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81" r:id="rId2"/>
    <p:sldId id="280" r:id="rId3"/>
    <p:sldId id="275" r:id="rId4"/>
    <p:sldId id="283" r:id="rId5"/>
    <p:sldId id="284" r:id="rId6"/>
    <p:sldId id="285" r:id="rId7"/>
    <p:sldId id="286" r:id="rId8"/>
    <p:sldId id="268" r:id="rId9"/>
    <p:sldId id="264" r:id="rId10"/>
    <p:sldId id="276" r:id="rId11"/>
    <p:sldId id="269" r:id="rId12"/>
    <p:sldId id="270" r:id="rId13"/>
    <p:sldId id="278" r:id="rId14"/>
    <p:sldId id="274" r:id="rId15"/>
    <p:sldId id="272" r:id="rId16"/>
    <p:sldId id="287" r:id="rId17"/>
  </p:sldIdLst>
  <p:sldSz cx="12192000" cy="6858000"/>
  <p:notesSz cx="6858000" cy="9144000"/>
  <p:defaultTextStyle>
    <a:defPPr>
      <a:defRPr lang="sr-Latn-R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5E1FF"/>
    <a:srgbClr val="DA8FFF"/>
    <a:srgbClr val="920065"/>
    <a:srgbClr val="D44986"/>
    <a:srgbClr val="FFCCCC"/>
    <a:srgbClr val="CC66FF"/>
    <a:srgbClr val="D60093"/>
    <a:srgbClr val="F0D1FF"/>
    <a:srgbClr val="E8E9EC"/>
    <a:srgbClr val="E0589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2" d="100"/>
          <a:sy n="112" d="100"/>
        </p:scale>
        <p:origin x="498" y="-6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BE6D6-E75B-9699-E0E8-F25EC38D7DF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sr-Latn-R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66D0CE5-D7A6-81B0-D29F-D7329F61919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sr-Latn-R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F790D0-900C-9CE9-5CDD-34215A69D8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723472-2711-8E17-8F09-99F04F7F4A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r-Latn-R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918FAAE-166F-1D7B-BC7B-2C540781B8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23868330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890D5F-5C54-8E05-D0D9-FA5C98A73D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sr-Latn-R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D3F94D1-01EF-07F4-F686-E36BB62D9F6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r-Latn-R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2D4740-0D9B-68E4-4989-27EF41C13F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48A362-1222-A59A-CE1A-ABC7C37CB9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r-Latn-R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B0FF3E-16B8-97B6-EC49-E5E81B107A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17789833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4079BB9-DBD4-B7EE-88B7-F4D30C348D8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sr-Latn-R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73F2A12-839A-897C-2331-AC8132731C3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r-Latn-R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F7DAFBC-146E-7310-00E4-DA993760C2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CF87282-5FAC-00E6-C8AB-56595B7119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r-Latn-R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89D8C82-7546-75B1-98FF-0C58E6FEE8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42742012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40CAA0-F421-6ADD-759B-0185903C94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sr-Latn-R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752AFEF-AF32-2559-FC7D-FF13A0C6489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r-Latn-R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9FF1DA-A1C4-1F1C-3C6D-C4E7DE6F58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7C60BB-02A6-BE54-E9B5-835CAF7358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r-Latn-R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121CDB-3D95-0FBF-78D2-52364957AE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40605364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1D73B-683D-F71C-0A2C-6864288F88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sr-Latn-R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FA72C2C-F04B-0437-B326-66452462C0B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FFA72F-65D8-A776-8EC0-64C21B356C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63157E7-29FC-56EB-00AA-82E4429279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r-Latn-R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ED9DD1-4C6C-6FCB-64FB-922B0F852E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15480545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6407C5-1AE7-D1D5-E759-3C1FED6258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sr-Latn-R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9E8DE3-69D7-CF13-7414-0493928EF7B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r-Latn-R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ACCC21-BB6C-53D2-595A-DCEBBBA306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r-Latn-R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44078AE-05B2-323A-EB2F-E67C44BB47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CB7DF4D-5D6F-088C-CD4D-3E8035514D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r-Latn-R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7C25252-B04E-A72E-EA9C-809E4F15CC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2944009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545ED-A8CE-11F2-991F-3339F62FEE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sr-Latn-R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DD7538B-191C-D6C3-5138-C38A1C2325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23948AF-B150-1977-C213-05CE95D7AA2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r-Latn-R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05C4724-9207-B136-9C91-9E8C463B348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4693FEE-8E14-C6E6-C363-1B005DC6D2A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r-Latn-R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56F77CD-8028-D2CC-2B7A-3D115AF861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448BA0D-9DF4-1650-250D-8CEFBAF820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r-Latn-R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7B8160-3152-24D0-5F1D-251D2C22BB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296727537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7055BD-1E21-0ED5-C172-916DA4BB49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sr-Latn-R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4520D99-CCC8-4FF1-E155-38C60E533D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4185C29-E161-E777-9D5B-5C294A212B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r-Latn-R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8972839-2E8E-EB6A-93DF-60D9038140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31955038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EB26AFB-D67F-3C82-4EB5-985F117417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7004378-ED4B-B554-2BA0-3347797F5C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r-Latn-R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CEED56E-C745-C770-88D8-6551AF7440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25056715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C8DE76-13AC-95D7-1087-9E3C28CD0A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sr-Latn-R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4065AD-8120-A7E8-3B68-D5E9894402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r-Latn-R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6D5E4D2-3639-3120-E490-60108A1DD99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B55F724-A06E-143D-F4C2-E7E73A2E4E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9305DFE-5051-F8B8-7D69-1B2BD2C50F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r-Latn-R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5A53511-D2C0-1600-3BAA-E6033CD953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8530499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7C86BA-9C52-1E9B-71AA-4BCE2ABFE8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sr-Latn-R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F93485A-196D-4F8E-456B-A05ACCFDD36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sr-Latn-R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C468430-1699-7B3A-0A76-9211F530EF7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AA620C3-914F-1A68-7F63-4F9B861F66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AD5F4C7-955A-465D-2AA3-D55ACFA7D8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r-Latn-R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005169C-2730-D4B9-4953-951B3FBF6E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3237990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54BF460-A65E-A4F6-C5BD-021A0ACE50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sr-Latn-R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EF2C8C2-736F-BD23-449A-1EC9331852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r-Latn-R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3F4589D-DB6A-761F-F91C-67EA835E8A7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74489A9-CCC8-46FB-A16B-245FA565F4B1}" type="datetimeFigureOut">
              <a:rPr lang="sr-Latn-RS" smtClean="0"/>
              <a:t>22.5.2023.</a:t>
            </a:fld>
            <a:endParaRPr lang="sr-Latn-R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95245F9-0478-ABFD-7059-A776259261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sr-Latn-R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684D7B-EAB6-01FB-6EAC-5A2E5CB075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723DA40-95FB-46AC-9546-E60BE8A54783}" type="slidenum">
              <a:rPr lang="sr-Latn-RS" smtClean="0"/>
              <a:t>‹#›</a:t>
            </a:fld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19409683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r-Latn-R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g"/><Relationship Id="rId3" Type="http://schemas.openxmlformats.org/officeDocument/2006/relationships/image" Target="../media/image1.jpg"/><Relationship Id="rId7" Type="http://schemas.openxmlformats.org/officeDocument/2006/relationships/hyperlink" Target="https://pixabay.com/en/beautiful-face-female-girl-happy-18279/" TargetMode="Externa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5.xml"/><Relationship Id="rId6" Type="http://schemas.microsoft.com/office/2007/relationships/hdphoto" Target="../media/hdphoto2.wdp"/><Relationship Id="rId5" Type="http://schemas.openxmlformats.org/officeDocument/2006/relationships/image" Target="../media/image15.png"/><Relationship Id="rId4" Type="http://schemas.openxmlformats.org/officeDocument/2006/relationships/image" Target="../media/image14.png"/><Relationship Id="rId9" Type="http://schemas.openxmlformats.org/officeDocument/2006/relationships/hyperlink" Target="https://www.piqsels.com/en/public-domain-photo-frfdr" TargetMode="Externa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6.xml"/><Relationship Id="rId5" Type="http://schemas.openxmlformats.org/officeDocument/2006/relationships/hyperlink" Target="https://journalistsresource.org/politics-and-government/abortion-birth-control-substitute/" TargetMode="External"/><Relationship Id="rId4" Type="http://schemas.openxmlformats.org/officeDocument/2006/relationships/image" Target="../media/image17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7.xml"/><Relationship Id="rId5" Type="http://schemas.openxmlformats.org/officeDocument/2006/relationships/hyperlink" Target="https://pixabay.com/en/nurse-vaccination-boy-hospital-2915543/" TargetMode="External"/><Relationship Id="rId4" Type="http://schemas.openxmlformats.org/officeDocument/2006/relationships/image" Target="../media/image18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Relationship Id="rId5" Type="http://schemas.openxmlformats.org/officeDocument/2006/relationships/image" Target="../media/image5.jpg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9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3000">
              <a:srgbClr val="30204D">
                <a:alpha val="80000"/>
              </a:srgbClr>
            </a:gs>
            <a:gs pos="41000">
              <a:srgbClr val="E05895">
                <a:alpha val="31000"/>
              </a:srgbClr>
            </a:gs>
            <a:gs pos="100000">
              <a:srgbClr val="30204D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8DDD4A1B-18E6-3EAB-943F-F7E57547D59B}"/>
              </a:ext>
            </a:extLst>
          </p:cNvPr>
          <p:cNvSpPr/>
          <p:nvPr/>
        </p:nvSpPr>
        <p:spPr>
          <a:xfrm rot="20273391" flipV="1">
            <a:off x="2792906" y="-3465718"/>
            <a:ext cx="11662614" cy="12003162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2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  <p:sp>
        <p:nvSpPr>
          <p:cNvPr id="6" name="!!virus1">
            <a:extLst>
              <a:ext uri="{FF2B5EF4-FFF2-40B4-BE49-F238E27FC236}">
                <a16:creationId xmlns:a16="http://schemas.microsoft.com/office/drawing/2014/main" id="{C9301DE8-26B1-3A33-610C-A0BE6E73D2F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 rot="21331171" flipV="1">
            <a:off x="-9138024" y="-3214400"/>
            <a:ext cx="22290864" cy="14570476"/>
          </a:xfrm>
          <a:custGeom>
            <a:avLst/>
            <a:gdLst>
              <a:gd name="connsiteX0" fmla="*/ 15212159 w 22290864"/>
              <a:gd name="connsiteY0" fmla="*/ 2738106 h 14570476"/>
              <a:gd name="connsiteX1" fmla="*/ 15236391 w 22290864"/>
              <a:gd name="connsiteY1" fmla="*/ 2733646 h 14570476"/>
              <a:gd name="connsiteX2" fmla="*/ 15245456 w 22290864"/>
              <a:gd name="connsiteY2" fmla="*/ 2716860 h 14570476"/>
              <a:gd name="connsiteX3" fmla="*/ 15242365 w 22290864"/>
              <a:gd name="connsiteY3" fmla="*/ 2711299 h 14570476"/>
              <a:gd name="connsiteX4" fmla="*/ 15235457 w 22290864"/>
              <a:gd name="connsiteY4" fmla="*/ 2706900 h 14570476"/>
              <a:gd name="connsiteX5" fmla="*/ 15223321 w 22290864"/>
              <a:gd name="connsiteY5" fmla="*/ 2698435 h 14570476"/>
              <a:gd name="connsiteX6" fmla="*/ 15213881 w 22290864"/>
              <a:gd name="connsiteY6" fmla="*/ 2675031 h 14570476"/>
              <a:gd name="connsiteX7" fmla="*/ 15208031 w 22290864"/>
              <a:gd name="connsiteY7" fmla="*/ 2657581 h 14570476"/>
              <a:gd name="connsiteX8" fmla="*/ 15210002 w 22290864"/>
              <a:gd name="connsiteY8" fmla="*/ 2656461 h 14570476"/>
              <a:gd name="connsiteX9" fmla="*/ 15235229 w 22290864"/>
              <a:gd name="connsiteY9" fmla="*/ 2639198 h 14570476"/>
              <a:gd name="connsiteX10" fmla="*/ 15237013 w 22290864"/>
              <a:gd name="connsiteY10" fmla="*/ 2637683 h 14570476"/>
              <a:gd name="connsiteX11" fmla="*/ 15237635 w 22290864"/>
              <a:gd name="connsiteY11" fmla="*/ 2638886 h 14570476"/>
              <a:gd name="connsiteX12" fmla="*/ 15239025 w 22290864"/>
              <a:gd name="connsiteY12" fmla="*/ 2647331 h 14570476"/>
              <a:gd name="connsiteX13" fmla="*/ 15242116 w 22290864"/>
              <a:gd name="connsiteY13" fmla="*/ 2657041 h 14570476"/>
              <a:gd name="connsiteX14" fmla="*/ 15248050 w 22290864"/>
              <a:gd name="connsiteY14" fmla="*/ 2659635 h 14570476"/>
              <a:gd name="connsiteX15" fmla="*/ 15254315 w 22290864"/>
              <a:gd name="connsiteY15" fmla="*/ 2658328 h 14570476"/>
              <a:gd name="connsiteX16" fmla="*/ 15267654 w 22290864"/>
              <a:gd name="connsiteY16" fmla="*/ 2639405 h 14570476"/>
              <a:gd name="connsiteX17" fmla="*/ 15264978 w 22290864"/>
              <a:gd name="connsiteY17" fmla="*/ 2634342 h 14570476"/>
              <a:gd name="connsiteX18" fmla="*/ 15260560 w 22290864"/>
              <a:gd name="connsiteY18" fmla="*/ 2631666 h 14570476"/>
              <a:gd name="connsiteX19" fmla="*/ 15255705 w 22290864"/>
              <a:gd name="connsiteY19" fmla="*/ 2631251 h 14570476"/>
              <a:gd name="connsiteX20" fmla="*/ 15250290 w 22290864"/>
              <a:gd name="connsiteY20" fmla="*/ 2630753 h 14570476"/>
              <a:gd name="connsiteX21" fmla="*/ 15245954 w 22290864"/>
              <a:gd name="connsiteY21" fmla="*/ 2629134 h 14570476"/>
              <a:gd name="connsiteX22" fmla="*/ 15247365 w 22290864"/>
              <a:gd name="connsiteY22" fmla="*/ 2627246 h 14570476"/>
              <a:gd name="connsiteX23" fmla="*/ 15266119 w 22290864"/>
              <a:gd name="connsiteY23" fmla="*/ 2600190 h 14570476"/>
              <a:gd name="connsiteX24" fmla="*/ 15266928 w 22290864"/>
              <a:gd name="connsiteY24" fmla="*/ 2598717 h 14570476"/>
              <a:gd name="connsiteX25" fmla="*/ 15275123 w 22290864"/>
              <a:gd name="connsiteY25" fmla="*/ 2601559 h 14570476"/>
              <a:gd name="connsiteX26" fmla="*/ 15302549 w 22290864"/>
              <a:gd name="connsiteY26" fmla="*/ 2611539 h 14570476"/>
              <a:gd name="connsiteX27" fmla="*/ 15311678 w 22290864"/>
              <a:gd name="connsiteY27" fmla="*/ 2618241 h 14570476"/>
              <a:gd name="connsiteX28" fmla="*/ 15315972 w 22290864"/>
              <a:gd name="connsiteY28" fmla="*/ 2626499 h 14570476"/>
              <a:gd name="connsiteX29" fmla="*/ 15325785 w 22290864"/>
              <a:gd name="connsiteY29" fmla="*/ 2636272 h 14570476"/>
              <a:gd name="connsiteX30" fmla="*/ 15340452 w 22290864"/>
              <a:gd name="connsiteY30" fmla="*/ 2630130 h 14570476"/>
              <a:gd name="connsiteX31" fmla="*/ 15348045 w 22290864"/>
              <a:gd name="connsiteY31" fmla="*/ 2614071 h 14570476"/>
              <a:gd name="connsiteX32" fmla="*/ 15348024 w 22290864"/>
              <a:gd name="connsiteY32" fmla="*/ 2605045 h 14570476"/>
              <a:gd name="connsiteX33" fmla="*/ 15339436 w 22290864"/>
              <a:gd name="connsiteY33" fmla="*/ 2595605 h 14570476"/>
              <a:gd name="connsiteX34" fmla="*/ 15327673 w 22290864"/>
              <a:gd name="connsiteY34" fmla="*/ 2597119 h 14570476"/>
              <a:gd name="connsiteX35" fmla="*/ 15317756 w 22290864"/>
              <a:gd name="connsiteY35" fmla="*/ 2599651 h 14570476"/>
              <a:gd name="connsiteX36" fmla="*/ 15304479 w 22290864"/>
              <a:gd name="connsiteY36" fmla="*/ 2596290 h 14570476"/>
              <a:gd name="connsiteX37" fmla="*/ 15274127 w 22290864"/>
              <a:gd name="connsiteY37" fmla="*/ 2581765 h 14570476"/>
              <a:gd name="connsiteX38" fmla="*/ 15274999 w 22290864"/>
              <a:gd name="connsiteY38" fmla="*/ 2578736 h 14570476"/>
              <a:gd name="connsiteX39" fmla="*/ 15280849 w 22290864"/>
              <a:gd name="connsiteY39" fmla="*/ 2546845 h 14570476"/>
              <a:gd name="connsiteX40" fmla="*/ 15283152 w 22290864"/>
              <a:gd name="connsiteY40" fmla="*/ 2544937 h 14570476"/>
              <a:gd name="connsiteX41" fmla="*/ 15289127 w 22290864"/>
              <a:gd name="connsiteY41" fmla="*/ 2549480 h 14570476"/>
              <a:gd name="connsiteX42" fmla="*/ 15292986 w 22290864"/>
              <a:gd name="connsiteY42" fmla="*/ 2552759 h 14570476"/>
              <a:gd name="connsiteX43" fmla="*/ 15304271 w 22290864"/>
              <a:gd name="connsiteY43" fmla="*/ 2551078 h 14570476"/>
              <a:gd name="connsiteX44" fmla="*/ 15306387 w 22290864"/>
              <a:gd name="connsiteY44" fmla="*/ 2526989 h 14570476"/>
              <a:gd name="connsiteX45" fmla="*/ 15301803 w 22290864"/>
              <a:gd name="connsiteY45" fmla="*/ 2522320 h 14570476"/>
              <a:gd name="connsiteX46" fmla="*/ 15296346 w 22290864"/>
              <a:gd name="connsiteY46" fmla="*/ 2521511 h 14570476"/>
              <a:gd name="connsiteX47" fmla="*/ 15288359 w 22290864"/>
              <a:gd name="connsiteY47" fmla="*/ 2526636 h 14570476"/>
              <a:gd name="connsiteX48" fmla="*/ 15285019 w 22290864"/>
              <a:gd name="connsiteY48" fmla="*/ 2529561 h 14570476"/>
              <a:gd name="connsiteX49" fmla="*/ 15281160 w 22290864"/>
              <a:gd name="connsiteY49" fmla="*/ 2531450 h 14570476"/>
              <a:gd name="connsiteX50" fmla="*/ 15280517 w 22290864"/>
              <a:gd name="connsiteY50" fmla="*/ 2526885 h 14570476"/>
              <a:gd name="connsiteX51" fmla="*/ 15277717 w 22290864"/>
              <a:gd name="connsiteY51" fmla="*/ 2509249 h 14570476"/>
              <a:gd name="connsiteX52" fmla="*/ 15274854 w 22290864"/>
              <a:gd name="connsiteY52" fmla="*/ 2498770 h 14570476"/>
              <a:gd name="connsiteX53" fmla="*/ 15274563 w 22290864"/>
              <a:gd name="connsiteY53" fmla="*/ 2497941 h 14570476"/>
              <a:gd name="connsiteX54" fmla="*/ 15277488 w 22290864"/>
              <a:gd name="connsiteY54" fmla="*/ 2496530 h 14570476"/>
              <a:gd name="connsiteX55" fmla="*/ 15298774 w 22290864"/>
              <a:gd name="connsiteY55" fmla="*/ 2486383 h 14570476"/>
              <a:gd name="connsiteX56" fmla="*/ 15314022 w 22290864"/>
              <a:gd name="connsiteY56" fmla="*/ 2480512 h 14570476"/>
              <a:gd name="connsiteX57" fmla="*/ 15315993 w 22290864"/>
              <a:gd name="connsiteY57" fmla="*/ 2480284 h 14570476"/>
              <a:gd name="connsiteX58" fmla="*/ 15322486 w 22290864"/>
              <a:gd name="connsiteY58" fmla="*/ 2481134 h 14570476"/>
              <a:gd name="connsiteX59" fmla="*/ 15327610 w 22290864"/>
              <a:gd name="connsiteY59" fmla="*/ 2483002 h 14570476"/>
              <a:gd name="connsiteX60" fmla="*/ 15332569 w 22290864"/>
              <a:gd name="connsiteY60" fmla="*/ 2484786 h 14570476"/>
              <a:gd name="connsiteX61" fmla="*/ 15344228 w 22290864"/>
              <a:gd name="connsiteY61" fmla="*/ 2481445 h 14570476"/>
              <a:gd name="connsiteX62" fmla="*/ 15348211 w 22290864"/>
              <a:gd name="connsiteY62" fmla="*/ 2470656 h 14570476"/>
              <a:gd name="connsiteX63" fmla="*/ 15338419 w 22290864"/>
              <a:gd name="connsiteY63" fmla="*/ 2447583 h 14570476"/>
              <a:gd name="connsiteX64" fmla="*/ 15328004 w 22290864"/>
              <a:gd name="connsiteY64" fmla="*/ 2443330 h 14570476"/>
              <a:gd name="connsiteX65" fmla="*/ 15319685 w 22290864"/>
              <a:gd name="connsiteY65" fmla="*/ 2447397 h 14570476"/>
              <a:gd name="connsiteX66" fmla="*/ 15315495 w 22290864"/>
              <a:gd name="connsiteY66" fmla="*/ 2454742 h 14570476"/>
              <a:gd name="connsiteX67" fmla="*/ 15309790 w 22290864"/>
              <a:gd name="connsiteY67" fmla="*/ 2463809 h 14570476"/>
              <a:gd name="connsiteX68" fmla="*/ 15292965 w 22290864"/>
              <a:gd name="connsiteY68" fmla="*/ 2472109 h 14570476"/>
              <a:gd name="connsiteX69" fmla="*/ 15267862 w 22290864"/>
              <a:gd name="connsiteY69" fmla="*/ 2480823 h 14570476"/>
              <a:gd name="connsiteX70" fmla="*/ 15266908 w 22290864"/>
              <a:gd name="connsiteY70" fmla="*/ 2479329 h 14570476"/>
              <a:gd name="connsiteX71" fmla="*/ 15250290 w 22290864"/>
              <a:gd name="connsiteY71" fmla="*/ 2454202 h 14570476"/>
              <a:gd name="connsiteX72" fmla="*/ 15247552 w 22290864"/>
              <a:gd name="connsiteY72" fmla="*/ 2450924 h 14570476"/>
              <a:gd name="connsiteX73" fmla="*/ 15247054 w 22290864"/>
              <a:gd name="connsiteY73" fmla="*/ 2450323 h 14570476"/>
              <a:gd name="connsiteX74" fmla="*/ 15248029 w 22290864"/>
              <a:gd name="connsiteY74" fmla="*/ 2449887 h 14570476"/>
              <a:gd name="connsiteX75" fmla="*/ 15255726 w 22290864"/>
              <a:gd name="connsiteY75" fmla="*/ 2448745 h 14570476"/>
              <a:gd name="connsiteX76" fmla="*/ 15263173 w 22290864"/>
              <a:gd name="connsiteY76" fmla="*/ 2447688 h 14570476"/>
              <a:gd name="connsiteX77" fmla="*/ 15268070 w 22290864"/>
              <a:gd name="connsiteY77" fmla="*/ 2441089 h 14570476"/>
              <a:gd name="connsiteX78" fmla="*/ 15255124 w 22290864"/>
              <a:gd name="connsiteY78" fmla="*/ 2421503 h 14570476"/>
              <a:gd name="connsiteX79" fmla="*/ 15249087 w 22290864"/>
              <a:gd name="connsiteY79" fmla="*/ 2419967 h 14570476"/>
              <a:gd name="connsiteX80" fmla="*/ 15241805 w 22290864"/>
              <a:gd name="connsiteY80" fmla="*/ 2423827 h 14570476"/>
              <a:gd name="connsiteX81" fmla="*/ 15239834 w 22290864"/>
              <a:gd name="connsiteY81" fmla="*/ 2431898 h 14570476"/>
              <a:gd name="connsiteX82" fmla="*/ 15239357 w 22290864"/>
              <a:gd name="connsiteY82" fmla="*/ 2437396 h 14570476"/>
              <a:gd name="connsiteX83" fmla="*/ 15238050 w 22290864"/>
              <a:gd name="connsiteY83" fmla="*/ 2441193 h 14570476"/>
              <a:gd name="connsiteX84" fmla="*/ 15235747 w 22290864"/>
              <a:gd name="connsiteY84" fmla="*/ 2439263 h 14570476"/>
              <a:gd name="connsiteX85" fmla="*/ 15211267 w 22290864"/>
              <a:gd name="connsiteY85" fmla="*/ 2422229 h 14570476"/>
              <a:gd name="connsiteX86" fmla="*/ 15208425 w 22290864"/>
              <a:gd name="connsiteY86" fmla="*/ 2420258 h 14570476"/>
              <a:gd name="connsiteX87" fmla="*/ 15210811 w 22290864"/>
              <a:gd name="connsiteY87" fmla="*/ 2413494 h 14570476"/>
              <a:gd name="connsiteX88" fmla="*/ 15222200 w 22290864"/>
              <a:gd name="connsiteY88" fmla="*/ 2383346 h 14570476"/>
              <a:gd name="connsiteX89" fmla="*/ 15229461 w 22290864"/>
              <a:gd name="connsiteY89" fmla="*/ 2376001 h 14570476"/>
              <a:gd name="connsiteX90" fmla="*/ 15234544 w 22290864"/>
              <a:gd name="connsiteY90" fmla="*/ 2373594 h 14570476"/>
              <a:gd name="connsiteX91" fmla="*/ 15242199 w 22290864"/>
              <a:gd name="connsiteY91" fmla="*/ 2369174 h 14570476"/>
              <a:gd name="connsiteX92" fmla="*/ 15245664 w 22290864"/>
              <a:gd name="connsiteY92" fmla="*/ 2360481 h 14570476"/>
              <a:gd name="connsiteX93" fmla="*/ 15242677 w 22290864"/>
              <a:gd name="connsiteY93" fmla="*/ 2352244 h 14570476"/>
              <a:gd name="connsiteX94" fmla="*/ 15228403 w 22290864"/>
              <a:gd name="connsiteY94" fmla="*/ 2342450 h 14570476"/>
              <a:gd name="connsiteX95" fmla="*/ 15219296 w 22290864"/>
              <a:gd name="connsiteY95" fmla="*/ 2340832 h 14570476"/>
              <a:gd name="connsiteX96" fmla="*/ 15213902 w 22290864"/>
              <a:gd name="connsiteY96" fmla="*/ 2341164 h 14570476"/>
              <a:gd name="connsiteX97" fmla="*/ 15207885 w 22290864"/>
              <a:gd name="connsiteY97" fmla="*/ 2344484 h 14570476"/>
              <a:gd name="connsiteX98" fmla="*/ 15205458 w 22290864"/>
              <a:gd name="connsiteY98" fmla="*/ 2347824 h 14570476"/>
              <a:gd name="connsiteX99" fmla="*/ 15204213 w 22290864"/>
              <a:gd name="connsiteY99" fmla="*/ 2354069 h 14570476"/>
              <a:gd name="connsiteX100" fmla="*/ 15206745 w 22290864"/>
              <a:gd name="connsiteY100" fmla="*/ 2362867 h 14570476"/>
              <a:gd name="connsiteX101" fmla="*/ 15207968 w 22290864"/>
              <a:gd name="connsiteY101" fmla="*/ 2378117 h 14570476"/>
              <a:gd name="connsiteX102" fmla="*/ 15197429 w 22290864"/>
              <a:gd name="connsiteY102" fmla="*/ 2401356 h 14570476"/>
              <a:gd name="connsiteX103" fmla="*/ 15192844 w 22290864"/>
              <a:gd name="connsiteY103" fmla="*/ 2410838 h 14570476"/>
              <a:gd name="connsiteX104" fmla="*/ 15191537 w 22290864"/>
              <a:gd name="connsiteY104" fmla="*/ 2413577 h 14570476"/>
              <a:gd name="connsiteX105" fmla="*/ 15189712 w 22290864"/>
              <a:gd name="connsiteY105" fmla="*/ 2412954 h 14570476"/>
              <a:gd name="connsiteX106" fmla="*/ 15157971 w 22290864"/>
              <a:gd name="connsiteY106" fmla="*/ 2406730 h 14570476"/>
              <a:gd name="connsiteX107" fmla="*/ 15154423 w 22290864"/>
              <a:gd name="connsiteY107" fmla="*/ 2406460 h 14570476"/>
              <a:gd name="connsiteX108" fmla="*/ 15154921 w 22290864"/>
              <a:gd name="connsiteY108" fmla="*/ 2405298 h 14570476"/>
              <a:gd name="connsiteX109" fmla="*/ 15159340 w 22290864"/>
              <a:gd name="connsiteY109" fmla="*/ 2399219 h 14570476"/>
              <a:gd name="connsiteX110" fmla="*/ 15164132 w 22290864"/>
              <a:gd name="connsiteY110" fmla="*/ 2390442 h 14570476"/>
              <a:gd name="connsiteX111" fmla="*/ 15160979 w 22290864"/>
              <a:gd name="connsiteY111" fmla="*/ 2383387 h 14570476"/>
              <a:gd name="connsiteX112" fmla="*/ 15147846 w 22290864"/>
              <a:gd name="connsiteY112" fmla="*/ 2379134 h 14570476"/>
              <a:gd name="connsiteX113" fmla="*/ 15134859 w 22290864"/>
              <a:gd name="connsiteY113" fmla="*/ 2383263 h 14570476"/>
              <a:gd name="connsiteX114" fmla="*/ 15131831 w 22290864"/>
              <a:gd name="connsiteY114" fmla="*/ 2390878 h 14570476"/>
              <a:gd name="connsiteX115" fmla="*/ 15136851 w 22290864"/>
              <a:gd name="connsiteY115" fmla="*/ 2399467 h 14570476"/>
              <a:gd name="connsiteX116" fmla="*/ 15139984 w 22290864"/>
              <a:gd name="connsiteY116" fmla="*/ 2403223 h 14570476"/>
              <a:gd name="connsiteX117" fmla="*/ 15141499 w 22290864"/>
              <a:gd name="connsiteY117" fmla="*/ 2406418 h 14570476"/>
              <a:gd name="connsiteX118" fmla="*/ 15138304 w 22290864"/>
              <a:gd name="connsiteY118" fmla="*/ 2406750 h 14570476"/>
              <a:gd name="connsiteX119" fmla="*/ 15108471 w 22290864"/>
              <a:gd name="connsiteY119" fmla="*/ 2412498 h 14570476"/>
              <a:gd name="connsiteX120" fmla="*/ 15106168 w 22290864"/>
              <a:gd name="connsiteY120" fmla="*/ 2413141 h 14570476"/>
              <a:gd name="connsiteX121" fmla="*/ 15096459 w 22290864"/>
              <a:gd name="connsiteY121" fmla="*/ 2392849 h 14570476"/>
              <a:gd name="connsiteX122" fmla="*/ 15089239 w 22290864"/>
              <a:gd name="connsiteY122" fmla="*/ 2372390 h 14570476"/>
              <a:gd name="connsiteX123" fmla="*/ 15092102 w 22290864"/>
              <a:gd name="connsiteY123" fmla="*/ 2361207 h 14570476"/>
              <a:gd name="connsiteX124" fmla="*/ 15094073 w 22290864"/>
              <a:gd name="connsiteY124" fmla="*/ 2353426 h 14570476"/>
              <a:gd name="connsiteX125" fmla="*/ 15093492 w 22290864"/>
              <a:gd name="connsiteY125" fmla="*/ 2349899 h 14570476"/>
              <a:gd name="connsiteX126" fmla="*/ 15075443 w 22290864"/>
              <a:gd name="connsiteY126" fmla="*/ 2341288 h 14570476"/>
              <a:gd name="connsiteX127" fmla="*/ 15056647 w 22290864"/>
              <a:gd name="connsiteY127" fmla="*/ 2350687 h 14570476"/>
              <a:gd name="connsiteX128" fmla="*/ 15053017 w 22290864"/>
              <a:gd name="connsiteY128" fmla="*/ 2356082 h 14570476"/>
              <a:gd name="connsiteX129" fmla="*/ 15059469 w 22290864"/>
              <a:gd name="connsiteY129" fmla="*/ 2371726 h 14570476"/>
              <a:gd name="connsiteX130" fmla="*/ 15064240 w 22290864"/>
              <a:gd name="connsiteY130" fmla="*/ 2373967 h 14570476"/>
              <a:gd name="connsiteX131" fmla="*/ 15071958 w 22290864"/>
              <a:gd name="connsiteY131" fmla="*/ 2378615 h 14570476"/>
              <a:gd name="connsiteX132" fmla="*/ 15082538 w 22290864"/>
              <a:gd name="connsiteY132" fmla="*/ 2400422 h 14570476"/>
              <a:gd name="connsiteX133" fmla="*/ 15084613 w 22290864"/>
              <a:gd name="connsiteY133" fmla="*/ 2406335 h 14570476"/>
              <a:gd name="connsiteX134" fmla="*/ 15087683 w 22290864"/>
              <a:gd name="connsiteY134" fmla="*/ 2415154 h 14570476"/>
              <a:gd name="connsiteX135" fmla="*/ 15089405 w 22290864"/>
              <a:gd name="connsiteY135" fmla="*/ 2420154 h 14570476"/>
              <a:gd name="connsiteX136" fmla="*/ 15087684 w 22290864"/>
              <a:gd name="connsiteY136" fmla="*/ 2421025 h 14570476"/>
              <a:gd name="connsiteX137" fmla="*/ 15062394 w 22290864"/>
              <a:gd name="connsiteY137" fmla="*/ 2438060 h 14570476"/>
              <a:gd name="connsiteX138" fmla="*/ 15059863 w 22290864"/>
              <a:gd name="connsiteY138" fmla="*/ 2439637 h 14570476"/>
              <a:gd name="connsiteX139" fmla="*/ 15058722 w 22290864"/>
              <a:gd name="connsiteY139" fmla="*/ 2431753 h 14570476"/>
              <a:gd name="connsiteX140" fmla="*/ 15058328 w 22290864"/>
              <a:gd name="connsiteY140" fmla="*/ 2426358 h 14570476"/>
              <a:gd name="connsiteX141" fmla="*/ 15055776 w 22290864"/>
              <a:gd name="connsiteY141" fmla="*/ 2422250 h 14570476"/>
              <a:gd name="connsiteX142" fmla="*/ 15042872 w 22290864"/>
              <a:gd name="connsiteY142" fmla="*/ 2421233 h 14570476"/>
              <a:gd name="connsiteX143" fmla="*/ 15030113 w 22290864"/>
              <a:gd name="connsiteY143" fmla="*/ 2439782 h 14570476"/>
              <a:gd name="connsiteX144" fmla="*/ 15037063 w 22290864"/>
              <a:gd name="connsiteY144" fmla="*/ 2447522 h 14570476"/>
              <a:gd name="connsiteX145" fmla="*/ 15042353 w 22290864"/>
              <a:gd name="connsiteY145" fmla="*/ 2448040 h 14570476"/>
              <a:gd name="connsiteX146" fmla="*/ 15049718 w 22290864"/>
              <a:gd name="connsiteY146" fmla="*/ 2449119 h 14570476"/>
              <a:gd name="connsiteX147" fmla="*/ 15050403 w 22290864"/>
              <a:gd name="connsiteY147" fmla="*/ 2449409 h 14570476"/>
              <a:gd name="connsiteX148" fmla="*/ 15047768 w 22290864"/>
              <a:gd name="connsiteY148" fmla="*/ 2452605 h 14570476"/>
              <a:gd name="connsiteX149" fmla="*/ 15030653 w 22290864"/>
              <a:gd name="connsiteY149" fmla="*/ 2477773 h 14570476"/>
              <a:gd name="connsiteX150" fmla="*/ 15029180 w 22290864"/>
              <a:gd name="connsiteY150" fmla="*/ 2480408 h 14570476"/>
              <a:gd name="connsiteX151" fmla="*/ 15001338 w 22290864"/>
              <a:gd name="connsiteY151" fmla="*/ 2470532 h 14570476"/>
              <a:gd name="connsiteX152" fmla="*/ 14986962 w 22290864"/>
              <a:gd name="connsiteY152" fmla="*/ 2462211 h 14570476"/>
              <a:gd name="connsiteX153" fmla="*/ 14982563 w 22290864"/>
              <a:gd name="connsiteY153" fmla="*/ 2454182 h 14570476"/>
              <a:gd name="connsiteX154" fmla="*/ 14980281 w 22290864"/>
              <a:gd name="connsiteY154" fmla="*/ 2449306 h 14570476"/>
              <a:gd name="connsiteX155" fmla="*/ 14975613 w 22290864"/>
              <a:gd name="connsiteY155" fmla="*/ 2444762 h 14570476"/>
              <a:gd name="connsiteX156" fmla="*/ 14966734 w 22290864"/>
              <a:gd name="connsiteY156" fmla="*/ 2443579 h 14570476"/>
              <a:gd name="connsiteX157" fmla="*/ 14950615 w 22290864"/>
              <a:gd name="connsiteY157" fmla="*/ 2463581 h 14570476"/>
              <a:gd name="connsiteX158" fmla="*/ 14949889 w 22290864"/>
              <a:gd name="connsiteY158" fmla="*/ 2469536 h 14570476"/>
              <a:gd name="connsiteX159" fmla="*/ 14951216 w 22290864"/>
              <a:gd name="connsiteY159" fmla="*/ 2477918 h 14570476"/>
              <a:gd name="connsiteX160" fmla="*/ 14959370 w 22290864"/>
              <a:gd name="connsiteY160" fmla="*/ 2484454 h 14570476"/>
              <a:gd name="connsiteX161" fmla="*/ 14965842 w 22290864"/>
              <a:gd name="connsiteY161" fmla="*/ 2484371 h 14570476"/>
              <a:gd name="connsiteX162" fmla="*/ 14970635 w 22290864"/>
              <a:gd name="connsiteY162" fmla="*/ 2482711 h 14570476"/>
              <a:gd name="connsiteX163" fmla="*/ 14985364 w 22290864"/>
              <a:gd name="connsiteY163" fmla="*/ 2480533 h 14570476"/>
              <a:gd name="connsiteX164" fmla="*/ 15009990 w 22290864"/>
              <a:gd name="connsiteY164" fmla="*/ 2491301 h 14570476"/>
              <a:gd name="connsiteX165" fmla="*/ 15019574 w 22290864"/>
              <a:gd name="connsiteY165" fmla="*/ 2495907 h 14570476"/>
              <a:gd name="connsiteX166" fmla="*/ 15022396 w 22290864"/>
              <a:gd name="connsiteY166" fmla="*/ 2497256 h 14570476"/>
              <a:gd name="connsiteX167" fmla="*/ 15022002 w 22290864"/>
              <a:gd name="connsiteY167" fmla="*/ 2498418 h 14570476"/>
              <a:gd name="connsiteX168" fmla="*/ 15015985 w 22290864"/>
              <a:gd name="connsiteY168" fmla="*/ 2529644 h 14570476"/>
              <a:gd name="connsiteX169" fmla="*/ 15015508 w 22290864"/>
              <a:gd name="connsiteY169" fmla="*/ 2532902 h 14570476"/>
              <a:gd name="connsiteX170" fmla="*/ 15009326 w 22290864"/>
              <a:gd name="connsiteY170" fmla="*/ 2528441 h 14570476"/>
              <a:gd name="connsiteX171" fmla="*/ 15000633 w 22290864"/>
              <a:gd name="connsiteY171" fmla="*/ 2523565 h 14570476"/>
              <a:gd name="connsiteX172" fmla="*/ 14993559 w 22290864"/>
              <a:gd name="connsiteY172" fmla="*/ 2526636 h 14570476"/>
              <a:gd name="connsiteX173" fmla="*/ 14990509 w 22290864"/>
              <a:gd name="connsiteY173" fmla="*/ 2531969 h 14570476"/>
              <a:gd name="connsiteX174" fmla="*/ 14995073 w 22290864"/>
              <a:gd name="connsiteY174" fmla="*/ 2554522 h 14570476"/>
              <a:gd name="connsiteX175" fmla="*/ 15000239 w 22290864"/>
              <a:gd name="connsiteY175" fmla="*/ 2556016 h 14570476"/>
              <a:gd name="connsiteX176" fmla="*/ 15008828 w 22290864"/>
              <a:gd name="connsiteY176" fmla="*/ 2551597 h 14570476"/>
              <a:gd name="connsiteX177" fmla="*/ 15014574 w 22290864"/>
              <a:gd name="connsiteY177" fmla="*/ 2546990 h 14570476"/>
              <a:gd name="connsiteX178" fmla="*/ 15015778 w 22290864"/>
              <a:gd name="connsiteY178" fmla="*/ 2546389 h 14570476"/>
              <a:gd name="connsiteX179" fmla="*/ 15015881 w 22290864"/>
              <a:gd name="connsiteY179" fmla="*/ 2547489 h 14570476"/>
              <a:gd name="connsiteX180" fmla="*/ 15016317 w 22290864"/>
              <a:gd name="connsiteY180" fmla="*/ 2552095 h 14570476"/>
              <a:gd name="connsiteX181" fmla="*/ 15021898 w 22290864"/>
              <a:gd name="connsiteY181" fmla="*/ 2579296 h 14570476"/>
              <a:gd name="connsiteX182" fmla="*/ 15022852 w 22290864"/>
              <a:gd name="connsiteY182" fmla="*/ 2582429 h 14570476"/>
              <a:gd name="connsiteX183" fmla="*/ 15019699 w 22290864"/>
              <a:gd name="connsiteY183" fmla="*/ 2584151 h 14570476"/>
              <a:gd name="connsiteX184" fmla="*/ 14982709 w 22290864"/>
              <a:gd name="connsiteY184" fmla="*/ 2599153 h 14570476"/>
              <a:gd name="connsiteX185" fmla="*/ 14972149 w 22290864"/>
              <a:gd name="connsiteY185" fmla="*/ 2596621 h 14570476"/>
              <a:gd name="connsiteX186" fmla="*/ 14958851 w 22290864"/>
              <a:gd name="connsiteY186" fmla="*/ 2595563 h 14570476"/>
              <a:gd name="connsiteX187" fmla="*/ 14951859 w 22290864"/>
              <a:gd name="connsiteY187" fmla="*/ 2603966 h 14570476"/>
              <a:gd name="connsiteX188" fmla="*/ 14951859 w 22290864"/>
              <a:gd name="connsiteY188" fmla="*/ 2614797 h 14570476"/>
              <a:gd name="connsiteX189" fmla="*/ 14965490 w 22290864"/>
              <a:gd name="connsiteY189" fmla="*/ 2635006 h 14570476"/>
              <a:gd name="connsiteX190" fmla="*/ 14970738 w 22290864"/>
              <a:gd name="connsiteY190" fmla="*/ 2636230 h 14570476"/>
              <a:gd name="connsiteX191" fmla="*/ 14980675 w 22290864"/>
              <a:gd name="connsiteY191" fmla="*/ 2631189 h 14570476"/>
              <a:gd name="connsiteX192" fmla="*/ 14984182 w 22290864"/>
              <a:gd name="connsiteY192" fmla="*/ 2624425 h 14570476"/>
              <a:gd name="connsiteX193" fmla="*/ 14988227 w 22290864"/>
              <a:gd name="connsiteY193" fmla="*/ 2617266 h 14570476"/>
              <a:gd name="connsiteX194" fmla="*/ 14998393 w 22290864"/>
              <a:gd name="connsiteY194" fmla="*/ 2610440 h 14570476"/>
              <a:gd name="connsiteX195" fmla="*/ 15011338 w 22290864"/>
              <a:gd name="connsiteY195" fmla="*/ 2605730 h 14570476"/>
              <a:gd name="connsiteX196" fmla="*/ 15026171 w 22290864"/>
              <a:gd name="connsiteY196" fmla="*/ 2600563 h 14570476"/>
              <a:gd name="connsiteX197" fmla="*/ 15030030 w 22290864"/>
              <a:gd name="connsiteY197" fmla="*/ 2599381 h 14570476"/>
              <a:gd name="connsiteX198" fmla="*/ 15031524 w 22290864"/>
              <a:gd name="connsiteY198" fmla="*/ 2601850 h 14570476"/>
              <a:gd name="connsiteX199" fmla="*/ 15048224 w 22290864"/>
              <a:gd name="connsiteY199" fmla="*/ 2625960 h 14570476"/>
              <a:gd name="connsiteX200" fmla="*/ 15050029 w 22290864"/>
              <a:gd name="connsiteY200" fmla="*/ 2628035 h 14570476"/>
              <a:gd name="connsiteX201" fmla="*/ 15049158 w 22290864"/>
              <a:gd name="connsiteY201" fmla="*/ 2628408 h 14570476"/>
              <a:gd name="connsiteX202" fmla="*/ 15041213 w 22290864"/>
              <a:gd name="connsiteY202" fmla="*/ 2629591 h 14570476"/>
              <a:gd name="connsiteX203" fmla="*/ 15031420 w 22290864"/>
              <a:gd name="connsiteY203" fmla="*/ 2632558 h 14570476"/>
              <a:gd name="connsiteX204" fmla="*/ 15030217 w 22290864"/>
              <a:gd name="connsiteY204" fmla="*/ 2645090 h 14570476"/>
              <a:gd name="connsiteX205" fmla="*/ 15035300 w 22290864"/>
              <a:gd name="connsiteY205" fmla="*/ 2652228 h 14570476"/>
              <a:gd name="connsiteX206" fmla="*/ 15047685 w 22290864"/>
              <a:gd name="connsiteY206" fmla="*/ 2658432 h 14570476"/>
              <a:gd name="connsiteX207" fmla="*/ 15054303 w 22290864"/>
              <a:gd name="connsiteY207" fmla="*/ 2655485 h 14570476"/>
              <a:gd name="connsiteX208" fmla="*/ 15057083 w 22290864"/>
              <a:gd name="connsiteY208" fmla="*/ 2647435 h 14570476"/>
              <a:gd name="connsiteX209" fmla="*/ 15058017 w 22290864"/>
              <a:gd name="connsiteY209" fmla="*/ 2639384 h 14570476"/>
              <a:gd name="connsiteX210" fmla="*/ 15060610 w 22290864"/>
              <a:gd name="connsiteY210" fmla="*/ 2638430 h 14570476"/>
              <a:gd name="connsiteX211" fmla="*/ 15087310 w 22290864"/>
              <a:gd name="connsiteY211" fmla="*/ 2656730 h 14570476"/>
              <a:gd name="connsiteX212" fmla="*/ 15090069 w 22290864"/>
              <a:gd name="connsiteY212" fmla="*/ 2658349 h 14570476"/>
              <a:gd name="connsiteX213" fmla="*/ 15083534 w 22290864"/>
              <a:gd name="connsiteY213" fmla="*/ 2677209 h 14570476"/>
              <a:gd name="connsiteX214" fmla="*/ 15072705 w 22290864"/>
              <a:gd name="connsiteY214" fmla="*/ 2700821 h 14570476"/>
              <a:gd name="connsiteX215" fmla="*/ 15063514 w 22290864"/>
              <a:gd name="connsiteY215" fmla="*/ 2706361 h 14570476"/>
              <a:gd name="connsiteX216" fmla="*/ 15056046 w 22290864"/>
              <a:gd name="connsiteY216" fmla="*/ 2710718 h 14570476"/>
              <a:gd name="connsiteX217" fmla="*/ 15052498 w 22290864"/>
              <a:gd name="connsiteY217" fmla="*/ 2719433 h 14570476"/>
              <a:gd name="connsiteX218" fmla="*/ 15057062 w 22290864"/>
              <a:gd name="connsiteY218" fmla="*/ 2729475 h 14570476"/>
              <a:gd name="connsiteX219" fmla="*/ 15075962 w 22290864"/>
              <a:gd name="connsiteY219" fmla="*/ 2738999 h 14570476"/>
              <a:gd name="connsiteX220" fmla="*/ 15079613 w 22290864"/>
              <a:gd name="connsiteY220" fmla="*/ 2739123 h 14570476"/>
              <a:gd name="connsiteX221" fmla="*/ 15090297 w 22290864"/>
              <a:gd name="connsiteY221" fmla="*/ 2735409 h 14570476"/>
              <a:gd name="connsiteX222" fmla="*/ 15094011 w 22290864"/>
              <a:gd name="connsiteY222" fmla="*/ 2726570 h 14570476"/>
              <a:gd name="connsiteX223" fmla="*/ 15091853 w 22290864"/>
              <a:gd name="connsiteY223" fmla="*/ 2718209 h 14570476"/>
              <a:gd name="connsiteX224" fmla="*/ 15089426 w 22290864"/>
              <a:gd name="connsiteY224" fmla="*/ 2709702 h 14570476"/>
              <a:gd name="connsiteX225" fmla="*/ 15091293 w 22290864"/>
              <a:gd name="connsiteY225" fmla="*/ 2698684 h 14570476"/>
              <a:gd name="connsiteX226" fmla="*/ 15100442 w 22290864"/>
              <a:gd name="connsiteY226" fmla="*/ 2679180 h 14570476"/>
              <a:gd name="connsiteX227" fmla="*/ 15105463 w 22290864"/>
              <a:gd name="connsiteY227" fmla="*/ 2668765 h 14570476"/>
              <a:gd name="connsiteX228" fmla="*/ 15107392 w 22290864"/>
              <a:gd name="connsiteY228" fmla="*/ 2665278 h 14570476"/>
              <a:gd name="connsiteX229" fmla="*/ 15109695 w 22290864"/>
              <a:gd name="connsiteY229" fmla="*/ 2665901 h 14570476"/>
              <a:gd name="connsiteX230" fmla="*/ 15140834 w 22290864"/>
              <a:gd name="connsiteY230" fmla="*/ 2671420 h 14570476"/>
              <a:gd name="connsiteX231" fmla="*/ 15143780 w 22290864"/>
              <a:gd name="connsiteY231" fmla="*/ 2671565 h 14570476"/>
              <a:gd name="connsiteX232" fmla="*/ 15143262 w 22290864"/>
              <a:gd name="connsiteY232" fmla="*/ 2672935 h 14570476"/>
              <a:gd name="connsiteX233" fmla="*/ 15138739 w 22290864"/>
              <a:gd name="connsiteY233" fmla="*/ 2679388 h 14570476"/>
              <a:gd name="connsiteX234" fmla="*/ 15135586 w 22290864"/>
              <a:gd name="connsiteY234" fmla="*/ 2682977 h 14570476"/>
              <a:gd name="connsiteX235" fmla="*/ 15135025 w 22290864"/>
              <a:gd name="connsiteY235" fmla="*/ 2692916 h 14570476"/>
              <a:gd name="connsiteX236" fmla="*/ 15143863 w 22290864"/>
              <a:gd name="connsiteY236" fmla="*/ 2698788 h 14570476"/>
              <a:gd name="connsiteX237" fmla="*/ 15165335 w 22290864"/>
              <a:gd name="connsiteY237" fmla="*/ 2692501 h 14570476"/>
              <a:gd name="connsiteX238" fmla="*/ 15166103 w 22290864"/>
              <a:gd name="connsiteY238" fmla="*/ 2688642 h 14570476"/>
              <a:gd name="connsiteX239" fmla="*/ 15161456 w 22290864"/>
              <a:gd name="connsiteY239" fmla="*/ 2679533 h 14570476"/>
              <a:gd name="connsiteX240" fmla="*/ 15158344 w 22290864"/>
              <a:gd name="connsiteY240" fmla="*/ 2675985 h 14570476"/>
              <a:gd name="connsiteX241" fmla="*/ 15156249 w 22290864"/>
              <a:gd name="connsiteY241" fmla="*/ 2671773 h 14570476"/>
              <a:gd name="connsiteX242" fmla="*/ 15160191 w 22290864"/>
              <a:gd name="connsiteY242" fmla="*/ 2671088 h 14570476"/>
              <a:gd name="connsiteX243" fmla="*/ 15187679 w 22290864"/>
              <a:gd name="connsiteY243" fmla="*/ 2665714 h 14570476"/>
              <a:gd name="connsiteX244" fmla="*/ 15190874 w 22290864"/>
              <a:gd name="connsiteY244" fmla="*/ 2664718 h 14570476"/>
              <a:gd name="connsiteX245" fmla="*/ 15191496 w 22290864"/>
              <a:gd name="connsiteY245" fmla="*/ 2666088 h 14570476"/>
              <a:gd name="connsiteX246" fmla="*/ 15195562 w 22290864"/>
              <a:gd name="connsiteY246" fmla="*/ 2674615 h 14570476"/>
              <a:gd name="connsiteX247" fmla="*/ 15208487 w 22290864"/>
              <a:gd name="connsiteY247" fmla="*/ 2704182 h 14570476"/>
              <a:gd name="connsiteX248" fmla="*/ 15206309 w 22290864"/>
              <a:gd name="connsiteY248" fmla="*/ 2718063 h 14570476"/>
              <a:gd name="connsiteX249" fmla="*/ 15204338 w 22290864"/>
              <a:gd name="connsiteY249" fmla="*/ 2723645 h 14570476"/>
              <a:gd name="connsiteX250" fmla="*/ 15212159 w 22290864"/>
              <a:gd name="connsiteY250" fmla="*/ 2738106 h 14570476"/>
              <a:gd name="connsiteX251" fmla="*/ 9806435 w 22290864"/>
              <a:gd name="connsiteY251" fmla="*/ 3718030 h 14570476"/>
              <a:gd name="connsiteX252" fmla="*/ 9838785 w 22290864"/>
              <a:gd name="connsiteY252" fmla="*/ 3705644 h 14570476"/>
              <a:gd name="connsiteX253" fmla="*/ 9862790 w 22290864"/>
              <a:gd name="connsiteY253" fmla="*/ 3662701 h 14570476"/>
              <a:gd name="connsiteX254" fmla="*/ 9855028 w 22290864"/>
              <a:gd name="connsiteY254" fmla="*/ 3648247 h 14570476"/>
              <a:gd name="connsiteX255" fmla="*/ 9837379 w 22290864"/>
              <a:gd name="connsiteY255" fmla="*/ 3636646 h 14570476"/>
              <a:gd name="connsiteX256" fmla="*/ 9806402 w 22290864"/>
              <a:gd name="connsiteY256" fmla="*/ 3614363 h 14570476"/>
              <a:gd name="connsiteX257" fmla="*/ 9782938 w 22290864"/>
              <a:gd name="connsiteY257" fmla="*/ 3553660 h 14570476"/>
              <a:gd name="connsiteX258" fmla="*/ 9768507 w 22290864"/>
              <a:gd name="connsiteY258" fmla="*/ 3508447 h 14570476"/>
              <a:gd name="connsiteX259" fmla="*/ 9773630 w 22290864"/>
              <a:gd name="connsiteY259" fmla="*/ 3505632 h 14570476"/>
              <a:gd name="connsiteX260" fmla="*/ 9839325 w 22290864"/>
              <a:gd name="connsiteY260" fmla="*/ 3462063 h 14570476"/>
              <a:gd name="connsiteX261" fmla="*/ 9843982 w 22290864"/>
              <a:gd name="connsiteY261" fmla="*/ 3458225 h 14570476"/>
              <a:gd name="connsiteX262" fmla="*/ 9845542 w 22290864"/>
              <a:gd name="connsiteY262" fmla="*/ 3461351 h 14570476"/>
              <a:gd name="connsiteX263" fmla="*/ 9848810 w 22290864"/>
              <a:gd name="connsiteY263" fmla="*/ 3483178 h 14570476"/>
              <a:gd name="connsiteX264" fmla="*/ 9856417 w 22290864"/>
              <a:gd name="connsiteY264" fmla="*/ 3508332 h 14570476"/>
              <a:gd name="connsiteX265" fmla="*/ 9871620 w 22290864"/>
              <a:gd name="connsiteY265" fmla="*/ 3515242 h 14570476"/>
              <a:gd name="connsiteX266" fmla="*/ 9887823 w 22290864"/>
              <a:gd name="connsiteY266" fmla="*/ 3512106 h 14570476"/>
              <a:gd name="connsiteX267" fmla="*/ 9922929 w 22290864"/>
              <a:gd name="connsiteY267" fmla="*/ 3463812 h 14570476"/>
              <a:gd name="connsiteX268" fmla="*/ 9916218 w 22290864"/>
              <a:gd name="connsiteY268" fmla="*/ 3450658 h 14570476"/>
              <a:gd name="connsiteX269" fmla="*/ 9904924 w 22290864"/>
              <a:gd name="connsiteY269" fmla="*/ 3443591 h 14570476"/>
              <a:gd name="connsiteX270" fmla="*/ 9892421 w 22290864"/>
              <a:gd name="connsiteY270" fmla="*/ 3442339 h 14570476"/>
              <a:gd name="connsiteX271" fmla="*/ 9878478 w 22290864"/>
              <a:gd name="connsiteY271" fmla="*/ 3440852 h 14570476"/>
              <a:gd name="connsiteX272" fmla="*/ 9867358 w 22290864"/>
              <a:gd name="connsiteY272" fmla="*/ 3436517 h 14570476"/>
              <a:gd name="connsiteX273" fmla="*/ 9871067 w 22290864"/>
              <a:gd name="connsiteY273" fmla="*/ 3431701 h 14570476"/>
              <a:gd name="connsiteX274" fmla="*/ 9920439 w 22290864"/>
              <a:gd name="connsiteY274" fmla="*/ 3362638 h 14570476"/>
              <a:gd name="connsiteX275" fmla="*/ 9922580 w 22290864"/>
              <a:gd name="connsiteY275" fmla="*/ 3358870 h 14570476"/>
              <a:gd name="connsiteX276" fmla="*/ 9943603 w 22290864"/>
              <a:gd name="connsiteY276" fmla="*/ 3366506 h 14570476"/>
              <a:gd name="connsiteX277" fmla="*/ 10013949 w 22290864"/>
              <a:gd name="connsiteY277" fmla="*/ 3393267 h 14570476"/>
              <a:gd name="connsiteX278" fmla="*/ 10037236 w 22290864"/>
              <a:gd name="connsiteY278" fmla="*/ 3410889 h 14570476"/>
              <a:gd name="connsiteX279" fmla="*/ 10048000 w 22290864"/>
              <a:gd name="connsiteY279" fmla="*/ 3432343 h 14570476"/>
              <a:gd name="connsiteX280" fmla="*/ 10072936 w 22290864"/>
              <a:gd name="connsiteY280" fmla="*/ 3457910 h 14570476"/>
              <a:gd name="connsiteX281" fmla="*/ 10110988 w 22290864"/>
              <a:gd name="connsiteY281" fmla="*/ 3442623 h 14570476"/>
              <a:gd name="connsiteX282" fmla="*/ 10131167 w 22290864"/>
              <a:gd name="connsiteY282" fmla="*/ 3401497 h 14570476"/>
              <a:gd name="connsiteX283" fmla="*/ 10131452 w 22290864"/>
              <a:gd name="connsiteY283" fmla="*/ 3378224 h 14570476"/>
              <a:gd name="connsiteX284" fmla="*/ 10109658 w 22290864"/>
              <a:gd name="connsiteY284" fmla="*/ 3353559 h 14570476"/>
              <a:gd name="connsiteX285" fmla="*/ 10079270 w 22290864"/>
              <a:gd name="connsiteY285" fmla="*/ 3357024 h 14570476"/>
              <a:gd name="connsiteX286" fmla="*/ 10053605 w 22290864"/>
              <a:gd name="connsiteY286" fmla="*/ 3363180 h 14570476"/>
              <a:gd name="connsiteX287" fmla="*/ 10019495 w 22290864"/>
              <a:gd name="connsiteY287" fmla="*/ 3354016 h 14570476"/>
              <a:gd name="connsiteX288" fmla="*/ 9941777 w 22290864"/>
              <a:gd name="connsiteY288" fmla="*/ 3315428 h 14570476"/>
              <a:gd name="connsiteX289" fmla="*/ 9944137 w 22290864"/>
              <a:gd name="connsiteY289" fmla="*/ 3307650 h 14570476"/>
              <a:gd name="connsiteX290" fmla="*/ 9960417 w 22290864"/>
              <a:gd name="connsiteY290" fmla="*/ 3225638 h 14570476"/>
              <a:gd name="connsiteX291" fmla="*/ 9966426 w 22290864"/>
              <a:gd name="connsiteY291" fmla="*/ 3220802 h 14570476"/>
              <a:gd name="connsiteX292" fmla="*/ 9981662 w 22290864"/>
              <a:gd name="connsiteY292" fmla="*/ 3232743 h 14570476"/>
              <a:gd name="connsiteX293" fmla="*/ 9991489 w 22290864"/>
              <a:gd name="connsiteY293" fmla="*/ 3241340 h 14570476"/>
              <a:gd name="connsiteX294" fmla="*/ 10020653 w 22290864"/>
              <a:gd name="connsiteY294" fmla="*/ 3237429 h 14570476"/>
              <a:gd name="connsiteX295" fmla="*/ 10027011 w 22290864"/>
              <a:gd name="connsiteY295" fmla="*/ 3175394 h 14570476"/>
              <a:gd name="connsiteX296" fmla="*/ 10015364 w 22290864"/>
              <a:gd name="connsiteY296" fmla="*/ 3163184 h 14570476"/>
              <a:gd name="connsiteX297" fmla="*/ 10001325 w 22290864"/>
              <a:gd name="connsiteY297" fmla="*/ 3160893 h 14570476"/>
              <a:gd name="connsiteX298" fmla="*/ 9980538 w 22290864"/>
              <a:gd name="connsiteY298" fmla="*/ 3173809 h 14570476"/>
              <a:gd name="connsiteX299" fmla="*/ 9971816 w 22290864"/>
              <a:gd name="connsiteY299" fmla="*/ 3181228 h 14570476"/>
              <a:gd name="connsiteX300" fmla="*/ 9961795 w 22290864"/>
              <a:gd name="connsiteY300" fmla="*/ 3185952 h 14570476"/>
              <a:gd name="connsiteX301" fmla="*/ 9960308 w 22290864"/>
              <a:gd name="connsiteY301" fmla="*/ 3174157 h 14570476"/>
              <a:gd name="connsiteX302" fmla="*/ 9953746 w 22290864"/>
              <a:gd name="connsiteY302" fmla="*/ 3128577 h 14570476"/>
              <a:gd name="connsiteX303" fmla="*/ 9946757 w 22290864"/>
              <a:gd name="connsiteY303" fmla="*/ 3101451 h 14570476"/>
              <a:gd name="connsiteX304" fmla="*/ 9946039 w 22290864"/>
              <a:gd name="connsiteY304" fmla="*/ 3099301 h 14570476"/>
              <a:gd name="connsiteX305" fmla="*/ 9953634 w 22290864"/>
              <a:gd name="connsiteY305" fmla="*/ 3095772 h 14570476"/>
              <a:gd name="connsiteX306" fmla="*/ 10008899 w 22290864"/>
              <a:gd name="connsiteY306" fmla="*/ 3070407 h 14570476"/>
              <a:gd name="connsiteX307" fmla="*/ 10048437 w 22290864"/>
              <a:gd name="connsiteY307" fmla="*/ 3055837 h 14570476"/>
              <a:gd name="connsiteX308" fmla="*/ 10053527 w 22290864"/>
              <a:gd name="connsiteY308" fmla="*/ 3055323 h 14570476"/>
              <a:gd name="connsiteX309" fmla="*/ 10070239 w 22290864"/>
              <a:gd name="connsiteY309" fmla="*/ 3057759 h 14570476"/>
              <a:gd name="connsiteX310" fmla="*/ 10083383 w 22290864"/>
              <a:gd name="connsiteY310" fmla="*/ 3062766 h 14570476"/>
              <a:gd name="connsiteX311" fmla="*/ 10096101 w 22290864"/>
              <a:gd name="connsiteY311" fmla="*/ 3067553 h 14570476"/>
              <a:gd name="connsiteX312" fmla="*/ 10126289 w 22290864"/>
              <a:gd name="connsiteY312" fmla="*/ 3059376 h 14570476"/>
              <a:gd name="connsiteX313" fmla="*/ 10136964 w 22290864"/>
              <a:gd name="connsiteY313" fmla="*/ 3031704 h 14570476"/>
              <a:gd name="connsiteX314" fmla="*/ 10112579 w 22290864"/>
              <a:gd name="connsiteY314" fmla="*/ 2971845 h 14570476"/>
              <a:gd name="connsiteX315" fmla="*/ 10085884 w 22290864"/>
              <a:gd name="connsiteY315" fmla="*/ 2960486 h 14570476"/>
              <a:gd name="connsiteX316" fmla="*/ 10064281 w 22290864"/>
              <a:gd name="connsiteY316" fmla="*/ 2970662 h 14570476"/>
              <a:gd name="connsiteX317" fmla="*/ 10053200 w 22290864"/>
              <a:gd name="connsiteY317" fmla="*/ 2989444 h 14570476"/>
              <a:gd name="connsiteX318" fmla="*/ 10038150 w 22290864"/>
              <a:gd name="connsiteY318" fmla="*/ 3012610 h 14570476"/>
              <a:gd name="connsiteX319" fmla="*/ 9994455 w 22290864"/>
              <a:gd name="connsiteY319" fmla="*/ 3033381 h 14570476"/>
              <a:gd name="connsiteX320" fmla="*/ 9929401 w 22290864"/>
              <a:gd name="connsiteY320" fmla="*/ 3054911 h 14570476"/>
              <a:gd name="connsiteX321" fmla="*/ 9926996 w 22290864"/>
              <a:gd name="connsiteY321" fmla="*/ 3051024 h 14570476"/>
              <a:gd name="connsiteX322" fmla="*/ 9885088 w 22290864"/>
              <a:gd name="connsiteY322" fmla="*/ 2985612 h 14570476"/>
              <a:gd name="connsiteX323" fmla="*/ 9878149 w 22290864"/>
              <a:gd name="connsiteY323" fmla="*/ 2977056 h 14570476"/>
              <a:gd name="connsiteX324" fmla="*/ 9876888 w 22290864"/>
              <a:gd name="connsiteY324" fmla="*/ 2975486 h 14570476"/>
              <a:gd name="connsiteX325" fmla="*/ 9879419 w 22290864"/>
              <a:gd name="connsiteY325" fmla="*/ 2974399 h 14570476"/>
              <a:gd name="connsiteX326" fmla="*/ 9899308 w 22290864"/>
              <a:gd name="connsiteY326" fmla="*/ 2971744 h 14570476"/>
              <a:gd name="connsiteX327" fmla="*/ 9918552 w 22290864"/>
              <a:gd name="connsiteY327" fmla="*/ 2969295 h 14570476"/>
              <a:gd name="connsiteX328" fmla="*/ 9931424 w 22290864"/>
              <a:gd name="connsiteY328" fmla="*/ 2952465 h 14570476"/>
              <a:gd name="connsiteX329" fmla="*/ 9898776 w 22290864"/>
              <a:gd name="connsiteY329" fmla="*/ 2901475 h 14570476"/>
              <a:gd name="connsiteX330" fmla="*/ 9883267 w 22290864"/>
              <a:gd name="connsiteY330" fmla="*/ 2897290 h 14570476"/>
              <a:gd name="connsiteX331" fmla="*/ 9864346 w 22290864"/>
              <a:gd name="connsiteY331" fmla="*/ 2906968 h 14570476"/>
              <a:gd name="connsiteX332" fmla="*/ 9858962 w 22290864"/>
              <a:gd name="connsiteY332" fmla="*/ 2927707 h 14570476"/>
              <a:gd name="connsiteX333" fmla="*/ 9857526 w 22290864"/>
              <a:gd name="connsiteY333" fmla="*/ 2941866 h 14570476"/>
              <a:gd name="connsiteX334" fmla="*/ 9854013 w 22290864"/>
              <a:gd name="connsiteY334" fmla="*/ 2951608 h 14570476"/>
              <a:gd name="connsiteX335" fmla="*/ 9848148 w 22290864"/>
              <a:gd name="connsiteY335" fmla="*/ 2946547 h 14570476"/>
              <a:gd name="connsiteX336" fmla="*/ 9785663 w 22290864"/>
              <a:gd name="connsiteY336" fmla="*/ 2901706 h 14570476"/>
              <a:gd name="connsiteX337" fmla="*/ 9778408 w 22290864"/>
              <a:gd name="connsiteY337" fmla="*/ 2896517 h 14570476"/>
              <a:gd name="connsiteX338" fmla="*/ 9784813 w 22290864"/>
              <a:gd name="connsiteY338" fmla="*/ 2879165 h 14570476"/>
              <a:gd name="connsiteX339" fmla="*/ 9815310 w 22290864"/>
              <a:gd name="connsiteY339" fmla="*/ 2801854 h 14570476"/>
              <a:gd name="connsiteX340" fmla="*/ 9834308 w 22290864"/>
              <a:gd name="connsiteY340" fmla="*/ 2783186 h 14570476"/>
              <a:gd name="connsiteX341" fmla="*/ 9847504 w 22290864"/>
              <a:gd name="connsiteY341" fmla="*/ 2777170 h 14570476"/>
              <a:gd name="connsiteX342" fmla="*/ 9867409 w 22290864"/>
              <a:gd name="connsiteY342" fmla="*/ 2766061 h 14570476"/>
              <a:gd name="connsiteX343" fmla="*/ 9876668 w 22290864"/>
              <a:gd name="connsiteY343" fmla="*/ 2743774 h 14570476"/>
              <a:gd name="connsiteX344" fmla="*/ 9869273 w 22290864"/>
              <a:gd name="connsiteY344" fmla="*/ 2722423 h 14570476"/>
              <a:gd name="connsiteX345" fmla="*/ 9832835 w 22290864"/>
              <a:gd name="connsiteY345" fmla="*/ 2696636 h 14570476"/>
              <a:gd name="connsiteX346" fmla="*/ 9809412 w 22290864"/>
              <a:gd name="connsiteY346" fmla="*/ 2692121 h 14570476"/>
              <a:gd name="connsiteX347" fmla="*/ 9795492 w 22290864"/>
              <a:gd name="connsiteY347" fmla="*/ 2692776 h 14570476"/>
              <a:gd name="connsiteX348" fmla="*/ 9779854 w 22290864"/>
              <a:gd name="connsiteY348" fmla="*/ 2701110 h 14570476"/>
              <a:gd name="connsiteX349" fmla="*/ 9773470 w 22290864"/>
              <a:gd name="connsiteY349" fmla="*/ 2709633 h 14570476"/>
              <a:gd name="connsiteX350" fmla="*/ 9770027 w 22290864"/>
              <a:gd name="connsiteY350" fmla="*/ 2725691 h 14570476"/>
              <a:gd name="connsiteX351" fmla="*/ 9776223 w 22290864"/>
              <a:gd name="connsiteY351" fmla="*/ 2748470 h 14570476"/>
              <a:gd name="connsiteX352" fmla="*/ 9778809 w 22290864"/>
              <a:gd name="connsiteY352" fmla="*/ 2787839 h 14570476"/>
              <a:gd name="connsiteX353" fmla="*/ 9750763 w 22290864"/>
              <a:gd name="connsiteY353" fmla="*/ 2847366 h 14570476"/>
              <a:gd name="connsiteX354" fmla="*/ 9738586 w 22290864"/>
              <a:gd name="connsiteY354" fmla="*/ 2871644 h 14570476"/>
              <a:gd name="connsiteX355" fmla="*/ 9735113 w 22290864"/>
              <a:gd name="connsiteY355" fmla="*/ 2878657 h 14570476"/>
              <a:gd name="connsiteX356" fmla="*/ 9730430 w 22290864"/>
              <a:gd name="connsiteY356" fmla="*/ 2876983 h 14570476"/>
              <a:gd name="connsiteX357" fmla="*/ 9648816 w 22290864"/>
              <a:gd name="connsiteY357" fmla="*/ 2859745 h 14570476"/>
              <a:gd name="connsiteX358" fmla="*/ 9639679 w 22290864"/>
              <a:gd name="connsiteY358" fmla="*/ 2858916 h 14570476"/>
              <a:gd name="connsiteX359" fmla="*/ 9641006 w 22290864"/>
              <a:gd name="connsiteY359" fmla="*/ 2855939 h 14570476"/>
              <a:gd name="connsiteX360" fmla="*/ 9652628 w 22290864"/>
              <a:gd name="connsiteY360" fmla="*/ 2840429 h 14570476"/>
              <a:gd name="connsiteX361" fmla="*/ 9665314 w 22290864"/>
              <a:gd name="connsiteY361" fmla="*/ 2817977 h 14570476"/>
              <a:gd name="connsiteX362" fmla="*/ 9657447 w 22290864"/>
              <a:gd name="connsiteY362" fmla="*/ 2799669 h 14570476"/>
              <a:gd name="connsiteX363" fmla="*/ 9623744 w 22290864"/>
              <a:gd name="connsiteY363" fmla="*/ 2788209 h 14570476"/>
              <a:gd name="connsiteX364" fmla="*/ 9590103 w 22290864"/>
              <a:gd name="connsiteY364" fmla="*/ 2798370 h 14570476"/>
              <a:gd name="connsiteX365" fmla="*/ 9582007 w 22290864"/>
              <a:gd name="connsiteY365" fmla="*/ 2817891 h 14570476"/>
              <a:gd name="connsiteX366" fmla="*/ 9594631 w 22290864"/>
              <a:gd name="connsiteY366" fmla="*/ 2840229 h 14570476"/>
              <a:gd name="connsiteX367" fmla="*/ 9602568 w 22290864"/>
              <a:gd name="connsiteY367" fmla="*/ 2850030 h 14570476"/>
              <a:gd name="connsiteX368" fmla="*/ 9606353 w 22290864"/>
              <a:gd name="connsiteY368" fmla="*/ 2858326 h 14570476"/>
              <a:gd name="connsiteX369" fmla="*/ 9598103 w 22290864"/>
              <a:gd name="connsiteY369" fmla="*/ 2859062 h 14570476"/>
              <a:gd name="connsiteX370" fmla="*/ 9520964 w 22290864"/>
              <a:gd name="connsiteY370" fmla="*/ 2872765 h 14570476"/>
              <a:gd name="connsiteX371" fmla="*/ 9515002 w 22290864"/>
              <a:gd name="connsiteY371" fmla="*/ 2874337 h 14570476"/>
              <a:gd name="connsiteX372" fmla="*/ 9490726 w 22290864"/>
              <a:gd name="connsiteY372" fmla="*/ 2821650 h 14570476"/>
              <a:gd name="connsiteX373" fmla="*/ 9472876 w 22290864"/>
              <a:gd name="connsiteY373" fmla="*/ 2768628 h 14570476"/>
              <a:gd name="connsiteX374" fmla="*/ 9480677 w 22290864"/>
              <a:gd name="connsiteY374" fmla="*/ 2739898 h 14570476"/>
              <a:gd name="connsiteX375" fmla="*/ 9486050 w 22290864"/>
              <a:gd name="connsiteY375" fmla="*/ 2719908 h 14570476"/>
              <a:gd name="connsiteX376" fmla="*/ 9484684 w 22290864"/>
              <a:gd name="connsiteY376" fmla="*/ 2710792 h 14570476"/>
              <a:gd name="connsiteX377" fmla="*/ 9438467 w 22290864"/>
              <a:gd name="connsiteY377" fmla="*/ 2687913 h 14570476"/>
              <a:gd name="connsiteX378" fmla="*/ 9389649 w 22290864"/>
              <a:gd name="connsiteY378" fmla="*/ 2711445 h 14570476"/>
              <a:gd name="connsiteX379" fmla="*/ 9380086 w 22290864"/>
              <a:gd name="connsiteY379" fmla="*/ 2725219 h 14570476"/>
              <a:gd name="connsiteX380" fmla="*/ 9396137 w 22290864"/>
              <a:gd name="connsiteY380" fmla="*/ 2765801 h 14570476"/>
              <a:gd name="connsiteX381" fmla="*/ 9408356 w 22290864"/>
              <a:gd name="connsiteY381" fmla="*/ 2771758 h 14570476"/>
              <a:gd name="connsiteX382" fmla="*/ 9428082 w 22290864"/>
              <a:gd name="connsiteY382" fmla="*/ 2784030 h 14570476"/>
              <a:gd name="connsiteX383" fmla="*/ 9454548 w 22290864"/>
              <a:gd name="connsiteY383" fmla="*/ 2840656 h 14570476"/>
              <a:gd name="connsiteX384" fmla="*/ 9459676 w 22290864"/>
              <a:gd name="connsiteY384" fmla="*/ 2855982 h 14570476"/>
              <a:gd name="connsiteX385" fmla="*/ 9467263 w 22290864"/>
              <a:gd name="connsiteY385" fmla="*/ 2878835 h 14570476"/>
              <a:gd name="connsiteX386" fmla="*/ 9471515 w 22290864"/>
              <a:gd name="connsiteY386" fmla="*/ 2891793 h 14570476"/>
              <a:gd name="connsiteX387" fmla="*/ 9467043 w 22290864"/>
              <a:gd name="connsiteY387" fmla="*/ 2893976 h 14570476"/>
              <a:gd name="connsiteX388" fmla="*/ 9401196 w 22290864"/>
              <a:gd name="connsiteY388" fmla="*/ 2936953 h 14570476"/>
              <a:gd name="connsiteX389" fmla="*/ 9394611 w 22290864"/>
              <a:gd name="connsiteY389" fmla="*/ 2940925 h 14570476"/>
              <a:gd name="connsiteX390" fmla="*/ 9391964 w 22290864"/>
              <a:gd name="connsiteY390" fmla="*/ 2920551 h 14570476"/>
              <a:gd name="connsiteX391" fmla="*/ 9391149 w 22290864"/>
              <a:gd name="connsiteY391" fmla="*/ 2906626 h 14570476"/>
              <a:gd name="connsiteX392" fmla="*/ 9384723 w 22290864"/>
              <a:gd name="connsiteY392" fmla="*/ 2895937 h 14570476"/>
              <a:gd name="connsiteX393" fmla="*/ 9351488 w 22290864"/>
              <a:gd name="connsiteY393" fmla="*/ 2892833 h 14570476"/>
              <a:gd name="connsiteX394" fmla="*/ 9317894 w 22290864"/>
              <a:gd name="connsiteY394" fmla="*/ 2940185 h 14570476"/>
              <a:gd name="connsiteX395" fmla="*/ 9335525 w 22290864"/>
              <a:gd name="connsiteY395" fmla="*/ 2960401 h 14570476"/>
              <a:gd name="connsiteX396" fmla="*/ 9349147 w 22290864"/>
              <a:gd name="connsiteY396" fmla="*/ 2961937 h 14570476"/>
              <a:gd name="connsiteX397" fmla="*/ 9368097 w 22290864"/>
              <a:gd name="connsiteY397" fmla="*/ 2964995 h 14570476"/>
              <a:gd name="connsiteX398" fmla="*/ 9369851 w 22290864"/>
              <a:gd name="connsiteY398" fmla="*/ 2965769 h 14570476"/>
              <a:gd name="connsiteX399" fmla="*/ 9362938 w 22290864"/>
              <a:gd name="connsiteY399" fmla="*/ 2973910 h 14570476"/>
              <a:gd name="connsiteX400" fmla="*/ 9317863 w 22290864"/>
              <a:gd name="connsiteY400" fmla="*/ 3038166 h 14570476"/>
              <a:gd name="connsiteX401" fmla="*/ 9313967 w 22290864"/>
              <a:gd name="connsiteY401" fmla="*/ 3044905 h 14570476"/>
              <a:gd name="connsiteX402" fmla="*/ 9242547 w 22290864"/>
              <a:gd name="connsiteY402" fmla="*/ 3018396 h 14570476"/>
              <a:gd name="connsiteX403" fmla="*/ 9205787 w 22290864"/>
              <a:gd name="connsiteY403" fmla="*/ 2996404 h 14570476"/>
              <a:gd name="connsiteX404" fmla="*/ 9194747 w 22290864"/>
              <a:gd name="connsiteY404" fmla="*/ 2975535 h 14570476"/>
              <a:gd name="connsiteX405" fmla="*/ 9189045 w 22290864"/>
              <a:gd name="connsiteY405" fmla="*/ 2962876 h 14570476"/>
              <a:gd name="connsiteX406" fmla="*/ 9177179 w 22290864"/>
              <a:gd name="connsiteY406" fmla="*/ 2950985 h 14570476"/>
              <a:gd name="connsiteX407" fmla="*/ 9154328 w 22290864"/>
              <a:gd name="connsiteY407" fmla="*/ 2947603 h 14570476"/>
              <a:gd name="connsiteX408" fmla="*/ 9112014 w 22290864"/>
              <a:gd name="connsiteY408" fmla="*/ 2998575 h 14570476"/>
              <a:gd name="connsiteX409" fmla="*/ 9109919 w 22290864"/>
              <a:gd name="connsiteY409" fmla="*/ 3013902 h 14570476"/>
              <a:gd name="connsiteX410" fmla="*/ 9113029 w 22290864"/>
              <a:gd name="connsiteY410" fmla="*/ 3035566 h 14570476"/>
              <a:gd name="connsiteX411" fmla="*/ 9133807 w 22290864"/>
              <a:gd name="connsiteY411" fmla="*/ 3052725 h 14570476"/>
              <a:gd name="connsiteX412" fmla="*/ 9150500 w 22290864"/>
              <a:gd name="connsiteY412" fmla="*/ 3052753 h 14570476"/>
              <a:gd name="connsiteX413" fmla="*/ 9162920 w 22290864"/>
              <a:gd name="connsiteY413" fmla="*/ 3048652 h 14570476"/>
              <a:gd name="connsiteX414" fmla="*/ 9200982 w 22290864"/>
              <a:gd name="connsiteY414" fmla="*/ 3043586 h 14570476"/>
              <a:gd name="connsiteX415" fmla="*/ 9264076 w 22290864"/>
              <a:gd name="connsiteY415" fmla="*/ 3072275 h 14570476"/>
              <a:gd name="connsiteX416" fmla="*/ 9288618 w 22290864"/>
              <a:gd name="connsiteY416" fmla="*/ 3084511 h 14570476"/>
              <a:gd name="connsiteX417" fmla="*/ 9295843 w 22290864"/>
              <a:gd name="connsiteY417" fmla="*/ 3088094 h 14570476"/>
              <a:gd name="connsiteX418" fmla="*/ 9294783 w 22290864"/>
              <a:gd name="connsiteY418" fmla="*/ 3091076 h 14570476"/>
              <a:gd name="connsiteX419" fmla="*/ 9278101 w 22290864"/>
              <a:gd name="connsiteY419" fmla="*/ 3171369 h 14570476"/>
              <a:gd name="connsiteX420" fmla="*/ 9276748 w 22290864"/>
              <a:gd name="connsiteY420" fmla="*/ 3179751 h 14570476"/>
              <a:gd name="connsiteX421" fmla="*/ 9260974 w 22290864"/>
              <a:gd name="connsiteY421" fmla="*/ 3168017 h 14570476"/>
              <a:gd name="connsiteX422" fmla="*/ 9238742 w 22290864"/>
              <a:gd name="connsiteY422" fmla="*/ 3155119 h 14570476"/>
              <a:gd name="connsiteX423" fmla="*/ 9220386 w 22290864"/>
              <a:gd name="connsiteY423" fmla="*/ 3162772 h 14570476"/>
              <a:gd name="connsiteX424" fmla="*/ 9212323 w 22290864"/>
              <a:gd name="connsiteY424" fmla="*/ 3176408 h 14570476"/>
              <a:gd name="connsiteX425" fmla="*/ 9223247 w 22290864"/>
              <a:gd name="connsiteY425" fmla="*/ 3234734 h 14570476"/>
              <a:gd name="connsiteX426" fmla="*/ 9236511 w 22290864"/>
              <a:gd name="connsiteY426" fmla="*/ 3238780 h 14570476"/>
              <a:gd name="connsiteX427" fmla="*/ 9258824 w 22290864"/>
              <a:gd name="connsiteY427" fmla="*/ 3227706 h 14570476"/>
              <a:gd name="connsiteX428" fmla="*/ 9273814 w 22290864"/>
              <a:gd name="connsiteY428" fmla="*/ 3216044 h 14570476"/>
              <a:gd name="connsiteX429" fmla="*/ 9276939 w 22290864"/>
              <a:gd name="connsiteY429" fmla="*/ 3214537 h 14570476"/>
              <a:gd name="connsiteX430" fmla="*/ 9277165 w 22290864"/>
              <a:gd name="connsiteY430" fmla="*/ 3217376 h 14570476"/>
              <a:gd name="connsiteX431" fmla="*/ 9278116 w 22290864"/>
              <a:gd name="connsiteY431" fmla="*/ 3229270 h 14570476"/>
              <a:gd name="connsiteX432" fmla="*/ 9291488 w 22290864"/>
              <a:gd name="connsiteY432" fmla="*/ 3299619 h 14570476"/>
              <a:gd name="connsiteX433" fmla="*/ 9293831 w 22290864"/>
              <a:gd name="connsiteY433" fmla="*/ 3307733 h 14570476"/>
              <a:gd name="connsiteX434" fmla="*/ 9285636 w 22290864"/>
              <a:gd name="connsiteY434" fmla="*/ 3312056 h 14570476"/>
              <a:gd name="connsiteX435" fmla="*/ 9189694 w 22290864"/>
              <a:gd name="connsiteY435" fmla="*/ 3349352 h 14570476"/>
              <a:gd name="connsiteX436" fmla="*/ 9162560 w 22290864"/>
              <a:gd name="connsiteY436" fmla="*/ 3342430 h 14570476"/>
              <a:gd name="connsiteX437" fmla="*/ 9128310 w 22290864"/>
              <a:gd name="connsiteY437" fmla="*/ 3339203 h 14570476"/>
              <a:gd name="connsiteX438" fmla="*/ 9109968 w 22290864"/>
              <a:gd name="connsiteY438" fmla="*/ 3360609 h 14570476"/>
              <a:gd name="connsiteX439" fmla="*/ 9109562 w 22290864"/>
              <a:gd name="connsiteY439" fmla="*/ 3388537 h 14570476"/>
              <a:gd name="connsiteX440" fmla="*/ 9143951 w 22290864"/>
              <a:gd name="connsiteY440" fmla="*/ 3441158 h 14570476"/>
              <a:gd name="connsiteX441" fmla="*/ 9157440 w 22290864"/>
              <a:gd name="connsiteY441" fmla="*/ 3444510 h 14570476"/>
              <a:gd name="connsiteX442" fmla="*/ 9183252 w 22290864"/>
              <a:gd name="connsiteY442" fmla="*/ 3431882 h 14570476"/>
              <a:gd name="connsiteX443" fmla="*/ 9192546 w 22290864"/>
              <a:gd name="connsiteY443" fmla="*/ 3414571 h 14570476"/>
              <a:gd name="connsiteX444" fmla="*/ 9203245 w 22290864"/>
              <a:gd name="connsiteY444" fmla="*/ 3396265 h 14570476"/>
              <a:gd name="connsiteX445" fmla="*/ 9229713 w 22290864"/>
              <a:gd name="connsiteY445" fmla="*/ 3379044 h 14570476"/>
              <a:gd name="connsiteX446" fmla="*/ 9263269 w 22290864"/>
              <a:gd name="connsiteY446" fmla="*/ 3367384 h 14570476"/>
              <a:gd name="connsiteX447" fmla="*/ 9301711 w 22290864"/>
              <a:gd name="connsiteY447" fmla="*/ 3354617 h 14570476"/>
              <a:gd name="connsiteX448" fmla="*/ 9311705 w 22290864"/>
              <a:gd name="connsiteY448" fmla="*/ 3351712 h 14570476"/>
              <a:gd name="connsiteX449" fmla="*/ 9315464 w 22290864"/>
              <a:gd name="connsiteY449" fmla="*/ 3358135 h 14570476"/>
              <a:gd name="connsiteX450" fmla="*/ 9357624 w 22290864"/>
              <a:gd name="connsiteY450" fmla="*/ 3420928 h 14570476"/>
              <a:gd name="connsiteX451" fmla="*/ 9362201 w 22290864"/>
              <a:gd name="connsiteY451" fmla="*/ 3426346 h 14570476"/>
              <a:gd name="connsiteX452" fmla="*/ 9359940 w 22290864"/>
              <a:gd name="connsiteY452" fmla="*/ 3427276 h 14570476"/>
              <a:gd name="connsiteX453" fmla="*/ 9339408 w 22290864"/>
              <a:gd name="connsiteY453" fmla="*/ 3430028 h 14570476"/>
              <a:gd name="connsiteX454" fmla="*/ 9314047 w 22290864"/>
              <a:gd name="connsiteY454" fmla="*/ 3437312 h 14570476"/>
              <a:gd name="connsiteX455" fmla="*/ 9310476 w 22290864"/>
              <a:gd name="connsiteY455" fmla="*/ 3469582 h 14570476"/>
              <a:gd name="connsiteX456" fmla="*/ 9323314 w 22290864"/>
              <a:gd name="connsiteY456" fmla="*/ 3488177 h 14570476"/>
              <a:gd name="connsiteX457" fmla="*/ 9355018 w 22290864"/>
              <a:gd name="connsiteY457" fmla="*/ 3504637 h 14570476"/>
              <a:gd name="connsiteX458" fmla="*/ 9372193 w 22290864"/>
              <a:gd name="connsiteY458" fmla="*/ 3497288 h 14570476"/>
              <a:gd name="connsiteX459" fmla="*/ 9379662 w 22290864"/>
              <a:gd name="connsiteY459" fmla="*/ 3476634 h 14570476"/>
              <a:gd name="connsiteX460" fmla="*/ 9382372 w 22290864"/>
              <a:gd name="connsiteY460" fmla="*/ 3455910 h 14570476"/>
              <a:gd name="connsiteX461" fmla="*/ 9389094 w 22290864"/>
              <a:gd name="connsiteY461" fmla="*/ 3453546 h 14570476"/>
              <a:gd name="connsiteX462" fmla="*/ 9457256 w 22290864"/>
              <a:gd name="connsiteY462" fmla="*/ 3501734 h 14570476"/>
              <a:gd name="connsiteX463" fmla="*/ 9464310 w 22290864"/>
              <a:gd name="connsiteY463" fmla="*/ 3506010 h 14570476"/>
              <a:gd name="connsiteX464" fmla="*/ 9446753 w 22290864"/>
              <a:gd name="connsiteY464" fmla="*/ 3554398 h 14570476"/>
              <a:gd name="connsiteX465" fmla="*/ 9417945 w 22290864"/>
              <a:gd name="connsiteY465" fmla="*/ 3614877 h 14570476"/>
              <a:gd name="connsiteX466" fmla="*/ 9394039 w 22290864"/>
              <a:gd name="connsiteY466" fmla="*/ 3628817 h 14570476"/>
              <a:gd name="connsiteX467" fmla="*/ 9374619 w 22290864"/>
              <a:gd name="connsiteY467" fmla="*/ 3639773 h 14570476"/>
              <a:gd name="connsiteX468" fmla="*/ 9365145 w 22290864"/>
              <a:gd name="connsiteY468" fmla="*/ 3662110 h 14570476"/>
              <a:gd name="connsiteX469" fmla="*/ 9376537 w 22290864"/>
              <a:gd name="connsiteY469" fmla="*/ 3688176 h 14570476"/>
              <a:gd name="connsiteX470" fmla="*/ 9424915 w 22290864"/>
              <a:gd name="connsiteY470" fmla="*/ 3713440 h 14570476"/>
              <a:gd name="connsiteX471" fmla="*/ 9434325 w 22290864"/>
              <a:gd name="connsiteY471" fmla="*/ 3713898 h 14570476"/>
              <a:gd name="connsiteX472" fmla="*/ 9462013 w 22290864"/>
              <a:gd name="connsiteY472" fmla="*/ 3704722 h 14570476"/>
              <a:gd name="connsiteX473" fmla="*/ 9471920 w 22290864"/>
              <a:gd name="connsiteY473" fmla="*/ 3682069 h 14570476"/>
              <a:gd name="connsiteX474" fmla="*/ 9466669 w 22290864"/>
              <a:gd name="connsiteY474" fmla="*/ 3660428 h 14570476"/>
              <a:gd name="connsiteX475" fmla="*/ 9460729 w 22290864"/>
              <a:gd name="connsiteY475" fmla="*/ 3638401 h 14570476"/>
              <a:gd name="connsiteX476" fmla="*/ 9465956 w 22290864"/>
              <a:gd name="connsiteY476" fmla="*/ 3610062 h 14570476"/>
              <a:gd name="connsiteX477" fmla="*/ 9490277 w 22290864"/>
              <a:gd name="connsiteY477" fmla="*/ 3560113 h 14570476"/>
              <a:gd name="connsiteX478" fmla="*/ 9503612 w 22290864"/>
              <a:gd name="connsiteY478" fmla="*/ 3533444 h 14570476"/>
              <a:gd name="connsiteX479" fmla="*/ 9508718 w 22290864"/>
              <a:gd name="connsiteY479" fmla="*/ 3524528 h 14570476"/>
              <a:gd name="connsiteX480" fmla="*/ 9514633 w 22290864"/>
              <a:gd name="connsiteY480" fmla="*/ 3526219 h 14570476"/>
              <a:gd name="connsiteX481" fmla="*/ 9594720 w 22290864"/>
              <a:gd name="connsiteY481" fmla="*/ 3541616 h 14570476"/>
              <a:gd name="connsiteX482" fmla="*/ 9602311 w 22290864"/>
              <a:gd name="connsiteY482" fmla="*/ 3542101 h 14570476"/>
              <a:gd name="connsiteX483" fmla="*/ 9600923 w 22290864"/>
              <a:gd name="connsiteY483" fmla="*/ 3545613 h 14570476"/>
              <a:gd name="connsiteX484" fmla="*/ 9589020 w 22290864"/>
              <a:gd name="connsiteY484" fmla="*/ 3562082 h 14570476"/>
              <a:gd name="connsiteX485" fmla="*/ 9580754 w 22290864"/>
              <a:gd name="connsiteY485" fmla="*/ 3571220 h 14570476"/>
              <a:gd name="connsiteX486" fmla="*/ 9578937 w 22290864"/>
              <a:gd name="connsiteY486" fmla="*/ 3596826 h 14570476"/>
              <a:gd name="connsiteX487" fmla="*/ 9601507 w 22290864"/>
              <a:gd name="connsiteY487" fmla="*/ 3612298 h 14570476"/>
              <a:gd name="connsiteX488" fmla="*/ 9657108 w 22290864"/>
              <a:gd name="connsiteY488" fmla="*/ 3596891 h 14570476"/>
              <a:gd name="connsiteX489" fmla="*/ 9659232 w 22290864"/>
              <a:gd name="connsiteY489" fmla="*/ 3586968 h 14570476"/>
              <a:gd name="connsiteX490" fmla="*/ 9647590 w 22290864"/>
              <a:gd name="connsiteY490" fmla="*/ 3563307 h 14570476"/>
              <a:gd name="connsiteX491" fmla="*/ 9639698 w 22290864"/>
              <a:gd name="connsiteY491" fmla="*/ 3554042 h 14570476"/>
              <a:gd name="connsiteX492" fmla="*/ 9634453 w 22290864"/>
              <a:gd name="connsiteY492" fmla="*/ 3543103 h 14570476"/>
              <a:gd name="connsiteX493" fmla="*/ 9644643 w 22290864"/>
              <a:gd name="connsiteY493" fmla="*/ 3541485 h 14570476"/>
              <a:gd name="connsiteX494" fmla="*/ 9715724 w 22290864"/>
              <a:gd name="connsiteY494" fmla="*/ 3528658 h 14570476"/>
              <a:gd name="connsiteX495" fmla="*/ 9723999 w 22290864"/>
              <a:gd name="connsiteY495" fmla="*/ 3526209 h 14570476"/>
              <a:gd name="connsiteX496" fmla="*/ 9725553 w 22290864"/>
              <a:gd name="connsiteY496" fmla="*/ 3529763 h 14570476"/>
              <a:gd name="connsiteX497" fmla="*/ 9735718 w 22290864"/>
              <a:gd name="connsiteY497" fmla="*/ 3551904 h 14570476"/>
              <a:gd name="connsiteX498" fmla="*/ 9767938 w 22290864"/>
              <a:gd name="connsiteY498" fmla="*/ 3628627 h 14570476"/>
              <a:gd name="connsiteX499" fmla="*/ 9761802 w 22290864"/>
              <a:gd name="connsiteY499" fmla="*/ 3664338 h 14570476"/>
              <a:gd name="connsiteX500" fmla="*/ 9756511 w 22290864"/>
              <a:gd name="connsiteY500" fmla="*/ 3678656 h 14570476"/>
              <a:gd name="connsiteX501" fmla="*/ 9776137 w 22290864"/>
              <a:gd name="connsiteY501" fmla="*/ 3716239 h 14570476"/>
              <a:gd name="connsiteX502" fmla="*/ 9806435 w 22290864"/>
              <a:gd name="connsiteY502" fmla="*/ 3718030 h 14570476"/>
              <a:gd name="connsiteX503" fmla="*/ 8965751 w 22290864"/>
              <a:gd name="connsiteY503" fmla="*/ 3968791 h 14570476"/>
              <a:gd name="connsiteX504" fmla="*/ 8989982 w 22290864"/>
              <a:gd name="connsiteY504" fmla="*/ 3964331 h 14570476"/>
              <a:gd name="connsiteX505" fmla="*/ 8999048 w 22290864"/>
              <a:gd name="connsiteY505" fmla="*/ 3947545 h 14570476"/>
              <a:gd name="connsiteX506" fmla="*/ 8995957 w 22290864"/>
              <a:gd name="connsiteY506" fmla="*/ 3941984 h 14570476"/>
              <a:gd name="connsiteX507" fmla="*/ 8989048 w 22290864"/>
              <a:gd name="connsiteY507" fmla="*/ 3937585 h 14570476"/>
              <a:gd name="connsiteX508" fmla="*/ 8976912 w 22290864"/>
              <a:gd name="connsiteY508" fmla="*/ 3929120 h 14570476"/>
              <a:gd name="connsiteX509" fmla="*/ 8967473 w 22290864"/>
              <a:gd name="connsiteY509" fmla="*/ 3905716 h 14570476"/>
              <a:gd name="connsiteX510" fmla="*/ 8961622 w 22290864"/>
              <a:gd name="connsiteY510" fmla="*/ 3888266 h 14570476"/>
              <a:gd name="connsiteX511" fmla="*/ 8963593 w 22290864"/>
              <a:gd name="connsiteY511" fmla="*/ 3887146 h 14570476"/>
              <a:gd name="connsiteX512" fmla="*/ 8988820 w 22290864"/>
              <a:gd name="connsiteY512" fmla="*/ 3869883 h 14570476"/>
              <a:gd name="connsiteX513" fmla="*/ 8990605 w 22290864"/>
              <a:gd name="connsiteY513" fmla="*/ 3868368 h 14570476"/>
              <a:gd name="connsiteX514" fmla="*/ 8991227 w 22290864"/>
              <a:gd name="connsiteY514" fmla="*/ 3869572 h 14570476"/>
              <a:gd name="connsiteX515" fmla="*/ 8992617 w 22290864"/>
              <a:gd name="connsiteY515" fmla="*/ 3878016 h 14570476"/>
              <a:gd name="connsiteX516" fmla="*/ 8995708 w 22290864"/>
              <a:gd name="connsiteY516" fmla="*/ 3887726 h 14570476"/>
              <a:gd name="connsiteX517" fmla="*/ 9001641 w 22290864"/>
              <a:gd name="connsiteY517" fmla="*/ 3890320 h 14570476"/>
              <a:gd name="connsiteX518" fmla="*/ 9007907 w 22290864"/>
              <a:gd name="connsiteY518" fmla="*/ 3889013 h 14570476"/>
              <a:gd name="connsiteX519" fmla="*/ 9021246 w 22290864"/>
              <a:gd name="connsiteY519" fmla="*/ 3870090 h 14570476"/>
              <a:gd name="connsiteX520" fmla="*/ 9018570 w 22290864"/>
              <a:gd name="connsiteY520" fmla="*/ 3865027 h 14570476"/>
              <a:gd name="connsiteX521" fmla="*/ 9014151 w 22290864"/>
              <a:gd name="connsiteY521" fmla="*/ 3862351 h 14570476"/>
              <a:gd name="connsiteX522" fmla="*/ 9009296 w 22290864"/>
              <a:gd name="connsiteY522" fmla="*/ 3861936 h 14570476"/>
              <a:gd name="connsiteX523" fmla="*/ 9003882 w 22290864"/>
              <a:gd name="connsiteY523" fmla="*/ 3861438 h 14570476"/>
              <a:gd name="connsiteX524" fmla="*/ 8999546 w 22290864"/>
              <a:gd name="connsiteY524" fmla="*/ 3859819 h 14570476"/>
              <a:gd name="connsiteX525" fmla="*/ 9000957 w 22290864"/>
              <a:gd name="connsiteY525" fmla="*/ 3857931 h 14570476"/>
              <a:gd name="connsiteX526" fmla="*/ 9019711 w 22290864"/>
              <a:gd name="connsiteY526" fmla="*/ 3830875 h 14570476"/>
              <a:gd name="connsiteX527" fmla="*/ 9020520 w 22290864"/>
              <a:gd name="connsiteY527" fmla="*/ 3829402 h 14570476"/>
              <a:gd name="connsiteX528" fmla="*/ 9028715 w 22290864"/>
              <a:gd name="connsiteY528" fmla="*/ 3832244 h 14570476"/>
              <a:gd name="connsiteX529" fmla="*/ 9056141 w 22290864"/>
              <a:gd name="connsiteY529" fmla="*/ 3842225 h 14570476"/>
              <a:gd name="connsiteX530" fmla="*/ 9065269 w 22290864"/>
              <a:gd name="connsiteY530" fmla="*/ 3848926 h 14570476"/>
              <a:gd name="connsiteX531" fmla="*/ 9069564 w 22290864"/>
              <a:gd name="connsiteY531" fmla="*/ 3857184 h 14570476"/>
              <a:gd name="connsiteX532" fmla="*/ 9079377 w 22290864"/>
              <a:gd name="connsiteY532" fmla="*/ 3866957 h 14570476"/>
              <a:gd name="connsiteX533" fmla="*/ 9094043 w 22290864"/>
              <a:gd name="connsiteY533" fmla="*/ 3860816 h 14570476"/>
              <a:gd name="connsiteX534" fmla="*/ 9101637 w 22290864"/>
              <a:gd name="connsiteY534" fmla="*/ 3844756 h 14570476"/>
              <a:gd name="connsiteX535" fmla="*/ 9101616 w 22290864"/>
              <a:gd name="connsiteY535" fmla="*/ 3835730 h 14570476"/>
              <a:gd name="connsiteX536" fmla="*/ 9093027 w 22290864"/>
              <a:gd name="connsiteY536" fmla="*/ 3826290 h 14570476"/>
              <a:gd name="connsiteX537" fmla="*/ 9081264 w 22290864"/>
              <a:gd name="connsiteY537" fmla="*/ 3827804 h 14570476"/>
              <a:gd name="connsiteX538" fmla="*/ 9071348 w 22290864"/>
              <a:gd name="connsiteY538" fmla="*/ 3830336 h 14570476"/>
              <a:gd name="connsiteX539" fmla="*/ 9058070 w 22290864"/>
              <a:gd name="connsiteY539" fmla="*/ 3826975 h 14570476"/>
              <a:gd name="connsiteX540" fmla="*/ 9027719 w 22290864"/>
              <a:gd name="connsiteY540" fmla="*/ 3812451 h 14570476"/>
              <a:gd name="connsiteX541" fmla="*/ 9028590 w 22290864"/>
              <a:gd name="connsiteY541" fmla="*/ 3809421 h 14570476"/>
              <a:gd name="connsiteX542" fmla="*/ 9034441 w 22290864"/>
              <a:gd name="connsiteY542" fmla="*/ 3777530 h 14570476"/>
              <a:gd name="connsiteX543" fmla="*/ 9036744 w 22290864"/>
              <a:gd name="connsiteY543" fmla="*/ 3775622 h 14570476"/>
              <a:gd name="connsiteX544" fmla="*/ 9042718 w 22290864"/>
              <a:gd name="connsiteY544" fmla="*/ 3780165 h 14570476"/>
              <a:gd name="connsiteX545" fmla="*/ 9046577 w 22290864"/>
              <a:gd name="connsiteY545" fmla="*/ 3783444 h 14570476"/>
              <a:gd name="connsiteX546" fmla="*/ 9057863 w 22290864"/>
              <a:gd name="connsiteY546" fmla="*/ 3781763 h 14570476"/>
              <a:gd name="connsiteX547" fmla="*/ 9059979 w 22290864"/>
              <a:gd name="connsiteY547" fmla="*/ 3757674 h 14570476"/>
              <a:gd name="connsiteX548" fmla="*/ 9055394 w 22290864"/>
              <a:gd name="connsiteY548" fmla="*/ 3753005 h 14570476"/>
              <a:gd name="connsiteX549" fmla="*/ 9049938 w 22290864"/>
              <a:gd name="connsiteY549" fmla="*/ 3752196 h 14570476"/>
              <a:gd name="connsiteX550" fmla="*/ 9041951 w 22290864"/>
              <a:gd name="connsiteY550" fmla="*/ 3757321 h 14570476"/>
              <a:gd name="connsiteX551" fmla="*/ 9038611 w 22290864"/>
              <a:gd name="connsiteY551" fmla="*/ 3760246 h 14570476"/>
              <a:gd name="connsiteX552" fmla="*/ 9034752 w 22290864"/>
              <a:gd name="connsiteY552" fmla="*/ 3762135 h 14570476"/>
              <a:gd name="connsiteX553" fmla="*/ 9034109 w 22290864"/>
              <a:gd name="connsiteY553" fmla="*/ 3757570 h 14570476"/>
              <a:gd name="connsiteX554" fmla="*/ 9031308 w 22290864"/>
              <a:gd name="connsiteY554" fmla="*/ 3739934 h 14570476"/>
              <a:gd name="connsiteX555" fmla="*/ 9028445 w 22290864"/>
              <a:gd name="connsiteY555" fmla="*/ 3729456 h 14570476"/>
              <a:gd name="connsiteX556" fmla="*/ 9028155 w 22290864"/>
              <a:gd name="connsiteY556" fmla="*/ 3728626 h 14570476"/>
              <a:gd name="connsiteX557" fmla="*/ 9031080 w 22290864"/>
              <a:gd name="connsiteY557" fmla="*/ 3727215 h 14570476"/>
              <a:gd name="connsiteX558" fmla="*/ 9052365 w 22290864"/>
              <a:gd name="connsiteY558" fmla="*/ 3717068 h 14570476"/>
              <a:gd name="connsiteX559" fmla="*/ 9067613 w 22290864"/>
              <a:gd name="connsiteY559" fmla="*/ 3711197 h 14570476"/>
              <a:gd name="connsiteX560" fmla="*/ 9069584 w 22290864"/>
              <a:gd name="connsiteY560" fmla="*/ 3710969 h 14570476"/>
              <a:gd name="connsiteX561" fmla="*/ 9076078 w 22290864"/>
              <a:gd name="connsiteY561" fmla="*/ 3711819 h 14570476"/>
              <a:gd name="connsiteX562" fmla="*/ 9081202 w 22290864"/>
              <a:gd name="connsiteY562" fmla="*/ 3713687 h 14570476"/>
              <a:gd name="connsiteX563" fmla="*/ 9086160 w 22290864"/>
              <a:gd name="connsiteY563" fmla="*/ 3715471 h 14570476"/>
              <a:gd name="connsiteX564" fmla="*/ 9097820 w 22290864"/>
              <a:gd name="connsiteY564" fmla="*/ 3712130 h 14570476"/>
              <a:gd name="connsiteX565" fmla="*/ 9101803 w 22290864"/>
              <a:gd name="connsiteY565" fmla="*/ 3701341 h 14570476"/>
              <a:gd name="connsiteX566" fmla="*/ 9092010 w 22290864"/>
              <a:gd name="connsiteY566" fmla="*/ 3678269 h 14570476"/>
              <a:gd name="connsiteX567" fmla="*/ 9081596 w 22290864"/>
              <a:gd name="connsiteY567" fmla="*/ 3674015 h 14570476"/>
              <a:gd name="connsiteX568" fmla="*/ 9073277 w 22290864"/>
              <a:gd name="connsiteY568" fmla="*/ 3678082 h 14570476"/>
              <a:gd name="connsiteX569" fmla="*/ 9069086 w 22290864"/>
              <a:gd name="connsiteY569" fmla="*/ 3685427 h 14570476"/>
              <a:gd name="connsiteX570" fmla="*/ 9063381 w 22290864"/>
              <a:gd name="connsiteY570" fmla="*/ 3694494 h 14570476"/>
              <a:gd name="connsiteX571" fmla="*/ 9046556 w 22290864"/>
              <a:gd name="connsiteY571" fmla="*/ 3702794 h 14570476"/>
              <a:gd name="connsiteX572" fmla="*/ 9021454 w 22290864"/>
              <a:gd name="connsiteY572" fmla="*/ 3711508 h 14570476"/>
              <a:gd name="connsiteX573" fmla="*/ 9020499 w 22290864"/>
              <a:gd name="connsiteY573" fmla="*/ 3710014 h 14570476"/>
              <a:gd name="connsiteX574" fmla="*/ 9003882 w 22290864"/>
              <a:gd name="connsiteY574" fmla="*/ 3684888 h 14570476"/>
              <a:gd name="connsiteX575" fmla="*/ 9001143 w 22290864"/>
              <a:gd name="connsiteY575" fmla="*/ 3681609 h 14570476"/>
              <a:gd name="connsiteX576" fmla="*/ 9000646 w 22290864"/>
              <a:gd name="connsiteY576" fmla="*/ 3681008 h 14570476"/>
              <a:gd name="connsiteX577" fmla="*/ 9001621 w 22290864"/>
              <a:gd name="connsiteY577" fmla="*/ 3680572 h 14570476"/>
              <a:gd name="connsiteX578" fmla="*/ 9009317 w 22290864"/>
              <a:gd name="connsiteY578" fmla="*/ 3679431 h 14570476"/>
              <a:gd name="connsiteX579" fmla="*/ 9016765 w 22290864"/>
              <a:gd name="connsiteY579" fmla="*/ 3678373 h 14570476"/>
              <a:gd name="connsiteX580" fmla="*/ 9021661 w 22290864"/>
              <a:gd name="connsiteY580" fmla="*/ 3671774 h 14570476"/>
              <a:gd name="connsiteX581" fmla="*/ 9008716 w 22290864"/>
              <a:gd name="connsiteY581" fmla="*/ 3652188 h 14570476"/>
              <a:gd name="connsiteX582" fmla="*/ 9002679 w 22290864"/>
              <a:gd name="connsiteY582" fmla="*/ 3650652 h 14570476"/>
              <a:gd name="connsiteX583" fmla="*/ 8995397 w 22290864"/>
              <a:gd name="connsiteY583" fmla="*/ 3654512 h 14570476"/>
              <a:gd name="connsiteX584" fmla="*/ 8993426 w 22290864"/>
              <a:gd name="connsiteY584" fmla="*/ 3662583 h 14570476"/>
              <a:gd name="connsiteX585" fmla="*/ 8992949 w 22290864"/>
              <a:gd name="connsiteY585" fmla="*/ 3668081 h 14570476"/>
              <a:gd name="connsiteX586" fmla="*/ 8991642 w 22290864"/>
              <a:gd name="connsiteY586" fmla="*/ 3671878 h 14570476"/>
              <a:gd name="connsiteX587" fmla="*/ 8989339 w 22290864"/>
              <a:gd name="connsiteY587" fmla="*/ 3669948 h 14570476"/>
              <a:gd name="connsiteX588" fmla="*/ 8964859 w 22290864"/>
              <a:gd name="connsiteY588" fmla="*/ 3652914 h 14570476"/>
              <a:gd name="connsiteX589" fmla="*/ 8962016 w 22290864"/>
              <a:gd name="connsiteY589" fmla="*/ 3650943 h 14570476"/>
              <a:gd name="connsiteX590" fmla="*/ 8964402 w 22290864"/>
              <a:gd name="connsiteY590" fmla="*/ 3644179 h 14570476"/>
              <a:gd name="connsiteX591" fmla="*/ 8975792 w 22290864"/>
              <a:gd name="connsiteY591" fmla="*/ 3614031 h 14570476"/>
              <a:gd name="connsiteX592" fmla="*/ 8983053 w 22290864"/>
              <a:gd name="connsiteY592" fmla="*/ 3606686 h 14570476"/>
              <a:gd name="connsiteX593" fmla="*/ 8988136 w 22290864"/>
              <a:gd name="connsiteY593" fmla="*/ 3604279 h 14570476"/>
              <a:gd name="connsiteX594" fmla="*/ 8995791 w 22290864"/>
              <a:gd name="connsiteY594" fmla="*/ 3599859 h 14570476"/>
              <a:gd name="connsiteX595" fmla="*/ 8999255 w 22290864"/>
              <a:gd name="connsiteY595" fmla="*/ 3591166 h 14570476"/>
              <a:gd name="connsiteX596" fmla="*/ 8996268 w 22290864"/>
              <a:gd name="connsiteY596" fmla="*/ 3582929 h 14570476"/>
              <a:gd name="connsiteX597" fmla="*/ 8981995 w 22290864"/>
              <a:gd name="connsiteY597" fmla="*/ 3573136 h 14570476"/>
              <a:gd name="connsiteX598" fmla="*/ 8972887 w 22290864"/>
              <a:gd name="connsiteY598" fmla="*/ 3571517 h 14570476"/>
              <a:gd name="connsiteX599" fmla="*/ 8967493 w 22290864"/>
              <a:gd name="connsiteY599" fmla="*/ 3571849 h 14570476"/>
              <a:gd name="connsiteX600" fmla="*/ 8961477 w 22290864"/>
              <a:gd name="connsiteY600" fmla="*/ 3575169 h 14570476"/>
              <a:gd name="connsiteX601" fmla="*/ 8959050 w 22290864"/>
              <a:gd name="connsiteY601" fmla="*/ 3578509 h 14570476"/>
              <a:gd name="connsiteX602" fmla="*/ 8957805 w 22290864"/>
              <a:gd name="connsiteY602" fmla="*/ 3584755 h 14570476"/>
              <a:gd name="connsiteX603" fmla="*/ 8960336 w 22290864"/>
              <a:gd name="connsiteY603" fmla="*/ 3593552 h 14570476"/>
              <a:gd name="connsiteX604" fmla="*/ 8961560 w 22290864"/>
              <a:gd name="connsiteY604" fmla="*/ 3608802 h 14570476"/>
              <a:gd name="connsiteX605" fmla="*/ 8951021 w 22290864"/>
              <a:gd name="connsiteY605" fmla="*/ 3632041 h 14570476"/>
              <a:gd name="connsiteX606" fmla="*/ 8946436 w 22290864"/>
              <a:gd name="connsiteY606" fmla="*/ 3641523 h 14570476"/>
              <a:gd name="connsiteX607" fmla="*/ 8945129 w 22290864"/>
              <a:gd name="connsiteY607" fmla="*/ 3644262 h 14570476"/>
              <a:gd name="connsiteX608" fmla="*/ 8943304 w 22290864"/>
              <a:gd name="connsiteY608" fmla="*/ 3643639 h 14570476"/>
              <a:gd name="connsiteX609" fmla="*/ 8911562 w 22290864"/>
              <a:gd name="connsiteY609" fmla="*/ 3637415 h 14570476"/>
              <a:gd name="connsiteX610" fmla="*/ 8908015 w 22290864"/>
              <a:gd name="connsiteY610" fmla="*/ 3637145 h 14570476"/>
              <a:gd name="connsiteX611" fmla="*/ 8908513 w 22290864"/>
              <a:gd name="connsiteY611" fmla="*/ 3635983 h 14570476"/>
              <a:gd name="connsiteX612" fmla="*/ 8912932 w 22290864"/>
              <a:gd name="connsiteY612" fmla="*/ 3629904 h 14570476"/>
              <a:gd name="connsiteX613" fmla="*/ 8917723 w 22290864"/>
              <a:gd name="connsiteY613" fmla="*/ 3621127 h 14570476"/>
              <a:gd name="connsiteX614" fmla="*/ 8914570 w 22290864"/>
              <a:gd name="connsiteY614" fmla="*/ 3614072 h 14570476"/>
              <a:gd name="connsiteX615" fmla="*/ 8901438 w 22290864"/>
              <a:gd name="connsiteY615" fmla="*/ 3609819 h 14570476"/>
              <a:gd name="connsiteX616" fmla="*/ 8888451 w 22290864"/>
              <a:gd name="connsiteY616" fmla="*/ 3613948 h 14570476"/>
              <a:gd name="connsiteX617" fmla="*/ 8885422 w 22290864"/>
              <a:gd name="connsiteY617" fmla="*/ 3621563 h 14570476"/>
              <a:gd name="connsiteX618" fmla="*/ 8890443 w 22290864"/>
              <a:gd name="connsiteY618" fmla="*/ 3630152 h 14570476"/>
              <a:gd name="connsiteX619" fmla="*/ 8893575 w 22290864"/>
              <a:gd name="connsiteY619" fmla="*/ 3633908 h 14570476"/>
              <a:gd name="connsiteX620" fmla="*/ 8895090 w 22290864"/>
              <a:gd name="connsiteY620" fmla="*/ 3637103 h 14570476"/>
              <a:gd name="connsiteX621" fmla="*/ 8891895 w 22290864"/>
              <a:gd name="connsiteY621" fmla="*/ 3637435 h 14570476"/>
              <a:gd name="connsiteX622" fmla="*/ 8862063 w 22290864"/>
              <a:gd name="connsiteY622" fmla="*/ 3643183 h 14570476"/>
              <a:gd name="connsiteX623" fmla="*/ 8859759 w 22290864"/>
              <a:gd name="connsiteY623" fmla="*/ 3643826 h 14570476"/>
              <a:gd name="connsiteX624" fmla="*/ 8850050 w 22290864"/>
              <a:gd name="connsiteY624" fmla="*/ 3623534 h 14570476"/>
              <a:gd name="connsiteX625" fmla="*/ 8842831 w 22290864"/>
              <a:gd name="connsiteY625" fmla="*/ 3603076 h 14570476"/>
              <a:gd name="connsiteX626" fmla="*/ 8845694 w 22290864"/>
              <a:gd name="connsiteY626" fmla="*/ 3591892 h 14570476"/>
              <a:gd name="connsiteX627" fmla="*/ 8847665 w 22290864"/>
              <a:gd name="connsiteY627" fmla="*/ 3584111 h 14570476"/>
              <a:gd name="connsiteX628" fmla="*/ 8847084 w 22290864"/>
              <a:gd name="connsiteY628" fmla="*/ 3580584 h 14570476"/>
              <a:gd name="connsiteX629" fmla="*/ 8829035 w 22290864"/>
              <a:gd name="connsiteY629" fmla="*/ 3571973 h 14570476"/>
              <a:gd name="connsiteX630" fmla="*/ 8810239 w 22290864"/>
              <a:gd name="connsiteY630" fmla="*/ 3581372 h 14570476"/>
              <a:gd name="connsiteX631" fmla="*/ 8806609 w 22290864"/>
              <a:gd name="connsiteY631" fmla="*/ 3586767 h 14570476"/>
              <a:gd name="connsiteX632" fmla="*/ 8813060 w 22290864"/>
              <a:gd name="connsiteY632" fmla="*/ 3602412 h 14570476"/>
              <a:gd name="connsiteX633" fmla="*/ 8817832 w 22290864"/>
              <a:gd name="connsiteY633" fmla="*/ 3604652 h 14570476"/>
              <a:gd name="connsiteX634" fmla="*/ 8825550 w 22290864"/>
              <a:gd name="connsiteY634" fmla="*/ 3609300 h 14570476"/>
              <a:gd name="connsiteX635" fmla="*/ 8836130 w 22290864"/>
              <a:gd name="connsiteY635" fmla="*/ 3631107 h 14570476"/>
              <a:gd name="connsiteX636" fmla="*/ 8838204 w 22290864"/>
              <a:gd name="connsiteY636" fmla="*/ 3637020 h 14570476"/>
              <a:gd name="connsiteX637" fmla="*/ 8841275 w 22290864"/>
              <a:gd name="connsiteY637" fmla="*/ 3645839 h 14570476"/>
              <a:gd name="connsiteX638" fmla="*/ 8842997 w 22290864"/>
              <a:gd name="connsiteY638" fmla="*/ 3650839 h 14570476"/>
              <a:gd name="connsiteX639" fmla="*/ 8841275 w 22290864"/>
              <a:gd name="connsiteY639" fmla="*/ 3651711 h 14570476"/>
              <a:gd name="connsiteX640" fmla="*/ 8815986 w 22290864"/>
              <a:gd name="connsiteY640" fmla="*/ 3668745 h 14570476"/>
              <a:gd name="connsiteX641" fmla="*/ 8813455 w 22290864"/>
              <a:gd name="connsiteY641" fmla="*/ 3670322 h 14570476"/>
              <a:gd name="connsiteX642" fmla="*/ 8812313 w 22290864"/>
              <a:gd name="connsiteY642" fmla="*/ 3662438 h 14570476"/>
              <a:gd name="connsiteX643" fmla="*/ 8811919 w 22290864"/>
              <a:gd name="connsiteY643" fmla="*/ 3657043 h 14570476"/>
              <a:gd name="connsiteX644" fmla="*/ 8809368 w 22290864"/>
              <a:gd name="connsiteY644" fmla="*/ 3652935 h 14570476"/>
              <a:gd name="connsiteX645" fmla="*/ 8796463 w 22290864"/>
              <a:gd name="connsiteY645" fmla="*/ 3651918 h 14570476"/>
              <a:gd name="connsiteX646" fmla="*/ 8783705 w 22290864"/>
              <a:gd name="connsiteY646" fmla="*/ 3670467 h 14570476"/>
              <a:gd name="connsiteX647" fmla="*/ 8790655 w 22290864"/>
              <a:gd name="connsiteY647" fmla="*/ 3678207 h 14570476"/>
              <a:gd name="connsiteX648" fmla="*/ 8795945 w 22290864"/>
              <a:gd name="connsiteY648" fmla="*/ 3678725 h 14570476"/>
              <a:gd name="connsiteX649" fmla="*/ 8803310 w 22290864"/>
              <a:gd name="connsiteY649" fmla="*/ 3679804 h 14570476"/>
              <a:gd name="connsiteX650" fmla="*/ 8803995 w 22290864"/>
              <a:gd name="connsiteY650" fmla="*/ 3680094 h 14570476"/>
              <a:gd name="connsiteX651" fmla="*/ 8801360 w 22290864"/>
              <a:gd name="connsiteY651" fmla="*/ 3683290 h 14570476"/>
              <a:gd name="connsiteX652" fmla="*/ 8784245 w 22290864"/>
              <a:gd name="connsiteY652" fmla="*/ 3708458 h 14570476"/>
              <a:gd name="connsiteX653" fmla="*/ 8782771 w 22290864"/>
              <a:gd name="connsiteY653" fmla="*/ 3711093 h 14570476"/>
              <a:gd name="connsiteX654" fmla="*/ 8754930 w 22290864"/>
              <a:gd name="connsiteY654" fmla="*/ 3701217 h 14570476"/>
              <a:gd name="connsiteX655" fmla="*/ 8740553 w 22290864"/>
              <a:gd name="connsiteY655" fmla="*/ 3692896 h 14570476"/>
              <a:gd name="connsiteX656" fmla="*/ 8736155 w 22290864"/>
              <a:gd name="connsiteY656" fmla="*/ 3684867 h 14570476"/>
              <a:gd name="connsiteX657" fmla="*/ 8733873 w 22290864"/>
              <a:gd name="connsiteY657" fmla="*/ 3679991 h 14570476"/>
              <a:gd name="connsiteX658" fmla="*/ 8729205 w 22290864"/>
              <a:gd name="connsiteY658" fmla="*/ 3675447 h 14570476"/>
              <a:gd name="connsiteX659" fmla="*/ 8720326 w 22290864"/>
              <a:gd name="connsiteY659" fmla="*/ 3674264 h 14570476"/>
              <a:gd name="connsiteX660" fmla="*/ 8704206 w 22290864"/>
              <a:gd name="connsiteY660" fmla="*/ 3694266 h 14570476"/>
              <a:gd name="connsiteX661" fmla="*/ 8703480 w 22290864"/>
              <a:gd name="connsiteY661" fmla="*/ 3700221 h 14570476"/>
              <a:gd name="connsiteX662" fmla="*/ 8704808 w 22290864"/>
              <a:gd name="connsiteY662" fmla="*/ 3708603 h 14570476"/>
              <a:gd name="connsiteX663" fmla="*/ 8712961 w 22290864"/>
              <a:gd name="connsiteY663" fmla="*/ 3715139 h 14570476"/>
              <a:gd name="connsiteX664" fmla="*/ 8719434 w 22290864"/>
              <a:gd name="connsiteY664" fmla="*/ 3715056 h 14570476"/>
              <a:gd name="connsiteX665" fmla="*/ 8724226 w 22290864"/>
              <a:gd name="connsiteY665" fmla="*/ 3713396 h 14570476"/>
              <a:gd name="connsiteX666" fmla="*/ 8738956 w 22290864"/>
              <a:gd name="connsiteY666" fmla="*/ 3711218 h 14570476"/>
              <a:gd name="connsiteX667" fmla="*/ 8763581 w 22290864"/>
              <a:gd name="connsiteY667" fmla="*/ 3721986 h 14570476"/>
              <a:gd name="connsiteX668" fmla="*/ 8773166 w 22290864"/>
              <a:gd name="connsiteY668" fmla="*/ 3726592 h 14570476"/>
              <a:gd name="connsiteX669" fmla="*/ 8775987 w 22290864"/>
              <a:gd name="connsiteY669" fmla="*/ 3727941 h 14570476"/>
              <a:gd name="connsiteX670" fmla="*/ 8775593 w 22290864"/>
              <a:gd name="connsiteY670" fmla="*/ 3729103 h 14570476"/>
              <a:gd name="connsiteX671" fmla="*/ 8769577 w 22290864"/>
              <a:gd name="connsiteY671" fmla="*/ 3760329 h 14570476"/>
              <a:gd name="connsiteX672" fmla="*/ 8769100 w 22290864"/>
              <a:gd name="connsiteY672" fmla="*/ 3763587 h 14570476"/>
              <a:gd name="connsiteX673" fmla="*/ 8762917 w 22290864"/>
              <a:gd name="connsiteY673" fmla="*/ 3759127 h 14570476"/>
              <a:gd name="connsiteX674" fmla="*/ 8754224 w 22290864"/>
              <a:gd name="connsiteY674" fmla="*/ 3754250 h 14570476"/>
              <a:gd name="connsiteX675" fmla="*/ 8747151 w 22290864"/>
              <a:gd name="connsiteY675" fmla="*/ 3757321 h 14570476"/>
              <a:gd name="connsiteX676" fmla="*/ 8744101 w 22290864"/>
              <a:gd name="connsiteY676" fmla="*/ 3762654 h 14570476"/>
              <a:gd name="connsiteX677" fmla="*/ 8748665 w 22290864"/>
              <a:gd name="connsiteY677" fmla="*/ 3785207 h 14570476"/>
              <a:gd name="connsiteX678" fmla="*/ 8753830 w 22290864"/>
              <a:gd name="connsiteY678" fmla="*/ 3786701 h 14570476"/>
              <a:gd name="connsiteX679" fmla="*/ 8762420 w 22290864"/>
              <a:gd name="connsiteY679" fmla="*/ 3782282 h 14570476"/>
              <a:gd name="connsiteX680" fmla="*/ 8768166 w 22290864"/>
              <a:gd name="connsiteY680" fmla="*/ 3777675 h 14570476"/>
              <a:gd name="connsiteX681" fmla="*/ 8769369 w 22290864"/>
              <a:gd name="connsiteY681" fmla="*/ 3777074 h 14570476"/>
              <a:gd name="connsiteX682" fmla="*/ 8769473 w 22290864"/>
              <a:gd name="connsiteY682" fmla="*/ 3778174 h 14570476"/>
              <a:gd name="connsiteX683" fmla="*/ 8769909 w 22290864"/>
              <a:gd name="connsiteY683" fmla="*/ 3782780 h 14570476"/>
              <a:gd name="connsiteX684" fmla="*/ 8775490 w 22290864"/>
              <a:gd name="connsiteY684" fmla="*/ 3809981 h 14570476"/>
              <a:gd name="connsiteX685" fmla="*/ 8776444 w 22290864"/>
              <a:gd name="connsiteY685" fmla="*/ 3813114 h 14570476"/>
              <a:gd name="connsiteX686" fmla="*/ 8773290 w 22290864"/>
              <a:gd name="connsiteY686" fmla="*/ 3814836 h 14570476"/>
              <a:gd name="connsiteX687" fmla="*/ 8736300 w 22290864"/>
              <a:gd name="connsiteY687" fmla="*/ 3829838 h 14570476"/>
              <a:gd name="connsiteX688" fmla="*/ 8725741 w 22290864"/>
              <a:gd name="connsiteY688" fmla="*/ 3827306 h 14570476"/>
              <a:gd name="connsiteX689" fmla="*/ 8712443 w 22290864"/>
              <a:gd name="connsiteY689" fmla="*/ 3826248 h 14570476"/>
              <a:gd name="connsiteX690" fmla="*/ 8705451 w 22290864"/>
              <a:gd name="connsiteY690" fmla="*/ 3834651 h 14570476"/>
              <a:gd name="connsiteX691" fmla="*/ 8705451 w 22290864"/>
              <a:gd name="connsiteY691" fmla="*/ 3845482 h 14570476"/>
              <a:gd name="connsiteX692" fmla="*/ 8719081 w 22290864"/>
              <a:gd name="connsiteY692" fmla="*/ 3865691 h 14570476"/>
              <a:gd name="connsiteX693" fmla="*/ 8724330 w 22290864"/>
              <a:gd name="connsiteY693" fmla="*/ 3866915 h 14570476"/>
              <a:gd name="connsiteX694" fmla="*/ 8734267 w 22290864"/>
              <a:gd name="connsiteY694" fmla="*/ 3861874 h 14570476"/>
              <a:gd name="connsiteX695" fmla="*/ 8737773 w 22290864"/>
              <a:gd name="connsiteY695" fmla="*/ 3855110 h 14570476"/>
              <a:gd name="connsiteX696" fmla="*/ 8741819 w 22290864"/>
              <a:gd name="connsiteY696" fmla="*/ 3847951 h 14570476"/>
              <a:gd name="connsiteX697" fmla="*/ 8751984 w 22290864"/>
              <a:gd name="connsiteY697" fmla="*/ 3841125 h 14570476"/>
              <a:gd name="connsiteX698" fmla="*/ 8764929 w 22290864"/>
              <a:gd name="connsiteY698" fmla="*/ 3836415 h 14570476"/>
              <a:gd name="connsiteX699" fmla="*/ 8779763 w 22290864"/>
              <a:gd name="connsiteY699" fmla="*/ 3831249 h 14570476"/>
              <a:gd name="connsiteX700" fmla="*/ 8783622 w 22290864"/>
              <a:gd name="connsiteY700" fmla="*/ 3830066 h 14570476"/>
              <a:gd name="connsiteX701" fmla="*/ 8785116 w 22290864"/>
              <a:gd name="connsiteY701" fmla="*/ 3832535 h 14570476"/>
              <a:gd name="connsiteX702" fmla="*/ 8801816 w 22290864"/>
              <a:gd name="connsiteY702" fmla="*/ 3856645 h 14570476"/>
              <a:gd name="connsiteX703" fmla="*/ 8803621 w 22290864"/>
              <a:gd name="connsiteY703" fmla="*/ 3858720 h 14570476"/>
              <a:gd name="connsiteX704" fmla="*/ 8802750 w 22290864"/>
              <a:gd name="connsiteY704" fmla="*/ 3859093 h 14570476"/>
              <a:gd name="connsiteX705" fmla="*/ 8794804 w 22290864"/>
              <a:gd name="connsiteY705" fmla="*/ 3860276 h 14570476"/>
              <a:gd name="connsiteX706" fmla="*/ 8785012 w 22290864"/>
              <a:gd name="connsiteY706" fmla="*/ 3863243 h 14570476"/>
              <a:gd name="connsiteX707" fmla="*/ 8783809 w 22290864"/>
              <a:gd name="connsiteY707" fmla="*/ 3875775 h 14570476"/>
              <a:gd name="connsiteX708" fmla="*/ 8788891 w 22290864"/>
              <a:gd name="connsiteY708" fmla="*/ 3882913 h 14570476"/>
              <a:gd name="connsiteX709" fmla="*/ 8801277 w 22290864"/>
              <a:gd name="connsiteY709" fmla="*/ 3889117 h 14570476"/>
              <a:gd name="connsiteX710" fmla="*/ 8807895 w 22290864"/>
              <a:gd name="connsiteY710" fmla="*/ 3886170 h 14570476"/>
              <a:gd name="connsiteX711" fmla="*/ 8810675 w 22290864"/>
              <a:gd name="connsiteY711" fmla="*/ 3878120 h 14570476"/>
              <a:gd name="connsiteX712" fmla="*/ 8811608 w 22290864"/>
              <a:gd name="connsiteY712" fmla="*/ 3870069 h 14570476"/>
              <a:gd name="connsiteX713" fmla="*/ 8814201 w 22290864"/>
              <a:gd name="connsiteY713" fmla="*/ 3869115 h 14570476"/>
              <a:gd name="connsiteX714" fmla="*/ 8840901 w 22290864"/>
              <a:gd name="connsiteY714" fmla="*/ 3887415 h 14570476"/>
              <a:gd name="connsiteX715" fmla="*/ 8843661 w 22290864"/>
              <a:gd name="connsiteY715" fmla="*/ 3889034 h 14570476"/>
              <a:gd name="connsiteX716" fmla="*/ 8837126 w 22290864"/>
              <a:gd name="connsiteY716" fmla="*/ 3907894 h 14570476"/>
              <a:gd name="connsiteX717" fmla="*/ 8826296 w 22290864"/>
              <a:gd name="connsiteY717" fmla="*/ 3931506 h 14570476"/>
              <a:gd name="connsiteX718" fmla="*/ 8817106 w 22290864"/>
              <a:gd name="connsiteY718" fmla="*/ 3937046 h 14570476"/>
              <a:gd name="connsiteX719" fmla="*/ 8809637 w 22290864"/>
              <a:gd name="connsiteY719" fmla="*/ 3941403 h 14570476"/>
              <a:gd name="connsiteX720" fmla="*/ 8806090 w 22290864"/>
              <a:gd name="connsiteY720" fmla="*/ 3950118 h 14570476"/>
              <a:gd name="connsiteX721" fmla="*/ 8810654 w 22290864"/>
              <a:gd name="connsiteY721" fmla="*/ 3960160 h 14570476"/>
              <a:gd name="connsiteX722" fmla="*/ 8829553 w 22290864"/>
              <a:gd name="connsiteY722" fmla="*/ 3969684 h 14570476"/>
              <a:gd name="connsiteX723" fmla="*/ 8833205 w 22290864"/>
              <a:gd name="connsiteY723" fmla="*/ 3969808 h 14570476"/>
              <a:gd name="connsiteX724" fmla="*/ 8843889 w 22290864"/>
              <a:gd name="connsiteY724" fmla="*/ 3966094 h 14570476"/>
              <a:gd name="connsiteX725" fmla="*/ 8847602 w 22290864"/>
              <a:gd name="connsiteY725" fmla="*/ 3957255 h 14570476"/>
              <a:gd name="connsiteX726" fmla="*/ 8845445 w 22290864"/>
              <a:gd name="connsiteY726" fmla="*/ 3948894 h 14570476"/>
              <a:gd name="connsiteX727" fmla="*/ 8843017 w 22290864"/>
              <a:gd name="connsiteY727" fmla="*/ 3940387 h 14570476"/>
              <a:gd name="connsiteX728" fmla="*/ 8844885 w 22290864"/>
              <a:gd name="connsiteY728" fmla="*/ 3929369 h 14570476"/>
              <a:gd name="connsiteX729" fmla="*/ 8854033 w 22290864"/>
              <a:gd name="connsiteY729" fmla="*/ 3909865 h 14570476"/>
              <a:gd name="connsiteX730" fmla="*/ 8859054 w 22290864"/>
              <a:gd name="connsiteY730" fmla="*/ 3899450 h 14570476"/>
              <a:gd name="connsiteX731" fmla="*/ 8860984 w 22290864"/>
              <a:gd name="connsiteY731" fmla="*/ 3895964 h 14570476"/>
              <a:gd name="connsiteX732" fmla="*/ 8863286 w 22290864"/>
              <a:gd name="connsiteY732" fmla="*/ 3896586 h 14570476"/>
              <a:gd name="connsiteX733" fmla="*/ 8894426 w 22290864"/>
              <a:gd name="connsiteY733" fmla="*/ 3902105 h 14570476"/>
              <a:gd name="connsiteX734" fmla="*/ 8897372 w 22290864"/>
              <a:gd name="connsiteY734" fmla="*/ 3902251 h 14570476"/>
              <a:gd name="connsiteX735" fmla="*/ 8896853 w 22290864"/>
              <a:gd name="connsiteY735" fmla="*/ 3903620 h 14570476"/>
              <a:gd name="connsiteX736" fmla="*/ 8892331 w 22290864"/>
              <a:gd name="connsiteY736" fmla="*/ 3910073 h 14570476"/>
              <a:gd name="connsiteX737" fmla="*/ 8889178 w 22290864"/>
              <a:gd name="connsiteY737" fmla="*/ 3913662 h 14570476"/>
              <a:gd name="connsiteX738" fmla="*/ 8888617 w 22290864"/>
              <a:gd name="connsiteY738" fmla="*/ 3923601 h 14570476"/>
              <a:gd name="connsiteX739" fmla="*/ 8897455 w 22290864"/>
              <a:gd name="connsiteY739" fmla="*/ 3929473 h 14570476"/>
              <a:gd name="connsiteX740" fmla="*/ 8918927 w 22290864"/>
              <a:gd name="connsiteY740" fmla="*/ 3923186 h 14570476"/>
              <a:gd name="connsiteX741" fmla="*/ 8919695 w 22290864"/>
              <a:gd name="connsiteY741" fmla="*/ 3919327 h 14570476"/>
              <a:gd name="connsiteX742" fmla="*/ 8915048 w 22290864"/>
              <a:gd name="connsiteY742" fmla="*/ 3910218 h 14570476"/>
              <a:gd name="connsiteX743" fmla="*/ 8911935 w 22290864"/>
              <a:gd name="connsiteY743" fmla="*/ 3906670 h 14570476"/>
              <a:gd name="connsiteX744" fmla="*/ 8909841 w 22290864"/>
              <a:gd name="connsiteY744" fmla="*/ 3902458 h 14570476"/>
              <a:gd name="connsiteX745" fmla="*/ 8913782 w 22290864"/>
              <a:gd name="connsiteY745" fmla="*/ 3901773 h 14570476"/>
              <a:gd name="connsiteX746" fmla="*/ 8941271 w 22290864"/>
              <a:gd name="connsiteY746" fmla="*/ 3896399 h 14570476"/>
              <a:gd name="connsiteX747" fmla="*/ 8944466 w 22290864"/>
              <a:gd name="connsiteY747" fmla="*/ 3895403 h 14570476"/>
              <a:gd name="connsiteX748" fmla="*/ 8945088 w 22290864"/>
              <a:gd name="connsiteY748" fmla="*/ 3896773 h 14570476"/>
              <a:gd name="connsiteX749" fmla="*/ 8949154 w 22290864"/>
              <a:gd name="connsiteY749" fmla="*/ 3905300 h 14570476"/>
              <a:gd name="connsiteX750" fmla="*/ 8962079 w 22290864"/>
              <a:gd name="connsiteY750" fmla="*/ 3934868 h 14570476"/>
              <a:gd name="connsiteX751" fmla="*/ 8959900 w 22290864"/>
              <a:gd name="connsiteY751" fmla="*/ 3948748 h 14570476"/>
              <a:gd name="connsiteX752" fmla="*/ 8957930 w 22290864"/>
              <a:gd name="connsiteY752" fmla="*/ 3954330 h 14570476"/>
              <a:gd name="connsiteX753" fmla="*/ 8965751 w 22290864"/>
              <a:gd name="connsiteY753" fmla="*/ 3968791 h 14570476"/>
              <a:gd name="connsiteX754" fmla="*/ 15520573 w 22290864"/>
              <a:gd name="connsiteY754" fmla="*/ 3128089 h 14570476"/>
              <a:gd name="connsiteX755" fmla="*/ 15530475 w 22290864"/>
              <a:gd name="connsiteY755" fmla="*/ 3122623 h 14570476"/>
              <a:gd name="connsiteX756" fmla="*/ 15532642 w 22290864"/>
              <a:gd name="connsiteY756" fmla="*/ 3113284 h 14570476"/>
              <a:gd name="connsiteX757" fmla="*/ 15529102 w 22290864"/>
              <a:gd name="connsiteY757" fmla="*/ 3105407 h 14570476"/>
              <a:gd name="connsiteX758" fmla="*/ 15525273 w 22290864"/>
              <a:gd name="connsiteY758" fmla="*/ 3097433 h 14570476"/>
              <a:gd name="connsiteX759" fmla="*/ 15525251 w 22290864"/>
              <a:gd name="connsiteY759" fmla="*/ 3086258 h 14570476"/>
              <a:gd name="connsiteX760" fmla="*/ 15530972 w 22290864"/>
              <a:gd name="connsiteY760" fmla="*/ 3065488 h 14570476"/>
              <a:gd name="connsiteX761" fmla="*/ 15534161 w 22290864"/>
              <a:gd name="connsiteY761" fmla="*/ 3054374 h 14570476"/>
              <a:gd name="connsiteX762" fmla="*/ 15535473 w 22290864"/>
              <a:gd name="connsiteY762" fmla="*/ 3050612 h 14570476"/>
              <a:gd name="connsiteX763" fmla="*/ 15537848 w 22290864"/>
              <a:gd name="connsiteY763" fmla="*/ 3050837 h 14570476"/>
              <a:gd name="connsiteX764" fmla="*/ 15569472 w 22290864"/>
              <a:gd name="connsiteY764" fmla="*/ 3051014 h 14570476"/>
              <a:gd name="connsiteX765" fmla="*/ 15572400 w 22290864"/>
              <a:gd name="connsiteY765" fmla="*/ 3050660 h 14570476"/>
              <a:gd name="connsiteX766" fmla="*/ 15572121 w 22290864"/>
              <a:gd name="connsiteY766" fmla="*/ 3052096 h 14570476"/>
              <a:gd name="connsiteX767" fmla="*/ 15568753 w 22290864"/>
              <a:gd name="connsiteY767" fmla="*/ 3059221 h 14570476"/>
              <a:gd name="connsiteX768" fmla="*/ 15566252 w 22290864"/>
              <a:gd name="connsiteY768" fmla="*/ 3063292 h 14570476"/>
              <a:gd name="connsiteX769" fmla="*/ 15567380 w 22290864"/>
              <a:gd name="connsiteY769" fmla="*/ 3073182 h 14570476"/>
              <a:gd name="connsiteX770" fmla="*/ 15577082 w 22290864"/>
              <a:gd name="connsiteY770" fmla="*/ 3077476 h 14570476"/>
              <a:gd name="connsiteX771" fmla="*/ 15597183 w 22290864"/>
              <a:gd name="connsiteY771" fmla="*/ 3067651 h 14570476"/>
              <a:gd name="connsiteX772" fmla="*/ 15597288 w 22290864"/>
              <a:gd name="connsiteY772" fmla="*/ 3063717 h 14570476"/>
              <a:gd name="connsiteX773" fmla="*/ 15591168 w 22290864"/>
              <a:gd name="connsiteY773" fmla="*/ 3055525 h 14570476"/>
              <a:gd name="connsiteX774" fmla="*/ 15587501 w 22290864"/>
              <a:gd name="connsiteY774" fmla="*/ 3052554 h 14570476"/>
              <a:gd name="connsiteX775" fmla="*/ 15584725 w 22290864"/>
              <a:gd name="connsiteY775" fmla="*/ 3048757 h 14570476"/>
              <a:gd name="connsiteX776" fmla="*/ 15588493 w 22290864"/>
              <a:gd name="connsiteY776" fmla="*/ 3047416 h 14570476"/>
              <a:gd name="connsiteX777" fmla="*/ 15614679 w 22290864"/>
              <a:gd name="connsiteY777" fmla="*/ 3037473 h 14570476"/>
              <a:gd name="connsiteX778" fmla="*/ 15617660 w 22290864"/>
              <a:gd name="connsiteY778" fmla="*/ 3035952 h 14570476"/>
              <a:gd name="connsiteX779" fmla="*/ 15618504 w 22290864"/>
              <a:gd name="connsiteY779" fmla="*/ 3037197 h 14570476"/>
              <a:gd name="connsiteX780" fmla="*/ 15623953 w 22290864"/>
              <a:gd name="connsiteY780" fmla="*/ 3044915 h 14570476"/>
              <a:gd name="connsiteX781" fmla="*/ 15641688 w 22290864"/>
              <a:gd name="connsiteY781" fmla="*/ 3071872 h 14570476"/>
              <a:gd name="connsiteX782" fmla="*/ 15641887 w 22290864"/>
              <a:gd name="connsiteY782" fmla="*/ 3085921 h 14570476"/>
              <a:gd name="connsiteX783" fmla="*/ 15640888 w 22290864"/>
              <a:gd name="connsiteY783" fmla="*/ 3091755 h 14570476"/>
              <a:gd name="connsiteX784" fmla="*/ 15651041 w 22290864"/>
              <a:gd name="connsiteY784" fmla="*/ 3104688 h 14570476"/>
              <a:gd name="connsiteX785" fmla="*/ 15674169 w 22290864"/>
              <a:gd name="connsiteY785" fmla="*/ 3096196 h 14570476"/>
              <a:gd name="connsiteX786" fmla="*/ 15680268 w 22290864"/>
              <a:gd name="connsiteY786" fmla="*/ 3078119 h 14570476"/>
              <a:gd name="connsiteX787" fmla="*/ 15676282 w 22290864"/>
              <a:gd name="connsiteY787" fmla="*/ 3073161 h 14570476"/>
              <a:gd name="connsiteX788" fmla="*/ 15668730 w 22290864"/>
              <a:gd name="connsiteY788" fmla="*/ 3069993 h 14570476"/>
              <a:gd name="connsiteX789" fmla="*/ 15655337 w 22290864"/>
              <a:gd name="connsiteY789" fmla="*/ 3063701 h 14570476"/>
              <a:gd name="connsiteX790" fmla="*/ 15642078 w 22290864"/>
              <a:gd name="connsiteY790" fmla="*/ 3042228 h 14570476"/>
              <a:gd name="connsiteX791" fmla="*/ 15633364 w 22290864"/>
              <a:gd name="connsiteY791" fmla="*/ 3026018 h 14570476"/>
              <a:gd name="connsiteX792" fmla="*/ 15635117 w 22290864"/>
              <a:gd name="connsiteY792" fmla="*/ 3024581 h 14570476"/>
              <a:gd name="connsiteX793" fmla="*/ 15657064 w 22290864"/>
              <a:gd name="connsiteY793" fmla="*/ 3003303 h 14570476"/>
              <a:gd name="connsiteX794" fmla="*/ 15658566 w 22290864"/>
              <a:gd name="connsiteY794" fmla="*/ 3001508 h 14570476"/>
              <a:gd name="connsiteX795" fmla="*/ 15659382 w 22290864"/>
              <a:gd name="connsiteY795" fmla="*/ 3002589 h 14570476"/>
              <a:gd name="connsiteX796" fmla="*/ 15662180 w 22290864"/>
              <a:gd name="connsiteY796" fmla="*/ 3010678 h 14570476"/>
              <a:gd name="connsiteX797" fmla="*/ 15666867 w 22290864"/>
              <a:gd name="connsiteY797" fmla="*/ 3019726 h 14570476"/>
              <a:gd name="connsiteX798" fmla="*/ 15673154 w 22290864"/>
              <a:gd name="connsiteY798" fmla="*/ 3021280 h 14570476"/>
              <a:gd name="connsiteX799" fmla="*/ 15679108 w 22290864"/>
              <a:gd name="connsiteY799" fmla="*/ 3018932 h 14570476"/>
              <a:gd name="connsiteX800" fmla="*/ 15689058 w 22290864"/>
              <a:gd name="connsiteY800" fmla="*/ 2998027 h 14570476"/>
              <a:gd name="connsiteX801" fmla="*/ 15685564 w 22290864"/>
              <a:gd name="connsiteY801" fmla="*/ 2993490 h 14570476"/>
              <a:gd name="connsiteX802" fmla="*/ 15680756 w 22290864"/>
              <a:gd name="connsiteY802" fmla="*/ 2991598 h 14570476"/>
              <a:gd name="connsiteX803" fmla="*/ 15675902 w 22290864"/>
              <a:gd name="connsiteY803" fmla="*/ 2992010 h 14570476"/>
              <a:gd name="connsiteX804" fmla="*/ 15670481 w 22290864"/>
              <a:gd name="connsiteY804" fmla="*/ 2992434 h 14570476"/>
              <a:gd name="connsiteX805" fmla="*/ 15665934 w 22290864"/>
              <a:gd name="connsiteY805" fmla="*/ 2991572 h 14570476"/>
              <a:gd name="connsiteX806" fmla="*/ 15667005 w 22290864"/>
              <a:gd name="connsiteY806" fmla="*/ 2989472 h 14570476"/>
              <a:gd name="connsiteX807" fmla="*/ 15680917 w 22290864"/>
              <a:gd name="connsiteY807" fmla="*/ 2959636 h 14570476"/>
              <a:gd name="connsiteX808" fmla="*/ 15681466 w 22290864"/>
              <a:gd name="connsiteY808" fmla="*/ 2958047 h 14570476"/>
              <a:gd name="connsiteX809" fmla="*/ 15690023 w 22290864"/>
              <a:gd name="connsiteY809" fmla="*/ 2959464 h 14570476"/>
              <a:gd name="connsiteX810" fmla="*/ 15718741 w 22290864"/>
              <a:gd name="connsiteY810" fmla="*/ 2964666 h 14570476"/>
              <a:gd name="connsiteX811" fmla="*/ 15728872 w 22290864"/>
              <a:gd name="connsiteY811" fmla="*/ 2969729 h 14570476"/>
              <a:gd name="connsiteX812" fmla="*/ 15734499 w 22290864"/>
              <a:gd name="connsiteY812" fmla="*/ 2977142 h 14570476"/>
              <a:gd name="connsiteX813" fmla="*/ 15745823 w 22290864"/>
              <a:gd name="connsiteY813" fmla="*/ 2985116 h 14570476"/>
              <a:gd name="connsiteX814" fmla="*/ 15759241 w 22290864"/>
              <a:gd name="connsiteY814" fmla="*/ 2976584 h 14570476"/>
              <a:gd name="connsiteX815" fmla="*/ 15764011 w 22290864"/>
              <a:gd name="connsiteY815" fmla="*/ 2959472 h 14570476"/>
              <a:gd name="connsiteX816" fmla="*/ 15762465 w 22290864"/>
              <a:gd name="connsiteY816" fmla="*/ 2950580 h 14570476"/>
              <a:gd name="connsiteX817" fmla="*/ 15752405 w 22290864"/>
              <a:gd name="connsiteY817" fmla="*/ 2942726 h 14570476"/>
              <a:gd name="connsiteX818" fmla="*/ 15741067 w 22290864"/>
              <a:gd name="connsiteY818" fmla="*/ 2946207 h 14570476"/>
              <a:gd name="connsiteX819" fmla="*/ 15731720 w 22290864"/>
              <a:gd name="connsiteY819" fmla="*/ 2950378 h 14570476"/>
              <a:gd name="connsiteX820" fmla="*/ 15718066 w 22290864"/>
              <a:gd name="connsiteY820" fmla="*/ 2949308 h 14570476"/>
              <a:gd name="connsiteX821" fmla="*/ 15685696 w 22290864"/>
              <a:gd name="connsiteY821" fmla="*/ 2940123 h 14570476"/>
              <a:gd name="connsiteX822" fmla="*/ 15686044 w 22290864"/>
              <a:gd name="connsiteY822" fmla="*/ 2936990 h 14570476"/>
              <a:gd name="connsiteX823" fmla="*/ 15686420 w 22290864"/>
              <a:gd name="connsiteY823" fmla="*/ 2904569 h 14570476"/>
              <a:gd name="connsiteX824" fmla="*/ 15688368 w 22290864"/>
              <a:gd name="connsiteY824" fmla="*/ 2902299 h 14570476"/>
              <a:gd name="connsiteX825" fmla="*/ 15695025 w 22290864"/>
              <a:gd name="connsiteY825" fmla="*/ 2905767 h 14570476"/>
              <a:gd name="connsiteX826" fmla="*/ 15699381 w 22290864"/>
              <a:gd name="connsiteY826" fmla="*/ 2908346 h 14570476"/>
              <a:gd name="connsiteX827" fmla="*/ 15710221 w 22290864"/>
              <a:gd name="connsiteY827" fmla="*/ 2904783 h 14570476"/>
              <a:gd name="connsiteX828" fmla="*/ 15708235 w 22290864"/>
              <a:gd name="connsiteY828" fmla="*/ 2880682 h 14570476"/>
              <a:gd name="connsiteX829" fmla="*/ 15702927 w 22290864"/>
              <a:gd name="connsiteY829" fmla="*/ 2876856 h 14570476"/>
              <a:gd name="connsiteX830" fmla="*/ 15697413 w 22290864"/>
              <a:gd name="connsiteY830" fmla="*/ 2876980 h 14570476"/>
              <a:gd name="connsiteX831" fmla="*/ 15690407 w 22290864"/>
              <a:gd name="connsiteY831" fmla="*/ 2883381 h 14570476"/>
              <a:gd name="connsiteX832" fmla="*/ 15687610 w 22290864"/>
              <a:gd name="connsiteY832" fmla="*/ 2886829 h 14570476"/>
              <a:gd name="connsiteX833" fmla="*/ 15684125 w 22290864"/>
              <a:gd name="connsiteY833" fmla="*/ 2889342 h 14570476"/>
              <a:gd name="connsiteX834" fmla="*/ 15682720 w 22290864"/>
              <a:gd name="connsiteY834" fmla="*/ 2884952 h 14570476"/>
              <a:gd name="connsiteX835" fmla="*/ 15676979 w 22290864"/>
              <a:gd name="connsiteY835" fmla="*/ 2868043 h 14570476"/>
              <a:gd name="connsiteX836" fmla="*/ 15672386 w 22290864"/>
              <a:gd name="connsiteY836" fmla="*/ 2858199 h 14570476"/>
              <a:gd name="connsiteX837" fmla="*/ 15671960 w 22290864"/>
              <a:gd name="connsiteY837" fmla="*/ 2857430 h 14570476"/>
              <a:gd name="connsiteX838" fmla="*/ 15674605 w 22290864"/>
              <a:gd name="connsiteY838" fmla="*/ 2855545 h 14570476"/>
              <a:gd name="connsiteX839" fmla="*/ 15693870 w 22290864"/>
              <a:gd name="connsiteY839" fmla="*/ 2841948 h 14570476"/>
              <a:gd name="connsiteX840" fmla="*/ 15707906 w 22290864"/>
              <a:gd name="connsiteY840" fmla="*/ 2833583 h 14570476"/>
              <a:gd name="connsiteX841" fmla="*/ 15709810 w 22290864"/>
              <a:gd name="connsiteY841" fmla="*/ 2833026 h 14570476"/>
              <a:gd name="connsiteX842" fmla="*/ 15716354 w 22290864"/>
              <a:gd name="connsiteY842" fmla="*/ 2832767 h 14570476"/>
              <a:gd name="connsiteX843" fmla="*/ 15721720 w 22290864"/>
              <a:gd name="connsiteY843" fmla="*/ 2833741 h 14570476"/>
              <a:gd name="connsiteX844" fmla="*/ 15726909 w 22290864"/>
              <a:gd name="connsiteY844" fmla="*/ 2834662 h 14570476"/>
              <a:gd name="connsiteX845" fmla="*/ 15737836 w 22290864"/>
              <a:gd name="connsiteY845" fmla="*/ 2829399 h 14570476"/>
              <a:gd name="connsiteX846" fmla="*/ 15739938 w 22290864"/>
              <a:gd name="connsiteY846" fmla="*/ 2818092 h 14570476"/>
              <a:gd name="connsiteX847" fmla="*/ 15726388 w 22290864"/>
              <a:gd name="connsiteY847" fmla="*/ 2797006 h 14570476"/>
              <a:gd name="connsiteX848" fmla="*/ 15715405 w 22290864"/>
              <a:gd name="connsiteY848" fmla="*/ 2794574 h 14570476"/>
              <a:gd name="connsiteX849" fmla="*/ 15707892 w 22290864"/>
              <a:gd name="connsiteY849" fmla="*/ 2799988 h 14570476"/>
              <a:gd name="connsiteX850" fmla="*/ 15705003 w 22290864"/>
              <a:gd name="connsiteY850" fmla="*/ 2807936 h 14570476"/>
              <a:gd name="connsiteX851" fmla="*/ 15700913 w 22290864"/>
              <a:gd name="connsiteY851" fmla="*/ 2817836 h 14570476"/>
              <a:gd name="connsiteX852" fmla="*/ 15685732 w 22290864"/>
              <a:gd name="connsiteY852" fmla="*/ 2828860 h 14570476"/>
              <a:gd name="connsiteX853" fmla="*/ 15662463 w 22290864"/>
              <a:gd name="connsiteY853" fmla="*/ 2841691 h 14570476"/>
              <a:gd name="connsiteX854" fmla="*/ 15661270 w 22290864"/>
              <a:gd name="connsiteY854" fmla="*/ 2840380 h 14570476"/>
              <a:gd name="connsiteX855" fmla="*/ 15640645 w 22290864"/>
              <a:gd name="connsiteY855" fmla="*/ 2818423 h 14570476"/>
              <a:gd name="connsiteX856" fmla="*/ 15637392 w 22290864"/>
              <a:gd name="connsiteY856" fmla="*/ 2815655 h 14570476"/>
              <a:gd name="connsiteX857" fmla="*/ 15636800 w 22290864"/>
              <a:gd name="connsiteY857" fmla="*/ 2815146 h 14570476"/>
              <a:gd name="connsiteX858" fmla="*/ 15637687 w 22290864"/>
              <a:gd name="connsiteY858" fmla="*/ 2814551 h 14570476"/>
              <a:gd name="connsiteX859" fmla="*/ 15645080 w 22290864"/>
              <a:gd name="connsiteY859" fmla="*/ 2812126 h 14570476"/>
              <a:gd name="connsiteX860" fmla="*/ 15652242 w 22290864"/>
              <a:gd name="connsiteY860" fmla="*/ 2809825 h 14570476"/>
              <a:gd name="connsiteX861" fmla="*/ 15655952 w 22290864"/>
              <a:gd name="connsiteY861" fmla="*/ 2802494 h 14570476"/>
              <a:gd name="connsiteX862" fmla="*/ 15639883 w 22290864"/>
              <a:gd name="connsiteY862" fmla="*/ 2785377 h 14570476"/>
              <a:gd name="connsiteX863" fmla="*/ 15633674 w 22290864"/>
              <a:gd name="connsiteY863" fmla="*/ 2784883 h 14570476"/>
              <a:gd name="connsiteX864" fmla="*/ 15627149 w 22290864"/>
              <a:gd name="connsiteY864" fmla="*/ 2789918 h 14570476"/>
              <a:gd name="connsiteX865" fmla="*/ 15626570 w 22290864"/>
              <a:gd name="connsiteY865" fmla="*/ 2798206 h 14570476"/>
              <a:gd name="connsiteX866" fmla="*/ 15627029 w 22290864"/>
              <a:gd name="connsiteY866" fmla="*/ 2803706 h 14570476"/>
              <a:gd name="connsiteX867" fmla="*/ 15626382 w 22290864"/>
              <a:gd name="connsiteY867" fmla="*/ 2807669 h 14570476"/>
              <a:gd name="connsiteX868" fmla="*/ 15623786 w 22290864"/>
              <a:gd name="connsiteY868" fmla="*/ 2806157 h 14570476"/>
              <a:gd name="connsiteX869" fmla="*/ 15596780 w 22290864"/>
              <a:gd name="connsiteY869" fmla="*/ 2793504 h 14570476"/>
              <a:gd name="connsiteX870" fmla="*/ 15593645 w 22290864"/>
              <a:gd name="connsiteY870" fmla="*/ 2792041 h 14570476"/>
              <a:gd name="connsiteX871" fmla="*/ 15594854 w 22290864"/>
              <a:gd name="connsiteY871" fmla="*/ 2784972 h 14570476"/>
              <a:gd name="connsiteX872" fmla="*/ 15600984 w 22290864"/>
              <a:gd name="connsiteY872" fmla="*/ 2753332 h 14570476"/>
              <a:gd name="connsiteX873" fmla="*/ 15606900 w 22290864"/>
              <a:gd name="connsiteY873" fmla="*/ 2744866 h 14570476"/>
              <a:gd name="connsiteX874" fmla="*/ 15611503 w 22290864"/>
              <a:gd name="connsiteY874" fmla="*/ 2741635 h 14570476"/>
              <a:gd name="connsiteX875" fmla="*/ 15618301 w 22290864"/>
              <a:gd name="connsiteY875" fmla="*/ 2735986 h 14570476"/>
              <a:gd name="connsiteX876" fmla="*/ 15620247 w 22290864"/>
              <a:gd name="connsiteY876" fmla="*/ 2726831 h 14570476"/>
              <a:gd name="connsiteX877" fmla="*/ 15615910 w 22290864"/>
              <a:gd name="connsiteY877" fmla="*/ 2719217 h 14570476"/>
              <a:gd name="connsiteX878" fmla="*/ 15600187 w 22290864"/>
              <a:gd name="connsiteY878" fmla="*/ 2711977 h 14570476"/>
              <a:gd name="connsiteX879" fmla="*/ 15590938 w 22290864"/>
              <a:gd name="connsiteY879" fmla="*/ 2711921 h 14570476"/>
              <a:gd name="connsiteX880" fmla="*/ 15585677 w 22290864"/>
              <a:gd name="connsiteY880" fmla="*/ 2713159 h 14570476"/>
              <a:gd name="connsiteX881" fmla="*/ 15580308 w 22290864"/>
              <a:gd name="connsiteY881" fmla="*/ 2717449 h 14570476"/>
              <a:gd name="connsiteX882" fmla="*/ 15578480 w 22290864"/>
              <a:gd name="connsiteY882" fmla="*/ 2721151 h 14570476"/>
              <a:gd name="connsiteX883" fmla="*/ 15578309 w 22290864"/>
              <a:gd name="connsiteY883" fmla="*/ 2727517 h 14570476"/>
              <a:gd name="connsiteX884" fmla="*/ 15582290 w 22290864"/>
              <a:gd name="connsiteY884" fmla="*/ 2735760 h 14570476"/>
              <a:gd name="connsiteX885" fmla="*/ 15586074 w 22290864"/>
              <a:gd name="connsiteY885" fmla="*/ 2750584 h 14570476"/>
              <a:gd name="connsiteX886" fmla="*/ 15579613 w 22290864"/>
              <a:gd name="connsiteY886" fmla="*/ 2775270 h 14570476"/>
              <a:gd name="connsiteX887" fmla="*/ 15576698 w 22290864"/>
              <a:gd name="connsiteY887" fmla="*/ 2785390 h 14570476"/>
              <a:gd name="connsiteX888" fmla="*/ 15575872 w 22290864"/>
              <a:gd name="connsiteY888" fmla="*/ 2788310 h 14570476"/>
              <a:gd name="connsiteX889" fmla="*/ 15573967 w 22290864"/>
              <a:gd name="connsiteY889" fmla="*/ 2788005 h 14570476"/>
              <a:gd name="connsiteX890" fmla="*/ 15541631 w 22290864"/>
              <a:gd name="connsiteY890" fmla="*/ 2787234 h 14570476"/>
              <a:gd name="connsiteX891" fmla="*/ 15538088 w 22290864"/>
              <a:gd name="connsiteY891" fmla="*/ 2787568 h 14570476"/>
              <a:gd name="connsiteX892" fmla="*/ 15538383 w 22290864"/>
              <a:gd name="connsiteY892" fmla="*/ 2786339 h 14570476"/>
              <a:gd name="connsiteX893" fmla="*/ 15541711 w 22290864"/>
              <a:gd name="connsiteY893" fmla="*/ 2779600 h 14570476"/>
              <a:gd name="connsiteX894" fmla="*/ 15544951 w 22290864"/>
              <a:gd name="connsiteY894" fmla="*/ 2770140 h 14570476"/>
              <a:gd name="connsiteX895" fmla="*/ 15540651 w 22290864"/>
              <a:gd name="connsiteY895" fmla="*/ 2763719 h 14570476"/>
              <a:gd name="connsiteX896" fmla="*/ 15526989 w 22290864"/>
              <a:gd name="connsiteY896" fmla="*/ 2761746 h 14570476"/>
              <a:gd name="connsiteX897" fmla="*/ 15514887 w 22290864"/>
              <a:gd name="connsiteY897" fmla="*/ 2768011 h 14570476"/>
              <a:gd name="connsiteX898" fmla="*/ 15513188 w 22290864"/>
              <a:gd name="connsiteY898" fmla="*/ 2776028 h 14570476"/>
              <a:gd name="connsiteX899" fmla="*/ 15519588 w 22290864"/>
              <a:gd name="connsiteY899" fmla="*/ 2783646 h 14570476"/>
              <a:gd name="connsiteX900" fmla="*/ 15523310 w 22290864"/>
              <a:gd name="connsiteY900" fmla="*/ 2786818 h 14570476"/>
              <a:gd name="connsiteX901" fmla="*/ 15525342 w 22290864"/>
              <a:gd name="connsiteY901" fmla="*/ 2789711 h 14570476"/>
              <a:gd name="connsiteX902" fmla="*/ 15522249 w 22290864"/>
              <a:gd name="connsiteY902" fmla="*/ 2790578 h 14570476"/>
              <a:gd name="connsiteX903" fmla="*/ 15493818 w 22290864"/>
              <a:gd name="connsiteY903" fmla="*/ 2801285 h 14570476"/>
              <a:gd name="connsiteX904" fmla="*/ 15491657 w 22290864"/>
              <a:gd name="connsiteY904" fmla="*/ 2802308 h 14570476"/>
              <a:gd name="connsiteX905" fmla="*/ 15478658 w 22290864"/>
              <a:gd name="connsiteY905" fmla="*/ 2783948 h 14570476"/>
              <a:gd name="connsiteX906" fmla="*/ 15468084 w 22290864"/>
              <a:gd name="connsiteY906" fmla="*/ 2765005 h 14570476"/>
              <a:gd name="connsiteX907" fmla="*/ 15469016 w 22290864"/>
              <a:gd name="connsiteY907" fmla="*/ 2753498 h 14570476"/>
              <a:gd name="connsiteX908" fmla="*/ 15469644 w 22290864"/>
              <a:gd name="connsiteY908" fmla="*/ 2745496 h 14570476"/>
              <a:gd name="connsiteX909" fmla="*/ 15468475 w 22290864"/>
              <a:gd name="connsiteY909" fmla="*/ 2742118 h 14570476"/>
              <a:gd name="connsiteX910" fmla="*/ 15449231 w 22290864"/>
              <a:gd name="connsiteY910" fmla="*/ 2736681 h 14570476"/>
              <a:gd name="connsiteX911" fmla="*/ 15432294 w 22290864"/>
              <a:gd name="connsiteY911" fmla="*/ 2749122 h 14570476"/>
              <a:gd name="connsiteX912" fmla="*/ 15429627 w 22290864"/>
              <a:gd name="connsiteY912" fmla="*/ 2755052 h 14570476"/>
              <a:gd name="connsiteX913" fmla="*/ 15438630 w 22290864"/>
              <a:gd name="connsiteY913" fmla="*/ 2769381 h 14570476"/>
              <a:gd name="connsiteX914" fmla="*/ 15443712 w 22290864"/>
              <a:gd name="connsiteY914" fmla="*/ 2770784 h 14570476"/>
              <a:gd name="connsiteX915" fmla="*/ 15452104 w 22290864"/>
              <a:gd name="connsiteY915" fmla="*/ 2774060 h 14570476"/>
              <a:gd name="connsiteX916" fmla="*/ 15466217 w 22290864"/>
              <a:gd name="connsiteY916" fmla="*/ 2793765 h 14570476"/>
              <a:gd name="connsiteX917" fmla="*/ 15469261 w 22290864"/>
              <a:gd name="connsiteY917" fmla="*/ 2799243 h 14570476"/>
              <a:gd name="connsiteX918" fmla="*/ 15473778 w 22290864"/>
              <a:gd name="connsiteY918" fmla="*/ 2807416 h 14570476"/>
              <a:gd name="connsiteX919" fmla="*/ 15476320 w 22290864"/>
              <a:gd name="connsiteY919" fmla="*/ 2812053 h 14570476"/>
              <a:gd name="connsiteX920" fmla="*/ 15474770 w 22290864"/>
              <a:gd name="connsiteY920" fmla="*/ 2813203 h 14570476"/>
              <a:gd name="connsiteX921" fmla="*/ 15452723 w 22290864"/>
              <a:gd name="connsiteY921" fmla="*/ 2834266 h 14570476"/>
              <a:gd name="connsiteX922" fmla="*/ 15450495 w 22290864"/>
              <a:gd name="connsiteY922" fmla="*/ 2836248 h 14570476"/>
              <a:gd name="connsiteX923" fmla="*/ 15448038 w 22290864"/>
              <a:gd name="connsiteY923" fmla="*/ 2828670 h 14570476"/>
              <a:gd name="connsiteX924" fmla="*/ 15446738 w 22290864"/>
              <a:gd name="connsiteY924" fmla="*/ 2823419 h 14570476"/>
              <a:gd name="connsiteX925" fmla="*/ 15443529 w 22290864"/>
              <a:gd name="connsiteY925" fmla="*/ 2819802 h 14570476"/>
              <a:gd name="connsiteX926" fmla="*/ 15430639 w 22290864"/>
              <a:gd name="connsiteY926" fmla="*/ 2820980 h 14570476"/>
              <a:gd name="connsiteX927" fmla="*/ 15421198 w 22290864"/>
              <a:gd name="connsiteY927" fmla="*/ 2841419 h 14570476"/>
              <a:gd name="connsiteX928" fmla="*/ 15429356 w 22290864"/>
              <a:gd name="connsiteY928" fmla="*/ 2847873 h 14570476"/>
              <a:gd name="connsiteX929" fmla="*/ 15434657 w 22290864"/>
              <a:gd name="connsiteY929" fmla="*/ 2847490 h 14570476"/>
              <a:gd name="connsiteX930" fmla="*/ 15442099 w 22290864"/>
              <a:gd name="connsiteY930" fmla="*/ 2847308 h 14570476"/>
              <a:gd name="connsiteX931" fmla="*/ 15442823 w 22290864"/>
              <a:gd name="connsiteY931" fmla="*/ 2847479 h 14570476"/>
              <a:gd name="connsiteX932" fmla="*/ 15440766 w 22290864"/>
              <a:gd name="connsiteY932" fmla="*/ 2851073 h 14570476"/>
              <a:gd name="connsiteX933" fmla="*/ 15428150 w 22290864"/>
              <a:gd name="connsiteY933" fmla="*/ 2878772 h 14570476"/>
              <a:gd name="connsiteX934" fmla="*/ 15427144 w 22290864"/>
              <a:gd name="connsiteY934" fmla="*/ 2881618 h 14570476"/>
              <a:gd name="connsiteX935" fmla="*/ 15398033 w 22290864"/>
              <a:gd name="connsiteY935" fmla="*/ 2876589 h 14570476"/>
              <a:gd name="connsiteX936" fmla="*/ 15382457 w 22290864"/>
              <a:gd name="connsiteY936" fmla="*/ 2870818 h 14570476"/>
              <a:gd name="connsiteX937" fmla="*/ 15376766 w 22290864"/>
              <a:gd name="connsiteY937" fmla="*/ 2863647 h 14570476"/>
              <a:gd name="connsiteX938" fmla="*/ 15373692 w 22290864"/>
              <a:gd name="connsiteY938" fmla="*/ 2859227 h 14570476"/>
              <a:gd name="connsiteX939" fmla="*/ 15368324 w 22290864"/>
              <a:gd name="connsiteY939" fmla="*/ 2855537 h 14570476"/>
              <a:gd name="connsiteX940" fmla="*/ 15359372 w 22290864"/>
              <a:gd name="connsiteY940" fmla="*/ 2855872 h 14570476"/>
              <a:gd name="connsiteX941" fmla="*/ 15346864 w 22290864"/>
              <a:gd name="connsiteY941" fmla="*/ 2878310 h 14570476"/>
              <a:gd name="connsiteX942" fmla="*/ 15347155 w 22290864"/>
              <a:gd name="connsiteY942" fmla="*/ 2884302 h 14570476"/>
              <a:gd name="connsiteX943" fmla="*/ 15349881 w 22290864"/>
              <a:gd name="connsiteY943" fmla="*/ 2892339 h 14570476"/>
              <a:gd name="connsiteX944" fmla="*/ 15359021 w 22290864"/>
              <a:gd name="connsiteY944" fmla="*/ 2897404 h 14570476"/>
              <a:gd name="connsiteX945" fmla="*/ 15365386 w 22290864"/>
              <a:gd name="connsiteY945" fmla="*/ 2896228 h 14570476"/>
              <a:gd name="connsiteX946" fmla="*/ 15369829 w 22290864"/>
              <a:gd name="connsiteY946" fmla="*/ 2893782 h 14570476"/>
              <a:gd name="connsiteX947" fmla="*/ 15383979 w 22290864"/>
              <a:gd name="connsiteY947" fmla="*/ 2889146 h 14570476"/>
              <a:gd name="connsiteX948" fmla="*/ 15410071 w 22290864"/>
              <a:gd name="connsiteY948" fmla="*/ 2895598 h 14570476"/>
              <a:gd name="connsiteX949" fmla="*/ 15420295 w 22290864"/>
              <a:gd name="connsiteY949" fmla="*/ 2898518 h 14570476"/>
              <a:gd name="connsiteX950" fmla="*/ 15423304 w 22290864"/>
              <a:gd name="connsiteY950" fmla="*/ 2899370 h 14570476"/>
              <a:gd name="connsiteX951" fmla="*/ 15423113 w 22290864"/>
              <a:gd name="connsiteY951" fmla="*/ 2900582 h 14570476"/>
              <a:gd name="connsiteX952" fmla="*/ 15422459 w 22290864"/>
              <a:gd name="connsiteY952" fmla="*/ 2932376 h 14570476"/>
              <a:gd name="connsiteX953" fmla="*/ 15422540 w 22290864"/>
              <a:gd name="connsiteY953" fmla="*/ 2935668 h 14570476"/>
              <a:gd name="connsiteX954" fmla="*/ 15415693 w 22290864"/>
              <a:gd name="connsiteY954" fmla="*/ 2932316 h 14570476"/>
              <a:gd name="connsiteX955" fmla="*/ 15406301 w 22290864"/>
              <a:gd name="connsiteY955" fmla="*/ 2928979 h 14570476"/>
              <a:gd name="connsiteX956" fmla="*/ 15399847 w 22290864"/>
              <a:gd name="connsiteY956" fmla="*/ 2933201 h 14570476"/>
              <a:gd name="connsiteX957" fmla="*/ 15397742 w 22290864"/>
              <a:gd name="connsiteY957" fmla="*/ 2938972 h 14570476"/>
              <a:gd name="connsiteX958" fmla="*/ 15406052 w 22290864"/>
              <a:gd name="connsiteY958" fmla="*/ 2960430 h 14570476"/>
              <a:gd name="connsiteX959" fmla="*/ 15411396 w 22290864"/>
              <a:gd name="connsiteY959" fmla="*/ 2961030 h 14570476"/>
              <a:gd name="connsiteX960" fmla="*/ 15419115 w 22290864"/>
              <a:gd name="connsiteY960" fmla="*/ 2955222 h 14570476"/>
              <a:gd name="connsiteX961" fmla="*/ 15424000 w 22290864"/>
              <a:gd name="connsiteY961" fmla="*/ 2949711 h 14570476"/>
              <a:gd name="connsiteX962" fmla="*/ 15425085 w 22290864"/>
              <a:gd name="connsiteY962" fmla="*/ 2948915 h 14570476"/>
              <a:gd name="connsiteX963" fmla="*/ 15425372 w 22290864"/>
              <a:gd name="connsiteY963" fmla="*/ 2949981 h 14570476"/>
              <a:gd name="connsiteX964" fmla="*/ 15426580 w 22290864"/>
              <a:gd name="connsiteY964" fmla="*/ 2954447 h 14570476"/>
              <a:gd name="connsiteX965" fmla="*/ 15436678 w 22290864"/>
              <a:gd name="connsiteY965" fmla="*/ 2980315 h 14570476"/>
              <a:gd name="connsiteX966" fmla="*/ 15438148 w 22290864"/>
              <a:gd name="connsiteY966" fmla="*/ 2983241 h 14570476"/>
              <a:gd name="connsiteX967" fmla="*/ 15435331 w 22290864"/>
              <a:gd name="connsiteY967" fmla="*/ 2985471 h 14570476"/>
              <a:gd name="connsiteX968" fmla="*/ 15401408 w 22290864"/>
              <a:gd name="connsiteY968" fmla="*/ 3006508 h 14570476"/>
              <a:gd name="connsiteX969" fmla="*/ 15390572 w 22290864"/>
              <a:gd name="connsiteY969" fmla="*/ 3005798 h 14570476"/>
              <a:gd name="connsiteX970" fmla="*/ 15377287 w 22290864"/>
              <a:gd name="connsiteY970" fmla="*/ 3007002 h 14570476"/>
              <a:gd name="connsiteX971" fmla="*/ 15371816 w 22290864"/>
              <a:gd name="connsiteY971" fmla="*/ 3016466 h 14570476"/>
              <a:gd name="connsiteX972" fmla="*/ 15373646 w 22290864"/>
              <a:gd name="connsiteY972" fmla="*/ 3027141 h 14570476"/>
              <a:gd name="connsiteX973" fmla="*/ 15390495 w 22290864"/>
              <a:gd name="connsiteY973" fmla="*/ 3044756 h 14570476"/>
              <a:gd name="connsiteX974" fmla="*/ 15395875 w 22290864"/>
              <a:gd name="connsiteY974" fmla="*/ 3045076 h 14570476"/>
              <a:gd name="connsiteX975" fmla="*/ 15404818 w 22290864"/>
              <a:gd name="connsiteY975" fmla="*/ 3038427 h 14570476"/>
              <a:gd name="connsiteX976" fmla="*/ 15407130 w 22290864"/>
              <a:gd name="connsiteY976" fmla="*/ 3031168 h 14570476"/>
              <a:gd name="connsiteX977" fmla="*/ 15409908 w 22290864"/>
              <a:gd name="connsiteY977" fmla="*/ 3023429 h 14570476"/>
              <a:gd name="connsiteX978" fmla="*/ 15418774 w 22290864"/>
              <a:gd name="connsiteY978" fmla="*/ 3014983 h 14570476"/>
              <a:gd name="connsiteX979" fmla="*/ 15430737 w 22290864"/>
              <a:gd name="connsiteY979" fmla="*/ 3008153 h 14570476"/>
              <a:gd name="connsiteX980" fmla="*/ 15444484 w 22290864"/>
              <a:gd name="connsiteY980" fmla="*/ 3000554 h 14570476"/>
              <a:gd name="connsiteX981" fmla="*/ 15448087 w 22290864"/>
              <a:gd name="connsiteY981" fmla="*/ 2998736 h 14570476"/>
              <a:gd name="connsiteX982" fmla="*/ 15449977 w 22290864"/>
              <a:gd name="connsiteY982" fmla="*/ 3000917 h 14570476"/>
              <a:gd name="connsiteX983" fmla="*/ 15470511 w 22290864"/>
              <a:gd name="connsiteY983" fmla="*/ 3021858 h 14570476"/>
              <a:gd name="connsiteX984" fmla="*/ 15472641 w 22290864"/>
              <a:gd name="connsiteY984" fmla="*/ 3023598 h 14570476"/>
              <a:gd name="connsiteX985" fmla="*/ 15471846 w 22290864"/>
              <a:gd name="connsiteY985" fmla="*/ 3024113 h 14570476"/>
              <a:gd name="connsiteX986" fmla="*/ 15464214 w 22290864"/>
              <a:gd name="connsiteY986" fmla="*/ 3026622 h 14570476"/>
              <a:gd name="connsiteX987" fmla="*/ 15455064 w 22290864"/>
              <a:gd name="connsiteY987" fmla="*/ 3031201 h 14570476"/>
              <a:gd name="connsiteX988" fmla="*/ 15455996 w 22290864"/>
              <a:gd name="connsiteY988" fmla="*/ 3043756 h 14570476"/>
              <a:gd name="connsiteX989" fmla="*/ 15462212 w 22290864"/>
              <a:gd name="connsiteY989" fmla="*/ 3049932 h 14570476"/>
              <a:gd name="connsiteX990" fmla="*/ 15475468 w 22290864"/>
              <a:gd name="connsiteY990" fmla="*/ 3053954 h 14570476"/>
              <a:gd name="connsiteX991" fmla="*/ 15481492 w 22290864"/>
              <a:gd name="connsiteY991" fmla="*/ 3049931 h 14570476"/>
              <a:gd name="connsiteX992" fmla="*/ 15482872 w 22290864"/>
              <a:gd name="connsiteY992" fmla="*/ 3041527 h 14570476"/>
              <a:gd name="connsiteX993" fmla="*/ 15482432 w 22290864"/>
              <a:gd name="connsiteY993" fmla="*/ 3033434 h 14570476"/>
              <a:gd name="connsiteX994" fmla="*/ 15484826 w 22290864"/>
              <a:gd name="connsiteY994" fmla="*/ 3032056 h 14570476"/>
              <a:gd name="connsiteX995" fmla="*/ 15514235 w 22290864"/>
              <a:gd name="connsiteY995" fmla="*/ 3045581 h 14570476"/>
              <a:gd name="connsiteX996" fmla="*/ 15517228 w 22290864"/>
              <a:gd name="connsiteY996" fmla="*/ 3046709 h 14570476"/>
              <a:gd name="connsiteX997" fmla="*/ 15513974 w 22290864"/>
              <a:gd name="connsiteY997" fmla="*/ 3066403 h 14570476"/>
              <a:gd name="connsiteX998" fmla="*/ 15507291 w 22290864"/>
              <a:gd name="connsiteY998" fmla="*/ 3091506 h 14570476"/>
              <a:gd name="connsiteX999" fmla="*/ 15499169 w 22290864"/>
              <a:gd name="connsiteY999" fmla="*/ 3098519 h 14570476"/>
              <a:gd name="connsiteX1000" fmla="*/ 15492544 w 22290864"/>
              <a:gd name="connsiteY1000" fmla="*/ 3104075 h 14570476"/>
              <a:gd name="connsiteX1001" fmla="*/ 15490520 w 22290864"/>
              <a:gd name="connsiteY1001" fmla="*/ 3113264 h 14570476"/>
              <a:gd name="connsiteX1002" fmla="*/ 15496716 w 22290864"/>
              <a:gd name="connsiteY1002" fmla="*/ 3122391 h 14570476"/>
              <a:gd name="connsiteX1003" fmla="*/ 15516953 w 22290864"/>
              <a:gd name="connsiteY1003" fmla="*/ 3128584 h 14570476"/>
              <a:gd name="connsiteX1004" fmla="*/ 15520573 w 22290864"/>
              <a:gd name="connsiteY1004" fmla="*/ 3128089 h 14570476"/>
              <a:gd name="connsiteX1005" fmla="*/ 14499999 w 22290864"/>
              <a:gd name="connsiteY1005" fmla="*/ 3320589 h 14570476"/>
              <a:gd name="connsiteX1006" fmla="*/ 14519154 w 22290864"/>
              <a:gd name="connsiteY1006" fmla="*/ 3310017 h 14570476"/>
              <a:gd name="connsiteX1007" fmla="*/ 14523343 w 22290864"/>
              <a:gd name="connsiteY1007" fmla="*/ 3291954 h 14570476"/>
              <a:gd name="connsiteX1008" fmla="*/ 14516496 w 22290864"/>
              <a:gd name="connsiteY1008" fmla="*/ 3276720 h 14570476"/>
              <a:gd name="connsiteX1009" fmla="*/ 14509090 w 22290864"/>
              <a:gd name="connsiteY1009" fmla="*/ 3261297 h 14570476"/>
              <a:gd name="connsiteX1010" fmla="*/ 14509048 w 22290864"/>
              <a:gd name="connsiteY1010" fmla="*/ 3239685 h 14570476"/>
              <a:gd name="connsiteX1011" fmla="*/ 14520113 w 22290864"/>
              <a:gd name="connsiteY1011" fmla="*/ 3199516 h 14570476"/>
              <a:gd name="connsiteX1012" fmla="*/ 14526280 w 22290864"/>
              <a:gd name="connsiteY1012" fmla="*/ 3178020 h 14570476"/>
              <a:gd name="connsiteX1013" fmla="*/ 14528818 w 22290864"/>
              <a:gd name="connsiteY1013" fmla="*/ 3170745 h 14570476"/>
              <a:gd name="connsiteX1014" fmla="*/ 14533411 w 22290864"/>
              <a:gd name="connsiteY1014" fmla="*/ 3171178 h 14570476"/>
              <a:gd name="connsiteX1015" fmla="*/ 14594573 w 22290864"/>
              <a:gd name="connsiteY1015" fmla="*/ 3171522 h 14570476"/>
              <a:gd name="connsiteX1016" fmla="*/ 14600237 w 22290864"/>
              <a:gd name="connsiteY1016" fmla="*/ 3170836 h 14570476"/>
              <a:gd name="connsiteX1017" fmla="*/ 14599696 w 22290864"/>
              <a:gd name="connsiteY1017" fmla="*/ 3173616 h 14570476"/>
              <a:gd name="connsiteX1018" fmla="*/ 14593185 w 22290864"/>
              <a:gd name="connsiteY1018" fmla="*/ 3187394 h 14570476"/>
              <a:gd name="connsiteX1019" fmla="*/ 14588345 w 22290864"/>
              <a:gd name="connsiteY1019" fmla="*/ 3195268 h 14570476"/>
              <a:gd name="connsiteX1020" fmla="*/ 14590528 w 22290864"/>
              <a:gd name="connsiteY1020" fmla="*/ 3214396 h 14570476"/>
              <a:gd name="connsiteX1021" fmla="*/ 14609292 w 22290864"/>
              <a:gd name="connsiteY1021" fmla="*/ 3222701 h 14570476"/>
              <a:gd name="connsiteX1022" fmla="*/ 14648169 w 22290864"/>
              <a:gd name="connsiteY1022" fmla="*/ 3203698 h 14570476"/>
              <a:gd name="connsiteX1023" fmla="*/ 14648371 w 22290864"/>
              <a:gd name="connsiteY1023" fmla="*/ 3196091 h 14570476"/>
              <a:gd name="connsiteX1024" fmla="*/ 14636534 w 22290864"/>
              <a:gd name="connsiteY1024" fmla="*/ 3180247 h 14570476"/>
              <a:gd name="connsiteX1025" fmla="*/ 14629444 w 22290864"/>
              <a:gd name="connsiteY1025" fmla="*/ 3174500 h 14570476"/>
              <a:gd name="connsiteX1026" fmla="*/ 14624071 w 22290864"/>
              <a:gd name="connsiteY1026" fmla="*/ 3167156 h 14570476"/>
              <a:gd name="connsiteX1027" fmla="*/ 14631363 w 22290864"/>
              <a:gd name="connsiteY1027" fmla="*/ 3164562 h 14570476"/>
              <a:gd name="connsiteX1028" fmla="*/ 14682006 w 22290864"/>
              <a:gd name="connsiteY1028" fmla="*/ 3145334 h 14570476"/>
              <a:gd name="connsiteX1029" fmla="*/ 14687769 w 22290864"/>
              <a:gd name="connsiteY1029" fmla="*/ 3142391 h 14570476"/>
              <a:gd name="connsiteX1030" fmla="*/ 14689405 w 22290864"/>
              <a:gd name="connsiteY1030" fmla="*/ 3144798 h 14570476"/>
              <a:gd name="connsiteX1031" fmla="*/ 14699943 w 22290864"/>
              <a:gd name="connsiteY1031" fmla="*/ 3159725 h 14570476"/>
              <a:gd name="connsiteX1032" fmla="*/ 14734245 w 22290864"/>
              <a:gd name="connsiteY1032" fmla="*/ 3211862 h 14570476"/>
              <a:gd name="connsiteX1033" fmla="*/ 14734628 w 22290864"/>
              <a:gd name="connsiteY1033" fmla="*/ 3239034 h 14570476"/>
              <a:gd name="connsiteX1034" fmla="*/ 14732697 w 22290864"/>
              <a:gd name="connsiteY1034" fmla="*/ 3250318 h 14570476"/>
              <a:gd name="connsiteX1035" fmla="*/ 14752332 w 22290864"/>
              <a:gd name="connsiteY1035" fmla="*/ 3275329 h 14570476"/>
              <a:gd name="connsiteX1036" fmla="*/ 14797065 w 22290864"/>
              <a:gd name="connsiteY1036" fmla="*/ 3258905 h 14570476"/>
              <a:gd name="connsiteX1037" fmla="*/ 14808861 w 22290864"/>
              <a:gd name="connsiteY1037" fmla="*/ 3223945 h 14570476"/>
              <a:gd name="connsiteX1038" fmla="*/ 14801149 w 22290864"/>
              <a:gd name="connsiteY1038" fmla="*/ 3214356 h 14570476"/>
              <a:gd name="connsiteX1039" fmla="*/ 14786543 w 22290864"/>
              <a:gd name="connsiteY1039" fmla="*/ 3208228 h 14570476"/>
              <a:gd name="connsiteX1040" fmla="*/ 14760643 w 22290864"/>
              <a:gd name="connsiteY1040" fmla="*/ 3196058 h 14570476"/>
              <a:gd name="connsiteX1041" fmla="*/ 14734998 w 22290864"/>
              <a:gd name="connsiteY1041" fmla="*/ 3154529 h 14570476"/>
              <a:gd name="connsiteX1042" fmla="*/ 14718143 w 22290864"/>
              <a:gd name="connsiteY1042" fmla="*/ 3123178 h 14570476"/>
              <a:gd name="connsiteX1043" fmla="*/ 14721533 w 22290864"/>
              <a:gd name="connsiteY1043" fmla="*/ 3120398 h 14570476"/>
              <a:gd name="connsiteX1044" fmla="*/ 14763979 w 22290864"/>
              <a:gd name="connsiteY1044" fmla="*/ 3079246 h 14570476"/>
              <a:gd name="connsiteX1045" fmla="*/ 14766886 w 22290864"/>
              <a:gd name="connsiteY1045" fmla="*/ 3075775 h 14570476"/>
              <a:gd name="connsiteX1046" fmla="*/ 14768466 w 22290864"/>
              <a:gd name="connsiteY1046" fmla="*/ 3077866 h 14570476"/>
              <a:gd name="connsiteX1047" fmla="*/ 14773874 w 22290864"/>
              <a:gd name="connsiteY1047" fmla="*/ 3093509 h 14570476"/>
              <a:gd name="connsiteX1048" fmla="*/ 14782942 w 22290864"/>
              <a:gd name="connsiteY1048" fmla="*/ 3111009 h 14570476"/>
              <a:gd name="connsiteX1049" fmla="*/ 14795099 w 22290864"/>
              <a:gd name="connsiteY1049" fmla="*/ 3114013 h 14570476"/>
              <a:gd name="connsiteX1050" fmla="*/ 14806615 w 22290864"/>
              <a:gd name="connsiteY1050" fmla="*/ 3109474 h 14570476"/>
              <a:gd name="connsiteX1051" fmla="*/ 14825859 w 22290864"/>
              <a:gd name="connsiteY1051" fmla="*/ 3069043 h 14570476"/>
              <a:gd name="connsiteX1052" fmla="*/ 14819102 w 22290864"/>
              <a:gd name="connsiteY1052" fmla="*/ 3060267 h 14570476"/>
              <a:gd name="connsiteX1053" fmla="*/ 14809803 w 22290864"/>
              <a:gd name="connsiteY1053" fmla="*/ 3056609 h 14570476"/>
              <a:gd name="connsiteX1054" fmla="*/ 14800417 w 22290864"/>
              <a:gd name="connsiteY1054" fmla="*/ 3057404 h 14570476"/>
              <a:gd name="connsiteX1055" fmla="*/ 14789930 w 22290864"/>
              <a:gd name="connsiteY1055" fmla="*/ 3058225 h 14570476"/>
              <a:gd name="connsiteX1056" fmla="*/ 14781138 w 22290864"/>
              <a:gd name="connsiteY1056" fmla="*/ 3056557 h 14570476"/>
              <a:gd name="connsiteX1057" fmla="*/ 14783208 w 22290864"/>
              <a:gd name="connsiteY1057" fmla="*/ 3052497 h 14570476"/>
              <a:gd name="connsiteX1058" fmla="*/ 14810115 w 22290864"/>
              <a:gd name="connsiteY1058" fmla="*/ 2994791 h 14570476"/>
              <a:gd name="connsiteX1059" fmla="*/ 14811178 w 22290864"/>
              <a:gd name="connsiteY1059" fmla="*/ 2991719 h 14570476"/>
              <a:gd name="connsiteX1060" fmla="*/ 14827726 w 22290864"/>
              <a:gd name="connsiteY1060" fmla="*/ 2994459 h 14570476"/>
              <a:gd name="connsiteX1061" fmla="*/ 14883268 w 22290864"/>
              <a:gd name="connsiteY1061" fmla="*/ 3004520 h 14570476"/>
              <a:gd name="connsiteX1062" fmla="*/ 14902862 w 22290864"/>
              <a:gd name="connsiteY1062" fmla="*/ 3014311 h 14570476"/>
              <a:gd name="connsiteX1063" fmla="*/ 14913744 w 22290864"/>
              <a:gd name="connsiteY1063" fmla="*/ 3028650 h 14570476"/>
              <a:gd name="connsiteX1064" fmla="*/ 14935644 w 22290864"/>
              <a:gd name="connsiteY1064" fmla="*/ 3044071 h 14570476"/>
              <a:gd name="connsiteX1065" fmla="*/ 14961598 w 22290864"/>
              <a:gd name="connsiteY1065" fmla="*/ 3027570 h 14570476"/>
              <a:gd name="connsiteX1066" fmla="*/ 14970824 w 22290864"/>
              <a:gd name="connsiteY1066" fmla="*/ 2994474 h 14570476"/>
              <a:gd name="connsiteX1067" fmla="*/ 14967832 w 22290864"/>
              <a:gd name="connsiteY1067" fmla="*/ 2977277 h 14570476"/>
              <a:gd name="connsiteX1068" fmla="*/ 14948375 w 22290864"/>
              <a:gd name="connsiteY1068" fmla="*/ 2962088 h 14570476"/>
              <a:gd name="connsiteX1069" fmla="*/ 14926448 w 22290864"/>
              <a:gd name="connsiteY1069" fmla="*/ 2968819 h 14570476"/>
              <a:gd name="connsiteX1070" fmla="*/ 14908369 w 22290864"/>
              <a:gd name="connsiteY1070" fmla="*/ 2976886 h 14570476"/>
              <a:gd name="connsiteX1071" fmla="*/ 14881963 w 22290864"/>
              <a:gd name="connsiteY1071" fmla="*/ 2974818 h 14570476"/>
              <a:gd name="connsiteX1072" fmla="*/ 14819358 w 22290864"/>
              <a:gd name="connsiteY1072" fmla="*/ 2957052 h 14570476"/>
              <a:gd name="connsiteX1073" fmla="*/ 14820030 w 22290864"/>
              <a:gd name="connsiteY1073" fmla="*/ 2950993 h 14570476"/>
              <a:gd name="connsiteX1074" fmla="*/ 14820760 w 22290864"/>
              <a:gd name="connsiteY1074" fmla="*/ 2888289 h 14570476"/>
              <a:gd name="connsiteX1075" fmla="*/ 14824524 w 22290864"/>
              <a:gd name="connsiteY1075" fmla="*/ 2883899 h 14570476"/>
              <a:gd name="connsiteX1076" fmla="*/ 14837398 w 22290864"/>
              <a:gd name="connsiteY1076" fmla="*/ 2890607 h 14570476"/>
              <a:gd name="connsiteX1077" fmla="*/ 14845826 w 22290864"/>
              <a:gd name="connsiteY1077" fmla="*/ 2895595 h 14570476"/>
              <a:gd name="connsiteX1078" fmla="*/ 14866790 w 22290864"/>
              <a:gd name="connsiteY1078" fmla="*/ 2888703 h 14570476"/>
              <a:gd name="connsiteX1079" fmla="*/ 14862950 w 22290864"/>
              <a:gd name="connsiteY1079" fmla="*/ 2842091 h 14570476"/>
              <a:gd name="connsiteX1080" fmla="*/ 14852686 w 22290864"/>
              <a:gd name="connsiteY1080" fmla="*/ 2834690 h 14570476"/>
              <a:gd name="connsiteX1081" fmla="*/ 14842020 w 22290864"/>
              <a:gd name="connsiteY1081" fmla="*/ 2834932 h 14570476"/>
              <a:gd name="connsiteX1082" fmla="*/ 14828469 w 22290864"/>
              <a:gd name="connsiteY1082" fmla="*/ 2847312 h 14570476"/>
              <a:gd name="connsiteX1083" fmla="*/ 14823058 w 22290864"/>
              <a:gd name="connsiteY1083" fmla="*/ 2853980 h 14570476"/>
              <a:gd name="connsiteX1084" fmla="*/ 14816319 w 22290864"/>
              <a:gd name="connsiteY1084" fmla="*/ 2858841 h 14570476"/>
              <a:gd name="connsiteX1085" fmla="*/ 14813601 w 22290864"/>
              <a:gd name="connsiteY1085" fmla="*/ 2850349 h 14570476"/>
              <a:gd name="connsiteX1086" fmla="*/ 14802498 w 22290864"/>
              <a:gd name="connsiteY1086" fmla="*/ 2817646 h 14570476"/>
              <a:gd name="connsiteX1087" fmla="*/ 14793616 w 22290864"/>
              <a:gd name="connsiteY1087" fmla="*/ 2798608 h 14570476"/>
              <a:gd name="connsiteX1088" fmla="*/ 14792791 w 22290864"/>
              <a:gd name="connsiteY1088" fmla="*/ 2797121 h 14570476"/>
              <a:gd name="connsiteX1089" fmla="*/ 14797906 w 22290864"/>
              <a:gd name="connsiteY1089" fmla="*/ 2793475 h 14570476"/>
              <a:gd name="connsiteX1090" fmla="*/ 14835165 w 22290864"/>
              <a:gd name="connsiteY1090" fmla="*/ 2767177 h 14570476"/>
              <a:gd name="connsiteX1091" fmla="*/ 14862314 w 22290864"/>
              <a:gd name="connsiteY1091" fmla="*/ 2751000 h 14570476"/>
              <a:gd name="connsiteX1092" fmla="*/ 14865995 w 22290864"/>
              <a:gd name="connsiteY1092" fmla="*/ 2749921 h 14570476"/>
              <a:gd name="connsiteX1093" fmla="*/ 14878651 w 22290864"/>
              <a:gd name="connsiteY1093" fmla="*/ 2749420 h 14570476"/>
              <a:gd name="connsiteX1094" fmla="*/ 14889029 w 22290864"/>
              <a:gd name="connsiteY1094" fmla="*/ 2751305 h 14570476"/>
              <a:gd name="connsiteX1095" fmla="*/ 14899066 w 22290864"/>
              <a:gd name="connsiteY1095" fmla="*/ 2753086 h 14570476"/>
              <a:gd name="connsiteX1096" fmla="*/ 14920197 w 22290864"/>
              <a:gd name="connsiteY1096" fmla="*/ 2742907 h 14570476"/>
              <a:gd name="connsiteX1097" fmla="*/ 14924264 w 22290864"/>
              <a:gd name="connsiteY1097" fmla="*/ 2721039 h 14570476"/>
              <a:gd name="connsiteX1098" fmla="*/ 14898057 w 22290864"/>
              <a:gd name="connsiteY1098" fmla="*/ 2680258 h 14570476"/>
              <a:gd name="connsiteX1099" fmla="*/ 14876815 w 22290864"/>
              <a:gd name="connsiteY1099" fmla="*/ 2675553 h 14570476"/>
              <a:gd name="connsiteX1100" fmla="*/ 14862286 w 22290864"/>
              <a:gd name="connsiteY1100" fmla="*/ 2686024 h 14570476"/>
              <a:gd name="connsiteX1101" fmla="*/ 14856698 w 22290864"/>
              <a:gd name="connsiteY1101" fmla="*/ 2701395 h 14570476"/>
              <a:gd name="connsiteX1102" fmla="*/ 14848786 w 22290864"/>
              <a:gd name="connsiteY1102" fmla="*/ 2720544 h 14570476"/>
              <a:gd name="connsiteX1103" fmla="*/ 14819426 w 22290864"/>
              <a:gd name="connsiteY1103" fmla="*/ 2741864 h 14570476"/>
              <a:gd name="connsiteX1104" fmla="*/ 14774424 w 22290864"/>
              <a:gd name="connsiteY1104" fmla="*/ 2766681 h 14570476"/>
              <a:gd name="connsiteX1105" fmla="*/ 14772115 w 22290864"/>
              <a:gd name="connsiteY1105" fmla="*/ 2764145 h 14570476"/>
              <a:gd name="connsiteX1106" fmla="*/ 14732225 w 22290864"/>
              <a:gd name="connsiteY1106" fmla="*/ 2721679 h 14570476"/>
              <a:gd name="connsiteX1107" fmla="*/ 14725934 w 22290864"/>
              <a:gd name="connsiteY1107" fmla="*/ 2716325 h 14570476"/>
              <a:gd name="connsiteX1108" fmla="*/ 14724789 w 22290864"/>
              <a:gd name="connsiteY1108" fmla="*/ 2715341 h 14570476"/>
              <a:gd name="connsiteX1109" fmla="*/ 14726506 w 22290864"/>
              <a:gd name="connsiteY1109" fmla="*/ 2714191 h 14570476"/>
              <a:gd name="connsiteX1110" fmla="*/ 14740804 w 22290864"/>
              <a:gd name="connsiteY1110" fmla="*/ 2709500 h 14570476"/>
              <a:gd name="connsiteX1111" fmla="*/ 14754656 w 22290864"/>
              <a:gd name="connsiteY1111" fmla="*/ 2705049 h 14570476"/>
              <a:gd name="connsiteX1112" fmla="*/ 14761832 w 22290864"/>
              <a:gd name="connsiteY1112" fmla="*/ 2690871 h 14570476"/>
              <a:gd name="connsiteX1113" fmla="*/ 14730753 w 22290864"/>
              <a:gd name="connsiteY1113" fmla="*/ 2657765 h 14570476"/>
              <a:gd name="connsiteX1114" fmla="*/ 14718744 w 22290864"/>
              <a:gd name="connsiteY1114" fmla="*/ 2656812 h 14570476"/>
              <a:gd name="connsiteX1115" fmla="*/ 14706123 w 22290864"/>
              <a:gd name="connsiteY1115" fmla="*/ 2666549 h 14570476"/>
              <a:gd name="connsiteX1116" fmla="*/ 14705004 w 22290864"/>
              <a:gd name="connsiteY1116" fmla="*/ 2682578 h 14570476"/>
              <a:gd name="connsiteX1117" fmla="*/ 14705893 w 22290864"/>
              <a:gd name="connsiteY1117" fmla="*/ 2693215 h 14570476"/>
              <a:gd name="connsiteX1118" fmla="*/ 14704641 w 22290864"/>
              <a:gd name="connsiteY1118" fmla="*/ 2700881 h 14570476"/>
              <a:gd name="connsiteX1119" fmla="*/ 14699621 w 22290864"/>
              <a:gd name="connsiteY1119" fmla="*/ 2697955 h 14570476"/>
              <a:gd name="connsiteX1120" fmla="*/ 14647388 w 22290864"/>
              <a:gd name="connsiteY1120" fmla="*/ 2673484 h 14570476"/>
              <a:gd name="connsiteX1121" fmla="*/ 14641326 w 22290864"/>
              <a:gd name="connsiteY1121" fmla="*/ 2670656 h 14570476"/>
              <a:gd name="connsiteX1122" fmla="*/ 14643664 w 22290864"/>
              <a:gd name="connsiteY1122" fmla="*/ 2656982 h 14570476"/>
              <a:gd name="connsiteX1123" fmla="*/ 14655520 w 22290864"/>
              <a:gd name="connsiteY1123" fmla="*/ 2595791 h 14570476"/>
              <a:gd name="connsiteX1124" fmla="*/ 14666961 w 22290864"/>
              <a:gd name="connsiteY1124" fmla="*/ 2579416 h 14570476"/>
              <a:gd name="connsiteX1125" fmla="*/ 14675865 w 22290864"/>
              <a:gd name="connsiteY1125" fmla="*/ 2573167 h 14570476"/>
              <a:gd name="connsiteX1126" fmla="*/ 14689013 w 22290864"/>
              <a:gd name="connsiteY1126" fmla="*/ 2562240 h 14570476"/>
              <a:gd name="connsiteX1127" fmla="*/ 14692775 w 22290864"/>
              <a:gd name="connsiteY1127" fmla="*/ 2544536 h 14570476"/>
              <a:gd name="connsiteX1128" fmla="*/ 14684387 w 22290864"/>
              <a:gd name="connsiteY1128" fmla="*/ 2529810 h 14570476"/>
              <a:gd name="connsiteX1129" fmla="*/ 14653980 w 22290864"/>
              <a:gd name="connsiteY1129" fmla="*/ 2515807 h 14570476"/>
              <a:gd name="connsiteX1130" fmla="*/ 14636088 w 22290864"/>
              <a:gd name="connsiteY1130" fmla="*/ 2515698 h 14570476"/>
              <a:gd name="connsiteX1131" fmla="*/ 14625914 w 22290864"/>
              <a:gd name="connsiteY1131" fmla="*/ 2518095 h 14570476"/>
              <a:gd name="connsiteX1132" fmla="*/ 14615532 w 22290864"/>
              <a:gd name="connsiteY1132" fmla="*/ 2526389 h 14570476"/>
              <a:gd name="connsiteX1133" fmla="*/ 14611997 w 22290864"/>
              <a:gd name="connsiteY1133" fmla="*/ 2533550 h 14570476"/>
              <a:gd name="connsiteX1134" fmla="*/ 14611666 w 22290864"/>
              <a:gd name="connsiteY1134" fmla="*/ 2545862 h 14570476"/>
              <a:gd name="connsiteX1135" fmla="*/ 14619367 w 22290864"/>
              <a:gd name="connsiteY1135" fmla="*/ 2561804 h 14570476"/>
              <a:gd name="connsiteX1136" fmla="*/ 14626683 w 22290864"/>
              <a:gd name="connsiteY1136" fmla="*/ 2590475 h 14570476"/>
              <a:gd name="connsiteX1137" fmla="*/ 14614189 w 22290864"/>
              <a:gd name="connsiteY1137" fmla="*/ 2638218 h 14570476"/>
              <a:gd name="connsiteX1138" fmla="*/ 14608548 w 22290864"/>
              <a:gd name="connsiteY1138" fmla="*/ 2657792 h 14570476"/>
              <a:gd name="connsiteX1139" fmla="*/ 14606950 w 22290864"/>
              <a:gd name="connsiteY1139" fmla="*/ 2663440 h 14570476"/>
              <a:gd name="connsiteX1140" fmla="*/ 14603268 w 22290864"/>
              <a:gd name="connsiteY1140" fmla="*/ 2662850 h 14570476"/>
              <a:gd name="connsiteX1141" fmla="*/ 14540728 w 22290864"/>
              <a:gd name="connsiteY1141" fmla="*/ 2661359 h 14570476"/>
              <a:gd name="connsiteX1142" fmla="*/ 14533876 w 22290864"/>
              <a:gd name="connsiteY1142" fmla="*/ 2662004 h 14570476"/>
              <a:gd name="connsiteX1143" fmla="*/ 14534446 w 22290864"/>
              <a:gd name="connsiteY1143" fmla="*/ 2659626 h 14570476"/>
              <a:gd name="connsiteX1144" fmla="*/ 14540882 w 22290864"/>
              <a:gd name="connsiteY1144" fmla="*/ 2646593 h 14570476"/>
              <a:gd name="connsiteX1145" fmla="*/ 14547150 w 22290864"/>
              <a:gd name="connsiteY1145" fmla="*/ 2628296 h 14570476"/>
              <a:gd name="connsiteX1146" fmla="*/ 14538832 w 22290864"/>
              <a:gd name="connsiteY1146" fmla="*/ 2615880 h 14570476"/>
              <a:gd name="connsiteX1147" fmla="*/ 14512409 w 22290864"/>
              <a:gd name="connsiteY1147" fmla="*/ 2612064 h 14570476"/>
              <a:gd name="connsiteX1148" fmla="*/ 14489003 w 22290864"/>
              <a:gd name="connsiteY1148" fmla="*/ 2624179 h 14570476"/>
              <a:gd name="connsiteX1149" fmla="*/ 14485717 w 22290864"/>
              <a:gd name="connsiteY1149" fmla="*/ 2639685 h 14570476"/>
              <a:gd name="connsiteX1150" fmla="*/ 14498097 w 22290864"/>
              <a:gd name="connsiteY1150" fmla="*/ 2654418 h 14570476"/>
              <a:gd name="connsiteX1151" fmla="*/ 14505295 w 22290864"/>
              <a:gd name="connsiteY1151" fmla="*/ 2660553 h 14570476"/>
              <a:gd name="connsiteX1152" fmla="*/ 14509224 w 22290864"/>
              <a:gd name="connsiteY1152" fmla="*/ 2666150 h 14570476"/>
              <a:gd name="connsiteX1153" fmla="*/ 14503244 w 22290864"/>
              <a:gd name="connsiteY1153" fmla="*/ 2667826 h 14570476"/>
              <a:gd name="connsiteX1154" fmla="*/ 14448253 w 22290864"/>
              <a:gd name="connsiteY1154" fmla="*/ 2688533 h 14570476"/>
              <a:gd name="connsiteX1155" fmla="*/ 14444075 w 22290864"/>
              <a:gd name="connsiteY1155" fmla="*/ 2690511 h 14570476"/>
              <a:gd name="connsiteX1156" fmla="*/ 14418935 w 22290864"/>
              <a:gd name="connsiteY1156" fmla="*/ 2655003 h 14570476"/>
              <a:gd name="connsiteX1157" fmla="*/ 14398486 w 22290864"/>
              <a:gd name="connsiteY1157" fmla="*/ 2618365 h 14570476"/>
              <a:gd name="connsiteX1158" fmla="*/ 14400288 w 22290864"/>
              <a:gd name="connsiteY1158" fmla="*/ 2596111 h 14570476"/>
              <a:gd name="connsiteX1159" fmla="*/ 14401501 w 22290864"/>
              <a:gd name="connsiteY1159" fmla="*/ 2580635 h 14570476"/>
              <a:gd name="connsiteX1160" fmla="*/ 14399241 w 22290864"/>
              <a:gd name="connsiteY1160" fmla="*/ 2574101 h 14570476"/>
              <a:gd name="connsiteX1161" fmla="*/ 14362021 w 22290864"/>
              <a:gd name="connsiteY1161" fmla="*/ 2563586 h 14570476"/>
              <a:gd name="connsiteX1162" fmla="*/ 14329264 w 22290864"/>
              <a:gd name="connsiteY1162" fmla="*/ 2587646 h 14570476"/>
              <a:gd name="connsiteX1163" fmla="*/ 14324105 w 22290864"/>
              <a:gd name="connsiteY1163" fmla="*/ 2599116 h 14570476"/>
              <a:gd name="connsiteX1164" fmla="*/ 14341520 w 22290864"/>
              <a:gd name="connsiteY1164" fmla="*/ 2626829 h 14570476"/>
              <a:gd name="connsiteX1165" fmla="*/ 14351346 w 22290864"/>
              <a:gd name="connsiteY1165" fmla="*/ 2629542 h 14570476"/>
              <a:gd name="connsiteX1166" fmla="*/ 14367577 w 22290864"/>
              <a:gd name="connsiteY1166" fmla="*/ 2635879 h 14570476"/>
              <a:gd name="connsiteX1167" fmla="*/ 14394874 w 22290864"/>
              <a:gd name="connsiteY1167" fmla="*/ 2673989 h 14570476"/>
              <a:gd name="connsiteX1168" fmla="*/ 14400762 w 22290864"/>
              <a:gd name="connsiteY1168" fmla="*/ 2684584 h 14570476"/>
              <a:gd name="connsiteX1169" fmla="*/ 14409496 w 22290864"/>
              <a:gd name="connsiteY1169" fmla="*/ 2700390 h 14570476"/>
              <a:gd name="connsiteX1170" fmla="*/ 14414413 w 22290864"/>
              <a:gd name="connsiteY1170" fmla="*/ 2709359 h 14570476"/>
              <a:gd name="connsiteX1171" fmla="*/ 14411415 w 22290864"/>
              <a:gd name="connsiteY1171" fmla="*/ 2711583 h 14570476"/>
              <a:gd name="connsiteX1172" fmla="*/ 14368776 w 22290864"/>
              <a:gd name="connsiteY1172" fmla="*/ 2752321 h 14570476"/>
              <a:gd name="connsiteX1173" fmla="*/ 14364465 w 22290864"/>
              <a:gd name="connsiteY1173" fmla="*/ 2756154 h 14570476"/>
              <a:gd name="connsiteX1174" fmla="*/ 14359714 w 22290864"/>
              <a:gd name="connsiteY1174" fmla="*/ 2741497 h 14570476"/>
              <a:gd name="connsiteX1175" fmla="*/ 14357201 w 22290864"/>
              <a:gd name="connsiteY1175" fmla="*/ 2731342 h 14570476"/>
              <a:gd name="connsiteX1176" fmla="*/ 14350992 w 22290864"/>
              <a:gd name="connsiteY1176" fmla="*/ 2724345 h 14570476"/>
              <a:gd name="connsiteX1177" fmla="*/ 14326062 w 22290864"/>
              <a:gd name="connsiteY1177" fmla="*/ 2726625 h 14570476"/>
              <a:gd name="connsiteX1178" fmla="*/ 14307804 w 22290864"/>
              <a:gd name="connsiteY1178" fmla="*/ 2766154 h 14570476"/>
              <a:gd name="connsiteX1179" fmla="*/ 14323582 w 22290864"/>
              <a:gd name="connsiteY1179" fmla="*/ 2778636 h 14570476"/>
              <a:gd name="connsiteX1180" fmla="*/ 14333835 w 22290864"/>
              <a:gd name="connsiteY1180" fmla="*/ 2777895 h 14570476"/>
              <a:gd name="connsiteX1181" fmla="*/ 14348227 w 22290864"/>
              <a:gd name="connsiteY1181" fmla="*/ 2777545 h 14570476"/>
              <a:gd name="connsiteX1182" fmla="*/ 14349628 w 22290864"/>
              <a:gd name="connsiteY1182" fmla="*/ 2777874 h 14570476"/>
              <a:gd name="connsiteX1183" fmla="*/ 14345650 w 22290864"/>
              <a:gd name="connsiteY1183" fmla="*/ 2784827 h 14570476"/>
              <a:gd name="connsiteX1184" fmla="*/ 14321249 w 22290864"/>
              <a:gd name="connsiteY1184" fmla="*/ 2838397 h 14570476"/>
              <a:gd name="connsiteX1185" fmla="*/ 14319302 w 22290864"/>
              <a:gd name="connsiteY1185" fmla="*/ 2843902 h 14570476"/>
              <a:gd name="connsiteX1186" fmla="*/ 14263004 w 22290864"/>
              <a:gd name="connsiteY1186" fmla="*/ 2834175 h 14570476"/>
              <a:gd name="connsiteX1187" fmla="*/ 14232878 w 22290864"/>
              <a:gd name="connsiteY1187" fmla="*/ 2823013 h 14570476"/>
              <a:gd name="connsiteX1188" fmla="*/ 14221870 w 22290864"/>
              <a:gd name="connsiteY1188" fmla="*/ 2809144 h 14570476"/>
              <a:gd name="connsiteX1189" fmla="*/ 14215926 w 22290864"/>
              <a:gd name="connsiteY1189" fmla="*/ 2800596 h 14570476"/>
              <a:gd name="connsiteX1190" fmla="*/ 14205541 w 22290864"/>
              <a:gd name="connsiteY1190" fmla="*/ 2793459 h 14570476"/>
              <a:gd name="connsiteX1191" fmla="*/ 14188229 w 22290864"/>
              <a:gd name="connsiteY1191" fmla="*/ 2794107 h 14570476"/>
              <a:gd name="connsiteX1192" fmla="*/ 14164038 w 22290864"/>
              <a:gd name="connsiteY1192" fmla="*/ 2837504 h 14570476"/>
              <a:gd name="connsiteX1193" fmla="*/ 14164602 w 22290864"/>
              <a:gd name="connsiteY1193" fmla="*/ 2849092 h 14570476"/>
              <a:gd name="connsiteX1194" fmla="*/ 14169871 w 22290864"/>
              <a:gd name="connsiteY1194" fmla="*/ 2864638 h 14570476"/>
              <a:gd name="connsiteX1195" fmla="*/ 14187551 w 22290864"/>
              <a:gd name="connsiteY1195" fmla="*/ 2874431 h 14570476"/>
              <a:gd name="connsiteX1196" fmla="*/ 14199863 w 22290864"/>
              <a:gd name="connsiteY1196" fmla="*/ 2872157 h 14570476"/>
              <a:gd name="connsiteX1197" fmla="*/ 14208455 w 22290864"/>
              <a:gd name="connsiteY1197" fmla="*/ 2867427 h 14570476"/>
              <a:gd name="connsiteX1198" fmla="*/ 14235822 w 22290864"/>
              <a:gd name="connsiteY1198" fmla="*/ 2858460 h 14570476"/>
              <a:gd name="connsiteX1199" fmla="*/ 14286283 w 22290864"/>
              <a:gd name="connsiteY1199" fmla="*/ 2870938 h 14570476"/>
              <a:gd name="connsiteX1200" fmla="*/ 14306059 w 22290864"/>
              <a:gd name="connsiteY1200" fmla="*/ 2876586 h 14570476"/>
              <a:gd name="connsiteX1201" fmla="*/ 14311877 w 22290864"/>
              <a:gd name="connsiteY1201" fmla="*/ 2878235 h 14570476"/>
              <a:gd name="connsiteX1202" fmla="*/ 14311505 w 22290864"/>
              <a:gd name="connsiteY1202" fmla="*/ 2880579 h 14570476"/>
              <a:gd name="connsiteX1203" fmla="*/ 14310245 w 22290864"/>
              <a:gd name="connsiteY1203" fmla="*/ 2942070 h 14570476"/>
              <a:gd name="connsiteX1204" fmla="*/ 14310398 w 22290864"/>
              <a:gd name="connsiteY1204" fmla="*/ 2948436 h 14570476"/>
              <a:gd name="connsiteX1205" fmla="*/ 14297156 w 22290864"/>
              <a:gd name="connsiteY1205" fmla="*/ 2941953 h 14570476"/>
              <a:gd name="connsiteX1206" fmla="*/ 14278993 w 22290864"/>
              <a:gd name="connsiteY1206" fmla="*/ 2935499 h 14570476"/>
              <a:gd name="connsiteX1207" fmla="*/ 14266510 w 22290864"/>
              <a:gd name="connsiteY1207" fmla="*/ 2943665 h 14570476"/>
              <a:gd name="connsiteX1208" fmla="*/ 14262441 w 22290864"/>
              <a:gd name="connsiteY1208" fmla="*/ 2954827 h 14570476"/>
              <a:gd name="connsiteX1209" fmla="*/ 14278513 w 22290864"/>
              <a:gd name="connsiteY1209" fmla="*/ 2996328 h 14570476"/>
              <a:gd name="connsiteX1210" fmla="*/ 14288848 w 22290864"/>
              <a:gd name="connsiteY1210" fmla="*/ 2997487 h 14570476"/>
              <a:gd name="connsiteX1211" fmla="*/ 14303774 w 22290864"/>
              <a:gd name="connsiteY1211" fmla="*/ 2986256 h 14570476"/>
              <a:gd name="connsiteX1212" fmla="*/ 14313225 w 22290864"/>
              <a:gd name="connsiteY1212" fmla="*/ 2975597 h 14570476"/>
              <a:gd name="connsiteX1213" fmla="*/ 14315322 w 22290864"/>
              <a:gd name="connsiteY1213" fmla="*/ 2974057 h 14570476"/>
              <a:gd name="connsiteX1214" fmla="*/ 14315879 w 22290864"/>
              <a:gd name="connsiteY1214" fmla="*/ 2976119 h 14570476"/>
              <a:gd name="connsiteX1215" fmla="*/ 14318213 w 22290864"/>
              <a:gd name="connsiteY1215" fmla="*/ 2984757 h 14570476"/>
              <a:gd name="connsiteX1216" fmla="*/ 14337743 w 22290864"/>
              <a:gd name="connsiteY1216" fmla="*/ 3034786 h 14570476"/>
              <a:gd name="connsiteX1217" fmla="*/ 14340586 w 22290864"/>
              <a:gd name="connsiteY1217" fmla="*/ 3040446 h 14570476"/>
              <a:gd name="connsiteX1218" fmla="*/ 14335137 w 22290864"/>
              <a:gd name="connsiteY1218" fmla="*/ 3044759 h 14570476"/>
              <a:gd name="connsiteX1219" fmla="*/ 14269529 w 22290864"/>
              <a:gd name="connsiteY1219" fmla="*/ 3085445 h 14570476"/>
              <a:gd name="connsiteX1220" fmla="*/ 14248573 w 22290864"/>
              <a:gd name="connsiteY1220" fmla="*/ 3084071 h 14570476"/>
              <a:gd name="connsiteX1221" fmla="*/ 14222876 w 22290864"/>
              <a:gd name="connsiteY1221" fmla="*/ 3086401 h 14570476"/>
              <a:gd name="connsiteX1222" fmla="*/ 14212296 w 22290864"/>
              <a:gd name="connsiteY1222" fmla="*/ 3104704 h 14570476"/>
              <a:gd name="connsiteX1223" fmla="*/ 14215836 w 22290864"/>
              <a:gd name="connsiteY1223" fmla="*/ 3125350 h 14570476"/>
              <a:gd name="connsiteX1224" fmla="*/ 14248423 w 22290864"/>
              <a:gd name="connsiteY1224" fmla="*/ 3159419 h 14570476"/>
              <a:gd name="connsiteX1225" fmla="*/ 14258830 w 22290864"/>
              <a:gd name="connsiteY1225" fmla="*/ 3160036 h 14570476"/>
              <a:gd name="connsiteX1226" fmla="*/ 14276125 w 22290864"/>
              <a:gd name="connsiteY1226" fmla="*/ 3147178 h 14570476"/>
              <a:gd name="connsiteX1227" fmla="*/ 14280597 w 22290864"/>
              <a:gd name="connsiteY1227" fmla="*/ 3133138 h 14570476"/>
              <a:gd name="connsiteX1228" fmla="*/ 14285968 w 22290864"/>
              <a:gd name="connsiteY1228" fmla="*/ 3118171 h 14570476"/>
              <a:gd name="connsiteX1229" fmla="*/ 14303116 w 22290864"/>
              <a:gd name="connsiteY1229" fmla="*/ 3101835 h 14570476"/>
              <a:gd name="connsiteX1230" fmla="*/ 14326254 w 22290864"/>
              <a:gd name="connsiteY1230" fmla="*/ 3088626 h 14570476"/>
              <a:gd name="connsiteX1231" fmla="*/ 14352840 w 22290864"/>
              <a:gd name="connsiteY1231" fmla="*/ 3073929 h 14570476"/>
              <a:gd name="connsiteX1232" fmla="*/ 14359810 w 22290864"/>
              <a:gd name="connsiteY1232" fmla="*/ 3070413 h 14570476"/>
              <a:gd name="connsiteX1233" fmla="*/ 14363464 w 22290864"/>
              <a:gd name="connsiteY1233" fmla="*/ 3074632 h 14570476"/>
              <a:gd name="connsiteX1234" fmla="*/ 14403179 w 22290864"/>
              <a:gd name="connsiteY1234" fmla="*/ 3115133 h 14570476"/>
              <a:gd name="connsiteX1235" fmla="*/ 14407299 w 22290864"/>
              <a:gd name="connsiteY1235" fmla="*/ 3118498 h 14570476"/>
              <a:gd name="connsiteX1236" fmla="*/ 14405760 w 22290864"/>
              <a:gd name="connsiteY1236" fmla="*/ 3119494 h 14570476"/>
              <a:gd name="connsiteX1237" fmla="*/ 14391000 w 22290864"/>
              <a:gd name="connsiteY1237" fmla="*/ 3124346 h 14570476"/>
              <a:gd name="connsiteX1238" fmla="*/ 14373303 w 22290864"/>
              <a:gd name="connsiteY1238" fmla="*/ 3133203 h 14570476"/>
              <a:gd name="connsiteX1239" fmla="*/ 14375105 w 22290864"/>
              <a:gd name="connsiteY1239" fmla="*/ 3157485 h 14570476"/>
              <a:gd name="connsiteX1240" fmla="*/ 14387128 w 22290864"/>
              <a:gd name="connsiteY1240" fmla="*/ 3169429 h 14570476"/>
              <a:gd name="connsiteX1241" fmla="*/ 14412763 w 22290864"/>
              <a:gd name="connsiteY1241" fmla="*/ 3177207 h 14570476"/>
              <a:gd name="connsiteX1242" fmla="*/ 14424417 w 22290864"/>
              <a:gd name="connsiteY1242" fmla="*/ 3169428 h 14570476"/>
              <a:gd name="connsiteX1243" fmla="*/ 14427085 w 22290864"/>
              <a:gd name="connsiteY1243" fmla="*/ 3153174 h 14570476"/>
              <a:gd name="connsiteX1244" fmla="*/ 14426233 w 22290864"/>
              <a:gd name="connsiteY1244" fmla="*/ 3137522 h 14570476"/>
              <a:gd name="connsiteX1245" fmla="*/ 14430864 w 22290864"/>
              <a:gd name="connsiteY1245" fmla="*/ 3134855 h 14570476"/>
              <a:gd name="connsiteX1246" fmla="*/ 14487743 w 22290864"/>
              <a:gd name="connsiteY1246" fmla="*/ 3161013 h 14570476"/>
              <a:gd name="connsiteX1247" fmla="*/ 14493532 w 22290864"/>
              <a:gd name="connsiteY1247" fmla="*/ 3163196 h 14570476"/>
              <a:gd name="connsiteX1248" fmla="*/ 14487238 w 22290864"/>
              <a:gd name="connsiteY1248" fmla="*/ 3201285 h 14570476"/>
              <a:gd name="connsiteX1249" fmla="*/ 14474313 w 22290864"/>
              <a:gd name="connsiteY1249" fmla="*/ 3249834 h 14570476"/>
              <a:gd name="connsiteX1250" fmla="*/ 14458604 w 22290864"/>
              <a:gd name="connsiteY1250" fmla="*/ 3263398 h 14570476"/>
              <a:gd name="connsiteX1251" fmla="*/ 14445792 w 22290864"/>
              <a:gd name="connsiteY1251" fmla="*/ 3274145 h 14570476"/>
              <a:gd name="connsiteX1252" fmla="*/ 14441878 w 22290864"/>
              <a:gd name="connsiteY1252" fmla="*/ 3291917 h 14570476"/>
              <a:gd name="connsiteX1253" fmla="*/ 14453858 w 22290864"/>
              <a:gd name="connsiteY1253" fmla="*/ 3309568 h 14570476"/>
              <a:gd name="connsiteX1254" fmla="*/ 14492999 w 22290864"/>
              <a:gd name="connsiteY1254" fmla="*/ 3321545 h 14570476"/>
              <a:gd name="connsiteX1255" fmla="*/ 14499999 w 22290864"/>
              <a:gd name="connsiteY1255" fmla="*/ 3320589 h 14570476"/>
              <a:gd name="connsiteX1256" fmla="*/ 6108753 w 22290864"/>
              <a:gd name="connsiteY1256" fmla="*/ 4850175 h 14570476"/>
              <a:gd name="connsiteX1257" fmla="*/ 6203001 w 22290864"/>
              <a:gd name="connsiteY1257" fmla="*/ 4798152 h 14570476"/>
              <a:gd name="connsiteX1258" fmla="*/ 6223618 w 22290864"/>
              <a:gd name="connsiteY1258" fmla="*/ 4709266 h 14570476"/>
              <a:gd name="connsiteX1259" fmla="*/ 6189931 w 22290864"/>
              <a:gd name="connsiteY1259" fmla="*/ 4634301 h 14570476"/>
              <a:gd name="connsiteX1260" fmla="*/ 6153480 w 22290864"/>
              <a:gd name="connsiteY1260" fmla="*/ 4558406 h 14570476"/>
              <a:gd name="connsiteX1261" fmla="*/ 6153274 w 22290864"/>
              <a:gd name="connsiteY1261" fmla="*/ 4452054 h 14570476"/>
              <a:gd name="connsiteX1262" fmla="*/ 6207726 w 22290864"/>
              <a:gd name="connsiteY1262" fmla="*/ 4254386 h 14570476"/>
              <a:gd name="connsiteX1263" fmla="*/ 6238067 w 22290864"/>
              <a:gd name="connsiteY1263" fmla="*/ 4148607 h 14570476"/>
              <a:gd name="connsiteX1264" fmla="*/ 6250559 w 22290864"/>
              <a:gd name="connsiteY1264" fmla="*/ 4112806 h 14570476"/>
              <a:gd name="connsiteX1265" fmla="*/ 6273162 w 22290864"/>
              <a:gd name="connsiteY1265" fmla="*/ 4114941 h 14570476"/>
              <a:gd name="connsiteX1266" fmla="*/ 6574141 w 22290864"/>
              <a:gd name="connsiteY1266" fmla="*/ 4116629 h 14570476"/>
              <a:gd name="connsiteX1267" fmla="*/ 6602008 w 22290864"/>
              <a:gd name="connsiteY1267" fmla="*/ 4113253 h 14570476"/>
              <a:gd name="connsiteX1268" fmla="*/ 6599345 w 22290864"/>
              <a:gd name="connsiteY1268" fmla="*/ 4126933 h 14570476"/>
              <a:gd name="connsiteX1269" fmla="*/ 6567300 w 22290864"/>
              <a:gd name="connsiteY1269" fmla="*/ 4194737 h 14570476"/>
              <a:gd name="connsiteX1270" fmla="*/ 6543493 w 22290864"/>
              <a:gd name="connsiteY1270" fmla="*/ 4233480 h 14570476"/>
              <a:gd name="connsiteX1271" fmla="*/ 6554224 w 22290864"/>
              <a:gd name="connsiteY1271" fmla="*/ 4327609 h 14570476"/>
              <a:gd name="connsiteX1272" fmla="*/ 6646570 w 22290864"/>
              <a:gd name="connsiteY1272" fmla="*/ 4368475 h 14570476"/>
              <a:gd name="connsiteX1273" fmla="*/ 6837874 w 22290864"/>
              <a:gd name="connsiteY1273" fmla="*/ 4274967 h 14570476"/>
              <a:gd name="connsiteX1274" fmla="*/ 6838868 w 22290864"/>
              <a:gd name="connsiteY1274" fmla="*/ 4237531 h 14570476"/>
              <a:gd name="connsiteX1275" fmla="*/ 6780626 w 22290864"/>
              <a:gd name="connsiteY1275" fmla="*/ 4159562 h 14570476"/>
              <a:gd name="connsiteX1276" fmla="*/ 6745729 w 22290864"/>
              <a:gd name="connsiteY1276" fmla="*/ 4131286 h 14570476"/>
              <a:gd name="connsiteX1277" fmla="*/ 6719300 w 22290864"/>
              <a:gd name="connsiteY1277" fmla="*/ 4095146 h 14570476"/>
              <a:gd name="connsiteX1278" fmla="*/ 6755173 w 22290864"/>
              <a:gd name="connsiteY1278" fmla="*/ 4082384 h 14570476"/>
              <a:gd name="connsiteX1279" fmla="*/ 7004382 w 22290864"/>
              <a:gd name="connsiteY1279" fmla="*/ 3987762 h 14570476"/>
              <a:gd name="connsiteX1280" fmla="*/ 7032749 w 22290864"/>
              <a:gd name="connsiteY1280" fmla="*/ 3973282 h 14570476"/>
              <a:gd name="connsiteX1281" fmla="*/ 7040790 w 22290864"/>
              <a:gd name="connsiteY1281" fmla="*/ 3985127 h 14570476"/>
              <a:gd name="connsiteX1282" fmla="*/ 7092649 w 22290864"/>
              <a:gd name="connsiteY1282" fmla="*/ 4058580 h 14570476"/>
              <a:gd name="connsiteX1283" fmla="*/ 7261442 w 22290864"/>
              <a:gd name="connsiteY1283" fmla="*/ 4315140 h 14570476"/>
              <a:gd name="connsiteX1284" fmla="*/ 7263334 w 22290864"/>
              <a:gd name="connsiteY1284" fmla="*/ 4448851 h 14570476"/>
              <a:gd name="connsiteX1285" fmla="*/ 7253823 w 22290864"/>
              <a:gd name="connsiteY1285" fmla="*/ 4504377 h 14570476"/>
              <a:gd name="connsiteX1286" fmla="*/ 7350449 w 22290864"/>
              <a:gd name="connsiteY1286" fmla="*/ 4627455 h 14570476"/>
              <a:gd name="connsiteX1287" fmla="*/ 7570573 w 22290864"/>
              <a:gd name="connsiteY1287" fmla="*/ 4546637 h 14570476"/>
              <a:gd name="connsiteX1288" fmla="*/ 7628618 w 22290864"/>
              <a:gd name="connsiteY1288" fmla="*/ 4374599 h 14570476"/>
              <a:gd name="connsiteX1289" fmla="*/ 7590678 w 22290864"/>
              <a:gd name="connsiteY1289" fmla="*/ 4327410 h 14570476"/>
              <a:gd name="connsiteX1290" fmla="*/ 7518800 w 22290864"/>
              <a:gd name="connsiteY1290" fmla="*/ 4297260 h 14570476"/>
              <a:gd name="connsiteX1291" fmla="*/ 7391341 w 22290864"/>
              <a:gd name="connsiteY1291" fmla="*/ 4237370 h 14570476"/>
              <a:gd name="connsiteX1292" fmla="*/ 7265152 w 22290864"/>
              <a:gd name="connsiteY1292" fmla="*/ 4033009 h 14570476"/>
              <a:gd name="connsiteX1293" fmla="*/ 7182208 w 22290864"/>
              <a:gd name="connsiteY1293" fmla="*/ 3878734 h 14570476"/>
              <a:gd name="connsiteX1294" fmla="*/ 7198893 w 22290864"/>
              <a:gd name="connsiteY1294" fmla="*/ 3865055 h 14570476"/>
              <a:gd name="connsiteX1295" fmla="*/ 7407769 w 22290864"/>
              <a:gd name="connsiteY1295" fmla="*/ 3662548 h 14570476"/>
              <a:gd name="connsiteX1296" fmla="*/ 7422068 w 22290864"/>
              <a:gd name="connsiteY1296" fmla="*/ 3645470 h 14570476"/>
              <a:gd name="connsiteX1297" fmla="*/ 7429842 w 22290864"/>
              <a:gd name="connsiteY1297" fmla="*/ 3655757 h 14570476"/>
              <a:gd name="connsiteX1298" fmla="*/ 7456462 w 22290864"/>
              <a:gd name="connsiteY1298" fmla="*/ 3732736 h 14570476"/>
              <a:gd name="connsiteX1299" fmla="*/ 7501076 w 22290864"/>
              <a:gd name="connsiteY1299" fmla="*/ 3818852 h 14570476"/>
              <a:gd name="connsiteX1300" fmla="*/ 7560906 w 22290864"/>
              <a:gd name="connsiteY1300" fmla="*/ 3833638 h 14570476"/>
              <a:gd name="connsiteX1301" fmla="*/ 7617573 w 22290864"/>
              <a:gd name="connsiteY1301" fmla="*/ 3811299 h 14570476"/>
              <a:gd name="connsiteX1302" fmla="*/ 7712270 w 22290864"/>
              <a:gd name="connsiteY1302" fmla="*/ 3612341 h 14570476"/>
              <a:gd name="connsiteX1303" fmla="*/ 7679023 w 22290864"/>
              <a:gd name="connsiteY1303" fmla="*/ 3569155 h 14570476"/>
              <a:gd name="connsiteX1304" fmla="*/ 7633267 w 22290864"/>
              <a:gd name="connsiteY1304" fmla="*/ 3551155 h 14570476"/>
              <a:gd name="connsiteX1305" fmla="*/ 7587063 w 22290864"/>
              <a:gd name="connsiteY1305" fmla="*/ 3555071 h 14570476"/>
              <a:gd name="connsiteX1306" fmla="*/ 7535469 w 22290864"/>
              <a:gd name="connsiteY1306" fmla="*/ 3559108 h 14570476"/>
              <a:gd name="connsiteX1307" fmla="*/ 7492194 w 22290864"/>
              <a:gd name="connsiteY1307" fmla="*/ 3550901 h 14570476"/>
              <a:gd name="connsiteX1308" fmla="*/ 7502390 w 22290864"/>
              <a:gd name="connsiteY1308" fmla="*/ 3530921 h 14570476"/>
              <a:gd name="connsiteX1309" fmla="*/ 7634797 w 22290864"/>
              <a:gd name="connsiteY1309" fmla="*/ 3246958 h 14570476"/>
              <a:gd name="connsiteX1310" fmla="*/ 7640017 w 22290864"/>
              <a:gd name="connsiteY1310" fmla="*/ 3231839 h 14570476"/>
              <a:gd name="connsiteX1311" fmla="*/ 7721458 w 22290864"/>
              <a:gd name="connsiteY1311" fmla="*/ 3245322 h 14570476"/>
              <a:gd name="connsiteX1312" fmla="*/ 7994778 w 22290864"/>
              <a:gd name="connsiteY1312" fmla="*/ 3294829 h 14570476"/>
              <a:gd name="connsiteX1313" fmla="*/ 8091183 w 22290864"/>
              <a:gd name="connsiteY1313" fmla="*/ 3343013 h 14570476"/>
              <a:gd name="connsiteX1314" fmla="*/ 8144748 w 22290864"/>
              <a:gd name="connsiteY1314" fmla="*/ 3413569 h 14570476"/>
              <a:gd name="connsiteX1315" fmla="*/ 8252514 w 22290864"/>
              <a:gd name="connsiteY1315" fmla="*/ 3489457 h 14570476"/>
              <a:gd name="connsiteX1316" fmla="*/ 8380222 w 22290864"/>
              <a:gd name="connsiteY1316" fmla="*/ 3408256 h 14570476"/>
              <a:gd name="connsiteX1317" fmla="*/ 8425618 w 22290864"/>
              <a:gd name="connsiteY1317" fmla="*/ 3245399 h 14570476"/>
              <a:gd name="connsiteX1318" fmla="*/ 8410907 w 22290864"/>
              <a:gd name="connsiteY1318" fmla="*/ 3160769 h 14570476"/>
              <a:gd name="connsiteX1319" fmla="*/ 8315156 w 22290864"/>
              <a:gd name="connsiteY1319" fmla="*/ 3086026 h 14570476"/>
              <a:gd name="connsiteX1320" fmla="*/ 8207251 w 22290864"/>
              <a:gd name="connsiteY1320" fmla="*/ 3119153 h 14570476"/>
              <a:gd name="connsiteX1321" fmla="*/ 8118302 w 22290864"/>
              <a:gd name="connsiteY1321" fmla="*/ 3158847 h 14570476"/>
              <a:gd name="connsiteX1322" fmla="*/ 7988348 w 22290864"/>
              <a:gd name="connsiteY1322" fmla="*/ 3148672 h 14570476"/>
              <a:gd name="connsiteX1323" fmla="*/ 7680280 w 22290864"/>
              <a:gd name="connsiteY1323" fmla="*/ 3061247 h 14570476"/>
              <a:gd name="connsiteX1324" fmla="*/ 7683582 w 22290864"/>
              <a:gd name="connsiteY1324" fmla="*/ 3031429 h 14570476"/>
              <a:gd name="connsiteX1325" fmla="*/ 7687169 w 22290864"/>
              <a:gd name="connsiteY1325" fmla="*/ 2722873 h 14570476"/>
              <a:gd name="connsiteX1326" fmla="*/ 7705699 w 22290864"/>
              <a:gd name="connsiteY1326" fmla="*/ 2701263 h 14570476"/>
              <a:gd name="connsiteX1327" fmla="*/ 7769054 w 22290864"/>
              <a:gd name="connsiteY1327" fmla="*/ 2734278 h 14570476"/>
              <a:gd name="connsiteX1328" fmla="*/ 7810523 w 22290864"/>
              <a:gd name="connsiteY1328" fmla="*/ 2758823 h 14570476"/>
              <a:gd name="connsiteX1329" fmla="*/ 7913685 w 22290864"/>
              <a:gd name="connsiteY1329" fmla="*/ 2724906 h 14570476"/>
              <a:gd name="connsiteX1330" fmla="*/ 7894791 w 22290864"/>
              <a:gd name="connsiteY1330" fmla="*/ 2495536 h 14570476"/>
              <a:gd name="connsiteX1331" fmla="*/ 7844275 w 22290864"/>
              <a:gd name="connsiteY1331" fmla="*/ 2459119 h 14570476"/>
              <a:gd name="connsiteX1332" fmla="*/ 7791792 w 22290864"/>
              <a:gd name="connsiteY1332" fmla="*/ 2460304 h 14570476"/>
              <a:gd name="connsiteX1333" fmla="*/ 7725112 w 22290864"/>
              <a:gd name="connsiteY1333" fmla="*/ 2521224 h 14570476"/>
              <a:gd name="connsiteX1334" fmla="*/ 7698486 w 22290864"/>
              <a:gd name="connsiteY1334" fmla="*/ 2554039 h 14570476"/>
              <a:gd name="connsiteX1335" fmla="*/ 7665326 w 22290864"/>
              <a:gd name="connsiteY1335" fmla="*/ 2577957 h 14570476"/>
              <a:gd name="connsiteX1336" fmla="*/ 7651951 w 22290864"/>
              <a:gd name="connsiteY1336" fmla="*/ 2536172 h 14570476"/>
              <a:gd name="connsiteX1337" fmla="*/ 7597314 w 22290864"/>
              <a:gd name="connsiteY1337" fmla="*/ 2375241 h 14570476"/>
              <a:gd name="connsiteX1338" fmla="*/ 7553606 w 22290864"/>
              <a:gd name="connsiteY1338" fmla="*/ 2281557 h 14570476"/>
              <a:gd name="connsiteX1339" fmla="*/ 7549547 w 22290864"/>
              <a:gd name="connsiteY1339" fmla="*/ 2274239 h 14570476"/>
              <a:gd name="connsiteX1340" fmla="*/ 7574717 w 22290864"/>
              <a:gd name="connsiteY1340" fmla="*/ 2256299 h 14570476"/>
              <a:gd name="connsiteX1341" fmla="*/ 7758063 w 22290864"/>
              <a:gd name="connsiteY1341" fmla="*/ 2126890 h 14570476"/>
              <a:gd name="connsiteX1342" fmla="*/ 7891653 w 22290864"/>
              <a:gd name="connsiteY1342" fmla="*/ 2047285 h 14570476"/>
              <a:gd name="connsiteX1343" fmla="*/ 7909774 w 22290864"/>
              <a:gd name="connsiteY1343" fmla="*/ 2041974 h 14570476"/>
              <a:gd name="connsiteX1344" fmla="*/ 7972054 w 22290864"/>
              <a:gd name="connsiteY1344" fmla="*/ 2039510 h 14570476"/>
              <a:gd name="connsiteX1345" fmla="*/ 8023125 w 22290864"/>
              <a:gd name="connsiteY1345" fmla="*/ 2048786 h 14570476"/>
              <a:gd name="connsiteX1346" fmla="*/ 8072505 w 22290864"/>
              <a:gd name="connsiteY1346" fmla="*/ 2057549 h 14570476"/>
              <a:gd name="connsiteX1347" fmla="*/ 8176500 w 22290864"/>
              <a:gd name="connsiteY1347" fmla="*/ 2007461 h 14570476"/>
              <a:gd name="connsiteX1348" fmla="*/ 8196512 w 22290864"/>
              <a:gd name="connsiteY1348" fmla="*/ 1899847 h 14570476"/>
              <a:gd name="connsiteX1349" fmla="*/ 8067548 w 22290864"/>
              <a:gd name="connsiteY1349" fmla="*/ 1699167 h 14570476"/>
              <a:gd name="connsiteX1350" fmla="*/ 7963015 w 22290864"/>
              <a:gd name="connsiteY1350" fmla="*/ 1676018 h 14570476"/>
              <a:gd name="connsiteX1351" fmla="*/ 7891520 w 22290864"/>
              <a:gd name="connsiteY1351" fmla="*/ 1727546 h 14570476"/>
              <a:gd name="connsiteX1352" fmla="*/ 7864023 w 22290864"/>
              <a:gd name="connsiteY1352" fmla="*/ 1803184 h 14570476"/>
              <a:gd name="connsiteX1353" fmla="*/ 7825090 w 22290864"/>
              <a:gd name="connsiteY1353" fmla="*/ 1897414 h 14570476"/>
              <a:gd name="connsiteX1354" fmla="*/ 7680614 w 22290864"/>
              <a:gd name="connsiteY1354" fmla="*/ 2002327 h 14570476"/>
              <a:gd name="connsiteX1355" fmla="*/ 7459157 w 22290864"/>
              <a:gd name="connsiteY1355" fmla="*/ 2124446 h 14570476"/>
              <a:gd name="connsiteX1356" fmla="*/ 7447803 w 22290864"/>
              <a:gd name="connsiteY1356" fmla="*/ 2111968 h 14570476"/>
              <a:gd name="connsiteX1357" fmla="*/ 7251511 w 22290864"/>
              <a:gd name="connsiteY1357" fmla="*/ 1902998 h 14570476"/>
              <a:gd name="connsiteX1358" fmla="*/ 7220551 w 22290864"/>
              <a:gd name="connsiteY1358" fmla="*/ 1876650 h 14570476"/>
              <a:gd name="connsiteX1359" fmla="*/ 7214913 w 22290864"/>
              <a:gd name="connsiteY1359" fmla="*/ 1871808 h 14570476"/>
              <a:gd name="connsiteX1360" fmla="*/ 7223359 w 22290864"/>
              <a:gd name="connsiteY1360" fmla="*/ 1866152 h 14570476"/>
              <a:gd name="connsiteX1361" fmla="*/ 7293721 w 22290864"/>
              <a:gd name="connsiteY1361" fmla="*/ 1843067 h 14570476"/>
              <a:gd name="connsiteX1362" fmla="*/ 7361883 w 22290864"/>
              <a:gd name="connsiteY1362" fmla="*/ 1821163 h 14570476"/>
              <a:gd name="connsiteX1363" fmla="*/ 7397197 w 22290864"/>
              <a:gd name="connsiteY1363" fmla="*/ 1751396 h 14570476"/>
              <a:gd name="connsiteX1364" fmla="*/ 7244261 w 22290864"/>
              <a:gd name="connsiteY1364" fmla="*/ 1588486 h 14570476"/>
              <a:gd name="connsiteX1365" fmla="*/ 7185161 w 22290864"/>
              <a:gd name="connsiteY1365" fmla="*/ 1583793 h 14570476"/>
              <a:gd name="connsiteX1366" fmla="*/ 7123062 w 22290864"/>
              <a:gd name="connsiteY1366" fmla="*/ 1631705 h 14570476"/>
              <a:gd name="connsiteX1367" fmla="*/ 7117556 w 22290864"/>
              <a:gd name="connsiteY1367" fmla="*/ 1710587 h 14570476"/>
              <a:gd name="connsiteX1368" fmla="*/ 7121924 w 22290864"/>
              <a:gd name="connsiteY1368" fmla="*/ 1762931 h 14570476"/>
              <a:gd name="connsiteX1369" fmla="*/ 7115771 w 22290864"/>
              <a:gd name="connsiteY1369" fmla="*/ 1800651 h 14570476"/>
              <a:gd name="connsiteX1370" fmla="*/ 7091066 w 22290864"/>
              <a:gd name="connsiteY1370" fmla="*/ 1786255 h 14570476"/>
              <a:gd name="connsiteX1371" fmla="*/ 6834034 w 22290864"/>
              <a:gd name="connsiteY1371" fmla="*/ 1665835 h 14570476"/>
              <a:gd name="connsiteX1372" fmla="*/ 6804202 w 22290864"/>
              <a:gd name="connsiteY1372" fmla="*/ 1651918 h 14570476"/>
              <a:gd name="connsiteX1373" fmla="*/ 6815703 w 22290864"/>
              <a:gd name="connsiteY1373" fmla="*/ 1584630 h 14570476"/>
              <a:gd name="connsiteX1374" fmla="*/ 6874053 w 22290864"/>
              <a:gd name="connsiteY1374" fmla="*/ 1283514 h 14570476"/>
              <a:gd name="connsiteX1375" fmla="*/ 6930351 w 22290864"/>
              <a:gd name="connsiteY1375" fmla="*/ 1202936 h 14570476"/>
              <a:gd name="connsiteX1376" fmla="*/ 6974158 w 22290864"/>
              <a:gd name="connsiteY1376" fmla="*/ 1172184 h 14570476"/>
              <a:gd name="connsiteX1377" fmla="*/ 7038859 w 22290864"/>
              <a:gd name="connsiteY1377" fmla="*/ 1118415 h 14570476"/>
              <a:gd name="connsiteX1378" fmla="*/ 7057376 w 22290864"/>
              <a:gd name="connsiteY1378" fmla="*/ 1031293 h 14570476"/>
              <a:gd name="connsiteX1379" fmla="*/ 7016104 w 22290864"/>
              <a:gd name="connsiteY1379" fmla="*/ 958829 h 14570476"/>
              <a:gd name="connsiteX1380" fmla="*/ 6866464 w 22290864"/>
              <a:gd name="connsiteY1380" fmla="*/ 889920 h 14570476"/>
              <a:gd name="connsiteX1381" fmla="*/ 6778430 w 22290864"/>
              <a:gd name="connsiteY1381" fmla="*/ 889388 h 14570476"/>
              <a:gd name="connsiteX1382" fmla="*/ 6728367 w 22290864"/>
              <a:gd name="connsiteY1382" fmla="*/ 901177 h 14570476"/>
              <a:gd name="connsiteX1383" fmla="*/ 6677270 w 22290864"/>
              <a:gd name="connsiteY1383" fmla="*/ 941994 h 14570476"/>
              <a:gd name="connsiteX1384" fmla="*/ 6659874 w 22290864"/>
              <a:gd name="connsiteY1384" fmla="*/ 977233 h 14570476"/>
              <a:gd name="connsiteX1385" fmla="*/ 6658243 w 22290864"/>
              <a:gd name="connsiteY1385" fmla="*/ 1037819 h 14570476"/>
              <a:gd name="connsiteX1386" fmla="*/ 6696134 w 22290864"/>
              <a:gd name="connsiteY1386" fmla="*/ 1116272 h 14570476"/>
              <a:gd name="connsiteX1387" fmla="*/ 6732143 w 22290864"/>
              <a:gd name="connsiteY1387" fmla="*/ 1257356 h 14570476"/>
              <a:gd name="connsiteX1388" fmla="*/ 6670661 w 22290864"/>
              <a:gd name="connsiteY1388" fmla="*/ 1492294 h 14570476"/>
              <a:gd name="connsiteX1389" fmla="*/ 6642903 w 22290864"/>
              <a:gd name="connsiteY1389" fmla="*/ 1588614 h 14570476"/>
              <a:gd name="connsiteX1390" fmla="*/ 6635048 w 22290864"/>
              <a:gd name="connsiteY1390" fmla="*/ 1616407 h 14570476"/>
              <a:gd name="connsiteX1391" fmla="*/ 6616922 w 22290864"/>
              <a:gd name="connsiteY1391" fmla="*/ 1613505 h 14570476"/>
              <a:gd name="connsiteX1392" fmla="*/ 6309165 w 22290864"/>
              <a:gd name="connsiteY1392" fmla="*/ 1606167 h 14570476"/>
              <a:gd name="connsiteX1393" fmla="*/ 6275453 w 22290864"/>
              <a:gd name="connsiteY1393" fmla="*/ 1609342 h 14570476"/>
              <a:gd name="connsiteX1394" fmla="*/ 6278255 w 22290864"/>
              <a:gd name="connsiteY1394" fmla="*/ 1597642 h 14570476"/>
              <a:gd name="connsiteX1395" fmla="*/ 6309928 w 22290864"/>
              <a:gd name="connsiteY1395" fmla="*/ 1533508 h 14570476"/>
              <a:gd name="connsiteX1396" fmla="*/ 6340766 w 22290864"/>
              <a:gd name="connsiteY1396" fmla="*/ 1443472 h 14570476"/>
              <a:gd name="connsiteX1397" fmla="*/ 6299840 w 22290864"/>
              <a:gd name="connsiteY1397" fmla="*/ 1382369 h 14570476"/>
              <a:gd name="connsiteX1398" fmla="*/ 6169813 w 22290864"/>
              <a:gd name="connsiteY1398" fmla="*/ 1363591 h 14570476"/>
              <a:gd name="connsiteX1399" fmla="*/ 6054631 w 22290864"/>
              <a:gd name="connsiteY1399" fmla="*/ 1423211 h 14570476"/>
              <a:gd name="connsiteX1400" fmla="*/ 6038467 w 22290864"/>
              <a:gd name="connsiteY1400" fmla="*/ 1499512 h 14570476"/>
              <a:gd name="connsiteX1401" fmla="*/ 6099377 w 22290864"/>
              <a:gd name="connsiteY1401" fmla="*/ 1572014 h 14570476"/>
              <a:gd name="connsiteX1402" fmla="*/ 6134802 w 22290864"/>
              <a:gd name="connsiteY1402" fmla="*/ 1602204 h 14570476"/>
              <a:gd name="connsiteX1403" fmla="*/ 6154147 w 22290864"/>
              <a:gd name="connsiteY1403" fmla="*/ 1629742 h 14570476"/>
              <a:gd name="connsiteX1404" fmla="*/ 6124713 w 22290864"/>
              <a:gd name="connsiteY1404" fmla="*/ 1637994 h 14570476"/>
              <a:gd name="connsiteX1405" fmla="*/ 5854114 w 22290864"/>
              <a:gd name="connsiteY1405" fmla="*/ 1739889 h 14570476"/>
              <a:gd name="connsiteX1406" fmla="*/ 5833547 w 22290864"/>
              <a:gd name="connsiteY1406" fmla="*/ 1749625 h 14570476"/>
              <a:gd name="connsiteX1407" fmla="*/ 5709835 w 22290864"/>
              <a:gd name="connsiteY1407" fmla="*/ 1574893 h 14570476"/>
              <a:gd name="connsiteX1408" fmla="*/ 5609208 w 22290864"/>
              <a:gd name="connsiteY1408" fmla="*/ 1394598 h 14570476"/>
              <a:gd name="connsiteX1409" fmla="*/ 5618077 w 22290864"/>
              <a:gd name="connsiteY1409" fmla="*/ 1285088 h 14570476"/>
              <a:gd name="connsiteX1410" fmla="*/ 5624050 w 22290864"/>
              <a:gd name="connsiteY1410" fmla="*/ 1208932 h 14570476"/>
              <a:gd name="connsiteX1411" fmla="*/ 5612928 w 22290864"/>
              <a:gd name="connsiteY1411" fmla="*/ 1176779 h 14570476"/>
              <a:gd name="connsiteX1412" fmla="*/ 5429771 w 22290864"/>
              <a:gd name="connsiteY1412" fmla="*/ 1125037 h 14570476"/>
              <a:gd name="connsiteX1413" fmla="*/ 5268576 w 22290864"/>
              <a:gd name="connsiteY1413" fmla="*/ 1243435 h 14570476"/>
              <a:gd name="connsiteX1414" fmla="*/ 5243198 w 22290864"/>
              <a:gd name="connsiteY1414" fmla="*/ 1299879 h 14570476"/>
              <a:gd name="connsiteX1415" fmla="*/ 5328882 w 22290864"/>
              <a:gd name="connsiteY1415" fmla="*/ 1436252 h 14570476"/>
              <a:gd name="connsiteX1416" fmla="*/ 5377245 w 22290864"/>
              <a:gd name="connsiteY1416" fmla="*/ 1449598 h 14570476"/>
              <a:gd name="connsiteX1417" fmla="*/ 5457114 w 22290864"/>
              <a:gd name="connsiteY1417" fmla="*/ 1480782 h 14570476"/>
              <a:gd name="connsiteX1418" fmla="*/ 5591436 w 22290864"/>
              <a:gd name="connsiteY1418" fmla="*/ 1668323 h 14570476"/>
              <a:gd name="connsiteX1419" fmla="*/ 5620407 w 22290864"/>
              <a:gd name="connsiteY1419" fmla="*/ 1720455 h 14570476"/>
              <a:gd name="connsiteX1420" fmla="*/ 5663392 w 22290864"/>
              <a:gd name="connsiteY1420" fmla="*/ 1798235 h 14570476"/>
              <a:gd name="connsiteX1421" fmla="*/ 5687586 w 22290864"/>
              <a:gd name="connsiteY1421" fmla="*/ 1842371 h 14570476"/>
              <a:gd name="connsiteX1422" fmla="*/ 5672836 w 22290864"/>
              <a:gd name="connsiteY1422" fmla="*/ 1853315 h 14570476"/>
              <a:gd name="connsiteX1423" fmla="*/ 5463010 w 22290864"/>
              <a:gd name="connsiteY1423" fmla="*/ 2053781 h 14570476"/>
              <a:gd name="connsiteX1424" fmla="*/ 5441804 w 22290864"/>
              <a:gd name="connsiteY1424" fmla="*/ 2072644 h 14570476"/>
              <a:gd name="connsiteX1425" fmla="*/ 5418420 w 22290864"/>
              <a:gd name="connsiteY1425" fmla="*/ 2000519 h 14570476"/>
              <a:gd name="connsiteX1426" fmla="*/ 5406046 w 22290864"/>
              <a:gd name="connsiteY1426" fmla="*/ 1950550 h 14570476"/>
              <a:gd name="connsiteX1427" fmla="*/ 5375502 w 22290864"/>
              <a:gd name="connsiteY1427" fmla="*/ 1916117 h 14570476"/>
              <a:gd name="connsiteX1428" fmla="*/ 5252823 w 22290864"/>
              <a:gd name="connsiteY1428" fmla="*/ 1927335 h 14570476"/>
              <a:gd name="connsiteX1429" fmla="*/ 5162974 w 22290864"/>
              <a:gd name="connsiteY1429" fmla="*/ 2121855 h 14570476"/>
              <a:gd name="connsiteX1430" fmla="*/ 5240614 w 22290864"/>
              <a:gd name="connsiteY1430" fmla="*/ 2183274 h 14570476"/>
              <a:gd name="connsiteX1431" fmla="*/ 5291073 w 22290864"/>
              <a:gd name="connsiteY1431" fmla="*/ 2179631 h 14570476"/>
              <a:gd name="connsiteX1432" fmla="*/ 5361893 w 22290864"/>
              <a:gd name="connsiteY1432" fmla="*/ 2177907 h 14570476"/>
              <a:gd name="connsiteX1433" fmla="*/ 5368782 w 22290864"/>
              <a:gd name="connsiteY1433" fmla="*/ 2179531 h 14570476"/>
              <a:gd name="connsiteX1434" fmla="*/ 5349207 w 22290864"/>
              <a:gd name="connsiteY1434" fmla="*/ 2213741 h 14570476"/>
              <a:gd name="connsiteX1435" fmla="*/ 5229137 w 22290864"/>
              <a:gd name="connsiteY1435" fmla="*/ 2477356 h 14570476"/>
              <a:gd name="connsiteX1436" fmla="*/ 5219558 w 22290864"/>
              <a:gd name="connsiteY1436" fmla="*/ 2504442 h 14570476"/>
              <a:gd name="connsiteX1437" fmla="*/ 4942513 w 22290864"/>
              <a:gd name="connsiteY1437" fmla="*/ 2456578 h 14570476"/>
              <a:gd name="connsiteX1438" fmla="*/ 4794270 w 22290864"/>
              <a:gd name="connsiteY1438" fmla="*/ 2401654 h 14570476"/>
              <a:gd name="connsiteX1439" fmla="*/ 4740099 w 22290864"/>
              <a:gd name="connsiteY1439" fmla="*/ 2333406 h 14570476"/>
              <a:gd name="connsiteX1440" fmla="*/ 4710850 w 22290864"/>
              <a:gd name="connsiteY1440" fmla="*/ 2291338 h 14570476"/>
              <a:gd name="connsiteX1441" fmla="*/ 4659756 w 22290864"/>
              <a:gd name="connsiteY1441" fmla="*/ 2256221 h 14570476"/>
              <a:gd name="connsiteX1442" fmla="*/ 4574562 w 22290864"/>
              <a:gd name="connsiteY1442" fmla="*/ 2259409 h 14570476"/>
              <a:gd name="connsiteX1443" fmla="*/ 4455524 w 22290864"/>
              <a:gd name="connsiteY1443" fmla="*/ 2472959 h 14570476"/>
              <a:gd name="connsiteX1444" fmla="*/ 4458291 w 22290864"/>
              <a:gd name="connsiteY1444" fmla="*/ 2529985 h 14570476"/>
              <a:gd name="connsiteX1445" fmla="*/ 4484228 w 22290864"/>
              <a:gd name="connsiteY1445" fmla="*/ 2606481 h 14570476"/>
              <a:gd name="connsiteX1446" fmla="*/ 4571220 w 22290864"/>
              <a:gd name="connsiteY1446" fmla="*/ 2654676 h 14570476"/>
              <a:gd name="connsiteX1447" fmla="*/ 4631803 w 22290864"/>
              <a:gd name="connsiteY1447" fmla="*/ 2643487 h 14570476"/>
              <a:gd name="connsiteX1448" fmla="*/ 4674087 w 22290864"/>
              <a:gd name="connsiteY1448" fmla="*/ 2620209 h 14570476"/>
              <a:gd name="connsiteX1449" fmla="*/ 4808753 w 22290864"/>
              <a:gd name="connsiteY1449" fmla="*/ 2576082 h 14570476"/>
              <a:gd name="connsiteX1450" fmla="*/ 5057068 w 22290864"/>
              <a:gd name="connsiteY1450" fmla="*/ 2637488 h 14570476"/>
              <a:gd name="connsiteX1451" fmla="*/ 5154384 w 22290864"/>
              <a:gd name="connsiteY1451" fmla="*/ 2665281 h 14570476"/>
              <a:gd name="connsiteX1452" fmla="*/ 5183020 w 22290864"/>
              <a:gd name="connsiteY1452" fmla="*/ 2673394 h 14570476"/>
              <a:gd name="connsiteX1453" fmla="*/ 5181192 w 22290864"/>
              <a:gd name="connsiteY1453" fmla="*/ 2684927 h 14570476"/>
              <a:gd name="connsiteX1454" fmla="*/ 5174980 w 22290864"/>
              <a:gd name="connsiteY1454" fmla="*/ 2987522 h 14570476"/>
              <a:gd name="connsiteX1455" fmla="*/ 5175743 w 22290864"/>
              <a:gd name="connsiteY1455" fmla="*/ 3018847 h 14570476"/>
              <a:gd name="connsiteX1456" fmla="*/ 5110576 w 22290864"/>
              <a:gd name="connsiteY1456" fmla="*/ 2986945 h 14570476"/>
              <a:gd name="connsiteX1457" fmla="*/ 5021194 w 22290864"/>
              <a:gd name="connsiteY1457" fmla="*/ 2955187 h 14570476"/>
              <a:gd name="connsiteX1458" fmla="*/ 4959773 w 22290864"/>
              <a:gd name="connsiteY1458" fmla="*/ 2995371 h 14570476"/>
              <a:gd name="connsiteX1459" fmla="*/ 4939743 w 22290864"/>
              <a:gd name="connsiteY1459" fmla="*/ 3050296 h 14570476"/>
              <a:gd name="connsiteX1460" fmla="*/ 5018831 w 22290864"/>
              <a:gd name="connsiteY1460" fmla="*/ 3254518 h 14570476"/>
              <a:gd name="connsiteX1461" fmla="*/ 5069690 w 22290864"/>
              <a:gd name="connsiteY1461" fmla="*/ 3260223 h 14570476"/>
              <a:gd name="connsiteX1462" fmla="*/ 5143148 w 22290864"/>
              <a:gd name="connsiteY1462" fmla="*/ 3204953 h 14570476"/>
              <a:gd name="connsiteX1463" fmla="*/ 5189645 w 22290864"/>
              <a:gd name="connsiteY1463" fmla="*/ 3152502 h 14570476"/>
              <a:gd name="connsiteX1464" fmla="*/ 5199965 w 22290864"/>
              <a:gd name="connsiteY1464" fmla="*/ 3144923 h 14570476"/>
              <a:gd name="connsiteX1465" fmla="*/ 5202706 w 22290864"/>
              <a:gd name="connsiteY1465" fmla="*/ 3155072 h 14570476"/>
              <a:gd name="connsiteX1466" fmla="*/ 5214201 w 22290864"/>
              <a:gd name="connsiteY1466" fmla="*/ 3197579 h 14570476"/>
              <a:gd name="connsiteX1467" fmla="*/ 5310300 w 22290864"/>
              <a:gd name="connsiteY1467" fmla="*/ 3443763 h 14570476"/>
              <a:gd name="connsiteX1468" fmla="*/ 5324291 w 22290864"/>
              <a:gd name="connsiteY1468" fmla="*/ 3471617 h 14570476"/>
              <a:gd name="connsiteX1469" fmla="*/ 5297481 w 22290864"/>
              <a:gd name="connsiteY1469" fmla="*/ 3492844 h 14570476"/>
              <a:gd name="connsiteX1470" fmla="*/ 4974628 w 22290864"/>
              <a:gd name="connsiteY1470" fmla="*/ 3693056 h 14570476"/>
              <a:gd name="connsiteX1471" fmla="*/ 4871502 w 22290864"/>
              <a:gd name="connsiteY1471" fmla="*/ 3686295 h 14570476"/>
              <a:gd name="connsiteX1472" fmla="*/ 4745058 w 22290864"/>
              <a:gd name="connsiteY1472" fmla="*/ 3697756 h 14570476"/>
              <a:gd name="connsiteX1473" fmla="*/ 4692992 w 22290864"/>
              <a:gd name="connsiteY1473" fmla="*/ 3787827 h 14570476"/>
              <a:gd name="connsiteX1474" fmla="*/ 4710412 w 22290864"/>
              <a:gd name="connsiteY1474" fmla="*/ 3889424 h 14570476"/>
              <a:gd name="connsiteX1475" fmla="*/ 4870771 w 22290864"/>
              <a:gd name="connsiteY1475" fmla="*/ 4057071 h 14570476"/>
              <a:gd name="connsiteX1476" fmla="*/ 4921975 w 22290864"/>
              <a:gd name="connsiteY1476" fmla="*/ 4060113 h 14570476"/>
              <a:gd name="connsiteX1477" fmla="*/ 5007082 w 22290864"/>
              <a:gd name="connsiteY1477" fmla="*/ 3996834 h 14570476"/>
              <a:gd name="connsiteX1478" fmla="*/ 5029091 w 22290864"/>
              <a:gd name="connsiteY1478" fmla="*/ 3927746 h 14570476"/>
              <a:gd name="connsiteX1479" fmla="*/ 5055525 w 22290864"/>
              <a:gd name="connsiteY1479" fmla="*/ 3854092 h 14570476"/>
              <a:gd name="connsiteX1480" fmla="*/ 5139903 w 22290864"/>
              <a:gd name="connsiteY1480" fmla="*/ 3773709 h 14570476"/>
              <a:gd name="connsiteX1481" fmla="*/ 5253761 w 22290864"/>
              <a:gd name="connsiteY1481" fmla="*/ 3708707 h 14570476"/>
              <a:gd name="connsiteX1482" fmla="*/ 5384595 w 22290864"/>
              <a:gd name="connsiteY1482" fmla="*/ 3636386 h 14570476"/>
              <a:gd name="connsiteX1483" fmla="*/ 5418890 w 22290864"/>
              <a:gd name="connsiteY1483" fmla="*/ 3619086 h 14570476"/>
              <a:gd name="connsiteX1484" fmla="*/ 5436872 w 22290864"/>
              <a:gd name="connsiteY1484" fmla="*/ 3639845 h 14570476"/>
              <a:gd name="connsiteX1485" fmla="*/ 5632307 w 22290864"/>
              <a:gd name="connsiteY1485" fmla="*/ 3839145 h 14570476"/>
              <a:gd name="connsiteX1486" fmla="*/ 5652575 w 22290864"/>
              <a:gd name="connsiteY1486" fmla="*/ 3855705 h 14570476"/>
              <a:gd name="connsiteX1487" fmla="*/ 5645002 w 22290864"/>
              <a:gd name="connsiteY1487" fmla="*/ 3860609 h 14570476"/>
              <a:gd name="connsiteX1488" fmla="*/ 5572370 w 22290864"/>
              <a:gd name="connsiteY1488" fmla="*/ 3884483 h 14570476"/>
              <a:gd name="connsiteX1489" fmla="*/ 5485288 w 22290864"/>
              <a:gd name="connsiteY1489" fmla="*/ 3928065 h 14570476"/>
              <a:gd name="connsiteX1490" fmla="*/ 5494158 w 22290864"/>
              <a:gd name="connsiteY1490" fmla="*/ 4047557 h 14570476"/>
              <a:gd name="connsiteX1491" fmla="*/ 5553316 w 22290864"/>
              <a:gd name="connsiteY1491" fmla="*/ 4106334 h 14570476"/>
              <a:gd name="connsiteX1492" fmla="*/ 5679473 w 22290864"/>
              <a:gd name="connsiteY1492" fmla="*/ 4144608 h 14570476"/>
              <a:gd name="connsiteX1493" fmla="*/ 5736814 w 22290864"/>
              <a:gd name="connsiteY1493" fmla="*/ 4106327 h 14570476"/>
              <a:gd name="connsiteX1494" fmla="*/ 5749942 w 22290864"/>
              <a:gd name="connsiteY1494" fmla="*/ 4026339 h 14570476"/>
              <a:gd name="connsiteX1495" fmla="*/ 5745752 w 22290864"/>
              <a:gd name="connsiteY1495" fmla="*/ 3949321 h 14570476"/>
              <a:gd name="connsiteX1496" fmla="*/ 5768542 w 22290864"/>
              <a:gd name="connsiteY1496" fmla="*/ 3936198 h 14570476"/>
              <a:gd name="connsiteX1497" fmla="*/ 6048432 w 22290864"/>
              <a:gd name="connsiteY1497" fmla="*/ 4064918 h 14570476"/>
              <a:gd name="connsiteX1498" fmla="*/ 6076918 w 22290864"/>
              <a:gd name="connsiteY1498" fmla="*/ 4075662 h 14570476"/>
              <a:gd name="connsiteX1499" fmla="*/ 6045952 w 22290864"/>
              <a:gd name="connsiteY1499" fmla="*/ 4263091 h 14570476"/>
              <a:gd name="connsiteX1500" fmla="*/ 5982345 w 22290864"/>
              <a:gd name="connsiteY1500" fmla="*/ 4501998 h 14570476"/>
              <a:gd name="connsiteX1501" fmla="*/ 5905045 w 22290864"/>
              <a:gd name="connsiteY1501" fmla="*/ 4568746 h 14570476"/>
              <a:gd name="connsiteX1502" fmla="*/ 5841995 w 22290864"/>
              <a:gd name="connsiteY1502" fmla="*/ 4621631 h 14570476"/>
              <a:gd name="connsiteX1503" fmla="*/ 5822734 w 22290864"/>
              <a:gd name="connsiteY1503" fmla="*/ 4709081 h 14570476"/>
              <a:gd name="connsiteX1504" fmla="*/ 5881699 w 22290864"/>
              <a:gd name="connsiteY1504" fmla="*/ 4795941 h 14570476"/>
              <a:gd name="connsiteX1505" fmla="*/ 6074301 w 22290864"/>
              <a:gd name="connsiteY1505" fmla="*/ 4854879 h 14570476"/>
              <a:gd name="connsiteX1506" fmla="*/ 6108753 w 22290864"/>
              <a:gd name="connsiteY1506" fmla="*/ 4850175 h 14570476"/>
              <a:gd name="connsiteX1507" fmla="*/ 8247043 w 22290864"/>
              <a:gd name="connsiteY1507" fmla="*/ 4553064 h 14570476"/>
              <a:gd name="connsiteX1508" fmla="*/ 8253341 w 22290864"/>
              <a:gd name="connsiteY1508" fmla="*/ 4549117 h 14570476"/>
              <a:gd name="connsiteX1509" fmla="*/ 8267128 w 22290864"/>
              <a:gd name="connsiteY1509" fmla="*/ 4530691 h 14570476"/>
              <a:gd name="connsiteX1510" fmla="*/ 8263327 w 22290864"/>
              <a:gd name="connsiteY1510" fmla="*/ 4511559 h 14570476"/>
              <a:gd name="connsiteX1511" fmla="*/ 8250169 w 22290864"/>
              <a:gd name="connsiteY1511" fmla="*/ 4499916 h 14570476"/>
              <a:gd name="connsiteX1512" fmla="*/ 8236392 w 22290864"/>
              <a:gd name="connsiteY1512" fmla="*/ 4488336 h 14570476"/>
              <a:gd name="connsiteX1513" fmla="*/ 8226997 w 22290864"/>
              <a:gd name="connsiteY1513" fmla="*/ 4467633 h 14570476"/>
              <a:gd name="connsiteX1514" fmla="*/ 8220220 w 22290864"/>
              <a:gd name="connsiteY1514" fmla="*/ 4424331 h 14570476"/>
              <a:gd name="connsiteX1515" fmla="*/ 8216827 w 22290864"/>
              <a:gd name="connsiteY1515" fmla="*/ 4401053 h 14570476"/>
              <a:gd name="connsiteX1516" fmla="*/ 8216112 w 22290864"/>
              <a:gd name="connsiteY1516" fmla="*/ 4392978 h 14570476"/>
              <a:gd name="connsiteX1517" fmla="*/ 8220704 w 22290864"/>
              <a:gd name="connsiteY1517" fmla="*/ 4391406 h 14570476"/>
              <a:gd name="connsiteX1518" fmla="*/ 8279493 w 22290864"/>
              <a:gd name="connsiteY1518" fmla="*/ 4365262 h 14570476"/>
              <a:gd name="connsiteX1519" fmla="*/ 8284626 w 22290864"/>
              <a:gd name="connsiteY1519" fmla="*/ 4362152 h 14570476"/>
              <a:gd name="connsiteX1520" fmla="*/ 8285310 w 22290864"/>
              <a:gd name="connsiteY1520" fmla="*/ 4365052 h 14570476"/>
              <a:gd name="connsiteX1521" fmla="*/ 8285031 w 22290864"/>
              <a:gd name="connsiteY1521" fmla="*/ 4381081 h 14570476"/>
              <a:gd name="connsiteX1522" fmla="*/ 8283800 w 22290864"/>
              <a:gd name="connsiteY1522" fmla="*/ 4390724 h 14570476"/>
              <a:gd name="connsiteX1523" fmla="*/ 8294170 w 22290864"/>
              <a:gd name="connsiteY1523" fmla="*/ 4408120 h 14570476"/>
              <a:gd name="connsiteX1524" fmla="*/ 8315757 w 22290864"/>
              <a:gd name="connsiteY1524" fmla="*/ 4407959 h 14570476"/>
              <a:gd name="connsiteX1525" fmla="*/ 8344805 w 22290864"/>
              <a:gd name="connsiteY1525" fmla="*/ 4372913 h 14570476"/>
              <a:gd name="connsiteX1526" fmla="*/ 8341706 w 22290864"/>
              <a:gd name="connsiteY1526" fmla="*/ 4365532 h 14570476"/>
              <a:gd name="connsiteX1527" fmla="*/ 8323500 w 22290864"/>
              <a:gd name="connsiteY1527" fmla="*/ 4355464 h 14570476"/>
              <a:gd name="connsiteX1528" fmla="*/ 8314214 w 22290864"/>
              <a:gd name="connsiteY1528" fmla="*/ 4353024 h 14570476"/>
              <a:gd name="connsiteX1529" fmla="*/ 8305886 w 22290864"/>
              <a:gd name="connsiteY1529" fmla="*/ 4348308 h 14570476"/>
              <a:gd name="connsiteX1530" fmla="*/ 8311753 w 22290864"/>
              <a:gd name="connsiteY1530" fmla="*/ 4342666 h 14570476"/>
              <a:gd name="connsiteX1531" fmla="*/ 8351985 w 22290864"/>
              <a:gd name="connsiteY1531" fmla="*/ 4302311 h 14570476"/>
              <a:gd name="connsiteX1532" fmla="*/ 8356238 w 22290864"/>
              <a:gd name="connsiteY1532" fmla="*/ 4296994 h 14570476"/>
              <a:gd name="connsiteX1533" fmla="*/ 8358846 w 22290864"/>
              <a:gd name="connsiteY1533" fmla="*/ 4298595 h 14570476"/>
              <a:gd name="connsiteX1534" fmla="*/ 8375411 w 22290864"/>
              <a:gd name="connsiteY1534" fmla="*/ 4308344 h 14570476"/>
              <a:gd name="connsiteX1535" fmla="*/ 8430865 w 22290864"/>
              <a:gd name="connsiteY1535" fmla="*/ 4343484 h 14570476"/>
              <a:gd name="connsiteX1536" fmla="*/ 8442994 w 22290864"/>
              <a:gd name="connsiteY1536" fmla="*/ 4369369 h 14570476"/>
              <a:gd name="connsiteX1537" fmla="*/ 8446025 w 22290864"/>
              <a:gd name="connsiteY1537" fmla="*/ 4381024 h 14570476"/>
              <a:gd name="connsiteX1538" fmla="*/ 8475677 w 22290864"/>
              <a:gd name="connsiteY1538" fmla="*/ 4396505 h 14570476"/>
              <a:gd name="connsiteX1539" fmla="*/ 8511456 w 22290864"/>
              <a:gd name="connsiteY1539" fmla="*/ 4361397 h 14570476"/>
              <a:gd name="connsiteX1540" fmla="*/ 8507633 w 22290864"/>
              <a:gd name="connsiteY1540" fmla="*/ 4322773 h 14570476"/>
              <a:gd name="connsiteX1541" fmla="*/ 8496091 w 22290864"/>
              <a:gd name="connsiteY1541" fmla="*/ 4316916 h 14570476"/>
              <a:gd name="connsiteX1542" fmla="*/ 8479434 w 22290864"/>
              <a:gd name="connsiteY1542" fmla="*/ 4317364 h 14570476"/>
              <a:gd name="connsiteX1543" fmla="*/ 8449333 w 22290864"/>
              <a:gd name="connsiteY1543" fmla="*/ 4316906 h 14570476"/>
              <a:gd name="connsiteX1544" fmla="*/ 8406771 w 22290864"/>
              <a:gd name="connsiteY1544" fmla="*/ 4288189 h 14570476"/>
              <a:gd name="connsiteX1545" fmla="*/ 8377041 w 22290864"/>
              <a:gd name="connsiteY1545" fmla="*/ 4265427 h 14570476"/>
              <a:gd name="connsiteX1546" fmla="*/ 8379089 w 22290864"/>
              <a:gd name="connsiteY1546" fmla="*/ 4261294 h 14570476"/>
              <a:gd name="connsiteX1547" fmla="*/ 8401973 w 22290864"/>
              <a:gd name="connsiteY1547" fmla="*/ 4203466 h 14570476"/>
              <a:gd name="connsiteX1548" fmla="*/ 8403257 w 22290864"/>
              <a:gd name="connsiteY1548" fmla="*/ 4198881 h 14570476"/>
              <a:gd name="connsiteX1549" fmla="*/ 8405677 w 22290864"/>
              <a:gd name="connsiteY1549" fmla="*/ 4200201 h 14570476"/>
              <a:gd name="connsiteX1550" fmla="*/ 8417634 w 22290864"/>
              <a:gd name="connsiteY1550" fmla="*/ 4212858 h 14570476"/>
              <a:gd name="connsiteX1551" fmla="*/ 8433901 w 22290864"/>
              <a:gd name="connsiteY1551" fmla="*/ 4225712 h 14570476"/>
              <a:gd name="connsiteX1552" fmla="*/ 8446858 w 22290864"/>
              <a:gd name="connsiteY1552" fmla="*/ 4223330 h 14570476"/>
              <a:gd name="connsiteX1553" fmla="*/ 8455934 w 22290864"/>
              <a:gd name="connsiteY1553" fmla="*/ 4213993 h 14570476"/>
              <a:gd name="connsiteX1554" fmla="*/ 8456884 w 22290864"/>
              <a:gd name="connsiteY1554" fmla="*/ 4166900 h 14570476"/>
              <a:gd name="connsiteX1555" fmla="*/ 8446608 w 22290864"/>
              <a:gd name="connsiteY1555" fmla="*/ 4161411 h 14570476"/>
              <a:gd name="connsiteX1556" fmla="*/ 8436110 w 22290864"/>
              <a:gd name="connsiteY1556" fmla="*/ 4161928 h 14570476"/>
              <a:gd name="connsiteX1557" fmla="*/ 8427452 w 22290864"/>
              <a:gd name="connsiteY1557" fmla="*/ 4166755 h 14570476"/>
              <a:gd name="connsiteX1558" fmla="*/ 8417755 w 22290864"/>
              <a:gd name="connsiteY1558" fmla="*/ 4172080 h 14570476"/>
              <a:gd name="connsiteX1559" fmla="*/ 8408602 w 22290864"/>
              <a:gd name="connsiteY1559" fmla="*/ 4174287 h 14570476"/>
              <a:gd name="connsiteX1560" fmla="*/ 8408831 w 22290864"/>
              <a:gd name="connsiteY1560" fmla="*/ 4169498 h 14570476"/>
              <a:gd name="connsiteX1561" fmla="*/ 8409652 w 22290864"/>
              <a:gd name="connsiteY1561" fmla="*/ 4102525 h 14570476"/>
              <a:gd name="connsiteX1562" fmla="*/ 8409339 w 22290864"/>
              <a:gd name="connsiteY1562" fmla="*/ 4099121 h 14570476"/>
              <a:gd name="connsiteX1563" fmla="*/ 8426392 w 22290864"/>
              <a:gd name="connsiteY1563" fmla="*/ 4094584 h 14570476"/>
              <a:gd name="connsiteX1564" fmla="*/ 8483999 w 22290864"/>
              <a:gd name="connsiteY1564" fmla="*/ 4080189 h 14570476"/>
              <a:gd name="connsiteX1565" fmla="*/ 8507020 w 22290864"/>
              <a:gd name="connsiteY1565" fmla="*/ 4081097 h 14570476"/>
              <a:gd name="connsiteX1566" fmla="*/ 8523662 w 22290864"/>
              <a:gd name="connsiteY1566" fmla="*/ 4090132 h 14570476"/>
              <a:gd name="connsiteX1567" fmla="*/ 8551334 w 22290864"/>
              <a:gd name="connsiteY1567" fmla="*/ 4095439 h 14570476"/>
              <a:gd name="connsiteX1568" fmla="*/ 8569074 w 22290864"/>
              <a:gd name="connsiteY1568" fmla="*/ 4068385 h 14570476"/>
              <a:gd name="connsiteX1569" fmla="*/ 8563594 w 22290864"/>
              <a:gd name="connsiteY1569" fmla="*/ 4032662 h 14570476"/>
              <a:gd name="connsiteX1570" fmla="*/ 8553284 w 22290864"/>
              <a:gd name="connsiteY1570" fmla="*/ 4017467 h 14570476"/>
              <a:gd name="connsiteX1571" fmla="*/ 8528054 w 22290864"/>
              <a:gd name="connsiteY1571" fmla="*/ 4011327 h 14570476"/>
              <a:gd name="connsiteX1572" fmla="*/ 8509944 w 22290864"/>
              <a:gd name="connsiteY1572" fmla="*/ 4027272 h 14570476"/>
              <a:gd name="connsiteX1573" fmla="*/ 8496105 w 22290864"/>
              <a:gd name="connsiteY1573" fmla="*/ 4042830 h 14570476"/>
              <a:gd name="connsiteX1574" fmla="*/ 8469891 w 22290864"/>
              <a:gd name="connsiteY1574" fmla="*/ 4052278 h 14570476"/>
              <a:gd name="connsiteX1575" fmla="*/ 8402179 w 22290864"/>
              <a:gd name="connsiteY1575" fmla="*/ 4062342 h 14570476"/>
              <a:gd name="connsiteX1576" fmla="*/ 8400199 w 22290864"/>
              <a:gd name="connsiteY1576" fmla="*/ 4056242 h 14570476"/>
              <a:gd name="connsiteX1577" fmla="*/ 8373758 w 22290864"/>
              <a:gd name="connsiteY1577" fmla="*/ 3995809 h 14570476"/>
              <a:gd name="connsiteX1578" fmla="*/ 8375467 w 22290864"/>
              <a:gd name="connsiteY1578" fmla="*/ 3989968 h 14570476"/>
              <a:gd name="connsiteX1579" fmla="*/ 8390715 w 22290864"/>
              <a:gd name="connsiteY1579" fmla="*/ 3990828 h 14570476"/>
              <a:gd name="connsiteX1580" fmla="*/ 8400953 w 22290864"/>
              <a:gd name="connsiteY1580" fmla="*/ 3991963 h 14570476"/>
              <a:gd name="connsiteX1581" fmla="*/ 8418070 w 22290864"/>
              <a:gd name="connsiteY1581" fmla="*/ 3976281 h 14570476"/>
              <a:gd name="connsiteX1582" fmla="*/ 8394214 w 22290864"/>
              <a:gd name="connsiteY1582" fmla="*/ 3933253 h 14570476"/>
              <a:gd name="connsiteX1583" fmla="*/ 8381168 w 22290864"/>
              <a:gd name="connsiteY1583" fmla="*/ 3930601 h 14570476"/>
              <a:gd name="connsiteX1584" fmla="*/ 8371047 w 22290864"/>
              <a:gd name="connsiteY1584" fmla="*/ 3935449 h 14570476"/>
              <a:gd name="connsiteX1585" fmla="*/ 8363413 w 22290864"/>
              <a:gd name="connsiteY1585" fmla="*/ 3953183 h 14570476"/>
              <a:gd name="connsiteX1586" fmla="*/ 8361112 w 22290864"/>
              <a:gd name="connsiteY1586" fmla="*/ 3961918 h 14570476"/>
              <a:gd name="connsiteX1587" fmla="*/ 8356755 w 22290864"/>
              <a:gd name="connsiteY1587" fmla="*/ 3969495 h 14570476"/>
              <a:gd name="connsiteX1588" fmla="*/ 8350474 w 22290864"/>
              <a:gd name="connsiteY1588" fmla="*/ 3962530 h 14570476"/>
              <a:gd name="connsiteX1589" fmla="*/ 8325673 w 22290864"/>
              <a:gd name="connsiteY1589" fmla="*/ 3935981 h 14570476"/>
              <a:gd name="connsiteX1590" fmla="*/ 8308918 w 22290864"/>
              <a:gd name="connsiteY1590" fmla="*/ 3921573 h 14570476"/>
              <a:gd name="connsiteX1591" fmla="*/ 8307483 w 22290864"/>
              <a:gd name="connsiteY1591" fmla="*/ 3920504 h 14570476"/>
              <a:gd name="connsiteX1592" fmla="*/ 8310809 w 22290864"/>
              <a:gd name="connsiteY1592" fmla="*/ 3914795 h 14570476"/>
              <a:gd name="connsiteX1593" fmla="*/ 8335148 w 22290864"/>
              <a:gd name="connsiteY1593" fmla="*/ 3873455 h 14570476"/>
              <a:gd name="connsiteX1594" fmla="*/ 8354175 w 22290864"/>
              <a:gd name="connsiteY1594" fmla="*/ 3846194 h 14570476"/>
              <a:gd name="connsiteX1595" fmla="*/ 8357238 w 22290864"/>
              <a:gd name="connsiteY1595" fmla="*/ 3843566 h 14570476"/>
              <a:gd name="connsiteX1596" fmla="*/ 8369156 w 22290864"/>
              <a:gd name="connsiteY1596" fmla="*/ 3837607 h 14570476"/>
              <a:gd name="connsiteX1597" fmla="*/ 8379922 w 22290864"/>
              <a:gd name="connsiteY1597" fmla="*/ 3834922 h 14570476"/>
              <a:gd name="connsiteX1598" fmla="*/ 8390314 w 22290864"/>
              <a:gd name="connsiteY1598" fmla="*/ 3832287 h 14570476"/>
              <a:gd name="connsiteX1599" fmla="*/ 8406170 w 22290864"/>
              <a:gd name="connsiteY1599" fmla="*/ 3813380 h 14570476"/>
              <a:gd name="connsiteX1600" fmla="*/ 8400604 w 22290864"/>
              <a:gd name="connsiteY1600" fmla="*/ 3790653 h 14570476"/>
              <a:gd name="connsiteX1601" fmla="*/ 8357825 w 22290864"/>
              <a:gd name="connsiteY1601" fmla="*/ 3762897 h 14570476"/>
              <a:gd name="connsiteX1602" fmla="*/ 8335423 w 22290864"/>
              <a:gd name="connsiteY1602" fmla="*/ 3767581 h 14570476"/>
              <a:gd name="connsiteX1603" fmla="*/ 8326025 w 22290864"/>
              <a:gd name="connsiteY1603" fmla="*/ 3783909 h 14570476"/>
              <a:gd name="connsiteX1604" fmla="*/ 8327321 w 22290864"/>
              <a:gd name="connsiteY1604" fmla="*/ 3801065 h 14570476"/>
              <a:gd name="connsiteX1605" fmla="*/ 8328023 w 22290864"/>
              <a:gd name="connsiteY1605" fmla="*/ 3822849 h 14570476"/>
              <a:gd name="connsiteX1606" fmla="*/ 8309102 w 22290864"/>
              <a:gd name="connsiteY1606" fmla="*/ 3855998 h 14570476"/>
              <a:gd name="connsiteX1607" fmla="*/ 8276696 w 22290864"/>
              <a:gd name="connsiteY1607" fmla="*/ 3899270 h 14570476"/>
              <a:gd name="connsiteX1608" fmla="*/ 8273387 w 22290864"/>
              <a:gd name="connsiteY1608" fmla="*/ 3897837 h 14570476"/>
              <a:gd name="connsiteX1609" fmla="*/ 8216761 w 22290864"/>
              <a:gd name="connsiteY1609" fmla="*/ 3874388 h 14570476"/>
              <a:gd name="connsiteX1610" fmla="*/ 8208412 w 22290864"/>
              <a:gd name="connsiteY1610" fmla="*/ 3871978 h 14570476"/>
              <a:gd name="connsiteX1611" fmla="*/ 8206887 w 22290864"/>
              <a:gd name="connsiteY1611" fmla="*/ 3871530 h 14570476"/>
              <a:gd name="connsiteX1612" fmla="*/ 8208035 w 22290864"/>
              <a:gd name="connsiteY1612" fmla="*/ 3869685 h 14570476"/>
              <a:gd name="connsiteX1613" fmla="*/ 8219714 w 22290864"/>
              <a:gd name="connsiteY1613" fmla="*/ 3858999 h 14570476"/>
              <a:gd name="connsiteX1614" fmla="*/ 8231067 w 22290864"/>
              <a:gd name="connsiteY1614" fmla="*/ 3848736 h 14570476"/>
              <a:gd name="connsiteX1615" fmla="*/ 8231811 w 22290864"/>
              <a:gd name="connsiteY1615" fmla="*/ 3832036 h 14570476"/>
              <a:gd name="connsiteX1616" fmla="*/ 8187685 w 22290864"/>
              <a:gd name="connsiteY1616" fmla="*/ 3813748 h 14570476"/>
              <a:gd name="connsiteX1617" fmla="*/ 8175757 w 22290864"/>
              <a:gd name="connsiteY1617" fmla="*/ 3818032 h 14570476"/>
              <a:gd name="connsiteX1618" fmla="*/ 8167872 w 22290864"/>
              <a:gd name="connsiteY1618" fmla="*/ 3832829 h 14570476"/>
              <a:gd name="connsiteX1619" fmla="*/ 8173738 w 22290864"/>
              <a:gd name="connsiteY1619" fmla="*/ 3848682 h 14570476"/>
              <a:gd name="connsiteX1620" fmla="*/ 8179193 w 22290864"/>
              <a:gd name="connsiteY1620" fmla="*/ 3858497 h 14570476"/>
              <a:gd name="connsiteX1621" fmla="*/ 8181312 w 22290864"/>
              <a:gd name="connsiteY1621" fmla="*/ 3866387 h 14570476"/>
              <a:gd name="connsiteX1622" fmla="*/ 8175232 w 22290864"/>
              <a:gd name="connsiteY1622" fmla="*/ 3865755 h 14570476"/>
              <a:gd name="connsiteX1623" fmla="*/ 8114562 w 22290864"/>
              <a:gd name="connsiteY1623" fmla="*/ 3864902 h 14570476"/>
              <a:gd name="connsiteX1624" fmla="*/ 8107525 w 22290864"/>
              <a:gd name="connsiteY1624" fmla="*/ 3864813 h 14570476"/>
              <a:gd name="connsiteX1625" fmla="*/ 8103847 w 22290864"/>
              <a:gd name="connsiteY1625" fmla="*/ 3850692 h 14570476"/>
              <a:gd name="connsiteX1626" fmla="*/ 8088730 w 22290864"/>
              <a:gd name="connsiteY1626" fmla="*/ 3786891 h 14570476"/>
              <a:gd name="connsiteX1627" fmla="*/ 8092612 w 22290864"/>
              <a:gd name="connsiteY1627" fmla="*/ 3766240 h 14570476"/>
              <a:gd name="connsiteX1628" fmla="*/ 8098442 w 22290864"/>
              <a:gd name="connsiteY1628" fmla="*/ 3756395 h 14570476"/>
              <a:gd name="connsiteX1629" fmla="*/ 8106318 w 22290864"/>
              <a:gd name="connsiteY1629" fmla="*/ 3740228 h 14570476"/>
              <a:gd name="connsiteX1630" fmla="*/ 8102263 w 22290864"/>
              <a:gd name="connsiteY1630" fmla="*/ 3721625 h 14570476"/>
              <a:gd name="connsiteX1631" fmla="*/ 8087848 w 22290864"/>
              <a:gd name="connsiteY1631" fmla="*/ 3711137 h 14570476"/>
              <a:gd name="connsiteX1632" fmla="*/ 8052632 w 22290864"/>
              <a:gd name="connsiteY1632" fmla="*/ 3710873 h 14570476"/>
              <a:gd name="connsiteX1633" fmla="*/ 8035433 w 22290864"/>
              <a:gd name="connsiteY1633" fmla="*/ 3718513 h 14570476"/>
              <a:gd name="connsiteX1634" fmla="*/ 8026716 w 22290864"/>
              <a:gd name="connsiteY1634" fmla="*/ 3725213 h 14570476"/>
              <a:gd name="connsiteX1635" fmla="*/ 8020351 w 22290864"/>
              <a:gd name="connsiteY1635" fmla="*/ 3737661 h 14570476"/>
              <a:gd name="connsiteX1636" fmla="*/ 8020061 w 22290864"/>
              <a:gd name="connsiteY1636" fmla="*/ 3746056 h 14570476"/>
              <a:gd name="connsiteX1637" fmla="*/ 8025072 w 22290864"/>
              <a:gd name="connsiteY1637" fmla="*/ 3758004 h 14570476"/>
              <a:gd name="connsiteX1638" fmla="*/ 8039355 w 22290864"/>
              <a:gd name="connsiteY1638" fmla="*/ 3769956 h 14570476"/>
              <a:gd name="connsiteX1639" fmla="*/ 8058780 w 22290864"/>
              <a:gd name="connsiteY1639" fmla="*/ 3794277 h 14570476"/>
              <a:gd name="connsiteX1640" fmla="*/ 8067466 w 22290864"/>
              <a:gd name="connsiteY1640" fmla="*/ 3845459 h 14570476"/>
              <a:gd name="connsiteX1641" fmla="*/ 8070530 w 22290864"/>
              <a:gd name="connsiteY1641" fmla="*/ 3866667 h 14570476"/>
              <a:gd name="connsiteX1642" fmla="*/ 8071444 w 22290864"/>
              <a:gd name="connsiteY1642" fmla="*/ 3872773 h 14570476"/>
              <a:gd name="connsiteX1643" fmla="*/ 8067657 w 22290864"/>
              <a:gd name="connsiteY1643" fmla="*/ 3873802 h 14570476"/>
              <a:gd name="connsiteX1644" fmla="*/ 8007050 w 22290864"/>
              <a:gd name="connsiteY1644" fmla="*/ 3899443 h 14570476"/>
              <a:gd name="connsiteX1645" fmla="*/ 8000761 w 22290864"/>
              <a:gd name="connsiteY1645" fmla="*/ 3903026 h 14570476"/>
              <a:gd name="connsiteX1646" fmla="*/ 8000278 w 22290864"/>
              <a:gd name="connsiteY1646" fmla="*/ 3900500 h 14570476"/>
              <a:gd name="connsiteX1647" fmla="*/ 8000808 w 22290864"/>
              <a:gd name="connsiteY1647" fmla="*/ 3885219 h 14570476"/>
              <a:gd name="connsiteX1648" fmla="*/ 7998897 w 22290864"/>
              <a:gd name="connsiteY1648" fmla="*/ 3864964 h 14570476"/>
              <a:gd name="connsiteX1649" fmla="*/ 7985549 w 22290864"/>
              <a:gd name="connsiteY1649" fmla="*/ 3856659 h 14570476"/>
              <a:gd name="connsiteX1650" fmla="*/ 7958563 w 22290864"/>
              <a:gd name="connsiteY1650" fmla="*/ 3864438 h 14570476"/>
              <a:gd name="connsiteX1651" fmla="*/ 7941366 w 22290864"/>
              <a:gd name="connsiteY1651" fmla="*/ 3886185 h 14570476"/>
              <a:gd name="connsiteX1652" fmla="*/ 7944928 w 22290864"/>
              <a:gd name="connsiteY1652" fmla="*/ 3902473 h 14570476"/>
              <a:gd name="connsiteX1653" fmla="*/ 7963172 w 22290864"/>
              <a:gd name="connsiteY1653" fmla="*/ 3911241 h 14570476"/>
              <a:gd name="connsiteX1654" fmla="*/ 7972730 w 22290864"/>
              <a:gd name="connsiteY1654" fmla="*/ 3914007 h 14570476"/>
              <a:gd name="connsiteX1655" fmla="*/ 7978921 w 22290864"/>
              <a:gd name="connsiteY1655" fmla="*/ 3917670 h 14570476"/>
              <a:gd name="connsiteX1656" fmla="*/ 7973912 w 22290864"/>
              <a:gd name="connsiteY1656" fmla="*/ 3921868 h 14570476"/>
              <a:gd name="connsiteX1657" fmla="*/ 7930152 w 22290864"/>
              <a:gd name="connsiteY1657" fmla="*/ 3965522 h 14570476"/>
              <a:gd name="connsiteX1658" fmla="*/ 7927002 w 22290864"/>
              <a:gd name="connsiteY1658" fmla="*/ 3969228 h 14570476"/>
              <a:gd name="connsiteX1659" fmla="*/ 7887529 w 22290864"/>
              <a:gd name="connsiteY1659" fmla="*/ 3946065 h 14570476"/>
              <a:gd name="connsiteX1660" fmla="*/ 7852065 w 22290864"/>
              <a:gd name="connsiteY1660" fmla="*/ 3919789 h 14570476"/>
              <a:gd name="connsiteX1661" fmla="*/ 7844160 w 22290864"/>
              <a:gd name="connsiteY1661" fmla="*/ 3897672 h 14570476"/>
              <a:gd name="connsiteX1662" fmla="*/ 7838626 w 22290864"/>
              <a:gd name="connsiteY1662" fmla="*/ 3882309 h 14570476"/>
              <a:gd name="connsiteX1663" fmla="*/ 7833631 w 22290864"/>
              <a:gd name="connsiteY1663" fmla="*/ 3877023 h 14570476"/>
              <a:gd name="connsiteX1664" fmla="*/ 7793394 w 22290864"/>
              <a:gd name="connsiteY1664" fmla="*/ 3883052 h 14570476"/>
              <a:gd name="connsiteX1665" fmla="*/ 7772402 w 22290864"/>
              <a:gd name="connsiteY1665" fmla="*/ 3920298 h 14570476"/>
              <a:gd name="connsiteX1666" fmla="*/ 7772422 w 22290864"/>
              <a:gd name="connsiteY1666" fmla="*/ 3933528 h 14570476"/>
              <a:gd name="connsiteX1667" fmla="*/ 7801112 w 22290864"/>
              <a:gd name="connsiteY1667" fmla="*/ 3952562 h 14570476"/>
              <a:gd name="connsiteX1668" fmla="*/ 7811708 w 22290864"/>
              <a:gd name="connsiteY1668" fmla="*/ 3950908 h 14570476"/>
              <a:gd name="connsiteX1669" fmla="*/ 7830013 w 22290864"/>
              <a:gd name="connsiteY1669" fmla="*/ 3949959 h 14570476"/>
              <a:gd name="connsiteX1670" fmla="*/ 7872679 w 22290864"/>
              <a:gd name="connsiteY1670" fmla="*/ 3974683 h 14570476"/>
              <a:gd name="connsiteX1671" fmla="*/ 7882909 w 22290864"/>
              <a:gd name="connsiteY1671" fmla="*/ 3982292 h 14570476"/>
              <a:gd name="connsiteX1672" fmla="*/ 7898125 w 22290864"/>
              <a:gd name="connsiteY1672" fmla="*/ 3993665 h 14570476"/>
              <a:gd name="connsiteX1673" fmla="*/ 7906721 w 22290864"/>
              <a:gd name="connsiteY1673" fmla="*/ 4000137 h 14570476"/>
              <a:gd name="connsiteX1674" fmla="*/ 7904810 w 22290864"/>
              <a:gd name="connsiteY1674" fmla="*/ 4003566 h 14570476"/>
              <a:gd name="connsiteX1675" fmla="*/ 7881561 w 22290864"/>
              <a:gd name="connsiteY1675" fmla="*/ 4061080 h 14570476"/>
              <a:gd name="connsiteX1676" fmla="*/ 7879088 w 22290864"/>
              <a:gd name="connsiteY1676" fmla="*/ 4066621 h 14570476"/>
              <a:gd name="connsiteX1677" fmla="*/ 7868189 w 22290864"/>
              <a:gd name="connsiteY1677" fmla="*/ 4054625 h 14570476"/>
              <a:gd name="connsiteX1678" fmla="*/ 7861382 w 22290864"/>
              <a:gd name="connsiteY1678" fmla="*/ 4045977 h 14570476"/>
              <a:gd name="connsiteX1679" fmla="*/ 7852403 w 22290864"/>
              <a:gd name="connsiteY1679" fmla="*/ 4041955 h 14570476"/>
              <a:gd name="connsiteX1680" fmla="*/ 7829487 w 22290864"/>
              <a:gd name="connsiteY1680" fmla="*/ 4054932 h 14570476"/>
              <a:gd name="connsiteX1681" fmla="*/ 7829091 w 22290864"/>
              <a:gd name="connsiteY1681" fmla="*/ 4100734 h 14570476"/>
              <a:gd name="connsiteX1682" fmla="*/ 7849621 w 22290864"/>
              <a:gd name="connsiteY1682" fmla="*/ 4105871 h 14570476"/>
              <a:gd name="connsiteX1683" fmla="*/ 7859131 w 22290864"/>
              <a:gd name="connsiteY1683" fmla="*/ 4100723 h 14570476"/>
              <a:gd name="connsiteX1684" fmla="*/ 7872778 w 22290864"/>
              <a:gd name="connsiteY1684" fmla="*/ 4094158 h 14570476"/>
              <a:gd name="connsiteX1685" fmla="*/ 7874263 w 22290864"/>
              <a:gd name="connsiteY1685" fmla="*/ 4093868 h 14570476"/>
              <a:gd name="connsiteX1686" fmla="*/ 7873458 w 22290864"/>
              <a:gd name="connsiteY1686" fmla="*/ 4102256 h 14570476"/>
              <a:gd name="connsiteX1687" fmla="*/ 7873252 w 22290864"/>
              <a:gd name="connsiteY1687" fmla="*/ 4164178 h 14570476"/>
              <a:gd name="connsiteX1688" fmla="*/ 7873768 w 22290864"/>
              <a:gd name="connsiteY1688" fmla="*/ 4170298 h 14570476"/>
              <a:gd name="connsiteX1689" fmla="*/ 7815579 w 22290864"/>
              <a:gd name="connsiteY1689" fmla="*/ 4185341 h 14570476"/>
              <a:gd name="connsiteX1690" fmla="*/ 7781866 w 22290864"/>
              <a:gd name="connsiteY1690" fmla="*/ 4187679 h 14570476"/>
              <a:gd name="connsiteX1691" fmla="*/ 7765308 w 22290864"/>
              <a:gd name="connsiteY1691" fmla="*/ 4179147 h 14570476"/>
              <a:gd name="connsiteX1692" fmla="*/ 7755909 w 22290864"/>
              <a:gd name="connsiteY1692" fmla="*/ 4173523 h 14570476"/>
              <a:gd name="connsiteX1693" fmla="*/ 7742865 w 22290864"/>
              <a:gd name="connsiteY1693" fmla="*/ 4171176 h 14570476"/>
              <a:gd name="connsiteX1694" fmla="*/ 7726547 w 22290864"/>
              <a:gd name="connsiteY1694" fmla="*/ 4179290 h 14570476"/>
              <a:gd name="connsiteX1695" fmla="*/ 7722138 w 22290864"/>
              <a:gd name="connsiteY1695" fmla="*/ 4231367 h 14570476"/>
              <a:gd name="connsiteX1696" fmla="*/ 7727693 w 22290864"/>
              <a:gd name="connsiteY1696" fmla="*/ 4242235 h 14570476"/>
              <a:gd name="connsiteX1697" fmla="*/ 7739474 w 22290864"/>
              <a:gd name="connsiteY1697" fmla="*/ 4254857 h 14570476"/>
              <a:gd name="connsiteX1698" fmla="*/ 7760663 w 22290864"/>
              <a:gd name="connsiteY1698" fmla="*/ 4256596 h 14570476"/>
              <a:gd name="connsiteX1699" fmla="*/ 7771482 w 22290864"/>
              <a:gd name="connsiteY1699" fmla="*/ 4249087 h 14570476"/>
              <a:gd name="connsiteX1700" fmla="*/ 7777673 w 22290864"/>
              <a:gd name="connsiteY1700" fmla="*/ 4240832 h 14570476"/>
              <a:gd name="connsiteX1701" fmla="*/ 7800030 w 22290864"/>
              <a:gd name="connsiteY1701" fmla="*/ 4220390 h 14570476"/>
              <a:gd name="connsiteX1702" fmla="*/ 7853811 w 22290864"/>
              <a:gd name="connsiteY1702" fmla="*/ 4210513 h 14570476"/>
              <a:gd name="connsiteX1703" fmla="*/ 7875217 w 22290864"/>
              <a:gd name="connsiteY1703" fmla="*/ 4207368 h 14570476"/>
              <a:gd name="connsiteX1704" fmla="*/ 7881510 w 22290864"/>
              <a:gd name="connsiteY1704" fmla="*/ 4206430 h 14570476"/>
              <a:gd name="connsiteX1705" fmla="*/ 7882168 w 22290864"/>
              <a:gd name="connsiteY1705" fmla="*/ 4208838 h 14570476"/>
              <a:gd name="connsiteX1706" fmla="*/ 7907573 w 22290864"/>
              <a:gd name="connsiteY1706" fmla="*/ 4268340 h 14570476"/>
              <a:gd name="connsiteX1707" fmla="*/ 7910477 w 22290864"/>
              <a:gd name="connsiteY1707" fmla="*/ 4274376 h 14570476"/>
              <a:gd name="connsiteX1708" fmla="*/ 7894975 w 22290864"/>
              <a:gd name="connsiteY1708" fmla="*/ 4273893 h 14570476"/>
              <a:gd name="connsiteX1709" fmla="*/ 7874766 w 22290864"/>
              <a:gd name="connsiteY1709" fmla="*/ 4275567 h 14570476"/>
              <a:gd name="connsiteX1710" fmla="*/ 7866334 w 22290864"/>
              <a:gd name="connsiteY1710" fmla="*/ 4288799 h 14570476"/>
              <a:gd name="connsiteX1711" fmla="*/ 7867262 w 22290864"/>
              <a:gd name="connsiteY1711" fmla="*/ 4301262 h 14570476"/>
              <a:gd name="connsiteX1712" fmla="*/ 7900634 w 22290864"/>
              <a:gd name="connsiteY1712" fmla="*/ 4334095 h 14570476"/>
              <a:gd name="connsiteX1713" fmla="*/ 7911045 w 22290864"/>
              <a:gd name="connsiteY1713" fmla="*/ 4330733 h 14570476"/>
              <a:gd name="connsiteX1714" fmla="*/ 7920496 w 22290864"/>
              <a:gd name="connsiteY1714" fmla="*/ 4313503 h 14570476"/>
              <a:gd name="connsiteX1715" fmla="*/ 7924942 w 22290864"/>
              <a:gd name="connsiteY1715" fmla="*/ 4299194 h 14570476"/>
              <a:gd name="connsiteX1716" fmla="*/ 7926286 w 22290864"/>
              <a:gd name="connsiteY1716" fmla="*/ 4296810 h 14570476"/>
              <a:gd name="connsiteX1717" fmla="*/ 7927713 w 22290864"/>
              <a:gd name="connsiteY1717" fmla="*/ 4298546 h 14570476"/>
              <a:gd name="connsiteX1718" fmla="*/ 7933691 w 22290864"/>
              <a:gd name="connsiteY1718" fmla="*/ 4305817 h 14570476"/>
              <a:gd name="connsiteX1719" fmla="*/ 7974069 w 22290864"/>
              <a:gd name="connsiteY1719" fmla="*/ 4345330 h 14570476"/>
              <a:gd name="connsiteX1720" fmla="*/ 7979245 w 22290864"/>
              <a:gd name="connsiteY1720" fmla="*/ 4349526 h 14570476"/>
              <a:gd name="connsiteX1721" fmla="*/ 7975888 w 22290864"/>
              <a:gd name="connsiteY1721" fmla="*/ 4356019 h 14570476"/>
              <a:gd name="connsiteX1722" fmla="*/ 7930595 w 22290864"/>
              <a:gd name="connsiteY1722" fmla="*/ 4423426 h 14570476"/>
              <a:gd name="connsiteX1723" fmla="*/ 7909908 w 22290864"/>
              <a:gd name="connsiteY1723" fmla="*/ 4431179 h 14570476"/>
              <a:gd name="connsiteX1724" fmla="*/ 7886280 w 22290864"/>
              <a:gd name="connsiteY1724" fmla="*/ 4444534 h 14570476"/>
              <a:gd name="connsiteX1725" fmla="*/ 7884059 w 22290864"/>
              <a:gd name="connsiteY1725" fmla="*/ 4466662 h 14570476"/>
              <a:gd name="connsiteX1726" fmla="*/ 7896389 w 22290864"/>
              <a:gd name="connsiteY1726" fmla="*/ 4484925 h 14570476"/>
              <a:gd name="connsiteX1727" fmla="*/ 7942379 w 22290864"/>
              <a:gd name="connsiteY1727" fmla="*/ 4503484 h 14570476"/>
              <a:gd name="connsiteX1728" fmla="*/ 7952623 w 22290864"/>
              <a:gd name="connsiteY1728" fmla="*/ 4499572 h 14570476"/>
              <a:gd name="connsiteX1729" fmla="*/ 7963638 w 22290864"/>
              <a:gd name="connsiteY1729" fmla="*/ 4479758 h 14570476"/>
              <a:gd name="connsiteX1730" fmla="*/ 7961850 w 22290864"/>
              <a:gd name="connsiteY1730" fmla="*/ 4464361 h 14570476"/>
              <a:gd name="connsiteX1731" fmla="*/ 7960522 w 22290864"/>
              <a:gd name="connsiteY1731" fmla="*/ 4447685 h 14570476"/>
              <a:gd name="connsiteX1732" fmla="*/ 7969891 w 22290864"/>
              <a:gd name="connsiteY1732" fmla="*/ 4424602 h 14570476"/>
              <a:gd name="connsiteX1733" fmla="*/ 7986357 w 22290864"/>
              <a:gd name="connsiteY1733" fmla="*/ 4401923 h 14570476"/>
              <a:gd name="connsiteX1734" fmla="*/ 8005487 w 22290864"/>
              <a:gd name="connsiteY1734" fmla="*/ 4376324 h 14570476"/>
              <a:gd name="connsiteX1735" fmla="*/ 8010647 w 22290864"/>
              <a:gd name="connsiteY1735" fmla="*/ 4369937 h 14570476"/>
              <a:gd name="connsiteX1736" fmla="*/ 8015977 w 22290864"/>
              <a:gd name="connsiteY1736" fmla="*/ 4372400 h 14570476"/>
              <a:gd name="connsiteX1737" fmla="*/ 8071584 w 22290864"/>
              <a:gd name="connsiteY1737" fmla="*/ 4394040 h 14570476"/>
              <a:gd name="connsiteX1738" fmla="*/ 8076989 w 22290864"/>
              <a:gd name="connsiteY1738" fmla="*/ 4395484 h 14570476"/>
              <a:gd name="connsiteX1739" fmla="*/ 8075945 w 22290864"/>
              <a:gd name="connsiteY1739" fmla="*/ 4397106 h 14570476"/>
              <a:gd name="connsiteX1740" fmla="*/ 8063894 w 22290864"/>
              <a:gd name="connsiteY1740" fmla="*/ 4408145 h 14570476"/>
              <a:gd name="connsiteX1741" fmla="*/ 8050761 w 22290864"/>
              <a:gd name="connsiteY1741" fmla="*/ 4424296 h 14570476"/>
              <a:gd name="connsiteX1742" fmla="*/ 8063000 w 22290864"/>
              <a:gd name="connsiteY1742" fmla="*/ 4446798 h 14570476"/>
              <a:gd name="connsiteX1743" fmla="*/ 8079695 w 22290864"/>
              <a:gd name="connsiteY1743" fmla="*/ 4453046 h 14570476"/>
              <a:gd name="connsiteX1744" fmla="*/ 8107642 w 22290864"/>
              <a:gd name="connsiteY1744" fmla="*/ 4449406 h 14570476"/>
              <a:gd name="connsiteX1745" fmla="*/ 8115447 w 22290864"/>
              <a:gd name="connsiteY1745" fmla="*/ 4436905 h 14570476"/>
              <a:gd name="connsiteX1746" fmla="*/ 8110969 w 22290864"/>
              <a:gd name="connsiteY1746" fmla="*/ 4420165 h 14570476"/>
              <a:gd name="connsiteX1747" fmla="*/ 8103378 w 22290864"/>
              <a:gd name="connsiteY1747" fmla="*/ 4405528 h 14570476"/>
              <a:gd name="connsiteX1748" fmla="*/ 8106664 w 22290864"/>
              <a:gd name="connsiteY1748" fmla="*/ 4400966 h 14570476"/>
              <a:gd name="connsiteX1749" fmla="*/ 8172519 w 22290864"/>
              <a:gd name="connsiteY1749" fmla="*/ 4401427 h 14570476"/>
              <a:gd name="connsiteX1750" fmla="*/ 8179014 w 22290864"/>
              <a:gd name="connsiteY1750" fmla="*/ 4401014 h 14570476"/>
              <a:gd name="connsiteX1751" fmla="*/ 8189466 w 22290864"/>
              <a:gd name="connsiteY1751" fmla="*/ 4440256 h 14570476"/>
              <a:gd name="connsiteX1752" fmla="*/ 8198087 w 22290864"/>
              <a:gd name="connsiteY1752" fmla="*/ 4492398 h 14570476"/>
              <a:gd name="connsiteX1753" fmla="*/ 8188897 w 22290864"/>
              <a:gd name="connsiteY1753" fmla="*/ 4512202 h 14570476"/>
              <a:gd name="connsiteX1754" fmla="*/ 8181265 w 22290864"/>
              <a:gd name="connsiteY1754" fmla="*/ 4528052 h 14570476"/>
              <a:gd name="connsiteX1755" fmla="*/ 8185204 w 22290864"/>
              <a:gd name="connsiteY1755" fmla="*/ 4546785 h 14570476"/>
              <a:gd name="connsiteX1756" fmla="*/ 8204333 w 22290864"/>
              <a:gd name="connsiteY1756" fmla="*/ 4558522 h 14570476"/>
              <a:gd name="connsiteX1757" fmla="*/ 8247043 w 22290864"/>
              <a:gd name="connsiteY1757" fmla="*/ 4553064 h 14570476"/>
              <a:gd name="connsiteX1758" fmla="*/ 1654207 w 22290864"/>
              <a:gd name="connsiteY1758" fmla="*/ 5945275 h 14570476"/>
              <a:gd name="connsiteX1759" fmla="*/ 1748455 w 22290864"/>
              <a:gd name="connsiteY1759" fmla="*/ 5893253 h 14570476"/>
              <a:gd name="connsiteX1760" fmla="*/ 1769074 w 22290864"/>
              <a:gd name="connsiteY1760" fmla="*/ 5804367 h 14570476"/>
              <a:gd name="connsiteX1761" fmla="*/ 1735386 w 22290864"/>
              <a:gd name="connsiteY1761" fmla="*/ 5729402 h 14570476"/>
              <a:gd name="connsiteX1762" fmla="*/ 1698935 w 22290864"/>
              <a:gd name="connsiteY1762" fmla="*/ 5653507 h 14570476"/>
              <a:gd name="connsiteX1763" fmla="*/ 1698729 w 22290864"/>
              <a:gd name="connsiteY1763" fmla="*/ 5547155 h 14570476"/>
              <a:gd name="connsiteX1764" fmla="*/ 1753180 w 22290864"/>
              <a:gd name="connsiteY1764" fmla="*/ 5349487 h 14570476"/>
              <a:gd name="connsiteX1765" fmla="*/ 1783522 w 22290864"/>
              <a:gd name="connsiteY1765" fmla="*/ 5243708 h 14570476"/>
              <a:gd name="connsiteX1766" fmla="*/ 1796014 w 22290864"/>
              <a:gd name="connsiteY1766" fmla="*/ 5207907 h 14570476"/>
              <a:gd name="connsiteX1767" fmla="*/ 1818617 w 22290864"/>
              <a:gd name="connsiteY1767" fmla="*/ 5210042 h 14570476"/>
              <a:gd name="connsiteX1768" fmla="*/ 2119596 w 22290864"/>
              <a:gd name="connsiteY1768" fmla="*/ 5211730 h 14570476"/>
              <a:gd name="connsiteX1769" fmla="*/ 2147463 w 22290864"/>
              <a:gd name="connsiteY1769" fmla="*/ 5208354 h 14570476"/>
              <a:gd name="connsiteX1770" fmla="*/ 2144800 w 22290864"/>
              <a:gd name="connsiteY1770" fmla="*/ 5222033 h 14570476"/>
              <a:gd name="connsiteX1771" fmla="*/ 2112755 w 22290864"/>
              <a:gd name="connsiteY1771" fmla="*/ 5289838 h 14570476"/>
              <a:gd name="connsiteX1772" fmla="*/ 2088948 w 22290864"/>
              <a:gd name="connsiteY1772" fmla="*/ 5328581 h 14570476"/>
              <a:gd name="connsiteX1773" fmla="*/ 2099679 w 22290864"/>
              <a:gd name="connsiteY1773" fmla="*/ 5422710 h 14570476"/>
              <a:gd name="connsiteX1774" fmla="*/ 2192025 w 22290864"/>
              <a:gd name="connsiteY1774" fmla="*/ 5463576 h 14570476"/>
              <a:gd name="connsiteX1775" fmla="*/ 2383329 w 22290864"/>
              <a:gd name="connsiteY1775" fmla="*/ 5370068 h 14570476"/>
              <a:gd name="connsiteX1776" fmla="*/ 2384323 w 22290864"/>
              <a:gd name="connsiteY1776" fmla="*/ 5332632 h 14570476"/>
              <a:gd name="connsiteX1777" fmla="*/ 2326081 w 22290864"/>
              <a:gd name="connsiteY1777" fmla="*/ 5254663 h 14570476"/>
              <a:gd name="connsiteX1778" fmla="*/ 2291184 w 22290864"/>
              <a:gd name="connsiteY1778" fmla="*/ 5226387 h 14570476"/>
              <a:gd name="connsiteX1779" fmla="*/ 2264755 w 22290864"/>
              <a:gd name="connsiteY1779" fmla="*/ 5190247 h 14570476"/>
              <a:gd name="connsiteX1780" fmla="*/ 2300628 w 22290864"/>
              <a:gd name="connsiteY1780" fmla="*/ 5177485 h 14570476"/>
              <a:gd name="connsiteX1781" fmla="*/ 2549837 w 22290864"/>
              <a:gd name="connsiteY1781" fmla="*/ 5082863 h 14570476"/>
              <a:gd name="connsiteX1782" fmla="*/ 2578203 w 22290864"/>
              <a:gd name="connsiteY1782" fmla="*/ 5068383 h 14570476"/>
              <a:gd name="connsiteX1783" fmla="*/ 2586244 w 22290864"/>
              <a:gd name="connsiteY1783" fmla="*/ 5080228 h 14570476"/>
              <a:gd name="connsiteX1784" fmla="*/ 2638103 w 22290864"/>
              <a:gd name="connsiteY1784" fmla="*/ 5153681 h 14570476"/>
              <a:gd name="connsiteX1785" fmla="*/ 2806896 w 22290864"/>
              <a:gd name="connsiteY1785" fmla="*/ 5410241 h 14570476"/>
              <a:gd name="connsiteX1786" fmla="*/ 2808789 w 22290864"/>
              <a:gd name="connsiteY1786" fmla="*/ 5543952 h 14570476"/>
              <a:gd name="connsiteX1787" fmla="*/ 2799277 w 22290864"/>
              <a:gd name="connsiteY1787" fmla="*/ 5599478 h 14570476"/>
              <a:gd name="connsiteX1788" fmla="*/ 2895904 w 22290864"/>
              <a:gd name="connsiteY1788" fmla="*/ 5722556 h 14570476"/>
              <a:gd name="connsiteX1789" fmla="*/ 3116027 w 22290864"/>
              <a:gd name="connsiteY1789" fmla="*/ 5641738 h 14570476"/>
              <a:gd name="connsiteX1790" fmla="*/ 3174072 w 22290864"/>
              <a:gd name="connsiteY1790" fmla="*/ 5469700 h 14570476"/>
              <a:gd name="connsiteX1791" fmla="*/ 3136133 w 22290864"/>
              <a:gd name="connsiteY1791" fmla="*/ 5422511 h 14570476"/>
              <a:gd name="connsiteX1792" fmla="*/ 3064255 w 22290864"/>
              <a:gd name="connsiteY1792" fmla="*/ 5392360 h 14570476"/>
              <a:gd name="connsiteX1793" fmla="*/ 2936795 w 22290864"/>
              <a:gd name="connsiteY1793" fmla="*/ 5332471 h 14570476"/>
              <a:gd name="connsiteX1794" fmla="*/ 2810607 w 22290864"/>
              <a:gd name="connsiteY1794" fmla="*/ 5128110 h 14570476"/>
              <a:gd name="connsiteX1795" fmla="*/ 2727662 w 22290864"/>
              <a:gd name="connsiteY1795" fmla="*/ 4973835 h 14570476"/>
              <a:gd name="connsiteX1796" fmla="*/ 2744348 w 22290864"/>
              <a:gd name="connsiteY1796" fmla="*/ 4960156 h 14570476"/>
              <a:gd name="connsiteX1797" fmla="*/ 2953224 w 22290864"/>
              <a:gd name="connsiteY1797" fmla="*/ 4757648 h 14570476"/>
              <a:gd name="connsiteX1798" fmla="*/ 2967523 w 22290864"/>
              <a:gd name="connsiteY1798" fmla="*/ 4740571 h 14570476"/>
              <a:gd name="connsiteX1799" fmla="*/ 2975297 w 22290864"/>
              <a:gd name="connsiteY1799" fmla="*/ 4750858 h 14570476"/>
              <a:gd name="connsiteX1800" fmla="*/ 3001917 w 22290864"/>
              <a:gd name="connsiteY1800" fmla="*/ 4827837 h 14570476"/>
              <a:gd name="connsiteX1801" fmla="*/ 3046532 w 22290864"/>
              <a:gd name="connsiteY1801" fmla="*/ 4913953 h 14570476"/>
              <a:gd name="connsiteX1802" fmla="*/ 3106360 w 22290864"/>
              <a:gd name="connsiteY1802" fmla="*/ 4928739 h 14570476"/>
              <a:gd name="connsiteX1803" fmla="*/ 3163029 w 22290864"/>
              <a:gd name="connsiteY1803" fmla="*/ 4906400 h 14570476"/>
              <a:gd name="connsiteX1804" fmla="*/ 3257724 w 22290864"/>
              <a:gd name="connsiteY1804" fmla="*/ 4707441 h 14570476"/>
              <a:gd name="connsiteX1805" fmla="*/ 3224478 w 22290864"/>
              <a:gd name="connsiteY1805" fmla="*/ 4664256 h 14570476"/>
              <a:gd name="connsiteX1806" fmla="*/ 3178722 w 22290864"/>
              <a:gd name="connsiteY1806" fmla="*/ 4646256 h 14570476"/>
              <a:gd name="connsiteX1807" fmla="*/ 3132517 w 22290864"/>
              <a:gd name="connsiteY1807" fmla="*/ 4650172 h 14570476"/>
              <a:gd name="connsiteX1808" fmla="*/ 3080924 w 22290864"/>
              <a:gd name="connsiteY1808" fmla="*/ 4654209 h 14570476"/>
              <a:gd name="connsiteX1809" fmla="*/ 3037648 w 22290864"/>
              <a:gd name="connsiteY1809" fmla="*/ 4646002 h 14570476"/>
              <a:gd name="connsiteX1810" fmla="*/ 3047845 w 22290864"/>
              <a:gd name="connsiteY1810" fmla="*/ 4626021 h 14570476"/>
              <a:gd name="connsiteX1811" fmla="*/ 3180251 w 22290864"/>
              <a:gd name="connsiteY1811" fmla="*/ 4342059 h 14570476"/>
              <a:gd name="connsiteX1812" fmla="*/ 3185472 w 22290864"/>
              <a:gd name="connsiteY1812" fmla="*/ 4326939 h 14570476"/>
              <a:gd name="connsiteX1813" fmla="*/ 3266912 w 22290864"/>
              <a:gd name="connsiteY1813" fmla="*/ 4340423 h 14570476"/>
              <a:gd name="connsiteX1814" fmla="*/ 3540232 w 22290864"/>
              <a:gd name="connsiteY1814" fmla="*/ 4389930 h 14570476"/>
              <a:gd name="connsiteX1815" fmla="*/ 3636638 w 22290864"/>
              <a:gd name="connsiteY1815" fmla="*/ 4438114 h 14570476"/>
              <a:gd name="connsiteX1816" fmla="*/ 3690203 w 22290864"/>
              <a:gd name="connsiteY1816" fmla="*/ 4508669 h 14570476"/>
              <a:gd name="connsiteX1817" fmla="*/ 3797968 w 22290864"/>
              <a:gd name="connsiteY1817" fmla="*/ 4584558 h 14570476"/>
              <a:gd name="connsiteX1818" fmla="*/ 3925677 w 22290864"/>
              <a:gd name="connsiteY1818" fmla="*/ 4503357 h 14570476"/>
              <a:gd name="connsiteX1819" fmla="*/ 3971072 w 22290864"/>
              <a:gd name="connsiteY1819" fmla="*/ 4340500 h 14570476"/>
              <a:gd name="connsiteX1820" fmla="*/ 3956362 w 22290864"/>
              <a:gd name="connsiteY1820" fmla="*/ 4255870 h 14570476"/>
              <a:gd name="connsiteX1821" fmla="*/ 3860611 w 22290864"/>
              <a:gd name="connsiteY1821" fmla="*/ 4181127 h 14570476"/>
              <a:gd name="connsiteX1822" fmla="*/ 3752706 w 22290864"/>
              <a:gd name="connsiteY1822" fmla="*/ 4214254 h 14570476"/>
              <a:gd name="connsiteX1823" fmla="*/ 3663756 w 22290864"/>
              <a:gd name="connsiteY1823" fmla="*/ 4253948 h 14570476"/>
              <a:gd name="connsiteX1824" fmla="*/ 3533802 w 22290864"/>
              <a:gd name="connsiteY1824" fmla="*/ 4243773 h 14570476"/>
              <a:gd name="connsiteX1825" fmla="*/ 3225735 w 22290864"/>
              <a:gd name="connsiteY1825" fmla="*/ 4156348 h 14570476"/>
              <a:gd name="connsiteX1826" fmla="*/ 3229037 w 22290864"/>
              <a:gd name="connsiteY1826" fmla="*/ 4126530 h 14570476"/>
              <a:gd name="connsiteX1827" fmla="*/ 3232623 w 22290864"/>
              <a:gd name="connsiteY1827" fmla="*/ 3817974 h 14570476"/>
              <a:gd name="connsiteX1828" fmla="*/ 3251154 w 22290864"/>
              <a:gd name="connsiteY1828" fmla="*/ 3796364 h 14570476"/>
              <a:gd name="connsiteX1829" fmla="*/ 3314509 w 22290864"/>
              <a:gd name="connsiteY1829" fmla="*/ 3829379 h 14570476"/>
              <a:gd name="connsiteX1830" fmla="*/ 3355978 w 22290864"/>
              <a:gd name="connsiteY1830" fmla="*/ 3853923 h 14570476"/>
              <a:gd name="connsiteX1831" fmla="*/ 3459140 w 22290864"/>
              <a:gd name="connsiteY1831" fmla="*/ 3820007 h 14570476"/>
              <a:gd name="connsiteX1832" fmla="*/ 3440246 w 22290864"/>
              <a:gd name="connsiteY1832" fmla="*/ 3590637 h 14570476"/>
              <a:gd name="connsiteX1833" fmla="*/ 3389729 w 22290864"/>
              <a:gd name="connsiteY1833" fmla="*/ 3554219 h 14570476"/>
              <a:gd name="connsiteX1834" fmla="*/ 3337247 w 22290864"/>
              <a:gd name="connsiteY1834" fmla="*/ 3555405 h 14570476"/>
              <a:gd name="connsiteX1835" fmla="*/ 3270567 w 22290864"/>
              <a:gd name="connsiteY1835" fmla="*/ 3616325 h 14570476"/>
              <a:gd name="connsiteX1836" fmla="*/ 3243941 w 22290864"/>
              <a:gd name="connsiteY1836" fmla="*/ 3649140 h 14570476"/>
              <a:gd name="connsiteX1837" fmla="*/ 3210781 w 22290864"/>
              <a:gd name="connsiteY1837" fmla="*/ 3673058 h 14570476"/>
              <a:gd name="connsiteX1838" fmla="*/ 3197406 w 22290864"/>
              <a:gd name="connsiteY1838" fmla="*/ 3631273 h 14570476"/>
              <a:gd name="connsiteX1839" fmla="*/ 3142768 w 22290864"/>
              <a:gd name="connsiteY1839" fmla="*/ 3470342 h 14570476"/>
              <a:gd name="connsiteX1840" fmla="*/ 3099060 w 22290864"/>
              <a:gd name="connsiteY1840" fmla="*/ 3376658 h 14570476"/>
              <a:gd name="connsiteX1841" fmla="*/ 3095001 w 22290864"/>
              <a:gd name="connsiteY1841" fmla="*/ 3369340 h 14570476"/>
              <a:gd name="connsiteX1842" fmla="*/ 3120172 w 22290864"/>
              <a:gd name="connsiteY1842" fmla="*/ 3351400 h 14570476"/>
              <a:gd name="connsiteX1843" fmla="*/ 3303518 w 22290864"/>
              <a:gd name="connsiteY1843" fmla="*/ 3221991 h 14570476"/>
              <a:gd name="connsiteX1844" fmla="*/ 3437108 w 22290864"/>
              <a:gd name="connsiteY1844" fmla="*/ 3142386 h 14570476"/>
              <a:gd name="connsiteX1845" fmla="*/ 3455229 w 22290864"/>
              <a:gd name="connsiteY1845" fmla="*/ 3137075 h 14570476"/>
              <a:gd name="connsiteX1846" fmla="*/ 3517508 w 22290864"/>
              <a:gd name="connsiteY1846" fmla="*/ 3134611 h 14570476"/>
              <a:gd name="connsiteX1847" fmla="*/ 3568579 w 22290864"/>
              <a:gd name="connsiteY1847" fmla="*/ 3143886 h 14570476"/>
              <a:gd name="connsiteX1848" fmla="*/ 3617960 w 22290864"/>
              <a:gd name="connsiteY1848" fmla="*/ 3152649 h 14570476"/>
              <a:gd name="connsiteX1849" fmla="*/ 3721955 w 22290864"/>
              <a:gd name="connsiteY1849" fmla="*/ 3102562 h 14570476"/>
              <a:gd name="connsiteX1850" fmla="*/ 3741966 w 22290864"/>
              <a:gd name="connsiteY1850" fmla="*/ 2994947 h 14570476"/>
              <a:gd name="connsiteX1851" fmla="*/ 3613003 w 22290864"/>
              <a:gd name="connsiteY1851" fmla="*/ 2794268 h 14570476"/>
              <a:gd name="connsiteX1852" fmla="*/ 3508470 w 22290864"/>
              <a:gd name="connsiteY1852" fmla="*/ 2771119 h 14570476"/>
              <a:gd name="connsiteX1853" fmla="*/ 3436975 w 22290864"/>
              <a:gd name="connsiteY1853" fmla="*/ 2822646 h 14570476"/>
              <a:gd name="connsiteX1854" fmla="*/ 3409478 w 22290864"/>
              <a:gd name="connsiteY1854" fmla="*/ 2898286 h 14570476"/>
              <a:gd name="connsiteX1855" fmla="*/ 3370544 w 22290864"/>
              <a:gd name="connsiteY1855" fmla="*/ 2992515 h 14570476"/>
              <a:gd name="connsiteX1856" fmla="*/ 3226068 w 22290864"/>
              <a:gd name="connsiteY1856" fmla="*/ 3097428 h 14570476"/>
              <a:gd name="connsiteX1857" fmla="*/ 3004612 w 22290864"/>
              <a:gd name="connsiteY1857" fmla="*/ 3219547 h 14570476"/>
              <a:gd name="connsiteX1858" fmla="*/ 2993258 w 22290864"/>
              <a:gd name="connsiteY1858" fmla="*/ 3207069 h 14570476"/>
              <a:gd name="connsiteX1859" fmla="*/ 2796966 w 22290864"/>
              <a:gd name="connsiteY1859" fmla="*/ 2998099 h 14570476"/>
              <a:gd name="connsiteX1860" fmla="*/ 2766006 w 22290864"/>
              <a:gd name="connsiteY1860" fmla="*/ 2971751 h 14570476"/>
              <a:gd name="connsiteX1861" fmla="*/ 2760367 w 22290864"/>
              <a:gd name="connsiteY1861" fmla="*/ 2966908 h 14570476"/>
              <a:gd name="connsiteX1862" fmla="*/ 2768813 w 22290864"/>
              <a:gd name="connsiteY1862" fmla="*/ 2961253 h 14570476"/>
              <a:gd name="connsiteX1863" fmla="*/ 2839176 w 22290864"/>
              <a:gd name="connsiteY1863" fmla="*/ 2938168 h 14570476"/>
              <a:gd name="connsiteX1864" fmla="*/ 2907338 w 22290864"/>
              <a:gd name="connsiteY1864" fmla="*/ 2916264 h 14570476"/>
              <a:gd name="connsiteX1865" fmla="*/ 2942652 w 22290864"/>
              <a:gd name="connsiteY1865" fmla="*/ 2846496 h 14570476"/>
              <a:gd name="connsiteX1866" fmla="*/ 2789716 w 22290864"/>
              <a:gd name="connsiteY1866" fmla="*/ 2683587 h 14570476"/>
              <a:gd name="connsiteX1867" fmla="*/ 2730616 w 22290864"/>
              <a:gd name="connsiteY1867" fmla="*/ 2678894 h 14570476"/>
              <a:gd name="connsiteX1868" fmla="*/ 2668516 w 22290864"/>
              <a:gd name="connsiteY1868" fmla="*/ 2726806 h 14570476"/>
              <a:gd name="connsiteX1869" fmla="*/ 2663010 w 22290864"/>
              <a:gd name="connsiteY1869" fmla="*/ 2805687 h 14570476"/>
              <a:gd name="connsiteX1870" fmla="*/ 2667379 w 22290864"/>
              <a:gd name="connsiteY1870" fmla="*/ 2858032 h 14570476"/>
              <a:gd name="connsiteX1871" fmla="*/ 2661226 w 22290864"/>
              <a:gd name="connsiteY1871" fmla="*/ 2895752 h 14570476"/>
              <a:gd name="connsiteX1872" fmla="*/ 2636520 w 22290864"/>
              <a:gd name="connsiteY1872" fmla="*/ 2881355 h 14570476"/>
              <a:gd name="connsiteX1873" fmla="*/ 2379489 w 22290864"/>
              <a:gd name="connsiteY1873" fmla="*/ 2760936 h 14570476"/>
              <a:gd name="connsiteX1874" fmla="*/ 2349656 w 22290864"/>
              <a:gd name="connsiteY1874" fmla="*/ 2747019 h 14570476"/>
              <a:gd name="connsiteX1875" fmla="*/ 2361158 w 22290864"/>
              <a:gd name="connsiteY1875" fmla="*/ 2679731 h 14570476"/>
              <a:gd name="connsiteX1876" fmla="*/ 2419507 w 22290864"/>
              <a:gd name="connsiteY1876" fmla="*/ 2378615 h 14570476"/>
              <a:gd name="connsiteX1877" fmla="*/ 2475806 w 22290864"/>
              <a:gd name="connsiteY1877" fmla="*/ 2298036 h 14570476"/>
              <a:gd name="connsiteX1878" fmla="*/ 2519612 w 22290864"/>
              <a:gd name="connsiteY1878" fmla="*/ 2267285 h 14570476"/>
              <a:gd name="connsiteX1879" fmla="*/ 2584314 w 22290864"/>
              <a:gd name="connsiteY1879" fmla="*/ 2213515 h 14570476"/>
              <a:gd name="connsiteX1880" fmla="*/ 2602830 w 22290864"/>
              <a:gd name="connsiteY1880" fmla="*/ 2126394 h 14570476"/>
              <a:gd name="connsiteX1881" fmla="*/ 2561558 w 22290864"/>
              <a:gd name="connsiteY1881" fmla="*/ 2053930 h 14570476"/>
              <a:gd name="connsiteX1882" fmla="*/ 2411918 w 22290864"/>
              <a:gd name="connsiteY1882" fmla="*/ 1985021 h 14570476"/>
              <a:gd name="connsiteX1883" fmla="*/ 2323884 w 22290864"/>
              <a:gd name="connsiteY1883" fmla="*/ 1984489 h 14570476"/>
              <a:gd name="connsiteX1884" fmla="*/ 2273821 w 22290864"/>
              <a:gd name="connsiteY1884" fmla="*/ 1996278 h 14570476"/>
              <a:gd name="connsiteX1885" fmla="*/ 2222725 w 22290864"/>
              <a:gd name="connsiteY1885" fmla="*/ 2037095 h 14570476"/>
              <a:gd name="connsiteX1886" fmla="*/ 2205328 w 22290864"/>
              <a:gd name="connsiteY1886" fmla="*/ 2072334 h 14570476"/>
              <a:gd name="connsiteX1887" fmla="*/ 2203698 w 22290864"/>
              <a:gd name="connsiteY1887" fmla="*/ 2132920 h 14570476"/>
              <a:gd name="connsiteX1888" fmla="*/ 2241588 w 22290864"/>
              <a:gd name="connsiteY1888" fmla="*/ 2211372 h 14570476"/>
              <a:gd name="connsiteX1889" fmla="*/ 2277598 w 22290864"/>
              <a:gd name="connsiteY1889" fmla="*/ 2352457 h 14570476"/>
              <a:gd name="connsiteX1890" fmla="*/ 2216115 w 22290864"/>
              <a:gd name="connsiteY1890" fmla="*/ 2587395 h 14570476"/>
              <a:gd name="connsiteX1891" fmla="*/ 2188357 w 22290864"/>
              <a:gd name="connsiteY1891" fmla="*/ 2683715 h 14570476"/>
              <a:gd name="connsiteX1892" fmla="*/ 2180502 w 22290864"/>
              <a:gd name="connsiteY1892" fmla="*/ 2711508 h 14570476"/>
              <a:gd name="connsiteX1893" fmla="*/ 2162377 w 22290864"/>
              <a:gd name="connsiteY1893" fmla="*/ 2708605 h 14570476"/>
              <a:gd name="connsiteX1894" fmla="*/ 1854620 w 22290864"/>
              <a:gd name="connsiteY1894" fmla="*/ 2701268 h 14570476"/>
              <a:gd name="connsiteX1895" fmla="*/ 1820908 w 22290864"/>
              <a:gd name="connsiteY1895" fmla="*/ 2704443 h 14570476"/>
              <a:gd name="connsiteX1896" fmla="*/ 1823711 w 22290864"/>
              <a:gd name="connsiteY1896" fmla="*/ 2692743 h 14570476"/>
              <a:gd name="connsiteX1897" fmla="*/ 1855384 w 22290864"/>
              <a:gd name="connsiteY1897" fmla="*/ 2628609 h 14570476"/>
              <a:gd name="connsiteX1898" fmla="*/ 1886220 w 22290864"/>
              <a:gd name="connsiteY1898" fmla="*/ 2538573 h 14570476"/>
              <a:gd name="connsiteX1899" fmla="*/ 1845295 w 22290864"/>
              <a:gd name="connsiteY1899" fmla="*/ 2477470 h 14570476"/>
              <a:gd name="connsiteX1900" fmla="*/ 1715268 w 22290864"/>
              <a:gd name="connsiteY1900" fmla="*/ 2458692 h 14570476"/>
              <a:gd name="connsiteX1901" fmla="*/ 1600086 w 22290864"/>
              <a:gd name="connsiteY1901" fmla="*/ 2518312 h 14570476"/>
              <a:gd name="connsiteX1902" fmla="*/ 1583921 w 22290864"/>
              <a:gd name="connsiteY1902" fmla="*/ 2594613 h 14570476"/>
              <a:gd name="connsiteX1903" fmla="*/ 1644832 w 22290864"/>
              <a:gd name="connsiteY1903" fmla="*/ 2667115 h 14570476"/>
              <a:gd name="connsiteX1904" fmla="*/ 1680257 w 22290864"/>
              <a:gd name="connsiteY1904" fmla="*/ 2697305 h 14570476"/>
              <a:gd name="connsiteX1905" fmla="*/ 1699603 w 22290864"/>
              <a:gd name="connsiteY1905" fmla="*/ 2724842 h 14570476"/>
              <a:gd name="connsiteX1906" fmla="*/ 1670167 w 22290864"/>
              <a:gd name="connsiteY1906" fmla="*/ 2733094 h 14570476"/>
              <a:gd name="connsiteX1907" fmla="*/ 1399570 w 22290864"/>
              <a:gd name="connsiteY1907" fmla="*/ 2834989 h 14570476"/>
              <a:gd name="connsiteX1908" fmla="*/ 1379002 w 22290864"/>
              <a:gd name="connsiteY1908" fmla="*/ 2844726 h 14570476"/>
              <a:gd name="connsiteX1909" fmla="*/ 1255290 w 22290864"/>
              <a:gd name="connsiteY1909" fmla="*/ 2669994 h 14570476"/>
              <a:gd name="connsiteX1910" fmla="*/ 1154662 w 22290864"/>
              <a:gd name="connsiteY1910" fmla="*/ 2489699 h 14570476"/>
              <a:gd name="connsiteX1911" fmla="*/ 1163531 w 22290864"/>
              <a:gd name="connsiteY1911" fmla="*/ 2380189 h 14570476"/>
              <a:gd name="connsiteX1912" fmla="*/ 1169504 w 22290864"/>
              <a:gd name="connsiteY1912" fmla="*/ 2304032 h 14570476"/>
              <a:gd name="connsiteX1913" fmla="*/ 1158382 w 22290864"/>
              <a:gd name="connsiteY1913" fmla="*/ 2271880 h 14570476"/>
              <a:gd name="connsiteX1914" fmla="*/ 975226 w 22290864"/>
              <a:gd name="connsiteY1914" fmla="*/ 2220138 h 14570476"/>
              <a:gd name="connsiteX1915" fmla="*/ 814032 w 22290864"/>
              <a:gd name="connsiteY1915" fmla="*/ 2338536 h 14570476"/>
              <a:gd name="connsiteX1916" fmla="*/ 788653 w 22290864"/>
              <a:gd name="connsiteY1916" fmla="*/ 2394979 h 14570476"/>
              <a:gd name="connsiteX1917" fmla="*/ 874337 w 22290864"/>
              <a:gd name="connsiteY1917" fmla="*/ 2531353 h 14570476"/>
              <a:gd name="connsiteX1918" fmla="*/ 922700 w 22290864"/>
              <a:gd name="connsiteY1918" fmla="*/ 2544699 h 14570476"/>
              <a:gd name="connsiteX1919" fmla="*/ 1002568 w 22290864"/>
              <a:gd name="connsiteY1919" fmla="*/ 2575883 h 14570476"/>
              <a:gd name="connsiteX1920" fmla="*/ 1136891 w 22290864"/>
              <a:gd name="connsiteY1920" fmla="*/ 2763423 h 14570476"/>
              <a:gd name="connsiteX1921" fmla="*/ 1165862 w 22290864"/>
              <a:gd name="connsiteY1921" fmla="*/ 2815556 h 14570476"/>
              <a:gd name="connsiteX1922" fmla="*/ 1208847 w 22290864"/>
              <a:gd name="connsiteY1922" fmla="*/ 2893336 h 14570476"/>
              <a:gd name="connsiteX1923" fmla="*/ 1233042 w 22290864"/>
              <a:gd name="connsiteY1923" fmla="*/ 2937472 h 14570476"/>
              <a:gd name="connsiteX1924" fmla="*/ 1218291 w 22290864"/>
              <a:gd name="connsiteY1924" fmla="*/ 2948416 h 14570476"/>
              <a:gd name="connsiteX1925" fmla="*/ 1008465 w 22290864"/>
              <a:gd name="connsiteY1925" fmla="*/ 3148882 h 14570476"/>
              <a:gd name="connsiteX1926" fmla="*/ 987259 w 22290864"/>
              <a:gd name="connsiteY1926" fmla="*/ 3167745 h 14570476"/>
              <a:gd name="connsiteX1927" fmla="*/ 963875 w 22290864"/>
              <a:gd name="connsiteY1927" fmla="*/ 3095620 h 14570476"/>
              <a:gd name="connsiteX1928" fmla="*/ 951500 w 22290864"/>
              <a:gd name="connsiteY1928" fmla="*/ 3045651 h 14570476"/>
              <a:gd name="connsiteX1929" fmla="*/ 920957 w 22290864"/>
              <a:gd name="connsiteY1929" fmla="*/ 3011218 h 14570476"/>
              <a:gd name="connsiteX1930" fmla="*/ 798277 w 22290864"/>
              <a:gd name="connsiteY1930" fmla="*/ 3022436 h 14570476"/>
              <a:gd name="connsiteX1931" fmla="*/ 708429 w 22290864"/>
              <a:gd name="connsiteY1931" fmla="*/ 3216955 h 14570476"/>
              <a:gd name="connsiteX1932" fmla="*/ 786069 w 22290864"/>
              <a:gd name="connsiteY1932" fmla="*/ 3278375 h 14570476"/>
              <a:gd name="connsiteX1933" fmla="*/ 836528 w 22290864"/>
              <a:gd name="connsiteY1933" fmla="*/ 3274732 h 14570476"/>
              <a:gd name="connsiteX1934" fmla="*/ 907348 w 22290864"/>
              <a:gd name="connsiteY1934" fmla="*/ 3273008 h 14570476"/>
              <a:gd name="connsiteX1935" fmla="*/ 914236 w 22290864"/>
              <a:gd name="connsiteY1935" fmla="*/ 3274631 h 14570476"/>
              <a:gd name="connsiteX1936" fmla="*/ 894661 w 22290864"/>
              <a:gd name="connsiteY1936" fmla="*/ 3308842 h 14570476"/>
              <a:gd name="connsiteX1937" fmla="*/ 774592 w 22290864"/>
              <a:gd name="connsiteY1937" fmla="*/ 3572457 h 14570476"/>
              <a:gd name="connsiteX1938" fmla="*/ 765012 w 22290864"/>
              <a:gd name="connsiteY1938" fmla="*/ 3599543 h 14570476"/>
              <a:gd name="connsiteX1939" fmla="*/ 487968 w 22290864"/>
              <a:gd name="connsiteY1939" fmla="*/ 3551678 h 14570476"/>
              <a:gd name="connsiteX1940" fmla="*/ 339726 w 22290864"/>
              <a:gd name="connsiteY1940" fmla="*/ 3496755 h 14570476"/>
              <a:gd name="connsiteX1941" fmla="*/ 285553 w 22290864"/>
              <a:gd name="connsiteY1941" fmla="*/ 3428507 h 14570476"/>
              <a:gd name="connsiteX1942" fmla="*/ 256305 w 22290864"/>
              <a:gd name="connsiteY1942" fmla="*/ 3386438 h 14570476"/>
              <a:gd name="connsiteX1943" fmla="*/ 205210 w 22290864"/>
              <a:gd name="connsiteY1943" fmla="*/ 3351322 h 14570476"/>
              <a:gd name="connsiteX1944" fmla="*/ 120018 w 22290864"/>
              <a:gd name="connsiteY1944" fmla="*/ 3354510 h 14570476"/>
              <a:gd name="connsiteX1945" fmla="*/ 980 w 22290864"/>
              <a:gd name="connsiteY1945" fmla="*/ 3568059 h 14570476"/>
              <a:gd name="connsiteX1946" fmla="*/ 3746 w 22290864"/>
              <a:gd name="connsiteY1946" fmla="*/ 3625086 h 14570476"/>
              <a:gd name="connsiteX1947" fmla="*/ 29683 w 22290864"/>
              <a:gd name="connsiteY1947" fmla="*/ 3701582 h 14570476"/>
              <a:gd name="connsiteX1948" fmla="*/ 116675 w 22290864"/>
              <a:gd name="connsiteY1948" fmla="*/ 3749777 h 14570476"/>
              <a:gd name="connsiteX1949" fmla="*/ 177258 w 22290864"/>
              <a:gd name="connsiteY1949" fmla="*/ 3738587 h 14570476"/>
              <a:gd name="connsiteX1950" fmla="*/ 219542 w 22290864"/>
              <a:gd name="connsiteY1950" fmla="*/ 3715309 h 14570476"/>
              <a:gd name="connsiteX1951" fmla="*/ 354208 w 22290864"/>
              <a:gd name="connsiteY1951" fmla="*/ 3671183 h 14570476"/>
              <a:gd name="connsiteX1952" fmla="*/ 602524 w 22290864"/>
              <a:gd name="connsiteY1952" fmla="*/ 3732589 h 14570476"/>
              <a:gd name="connsiteX1953" fmla="*/ 699840 w 22290864"/>
              <a:gd name="connsiteY1953" fmla="*/ 3760382 h 14570476"/>
              <a:gd name="connsiteX1954" fmla="*/ 728475 w 22290864"/>
              <a:gd name="connsiteY1954" fmla="*/ 3768494 h 14570476"/>
              <a:gd name="connsiteX1955" fmla="*/ 726646 w 22290864"/>
              <a:gd name="connsiteY1955" fmla="*/ 3780028 h 14570476"/>
              <a:gd name="connsiteX1956" fmla="*/ 720435 w 22290864"/>
              <a:gd name="connsiteY1956" fmla="*/ 4082623 h 14570476"/>
              <a:gd name="connsiteX1957" fmla="*/ 721198 w 22290864"/>
              <a:gd name="connsiteY1957" fmla="*/ 4113948 h 14570476"/>
              <a:gd name="connsiteX1958" fmla="*/ 656031 w 22290864"/>
              <a:gd name="connsiteY1958" fmla="*/ 4082046 h 14570476"/>
              <a:gd name="connsiteX1959" fmla="*/ 566649 w 22290864"/>
              <a:gd name="connsiteY1959" fmla="*/ 4050288 h 14570476"/>
              <a:gd name="connsiteX1960" fmla="*/ 505228 w 22290864"/>
              <a:gd name="connsiteY1960" fmla="*/ 4090471 h 14570476"/>
              <a:gd name="connsiteX1961" fmla="*/ 485198 w 22290864"/>
              <a:gd name="connsiteY1961" fmla="*/ 4145397 h 14570476"/>
              <a:gd name="connsiteX1962" fmla="*/ 564286 w 22290864"/>
              <a:gd name="connsiteY1962" fmla="*/ 4349619 h 14570476"/>
              <a:gd name="connsiteX1963" fmla="*/ 615145 w 22290864"/>
              <a:gd name="connsiteY1963" fmla="*/ 4355324 h 14570476"/>
              <a:gd name="connsiteX1964" fmla="*/ 688602 w 22290864"/>
              <a:gd name="connsiteY1964" fmla="*/ 4300054 h 14570476"/>
              <a:gd name="connsiteX1965" fmla="*/ 735099 w 22290864"/>
              <a:gd name="connsiteY1965" fmla="*/ 4247603 h 14570476"/>
              <a:gd name="connsiteX1966" fmla="*/ 745419 w 22290864"/>
              <a:gd name="connsiteY1966" fmla="*/ 4240024 h 14570476"/>
              <a:gd name="connsiteX1967" fmla="*/ 748160 w 22290864"/>
              <a:gd name="connsiteY1967" fmla="*/ 4250173 h 14570476"/>
              <a:gd name="connsiteX1968" fmla="*/ 759657 w 22290864"/>
              <a:gd name="connsiteY1968" fmla="*/ 4292679 h 14570476"/>
              <a:gd name="connsiteX1969" fmla="*/ 855755 w 22290864"/>
              <a:gd name="connsiteY1969" fmla="*/ 4538864 h 14570476"/>
              <a:gd name="connsiteX1970" fmla="*/ 869747 w 22290864"/>
              <a:gd name="connsiteY1970" fmla="*/ 4566718 h 14570476"/>
              <a:gd name="connsiteX1971" fmla="*/ 842936 w 22290864"/>
              <a:gd name="connsiteY1971" fmla="*/ 4587944 h 14570476"/>
              <a:gd name="connsiteX1972" fmla="*/ 520082 w 22290864"/>
              <a:gd name="connsiteY1972" fmla="*/ 4788157 h 14570476"/>
              <a:gd name="connsiteX1973" fmla="*/ 416957 w 22290864"/>
              <a:gd name="connsiteY1973" fmla="*/ 4781395 h 14570476"/>
              <a:gd name="connsiteX1974" fmla="*/ 290514 w 22290864"/>
              <a:gd name="connsiteY1974" fmla="*/ 4792857 h 14570476"/>
              <a:gd name="connsiteX1975" fmla="*/ 238447 w 22290864"/>
              <a:gd name="connsiteY1975" fmla="*/ 4882927 h 14570476"/>
              <a:gd name="connsiteX1976" fmla="*/ 255867 w 22290864"/>
              <a:gd name="connsiteY1976" fmla="*/ 4984524 h 14570476"/>
              <a:gd name="connsiteX1977" fmla="*/ 416226 w 22290864"/>
              <a:gd name="connsiteY1977" fmla="*/ 5152172 h 14570476"/>
              <a:gd name="connsiteX1978" fmla="*/ 467430 w 22290864"/>
              <a:gd name="connsiteY1978" fmla="*/ 5155214 h 14570476"/>
              <a:gd name="connsiteX1979" fmla="*/ 552537 w 22290864"/>
              <a:gd name="connsiteY1979" fmla="*/ 5091935 h 14570476"/>
              <a:gd name="connsiteX1980" fmla="*/ 574547 w 22290864"/>
              <a:gd name="connsiteY1980" fmla="*/ 5022847 h 14570476"/>
              <a:gd name="connsiteX1981" fmla="*/ 600981 w 22290864"/>
              <a:gd name="connsiteY1981" fmla="*/ 4949193 h 14570476"/>
              <a:gd name="connsiteX1982" fmla="*/ 685358 w 22290864"/>
              <a:gd name="connsiteY1982" fmla="*/ 4868810 h 14570476"/>
              <a:gd name="connsiteX1983" fmla="*/ 799215 w 22290864"/>
              <a:gd name="connsiteY1983" fmla="*/ 4803808 h 14570476"/>
              <a:gd name="connsiteX1984" fmla="*/ 930049 w 22290864"/>
              <a:gd name="connsiteY1984" fmla="*/ 4731487 h 14570476"/>
              <a:gd name="connsiteX1985" fmla="*/ 964345 w 22290864"/>
              <a:gd name="connsiteY1985" fmla="*/ 4714187 h 14570476"/>
              <a:gd name="connsiteX1986" fmla="*/ 982327 w 22290864"/>
              <a:gd name="connsiteY1986" fmla="*/ 4734945 h 14570476"/>
              <a:gd name="connsiteX1987" fmla="*/ 1177761 w 22290864"/>
              <a:gd name="connsiteY1987" fmla="*/ 4934245 h 14570476"/>
              <a:gd name="connsiteX1988" fmla="*/ 1198029 w 22290864"/>
              <a:gd name="connsiteY1988" fmla="*/ 4950806 h 14570476"/>
              <a:gd name="connsiteX1989" fmla="*/ 1190457 w 22290864"/>
              <a:gd name="connsiteY1989" fmla="*/ 4955710 h 14570476"/>
              <a:gd name="connsiteX1990" fmla="*/ 1117826 w 22290864"/>
              <a:gd name="connsiteY1990" fmla="*/ 4979583 h 14570476"/>
              <a:gd name="connsiteX1991" fmla="*/ 1030744 w 22290864"/>
              <a:gd name="connsiteY1991" fmla="*/ 5023166 h 14570476"/>
              <a:gd name="connsiteX1992" fmla="*/ 1039613 w 22290864"/>
              <a:gd name="connsiteY1992" fmla="*/ 5142657 h 14570476"/>
              <a:gd name="connsiteX1993" fmla="*/ 1098770 w 22290864"/>
              <a:gd name="connsiteY1993" fmla="*/ 5201435 h 14570476"/>
              <a:gd name="connsiteX1994" fmla="*/ 1224928 w 22290864"/>
              <a:gd name="connsiteY1994" fmla="*/ 5239709 h 14570476"/>
              <a:gd name="connsiteX1995" fmla="*/ 1282269 w 22290864"/>
              <a:gd name="connsiteY1995" fmla="*/ 5201428 h 14570476"/>
              <a:gd name="connsiteX1996" fmla="*/ 1295397 w 22290864"/>
              <a:gd name="connsiteY1996" fmla="*/ 5121440 h 14570476"/>
              <a:gd name="connsiteX1997" fmla="*/ 1291206 w 22290864"/>
              <a:gd name="connsiteY1997" fmla="*/ 5044422 h 14570476"/>
              <a:gd name="connsiteX1998" fmla="*/ 1313997 w 22290864"/>
              <a:gd name="connsiteY1998" fmla="*/ 5031298 h 14570476"/>
              <a:gd name="connsiteX1999" fmla="*/ 1593888 w 22290864"/>
              <a:gd name="connsiteY1999" fmla="*/ 5160019 h 14570476"/>
              <a:gd name="connsiteX2000" fmla="*/ 1622373 w 22290864"/>
              <a:gd name="connsiteY2000" fmla="*/ 5170762 h 14570476"/>
              <a:gd name="connsiteX2001" fmla="*/ 1591408 w 22290864"/>
              <a:gd name="connsiteY2001" fmla="*/ 5358192 h 14570476"/>
              <a:gd name="connsiteX2002" fmla="*/ 1527801 w 22290864"/>
              <a:gd name="connsiteY2002" fmla="*/ 5597099 h 14570476"/>
              <a:gd name="connsiteX2003" fmla="*/ 1450500 w 22290864"/>
              <a:gd name="connsiteY2003" fmla="*/ 5663846 h 14570476"/>
              <a:gd name="connsiteX2004" fmla="*/ 1387450 w 22290864"/>
              <a:gd name="connsiteY2004" fmla="*/ 5716732 h 14570476"/>
              <a:gd name="connsiteX2005" fmla="*/ 1368188 w 22290864"/>
              <a:gd name="connsiteY2005" fmla="*/ 5804182 h 14570476"/>
              <a:gd name="connsiteX2006" fmla="*/ 1427153 w 22290864"/>
              <a:gd name="connsiteY2006" fmla="*/ 5891042 h 14570476"/>
              <a:gd name="connsiteX2007" fmla="*/ 1619756 w 22290864"/>
              <a:gd name="connsiteY2007" fmla="*/ 5949980 h 14570476"/>
              <a:gd name="connsiteX2008" fmla="*/ 1654207 w 22290864"/>
              <a:gd name="connsiteY2008" fmla="*/ 5945275 h 14570476"/>
              <a:gd name="connsiteX2009" fmla="*/ 19316888 w 22290864"/>
              <a:gd name="connsiteY2009" fmla="*/ 3081210 h 14570476"/>
              <a:gd name="connsiteX2010" fmla="*/ 19390134 w 22290864"/>
              <a:gd name="connsiteY2010" fmla="*/ 3040780 h 14570476"/>
              <a:gd name="connsiteX2011" fmla="*/ 19406158 w 22290864"/>
              <a:gd name="connsiteY2011" fmla="*/ 2971700 h 14570476"/>
              <a:gd name="connsiteX2012" fmla="*/ 19379977 w 22290864"/>
              <a:gd name="connsiteY2012" fmla="*/ 2913440 h 14570476"/>
              <a:gd name="connsiteX2013" fmla="*/ 19351648 w 22290864"/>
              <a:gd name="connsiteY2013" fmla="*/ 2854457 h 14570476"/>
              <a:gd name="connsiteX2014" fmla="*/ 19351488 w 22290864"/>
              <a:gd name="connsiteY2014" fmla="*/ 2771803 h 14570476"/>
              <a:gd name="connsiteX2015" fmla="*/ 19393806 w 22290864"/>
              <a:gd name="connsiteY2015" fmla="*/ 2618183 h 14570476"/>
              <a:gd name="connsiteX2016" fmla="*/ 19417387 w 22290864"/>
              <a:gd name="connsiteY2016" fmla="*/ 2535974 h 14570476"/>
              <a:gd name="connsiteX2017" fmla="*/ 19427096 w 22290864"/>
              <a:gd name="connsiteY2017" fmla="*/ 2508150 h 14570476"/>
              <a:gd name="connsiteX2018" fmla="*/ 19444661 w 22290864"/>
              <a:gd name="connsiteY2018" fmla="*/ 2509810 h 14570476"/>
              <a:gd name="connsiteX2019" fmla="*/ 19678573 w 22290864"/>
              <a:gd name="connsiteY2019" fmla="*/ 2511122 h 14570476"/>
              <a:gd name="connsiteX2020" fmla="*/ 19700231 w 22290864"/>
              <a:gd name="connsiteY2020" fmla="*/ 2508498 h 14570476"/>
              <a:gd name="connsiteX2021" fmla="*/ 19698161 w 22290864"/>
              <a:gd name="connsiteY2021" fmla="*/ 2519129 h 14570476"/>
              <a:gd name="connsiteX2022" fmla="*/ 19673257 w 22290864"/>
              <a:gd name="connsiteY2022" fmla="*/ 2571825 h 14570476"/>
              <a:gd name="connsiteX2023" fmla="*/ 19654755 w 22290864"/>
              <a:gd name="connsiteY2023" fmla="*/ 2601934 h 14570476"/>
              <a:gd name="connsiteX2024" fmla="*/ 19663094 w 22290864"/>
              <a:gd name="connsiteY2024" fmla="*/ 2675089 h 14570476"/>
              <a:gd name="connsiteX2025" fmla="*/ 19734863 w 22290864"/>
              <a:gd name="connsiteY2025" fmla="*/ 2706848 h 14570476"/>
              <a:gd name="connsiteX2026" fmla="*/ 19883539 w 22290864"/>
              <a:gd name="connsiteY2026" fmla="*/ 2634177 h 14570476"/>
              <a:gd name="connsiteX2027" fmla="*/ 19884311 w 22290864"/>
              <a:gd name="connsiteY2027" fmla="*/ 2605083 h 14570476"/>
              <a:gd name="connsiteX2028" fmla="*/ 19839048 w 22290864"/>
              <a:gd name="connsiteY2028" fmla="*/ 2544488 h 14570476"/>
              <a:gd name="connsiteX2029" fmla="*/ 19811926 w 22290864"/>
              <a:gd name="connsiteY2029" fmla="*/ 2522512 h 14570476"/>
              <a:gd name="connsiteX2030" fmla="*/ 19791386 w 22290864"/>
              <a:gd name="connsiteY2030" fmla="*/ 2494425 h 14570476"/>
              <a:gd name="connsiteX2031" fmla="*/ 19819266 w 22290864"/>
              <a:gd name="connsiteY2031" fmla="*/ 2484507 h 14570476"/>
              <a:gd name="connsiteX2032" fmla="*/ 20012943 w 22290864"/>
              <a:gd name="connsiteY2032" fmla="*/ 2410971 h 14570476"/>
              <a:gd name="connsiteX2033" fmla="*/ 20034990 w 22290864"/>
              <a:gd name="connsiteY2033" fmla="*/ 2399716 h 14570476"/>
              <a:gd name="connsiteX2034" fmla="*/ 20041238 w 22290864"/>
              <a:gd name="connsiteY2034" fmla="*/ 2408922 h 14570476"/>
              <a:gd name="connsiteX2035" fmla="*/ 20081541 w 22290864"/>
              <a:gd name="connsiteY2035" fmla="*/ 2466008 h 14570476"/>
              <a:gd name="connsiteX2036" fmla="*/ 20212723 w 22290864"/>
              <a:gd name="connsiteY2036" fmla="*/ 2665398 h 14570476"/>
              <a:gd name="connsiteX2037" fmla="*/ 20214192 w 22290864"/>
              <a:gd name="connsiteY2037" fmla="*/ 2769315 h 14570476"/>
              <a:gd name="connsiteX2038" fmla="*/ 20206801 w 22290864"/>
              <a:gd name="connsiteY2038" fmla="*/ 2812467 h 14570476"/>
              <a:gd name="connsiteX2039" fmla="*/ 20281896 w 22290864"/>
              <a:gd name="connsiteY2039" fmla="*/ 2908120 h 14570476"/>
              <a:gd name="connsiteX2040" fmla="*/ 20452969 w 22290864"/>
              <a:gd name="connsiteY2040" fmla="*/ 2845310 h 14570476"/>
              <a:gd name="connsiteX2041" fmla="*/ 20498080 w 22290864"/>
              <a:gd name="connsiteY2041" fmla="*/ 2711608 h 14570476"/>
              <a:gd name="connsiteX2042" fmla="*/ 20468594 w 22290864"/>
              <a:gd name="connsiteY2042" fmla="*/ 2674934 h 14570476"/>
              <a:gd name="connsiteX2043" fmla="*/ 20412733 w 22290864"/>
              <a:gd name="connsiteY2043" fmla="*/ 2651502 h 14570476"/>
              <a:gd name="connsiteX2044" fmla="*/ 20313676 w 22290864"/>
              <a:gd name="connsiteY2044" fmla="*/ 2604958 h 14570476"/>
              <a:gd name="connsiteX2045" fmla="*/ 20215606 w 22290864"/>
              <a:gd name="connsiteY2045" fmla="*/ 2446135 h 14570476"/>
              <a:gd name="connsiteX2046" fmla="*/ 20151145 w 22290864"/>
              <a:gd name="connsiteY2046" fmla="*/ 2326237 h 14570476"/>
              <a:gd name="connsiteX2047" fmla="*/ 20164111 w 22290864"/>
              <a:gd name="connsiteY2047" fmla="*/ 2315605 h 14570476"/>
              <a:gd name="connsiteX2048" fmla="*/ 20326443 w 22290864"/>
              <a:gd name="connsiteY2048" fmla="*/ 2158224 h 14570476"/>
              <a:gd name="connsiteX2049" fmla="*/ 20337556 w 22290864"/>
              <a:gd name="connsiteY2049" fmla="*/ 2144951 h 14570476"/>
              <a:gd name="connsiteX2050" fmla="*/ 20343598 w 22290864"/>
              <a:gd name="connsiteY2050" fmla="*/ 2152947 h 14570476"/>
              <a:gd name="connsiteX2051" fmla="*/ 20364286 w 22290864"/>
              <a:gd name="connsiteY2051" fmla="*/ 2212772 h 14570476"/>
              <a:gd name="connsiteX2052" fmla="*/ 20398959 w 22290864"/>
              <a:gd name="connsiteY2052" fmla="*/ 2279698 h 14570476"/>
              <a:gd name="connsiteX2053" fmla="*/ 20445456 w 22290864"/>
              <a:gd name="connsiteY2053" fmla="*/ 2291189 h 14570476"/>
              <a:gd name="connsiteX2054" fmla="*/ 20489496 w 22290864"/>
              <a:gd name="connsiteY2054" fmla="*/ 2273828 h 14570476"/>
              <a:gd name="connsiteX2055" fmla="*/ 20563091 w 22290864"/>
              <a:gd name="connsiteY2055" fmla="*/ 2119204 h 14570476"/>
              <a:gd name="connsiteX2056" fmla="*/ 20537254 w 22290864"/>
              <a:gd name="connsiteY2056" fmla="*/ 2085642 h 14570476"/>
              <a:gd name="connsiteX2057" fmla="*/ 20501694 w 22290864"/>
              <a:gd name="connsiteY2057" fmla="*/ 2071652 h 14570476"/>
              <a:gd name="connsiteX2058" fmla="*/ 20465784 w 22290864"/>
              <a:gd name="connsiteY2058" fmla="*/ 2074696 h 14570476"/>
              <a:gd name="connsiteX2059" fmla="*/ 20425688 w 22290864"/>
              <a:gd name="connsiteY2059" fmla="*/ 2077834 h 14570476"/>
              <a:gd name="connsiteX2060" fmla="*/ 20392056 w 22290864"/>
              <a:gd name="connsiteY2060" fmla="*/ 2071455 h 14570476"/>
              <a:gd name="connsiteX2061" fmla="*/ 20399980 w 22290864"/>
              <a:gd name="connsiteY2061" fmla="*/ 2055927 h 14570476"/>
              <a:gd name="connsiteX2062" fmla="*/ 20502883 w 22290864"/>
              <a:gd name="connsiteY2062" fmla="*/ 1835241 h 14570476"/>
              <a:gd name="connsiteX2063" fmla="*/ 20506940 w 22290864"/>
              <a:gd name="connsiteY2063" fmla="*/ 1823490 h 14570476"/>
              <a:gd name="connsiteX2064" fmla="*/ 20570233 w 22290864"/>
              <a:gd name="connsiteY2064" fmla="*/ 1833969 h 14570476"/>
              <a:gd name="connsiteX2065" fmla="*/ 20782648 w 22290864"/>
              <a:gd name="connsiteY2065" fmla="*/ 1872444 h 14570476"/>
              <a:gd name="connsiteX2066" fmla="*/ 20857571 w 22290864"/>
              <a:gd name="connsiteY2066" fmla="*/ 1909891 h 14570476"/>
              <a:gd name="connsiteX2067" fmla="*/ 20899200 w 22290864"/>
              <a:gd name="connsiteY2067" fmla="*/ 1964725 h 14570476"/>
              <a:gd name="connsiteX2068" fmla="*/ 20982953 w 22290864"/>
              <a:gd name="connsiteY2068" fmla="*/ 2023703 h 14570476"/>
              <a:gd name="connsiteX2069" fmla="*/ 21082204 w 22290864"/>
              <a:gd name="connsiteY2069" fmla="*/ 1960596 h 14570476"/>
              <a:gd name="connsiteX2070" fmla="*/ 21117484 w 22290864"/>
              <a:gd name="connsiteY2070" fmla="*/ 1834029 h 14570476"/>
              <a:gd name="connsiteX2071" fmla="*/ 21106050 w 22290864"/>
              <a:gd name="connsiteY2071" fmla="*/ 1768256 h 14570476"/>
              <a:gd name="connsiteX2072" fmla="*/ 21031637 w 22290864"/>
              <a:gd name="connsiteY2072" fmla="*/ 1710169 h 14570476"/>
              <a:gd name="connsiteX2073" fmla="*/ 20947776 w 22290864"/>
              <a:gd name="connsiteY2073" fmla="*/ 1735914 h 14570476"/>
              <a:gd name="connsiteX2074" fmla="*/ 20878647 w 22290864"/>
              <a:gd name="connsiteY2074" fmla="*/ 1766763 h 14570476"/>
              <a:gd name="connsiteX2075" fmla="*/ 20777651 w 22290864"/>
              <a:gd name="connsiteY2075" fmla="*/ 1758856 h 14570476"/>
              <a:gd name="connsiteX2076" fmla="*/ 20538231 w 22290864"/>
              <a:gd name="connsiteY2076" fmla="*/ 1690911 h 14570476"/>
              <a:gd name="connsiteX2077" fmla="*/ 20540796 w 22290864"/>
              <a:gd name="connsiteY2077" fmla="*/ 1667738 h 14570476"/>
              <a:gd name="connsiteX2078" fmla="*/ 20543584 w 22290864"/>
              <a:gd name="connsiteY2078" fmla="*/ 1427938 h 14570476"/>
              <a:gd name="connsiteX2079" fmla="*/ 20557985 w 22290864"/>
              <a:gd name="connsiteY2079" fmla="*/ 1411143 h 14570476"/>
              <a:gd name="connsiteX2080" fmla="*/ 20607224 w 22290864"/>
              <a:gd name="connsiteY2080" fmla="*/ 1436801 h 14570476"/>
              <a:gd name="connsiteX2081" fmla="*/ 20639452 w 22290864"/>
              <a:gd name="connsiteY2081" fmla="*/ 1455876 h 14570476"/>
              <a:gd name="connsiteX2082" fmla="*/ 20719625 w 22290864"/>
              <a:gd name="connsiteY2082" fmla="*/ 1429518 h 14570476"/>
              <a:gd name="connsiteX2083" fmla="*/ 20704941 w 22290864"/>
              <a:gd name="connsiteY2083" fmla="*/ 1251259 h 14570476"/>
              <a:gd name="connsiteX2084" fmla="*/ 20665682 w 22290864"/>
              <a:gd name="connsiteY2084" fmla="*/ 1222956 h 14570476"/>
              <a:gd name="connsiteX2085" fmla="*/ 20624894 w 22290864"/>
              <a:gd name="connsiteY2085" fmla="*/ 1223877 h 14570476"/>
              <a:gd name="connsiteX2086" fmla="*/ 20573073 w 22290864"/>
              <a:gd name="connsiteY2086" fmla="*/ 1271222 h 14570476"/>
              <a:gd name="connsiteX2087" fmla="*/ 20552379 w 22290864"/>
              <a:gd name="connsiteY2087" fmla="*/ 1296725 h 14570476"/>
              <a:gd name="connsiteX2088" fmla="*/ 20526608 w 22290864"/>
              <a:gd name="connsiteY2088" fmla="*/ 1315313 h 14570476"/>
              <a:gd name="connsiteX2089" fmla="*/ 20516214 w 22290864"/>
              <a:gd name="connsiteY2089" fmla="*/ 1282840 h 14570476"/>
              <a:gd name="connsiteX2090" fmla="*/ 20473752 w 22290864"/>
              <a:gd name="connsiteY2090" fmla="*/ 1157769 h 14570476"/>
              <a:gd name="connsiteX2091" fmla="*/ 20439783 w 22290864"/>
              <a:gd name="connsiteY2091" fmla="*/ 1084960 h 14570476"/>
              <a:gd name="connsiteX2092" fmla="*/ 20436629 w 22290864"/>
              <a:gd name="connsiteY2092" fmla="*/ 1079273 h 14570476"/>
              <a:gd name="connsiteX2093" fmla="*/ 20456190 w 22290864"/>
              <a:gd name="connsiteY2093" fmla="*/ 1065331 h 14570476"/>
              <a:gd name="connsiteX2094" fmla="*/ 20598681 w 22290864"/>
              <a:gd name="connsiteY2094" fmla="*/ 964758 h 14570476"/>
              <a:gd name="connsiteX2095" fmla="*/ 20702503 w 22290864"/>
              <a:gd name="connsiteY2095" fmla="*/ 902892 h 14570476"/>
              <a:gd name="connsiteX2096" fmla="*/ 20716586 w 22290864"/>
              <a:gd name="connsiteY2096" fmla="*/ 898764 h 14570476"/>
              <a:gd name="connsiteX2097" fmla="*/ 20764988 w 22290864"/>
              <a:gd name="connsiteY2097" fmla="*/ 896850 h 14570476"/>
              <a:gd name="connsiteX2098" fmla="*/ 20804679 w 22290864"/>
              <a:gd name="connsiteY2098" fmla="*/ 904058 h 14570476"/>
              <a:gd name="connsiteX2099" fmla="*/ 20843056 w 22290864"/>
              <a:gd name="connsiteY2099" fmla="*/ 910869 h 14570476"/>
              <a:gd name="connsiteX2100" fmla="*/ 20923877 w 22290864"/>
              <a:gd name="connsiteY2100" fmla="*/ 871942 h 14570476"/>
              <a:gd name="connsiteX2101" fmla="*/ 20939430 w 22290864"/>
              <a:gd name="connsiteY2101" fmla="*/ 788307 h 14570476"/>
              <a:gd name="connsiteX2102" fmla="*/ 20839203 w 22290864"/>
              <a:gd name="connsiteY2102" fmla="*/ 632345 h 14570476"/>
              <a:gd name="connsiteX2103" fmla="*/ 20757964 w 22290864"/>
              <a:gd name="connsiteY2103" fmla="*/ 614354 h 14570476"/>
              <a:gd name="connsiteX2104" fmla="*/ 20702399 w 22290864"/>
              <a:gd name="connsiteY2104" fmla="*/ 654401 h 14570476"/>
              <a:gd name="connsiteX2105" fmla="*/ 20681030 w 22290864"/>
              <a:gd name="connsiteY2105" fmla="*/ 713185 h 14570476"/>
              <a:gd name="connsiteX2106" fmla="*/ 20650773 w 22290864"/>
              <a:gd name="connsiteY2106" fmla="*/ 786417 h 14570476"/>
              <a:gd name="connsiteX2107" fmla="*/ 20538490 w 22290864"/>
              <a:gd name="connsiteY2107" fmla="*/ 867952 h 14570476"/>
              <a:gd name="connsiteX2108" fmla="*/ 20366381 w 22290864"/>
              <a:gd name="connsiteY2108" fmla="*/ 962859 h 14570476"/>
              <a:gd name="connsiteX2109" fmla="*/ 20357556 w 22290864"/>
              <a:gd name="connsiteY2109" fmla="*/ 953162 h 14570476"/>
              <a:gd name="connsiteX2110" fmla="*/ 20205004 w 22290864"/>
              <a:gd name="connsiteY2110" fmla="*/ 790756 h 14570476"/>
              <a:gd name="connsiteX2111" fmla="*/ 20180943 w 22290864"/>
              <a:gd name="connsiteY2111" fmla="*/ 770280 h 14570476"/>
              <a:gd name="connsiteX2112" fmla="*/ 20176561 w 22290864"/>
              <a:gd name="connsiteY2112" fmla="*/ 766516 h 14570476"/>
              <a:gd name="connsiteX2113" fmla="*/ 20183125 w 22290864"/>
              <a:gd name="connsiteY2113" fmla="*/ 762120 h 14570476"/>
              <a:gd name="connsiteX2114" fmla="*/ 20237809 w 22290864"/>
              <a:gd name="connsiteY2114" fmla="*/ 744180 h 14570476"/>
              <a:gd name="connsiteX2115" fmla="*/ 20290782 w 22290864"/>
              <a:gd name="connsiteY2115" fmla="*/ 727157 h 14570476"/>
              <a:gd name="connsiteX2116" fmla="*/ 20318228 w 22290864"/>
              <a:gd name="connsiteY2116" fmla="*/ 672936 h 14570476"/>
              <a:gd name="connsiteX2117" fmla="*/ 20199370 w 22290864"/>
              <a:gd name="connsiteY2117" fmla="*/ 546327 h 14570476"/>
              <a:gd name="connsiteX2118" fmla="*/ 20153439 w 22290864"/>
              <a:gd name="connsiteY2118" fmla="*/ 542680 h 14570476"/>
              <a:gd name="connsiteX2119" fmla="*/ 20105178 w 22290864"/>
              <a:gd name="connsiteY2119" fmla="*/ 579916 h 14570476"/>
              <a:gd name="connsiteX2120" fmla="*/ 20100899 w 22290864"/>
              <a:gd name="connsiteY2120" fmla="*/ 641220 h 14570476"/>
              <a:gd name="connsiteX2121" fmla="*/ 20104294 w 22290864"/>
              <a:gd name="connsiteY2121" fmla="*/ 681901 h 14570476"/>
              <a:gd name="connsiteX2122" fmla="*/ 20099511 w 22290864"/>
              <a:gd name="connsiteY2122" fmla="*/ 711216 h 14570476"/>
              <a:gd name="connsiteX2123" fmla="*/ 20080311 w 22290864"/>
              <a:gd name="connsiteY2123" fmla="*/ 700027 h 14570476"/>
              <a:gd name="connsiteX2124" fmla="*/ 19880555 w 22290864"/>
              <a:gd name="connsiteY2124" fmla="*/ 606442 h 14570476"/>
              <a:gd name="connsiteX2125" fmla="*/ 19857370 w 22290864"/>
              <a:gd name="connsiteY2125" fmla="*/ 595624 h 14570476"/>
              <a:gd name="connsiteX2126" fmla="*/ 19866308 w 22290864"/>
              <a:gd name="connsiteY2126" fmla="*/ 543331 h 14570476"/>
              <a:gd name="connsiteX2127" fmla="*/ 19911656 w 22290864"/>
              <a:gd name="connsiteY2127" fmla="*/ 309312 h 14570476"/>
              <a:gd name="connsiteX2128" fmla="*/ 19955408 w 22290864"/>
              <a:gd name="connsiteY2128" fmla="*/ 246690 h 14570476"/>
              <a:gd name="connsiteX2129" fmla="*/ 19989454 w 22290864"/>
              <a:gd name="connsiteY2129" fmla="*/ 222791 h 14570476"/>
              <a:gd name="connsiteX2130" fmla="*/ 20039738 w 22290864"/>
              <a:gd name="connsiteY2130" fmla="*/ 181003 h 14570476"/>
              <a:gd name="connsiteX2131" fmla="*/ 20054129 w 22290864"/>
              <a:gd name="connsiteY2131" fmla="*/ 113294 h 14570476"/>
              <a:gd name="connsiteX2132" fmla="*/ 20022053 w 22290864"/>
              <a:gd name="connsiteY2132" fmla="*/ 56978 h 14570476"/>
              <a:gd name="connsiteX2133" fmla="*/ 19905758 w 22290864"/>
              <a:gd name="connsiteY2133" fmla="*/ 3424 h 14570476"/>
              <a:gd name="connsiteX2134" fmla="*/ 19837340 w 22290864"/>
              <a:gd name="connsiteY2134" fmla="*/ 3010 h 14570476"/>
              <a:gd name="connsiteX2135" fmla="*/ 19798433 w 22290864"/>
              <a:gd name="connsiteY2135" fmla="*/ 12172 h 14570476"/>
              <a:gd name="connsiteX2136" fmla="*/ 19758723 w 22290864"/>
              <a:gd name="connsiteY2136" fmla="*/ 43894 h 14570476"/>
              <a:gd name="connsiteX2137" fmla="*/ 19745203 w 22290864"/>
              <a:gd name="connsiteY2137" fmla="*/ 71281 h 14570476"/>
              <a:gd name="connsiteX2138" fmla="*/ 19743935 w 22290864"/>
              <a:gd name="connsiteY2138" fmla="*/ 118367 h 14570476"/>
              <a:gd name="connsiteX2139" fmla="*/ 19773383 w 22290864"/>
              <a:gd name="connsiteY2139" fmla="*/ 179337 h 14570476"/>
              <a:gd name="connsiteX2140" fmla="*/ 19801368 w 22290864"/>
              <a:gd name="connsiteY2140" fmla="*/ 288984 h 14570476"/>
              <a:gd name="connsiteX2141" fmla="*/ 19753586 w 22290864"/>
              <a:gd name="connsiteY2141" fmla="*/ 471570 h 14570476"/>
              <a:gd name="connsiteX2142" fmla="*/ 19732013 w 22290864"/>
              <a:gd name="connsiteY2142" fmla="*/ 546427 h 14570476"/>
              <a:gd name="connsiteX2143" fmla="*/ 19725909 w 22290864"/>
              <a:gd name="connsiteY2143" fmla="*/ 568027 h 14570476"/>
              <a:gd name="connsiteX2144" fmla="*/ 19711822 w 22290864"/>
              <a:gd name="connsiteY2144" fmla="*/ 565771 h 14570476"/>
              <a:gd name="connsiteX2145" fmla="*/ 19472642 w 22290864"/>
              <a:gd name="connsiteY2145" fmla="*/ 560069 h 14570476"/>
              <a:gd name="connsiteX2146" fmla="*/ 19446442 w 22290864"/>
              <a:gd name="connsiteY2146" fmla="*/ 562537 h 14570476"/>
              <a:gd name="connsiteX2147" fmla="*/ 19448621 w 22290864"/>
              <a:gd name="connsiteY2147" fmla="*/ 553444 h 14570476"/>
              <a:gd name="connsiteX2148" fmla="*/ 19473236 w 22290864"/>
              <a:gd name="connsiteY2148" fmla="*/ 503601 h 14570476"/>
              <a:gd name="connsiteX2149" fmla="*/ 19497201 w 22290864"/>
              <a:gd name="connsiteY2149" fmla="*/ 433627 h 14570476"/>
              <a:gd name="connsiteX2150" fmla="*/ 19465395 w 22290864"/>
              <a:gd name="connsiteY2150" fmla="*/ 386140 h 14570476"/>
              <a:gd name="connsiteX2151" fmla="*/ 19364342 w 22290864"/>
              <a:gd name="connsiteY2151" fmla="*/ 371547 h 14570476"/>
              <a:gd name="connsiteX2152" fmla="*/ 19274827 w 22290864"/>
              <a:gd name="connsiteY2152" fmla="*/ 417881 h 14570476"/>
              <a:gd name="connsiteX2153" fmla="*/ 19262264 w 22290864"/>
              <a:gd name="connsiteY2153" fmla="*/ 477180 h 14570476"/>
              <a:gd name="connsiteX2154" fmla="*/ 19309601 w 22290864"/>
              <a:gd name="connsiteY2154" fmla="*/ 533526 h 14570476"/>
              <a:gd name="connsiteX2155" fmla="*/ 19337133 w 22290864"/>
              <a:gd name="connsiteY2155" fmla="*/ 556988 h 14570476"/>
              <a:gd name="connsiteX2156" fmla="*/ 19352167 w 22290864"/>
              <a:gd name="connsiteY2156" fmla="*/ 578390 h 14570476"/>
              <a:gd name="connsiteX2157" fmla="*/ 19329292 w 22290864"/>
              <a:gd name="connsiteY2157" fmla="*/ 584803 h 14570476"/>
              <a:gd name="connsiteX2158" fmla="*/ 19118991 w 22290864"/>
              <a:gd name="connsiteY2158" fmla="*/ 663993 h 14570476"/>
              <a:gd name="connsiteX2159" fmla="*/ 19103007 w 22290864"/>
              <a:gd name="connsiteY2159" fmla="*/ 671560 h 14570476"/>
              <a:gd name="connsiteX2160" fmla="*/ 19006861 w 22290864"/>
              <a:gd name="connsiteY2160" fmla="*/ 535763 h 14570476"/>
              <a:gd name="connsiteX2161" fmla="*/ 18928658 w 22290864"/>
              <a:gd name="connsiteY2161" fmla="*/ 395645 h 14570476"/>
              <a:gd name="connsiteX2162" fmla="*/ 18935550 w 22290864"/>
              <a:gd name="connsiteY2162" fmla="*/ 310536 h 14570476"/>
              <a:gd name="connsiteX2163" fmla="*/ 18940192 w 22290864"/>
              <a:gd name="connsiteY2163" fmla="*/ 251350 h 14570476"/>
              <a:gd name="connsiteX2164" fmla="*/ 18931549 w 22290864"/>
              <a:gd name="connsiteY2164" fmla="*/ 226362 h 14570476"/>
              <a:gd name="connsiteX2165" fmla="*/ 18789205 w 22290864"/>
              <a:gd name="connsiteY2165" fmla="*/ 186149 h 14570476"/>
              <a:gd name="connsiteX2166" fmla="*/ 18663929 w 22290864"/>
              <a:gd name="connsiteY2166" fmla="*/ 278165 h 14570476"/>
              <a:gd name="connsiteX2167" fmla="*/ 18644205 w 22290864"/>
              <a:gd name="connsiteY2167" fmla="*/ 322031 h 14570476"/>
              <a:gd name="connsiteX2168" fmla="*/ 18710797 w 22290864"/>
              <a:gd name="connsiteY2168" fmla="*/ 428016 h 14570476"/>
              <a:gd name="connsiteX2169" fmla="*/ 18748383 w 22290864"/>
              <a:gd name="connsiteY2169" fmla="*/ 438388 h 14570476"/>
              <a:gd name="connsiteX2170" fmla="*/ 18810454 w 22290864"/>
              <a:gd name="connsiteY2170" fmla="*/ 462624 h 14570476"/>
              <a:gd name="connsiteX2171" fmla="*/ 18914845 w 22290864"/>
              <a:gd name="connsiteY2171" fmla="*/ 608374 h 14570476"/>
              <a:gd name="connsiteX2172" fmla="*/ 18937361 w 22290864"/>
              <a:gd name="connsiteY2172" fmla="*/ 648890 h 14570476"/>
              <a:gd name="connsiteX2173" fmla="*/ 18970767 w 22290864"/>
              <a:gd name="connsiteY2173" fmla="*/ 709338 h 14570476"/>
              <a:gd name="connsiteX2174" fmla="*/ 18989570 w 22290864"/>
              <a:gd name="connsiteY2174" fmla="*/ 743639 h 14570476"/>
              <a:gd name="connsiteX2175" fmla="*/ 18978107 w 22290864"/>
              <a:gd name="connsiteY2175" fmla="*/ 752144 h 14570476"/>
              <a:gd name="connsiteX2176" fmla="*/ 18815037 w 22290864"/>
              <a:gd name="connsiteY2176" fmla="*/ 907941 h 14570476"/>
              <a:gd name="connsiteX2177" fmla="*/ 18798556 w 22290864"/>
              <a:gd name="connsiteY2177" fmla="*/ 922600 h 14570476"/>
              <a:gd name="connsiteX2178" fmla="*/ 18780383 w 22290864"/>
              <a:gd name="connsiteY2178" fmla="*/ 866547 h 14570476"/>
              <a:gd name="connsiteX2179" fmla="*/ 18770766 w 22290864"/>
              <a:gd name="connsiteY2179" fmla="*/ 827712 h 14570476"/>
              <a:gd name="connsiteX2180" fmla="*/ 18747028 w 22290864"/>
              <a:gd name="connsiteY2180" fmla="*/ 800952 h 14570476"/>
              <a:gd name="connsiteX2181" fmla="*/ 18651685 w 22290864"/>
              <a:gd name="connsiteY2181" fmla="*/ 809670 h 14570476"/>
              <a:gd name="connsiteX2182" fmla="*/ 18581858 w 22290864"/>
              <a:gd name="connsiteY2182" fmla="*/ 960845 h 14570476"/>
              <a:gd name="connsiteX2183" fmla="*/ 18642197 w 22290864"/>
              <a:gd name="connsiteY2183" fmla="*/ 1008578 h 14570476"/>
              <a:gd name="connsiteX2184" fmla="*/ 18681413 w 22290864"/>
              <a:gd name="connsiteY2184" fmla="*/ 1005747 h 14570476"/>
              <a:gd name="connsiteX2185" fmla="*/ 18736452 w 22290864"/>
              <a:gd name="connsiteY2185" fmla="*/ 1004407 h 14570476"/>
              <a:gd name="connsiteX2186" fmla="*/ 18741806 w 22290864"/>
              <a:gd name="connsiteY2186" fmla="*/ 1005668 h 14570476"/>
              <a:gd name="connsiteX2187" fmla="*/ 18726593 w 22290864"/>
              <a:gd name="connsiteY2187" fmla="*/ 1032256 h 14570476"/>
              <a:gd name="connsiteX2188" fmla="*/ 18633278 w 22290864"/>
              <a:gd name="connsiteY2188" fmla="*/ 1237130 h 14570476"/>
              <a:gd name="connsiteX2189" fmla="*/ 18625833 w 22290864"/>
              <a:gd name="connsiteY2189" fmla="*/ 1258181 h 14570476"/>
              <a:gd name="connsiteX2190" fmla="*/ 18410523 w 22290864"/>
              <a:gd name="connsiteY2190" fmla="*/ 1220981 h 14570476"/>
              <a:gd name="connsiteX2191" fmla="*/ 18295312 w 22290864"/>
              <a:gd name="connsiteY2191" fmla="*/ 1178296 h 14570476"/>
              <a:gd name="connsiteX2192" fmla="*/ 18253212 w 22290864"/>
              <a:gd name="connsiteY2192" fmla="*/ 1125256 h 14570476"/>
              <a:gd name="connsiteX2193" fmla="*/ 18230481 w 22290864"/>
              <a:gd name="connsiteY2193" fmla="*/ 1092562 h 14570476"/>
              <a:gd name="connsiteX2194" fmla="*/ 18190772 w 22290864"/>
              <a:gd name="connsiteY2194" fmla="*/ 1065271 h 14570476"/>
              <a:gd name="connsiteX2195" fmla="*/ 18124563 w 22290864"/>
              <a:gd name="connsiteY2195" fmla="*/ 1067748 h 14570476"/>
              <a:gd name="connsiteX2196" fmla="*/ 18032050 w 22290864"/>
              <a:gd name="connsiteY2196" fmla="*/ 1233712 h 14570476"/>
              <a:gd name="connsiteX2197" fmla="*/ 18034201 w 22290864"/>
              <a:gd name="connsiteY2197" fmla="*/ 1278031 h 14570476"/>
              <a:gd name="connsiteX2198" fmla="*/ 18054357 w 22290864"/>
              <a:gd name="connsiteY2198" fmla="*/ 1337482 h 14570476"/>
              <a:gd name="connsiteX2199" fmla="*/ 18121964 w 22290864"/>
              <a:gd name="connsiteY2199" fmla="*/ 1374938 h 14570476"/>
              <a:gd name="connsiteX2200" fmla="*/ 18169048 w 22290864"/>
              <a:gd name="connsiteY2200" fmla="*/ 1366242 h 14570476"/>
              <a:gd name="connsiteX2201" fmla="*/ 18201910 w 22290864"/>
              <a:gd name="connsiteY2201" fmla="*/ 1348150 h 14570476"/>
              <a:gd name="connsiteX2202" fmla="*/ 18306568 w 22290864"/>
              <a:gd name="connsiteY2202" fmla="*/ 1313856 h 14570476"/>
              <a:gd name="connsiteX2203" fmla="*/ 18499552 w 22290864"/>
              <a:gd name="connsiteY2203" fmla="*/ 1361580 h 14570476"/>
              <a:gd name="connsiteX2204" fmla="*/ 18575183 w 22290864"/>
              <a:gd name="connsiteY2204" fmla="*/ 1383179 h 14570476"/>
              <a:gd name="connsiteX2205" fmla="*/ 18597438 w 22290864"/>
              <a:gd name="connsiteY2205" fmla="*/ 1389484 h 14570476"/>
              <a:gd name="connsiteX2206" fmla="*/ 18596016 w 22290864"/>
              <a:gd name="connsiteY2206" fmla="*/ 1398448 h 14570476"/>
              <a:gd name="connsiteX2207" fmla="*/ 18591188 w 22290864"/>
              <a:gd name="connsiteY2207" fmla="*/ 1633615 h 14570476"/>
              <a:gd name="connsiteX2208" fmla="*/ 18591782 w 22290864"/>
              <a:gd name="connsiteY2208" fmla="*/ 1657960 h 14570476"/>
              <a:gd name="connsiteX2209" fmla="*/ 18541136 w 22290864"/>
              <a:gd name="connsiteY2209" fmla="*/ 1633166 h 14570476"/>
              <a:gd name="connsiteX2210" fmla="*/ 18471672 w 22290864"/>
              <a:gd name="connsiteY2210" fmla="*/ 1608485 h 14570476"/>
              <a:gd name="connsiteX2211" fmla="*/ 18423937 w 22290864"/>
              <a:gd name="connsiteY2211" fmla="*/ 1639715 h 14570476"/>
              <a:gd name="connsiteX2212" fmla="*/ 18408369 w 22290864"/>
              <a:gd name="connsiteY2212" fmla="*/ 1682400 h 14570476"/>
              <a:gd name="connsiteX2213" fmla="*/ 18469835 w 22290864"/>
              <a:gd name="connsiteY2213" fmla="*/ 1841116 h 14570476"/>
              <a:gd name="connsiteX2214" fmla="*/ 18509360 w 22290864"/>
              <a:gd name="connsiteY2214" fmla="*/ 1845550 h 14570476"/>
              <a:gd name="connsiteX2215" fmla="*/ 18566449 w 22290864"/>
              <a:gd name="connsiteY2215" fmla="*/ 1802595 h 14570476"/>
              <a:gd name="connsiteX2216" fmla="*/ 18602586 w 22290864"/>
              <a:gd name="connsiteY2216" fmla="*/ 1761832 h 14570476"/>
              <a:gd name="connsiteX2217" fmla="*/ 18610606 w 22290864"/>
              <a:gd name="connsiteY2217" fmla="*/ 1755942 h 14570476"/>
              <a:gd name="connsiteX2218" fmla="*/ 18612737 w 22290864"/>
              <a:gd name="connsiteY2218" fmla="*/ 1763829 h 14570476"/>
              <a:gd name="connsiteX2219" fmla="*/ 18621670 w 22290864"/>
              <a:gd name="connsiteY2219" fmla="*/ 1796864 h 14570476"/>
              <a:gd name="connsiteX2220" fmla="*/ 18696355 w 22290864"/>
              <a:gd name="connsiteY2220" fmla="*/ 1988191 h 14570476"/>
              <a:gd name="connsiteX2221" fmla="*/ 18707229 w 22290864"/>
              <a:gd name="connsiteY2221" fmla="*/ 2009839 h 14570476"/>
              <a:gd name="connsiteX2222" fmla="*/ 18686392 w 22290864"/>
              <a:gd name="connsiteY2222" fmla="*/ 2026335 h 14570476"/>
              <a:gd name="connsiteX2223" fmla="*/ 18435481 w 22290864"/>
              <a:gd name="connsiteY2223" fmla="*/ 2181934 h 14570476"/>
              <a:gd name="connsiteX2224" fmla="*/ 18355335 w 22290864"/>
              <a:gd name="connsiteY2224" fmla="*/ 2176679 h 14570476"/>
              <a:gd name="connsiteX2225" fmla="*/ 18257067 w 22290864"/>
              <a:gd name="connsiteY2225" fmla="*/ 2185587 h 14570476"/>
              <a:gd name="connsiteX2226" fmla="*/ 18216603 w 22290864"/>
              <a:gd name="connsiteY2226" fmla="*/ 2255587 h 14570476"/>
              <a:gd name="connsiteX2227" fmla="*/ 18230141 w 22290864"/>
              <a:gd name="connsiteY2227" fmla="*/ 2334544 h 14570476"/>
              <a:gd name="connsiteX2228" fmla="*/ 18354768 w 22290864"/>
              <a:gd name="connsiteY2228" fmla="*/ 2464835 h 14570476"/>
              <a:gd name="connsiteX2229" fmla="*/ 18394562 w 22290864"/>
              <a:gd name="connsiteY2229" fmla="*/ 2467199 h 14570476"/>
              <a:gd name="connsiteX2230" fmla="*/ 18460703 w 22290864"/>
              <a:gd name="connsiteY2230" fmla="*/ 2418021 h 14570476"/>
              <a:gd name="connsiteX2231" fmla="*/ 18477808 w 22290864"/>
              <a:gd name="connsiteY2231" fmla="*/ 2364328 h 14570476"/>
              <a:gd name="connsiteX2232" fmla="*/ 18498352 w 22290864"/>
              <a:gd name="connsiteY2232" fmla="*/ 2307086 h 14570476"/>
              <a:gd name="connsiteX2233" fmla="*/ 18563928 w 22290864"/>
              <a:gd name="connsiteY2233" fmla="*/ 2244615 h 14570476"/>
              <a:gd name="connsiteX2234" fmla="*/ 18652415 w 22290864"/>
              <a:gd name="connsiteY2234" fmla="*/ 2194097 h 14570476"/>
              <a:gd name="connsiteX2235" fmla="*/ 18754095 w 22290864"/>
              <a:gd name="connsiteY2235" fmla="*/ 2137892 h 14570476"/>
              <a:gd name="connsiteX2236" fmla="*/ 18780748 w 22290864"/>
              <a:gd name="connsiteY2236" fmla="*/ 2124446 h 14570476"/>
              <a:gd name="connsiteX2237" fmla="*/ 18794723 w 22290864"/>
              <a:gd name="connsiteY2237" fmla="*/ 2140579 h 14570476"/>
              <a:gd name="connsiteX2238" fmla="*/ 18946609 w 22290864"/>
              <a:gd name="connsiteY2238" fmla="*/ 2295469 h 14570476"/>
              <a:gd name="connsiteX2239" fmla="*/ 18962361 w 22290864"/>
              <a:gd name="connsiteY2239" fmla="*/ 2308339 h 14570476"/>
              <a:gd name="connsiteX2240" fmla="*/ 18956475 w 22290864"/>
              <a:gd name="connsiteY2240" fmla="*/ 2312151 h 14570476"/>
              <a:gd name="connsiteX2241" fmla="*/ 18900028 w 22290864"/>
              <a:gd name="connsiteY2241" fmla="*/ 2330705 h 14570476"/>
              <a:gd name="connsiteX2242" fmla="*/ 18832351 w 22290864"/>
              <a:gd name="connsiteY2242" fmla="*/ 2364575 h 14570476"/>
              <a:gd name="connsiteX2243" fmla="*/ 18839244 w 22290864"/>
              <a:gd name="connsiteY2243" fmla="*/ 2457441 h 14570476"/>
              <a:gd name="connsiteX2244" fmla="*/ 18885219 w 22290864"/>
              <a:gd name="connsiteY2244" fmla="*/ 2503121 h 14570476"/>
              <a:gd name="connsiteX2245" fmla="*/ 18983265 w 22290864"/>
              <a:gd name="connsiteY2245" fmla="*/ 2532866 h 14570476"/>
              <a:gd name="connsiteX2246" fmla="*/ 19027828 w 22290864"/>
              <a:gd name="connsiteY2246" fmla="*/ 2503115 h 14570476"/>
              <a:gd name="connsiteX2247" fmla="*/ 19038032 w 22290864"/>
              <a:gd name="connsiteY2247" fmla="*/ 2440951 h 14570476"/>
              <a:gd name="connsiteX2248" fmla="*/ 19034775 w 22290864"/>
              <a:gd name="connsiteY2248" fmla="*/ 2381095 h 14570476"/>
              <a:gd name="connsiteX2249" fmla="*/ 19052487 w 22290864"/>
              <a:gd name="connsiteY2249" fmla="*/ 2370896 h 14570476"/>
              <a:gd name="connsiteX2250" fmla="*/ 19270009 w 22290864"/>
              <a:gd name="connsiteY2250" fmla="*/ 2470933 h 14570476"/>
              <a:gd name="connsiteX2251" fmla="*/ 19292148 w 22290864"/>
              <a:gd name="connsiteY2251" fmla="*/ 2479283 h 14570476"/>
              <a:gd name="connsiteX2252" fmla="*/ 19268081 w 22290864"/>
              <a:gd name="connsiteY2252" fmla="*/ 2624947 h 14570476"/>
              <a:gd name="connsiteX2253" fmla="*/ 19218648 w 22290864"/>
              <a:gd name="connsiteY2253" fmla="*/ 2810618 h 14570476"/>
              <a:gd name="connsiteX2254" fmla="*/ 19158573 w 22290864"/>
              <a:gd name="connsiteY2254" fmla="*/ 2862492 h 14570476"/>
              <a:gd name="connsiteX2255" fmla="*/ 19109572 w 22290864"/>
              <a:gd name="connsiteY2255" fmla="*/ 2903593 h 14570476"/>
              <a:gd name="connsiteX2256" fmla="*/ 19094603 w 22290864"/>
              <a:gd name="connsiteY2256" fmla="*/ 2971557 h 14570476"/>
              <a:gd name="connsiteX2257" fmla="*/ 19140428 w 22290864"/>
              <a:gd name="connsiteY2257" fmla="*/ 3039062 h 14570476"/>
              <a:gd name="connsiteX2258" fmla="*/ 19290114 w 22290864"/>
              <a:gd name="connsiteY2258" fmla="*/ 3084867 h 14570476"/>
              <a:gd name="connsiteX2259" fmla="*/ 19316888 w 22290864"/>
              <a:gd name="connsiteY2259" fmla="*/ 3081210 h 14570476"/>
              <a:gd name="connsiteX2260" fmla="*/ 16834627 w 22290864"/>
              <a:gd name="connsiteY2260" fmla="*/ 3692602 h 14570476"/>
              <a:gd name="connsiteX2261" fmla="*/ 16854129 w 22290864"/>
              <a:gd name="connsiteY2261" fmla="*/ 3683420 h 14570476"/>
              <a:gd name="connsiteX2262" fmla="*/ 16900207 w 22290864"/>
              <a:gd name="connsiteY2262" fmla="*/ 3635141 h 14570476"/>
              <a:gd name="connsiteX2263" fmla="*/ 16895888 w 22290864"/>
              <a:gd name="connsiteY2263" fmla="*/ 3578739 h 14570476"/>
              <a:gd name="connsiteX2264" fmla="*/ 16862037 w 22290864"/>
              <a:gd name="connsiteY2264" fmla="*/ 3540659 h 14570476"/>
              <a:gd name="connsiteX2265" fmla="*/ 16826378 w 22290864"/>
              <a:gd name="connsiteY2265" fmla="*/ 3502543 h 14570476"/>
              <a:gd name="connsiteX2266" fmla="*/ 16806497 w 22290864"/>
              <a:gd name="connsiteY2266" fmla="*/ 3439680 h 14570476"/>
              <a:gd name="connsiteX2267" fmla="*/ 16801979 w 22290864"/>
              <a:gd name="connsiteY2267" fmla="*/ 3312653 h 14570476"/>
              <a:gd name="connsiteX2268" fmla="*/ 16800273 w 22290864"/>
              <a:gd name="connsiteY2268" fmla="*/ 3244452 h 14570476"/>
              <a:gd name="connsiteX2269" fmla="*/ 16801010 w 22290864"/>
              <a:gd name="connsiteY2269" fmla="*/ 3220956 h 14570476"/>
              <a:gd name="connsiteX2270" fmla="*/ 16814775 w 22290864"/>
              <a:gd name="connsiteY2270" fmla="*/ 3218021 h 14570476"/>
              <a:gd name="connsiteX2271" fmla="*/ 16993103 w 22290864"/>
              <a:gd name="connsiteY2271" fmla="*/ 3163101 h 14570476"/>
              <a:gd name="connsiteX2272" fmla="*/ 17008959 w 22290864"/>
              <a:gd name="connsiteY2272" fmla="*/ 3155927 h 14570476"/>
              <a:gd name="connsiteX2273" fmla="*/ 17009925 w 22290864"/>
              <a:gd name="connsiteY2273" fmla="*/ 3164513 h 14570476"/>
              <a:gd name="connsiteX2274" fmla="*/ 17003568 w 22290864"/>
              <a:gd name="connsiteY2274" fmla="*/ 3210569 h 14570476"/>
              <a:gd name="connsiteX2275" fmla="*/ 16996685 w 22290864"/>
              <a:gd name="connsiteY2275" fmla="*/ 3237907 h 14570476"/>
              <a:gd name="connsiteX2276" fmla="*/ 17020520 w 22290864"/>
              <a:gd name="connsiteY2276" fmla="*/ 3291586 h 14570476"/>
              <a:gd name="connsiteX2277" fmla="*/ 17082731 w 22290864"/>
              <a:gd name="connsiteY2277" fmla="*/ 3298600 h 14570476"/>
              <a:gd name="connsiteX2278" fmla="*/ 17178506 w 22290864"/>
              <a:gd name="connsiteY2278" fmla="*/ 3207753 h 14570476"/>
              <a:gd name="connsiteX2279" fmla="*/ 17172138 w 22290864"/>
              <a:gd name="connsiteY2279" fmla="*/ 3185427 h 14570476"/>
              <a:gd name="connsiteX2280" fmla="*/ 17123206 w 22290864"/>
              <a:gd name="connsiteY2280" fmla="*/ 3150133 h 14570476"/>
              <a:gd name="connsiteX2281" fmla="*/ 17097313 w 22290864"/>
              <a:gd name="connsiteY2281" fmla="*/ 3139891 h 14570476"/>
              <a:gd name="connsiteX2282" fmla="*/ 17074967 w 22290864"/>
              <a:gd name="connsiteY2282" fmla="*/ 3123427 h 14570476"/>
              <a:gd name="connsiteX2283" fmla="*/ 17093813 w 22290864"/>
              <a:gd name="connsiteY2283" fmla="*/ 3109214 h 14570476"/>
              <a:gd name="connsiteX2284" fmla="*/ 17223628 w 22290864"/>
              <a:gd name="connsiteY2284" fmla="*/ 3006951 h 14570476"/>
              <a:gd name="connsiteX2285" fmla="*/ 17237717 w 22290864"/>
              <a:gd name="connsiteY2285" fmla="*/ 2993116 h 14570476"/>
              <a:gd name="connsiteX2286" fmla="*/ 17244672 w 22290864"/>
              <a:gd name="connsiteY2286" fmla="*/ 2998628 h 14570476"/>
              <a:gd name="connsiteX2287" fmla="*/ 17288990 w 22290864"/>
              <a:gd name="connsiteY2287" fmla="*/ 3032437 h 14570476"/>
              <a:gd name="connsiteX2288" fmla="*/ 17436489 w 22290864"/>
              <a:gd name="connsiteY2288" fmla="*/ 3152821 h 14570476"/>
              <a:gd name="connsiteX2289" fmla="*/ 17462449 w 22290864"/>
              <a:gd name="connsiteY2289" fmla="*/ 3231554 h 14570476"/>
              <a:gd name="connsiteX2290" fmla="*/ 17467140 w 22290864"/>
              <a:gd name="connsiteY2290" fmla="*/ 3266161 h 14570476"/>
              <a:gd name="connsiteX2291" fmla="*/ 17547156 w 22290864"/>
              <a:gd name="connsiteY2291" fmla="*/ 3321004 h 14570476"/>
              <a:gd name="connsiteX2292" fmla="*/ 17662333 w 22290864"/>
              <a:gd name="connsiteY2292" fmla="*/ 3232309 h 14570476"/>
              <a:gd name="connsiteX2293" fmla="*/ 17664702 w 22290864"/>
              <a:gd name="connsiteY2293" fmla="*/ 3119773 h 14570476"/>
              <a:gd name="connsiteX2294" fmla="*/ 17633495 w 22290864"/>
              <a:gd name="connsiteY2294" fmla="*/ 3098912 h 14570476"/>
              <a:gd name="connsiteX2295" fmla="*/ 17585381 w 22290864"/>
              <a:gd name="connsiteY2295" fmla="*/ 3094433 h 14570476"/>
              <a:gd name="connsiteX2296" fmla="*/ 17498870 w 22290864"/>
              <a:gd name="connsiteY2296" fmla="*/ 3082691 h 14570476"/>
              <a:gd name="connsiteX2297" fmla="*/ 17386268 w 22290864"/>
              <a:gd name="connsiteY2297" fmla="*/ 2985265 h 14570476"/>
              <a:gd name="connsiteX2298" fmla="*/ 17308549 w 22290864"/>
              <a:gd name="connsiteY2298" fmla="*/ 2909429 h 14570476"/>
              <a:gd name="connsiteX2299" fmla="*/ 17315876 w 22290864"/>
              <a:gd name="connsiteY2299" fmla="*/ 2898238 h 14570476"/>
              <a:gd name="connsiteX2300" fmla="*/ 17401793 w 22290864"/>
              <a:gd name="connsiteY2300" fmla="*/ 2739659 h 14570476"/>
              <a:gd name="connsiteX2301" fmla="*/ 17407077 w 22290864"/>
              <a:gd name="connsiteY2301" fmla="*/ 2726902 h 14570476"/>
              <a:gd name="connsiteX2302" fmla="*/ 17413587 w 22290864"/>
              <a:gd name="connsiteY2302" fmla="*/ 2731543 h 14570476"/>
              <a:gd name="connsiteX2303" fmla="*/ 17443632 w 22290864"/>
              <a:gd name="connsiteY2303" fmla="*/ 2772126 h 14570476"/>
              <a:gd name="connsiteX2304" fmla="*/ 17486019 w 22290864"/>
              <a:gd name="connsiteY2304" fmla="*/ 2814771 h 14570476"/>
              <a:gd name="connsiteX2305" fmla="*/ 17524152 w 22290864"/>
              <a:gd name="connsiteY2305" fmla="*/ 2812400 h 14570476"/>
              <a:gd name="connsiteX2306" fmla="*/ 17553518 w 22290864"/>
              <a:gd name="connsiteY2306" fmla="*/ 2788660 h 14570476"/>
              <a:gd name="connsiteX2307" fmla="*/ 17572562 w 22290864"/>
              <a:gd name="connsiteY2307" fmla="*/ 2653393 h 14570476"/>
              <a:gd name="connsiteX2308" fmla="*/ 17544876 w 22290864"/>
              <a:gd name="connsiteY2308" fmla="*/ 2634028 h 14570476"/>
              <a:gd name="connsiteX2309" fmla="*/ 17514470 w 22290864"/>
              <a:gd name="connsiteY2309" fmla="*/ 2631882 h 14570476"/>
              <a:gd name="connsiteX2310" fmla="*/ 17487869 w 22290864"/>
              <a:gd name="connsiteY2310" fmla="*/ 2642782 h 14570476"/>
              <a:gd name="connsiteX2311" fmla="*/ 17458104 w 22290864"/>
              <a:gd name="connsiteY2311" fmla="*/ 2654755 h 14570476"/>
              <a:gd name="connsiteX2312" fmla="*/ 17430984 w 22290864"/>
              <a:gd name="connsiteY2312" fmla="*/ 2657941 h 14570476"/>
              <a:gd name="connsiteX2313" fmla="*/ 17433303 w 22290864"/>
              <a:gd name="connsiteY2313" fmla="*/ 2644229 h 14570476"/>
              <a:gd name="connsiteX2314" fmla="*/ 17458859 w 22290864"/>
              <a:gd name="connsiteY2314" fmla="*/ 2451681 h 14570476"/>
              <a:gd name="connsiteX2315" fmla="*/ 17459138 w 22290864"/>
              <a:gd name="connsiteY2315" fmla="*/ 2441768 h 14570476"/>
              <a:gd name="connsiteX2316" fmla="*/ 17509811 w 22290864"/>
              <a:gd name="connsiteY2316" fmla="*/ 2434612 h 14570476"/>
              <a:gd name="connsiteX2317" fmla="*/ 17680664 w 22290864"/>
              <a:gd name="connsiteY2317" fmla="*/ 2413115 h 14570476"/>
              <a:gd name="connsiteX2318" fmla="*/ 17746635 w 22290864"/>
              <a:gd name="connsiteY2318" fmla="*/ 2423703 h 14570476"/>
              <a:gd name="connsiteX2319" fmla="*/ 17791423 w 22290864"/>
              <a:gd name="connsiteY2319" fmla="*/ 2455482 h 14570476"/>
              <a:gd name="connsiteX2320" fmla="*/ 17869262 w 22290864"/>
              <a:gd name="connsiteY2320" fmla="*/ 2480345 h 14570476"/>
              <a:gd name="connsiteX2321" fmla="*/ 17929708 w 22290864"/>
              <a:gd name="connsiteY2321" fmla="*/ 2408592 h 14570476"/>
              <a:gd name="connsiteX2322" fmla="*/ 17926301 w 22290864"/>
              <a:gd name="connsiteY2322" fmla="*/ 2303836 h 14570476"/>
              <a:gd name="connsiteX2323" fmla="*/ 17901878 w 22290864"/>
              <a:gd name="connsiteY2323" fmla="*/ 2256515 h 14570476"/>
              <a:gd name="connsiteX2324" fmla="*/ 17831360 w 22290864"/>
              <a:gd name="connsiteY2324" fmla="*/ 2230097 h 14570476"/>
              <a:gd name="connsiteX2325" fmla="*/ 17773694 w 22290864"/>
              <a:gd name="connsiteY2325" fmla="*/ 2269737 h 14570476"/>
              <a:gd name="connsiteX2326" fmla="*/ 17728459 w 22290864"/>
              <a:gd name="connsiteY2326" fmla="*/ 2309740 h 14570476"/>
              <a:gd name="connsiteX2327" fmla="*/ 17649708 w 22290864"/>
              <a:gd name="connsiteY2327" fmla="*/ 2327865 h 14570476"/>
              <a:gd name="connsiteX2328" fmla="*/ 17451258 w 22290864"/>
              <a:gd name="connsiteY2328" fmla="*/ 2333391 h 14570476"/>
              <a:gd name="connsiteX2329" fmla="*/ 17447672 w 22290864"/>
              <a:gd name="connsiteY2329" fmla="*/ 2315142 h 14570476"/>
              <a:gd name="connsiteX2330" fmla="*/ 17392468 w 22290864"/>
              <a:gd name="connsiteY2330" fmla="*/ 2131979 h 14570476"/>
              <a:gd name="connsiteX2331" fmla="*/ 17399413 w 22290864"/>
              <a:gd name="connsiteY2331" fmla="*/ 2115756 h 14570476"/>
              <a:gd name="connsiteX2332" fmla="*/ 17443018 w 22290864"/>
              <a:gd name="connsiteY2332" fmla="*/ 2123512 h 14570476"/>
              <a:gd name="connsiteX2333" fmla="*/ 17472105 w 22290864"/>
              <a:gd name="connsiteY2333" fmla="*/ 2130325 h 14570476"/>
              <a:gd name="connsiteX2334" fmla="*/ 17526819 w 22290864"/>
              <a:gd name="connsiteY2334" fmla="*/ 2091099 h 14570476"/>
              <a:gd name="connsiteX2335" fmla="*/ 17473030 w 22290864"/>
              <a:gd name="connsiteY2335" fmla="*/ 1958948 h 14570476"/>
              <a:gd name="connsiteX2336" fmla="*/ 17436387 w 22290864"/>
              <a:gd name="connsiteY2336" fmla="*/ 1946794 h 14570476"/>
              <a:gd name="connsiteX2337" fmla="*/ 17405566 w 22290864"/>
              <a:gd name="connsiteY2337" fmla="*/ 1957245 h 14570476"/>
              <a:gd name="connsiteX2338" fmla="*/ 17377447 w 22290864"/>
              <a:gd name="connsiteY2338" fmla="*/ 2005665 h 14570476"/>
              <a:gd name="connsiteX2339" fmla="*/ 17367795 w 22290864"/>
              <a:gd name="connsiteY2339" fmla="*/ 2030020 h 14570476"/>
              <a:gd name="connsiteX2340" fmla="*/ 17352626 w 22290864"/>
              <a:gd name="connsiteY2340" fmla="*/ 2050327 h 14570476"/>
              <a:gd name="connsiteX2341" fmla="*/ 17336952 w 22290864"/>
              <a:gd name="connsiteY2341" fmla="*/ 2028098 h 14570476"/>
              <a:gd name="connsiteX2342" fmla="*/ 17274738 w 22290864"/>
              <a:gd name="connsiteY2342" fmla="*/ 1943066 h 14570476"/>
              <a:gd name="connsiteX2343" fmla="*/ 17231483 w 22290864"/>
              <a:gd name="connsiteY2343" fmla="*/ 1895776 h 14570476"/>
              <a:gd name="connsiteX2344" fmla="*/ 17227723 w 22290864"/>
              <a:gd name="connsiteY2344" fmla="*/ 1892202 h 14570476"/>
              <a:gd name="connsiteX2345" fmla="*/ 17239276 w 22290864"/>
              <a:gd name="connsiteY2345" fmla="*/ 1876915 h 14570476"/>
              <a:gd name="connsiteX2346" fmla="*/ 17323674 w 22290864"/>
              <a:gd name="connsiteY2346" fmla="*/ 1766314 h 14570476"/>
              <a:gd name="connsiteX2347" fmla="*/ 17387897 w 22290864"/>
              <a:gd name="connsiteY2347" fmla="*/ 1694412 h 14570476"/>
              <a:gd name="connsiteX2348" fmla="*/ 17397628 w 22290864"/>
              <a:gd name="connsiteY2348" fmla="*/ 1687904 h 14570476"/>
              <a:gd name="connsiteX2349" fmla="*/ 17434006 w 22290864"/>
              <a:gd name="connsiteY2349" fmla="*/ 1674877 h 14570476"/>
              <a:gd name="connsiteX2350" fmla="*/ 17465936 w 22290864"/>
              <a:gd name="connsiteY2350" fmla="*/ 1670874 h 14570476"/>
              <a:gd name="connsiteX2351" fmla="*/ 17496770 w 22290864"/>
              <a:gd name="connsiteY2351" fmla="*/ 1666883 h 14570476"/>
              <a:gd name="connsiteX2352" fmla="*/ 17548972 w 22290864"/>
              <a:gd name="connsiteY2352" fmla="*/ 1617938 h 14570476"/>
              <a:gd name="connsiteX2353" fmla="*/ 17540814 w 22290864"/>
              <a:gd name="connsiteY2353" fmla="*/ 1550572 h 14570476"/>
              <a:gd name="connsiteX2354" fmla="*/ 17427256 w 22290864"/>
              <a:gd name="connsiteY2354" fmla="*/ 1455839 h 14570476"/>
              <a:gd name="connsiteX2355" fmla="*/ 17361129 w 22290864"/>
              <a:gd name="connsiteY2355" fmla="*/ 1461568 h 14570476"/>
              <a:gd name="connsiteX2356" fmla="*/ 17328416 w 22290864"/>
              <a:gd name="connsiteY2356" fmla="*/ 1505327 h 14570476"/>
              <a:gd name="connsiteX2357" fmla="*/ 17326206 w 22290864"/>
              <a:gd name="connsiteY2357" fmla="*/ 1555172 h 14570476"/>
              <a:gd name="connsiteX2358" fmla="*/ 17320684 w 22290864"/>
              <a:gd name="connsiteY2358" fmla="*/ 1618137 h 14570476"/>
              <a:gd name="connsiteX2359" fmla="*/ 17254725 w 22290864"/>
              <a:gd name="connsiteY2359" fmla="*/ 1707030 h 14570476"/>
              <a:gd name="connsiteX2360" fmla="*/ 17146432 w 22290864"/>
              <a:gd name="connsiteY2360" fmla="*/ 1820400 h 14570476"/>
              <a:gd name="connsiteX2361" fmla="*/ 17137399 w 22290864"/>
              <a:gd name="connsiteY2361" fmla="*/ 1815130 h 14570476"/>
              <a:gd name="connsiteX2362" fmla="*/ 16982478 w 22290864"/>
              <a:gd name="connsiteY2362" fmla="*/ 1728002 h 14570476"/>
              <a:gd name="connsiteX2363" fmla="*/ 16959272 w 22290864"/>
              <a:gd name="connsiteY2363" fmla="*/ 1718170 h 14570476"/>
              <a:gd name="connsiteX2364" fmla="*/ 16955037 w 22290864"/>
              <a:gd name="connsiteY2364" fmla="*/ 1716353 h 14570476"/>
              <a:gd name="connsiteX2365" fmla="*/ 16958981 w 22290864"/>
              <a:gd name="connsiteY2365" fmla="*/ 1711439 h 14570476"/>
              <a:gd name="connsiteX2366" fmla="*/ 16996309 w 22290864"/>
              <a:gd name="connsiteY2366" fmla="*/ 1684714 h 14570476"/>
              <a:gd name="connsiteX2367" fmla="*/ 17032553 w 22290864"/>
              <a:gd name="connsiteY2367" fmla="*/ 1659095 h 14570476"/>
              <a:gd name="connsiteX2368" fmla="*/ 17040479 w 22290864"/>
              <a:gd name="connsiteY2368" fmla="*/ 1611270 h 14570476"/>
              <a:gd name="connsiteX2369" fmla="*/ 16919759 w 22290864"/>
              <a:gd name="connsiteY2369" fmla="*/ 1543330 h 14570476"/>
              <a:gd name="connsiteX2370" fmla="*/ 16883933 w 22290864"/>
              <a:gd name="connsiteY2370" fmla="*/ 1551534 h 14570476"/>
              <a:gd name="connsiteX2371" fmla="*/ 16856105 w 22290864"/>
              <a:gd name="connsiteY2371" fmla="*/ 1591409 h 14570476"/>
              <a:gd name="connsiteX2372" fmla="*/ 16867503 w 22290864"/>
              <a:gd name="connsiteY2372" fmla="*/ 1639086 h 14570476"/>
              <a:gd name="connsiteX2373" fmla="*/ 16879811 w 22290864"/>
              <a:gd name="connsiteY2373" fmla="*/ 1669235 h 14570476"/>
              <a:gd name="connsiteX2374" fmla="*/ 16883180 w 22290864"/>
              <a:gd name="connsiteY2374" fmla="*/ 1692687 h 14570476"/>
              <a:gd name="connsiteX2375" fmla="*/ 16865893 w 22290864"/>
              <a:gd name="connsiteY2375" fmla="*/ 1688762 h 14570476"/>
              <a:gd name="connsiteX2376" fmla="*/ 16691499 w 22290864"/>
              <a:gd name="connsiteY2376" fmla="*/ 1665293 h 14570476"/>
              <a:gd name="connsiteX2377" fmla="*/ 16671270 w 22290864"/>
              <a:gd name="connsiteY2377" fmla="*/ 1662602 h 14570476"/>
              <a:gd name="connsiteX2378" fmla="*/ 16665571 w 22290864"/>
              <a:gd name="connsiteY2378" fmla="*/ 1620669 h 14570476"/>
              <a:gd name="connsiteX2379" fmla="*/ 16644139 w 22290864"/>
              <a:gd name="connsiteY2379" fmla="*/ 1431732 h 14570476"/>
              <a:gd name="connsiteX2380" fmla="*/ 16662467 w 22290864"/>
              <a:gd name="connsiteY2380" fmla="*/ 1373616 h 14570476"/>
              <a:gd name="connsiteX2381" fmla="*/ 16682663 w 22290864"/>
              <a:gd name="connsiteY2381" fmla="*/ 1347288 h 14570476"/>
              <a:gd name="connsiteX2382" fmla="*/ 16710941 w 22290864"/>
              <a:gd name="connsiteY2382" fmla="*/ 1303466 h 14570476"/>
              <a:gd name="connsiteX2383" fmla="*/ 16705708 w 22290864"/>
              <a:gd name="connsiteY2383" fmla="*/ 1248498 h 14570476"/>
              <a:gd name="connsiteX2384" fmla="*/ 16667835 w 22290864"/>
              <a:gd name="connsiteY2384" fmla="*/ 1213306 h 14570476"/>
              <a:gd name="connsiteX2385" fmla="*/ 16566527 w 22290864"/>
              <a:gd name="connsiteY2385" fmla="*/ 1200351 h 14570476"/>
              <a:gd name="connsiteX2386" fmla="*/ 16514361 w 22290864"/>
              <a:gd name="connsiteY2386" fmla="*/ 1216391 h 14570476"/>
              <a:gd name="connsiteX2387" fmla="*/ 16486941 w 22290864"/>
              <a:gd name="connsiteY2387" fmla="*/ 1232665 h 14570476"/>
              <a:gd name="connsiteX2388" fmla="*/ 16464303 w 22290864"/>
              <a:gd name="connsiteY2388" fmla="*/ 1266299 h 14570476"/>
              <a:gd name="connsiteX2389" fmla="*/ 16460562 w 22290864"/>
              <a:gd name="connsiteY2389" fmla="*/ 1290373 h 14570476"/>
              <a:gd name="connsiteX2390" fmla="*/ 16470853 w 22290864"/>
              <a:gd name="connsiteY2390" fmla="*/ 1326510 h 14570476"/>
              <a:gd name="connsiteX2391" fmla="*/ 16507838 w 22290864"/>
              <a:gd name="connsiteY2391" fmla="*/ 1365872 h 14570476"/>
              <a:gd name="connsiteX2392" fmla="*/ 16555348 w 22290864"/>
              <a:gd name="connsiteY2392" fmla="*/ 1442626 h 14570476"/>
              <a:gd name="connsiteX2393" fmla="*/ 16562630 w 22290864"/>
              <a:gd name="connsiteY2393" fmla="*/ 1593002 h 14570476"/>
              <a:gd name="connsiteX2394" fmla="*/ 16564109 w 22290864"/>
              <a:gd name="connsiteY2394" fmla="*/ 1655128 h 14570476"/>
              <a:gd name="connsiteX2395" fmla="*/ 16564626 w 22290864"/>
              <a:gd name="connsiteY2395" fmla="*/ 1673026 h 14570476"/>
              <a:gd name="connsiteX2396" fmla="*/ 16553366 w 22290864"/>
              <a:gd name="connsiteY2396" fmla="*/ 1674677 h 14570476"/>
              <a:gd name="connsiteX2397" fmla="*/ 16369979 w 22290864"/>
              <a:gd name="connsiteY2397" fmla="*/ 1727514 h 14570476"/>
              <a:gd name="connsiteX2398" fmla="*/ 16350631 w 22290864"/>
              <a:gd name="connsiteY2398" fmla="*/ 1735655 h 14570476"/>
              <a:gd name="connsiteX2399" fmla="*/ 16350114 w 22290864"/>
              <a:gd name="connsiteY2399" fmla="*/ 1728214 h 14570476"/>
              <a:gd name="connsiteX2400" fmla="*/ 16356932 w 22290864"/>
              <a:gd name="connsiteY2400" fmla="*/ 1684397 h 14570476"/>
              <a:gd name="connsiteX2401" fmla="*/ 16358443 w 22290864"/>
              <a:gd name="connsiteY2401" fmla="*/ 1625416 h 14570476"/>
              <a:gd name="connsiteX2402" fmla="*/ 16322886 w 22290864"/>
              <a:gd name="connsiteY2402" fmla="*/ 1596880 h 14570476"/>
              <a:gd name="connsiteX2403" fmla="*/ 16242493 w 22290864"/>
              <a:gd name="connsiteY2403" fmla="*/ 1609931 h 14570476"/>
              <a:gd name="connsiteX2404" fmla="*/ 16185444 w 22290864"/>
              <a:gd name="connsiteY2404" fmla="*/ 1666592 h 14570476"/>
              <a:gd name="connsiteX2405" fmla="*/ 16190060 w 22290864"/>
              <a:gd name="connsiteY2405" fmla="*/ 1714723 h 14570476"/>
              <a:gd name="connsiteX2406" fmla="*/ 16239555 w 22290864"/>
              <a:gd name="connsiteY2406" fmla="*/ 1746289 h 14570476"/>
              <a:gd name="connsiteX2407" fmla="*/ 16266116 w 22290864"/>
              <a:gd name="connsiteY2407" fmla="*/ 1757563 h 14570476"/>
              <a:gd name="connsiteX2408" fmla="*/ 16282674 w 22290864"/>
              <a:gd name="connsiteY2408" fmla="*/ 1770256 h 14570476"/>
              <a:gd name="connsiteX2409" fmla="*/ 16266797 w 22290864"/>
              <a:gd name="connsiteY2409" fmla="*/ 1780605 h 14570476"/>
              <a:gd name="connsiteX2410" fmla="*/ 16125682 w 22290864"/>
              <a:gd name="connsiteY2410" fmla="*/ 1891144 h 14570476"/>
              <a:gd name="connsiteX2411" fmla="*/ 16115327 w 22290864"/>
              <a:gd name="connsiteY2411" fmla="*/ 1900724 h 14570476"/>
              <a:gd name="connsiteX2412" fmla="*/ 16009694 w 22290864"/>
              <a:gd name="connsiteY2412" fmla="*/ 1820362 h 14570476"/>
              <a:gd name="connsiteX2413" fmla="*/ 15916683 w 22290864"/>
              <a:gd name="connsiteY2413" fmla="*/ 1732422 h 14570476"/>
              <a:gd name="connsiteX2414" fmla="*/ 15901583 w 22290864"/>
              <a:gd name="connsiteY2414" fmla="*/ 1666004 h 14570476"/>
              <a:gd name="connsiteX2415" fmla="*/ 15890967 w 22290864"/>
              <a:gd name="connsiteY2415" fmla="*/ 1619852 h 14570476"/>
              <a:gd name="connsiteX2416" fmla="*/ 15878415 w 22290864"/>
              <a:gd name="connsiteY2416" fmla="*/ 1602901 h 14570476"/>
              <a:gd name="connsiteX2417" fmla="*/ 15760474 w 22290864"/>
              <a:gd name="connsiteY2417" fmla="*/ 1606326 h 14570476"/>
              <a:gd name="connsiteX2418" fmla="*/ 15687132 w 22290864"/>
              <a:gd name="connsiteY2418" fmla="*/ 1706300 h 14570476"/>
              <a:gd name="connsiteX2419" fmla="*/ 15682608 w 22290864"/>
              <a:gd name="connsiteY2419" fmla="*/ 1744398 h 14570476"/>
              <a:gd name="connsiteX2420" fmla="*/ 15758622 w 22290864"/>
              <a:gd name="connsiteY2420" fmla="*/ 1809138 h 14570476"/>
              <a:gd name="connsiteX2421" fmla="*/ 15789706 w 22290864"/>
              <a:gd name="connsiteY2421" fmla="*/ 1808046 h 14570476"/>
              <a:gd name="connsiteX2422" fmla="*/ 15842738 w 22290864"/>
              <a:gd name="connsiteY2422" fmla="*/ 1811652 h 14570476"/>
              <a:gd name="connsiteX2423" fmla="*/ 15957025 w 22290864"/>
              <a:gd name="connsiteY2423" fmla="*/ 1897618 h 14570476"/>
              <a:gd name="connsiteX2424" fmla="*/ 15983845 w 22290864"/>
              <a:gd name="connsiteY2424" fmla="*/ 1923069 h 14570476"/>
              <a:gd name="connsiteX2425" fmla="*/ 16023719 w 22290864"/>
              <a:gd name="connsiteY2425" fmla="*/ 1961086 h 14570476"/>
              <a:gd name="connsiteX2426" fmla="*/ 16046228 w 22290864"/>
              <a:gd name="connsiteY2426" fmla="*/ 1982696 h 14570476"/>
              <a:gd name="connsiteX2427" fmla="*/ 16039538 w 22290864"/>
              <a:gd name="connsiteY2427" fmla="*/ 1991909 h 14570476"/>
              <a:gd name="connsiteX2428" fmla="*/ 15952679 w 22290864"/>
              <a:gd name="connsiteY2428" fmla="*/ 2149457 h 14570476"/>
              <a:gd name="connsiteX2429" fmla="*/ 15943641 w 22290864"/>
              <a:gd name="connsiteY2429" fmla="*/ 2164553 h 14570476"/>
              <a:gd name="connsiteX2430" fmla="*/ 15916411 w 22290864"/>
              <a:gd name="connsiteY2430" fmla="*/ 2126240 h 14570476"/>
              <a:gd name="connsiteX2431" fmla="*/ 15899809 w 22290864"/>
              <a:gd name="connsiteY2431" fmla="*/ 2098984 h 14570476"/>
              <a:gd name="connsiteX2432" fmla="*/ 15875347 w 22290864"/>
              <a:gd name="connsiteY2432" fmla="*/ 2084293 h 14570476"/>
              <a:gd name="connsiteX2433" fmla="*/ 15804872 w 22290864"/>
              <a:gd name="connsiteY2433" fmla="*/ 2113720 h 14570476"/>
              <a:gd name="connsiteX2434" fmla="*/ 15787869 w 22290864"/>
              <a:gd name="connsiteY2434" fmla="*/ 2245462 h 14570476"/>
              <a:gd name="connsiteX2435" fmla="*/ 15845201 w 22290864"/>
              <a:gd name="connsiteY2435" fmla="*/ 2267363 h 14570476"/>
              <a:gd name="connsiteX2436" fmla="*/ 15874367 w 22290864"/>
              <a:gd name="connsiteY2436" fmla="*/ 2255835 h 14570476"/>
              <a:gd name="connsiteX2437" fmla="*/ 15915934 w 22290864"/>
              <a:gd name="connsiteY2437" fmla="*/ 2241658 h 14570476"/>
              <a:gd name="connsiteX2438" fmla="*/ 15920310 w 22290864"/>
              <a:gd name="connsiteY2438" fmla="*/ 2241338 h 14570476"/>
              <a:gd name="connsiteX2439" fmla="*/ 15915088 w 22290864"/>
              <a:gd name="connsiteY2439" fmla="*/ 2265208 h 14570476"/>
              <a:gd name="connsiteX2440" fmla="*/ 15893049 w 22290864"/>
              <a:gd name="connsiteY2440" fmla="*/ 2443431 h 14570476"/>
              <a:gd name="connsiteX2441" fmla="*/ 15892415 w 22290864"/>
              <a:gd name="connsiteY2441" fmla="*/ 2461231 h 14570476"/>
              <a:gd name="connsiteX2442" fmla="*/ 15719664 w 22290864"/>
              <a:gd name="connsiteY2442" fmla="*/ 2484392 h 14570476"/>
              <a:gd name="connsiteX2443" fmla="*/ 15621781 w 22290864"/>
              <a:gd name="connsiteY2443" fmla="*/ 2479449 h 14570476"/>
              <a:gd name="connsiteX2444" fmla="*/ 15577062 w 22290864"/>
              <a:gd name="connsiteY2444" fmla="*/ 2449147 h 14570476"/>
              <a:gd name="connsiteX2445" fmla="*/ 15551947 w 22290864"/>
              <a:gd name="connsiteY2445" fmla="*/ 2429700 h 14570476"/>
              <a:gd name="connsiteX2446" fmla="*/ 15515204 w 22290864"/>
              <a:gd name="connsiteY2446" fmla="*/ 2418423 h 14570476"/>
              <a:gd name="connsiteX2447" fmla="*/ 15465408 w 22290864"/>
              <a:gd name="connsiteY2447" fmla="*/ 2436136 h 14570476"/>
              <a:gd name="connsiteX2448" fmla="*/ 15434677 w 22290864"/>
              <a:gd name="connsiteY2448" fmla="*/ 2584555 h 14570476"/>
              <a:gd name="connsiteX2449" fmla="*/ 15446908 w 22290864"/>
              <a:gd name="connsiteY2449" fmla="*/ 2617770 h 14570476"/>
              <a:gd name="connsiteX2450" fmla="*/ 15476460 w 22290864"/>
              <a:gd name="connsiteY2450" fmla="*/ 2658195 h 14570476"/>
              <a:gd name="connsiteX2451" fmla="*/ 15536864 w 22290864"/>
              <a:gd name="connsiteY2451" fmla="*/ 2670538 h 14570476"/>
              <a:gd name="connsiteX2452" fmla="*/ 15570618 w 22290864"/>
              <a:gd name="connsiteY2452" fmla="*/ 2652665 h 14570476"/>
              <a:gd name="connsiteX2453" fmla="*/ 15591303 w 22290864"/>
              <a:gd name="connsiteY2453" fmla="*/ 2631041 h 14570476"/>
              <a:gd name="connsiteX2454" fmla="*/ 15662753 w 22290864"/>
              <a:gd name="connsiteY2454" fmla="*/ 2579924 h 14570476"/>
              <a:gd name="connsiteX2455" fmla="*/ 15821028 w 22290864"/>
              <a:gd name="connsiteY2455" fmla="*/ 2570110 h 14570476"/>
              <a:gd name="connsiteX2456" fmla="*/ 15883749 w 22290864"/>
              <a:gd name="connsiteY2456" fmla="*/ 2568467 h 14570476"/>
              <a:gd name="connsiteX2457" fmla="*/ 15902192 w 22290864"/>
              <a:gd name="connsiteY2457" fmla="*/ 2567946 h 14570476"/>
              <a:gd name="connsiteX2458" fmla="*/ 15903254 w 22290864"/>
              <a:gd name="connsiteY2458" fmla="*/ 2575107 h 14570476"/>
              <a:gd name="connsiteX2459" fmla="*/ 15955798 w 22290864"/>
              <a:gd name="connsiteY2459" fmla="*/ 2755231 h 14570476"/>
              <a:gd name="connsiteX2460" fmla="*/ 15962069 w 22290864"/>
              <a:gd name="connsiteY2460" fmla="*/ 2773616 h 14570476"/>
              <a:gd name="connsiteX2461" fmla="*/ 15917599 w 22290864"/>
              <a:gd name="connsiteY2461" fmla="*/ 2766855 h 14570476"/>
              <a:gd name="connsiteX2462" fmla="*/ 15858833 w 22290864"/>
              <a:gd name="connsiteY2462" fmla="*/ 2764678 h 14570476"/>
              <a:gd name="connsiteX2463" fmla="*/ 15829971 w 22290864"/>
              <a:gd name="connsiteY2463" fmla="*/ 2799855 h 14570476"/>
              <a:gd name="connsiteX2464" fmla="*/ 15828328 w 22290864"/>
              <a:gd name="connsiteY2464" fmla="*/ 2836062 h 14570476"/>
              <a:gd name="connsiteX2465" fmla="*/ 15913046 w 22290864"/>
              <a:gd name="connsiteY2465" fmla="*/ 2942157 h 14570476"/>
              <a:gd name="connsiteX2466" fmla="*/ 15944186 w 22290864"/>
              <a:gd name="connsiteY2466" fmla="*/ 2936082 h 14570476"/>
              <a:gd name="connsiteX2467" fmla="*/ 15977366 w 22290864"/>
              <a:gd name="connsiteY2467" fmla="*/ 2889745 h 14570476"/>
              <a:gd name="connsiteX2468" fmla="*/ 15995122 w 22290864"/>
              <a:gd name="connsiteY2468" fmla="*/ 2850084 h 14570476"/>
              <a:gd name="connsiteX2469" fmla="*/ 15999817 w 22290864"/>
              <a:gd name="connsiteY2469" fmla="*/ 2843684 h 14570476"/>
              <a:gd name="connsiteX2470" fmla="*/ 16003325 w 22290864"/>
              <a:gd name="connsiteY2470" fmla="*/ 2849178 h 14570476"/>
              <a:gd name="connsiteX2471" fmla="*/ 16018020 w 22290864"/>
              <a:gd name="connsiteY2471" fmla="*/ 2872183 h 14570476"/>
              <a:gd name="connsiteX2472" fmla="*/ 16120595 w 22290864"/>
              <a:gd name="connsiteY2472" fmla="*/ 2999936 h 14570476"/>
              <a:gd name="connsiteX2473" fmla="*/ 16134045 w 22290864"/>
              <a:gd name="connsiteY2473" fmla="*/ 3013811 h 14570476"/>
              <a:gd name="connsiteX2474" fmla="*/ 16122132 w 22290864"/>
              <a:gd name="connsiteY2474" fmla="*/ 3031346 h 14570476"/>
              <a:gd name="connsiteX2475" fmla="*/ 15968375 w 22290864"/>
              <a:gd name="connsiteY2475" fmla="*/ 3209742 h 14570476"/>
              <a:gd name="connsiteX2476" fmla="*/ 15906126 w 22290864"/>
              <a:gd name="connsiteY2476" fmla="*/ 3224902 h 14570476"/>
              <a:gd name="connsiteX2477" fmla="*/ 15833470 w 22290864"/>
              <a:gd name="connsiteY2477" fmla="*/ 3255173 h 14570476"/>
              <a:gd name="connsiteX2478" fmla="*/ 15819409 w 22290864"/>
              <a:gd name="connsiteY2478" fmla="*/ 3318118 h 14570476"/>
              <a:gd name="connsiteX2479" fmla="*/ 15848586 w 22290864"/>
              <a:gd name="connsiteY2479" fmla="*/ 3374972 h 14570476"/>
              <a:gd name="connsiteX2480" fmla="*/ 15974578 w 22290864"/>
              <a:gd name="connsiteY2480" fmla="*/ 3444335 h 14570476"/>
              <a:gd name="connsiteX2481" fmla="*/ 16005428 w 22290864"/>
              <a:gd name="connsiteY2481" fmla="*/ 3436621 h 14570476"/>
              <a:gd name="connsiteX2482" fmla="*/ 16044008 w 22290864"/>
              <a:gd name="connsiteY2482" fmla="*/ 3383383 h 14570476"/>
              <a:gd name="connsiteX2483" fmla="*/ 16044190 w 22290864"/>
              <a:gd name="connsiteY2483" fmla="*/ 3338432 h 14570476"/>
              <a:gd name="connsiteX2484" fmla="*/ 16046141 w 22290864"/>
              <a:gd name="connsiteY2484" fmla="*/ 3289958 h 14570476"/>
              <a:gd name="connsiteX2485" fmla="*/ 16081112 w 22290864"/>
              <a:gd name="connsiteY2485" fmla="*/ 3226739 h 14570476"/>
              <a:gd name="connsiteX2486" fmla="*/ 16136377 w 22290864"/>
              <a:gd name="connsiteY2486" fmla="*/ 3167140 h 14570476"/>
              <a:gd name="connsiteX2487" fmla="*/ 16200323 w 22290864"/>
              <a:gd name="connsiteY2487" fmla="*/ 3100060 h 14570476"/>
              <a:gd name="connsiteX2488" fmla="*/ 16217392 w 22290864"/>
              <a:gd name="connsiteY2488" fmla="*/ 3083456 h 14570476"/>
              <a:gd name="connsiteX2489" fmla="*/ 16231885 w 22290864"/>
              <a:gd name="connsiteY2489" fmla="*/ 3092393 h 14570476"/>
              <a:gd name="connsiteX2490" fmla="*/ 16384502 w 22290864"/>
              <a:gd name="connsiteY2490" fmla="*/ 3173961 h 14570476"/>
              <a:gd name="connsiteX2491" fmla="*/ 16399566 w 22290864"/>
              <a:gd name="connsiteY2491" fmla="*/ 3179990 h 14570476"/>
              <a:gd name="connsiteX2492" fmla="*/ 16395998 w 22290864"/>
              <a:gd name="connsiteY2492" fmla="*/ 3184298 h 14570476"/>
              <a:gd name="connsiteX2493" fmla="*/ 16357475 w 22290864"/>
              <a:gd name="connsiteY2493" fmla="*/ 3211911 h 14570476"/>
              <a:gd name="connsiteX2494" fmla="*/ 16314067 w 22290864"/>
              <a:gd name="connsiteY2494" fmla="*/ 3253866 h 14570476"/>
              <a:gd name="connsiteX2495" fmla="*/ 16341513 w 22290864"/>
              <a:gd name="connsiteY2495" fmla="*/ 3322892 h 14570476"/>
              <a:gd name="connsiteX2496" fmla="*/ 16387422 w 22290864"/>
              <a:gd name="connsiteY2496" fmla="*/ 3346666 h 14570476"/>
              <a:gd name="connsiteX2497" fmla="*/ 16469149 w 22290864"/>
              <a:gd name="connsiteY2497" fmla="*/ 3345865 h 14570476"/>
              <a:gd name="connsiteX2498" fmla="*/ 16495951 w 22290864"/>
              <a:gd name="connsiteY2498" fmla="*/ 3312570 h 14570476"/>
              <a:gd name="connsiteX2499" fmla="*/ 16488856 w 22290864"/>
              <a:gd name="connsiteY2499" fmla="*/ 3262823 h 14570476"/>
              <a:gd name="connsiteX2500" fmla="*/ 16472068 w 22290864"/>
              <a:gd name="connsiteY2500" fmla="*/ 3218048 h 14570476"/>
              <a:gd name="connsiteX2501" fmla="*/ 16483109 w 22290864"/>
              <a:gd name="connsiteY2501" fmla="*/ 3206052 h 14570476"/>
              <a:gd name="connsiteX2502" fmla="*/ 16672565 w 22290864"/>
              <a:gd name="connsiteY2502" fmla="*/ 3230185 h 14570476"/>
              <a:gd name="connsiteX2503" fmla="*/ 16691409 w 22290864"/>
              <a:gd name="connsiteY2503" fmla="*/ 3231247 h 14570476"/>
              <a:gd name="connsiteX2504" fmla="*/ 16707916 w 22290864"/>
              <a:gd name="connsiteY2504" fmla="*/ 3347856 h 14570476"/>
              <a:gd name="connsiteX2505" fmla="*/ 16714680 w 22290864"/>
              <a:gd name="connsiteY2505" fmla="*/ 3500974 h 14570476"/>
              <a:gd name="connsiteX2506" fmla="*/ 16681362 w 22290864"/>
              <a:gd name="connsiteY2506" fmla="*/ 3554814 h 14570476"/>
              <a:gd name="connsiteX2507" fmla="*/ 16653896 w 22290864"/>
              <a:gd name="connsiteY2507" fmla="*/ 3597806 h 14570476"/>
              <a:gd name="connsiteX2508" fmla="*/ 16658750 w 22290864"/>
              <a:gd name="connsiteY2508" fmla="*/ 3653108 h 14570476"/>
              <a:gd name="connsiteX2509" fmla="*/ 16709763 w 22290864"/>
              <a:gd name="connsiteY2509" fmla="*/ 3693526 h 14570476"/>
              <a:gd name="connsiteX2510" fmla="*/ 16834627 w 22290864"/>
              <a:gd name="connsiteY2510" fmla="*/ 3692602 h 14570476"/>
              <a:gd name="connsiteX2511" fmla="*/ 7409478 w 22290864"/>
              <a:gd name="connsiteY2511" fmla="*/ 5354045 h 14570476"/>
              <a:gd name="connsiteX2512" fmla="*/ 7438334 w 22290864"/>
              <a:gd name="connsiteY2512" fmla="*/ 5348732 h 14570476"/>
              <a:gd name="connsiteX2513" fmla="*/ 7449131 w 22290864"/>
              <a:gd name="connsiteY2513" fmla="*/ 5328742 h 14570476"/>
              <a:gd name="connsiteX2514" fmla="*/ 7445450 w 22290864"/>
              <a:gd name="connsiteY2514" fmla="*/ 5322121 h 14570476"/>
              <a:gd name="connsiteX2515" fmla="*/ 7437223 w 22290864"/>
              <a:gd name="connsiteY2515" fmla="*/ 5316882 h 14570476"/>
              <a:gd name="connsiteX2516" fmla="*/ 7422770 w 22290864"/>
              <a:gd name="connsiteY2516" fmla="*/ 5306800 h 14570476"/>
              <a:gd name="connsiteX2517" fmla="*/ 7411528 w 22290864"/>
              <a:gd name="connsiteY2517" fmla="*/ 5278929 h 14570476"/>
              <a:gd name="connsiteX2518" fmla="*/ 7404561 w 22290864"/>
              <a:gd name="connsiteY2518" fmla="*/ 5258148 h 14570476"/>
              <a:gd name="connsiteX2519" fmla="*/ 7406908 w 22290864"/>
              <a:gd name="connsiteY2519" fmla="*/ 5256814 h 14570476"/>
              <a:gd name="connsiteX2520" fmla="*/ 7436951 w 22290864"/>
              <a:gd name="connsiteY2520" fmla="*/ 5236256 h 14570476"/>
              <a:gd name="connsiteX2521" fmla="*/ 7439076 w 22290864"/>
              <a:gd name="connsiteY2521" fmla="*/ 5234452 h 14570476"/>
              <a:gd name="connsiteX2522" fmla="*/ 7439817 w 22290864"/>
              <a:gd name="connsiteY2522" fmla="*/ 5235885 h 14570476"/>
              <a:gd name="connsiteX2523" fmla="*/ 7441472 w 22290864"/>
              <a:gd name="connsiteY2523" fmla="*/ 5245942 h 14570476"/>
              <a:gd name="connsiteX2524" fmla="*/ 7445153 w 22290864"/>
              <a:gd name="connsiteY2524" fmla="*/ 5257506 h 14570476"/>
              <a:gd name="connsiteX2525" fmla="*/ 7452219 w 22290864"/>
              <a:gd name="connsiteY2525" fmla="*/ 5260595 h 14570476"/>
              <a:gd name="connsiteX2526" fmla="*/ 7459680 w 22290864"/>
              <a:gd name="connsiteY2526" fmla="*/ 5259038 h 14570476"/>
              <a:gd name="connsiteX2527" fmla="*/ 7475566 w 22290864"/>
              <a:gd name="connsiteY2527" fmla="*/ 5236503 h 14570476"/>
              <a:gd name="connsiteX2528" fmla="*/ 7472379 w 22290864"/>
              <a:gd name="connsiteY2528" fmla="*/ 5230474 h 14570476"/>
              <a:gd name="connsiteX2529" fmla="*/ 7467117 w 22290864"/>
              <a:gd name="connsiteY2529" fmla="*/ 5227286 h 14570476"/>
              <a:gd name="connsiteX2530" fmla="*/ 7461336 w 22290864"/>
              <a:gd name="connsiteY2530" fmla="*/ 5226792 h 14570476"/>
              <a:gd name="connsiteX2531" fmla="*/ 7454887 w 22290864"/>
              <a:gd name="connsiteY2531" fmla="*/ 5226199 h 14570476"/>
              <a:gd name="connsiteX2532" fmla="*/ 7449724 w 22290864"/>
              <a:gd name="connsiteY2532" fmla="*/ 5224272 h 14570476"/>
              <a:gd name="connsiteX2533" fmla="*/ 7451404 w 22290864"/>
              <a:gd name="connsiteY2533" fmla="*/ 5222023 h 14570476"/>
              <a:gd name="connsiteX2534" fmla="*/ 7473738 w 22290864"/>
              <a:gd name="connsiteY2534" fmla="*/ 5189802 h 14570476"/>
              <a:gd name="connsiteX2535" fmla="*/ 7474702 w 22290864"/>
              <a:gd name="connsiteY2535" fmla="*/ 5188048 h 14570476"/>
              <a:gd name="connsiteX2536" fmla="*/ 7484460 w 22290864"/>
              <a:gd name="connsiteY2536" fmla="*/ 5191433 h 14570476"/>
              <a:gd name="connsiteX2537" fmla="*/ 7517122 w 22290864"/>
              <a:gd name="connsiteY2537" fmla="*/ 5203319 h 14570476"/>
              <a:gd name="connsiteX2538" fmla="*/ 7527992 w 22290864"/>
              <a:gd name="connsiteY2538" fmla="*/ 5211299 h 14570476"/>
              <a:gd name="connsiteX2539" fmla="*/ 7533106 w 22290864"/>
              <a:gd name="connsiteY2539" fmla="*/ 5221134 h 14570476"/>
              <a:gd name="connsiteX2540" fmla="*/ 7544792 w 22290864"/>
              <a:gd name="connsiteY2540" fmla="*/ 5232772 h 14570476"/>
              <a:gd name="connsiteX2541" fmla="*/ 7562260 w 22290864"/>
              <a:gd name="connsiteY2541" fmla="*/ 5225458 h 14570476"/>
              <a:gd name="connsiteX2542" fmla="*/ 7571302 w 22290864"/>
              <a:gd name="connsiteY2542" fmla="*/ 5206333 h 14570476"/>
              <a:gd name="connsiteX2543" fmla="*/ 7571277 w 22290864"/>
              <a:gd name="connsiteY2543" fmla="*/ 5195584 h 14570476"/>
              <a:gd name="connsiteX2544" fmla="*/ 7561049 w 22290864"/>
              <a:gd name="connsiteY2544" fmla="*/ 5184342 h 14570476"/>
              <a:gd name="connsiteX2545" fmla="*/ 7547041 w 22290864"/>
              <a:gd name="connsiteY2545" fmla="*/ 5186145 h 14570476"/>
              <a:gd name="connsiteX2546" fmla="*/ 7535231 w 22290864"/>
              <a:gd name="connsiteY2546" fmla="*/ 5189160 h 14570476"/>
              <a:gd name="connsiteX2547" fmla="*/ 7519419 w 22290864"/>
              <a:gd name="connsiteY2547" fmla="*/ 5185157 h 14570476"/>
              <a:gd name="connsiteX2548" fmla="*/ 7483274 w 22290864"/>
              <a:gd name="connsiteY2548" fmla="*/ 5167861 h 14570476"/>
              <a:gd name="connsiteX2549" fmla="*/ 7484312 w 22290864"/>
              <a:gd name="connsiteY2549" fmla="*/ 5164253 h 14570476"/>
              <a:gd name="connsiteX2550" fmla="*/ 7491279 w 22290864"/>
              <a:gd name="connsiteY2550" fmla="*/ 5126275 h 14570476"/>
              <a:gd name="connsiteX2551" fmla="*/ 7494022 w 22290864"/>
              <a:gd name="connsiteY2551" fmla="*/ 5124002 h 14570476"/>
              <a:gd name="connsiteX2552" fmla="*/ 7501137 w 22290864"/>
              <a:gd name="connsiteY2552" fmla="*/ 5129413 h 14570476"/>
              <a:gd name="connsiteX2553" fmla="*/ 7505732 w 22290864"/>
              <a:gd name="connsiteY2553" fmla="*/ 5133317 h 14570476"/>
              <a:gd name="connsiteX2554" fmla="*/ 7519172 w 22290864"/>
              <a:gd name="connsiteY2554" fmla="*/ 5131316 h 14570476"/>
              <a:gd name="connsiteX2555" fmla="*/ 7521692 w 22290864"/>
              <a:gd name="connsiteY2555" fmla="*/ 5102628 h 14570476"/>
              <a:gd name="connsiteX2556" fmla="*/ 7516233 w 22290864"/>
              <a:gd name="connsiteY2556" fmla="*/ 5097069 h 14570476"/>
              <a:gd name="connsiteX2557" fmla="*/ 7509735 w 22290864"/>
              <a:gd name="connsiteY2557" fmla="*/ 5096105 h 14570476"/>
              <a:gd name="connsiteX2558" fmla="*/ 7500223 w 22290864"/>
              <a:gd name="connsiteY2558" fmla="*/ 5102208 h 14570476"/>
              <a:gd name="connsiteX2559" fmla="*/ 7496245 w 22290864"/>
              <a:gd name="connsiteY2559" fmla="*/ 5105692 h 14570476"/>
              <a:gd name="connsiteX2560" fmla="*/ 7491650 w 22290864"/>
              <a:gd name="connsiteY2560" fmla="*/ 5107941 h 14570476"/>
              <a:gd name="connsiteX2561" fmla="*/ 7490884 w 22290864"/>
              <a:gd name="connsiteY2561" fmla="*/ 5102505 h 14570476"/>
              <a:gd name="connsiteX2562" fmla="*/ 7487549 w 22290864"/>
              <a:gd name="connsiteY2562" fmla="*/ 5081502 h 14570476"/>
              <a:gd name="connsiteX2563" fmla="*/ 7484139 w 22290864"/>
              <a:gd name="connsiteY2563" fmla="*/ 5069024 h 14570476"/>
              <a:gd name="connsiteX2564" fmla="*/ 7483793 w 22290864"/>
              <a:gd name="connsiteY2564" fmla="*/ 5068036 h 14570476"/>
              <a:gd name="connsiteX2565" fmla="*/ 7487277 w 22290864"/>
              <a:gd name="connsiteY2565" fmla="*/ 5066355 h 14570476"/>
              <a:gd name="connsiteX2566" fmla="*/ 7512625 w 22290864"/>
              <a:gd name="connsiteY2566" fmla="*/ 5054272 h 14570476"/>
              <a:gd name="connsiteX2567" fmla="*/ 7530784 w 22290864"/>
              <a:gd name="connsiteY2567" fmla="*/ 5047280 h 14570476"/>
              <a:gd name="connsiteX2568" fmla="*/ 7533131 w 22290864"/>
              <a:gd name="connsiteY2568" fmla="*/ 5047008 h 14570476"/>
              <a:gd name="connsiteX2569" fmla="*/ 7540865 w 22290864"/>
              <a:gd name="connsiteY2569" fmla="*/ 5048021 h 14570476"/>
              <a:gd name="connsiteX2570" fmla="*/ 7546967 w 22290864"/>
              <a:gd name="connsiteY2570" fmla="*/ 5050245 h 14570476"/>
              <a:gd name="connsiteX2571" fmla="*/ 7552871 w 22290864"/>
              <a:gd name="connsiteY2571" fmla="*/ 5052370 h 14570476"/>
              <a:gd name="connsiteX2572" fmla="*/ 7566756 w 22290864"/>
              <a:gd name="connsiteY2572" fmla="*/ 5048392 h 14570476"/>
              <a:gd name="connsiteX2573" fmla="*/ 7571500 w 22290864"/>
              <a:gd name="connsiteY2573" fmla="*/ 5035543 h 14570476"/>
              <a:gd name="connsiteX2574" fmla="*/ 7559838 w 22290864"/>
              <a:gd name="connsiteY2574" fmla="*/ 5008066 h 14570476"/>
              <a:gd name="connsiteX2575" fmla="*/ 7547436 w 22290864"/>
              <a:gd name="connsiteY2575" fmla="*/ 5003001 h 14570476"/>
              <a:gd name="connsiteX2576" fmla="*/ 7537529 w 22290864"/>
              <a:gd name="connsiteY2576" fmla="*/ 5007844 h 14570476"/>
              <a:gd name="connsiteX2577" fmla="*/ 7532538 w 22290864"/>
              <a:gd name="connsiteY2577" fmla="*/ 5016591 h 14570476"/>
              <a:gd name="connsiteX2578" fmla="*/ 7525744 w 22290864"/>
              <a:gd name="connsiteY2578" fmla="*/ 5027389 h 14570476"/>
              <a:gd name="connsiteX2579" fmla="*/ 7505707 w 22290864"/>
              <a:gd name="connsiteY2579" fmla="*/ 5037272 h 14570476"/>
              <a:gd name="connsiteX2580" fmla="*/ 7475814 w 22290864"/>
              <a:gd name="connsiteY2580" fmla="*/ 5047650 h 14570476"/>
              <a:gd name="connsiteX2581" fmla="*/ 7474677 w 22290864"/>
              <a:gd name="connsiteY2581" fmla="*/ 5045871 h 14570476"/>
              <a:gd name="connsiteX2582" fmla="*/ 7454887 w 22290864"/>
              <a:gd name="connsiteY2582" fmla="*/ 5015948 h 14570476"/>
              <a:gd name="connsiteX2583" fmla="*/ 7451626 w 22290864"/>
              <a:gd name="connsiteY2583" fmla="*/ 5012044 h 14570476"/>
              <a:gd name="connsiteX2584" fmla="*/ 7451033 w 22290864"/>
              <a:gd name="connsiteY2584" fmla="*/ 5011328 h 14570476"/>
              <a:gd name="connsiteX2585" fmla="*/ 7452194 w 22290864"/>
              <a:gd name="connsiteY2585" fmla="*/ 5010809 h 14570476"/>
              <a:gd name="connsiteX2586" fmla="*/ 7461360 w 22290864"/>
              <a:gd name="connsiteY2586" fmla="*/ 5009450 h 14570476"/>
              <a:gd name="connsiteX2587" fmla="*/ 7470230 w 22290864"/>
              <a:gd name="connsiteY2587" fmla="*/ 5008189 h 14570476"/>
              <a:gd name="connsiteX2588" fmla="*/ 7476060 w 22290864"/>
              <a:gd name="connsiteY2588" fmla="*/ 5000332 h 14570476"/>
              <a:gd name="connsiteX2589" fmla="*/ 7460644 w 22290864"/>
              <a:gd name="connsiteY2589" fmla="*/ 4977007 h 14570476"/>
              <a:gd name="connsiteX2590" fmla="*/ 7453454 w 22290864"/>
              <a:gd name="connsiteY2590" fmla="*/ 4975178 h 14570476"/>
              <a:gd name="connsiteX2591" fmla="*/ 7444783 w 22290864"/>
              <a:gd name="connsiteY2591" fmla="*/ 4979774 h 14570476"/>
              <a:gd name="connsiteX2592" fmla="*/ 7442436 w 22290864"/>
              <a:gd name="connsiteY2592" fmla="*/ 4989386 h 14570476"/>
              <a:gd name="connsiteX2593" fmla="*/ 7441867 w 22290864"/>
              <a:gd name="connsiteY2593" fmla="*/ 4995934 h 14570476"/>
              <a:gd name="connsiteX2594" fmla="*/ 7440311 w 22290864"/>
              <a:gd name="connsiteY2594" fmla="*/ 5000456 h 14570476"/>
              <a:gd name="connsiteX2595" fmla="*/ 7437568 w 22290864"/>
              <a:gd name="connsiteY2595" fmla="*/ 4998158 h 14570476"/>
              <a:gd name="connsiteX2596" fmla="*/ 7408416 w 22290864"/>
              <a:gd name="connsiteY2596" fmla="*/ 4977872 h 14570476"/>
              <a:gd name="connsiteX2597" fmla="*/ 7405031 w 22290864"/>
              <a:gd name="connsiteY2597" fmla="*/ 4975524 h 14570476"/>
              <a:gd name="connsiteX2598" fmla="*/ 7407872 w 22290864"/>
              <a:gd name="connsiteY2598" fmla="*/ 4967469 h 14570476"/>
              <a:gd name="connsiteX2599" fmla="*/ 7421435 w 22290864"/>
              <a:gd name="connsiteY2599" fmla="*/ 4931566 h 14570476"/>
              <a:gd name="connsiteX2600" fmla="*/ 7430082 w 22290864"/>
              <a:gd name="connsiteY2600" fmla="*/ 4922819 h 14570476"/>
              <a:gd name="connsiteX2601" fmla="*/ 7436135 w 22290864"/>
              <a:gd name="connsiteY2601" fmla="*/ 4919953 h 14570476"/>
              <a:gd name="connsiteX2602" fmla="*/ 7445252 w 22290864"/>
              <a:gd name="connsiteY2602" fmla="*/ 4914690 h 14570476"/>
              <a:gd name="connsiteX2603" fmla="*/ 7449378 w 22290864"/>
              <a:gd name="connsiteY2603" fmla="*/ 4904337 h 14570476"/>
              <a:gd name="connsiteX2604" fmla="*/ 7445820 w 22290864"/>
              <a:gd name="connsiteY2604" fmla="*/ 4894527 h 14570476"/>
              <a:gd name="connsiteX2605" fmla="*/ 7428822 w 22290864"/>
              <a:gd name="connsiteY2605" fmla="*/ 4882865 h 14570476"/>
              <a:gd name="connsiteX2606" fmla="*/ 7417976 w 22290864"/>
              <a:gd name="connsiteY2606" fmla="*/ 4880937 h 14570476"/>
              <a:gd name="connsiteX2607" fmla="*/ 7411553 w 22290864"/>
              <a:gd name="connsiteY2607" fmla="*/ 4881332 h 14570476"/>
              <a:gd name="connsiteX2608" fmla="*/ 7404388 w 22290864"/>
              <a:gd name="connsiteY2608" fmla="*/ 4885286 h 14570476"/>
              <a:gd name="connsiteX2609" fmla="*/ 7401498 w 22290864"/>
              <a:gd name="connsiteY2609" fmla="*/ 4889264 h 14570476"/>
              <a:gd name="connsiteX2610" fmla="*/ 7400015 w 22290864"/>
              <a:gd name="connsiteY2610" fmla="*/ 4896702 h 14570476"/>
              <a:gd name="connsiteX2611" fmla="*/ 7403030 w 22290864"/>
              <a:gd name="connsiteY2611" fmla="*/ 4907179 h 14570476"/>
              <a:gd name="connsiteX2612" fmla="*/ 7404487 w 22290864"/>
              <a:gd name="connsiteY2612" fmla="*/ 4925340 h 14570476"/>
              <a:gd name="connsiteX2613" fmla="*/ 7391936 w 22290864"/>
              <a:gd name="connsiteY2613" fmla="*/ 4953014 h 14570476"/>
              <a:gd name="connsiteX2614" fmla="*/ 7386476 w 22290864"/>
              <a:gd name="connsiteY2614" fmla="*/ 4964306 h 14570476"/>
              <a:gd name="connsiteX2615" fmla="*/ 7384920 w 22290864"/>
              <a:gd name="connsiteY2615" fmla="*/ 4967568 h 14570476"/>
              <a:gd name="connsiteX2616" fmla="*/ 7382746 w 22290864"/>
              <a:gd name="connsiteY2616" fmla="*/ 4966826 h 14570476"/>
              <a:gd name="connsiteX2617" fmla="*/ 7344946 w 22290864"/>
              <a:gd name="connsiteY2617" fmla="*/ 4959414 h 14570476"/>
              <a:gd name="connsiteX2618" fmla="*/ 7340721 w 22290864"/>
              <a:gd name="connsiteY2618" fmla="*/ 4959093 h 14570476"/>
              <a:gd name="connsiteX2619" fmla="*/ 7341314 w 22290864"/>
              <a:gd name="connsiteY2619" fmla="*/ 4957709 h 14570476"/>
              <a:gd name="connsiteX2620" fmla="*/ 7346576 w 22290864"/>
              <a:gd name="connsiteY2620" fmla="*/ 4950469 h 14570476"/>
              <a:gd name="connsiteX2621" fmla="*/ 7352283 w 22290864"/>
              <a:gd name="connsiteY2621" fmla="*/ 4940017 h 14570476"/>
              <a:gd name="connsiteX2622" fmla="*/ 7348528 w 22290864"/>
              <a:gd name="connsiteY2622" fmla="*/ 4931616 h 14570476"/>
              <a:gd name="connsiteX2623" fmla="*/ 7332889 w 22290864"/>
              <a:gd name="connsiteY2623" fmla="*/ 4926551 h 14570476"/>
              <a:gd name="connsiteX2624" fmla="*/ 7317423 w 22290864"/>
              <a:gd name="connsiteY2624" fmla="*/ 4931468 h 14570476"/>
              <a:gd name="connsiteX2625" fmla="*/ 7313816 w 22290864"/>
              <a:gd name="connsiteY2625" fmla="*/ 4940536 h 14570476"/>
              <a:gd name="connsiteX2626" fmla="*/ 7319795 w 22290864"/>
              <a:gd name="connsiteY2626" fmla="*/ 4950765 h 14570476"/>
              <a:gd name="connsiteX2627" fmla="*/ 7323526 w 22290864"/>
              <a:gd name="connsiteY2627" fmla="*/ 4955238 h 14570476"/>
              <a:gd name="connsiteX2628" fmla="*/ 7325329 w 22290864"/>
              <a:gd name="connsiteY2628" fmla="*/ 4959043 h 14570476"/>
              <a:gd name="connsiteX2629" fmla="*/ 7321524 w 22290864"/>
              <a:gd name="connsiteY2629" fmla="*/ 4959438 h 14570476"/>
              <a:gd name="connsiteX2630" fmla="*/ 7285997 w 22290864"/>
              <a:gd name="connsiteY2630" fmla="*/ 4966283 h 14570476"/>
              <a:gd name="connsiteX2631" fmla="*/ 7283255 w 22290864"/>
              <a:gd name="connsiteY2631" fmla="*/ 4967049 h 14570476"/>
              <a:gd name="connsiteX2632" fmla="*/ 7271692 w 22290864"/>
              <a:gd name="connsiteY2632" fmla="*/ 4942883 h 14570476"/>
              <a:gd name="connsiteX2633" fmla="*/ 7263095 w 22290864"/>
              <a:gd name="connsiteY2633" fmla="*/ 4918520 h 14570476"/>
              <a:gd name="connsiteX2634" fmla="*/ 7266504 w 22290864"/>
              <a:gd name="connsiteY2634" fmla="*/ 4905202 h 14570476"/>
              <a:gd name="connsiteX2635" fmla="*/ 7268851 w 22290864"/>
              <a:gd name="connsiteY2635" fmla="*/ 4895936 h 14570476"/>
              <a:gd name="connsiteX2636" fmla="*/ 7268159 w 22290864"/>
              <a:gd name="connsiteY2636" fmla="*/ 4891735 h 14570476"/>
              <a:gd name="connsiteX2637" fmla="*/ 7246665 w 22290864"/>
              <a:gd name="connsiteY2637" fmla="*/ 4881481 h 14570476"/>
              <a:gd name="connsiteX2638" fmla="*/ 7224281 w 22290864"/>
              <a:gd name="connsiteY2638" fmla="*/ 4892674 h 14570476"/>
              <a:gd name="connsiteX2639" fmla="*/ 7219958 w 22290864"/>
              <a:gd name="connsiteY2639" fmla="*/ 4899099 h 14570476"/>
              <a:gd name="connsiteX2640" fmla="*/ 7227641 w 22290864"/>
              <a:gd name="connsiteY2640" fmla="*/ 4917729 h 14570476"/>
              <a:gd name="connsiteX2641" fmla="*/ 7233324 w 22290864"/>
              <a:gd name="connsiteY2641" fmla="*/ 4920398 h 14570476"/>
              <a:gd name="connsiteX2642" fmla="*/ 7242514 w 22290864"/>
              <a:gd name="connsiteY2642" fmla="*/ 4925933 h 14570476"/>
              <a:gd name="connsiteX2643" fmla="*/ 7255115 w 22290864"/>
              <a:gd name="connsiteY2643" fmla="*/ 4951902 h 14570476"/>
              <a:gd name="connsiteX2644" fmla="*/ 7257585 w 22290864"/>
              <a:gd name="connsiteY2644" fmla="*/ 4958944 h 14570476"/>
              <a:gd name="connsiteX2645" fmla="*/ 7261242 w 22290864"/>
              <a:gd name="connsiteY2645" fmla="*/ 4969446 h 14570476"/>
              <a:gd name="connsiteX2646" fmla="*/ 7263292 w 22290864"/>
              <a:gd name="connsiteY2646" fmla="*/ 4975401 h 14570476"/>
              <a:gd name="connsiteX2647" fmla="*/ 7261242 w 22290864"/>
              <a:gd name="connsiteY2647" fmla="*/ 4976438 h 14570476"/>
              <a:gd name="connsiteX2648" fmla="*/ 7231125 w 22290864"/>
              <a:gd name="connsiteY2648" fmla="*/ 4996725 h 14570476"/>
              <a:gd name="connsiteX2649" fmla="*/ 7228111 w 22290864"/>
              <a:gd name="connsiteY2649" fmla="*/ 4998602 h 14570476"/>
              <a:gd name="connsiteX2650" fmla="*/ 7226752 w 22290864"/>
              <a:gd name="connsiteY2650" fmla="*/ 4989213 h 14570476"/>
              <a:gd name="connsiteX2651" fmla="*/ 7226283 w 22290864"/>
              <a:gd name="connsiteY2651" fmla="*/ 4982788 h 14570476"/>
              <a:gd name="connsiteX2652" fmla="*/ 7223244 w 22290864"/>
              <a:gd name="connsiteY2652" fmla="*/ 4977896 h 14570476"/>
              <a:gd name="connsiteX2653" fmla="*/ 7207877 w 22290864"/>
              <a:gd name="connsiteY2653" fmla="*/ 4976686 h 14570476"/>
              <a:gd name="connsiteX2654" fmla="*/ 7192682 w 22290864"/>
              <a:gd name="connsiteY2654" fmla="*/ 4998776 h 14570476"/>
              <a:gd name="connsiteX2655" fmla="*/ 7200959 w 22290864"/>
              <a:gd name="connsiteY2655" fmla="*/ 5007992 h 14570476"/>
              <a:gd name="connsiteX2656" fmla="*/ 7207259 w 22290864"/>
              <a:gd name="connsiteY2656" fmla="*/ 5008610 h 14570476"/>
              <a:gd name="connsiteX2657" fmla="*/ 7216029 w 22290864"/>
              <a:gd name="connsiteY2657" fmla="*/ 5009895 h 14570476"/>
              <a:gd name="connsiteX2658" fmla="*/ 7216845 w 22290864"/>
              <a:gd name="connsiteY2658" fmla="*/ 5010241 h 14570476"/>
              <a:gd name="connsiteX2659" fmla="*/ 7213707 w 22290864"/>
              <a:gd name="connsiteY2659" fmla="*/ 5014046 h 14570476"/>
              <a:gd name="connsiteX2660" fmla="*/ 7193325 w 22290864"/>
              <a:gd name="connsiteY2660" fmla="*/ 5044018 h 14570476"/>
              <a:gd name="connsiteX2661" fmla="*/ 7191571 w 22290864"/>
              <a:gd name="connsiteY2661" fmla="*/ 5047156 h 14570476"/>
              <a:gd name="connsiteX2662" fmla="*/ 7158415 w 22290864"/>
              <a:gd name="connsiteY2662" fmla="*/ 5035395 h 14570476"/>
              <a:gd name="connsiteX2663" fmla="*/ 7141294 w 22290864"/>
              <a:gd name="connsiteY2663" fmla="*/ 5025486 h 14570476"/>
              <a:gd name="connsiteX2664" fmla="*/ 7136056 w 22290864"/>
              <a:gd name="connsiteY2664" fmla="*/ 5015924 h 14570476"/>
              <a:gd name="connsiteX2665" fmla="*/ 7133339 w 22290864"/>
              <a:gd name="connsiteY2665" fmla="*/ 5010117 h 14570476"/>
              <a:gd name="connsiteX2666" fmla="*/ 7127780 w 22290864"/>
              <a:gd name="connsiteY2666" fmla="*/ 5004706 h 14570476"/>
              <a:gd name="connsiteX2667" fmla="*/ 7117206 w 22290864"/>
              <a:gd name="connsiteY2667" fmla="*/ 5003297 h 14570476"/>
              <a:gd name="connsiteX2668" fmla="*/ 7098009 w 22290864"/>
              <a:gd name="connsiteY2668" fmla="*/ 5027117 h 14570476"/>
              <a:gd name="connsiteX2669" fmla="*/ 7097144 w 22290864"/>
              <a:gd name="connsiteY2669" fmla="*/ 5034209 h 14570476"/>
              <a:gd name="connsiteX2670" fmla="*/ 7098726 w 22290864"/>
              <a:gd name="connsiteY2670" fmla="*/ 5044191 h 14570476"/>
              <a:gd name="connsiteX2671" fmla="*/ 7108435 w 22290864"/>
              <a:gd name="connsiteY2671" fmla="*/ 5051975 h 14570476"/>
              <a:gd name="connsiteX2672" fmla="*/ 7116143 w 22290864"/>
              <a:gd name="connsiteY2672" fmla="*/ 5051876 h 14570476"/>
              <a:gd name="connsiteX2673" fmla="*/ 7121850 w 22290864"/>
              <a:gd name="connsiteY2673" fmla="*/ 5049899 h 14570476"/>
              <a:gd name="connsiteX2674" fmla="*/ 7139392 w 22290864"/>
              <a:gd name="connsiteY2674" fmla="*/ 5047304 h 14570476"/>
              <a:gd name="connsiteX2675" fmla="*/ 7168718 w 22290864"/>
              <a:gd name="connsiteY2675" fmla="*/ 5060128 h 14570476"/>
              <a:gd name="connsiteX2676" fmla="*/ 7180132 w 22290864"/>
              <a:gd name="connsiteY2676" fmla="*/ 5065614 h 14570476"/>
              <a:gd name="connsiteX2677" fmla="*/ 7183492 w 22290864"/>
              <a:gd name="connsiteY2677" fmla="*/ 5067220 h 14570476"/>
              <a:gd name="connsiteX2678" fmla="*/ 7183023 w 22290864"/>
              <a:gd name="connsiteY2678" fmla="*/ 5068604 h 14570476"/>
              <a:gd name="connsiteX2679" fmla="*/ 7175858 w 22290864"/>
              <a:gd name="connsiteY2679" fmla="*/ 5105791 h 14570476"/>
              <a:gd name="connsiteX2680" fmla="*/ 7175290 w 22290864"/>
              <a:gd name="connsiteY2680" fmla="*/ 5109670 h 14570476"/>
              <a:gd name="connsiteX2681" fmla="*/ 7167927 w 22290864"/>
              <a:gd name="connsiteY2681" fmla="*/ 5104358 h 14570476"/>
              <a:gd name="connsiteX2682" fmla="*/ 7157575 w 22290864"/>
              <a:gd name="connsiteY2682" fmla="*/ 5098551 h 14570476"/>
              <a:gd name="connsiteX2683" fmla="*/ 7149150 w 22290864"/>
              <a:gd name="connsiteY2683" fmla="*/ 5102208 h 14570476"/>
              <a:gd name="connsiteX2684" fmla="*/ 7145519 w 22290864"/>
              <a:gd name="connsiteY2684" fmla="*/ 5108559 h 14570476"/>
              <a:gd name="connsiteX2685" fmla="*/ 7150954 w 22290864"/>
              <a:gd name="connsiteY2685" fmla="*/ 5135417 h 14570476"/>
              <a:gd name="connsiteX2686" fmla="*/ 7157106 w 22290864"/>
              <a:gd name="connsiteY2686" fmla="*/ 5137197 h 14570476"/>
              <a:gd name="connsiteX2687" fmla="*/ 7167334 w 22290864"/>
              <a:gd name="connsiteY2687" fmla="*/ 5131934 h 14570476"/>
              <a:gd name="connsiteX2688" fmla="*/ 7174178 w 22290864"/>
              <a:gd name="connsiteY2688" fmla="*/ 5126448 h 14570476"/>
              <a:gd name="connsiteX2689" fmla="*/ 7175611 w 22290864"/>
              <a:gd name="connsiteY2689" fmla="*/ 5125732 h 14570476"/>
              <a:gd name="connsiteX2690" fmla="*/ 7175734 w 22290864"/>
              <a:gd name="connsiteY2690" fmla="*/ 5127041 h 14570476"/>
              <a:gd name="connsiteX2691" fmla="*/ 7176253 w 22290864"/>
              <a:gd name="connsiteY2691" fmla="*/ 5132526 h 14570476"/>
              <a:gd name="connsiteX2692" fmla="*/ 7182899 w 22290864"/>
              <a:gd name="connsiteY2692" fmla="*/ 5164920 h 14570476"/>
              <a:gd name="connsiteX2693" fmla="*/ 7184036 w 22290864"/>
              <a:gd name="connsiteY2693" fmla="*/ 5168651 h 14570476"/>
              <a:gd name="connsiteX2694" fmla="*/ 7180280 w 22290864"/>
              <a:gd name="connsiteY2694" fmla="*/ 5170702 h 14570476"/>
              <a:gd name="connsiteX2695" fmla="*/ 7136229 w 22290864"/>
              <a:gd name="connsiteY2695" fmla="*/ 5188567 h 14570476"/>
              <a:gd name="connsiteX2696" fmla="*/ 7123654 w 22290864"/>
              <a:gd name="connsiteY2696" fmla="*/ 5185552 h 14570476"/>
              <a:gd name="connsiteX2697" fmla="*/ 7107817 w 22290864"/>
              <a:gd name="connsiteY2697" fmla="*/ 5184292 h 14570476"/>
              <a:gd name="connsiteX2698" fmla="*/ 7099491 w 22290864"/>
              <a:gd name="connsiteY2698" fmla="*/ 5194300 h 14570476"/>
              <a:gd name="connsiteX2699" fmla="*/ 7099492 w 22290864"/>
              <a:gd name="connsiteY2699" fmla="*/ 5207198 h 14570476"/>
              <a:gd name="connsiteX2700" fmla="*/ 7115723 w 22290864"/>
              <a:gd name="connsiteY2700" fmla="*/ 5231265 h 14570476"/>
              <a:gd name="connsiteX2701" fmla="*/ 7121974 w 22290864"/>
              <a:gd name="connsiteY2701" fmla="*/ 5232722 h 14570476"/>
              <a:gd name="connsiteX2702" fmla="*/ 7133808 w 22290864"/>
              <a:gd name="connsiteY2702" fmla="*/ 5226718 h 14570476"/>
              <a:gd name="connsiteX2703" fmla="*/ 7137983 w 22290864"/>
              <a:gd name="connsiteY2703" fmla="*/ 5218663 h 14570476"/>
              <a:gd name="connsiteX2704" fmla="*/ 7142801 w 22290864"/>
              <a:gd name="connsiteY2704" fmla="*/ 5210138 h 14570476"/>
              <a:gd name="connsiteX2705" fmla="*/ 7154907 w 22290864"/>
              <a:gd name="connsiteY2705" fmla="*/ 5202009 h 14570476"/>
              <a:gd name="connsiteX2706" fmla="*/ 7170324 w 22290864"/>
              <a:gd name="connsiteY2706" fmla="*/ 5196400 h 14570476"/>
              <a:gd name="connsiteX2707" fmla="*/ 7187988 w 22290864"/>
              <a:gd name="connsiteY2707" fmla="*/ 5190247 h 14570476"/>
              <a:gd name="connsiteX2708" fmla="*/ 7192584 w 22290864"/>
              <a:gd name="connsiteY2708" fmla="*/ 5188839 h 14570476"/>
              <a:gd name="connsiteX2709" fmla="*/ 7194363 w 22290864"/>
              <a:gd name="connsiteY2709" fmla="*/ 5191779 h 14570476"/>
              <a:gd name="connsiteX2710" fmla="*/ 7214251 w 22290864"/>
              <a:gd name="connsiteY2710" fmla="*/ 5220491 h 14570476"/>
              <a:gd name="connsiteX2711" fmla="*/ 7216400 w 22290864"/>
              <a:gd name="connsiteY2711" fmla="*/ 5222962 h 14570476"/>
              <a:gd name="connsiteX2712" fmla="*/ 7215363 w 22290864"/>
              <a:gd name="connsiteY2712" fmla="*/ 5223407 h 14570476"/>
              <a:gd name="connsiteX2713" fmla="*/ 7205900 w 22290864"/>
              <a:gd name="connsiteY2713" fmla="*/ 5224816 h 14570476"/>
              <a:gd name="connsiteX2714" fmla="*/ 7194239 w 22290864"/>
              <a:gd name="connsiteY2714" fmla="*/ 5228349 h 14570476"/>
              <a:gd name="connsiteX2715" fmla="*/ 7192806 w 22290864"/>
              <a:gd name="connsiteY2715" fmla="*/ 5243273 h 14570476"/>
              <a:gd name="connsiteX2716" fmla="*/ 7198859 w 22290864"/>
              <a:gd name="connsiteY2716" fmla="*/ 5251773 h 14570476"/>
              <a:gd name="connsiteX2717" fmla="*/ 7213609 w 22290864"/>
              <a:gd name="connsiteY2717" fmla="*/ 5259161 h 14570476"/>
              <a:gd name="connsiteX2718" fmla="*/ 7221490 w 22290864"/>
              <a:gd name="connsiteY2718" fmla="*/ 5255652 h 14570476"/>
              <a:gd name="connsiteX2719" fmla="*/ 7224800 w 22290864"/>
              <a:gd name="connsiteY2719" fmla="*/ 5246065 h 14570476"/>
              <a:gd name="connsiteX2720" fmla="*/ 7225912 w 22290864"/>
              <a:gd name="connsiteY2720" fmla="*/ 5236478 h 14570476"/>
              <a:gd name="connsiteX2721" fmla="*/ 7229000 w 22290864"/>
              <a:gd name="connsiteY2721" fmla="*/ 5235342 h 14570476"/>
              <a:gd name="connsiteX2722" fmla="*/ 7260797 w 22290864"/>
              <a:gd name="connsiteY2722" fmla="*/ 5257135 h 14570476"/>
              <a:gd name="connsiteX2723" fmla="*/ 7264083 w 22290864"/>
              <a:gd name="connsiteY2723" fmla="*/ 5259063 h 14570476"/>
              <a:gd name="connsiteX2724" fmla="*/ 7256301 w 22290864"/>
              <a:gd name="connsiteY2724" fmla="*/ 5281523 h 14570476"/>
              <a:gd name="connsiteX2725" fmla="*/ 7243404 w 22290864"/>
              <a:gd name="connsiteY2725" fmla="*/ 5309642 h 14570476"/>
              <a:gd name="connsiteX2726" fmla="*/ 7232459 w 22290864"/>
              <a:gd name="connsiteY2726" fmla="*/ 5316240 h 14570476"/>
              <a:gd name="connsiteX2727" fmla="*/ 7223565 w 22290864"/>
              <a:gd name="connsiteY2727" fmla="*/ 5321428 h 14570476"/>
              <a:gd name="connsiteX2728" fmla="*/ 7219340 w 22290864"/>
              <a:gd name="connsiteY2728" fmla="*/ 5331807 h 14570476"/>
              <a:gd name="connsiteX2729" fmla="*/ 7224776 w 22290864"/>
              <a:gd name="connsiteY2729" fmla="*/ 5343766 h 14570476"/>
              <a:gd name="connsiteX2730" fmla="*/ 7247283 w 22290864"/>
              <a:gd name="connsiteY2730" fmla="*/ 5355107 h 14570476"/>
              <a:gd name="connsiteX2731" fmla="*/ 7251631 w 22290864"/>
              <a:gd name="connsiteY2731" fmla="*/ 5355255 h 14570476"/>
              <a:gd name="connsiteX2732" fmla="*/ 7264355 w 22290864"/>
              <a:gd name="connsiteY2732" fmla="*/ 5350833 h 14570476"/>
              <a:gd name="connsiteX2733" fmla="*/ 7268777 w 22290864"/>
              <a:gd name="connsiteY2733" fmla="*/ 5340306 h 14570476"/>
              <a:gd name="connsiteX2734" fmla="*/ 7266207 w 22290864"/>
              <a:gd name="connsiteY2734" fmla="*/ 5330348 h 14570476"/>
              <a:gd name="connsiteX2735" fmla="*/ 7263317 w 22290864"/>
              <a:gd name="connsiteY2735" fmla="*/ 5320218 h 14570476"/>
              <a:gd name="connsiteX2736" fmla="*/ 7265541 w 22290864"/>
              <a:gd name="connsiteY2736" fmla="*/ 5307097 h 14570476"/>
              <a:gd name="connsiteX2737" fmla="*/ 7276436 w 22290864"/>
              <a:gd name="connsiteY2737" fmla="*/ 5283870 h 14570476"/>
              <a:gd name="connsiteX2738" fmla="*/ 7282415 w 22290864"/>
              <a:gd name="connsiteY2738" fmla="*/ 5271466 h 14570476"/>
              <a:gd name="connsiteX2739" fmla="*/ 7284712 w 22290864"/>
              <a:gd name="connsiteY2739" fmla="*/ 5267315 h 14570476"/>
              <a:gd name="connsiteX2740" fmla="*/ 7287455 w 22290864"/>
              <a:gd name="connsiteY2740" fmla="*/ 5268057 h 14570476"/>
              <a:gd name="connsiteX2741" fmla="*/ 7324538 w 22290864"/>
              <a:gd name="connsiteY2741" fmla="*/ 5274629 h 14570476"/>
              <a:gd name="connsiteX2742" fmla="*/ 7328047 w 22290864"/>
              <a:gd name="connsiteY2742" fmla="*/ 5274802 h 14570476"/>
              <a:gd name="connsiteX2743" fmla="*/ 7327429 w 22290864"/>
              <a:gd name="connsiteY2743" fmla="*/ 5276433 h 14570476"/>
              <a:gd name="connsiteX2744" fmla="*/ 7322043 w 22290864"/>
              <a:gd name="connsiteY2744" fmla="*/ 5284117 h 14570476"/>
              <a:gd name="connsiteX2745" fmla="*/ 7318288 w 22290864"/>
              <a:gd name="connsiteY2745" fmla="*/ 5288392 h 14570476"/>
              <a:gd name="connsiteX2746" fmla="*/ 7317621 w 22290864"/>
              <a:gd name="connsiteY2746" fmla="*/ 5300228 h 14570476"/>
              <a:gd name="connsiteX2747" fmla="*/ 7328146 w 22290864"/>
              <a:gd name="connsiteY2747" fmla="*/ 5307220 h 14570476"/>
              <a:gd name="connsiteX2748" fmla="*/ 7353716 w 22290864"/>
              <a:gd name="connsiteY2748" fmla="*/ 5299734 h 14570476"/>
              <a:gd name="connsiteX2749" fmla="*/ 7354630 w 22290864"/>
              <a:gd name="connsiteY2749" fmla="*/ 5295138 h 14570476"/>
              <a:gd name="connsiteX2750" fmla="*/ 7349096 w 22290864"/>
              <a:gd name="connsiteY2750" fmla="*/ 5284291 h 14570476"/>
              <a:gd name="connsiteX2751" fmla="*/ 7345390 w 22290864"/>
              <a:gd name="connsiteY2751" fmla="*/ 5280065 h 14570476"/>
              <a:gd name="connsiteX2752" fmla="*/ 7342895 w 22290864"/>
              <a:gd name="connsiteY2752" fmla="*/ 5275049 h 14570476"/>
              <a:gd name="connsiteX2753" fmla="*/ 7347589 w 22290864"/>
              <a:gd name="connsiteY2753" fmla="*/ 5274234 h 14570476"/>
              <a:gd name="connsiteX2754" fmla="*/ 7380325 w 22290864"/>
              <a:gd name="connsiteY2754" fmla="*/ 5267834 h 14570476"/>
              <a:gd name="connsiteX2755" fmla="*/ 7384129 w 22290864"/>
              <a:gd name="connsiteY2755" fmla="*/ 5266648 h 14570476"/>
              <a:gd name="connsiteX2756" fmla="*/ 7384870 w 22290864"/>
              <a:gd name="connsiteY2756" fmla="*/ 5268279 h 14570476"/>
              <a:gd name="connsiteX2757" fmla="*/ 7389713 w 22290864"/>
              <a:gd name="connsiteY2757" fmla="*/ 5278434 h 14570476"/>
              <a:gd name="connsiteX2758" fmla="*/ 7405105 w 22290864"/>
              <a:gd name="connsiteY2758" fmla="*/ 5313645 h 14570476"/>
              <a:gd name="connsiteX2759" fmla="*/ 7402510 w 22290864"/>
              <a:gd name="connsiteY2759" fmla="*/ 5330175 h 14570476"/>
              <a:gd name="connsiteX2760" fmla="*/ 7400163 w 22290864"/>
              <a:gd name="connsiteY2760" fmla="*/ 5336822 h 14570476"/>
              <a:gd name="connsiteX2761" fmla="*/ 7409478 w 22290864"/>
              <a:gd name="connsiteY2761" fmla="*/ 5354045 h 14570476"/>
              <a:gd name="connsiteX2762" fmla="*/ 17907049 w 22290864"/>
              <a:gd name="connsiteY2762" fmla="*/ 3679737 h 14570476"/>
              <a:gd name="connsiteX2763" fmla="*/ 17916952 w 22290864"/>
              <a:gd name="connsiteY2763" fmla="*/ 3674271 h 14570476"/>
              <a:gd name="connsiteX2764" fmla="*/ 17919118 w 22290864"/>
              <a:gd name="connsiteY2764" fmla="*/ 3664931 h 14570476"/>
              <a:gd name="connsiteX2765" fmla="*/ 17915578 w 22290864"/>
              <a:gd name="connsiteY2765" fmla="*/ 3657055 h 14570476"/>
              <a:gd name="connsiteX2766" fmla="*/ 17911749 w 22290864"/>
              <a:gd name="connsiteY2766" fmla="*/ 3649080 h 14570476"/>
              <a:gd name="connsiteX2767" fmla="*/ 17911727 w 22290864"/>
              <a:gd name="connsiteY2767" fmla="*/ 3637906 h 14570476"/>
              <a:gd name="connsiteX2768" fmla="*/ 17917448 w 22290864"/>
              <a:gd name="connsiteY2768" fmla="*/ 3617136 h 14570476"/>
              <a:gd name="connsiteX2769" fmla="*/ 17920637 w 22290864"/>
              <a:gd name="connsiteY2769" fmla="*/ 3606022 h 14570476"/>
              <a:gd name="connsiteX2770" fmla="*/ 17921949 w 22290864"/>
              <a:gd name="connsiteY2770" fmla="*/ 3602260 h 14570476"/>
              <a:gd name="connsiteX2771" fmla="*/ 17924324 w 22290864"/>
              <a:gd name="connsiteY2771" fmla="*/ 3602485 h 14570476"/>
              <a:gd name="connsiteX2772" fmla="*/ 17955948 w 22290864"/>
              <a:gd name="connsiteY2772" fmla="*/ 3602662 h 14570476"/>
              <a:gd name="connsiteX2773" fmla="*/ 17958876 w 22290864"/>
              <a:gd name="connsiteY2773" fmla="*/ 3602307 h 14570476"/>
              <a:gd name="connsiteX2774" fmla="*/ 17958597 w 22290864"/>
              <a:gd name="connsiteY2774" fmla="*/ 3603744 h 14570476"/>
              <a:gd name="connsiteX2775" fmla="*/ 17955230 w 22290864"/>
              <a:gd name="connsiteY2775" fmla="*/ 3610869 h 14570476"/>
              <a:gd name="connsiteX2776" fmla="*/ 17952729 w 22290864"/>
              <a:gd name="connsiteY2776" fmla="*/ 3614939 h 14570476"/>
              <a:gd name="connsiteX2777" fmla="*/ 17953856 w 22290864"/>
              <a:gd name="connsiteY2777" fmla="*/ 3624830 h 14570476"/>
              <a:gd name="connsiteX2778" fmla="*/ 17963558 w 22290864"/>
              <a:gd name="connsiteY2778" fmla="*/ 3629124 h 14570476"/>
              <a:gd name="connsiteX2779" fmla="*/ 17983659 w 22290864"/>
              <a:gd name="connsiteY2779" fmla="*/ 3619299 h 14570476"/>
              <a:gd name="connsiteX2780" fmla="*/ 17983764 w 22290864"/>
              <a:gd name="connsiteY2780" fmla="*/ 3615365 h 14570476"/>
              <a:gd name="connsiteX2781" fmla="*/ 17977644 w 22290864"/>
              <a:gd name="connsiteY2781" fmla="*/ 3607173 h 14570476"/>
              <a:gd name="connsiteX2782" fmla="*/ 17973978 w 22290864"/>
              <a:gd name="connsiteY2782" fmla="*/ 3604202 h 14570476"/>
              <a:gd name="connsiteX2783" fmla="*/ 17971201 w 22290864"/>
              <a:gd name="connsiteY2783" fmla="*/ 3600405 h 14570476"/>
              <a:gd name="connsiteX2784" fmla="*/ 17974969 w 22290864"/>
              <a:gd name="connsiteY2784" fmla="*/ 3599064 h 14570476"/>
              <a:gd name="connsiteX2785" fmla="*/ 18001155 w 22290864"/>
              <a:gd name="connsiteY2785" fmla="*/ 3589121 h 14570476"/>
              <a:gd name="connsiteX2786" fmla="*/ 18004136 w 22290864"/>
              <a:gd name="connsiteY2786" fmla="*/ 3587600 h 14570476"/>
              <a:gd name="connsiteX2787" fmla="*/ 18004980 w 22290864"/>
              <a:gd name="connsiteY2787" fmla="*/ 3588844 h 14570476"/>
              <a:gd name="connsiteX2788" fmla="*/ 18010429 w 22290864"/>
              <a:gd name="connsiteY2788" fmla="*/ 3596563 h 14570476"/>
              <a:gd name="connsiteX2789" fmla="*/ 18028165 w 22290864"/>
              <a:gd name="connsiteY2789" fmla="*/ 3623520 h 14570476"/>
              <a:gd name="connsiteX2790" fmla="*/ 18028364 w 22290864"/>
              <a:gd name="connsiteY2790" fmla="*/ 3637569 h 14570476"/>
              <a:gd name="connsiteX2791" fmla="*/ 18027364 w 22290864"/>
              <a:gd name="connsiteY2791" fmla="*/ 3643403 h 14570476"/>
              <a:gd name="connsiteX2792" fmla="*/ 18037517 w 22290864"/>
              <a:gd name="connsiteY2792" fmla="*/ 3656336 h 14570476"/>
              <a:gd name="connsiteX2793" fmla="*/ 18060645 w 22290864"/>
              <a:gd name="connsiteY2793" fmla="*/ 3647844 h 14570476"/>
              <a:gd name="connsiteX2794" fmla="*/ 18066744 w 22290864"/>
              <a:gd name="connsiteY2794" fmla="*/ 3629767 h 14570476"/>
              <a:gd name="connsiteX2795" fmla="*/ 18062758 w 22290864"/>
              <a:gd name="connsiteY2795" fmla="*/ 3624809 h 14570476"/>
              <a:gd name="connsiteX2796" fmla="*/ 18055206 w 22290864"/>
              <a:gd name="connsiteY2796" fmla="*/ 3621641 h 14570476"/>
              <a:gd name="connsiteX2797" fmla="*/ 18041813 w 22290864"/>
              <a:gd name="connsiteY2797" fmla="*/ 3615349 h 14570476"/>
              <a:gd name="connsiteX2798" fmla="*/ 18028554 w 22290864"/>
              <a:gd name="connsiteY2798" fmla="*/ 3593876 h 14570476"/>
              <a:gd name="connsiteX2799" fmla="*/ 18019840 w 22290864"/>
              <a:gd name="connsiteY2799" fmla="*/ 3577666 h 14570476"/>
              <a:gd name="connsiteX2800" fmla="*/ 18021593 w 22290864"/>
              <a:gd name="connsiteY2800" fmla="*/ 3576228 h 14570476"/>
              <a:gd name="connsiteX2801" fmla="*/ 18043540 w 22290864"/>
              <a:gd name="connsiteY2801" fmla="*/ 3554951 h 14570476"/>
              <a:gd name="connsiteX2802" fmla="*/ 18045042 w 22290864"/>
              <a:gd name="connsiteY2802" fmla="*/ 3553156 h 14570476"/>
              <a:gd name="connsiteX2803" fmla="*/ 18045859 w 22290864"/>
              <a:gd name="connsiteY2803" fmla="*/ 3554237 h 14570476"/>
              <a:gd name="connsiteX2804" fmla="*/ 18048656 w 22290864"/>
              <a:gd name="connsiteY2804" fmla="*/ 3562326 h 14570476"/>
              <a:gd name="connsiteX2805" fmla="*/ 18053343 w 22290864"/>
              <a:gd name="connsiteY2805" fmla="*/ 3571374 h 14570476"/>
              <a:gd name="connsiteX2806" fmla="*/ 18059630 w 22290864"/>
              <a:gd name="connsiteY2806" fmla="*/ 3572927 h 14570476"/>
              <a:gd name="connsiteX2807" fmla="*/ 18065584 w 22290864"/>
              <a:gd name="connsiteY2807" fmla="*/ 3570580 h 14570476"/>
              <a:gd name="connsiteX2808" fmla="*/ 18075535 w 22290864"/>
              <a:gd name="connsiteY2808" fmla="*/ 3549675 h 14570476"/>
              <a:gd name="connsiteX2809" fmla="*/ 18072040 w 22290864"/>
              <a:gd name="connsiteY2809" fmla="*/ 3545137 h 14570476"/>
              <a:gd name="connsiteX2810" fmla="*/ 18067233 w 22290864"/>
              <a:gd name="connsiteY2810" fmla="*/ 3543246 h 14570476"/>
              <a:gd name="connsiteX2811" fmla="*/ 18062378 w 22290864"/>
              <a:gd name="connsiteY2811" fmla="*/ 3543657 h 14570476"/>
              <a:gd name="connsiteX2812" fmla="*/ 18056957 w 22290864"/>
              <a:gd name="connsiteY2812" fmla="*/ 3544082 h 14570476"/>
              <a:gd name="connsiteX2813" fmla="*/ 18052410 w 22290864"/>
              <a:gd name="connsiteY2813" fmla="*/ 3543220 h 14570476"/>
              <a:gd name="connsiteX2814" fmla="*/ 18053482 w 22290864"/>
              <a:gd name="connsiteY2814" fmla="*/ 3541120 h 14570476"/>
              <a:gd name="connsiteX2815" fmla="*/ 18067394 w 22290864"/>
              <a:gd name="connsiteY2815" fmla="*/ 3511284 h 14570476"/>
              <a:gd name="connsiteX2816" fmla="*/ 18067942 w 22290864"/>
              <a:gd name="connsiteY2816" fmla="*/ 3509695 h 14570476"/>
              <a:gd name="connsiteX2817" fmla="*/ 18076499 w 22290864"/>
              <a:gd name="connsiteY2817" fmla="*/ 3511112 h 14570476"/>
              <a:gd name="connsiteX2818" fmla="*/ 18105218 w 22290864"/>
              <a:gd name="connsiteY2818" fmla="*/ 3516314 h 14570476"/>
              <a:gd name="connsiteX2819" fmla="*/ 18115348 w 22290864"/>
              <a:gd name="connsiteY2819" fmla="*/ 3521376 h 14570476"/>
              <a:gd name="connsiteX2820" fmla="*/ 18120976 w 22290864"/>
              <a:gd name="connsiteY2820" fmla="*/ 3528790 h 14570476"/>
              <a:gd name="connsiteX2821" fmla="*/ 18132299 w 22290864"/>
              <a:gd name="connsiteY2821" fmla="*/ 3536764 h 14570476"/>
              <a:gd name="connsiteX2822" fmla="*/ 18145717 w 22290864"/>
              <a:gd name="connsiteY2822" fmla="*/ 3528232 h 14570476"/>
              <a:gd name="connsiteX2823" fmla="*/ 18150487 w 22290864"/>
              <a:gd name="connsiteY2823" fmla="*/ 3511120 h 14570476"/>
              <a:gd name="connsiteX2824" fmla="*/ 18148941 w 22290864"/>
              <a:gd name="connsiteY2824" fmla="*/ 3502227 h 14570476"/>
              <a:gd name="connsiteX2825" fmla="*/ 18138881 w 22290864"/>
              <a:gd name="connsiteY2825" fmla="*/ 3494374 h 14570476"/>
              <a:gd name="connsiteX2826" fmla="*/ 18127543 w 22290864"/>
              <a:gd name="connsiteY2826" fmla="*/ 3497855 h 14570476"/>
              <a:gd name="connsiteX2827" fmla="*/ 18118197 w 22290864"/>
              <a:gd name="connsiteY2827" fmla="*/ 3502026 h 14570476"/>
              <a:gd name="connsiteX2828" fmla="*/ 18104543 w 22290864"/>
              <a:gd name="connsiteY2828" fmla="*/ 3500956 h 14570476"/>
              <a:gd name="connsiteX2829" fmla="*/ 18072173 w 22290864"/>
              <a:gd name="connsiteY2829" fmla="*/ 3491771 h 14570476"/>
              <a:gd name="connsiteX2830" fmla="*/ 18072520 w 22290864"/>
              <a:gd name="connsiteY2830" fmla="*/ 3488638 h 14570476"/>
              <a:gd name="connsiteX2831" fmla="*/ 18072897 w 22290864"/>
              <a:gd name="connsiteY2831" fmla="*/ 3456217 h 14570476"/>
              <a:gd name="connsiteX2832" fmla="*/ 18074844 w 22290864"/>
              <a:gd name="connsiteY2832" fmla="*/ 3453947 h 14570476"/>
              <a:gd name="connsiteX2833" fmla="*/ 18081501 w 22290864"/>
              <a:gd name="connsiteY2833" fmla="*/ 3457415 h 14570476"/>
              <a:gd name="connsiteX2834" fmla="*/ 18085857 w 22290864"/>
              <a:gd name="connsiteY2834" fmla="*/ 3459994 h 14570476"/>
              <a:gd name="connsiteX2835" fmla="*/ 18096697 w 22290864"/>
              <a:gd name="connsiteY2835" fmla="*/ 3456431 h 14570476"/>
              <a:gd name="connsiteX2836" fmla="*/ 18094712 w 22290864"/>
              <a:gd name="connsiteY2836" fmla="*/ 3432330 h 14570476"/>
              <a:gd name="connsiteX2837" fmla="*/ 18089404 w 22290864"/>
              <a:gd name="connsiteY2837" fmla="*/ 3428504 h 14570476"/>
              <a:gd name="connsiteX2838" fmla="*/ 18083889 w 22290864"/>
              <a:gd name="connsiteY2838" fmla="*/ 3428628 h 14570476"/>
              <a:gd name="connsiteX2839" fmla="*/ 18076883 w 22290864"/>
              <a:gd name="connsiteY2839" fmla="*/ 3435029 h 14570476"/>
              <a:gd name="connsiteX2840" fmla="*/ 18074086 w 22290864"/>
              <a:gd name="connsiteY2840" fmla="*/ 3438477 h 14570476"/>
              <a:gd name="connsiteX2841" fmla="*/ 18070601 w 22290864"/>
              <a:gd name="connsiteY2841" fmla="*/ 3440990 h 14570476"/>
              <a:gd name="connsiteX2842" fmla="*/ 18069196 w 22290864"/>
              <a:gd name="connsiteY2842" fmla="*/ 3436600 h 14570476"/>
              <a:gd name="connsiteX2843" fmla="*/ 18063455 w 22290864"/>
              <a:gd name="connsiteY2843" fmla="*/ 3419691 h 14570476"/>
              <a:gd name="connsiteX2844" fmla="*/ 18058863 w 22290864"/>
              <a:gd name="connsiteY2844" fmla="*/ 3409847 h 14570476"/>
              <a:gd name="connsiteX2845" fmla="*/ 18058436 w 22290864"/>
              <a:gd name="connsiteY2845" fmla="*/ 3409078 h 14570476"/>
              <a:gd name="connsiteX2846" fmla="*/ 18061081 w 22290864"/>
              <a:gd name="connsiteY2846" fmla="*/ 3407193 h 14570476"/>
              <a:gd name="connsiteX2847" fmla="*/ 18080346 w 22290864"/>
              <a:gd name="connsiteY2847" fmla="*/ 3393596 h 14570476"/>
              <a:gd name="connsiteX2848" fmla="*/ 18094383 w 22290864"/>
              <a:gd name="connsiteY2848" fmla="*/ 3385231 h 14570476"/>
              <a:gd name="connsiteX2849" fmla="*/ 18096287 w 22290864"/>
              <a:gd name="connsiteY2849" fmla="*/ 3384674 h 14570476"/>
              <a:gd name="connsiteX2850" fmla="*/ 18102830 w 22290864"/>
              <a:gd name="connsiteY2850" fmla="*/ 3384414 h 14570476"/>
              <a:gd name="connsiteX2851" fmla="*/ 18108196 w 22290864"/>
              <a:gd name="connsiteY2851" fmla="*/ 3385389 h 14570476"/>
              <a:gd name="connsiteX2852" fmla="*/ 18113385 w 22290864"/>
              <a:gd name="connsiteY2852" fmla="*/ 3386310 h 14570476"/>
              <a:gd name="connsiteX2853" fmla="*/ 18124312 w 22290864"/>
              <a:gd name="connsiteY2853" fmla="*/ 3381047 h 14570476"/>
              <a:gd name="connsiteX2854" fmla="*/ 18126414 w 22290864"/>
              <a:gd name="connsiteY2854" fmla="*/ 3369740 h 14570476"/>
              <a:gd name="connsiteX2855" fmla="*/ 18112864 w 22290864"/>
              <a:gd name="connsiteY2855" fmla="*/ 3348654 h 14570476"/>
              <a:gd name="connsiteX2856" fmla="*/ 18101881 w 22290864"/>
              <a:gd name="connsiteY2856" fmla="*/ 3346222 h 14570476"/>
              <a:gd name="connsiteX2857" fmla="*/ 18094368 w 22290864"/>
              <a:gd name="connsiteY2857" fmla="*/ 3351636 h 14570476"/>
              <a:gd name="connsiteX2858" fmla="*/ 18091479 w 22290864"/>
              <a:gd name="connsiteY2858" fmla="*/ 3359584 h 14570476"/>
              <a:gd name="connsiteX2859" fmla="*/ 18087389 w 22290864"/>
              <a:gd name="connsiteY2859" fmla="*/ 3369484 h 14570476"/>
              <a:gd name="connsiteX2860" fmla="*/ 18072208 w 22290864"/>
              <a:gd name="connsiteY2860" fmla="*/ 3380508 h 14570476"/>
              <a:gd name="connsiteX2861" fmla="*/ 18048939 w 22290864"/>
              <a:gd name="connsiteY2861" fmla="*/ 3393339 h 14570476"/>
              <a:gd name="connsiteX2862" fmla="*/ 18047746 w 22290864"/>
              <a:gd name="connsiteY2862" fmla="*/ 3392028 h 14570476"/>
              <a:gd name="connsiteX2863" fmla="*/ 18027121 w 22290864"/>
              <a:gd name="connsiteY2863" fmla="*/ 3370071 h 14570476"/>
              <a:gd name="connsiteX2864" fmla="*/ 18023868 w 22290864"/>
              <a:gd name="connsiteY2864" fmla="*/ 3367302 h 14570476"/>
              <a:gd name="connsiteX2865" fmla="*/ 18023276 w 22290864"/>
              <a:gd name="connsiteY2865" fmla="*/ 3366794 h 14570476"/>
              <a:gd name="connsiteX2866" fmla="*/ 18024163 w 22290864"/>
              <a:gd name="connsiteY2866" fmla="*/ 3366199 h 14570476"/>
              <a:gd name="connsiteX2867" fmla="*/ 18031557 w 22290864"/>
              <a:gd name="connsiteY2867" fmla="*/ 3363774 h 14570476"/>
              <a:gd name="connsiteX2868" fmla="*/ 18038718 w 22290864"/>
              <a:gd name="connsiteY2868" fmla="*/ 3361473 h 14570476"/>
              <a:gd name="connsiteX2869" fmla="*/ 18042428 w 22290864"/>
              <a:gd name="connsiteY2869" fmla="*/ 3354142 h 14570476"/>
              <a:gd name="connsiteX2870" fmla="*/ 18026359 w 22290864"/>
              <a:gd name="connsiteY2870" fmla="*/ 3337024 h 14570476"/>
              <a:gd name="connsiteX2871" fmla="*/ 18020150 w 22290864"/>
              <a:gd name="connsiteY2871" fmla="*/ 3336531 h 14570476"/>
              <a:gd name="connsiteX2872" fmla="*/ 18013625 w 22290864"/>
              <a:gd name="connsiteY2872" fmla="*/ 3341566 h 14570476"/>
              <a:gd name="connsiteX2873" fmla="*/ 18013046 w 22290864"/>
              <a:gd name="connsiteY2873" fmla="*/ 3349854 h 14570476"/>
              <a:gd name="connsiteX2874" fmla="*/ 18013505 w 22290864"/>
              <a:gd name="connsiteY2874" fmla="*/ 3355354 h 14570476"/>
              <a:gd name="connsiteX2875" fmla="*/ 18012859 w 22290864"/>
              <a:gd name="connsiteY2875" fmla="*/ 3359317 h 14570476"/>
              <a:gd name="connsiteX2876" fmla="*/ 18010263 w 22290864"/>
              <a:gd name="connsiteY2876" fmla="*/ 3357805 h 14570476"/>
              <a:gd name="connsiteX2877" fmla="*/ 17983256 w 22290864"/>
              <a:gd name="connsiteY2877" fmla="*/ 3345152 h 14570476"/>
              <a:gd name="connsiteX2878" fmla="*/ 17980122 w 22290864"/>
              <a:gd name="connsiteY2878" fmla="*/ 3343689 h 14570476"/>
              <a:gd name="connsiteX2879" fmla="*/ 17981330 w 22290864"/>
              <a:gd name="connsiteY2879" fmla="*/ 3336619 h 14570476"/>
              <a:gd name="connsiteX2880" fmla="*/ 17987461 w 22290864"/>
              <a:gd name="connsiteY2880" fmla="*/ 3304980 h 14570476"/>
              <a:gd name="connsiteX2881" fmla="*/ 17993376 w 22290864"/>
              <a:gd name="connsiteY2881" fmla="*/ 3296514 h 14570476"/>
              <a:gd name="connsiteX2882" fmla="*/ 17997979 w 22290864"/>
              <a:gd name="connsiteY2882" fmla="*/ 3293283 h 14570476"/>
              <a:gd name="connsiteX2883" fmla="*/ 18004777 w 22290864"/>
              <a:gd name="connsiteY2883" fmla="*/ 3287633 h 14570476"/>
              <a:gd name="connsiteX2884" fmla="*/ 18006723 w 22290864"/>
              <a:gd name="connsiteY2884" fmla="*/ 3278479 h 14570476"/>
              <a:gd name="connsiteX2885" fmla="*/ 18002386 w 22290864"/>
              <a:gd name="connsiteY2885" fmla="*/ 3270865 h 14570476"/>
              <a:gd name="connsiteX2886" fmla="*/ 17986663 w 22290864"/>
              <a:gd name="connsiteY2886" fmla="*/ 3263625 h 14570476"/>
              <a:gd name="connsiteX2887" fmla="*/ 17977414 w 22290864"/>
              <a:gd name="connsiteY2887" fmla="*/ 3263569 h 14570476"/>
              <a:gd name="connsiteX2888" fmla="*/ 17972153 w 22290864"/>
              <a:gd name="connsiteY2888" fmla="*/ 3264807 h 14570476"/>
              <a:gd name="connsiteX2889" fmla="*/ 17966784 w 22290864"/>
              <a:gd name="connsiteY2889" fmla="*/ 3269096 h 14570476"/>
              <a:gd name="connsiteX2890" fmla="*/ 17964957 w 22290864"/>
              <a:gd name="connsiteY2890" fmla="*/ 3272799 h 14570476"/>
              <a:gd name="connsiteX2891" fmla="*/ 17964785 w 22290864"/>
              <a:gd name="connsiteY2891" fmla="*/ 3279165 h 14570476"/>
              <a:gd name="connsiteX2892" fmla="*/ 17968766 w 22290864"/>
              <a:gd name="connsiteY2892" fmla="*/ 3287408 h 14570476"/>
              <a:gd name="connsiteX2893" fmla="*/ 17972550 w 22290864"/>
              <a:gd name="connsiteY2893" fmla="*/ 3302232 h 14570476"/>
              <a:gd name="connsiteX2894" fmla="*/ 17966090 w 22290864"/>
              <a:gd name="connsiteY2894" fmla="*/ 3326917 h 14570476"/>
              <a:gd name="connsiteX2895" fmla="*/ 17963174 w 22290864"/>
              <a:gd name="connsiteY2895" fmla="*/ 3337038 h 14570476"/>
              <a:gd name="connsiteX2896" fmla="*/ 17962349 w 22290864"/>
              <a:gd name="connsiteY2896" fmla="*/ 3339958 h 14570476"/>
              <a:gd name="connsiteX2897" fmla="*/ 17960444 w 22290864"/>
              <a:gd name="connsiteY2897" fmla="*/ 3339653 h 14570476"/>
              <a:gd name="connsiteX2898" fmla="*/ 17928107 w 22290864"/>
              <a:gd name="connsiteY2898" fmla="*/ 3338882 h 14570476"/>
              <a:gd name="connsiteX2899" fmla="*/ 17924565 w 22290864"/>
              <a:gd name="connsiteY2899" fmla="*/ 3339216 h 14570476"/>
              <a:gd name="connsiteX2900" fmla="*/ 17924859 w 22290864"/>
              <a:gd name="connsiteY2900" fmla="*/ 3337987 h 14570476"/>
              <a:gd name="connsiteX2901" fmla="*/ 17928187 w 22290864"/>
              <a:gd name="connsiteY2901" fmla="*/ 3331248 h 14570476"/>
              <a:gd name="connsiteX2902" fmla="*/ 17931427 w 22290864"/>
              <a:gd name="connsiteY2902" fmla="*/ 3321787 h 14570476"/>
              <a:gd name="connsiteX2903" fmla="*/ 17927127 w 22290864"/>
              <a:gd name="connsiteY2903" fmla="*/ 3315367 h 14570476"/>
              <a:gd name="connsiteX2904" fmla="*/ 17913465 w 22290864"/>
              <a:gd name="connsiteY2904" fmla="*/ 3313394 h 14570476"/>
              <a:gd name="connsiteX2905" fmla="*/ 17901363 w 22290864"/>
              <a:gd name="connsiteY2905" fmla="*/ 3319658 h 14570476"/>
              <a:gd name="connsiteX2906" fmla="*/ 17899664 w 22290864"/>
              <a:gd name="connsiteY2906" fmla="*/ 3327676 h 14570476"/>
              <a:gd name="connsiteX2907" fmla="*/ 17906064 w 22290864"/>
              <a:gd name="connsiteY2907" fmla="*/ 3335294 h 14570476"/>
              <a:gd name="connsiteX2908" fmla="*/ 17909786 w 22290864"/>
              <a:gd name="connsiteY2908" fmla="*/ 3338466 h 14570476"/>
              <a:gd name="connsiteX2909" fmla="*/ 17911819 w 22290864"/>
              <a:gd name="connsiteY2909" fmla="*/ 3341359 h 14570476"/>
              <a:gd name="connsiteX2910" fmla="*/ 17908726 w 22290864"/>
              <a:gd name="connsiteY2910" fmla="*/ 3342226 h 14570476"/>
              <a:gd name="connsiteX2911" fmla="*/ 17880294 w 22290864"/>
              <a:gd name="connsiteY2911" fmla="*/ 3352933 h 14570476"/>
              <a:gd name="connsiteX2912" fmla="*/ 17878133 w 22290864"/>
              <a:gd name="connsiteY2912" fmla="*/ 3353956 h 14570476"/>
              <a:gd name="connsiteX2913" fmla="*/ 17865134 w 22290864"/>
              <a:gd name="connsiteY2913" fmla="*/ 3335596 h 14570476"/>
              <a:gd name="connsiteX2914" fmla="*/ 17854561 w 22290864"/>
              <a:gd name="connsiteY2914" fmla="*/ 3316653 h 14570476"/>
              <a:gd name="connsiteX2915" fmla="*/ 17855493 w 22290864"/>
              <a:gd name="connsiteY2915" fmla="*/ 3305146 h 14570476"/>
              <a:gd name="connsiteX2916" fmla="*/ 17856120 w 22290864"/>
              <a:gd name="connsiteY2916" fmla="*/ 3297144 h 14570476"/>
              <a:gd name="connsiteX2917" fmla="*/ 17854952 w 22290864"/>
              <a:gd name="connsiteY2917" fmla="*/ 3293766 h 14570476"/>
              <a:gd name="connsiteX2918" fmla="*/ 17835707 w 22290864"/>
              <a:gd name="connsiteY2918" fmla="*/ 3288329 h 14570476"/>
              <a:gd name="connsiteX2919" fmla="*/ 17818770 w 22290864"/>
              <a:gd name="connsiteY2919" fmla="*/ 3300770 h 14570476"/>
              <a:gd name="connsiteX2920" fmla="*/ 17816104 w 22290864"/>
              <a:gd name="connsiteY2920" fmla="*/ 3306700 h 14570476"/>
              <a:gd name="connsiteX2921" fmla="*/ 17825107 w 22290864"/>
              <a:gd name="connsiteY2921" fmla="*/ 3321029 h 14570476"/>
              <a:gd name="connsiteX2922" fmla="*/ 17830188 w 22290864"/>
              <a:gd name="connsiteY2922" fmla="*/ 3322432 h 14570476"/>
              <a:gd name="connsiteX2923" fmla="*/ 17838580 w 22290864"/>
              <a:gd name="connsiteY2923" fmla="*/ 3325708 h 14570476"/>
              <a:gd name="connsiteX2924" fmla="*/ 17852693 w 22290864"/>
              <a:gd name="connsiteY2924" fmla="*/ 3345413 h 14570476"/>
              <a:gd name="connsiteX2925" fmla="*/ 17855738 w 22290864"/>
              <a:gd name="connsiteY2925" fmla="*/ 3350891 h 14570476"/>
              <a:gd name="connsiteX2926" fmla="*/ 17860254 w 22290864"/>
              <a:gd name="connsiteY2926" fmla="*/ 3359063 h 14570476"/>
              <a:gd name="connsiteX2927" fmla="*/ 17862796 w 22290864"/>
              <a:gd name="connsiteY2927" fmla="*/ 3363701 h 14570476"/>
              <a:gd name="connsiteX2928" fmla="*/ 17861246 w 22290864"/>
              <a:gd name="connsiteY2928" fmla="*/ 3364851 h 14570476"/>
              <a:gd name="connsiteX2929" fmla="*/ 17839200 w 22290864"/>
              <a:gd name="connsiteY2929" fmla="*/ 3385914 h 14570476"/>
              <a:gd name="connsiteX2930" fmla="*/ 17836972 w 22290864"/>
              <a:gd name="connsiteY2930" fmla="*/ 3387896 h 14570476"/>
              <a:gd name="connsiteX2931" fmla="*/ 17834514 w 22290864"/>
              <a:gd name="connsiteY2931" fmla="*/ 3380318 h 14570476"/>
              <a:gd name="connsiteX2932" fmla="*/ 17833214 w 22290864"/>
              <a:gd name="connsiteY2932" fmla="*/ 3375067 h 14570476"/>
              <a:gd name="connsiteX2933" fmla="*/ 17830005 w 22290864"/>
              <a:gd name="connsiteY2933" fmla="*/ 3371449 h 14570476"/>
              <a:gd name="connsiteX2934" fmla="*/ 17817115 w 22290864"/>
              <a:gd name="connsiteY2934" fmla="*/ 3372628 h 14570476"/>
              <a:gd name="connsiteX2935" fmla="*/ 17807674 w 22290864"/>
              <a:gd name="connsiteY2935" fmla="*/ 3393067 h 14570476"/>
              <a:gd name="connsiteX2936" fmla="*/ 17815832 w 22290864"/>
              <a:gd name="connsiteY2936" fmla="*/ 3399520 h 14570476"/>
              <a:gd name="connsiteX2937" fmla="*/ 17821133 w 22290864"/>
              <a:gd name="connsiteY2937" fmla="*/ 3399137 h 14570476"/>
              <a:gd name="connsiteX2938" fmla="*/ 17828575 w 22290864"/>
              <a:gd name="connsiteY2938" fmla="*/ 3398956 h 14570476"/>
              <a:gd name="connsiteX2939" fmla="*/ 17829299 w 22290864"/>
              <a:gd name="connsiteY2939" fmla="*/ 3399127 h 14570476"/>
              <a:gd name="connsiteX2940" fmla="*/ 17827242 w 22290864"/>
              <a:gd name="connsiteY2940" fmla="*/ 3402721 h 14570476"/>
              <a:gd name="connsiteX2941" fmla="*/ 17814626 w 22290864"/>
              <a:gd name="connsiteY2941" fmla="*/ 3430420 h 14570476"/>
              <a:gd name="connsiteX2942" fmla="*/ 17813620 w 22290864"/>
              <a:gd name="connsiteY2942" fmla="*/ 3433266 h 14570476"/>
              <a:gd name="connsiteX2943" fmla="*/ 17784509 w 22290864"/>
              <a:gd name="connsiteY2943" fmla="*/ 3428237 h 14570476"/>
              <a:gd name="connsiteX2944" fmla="*/ 17768934 w 22290864"/>
              <a:gd name="connsiteY2944" fmla="*/ 3422466 h 14570476"/>
              <a:gd name="connsiteX2945" fmla="*/ 17763241 w 22290864"/>
              <a:gd name="connsiteY2945" fmla="*/ 3415295 h 14570476"/>
              <a:gd name="connsiteX2946" fmla="*/ 17760168 w 22290864"/>
              <a:gd name="connsiteY2946" fmla="*/ 3410875 h 14570476"/>
              <a:gd name="connsiteX2947" fmla="*/ 17754800 w 22290864"/>
              <a:gd name="connsiteY2947" fmla="*/ 3407185 h 14570476"/>
              <a:gd name="connsiteX2948" fmla="*/ 17745848 w 22290864"/>
              <a:gd name="connsiteY2948" fmla="*/ 3407520 h 14570476"/>
              <a:gd name="connsiteX2949" fmla="*/ 17733341 w 22290864"/>
              <a:gd name="connsiteY2949" fmla="*/ 3429958 h 14570476"/>
              <a:gd name="connsiteX2950" fmla="*/ 17733632 w 22290864"/>
              <a:gd name="connsiteY2950" fmla="*/ 3435950 h 14570476"/>
              <a:gd name="connsiteX2951" fmla="*/ 17736356 w 22290864"/>
              <a:gd name="connsiteY2951" fmla="*/ 3443987 h 14570476"/>
              <a:gd name="connsiteX2952" fmla="*/ 17745497 w 22290864"/>
              <a:gd name="connsiteY2952" fmla="*/ 3449052 h 14570476"/>
              <a:gd name="connsiteX2953" fmla="*/ 17751863 w 22290864"/>
              <a:gd name="connsiteY2953" fmla="*/ 3447876 h 14570476"/>
              <a:gd name="connsiteX2954" fmla="*/ 17756306 w 22290864"/>
              <a:gd name="connsiteY2954" fmla="*/ 3445430 h 14570476"/>
              <a:gd name="connsiteX2955" fmla="*/ 17770455 w 22290864"/>
              <a:gd name="connsiteY2955" fmla="*/ 3440793 h 14570476"/>
              <a:gd name="connsiteX2956" fmla="*/ 17796547 w 22290864"/>
              <a:gd name="connsiteY2956" fmla="*/ 3447245 h 14570476"/>
              <a:gd name="connsiteX2957" fmla="*/ 17806771 w 22290864"/>
              <a:gd name="connsiteY2957" fmla="*/ 3450165 h 14570476"/>
              <a:gd name="connsiteX2958" fmla="*/ 17809781 w 22290864"/>
              <a:gd name="connsiteY2958" fmla="*/ 3451018 h 14570476"/>
              <a:gd name="connsiteX2959" fmla="*/ 17809589 w 22290864"/>
              <a:gd name="connsiteY2959" fmla="*/ 3452230 h 14570476"/>
              <a:gd name="connsiteX2960" fmla="*/ 17808935 w 22290864"/>
              <a:gd name="connsiteY2960" fmla="*/ 3484024 h 14570476"/>
              <a:gd name="connsiteX2961" fmla="*/ 17809016 w 22290864"/>
              <a:gd name="connsiteY2961" fmla="*/ 3487316 h 14570476"/>
              <a:gd name="connsiteX2962" fmla="*/ 17802169 w 22290864"/>
              <a:gd name="connsiteY2962" fmla="*/ 3483963 h 14570476"/>
              <a:gd name="connsiteX2963" fmla="*/ 17792777 w 22290864"/>
              <a:gd name="connsiteY2963" fmla="*/ 3480627 h 14570476"/>
              <a:gd name="connsiteX2964" fmla="*/ 17786324 w 22290864"/>
              <a:gd name="connsiteY2964" fmla="*/ 3484849 h 14570476"/>
              <a:gd name="connsiteX2965" fmla="*/ 17784219 w 22290864"/>
              <a:gd name="connsiteY2965" fmla="*/ 3490620 h 14570476"/>
              <a:gd name="connsiteX2966" fmla="*/ 17792528 w 22290864"/>
              <a:gd name="connsiteY2966" fmla="*/ 3512078 h 14570476"/>
              <a:gd name="connsiteX2967" fmla="*/ 17797873 w 22290864"/>
              <a:gd name="connsiteY2967" fmla="*/ 3512677 h 14570476"/>
              <a:gd name="connsiteX2968" fmla="*/ 17805591 w 22290864"/>
              <a:gd name="connsiteY2968" fmla="*/ 3506870 h 14570476"/>
              <a:gd name="connsiteX2969" fmla="*/ 17810476 w 22290864"/>
              <a:gd name="connsiteY2969" fmla="*/ 3501359 h 14570476"/>
              <a:gd name="connsiteX2970" fmla="*/ 17811561 w 22290864"/>
              <a:gd name="connsiteY2970" fmla="*/ 3500562 h 14570476"/>
              <a:gd name="connsiteX2971" fmla="*/ 17811848 w 22290864"/>
              <a:gd name="connsiteY2971" fmla="*/ 3501629 h 14570476"/>
              <a:gd name="connsiteX2972" fmla="*/ 17813057 w 22290864"/>
              <a:gd name="connsiteY2972" fmla="*/ 3506095 h 14570476"/>
              <a:gd name="connsiteX2973" fmla="*/ 17823154 w 22290864"/>
              <a:gd name="connsiteY2973" fmla="*/ 3531962 h 14570476"/>
              <a:gd name="connsiteX2974" fmla="*/ 17824624 w 22290864"/>
              <a:gd name="connsiteY2974" fmla="*/ 3534889 h 14570476"/>
              <a:gd name="connsiteX2975" fmla="*/ 17821807 w 22290864"/>
              <a:gd name="connsiteY2975" fmla="*/ 3537119 h 14570476"/>
              <a:gd name="connsiteX2976" fmla="*/ 17787884 w 22290864"/>
              <a:gd name="connsiteY2976" fmla="*/ 3558156 h 14570476"/>
              <a:gd name="connsiteX2977" fmla="*/ 17777049 w 22290864"/>
              <a:gd name="connsiteY2977" fmla="*/ 3557445 h 14570476"/>
              <a:gd name="connsiteX2978" fmla="*/ 17763763 w 22290864"/>
              <a:gd name="connsiteY2978" fmla="*/ 3558650 h 14570476"/>
              <a:gd name="connsiteX2979" fmla="*/ 17758292 w 22290864"/>
              <a:gd name="connsiteY2979" fmla="*/ 3568114 h 14570476"/>
              <a:gd name="connsiteX2980" fmla="*/ 17760122 w 22290864"/>
              <a:gd name="connsiteY2980" fmla="*/ 3578789 h 14570476"/>
              <a:gd name="connsiteX2981" fmla="*/ 17776971 w 22290864"/>
              <a:gd name="connsiteY2981" fmla="*/ 3596404 h 14570476"/>
              <a:gd name="connsiteX2982" fmla="*/ 17782352 w 22290864"/>
              <a:gd name="connsiteY2982" fmla="*/ 3596724 h 14570476"/>
              <a:gd name="connsiteX2983" fmla="*/ 17791295 w 22290864"/>
              <a:gd name="connsiteY2983" fmla="*/ 3590075 h 14570476"/>
              <a:gd name="connsiteX2984" fmla="*/ 17793607 w 22290864"/>
              <a:gd name="connsiteY2984" fmla="*/ 3582816 h 14570476"/>
              <a:gd name="connsiteX2985" fmla="*/ 17796384 w 22290864"/>
              <a:gd name="connsiteY2985" fmla="*/ 3575076 h 14570476"/>
              <a:gd name="connsiteX2986" fmla="*/ 17805250 w 22290864"/>
              <a:gd name="connsiteY2986" fmla="*/ 3566631 h 14570476"/>
              <a:gd name="connsiteX2987" fmla="*/ 17817213 w 22290864"/>
              <a:gd name="connsiteY2987" fmla="*/ 3559801 h 14570476"/>
              <a:gd name="connsiteX2988" fmla="*/ 17830960 w 22290864"/>
              <a:gd name="connsiteY2988" fmla="*/ 3552202 h 14570476"/>
              <a:gd name="connsiteX2989" fmla="*/ 17834563 w 22290864"/>
              <a:gd name="connsiteY2989" fmla="*/ 3550384 h 14570476"/>
              <a:gd name="connsiteX2990" fmla="*/ 17836453 w 22290864"/>
              <a:gd name="connsiteY2990" fmla="*/ 3552565 h 14570476"/>
              <a:gd name="connsiteX2991" fmla="*/ 17856987 w 22290864"/>
              <a:gd name="connsiteY2991" fmla="*/ 3573506 h 14570476"/>
              <a:gd name="connsiteX2992" fmla="*/ 17859117 w 22290864"/>
              <a:gd name="connsiteY2992" fmla="*/ 3575246 h 14570476"/>
              <a:gd name="connsiteX2993" fmla="*/ 17858322 w 22290864"/>
              <a:gd name="connsiteY2993" fmla="*/ 3575761 h 14570476"/>
              <a:gd name="connsiteX2994" fmla="*/ 17850690 w 22290864"/>
              <a:gd name="connsiteY2994" fmla="*/ 3578270 h 14570476"/>
              <a:gd name="connsiteX2995" fmla="*/ 17841540 w 22290864"/>
              <a:gd name="connsiteY2995" fmla="*/ 3582849 h 14570476"/>
              <a:gd name="connsiteX2996" fmla="*/ 17842472 w 22290864"/>
              <a:gd name="connsiteY2996" fmla="*/ 3595404 h 14570476"/>
              <a:gd name="connsiteX2997" fmla="*/ 17848688 w 22290864"/>
              <a:gd name="connsiteY2997" fmla="*/ 3601580 h 14570476"/>
              <a:gd name="connsiteX2998" fmla="*/ 17861944 w 22290864"/>
              <a:gd name="connsiteY2998" fmla="*/ 3605602 h 14570476"/>
              <a:gd name="connsiteX2999" fmla="*/ 17867969 w 22290864"/>
              <a:gd name="connsiteY2999" fmla="*/ 3601579 h 14570476"/>
              <a:gd name="connsiteX3000" fmla="*/ 17869348 w 22290864"/>
              <a:gd name="connsiteY3000" fmla="*/ 3593175 h 14570476"/>
              <a:gd name="connsiteX3001" fmla="*/ 17868908 w 22290864"/>
              <a:gd name="connsiteY3001" fmla="*/ 3585082 h 14570476"/>
              <a:gd name="connsiteX3002" fmla="*/ 17871303 w 22290864"/>
              <a:gd name="connsiteY3002" fmla="*/ 3583704 h 14570476"/>
              <a:gd name="connsiteX3003" fmla="*/ 17900711 w 22290864"/>
              <a:gd name="connsiteY3003" fmla="*/ 3597228 h 14570476"/>
              <a:gd name="connsiteX3004" fmla="*/ 17903704 w 22290864"/>
              <a:gd name="connsiteY3004" fmla="*/ 3598357 h 14570476"/>
              <a:gd name="connsiteX3005" fmla="*/ 17900450 w 22290864"/>
              <a:gd name="connsiteY3005" fmla="*/ 3618051 h 14570476"/>
              <a:gd name="connsiteX3006" fmla="*/ 17893767 w 22290864"/>
              <a:gd name="connsiteY3006" fmla="*/ 3643153 h 14570476"/>
              <a:gd name="connsiteX3007" fmla="*/ 17885645 w 22290864"/>
              <a:gd name="connsiteY3007" fmla="*/ 3650167 h 14570476"/>
              <a:gd name="connsiteX3008" fmla="*/ 17879021 w 22290864"/>
              <a:gd name="connsiteY3008" fmla="*/ 3655723 h 14570476"/>
              <a:gd name="connsiteX3009" fmla="*/ 17876996 w 22290864"/>
              <a:gd name="connsiteY3009" fmla="*/ 3664912 h 14570476"/>
              <a:gd name="connsiteX3010" fmla="*/ 17883192 w 22290864"/>
              <a:gd name="connsiteY3010" fmla="*/ 3674039 h 14570476"/>
              <a:gd name="connsiteX3011" fmla="*/ 17903429 w 22290864"/>
              <a:gd name="connsiteY3011" fmla="*/ 3680231 h 14570476"/>
              <a:gd name="connsiteX3012" fmla="*/ 17907049 w 22290864"/>
              <a:gd name="connsiteY3012" fmla="*/ 3679737 h 14570476"/>
              <a:gd name="connsiteX3013" fmla="*/ 17421532 w 22290864"/>
              <a:gd name="connsiteY3013" fmla="*/ 3808724 h 14570476"/>
              <a:gd name="connsiteX3014" fmla="*/ 17431435 w 22290864"/>
              <a:gd name="connsiteY3014" fmla="*/ 3803258 h 14570476"/>
              <a:gd name="connsiteX3015" fmla="*/ 17433601 w 22290864"/>
              <a:gd name="connsiteY3015" fmla="*/ 3793918 h 14570476"/>
              <a:gd name="connsiteX3016" fmla="*/ 17430061 w 22290864"/>
              <a:gd name="connsiteY3016" fmla="*/ 3786042 h 14570476"/>
              <a:gd name="connsiteX3017" fmla="*/ 17426232 w 22290864"/>
              <a:gd name="connsiteY3017" fmla="*/ 3778067 h 14570476"/>
              <a:gd name="connsiteX3018" fmla="*/ 17426210 w 22290864"/>
              <a:gd name="connsiteY3018" fmla="*/ 3766893 h 14570476"/>
              <a:gd name="connsiteX3019" fmla="*/ 17431931 w 22290864"/>
              <a:gd name="connsiteY3019" fmla="*/ 3746123 h 14570476"/>
              <a:gd name="connsiteX3020" fmla="*/ 17435120 w 22290864"/>
              <a:gd name="connsiteY3020" fmla="*/ 3735009 h 14570476"/>
              <a:gd name="connsiteX3021" fmla="*/ 17436432 w 22290864"/>
              <a:gd name="connsiteY3021" fmla="*/ 3731247 h 14570476"/>
              <a:gd name="connsiteX3022" fmla="*/ 17438807 w 22290864"/>
              <a:gd name="connsiteY3022" fmla="*/ 3731471 h 14570476"/>
              <a:gd name="connsiteX3023" fmla="*/ 17470431 w 22290864"/>
              <a:gd name="connsiteY3023" fmla="*/ 3731649 h 14570476"/>
              <a:gd name="connsiteX3024" fmla="*/ 17473359 w 22290864"/>
              <a:gd name="connsiteY3024" fmla="*/ 3731294 h 14570476"/>
              <a:gd name="connsiteX3025" fmla="*/ 17473080 w 22290864"/>
              <a:gd name="connsiteY3025" fmla="*/ 3732731 h 14570476"/>
              <a:gd name="connsiteX3026" fmla="*/ 17469712 w 22290864"/>
              <a:gd name="connsiteY3026" fmla="*/ 3739856 h 14570476"/>
              <a:gd name="connsiteX3027" fmla="*/ 17467211 w 22290864"/>
              <a:gd name="connsiteY3027" fmla="*/ 3743926 h 14570476"/>
              <a:gd name="connsiteX3028" fmla="*/ 17468339 w 22290864"/>
              <a:gd name="connsiteY3028" fmla="*/ 3753817 h 14570476"/>
              <a:gd name="connsiteX3029" fmla="*/ 17478041 w 22290864"/>
              <a:gd name="connsiteY3029" fmla="*/ 3758111 h 14570476"/>
              <a:gd name="connsiteX3030" fmla="*/ 17498142 w 22290864"/>
              <a:gd name="connsiteY3030" fmla="*/ 3748286 h 14570476"/>
              <a:gd name="connsiteX3031" fmla="*/ 17498247 w 22290864"/>
              <a:gd name="connsiteY3031" fmla="*/ 3744352 h 14570476"/>
              <a:gd name="connsiteX3032" fmla="*/ 17492127 w 22290864"/>
              <a:gd name="connsiteY3032" fmla="*/ 3736160 h 14570476"/>
              <a:gd name="connsiteX3033" fmla="*/ 17488460 w 22290864"/>
              <a:gd name="connsiteY3033" fmla="*/ 3733189 h 14570476"/>
              <a:gd name="connsiteX3034" fmla="*/ 17485684 w 22290864"/>
              <a:gd name="connsiteY3034" fmla="*/ 3729392 h 14570476"/>
              <a:gd name="connsiteX3035" fmla="*/ 17489452 w 22290864"/>
              <a:gd name="connsiteY3035" fmla="*/ 3728050 h 14570476"/>
              <a:gd name="connsiteX3036" fmla="*/ 17515638 w 22290864"/>
              <a:gd name="connsiteY3036" fmla="*/ 3718108 h 14570476"/>
              <a:gd name="connsiteX3037" fmla="*/ 17518619 w 22290864"/>
              <a:gd name="connsiteY3037" fmla="*/ 3716587 h 14570476"/>
              <a:gd name="connsiteX3038" fmla="*/ 17519463 w 22290864"/>
              <a:gd name="connsiteY3038" fmla="*/ 3717831 h 14570476"/>
              <a:gd name="connsiteX3039" fmla="*/ 17524912 w 22290864"/>
              <a:gd name="connsiteY3039" fmla="*/ 3725550 h 14570476"/>
              <a:gd name="connsiteX3040" fmla="*/ 17542647 w 22290864"/>
              <a:gd name="connsiteY3040" fmla="*/ 3752507 h 14570476"/>
              <a:gd name="connsiteX3041" fmla="*/ 17542847 w 22290864"/>
              <a:gd name="connsiteY3041" fmla="*/ 3766556 h 14570476"/>
              <a:gd name="connsiteX3042" fmla="*/ 17541847 w 22290864"/>
              <a:gd name="connsiteY3042" fmla="*/ 3772390 h 14570476"/>
              <a:gd name="connsiteX3043" fmla="*/ 17552000 w 22290864"/>
              <a:gd name="connsiteY3043" fmla="*/ 3785323 h 14570476"/>
              <a:gd name="connsiteX3044" fmla="*/ 17575128 w 22290864"/>
              <a:gd name="connsiteY3044" fmla="*/ 3776831 h 14570476"/>
              <a:gd name="connsiteX3045" fmla="*/ 17581227 w 22290864"/>
              <a:gd name="connsiteY3045" fmla="*/ 3758754 h 14570476"/>
              <a:gd name="connsiteX3046" fmla="*/ 17577241 w 22290864"/>
              <a:gd name="connsiteY3046" fmla="*/ 3753796 h 14570476"/>
              <a:gd name="connsiteX3047" fmla="*/ 17569689 w 22290864"/>
              <a:gd name="connsiteY3047" fmla="*/ 3750628 h 14570476"/>
              <a:gd name="connsiteX3048" fmla="*/ 17556296 w 22290864"/>
              <a:gd name="connsiteY3048" fmla="*/ 3744336 h 14570476"/>
              <a:gd name="connsiteX3049" fmla="*/ 17543037 w 22290864"/>
              <a:gd name="connsiteY3049" fmla="*/ 3722863 h 14570476"/>
              <a:gd name="connsiteX3050" fmla="*/ 17534323 w 22290864"/>
              <a:gd name="connsiteY3050" fmla="*/ 3706653 h 14570476"/>
              <a:gd name="connsiteX3051" fmla="*/ 17536076 w 22290864"/>
              <a:gd name="connsiteY3051" fmla="*/ 3705215 h 14570476"/>
              <a:gd name="connsiteX3052" fmla="*/ 17558023 w 22290864"/>
              <a:gd name="connsiteY3052" fmla="*/ 3683937 h 14570476"/>
              <a:gd name="connsiteX3053" fmla="*/ 17559525 w 22290864"/>
              <a:gd name="connsiteY3053" fmla="*/ 3682143 h 14570476"/>
              <a:gd name="connsiteX3054" fmla="*/ 17560342 w 22290864"/>
              <a:gd name="connsiteY3054" fmla="*/ 3683224 h 14570476"/>
              <a:gd name="connsiteX3055" fmla="*/ 17563139 w 22290864"/>
              <a:gd name="connsiteY3055" fmla="*/ 3691313 h 14570476"/>
              <a:gd name="connsiteX3056" fmla="*/ 17567826 w 22290864"/>
              <a:gd name="connsiteY3056" fmla="*/ 3700361 h 14570476"/>
              <a:gd name="connsiteX3057" fmla="*/ 17574113 w 22290864"/>
              <a:gd name="connsiteY3057" fmla="*/ 3701914 h 14570476"/>
              <a:gd name="connsiteX3058" fmla="*/ 17580067 w 22290864"/>
              <a:gd name="connsiteY3058" fmla="*/ 3699567 h 14570476"/>
              <a:gd name="connsiteX3059" fmla="*/ 17590017 w 22290864"/>
              <a:gd name="connsiteY3059" fmla="*/ 3678662 h 14570476"/>
              <a:gd name="connsiteX3060" fmla="*/ 17586523 w 22290864"/>
              <a:gd name="connsiteY3060" fmla="*/ 3674124 h 14570476"/>
              <a:gd name="connsiteX3061" fmla="*/ 17581716 w 22290864"/>
              <a:gd name="connsiteY3061" fmla="*/ 3672233 h 14570476"/>
              <a:gd name="connsiteX3062" fmla="*/ 17576861 w 22290864"/>
              <a:gd name="connsiteY3062" fmla="*/ 3672644 h 14570476"/>
              <a:gd name="connsiteX3063" fmla="*/ 17571440 w 22290864"/>
              <a:gd name="connsiteY3063" fmla="*/ 3673069 h 14570476"/>
              <a:gd name="connsiteX3064" fmla="*/ 17566893 w 22290864"/>
              <a:gd name="connsiteY3064" fmla="*/ 3672207 h 14570476"/>
              <a:gd name="connsiteX3065" fmla="*/ 17567964 w 22290864"/>
              <a:gd name="connsiteY3065" fmla="*/ 3670107 h 14570476"/>
              <a:gd name="connsiteX3066" fmla="*/ 17581876 w 22290864"/>
              <a:gd name="connsiteY3066" fmla="*/ 3640271 h 14570476"/>
              <a:gd name="connsiteX3067" fmla="*/ 17582425 w 22290864"/>
              <a:gd name="connsiteY3067" fmla="*/ 3638682 h 14570476"/>
              <a:gd name="connsiteX3068" fmla="*/ 17590982 w 22290864"/>
              <a:gd name="connsiteY3068" fmla="*/ 3640099 h 14570476"/>
              <a:gd name="connsiteX3069" fmla="*/ 17619700 w 22290864"/>
              <a:gd name="connsiteY3069" fmla="*/ 3645301 h 14570476"/>
              <a:gd name="connsiteX3070" fmla="*/ 17629831 w 22290864"/>
              <a:gd name="connsiteY3070" fmla="*/ 3650363 h 14570476"/>
              <a:gd name="connsiteX3071" fmla="*/ 17635458 w 22290864"/>
              <a:gd name="connsiteY3071" fmla="*/ 3657777 h 14570476"/>
              <a:gd name="connsiteX3072" fmla="*/ 17646782 w 22290864"/>
              <a:gd name="connsiteY3072" fmla="*/ 3665751 h 14570476"/>
              <a:gd name="connsiteX3073" fmla="*/ 17660200 w 22290864"/>
              <a:gd name="connsiteY3073" fmla="*/ 3657219 h 14570476"/>
              <a:gd name="connsiteX3074" fmla="*/ 17664970 w 22290864"/>
              <a:gd name="connsiteY3074" fmla="*/ 3640107 h 14570476"/>
              <a:gd name="connsiteX3075" fmla="*/ 17663424 w 22290864"/>
              <a:gd name="connsiteY3075" fmla="*/ 3631214 h 14570476"/>
              <a:gd name="connsiteX3076" fmla="*/ 17653364 w 22290864"/>
              <a:gd name="connsiteY3076" fmla="*/ 3623361 h 14570476"/>
              <a:gd name="connsiteX3077" fmla="*/ 17642026 w 22290864"/>
              <a:gd name="connsiteY3077" fmla="*/ 3626842 h 14570476"/>
              <a:gd name="connsiteX3078" fmla="*/ 17632680 w 22290864"/>
              <a:gd name="connsiteY3078" fmla="*/ 3631013 h 14570476"/>
              <a:gd name="connsiteX3079" fmla="*/ 17619025 w 22290864"/>
              <a:gd name="connsiteY3079" fmla="*/ 3629943 h 14570476"/>
              <a:gd name="connsiteX3080" fmla="*/ 17586656 w 22290864"/>
              <a:gd name="connsiteY3080" fmla="*/ 3620757 h 14570476"/>
              <a:gd name="connsiteX3081" fmla="*/ 17587003 w 22290864"/>
              <a:gd name="connsiteY3081" fmla="*/ 3617625 h 14570476"/>
              <a:gd name="connsiteX3082" fmla="*/ 17587380 w 22290864"/>
              <a:gd name="connsiteY3082" fmla="*/ 3585204 h 14570476"/>
              <a:gd name="connsiteX3083" fmla="*/ 17589327 w 22290864"/>
              <a:gd name="connsiteY3083" fmla="*/ 3582934 h 14570476"/>
              <a:gd name="connsiteX3084" fmla="*/ 17595984 w 22290864"/>
              <a:gd name="connsiteY3084" fmla="*/ 3586402 h 14570476"/>
              <a:gd name="connsiteX3085" fmla="*/ 17600340 w 22290864"/>
              <a:gd name="connsiteY3085" fmla="*/ 3588981 h 14570476"/>
              <a:gd name="connsiteX3086" fmla="*/ 17611180 w 22290864"/>
              <a:gd name="connsiteY3086" fmla="*/ 3585418 h 14570476"/>
              <a:gd name="connsiteX3087" fmla="*/ 17609195 w 22290864"/>
              <a:gd name="connsiteY3087" fmla="*/ 3561317 h 14570476"/>
              <a:gd name="connsiteX3088" fmla="*/ 17603887 w 22290864"/>
              <a:gd name="connsiteY3088" fmla="*/ 3557491 h 14570476"/>
              <a:gd name="connsiteX3089" fmla="*/ 17598372 w 22290864"/>
              <a:gd name="connsiteY3089" fmla="*/ 3557615 h 14570476"/>
              <a:gd name="connsiteX3090" fmla="*/ 17591366 w 22290864"/>
              <a:gd name="connsiteY3090" fmla="*/ 3564016 h 14570476"/>
              <a:gd name="connsiteX3091" fmla="*/ 17588569 w 22290864"/>
              <a:gd name="connsiteY3091" fmla="*/ 3567464 h 14570476"/>
              <a:gd name="connsiteX3092" fmla="*/ 17585084 w 22290864"/>
              <a:gd name="connsiteY3092" fmla="*/ 3569977 h 14570476"/>
              <a:gd name="connsiteX3093" fmla="*/ 17583679 w 22290864"/>
              <a:gd name="connsiteY3093" fmla="*/ 3565587 h 14570476"/>
              <a:gd name="connsiteX3094" fmla="*/ 17577938 w 22290864"/>
              <a:gd name="connsiteY3094" fmla="*/ 3548677 h 14570476"/>
              <a:gd name="connsiteX3095" fmla="*/ 17573345 w 22290864"/>
              <a:gd name="connsiteY3095" fmla="*/ 3538834 h 14570476"/>
              <a:gd name="connsiteX3096" fmla="*/ 17572919 w 22290864"/>
              <a:gd name="connsiteY3096" fmla="*/ 3538065 h 14570476"/>
              <a:gd name="connsiteX3097" fmla="*/ 17575564 w 22290864"/>
              <a:gd name="connsiteY3097" fmla="*/ 3536180 h 14570476"/>
              <a:gd name="connsiteX3098" fmla="*/ 17594829 w 22290864"/>
              <a:gd name="connsiteY3098" fmla="*/ 3522583 h 14570476"/>
              <a:gd name="connsiteX3099" fmla="*/ 17608865 w 22290864"/>
              <a:gd name="connsiteY3099" fmla="*/ 3514218 h 14570476"/>
              <a:gd name="connsiteX3100" fmla="*/ 17610770 w 22290864"/>
              <a:gd name="connsiteY3100" fmla="*/ 3513660 h 14570476"/>
              <a:gd name="connsiteX3101" fmla="*/ 17617313 w 22290864"/>
              <a:gd name="connsiteY3101" fmla="*/ 3513401 h 14570476"/>
              <a:gd name="connsiteX3102" fmla="*/ 17622679 w 22290864"/>
              <a:gd name="connsiteY3102" fmla="*/ 3514376 h 14570476"/>
              <a:gd name="connsiteX3103" fmla="*/ 17627868 w 22290864"/>
              <a:gd name="connsiteY3103" fmla="*/ 3515297 h 14570476"/>
              <a:gd name="connsiteX3104" fmla="*/ 17638795 w 22290864"/>
              <a:gd name="connsiteY3104" fmla="*/ 3510034 h 14570476"/>
              <a:gd name="connsiteX3105" fmla="*/ 17640897 w 22290864"/>
              <a:gd name="connsiteY3105" fmla="*/ 3498727 h 14570476"/>
              <a:gd name="connsiteX3106" fmla="*/ 17627347 w 22290864"/>
              <a:gd name="connsiteY3106" fmla="*/ 3477641 h 14570476"/>
              <a:gd name="connsiteX3107" fmla="*/ 17616364 w 22290864"/>
              <a:gd name="connsiteY3107" fmla="*/ 3475209 h 14570476"/>
              <a:gd name="connsiteX3108" fmla="*/ 17608851 w 22290864"/>
              <a:gd name="connsiteY3108" fmla="*/ 3480623 h 14570476"/>
              <a:gd name="connsiteX3109" fmla="*/ 17605962 w 22290864"/>
              <a:gd name="connsiteY3109" fmla="*/ 3488571 h 14570476"/>
              <a:gd name="connsiteX3110" fmla="*/ 17601872 w 22290864"/>
              <a:gd name="connsiteY3110" fmla="*/ 3498471 h 14570476"/>
              <a:gd name="connsiteX3111" fmla="*/ 17586691 w 22290864"/>
              <a:gd name="connsiteY3111" fmla="*/ 3509495 h 14570476"/>
              <a:gd name="connsiteX3112" fmla="*/ 17563422 w 22290864"/>
              <a:gd name="connsiteY3112" fmla="*/ 3522326 h 14570476"/>
              <a:gd name="connsiteX3113" fmla="*/ 17562229 w 22290864"/>
              <a:gd name="connsiteY3113" fmla="*/ 3521015 h 14570476"/>
              <a:gd name="connsiteX3114" fmla="*/ 17541604 w 22290864"/>
              <a:gd name="connsiteY3114" fmla="*/ 3499058 h 14570476"/>
              <a:gd name="connsiteX3115" fmla="*/ 17538351 w 22290864"/>
              <a:gd name="connsiteY3115" fmla="*/ 3496289 h 14570476"/>
              <a:gd name="connsiteX3116" fmla="*/ 17537759 w 22290864"/>
              <a:gd name="connsiteY3116" fmla="*/ 3495781 h 14570476"/>
              <a:gd name="connsiteX3117" fmla="*/ 17538646 w 22290864"/>
              <a:gd name="connsiteY3117" fmla="*/ 3495186 h 14570476"/>
              <a:gd name="connsiteX3118" fmla="*/ 17546040 w 22290864"/>
              <a:gd name="connsiteY3118" fmla="*/ 3492761 h 14570476"/>
              <a:gd name="connsiteX3119" fmla="*/ 17553201 w 22290864"/>
              <a:gd name="connsiteY3119" fmla="*/ 3490460 h 14570476"/>
              <a:gd name="connsiteX3120" fmla="*/ 17556911 w 22290864"/>
              <a:gd name="connsiteY3120" fmla="*/ 3483129 h 14570476"/>
              <a:gd name="connsiteX3121" fmla="*/ 17540842 w 22290864"/>
              <a:gd name="connsiteY3121" fmla="*/ 3466011 h 14570476"/>
              <a:gd name="connsiteX3122" fmla="*/ 17534633 w 22290864"/>
              <a:gd name="connsiteY3122" fmla="*/ 3465518 h 14570476"/>
              <a:gd name="connsiteX3123" fmla="*/ 17528108 w 22290864"/>
              <a:gd name="connsiteY3123" fmla="*/ 3470553 h 14570476"/>
              <a:gd name="connsiteX3124" fmla="*/ 17527529 w 22290864"/>
              <a:gd name="connsiteY3124" fmla="*/ 3478841 h 14570476"/>
              <a:gd name="connsiteX3125" fmla="*/ 17527988 w 22290864"/>
              <a:gd name="connsiteY3125" fmla="*/ 3484341 h 14570476"/>
              <a:gd name="connsiteX3126" fmla="*/ 17527342 w 22290864"/>
              <a:gd name="connsiteY3126" fmla="*/ 3488304 h 14570476"/>
              <a:gd name="connsiteX3127" fmla="*/ 17524746 w 22290864"/>
              <a:gd name="connsiteY3127" fmla="*/ 3486792 h 14570476"/>
              <a:gd name="connsiteX3128" fmla="*/ 17497739 w 22290864"/>
              <a:gd name="connsiteY3128" fmla="*/ 3474139 h 14570476"/>
              <a:gd name="connsiteX3129" fmla="*/ 17494605 w 22290864"/>
              <a:gd name="connsiteY3129" fmla="*/ 3472676 h 14570476"/>
              <a:gd name="connsiteX3130" fmla="*/ 17495813 w 22290864"/>
              <a:gd name="connsiteY3130" fmla="*/ 3465606 h 14570476"/>
              <a:gd name="connsiteX3131" fmla="*/ 17501944 w 22290864"/>
              <a:gd name="connsiteY3131" fmla="*/ 3433967 h 14570476"/>
              <a:gd name="connsiteX3132" fmla="*/ 17507859 w 22290864"/>
              <a:gd name="connsiteY3132" fmla="*/ 3425501 h 14570476"/>
              <a:gd name="connsiteX3133" fmla="*/ 17512462 w 22290864"/>
              <a:gd name="connsiteY3133" fmla="*/ 3422270 h 14570476"/>
              <a:gd name="connsiteX3134" fmla="*/ 17519260 w 22290864"/>
              <a:gd name="connsiteY3134" fmla="*/ 3416620 h 14570476"/>
              <a:gd name="connsiteX3135" fmla="*/ 17521206 w 22290864"/>
              <a:gd name="connsiteY3135" fmla="*/ 3407466 h 14570476"/>
              <a:gd name="connsiteX3136" fmla="*/ 17516869 w 22290864"/>
              <a:gd name="connsiteY3136" fmla="*/ 3399852 h 14570476"/>
              <a:gd name="connsiteX3137" fmla="*/ 17501146 w 22290864"/>
              <a:gd name="connsiteY3137" fmla="*/ 3392612 h 14570476"/>
              <a:gd name="connsiteX3138" fmla="*/ 17491897 w 22290864"/>
              <a:gd name="connsiteY3138" fmla="*/ 3392555 h 14570476"/>
              <a:gd name="connsiteX3139" fmla="*/ 17486636 w 22290864"/>
              <a:gd name="connsiteY3139" fmla="*/ 3393794 h 14570476"/>
              <a:gd name="connsiteX3140" fmla="*/ 17481267 w 22290864"/>
              <a:gd name="connsiteY3140" fmla="*/ 3398083 h 14570476"/>
              <a:gd name="connsiteX3141" fmla="*/ 17479439 w 22290864"/>
              <a:gd name="connsiteY3141" fmla="*/ 3401786 h 14570476"/>
              <a:gd name="connsiteX3142" fmla="*/ 17479268 w 22290864"/>
              <a:gd name="connsiteY3142" fmla="*/ 3408152 h 14570476"/>
              <a:gd name="connsiteX3143" fmla="*/ 17483249 w 22290864"/>
              <a:gd name="connsiteY3143" fmla="*/ 3416395 h 14570476"/>
              <a:gd name="connsiteX3144" fmla="*/ 17487033 w 22290864"/>
              <a:gd name="connsiteY3144" fmla="*/ 3431219 h 14570476"/>
              <a:gd name="connsiteX3145" fmla="*/ 17480572 w 22290864"/>
              <a:gd name="connsiteY3145" fmla="*/ 3455904 h 14570476"/>
              <a:gd name="connsiteX3146" fmla="*/ 17477657 w 22290864"/>
              <a:gd name="connsiteY3146" fmla="*/ 3466025 h 14570476"/>
              <a:gd name="connsiteX3147" fmla="*/ 17476831 w 22290864"/>
              <a:gd name="connsiteY3147" fmla="*/ 3468945 h 14570476"/>
              <a:gd name="connsiteX3148" fmla="*/ 17474927 w 22290864"/>
              <a:gd name="connsiteY3148" fmla="*/ 3468640 h 14570476"/>
              <a:gd name="connsiteX3149" fmla="*/ 17442590 w 22290864"/>
              <a:gd name="connsiteY3149" fmla="*/ 3467869 h 14570476"/>
              <a:gd name="connsiteX3150" fmla="*/ 17439048 w 22290864"/>
              <a:gd name="connsiteY3150" fmla="*/ 3468203 h 14570476"/>
              <a:gd name="connsiteX3151" fmla="*/ 17439342 w 22290864"/>
              <a:gd name="connsiteY3151" fmla="*/ 3466974 h 14570476"/>
              <a:gd name="connsiteX3152" fmla="*/ 17442670 w 22290864"/>
              <a:gd name="connsiteY3152" fmla="*/ 3460235 h 14570476"/>
              <a:gd name="connsiteX3153" fmla="*/ 17445910 w 22290864"/>
              <a:gd name="connsiteY3153" fmla="*/ 3450774 h 14570476"/>
              <a:gd name="connsiteX3154" fmla="*/ 17441610 w 22290864"/>
              <a:gd name="connsiteY3154" fmla="*/ 3444354 h 14570476"/>
              <a:gd name="connsiteX3155" fmla="*/ 17427948 w 22290864"/>
              <a:gd name="connsiteY3155" fmla="*/ 3442381 h 14570476"/>
              <a:gd name="connsiteX3156" fmla="*/ 17415846 w 22290864"/>
              <a:gd name="connsiteY3156" fmla="*/ 3448645 h 14570476"/>
              <a:gd name="connsiteX3157" fmla="*/ 17414147 w 22290864"/>
              <a:gd name="connsiteY3157" fmla="*/ 3456663 h 14570476"/>
              <a:gd name="connsiteX3158" fmla="*/ 17420547 w 22290864"/>
              <a:gd name="connsiteY3158" fmla="*/ 3464281 h 14570476"/>
              <a:gd name="connsiteX3159" fmla="*/ 17424269 w 22290864"/>
              <a:gd name="connsiteY3159" fmla="*/ 3467453 h 14570476"/>
              <a:gd name="connsiteX3160" fmla="*/ 17426301 w 22290864"/>
              <a:gd name="connsiteY3160" fmla="*/ 3470346 h 14570476"/>
              <a:gd name="connsiteX3161" fmla="*/ 17423208 w 22290864"/>
              <a:gd name="connsiteY3161" fmla="*/ 3471213 h 14570476"/>
              <a:gd name="connsiteX3162" fmla="*/ 17394777 w 22290864"/>
              <a:gd name="connsiteY3162" fmla="*/ 3481920 h 14570476"/>
              <a:gd name="connsiteX3163" fmla="*/ 17392616 w 22290864"/>
              <a:gd name="connsiteY3163" fmla="*/ 3482943 h 14570476"/>
              <a:gd name="connsiteX3164" fmla="*/ 17379617 w 22290864"/>
              <a:gd name="connsiteY3164" fmla="*/ 3464583 h 14570476"/>
              <a:gd name="connsiteX3165" fmla="*/ 17369044 w 22290864"/>
              <a:gd name="connsiteY3165" fmla="*/ 3445640 h 14570476"/>
              <a:gd name="connsiteX3166" fmla="*/ 17369975 w 22290864"/>
              <a:gd name="connsiteY3166" fmla="*/ 3434133 h 14570476"/>
              <a:gd name="connsiteX3167" fmla="*/ 17370603 w 22290864"/>
              <a:gd name="connsiteY3167" fmla="*/ 3426131 h 14570476"/>
              <a:gd name="connsiteX3168" fmla="*/ 17369434 w 22290864"/>
              <a:gd name="connsiteY3168" fmla="*/ 3422753 h 14570476"/>
              <a:gd name="connsiteX3169" fmla="*/ 17350190 w 22290864"/>
              <a:gd name="connsiteY3169" fmla="*/ 3417316 h 14570476"/>
              <a:gd name="connsiteX3170" fmla="*/ 17333253 w 22290864"/>
              <a:gd name="connsiteY3170" fmla="*/ 3429757 h 14570476"/>
              <a:gd name="connsiteX3171" fmla="*/ 17330587 w 22290864"/>
              <a:gd name="connsiteY3171" fmla="*/ 3435687 h 14570476"/>
              <a:gd name="connsiteX3172" fmla="*/ 17339590 w 22290864"/>
              <a:gd name="connsiteY3172" fmla="*/ 3450016 h 14570476"/>
              <a:gd name="connsiteX3173" fmla="*/ 17344671 w 22290864"/>
              <a:gd name="connsiteY3173" fmla="*/ 3451419 h 14570476"/>
              <a:gd name="connsiteX3174" fmla="*/ 17353063 w 22290864"/>
              <a:gd name="connsiteY3174" fmla="*/ 3454695 h 14570476"/>
              <a:gd name="connsiteX3175" fmla="*/ 17367176 w 22290864"/>
              <a:gd name="connsiteY3175" fmla="*/ 3474400 h 14570476"/>
              <a:gd name="connsiteX3176" fmla="*/ 17370221 w 22290864"/>
              <a:gd name="connsiteY3176" fmla="*/ 3479878 h 14570476"/>
              <a:gd name="connsiteX3177" fmla="*/ 17374737 w 22290864"/>
              <a:gd name="connsiteY3177" fmla="*/ 3488050 h 14570476"/>
              <a:gd name="connsiteX3178" fmla="*/ 17377279 w 22290864"/>
              <a:gd name="connsiteY3178" fmla="*/ 3492688 h 14570476"/>
              <a:gd name="connsiteX3179" fmla="*/ 17375729 w 22290864"/>
              <a:gd name="connsiteY3179" fmla="*/ 3493838 h 14570476"/>
              <a:gd name="connsiteX3180" fmla="*/ 17353683 w 22290864"/>
              <a:gd name="connsiteY3180" fmla="*/ 3514901 h 14570476"/>
              <a:gd name="connsiteX3181" fmla="*/ 17351454 w 22290864"/>
              <a:gd name="connsiteY3181" fmla="*/ 3516883 h 14570476"/>
              <a:gd name="connsiteX3182" fmla="*/ 17348997 w 22290864"/>
              <a:gd name="connsiteY3182" fmla="*/ 3509305 h 14570476"/>
              <a:gd name="connsiteX3183" fmla="*/ 17347697 w 22290864"/>
              <a:gd name="connsiteY3183" fmla="*/ 3504054 h 14570476"/>
              <a:gd name="connsiteX3184" fmla="*/ 17344488 w 22290864"/>
              <a:gd name="connsiteY3184" fmla="*/ 3500436 h 14570476"/>
              <a:gd name="connsiteX3185" fmla="*/ 17331598 w 22290864"/>
              <a:gd name="connsiteY3185" fmla="*/ 3501615 h 14570476"/>
              <a:gd name="connsiteX3186" fmla="*/ 17322157 w 22290864"/>
              <a:gd name="connsiteY3186" fmla="*/ 3522054 h 14570476"/>
              <a:gd name="connsiteX3187" fmla="*/ 17330315 w 22290864"/>
              <a:gd name="connsiteY3187" fmla="*/ 3528507 h 14570476"/>
              <a:gd name="connsiteX3188" fmla="*/ 17335616 w 22290864"/>
              <a:gd name="connsiteY3188" fmla="*/ 3528124 h 14570476"/>
              <a:gd name="connsiteX3189" fmla="*/ 17343058 w 22290864"/>
              <a:gd name="connsiteY3189" fmla="*/ 3527943 h 14570476"/>
              <a:gd name="connsiteX3190" fmla="*/ 17343782 w 22290864"/>
              <a:gd name="connsiteY3190" fmla="*/ 3528114 h 14570476"/>
              <a:gd name="connsiteX3191" fmla="*/ 17341725 w 22290864"/>
              <a:gd name="connsiteY3191" fmla="*/ 3531708 h 14570476"/>
              <a:gd name="connsiteX3192" fmla="*/ 17329109 w 22290864"/>
              <a:gd name="connsiteY3192" fmla="*/ 3559407 h 14570476"/>
              <a:gd name="connsiteX3193" fmla="*/ 17328103 w 22290864"/>
              <a:gd name="connsiteY3193" fmla="*/ 3562253 h 14570476"/>
              <a:gd name="connsiteX3194" fmla="*/ 17298992 w 22290864"/>
              <a:gd name="connsiteY3194" fmla="*/ 3557224 h 14570476"/>
              <a:gd name="connsiteX3195" fmla="*/ 17283417 w 22290864"/>
              <a:gd name="connsiteY3195" fmla="*/ 3551453 h 14570476"/>
              <a:gd name="connsiteX3196" fmla="*/ 17277724 w 22290864"/>
              <a:gd name="connsiteY3196" fmla="*/ 3544282 h 14570476"/>
              <a:gd name="connsiteX3197" fmla="*/ 17274651 w 22290864"/>
              <a:gd name="connsiteY3197" fmla="*/ 3539862 h 14570476"/>
              <a:gd name="connsiteX3198" fmla="*/ 17269283 w 22290864"/>
              <a:gd name="connsiteY3198" fmla="*/ 3536172 h 14570476"/>
              <a:gd name="connsiteX3199" fmla="*/ 17260331 w 22290864"/>
              <a:gd name="connsiteY3199" fmla="*/ 3536507 h 14570476"/>
              <a:gd name="connsiteX3200" fmla="*/ 17247824 w 22290864"/>
              <a:gd name="connsiteY3200" fmla="*/ 3558945 h 14570476"/>
              <a:gd name="connsiteX3201" fmla="*/ 17248115 w 22290864"/>
              <a:gd name="connsiteY3201" fmla="*/ 3564937 h 14570476"/>
              <a:gd name="connsiteX3202" fmla="*/ 17250839 w 22290864"/>
              <a:gd name="connsiteY3202" fmla="*/ 3572974 h 14570476"/>
              <a:gd name="connsiteX3203" fmla="*/ 17259980 w 22290864"/>
              <a:gd name="connsiteY3203" fmla="*/ 3578039 h 14570476"/>
              <a:gd name="connsiteX3204" fmla="*/ 17266346 w 22290864"/>
              <a:gd name="connsiteY3204" fmla="*/ 3576863 h 14570476"/>
              <a:gd name="connsiteX3205" fmla="*/ 17270789 w 22290864"/>
              <a:gd name="connsiteY3205" fmla="*/ 3574417 h 14570476"/>
              <a:gd name="connsiteX3206" fmla="*/ 17284938 w 22290864"/>
              <a:gd name="connsiteY3206" fmla="*/ 3569780 h 14570476"/>
              <a:gd name="connsiteX3207" fmla="*/ 17311030 w 22290864"/>
              <a:gd name="connsiteY3207" fmla="*/ 3576232 h 14570476"/>
              <a:gd name="connsiteX3208" fmla="*/ 17321254 w 22290864"/>
              <a:gd name="connsiteY3208" fmla="*/ 3579152 h 14570476"/>
              <a:gd name="connsiteX3209" fmla="*/ 17324264 w 22290864"/>
              <a:gd name="connsiteY3209" fmla="*/ 3580005 h 14570476"/>
              <a:gd name="connsiteX3210" fmla="*/ 17324072 w 22290864"/>
              <a:gd name="connsiteY3210" fmla="*/ 3581217 h 14570476"/>
              <a:gd name="connsiteX3211" fmla="*/ 17323418 w 22290864"/>
              <a:gd name="connsiteY3211" fmla="*/ 3613011 h 14570476"/>
              <a:gd name="connsiteX3212" fmla="*/ 17323499 w 22290864"/>
              <a:gd name="connsiteY3212" fmla="*/ 3616303 h 14570476"/>
              <a:gd name="connsiteX3213" fmla="*/ 17316652 w 22290864"/>
              <a:gd name="connsiteY3213" fmla="*/ 3612950 h 14570476"/>
              <a:gd name="connsiteX3214" fmla="*/ 17307260 w 22290864"/>
              <a:gd name="connsiteY3214" fmla="*/ 3609614 h 14570476"/>
              <a:gd name="connsiteX3215" fmla="*/ 17300806 w 22290864"/>
              <a:gd name="connsiteY3215" fmla="*/ 3613836 h 14570476"/>
              <a:gd name="connsiteX3216" fmla="*/ 17298701 w 22290864"/>
              <a:gd name="connsiteY3216" fmla="*/ 3619607 h 14570476"/>
              <a:gd name="connsiteX3217" fmla="*/ 17307011 w 22290864"/>
              <a:gd name="connsiteY3217" fmla="*/ 3641065 h 14570476"/>
              <a:gd name="connsiteX3218" fmla="*/ 17312355 w 22290864"/>
              <a:gd name="connsiteY3218" fmla="*/ 3641664 h 14570476"/>
              <a:gd name="connsiteX3219" fmla="*/ 17320074 w 22290864"/>
              <a:gd name="connsiteY3219" fmla="*/ 3635857 h 14570476"/>
              <a:gd name="connsiteX3220" fmla="*/ 17324959 w 22290864"/>
              <a:gd name="connsiteY3220" fmla="*/ 3630346 h 14570476"/>
              <a:gd name="connsiteX3221" fmla="*/ 17326044 w 22290864"/>
              <a:gd name="connsiteY3221" fmla="*/ 3629549 h 14570476"/>
              <a:gd name="connsiteX3222" fmla="*/ 17326331 w 22290864"/>
              <a:gd name="connsiteY3222" fmla="*/ 3630616 h 14570476"/>
              <a:gd name="connsiteX3223" fmla="*/ 17327539 w 22290864"/>
              <a:gd name="connsiteY3223" fmla="*/ 3635082 h 14570476"/>
              <a:gd name="connsiteX3224" fmla="*/ 17337637 w 22290864"/>
              <a:gd name="connsiteY3224" fmla="*/ 3660949 h 14570476"/>
              <a:gd name="connsiteX3225" fmla="*/ 17339107 w 22290864"/>
              <a:gd name="connsiteY3225" fmla="*/ 3663876 h 14570476"/>
              <a:gd name="connsiteX3226" fmla="*/ 17336290 w 22290864"/>
              <a:gd name="connsiteY3226" fmla="*/ 3666106 h 14570476"/>
              <a:gd name="connsiteX3227" fmla="*/ 17302367 w 22290864"/>
              <a:gd name="connsiteY3227" fmla="*/ 3687143 h 14570476"/>
              <a:gd name="connsiteX3228" fmla="*/ 17291531 w 22290864"/>
              <a:gd name="connsiteY3228" fmla="*/ 3686432 h 14570476"/>
              <a:gd name="connsiteX3229" fmla="*/ 17278246 w 22290864"/>
              <a:gd name="connsiteY3229" fmla="*/ 3687637 h 14570476"/>
              <a:gd name="connsiteX3230" fmla="*/ 17272775 w 22290864"/>
              <a:gd name="connsiteY3230" fmla="*/ 3697101 h 14570476"/>
              <a:gd name="connsiteX3231" fmla="*/ 17274605 w 22290864"/>
              <a:gd name="connsiteY3231" fmla="*/ 3707776 h 14570476"/>
              <a:gd name="connsiteX3232" fmla="*/ 17291454 w 22290864"/>
              <a:gd name="connsiteY3232" fmla="*/ 3725391 h 14570476"/>
              <a:gd name="connsiteX3233" fmla="*/ 17296835 w 22290864"/>
              <a:gd name="connsiteY3233" fmla="*/ 3725711 h 14570476"/>
              <a:gd name="connsiteX3234" fmla="*/ 17305778 w 22290864"/>
              <a:gd name="connsiteY3234" fmla="*/ 3719062 h 14570476"/>
              <a:gd name="connsiteX3235" fmla="*/ 17308090 w 22290864"/>
              <a:gd name="connsiteY3235" fmla="*/ 3711803 h 14570476"/>
              <a:gd name="connsiteX3236" fmla="*/ 17310867 w 22290864"/>
              <a:gd name="connsiteY3236" fmla="*/ 3704063 h 14570476"/>
              <a:gd name="connsiteX3237" fmla="*/ 17319733 w 22290864"/>
              <a:gd name="connsiteY3237" fmla="*/ 3695618 h 14570476"/>
              <a:gd name="connsiteX3238" fmla="*/ 17331696 w 22290864"/>
              <a:gd name="connsiteY3238" fmla="*/ 3688788 h 14570476"/>
              <a:gd name="connsiteX3239" fmla="*/ 17345443 w 22290864"/>
              <a:gd name="connsiteY3239" fmla="*/ 3681189 h 14570476"/>
              <a:gd name="connsiteX3240" fmla="*/ 17349046 w 22290864"/>
              <a:gd name="connsiteY3240" fmla="*/ 3679371 h 14570476"/>
              <a:gd name="connsiteX3241" fmla="*/ 17350936 w 22290864"/>
              <a:gd name="connsiteY3241" fmla="*/ 3681552 h 14570476"/>
              <a:gd name="connsiteX3242" fmla="*/ 17371470 w 22290864"/>
              <a:gd name="connsiteY3242" fmla="*/ 3702493 h 14570476"/>
              <a:gd name="connsiteX3243" fmla="*/ 17373600 w 22290864"/>
              <a:gd name="connsiteY3243" fmla="*/ 3704233 h 14570476"/>
              <a:gd name="connsiteX3244" fmla="*/ 17372805 w 22290864"/>
              <a:gd name="connsiteY3244" fmla="*/ 3704748 h 14570476"/>
              <a:gd name="connsiteX3245" fmla="*/ 17365173 w 22290864"/>
              <a:gd name="connsiteY3245" fmla="*/ 3707257 h 14570476"/>
              <a:gd name="connsiteX3246" fmla="*/ 17356023 w 22290864"/>
              <a:gd name="connsiteY3246" fmla="*/ 3711836 h 14570476"/>
              <a:gd name="connsiteX3247" fmla="*/ 17356955 w 22290864"/>
              <a:gd name="connsiteY3247" fmla="*/ 3724391 h 14570476"/>
              <a:gd name="connsiteX3248" fmla="*/ 17363171 w 22290864"/>
              <a:gd name="connsiteY3248" fmla="*/ 3730567 h 14570476"/>
              <a:gd name="connsiteX3249" fmla="*/ 17376427 w 22290864"/>
              <a:gd name="connsiteY3249" fmla="*/ 3734589 h 14570476"/>
              <a:gd name="connsiteX3250" fmla="*/ 17382452 w 22290864"/>
              <a:gd name="connsiteY3250" fmla="*/ 3730566 h 14570476"/>
              <a:gd name="connsiteX3251" fmla="*/ 17383831 w 22290864"/>
              <a:gd name="connsiteY3251" fmla="*/ 3722162 h 14570476"/>
              <a:gd name="connsiteX3252" fmla="*/ 17383391 w 22290864"/>
              <a:gd name="connsiteY3252" fmla="*/ 3714069 h 14570476"/>
              <a:gd name="connsiteX3253" fmla="*/ 17385786 w 22290864"/>
              <a:gd name="connsiteY3253" fmla="*/ 3712691 h 14570476"/>
              <a:gd name="connsiteX3254" fmla="*/ 17415194 w 22290864"/>
              <a:gd name="connsiteY3254" fmla="*/ 3726215 h 14570476"/>
              <a:gd name="connsiteX3255" fmla="*/ 17418187 w 22290864"/>
              <a:gd name="connsiteY3255" fmla="*/ 3727344 h 14570476"/>
              <a:gd name="connsiteX3256" fmla="*/ 17414933 w 22290864"/>
              <a:gd name="connsiteY3256" fmla="*/ 3747038 h 14570476"/>
              <a:gd name="connsiteX3257" fmla="*/ 17408250 w 22290864"/>
              <a:gd name="connsiteY3257" fmla="*/ 3772140 h 14570476"/>
              <a:gd name="connsiteX3258" fmla="*/ 17400128 w 22290864"/>
              <a:gd name="connsiteY3258" fmla="*/ 3779154 h 14570476"/>
              <a:gd name="connsiteX3259" fmla="*/ 17393504 w 22290864"/>
              <a:gd name="connsiteY3259" fmla="*/ 3784710 h 14570476"/>
              <a:gd name="connsiteX3260" fmla="*/ 17391479 w 22290864"/>
              <a:gd name="connsiteY3260" fmla="*/ 3793899 h 14570476"/>
              <a:gd name="connsiteX3261" fmla="*/ 17397675 w 22290864"/>
              <a:gd name="connsiteY3261" fmla="*/ 3803026 h 14570476"/>
              <a:gd name="connsiteX3262" fmla="*/ 17417912 w 22290864"/>
              <a:gd name="connsiteY3262" fmla="*/ 3809218 h 14570476"/>
              <a:gd name="connsiteX3263" fmla="*/ 17421532 w 22290864"/>
              <a:gd name="connsiteY3263" fmla="*/ 3808724 h 14570476"/>
              <a:gd name="connsiteX3264" fmla="*/ 16064244 w 22290864"/>
              <a:gd name="connsiteY3264" fmla="*/ 4289656 h 14570476"/>
              <a:gd name="connsiteX3265" fmla="*/ 16083397 w 22290864"/>
              <a:gd name="connsiteY3265" fmla="*/ 4279083 h 14570476"/>
              <a:gd name="connsiteX3266" fmla="*/ 16087586 w 22290864"/>
              <a:gd name="connsiteY3266" fmla="*/ 4261020 h 14570476"/>
              <a:gd name="connsiteX3267" fmla="*/ 16080740 w 22290864"/>
              <a:gd name="connsiteY3267" fmla="*/ 4245787 h 14570476"/>
              <a:gd name="connsiteX3268" fmla="*/ 16073334 w 22290864"/>
              <a:gd name="connsiteY3268" fmla="*/ 4230364 h 14570476"/>
              <a:gd name="connsiteX3269" fmla="*/ 16073292 w 22290864"/>
              <a:gd name="connsiteY3269" fmla="*/ 4208751 h 14570476"/>
              <a:gd name="connsiteX3270" fmla="*/ 16084357 w 22290864"/>
              <a:gd name="connsiteY3270" fmla="*/ 4168582 h 14570476"/>
              <a:gd name="connsiteX3271" fmla="*/ 16090523 w 22290864"/>
              <a:gd name="connsiteY3271" fmla="*/ 4147086 h 14570476"/>
              <a:gd name="connsiteX3272" fmla="*/ 16093061 w 22290864"/>
              <a:gd name="connsiteY3272" fmla="*/ 4139811 h 14570476"/>
              <a:gd name="connsiteX3273" fmla="*/ 16097655 w 22290864"/>
              <a:gd name="connsiteY3273" fmla="*/ 4140245 h 14570476"/>
              <a:gd name="connsiteX3274" fmla="*/ 16158818 w 22290864"/>
              <a:gd name="connsiteY3274" fmla="*/ 4140588 h 14570476"/>
              <a:gd name="connsiteX3275" fmla="*/ 16164481 w 22290864"/>
              <a:gd name="connsiteY3275" fmla="*/ 4139902 h 14570476"/>
              <a:gd name="connsiteX3276" fmla="*/ 16163940 w 22290864"/>
              <a:gd name="connsiteY3276" fmla="*/ 4142682 h 14570476"/>
              <a:gd name="connsiteX3277" fmla="*/ 16157428 w 22290864"/>
              <a:gd name="connsiteY3277" fmla="*/ 4156461 h 14570476"/>
              <a:gd name="connsiteX3278" fmla="*/ 16152590 w 22290864"/>
              <a:gd name="connsiteY3278" fmla="*/ 4164334 h 14570476"/>
              <a:gd name="connsiteX3279" fmla="*/ 16154771 w 22290864"/>
              <a:gd name="connsiteY3279" fmla="*/ 4183462 h 14570476"/>
              <a:gd name="connsiteX3280" fmla="*/ 16173537 w 22290864"/>
              <a:gd name="connsiteY3280" fmla="*/ 4191767 h 14570476"/>
              <a:gd name="connsiteX3281" fmla="*/ 16212413 w 22290864"/>
              <a:gd name="connsiteY3281" fmla="*/ 4172765 h 14570476"/>
              <a:gd name="connsiteX3282" fmla="*/ 16212614 w 22290864"/>
              <a:gd name="connsiteY3282" fmla="*/ 4165157 h 14570476"/>
              <a:gd name="connsiteX3283" fmla="*/ 16200779 w 22290864"/>
              <a:gd name="connsiteY3283" fmla="*/ 4149313 h 14570476"/>
              <a:gd name="connsiteX3284" fmla="*/ 16193687 w 22290864"/>
              <a:gd name="connsiteY3284" fmla="*/ 4143567 h 14570476"/>
              <a:gd name="connsiteX3285" fmla="*/ 16188317 w 22290864"/>
              <a:gd name="connsiteY3285" fmla="*/ 4136222 h 14570476"/>
              <a:gd name="connsiteX3286" fmla="*/ 16195607 w 22290864"/>
              <a:gd name="connsiteY3286" fmla="*/ 4133629 h 14570476"/>
              <a:gd name="connsiteX3287" fmla="*/ 16246249 w 22290864"/>
              <a:gd name="connsiteY3287" fmla="*/ 4114400 h 14570476"/>
              <a:gd name="connsiteX3288" fmla="*/ 16252014 w 22290864"/>
              <a:gd name="connsiteY3288" fmla="*/ 4111457 h 14570476"/>
              <a:gd name="connsiteX3289" fmla="*/ 16253648 w 22290864"/>
              <a:gd name="connsiteY3289" fmla="*/ 4113865 h 14570476"/>
              <a:gd name="connsiteX3290" fmla="*/ 16264186 w 22290864"/>
              <a:gd name="connsiteY3290" fmla="*/ 4128792 h 14570476"/>
              <a:gd name="connsiteX3291" fmla="*/ 16298488 w 22290864"/>
              <a:gd name="connsiteY3291" fmla="*/ 4180928 h 14570476"/>
              <a:gd name="connsiteX3292" fmla="*/ 16298872 w 22290864"/>
              <a:gd name="connsiteY3292" fmla="*/ 4208101 h 14570476"/>
              <a:gd name="connsiteX3293" fmla="*/ 16296940 w 22290864"/>
              <a:gd name="connsiteY3293" fmla="*/ 4219384 h 14570476"/>
              <a:gd name="connsiteX3294" fmla="*/ 16316575 w 22290864"/>
              <a:gd name="connsiteY3294" fmla="*/ 4244395 h 14570476"/>
              <a:gd name="connsiteX3295" fmla="*/ 16361308 w 22290864"/>
              <a:gd name="connsiteY3295" fmla="*/ 4227972 h 14570476"/>
              <a:gd name="connsiteX3296" fmla="*/ 16373104 w 22290864"/>
              <a:gd name="connsiteY3296" fmla="*/ 4193011 h 14570476"/>
              <a:gd name="connsiteX3297" fmla="*/ 16365393 w 22290864"/>
              <a:gd name="connsiteY3297" fmla="*/ 4183422 h 14570476"/>
              <a:gd name="connsiteX3298" fmla="*/ 16350787 w 22290864"/>
              <a:gd name="connsiteY3298" fmla="*/ 4177295 h 14570476"/>
              <a:gd name="connsiteX3299" fmla="*/ 16324886 w 22290864"/>
              <a:gd name="connsiteY3299" fmla="*/ 4165124 h 14570476"/>
              <a:gd name="connsiteX3300" fmla="*/ 16299241 w 22290864"/>
              <a:gd name="connsiteY3300" fmla="*/ 4123595 h 14570476"/>
              <a:gd name="connsiteX3301" fmla="*/ 16282387 w 22290864"/>
              <a:gd name="connsiteY3301" fmla="*/ 4092244 h 14570476"/>
              <a:gd name="connsiteX3302" fmla="*/ 16285777 w 22290864"/>
              <a:gd name="connsiteY3302" fmla="*/ 4089464 h 14570476"/>
              <a:gd name="connsiteX3303" fmla="*/ 16328224 w 22290864"/>
              <a:gd name="connsiteY3303" fmla="*/ 4048312 h 14570476"/>
              <a:gd name="connsiteX3304" fmla="*/ 16331129 w 22290864"/>
              <a:gd name="connsiteY3304" fmla="*/ 4044841 h 14570476"/>
              <a:gd name="connsiteX3305" fmla="*/ 16332709 w 22290864"/>
              <a:gd name="connsiteY3305" fmla="*/ 4046932 h 14570476"/>
              <a:gd name="connsiteX3306" fmla="*/ 16338119 w 22290864"/>
              <a:gd name="connsiteY3306" fmla="*/ 4062575 h 14570476"/>
              <a:gd name="connsiteX3307" fmla="*/ 16347185 w 22290864"/>
              <a:gd name="connsiteY3307" fmla="*/ 4080075 h 14570476"/>
              <a:gd name="connsiteX3308" fmla="*/ 16359343 w 22290864"/>
              <a:gd name="connsiteY3308" fmla="*/ 4083080 h 14570476"/>
              <a:gd name="connsiteX3309" fmla="*/ 16370859 w 22290864"/>
              <a:gd name="connsiteY3309" fmla="*/ 4078540 h 14570476"/>
              <a:gd name="connsiteX3310" fmla="*/ 16390103 w 22290864"/>
              <a:gd name="connsiteY3310" fmla="*/ 4038109 h 14570476"/>
              <a:gd name="connsiteX3311" fmla="*/ 16383346 w 22290864"/>
              <a:gd name="connsiteY3311" fmla="*/ 4029333 h 14570476"/>
              <a:gd name="connsiteX3312" fmla="*/ 16374048 w 22290864"/>
              <a:gd name="connsiteY3312" fmla="*/ 4025675 h 14570476"/>
              <a:gd name="connsiteX3313" fmla="*/ 16364659 w 22290864"/>
              <a:gd name="connsiteY3313" fmla="*/ 4026471 h 14570476"/>
              <a:gd name="connsiteX3314" fmla="*/ 16354175 w 22290864"/>
              <a:gd name="connsiteY3314" fmla="*/ 4027291 h 14570476"/>
              <a:gd name="connsiteX3315" fmla="*/ 16345380 w 22290864"/>
              <a:gd name="connsiteY3315" fmla="*/ 4025623 h 14570476"/>
              <a:gd name="connsiteX3316" fmla="*/ 16347452 w 22290864"/>
              <a:gd name="connsiteY3316" fmla="*/ 4021563 h 14570476"/>
              <a:gd name="connsiteX3317" fmla="*/ 16374359 w 22290864"/>
              <a:gd name="connsiteY3317" fmla="*/ 3963858 h 14570476"/>
              <a:gd name="connsiteX3318" fmla="*/ 16375420 w 22290864"/>
              <a:gd name="connsiteY3318" fmla="*/ 3960785 h 14570476"/>
              <a:gd name="connsiteX3319" fmla="*/ 16391970 w 22290864"/>
              <a:gd name="connsiteY3319" fmla="*/ 3963525 h 14570476"/>
              <a:gd name="connsiteX3320" fmla="*/ 16447512 w 22290864"/>
              <a:gd name="connsiteY3320" fmla="*/ 3973586 h 14570476"/>
              <a:gd name="connsiteX3321" fmla="*/ 16467104 w 22290864"/>
              <a:gd name="connsiteY3321" fmla="*/ 3983378 h 14570476"/>
              <a:gd name="connsiteX3322" fmla="*/ 16477989 w 22290864"/>
              <a:gd name="connsiteY3322" fmla="*/ 3997716 h 14570476"/>
              <a:gd name="connsiteX3323" fmla="*/ 16499889 w 22290864"/>
              <a:gd name="connsiteY3323" fmla="*/ 4013137 h 14570476"/>
              <a:gd name="connsiteX3324" fmla="*/ 16525841 w 22290864"/>
              <a:gd name="connsiteY3324" fmla="*/ 3996636 h 14570476"/>
              <a:gd name="connsiteX3325" fmla="*/ 16535066 w 22290864"/>
              <a:gd name="connsiteY3325" fmla="*/ 3963541 h 14570476"/>
              <a:gd name="connsiteX3326" fmla="*/ 16532077 w 22290864"/>
              <a:gd name="connsiteY3326" fmla="*/ 3946343 h 14570476"/>
              <a:gd name="connsiteX3327" fmla="*/ 16512619 w 22290864"/>
              <a:gd name="connsiteY3327" fmla="*/ 3931154 h 14570476"/>
              <a:gd name="connsiteX3328" fmla="*/ 16490690 w 22290864"/>
              <a:gd name="connsiteY3328" fmla="*/ 3937886 h 14570476"/>
              <a:gd name="connsiteX3329" fmla="*/ 16472614 w 22290864"/>
              <a:gd name="connsiteY3329" fmla="*/ 3945953 h 14570476"/>
              <a:gd name="connsiteX3330" fmla="*/ 16446206 w 22290864"/>
              <a:gd name="connsiteY3330" fmla="*/ 3943885 h 14570476"/>
              <a:gd name="connsiteX3331" fmla="*/ 16383602 w 22290864"/>
              <a:gd name="connsiteY3331" fmla="*/ 3926118 h 14570476"/>
              <a:gd name="connsiteX3332" fmla="*/ 16384273 w 22290864"/>
              <a:gd name="connsiteY3332" fmla="*/ 3920059 h 14570476"/>
              <a:gd name="connsiteX3333" fmla="*/ 16385002 w 22290864"/>
              <a:gd name="connsiteY3333" fmla="*/ 3857356 h 14570476"/>
              <a:gd name="connsiteX3334" fmla="*/ 16388768 w 22290864"/>
              <a:gd name="connsiteY3334" fmla="*/ 3852965 h 14570476"/>
              <a:gd name="connsiteX3335" fmla="*/ 16401642 w 22290864"/>
              <a:gd name="connsiteY3335" fmla="*/ 3859674 h 14570476"/>
              <a:gd name="connsiteX3336" fmla="*/ 16410069 w 22290864"/>
              <a:gd name="connsiteY3336" fmla="*/ 3864662 h 14570476"/>
              <a:gd name="connsiteX3337" fmla="*/ 16431034 w 22290864"/>
              <a:gd name="connsiteY3337" fmla="*/ 3857769 h 14570476"/>
              <a:gd name="connsiteX3338" fmla="*/ 16427194 w 22290864"/>
              <a:gd name="connsiteY3338" fmla="*/ 3811158 h 14570476"/>
              <a:gd name="connsiteX3339" fmla="*/ 16416928 w 22290864"/>
              <a:gd name="connsiteY3339" fmla="*/ 3803757 h 14570476"/>
              <a:gd name="connsiteX3340" fmla="*/ 16406263 w 22290864"/>
              <a:gd name="connsiteY3340" fmla="*/ 3803998 h 14570476"/>
              <a:gd name="connsiteX3341" fmla="*/ 16392713 w 22290864"/>
              <a:gd name="connsiteY3341" fmla="*/ 3816378 h 14570476"/>
              <a:gd name="connsiteX3342" fmla="*/ 16387302 w 22290864"/>
              <a:gd name="connsiteY3342" fmla="*/ 3823047 h 14570476"/>
              <a:gd name="connsiteX3343" fmla="*/ 16380563 w 22290864"/>
              <a:gd name="connsiteY3343" fmla="*/ 3827907 h 14570476"/>
              <a:gd name="connsiteX3344" fmla="*/ 16377845 w 22290864"/>
              <a:gd name="connsiteY3344" fmla="*/ 3819416 h 14570476"/>
              <a:gd name="connsiteX3345" fmla="*/ 16366742 w 22290864"/>
              <a:gd name="connsiteY3345" fmla="*/ 3786712 h 14570476"/>
              <a:gd name="connsiteX3346" fmla="*/ 16357860 w 22290864"/>
              <a:gd name="connsiteY3346" fmla="*/ 3767674 h 14570476"/>
              <a:gd name="connsiteX3347" fmla="*/ 16357035 w 22290864"/>
              <a:gd name="connsiteY3347" fmla="*/ 3766187 h 14570476"/>
              <a:gd name="connsiteX3348" fmla="*/ 16362150 w 22290864"/>
              <a:gd name="connsiteY3348" fmla="*/ 3762542 h 14570476"/>
              <a:gd name="connsiteX3349" fmla="*/ 16399409 w 22290864"/>
              <a:gd name="connsiteY3349" fmla="*/ 3736244 h 14570476"/>
              <a:gd name="connsiteX3350" fmla="*/ 16426557 w 22290864"/>
              <a:gd name="connsiteY3350" fmla="*/ 3720067 h 14570476"/>
              <a:gd name="connsiteX3351" fmla="*/ 16430239 w 22290864"/>
              <a:gd name="connsiteY3351" fmla="*/ 3718987 h 14570476"/>
              <a:gd name="connsiteX3352" fmla="*/ 16442894 w 22290864"/>
              <a:gd name="connsiteY3352" fmla="*/ 3718487 h 14570476"/>
              <a:gd name="connsiteX3353" fmla="*/ 16453273 w 22290864"/>
              <a:gd name="connsiteY3353" fmla="*/ 3720372 h 14570476"/>
              <a:gd name="connsiteX3354" fmla="*/ 16463309 w 22290864"/>
              <a:gd name="connsiteY3354" fmla="*/ 3722152 h 14570476"/>
              <a:gd name="connsiteX3355" fmla="*/ 16484441 w 22290864"/>
              <a:gd name="connsiteY3355" fmla="*/ 3711974 h 14570476"/>
              <a:gd name="connsiteX3356" fmla="*/ 16488508 w 22290864"/>
              <a:gd name="connsiteY3356" fmla="*/ 3690105 h 14570476"/>
              <a:gd name="connsiteX3357" fmla="*/ 16462302 w 22290864"/>
              <a:gd name="connsiteY3357" fmla="*/ 3649324 h 14570476"/>
              <a:gd name="connsiteX3358" fmla="*/ 16441058 w 22290864"/>
              <a:gd name="connsiteY3358" fmla="*/ 3644620 h 14570476"/>
              <a:gd name="connsiteX3359" fmla="*/ 16426530 w 22290864"/>
              <a:gd name="connsiteY3359" fmla="*/ 3655091 h 14570476"/>
              <a:gd name="connsiteX3360" fmla="*/ 16420942 w 22290864"/>
              <a:gd name="connsiteY3360" fmla="*/ 3670462 h 14570476"/>
              <a:gd name="connsiteX3361" fmla="*/ 16413030 w 22290864"/>
              <a:gd name="connsiteY3361" fmla="*/ 3689611 h 14570476"/>
              <a:gd name="connsiteX3362" fmla="*/ 16383670 w 22290864"/>
              <a:gd name="connsiteY3362" fmla="*/ 3710931 h 14570476"/>
              <a:gd name="connsiteX3363" fmla="*/ 16338666 w 22290864"/>
              <a:gd name="connsiteY3363" fmla="*/ 3735747 h 14570476"/>
              <a:gd name="connsiteX3364" fmla="*/ 16336360 w 22290864"/>
              <a:gd name="connsiteY3364" fmla="*/ 3733211 h 14570476"/>
              <a:gd name="connsiteX3365" fmla="*/ 16296470 w 22290864"/>
              <a:gd name="connsiteY3365" fmla="*/ 3690745 h 14570476"/>
              <a:gd name="connsiteX3366" fmla="*/ 16290178 w 22290864"/>
              <a:gd name="connsiteY3366" fmla="*/ 3685391 h 14570476"/>
              <a:gd name="connsiteX3367" fmla="*/ 16289032 w 22290864"/>
              <a:gd name="connsiteY3367" fmla="*/ 3684407 h 14570476"/>
              <a:gd name="connsiteX3368" fmla="*/ 16290749 w 22290864"/>
              <a:gd name="connsiteY3368" fmla="*/ 3683258 h 14570476"/>
              <a:gd name="connsiteX3369" fmla="*/ 16305048 w 22290864"/>
              <a:gd name="connsiteY3369" fmla="*/ 3678567 h 14570476"/>
              <a:gd name="connsiteX3370" fmla="*/ 16318900 w 22290864"/>
              <a:gd name="connsiteY3370" fmla="*/ 3674115 h 14570476"/>
              <a:gd name="connsiteX3371" fmla="*/ 16326076 w 22290864"/>
              <a:gd name="connsiteY3371" fmla="*/ 3659938 h 14570476"/>
              <a:gd name="connsiteX3372" fmla="*/ 16294996 w 22290864"/>
              <a:gd name="connsiteY3372" fmla="*/ 3626832 h 14570476"/>
              <a:gd name="connsiteX3373" fmla="*/ 16282986 w 22290864"/>
              <a:gd name="connsiteY3373" fmla="*/ 3625878 h 14570476"/>
              <a:gd name="connsiteX3374" fmla="*/ 16270367 w 22290864"/>
              <a:gd name="connsiteY3374" fmla="*/ 3635615 h 14570476"/>
              <a:gd name="connsiteX3375" fmla="*/ 16269248 w 22290864"/>
              <a:gd name="connsiteY3375" fmla="*/ 3651644 h 14570476"/>
              <a:gd name="connsiteX3376" fmla="*/ 16270135 w 22290864"/>
              <a:gd name="connsiteY3376" fmla="*/ 3662282 h 14570476"/>
              <a:gd name="connsiteX3377" fmla="*/ 16268886 w 22290864"/>
              <a:gd name="connsiteY3377" fmla="*/ 3669947 h 14570476"/>
              <a:gd name="connsiteX3378" fmla="*/ 16263865 w 22290864"/>
              <a:gd name="connsiteY3378" fmla="*/ 3667021 h 14570476"/>
              <a:gd name="connsiteX3379" fmla="*/ 16211632 w 22290864"/>
              <a:gd name="connsiteY3379" fmla="*/ 3642550 h 14570476"/>
              <a:gd name="connsiteX3380" fmla="*/ 16205570 w 22290864"/>
              <a:gd name="connsiteY3380" fmla="*/ 3639722 h 14570476"/>
              <a:gd name="connsiteX3381" fmla="*/ 16207907 w 22290864"/>
              <a:gd name="connsiteY3381" fmla="*/ 3626049 h 14570476"/>
              <a:gd name="connsiteX3382" fmla="*/ 16219765 w 22290864"/>
              <a:gd name="connsiteY3382" fmla="*/ 3564857 h 14570476"/>
              <a:gd name="connsiteX3383" fmla="*/ 16231205 w 22290864"/>
              <a:gd name="connsiteY3383" fmla="*/ 3548483 h 14570476"/>
              <a:gd name="connsiteX3384" fmla="*/ 16240108 w 22290864"/>
              <a:gd name="connsiteY3384" fmla="*/ 3542233 h 14570476"/>
              <a:gd name="connsiteX3385" fmla="*/ 16253256 w 22290864"/>
              <a:gd name="connsiteY3385" fmla="*/ 3531307 h 14570476"/>
              <a:gd name="connsiteX3386" fmla="*/ 16257019 w 22290864"/>
              <a:gd name="connsiteY3386" fmla="*/ 3513602 h 14570476"/>
              <a:gd name="connsiteX3387" fmla="*/ 16248631 w 22290864"/>
              <a:gd name="connsiteY3387" fmla="*/ 3498876 h 14570476"/>
              <a:gd name="connsiteX3388" fmla="*/ 16218223 w 22290864"/>
              <a:gd name="connsiteY3388" fmla="*/ 3484873 h 14570476"/>
              <a:gd name="connsiteX3389" fmla="*/ 16200333 w 22290864"/>
              <a:gd name="connsiteY3389" fmla="*/ 3484765 h 14570476"/>
              <a:gd name="connsiteX3390" fmla="*/ 16190160 w 22290864"/>
              <a:gd name="connsiteY3390" fmla="*/ 3487161 h 14570476"/>
              <a:gd name="connsiteX3391" fmla="*/ 16179776 w 22290864"/>
              <a:gd name="connsiteY3391" fmla="*/ 3495455 h 14570476"/>
              <a:gd name="connsiteX3392" fmla="*/ 16176240 w 22290864"/>
              <a:gd name="connsiteY3392" fmla="*/ 3502616 h 14570476"/>
              <a:gd name="connsiteX3393" fmla="*/ 16175909 w 22290864"/>
              <a:gd name="connsiteY3393" fmla="*/ 3514928 h 14570476"/>
              <a:gd name="connsiteX3394" fmla="*/ 16183609 w 22290864"/>
              <a:gd name="connsiteY3394" fmla="*/ 3530871 h 14570476"/>
              <a:gd name="connsiteX3395" fmla="*/ 16190927 w 22290864"/>
              <a:gd name="connsiteY3395" fmla="*/ 3559542 h 14570476"/>
              <a:gd name="connsiteX3396" fmla="*/ 16178432 w 22290864"/>
              <a:gd name="connsiteY3396" fmla="*/ 3607284 h 14570476"/>
              <a:gd name="connsiteX3397" fmla="*/ 16172792 w 22290864"/>
              <a:gd name="connsiteY3397" fmla="*/ 3626858 h 14570476"/>
              <a:gd name="connsiteX3398" fmla="*/ 16171195 w 22290864"/>
              <a:gd name="connsiteY3398" fmla="*/ 3632506 h 14570476"/>
              <a:gd name="connsiteX3399" fmla="*/ 16167512 w 22290864"/>
              <a:gd name="connsiteY3399" fmla="*/ 3631916 h 14570476"/>
              <a:gd name="connsiteX3400" fmla="*/ 16104971 w 22290864"/>
              <a:gd name="connsiteY3400" fmla="*/ 3630425 h 14570476"/>
              <a:gd name="connsiteX3401" fmla="*/ 16098121 w 22290864"/>
              <a:gd name="connsiteY3401" fmla="*/ 3631070 h 14570476"/>
              <a:gd name="connsiteX3402" fmla="*/ 16098690 w 22290864"/>
              <a:gd name="connsiteY3402" fmla="*/ 3628693 h 14570476"/>
              <a:gd name="connsiteX3403" fmla="*/ 16105126 w 22290864"/>
              <a:gd name="connsiteY3403" fmla="*/ 3615660 h 14570476"/>
              <a:gd name="connsiteX3404" fmla="*/ 16111393 w 22290864"/>
              <a:gd name="connsiteY3404" fmla="*/ 3597363 h 14570476"/>
              <a:gd name="connsiteX3405" fmla="*/ 16103076 w 22290864"/>
              <a:gd name="connsiteY3405" fmla="*/ 3584946 h 14570476"/>
              <a:gd name="connsiteX3406" fmla="*/ 16076652 w 22290864"/>
              <a:gd name="connsiteY3406" fmla="*/ 3581130 h 14570476"/>
              <a:gd name="connsiteX3407" fmla="*/ 16053246 w 22290864"/>
              <a:gd name="connsiteY3407" fmla="*/ 3593246 h 14570476"/>
              <a:gd name="connsiteX3408" fmla="*/ 16049961 w 22290864"/>
              <a:gd name="connsiteY3408" fmla="*/ 3608751 h 14570476"/>
              <a:gd name="connsiteX3409" fmla="*/ 16062339 w 22290864"/>
              <a:gd name="connsiteY3409" fmla="*/ 3623484 h 14570476"/>
              <a:gd name="connsiteX3410" fmla="*/ 16069538 w 22290864"/>
              <a:gd name="connsiteY3410" fmla="*/ 3629620 h 14570476"/>
              <a:gd name="connsiteX3411" fmla="*/ 16073470 w 22290864"/>
              <a:gd name="connsiteY3411" fmla="*/ 3635216 h 14570476"/>
              <a:gd name="connsiteX3412" fmla="*/ 16067488 w 22290864"/>
              <a:gd name="connsiteY3412" fmla="*/ 3636893 h 14570476"/>
              <a:gd name="connsiteX3413" fmla="*/ 16012498 w 22290864"/>
              <a:gd name="connsiteY3413" fmla="*/ 3657599 h 14570476"/>
              <a:gd name="connsiteX3414" fmla="*/ 16008319 w 22290864"/>
              <a:gd name="connsiteY3414" fmla="*/ 3659578 h 14570476"/>
              <a:gd name="connsiteX3415" fmla="*/ 15983178 w 22290864"/>
              <a:gd name="connsiteY3415" fmla="*/ 3624070 h 14570476"/>
              <a:gd name="connsiteX3416" fmla="*/ 15962730 w 22290864"/>
              <a:gd name="connsiteY3416" fmla="*/ 3587431 h 14570476"/>
              <a:gd name="connsiteX3417" fmla="*/ 15964532 w 22290864"/>
              <a:gd name="connsiteY3417" fmla="*/ 3565177 h 14570476"/>
              <a:gd name="connsiteX3418" fmla="*/ 15965746 w 22290864"/>
              <a:gd name="connsiteY3418" fmla="*/ 3549701 h 14570476"/>
              <a:gd name="connsiteX3419" fmla="*/ 15963485 w 22290864"/>
              <a:gd name="connsiteY3419" fmla="*/ 3543167 h 14570476"/>
              <a:gd name="connsiteX3420" fmla="*/ 15926265 w 22290864"/>
              <a:gd name="connsiteY3420" fmla="*/ 3532652 h 14570476"/>
              <a:gd name="connsiteX3421" fmla="*/ 15893508 w 22290864"/>
              <a:gd name="connsiteY3421" fmla="*/ 3556713 h 14570476"/>
              <a:gd name="connsiteX3422" fmla="*/ 15888351 w 22290864"/>
              <a:gd name="connsiteY3422" fmla="*/ 3568183 h 14570476"/>
              <a:gd name="connsiteX3423" fmla="*/ 15905763 w 22290864"/>
              <a:gd name="connsiteY3423" fmla="*/ 3595896 h 14570476"/>
              <a:gd name="connsiteX3424" fmla="*/ 15915591 w 22290864"/>
              <a:gd name="connsiteY3424" fmla="*/ 3598608 h 14570476"/>
              <a:gd name="connsiteX3425" fmla="*/ 15931822 w 22290864"/>
              <a:gd name="connsiteY3425" fmla="*/ 3604945 h 14570476"/>
              <a:gd name="connsiteX3426" fmla="*/ 15959118 w 22290864"/>
              <a:gd name="connsiteY3426" fmla="*/ 3643056 h 14570476"/>
              <a:gd name="connsiteX3427" fmla="*/ 15965005 w 22290864"/>
              <a:gd name="connsiteY3427" fmla="*/ 3653650 h 14570476"/>
              <a:gd name="connsiteX3428" fmla="*/ 15973741 w 22290864"/>
              <a:gd name="connsiteY3428" fmla="*/ 3669456 h 14570476"/>
              <a:gd name="connsiteX3429" fmla="*/ 15978657 w 22290864"/>
              <a:gd name="connsiteY3429" fmla="*/ 3678425 h 14570476"/>
              <a:gd name="connsiteX3430" fmla="*/ 15975660 w 22290864"/>
              <a:gd name="connsiteY3430" fmla="*/ 3680649 h 14570476"/>
              <a:gd name="connsiteX3431" fmla="*/ 15933020 w 22290864"/>
              <a:gd name="connsiteY3431" fmla="*/ 3721387 h 14570476"/>
              <a:gd name="connsiteX3432" fmla="*/ 15928710 w 22290864"/>
              <a:gd name="connsiteY3432" fmla="*/ 3725220 h 14570476"/>
              <a:gd name="connsiteX3433" fmla="*/ 15923959 w 22290864"/>
              <a:gd name="connsiteY3433" fmla="*/ 3710563 h 14570476"/>
              <a:gd name="connsiteX3434" fmla="*/ 15921443 w 22290864"/>
              <a:gd name="connsiteY3434" fmla="*/ 3700409 h 14570476"/>
              <a:gd name="connsiteX3435" fmla="*/ 15915237 w 22290864"/>
              <a:gd name="connsiteY3435" fmla="*/ 3693412 h 14570476"/>
              <a:gd name="connsiteX3436" fmla="*/ 15890306 w 22290864"/>
              <a:gd name="connsiteY3436" fmla="*/ 3695691 h 14570476"/>
              <a:gd name="connsiteX3437" fmla="*/ 15872048 w 22290864"/>
              <a:gd name="connsiteY3437" fmla="*/ 3735220 h 14570476"/>
              <a:gd name="connsiteX3438" fmla="*/ 15887825 w 22290864"/>
              <a:gd name="connsiteY3438" fmla="*/ 3747702 h 14570476"/>
              <a:gd name="connsiteX3439" fmla="*/ 15898079 w 22290864"/>
              <a:gd name="connsiteY3439" fmla="*/ 3746961 h 14570476"/>
              <a:gd name="connsiteX3440" fmla="*/ 15912471 w 22290864"/>
              <a:gd name="connsiteY3440" fmla="*/ 3746611 h 14570476"/>
              <a:gd name="connsiteX3441" fmla="*/ 15913871 w 22290864"/>
              <a:gd name="connsiteY3441" fmla="*/ 3746941 h 14570476"/>
              <a:gd name="connsiteX3442" fmla="*/ 15909893 w 22290864"/>
              <a:gd name="connsiteY3442" fmla="*/ 3753893 h 14570476"/>
              <a:gd name="connsiteX3443" fmla="*/ 15885493 w 22290864"/>
              <a:gd name="connsiteY3443" fmla="*/ 3807464 h 14570476"/>
              <a:gd name="connsiteX3444" fmla="*/ 15883546 w 22290864"/>
              <a:gd name="connsiteY3444" fmla="*/ 3812968 h 14570476"/>
              <a:gd name="connsiteX3445" fmla="*/ 15827247 w 22290864"/>
              <a:gd name="connsiteY3445" fmla="*/ 3803241 h 14570476"/>
              <a:gd name="connsiteX3446" fmla="*/ 15797122 w 22290864"/>
              <a:gd name="connsiteY3446" fmla="*/ 3792080 h 14570476"/>
              <a:gd name="connsiteX3447" fmla="*/ 15786113 w 22290864"/>
              <a:gd name="connsiteY3447" fmla="*/ 3778211 h 14570476"/>
              <a:gd name="connsiteX3448" fmla="*/ 15780170 w 22290864"/>
              <a:gd name="connsiteY3448" fmla="*/ 3769662 h 14570476"/>
              <a:gd name="connsiteX3449" fmla="*/ 15769786 w 22290864"/>
              <a:gd name="connsiteY3449" fmla="*/ 3762526 h 14570476"/>
              <a:gd name="connsiteX3450" fmla="*/ 15752474 w 22290864"/>
              <a:gd name="connsiteY3450" fmla="*/ 3763174 h 14570476"/>
              <a:gd name="connsiteX3451" fmla="*/ 15728284 w 22290864"/>
              <a:gd name="connsiteY3451" fmla="*/ 3806570 h 14570476"/>
              <a:gd name="connsiteX3452" fmla="*/ 15728845 w 22290864"/>
              <a:gd name="connsiteY3452" fmla="*/ 3818159 h 14570476"/>
              <a:gd name="connsiteX3453" fmla="*/ 15734116 w 22290864"/>
              <a:gd name="connsiteY3453" fmla="*/ 3833704 h 14570476"/>
              <a:gd name="connsiteX3454" fmla="*/ 15751795 w 22290864"/>
              <a:gd name="connsiteY3454" fmla="*/ 3843498 h 14570476"/>
              <a:gd name="connsiteX3455" fmla="*/ 15764105 w 22290864"/>
              <a:gd name="connsiteY3455" fmla="*/ 3841224 h 14570476"/>
              <a:gd name="connsiteX3456" fmla="*/ 15772699 w 22290864"/>
              <a:gd name="connsiteY3456" fmla="*/ 3836493 h 14570476"/>
              <a:gd name="connsiteX3457" fmla="*/ 15800065 w 22290864"/>
              <a:gd name="connsiteY3457" fmla="*/ 3827526 h 14570476"/>
              <a:gd name="connsiteX3458" fmla="*/ 15850526 w 22290864"/>
              <a:gd name="connsiteY3458" fmla="*/ 3840005 h 14570476"/>
              <a:gd name="connsiteX3459" fmla="*/ 15870302 w 22290864"/>
              <a:gd name="connsiteY3459" fmla="*/ 3845653 h 14570476"/>
              <a:gd name="connsiteX3460" fmla="*/ 15876122 w 22290864"/>
              <a:gd name="connsiteY3460" fmla="*/ 3847301 h 14570476"/>
              <a:gd name="connsiteX3461" fmla="*/ 15875750 w 22290864"/>
              <a:gd name="connsiteY3461" fmla="*/ 3849645 h 14570476"/>
              <a:gd name="connsiteX3462" fmla="*/ 15874488 w 22290864"/>
              <a:gd name="connsiteY3462" fmla="*/ 3911137 h 14570476"/>
              <a:gd name="connsiteX3463" fmla="*/ 15874643 w 22290864"/>
              <a:gd name="connsiteY3463" fmla="*/ 3917502 h 14570476"/>
              <a:gd name="connsiteX3464" fmla="*/ 15861400 w 22290864"/>
              <a:gd name="connsiteY3464" fmla="*/ 3911020 h 14570476"/>
              <a:gd name="connsiteX3465" fmla="*/ 15843236 w 22290864"/>
              <a:gd name="connsiteY3465" fmla="*/ 3904566 h 14570476"/>
              <a:gd name="connsiteX3466" fmla="*/ 15830754 w 22290864"/>
              <a:gd name="connsiteY3466" fmla="*/ 3912732 h 14570476"/>
              <a:gd name="connsiteX3467" fmla="*/ 15826684 w 22290864"/>
              <a:gd name="connsiteY3467" fmla="*/ 3923893 h 14570476"/>
              <a:gd name="connsiteX3468" fmla="*/ 15842756 w 22290864"/>
              <a:gd name="connsiteY3468" fmla="*/ 3965395 h 14570476"/>
              <a:gd name="connsiteX3469" fmla="*/ 15853091 w 22290864"/>
              <a:gd name="connsiteY3469" fmla="*/ 3966554 h 14570476"/>
              <a:gd name="connsiteX3470" fmla="*/ 15868019 w 22290864"/>
              <a:gd name="connsiteY3470" fmla="*/ 3955322 h 14570476"/>
              <a:gd name="connsiteX3471" fmla="*/ 15877468 w 22290864"/>
              <a:gd name="connsiteY3471" fmla="*/ 3944663 h 14570476"/>
              <a:gd name="connsiteX3472" fmla="*/ 15879564 w 22290864"/>
              <a:gd name="connsiteY3472" fmla="*/ 3943123 h 14570476"/>
              <a:gd name="connsiteX3473" fmla="*/ 15880122 w 22290864"/>
              <a:gd name="connsiteY3473" fmla="*/ 3945185 h 14570476"/>
              <a:gd name="connsiteX3474" fmla="*/ 15882458 w 22290864"/>
              <a:gd name="connsiteY3474" fmla="*/ 3953823 h 14570476"/>
              <a:gd name="connsiteX3475" fmla="*/ 15901987 w 22290864"/>
              <a:gd name="connsiteY3475" fmla="*/ 4003852 h 14570476"/>
              <a:gd name="connsiteX3476" fmla="*/ 15904830 w 22290864"/>
              <a:gd name="connsiteY3476" fmla="*/ 4009512 h 14570476"/>
              <a:gd name="connsiteX3477" fmla="*/ 15899382 w 22290864"/>
              <a:gd name="connsiteY3477" fmla="*/ 4013826 h 14570476"/>
              <a:gd name="connsiteX3478" fmla="*/ 15833773 w 22290864"/>
              <a:gd name="connsiteY3478" fmla="*/ 4054512 h 14570476"/>
              <a:gd name="connsiteX3479" fmla="*/ 15812816 w 22290864"/>
              <a:gd name="connsiteY3479" fmla="*/ 4053138 h 14570476"/>
              <a:gd name="connsiteX3480" fmla="*/ 15787121 w 22290864"/>
              <a:gd name="connsiteY3480" fmla="*/ 4055467 h 14570476"/>
              <a:gd name="connsiteX3481" fmla="*/ 15776540 w 22290864"/>
              <a:gd name="connsiteY3481" fmla="*/ 4073770 h 14570476"/>
              <a:gd name="connsiteX3482" fmla="*/ 15780080 w 22290864"/>
              <a:gd name="connsiteY3482" fmla="*/ 4094417 h 14570476"/>
              <a:gd name="connsiteX3483" fmla="*/ 15812667 w 22290864"/>
              <a:gd name="connsiteY3483" fmla="*/ 4128485 h 14570476"/>
              <a:gd name="connsiteX3484" fmla="*/ 15823073 w 22290864"/>
              <a:gd name="connsiteY3484" fmla="*/ 4129103 h 14570476"/>
              <a:gd name="connsiteX3485" fmla="*/ 15840368 w 22290864"/>
              <a:gd name="connsiteY3485" fmla="*/ 4116244 h 14570476"/>
              <a:gd name="connsiteX3486" fmla="*/ 15844841 w 22290864"/>
              <a:gd name="connsiteY3486" fmla="*/ 4102204 h 14570476"/>
              <a:gd name="connsiteX3487" fmla="*/ 15850213 w 22290864"/>
              <a:gd name="connsiteY3487" fmla="*/ 4087237 h 14570476"/>
              <a:gd name="connsiteX3488" fmla="*/ 15867360 w 22290864"/>
              <a:gd name="connsiteY3488" fmla="*/ 4070902 h 14570476"/>
              <a:gd name="connsiteX3489" fmla="*/ 15890497 w 22290864"/>
              <a:gd name="connsiteY3489" fmla="*/ 4057692 h 14570476"/>
              <a:gd name="connsiteX3490" fmla="*/ 15917084 w 22290864"/>
              <a:gd name="connsiteY3490" fmla="*/ 4042996 h 14570476"/>
              <a:gd name="connsiteX3491" fmla="*/ 15924054 w 22290864"/>
              <a:gd name="connsiteY3491" fmla="*/ 4039480 h 14570476"/>
              <a:gd name="connsiteX3492" fmla="*/ 15927708 w 22290864"/>
              <a:gd name="connsiteY3492" fmla="*/ 4043698 h 14570476"/>
              <a:gd name="connsiteX3493" fmla="*/ 15967423 w 22290864"/>
              <a:gd name="connsiteY3493" fmla="*/ 4084199 h 14570476"/>
              <a:gd name="connsiteX3494" fmla="*/ 15971542 w 22290864"/>
              <a:gd name="connsiteY3494" fmla="*/ 4087564 h 14570476"/>
              <a:gd name="connsiteX3495" fmla="*/ 15970003 w 22290864"/>
              <a:gd name="connsiteY3495" fmla="*/ 4088561 h 14570476"/>
              <a:gd name="connsiteX3496" fmla="*/ 15955243 w 22290864"/>
              <a:gd name="connsiteY3496" fmla="*/ 4093413 h 14570476"/>
              <a:gd name="connsiteX3497" fmla="*/ 15937547 w 22290864"/>
              <a:gd name="connsiteY3497" fmla="*/ 4102269 h 14570476"/>
              <a:gd name="connsiteX3498" fmla="*/ 15939350 w 22290864"/>
              <a:gd name="connsiteY3498" fmla="*/ 4126552 h 14570476"/>
              <a:gd name="connsiteX3499" fmla="*/ 15951371 w 22290864"/>
              <a:gd name="connsiteY3499" fmla="*/ 4138496 h 14570476"/>
              <a:gd name="connsiteX3500" fmla="*/ 15977008 w 22290864"/>
              <a:gd name="connsiteY3500" fmla="*/ 4146274 h 14570476"/>
              <a:gd name="connsiteX3501" fmla="*/ 15988660 w 22290864"/>
              <a:gd name="connsiteY3501" fmla="*/ 4138495 h 14570476"/>
              <a:gd name="connsiteX3502" fmla="*/ 15991329 w 22290864"/>
              <a:gd name="connsiteY3502" fmla="*/ 4122240 h 14570476"/>
              <a:gd name="connsiteX3503" fmla="*/ 15990476 w 22290864"/>
              <a:gd name="connsiteY3503" fmla="*/ 4106589 h 14570476"/>
              <a:gd name="connsiteX3504" fmla="*/ 15995108 w 22290864"/>
              <a:gd name="connsiteY3504" fmla="*/ 4103922 h 14570476"/>
              <a:gd name="connsiteX3505" fmla="*/ 16051986 w 22290864"/>
              <a:gd name="connsiteY3505" fmla="*/ 4130079 h 14570476"/>
              <a:gd name="connsiteX3506" fmla="*/ 16057775 w 22290864"/>
              <a:gd name="connsiteY3506" fmla="*/ 4132263 h 14570476"/>
              <a:gd name="connsiteX3507" fmla="*/ 16051482 w 22290864"/>
              <a:gd name="connsiteY3507" fmla="*/ 4170351 h 14570476"/>
              <a:gd name="connsiteX3508" fmla="*/ 16038556 w 22290864"/>
              <a:gd name="connsiteY3508" fmla="*/ 4218901 h 14570476"/>
              <a:gd name="connsiteX3509" fmla="*/ 16022847 w 22290864"/>
              <a:gd name="connsiteY3509" fmla="*/ 4232465 h 14570476"/>
              <a:gd name="connsiteX3510" fmla="*/ 16010035 w 22290864"/>
              <a:gd name="connsiteY3510" fmla="*/ 4243212 h 14570476"/>
              <a:gd name="connsiteX3511" fmla="*/ 16006121 w 22290864"/>
              <a:gd name="connsiteY3511" fmla="*/ 4260983 h 14570476"/>
              <a:gd name="connsiteX3512" fmla="*/ 16018104 w 22290864"/>
              <a:gd name="connsiteY3512" fmla="*/ 4278634 h 14570476"/>
              <a:gd name="connsiteX3513" fmla="*/ 16057244 w 22290864"/>
              <a:gd name="connsiteY3513" fmla="*/ 4290611 h 14570476"/>
              <a:gd name="connsiteX3514" fmla="*/ 16064244 w 22290864"/>
              <a:gd name="connsiteY3514" fmla="*/ 4289656 h 14570476"/>
              <a:gd name="connsiteX3515" fmla="*/ 14806669 w 22290864"/>
              <a:gd name="connsiteY3515" fmla="*/ 4554828 h 14570476"/>
              <a:gd name="connsiteX3516" fmla="*/ 14835526 w 22290864"/>
              <a:gd name="connsiteY3516" fmla="*/ 4549516 h 14570476"/>
              <a:gd name="connsiteX3517" fmla="*/ 14846322 w 22290864"/>
              <a:gd name="connsiteY3517" fmla="*/ 4529526 h 14570476"/>
              <a:gd name="connsiteX3518" fmla="*/ 14842641 w 22290864"/>
              <a:gd name="connsiteY3518" fmla="*/ 4522904 h 14570476"/>
              <a:gd name="connsiteX3519" fmla="*/ 14834414 w 22290864"/>
              <a:gd name="connsiteY3519" fmla="*/ 4517666 h 14570476"/>
              <a:gd name="connsiteX3520" fmla="*/ 14819960 w 22290864"/>
              <a:gd name="connsiteY3520" fmla="*/ 4507584 h 14570476"/>
              <a:gd name="connsiteX3521" fmla="*/ 14808719 w 22290864"/>
              <a:gd name="connsiteY3521" fmla="*/ 4479713 h 14570476"/>
              <a:gd name="connsiteX3522" fmla="*/ 14801752 w 22290864"/>
              <a:gd name="connsiteY3522" fmla="*/ 4458932 h 14570476"/>
              <a:gd name="connsiteX3523" fmla="*/ 14804100 w 22290864"/>
              <a:gd name="connsiteY3523" fmla="*/ 4457598 h 14570476"/>
              <a:gd name="connsiteX3524" fmla="*/ 14834142 w 22290864"/>
              <a:gd name="connsiteY3524" fmla="*/ 4437039 h 14570476"/>
              <a:gd name="connsiteX3525" fmla="*/ 14836267 w 22290864"/>
              <a:gd name="connsiteY3525" fmla="*/ 4435236 h 14570476"/>
              <a:gd name="connsiteX3526" fmla="*/ 14837008 w 22290864"/>
              <a:gd name="connsiteY3526" fmla="*/ 4436669 h 14570476"/>
              <a:gd name="connsiteX3527" fmla="*/ 14838664 w 22290864"/>
              <a:gd name="connsiteY3527" fmla="*/ 4446726 h 14570476"/>
              <a:gd name="connsiteX3528" fmla="*/ 14842344 w 22290864"/>
              <a:gd name="connsiteY3528" fmla="*/ 4458289 h 14570476"/>
              <a:gd name="connsiteX3529" fmla="*/ 14849410 w 22290864"/>
              <a:gd name="connsiteY3529" fmla="*/ 4461378 h 14570476"/>
              <a:gd name="connsiteX3530" fmla="*/ 14856871 w 22290864"/>
              <a:gd name="connsiteY3530" fmla="*/ 4459822 h 14570476"/>
              <a:gd name="connsiteX3531" fmla="*/ 14872757 w 22290864"/>
              <a:gd name="connsiteY3531" fmla="*/ 4437287 h 14570476"/>
              <a:gd name="connsiteX3532" fmla="*/ 14869570 w 22290864"/>
              <a:gd name="connsiteY3532" fmla="*/ 4431258 h 14570476"/>
              <a:gd name="connsiteX3533" fmla="*/ 14864308 w 22290864"/>
              <a:gd name="connsiteY3533" fmla="*/ 4428070 h 14570476"/>
              <a:gd name="connsiteX3534" fmla="*/ 14858527 w 22290864"/>
              <a:gd name="connsiteY3534" fmla="*/ 4427576 h 14570476"/>
              <a:gd name="connsiteX3535" fmla="*/ 14852079 w 22290864"/>
              <a:gd name="connsiteY3535" fmla="*/ 4426983 h 14570476"/>
              <a:gd name="connsiteX3536" fmla="*/ 14846915 w 22290864"/>
              <a:gd name="connsiteY3536" fmla="*/ 4425056 h 14570476"/>
              <a:gd name="connsiteX3537" fmla="*/ 14848595 w 22290864"/>
              <a:gd name="connsiteY3537" fmla="*/ 4422807 h 14570476"/>
              <a:gd name="connsiteX3538" fmla="*/ 14870929 w 22290864"/>
              <a:gd name="connsiteY3538" fmla="*/ 4390586 h 14570476"/>
              <a:gd name="connsiteX3539" fmla="*/ 14871893 w 22290864"/>
              <a:gd name="connsiteY3539" fmla="*/ 4388832 h 14570476"/>
              <a:gd name="connsiteX3540" fmla="*/ 14881651 w 22290864"/>
              <a:gd name="connsiteY3540" fmla="*/ 4392217 h 14570476"/>
              <a:gd name="connsiteX3541" fmla="*/ 14914313 w 22290864"/>
              <a:gd name="connsiteY3541" fmla="*/ 4404102 h 14570476"/>
              <a:gd name="connsiteX3542" fmla="*/ 14925183 w 22290864"/>
              <a:gd name="connsiteY3542" fmla="*/ 4412083 h 14570476"/>
              <a:gd name="connsiteX3543" fmla="*/ 14930298 w 22290864"/>
              <a:gd name="connsiteY3543" fmla="*/ 4421918 h 14570476"/>
              <a:gd name="connsiteX3544" fmla="*/ 14941984 w 22290864"/>
              <a:gd name="connsiteY3544" fmla="*/ 4433556 h 14570476"/>
              <a:gd name="connsiteX3545" fmla="*/ 14959451 w 22290864"/>
              <a:gd name="connsiteY3545" fmla="*/ 4426242 h 14570476"/>
              <a:gd name="connsiteX3546" fmla="*/ 14968493 w 22290864"/>
              <a:gd name="connsiteY3546" fmla="*/ 4407117 h 14570476"/>
              <a:gd name="connsiteX3547" fmla="*/ 14968468 w 22290864"/>
              <a:gd name="connsiteY3547" fmla="*/ 4396368 h 14570476"/>
              <a:gd name="connsiteX3548" fmla="*/ 14958240 w 22290864"/>
              <a:gd name="connsiteY3548" fmla="*/ 4385125 h 14570476"/>
              <a:gd name="connsiteX3549" fmla="*/ 14944232 w 22290864"/>
              <a:gd name="connsiteY3549" fmla="*/ 4386929 h 14570476"/>
              <a:gd name="connsiteX3550" fmla="*/ 14932422 w 22290864"/>
              <a:gd name="connsiteY3550" fmla="*/ 4389944 h 14570476"/>
              <a:gd name="connsiteX3551" fmla="*/ 14916611 w 22290864"/>
              <a:gd name="connsiteY3551" fmla="*/ 4385941 h 14570476"/>
              <a:gd name="connsiteX3552" fmla="*/ 14880466 w 22290864"/>
              <a:gd name="connsiteY3552" fmla="*/ 4368644 h 14570476"/>
              <a:gd name="connsiteX3553" fmla="*/ 14881503 w 22290864"/>
              <a:gd name="connsiteY3553" fmla="*/ 4365037 h 14570476"/>
              <a:gd name="connsiteX3554" fmla="*/ 14888471 w 22290864"/>
              <a:gd name="connsiteY3554" fmla="*/ 4327059 h 14570476"/>
              <a:gd name="connsiteX3555" fmla="*/ 14891213 w 22290864"/>
              <a:gd name="connsiteY3555" fmla="*/ 4324786 h 14570476"/>
              <a:gd name="connsiteX3556" fmla="*/ 14898328 w 22290864"/>
              <a:gd name="connsiteY3556" fmla="*/ 4330197 h 14570476"/>
              <a:gd name="connsiteX3557" fmla="*/ 14902924 w 22290864"/>
              <a:gd name="connsiteY3557" fmla="*/ 4334101 h 14570476"/>
              <a:gd name="connsiteX3558" fmla="*/ 14916364 w 22290864"/>
              <a:gd name="connsiteY3558" fmla="*/ 4332100 h 14570476"/>
              <a:gd name="connsiteX3559" fmla="*/ 14918883 w 22290864"/>
              <a:gd name="connsiteY3559" fmla="*/ 4303412 h 14570476"/>
              <a:gd name="connsiteX3560" fmla="*/ 14913423 w 22290864"/>
              <a:gd name="connsiteY3560" fmla="*/ 4297852 h 14570476"/>
              <a:gd name="connsiteX3561" fmla="*/ 14906926 w 22290864"/>
              <a:gd name="connsiteY3561" fmla="*/ 4296889 h 14570476"/>
              <a:gd name="connsiteX3562" fmla="*/ 14897414 w 22290864"/>
              <a:gd name="connsiteY3562" fmla="*/ 4302992 h 14570476"/>
              <a:gd name="connsiteX3563" fmla="*/ 14893437 w 22290864"/>
              <a:gd name="connsiteY3563" fmla="*/ 4306476 h 14570476"/>
              <a:gd name="connsiteX3564" fmla="*/ 14888841 w 22290864"/>
              <a:gd name="connsiteY3564" fmla="*/ 4308725 h 14570476"/>
              <a:gd name="connsiteX3565" fmla="*/ 14888075 w 22290864"/>
              <a:gd name="connsiteY3565" fmla="*/ 4303288 h 14570476"/>
              <a:gd name="connsiteX3566" fmla="*/ 14884740 w 22290864"/>
              <a:gd name="connsiteY3566" fmla="*/ 4282286 h 14570476"/>
              <a:gd name="connsiteX3567" fmla="*/ 14881331 w 22290864"/>
              <a:gd name="connsiteY3567" fmla="*/ 4269808 h 14570476"/>
              <a:gd name="connsiteX3568" fmla="*/ 14880984 w 22290864"/>
              <a:gd name="connsiteY3568" fmla="*/ 4268819 h 14570476"/>
              <a:gd name="connsiteX3569" fmla="*/ 14884468 w 22290864"/>
              <a:gd name="connsiteY3569" fmla="*/ 4267139 h 14570476"/>
              <a:gd name="connsiteX3570" fmla="*/ 14909816 w 22290864"/>
              <a:gd name="connsiteY3570" fmla="*/ 4255056 h 14570476"/>
              <a:gd name="connsiteX3571" fmla="*/ 14927975 w 22290864"/>
              <a:gd name="connsiteY3571" fmla="*/ 4248064 h 14570476"/>
              <a:gd name="connsiteX3572" fmla="*/ 14930322 w 22290864"/>
              <a:gd name="connsiteY3572" fmla="*/ 4247792 h 14570476"/>
              <a:gd name="connsiteX3573" fmla="*/ 14938055 w 22290864"/>
              <a:gd name="connsiteY3573" fmla="*/ 4248805 h 14570476"/>
              <a:gd name="connsiteX3574" fmla="*/ 14944158 w 22290864"/>
              <a:gd name="connsiteY3574" fmla="*/ 4251028 h 14570476"/>
              <a:gd name="connsiteX3575" fmla="*/ 14950062 w 22290864"/>
              <a:gd name="connsiteY3575" fmla="*/ 4253154 h 14570476"/>
              <a:gd name="connsiteX3576" fmla="*/ 14963947 w 22290864"/>
              <a:gd name="connsiteY3576" fmla="*/ 4249176 h 14570476"/>
              <a:gd name="connsiteX3577" fmla="*/ 14968691 w 22290864"/>
              <a:gd name="connsiteY3577" fmla="*/ 4236327 h 14570476"/>
              <a:gd name="connsiteX3578" fmla="*/ 14957030 w 22290864"/>
              <a:gd name="connsiteY3578" fmla="*/ 4208850 h 14570476"/>
              <a:gd name="connsiteX3579" fmla="*/ 14944627 w 22290864"/>
              <a:gd name="connsiteY3579" fmla="*/ 4203785 h 14570476"/>
              <a:gd name="connsiteX3580" fmla="*/ 14934720 w 22290864"/>
              <a:gd name="connsiteY3580" fmla="*/ 4208628 h 14570476"/>
              <a:gd name="connsiteX3581" fmla="*/ 14929729 w 22290864"/>
              <a:gd name="connsiteY3581" fmla="*/ 4217375 h 14570476"/>
              <a:gd name="connsiteX3582" fmla="*/ 14922935 w 22290864"/>
              <a:gd name="connsiteY3582" fmla="*/ 4228172 h 14570476"/>
              <a:gd name="connsiteX3583" fmla="*/ 14902899 w 22290864"/>
              <a:gd name="connsiteY3583" fmla="*/ 4238056 h 14570476"/>
              <a:gd name="connsiteX3584" fmla="*/ 14873004 w 22290864"/>
              <a:gd name="connsiteY3584" fmla="*/ 4248434 h 14570476"/>
              <a:gd name="connsiteX3585" fmla="*/ 14871868 w 22290864"/>
              <a:gd name="connsiteY3585" fmla="*/ 4246655 h 14570476"/>
              <a:gd name="connsiteX3586" fmla="*/ 14852079 w 22290864"/>
              <a:gd name="connsiteY3586" fmla="*/ 4216732 h 14570476"/>
              <a:gd name="connsiteX3587" fmla="*/ 14848817 w 22290864"/>
              <a:gd name="connsiteY3587" fmla="*/ 4212828 h 14570476"/>
              <a:gd name="connsiteX3588" fmla="*/ 14848224 w 22290864"/>
              <a:gd name="connsiteY3588" fmla="*/ 4212111 h 14570476"/>
              <a:gd name="connsiteX3589" fmla="*/ 14849385 w 22290864"/>
              <a:gd name="connsiteY3589" fmla="*/ 4211593 h 14570476"/>
              <a:gd name="connsiteX3590" fmla="*/ 14858552 w 22290864"/>
              <a:gd name="connsiteY3590" fmla="*/ 4210234 h 14570476"/>
              <a:gd name="connsiteX3591" fmla="*/ 14867421 w 22290864"/>
              <a:gd name="connsiteY3591" fmla="*/ 4208973 h 14570476"/>
              <a:gd name="connsiteX3592" fmla="*/ 14873252 w 22290864"/>
              <a:gd name="connsiteY3592" fmla="*/ 4201116 h 14570476"/>
              <a:gd name="connsiteX3593" fmla="*/ 14857835 w 22290864"/>
              <a:gd name="connsiteY3593" fmla="*/ 4177790 h 14570476"/>
              <a:gd name="connsiteX3594" fmla="*/ 14850645 w 22290864"/>
              <a:gd name="connsiteY3594" fmla="*/ 4175962 h 14570476"/>
              <a:gd name="connsiteX3595" fmla="*/ 14841973 w 22290864"/>
              <a:gd name="connsiteY3595" fmla="*/ 4180558 h 14570476"/>
              <a:gd name="connsiteX3596" fmla="*/ 14839627 w 22290864"/>
              <a:gd name="connsiteY3596" fmla="*/ 4190170 h 14570476"/>
              <a:gd name="connsiteX3597" fmla="*/ 14839058 w 22290864"/>
              <a:gd name="connsiteY3597" fmla="*/ 4196718 h 14570476"/>
              <a:gd name="connsiteX3598" fmla="*/ 14837502 w 22290864"/>
              <a:gd name="connsiteY3598" fmla="*/ 4201240 h 14570476"/>
              <a:gd name="connsiteX3599" fmla="*/ 14834759 w 22290864"/>
              <a:gd name="connsiteY3599" fmla="*/ 4198942 h 14570476"/>
              <a:gd name="connsiteX3600" fmla="*/ 14805606 w 22290864"/>
              <a:gd name="connsiteY3600" fmla="*/ 4178655 h 14570476"/>
              <a:gd name="connsiteX3601" fmla="*/ 14802221 w 22290864"/>
              <a:gd name="connsiteY3601" fmla="*/ 4176308 h 14570476"/>
              <a:gd name="connsiteX3602" fmla="*/ 14805063 w 22290864"/>
              <a:gd name="connsiteY3602" fmla="*/ 4168253 h 14570476"/>
              <a:gd name="connsiteX3603" fmla="*/ 14818626 w 22290864"/>
              <a:gd name="connsiteY3603" fmla="*/ 4132350 h 14570476"/>
              <a:gd name="connsiteX3604" fmla="*/ 14827273 w 22290864"/>
              <a:gd name="connsiteY3604" fmla="*/ 4123603 h 14570476"/>
              <a:gd name="connsiteX3605" fmla="*/ 14833327 w 22290864"/>
              <a:gd name="connsiteY3605" fmla="*/ 4120737 h 14570476"/>
              <a:gd name="connsiteX3606" fmla="*/ 14842443 w 22290864"/>
              <a:gd name="connsiteY3606" fmla="*/ 4115474 h 14570476"/>
              <a:gd name="connsiteX3607" fmla="*/ 14846569 w 22290864"/>
              <a:gd name="connsiteY3607" fmla="*/ 4105121 h 14570476"/>
              <a:gd name="connsiteX3608" fmla="*/ 14843011 w 22290864"/>
              <a:gd name="connsiteY3608" fmla="*/ 4095311 h 14570476"/>
              <a:gd name="connsiteX3609" fmla="*/ 14826014 w 22290864"/>
              <a:gd name="connsiteY3609" fmla="*/ 4083648 h 14570476"/>
              <a:gd name="connsiteX3610" fmla="*/ 14815167 w 22290864"/>
              <a:gd name="connsiteY3610" fmla="*/ 4081721 h 14570476"/>
              <a:gd name="connsiteX3611" fmla="*/ 14808744 w 22290864"/>
              <a:gd name="connsiteY3611" fmla="*/ 4082116 h 14570476"/>
              <a:gd name="connsiteX3612" fmla="*/ 14801579 w 22290864"/>
              <a:gd name="connsiteY3612" fmla="*/ 4086070 h 14570476"/>
              <a:gd name="connsiteX3613" fmla="*/ 14798689 w 22290864"/>
              <a:gd name="connsiteY3613" fmla="*/ 4090048 h 14570476"/>
              <a:gd name="connsiteX3614" fmla="*/ 14797206 w 22290864"/>
              <a:gd name="connsiteY3614" fmla="*/ 4097486 h 14570476"/>
              <a:gd name="connsiteX3615" fmla="*/ 14800221 w 22290864"/>
              <a:gd name="connsiteY3615" fmla="*/ 4107962 h 14570476"/>
              <a:gd name="connsiteX3616" fmla="*/ 14801679 w 22290864"/>
              <a:gd name="connsiteY3616" fmla="*/ 4126123 h 14570476"/>
              <a:gd name="connsiteX3617" fmla="*/ 14789128 w 22290864"/>
              <a:gd name="connsiteY3617" fmla="*/ 4153798 h 14570476"/>
              <a:gd name="connsiteX3618" fmla="*/ 14783667 w 22290864"/>
              <a:gd name="connsiteY3618" fmla="*/ 4165090 h 14570476"/>
              <a:gd name="connsiteX3619" fmla="*/ 14782111 w 22290864"/>
              <a:gd name="connsiteY3619" fmla="*/ 4168351 h 14570476"/>
              <a:gd name="connsiteX3620" fmla="*/ 14779937 w 22290864"/>
              <a:gd name="connsiteY3620" fmla="*/ 4167610 h 14570476"/>
              <a:gd name="connsiteX3621" fmla="*/ 14742137 w 22290864"/>
              <a:gd name="connsiteY3621" fmla="*/ 4160198 h 14570476"/>
              <a:gd name="connsiteX3622" fmla="*/ 14737912 w 22290864"/>
              <a:gd name="connsiteY3622" fmla="*/ 4159876 h 14570476"/>
              <a:gd name="connsiteX3623" fmla="*/ 14738505 w 22290864"/>
              <a:gd name="connsiteY3623" fmla="*/ 4158493 h 14570476"/>
              <a:gd name="connsiteX3624" fmla="*/ 14743768 w 22290864"/>
              <a:gd name="connsiteY3624" fmla="*/ 4151253 h 14570476"/>
              <a:gd name="connsiteX3625" fmla="*/ 14749475 w 22290864"/>
              <a:gd name="connsiteY3625" fmla="*/ 4140800 h 14570476"/>
              <a:gd name="connsiteX3626" fmla="*/ 14745719 w 22290864"/>
              <a:gd name="connsiteY3626" fmla="*/ 4132400 h 14570476"/>
              <a:gd name="connsiteX3627" fmla="*/ 14730081 w 22290864"/>
              <a:gd name="connsiteY3627" fmla="*/ 4127334 h 14570476"/>
              <a:gd name="connsiteX3628" fmla="*/ 14714614 w 22290864"/>
              <a:gd name="connsiteY3628" fmla="*/ 4132251 h 14570476"/>
              <a:gd name="connsiteX3629" fmla="*/ 14711007 w 22290864"/>
              <a:gd name="connsiteY3629" fmla="*/ 4141320 h 14570476"/>
              <a:gd name="connsiteX3630" fmla="*/ 14716986 w 22290864"/>
              <a:gd name="connsiteY3630" fmla="*/ 4151549 h 14570476"/>
              <a:gd name="connsiteX3631" fmla="*/ 14720716 w 22290864"/>
              <a:gd name="connsiteY3631" fmla="*/ 4156021 h 14570476"/>
              <a:gd name="connsiteX3632" fmla="*/ 14722520 w 22290864"/>
              <a:gd name="connsiteY3632" fmla="*/ 4159827 h 14570476"/>
              <a:gd name="connsiteX3633" fmla="*/ 14718716 w 22290864"/>
              <a:gd name="connsiteY3633" fmla="*/ 4160222 h 14570476"/>
              <a:gd name="connsiteX3634" fmla="*/ 14683188 w 22290864"/>
              <a:gd name="connsiteY3634" fmla="*/ 4167067 h 14570476"/>
              <a:gd name="connsiteX3635" fmla="*/ 14680446 w 22290864"/>
              <a:gd name="connsiteY3635" fmla="*/ 4167833 h 14570476"/>
              <a:gd name="connsiteX3636" fmla="*/ 14668884 w 22290864"/>
              <a:gd name="connsiteY3636" fmla="*/ 4143667 h 14570476"/>
              <a:gd name="connsiteX3637" fmla="*/ 14660286 w 22290864"/>
              <a:gd name="connsiteY3637" fmla="*/ 4119304 h 14570476"/>
              <a:gd name="connsiteX3638" fmla="*/ 14663696 w 22290864"/>
              <a:gd name="connsiteY3638" fmla="*/ 4105985 h 14570476"/>
              <a:gd name="connsiteX3639" fmla="*/ 14666042 w 22290864"/>
              <a:gd name="connsiteY3639" fmla="*/ 4096720 h 14570476"/>
              <a:gd name="connsiteX3640" fmla="*/ 14665351 w 22290864"/>
              <a:gd name="connsiteY3640" fmla="*/ 4092519 h 14570476"/>
              <a:gd name="connsiteX3641" fmla="*/ 14643856 w 22290864"/>
              <a:gd name="connsiteY3641" fmla="*/ 4082264 h 14570476"/>
              <a:gd name="connsiteX3642" fmla="*/ 14621473 w 22290864"/>
              <a:gd name="connsiteY3642" fmla="*/ 4093458 h 14570476"/>
              <a:gd name="connsiteX3643" fmla="*/ 14617149 w 22290864"/>
              <a:gd name="connsiteY3643" fmla="*/ 4099882 h 14570476"/>
              <a:gd name="connsiteX3644" fmla="*/ 14624832 w 22290864"/>
              <a:gd name="connsiteY3644" fmla="*/ 4118513 h 14570476"/>
              <a:gd name="connsiteX3645" fmla="*/ 14630515 w 22290864"/>
              <a:gd name="connsiteY3645" fmla="*/ 4121181 h 14570476"/>
              <a:gd name="connsiteX3646" fmla="*/ 14639706 w 22290864"/>
              <a:gd name="connsiteY3646" fmla="*/ 4126716 h 14570476"/>
              <a:gd name="connsiteX3647" fmla="*/ 14652306 w 22290864"/>
              <a:gd name="connsiteY3647" fmla="*/ 4152686 h 14570476"/>
              <a:gd name="connsiteX3648" fmla="*/ 14654777 w 22290864"/>
              <a:gd name="connsiteY3648" fmla="*/ 4159728 h 14570476"/>
              <a:gd name="connsiteX3649" fmla="*/ 14658433 w 22290864"/>
              <a:gd name="connsiteY3649" fmla="*/ 4170229 h 14570476"/>
              <a:gd name="connsiteX3650" fmla="*/ 14660483 w 22290864"/>
              <a:gd name="connsiteY3650" fmla="*/ 4176184 h 14570476"/>
              <a:gd name="connsiteX3651" fmla="*/ 14658433 w 22290864"/>
              <a:gd name="connsiteY3651" fmla="*/ 4177222 h 14570476"/>
              <a:gd name="connsiteX3652" fmla="*/ 14628316 w 22290864"/>
              <a:gd name="connsiteY3652" fmla="*/ 4197508 h 14570476"/>
              <a:gd name="connsiteX3653" fmla="*/ 14625302 w 22290864"/>
              <a:gd name="connsiteY3653" fmla="*/ 4199386 h 14570476"/>
              <a:gd name="connsiteX3654" fmla="*/ 14623943 w 22290864"/>
              <a:gd name="connsiteY3654" fmla="*/ 4189997 h 14570476"/>
              <a:gd name="connsiteX3655" fmla="*/ 14623474 w 22290864"/>
              <a:gd name="connsiteY3655" fmla="*/ 4183572 h 14570476"/>
              <a:gd name="connsiteX3656" fmla="*/ 14620435 w 22290864"/>
              <a:gd name="connsiteY3656" fmla="*/ 4178680 h 14570476"/>
              <a:gd name="connsiteX3657" fmla="*/ 14605068 w 22290864"/>
              <a:gd name="connsiteY3657" fmla="*/ 4177469 h 14570476"/>
              <a:gd name="connsiteX3658" fmla="*/ 14589874 w 22290864"/>
              <a:gd name="connsiteY3658" fmla="*/ 4199559 h 14570476"/>
              <a:gd name="connsiteX3659" fmla="*/ 14598150 w 22290864"/>
              <a:gd name="connsiteY3659" fmla="*/ 4208776 h 14570476"/>
              <a:gd name="connsiteX3660" fmla="*/ 14604450 w 22290864"/>
              <a:gd name="connsiteY3660" fmla="*/ 4209393 h 14570476"/>
              <a:gd name="connsiteX3661" fmla="*/ 14613221 w 22290864"/>
              <a:gd name="connsiteY3661" fmla="*/ 4210678 h 14570476"/>
              <a:gd name="connsiteX3662" fmla="*/ 14614036 w 22290864"/>
              <a:gd name="connsiteY3662" fmla="*/ 4211024 h 14570476"/>
              <a:gd name="connsiteX3663" fmla="*/ 14610899 w 22290864"/>
              <a:gd name="connsiteY3663" fmla="*/ 4214829 h 14570476"/>
              <a:gd name="connsiteX3664" fmla="*/ 14590516 w 22290864"/>
              <a:gd name="connsiteY3664" fmla="*/ 4244802 h 14570476"/>
              <a:gd name="connsiteX3665" fmla="*/ 14588762 w 22290864"/>
              <a:gd name="connsiteY3665" fmla="*/ 4247940 h 14570476"/>
              <a:gd name="connsiteX3666" fmla="*/ 14555606 w 22290864"/>
              <a:gd name="connsiteY3666" fmla="*/ 4236178 h 14570476"/>
              <a:gd name="connsiteX3667" fmla="*/ 14538485 w 22290864"/>
              <a:gd name="connsiteY3667" fmla="*/ 4226270 h 14570476"/>
              <a:gd name="connsiteX3668" fmla="*/ 14533248 w 22290864"/>
              <a:gd name="connsiteY3668" fmla="*/ 4216707 h 14570476"/>
              <a:gd name="connsiteX3669" fmla="*/ 14530530 w 22290864"/>
              <a:gd name="connsiteY3669" fmla="*/ 4210901 h 14570476"/>
              <a:gd name="connsiteX3670" fmla="*/ 14524971 w 22290864"/>
              <a:gd name="connsiteY3670" fmla="*/ 4205489 h 14570476"/>
              <a:gd name="connsiteX3671" fmla="*/ 14514397 w 22290864"/>
              <a:gd name="connsiteY3671" fmla="*/ 4204081 h 14570476"/>
              <a:gd name="connsiteX3672" fmla="*/ 14495201 w 22290864"/>
              <a:gd name="connsiteY3672" fmla="*/ 4227901 h 14570476"/>
              <a:gd name="connsiteX3673" fmla="*/ 14494335 w 22290864"/>
              <a:gd name="connsiteY3673" fmla="*/ 4234992 h 14570476"/>
              <a:gd name="connsiteX3674" fmla="*/ 14495917 w 22290864"/>
              <a:gd name="connsiteY3674" fmla="*/ 4244975 h 14570476"/>
              <a:gd name="connsiteX3675" fmla="*/ 14505626 w 22290864"/>
              <a:gd name="connsiteY3675" fmla="*/ 4252758 h 14570476"/>
              <a:gd name="connsiteX3676" fmla="*/ 14513334 w 22290864"/>
              <a:gd name="connsiteY3676" fmla="*/ 4252659 h 14570476"/>
              <a:gd name="connsiteX3677" fmla="*/ 14519041 w 22290864"/>
              <a:gd name="connsiteY3677" fmla="*/ 4250682 h 14570476"/>
              <a:gd name="connsiteX3678" fmla="*/ 14536583 w 22290864"/>
              <a:gd name="connsiteY3678" fmla="*/ 4248088 h 14570476"/>
              <a:gd name="connsiteX3679" fmla="*/ 14565909 w 22290864"/>
              <a:gd name="connsiteY3679" fmla="*/ 4260912 h 14570476"/>
              <a:gd name="connsiteX3680" fmla="*/ 14577323 w 22290864"/>
              <a:gd name="connsiteY3680" fmla="*/ 4266398 h 14570476"/>
              <a:gd name="connsiteX3681" fmla="*/ 14580683 w 22290864"/>
              <a:gd name="connsiteY3681" fmla="*/ 4268004 h 14570476"/>
              <a:gd name="connsiteX3682" fmla="*/ 14580214 w 22290864"/>
              <a:gd name="connsiteY3682" fmla="*/ 4269388 h 14570476"/>
              <a:gd name="connsiteX3683" fmla="*/ 14573049 w 22290864"/>
              <a:gd name="connsiteY3683" fmla="*/ 4306575 h 14570476"/>
              <a:gd name="connsiteX3684" fmla="*/ 14572481 w 22290864"/>
              <a:gd name="connsiteY3684" fmla="*/ 4310454 h 14570476"/>
              <a:gd name="connsiteX3685" fmla="*/ 14565119 w 22290864"/>
              <a:gd name="connsiteY3685" fmla="*/ 4305142 h 14570476"/>
              <a:gd name="connsiteX3686" fmla="*/ 14554767 w 22290864"/>
              <a:gd name="connsiteY3686" fmla="*/ 4299335 h 14570476"/>
              <a:gd name="connsiteX3687" fmla="*/ 14546342 w 22290864"/>
              <a:gd name="connsiteY3687" fmla="*/ 4302992 h 14570476"/>
              <a:gd name="connsiteX3688" fmla="*/ 14542710 w 22290864"/>
              <a:gd name="connsiteY3688" fmla="*/ 4309342 h 14570476"/>
              <a:gd name="connsiteX3689" fmla="*/ 14548146 w 22290864"/>
              <a:gd name="connsiteY3689" fmla="*/ 4336201 h 14570476"/>
              <a:gd name="connsiteX3690" fmla="*/ 14554297 w 22290864"/>
              <a:gd name="connsiteY3690" fmla="*/ 4337980 h 14570476"/>
              <a:gd name="connsiteX3691" fmla="*/ 14564525 w 22290864"/>
              <a:gd name="connsiteY3691" fmla="*/ 4332717 h 14570476"/>
              <a:gd name="connsiteX3692" fmla="*/ 14571369 w 22290864"/>
              <a:gd name="connsiteY3692" fmla="*/ 4327232 h 14570476"/>
              <a:gd name="connsiteX3693" fmla="*/ 14572802 w 22290864"/>
              <a:gd name="connsiteY3693" fmla="*/ 4326515 h 14570476"/>
              <a:gd name="connsiteX3694" fmla="*/ 14572926 w 22290864"/>
              <a:gd name="connsiteY3694" fmla="*/ 4327825 h 14570476"/>
              <a:gd name="connsiteX3695" fmla="*/ 14573444 w 22290864"/>
              <a:gd name="connsiteY3695" fmla="*/ 4333310 h 14570476"/>
              <a:gd name="connsiteX3696" fmla="*/ 14580090 w 22290864"/>
              <a:gd name="connsiteY3696" fmla="*/ 4365704 h 14570476"/>
              <a:gd name="connsiteX3697" fmla="*/ 14581227 w 22290864"/>
              <a:gd name="connsiteY3697" fmla="*/ 4369435 h 14570476"/>
              <a:gd name="connsiteX3698" fmla="*/ 14577472 w 22290864"/>
              <a:gd name="connsiteY3698" fmla="*/ 4371486 h 14570476"/>
              <a:gd name="connsiteX3699" fmla="*/ 14533421 w 22290864"/>
              <a:gd name="connsiteY3699" fmla="*/ 4389351 h 14570476"/>
              <a:gd name="connsiteX3700" fmla="*/ 14520845 w 22290864"/>
              <a:gd name="connsiteY3700" fmla="*/ 4386336 h 14570476"/>
              <a:gd name="connsiteX3701" fmla="*/ 14505008 w 22290864"/>
              <a:gd name="connsiteY3701" fmla="*/ 4385076 h 14570476"/>
              <a:gd name="connsiteX3702" fmla="*/ 14496683 w 22290864"/>
              <a:gd name="connsiteY3702" fmla="*/ 4395083 h 14570476"/>
              <a:gd name="connsiteX3703" fmla="*/ 14496682 w 22290864"/>
              <a:gd name="connsiteY3703" fmla="*/ 4407981 h 14570476"/>
              <a:gd name="connsiteX3704" fmla="*/ 14512915 w 22290864"/>
              <a:gd name="connsiteY3704" fmla="*/ 4432048 h 14570476"/>
              <a:gd name="connsiteX3705" fmla="*/ 14519165 w 22290864"/>
              <a:gd name="connsiteY3705" fmla="*/ 4433506 h 14570476"/>
              <a:gd name="connsiteX3706" fmla="*/ 14530999 w 22290864"/>
              <a:gd name="connsiteY3706" fmla="*/ 4427502 h 14570476"/>
              <a:gd name="connsiteX3707" fmla="*/ 14535175 w 22290864"/>
              <a:gd name="connsiteY3707" fmla="*/ 4419446 h 14570476"/>
              <a:gd name="connsiteX3708" fmla="*/ 14539992 w 22290864"/>
              <a:gd name="connsiteY3708" fmla="*/ 4410922 h 14570476"/>
              <a:gd name="connsiteX3709" fmla="*/ 14552098 w 22290864"/>
              <a:gd name="connsiteY3709" fmla="*/ 4402793 h 14570476"/>
              <a:gd name="connsiteX3710" fmla="*/ 14567514 w 22290864"/>
              <a:gd name="connsiteY3710" fmla="*/ 4397183 h 14570476"/>
              <a:gd name="connsiteX3711" fmla="*/ 14585180 w 22290864"/>
              <a:gd name="connsiteY3711" fmla="*/ 4391031 h 14570476"/>
              <a:gd name="connsiteX3712" fmla="*/ 14589775 w 22290864"/>
              <a:gd name="connsiteY3712" fmla="*/ 4389623 h 14570476"/>
              <a:gd name="connsiteX3713" fmla="*/ 14591554 w 22290864"/>
              <a:gd name="connsiteY3713" fmla="*/ 4392563 h 14570476"/>
              <a:gd name="connsiteX3714" fmla="*/ 14611442 w 22290864"/>
              <a:gd name="connsiteY3714" fmla="*/ 4421275 h 14570476"/>
              <a:gd name="connsiteX3715" fmla="*/ 14613592 w 22290864"/>
              <a:gd name="connsiteY3715" fmla="*/ 4423746 h 14570476"/>
              <a:gd name="connsiteX3716" fmla="*/ 14612554 w 22290864"/>
              <a:gd name="connsiteY3716" fmla="*/ 4424191 h 14570476"/>
              <a:gd name="connsiteX3717" fmla="*/ 14603091 w 22290864"/>
              <a:gd name="connsiteY3717" fmla="*/ 4425599 h 14570476"/>
              <a:gd name="connsiteX3718" fmla="*/ 14591431 w 22290864"/>
              <a:gd name="connsiteY3718" fmla="*/ 4429133 h 14570476"/>
              <a:gd name="connsiteX3719" fmla="*/ 14589997 w 22290864"/>
              <a:gd name="connsiteY3719" fmla="*/ 4444057 h 14570476"/>
              <a:gd name="connsiteX3720" fmla="*/ 14596051 w 22290864"/>
              <a:gd name="connsiteY3720" fmla="*/ 4452557 h 14570476"/>
              <a:gd name="connsiteX3721" fmla="*/ 14610800 w 22290864"/>
              <a:gd name="connsiteY3721" fmla="*/ 4459945 h 14570476"/>
              <a:gd name="connsiteX3722" fmla="*/ 14618681 w 22290864"/>
              <a:gd name="connsiteY3722" fmla="*/ 4456436 h 14570476"/>
              <a:gd name="connsiteX3723" fmla="*/ 14621991 w 22290864"/>
              <a:gd name="connsiteY3723" fmla="*/ 4446849 h 14570476"/>
              <a:gd name="connsiteX3724" fmla="*/ 14623104 w 22290864"/>
              <a:gd name="connsiteY3724" fmla="*/ 4437262 h 14570476"/>
              <a:gd name="connsiteX3725" fmla="*/ 14626192 w 22290864"/>
              <a:gd name="connsiteY3725" fmla="*/ 4436125 h 14570476"/>
              <a:gd name="connsiteX3726" fmla="*/ 14657988 w 22290864"/>
              <a:gd name="connsiteY3726" fmla="*/ 4457919 h 14570476"/>
              <a:gd name="connsiteX3727" fmla="*/ 14661274 w 22290864"/>
              <a:gd name="connsiteY3727" fmla="*/ 4459846 h 14570476"/>
              <a:gd name="connsiteX3728" fmla="*/ 14653491 w 22290864"/>
              <a:gd name="connsiteY3728" fmla="*/ 4482307 h 14570476"/>
              <a:gd name="connsiteX3729" fmla="*/ 14640595 w 22290864"/>
              <a:gd name="connsiteY3729" fmla="*/ 4510426 h 14570476"/>
              <a:gd name="connsiteX3730" fmla="*/ 14629650 w 22290864"/>
              <a:gd name="connsiteY3730" fmla="*/ 4517023 h 14570476"/>
              <a:gd name="connsiteX3731" fmla="*/ 14620756 w 22290864"/>
              <a:gd name="connsiteY3731" fmla="*/ 4522212 h 14570476"/>
              <a:gd name="connsiteX3732" fmla="*/ 14616531 w 22290864"/>
              <a:gd name="connsiteY3732" fmla="*/ 4532590 h 14570476"/>
              <a:gd name="connsiteX3733" fmla="*/ 14621967 w 22290864"/>
              <a:gd name="connsiteY3733" fmla="*/ 4544549 h 14570476"/>
              <a:gd name="connsiteX3734" fmla="*/ 14644474 w 22290864"/>
              <a:gd name="connsiteY3734" fmla="*/ 4555891 h 14570476"/>
              <a:gd name="connsiteX3735" fmla="*/ 14648822 w 22290864"/>
              <a:gd name="connsiteY3735" fmla="*/ 4556039 h 14570476"/>
              <a:gd name="connsiteX3736" fmla="*/ 14661546 w 22290864"/>
              <a:gd name="connsiteY3736" fmla="*/ 4551616 h 14570476"/>
              <a:gd name="connsiteX3737" fmla="*/ 14665968 w 22290864"/>
              <a:gd name="connsiteY3737" fmla="*/ 4541090 h 14570476"/>
              <a:gd name="connsiteX3738" fmla="*/ 14663399 w 22290864"/>
              <a:gd name="connsiteY3738" fmla="*/ 4531132 h 14570476"/>
              <a:gd name="connsiteX3739" fmla="*/ 14660508 w 22290864"/>
              <a:gd name="connsiteY3739" fmla="*/ 4521001 h 14570476"/>
              <a:gd name="connsiteX3740" fmla="*/ 14662732 w 22290864"/>
              <a:gd name="connsiteY3740" fmla="*/ 4507881 h 14570476"/>
              <a:gd name="connsiteX3741" fmla="*/ 14673627 w 22290864"/>
              <a:gd name="connsiteY3741" fmla="*/ 4484654 h 14570476"/>
              <a:gd name="connsiteX3742" fmla="*/ 14679606 w 22290864"/>
              <a:gd name="connsiteY3742" fmla="*/ 4472250 h 14570476"/>
              <a:gd name="connsiteX3743" fmla="*/ 14681904 w 22290864"/>
              <a:gd name="connsiteY3743" fmla="*/ 4468099 h 14570476"/>
              <a:gd name="connsiteX3744" fmla="*/ 14684646 w 22290864"/>
              <a:gd name="connsiteY3744" fmla="*/ 4468840 h 14570476"/>
              <a:gd name="connsiteX3745" fmla="*/ 14721729 w 22290864"/>
              <a:gd name="connsiteY3745" fmla="*/ 4475413 h 14570476"/>
              <a:gd name="connsiteX3746" fmla="*/ 14725238 w 22290864"/>
              <a:gd name="connsiteY3746" fmla="*/ 4475586 h 14570476"/>
              <a:gd name="connsiteX3747" fmla="*/ 14724620 w 22290864"/>
              <a:gd name="connsiteY3747" fmla="*/ 4477216 h 14570476"/>
              <a:gd name="connsiteX3748" fmla="*/ 14719234 w 22290864"/>
              <a:gd name="connsiteY3748" fmla="*/ 4484901 h 14570476"/>
              <a:gd name="connsiteX3749" fmla="*/ 14715479 w 22290864"/>
              <a:gd name="connsiteY3749" fmla="*/ 4489176 h 14570476"/>
              <a:gd name="connsiteX3750" fmla="*/ 14714812 w 22290864"/>
              <a:gd name="connsiteY3750" fmla="*/ 4501012 h 14570476"/>
              <a:gd name="connsiteX3751" fmla="*/ 14725337 w 22290864"/>
              <a:gd name="connsiteY3751" fmla="*/ 4508004 h 14570476"/>
              <a:gd name="connsiteX3752" fmla="*/ 14750907 w 22290864"/>
              <a:gd name="connsiteY3752" fmla="*/ 4500518 h 14570476"/>
              <a:gd name="connsiteX3753" fmla="*/ 14751822 w 22290864"/>
              <a:gd name="connsiteY3753" fmla="*/ 4495921 h 14570476"/>
              <a:gd name="connsiteX3754" fmla="*/ 14746287 w 22290864"/>
              <a:gd name="connsiteY3754" fmla="*/ 4485074 h 14570476"/>
              <a:gd name="connsiteX3755" fmla="*/ 14742581 w 22290864"/>
              <a:gd name="connsiteY3755" fmla="*/ 4480849 h 14570476"/>
              <a:gd name="connsiteX3756" fmla="*/ 14740086 w 22290864"/>
              <a:gd name="connsiteY3756" fmla="*/ 4475833 h 14570476"/>
              <a:gd name="connsiteX3757" fmla="*/ 14744780 w 22290864"/>
              <a:gd name="connsiteY3757" fmla="*/ 4475017 h 14570476"/>
              <a:gd name="connsiteX3758" fmla="*/ 14777516 w 22290864"/>
              <a:gd name="connsiteY3758" fmla="*/ 4468618 h 14570476"/>
              <a:gd name="connsiteX3759" fmla="*/ 14781320 w 22290864"/>
              <a:gd name="connsiteY3759" fmla="*/ 4467432 h 14570476"/>
              <a:gd name="connsiteX3760" fmla="*/ 14782062 w 22290864"/>
              <a:gd name="connsiteY3760" fmla="*/ 4469063 h 14570476"/>
              <a:gd name="connsiteX3761" fmla="*/ 14786904 w 22290864"/>
              <a:gd name="connsiteY3761" fmla="*/ 4479218 h 14570476"/>
              <a:gd name="connsiteX3762" fmla="*/ 14802296 w 22290864"/>
              <a:gd name="connsiteY3762" fmla="*/ 4514429 h 14570476"/>
              <a:gd name="connsiteX3763" fmla="*/ 14799702 w 22290864"/>
              <a:gd name="connsiteY3763" fmla="*/ 4530959 h 14570476"/>
              <a:gd name="connsiteX3764" fmla="*/ 14797355 w 22290864"/>
              <a:gd name="connsiteY3764" fmla="*/ 4537606 h 14570476"/>
              <a:gd name="connsiteX3765" fmla="*/ 14806669 w 22290864"/>
              <a:gd name="connsiteY3765" fmla="*/ 4554828 h 14570476"/>
              <a:gd name="connsiteX3766" fmla="*/ 17750471 w 22290864"/>
              <a:gd name="connsiteY3766" fmla="*/ 4168170 h 14570476"/>
              <a:gd name="connsiteX3767" fmla="*/ 17760374 w 22290864"/>
              <a:gd name="connsiteY3767" fmla="*/ 4162704 h 14570476"/>
              <a:gd name="connsiteX3768" fmla="*/ 17762541 w 22290864"/>
              <a:gd name="connsiteY3768" fmla="*/ 4153364 h 14570476"/>
              <a:gd name="connsiteX3769" fmla="*/ 17759001 w 22290864"/>
              <a:gd name="connsiteY3769" fmla="*/ 4145488 h 14570476"/>
              <a:gd name="connsiteX3770" fmla="*/ 17755171 w 22290864"/>
              <a:gd name="connsiteY3770" fmla="*/ 4137513 h 14570476"/>
              <a:gd name="connsiteX3771" fmla="*/ 17755149 w 22290864"/>
              <a:gd name="connsiteY3771" fmla="*/ 4126339 h 14570476"/>
              <a:gd name="connsiteX3772" fmla="*/ 17760871 w 22290864"/>
              <a:gd name="connsiteY3772" fmla="*/ 4105569 h 14570476"/>
              <a:gd name="connsiteX3773" fmla="*/ 17764059 w 22290864"/>
              <a:gd name="connsiteY3773" fmla="*/ 4094455 h 14570476"/>
              <a:gd name="connsiteX3774" fmla="*/ 17765372 w 22290864"/>
              <a:gd name="connsiteY3774" fmla="*/ 4090693 h 14570476"/>
              <a:gd name="connsiteX3775" fmla="*/ 17767747 w 22290864"/>
              <a:gd name="connsiteY3775" fmla="*/ 4090917 h 14570476"/>
              <a:gd name="connsiteX3776" fmla="*/ 17799370 w 22290864"/>
              <a:gd name="connsiteY3776" fmla="*/ 4091095 h 14570476"/>
              <a:gd name="connsiteX3777" fmla="*/ 17802299 w 22290864"/>
              <a:gd name="connsiteY3777" fmla="*/ 4090740 h 14570476"/>
              <a:gd name="connsiteX3778" fmla="*/ 17802019 w 22290864"/>
              <a:gd name="connsiteY3778" fmla="*/ 4092177 h 14570476"/>
              <a:gd name="connsiteX3779" fmla="*/ 17798652 w 22290864"/>
              <a:gd name="connsiteY3779" fmla="*/ 4099302 h 14570476"/>
              <a:gd name="connsiteX3780" fmla="*/ 17796151 w 22290864"/>
              <a:gd name="connsiteY3780" fmla="*/ 4103372 h 14570476"/>
              <a:gd name="connsiteX3781" fmla="*/ 17797279 w 22290864"/>
              <a:gd name="connsiteY3781" fmla="*/ 4113263 h 14570476"/>
              <a:gd name="connsiteX3782" fmla="*/ 17806981 w 22290864"/>
              <a:gd name="connsiteY3782" fmla="*/ 4117557 h 14570476"/>
              <a:gd name="connsiteX3783" fmla="*/ 17827082 w 22290864"/>
              <a:gd name="connsiteY3783" fmla="*/ 4107731 h 14570476"/>
              <a:gd name="connsiteX3784" fmla="*/ 17827186 w 22290864"/>
              <a:gd name="connsiteY3784" fmla="*/ 4103798 h 14570476"/>
              <a:gd name="connsiteX3785" fmla="*/ 17821067 w 22290864"/>
              <a:gd name="connsiteY3785" fmla="*/ 4095606 h 14570476"/>
              <a:gd name="connsiteX3786" fmla="*/ 17817400 w 22290864"/>
              <a:gd name="connsiteY3786" fmla="*/ 4092635 h 14570476"/>
              <a:gd name="connsiteX3787" fmla="*/ 17814623 w 22290864"/>
              <a:gd name="connsiteY3787" fmla="*/ 4088838 h 14570476"/>
              <a:gd name="connsiteX3788" fmla="*/ 17818392 w 22290864"/>
              <a:gd name="connsiteY3788" fmla="*/ 4087496 h 14570476"/>
              <a:gd name="connsiteX3789" fmla="*/ 17844577 w 22290864"/>
              <a:gd name="connsiteY3789" fmla="*/ 4077554 h 14570476"/>
              <a:gd name="connsiteX3790" fmla="*/ 17847558 w 22290864"/>
              <a:gd name="connsiteY3790" fmla="*/ 4076033 h 14570476"/>
              <a:gd name="connsiteX3791" fmla="*/ 17848403 w 22290864"/>
              <a:gd name="connsiteY3791" fmla="*/ 4077277 h 14570476"/>
              <a:gd name="connsiteX3792" fmla="*/ 17853851 w 22290864"/>
              <a:gd name="connsiteY3792" fmla="*/ 4084996 h 14570476"/>
              <a:gd name="connsiteX3793" fmla="*/ 17871587 w 22290864"/>
              <a:gd name="connsiteY3793" fmla="*/ 4111952 h 14570476"/>
              <a:gd name="connsiteX3794" fmla="*/ 17871786 w 22290864"/>
              <a:gd name="connsiteY3794" fmla="*/ 4126002 h 14570476"/>
              <a:gd name="connsiteX3795" fmla="*/ 17870787 w 22290864"/>
              <a:gd name="connsiteY3795" fmla="*/ 4131836 h 14570476"/>
              <a:gd name="connsiteX3796" fmla="*/ 17880939 w 22290864"/>
              <a:gd name="connsiteY3796" fmla="*/ 4144769 h 14570476"/>
              <a:gd name="connsiteX3797" fmla="*/ 17904068 w 22290864"/>
              <a:gd name="connsiteY3797" fmla="*/ 4136277 h 14570476"/>
              <a:gd name="connsiteX3798" fmla="*/ 17910167 w 22290864"/>
              <a:gd name="connsiteY3798" fmla="*/ 4118200 h 14570476"/>
              <a:gd name="connsiteX3799" fmla="*/ 17906180 w 22290864"/>
              <a:gd name="connsiteY3799" fmla="*/ 4113242 h 14570476"/>
              <a:gd name="connsiteX3800" fmla="*/ 17898628 w 22290864"/>
              <a:gd name="connsiteY3800" fmla="*/ 4110074 h 14570476"/>
              <a:gd name="connsiteX3801" fmla="*/ 17885235 w 22290864"/>
              <a:gd name="connsiteY3801" fmla="*/ 4103781 h 14570476"/>
              <a:gd name="connsiteX3802" fmla="*/ 17871977 w 22290864"/>
              <a:gd name="connsiteY3802" fmla="*/ 4082309 h 14570476"/>
              <a:gd name="connsiteX3803" fmla="*/ 17863262 w 22290864"/>
              <a:gd name="connsiteY3803" fmla="*/ 4066099 h 14570476"/>
              <a:gd name="connsiteX3804" fmla="*/ 17865016 w 22290864"/>
              <a:gd name="connsiteY3804" fmla="*/ 4064661 h 14570476"/>
              <a:gd name="connsiteX3805" fmla="*/ 17886962 w 22290864"/>
              <a:gd name="connsiteY3805" fmla="*/ 4043383 h 14570476"/>
              <a:gd name="connsiteX3806" fmla="*/ 17888465 w 22290864"/>
              <a:gd name="connsiteY3806" fmla="*/ 4041589 h 14570476"/>
              <a:gd name="connsiteX3807" fmla="*/ 17889281 w 22290864"/>
              <a:gd name="connsiteY3807" fmla="*/ 4042670 h 14570476"/>
              <a:gd name="connsiteX3808" fmla="*/ 17892078 w 22290864"/>
              <a:gd name="connsiteY3808" fmla="*/ 4050758 h 14570476"/>
              <a:gd name="connsiteX3809" fmla="*/ 17896766 w 22290864"/>
              <a:gd name="connsiteY3809" fmla="*/ 4059807 h 14570476"/>
              <a:gd name="connsiteX3810" fmla="*/ 17903053 w 22290864"/>
              <a:gd name="connsiteY3810" fmla="*/ 4061360 h 14570476"/>
              <a:gd name="connsiteX3811" fmla="*/ 17909007 w 22290864"/>
              <a:gd name="connsiteY3811" fmla="*/ 4059013 h 14570476"/>
              <a:gd name="connsiteX3812" fmla="*/ 17918957 w 22290864"/>
              <a:gd name="connsiteY3812" fmla="*/ 4038108 h 14570476"/>
              <a:gd name="connsiteX3813" fmla="*/ 17915463 w 22290864"/>
              <a:gd name="connsiteY3813" fmla="*/ 4033570 h 14570476"/>
              <a:gd name="connsiteX3814" fmla="*/ 17910655 w 22290864"/>
              <a:gd name="connsiteY3814" fmla="*/ 4031679 h 14570476"/>
              <a:gd name="connsiteX3815" fmla="*/ 17905801 w 22290864"/>
              <a:gd name="connsiteY3815" fmla="*/ 4032090 h 14570476"/>
              <a:gd name="connsiteX3816" fmla="*/ 17900380 w 22290864"/>
              <a:gd name="connsiteY3816" fmla="*/ 4032515 h 14570476"/>
              <a:gd name="connsiteX3817" fmla="*/ 17895832 w 22290864"/>
              <a:gd name="connsiteY3817" fmla="*/ 4031653 h 14570476"/>
              <a:gd name="connsiteX3818" fmla="*/ 17896904 w 22290864"/>
              <a:gd name="connsiteY3818" fmla="*/ 4029553 h 14570476"/>
              <a:gd name="connsiteX3819" fmla="*/ 17910816 w 22290864"/>
              <a:gd name="connsiteY3819" fmla="*/ 3999717 h 14570476"/>
              <a:gd name="connsiteX3820" fmla="*/ 17911364 w 22290864"/>
              <a:gd name="connsiteY3820" fmla="*/ 3998128 h 14570476"/>
              <a:gd name="connsiteX3821" fmla="*/ 17919922 w 22290864"/>
              <a:gd name="connsiteY3821" fmla="*/ 3999545 h 14570476"/>
              <a:gd name="connsiteX3822" fmla="*/ 17948640 w 22290864"/>
              <a:gd name="connsiteY3822" fmla="*/ 4004747 h 14570476"/>
              <a:gd name="connsiteX3823" fmla="*/ 17958770 w 22290864"/>
              <a:gd name="connsiteY3823" fmla="*/ 4009809 h 14570476"/>
              <a:gd name="connsiteX3824" fmla="*/ 17964398 w 22290864"/>
              <a:gd name="connsiteY3824" fmla="*/ 4017222 h 14570476"/>
              <a:gd name="connsiteX3825" fmla="*/ 17975721 w 22290864"/>
              <a:gd name="connsiteY3825" fmla="*/ 4025197 h 14570476"/>
              <a:gd name="connsiteX3826" fmla="*/ 17989140 w 22290864"/>
              <a:gd name="connsiteY3826" fmla="*/ 4016665 h 14570476"/>
              <a:gd name="connsiteX3827" fmla="*/ 17993909 w 22290864"/>
              <a:gd name="connsiteY3827" fmla="*/ 3999553 h 14570476"/>
              <a:gd name="connsiteX3828" fmla="*/ 17992363 w 22290864"/>
              <a:gd name="connsiteY3828" fmla="*/ 3990660 h 14570476"/>
              <a:gd name="connsiteX3829" fmla="*/ 17982304 w 22290864"/>
              <a:gd name="connsiteY3829" fmla="*/ 3982807 h 14570476"/>
              <a:gd name="connsiteX3830" fmla="*/ 17970966 w 22290864"/>
              <a:gd name="connsiteY3830" fmla="*/ 3986288 h 14570476"/>
              <a:gd name="connsiteX3831" fmla="*/ 17961619 w 22290864"/>
              <a:gd name="connsiteY3831" fmla="*/ 3990459 h 14570476"/>
              <a:gd name="connsiteX3832" fmla="*/ 17947965 w 22290864"/>
              <a:gd name="connsiteY3832" fmla="*/ 3989389 h 14570476"/>
              <a:gd name="connsiteX3833" fmla="*/ 17915595 w 22290864"/>
              <a:gd name="connsiteY3833" fmla="*/ 3980203 h 14570476"/>
              <a:gd name="connsiteX3834" fmla="*/ 17915943 w 22290864"/>
              <a:gd name="connsiteY3834" fmla="*/ 3977071 h 14570476"/>
              <a:gd name="connsiteX3835" fmla="*/ 17916319 w 22290864"/>
              <a:gd name="connsiteY3835" fmla="*/ 3944650 h 14570476"/>
              <a:gd name="connsiteX3836" fmla="*/ 17918266 w 22290864"/>
              <a:gd name="connsiteY3836" fmla="*/ 3942379 h 14570476"/>
              <a:gd name="connsiteX3837" fmla="*/ 17924923 w 22290864"/>
              <a:gd name="connsiteY3837" fmla="*/ 3945848 h 14570476"/>
              <a:gd name="connsiteX3838" fmla="*/ 17929280 w 22290864"/>
              <a:gd name="connsiteY3838" fmla="*/ 3948427 h 14570476"/>
              <a:gd name="connsiteX3839" fmla="*/ 17940120 w 22290864"/>
              <a:gd name="connsiteY3839" fmla="*/ 3944864 h 14570476"/>
              <a:gd name="connsiteX3840" fmla="*/ 17938134 w 22290864"/>
              <a:gd name="connsiteY3840" fmla="*/ 3920763 h 14570476"/>
              <a:gd name="connsiteX3841" fmla="*/ 17932826 w 22290864"/>
              <a:gd name="connsiteY3841" fmla="*/ 3916936 h 14570476"/>
              <a:gd name="connsiteX3842" fmla="*/ 17927312 w 22290864"/>
              <a:gd name="connsiteY3842" fmla="*/ 3917061 h 14570476"/>
              <a:gd name="connsiteX3843" fmla="*/ 17920306 w 22290864"/>
              <a:gd name="connsiteY3843" fmla="*/ 3923462 h 14570476"/>
              <a:gd name="connsiteX3844" fmla="*/ 17917508 w 22290864"/>
              <a:gd name="connsiteY3844" fmla="*/ 3926910 h 14570476"/>
              <a:gd name="connsiteX3845" fmla="*/ 17914024 w 22290864"/>
              <a:gd name="connsiteY3845" fmla="*/ 3929423 h 14570476"/>
              <a:gd name="connsiteX3846" fmla="*/ 17912619 w 22290864"/>
              <a:gd name="connsiteY3846" fmla="*/ 3925033 h 14570476"/>
              <a:gd name="connsiteX3847" fmla="*/ 17906878 w 22290864"/>
              <a:gd name="connsiteY3847" fmla="*/ 3908123 h 14570476"/>
              <a:gd name="connsiteX3848" fmla="*/ 17902285 w 22290864"/>
              <a:gd name="connsiteY3848" fmla="*/ 3898280 h 14570476"/>
              <a:gd name="connsiteX3849" fmla="*/ 17901859 w 22290864"/>
              <a:gd name="connsiteY3849" fmla="*/ 3897511 h 14570476"/>
              <a:gd name="connsiteX3850" fmla="*/ 17904503 w 22290864"/>
              <a:gd name="connsiteY3850" fmla="*/ 3895626 h 14570476"/>
              <a:gd name="connsiteX3851" fmla="*/ 17923769 w 22290864"/>
              <a:gd name="connsiteY3851" fmla="*/ 3882029 h 14570476"/>
              <a:gd name="connsiteX3852" fmla="*/ 17937805 w 22290864"/>
              <a:gd name="connsiteY3852" fmla="*/ 3873664 h 14570476"/>
              <a:gd name="connsiteX3853" fmla="*/ 17939709 w 22290864"/>
              <a:gd name="connsiteY3853" fmla="*/ 3873106 h 14570476"/>
              <a:gd name="connsiteX3854" fmla="*/ 17946252 w 22290864"/>
              <a:gd name="connsiteY3854" fmla="*/ 3872847 h 14570476"/>
              <a:gd name="connsiteX3855" fmla="*/ 17951618 w 22290864"/>
              <a:gd name="connsiteY3855" fmla="*/ 3873822 h 14570476"/>
              <a:gd name="connsiteX3856" fmla="*/ 17956808 w 22290864"/>
              <a:gd name="connsiteY3856" fmla="*/ 3874743 h 14570476"/>
              <a:gd name="connsiteX3857" fmla="*/ 17967734 w 22290864"/>
              <a:gd name="connsiteY3857" fmla="*/ 3869480 h 14570476"/>
              <a:gd name="connsiteX3858" fmla="*/ 17969837 w 22290864"/>
              <a:gd name="connsiteY3858" fmla="*/ 3858173 h 14570476"/>
              <a:gd name="connsiteX3859" fmla="*/ 17956286 w 22290864"/>
              <a:gd name="connsiteY3859" fmla="*/ 3837087 h 14570476"/>
              <a:gd name="connsiteX3860" fmla="*/ 17945303 w 22290864"/>
              <a:gd name="connsiteY3860" fmla="*/ 3834654 h 14570476"/>
              <a:gd name="connsiteX3861" fmla="*/ 17937790 w 22290864"/>
              <a:gd name="connsiteY3861" fmla="*/ 3840069 h 14570476"/>
              <a:gd name="connsiteX3862" fmla="*/ 17934902 w 22290864"/>
              <a:gd name="connsiteY3862" fmla="*/ 3848016 h 14570476"/>
              <a:gd name="connsiteX3863" fmla="*/ 17930811 w 22290864"/>
              <a:gd name="connsiteY3863" fmla="*/ 3857917 h 14570476"/>
              <a:gd name="connsiteX3864" fmla="*/ 17915631 w 22290864"/>
              <a:gd name="connsiteY3864" fmla="*/ 3868941 h 14570476"/>
              <a:gd name="connsiteX3865" fmla="*/ 17892362 w 22290864"/>
              <a:gd name="connsiteY3865" fmla="*/ 3881772 h 14570476"/>
              <a:gd name="connsiteX3866" fmla="*/ 17891169 w 22290864"/>
              <a:gd name="connsiteY3866" fmla="*/ 3880461 h 14570476"/>
              <a:gd name="connsiteX3867" fmla="*/ 17870544 w 22290864"/>
              <a:gd name="connsiteY3867" fmla="*/ 3858504 h 14570476"/>
              <a:gd name="connsiteX3868" fmla="*/ 17867291 w 22290864"/>
              <a:gd name="connsiteY3868" fmla="*/ 3855735 h 14570476"/>
              <a:gd name="connsiteX3869" fmla="*/ 17866698 w 22290864"/>
              <a:gd name="connsiteY3869" fmla="*/ 3855227 h 14570476"/>
              <a:gd name="connsiteX3870" fmla="*/ 17867586 w 22290864"/>
              <a:gd name="connsiteY3870" fmla="*/ 3854632 h 14570476"/>
              <a:gd name="connsiteX3871" fmla="*/ 17874979 w 22290864"/>
              <a:gd name="connsiteY3871" fmla="*/ 3852207 h 14570476"/>
              <a:gd name="connsiteX3872" fmla="*/ 17882140 w 22290864"/>
              <a:gd name="connsiteY3872" fmla="*/ 3849906 h 14570476"/>
              <a:gd name="connsiteX3873" fmla="*/ 17885851 w 22290864"/>
              <a:gd name="connsiteY3873" fmla="*/ 3842575 h 14570476"/>
              <a:gd name="connsiteX3874" fmla="*/ 17869782 w 22290864"/>
              <a:gd name="connsiteY3874" fmla="*/ 3825457 h 14570476"/>
              <a:gd name="connsiteX3875" fmla="*/ 17863572 w 22290864"/>
              <a:gd name="connsiteY3875" fmla="*/ 3824964 h 14570476"/>
              <a:gd name="connsiteX3876" fmla="*/ 17857047 w 22290864"/>
              <a:gd name="connsiteY3876" fmla="*/ 3829999 h 14570476"/>
              <a:gd name="connsiteX3877" fmla="*/ 17856469 w 22290864"/>
              <a:gd name="connsiteY3877" fmla="*/ 3838287 h 14570476"/>
              <a:gd name="connsiteX3878" fmla="*/ 17856928 w 22290864"/>
              <a:gd name="connsiteY3878" fmla="*/ 3843787 h 14570476"/>
              <a:gd name="connsiteX3879" fmla="*/ 17856281 w 22290864"/>
              <a:gd name="connsiteY3879" fmla="*/ 3847750 h 14570476"/>
              <a:gd name="connsiteX3880" fmla="*/ 17853685 w 22290864"/>
              <a:gd name="connsiteY3880" fmla="*/ 3846238 h 14570476"/>
              <a:gd name="connsiteX3881" fmla="*/ 17826678 w 22290864"/>
              <a:gd name="connsiteY3881" fmla="*/ 3833585 h 14570476"/>
              <a:gd name="connsiteX3882" fmla="*/ 17823544 w 22290864"/>
              <a:gd name="connsiteY3882" fmla="*/ 3832122 h 14570476"/>
              <a:gd name="connsiteX3883" fmla="*/ 17824753 w 22290864"/>
              <a:gd name="connsiteY3883" fmla="*/ 3825052 h 14570476"/>
              <a:gd name="connsiteX3884" fmla="*/ 17830883 w 22290864"/>
              <a:gd name="connsiteY3884" fmla="*/ 3793413 h 14570476"/>
              <a:gd name="connsiteX3885" fmla="*/ 17836798 w 22290864"/>
              <a:gd name="connsiteY3885" fmla="*/ 3784947 h 14570476"/>
              <a:gd name="connsiteX3886" fmla="*/ 17841402 w 22290864"/>
              <a:gd name="connsiteY3886" fmla="*/ 3781716 h 14570476"/>
              <a:gd name="connsiteX3887" fmla="*/ 17848200 w 22290864"/>
              <a:gd name="connsiteY3887" fmla="*/ 3776066 h 14570476"/>
              <a:gd name="connsiteX3888" fmla="*/ 17850146 w 22290864"/>
              <a:gd name="connsiteY3888" fmla="*/ 3766912 h 14570476"/>
              <a:gd name="connsiteX3889" fmla="*/ 17845809 w 22290864"/>
              <a:gd name="connsiteY3889" fmla="*/ 3759298 h 14570476"/>
              <a:gd name="connsiteX3890" fmla="*/ 17830086 w 22290864"/>
              <a:gd name="connsiteY3890" fmla="*/ 3752058 h 14570476"/>
              <a:gd name="connsiteX3891" fmla="*/ 17820836 w 22290864"/>
              <a:gd name="connsiteY3891" fmla="*/ 3752001 h 14570476"/>
              <a:gd name="connsiteX3892" fmla="*/ 17815576 w 22290864"/>
              <a:gd name="connsiteY3892" fmla="*/ 3753240 h 14570476"/>
              <a:gd name="connsiteX3893" fmla="*/ 17810207 w 22290864"/>
              <a:gd name="connsiteY3893" fmla="*/ 3757529 h 14570476"/>
              <a:gd name="connsiteX3894" fmla="*/ 17808379 w 22290864"/>
              <a:gd name="connsiteY3894" fmla="*/ 3761232 h 14570476"/>
              <a:gd name="connsiteX3895" fmla="*/ 17808207 w 22290864"/>
              <a:gd name="connsiteY3895" fmla="*/ 3767598 h 14570476"/>
              <a:gd name="connsiteX3896" fmla="*/ 17812189 w 22290864"/>
              <a:gd name="connsiteY3896" fmla="*/ 3775841 h 14570476"/>
              <a:gd name="connsiteX3897" fmla="*/ 17815972 w 22290864"/>
              <a:gd name="connsiteY3897" fmla="*/ 3790665 h 14570476"/>
              <a:gd name="connsiteX3898" fmla="*/ 17809512 w 22290864"/>
              <a:gd name="connsiteY3898" fmla="*/ 3815350 h 14570476"/>
              <a:gd name="connsiteX3899" fmla="*/ 17806596 w 22290864"/>
              <a:gd name="connsiteY3899" fmla="*/ 3825471 h 14570476"/>
              <a:gd name="connsiteX3900" fmla="*/ 17805771 w 22290864"/>
              <a:gd name="connsiteY3900" fmla="*/ 3828391 h 14570476"/>
              <a:gd name="connsiteX3901" fmla="*/ 17803866 w 22290864"/>
              <a:gd name="connsiteY3901" fmla="*/ 3828086 h 14570476"/>
              <a:gd name="connsiteX3902" fmla="*/ 17771530 w 22290864"/>
              <a:gd name="connsiteY3902" fmla="*/ 3827315 h 14570476"/>
              <a:gd name="connsiteX3903" fmla="*/ 17767987 w 22290864"/>
              <a:gd name="connsiteY3903" fmla="*/ 3827649 h 14570476"/>
              <a:gd name="connsiteX3904" fmla="*/ 17768282 w 22290864"/>
              <a:gd name="connsiteY3904" fmla="*/ 3826420 h 14570476"/>
              <a:gd name="connsiteX3905" fmla="*/ 17771610 w 22290864"/>
              <a:gd name="connsiteY3905" fmla="*/ 3819681 h 14570476"/>
              <a:gd name="connsiteX3906" fmla="*/ 17774849 w 22290864"/>
              <a:gd name="connsiteY3906" fmla="*/ 3810220 h 14570476"/>
              <a:gd name="connsiteX3907" fmla="*/ 17770550 w 22290864"/>
              <a:gd name="connsiteY3907" fmla="*/ 3803800 h 14570476"/>
              <a:gd name="connsiteX3908" fmla="*/ 17756888 w 22290864"/>
              <a:gd name="connsiteY3908" fmla="*/ 3801827 h 14570476"/>
              <a:gd name="connsiteX3909" fmla="*/ 17744785 w 22290864"/>
              <a:gd name="connsiteY3909" fmla="*/ 3808091 h 14570476"/>
              <a:gd name="connsiteX3910" fmla="*/ 17743087 w 22290864"/>
              <a:gd name="connsiteY3910" fmla="*/ 3816109 h 14570476"/>
              <a:gd name="connsiteX3911" fmla="*/ 17749486 w 22290864"/>
              <a:gd name="connsiteY3911" fmla="*/ 3823727 h 14570476"/>
              <a:gd name="connsiteX3912" fmla="*/ 17753209 w 22290864"/>
              <a:gd name="connsiteY3912" fmla="*/ 3826899 h 14570476"/>
              <a:gd name="connsiteX3913" fmla="*/ 17755241 w 22290864"/>
              <a:gd name="connsiteY3913" fmla="*/ 3829792 h 14570476"/>
              <a:gd name="connsiteX3914" fmla="*/ 17752148 w 22290864"/>
              <a:gd name="connsiteY3914" fmla="*/ 3830659 h 14570476"/>
              <a:gd name="connsiteX3915" fmla="*/ 17723716 w 22290864"/>
              <a:gd name="connsiteY3915" fmla="*/ 3841365 h 14570476"/>
              <a:gd name="connsiteX3916" fmla="*/ 17721555 w 22290864"/>
              <a:gd name="connsiteY3916" fmla="*/ 3842389 h 14570476"/>
              <a:gd name="connsiteX3917" fmla="*/ 17708557 w 22290864"/>
              <a:gd name="connsiteY3917" fmla="*/ 3824029 h 14570476"/>
              <a:gd name="connsiteX3918" fmla="*/ 17697983 w 22290864"/>
              <a:gd name="connsiteY3918" fmla="*/ 3805085 h 14570476"/>
              <a:gd name="connsiteX3919" fmla="*/ 17698915 w 22290864"/>
              <a:gd name="connsiteY3919" fmla="*/ 3793579 h 14570476"/>
              <a:gd name="connsiteX3920" fmla="*/ 17699543 w 22290864"/>
              <a:gd name="connsiteY3920" fmla="*/ 3785577 h 14570476"/>
              <a:gd name="connsiteX3921" fmla="*/ 17698374 w 22290864"/>
              <a:gd name="connsiteY3921" fmla="*/ 3782199 h 14570476"/>
              <a:gd name="connsiteX3922" fmla="*/ 17679129 w 22290864"/>
              <a:gd name="connsiteY3922" fmla="*/ 3776762 h 14570476"/>
              <a:gd name="connsiteX3923" fmla="*/ 17662192 w 22290864"/>
              <a:gd name="connsiteY3923" fmla="*/ 3789202 h 14570476"/>
              <a:gd name="connsiteX3924" fmla="*/ 17659526 w 22290864"/>
              <a:gd name="connsiteY3924" fmla="*/ 3795133 h 14570476"/>
              <a:gd name="connsiteX3925" fmla="*/ 17668529 w 22290864"/>
              <a:gd name="connsiteY3925" fmla="*/ 3809462 h 14570476"/>
              <a:gd name="connsiteX3926" fmla="*/ 17673610 w 22290864"/>
              <a:gd name="connsiteY3926" fmla="*/ 3810864 h 14570476"/>
              <a:gd name="connsiteX3927" fmla="*/ 17682003 w 22290864"/>
              <a:gd name="connsiteY3927" fmla="*/ 3814141 h 14570476"/>
              <a:gd name="connsiteX3928" fmla="*/ 17696116 w 22290864"/>
              <a:gd name="connsiteY3928" fmla="*/ 3833846 h 14570476"/>
              <a:gd name="connsiteX3929" fmla="*/ 17699160 w 22290864"/>
              <a:gd name="connsiteY3929" fmla="*/ 3839323 h 14570476"/>
              <a:gd name="connsiteX3930" fmla="*/ 17703676 w 22290864"/>
              <a:gd name="connsiteY3930" fmla="*/ 3847496 h 14570476"/>
              <a:gd name="connsiteX3931" fmla="*/ 17706219 w 22290864"/>
              <a:gd name="connsiteY3931" fmla="*/ 3852134 h 14570476"/>
              <a:gd name="connsiteX3932" fmla="*/ 17704669 w 22290864"/>
              <a:gd name="connsiteY3932" fmla="*/ 3853284 h 14570476"/>
              <a:gd name="connsiteX3933" fmla="*/ 17682622 w 22290864"/>
              <a:gd name="connsiteY3933" fmla="*/ 3874347 h 14570476"/>
              <a:gd name="connsiteX3934" fmla="*/ 17680394 w 22290864"/>
              <a:gd name="connsiteY3934" fmla="*/ 3876329 h 14570476"/>
              <a:gd name="connsiteX3935" fmla="*/ 17677937 w 22290864"/>
              <a:gd name="connsiteY3935" fmla="*/ 3868751 h 14570476"/>
              <a:gd name="connsiteX3936" fmla="*/ 17676637 w 22290864"/>
              <a:gd name="connsiteY3936" fmla="*/ 3863500 h 14570476"/>
              <a:gd name="connsiteX3937" fmla="*/ 17673427 w 22290864"/>
              <a:gd name="connsiteY3937" fmla="*/ 3859882 h 14570476"/>
              <a:gd name="connsiteX3938" fmla="*/ 17660537 w 22290864"/>
              <a:gd name="connsiteY3938" fmla="*/ 3861061 h 14570476"/>
              <a:gd name="connsiteX3939" fmla="*/ 17651096 w 22290864"/>
              <a:gd name="connsiteY3939" fmla="*/ 3881500 h 14570476"/>
              <a:gd name="connsiteX3940" fmla="*/ 17659254 w 22290864"/>
              <a:gd name="connsiteY3940" fmla="*/ 3887953 h 14570476"/>
              <a:gd name="connsiteX3941" fmla="*/ 17664556 w 22290864"/>
              <a:gd name="connsiteY3941" fmla="*/ 3887570 h 14570476"/>
              <a:gd name="connsiteX3942" fmla="*/ 17671997 w 22290864"/>
              <a:gd name="connsiteY3942" fmla="*/ 3887389 h 14570476"/>
              <a:gd name="connsiteX3943" fmla="*/ 17672722 w 22290864"/>
              <a:gd name="connsiteY3943" fmla="*/ 3887560 h 14570476"/>
              <a:gd name="connsiteX3944" fmla="*/ 17670664 w 22290864"/>
              <a:gd name="connsiteY3944" fmla="*/ 3891154 h 14570476"/>
              <a:gd name="connsiteX3945" fmla="*/ 17658049 w 22290864"/>
              <a:gd name="connsiteY3945" fmla="*/ 3918853 h 14570476"/>
              <a:gd name="connsiteX3946" fmla="*/ 17657042 w 22290864"/>
              <a:gd name="connsiteY3946" fmla="*/ 3921699 h 14570476"/>
              <a:gd name="connsiteX3947" fmla="*/ 17627932 w 22290864"/>
              <a:gd name="connsiteY3947" fmla="*/ 3916670 h 14570476"/>
              <a:gd name="connsiteX3948" fmla="*/ 17612356 w 22290864"/>
              <a:gd name="connsiteY3948" fmla="*/ 3910899 h 14570476"/>
              <a:gd name="connsiteX3949" fmla="*/ 17606664 w 22290864"/>
              <a:gd name="connsiteY3949" fmla="*/ 3903728 h 14570476"/>
              <a:gd name="connsiteX3950" fmla="*/ 17603591 w 22290864"/>
              <a:gd name="connsiteY3950" fmla="*/ 3899307 h 14570476"/>
              <a:gd name="connsiteX3951" fmla="*/ 17598223 w 22290864"/>
              <a:gd name="connsiteY3951" fmla="*/ 3895618 h 14570476"/>
              <a:gd name="connsiteX3952" fmla="*/ 17589271 w 22290864"/>
              <a:gd name="connsiteY3952" fmla="*/ 3895953 h 14570476"/>
              <a:gd name="connsiteX3953" fmla="*/ 17576764 w 22290864"/>
              <a:gd name="connsiteY3953" fmla="*/ 3918391 h 14570476"/>
              <a:gd name="connsiteX3954" fmla="*/ 17577054 w 22290864"/>
              <a:gd name="connsiteY3954" fmla="*/ 3924383 h 14570476"/>
              <a:gd name="connsiteX3955" fmla="*/ 17579779 w 22290864"/>
              <a:gd name="connsiteY3955" fmla="*/ 3932420 h 14570476"/>
              <a:gd name="connsiteX3956" fmla="*/ 17588919 w 22290864"/>
              <a:gd name="connsiteY3956" fmla="*/ 3937484 h 14570476"/>
              <a:gd name="connsiteX3957" fmla="*/ 17595285 w 22290864"/>
              <a:gd name="connsiteY3957" fmla="*/ 3936309 h 14570476"/>
              <a:gd name="connsiteX3958" fmla="*/ 17599729 w 22290864"/>
              <a:gd name="connsiteY3958" fmla="*/ 3933863 h 14570476"/>
              <a:gd name="connsiteX3959" fmla="*/ 17613878 w 22290864"/>
              <a:gd name="connsiteY3959" fmla="*/ 3929226 h 14570476"/>
              <a:gd name="connsiteX3960" fmla="*/ 17639969 w 22290864"/>
              <a:gd name="connsiteY3960" fmla="*/ 3935678 h 14570476"/>
              <a:gd name="connsiteX3961" fmla="*/ 17650194 w 22290864"/>
              <a:gd name="connsiteY3961" fmla="*/ 3938598 h 14570476"/>
              <a:gd name="connsiteX3962" fmla="*/ 17653203 w 22290864"/>
              <a:gd name="connsiteY3962" fmla="*/ 3939451 h 14570476"/>
              <a:gd name="connsiteX3963" fmla="*/ 17653011 w 22290864"/>
              <a:gd name="connsiteY3963" fmla="*/ 3940663 h 14570476"/>
              <a:gd name="connsiteX3964" fmla="*/ 17652358 w 22290864"/>
              <a:gd name="connsiteY3964" fmla="*/ 3972457 h 14570476"/>
              <a:gd name="connsiteX3965" fmla="*/ 17652438 w 22290864"/>
              <a:gd name="connsiteY3965" fmla="*/ 3975748 h 14570476"/>
              <a:gd name="connsiteX3966" fmla="*/ 17645591 w 22290864"/>
              <a:gd name="connsiteY3966" fmla="*/ 3972396 h 14570476"/>
              <a:gd name="connsiteX3967" fmla="*/ 17636199 w 22290864"/>
              <a:gd name="connsiteY3967" fmla="*/ 3969060 h 14570476"/>
              <a:gd name="connsiteX3968" fmla="*/ 17629746 w 22290864"/>
              <a:gd name="connsiteY3968" fmla="*/ 3973282 h 14570476"/>
              <a:gd name="connsiteX3969" fmla="*/ 17627641 w 22290864"/>
              <a:gd name="connsiteY3969" fmla="*/ 3979053 h 14570476"/>
              <a:gd name="connsiteX3970" fmla="*/ 17635951 w 22290864"/>
              <a:gd name="connsiteY3970" fmla="*/ 4000511 h 14570476"/>
              <a:gd name="connsiteX3971" fmla="*/ 17641295 w 22290864"/>
              <a:gd name="connsiteY3971" fmla="*/ 4001110 h 14570476"/>
              <a:gd name="connsiteX3972" fmla="*/ 17649014 w 22290864"/>
              <a:gd name="connsiteY3972" fmla="*/ 3995303 h 14570476"/>
              <a:gd name="connsiteX3973" fmla="*/ 17653899 w 22290864"/>
              <a:gd name="connsiteY3973" fmla="*/ 3989792 h 14570476"/>
              <a:gd name="connsiteX3974" fmla="*/ 17654983 w 22290864"/>
              <a:gd name="connsiteY3974" fmla="*/ 3988995 h 14570476"/>
              <a:gd name="connsiteX3975" fmla="*/ 17655271 w 22290864"/>
              <a:gd name="connsiteY3975" fmla="*/ 3990062 h 14570476"/>
              <a:gd name="connsiteX3976" fmla="*/ 17656479 w 22290864"/>
              <a:gd name="connsiteY3976" fmla="*/ 3994528 h 14570476"/>
              <a:gd name="connsiteX3977" fmla="*/ 17666577 w 22290864"/>
              <a:gd name="connsiteY3977" fmla="*/ 4020395 h 14570476"/>
              <a:gd name="connsiteX3978" fmla="*/ 17668046 w 22290864"/>
              <a:gd name="connsiteY3978" fmla="*/ 4023322 h 14570476"/>
              <a:gd name="connsiteX3979" fmla="*/ 17665230 w 22290864"/>
              <a:gd name="connsiteY3979" fmla="*/ 4025552 h 14570476"/>
              <a:gd name="connsiteX3980" fmla="*/ 17631307 w 22290864"/>
              <a:gd name="connsiteY3980" fmla="*/ 4046589 h 14570476"/>
              <a:gd name="connsiteX3981" fmla="*/ 17620471 w 22290864"/>
              <a:gd name="connsiteY3981" fmla="*/ 4045878 h 14570476"/>
              <a:gd name="connsiteX3982" fmla="*/ 17607185 w 22290864"/>
              <a:gd name="connsiteY3982" fmla="*/ 4047083 h 14570476"/>
              <a:gd name="connsiteX3983" fmla="*/ 17601714 w 22290864"/>
              <a:gd name="connsiteY3983" fmla="*/ 4056547 h 14570476"/>
              <a:gd name="connsiteX3984" fmla="*/ 17603544 w 22290864"/>
              <a:gd name="connsiteY3984" fmla="*/ 4067222 h 14570476"/>
              <a:gd name="connsiteX3985" fmla="*/ 17620394 w 22290864"/>
              <a:gd name="connsiteY3985" fmla="*/ 4084837 h 14570476"/>
              <a:gd name="connsiteX3986" fmla="*/ 17625774 w 22290864"/>
              <a:gd name="connsiteY3986" fmla="*/ 4085157 h 14570476"/>
              <a:gd name="connsiteX3987" fmla="*/ 17634717 w 22290864"/>
              <a:gd name="connsiteY3987" fmla="*/ 4078508 h 14570476"/>
              <a:gd name="connsiteX3988" fmla="*/ 17637030 w 22290864"/>
              <a:gd name="connsiteY3988" fmla="*/ 4071248 h 14570476"/>
              <a:gd name="connsiteX3989" fmla="*/ 17639807 w 22290864"/>
              <a:gd name="connsiteY3989" fmla="*/ 4063509 h 14570476"/>
              <a:gd name="connsiteX3990" fmla="*/ 17648673 w 22290864"/>
              <a:gd name="connsiteY3990" fmla="*/ 4055064 h 14570476"/>
              <a:gd name="connsiteX3991" fmla="*/ 17660636 w 22290864"/>
              <a:gd name="connsiteY3991" fmla="*/ 4048234 h 14570476"/>
              <a:gd name="connsiteX3992" fmla="*/ 17674382 w 22290864"/>
              <a:gd name="connsiteY3992" fmla="*/ 4040635 h 14570476"/>
              <a:gd name="connsiteX3993" fmla="*/ 17677986 w 22290864"/>
              <a:gd name="connsiteY3993" fmla="*/ 4038817 h 14570476"/>
              <a:gd name="connsiteX3994" fmla="*/ 17679876 w 22290864"/>
              <a:gd name="connsiteY3994" fmla="*/ 4040998 h 14570476"/>
              <a:gd name="connsiteX3995" fmla="*/ 17700410 w 22290864"/>
              <a:gd name="connsiteY3995" fmla="*/ 4061939 h 14570476"/>
              <a:gd name="connsiteX3996" fmla="*/ 17702540 w 22290864"/>
              <a:gd name="connsiteY3996" fmla="*/ 4063679 h 14570476"/>
              <a:gd name="connsiteX3997" fmla="*/ 17701744 w 22290864"/>
              <a:gd name="connsiteY3997" fmla="*/ 4064194 h 14570476"/>
              <a:gd name="connsiteX3998" fmla="*/ 17694112 w 22290864"/>
              <a:gd name="connsiteY3998" fmla="*/ 4066703 h 14570476"/>
              <a:gd name="connsiteX3999" fmla="*/ 17684963 w 22290864"/>
              <a:gd name="connsiteY3999" fmla="*/ 4071282 h 14570476"/>
              <a:gd name="connsiteX4000" fmla="*/ 17685895 w 22290864"/>
              <a:gd name="connsiteY4000" fmla="*/ 4083837 h 14570476"/>
              <a:gd name="connsiteX4001" fmla="*/ 17692111 w 22290864"/>
              <a:gd name="connsiteY4001" fmla="*/ 4090013 h 14570476"/>
              <a:gd name="connsiteX4002" fmla="*/ 17705366 w 22290864"/>
              <a:gd name="connsiteY4002" fmla="*/ 4094035 h 14570476"/>
              <a:gd name="connsiteX4003" fmla="*/ 17711391 w 22290864"/>
              <a:gd name="connsiteY4003" fmla="*/ 4090012 h 14570476"/>
              <a:gd name="connsiteX4004" fmla="*/ 17712771 w 22290864"/>
              <a:gd name="connsiteY4004" fmla="*/ 4081608 h 14570476"/>
              <a:gd name="connsiteX4005" fmla="*/ 17712331 w 22290864"/>
              <a:gd name="connsiteY4005" fmla="*/ 4073515 h 14570476"/>
              <a:gd name="connsiteX4006" fmla="*/ 17714725 w 22290864"/>
              <a:gd name="connsiteY4006" fmla="*/ 4072137 h 14570476"/>
              <a:gd name="connsiteX4007" fmla="*/ 17744134 w 22290864"/>
              <a:gd name="connsiteY4007" fmla="*/ 4085661 h 14570476"/>
              <a:gd name="connsiteX4008" fmla="*/ 17747127 w 22290864"/>
              <a:gd name="connsiteY4008" fmla="*/ 4086790 h 14570476"/>
              <a:gd name="connsiteX4009" fmla="*/ 17743873 w 22290864"/>
              <a:gd name="connsiteY4009" fmla="*/ 4106484 h 14570476"/>
              <a:gd name="connsiteX4010" fmla="*/ 17737190 w 22290864"/>
              <a:gd name="connsiteY4010" fmla="*/ 4131586 h 14570476"/>
              <a:gd name="connsiteX4011" fmla="*/ 17729067 w 22290864"/>
              <a:gd name="connsiteY4011" fmla="*/ 4138600 h 14570476"/>
              <a:gd name="connsiteX4012" fmla="*/ 17722443 w 22290864"/>
              <a:gd name="connsiteY4012" fmla="*/ 4144156 h 14570476"/>
              <a:gd name="connsiteX4013" fmla="*/ 17720419 w 22290864"/>
              <a:gd name="connsiteY4013" fmla="*/ 4153345 h 14570476"/>
              <a:gd name="connsiteX4014" fmla="*/ 17726614 w 22290864"/>
              <a:gd name="connsiteY4014" fmla="*/ 4162472 h 14570476"/>
              <a:gd name="connsiteX4015" fmla="*/ 17746852 w 22290864"/>
              <a:gd name="connsiteY4015" fmla="*/ 4168664 h 14570476"/>
              <a:gd name="connsiteX4016" fmla="*/ 17750471 w 22290864"/>
              <a:gd name="connsiteY4016" fmla="*/ 4168170 h 14570476"/>
              <a:gd name="connsiteX4017" fmla="*/ 19125654 w 22290864"/>
              <a:gd name="connsiteY4017" fmla="*/ 4119243 h 14570476"/>
              <a:gd name="connsiteX4018" fmla="*/ 19148403 w 22290864"/>
              <a:gd name="connsiteY4018" fmla="*/ 4111217 h 14570476"/>
              <a:gd name="connsiteX4019" fmla="*/ 19165908 w 22290864"/>
              <a:gd name="connsiteY4019" fmla="*/ 4081766 h 14570476"/>
              <a:gd name="connsiteX4020" fmla="*/ 19160771 w 22290864"/>
              <a:gd name="connsiteY4020" fmla="*/ 4071561 h 14570476"/>
              <a:gd name="connsiteX4021" fmla="*/ 19148699 w 22290864"/>
              <a:gd name="connsiteY4021" fmla="*/ 4063159 h 14570476"/>
              <a:gd name="connsiteX4022" fmla="*/ 19127546 w 22290864"/>
              <a:gd name="connsiteY4022" fmla="*/ 4047075 h 14570476"/>
              <a:gd name="connsiteX4023" fmla="*/ 19112333 w 22290864"/>
              <a:gd name="connsiteY4023" fmla="*/ 4004383 h 14570476"/>
              <a:gd name="connsiteX4024" fmla="*/ 19103121 w 22290864"/>
              <a:gd name="connsiteY4024" fmla="*/ 3972642 h 14570476"/>
              <a:gd name="connsiteX4025" fmla="*/ 19106740 w 22290864"/>
              <a:gd name="connsiteY4025" fmla="*/ 3970776 h 14570476"/>
              <a:gd name="connsiteX4026" fmla="*/ 19153279 w 22290864"/>
              <a:gd name="connsiteY4026" fmla="*/ 3941660 h 14570476"/>
              <a:gd name="connsiteX4027" fmla="*/ 19156592 w 22290864"/>
              <a:gd name="connsiteY4027" fmla="*/ 3939074 h 14570476"/>
              <a:gd name="connsiteX4028" fmla="*/ 19157620 w 22290864"/>
              <a:gd name="connsiteY4028" fmla="*/ 3941279 h 14570476"/>
              <a:gd name="connsiteX4029" fmla="*/ 19159492 w 22290864"/>
              <a:gd name="connsiteY4029" fmla="*/ 3956534 h 14570476"/>
              <a:gd name="connsiteX4030" fmla="*/ 19164322 w 22290864"/>
              <a:gd name="connsiteY4030" fmla="*/ 3974185 h 14570476"/>
              <a:gd name="connsiteX4031" fmla="*/ 19174778 w 22290864"/>
              <a:gd name="connsiteY4031" fmla="*/ 3979276 h 14570476"/>
              <a:gd name="connsiteX4032" fmla="*/ 19186117 w 22290864"/>
              <a:gd name="connsiteY4032" fmla="*/ 3977392 h 14570476"/>
              <a:gd name="connsiteX4033" fmla="*/ 19211447 w 22290864"/>
              <a:gd name="connsiteY4033" fmla="*/ 3944421 h 14570476"/>
              <a:gd name="connsiteX4034" fmla="*/ 19207018 w 22290864"/>
              <a:gd name="connsiteY4034" fmla="*/ 3935140 h 14570476"/>
              <a:gd name="connsiteX4035" fmla="*/ 19199286 w 22290864"/>
              <a:gd name="connsiteY4035" fmla="*/ 3930012 h 14570476"/>
              <a:gd name="connsiteX4036" fmla="*/ 19190606 w 22290864"/>
              <a:gd name="connsiteY4036" fmla="*/ 3928909 h 14570476"/>
              <a:gd name="connsiteX4037" fmla="*/ 19180927 w 22290864"/>
              <a:gd name="connsiteY4037" fmla="*/ 3927617 h 14570476"/>
              <a:gd name="connsiteX4038" fmla="*/ 19173266 w 22290864"/>
              <a:gd name="connsiteY4038" fmla="*/ 3924394 h 14570476"/>
              <a:gd name="connsiteX4039" fmla="*/ 19175937 w 22290864"/>
              <a:gd name="connsiteY4039" fmla="*/ 3921110 h 14570476"/>
              <a:gd name="connsiteX4040" fmla="*/ 19211582 w 22290864"/>
              <a:gd name="connsiteY4040" fmla="*/ 3873943 h 14570476"/>
              <a:gd name="connsiteX4041" fmla="*/ 19213143 w 22290864"/>
              <a:gd name="connsiteY4041" fmla="*/ 3871359 h 14570476"/>
              <a:gd name="connsiteX4042" fmla="*/ 19227637 w 22290864"/>
              <a:gd name="connsiteY4042" fmla="*/ 3877064 h 14570476"/>
              <a:gd name="connsiteX4043" fmla="*/ 19276113 w 22290864"/>
              <a:gd name="connsiteY4043" fmla="*/ 3896993 h 14570476"/>
              <a:gd name="connsiteX4044" fmla="*/ 19291999 w 22290864"/>
              <a:gd name="connsiteY4044" fmla="*/ 3909690 h 14570476"/>
              <a:gd name="connsiteX4045" fmla="*/ 19299096 w 22290864"/>
              <a:gd name="connsiteY4045" fmla="*/ 3924825 h 14570476"/>
              <a:gd name="connsiteX4046" fmla="*/ 19315984 w 22290864"/>
              <a:gd name="connsiteY4046" fmla="*/ 3943083 h 14570476"/>
              <a:gd name="connsiteX4047" fmla="*/ 19342754 w 22290864"/>
              <a:gd name="connsiteY4047" fmla="*/ 3933144 h 14570476"/>
              <a:gd name="connsiteX4048" fmla="*/ 19357563 w 22290864"/>
              <a:gd name="connsiteY4048" fmla="*/ 3904887 h 14570476"/>
              <a:gd name="connsiteX4049" fmla="*/ 19358191 w 22290864"/>
              <a:gd name="connsiteY4049" fmla="*/ 3888691 h 14570476"/>
              <a:gd name="connsiteX4050" fmla="*/ 19343474 w 22290864"/>
              <a:gd name="connsiteY4050" fmla="*/ 3871118 h 14570476"/>
              <a:gd name="connsiteX4051" fmla="*/ 19322256 w 22290864"/>
              <a:gd name="connsiteY4051" fmla="*/ 3872969 h 14570476"/>
              <a:gd name="connsiteX4052" fmla="*/ 19304276 w 22290864"/>
              <a:gd name="connsiteY4052" fmla="*/ 3876780 h 14570476"/>
              <a:gd name="connsiteX4053" fmla="*/ 19280700 w 22290864"/>
              <a:gd name="connsiteY4053" fmla="*/ 3869771 h 14570476"/>
              <a:gd name="connsiteX4054" fmla="*/ 19227309 w 22290864"/>
              <a:gd name="connsiteY4054" fmla="*/ 3841473 h 14570476"/>
              <a:gd name="connsiteX4055" fmla="*/ 19229096 w 22290864"/>
              <a:gd name="connsiteY4055" fmla="*/ 3836101 h 14570476"/>
              <a:gd name="connsiteX4056" fmla="*/ 19241943 w 22290864"/>
              <a:gd name="connsiteY4056" fmla="*/ 3779310 h 14570476"/>
              <a:gd name="connsiteX4057" fmla="*/ 19246216 w 22290864"/>
              <a:gd name="connsiteY4057" fmla="*/ 3776054 h 14570476"/>
              <a:gd name="connsiteX4058" fmla="*/ 19256602 w 22290864"/>
              <a:gd name="connsiteY4058" fmla="*/ 3784648 h 14570476"/>
              <a:gd name="connsiteX4059" fmla="*/ 19263284 w 22290864"/>
              <a:gd name="connsiteY4059" fmla="*/ 3790814 h 14570476"/>
              <a:gd name="connsiteX4060" fmla="*/ 19283659 w 22290864"/>
              <a:gd name="connsiteY4060" fmla="*/ 3788631 h 14570476"/>
              <a:gd name="connsiteX4061" fmla="*/ 19289231 w 22290864"/>
              <a:gd name="connsiteY4061" fmla="*/ 3745562 h 14570476"/>
              <a:gd name="connsiteX4062" fmla="*/ 19281348 w 22290864"/>
              <a:gd name="connsiteY4062" fmla="*/ 3736847 h 14570476"/>
              <a:gd name="connsiteX4063" fmla="*/ 19271618 w 22290864"/>
              <a:gd name="connsiteY4063" fmla="*/ 3734994 h 14570476"/>
              <a:gd name="connsiteX4064" fmla="*/ 19256908 w 22290864"/>
              <a:gd name="connsiteY4064" fmla="*/ 3743601 h 14570476"/>
              <a:gd name="connsiteX4065" fmla="*/ 19250699 w 22290864"/>
              <a:gd name="connsiteY4065" fmla="*/ 3748604 h 14570476"/>
              <a:gd name="connsiteX4066" fmla="*/ 19243636 w 22290864"/>
              <a:gd name="connsiteY4066" fmla="*/ 3751708 h 14570476"/>
              <a:gd name="connsiteX4067" fmla="*/ 19242819 w 22290864"/>
              <a:gd name="connsiteY4067" fmla="*/ 3743469 h 14570476"/>
              <a:gd name="connsiteX4068" fmla="*/ 19239092 w 22290864"/>
              <a:gd name="connsiteY4068" fmla="*/ 3711617 h 14570476"/>
              <a:gd name="connsiteX4069" fmla="*/ 19234728 w 22290864"/>
              <a:gd name="connsiteY4069" fmla="*/ 3692605 h 14570476"/>
              <a:gd name="connsiteX4070" fmla="*/ 19234268 w 22290864"/>
              <a:gd name="connsiteY4070" fmla="*/ 3691095 h 14570476"/>
              <a:gd name="connsiteX4071" fmla="*/ 19239620 w 22290864"/>
              <a:gd name="connsiteY4071" fmla="*/ 3688778 h 14570476"/>
              <a:gd name="connsiteX4072" fmla="*/ 19278562 w 22290864"/>
              <a:gd name="connsiteY4072" fmla="*/ 3672142 h 14570476"/>
              <a:gd name="connsiteX4073" fmla="*/ 19306355 w 22290864"/>
              <a:gd name="connsiteY4073" fmla="*/ 3662729 h 14570476"/>
              <a:gd name="connsiteX4074" fmla="*/ 19309908 w 22290864"/>
              <a:gd name="connsiteY4074" fmla="*/ 3662464 h 14570476"/>
              <a:gd name="connsiteX4075" fmla="*/ 19321497 w 22290864"/>
              <a:gd name="connsiteY4075" fmla="*/ 3664469 h 14570476"/>
              <a:gd name="connsiteX4076" fmla="*/ 19330554 w 22290864"/>
              <a:gd name="connsiteY4076" fmla="*/ 3668198 h 14570476"/>
              <a:gd name="connsiteX4077" fmla="*/ 19339319 w 22290864"/>
              <a:gd name="connsiteY4077" fmla="*/ 3671765 h 14570476"/>
              <a:gd name="connsiteX4078" fmla="*/ 19360486 w 22290864"/>
              <a:gd name="connsiteY4078" fmla="*/ 3666630 h 14570476"/>
              <a:gd name="connsiteX4079" fmla="*/ 19368429 w 22290864"/>
              <a:gd name="connsiteY4079" fmla="*/ 3647564 h 14570476"/>
              <a:gd name="connsiteX4080" fmla="*/ 19352558 w 22290864"/>
              <a:gd name="connsiteY4080" fmla="*/ 3605442 h 14570476"/>
              <a:gd name="connsiteX4081" fmla="*/ 19334185 w 22290864"/>
              <a:gd name="connsiteY4081" fmla="*/ 3597042 h 14570476"/>
              <a:gd name="connsiteX4082" fmla="*/ 19318958 w 22290864"/>
              <a:gd name="connsiteY4082" fmla="*/ 3603727 h 14570476"/>
              <a:gd name="connsiteX4083" fmla="*/ 19310897 w 22290864"/>
              <a:gd name="connsiteY4083" fmla="*/ 3616597 h 14570476"/>
              <a:gd name="connsiteX4084" fmla="*/ 19299992 w 22290864"/>
              <a:gd name="connsiteY4084" fmla="*/ 3632447 h 14570476"/>
              <a:gd name="connsiteX4085" fmla="*/ 19269190 w 22290864"/>
              <a:gd name="connsiteY4085" fmla="*/ 3646099 h 14570476"/>
              <a:gd name="connsiteX4086" fmla="*/ 19223505 w 22290864"/>
              <a:gd name="connsiteY4086" fmla="*/ 3659886 h 14570476"/>
              <a:gd name="connsiteX4087" fmla="*/ 19221903 w 22290864"/>
              <a:gd name="connsiteY4087" fmla="*/ 3657135 h 14570476"/>
              <a:gd name="connsiteX4088" fmla="*/ 19193937 w 22290864"/>
              <a:gd name="connsiteY4088" fmla="*/ 3610825 h 14570476"/>
              <a:gd name="connsiteX4089" fmla="*/ 19189265 w 22290864"/>
              <a:gd name="connsiteY4089" fmla="*/ 3604740 h 14570476"/>
              <a:gd name="connsiteX4090" fmla="*/ 19188416 w 22290864"/>
              <a:gd name="connsiteY4090" fmla="*/ 3603624 h 14570476"/>
              <a:gd name="connsiteX4091" fmla="*/ 19190198 w 22290864"/>
              <a:gd name="connsiteY4091" fmla="*/ 3602914 h 14570476"/>
              <a:gd name="connsiteX4092" fmla="*/ 19204092 w 22290864"/>
              <a:gd name="connsiteY4092" fmla="*/ 3601433 h 14570476"/>
              <a:gd name="connsiteX4093" fmla="*/ 19217534 w 22290864"/>
              <a:gd name="connsiteY4093" fmla="*/ 3600084 h 14570476"/>
              <a:gd name="connsiteX4094" fmla="*/ 19226805 w 22290864"/>
              <a:gd name="connsiteY4094" fmla="*/ 3588605 h 14570476"/>
              <a:gd name="connsiteX4095" fmla="*/ 19205020 w 22290864"/>
              <a:gd name="connsiteY4095" fmla="*/ 3552506 h 14570476"/>
              <a:gd name="connsiteX4096" fmla="*/ 19194300 w 22290864"/>
              <a:gd name="connsiteY4096" fmla="*/ 3549306 h 14570476"/>
              <a:gd name="connsiteX4097" fmla="*/ 19180950 w 22290864"/>
              <a:gd name="connsiteY4097" fmla="*/ 3555694 h 14570476"/>
              <a:gd name="connsiteX4098" fmla="*/ 19176819 w 22290864"/>
              <a:gd name="connsiteY4098" fmla="*/ 3570031 h 14570476"/>
              <a:gd name="connsiteX4099" fmla="*/ 19175558 w 22290864"/>
              <a:gd name="connsiteY4099" fmla="*/ 3579862 h 14570476"/>
              <a:gd name="connsiteX4100" fmla="*/ 19172933 w 22290864"/>
              <a:gd name="connsiteY4100" fmla="*/ 3586579 h 14570476"/>
              <a:gd name="connsiteX4101" fmla="*/ 19168943 w 22290864"/>
              <a:gd name="connsiteY4101" fmla="*/ 3582947 h 14570476"/>
              <a:gd name="connsiteX4102" fmla="*/ 19126272 w 22290864"/>
              <a:gd name="connsiteY4102" fmla="*/ 3550577 h 14570476"/>
              <a:gd name="connsiteX4103" fmla="*/ 19121317 w 22290864"/>
              <a:gd name="connsiteY4103" fmla="*/ 3546831 h 14570476"/>
              <a:gd name="connsiteX4104" fmla="*/ 19126097 w 22290864"/>
              <a:gd name="connsiteY4104" fmla="*/ 3534869 h 14570476"/>
              <a:gd name="connsiteX4105" fmla="*/ 19148756 w 22290864"/>
              <a:gd name="connsiteY4105" fmla="*/ 3481613 h 14570476"/>
              <a:gd name="connsiteX4106" fmla="*/ 19162325 w 22290864"/>
              <a:gd name="connsiteY4106" fmla="*/ 3468969 h 14570476"/>
              <a:gd name="connsiteX4107" fmla="*/ 19171623 w 22290864"/>
              <a:gd name="connsiteY4107" fmla="*/ 3465025 h 14570476"/>
              <a:gd name="connsiteX4108" fmla="*/ 19185685 w 22290864"/>
              <a:gd name="connsiteY4108" fmla="*/ 3457659 h 14570476"/>
              <a:gd name="connsiteX4109" fmla="*/ 19192542 w 22290864"/>
              <a:gd name="connsiteY4109" fmla="*/ 3442314 h 14570476"/>
              <a:gd name="connsiteX4110" fmla="*/ 19187789 w 22290864"/>
              <a:gd name="connsiteY4110" fmla="*/ 3427314 h 14570476"/>
              <a:gd name="connsiteX4111" fmla="*/ 19162899 w 22290864"/>
              <a:gd name="connsiteY4111" fmla="*/ 3408690 h 14570476"/>
              <a:gd name="connsiteX4112" fmla="*/ 19146677 w 22290864"/>
              <a:gd name="connsiteY4112" fmla="*/ 3405114 h 14570476"/>
              <a:gd name="connsiteX4113" fmla="*/ 19136974 w 22290864"/>
              <a:gd name="connsiteY4113" fmla="*/ 3405312 h 14570476"/>
              <a:gd name="connsiteX4114" fmla="*/ 19125934 w 22290864"/>
              <a:gd name="connsiteY4114" fmla="*/ 3410826 h 14570476"/>
              <a:gd name="connsiteX4115" fmla="*/ 19121332 w 22290864"/>
              <a:gd name="connsiteY4115" fmla="*/ 3416641 h 14570476"/>
              <a:gd name="connsiteX4116" fmla="*/ 19118638 w 22290864"/>
              <a:gd name="connsiteY4116" fmla="*/ 3427756 h 14570476"/>
              <a:gd name="connsiteX4117" fmla="*/ 19122531 w 22290864"/>
              <a:gd name="connsiteY4117" fmla="*/ 3443728 h 14570476"/>
              <a:gd name="connsiteX4118" fmla="*/ 19123604 w 22290864"/>
              <a:gd name="connsiteY4118" fmla="*/ 3471182 h 14570476"/>
              <a:gd name="connsiteX4119" fmla="*/ 19102981 w 22290864"/>
              <a:gd name="connsiteY4119" fmla="*/ 3512103 h 14570476"/>
              <a:gd name="connsiteX4120" fmla="*/ 19094055 w 22290864"/>
              <a:gd name="connsiteY4120" fmla="*/ 3528780 h 14570476"/>
              <a:gd name="connsiteX4121" fmla="*/ 19091508 w 22290864"/>
              <a:gd name="connsiteY4121" fmla="*/ 3533598 h 14570476"/>
              <a:gd name="connsiteX4122" fmla="*/ 19088278 w 22290864"/>
              <a:gd name="connsiteY4122" fmla="*/ 3532347 h 14570476"/>
              <a:gd name="connsiteX4123" fmla="*/ 19031782 w 22290864"/>
              <a:gd name="connsiteY4123" fmla="*/ 3518839 h 14570476"/>
              <a:gd name="connsiteX4124" fmla="*/ 19025437 w 22290864"/>
              <a:gd name="connsiteY4124" fmla="*/ 3518093 h 14570476"/>
              <a:gd name="connsiteX4125" fmla="*/ 19026416 w 22290864"/>
              <a:gd name="connsiteY4125" fmla="*/ 3516045 h 14570476"/>
              <a:gd name="connsiteX4126" fmla="*/ 19034793 w 22290864"/>
              <a:gd name="connsiteY4126" fmla="*/ 3505462 h 14570476"/>
              <a:gd name="connsiteX4127" fmla="*/ 19044038 w 22290864"/>
              <a:gd name="connsiteY4127" fmla="*/ 3490067 h 14570476"/>
              <a:gd name="connsiteX4128" fmla="*/ 19038900 w 22290864"/>
              <a:gd name="connsiteY4128" fmla="*/ 3477176 h 14570476"/>
              <a:gd name="connsiteX4129" fmla="*/ 19015650 w 22290864"/>
              <a:gd name="connsiteY4129" fmla="*/ 3468576 h 14570476"/>
              <a:gd name="connsiteX4130" fmla="*/ 18992042 w 22290864"/>
              <a:gd name="connsiteY4130" fmla="*/ 3475028 h 14570476"/>
              <a:gd name="connsiteX4131" fmla="*/ 18986046 w 22290864"/>
              <a:gd name="connsiteY4131" fmla="*/ 3488468 h 14570476"/>
              <a:gd name="connsiteX4132" fmla="*/ 18994422 w 22290864"/>
              <a:gd name="connsiteY4132" fmla="*/ 3504252 h 14570476"/>
              <a:gd name="connsiteX4133" fmla="*/ 18999766 w 22290864"/>
              <a:gd name="connsiteY4133" fmla="*/ 3511221 h 14570476"/>
              <a:gd name="connsiteX4134" fmla="*/ 19002248 w 22290864"/>
              <a:gd name="connsiteY4134" fmla="*/ 3517066 h 14570476"/>
              <a:gd name="connsiteX4135" fmla="*/ 18996491 w 22290864"/>
              <a:gd name="connsiteY4135" fmla="*/ 3517427 h 14570476"/>
              <a:gd name="connsiteX4136" fmla="*/ 18942537 w 22290864"/>
              <a:gd name="connsiteY4136" fmla="*/ 3525541 h 14570476"/>
              <a:gd name="connsiteX4137" fmla="*/ 18938357 w 22290864"/>
              <a:gd name="connsiteY4137" fmla="*/ 3526525 h 14570476"/>
              <a:gd name="connsiteX4138" fmla="*/ 18922431 w 22290864"/>
              <a:gd name="connsiteY4138" fmla="*/ 3489399 h 14570476"/>
              <a:gd name="connsiteX4139" fmla="*/ 18910985 w 22290864"/>
              <a:gd name="connsiteY4139" fmla="*/ 3452158 h 14570476"/>
              <a:gd name="connsiteX4140" fmla="*/ 18916946 w 22290864"/>
              <a:gd name="connsiteY4140" fmla="*/ 3432302 h 14570476"/>
              <a:gd name="connsiteX4141" fmla="*/ 18921055 w 22290864"/>
              <a:gd name="connsiteY4141" fmla="*/ 3418485 h 14570476"/>
              <a:gd name="connsiteX4142" fmla="*/ 18920273 w 22290864"/>
              <a:gd name="connsiteY4142" fmla="*/ 3412113 h 14570476"/>
              <a:gd name="connsiteX4143" fmla="*/ 18888522 w 22290864"/>
              <a:gd name="connsiteY4143" fmla="*/ 3395333 h 14570476"/>
              <a:gd name="connsiteX4144" fmla="*/ 18854103 w 22290864"/>
              <a:gd name="connsiteY4144" fmla="*/ 3410813 h 14570476"/>
              <a:gd name="connsiteX4145" fmla="*/ 18847191 w 22290864"/>
              <a:gd name="connsiteY4145" fmla="*/ 3420226 h 14570476"/>
              <a:gd name="connsiteX4146" fmla="*/ 18857615 w 22290864"/>
              <a:gd name="connsiteY4146" fmla="*/ 3448773 h 14570476"/>
              <a:gd name="connsiteX4147" fmla="*/ 18866012 w 22290864"/>
              <a:gd name="connsiteY4147" fmla="*/ 3453145 h 14570476"/>
              <a:gd name="connsiteX4148" fmla="*/ 18879518 w 22290864"/>
              <a:gd name="connsiteY4148" fmla="*/ 3462053 h 14570476"/>
              <a:gd name="connsiteX4149" fmla="*/ 18896895 w 22290864"/>
              <a:gd name="connsiteY4149" fmla="*/ 3501962 h 14570476"/>
              <a:gd name="connsiteX4150" fmla="*/ 18900182 w 22290864"/>
              <a:gd name="connsiteY4150" fmla="*/ 3512725 h 14570476"/>
              <a:gd name="connsiteX4151" fmla="*/ 18905041 w 22290864"/>
              <a:gd name="connsiteY4151" fmla="*/ 3528774 h 14570476"/>
              <a:gd name="connsiteX4152" fmla="*/ 18907763 w 22290864"/>
              <a:gd name="connsiteY4152" fmla="*/ 3537874 h 14570476"/>
              <a:gd name="connsiteX4153" fmla="*/ 18904609 w 22290864"/>
              <a:gd name="connsiteY4153" fmla="*/ 3539311 h 14570476"/>
              <a:gd name="connsiteX4154" fmla="*/ 18857975 w 22290864"/>
              <a:gd name="connsiteY4154" fmla="*/ 3568013 h 14570476"/>
              <a:gd name="connsiteX4155" fmla="*/ 18853318 w 22290864"/>
              <a:gd name="connsiteY4155" fmla="*/ 3570656 h 14570476"/>
              <a:gd name="connsiteX4156" fmla="*/ 18851852 w 22290864"/>
              <a:gd name="connsiteY4156" fmla="*/ 3556424 h 14570476"/>
              <a:gd name="connsiteX4157" fmla="*/ 18851542 w 22290864"/>
              <a:gd name="connsiteY4157" fmla="*/ 3546716 h 14570476"/>
              <a:gd name="connsiteX4158" fmla="*/ 18847266 w 22290864"/>
              <a:gd name="connsiteY4158" fmla="*/ 3539156 h 14570476"/>
              <a:gd name="connsiteX4159" fmla="*/ 18824187 w 22290864"/>
              <a:gd name="connsiteY4159" fmla="*/ 3536381 h 14570476"/>
              <a:gd name="connsiteX4160" fmla="*/ 18799926 w 22290864"/>
              <a:gd name="connsiteY4160" fmla="*/ 3568725 h 14570476"/>
              <a:gd name="connsiteX4161" fmla="*/ 18811826 w 22290864"/>
              <a:gd name="connsiteY4161" fmla="*/ 3583124 h 14570476"/>
              <a:gd name="connsiteX4162" fmla="*/ 18821280 w 22290864"/>
              <a:gd name="connsiteY4162" fmla="*/ 3584444 h 14570476"/>
              <a:gd name="connsiteX4163" fmla="*/ 18834416 w 22290864"/>
              <a:gd name="connsiteY4163" fmla="*/ 3586923 h 14570476"/>
              <a:gd name="connsiteX4164" fmla="*/ 18835623 w 22290864"/>
              <a:gd name="connsiteY4164" fmla="*/ 3587494 h 14570476"/>
              <a:gd name="connsiteX4165" fmla="*/ 18830660 w 22290864"/>
              <a:gd name="connsiteY4165" fmla="*/ 3593034 h 14570476"/>
              <a:gd name="connsiteX4166" fmla="*/ 18798094 w 22290864"/>
              <a:gd name="connsiteY4166" fmla="*/ 3636933 h 14570476"/>
              <a:gd name="connsiteX4167" fmla="*/ 18795257 w 22290864"/>
              <a:gd name="connsiteY4167" fmla="*/ 3641552 h 14570476"/>
              <a:gd name="connsiteX4168" fmla="*/ 18746029 w 22290864"/>
              <a:gd name="connsiteY4168" fmla="*/ 3621779 h 14570476"/>
              <a:gd name="connsiteX4169" fmla="*/ 18720844 w 22290864"/>
              <a:gd name="connsiteY4169" fmla="*/ 3605790 h 14570476"/>
              <a:gd name="connsiteX4170" fmla="*/ 18713545 w 22290864"/>
              <a:gd name="connsiteY4170" fmla="*/ 3591058 h 14570476"/>
              <a:gd name="connsiteX4171" fmla="*/ 18709809 w 22290864"/>
              <a:gd name="connsiteY4171" fmla="*/ 3582141 h 14570476"/>
              <a:gd name="connsiteX4172" fmla="*/ 18701768 w 22290864"/>
              <a:gd name="connsiteY4172" fmla="*/ 3573643 h 14570476"/>
              <a:gd name="connsiteX4173" fmla="*/ 18685922 w 22290864"/>
              <a:gd name="connsiteY4173" fmla="*/ 3570867 h 14570476"/>
              <a:gd name="connsiteX4174" fmla="*/ 18655524 w 22290864"/>
              <a:gd name="connsiteY4174" fmla="*/ 3605570 h 14570476"/>
              <a:gd name="connsiteX4175" fmla="*/ 18653783 w 22290864"/>
              <a:gd name="connsiteY4175" fmla="*/ 3616201 h 14570476"/>
              <a:gd name="connsiteX4176" fmla="*/ 18655548 w 22290864"/>
              <a:gd name="connsiteY4176" fmla="*/ 3631340 h 14570476"/>
              <a:gd name="connsiteX4177" fmla="*/ 18669696 w 22290864"/>
              <a:gd name="connsiteY4177" fmla="*/ 3643668 h 14570476"/>
              <a:gd name="connsiteX4178" fmla="*/ 18681315 w 22290864"/>
              <a:gd name="connsiteY4178" fmla="*/ 3643996 h 14570476"/>
              <a:gd name="connsiteX4179" fmla="*/ 18690037 w 22290864"/>
              <a:gd name="connsiteY4179" fmla="*/ 3641371 h 14570476"/>
              <a:gd name="connsiteX4180" fmla="*/ 18716627 w 22290864"/>
              <a:gd name="connsiteY4180" fmla="*/ 3638547 h 14570476"/>
              <a:gd name="connsiteX4181" fmla="*/ 18760021 w 22290864"/>
              <a:gd name="connsiteY4181" fmla="*/ 3659685 h 14570476"/>
              <a:gd name="connsiteX4182" fmla="*/ 18776879 w 22290864"/>
              <a:gd name="connsiteY4182" fmla="*/ 3668656 h 14570476"/>
              <a:gd name="connsiteX4183" fmla="*/ 18781843 w 22290864"/>
              <a:gd name="connsiteY4183" fmla="*/ 3671284 h 14570476"/>
              <a:gd name="connsiteX4184" fmla="*/ 18781050 w 22290864"/>
              <a:gd name="connsiteY4184" fmla="*/ 3673340 h 14570476"/>
              <a:gd name="connsiteX4185" fmla="*/ 18767953 w 22290864"/>
              <a:gd name="connsiteY4185" fmla="*/ 3728927 h 14570476"/>
              <a:gd name="connsiteX4186" fmla="*/ 18766857 w 22290864"/>
              <a:gd name="connsiteY4186" fmla="*/ 3734738 h 14570476"/>
              <a:gd name="connsiteX4187" fmla="*/ 18756093 w 22290864"/>
              <a:gd name="connsiteY4187" fmla="*/ 3726278 h 14570476"/>
              <a:gd name="connsiteX4188" fmla="*/ 18740855 w 22290864"/>
              <a:gd name="connsiteY4188" fmla="*/ 3716888 h 14570476"/>
              <a:gd name="connsiteX4189" fmla="*/ 18727934 w 22290864"/>
              <a:gd name="connsiteY4189" fmla="*/ 3721877 h 14570476"/>
              <a:gd name="connsiteX4190" fmla="*/ 18722070 w 22290864"/>
              <a:gd name="connsiteY4190" fmla="*/ 3731220 h 14570476"/>
              <a:gd name="connsiteX4191" fmla="*/ 18728597 w 22290864"/>
              <a:gd name="connsiteY4191" fmla="*/ 3772026 h 14570476"/>
              <a:gd name="connsiteX4192" fmla="*/ 18737756 w 22290864"/>
              <a:gd name="connsiteY4192" fmla="*/ 3775087 h 14570476"/>
              <a:gd name="connsiteX4193" fmla="*/ 18753493 w 22290864"/>
              <a:gd name="connsiteY4193" fmla="*/ 3767790 h 14570476"/>
              <a:gd name="connsiteX4194" fmla="*/ 18764144 w 22290864"/>
              <a:gd name="connsiteY4194" fmla="*/ 3759948 h 14570476"/>
              <a:gd name="connsiteX4195" fmla="*/ 18766347 w 22290864"/>
              <a:gd name="connsiteY4195" fmla="*/ 3758957 h 14570476"/>
              <a:gd name="connsiteX4196" fmla="*/ 18766452 w 22290864"/>
              <a:gd name="connsiteY4196" fmla="*/ 3760938 h 14570476"/>
              <a:gd name="connsiteX4197" fmla="*/ 18766895 w 22290864"/>
              <a:gd name="connsiteY4197" fmla="*/ 3769235 h 14570476"/>
              <a:gd name="connsiteX4198" fmla="*/ 18774904 w 22290864"/>
              <a:gd name="connsiteY4198" fmla="*/ 3818455 h 14570476"/>
              <a:gd name="connsiteX4199" fmla="*/ 18776385 w 22290864"/>
              <a:gd name="connsiteY4199" fmla="*/ 3824147 h 14570476"/>
              <a:gd name="connsiteX4200" fmla="*/ 18770600 w 22290864"/>
              <a:gd name="connsiteY4200" fmla="*/ 3827005 h 14570476"/>
              <a:gd name="connsiteX4201" fmla="*/ 18703122 w 22290864"/>
              <a:gd name="connsiteY4201" fmla="*/ 3851197 h 14570476"/>
              <a:gd name="connsiteX4202" fmla="*/ 18684361 w 22290864"/>
              <a:gd name="connsiteY4202" fmla="*/ 3845877 h 14570476"/>
              <a:gd name="connsiteX4203" fmla="*/ 18660577 w 22290864"/>
              <a:gd name="connsiteY4203" fmla="*/ 3842998 h 14570476"/>
              <a:gd name="connsiteX4204" fmla="*/ 18647413 w 22290864"/>
              <a:gd name="connsiteY4204" fmla="*/ 3857561 h 14570476"/>
              <a:gd name="connsiteX4205" fmla="*/ 18646615 w 22290864"/>
              <a:gd name="connsiteY4205" fmla="*/ 3876995 h 14570476"/>
              <a:gd name="connsiteX4206" fmla="*/ 18669583 w 22290864"/>
              <a:gd name="connsiteY4206" fmla="*/ 3914262 h 14570476"/>
              <a:gd name="connsiteX4207" fmla="*/ 18678911 w 22290864"/>
              <a:gd name="connsiteY4207" fmla="*/ 3916845 h 14570476"/>
              <a:gd name="connsiteX4208" fmla="*/ 18697113 w 22290864"/>
              <a:gd name="connsiteY4208" fmla="*/ 3908531 h 14570476"/>
              <a:gd name="connsiteX4209" fmla="*/ 18703903 w 22290864"/>
              <a:gd name="connsiteY4209" fmla="*/ 3896652 h 14570476"/>
              <a:gd name="connsiteX4210" fmla="*/ 18711689 w 22290864"/>
              <a:gd name="connsiteY4210" fmla="*/ 3884106 h 14570476"/>
              <a:gd name="connsiteX4211" fmla="*/ 18730432 w 22290864"/>
              <a:gd name="connsiteY4211" fmla="*/ 3872606 h 14570476"/>
              <a:gd name="connsiteX4212" fmla="*/ 18754009 w 22290864"/>
              <a:gd name="connsiteY4212" fmla="*/ 3865109 h 14570476"/>
              <a:gd name="connsiteX4213" fmla="*/ 18781005 w 22290864"/>
              <a:gd name="connsiteY4213" fmla="*/ 3856931 h 14570476"/>
              <a:gd name="connsiteX4214" fmla="*/ 18788016 w 22290864"/>
              <a:gd name="connsiteY4214" fmla="*/ 3855094 h 14570476"/>
              <a:gd name="connsiteX4215" fmla="*/ 18790514 w 22290864"/>
              <a:gd name="connsiteY4215" fmla="*/ 3859634 h 14570476"/>
              <a:gd name="connsiteX4216" fmla="*/ 18818704 w 22290864"/>
              <a:gd name="connsiteY4216" fmla="*/ 3904126 h 14570476"/>
              <a:gd name="connsiteX4217" fmla="*/ 18821790 w 22290864"/>
              <a:gd name="connsiteY4217" fmla="*/ 3907982 h 14570476"/>
              <a:gd name="connsiteX4218" fmla="*/ 18820199 w 22290864"/>
              <a:gd name="connsiteY4218" fmla="*/ 3908588 h 14570476"/>
              <a:gd name="connsiteX4219" fmla="*/ 18805855 w 22290864"/>
              <a:gd name="connsiteY4219" fmla="*/ 3910125 h 14570476"/>
              <a:gd name="connsiteX4220" fmla="*/ 18788066 w 22290864"/>
              <a:gd name="connsiteY4220" fmla="*/ 3914727 h 14570476"/>
              <a:gd name="connsiteX4221" fmla="*/ 18784983 w 22290864"/>
              <a:gd name="connsiteY4221" fmla="*/ 3937126 h 14570476"/>
              <a:gd name="connsiteX4222" fmla="*/ 18793577 w 22290864"/>
              <a:gd name="connsiteY4222" fmla="*/ 3950307 h 14570476"/>
              <a:gd name="connsiteX4223" fmla="*/ 18815343 w 22290864"/>
              <a:gd name="connsiteY4223" fmla="*/ 3962352 h 14570476"/>
              <a:gd name="connsiteX4224" fmla="*/ 18827435 w 22290864"/>
              <a:gd name="connsiteY4224" fmla="*/ 3957553 h 14570476"/>
              <a:gd name="connsiteX4225" fmla="*/ 18833017 w 22290864"/>
              <a:gd name="connsiteY4225" fmla="*/ 3943312 h 14570476"/>
              <a:gd name="connsiteX4226" fmla="*/ 18835285 w 22290864"/>
              <a:gd name="connsiteY4226" fmla="*/ 3928936 h 14570476"/>
              <a:gd name="connsiteX4227" fmla="*/ 18840009 w 22290864"/>
              <a:gd name="connsiteY4227" fmla="*/ 3927414 h 14570476"/>
              <a:gd name="connsiteX4228" fmla="*/ 18886569 w 22290864"/>
              <a:gd name="connsiteY4228" fmla="*/ 3962219 h 14570476"/>
              <a:gd name="connsiteX4229" fmla="*/ 18891401 w 22290864"/>
              <a:gd name="connsiteY4229" fmla="*/ 3965327 h 14570476"/>
              <a:gd name="connsiteX4230" fmla="*/ 18878285 w 22290864"/>
              <a:gd name="connsiteY4230" fmla="*/ 3998687 h 14570476"/>
              <a:gd name="connsiteX4231" fmla="*/ 18857114 w 22290864"/>
              <a:gd name="connsiteY4231" fmla="*/ 4040257 h 14570476"/>
              <a:gd name="connsiteX4232" fmla="*/ 18840215 w 22290864"/>
              <a:gd name="connsiteY4232" fmla="*/ 4049520 h 14570476"/>
              <a:gd name="connsiteX4233" fmla="*/ 18826492 w 22290864"/>
              <a:gd name="connsiteY4233" fmla="*/ 4056788 h 14570476"/>
              <a:gd name="connsiteX4234" fmla="*/ 18819485 w 22290864"/>
              <a:gd name="connsiteY4234" fmla="*/ 4072164 h 14570476"/>
              <a:gd name="connsiteX4235" fmla="*/ 18826934 w 22290864"/>
              <a:gd name="connsiteY4235" fmla="*/ 4090519 h 14570476"/>
              <a:gd name="connsiteX4236" fmla="*/ 18860145 w 22290864"/>
              <a:gd name="connsiteY4236" fmla="*/ 4109001 h 14570476"/>
              <a:gd name="connsiteX4237" fmla="*/ 18866687 w 22290864"/>
              <a:gd name="connsiteY4237" fmla="*/ 4109493 h 14570476"/>
              <a:gd name="connsiteX4238" fmla="*/ 18886132 w 22290864"/>
              <a:gd name="connsiteY4238" fmla="*/ 4103616 h 14570476"/>
              <a:gd name="connsiteX4239" fmla="*/ 18893447 w 22290864"/>
              <a:gd name="connsiteY4239" fmla="*/ 4088030 h 14570476"/>
              <a:gd name="connsiteX4240" fmla="*/ 18890191 w 22290864"/>
              <a:gd name="connsiteY4240" fmla="*/ 4072867 h 14570476"/>
              <a:gd name="connsiteX4241" fmla="*/ 18886463 w 22290864"/>
              <a:gd name="connsiteY4241" fmla="*/ 4057424 h 14570476"/>
              <a:gd name="connsiteX4242" fmla="*/ 18890625 w 22290864"/>
              <a:gd name="connsiteY4242" fmla="*/ 4037792 h 14570476"/>
              <a:gd name="connsiteX4243" fmla="*/ 18908479 w 22290864"/>
              <a:gd name="connsiteY4243" fmla="*/ 4003470 h 14570476"/>
              <a:gd name="connsiteX4244" fmla="*/ 18918255 w 22290864"/>
              <a:gd name="connsiteY4244" fmla="*/ 3985150 h 14570476"/>
              <a:gd name="connsiteX4245" fmla="*/ 18921974 w 22290864"/>
              <a:gd name="connsiteY4245" fmla="*/ 3979038 h 14570476"/>
              <a:gd name="connsiteX4246" fmla="*/ 18926060 w 22290864"/>
              <a:gd name="connsiteY4246" fmla="*/ 3980325 h 14570476"/>
              <a:gd name="connsiteX4247" fmla="*/ 18981528 w 22290864"/>
              <a:gd name="connsiteY4247" fmla="*/ 3992522 h 14570476"/>
              <a:gd name="connsiteX4248" fmla="*/ 18986804 w 22290864"/>
              <a:gd name="connsiteY4248" fmla="*/ 3993000 h 14570476"/>
              <a:gd name="connsiteX4249" fmla="*/ 18985773 w 22290864"/>
              <a:gd name="connsiteY4249" fmla="*/ 3995419 h 14570476"/>
              <a:gd name="connsiteX4250" fmla="*/ 18977182 w 22290864"/>
              <a:gd name="connsiteY4250" fmla="*/ 4006664 h 14570476"/>
              <a:gd name="connsiteX4251" fmla="*/ 18971259 w 22290864"/>
              <a:gd name="connsiteY4251" fmla="*/ 4012873 h 14570476"/>
              <a:gd name="connsiteX4252" fmla="*/ 18969521 w 22290864"/>
              <a:gd name="connsiteY4252" fmla="*/ 4030665 h 14570476"/>
              <a:gd name="connsiteX4253" fmla="*/ 18984947 w 22290864"/>
              <a:gd name="connsiteY4253" fmla="*/ 4041852 h 14570476"/>
              <a:gd name="connsiteX4254" fmla="*/ 19023939 w 22290864"/>
              <a:gd name="connsiteY4254" fmla="*/ 4032154 h 14570476"/>
              <a:gd name="connsiteX4255" fmla="*/ 19025600 w 22290864"/>
              <a:gd name="connsiteY4255" fmla="*/ 4025286 h 14570476"/>
              <a:gd name="connsiteX4256" fmla="*/ 19017933 w 22290864"/>
              <a:gd name="connsiteY4256" fmla="*/ 4008599 h 14570476"/>
              <a:gd name="connsiteX4257" fmla="*/ 19012611 w 22290864"/>
              <a:gd name="connsiteY4257" fmla="*/ 4002003 h 14570476"/>
              <a:gd name="connsiteX4258" fmla="*/ 19009162 w 22290864"/>
              <a:gd name="connsiteY4258" fmla="*/ 3994291 h 14570476"/>
              <a:gd name="connsiteX4259" fmla="*/ 19016285 w 22290864"/>
              <a:gd name="connsiteY4259" fmla="*/ 3993353 h 14570476"/>
              <a:gd name="connsiteX4260" fmla="*/ 19066004 w 22290864"/>
              <a:gd name="connsiteY4260" fmla="*/ 3985736 h 14570476"/>
              <a:gd name="connsiteX4261" fmla="*/ 19071811 w 22290864"/>
              <a:gd name="connsiteY4261" fmla="*/ 3984184 h 14570476"/>
              <a:gd name="connsiteX4262" fmla="*/ 19072826 w 22290864"/>
              <a:gd name="connsiteY4262" fmla="*/ 3986687 h 14570476"/>
              <a:gd name="connsiteX4263" fmla="*/ 19079494 w 22290864"/>
              <a:gd name="connsiteY4263" fmla="*/ 4002289 h 14570476"/>
              <a:gd name="connsiteX4264" fmla="*/ 19100507 w 22290864"/>
              <a:gd name="connsiteY4264" fmla="*/ 4056294 h 14570476"/>
              <a:gd name="connsiteX4265" fmla="*/ 19095575 w 22290864"/>
              <a:gd name="connsiteY4265" fmla="*/ 4081041 h 14570476"/>
              <a:gd name="connsiteX4266" fmla="*/ 19091627 w 22290864"/>
              <a:gd name="connsiteY4266" fmla="*/ 4090911 h 14570476"/>
              <a:gd name="connsiteX4267" fmla="*/ 19104596 w 22290864"/>
              <a:gd name="connsiteY4267" fmla="*/ 4117436 h 14570476"/>
              <a:gd name="connsiteX4268" fmla="*/ 19125654 w 22290864"/>
              <a:gd name="connsiteY4268" fmla="*/ 4119243 h 14570476"/>
              <a:gd name="connsiteX4269" fmla="*/ 15255755 w 22290864"/>
              <a:gd name="connsiteY4269" fmla="*/ 4935671 h 14570476"/>
              <a:gd name="connsiteX4270" fmla="*/ 15279986 w 22290864"/>
              <a:gd name="connsiteY4270" fmla="*/ 4931211 h 14570476"/>
              <a:gd name="connsiteX4271" fmla="*/ 15289052 w 22290864"/>
              <a:gd name="connsiteY4271" fmla="*/ 4914425 h 14570476"/>
              <a:gd name="connsiteX4272" fmla="*/ 15285961 w 22290864"/>
              <a:gd name="connsiteY4272" fmla="*/ 4908864 h 14570476"/>
              <a:gd name="connsiteX4273" fmla="*/ 15279052 w 22290864"/>
              <a:gd name="connsiteY4273" fmla="*/ 4904465 h 14570476"/>
              <a:gd name="connsiteX4274" fmla="*/ 15266916 w 22290864"/>
              <a:gd name="connsiteY4274" fmla="*/ 4896000 h 14570476"/>
              <a:gd name="connsiteX4275" fmla="*/ 15257477 w 22290864"/>
              <a:gd name="connsiteY4275" fmla="*/ 4872596 h 14570476"/>
              <a:gd name="connsiteX4276" fmla="*/ 15251627 w 22290864"/>
              <a:gd name="connsiteY4276" fmla="*/ 4855146 h 14570476"/>
              <a:gd name="connsiteX4277" fmla="*/ 15253598 w 22290864"/>
              <a:gd name="connsiteY4277" fmla="*/ 4854026 h 14570476"/>
              <a:gd name="connsiteX4278" fmla="*/ 15278824 w 22290864"/>
              <a:gd name="connsiteY4278" fmla="*/ 4836763 h 14570476"/>
              <a:gd name="connsiteX4279" fmla="*/ 15280608 w 22290864"/>
              <a:gd name="connsiteY4279" fmla="*/ 4835248 h 14570476"/>
              <a:gd name="connsiteX4280" fmla="*/ 15281231 w 22290864"/>
              <a:gd name="connsiteY4280" fmla="*/ 4836452 h 14570476"/>
              <a:gd name="connsiteX4281" fmla="*/ 15282621 w 22290864"/>
              <a:gd name="connsiteY4281" fmla="*/ 4844896 h 14570476"/>
              <a:gd name="connsiteX4282" fmla="*/ 15285712 w 22290864"/>
              <a:gd name="connsiteY4282" fmla="*/ 4854606 h 14570476"/>
              <a:gd name="connsiteX4283" fmla="*/ 15291645 w 22290864"/>
              <a:gd name="connsiteY4283" fmla="*/ 4857200 h 14570476"/>
              <a:gd name="connsiteX4284" fmla="*/ 15297911 w 22290864"/>
              <a:gd name="connsiteY4284" fmla="*/ 4855893 h 14570476"/>
              <a:gd name="connsiteX4285" fmla="*/ 15311250 w 22290864"/>
              <a:gd name="connsiteY4285" fmla="*/ 4836970 h 14570476"/>
              <a:gd name="connsiteX4286" fmla="*/ 15308574 w 22290864"/>
              <a:gd name="connsiteY4286" fmla="*/ 4831907 h 14570476"/>
              <a:gd name="connsiteX4287" fmla="*/ 15304155 w 22290864"/>
              <a:gd name="connsiteY4287" fmla="*/ 4829231 h 14570476"/>
              <a:gd name="connsiteX4288" fmla="*/ 15299301 w 22290864"/>
              <a:gd name="connsiteY4288" fmla="*/ 4828816 h 14570476"/>
              <a:gd name="connsiteX4289" fmla="*/ 15293886 w 22290864"/>
              <a:gd name="connsiteY4289" fmla="*/ 4828318 h 14570476"/>
              <a:gd name="connsiteX4290" fmla="*/ 15289550 w 22290864"/>
              <a:gd name="connsiteY4290" fmla="*/ 4826699 h 14570476"/>
              <a:gd name="connsiteX4291" fmla="*/ 15290961 w 22290864"/>
              <a:gd name="connsiteY4291" fmla="*/ 4824811 h 14570476"/>
              <a:gd name="connsiteX4292" fmla="*/ 15309715 w 22290864"/>
              <a:gd name="connsiteY4292" fmla="*/ 4797755 h 14570476"/>
              <a:gd name="connsiteX4293" fmla="*/ 15310524 w 22290864"/>
              <a:gd name="connsiteY4293" fmla="*/ 4796282 h 14570476"/>
              <a:gd name="connsiteX4294" fmla="*/ 15318719 w 22290864"/>
              <a:gd name="connsiteY4294" fmla="*/ 4799124 h 14570476"/>
              <a:gd name="connsiteX4295" fmla="*/ 15346145 w 22290864"/>
              <a:gd name="connsiteY4295" fmla="*/ 4809105 h 14570476"/>
              <a:gd name="connsiteX4296" fmla="*/ 15355273 w 22290864"/>
              <a:gd name="connsiteY4296" fmla="*/ 4815806 h 14570476"/>
              <a:gd name="connsiteX4297" fmla="*/ 15359568 w 22290864"/>
              <a:gd name="connsiteY4297" fmla="*/ 4824064 h 14570476"/>
              <a:gd name="connsiteX4298" fmla="*/ 15369380 w 22290864"/>
              <a:gd name="connsiteY4298" fmla="*/ 4833837 h 14570476"/>
              <a:gd name="connsiteX4299" fmla="*/ 15384048 w 22290864"/>
              <a:gd name="connsiteY4299" fmla="*/ 4827696 h 14570476"/>
              <a:gd name="connsiteX4300" fmla="*/ 15391641 w 22290864"/>
              <a:gd name="connsiteY4300" fmla="*/ 4811636 h 14570476"/>
              <a:gd name="connsiteX4301" fmla="*/ 15391620 w 22290864"/>
              <a:gd name="connsiteY4301" fmla="*/ 4802610 h 14570476"/>
              <a:gd name="connsiteX4302" fmla="*/ 15383032 w 22290864"/>
              <a:gd name="connsiteY4302" fmla="*/ 4793170 h 14570476"/>
              <a:gd name="connsiteX4303" fmla="*/ 15371268 w 22290864"/>
              <a:gd name="connsiteY4303" fmla="*/ 4794685 h 14570476"/>
              <a:gd name="connsiteX4304" fmla="*/ 15361352 w 22290864"/>
              <a:gd name="connsiteY4304" fmla="*/ 4797216 h 14570476"/>
              <a:gd name="connsiteX4305" fmla="*/ 15348075 w 22290864"/>
              <a:gd name="connsiteY4305" fmla="*/ 4793855 h 14570476"/>
              <a:gd name="connsiteX4306" fmla="*/ 15317723 w 22290864"/>
              <a:gd name="connsiteY4306" fmla="*/ 4779331 h 14570476"/>
              <a:gd name="connsiteX4307" fmla="*/ 15318595 w 22290864"/>
              <a:gd name="connsiteY4307" fmla="*/ 4776301 h 14570476"/>
              <a:gd name="connsiteX4308" fmla="*/ 15324445 w 22290864"/>
              <a:gd name="connsiteY4308" fmla="*/ 4744410 h 14570476"/>
              <a:gd name="connsiteX4309" fmla="*/ 15326747 w 22290864"/>
              <a:gd name="connsiteY4309" fmla="*/ 4742502 h 14570476"/>
              <a:gd name="connsiteX4310" fmla="*/ 15332722 w 22290864"/>
              <a:gd name="connsiteY4310" fmla="*/ 4747045 h 14570476"/>
              <a:gd name="connsiteX4311" fmla="*/ 15336581 w 22290864"/>
              <a:gd name="connsiteY4311" fmla="*/ 4750324 h 14570476"/>
              <a:gd name="connsiteX4312" fmla="*/ 15347867 w 22290864"/>
              <a:gd name="connsiteY4312" fmla="*/ 4748643 h 14570476"/>
              <a:gd name="connsiteX4313" fmla="*/ 15349983 w 22290864"/>
              <a:gd name="connsiteY4313" fmla="*/ 4724554 h 14570476"/>
              <a:gd name="connsiteX4314" fmla="*/ 15345398 w 22290864"/>
              <a:gd name="connsiteY4314" fmla="*/ 4719886 h 14570476"/>
              <a:gd name="connsiteX4315" fmla="*/ 15339942 w 22290864"/>
              <a:gd name="connsiteY4315" fmla="*/ 4719077 h 14570476"/>
              <a:gd name="connsiteX4316" fmla="*/ 15331955 w 22290864"/>
              <a:gd name="connsiteY4316" fmla="*/ 4724201 h 14570476"/>
              <a:gd name="connsiteX4317" fmla="*/ 15328614 w 22290864"/>
              <a:gd name="connsiteY4317" fmla="*/ 4727127 h 14570476"/>
              <a:gd name="connsiteX4318" fmla="*/ 15324756 w 22290864"/>
              <a:gd name="connsiteY4318" fmla="*/ 4729015 h 14570476"/>
              <a:gd name="connsiteX4319" fmla="*/ 15324113 w 22290864"/>
              <a:gd name="connsiteY4319" fmla="*/ 4724450 h 14570476"/>
              <a:gd name="connsiteX4320" fmla="*/ 15321312 w 22290864"/>
              <a:gd name="connsiteY4320" fmla="*/ 4706814 h 14570476"/>
              <a:gd name="connsiteX4321" fmla="*/ 15318449 w 22290864"/>
              <a:gd name="connsiteY4321" fmla="*/ 4696336 h 14570476"/>
              <a:gd name="connsiteX4322" fmla="*/ 15318159 w 22290864"/>
              <a:gd name="connsiteY4322" fmla="*/ 4695506 h 14570476"/>
              <a:gd name="connsiteX4323" fmla="*/ 15321084 w 22290864"/>
              <a:gd name="connsiteY4323" fmla="*/ 4694095 h 14570476"/>
              <a:gd name="connsiteX4324" fmla="*/ 15342369 w 22290864"/>
              <a:gd name="connsiteY4324" fmla="*/ 4683949 h 14570476"/>
              <a:gd name="connsiteX4325" fmla="*/ 15357617 w 22290864"/>
              <a:gd name="connsiteY4325" fmla="*/ 4678077 h 14570476"/>
              <a:gd name="connsiteX4326" fmla="*/ 15359588 w 22290864"/>
              <a:gd name="connsiteY4326" fmla="*/ 4677849 h 14570476"/>
              <a:gd name="connsiteX4327" fmla="*/ 15366082 w 22290864"/>
              <a:gd name="connsiteY4327" fmla="*/ 4678699 h 14570476"/>
              <a:gd name="connsiteX4328" fmla="*/ 15371206 w 22290864"/>
              <a:gd name="connsiteY4328" fmla="*/ 4680567 h 14570476"/>
              <a:gd name="connsiteX4329" fmla="*/ 15376165 w 22290864"/>
              <a:gd name="connsiteY4329" fmla="*/ 4682351 h 14570476"/>
              <a:gd name="connsiteX4330" fmla="*/ 15387824 w 22290864"/>
              <a:gd name="connsiteY4330" fmla="*/ 4679011 h 14570476"/>
              <a:gd name="connsiteX4331" fmla="*/ 15391807 w 22290864"/>
              <a:gd name="connsiteY4331" fmla="*/ 4668221 h 14570476"/>
              <a:gd name="connsiteX4332" fmla="*/ 15382015 w 22290864"/>
              <a:gd name="connsiteY4332" fmla="*/ 4645149 h 14570476"/>
              <a:gd name="connsiteX4333" fmla="*/ 15371600 w 22290864"/>
              <a:gd name="connsiteY4333" fmla="*/ 4640896 h 14570476"/>
              <a:gd name="connsiteX4334" fmla="*/ 15363281 w 22290864"/>
              <a:gd name="connsiteY4334" fmla="*/ 4644962 h 14570476"/>
              <a:gd name="connsiteX4335" fmla="*/ 15359091 w 22290864"/>
              <a:gd name="connsiteY4335" fmla="*/ 4652307 h 14570476"/>
              <a:gd name="connsiteX4336" fmla="*/ 15353385 w 22290864"/>
              <a:gd name="connsiteY4336" fmla="*/ 4661374 h 14570476"/>
              <a:gd name="connsiteX4337" fmla="*/ 15336561 w 22290864"/>
              <a:gd name="connsiteY4337" fmla="*/ 4669674 h 14570476"/>
              <a:gd name="connsiteX4338" fmla="*/ 15311458 w 22290864"/>
              <a:gd name="connsiteY4338" fmla="*/ 4678388 h 14570476"/>
              <a:gd name="connsiteX4339" fmla="*/ 15310503 w 22290864"/>
              <a:gd name="connsiteY4339" fmla="*/ 4676894 h 14570476"/>
              <a:gd name="connsiteX4340" fmla="*/ 15293886 w 22290864"/>
              <a:gd name="connsiteY4340" fmla="*/ 4651768 h 14570476"/>
              <a:gd name="connsiteX4341" fmla="*/ 15291147 w 22290864"/>
              <a:gd name="connsiteY4341" fmla="*/ 4648489 h 14570476"/>
              <a:gd name="connsiteX4342" fmla="*/ 15290649 w 22290864"/>
              <a:gd name="connsiteY4342" fmla="*/ 4647888 h 14570476"/>
              <a:gd name="connsiteX4343" fmla="*/ 15291624 w 22290864"/>
              <a:gd name="connsiteY4343" fmla="*/ 4647452 h 14570476"/>
              <a:gd name="connsiteX4344" fmla="*/ 15299321 w 22290864"/>
              <a:gd name="connsiteY4344" fmla="*/ 4646311 h 14570476"/>
              <a:gd name="connsiteX4345" fmla="*/ 15306769 w 22290864"/>
              <a:gd name="connsiteY4345" fmla="*/ 4645253 h 14570476"/>
              <a:gd name="connsiteX4346" fmla="*/ 15311665 w 22290864"/>
              <a:gd name="connsiteY4346" fmla="*/ 4638654 h 14570476"/>
              <a:gd name="connsiteX4347" fmla="*/ 15298720 w 22290864"/>
              <a:gd name="connsiteY4347" fmla="*/ 4619068 h 14570476"/>
              <a:gd name="connsiteX4348" fmla="*/ 15292683 w 22290864"/>
              <a:gd name="connsiteY4348" fmla="*/ 4617533 h 14570476"/>
              <a:gd name="connsiteX4349" fmla="*/ 15285401 w 22290864"/>
              <a:gd name="connsiteY4349" fmla="*/ 4621392 h 14570476"/>
              <a:gd name="connsiteX4350" fmla="*/ 15283430 w 22290864"/>
              <a:gd name="connsiteY4350" fmla="*/ 4629463 h 14570476"/>
              <a:gd name="connsiteX4351" fmla="*/ 15282953 w 22290864"/>
              <a:gd name="connsiteY4351" fmla="*/ 4634961 h 14570476"/>
              <a:gd name="connsiteX4352" fmla="*/ 15281646 w 22290864"/>
              <a:gd name="connsiteY4352" fmla="*/ 4638758 h 14570476"/>
              <a:gd name="connsiteX4353" fmla="*/ 15279343 w 22290864"/>
              <a:gd name="connsiteY4353" fmla="*/ 4636828 h 14570476"/>
              <a:gd name="connsiteX4354" fmla="*/ 15254863 w 22290864"/>
              <a:gd name="connsiteY4354" fmla="*/ 4619794 h 14570476"/>
              <a:gd name="connsiteX4355" fmla="*/ 15252021 w 22290864"/>
              <a:gd name="connsiteY4355" fmla="*/ 4617823 h 14570476"/>
              <a:gd name="connsiteX4356" fmla="*/ 15254407 w 22290864"/>
              <a:gd name="connsiteY4356" fmla="*/ 4611059 h 14570476"/>
              <a:gd name="connsiteX4357" fmla="*/ 15265796 w 22290864"/>
              <a:gd name="connsiteY4357" fmla="*/ 4580911 h 14570476"/>
              <a:gd name="connsiteX4358" fmla="*/ 15273057 w 22290864"/>
              <a:gd name="connsiteY4358" fmla="*/ 4573566 h 14570476"/>
              <a:gd name="connsiteX4359" fmla="*/ 15278140 w 22290864"/>
              <a:gd name="connsiteY4359" fmla="*/ 4571159 h 14570476"/>
              <a:gd name="connsiteX4360" fmla="*/ 15285795 w 22290864"/>
              <a:gd name="connsiteY4360" fmla="*/ 4566740 h 14570476"/>
              <a:gd name="connsiteX4361" fmla="*/ 15289260 w 22290864"/>
              <a:gd name="connsiteY4361" fmla="*/ 4558046 h 14570476"/>
              <a:gd name="connsiteX4362" fmla="*/ 15286272 w 22290864"/>
              <a:gd name="connsiteY4362" fmla="*/ 4549809 h 14570476"/>
              <a:gd name="connsiteX4363" fmla="*/ 15271999 w 22290864"/>
              <a:gd name="connsiteY4363" fmla="*/ 4540016 h 14570476"/>
              <a:gd name="connsiteX4364" fmla="*/ 15262891 w 22290864"/>
              <a:gd name="connsiteY4364" fmla="*/ 4538397 h 14570476"/>
              <a:gd name="connsiteX4365" fmla="*/ 15257497 w 22290864"/>
              <a:gd name="connsiteY4365" fmla="*/ 4538729 h 14570476"/>
              <a:gd name="connsiteX4366" fmla="*/ 15251481 w 22290864"/>
              <a:gd name="connsiteY4366" fmla="*/ 4542049 h 14570476"/>
              <a:gd name="connsiteX4367" fmla="*/ 15249054 w 22290864"/>
              <a:gd name="connsiteY4367" fmla="*/ 4545389 h 14570476"/>
              <a:gd name="connsiteX4368" fmla="*/ 15247809 w 22290864"/>
              <a:gd name="connsiteY4368" fmla="*/ 4551635 h 14570476"/>
              <a:gd name="connsiteX4369" fmla="*/ 15250340 w 22290864"/>
              <a:gd name="connsiteY4369" fmla="*/ 4560432 h 14570476"/>
              <a:gd name="connsiteX4370" fmla="*/ 15251564 w 22290864"/>
              <a:gd name="connsiteY4370" fmla="*/ 4575682 h 14570476"/>
              <a:gd name="connsiteX4371" fmla="*/ 15241026 w 22290864"/>
              <a:gd name="connsiteY4371" fmla="*/ 4598921 h 14570476"/>
              <a:gd name="connsiteX4372" fmla="*/ 15236440 w 22290864"/>
              <a:gd name="connsiteY4372" fmla="*/ 4608403 h 14570476"/>
              <a:gd name="connsiteX4373" fmla="*/ 15235133 w 22290864"/>
              <a:gd name="connsiteY4373" fmla="*/ 4611142 h 14570476"/>
              <a:gd name="connsiteX4374" fmla="*/ 15233309 w 22290864"/>
              <a:gd name="connsiteY4374" fmla="*/ 4610519 h 14570476"/>
              <a:gd name="connsiteX4375" fmla="*/ 15201567 w 22290864"/>
              <a:gd name="connsiteY4375" fmla="*/ 4604295 h 14570476"/>
              <a:gd name="connsiteX4376" fmla="*/ 15198019 w 22290864"/>
              <a:gd name="connsiteY4376" fmla="*/ 4604025 h 14570476"/>
              <a:gd name="connsiteX4377" fmla="*/ 15198518 w 22290864"/>
              <a:gd name="connsiteY4377" fmla="*/ 4602863 h 14570476"/>
              <a:gd name="connsiteX4378" fmla="*/ 15202937 w 22290864"/>
              <a:gd name="connsiteY4378" fmla="*/ 4596784 h 14570476"/>
              <a:gd name="connsiteX4379" fmla="*/ 15207728 w 22290864"/>
              <a:gd name="connsiteY4379" fmla="*/ 4588007 h 14570476"/>
              <a:gd name="connsiteX4380" fmla="*/ 15204574 w 22290864"/>
              <a:gd name="connsiteY4380" fmla="*/ 4580952 h 14570476"/>
              <a:gd name="connsiteX4381" fmla="*/ 15191443 w 22290864"/>
              <a:gd name="connsiteY4381" fmla="*/ 4576699 h 14570476"/>
              <a:gd name="connsiteX4382" fmla="*/ 15178455 w 22290864"/>
              <a:gd name="connsiteY4382" fmla="*/ 4580828 h 14570476"/>
              <a:gd name="connsiteX4383" fmla="*/ 15175427 w 22290864"/>
              <a:gd name="connsiteY4383" fmla="*/ 4588443 h 14570476"/>
              <a:gd name="connsiteX4384" fmla="*/ 15180448 w 22290864"/>
              <a:gd name="connsiteY4384" fmla="*/ 4597032 h 14570476"/>
              <a:gd name="connsiteX4385" fmla="*/ 15183579 w 22290864"/>
              <a:gd name="connsiteY4385" fmla="*/ 4600788 h 14570476"/>
              <a:gd name="connsiteX4386" fmla="*/ 15185094 w 22290864"/>
              <a:gd name="connsiteY4386" fmla="*/ 4603984 h 14570476"/>
              <a:gd name="connsiteX4387" fmla="*/ 15181900 w 22290864"/>
              <a:gd name="connsiteY4387" fmla="*/ 4604315 h 14570476"/>
              <a:gd name="connsiteX4388" fmla="*/ 15152067 w 22290864"/>
              <a:gd name="connsiteY4388" fmla="*/ 4610063 h 14570476"/>
              <a:gd name="connsiteX4389" fmla="*/ 15149764 w 22290864"/>
              <a:gd name="connsiteY4389" fmla="*/ 4610706 h 14570476"/>
              <a:gd name="connsiteX4390" fmla="*/ 15140055 w 22290864"/>
              <a:gd name="connsiteY4390" fmla="*/ 4590414 h 14570476"/>
              <a:gd name="connsiteX4391" fmla="*/ 15132836 w 22290864"/>
              <a:gd name="connsiteY4391" fmla="*/ 4569956 h 14570476"/>
              <a:gd name="connsiteX4392" fmla="*/ 15135698 w 22290864"/>
              <a:gd name="connsiteY4392" fmla="*/ 4558772 h 14570476"/>
              <a:gd name="connsiteX4393" fmla="*/ 15137669 w 22290864"/>
              <a:gd name="connsiteY4393" fmla="*/ 4550992 h 14570476"/>
              <a:gd name="connsiteX4394" fmla="*/ 15137089 w 22290864"/>
              <a:gd name="connsiteY4394" fmla="*/ 4547464 h 14570476"/>
              <a:gd name="connsiteX4395" fmla="*/ 15119039 w 22290864"/>
              <a:gd name="connsiteY4395" fmla="*/ 4538853 h 14570476"/>
              <a:gd name="connsiteX4396" fmla="*/ 15100243 w 22290864"/>
              <a:gd name="connsiteY4396" fmla="*/ 4548252 h 14570476"/>
              <a:gd name="connsiteX4397" fmla="*/ 15096612 w 22290864"/>
              <a:gd name="connsiteY4397" fmla="*/ 4553647 h 14570476"/>
              <a:gd name="connsiteX4398" fmla="*/ 15103065 w 22290864"/>
              <a:gd name="connsiteY4398" fmla="*/ 4569292 h 14570476"/>
              <a:gd name="connsiteX4399" fmla="*/ 15107836 w 22290864"/>
              <a:gd name="connsiteY4399" fmla="*/ 4571532 h 14570476"/>
              <a:gd name="connsiteX4400" fmla="*/ 15115553 w 22290864"/>
              <a:gd name="connsiteY4400" fmla="*/ 4576180 h 14570476"/>
              <a:gd name="connsiteX4401" fmla="*/ 15126134 w 22290864"/>
              <a:gd name="connsiteY4401" fmla="*/ 4597987 h 14570476"/>
              <a:gd name="connsiteX4402" fmla="*/ 15128208 w 22290864"/>
              <a:gd name="connsiteY4402" fmla="*/ 4603900 h 14570476"/>
              <a:gd name="connsiteX4403" fmla="*/ 15131279 w 22290864"/>
              <a:gd name="connsiteY4403" fmla="*/ 4612719 h 14570476"/>
              <a:gd name="connsiteX4404" fmla="*/ 15133001 w 22290864"/>
              <a:gd name="connsiteY4404" fmla="*/ 4617719 h 14570476"/>
              <a:gd name="connsiteX4405" fmla="*/ 15131280 w 22290864"/>
              <a:gd name="connsiteY4405" fmla="*/ 4618591 h 14570476"/>
              <a:gd name="connsiteX4406" fmla="*/ 15105990 w 22290864"/>
              <a:gd name="connsiteY4406" fmla="*/ 4635625 h 14570476"/>
              <a:gd name="connsiteX4407" fmla="*/ 15103459 w 22290864"/>
              <a:gd name="connsiteY4407" fmla="*/ 4637202 h 14570476"/>
              <a:gd name="connsiteX4408" fmla="*/ 15102318 w 22290864"/>
              <a:gd name="connsiteY4408" fmla="*/ 4629318 h 14570476"/>
              <a:gd name="connsiteX4409" fmla="*/ 15101924 w 22290864"/>
              <a:gd name="connsiteY4409" fmla="*/ 4623923 h 14570476"/>
              <a:gd name="connsiteX4410" fmla="*/ 15099372 w 22290864"/>
              <a:gd name="connsiteY4410" fmla="*/ 4619815 h 14570476"/>
              <a:gd name="connsiteX4411" fmla="*/ 15086468 w 22290864"/>
              <a:gd name="connsiteY4411" fmla="*/ 4618798 h 14570476"/>
              <a:gd name="connsiteX4412" fmla="*/ 15073709 w 22290864"/>
              <a:gd name="connsiteY4412" fmla="*/ 4637347 h 14570476"/>
              <a:gd name="connsiteX4413" fmla="*/ 15080659 w 22290864"/>
              <a:gd name="connsiteY4413" fmla="*/ 4645087 h 14570476"/>
              <a:gd name="connsiteX4414" fmla="*/ 15085950 w 22290864"/>
              <a:gd name="connsiteY4414" fmla="*/ 4645605 h 14570476"/>
              <a:gd name="connsiteX4415" fmla="*/ 15093315 w 22290864"/>
              <a:gd name="connsiteY4415" fmla="*/ 4646684 h 14570476"/>
              <a:gd name="connsiteX4416" fmla="*/ 15093999 w 22290864"/>
              <a:gd name="connsiteY4416" fmla="*/ 4646975 h 14570476"/>
              <a:gd name="connsiteX4417" fmla="*/ 15091364 w 22290864"/>
              <a:gd name="connsiteY4417" fmla="*/ 4650170 h 14570476"/>
              <a:gd name="connsiteX4418" fmla="*/ 15074249 w 22290864"/>
              <a:gd name="connsiteY4418" fmla="*/ 4675338 h 14570476"/>
              <a:gd name="connsiteX4419" fmla="*/ 15072776 w 22290864"/>
              <a:gd name="connsiteY4419" fmla="*/ 4677973 h 14570476"/>
              <a:gd name="connsiteX4420" fmla="*/ 15044935 w 22290864"/>
              <a:gd name="connsiteY4420" fmla="*/ 4668097 h 14570476"/>
              <a:gd name="connsiteX4421" fmla="*/ 15030557 w 22290864"/>
              <a:gd name="connsiteY4421" fmla="*/ 4659776 h 14570476"/>
              <a:gd name="connsiteX4422" fmla="*/ 15026159 w 22290864"/>
              <a:gd name="connsiteY4422" fmla="*/ 4651747 h 14570476"/>
              <a:gd name="connsiteX4423" fmla="*/ 15023877 w 22290864"/>
              <a:gd name="connsiteY4423" fmla="*/ 4646871 h 14570476"/>
              <a:gd name="connsiteX4424" fmla="*/ 15019210 w 22290864"/>
              <a:gd name="connsiteY4424" fmla="*/ 4642327 h 14570476"/>
              <a:gd name="connsiteX4425" fmla="*/ 15010330 w 22290864"/>
              <a:gd name="connsiteY4425" fmla="*/ 4641144 h 14570476"/>
              <a:gd name="connsiteX4426" fmla="*/ 14994210 w 22290864"/>
              <a:gd name="connsiteY4426" fmla="*/ 4661146 h 14570476"/>
              <a:gd name="connsiteX4427" fmla="*/ 14993484 w 22290864"/>
              <a:gd name="connsiteY4427" fmla="*/ 4667101 h 14570476"/>
              <a:gd name="connsiteX4428" fmla="*/ 14994812 w 22290864"/>
              <a:gd name="connsiteY4428" fmla="*/ 4675483 h 14570476"/>
              <a:gd name="connsiteX4429" fmla="*/ 15002966 w 22290864"/>
              <a:gd name="connsiteY4429" fmla="*/ 4682019 h 14570476"/>
              <a:gd name="connsiteX4430" fmla="*/ 15009438 w 22290864"/>
              <a:gd name="connsiteY4430" fmla="*/ 4681936 h 14570476"/>
              <a:gd name="connsiteX4431" fmla="*/ 15014231 w 22290864"/>
              <a:gd name="connsiteY4431" fmla="*/ 4680276 h 14570476"/>
              <a:gd name="connsiteX4432" fmla="*/ 15028961 w 22290864"/>
              <a:gd name="connsiteY4432" fmla="*/ 4678098 h 14570476"/>
              <a:gd name="connsiteX4433" fmla="*/ 15053586 w 22290864"/>
              <a:gd name="connsiteY4433" fmla="*/ 4688866 h 14570476"/>
              <a:gd name="connsiteX4434" fmla="*/ 15063171 w 22290864"/>
              <a:gd name="connsiteY4434" fmla="*/ 4693472 h 14570476"/>
              <a:gd name="connsiteX4435" fmla="*/ 15065991 w 22290864"/>
              <a:gd name="connsiteY4435" fmla="*/ 4694821 h 14570476"/>
              <a:gd name="connsiteX4436" fmla="*/ 15065598 w 22290864"/>
              <a:gd name="connsiteY4436" fmla="*/ 4695983 h 14570476"/>
              <a:gd name="connsiteX4437" fmla="*/ 15059581 w 22290864"/>
              <a:gd name="connsiteY4437" fmla="*/ 4727209 h 14570476"/>
              <a:gd name="connsiteX4438" fmla="*/ 15059104 w 22290864"/>
              <a:gd name="connsiteY4438" fmla="*/ 4730467 h 14570476"/>
              <a:gd name="connsiteX4439" fmla="*/ 15052921 w 22290864"/>
              <a:gd name="connsiteY4439" fmla="*/ 4726007 h 14570476"/>
              <a:gd name="connsiteX4440" fmla="*/ 15044229 w 22290864"/>
              <a:gd name="connsiteY4440" fmla="*/ 4721130 h 14570476"/>
              <a:gd name="connsiteX4441" fmla="*/ 15037155 w 22290864"/>
              <a:gd name="connsiteY4441" fmla="*/ 4724201 h 14570476"/>
              <a:gd name="connsiteX4442" fmla="*/ 15034105 w 22290864"/>
              <a:gd name="connsiteY4442" fmla="*/ 4729534 h 14570476"/>
              <a:gd name="connsiteX4443" fmla="*/ 15038669 w 22290864"/>
              <a:gd name="connsiteY4443" fmla="*/ 4752087 h 14570476"/>
              <a:gd name="connsiteX4444" fmla="*/ 15043835 w 22290864"/>
              <a:gd name="connsiteY4444" fmla="*/ 4753581 h 14570476"/>
              <a:gd name="connsiteX4445" fmla="*/ 15052424 w 22290864"/>
              <a:gd name="connsiteY4445" fmla="*/ 4749162 h 14570476"/>
              <a:gd name="connsiteX4446" fmla="*/ 15058170 w 22290864"/>
              <a:gd name="connsiteY4446" fmla="*/ 4744555 h 14570476"/>
              <a:gd name="connsiteX4447" fmla="*/ 15059373 w 22290864"/>
              <a:gd name="connsiteY4447" fmla="*/ 4743954 h 14570476"/>
              <a:gd name="connsiteX4448" fmla="*/ 15059477 w 22290864"/>
              <a:gd name="connsiteY4448" fmla="*/ 4745054 h 14570476"/>
              <a:gd name="connsiteX4449" fmla="*/ 15059913 w 22290864"/>
              <a:gd name="connsiteY4449" fmla="*/ 4749660 h 14570476"/>
              <a:gd name="connsiteX4450" fmla="*/ 15065494 w 22290864"/>
              <a:gd name="connsiteY4450" fmla="*/ 4776861 h 14570476"/>
              <a:gd name="connsiteX4451" fmla="*/ 15066449 w 22290864"/>
              <a:gd name="connsiteY4451" fmla="*/ 4779994 h 14570476"/>
              <a:gd name="connsiteX4452" fmla="*/ 15063295 w 22290864"/>
              <a:gd name="connsiteY4452" fmla="*/ 4781716 h 14570476"/>
              <a:gd name="connsiteX4453" fmla="*/ 15026304 w 22290864"/>
              <a:gd name="connsiteY4453" fmla="*/ 4796718 h 14570476"/>
              <a:gd name="connsiteX4454" fmla="*/ 15015745 w 22290864"/>
              <a:gd name="connsiteY4454" fmla="*/ 4794186 h 14570476"/>
              <a:gd name="connsiteX4455" fmla="*/ 15002447 w 22290864"/>
              <a:gd name="connsiteY4455" fmla="*/ 4793128 h 14570476"/>
              <a:gd name="connsiteX4456" fmla="*/ 14995455 w 22290864"/>
              <a:gd name="connsiteY4456" fmla="*/ 4801531 h 14570476"/>
              <a:gd name="connsiteX4457" fmla="*/ 14995455 w 22290864"/>
              <a:gd name="connsiteY4457" fmla="*/ 4812362 h 14570476"/>
              <a:gd name="connsiteX4458" fmla="*/ 15009085 w 22290864"/>
              <a:gd name="connsiteY4458" fmla="*/ 4832571 h 14570476"/>
              <a:gd name="connsiteX4459" fmla="*/ 15014334 w 22290864"/>
              <a:gd name="connsiteY4459" fmla="*/ 4833796 h 14570476"/>
              <a:gd name="connsiteX4460" fmla="*/ 15024272 w 22290864"/>
              <a:gd name="connsiteY4460" fmla="*/ 4828754 h 14570476"/>
              <a:gd name="connsiteX4461" fmla="*/ 15027777 w 22290864"/>
              <a:gd name="connsiteY4461" fmla="*/ 4821990 h 14570476"/>
              <a:gd name="connsiteX4462" fmla="*/ 15031823 w 22290864"/>
              <a:gd name="connsiteY4462" fmla="*/ 4814831 h 14570476"/>
              <a:gd name="connsiteX4463" fmla="*/ 15041988 w 22290864"/>
              <a:gd name="connsiteY4463" fmla="*/ 4808005 h 14570476"/>
              <a:gd name="connsiteX4464" fmla="*/ 15054934 w 22290864"/>
              <a:gd name="connsiteY4464" fmla="*/ 4803295 h 14570476"/>
              <a:gd name="connsiteX4465" fmla="*/ 15069767 w 22290864"/>
              <a:gd name="connsiteY4465" fmla="*/ 4798129 h 14570476"/>
              <a:gd name="connsiteX4466" fmla="*/ 15073626 w 22290864"/>
              <a:gd name="connsiteY4466" fmla="*/ 4796946 h 14570476"/>
              <a:gd name="connsiteX4467" fmla="*/ 15075120 w 22290864"/>
              <a:gd name="connsiteY4467" fmla="*/ 4799415 h 14570476"/>
              <a:gd name="connsiteX4468" fmla="*/ 15091820 w 22290864"/>
              <a:gd name="connsiteY4468" fmla="*/ 4823525 h 14570476"/>
              <a:gd name="connsiteX4469" fmla="*/ 15093626 w 22290864"/>
              <a:gd name="connsiteY4469" fmla="*/ 4825600 h 14570476"/>
              <a:gd name="connsiteX4470" fmla="*/ 15092754 w 22290864"/>
              <a:gd name="connsiteY4470" fmla="*/ 4825973 h 14570476"/>
              <a:gd name="connsiteX4471" fmla="*/ 15084809 w 22290864"/>
              <a:gd name="connsiteY4471" fmla="*/ 4827156 h 14570476"/>
              <a:gd name="connsiteX4472" fmla="*/ 15075016 w 22290864"/>
              <a:gd name="connsiteY4472" fmla="*/ 4830123 h 14570476"/>
              <a:gd name="connsiteX4473" fmla="*/ 15073813 w 22290864"/>
              <a:gd name="connsiteY4473" fmla="*/ 4842655 h 14570476"/>
              <a:gd name="connsiteX4474" fmla="*/ 15078896 w 22290864"/>
              <a:gd name="connsiteY4474" fmla="*/ 4849793 h 14570476"/>
              <a:gd name="connsiteX4475" fmla="*/ 15091282 w 22290864"/>
              <a:gd name="connsiteY4475" fmla="*/ 4855997 h 14570476"/>
              <a:gd name="connsiteX4476" fmla="*/ 15097899 w 22290864"/>
              <a:gd name="connsiteY4476" fmla="*/ 4853051 h 14570476"/>
              <a:gd name="connsiteX4477" fmla="*/ 15100678 w 22290864"/>
              <a:gd name="connsiteY4477" fmla="*/ 4845000 h 14570476"/>
              <a:gd name="connsiteX4478" fmla="*/ 15101612 w 22290864"/>
              <a:gd name="connsiteY4478" fmla="*/ 4836949 h 14570476"/>
              <a:gd name="connsiteX4479" fmla="*/ 15104205 w 22290864"/>
              <a:gd name="connsiteY4479" fmla="*/ 4835995 h 14570476"/>
              <a:gd name="connsiteX4480" fmla="*/ 15130906 w 22290864"/>
              <a:gd name="connsiteY4480" fmla="*/ 4854295 h 14570476"/>
              <a:gd name="connsiteX4481" fmla="*/ 15133665 w 22290864"/>
              <a:gd name="connsiteY4481" fmla="*/ 4855914 h 14570476"/>
              <a:gd name="connsiteX4482" fmla="*/ 15127130 w 22290864"/>
              <a:gd name="connsiteY4482" fmla="*/ 4874774 h 14570476"/>
              <a:gd name="connsiteX4483" fmla="*/ 15116301 w 22290864"/>
              <a:gd name="connsiteY4483" fmla="*/ 4898386 h 14570476"/>
              <a:gd name="connsiteX4484" fmla="*/ 15107110 w 22290864"/>
              <a:gd name="connsiteY4484" fmla="*/ 4903926 h 14570476"/>
              <a:gd name="connsiteX4485" fmla="*/ 15099642 w 22290864"/>
              <a:gd name="connsiteY4485" fmla="*/ 4908283 h 14570476"/>
              <a:gd name="connsiteX4486" fmla="*/ 15096094 w 22290864"/>
              <a:gd name="connsiteY4486" fmla="*/ 4916998 h 14570476"/>
              <a:gd name="connsiteX4487" fmla="*/ 15100658 w 22290864"/>
              <a:gd name="connsiteY4487" fmla="*/ 4927040 h 14570476"/>
              <a:gd name="connsiteX4488" fmla="*/ 15119558 w 22290864"/>
              <a:gd name="connsiteY4488" fmla="*/ 4936564 h 14570476"/>
              <a:gd name="connsiteX4489" fmla="*/ 15123209 w 22290864"/>
              <a:gd name="connsiteY4489" fmla="*/ 4936688 h 14570476"/>
              <a:gd name="connsiteX4490" fmla="*/ 15133894 w 22290864"/>
              <a:gd name="connsiteY4490" fmla="*/ 4932974 h 14570476"/>
              <a:gd name="connsiteX4491" fmla="*/ 15137607 w 22290864"/>
              <a:gd name="connsiteY4491" fmla="*/ 4924135 h 14570476"/>
              <a:gd name="connsiteX4492" fmla="*/ 15135449 w 22290864"/>
              <a:gd name="connsiteY4492" fmla="*/ 4915774 h 14570476"/>
              <a:gd name="connsiteX4493" fmla="*/ 15133021 w 22290864"/>
              <a:gd name="connsiteY4493" fmla="*/ 4907267 h 14570476"/>
              <a:gd name="connsiteX4494" fmla="*/ 15134889 w 22290864"/>
              <a:gd name="connsiteY4494" fmla="*/ 4896249 h 14570476"/>
              <a:gd name="connsiteX4495" fmla="*/ 15144038 w 22290864"/>
              <a:gd name="connsiteY4495" fmla="*/ 4876746 h 14570476"/>
              <a:gd name="connsiteX4496" fmla="*/ 15149058 w 22290864"/>
              <a:gd name="connsiteY4496" fmla="*/ 4866330 h 14570476"/>
              <a:gd name="connsiteX4497" fmla="*/ 15150988 w 22290864"/>
              <a:gd name="connsiteY4497" fmla="*/ 4862844 h 14570476"/>
              <a:gd name="connsiteX4498" fmla="*/ 15153290 w 22290864"/>
              <a:gd name="connsiteY4498" fmla="*/ 4863466 h 14570476"/>
              <a:gd name="connsiteX4499" fmla="*/ 15184430 w 22290864"/>
              <a:gd name="connsiteY4499" fmla="*/ 4868985 h 14570476"/>
              <a:gd name="connsiteX4500" fmla="*/ 15187376 w 22290864"/>
              <a:gd name="connsiteY4500" fmla="*/ 4869131 h 14570476"/>
              <a:gd name="connsiteX4501" fmla="*/ 15186857 w 22290864"/>
              <a:gd name="connsiteY4501" fmla="*/ 4870500 h 14570476"/>
              <a:gd name="connsiteX4502" fmla="*/ 15182335 w 22290864"/>
              <a:gd name="connsiteY4502" fmla="*/ 4876953 h 14570476"/>
              <a:gd name="connsiteX4503" fmla="*/ 15179182 w 22290864"/>
              <a:gd name="connsiteY4503" fmla="*/ 4880542 h 14570476"/>
              <a:gd name="connsiteX4504" fmla="*/ 15178621 w 22290864"/>
              <a:gd name="connsiteY4504" fmla="*/ 4890481 h 14570476"/>
              <a:gd name="connsiteX4505" fmla="*/ 15187460 w 22290864"/>
              <a:gd name="connsiteY4505" fmla="*/ 4896353 h 14570476"/>
              <a:gd name="connsiteX4506" fmla="*/ 15208931 w 22290864"/>
              <a:gd name="connsiteY4506" fmla="*/ 4890066 h 14570476"/>
              <a:gd name="connsiteX4507" fmla="*/ 15209699 w 22290864"/>
              <a:gd name="connsiteY4507" fmla="*/ 4886207 h 14570476"/>
              <a:gd name="connsiteX4508" fmla="*/ 15205052 w 22290864"/>
              <a:gd name="connsiteY4508" fmla="*/ 4877098 h 14570476"/>
              <a:gd name="connsiteX4509" fmla="*/ 15201940 w 22290864"/>
              <a:gd name="connsiteY4509" fmla="*/ 4873550 h 14570476"/>
              <a:gd name="connsiteX4510" fmla="*/ 15199845 w 22290864"/>
              <a:gd name="connsiteY4510" fmla="*/ 4869338 h 14570476"/>
              <a:gd name="connsiteX4511" fmla="*/ 15203787 w 22290864"/>
              <a:gd name="connsiteY4511" fmla="*/ 4868653 h 14570476"/>
              <a:gd name="connsiteX4512" fmla="*/ 15231274 w 22290864"/>
              <a:gd name="connsiteY4512" fmla="*/ 4863279 h 14570476"/>
              <a:gd name="connsiteX4513" fmla="*/ 15234470 w 22290864"/>
              <a:gd name="connsiteY4513" fmla="*/ 4862284 h 14570476"/>
              <a:gd name="connsiteX4514" fmla="*/ 15235092 w 22290864"/>
              <a:gd name="connsiteY4514" fmla="*/ 4863653 h 14570476"/>
              <a:gd name="connsiteX4515" fmla="*/ 15239159 w 22290864"/>
              <a:gd name="connsiteY4515" fmla="*/ 4872180 h 14570476"/>
              <a:gd name="connsiteX4516" fmla="*/ 15252084 w 22290864"/>
              <a:gd name="connsiteY4516" fmla="*/ 4901747 h 14570476"/>
              <a:gd name="connsiteX4517" fmla="*/ 15249905 w 22290864"/>
              <a:gd name="connsiteY4517" fmla="*/ 4915628 h 14570476"/>
              <a:gd name="connsiteX4518" fmla="*/ 15247934 w 22290864"/>
              <a:gd name="connsiteY4518" fmla="*/ 4921210 h 14570476"/>
              <a:gd name="connsiteX4519" fmla="*/ 15255755 w 22290864"/>
              <a:gd name="connsiteY4519" fmla="*/ 4935671 h 14570476"/>
              <a:gd name="connsiteX4520" fmla="*/ 14183152 w 22290864"/>
              <a:gd name="connsiteY4520" fmla="*/ 5239037 h 14570476"/>
              <a:gd name="connsiteX4521" fmla="*/ 14189449 w 22290864"/>
              <a:gd name="connsiteY4521" fmla="*/ 5235090 h 14570476"/>
              <a:gd name="connsiteX4522" fmla="*/ 14203236 w 22290864"/>
              <a:gd name="connsiteY4522" fmla="*/ 5216664 h 14570476"/>
              <a:gd name="connsiteX4523" fmla="*/ 14199436 w 22290864"/>
              <a:gd name="connsiteY4523" fmla="*/ 5197533 h 14570476"/>
              <a:gd name="connsiteX4524" fmla="*/ 14186279 w 22290864"/>
              <a:gd name="connsiteY4524" fmla="*/ 5185890 h 14570476"/>
              <a:gd name="connsiteX4525" fmla="*/ 14172501 w 22290864"/>
              <a:gd name="connsiteY4525" fmla="*/ 5174309 h 14570476"/>
              <a:gd name="connsiteX4526" fmla="*/ 14163106 w 22290864"/>
              <a:gd name="connsiteY4526" fmla="*/ 5153606 h 14570476"/>
              <a:gd name="connsiteX4527" fmla="*/ 14156329 w 22290864"/>
              <a:gd name="connsiteY4527" fmla="*/ 5110304 h 14570476"/>
              <a:gd name="connsiteX4528" fmla="*/ 14152936 w 22290864"/>
              <a:gd name="connsiteY4528" fmla="*/ 5087026 h 14570476"/>
              <a:gd name="connsiteX4529" fmla="*/ 14152221 w 22290864"/>
              <a:gd name="connsiteY4529" fmla="*/ 5078952 h 14570476"/>
              <a:gd name="connsiteX4530" fmla="*/ 14156812 w 22290864"/>
              <a:gd name="connsiteY4530" fmla="*/ 5077380 h 14570476"/>
              <a:gd name="connsiteX4531" fmla="*/ 14215602 w 22290864"/>
              <a:gd name="connsiteY4531" fmla="*/ 5051235 h 14570476"/>
              <a:gd name="connsiteX4532" fmla="*/ 14220735 w 22290864"/>
              <a:gd name="connsiteY4532" fmla="*/ 5048126 h 14570476"/>
              <a:gd name="connsiteX4533" fmla="*/ 14221420 w 22290864"/>
              <a:gd name="connsiteY4533" fmla="*/ 5051025 h 14570476"/>
              <a:gd name="connsiteX4534" fmla="*/ 14221141 w 22290864"/>
              <a:gd name="connsiteY4534" fmla="*/ 5067054 h 14570476"/>
              <a:gd name="connsiteX4535" fmla="*/ 14219909 w 22290864"/>
              <a:gd name="connsiteY4535" fmla="*/ 5076697 h 14570476"/>
              <a:gd name="connsiteX4536" fmla="*/ 14230279 w 22290864"/>
              <a:gd name="connsiteY4536" fmla="*/ 5094093 h 14570476"/>
              <a:gd name="connsiteX4537" fmla="*/ 14251866 w 22290864"/>
              <a:gd name="connsiteY4537" fmla="*/ 5093932 h 14570476"/>
              <a:gd name="connsiteX4538" fmla="*/ 14280915 w 22290864"/>
              <a:gd name="connsiteY4538" fmla="*/ 5058886 h 14570476"/>
              <a:gd name="connsiteX4539" fmla="*/ 14277815 w 22290864"/>
              <a:gd name="connsiteY4539" fmla="*/ 5051506 h 14570476"/>
              <a:gd name="connsiteX4540" fmla="*/ 14259610 w 22290864"/>
              <a:gd name="connsiteY4540" fmla="*/ 5041437 h 14570476"/>
              <a:gd name="connsiteX4541" fmla="*/ 14250323 w 22290864"/>
              <a:gd name="connsiteY4541" fmla="*/ 5038998 h 14570476"/>
              <a:gd name="connsiteX4542" fmla="*/ 14241995 w 22290864"/>
              <a:gd name="connsiteY4542" fmla="*/ 5034281 h 14570476"/>
              <a:gd name="connsiteX4543" fmla="*/ 14247862 w 22290864"/>
              <a:gd name="connsiteY4543" fmla="*/ 5028639 h 14570476"/>
              <a:gd name="connsiteX4544" fmla="*/ 14288095 w 22290864"/>
              <a:gd name="connsiteY4544" fmla="*/ 4988283 h 14570476"/>
              <a:gd name="connsiteX4545" fmla="*/ 14292348 w 22290864"/>
              <a:gd name="connsiteY4545" fmla="*/ 4982967 h 14570476"/>
              <a:gd name="connsiteX4546" fmla="*/ 14294956 w 22290864"/>
              <a:gd name="connsiteY4546" fmla="*/ 4984567 h 14570476"/>
              <a:gd name="connsiteX4547" fmla="*/ 14311520 w 22290864"/>
              <a:gd name="connsiteY4547" fmla="*/ 4994318 h 14570476"/>
              <a:gd name="connsiteX4548" fmla="*/ 14366974 w 22290864"/>
              <a:gd name="connsiteY4548" fmla="*/ 5029458 h 14570476"/>
              <a:gd name="connsiteX4549" fmla="*/ 14379104 w 22290864"/>
              <a:gd name="connsiteY4549" fmla="*/ 5055342 h 14570476"/>
              <a:gd name="connsiteX4550" fmla="*/ 14382134 w 22290864"/>
              <a:gd name="connsiteY4550" fmla="*/ 5066998 h 14570476"/>
              <a:gd name="connsiteX4551" fmla="*/ 14411787 w 22290864"/>
              <a:gd name="connsiteY4551" fmla="*/ 5082478 h 14570476"/>
              <a:gd name="connsiteX4552" fmla="*/ 14447564 w 22290864"/>
              <a:gd name="connsiteY4552" fmla="*/ 5047370 h 14570476"/>
              <a:gd name="connsiteX4553" fmla="*/ 14443742 w 22290864"/>
              <a:gd name="connsiteY4553" fmla="*/ 5008746 h 14570476"/>
              <a:gd name="connsiteX4554" fmla="*/ 14432199 w 22290864"/>
              <a:gd name="connsiteY4554" fmla="*/ 5002889 h 14570476"/>
              <a:gd name="connsiteX4555" fmla="*/ 14415542 w 22290864"/>
              <a:gd name="connsiteY4555" fmla="*/ 5003337 h 14570476"/>
              <a:gd name="connsiteX4556" fmla="*/ 14385441 w 22290864"/>
              <a:gd name="connsiteY4556" fmla="*/ 5002879 h 14570476"/>
              <a:gd name="connsiteX4557" fmla="*/ 14342882 w 22290864"/>
              <a:gd name="connsiteY4557" fmla="*/ 4974162 h 14570476"/>
              <a:gd name="connsiteX4558" fmla="*/ 14313151 w 22290864"/>
              <a:gd name="connsiteY4558" fmla="*/ 4951400 h 14570476"/>
              <a:gd name="connsiteX4559" fmla="*/ 14315197 w 22290864"/>
              <a:gd name="connsiteY4559" fmla="*/ 4947267 h 14570476"/>
              <a:gd name="connsiteX4560" fmla="*/ 14338083 w 22290864"/>
              <a:gd name="connsiteY4560" fmla="*/ 4889439 h 14570476"/>
              <a:gd name="connsiteX4561" fmla="*/ 14339366 w 22290864"/>
              <a:gd name="connsiteY4561" fmla="*/ 4884854 h 14570476"/>
              <a:gd name="connsiteX4562" fmla="*/ 14341787 w 22290864"/>
              <a:gd name="connsiteY4562" fmla="*/ 4886174 h 14570476"/>
              <a:gd name="connsiteX4563" fmla="*/ 14353743 w 22290864"/>
              <a:gd name="connsiteY4563" fmla="*/ 4898831 h 14570476"/>
              <a:gd name="connsiteX4564" fmla="*/ 14370010 w 22290864"/>
              <a:gd name="connsiteY4564" fmla="*/ 4911685 h 14570476"/>
              <a:gd name="connsiteX4565" fmla="*/ 14382968 w 22290864"/>
              <a:gd name="connsiteY4565" fmla="*/ 4909304 h 14570476"/>
              <a:gd name="connsiteX4566" fmla="*/ 14392043 w 22290864"/>
              <a:gd name="connsiteY4566" fmla="*/ 4899967 h 14570476"/>
              <a:gd name="connsiteX4567" fmla="*/ 14392993 w 22290864"/>
              <a:gd name="connsiteY4567" fmla="*/ 4852874 h 14570476"/>
              <a:gd name="connsiteX4568" fmla="*/ 14382718 w 22290864"/>
              <a:gd name="connsiteY4568" fmla="*/ 4847384 h 14570476"/>
              <a:gd name="connsiteX4569" fmla="*/ 14372220 w 22290864"/>
              <a:gd name="connsiteY4569" fmla="*/ 4847901 h 14570476"/>
              <a:gd name="connsiteX4570" fmla="*/ 14363562 w 22290864"/>
              <a:gd name="connsiteY4570" fmla="*/ 4852728 h 14570476"/>
              <a:gd name="connsiteX4571" fmla="*/ 14353863 w 22290864"/>
              <a:gd name="connsiteY4571" fmla="*/ 4858053 h 14570476"/>
              <a:gd name="connsiteX4572" fmla="*/ 14344711 w 22290864"/>
              <a:gd name="connsiteY4572" fmla="*/ 4860260 h 14570476"/>
              <a:gd name="connsiteX4573" fmla="*/ 14344941 w 22290864"/>
              <a:gd name="connsiteY4573" fmla="*/ 4855471 h 14570476"/>
              <a:gd name="connsiteX4574" fmla="*/ 14345761 w 22290864"/>
              <a:gd name="connsiteY4574" fmla="*/ 4788498 h 14570476"/>
              <a:gd name="connsiteX4575" fmla="*/ 14345447 w 22290864"/>
              <a:gd name="connsiteY4575" fmla="*/ 4785094 h 14570476"/>
              <a:gd name="connsiteX4576" fmla="*/ 14362501 w 22290864"/>
              <a:gd name="connsiteY4576" fmla="*/ 4780557 h 14570476"/>
              <a:gd name="connsiteX4577" fmla="*/ 14420109 w 22290864"/>
              <a:gd name="connsiteY4577" fmla="*/ 4766162 h 14570476"/>
              <a:gd name="connsiteX4578" fmla="*/ 14443129 w 22290864"/>
              <a:gd name="connsiteY4578" fmla="*/ 4767070 h 14570476"/>
              <a:gd name="connsiteX4579" fmla="*/ 14459773 w 22290864"/>
              <a:gd name="connsiteY4579" fmla="*/ 4776105 h 14570476"/>
              <a:gd name="connsiteX4580" fmla="*/ 14487444 w 22290864"/>
              <a:gd name="connsiteY4580" fmla="*/ 4781412 h 14570476"/>
              <a:gd name="connsiteX4581" fmla="*/ 14505183 w 22290864"/>
              <a:gd name="connsiteY4581" fmla="*/ 4754358 h 14570476"/>
              <a:gd name="connsiteX4582" fmla="*/ 14499704 w 22290864"/>
              <a:gd name="connsiteY4582" fmla="*/ 4718635 h 14570476"/>
              <a:gd name="connsiteX4583" fmla="*/ 14489393 w 22290864"/>
              <a:gd name="connsiteY4583" fmla="*/ 4703440 h 14570476"/>
              <a:gd name="connsiteX4584" fmla="*/ 14464163 w 22290864"/>
              <a:gd name="connsiteY4584" fmla="*/ 4697300 h 14570476"/>
              <a:gd name="connsiteX4585" fmla="*/ 14446054 w 22290864"/>
              <a:gd name="connsiteY4585" fmla="*/ 4713245 h 14570476"/>
              <a:gd name="connsiteX4586" fmla="*/ 14432214 w 22290864"/>
              <a:gd name="connsiteY4586" fmla="*/ 4728803 h 14570476"/>
              <a:gd name="connsiteX4587" fmla="*/ 14405998 w 22290864"/>
              <a:gd name="connsiteY4587" fmla="*/ 4738251 h 14570476"/>
              <a:gd name="connsiteX4588" fmla="*/ 14338287 w 22290864"/>
              <a:gd name="connsiteY4588" fmla="*/ 4748315 h 14570476"/>
              <a:gd name="connsiteX4589" fmla="*/ 14336307 w 22290864"/>
              <a:gd name="connsiteY4589" fmla="*/ 4742215 h 14570476"/>
              <a:gd name="connsiteX4590" fmla="*/ 14309866 w 22290864"/>
              <a:gd name="connsiteY4590" fmla="*/ 4681782 h 14570476"/>
              <a:gd name="connsiteX4591" fmla="*/ 14311576 w 22290864"/>
              <a:gd name="connsiteY4591" fmla="*/ 4675941 h 14570476"/>
              <a:gd name="connsiteX4592" fmla="*/ 14326824 w 22290864"/>
              <a:gd name="connsiteY4592" fmla="*/ 4676801 h 14570476"/>
              <a:gd name="connsiteX4593" fmla="*/ 14337062 w 22290864"/>
              <a:gd name="connsiteY4593" fmla="*/ 4677936 h 14570476"/>
              <a:gd name="connsiteX4594" fmla="*/ 14354179 w 22290864"/>
              <a:gd name="connsiteY4594" fmla="*/ 4662254 h 14570476"/>
              <a:gd name="connsiteX4595" fmla="*/ 14330324 w 22290864"/>
              <a:gd name="connsiteY4595" fmla="*/ 4619226 h 14570476"/>
              <a:gd name="connsiteX4596" fmla="*/ 14317277 w 22290864"/>
              <a:gd name="connsiteY4596" fmla="*/ 4616575 h 14570476"/>
              <a:gd name="connsiteX4597" fmla="*/ 14307155 w 22290864"/>
              <a:gd name="connsiteY4597" fmla="*/ 4621422 h 14570476"/>
              <a:gd name="connsiteX4598" fmla="*/ 14299522 w 22290864"/>
              <a:gd name="connsiteY4598" fmla="*/ 4639156 h 14570476"/>
              <a:gd name="connsiteX4599" fmla="*/ 14297222 w 22290864"/>
              <a:gd name="connsiteY4599" fmla="*/ 4647891 h 14570476"/>
              <a:gd name="connsiteX4600" fmla="*/ 14292864 w 22290864"/>
              <a:gd name="connsiteY4600" fmla="*/ 4655468 h 14570476"/>
              <a:gd name="connsiteX4601" fmla="*/ 14286583 w 22290864"/>
              <a:gd name="connsiteY4601" fmla="*/ 4648503 h 14570476"/>
              <a:gd name="connsiteX4602" fmla="*/ 14261782 w 22290864"/>
              <a:gd name="connsiteY4602" fmla="*/ 4621954 h 14570476"/>
              <a:gd name="connsiteX4603" fmla="*/ 14245026 w 22290864"/>
              <a:gd name="connsiteY4603" fmla="*/ 4607546 h 14570476"/>
              <a:gd name="connsiteX4604" fmla="*/ 14243592 w 22290864"/>
              <a:gd name="connsiteY4604" fmla="*/ 4606477 h 14570476"/>
              <a:gd name="connsiteX4605" fmla="*/ 14246918 w 22290864"/>
              <a:gd name="connsiteY4605" fmla="*/ 4600768 h 14570476"/>
              <a:gd name="connsiteX4606" fmla="*/ 14271257 w 22290864"/>
              <a:gd name="connsiteY4606" fmla="*/ 4559428 h 14570476"/>
              <a:gd name="connsiteX4607" fmla="*/ 14290285 w 22290864"/>
              <a:gd name="connsiteY4607" fmla="*/ 4532167 h 14570476"/>
              <a:gd name="connsiteX4608" fmla="*/ 14293347 w 22290864"/>
              <a:gd name="connsiteY4608" fmla="*/ 4529539 h 14570476"/>
              <a:gd name="connsiteX4609" fmla="*/ 14305264 w 22290864"/>
              <a:gd name="connsiteY4609" fmla="*/ 4523581 h 14570476"/>
              <a:gd name="connsiteX4610" fmla="*/ 14316031 w 22290864"/>
              <a:gd name="connsiteY4610" fmla="*/ 4520896 h 14570476"/>
              <a:gd name="connsiteX4611" fmla="*/ 14326423 w 22290864"/>
              <a:gd name="connsiteY4611" fmla="*/ 4518260 h 14570476"/>
              <a:gd name="connsiteX4612" fmla="*/ 14342280 w 22290864"/>
              <a:gd name="connsiteY4612" fmla="*/ 4499353 h 14570476"/>
              <a:gd name="connsiteX4613" fmla="*/ 14336712 w 22290864"/>
              <a:gd name="connsiteY4613" fmla="*/ 4476626 h 14570476"/>
              <a:gd name="connsiteX4614" fmla="*/ 14293933 w 22290864"/>
              <a:gd name="connsiteY4614" fmla="*/ 4448870 h 14570476"/>
              <a:gd name="connsiteX4615" fmla="*/ 14271531 w 22290864"/>
              <a:gd name="connsiteY4615" fmla="*/ 4453555 h 14570476"/>
              <a:gd name="connsiteX4616" fmla="*/ 14262133 w 22290864"/>
              <a:gd name="connsiteY4616" fmla="*/ 4469883 h 14570476"/>
              <a:gd name="connsiteX4617" fmla="*/ 14263430 w 22290864"/>
              <a:gd name="connsiteY4617" fmla="*/ 4487038 h 14570476"/>
              <a:gd name="connsiteX4618" fmla="*/ 14264133 w 22290864"/>
              <a:gd name="connsiteY4618" fmla="*/ 4508822 h 14570476"/>
              <a:gd name="connsiteX4619" fmla="*/ 14245212 w 22290864"/>
              <a:gd name="connsiteY4619" fmla="*/ 4541971 h 14570476"/>
              <a:gd name="connsiteX4620" fmla="*/ 14212805 w 22290864"/>
              <a:gd name="connsiteY4620" fmla="*/ 4585243 h 14570476"/>
              <a:gd name="connsiteX4621" fmla="*/ 14209495 w 22290864"/>
              <a:gd name="connsiteY4621" fmla="*/ 4583810 h 14570476"/>
              <a:gd name="connsiteX4622" fmla="*/ 14152870 w 22290864"/>
              <a:gd name="connsiteY4622" fmla="*/ 4560361 h 14570476"/>
              <a:gd name="connsiteX4623" fmla="*/ 14144521 w 22290864"/>
              <a:gd name="connsiteY4623" fmla="*/ 4557951 h 14570476"/>
              <a:gd name="connsiteX4624" fmla="*/ 14142997 w 22290864"/>
              <a:gd name="connsiteY4624" fmla="*/ 4557503 h 14570476"/>
              <a:gd name="connsiteX4625" fmla="*/ 14144144 w 22290864"/>
              <a:gd name="connsiteY4625" fmla="*/ 4555658 h 14570476"/>
              <a:gd name="connsiteX4626" fmla="*/ 14155823 w 22290864"/>
              <a:gd name="connsiteY4626" fmla="*/ 4544972 h 14570476"/>
              <a:gd name="connsiteX4627" fmla="*/ 14167177 w 22290864"/>
              <a:gd name="connsiteY4627" fmla="*/ 4534709 h 14570476"/>
              <a:gd name="connsiteX4628" fmla="*/ 14167921 w 22290864"/>
              <a:gd name="connsiteY4628" fmla="*/ 4518009 h 14570476"/>
              <a:gd name="connsiteX4629" fmla="*/ 14123794 w 22290864"/>
              <a:gd name="connsiteY4629" fmla="*/ 4499721 h 14570476"/>
              <a:gd name="connsiteX4630" fmla="*/ 14111866 w 22290864"/>
              <a:gd name="connsiteY4630" fmla="*/ 4504005 h 14570476"/>
              <a:gd name="connsiteX4631" fmla="*/ 14103981 w 22290864"/>
              <a:gd name="connsiteY4631" fmla="*/ 4518802 h 14570476"/>
              <a:gd name="connsiteX4632" fmla="*/ 14109846 w 22290864"/>
              <a:gd name="connsiteY4632" fmla="*/ 4534656 h 14570476"/>
              <a:gd name="connsiteX4633" fmla="*/ 14115302 w 22290864"/>
              <a:gd name="connsiteY4633" fmla="*/ 4544470 h 14570476"/>
              <a:gd name="connsiteX4634" fmla="*/ 14117422 w 22290864"/>
              <a:gd name="connsiteY4634" fmla="*/ 4552360 h 14570476"/>
              <a:gd name="connsiteX4635" fmla="*/ 14111342 w 22290864"/>
              <a:gd name="connsiteY4635" fmla="*/ 4551728 h 14570476"/>
              <a:gd name="connsiteX4636" fmla="*/ 14050671 w 22290864"/>
              <a:gd name="connsiteY4636" fmla="*/ 4550875 h 14570476"/>
              <a:gd name="connsiteX4637" fmla="*/ 14043636 w 22290864"/>
              <a:gd name="connsiteY4637" fmla="*/ 4550786 h 14570476"/>
              <a:gd name="connsiteX4638" fmla="*/ 14039956 w 22290864"/>
              <a:gd name="connsiteY4638" fmla="*/ 4536665 h 14570476"/>
              <a:gd name="connsiteX4639" fmla="*/ 14024840 w 22290864"/>
              <a:gd name="connsiteY4639" fmla="*/ 4472864 h 14570476"/>
              <a:gd name="connsiteX4640" fmla="*/ 14028721 w 22290864"/>
              <a:gd name="connsiteY4640" fmla="*/ 4452213 h 14570476"/>
              <a:gd name="connsiteX4641" fmla="*/ 14034552 w 22290864"/>
              <a:gd name="connsiteY4641" fmla="*/ 4442368 h 14570476"/>
              <a:gd name="connsiteX4642" fmla="*/ 14042427 w 22290864"/>
              <a:gd name="connsiteY4642" fmla="*/ 4426202 h 14570476"/>
              <a:gd name="connsiteX4643" fmla="*/ 14038373 w 22290864"/>
              <a:gd name="connsiteY4643" fmla="*/ 4407598 h 14570476"/>
              <a:gd name="connsiteX4644" fmla="*/ 14023958 w 22290864"/>
              <a:gd name="connsiteY4644" fmla="*/ 4397110 h 14570476"/>
              <a:gd name="connsiteX4645" fmla="*/ 13988741 w 22290864"/>
              <a:gd name="connsiteY4645" fmla="*/ 4396847 h 14570476"/>
              <a:gd name="connsiteX4646" fmla="*/ 13971542 w 22290864"/>
              <a:gd name="connsiteY4646" fmla="*/ 4404486 h 14570476"/>
              <a:gd name="connsiteX4647" fmla="*/ 13962826 w 22290864"/>
              <a:gd name="connsiteY4647" fmla="*/ 4411186 h 14570476"/>
              <a:gd name="connsiteX4648" fmla="*/ 13956459 w 22290864"/>
              <a:gd name="connsiteY4648" fmla="*/ 4423634 h 14570476"/>
              <a:gd name="connsiteX4649" fmla="*/ 13956171 w 22290864"/>
              <a:gd name="connsiteY4649" fmla="*/ 4432029 h 14570476"/>
              <a:gd name="connsiteX4650" fmla="*/ 13961182 w 22290864"/>
              <a:gd name="connsiteY4650" fmla="*/ 4443977 h 14570476"/>
              <a:gd name="connsiteX4651" fmla="*/ 13975464 w 22290864"/>
              <a:gd name="connsiteY4651" fmla="*/ 4455930 h 14570476"/>
              <a:gd name="connsiteX4652" fmla="*/ 13994890 w 22290864"/>
              <a:gd name="connsiteY4652" fmla="*/ 4480251 h 14570476"/>
              <a:gd name="connsiteX4653" fmla="*/ 14003575 w 22290864"/>
              <a:gd name="connsiteY4653" fmla="*/ 4531432 h 14570476"/>
              <a:gd name="connsiteX4654" fmla="*/ 14006640 w 22290864"/>
              <a:gd name="connsiteY4654" fmla="*/ 4552641 h 14570476"/>
              <a:gd name="connsiteX4655" fmla="*/ 14007553 w 22290864"/>
              <a:gd name="connsiteY4655" fmla="*/ 4558747 h 14570476"/>
              <a:gd name="connsiteX4656" fmla="*/ 14003767 w 22290864"/>
              <a:gd name="connsiteY4656" fmla="*/ 4559775 h 14570476"/>
              <a:gd name="connsiteX4657" fmla="*/ 13943159 w 22290864"/>
              <a:gd name="connsiteY4657" fmla="*/ 4585416 h 14570476"/>
              <a:gd name="connsiteX4658" fmla="*/ 13936870 w 22290864"/>
              <a:gd name="connsiteY4658" fmla="*/ 4589000 h 14570476"/>
              <a:gd name="connsiteX4659" fmla="*/ 13936387 w 22290864"/>
              <a:gd name="connsiteY4659" fmla="*/ 4586473 h 14570476"/>
              <a:gd name="connsiteX4660" fmla="*/ 13936918 w 22290864"/>
              <a:gd name="connsiteY4660" fmla="*/ 4571192 h 14570476"/>
              <a:gd name="connsiteX4661" fmla="*/ 13935006 w 22290864"/>
              <a:gd name="connsiteY4661" fmla="*/ 4550937 h 14570476"/>
              <a:gd name="connsiteX4662" fmla="*/ 13921658 w 22290864"/>
              <a:gd name="connsiteY4662" fmla="*/ 4542632 h 14570476"/>
              <a:gd name="connsiteX4663" fmla="*/ 13894674 w 22290864"/>
              <a:gd name="connsiteY4663" fmla="*/ 4550411 h 14570476"/>
              <a:gd name="connsiteX4664" fmla="*/ 13877475 w 22290864"/>
              <a:gd name="connsiteY4664" fmla="*/ 4572158 h 14570476"/>
              <a:gd name="connsiteX4665" fmla="*/ 13881038 w 22290864"/>
              <a:gd name="connsiteY4665" fmla="*/ 4588446 h 14570476"/>
              <a:gd name="connsiteX4666" fmla="*/ 13899282 w 22290864"/>
              <a:gd name="connsiteY4666" fmla="*/ 4597214 h 14570476"/>
              <a:gd name="connsiteX4667" fmla="*/ 13908840 w 22290864"/>
              <a:gd name="connsiteY4667" fmla="*/ 4599980 h 14570476"/>
              <a:gd name="connsiteX4668" fmla="*/ 13915030 w 22290864"/>
              <a:gd name="connsiteY4668" fmla="*/ 4603644 h 14570476"/>
              <a:gd name="connsiteX4669" fmla="*/ 13910022 w 22290864"/>
              <a:gd name="connsiteY4669" fmla="*/ 4607841 h 14570476"/>
              <a:gd name="connsiteX4670" fmla="*/ 13866261 w 22290864"/>
              <a:gd name="connsiteY4670" fmla="*/ 4651495 h 14570476"/>
              <a:gd name="connsiteX4671" fmla="*/ 13863111 w 22290864"/>
              <a:gd name="connsiteY4671" fmla="*/ 4655201 h 14570476"/>
              <a:gd name="connsiteX4672" fmla="*/ 13823639 w 22290864"/>
              <a:gd name="connsiteY4672" fmla="*/ 4632038 h 14570476"/>
              <a:gd name="connsiteX4673" fmla="*/ 13788174 w 22290864"/>
              <a:gd name="connsiteY4673" fmla="*/ 4605762 h 14570476"/>
              <a:gd name="connsiteX4674" fmla="*/ 13780269 w 22290864"/>
              <a:gd name="connsiteY4674" fmla="*/ 4583645 h 14570476"/>
              <a:gd name="connsiteX4675" fmla="*/ 13774734 w 22290864"/>
              <a:gd name="connsiteY4675" fmla="*/ 4568282 h 14570476"/>
              <a:gd name="connsiteX4676" fmla="*/ 13769741 w 22290864"/>
              <a:gd name="connsiteY4676" fmla="*/ 4562996 h 14570476"/>
              <a:gd name="connsiteX4677" fmla="*/ 13729504 w 22290864"/>
              <a:gd name="connsiteY4677" fmla="*/ 4569025 h 14570476"/>
              <a:gd name="connsiteX4678" fmla="*/ 13708512 w 22290864"/>
              <a:gd name="connsiteY4678" fmla="*/ 4606271 h 14570476"/>
              <a:gd name="connsiteX4679" fmla="*/ 13708530 w 22290864"/>
              <a:gd name="connsiteY4679" fmla="*/ 4619501 h 14570476"/>
              <a:gd name="connsiteX4680" fmla="*/ 13737221 w 22290864"/>
              <a:gd name="connsiteY4680" fmla="*/ 4638535 h 14570476"/>
              <a:gd name="connsiteX4681" fmla="*/ 13747817 w 22290864"/>
              <a:gd name="connsiteY4681" fmla="*/ 4636881 h 14570476"/>
              <a:gd name="connsiteX4682" fmla="*/ 13766121 w 22290864"/>
              <a:gd name="connsiteY4682" fmla="*/ 4635932 h 14570476"/>
              <a:gd name="connsiteX4683" fmla="*/ 13808787 w 22290864"/>
              <a:gd name="connsiteY4683" fmla="*/ 4660656 h 14570476"/>
              <a:gd name="connsiteX4684" fmla="*/ 13819018 w 22290864"/>
              <a:gd name="connsiteY4684" fmla="*/ 4668265 h 14570476"/>
              <a:gd name="connsiteX4685" fmla="*/ 13834233 w 22290864"/>
              <a:gd name="connsiteY4685" fmla="*/ 4679638 h 14570476"/>
              <a:gd name="connsiteX4686" fmla="*/ 13842830 w 22290864"/>
              <a:gd name="connsiteY4686" fmla="*/ 4686110 h 14570476"/>
              <a:gd name="connsiteX4687" fmla="*/ 13840920 w 22290864"/>
              <a:gd name="connsiteY4687" fmla="*/ 4689539 h 14570476"/>
              <a:gd name="connsiteX4688" fmla="*/ 13817670 w 22290864"/>
              <a:gd name="connsiteY4688" fmla="*/ 4747053 h 14570476"/>
              <a:gd name="connsiteX4689" fmla="*/ 13815197 w 22290864"/>
              <a:gd name="connsiteY4689" fmla="*/ 4752594 h 14570476"/>
              <a:gd name="connsiteX4690" fmla="*/ 13804299 w 22290864"/>
              <a:gd name="connsiteY4690" fmla="*/ 4740598 h 14570476"/>
              <a:gd name="connsiteX4691" fmla="*/ 13797492 w 22290864"/>
              <a:gd name="connsiteY4691" fmla="*/ 4731950 h 14570476"/>
              <a:gd name="connsiteX4692" fmla="*/ 13788513 w 22290864"/>
              <a:gd name="connsiteY4692" fmla="*/ 4727928 h 14570476"/>
              <a:gd name="connsiteX4693" fmla="*/ 13765596 w 22290864"/>
              <a:gd name="connsiteY4693" fmla="*/ 4740905 h 14570476"/>
              <a:gd name="connsiteX4694" fmla="*/ 13765202 w 22290864"/>
              <a:gd name="connsiteY4694" fmla="*/ 4786707 h 14570476"/>
              <a:gd name="connsiteX4695" fmla="*/ 13785729 w 22290864"/>
              <a:gd name="connsiteY4695" fmla="*/ 4791845 h 14570476"/>
              <a:gd name="connsiteX4696" fmla="*/ 13795242 w 22290864"/>
              <a:gd name="connsiteY4696" fmla="*/ 4786696 h 14570476"/>
              <a:gd name="connsiteX4697" fmla="*/ 13808886 w 22290864"/>
              <a:gd name="connsiteY4697" fmla="*/ 4780131 h 14570476"/>
              <a:gd name="connsiteX4698" fmla="*/ 13810372 w 22290864"/>
              <a:gd name="connsiteY4698" fmla="*/ 4779842 h 14570476"/>
              <a:gd name="connsiteX4699" fmla="*/ 13809568 w 22290864"/>
              <a:gd name="connsiteY4699" fmla="*/ 4788228 h 14570476"/>
              <a:gd name="connsiteX4700" fmla="*/ 13809361 w 22290864"/>
              <a:gd name="connsiteY4700" fmla="*/ 4850151 h 14570476"/>
              <a:gd name="connsiteX4701" fmla="*/ 13809877 w 22290864"/>
              <a:gd name="connsiteY4701" fmla="*/ 4856271 h 14570476"/>
              <a:gd name="connsiteX4702" fmla="*/ 13751690 w 22290864"/>
              <a:gd name="connsiteY4702" fmla="*/ 4871314 h 14570476"/>
              <a:gd name="connsiteX4703" fmla="*/ 13717974 w 22290864"/>
              <a:gd name="connsiteY4703" fmla="*/ 4873653 h 14570476"/>
              <a:gd name="connsiteX4704" fmla="*/ 13701416 w 22290864"/>
              <a:gd name="connsiteY4704" fmla="*/ 4865120 h 14570476"/>
              <a:gd name="connsiteX4705" fmla="*/ 13692018 w 22290864"/>
              <a:gd name="connsiteY4705" fmla="*/ 4859496 h 14570476"/>
              <a:gd name="connsiteX4706" fmla="*/ 13678976 w 22290864"/>
              <a:gd name="connsiteY4706" fmla="*/ 4857149 h 14570476"/>
              <a:gd name="connsiteX4707" fmla="*/ 13662656 w 22290864"/>
              <a:gd name="connsiteY4707" fmla="*/ 4865263 h 14570476"/>
              <a:gd name="connsiteX4708" fmla="*/ 13658248 w 22290864"/>
              <a:gd name="connsiteY4708" fmla="*/ 4917340 h 14570476"/>
              <a:gd name="connsiteX4709" fmla="*/ 13663803 w 22290864"/>
              <a:gd name="connsiteY4709" fmla="*/ 4928208 h 14570476"/>
              <a:gd name="connsiteX4710" fmla="*/ 13675584 w 22290864"/>
              <a:gd name="connsiteY4710" fmla="*/ 4940830 h 14570476"/>
              <a:gd name="connsiteX4711" fmla="*/ 13696773 w 22290864"/>
              <a:gd name="connsiteY4711" fmla="*/ 4942569 h 14570476"/>
              <a:gd name="connsiteX4712" fmla="*/ 13707590 w 22290864"/>
              <a:gd name="connsiteY4712" fmla="*/ 4935061 h 14570476"/>
              <a:gd name="connsiteX4713" fmla="*/ 13713781 w 22290864"/>
              <a:gd name="connsiteY4713" fmla="*/ 4926806 h 14570476"/>
              <a:gd name="connsiteX4714" fmla="*/ 13736140 w 22290864"/>
              <a:gd name="connsiteY4714" fmla="*/ 4906363 h 14570476"/>
              <a:gd name="connsiteX4715" fmla="*/ 13789922 w 22290864"/>
              <a:gd name="connsiteY4715" fmla="*/ 4896486 h 14570476"/>
              <a:gd name="connsiteX4716" fmla="*/ 13811325 w 22290864"/>
              <a:gd name="connsiteY4716" fmla="*/ 4893341 h 14570476"/>
              <a:gd name="connsiteX4717" fmla="*/ 13817618 w 22290864"/>
              <a:gd name="connsiteY4717" fmla="*/ 4892403 h 14570476"/>
              <a:gd name="connsiteX4718" fmla="*/ 13818277 w 22290864"/>
              <a:gd name="connsiteY4718" fmla="*/ 4894811 h 14570476"/>
              <a:gd name="connsiteX4719" fmla="*/ 13843682 w 22290864"/>
              <a:gd name="connsiteY4719" fmla="*/ 4954313 h 14570476"/>
              <a:gd name="connsiteX4720" fmla="*/ 13846588 w 22290864"/>
              <a:gd name="connsiteY4720" fmla="*/ 4960349 h 14570476"/>
              <a:gd name="connsiteX4721" fmla="*/ 13831083 w 22290864"/>
              <a:gd name="connsiteY4721" fmla="*/ 4959866 h 14570476"/>
              <a:gd name="connsiteX4722" fmla="*/ 13810874 w 22290864"/>
              <a:gd name="connsiteY4722" fmla="*/ 4961540 h 14570476"/>
              <a:gd name="connsiteX4723" fmla="*/ 13802444 w 22290864"/>
              <a:gd name="connsiteY4723" fmla="*/ 4974771 h 14570476"/>
              <a:gd name="connsiteX4724" fmla="*/ 13803372 w 22290864"/>
              <a:gd name="connsiteY4724" fmla="*/ 4987235 h 14570476"/>
              <a:gd name="connsiteX4725" fmla="*/ 13836742 w 22290864"/>
              <a:gd name="connsiteY4725" fmla="*/ 5020068 h 14570476"/>
              <a:gd name="connsiteX4726" fmla="*/ 13847153 w 22290864"/>
              <a:gd name="connsiteY4726" fmla="*/ 5016707 h 14570476"/>
              <a:gd name="connsiteX4727" fmla="*/ 13856605 w 22290864"/>
              <a:gd name="connsiteY4727" fmla="*/ 4999476 h 14570476"/>
              <a:gd name="connsiteX4728" fmla="*/ 13861051 w 22290864"/>
              <a:gd name="connsiteY4728" fmla="*/ 4985167 h 14570476"/>
              <a:gd name="connsiteX4729" fmla="*/ 13862394 w 22290864"/>
              <a:gd name="connsiteY4729" fmla="*/ 4982783 h 14570476"/>
              <a:gd name="connsiteX4730" fmla="*/ 13863823 w 22290864"/>
              <a:gd name="connsiteY4730" fmla="*/ 4984519 h 14570476"/>
              <a:gd name="connsiteX4731" fmla="*/ 13869800 w 22290864"/>
              <a:gd name="connsiteY4731" fmla="*/ 4991790 h 14570476"/>
              <a:gd name="connsiteX4732" fmla="*/ 13910179 w 22290864"/>
              <a:gd name="connsiteY4732" fmla="*/ 5031302 h 14570476"/>
              <a:gd name="connsiteX4733" fmla="*/ 13915354 w 22290864"/>
              <a:gd name="connsiteY4733" fmla="*/ 5035499 h 14570476"/>
              <a:gd name="connsiteX4734" fmla="*/ 13911996 w 22290864"/>
              <a:gd name="connsiteY4734" fmla="*/ 5041993 h 14570476"/>
              <a:gd name="connsiteX4735" fmla="*/ 13866703 w 22290864"/>
              <a:gd name="connsiteY4735" fmla="*/ 5109399 h 14570476"/>
              <a:gd name="connsiteX4736" fmla="*/ 13846018 w 22290864"/>
              <a:gd name="connsiteY4736" fmla="*/ 5117152 h 14570476"/>
              <a:gd name="connsiteX4737" fmla="*/ 13822389 w 22290864"/>
              <a:gd name="connsiteY4737" fmla="*/ 5130507 h 14570476"/>
              <a:gd name="connsiteX4738" fmla="*/ 13820167 w 22290864"/>
              <a:gd name="connsiteY4738" fmla="*/ 5152636 h 14570476"/>
              <a:gd name="connsiteX4739" fmla="*/ 13832497 w 22290864"/>
              <a:gd name="connsiteY4739" fmla="*/ 5170898 h 14570476"/>
              <a:gd name="connsiteX4740" fmla="*/ 13878487 w 22290864"/>
              <a:gd name="connsiteY4740" fmla="*/ 5189457 h 14570476"/>
              <a:gd name="connsiteX4741" fmla="*/ 13888730 w 22290864"/>
              <a:gd name="connsiteY4741" fmla="*/ 5185546 h 14570476"/>
              <a:gd name="connsiteX4742" fmla="*/ 13899746 w 22290864"/>
              <a:gd name="connsiteY4742" fmla="*/ 5165731 h 14570476"/>
              <a:gd name="connsiteX4743" fmla="*/ 13897960 w 22290864"/>
              <a:gd name="connsiteY4743" fmla="*/ 5150334 h 14570476"/>
              <a:gd name="connsiteX4744" fmla="*/ 13896629 w 22290864"/>
              <a:gd name="connsiteY4744" fmla="*/ 5133658 h 14570476"/>
              <a:gd name="connsiteX4745" fmla="*/ 13906000 w 22290864"/>
              <a:gd name="connsiteY4745" fmla="*/ 5110575 h 14570476"/>
              <a:gd name="connsiteX4746" fmla="*/ 13922466 w 22290864"/>
              <a:gd name="connsiteY4746" fmla="*/ 5087896 h 14570476"/>
              <a:gd name="connsiteX4747" fmla="*/ 13941595 w 22290864"/>
              <a:gd name="connsiteY4747" fmla="*/ 5062298 h 14570476"/>
              <a:gd name="connsiteX4748" fmla="*/ 13946756 w 22290864"/>
              <a:gd name="connsiteY4748" fmla="*/ 5055910 h 14570476"/>
              <a:gd name="connsiteX4749" fmla="*/ 13952085 w 22290864"/>
              <a:gd name="connsiteY4749" fmla="*/ 5058373 h 14570476"/>
              <a:gd name="connsiteX4750" fmla="*/ 14007694 w 22290864"/>
              <a:gd name="connsiteY4750" fmla="*/ 5080013 h 14570476"/>
              <a:gd name="connsiteX4751" fmla="*/ 14013100 w 22290864"/>
              <a:gd name="connsiteY4751" fmla="*/ 5081457 h 14570476"/>
              <a:gd name="connsiteX4752" fmla="*/ 14012054 w 22290864"/>
              <a:gd name="connsiteY4752" fmla="*/ 5083079 h 14570476"/>
              <a:gd name="connsiteX4753" fmla="*/ 14000002 w 22290864"/>
              <a:gd name="connsiteY4753" fmla="*/ 5094119 h 14570476"/>
              <a:gd name="connsiteX4754" fmla="*/ 13986871 w 22290864"/>
              <a:gd name="connsiteY4754" fmla="*/ 5110269 h 14570476"/>
              <a:gd name="connsiteX4755" fmla="*/ 13999108 w 22290864"/>
              <a:gd name="connsiteY4755" fmla="*/ 5132771 h 14570476"/>
              <a:gd name="connsiteX4756" fmla="*/ 14015803 w 22290864"/>
              <a:gd name="connsiteY4756" fmla="*/ 5139019 h 14570476"/>
              <a:gd name="connsiteX4757" fmla="*/ 14043752 w 22290864"/>
              <a:gd name="connsiteY4757" fmla="*/ 5135379 h 14570476"/>
              <a:gd name="connsiteX4758" fmla="*/ 14051557 w 22290864"/>
              <a:gd name="connsiteY4758" fmla="*/ 5122877 h 14570476"/>
              <a:gd name="connsiteX4759" fmla="*/ 14047078 w 22290864"/>
              <a:gd name="connsiteY4759" fmla="*/ 5106138 h 14570476"/>
              <a:gd name="connsiteX4760" fmla="*/ 14039488 w 22290864"/>
              <a:gd name="connsiteY4760" fmla="*/ 5091501 h 14570476"/>
              <a:gd name="connsiteX4761" fmla="*/ 14042773 w 22290864"/>
              <a:gd name="connsiteY4761" fmla="*/ 5086940 h 14570476"/>
              <a:gd name="connsiteX4762" fmla="*/ 14108628 w 22290864"/>
              <a:gd name="connsiteY4762" fmla="*/ 5087400 h 14570476"/>
              <a:gd name="connsiteX4763" fmla="*/ 14115122 w 22290864"/>
              <a:gd name="connsiteY4763" fmla="*/ 5086988 h 14570476"/>
              <a:gd name="connsiteX4764" fmla="*/ 14125576 w 22290864"/>
              <a:gd name="connsiteY4764" fmla="*/ 5126229 h 14570476"/>
              <a:gd name="connsiteX4765" fmla="*/ 14134196 w 22290864"/>
              <a:gd name="connsiteY4765" fmla="*/ 5178372 h 14570476"/>
              <a:gd name="connsiteX4766" fmla="*/ 14125007 w 22290864"/>
              <a:gd name="connsiteY4766" fmla="*/ 5198175 h 14570476"/>
              <a:gd name="connsiteX4767" fmla="*/ 14117373 w 22290864"/>
              <a:gd name="connsiteY4767" fmla="*/ 5214025 h 14570476"/>
              <a:gd name="connsiteX4768" fmla="*/ 14121313 w 22290864"/>
              <a:gd name="connsiteY4768" fmla="*/ 5232758 h 14570476"/>
              <a:gd name="connsiteX4769" fmla="*/ 14140443 w 22290864"/>
              <a:gd name="connsiteY4769" fmla="*/ 5244494 h 14570476"/>
              <a:gd name="connsiteX4770" fmla="*/ 14183152 w 22290864"/>
              <a:gd name="connsiteY4770" fmla="*/ 5239037 h 14570476"/>
              <a:gd name="connsiteX4771" fmla="*/ 11981034 w 22290864"/>
              <a:gd name="connsiteY4771" fmla="*/ 5766575 h 14570476"/>
              <a:gd name="connsiteX4772" fmla="*/ 12075281 w 22290864"/>
              <a:gd name="connsiteY4772" fmla="*/ 5714552 h 14570476"/>
              <a:gd name="connsiteX4773" fmla="*/ 12095899 w 22290864"/>
              <a:gd name="connsiteY4773" fmla="*/ 5625666 h 14570476"/>
              <a:gd name="connsiteX4774" fmla="*/ 12062211 w 22290864"/>
              <a:gd name="connsiteY4774" fmla="*/ 5550701 h 14570476"/>
              <a:gd name="connsiteX4775" fmla="*/ 12025759 w 22290864"/>
              <a:gd name="connsiteY4775" fmla="*/ 5474807 h 14570476"/>
              <a:gd name="connsiteX4776" fmla="*/ 12025554 w 22290864"/>
              <a:gd name="connsiteY4776" fmla="*/ 5368454 h 14570476"/>
              <a:gd name="connsiteX4777" fmla="*/ 12080006 w 22290864"/>
              <a:gd name="connsiteY4777" fmla="*/ 5170786 h 14570476"/>
              <a:gd name="connsiteX4778" fmla="*/ 12110347 w 22290864"/>
              <a:gd name="connsiteY4778" fmla="*/ 5065008 h 14570476"/>
              <a:gd name="connsiteX4779" fmla="*/ 12122839 w 22290864"/>
              <a:gd name="connsiteY4779" fmla="*/ 5029207 h 14570476"/>
              <a:gd name="connsiteX4780" fmla="*/ 12145441 w 22290864"/>
              <a:gd name="connsiteY4780" fmla="*/ 5031342 h 14570476"/>
              <a:gd name="connsiteX4781" fmla="*/ 12446422 w 22290864"/>
              <a:gd name="connsiteY4781" fmla="*/ 5033029 h 14570476"/>
              <a:gd name="connsiteX4782" fmla="*/ 12474289 w 22290864"/>
              <a:gd name="connsiteY4782" fmla="*/ 5029653 h 14570476"/>
              <a:gd name="connsiteX4783" fmla="*/ 12471626 w 22290864"/>
              <a:gd name="connsiteY4783" fmla="*/ 5043333 h 14570476"/>
              <a:gd name="connsiteX4784" fmla="*/ 12439582 w 22290864"/>
              <a:gd name="connsiteY4784" fmla="*/ 5111137 h 14570476"/>
              <a:gd name="connsiteX4785" fmla="*/ 12415774 w 22290864"/>
              <a:gd name="connsiteY4785" fmla="*/ 5149880 h 14570476"/>
              <a:gd name="connsiteX4786" fmla="*/ 12426505 w 22290864"/>
              <a:gd name="connsiteY4786" fmla="*/ 5244009 h 14570476"/>
              <a:gd name="connsiteX4787" fmla="*/ 12518852 w 22290864"/>
              <a:gd name="connsiteY4787" fmla="*/ 5284875 h 14570476"/>
              <a:gd name="connsiteX4788" fmla="*/ 12710155 w 22290864"/>
              <a:gd name="connsiteY4788" fmla="*/ 5191367 h 14570476"/>
              <a:gd name="connsiteX4789" fmla="*/ 12711149 w 22290864"/>
              <a:gd name="connsiteY4789" fmla="*/ 5153931 h 14570476"/>
              <a:gd name="connsiteX4790" fmla="*/ 12652907 w 22290864"/>
              <a:gd name="connsiteY4790" fmla="*/ 5075963 h 14570476"/>
              <a:gd name="connsiteX4791" fmla="*/ 12618011 w 22290864"/>
              <a:gd name="connsiteY4791" fmla="*/ 5047686 h 14570476"/>
              <a:gd name="connsiteX4792" fmla="*/ 12591581 w 22290864"/>
              <a:gd name="connsiteY4792" fmla="*/ 5011546 h 14570476"/>
              <a:gd name="connsiteX4793" fmla="*/ 12627454 w 22290864"/>
              <a:gd name="connsiteY4793" fmla="*/ 4998784 h 14570476"/>
              <a:gd name="connsiteX4794" fmla="*/ 12876664 w 22290864"/>
              <a:gd name="connsiteY4794" fmla="*/ 4904162 h 14570476"/>
              <a:gd name="connsiteX4795" fmla="*/ 12905030 w 22290864"/>
              <a:gd name="connsiteY4795" fmla="*/ 4889682 h 14570476"/>
              <a:gd name="connsiteX4796" fmla="*/ 12913072 w 22290864"/>
              <a:gd name="connsiteY4796" fmla="*/ 4901527 h 14570476"/>
              <a:gd name="connsiteX4797" fmla="*/ 12964930 w 22290864"/>
              <a:gd name="connsiteY4797" fmla="*/ 4974980 h 14570476"/>
              <a:gd name="connsiteX4798" fmla="*/ 13133723 w 22290864"/>
              <a:gd name="connsiteY4798" fmla="*/ 5231540 h 14570476"/>
              <a:gd name="connsiteX4799" fmla="*/ 13135615 w 22290864"/>
              <a:gd name="connsiteY4799" fmla="*/ 5365251 h 14570476"/>
              <a:gd name="connsiteX4800" fmla="*/ 13126105 w 22290864"/>
              <a:gd name="connsiteY4800" fmla="*/ 5420777 h 14570476"/>
              <a:gd name="connsiteX4801" fmla="*/ 13222730 w 22290864"/>
              <a:gd name="connsiteY4801" fmla="*/ 5543855 h 14570476"/>
              <a:gd name="connsiteX4802" fmla="*/ 13442855 w 22290864"/>
              <a:gd name="connsiteY4802" fmla="*/ 5463037 h 14570476"/>
              <a:gd name="connsiteX4803" fmla="*/ 13500899 w 22290864"/>
              <a:gd name="connsiteY4803" fmla="*/ 5290999 h 14570476"/>
              <a:gd name="connsiteX4804" fmla="*/ 13462960 w 22290864"/>
              <a:gd name="connsiteY4804" fmla="*/ 5243810 h 14570476"/>
              <a:gd name="connsiteX4805" fmla="*/ 13391082 w 22290864"/>
              <a:gd name="connsiteY4805" fmla="*/ 5213659 h 14570476"/>
              <a:gd name="connsiteX4806" fmla="*/ 13263623 w 22290864"/>
              <a:gd name="connsiteY4806" fmla="*/ 5153770 h 14570476"/>
              <a:gd name="connsiteX4807" fmla="*/ 13137433 w 22290864"/>
              <a:gd name="connsiteY4807" fmla="*/ 4949409 h 14570476"/>
              <a:gd name="connsiteX4808" fmla="*/ 13054490 w 22290864"/>
              <a:gd name="connsiteY4808" fmla="*/ 4795134 h 14570476"/>
              <a:gd name="connsiteX4809" fmla="*/ 13071175 w 22290864"/>
              <a:gd name="connsiteY4809" fmla="*/ 4781455 h 14570476"/>
              <a:gd name="connsiteX4810" fmla="*/ 13280049 w 22290864"/>
              <a:gd name="connsiteY4810" fmla="*/ 4578948 h 14570476"/>
              <a:gd name="connsiteX4811" fmla="*/ 13294349 w 22290864"/>
              <a:gd name="connsiteY4811" fmla="*/ 4561870 h 14570476"/>
              <a:gd name="connsiteX4812" fmla="*/ 13302124 w 22290864"/>
              <a:gd name="connsiteY4812" fmla="*/ 4572157 h 14570476"/>
              <a:gd name="connsiteX4813" fmla="*/ 13328743 w 22290864"/>
              <a:gd name="connsiteY4813" fmla="*/ 4649136 h 14570476"/>
              <a:gd name="connsiteX4814" fmla="*/ 13373358 w 22290864"/>
              <a:gd name="connsiteY4814" fmla="*/ 4735252 h 14570476"/>
              <a:gd name="connsiteX4815" fmla="*/ 13433187 w 22290864"/>
              <a:gd name="connsiteY4815" fmla="*/ 4750038 h 14570476"/>
              <a:gd name="connsiteX4816" fmla="*/ 13489855 w 22290864"/>
              <a:gd name="connsiteY4816" fmla="*/ 4727699 h 14570476"/>
              <a:gd name="connsiteX4817" fmla="*/ 13584550 w 22290864"/>
              <a:gd name="connsiteY4817" fmla="*/ 4528741 h 14570476"/>
              <a:gd name="connsiteX4818" fmla="*/ 13551303 w 22290864"/>
              <a:gd name="connsiteY4818" fmla="*/ 4485556 h 14570476"/>
              <a:gd name="connsiteX4819" fmla="*/ 13505550 w 22290864"/>
              <a:gd name="connsiteY4819" fmla="*/ 4467555 h 14570476"/>
              <a:gd name="connsiteX4820" fmla="*/ 13459343 w 22290864"/>
              <a:gd name="connsiteY4820" fmla="*/ 4471471 h 14570476"/>
              <a:gd name="connsiteX4821" fmla="*/ 13407751 w 22290864"/>
              <a:gd name="connsiteY4821" fmla="*/ 4475508 h 14570476"/>
              <a:gd name="connsiteX4822" fmla="*/ 13364474 w 22290864"/>
              <a:gd name="connsiteY4822" fmla="*/ 4467301 h 14570476"/>
              <a:gd name="connsiteX4823" fmla="*/ 13374672 w 22290864"/>
              <a:gd name="connsiteY4823" fmla="*/ 4447320 h 14570476"/>
              <a:gd name="connsiteX4824" fmla="*/ 13507079 w 22290864"/>
              <a:gd name="connsiteY4824" fmla="*/ 4163358 h 14570476"/>
              <a:gd name="connsiteX4825" fmla="*/ 13512297 w 22290864"/>
              <a:gd name="connsiteY4825" fmla="*/ 4148239 h 14570476"/>
              <a:gd name="connsiteX4826" fmla="*/ 13593740 w 22290864"/>
              <a:gd name="connsiteY4826" fmla="*/ 4161722 h 14570476"/>
              <a:gd name="connsiteX4827" fmla="*/ 13867059 w 22290864"/>
              <a:gd name="connsiteY4827" fmla="*/ 4211229 h 14570476"/>
              <a:gd name="connsiteX4828" fmla="*/ 13963464 w 22290864"/>
              <a:gd name="connsiteY4828" fmla="*/ 4259413 h 14570476"/>
              <a:gd name="connsiteX4829" fmla="*/ 14017029 w 22290864"/>
              <a:gd name="connsiteY4829" fmla="*/ 4329969 h 14570476"/>
              <a:gd name="connsiteX4830" fmla="*/ 14124796 w 22290864"/>
              <a:gd name="connsiteY4830" fmla="*/ 4405857 h 14570476"/>
              <a:gd name="connsiteX4831" fmla="*/ 14252505 w 22290864"/>
              <a:gd name="connsiteY4831" fmla="*/ 4324656 h 14570476"/>
              <a:gd name="connsiteX4832" fmla="*/ 14297898 w 22290864"/>
              <a:gd name="connsiteY4832" fmla="*/ 4161799 h 14570476"/>
              <a:gd name="connsiteX4833" fmla="*/ 14283190 w 22290864"/>
              <a:gd name="connsiteY4833" fmla="*/ 4077168 h 14570476"/>
              <a:gd name="connsiteX4834" fmla="*/ 14187437 w 22290864"/>
              <a:gd name="connsiteY4834" fmla="*/ 4002426 h 14570476"/>
              <a:gd name="connsiteX4835" fmla="*/ 14079533 w 22290864"/>
              <a:gd name="connsiteY4835" fmla="*/ 4035553 h 14570476"/>
              <a:gd name="connsiteX4836" fmla="*/ 13990583 w 22290864"/>
              <a:gd name="connsiteY4836" fmla="*/ 4075247 h 14570476"/>
              <a:gd name="connsiteX4837" fmla="*/ 13860630 w 22290864"/>
              <a:gd name="connsiteY4837" fmla="*/ 4065072 h 14570476"/>
              <a:gd name="connsiteX4838" fmla="*/ 13552563 w 22290864"/>
              <a:gd name="connsiteY4838" fmla="*/ 3977646 h 14570476"/>
              <a:gd name="connsiteX4839" fmla="*/ 13555862 w 22290864"/>
              <a:gd name="connsiteY4839" fmla="*/ 3947830 h 14570476"/>
              <a:gd name="connsiteX4840" fmla="*/ 13559452 w 22290864"/>
              <a:gd name="connsiteY4840" fmla="*/ 3639272 h 14570476"/>
              <a:gd name="connsiteX4841" fmla="*/ 13577980 w 22290864"/>
              <a:gd name="connsiteY4841" fmla="*/ 3617663 h 14570476"/>
              <a:gd name="connsiteX4842" fmla="*/ 13641336 w 22290864"/>
              <a:gd name="connsiteY4842" fmla="*/ 3650677 h 14570476"/>
              <a:gd name="connsiteX4843" fmla="*/ 13682804 w 22290864"/>
              <a:gd name="connsiteY4843" fmla="*/ 3675223 h 14570476"/>
              <a:gd name="connsiteX4844" fmla="*/ 13785967 w 22290864"/>
              <a:gd name="connsiteY4844" fmla="*/ 3641306 h 14570476"/>
              <a:gd name="connsiteX4845" fmla="*/ 13767072 w 22290864"/>
              <a:gd name="connsiteY4845" fmla="*/ 3411936 h 14570476"/>
              <a:gd name="connsiteX4846" fmla="*/ 13716557 w 22290864"/>
              <a:gd name="connsiteY4846" fmla="*/ 3375518 h 14570476"/>
              <a:gd name="connsiteX4847" fmla="*/ 13664074 w 22290864"/>
              <a:gd name="connsiteY4847" fmla="*/ 3376704 h 14570476"/>
              <a:gd name="connsiteX4848" fmla="*/ 13597394 w 22290864"/>
              <a:gd name="connsiteY4848" fmla="*/ 3437624 h 14570476"/>
              <a:gd name="connsiteX4849" fmla="*/ 13570766 w 22290864"/>
              <a:gd name="connsiteY4849" fmla="*/ 3470439 h 14570476"/>
              <a:gd name="connsiteX4850" fmla="*/ 13537606 w 22290864"/>
              <a:gd name="connsiteY4850" fmla="*/ 3494357 h 14570476"/>
              <a:gd name="connsiteX4851" fmla="*/ 13524234 w 22290864"/>
              <a:gd name="connsiteY4851" fmla="*/ 3452572 h 14570476"/>
              <a:gd name="connsiteX4852" fmla="*/ 13469596 w 22290864"/>
              <a:gd name="connsiteY4852" fmla="*/ 3291640 h 14570476"/>
              <a:gd name="connsiteX4853" fmla="*/ 13425889 w 22290864"/>
              <a:gd name="connsiteY4853" fmla="*/ 3197956 h 14570476"/>
              <a:gd name="connsiteX4854" fmla="*/ 13421827 w 22290864"/>
              <a:gd name="connsiteY4854" fmla="*/ 3190640 h 14570476"/>
              <a:gd name="connsiteX4855" fmla="*/ 13446999 w 22290864"/>
              <a:gd name="connsiteY4855" fmla="*/ 3172699 h 14570476"/>
              <a:gd name="connsiteX4856" fmla="*/ 13630345 w 22290864"/>
              <a:gd name="connsiteY4856" fmla="*/ 3043290 h 14570476"/>
              <a:gd name="connsiteX4857" fmla="*/ 13763936 w 22290864"/>
              <a:gd name="connsiteY4857" fmla="*/ 2963685 h 14570476"/>
              <a:gd name="connsiteX4858" fmla="*/ 13782055 w 22290864"/>
              <a:gd name="connsiteY4858" fmla="*/ 2958374 h 14570476"/>
              <a:gd name="connsiteX4859" fmla="*/ 13844335 w 22290864"/>
              <a:gd name="connsiteY4859" fmla="*/ 2955910 h 14570476"/>
              <a:gd name="connsiteX4860" fmla="*/ 13895406 w 22290864"/>
              <a:gd name="connsiteY4860" fmla="*/ 2965186 h 14570476"/>
              <a:gd name="connsiteX4861" fmla="*/ 13944786 w 22290864"/>
              <a:gd name="connsiteY4861" fmla="*/ 2973949 h 14570476"/>
              <a:gd name="connsiteX4862" fmla="*/ 14048781 w 22290864"/>
              <a:gd name="connsiteY4862" fmla="*/ 2923861 h 14570476"/>
              <a:gd name="connsiteX4863" fmla="*/ 14068792 w 22290864"/>
              <a:gd name="connsiteY4863" fmla="*/ 2816247 h 14570476"/>
              <a:gd name="connsiteX4864" fmla="*/ 13939830 w 22290864"/>
              <a:gd name="connsiteY4864" fmla="*/ 2615567 h 14570476"/>
              <a:gd name="connsiteX4865" fmla="*/ 13835296 w 22290864"/>
              <a:gd name="connsiteY4865" fmla="*/ 2592418 h 14570476"/>
              <a:gd name="connsiteX4866" fmla="*/ 13763801 w 22290864"/>
              <a:gd name="connsiteY4866" fmla="*/ 2643946 h 14570476"/>
              <a:gd name="connsiteX4867" fmla="*/ 13736305 w 22290864"/>
              <a:gd name="connsiteY4867" fmla="*/ 2719585 h 14570476"/>
              <a:gd name="connsiteX4868" fmla="*/ 13697372 w 22290864"/>
              <a:gd name="connsiteY4868" fmla="*/ 2813814 h 14570476"/>
              <a:gd name="connsiteX4869" fmla="*/ 13552896 w 22290864"/>
              <a:gd name="connsiteY4869" fmla="*/ 2918727 h 14570476"/>
              <a:gd name="connsiteX4870" fmla="*/ 13331437 w 22290864"/>
              <a:gd name="connsiteY4870" fmla="*/ 3040846 h 14570476"/>
              <a:gd name="connsiteX4871" fmla="*/ 13320083 w 22290864"/>
              <a:gd name="connsiteY4871" fmla="*/ 3028368 h 14570476"/>
              <a:gd name="connsiteX4872" fmla="*/ 13123793 w 22290864"/>
              <a:gd name="connsiteY4872" fmla="*/ 2819398 h 14570476"/>
              <a:gd name="connsiteX4873" fmla="*/ 13092831 w 22290864"/>
              <a:gd name="connsiteY4873" fmla="*/ 2793050 h 14570476"/>
              <a:gd name="connsiteX4874" fmla="*/ 13087194 w 22290864"/>
              <a:gd name="connsiteY4874" fmla="*/ 2788207 h 14570476"/>
              <a:gd name="connsiteX4875" fmla="*/ 13095640 w 22290864"/>
              <a:gd name="connsiteY4875" fmla="*/ 2782552 h 14570476"/>
              <a:gd name="connsiteX4876" fmla="*/ 13166002 w 22290864"/>
              <a:gd name="connsiteY4876" fmla="*/ 2759468 h 14570476"/>
              <a:gd name="connsiteX4877" fmla="*/ 13234165 w 22290864"/>
              <a:gd name="connsiteY4877" fmla="*/ 2737563 h 14570476"/>
              <a:gd name="connsiteX4878" fmla="*/ 13269479 w 22290864"/>
              <a:gd name="connsiteY4878" fmla="*/ 2667795 h 14570476"/>
              <a:gd name="connsiteX4879" fmla="*/ 13116541 w 22290864"/>
              <a:gd name="connsiteY4879" fmla="*/ 2504885 h 14570476"/>
              <a:gd name="connsiteX4880" fmla="*/ 13057443 w 22290864"/>
              <a:gd name="connsiteY4880" fmla="*/ 2500192 h 14570476"/>
              <a:gd name="connsiteX4881" fmla="*/ 12995344 w 22290864"/>
              <a:gd name="connsiteY4881" fmla="*/ 2548106 h 14570476"/>
              <a:gd name="connsiteX4882" fmla="*/ 12989838 w 22290864"/>
              <a:gd name="connsiteY4882" fmla="*/ 2626987 h 14570476"/>
              <a:gd name="connsiteX4883" fmla="*/ 12994205 w 22290864"/>
              <a:gd name="connsiteY4883" fmla="*/ 2679332 h 14570476"/>
              <a:gd name="connsiteX4884" fmla="*/ 12988052 w 22290864"/>
              <a:gd name="connsiteY4884" fmla="*/ 2717051 h 14570476"/>
              <a:gd name="connsiteX4885" fmla="*/ 12963347 w 22290864"/>
              <a:gd name="connsiteY4885" fmla="*/ 2702654 h 14570476"/>
              <a:gd name="connsiteX4886" fmla="*/ 12706316 w 22290864"/>
              <a:gd name="connsiteY4886" fmla="*/ 2582236 h 14570476"/>
              <a:gd name="connsiteX4887" fmla="*/ 12676484 w 22290864"/>
              <a:gd name="connsiteY4887" fmla="*/ 2568317 h 14570476"/>
              <a:gd name="connsiteX4888" fmla="*/ 12687985 w 22290864"/>
              <a:gd name="connsiteY4888" fmla="*/ 2501030 h 14570476"/>
              <a:gd name="connsiteX4889" fmla="*/ 12746334 w 22290864"/>
              <a:gd name="connsiteY4889" fmla="*/ 2199914 h 14570476"/>
              <a:gd name="connsiteX4890" fmla="*/ 12802632 w 22290864"/>
              <a:gd name="connsiteY4890" fmla="*/ 2119336 h 14570476"/>
              <a:gd name="connsiteX4891" fmla="*/ 12846440 w 22290864"/>
              <a:gd name="connsiteY4891" fmla="*/ 2088584 h 14570476"/>
              <a:gd name="connsiteX4892" fmla="*/ 12911140 w 22290864"/>
              <a:gd name="connsiteY4892" fmla="*/ 2034815 h 14570476"/>
              <a:gd name="connsiteX4893" fmla="*/ 12929658 w 22290864"/>
              <a:gd name="connsiteY4893" fmla="*/ 1947693 h 14570476"/>
              <a:gd name="connsiteX4894" fmla="*/ 12888385 w 22290864"/>
              <a:gd name="connsiteY4894" fmla="*/ 1875229 h 14570476"/>
              <a:gd name="connsiteX4895" fmla="*/ 12738746 w 22290864"/>
              <a:gd name="connsiteY4895" fmla="*/ 1806320 h 14570476"/>
              <a:gd name="connsiteX4896" fmla="*/ 12650711 w 22290864"/>
              <a:gd name="connsiteY4896" fmla="*/ 1805787 h 14570476"/>
              <a:gd name="connsiteX4897" fmla="*/ 12600648 w 22290864"/>
              <a:gd name="connsiteY4897" fmla="*/ 1817577 h 14570476"/>
              <a:gd name="connsiteX4898" fmla="*/ 12549552 w 22290864"/>
              <a:gd name="connsiteY4898" fmla="*/ 1858394 h 14570476"/>
              <a:gd name="connsiteX4899" fmla="*/ 12532155 w 22290864"/>
              <a:gd name="connsiteY4899" fmla="*/ 1893633 h 14570476"/>
              <a:gd name="connsiteX4900" fmla="*/ 12530524 w 22290864"/>
              <a:gd name="connsiteY4900" fmla="*/ 1954219 h 14570476"/>
              <a:gd name="connsiteX4901" fmla="*/ 12568416 w 22290864"/>
              <a:gd name="connsiteY4901" fmla="*/ 2032672 h 14570476"/>
              <a:gd name="connsiteX4902" fmla="*/ 12604424 w 22290864"/>
              <a:gd name="connsiteY4902" fmla="*/ 2173757 h 14570476"/>
              <a:gd name="connsiteX4903" fmla="*/ 12542942 w 22290864"/>
              <a:gd name="connsiteY4903" fmla="*/ 2408693 h 14570476"/>
              <a:gd name="connsiteX4904" fmla="*/ 12515185 w 22290864"/>
              <a:gd name="connsiteY4904" fmla="*/ 2505014 h 14570476"/>
              <a:gd name="connsiteX4905" fmla="*/ 12507329 w 22290864"/>
              <a:gd name="connsiteY4905" fmla="*/ 2532807 h 14570476"/>
              <a:gd name="connsiteX4906" fmla="*/ 12489203 w 22290864"/>
              <a:gd name="connsiteY4906" fmla="*/ 2529905 h 14570476"/>
              <a:gd name="connsiteX4907" fmla="*/ 12181446 w 22290864"/>
              <a:gd name="connsiteY4907" fmla="*/ 2522567 h 14570476"/>
              <a:gd name="connsiteX4908" fmla="*/ 12147734 w 22290864"/>
              <a:gd name="connsiteY4908" fmla="*/ 2525743 h 14570476"/>
              <a:gd name="connsiteX4909" fmla="*/ 12150536 w 22290864"/>
              <a:gd name="connsiteY4909" fmla="*/ 2514042 h 14570476"/>
              <a:gd name="connsiteX4910" fmla="*/ 12182209 w 22290864"/>
              <a:gd name="connsiteY4910" fmla="*/ 2449908 h 14570476"/>
              <a:gd name="connsiteX4911" fmla="*/ 12213046 w 22290864"/>
              <a:gd name="connsiteY4911" fmla="*/ 2359872 h 14570476"/>
              <a:gd name="connsiteX4912" fmla="*/ 12172120 w 22290864"/>
              <a:gd name="connsiteY4912" fmla="*/ 2298769 h 14570476"/>
              <a:gd name="connsiteX4913" fmla="*/ 12042094 w 22290864"/>
              <a:gd name="connsiteY4913" fmla="*/ 2279992 h 14570476"/>
              <a:gd name="connsiteX4914" fmla="*/ 11926911 w 22290864"/>
              <a:gd name="connsiteY4914" fmla="*/ 2339611 h 14570476"/>
              <a:gd name="connsiteX4915" fmla="*/ 11910748 w 22290864"/>
              <a:gd name="connsiteY4915" fmla="*/ 2415911 h 14570476"/>
              <a:gd name="connsiteX4916" fmla="*/ 11971658 w 22290864"/>
              <a:gd name="connsiteY4916" fmla="*/ 2488414 h 14570476"/>
              <a:gd name="connsiteX4917" fmla="*/ 12007082 w 22290864"/>
              <a:gd name="connsiteY4917" fmla="*/ 2518604 h 14570476"/>
              <a:gd name="connsiteX4918" fmla="*/ 12026428 w 22290864"/>
              <a:gd name="connsiteY4918" fmla="*/ 2546141 h 14570476"/>
              <a:gd name="connsiteX4919" fmla="*/ 11996994 w 22290864"/>
              <a:gd name="connsiteY4919" fmla="*/ 2554394 h 14570476"/>
              <a:gd name="connsiteX4920" fmla="*/ 11726395 w 22290864"/>
              <a:gd name="connsiteY4920" fmla="*/ 2656288 h 14570476"/>
              <a:gd name="connsiteX4921" fmla="*/ 11705827 w 22290864"/>
              <a:gd name="connsiteY4921" fmla="*/ 2666026 h 14570476"/>
              <a:gd name="connsiteX4922" fmla="*/ 11582115 w 22290864"/>
              <a:gd name="connsiteY4922" fmla="*/ 2491293 h 14570476"/>
              <a:gd name="connsiteX4923" fmla="*/ 11481488 w 22290864"/>
              <a:gd name="connsiteY4923" fmla="*/ 2310999 h 14570476"/>
              <a:gd name="connsiteX4924" fmla="*/ 11490357 w 22290864"/>
              <a:gd name="connsiteY4924" fmla="*/ 2201488 h 14570476"/>
              <a:gd name="connsiteX4925" fmla="*/ 11496331 w 22290864"/>
              <a:gd name="connsiteY4925" fmla="*/ 2125332 h 14570476"/>
              <a:gd name="connsiteX4926" fmla="*/ 11485209 w 22290864"/>
              <a:gd name="connsiteY4926" fmla="*/ 2093179 h 14570476"/>
              <a:gd name="connsiteX4927" fmla="*/ 11302052 w 22290864"/>
              <a:gd name="connsiteY4927" fmla="*/ 2041437 h 14570476"/>
              <a:gd name="connsiteX4928" fmla="*/ 11140858 w 22290864"/>
              <a:gd name="connsiteY4928" fmla="*/ 2159835 h 14570476"/>
              <a:gd name="connsiteX4929" fmla="*/ 11115478 w 22290864"/>
              <a:gd name="connsiteY4929" fmla="*/ 2216278 h 14570476"/>
              <a:gd name="connsiteX4930" fmla="*/ 11201162 w 22290864"/>
              <a:gd name="connsiteY4930" fmla="*/ 2352652 h 14570476"/>
              <a:gd name="connsiteX4931" fmla="*/ 11249526 w 22290864"/>
              <a:gd name="connsiteY4931" fmla="*/ 2365998 h 14570476"/>
              <a:gd name="connsiteX4932" fmla="*/ 11329395 w 22290864"/>
              <a:gd name="connsiteY4932" fmla="*/ 2397182 h 14570476"/>
              <a:gd name="connsiteX4933" fmla="*/ 11463717 w 22290864"/>
              <a:gd name="connsiteY4933" fmla="*/ 2584722 h 14570476"/>
              <a:gd name="connsiteX4934" fmla="*/ 11492687 w 22290864"/>
              <a:gd name="connsiteY4934" fmla="*/ 2636855 h 14570476"/>
              <a:gd name="connsiteX4935" fmla="*/ 11535673 w 22290864"/>
              <a:gd name="connsiteY4935" fmla="*/ 2714635 h 14570476"/>
              <a:gd name="connsiteX4936" fmla="*/ 11559867 w 22290864"/>
              <a:gd name="connsiteY4936" fmla="*/ 2758771 h 14570476"/>
              <a:gd name="connsiteX4937" fmla="*/ 11545117 w 22290864"/>
              <a:gd name="connsiteY4937" fmla="*/ 2769715 h 14570476"/>
              <a:gd name="connsiteX4938" fmla="*/ 11335292 w 22290864"/>
              <a:gd name="connsiteY4938" fmla="*/ 2970181 h 14570476"/>
              <a:gd name="connsiteX4939" fmla="*/ 11314085 w 22290864"/>
              <a:gd name="connsiteY4939" fmla="*/ 2989044 h 14570476"/>
              <a:gd name="connsiteX4940" fmla="*/ 11290702 w 22290864"/>
              <a:gd name="connsiteY4940" fmla="*/ 2916920 h 14570476"/>
              <a:gd name="connsiteX4941" fmla="*/ 11278328 w 22290864"/>
              <a:gd name="connsiteY4941" fmla="*/ 2866950 h 14570476"/>
              <a:gd name="connsiteX4942" fmla="*/ 11247782 w 22290864"/>
              <a:gd name="connsiteY4942" fmla="*/ 2832517 h 14570476"/>
              <a:gd name="connsiteX4943" fmla="*/ 11125105 w 22290864"/>
              <a:gd name="connsiteY4943" fmla="*/ 2843734 h 14570476"/>
              <a:gd name="connsiteX4944" fmla="*/ 11035257 w 22290864"/>
              <a:gd name="connsiteY4944" fmla="*/ 3038254 h 14570476"/>
              <a:gd name="connsiteX4945" fmla="*/ 11112897 w 22290864"/>
              <a:gd name="connsiteY4945" fmla="*/ 3099674 h 14570476"/>
              <a:gd name="connsiteX4946" fmla="*/ 11163356 w 22290864"/>
              <a:gd name="connsiteY4946" fmla="*/ 3096031 h 14570476"/>
              <a:gd name="connsiteX4947" fmla="*/ 11234174 w 22290864"/>
              <a:gd name="connsiteY4947" fmla="*/ 3094307 h 14570476"/>
              <a:gd name="connsiteX4948" fmla="*/ 11241062 w 22290864"/>
              <a:gd name="connsiteY4948" fmla="*/ 3095930 h 14570476"/>
              <a:gd name="connsiteX4949" fmla="*/ 11221489 w 22290864"/>
              <a:gd name="connsiteY4949" fmla="*/ 3130141 h 14570476"/>
              <a:gd name="connsiteX4950" fmla="*/ 11101419 w 22290864"/>
              <a:gd name="connsiteY4950" fmla="*/ 3393756 h 14570476"/>
              <a:gd name="connsiteX4951" fmla="*/ 11091841 w 22290864"/>
              <a:gd name="connsiteY4951" fmla="*/ 3420842 h 14570476"/>
              <a:gd name="connsiteX4952" fmla="*/ 10814795 w 22290864"/>
              <a:gd name="connsiteY4952" fmla="*/ 3372977 h 14570476"/>
              <a:gd name="connsiteX4953" fmla="*/ 10666555 w 22290864"/>
              <a:gd name="connsiteY4953" fmla="*/ 3318053 h 14570476"/>
              <a:gd name="connsiteX4954" fmla="*/ 10612384 w 22290864"/>
              <a:gd name="connsiteY4954" fmla="*/ 3249805 h 14570476"/>
              <a:gd name="connsiteX4955" fmla="*/ 10583135 w 22290864"/>
              <a:gd name="connsiteY4955" fmla="*/ 3207737 h 14570476"/>
              <a:gd name="connsiteX4956" fmla="*/ 10532040 w 22290864"/>
              <a:gd name="connsiteY4956" fmla="*/ 3172621 h 14570476"/>
              <a:gd name="connsiteX4957" fmla="*/ 10446847 w 22290864"/>
              <a:gd name="connsiteY4957" fmla="*/ 3175808 h 14570476"/>
              <a:gd name="connsiteX4958" fmla="*/ 10327809 w 22290864"/>
              <a:gd name="connsiteY4958" fmla="*/ 3389358 h 14570476"/>
              <a:gd name="connsiteX4959" fmla="*/ 10330576 w 22290864"/>
              <a:gd name="connsiteY4959" fmla="*/ 3446385 h 14570476"/>
              <a:gd name="connsiteX4960" fmla="*/ 10356512 w 22290864"/>
              <a:gd name="connsiteY4960" fmla="*/ 3522880 h 14570476"/>
              <a:gd name="connsiteX4961" fmla="*/ 10443503 w 22290864"/>
              <a:gd name="connsiteY4961" fmla="*/ 3571076 h 14570476"/>
              <a:gd name="connsiteX4962" fmla="*/ 10504087 w 22290864"/>
              <a:gd name="connsiteY4962" fmla="*/ 3559886 h 14570476"/>
              <a:gd name="connsiteX4963" fmla="*/ 10546371 w 22290864"/>
              <a:gd name="connsiteY4963" fmla="*/ 3536608 h 14570476"/>
              <a:gd name="connsiteX4964" fmla="*/ 10681037 w 22290864"/>
              <a:gd name="connsiteY4964" fmla="*/ 3492481 h 14570476"/>
              <a:gd name="connsiteX4965" fmla="*/ 10929351 w 22290864"/>
              <a:gd name="connsiteY4965" fmla="*/ 3553888 h 14570476"/>
              <a:gd name="connsiteX4966" fmla="*/ 11026668 w 22290864"/>
              <a:gd name="connsiteY4966" fmla="*/ 3581681 h 14570476"/>
              <a:gd name="connsiteX4967" fmla="*/ 11055303 w 22290864"/>
              <a:gd name="connsiteY4967" fmla="*/ 3589793 h 14570476"/>
              <a:gd name="connsiteX4968" fmla="*/ 11053473 w 22290864"/>
              <a:gd name="connsiteY4968" fmla="*/ 3601327 h 14570476"/>
              <a:gd name="connsiteX4969" fmla="*/ 11047263 w 22290864"/>
              <a:gd name="connsiteY4969" fmla="*/ 3903922 h 14570476"/>
              <a:gd name="connsiteX4970" fmla="*/ 11048025 w 22290864"/>
              <a:gd name="connsiteY4970" fmla="*/ 3935247 h 14570476"/>
              <a:gd name="connsiteX4971" fmla="*/ 10982859 w 22290864"/>
              <a:gd name="connsiteY4971" fmla="*/ 3903345 h 14570476"/>
              <a:gd name="connsiteX4972" fmla="*/ 10893477 w 22290864"/>
              <a:gd name="connsiteY4972" fmla="*/ 3871587 h 14570476"/>
              <a:gd name="connsiteX4973" fmla="*/ 10832055 w 22290864"/>
              <a:gd name="connsiteY4973" fmla="*/ 3911770 h 14570476"/>
              <a:gd name="connsiteX4974" fmla="*/ 10812027 w 22290864"/>
              <a:gd name="connsiteY4974" fmla="*/ 3966695 h 14570476"/>
              <a:gd name="connsiteX4975" fmla="*/ 10891113 w 22290864"/>
              <a:gd name="connsiteY4975" fmla="*/ 4170918 h 14570476"/>
              <a:gd name="connsiteX4976" fmla="*/ 10941973 w 22290864"/>
              <a:gd name="connsiteY4976" fmla="*/ 4176623 h 14570476"/>
              <a:gd name="connsiteX4977" fmla="*/ 11015430 w 22290864"/>
              <a:gd name="connsiteY4977" fmla="*/ 4121353 h 14570476"/>
              <a:gd name="connsiteX4978" fmla="*/ 11061927 w 22290864"/>
              <a:gd name="connsiteY4978" fmla="*/ 4068902 h 14570476"/>
              <a:gd name="connsiteX4979" fmla="*/ 11072248 w 22290864"/>
              <a:gd name="connsiteY4979" fmla="*/ 4061323 h 14570476"/>
              <a:gd name="connsiteX4980" fmla="*/ 11074990 w 22290864"/>
              <a:gd name="connsiteY4980" fmla="*/ 4071471 h 14570476"/>
              <a:gd name="connsiteX4981" fmla="*/ 11086484 w 22290864"/>
              <a:gd name="connsiteY4981" fmla="*/ 4113978 h 14570476"/>
              <a:gd name="connsiteX4982" fmla="*/ 11182583 w 22290864"/>
              <a:gd name="connsiteY4982" fmla="*/ 4360163 h 14570476"/>
              <a:gd name="connsiteX4983" fmla="*/ 11196574 w 22290864"/>
              <a:gd name="connsiteY4983" fmla="*/ 4388017 h 14570476"/>
              <a:gd name="connsiteX4984" fmla="*/ 11169763 w 22290864"/>
              <a:gd name="connsiteY4984" fmla="*/ 4409243 h 14570476"/>
              <a:gd name="connsiteX4985" fmla="*/ 10846913 w 22290864"/>
              <a:gd name="connsiteY4985" fmla="*/ 4609455 h 14570476"/>
              <a:gd name="connsiteX4986" fmla="*/ 10743788 w 22290864"/>
              <a:gd name="connsiteY4986" fmla="*/ 4602694 h 14570476"/>
              <a:gd name="connsiteX4987" fmla="*/ 10617343 w 22290864"/>
              <a:gd name="connsiteY4987" fmla="*/ 4614155 h 14570476"/>
              <a:gd name="connsiteX4988" fmla="*/ 10565277 w 22290864"/>
              <a:gd name="connsiteY4988" fmla="*/ 4704226 h 14570476"/>
              <a:gd name="connsiteX4989" fmla="*/ 10582697 w 22290864"/>
              <a:gd name="connsiteY4989" fmla="*/ 4805823 h 14570476"/>
              <a:gd name="connsiteX4990" fmla="*/ 10743056 w 22290864"/>
              <a:gd name="connsiteY4990" fmla="*/ 4973471 h 14570476"/>
              <a:gd name="connsiteX4991" fmla="*/ 10794260 w 22290864"/>
              <a:gd name="connsiteY4991" fmla="*/ 4976512 h 14570476"/>
              <a:gd name="connsiteX4992" fmla="*/ 10879366 w 22290864"/>
              <a:gd name="connsiteY4992" fmla="*/ 4913234 h 14570476"/>
              <a:gd name="connsiteX4993" fmla="*/ 10901376 w 22290864"/>
              <a:gd name="connsiteY4993" fmla="*/ 4844146 h 14570476"/>
              <a:gd name="connsiteX4994" fmla="*/ 10927810 w 22290864"/>
              <a:gd name="connsiteY4994" fmla="*/ 4770491 h 14570476"/>
              <a:gd name="connsiteX4995" fmla="*/ 11012186 w 22290864"/>
              <a:gd name="connsiteY4995" fmla="*/ 4690109 h 14570476"/>
              <a:gd name="connsiteX4996" fmla="*/ 11126044 w 22290864"/>
              <a:gd name="connsiteY4996" fmla="*/ 4625106 h 14570476"/>
              <a:gd name="connsiteX4997" fmla="*/ 11256877 w 22290864"/>
              <a:gd name="connsiteY4997" fmla="*/ 4552786 h 14570476"/>
              <a:gd name="connsiteX4998" fmla="*/ 11291172 w 22290864"/>
              <a:gd name="connsiteY4998" fmla="*/ 4535486 h 14570476"/>
              <a:gd name="connsiteX4999" fmla="*/ 11309155 w 22290864"/>
              <a:gd name="connsiteY4999" fmla="*/ 4556244 h 14570476"/>
              <a:gd name="connsiteX5000" fmla="*/ 11504588 w 22290864"/>
              <a:gd name="connsiteY5000" fmla="*/ 4755545 h 14570476"/>
              <a:gd name="connsiteX5001" fmla="*/ 11524856 w 22290864"/>
              <a:gd name="connsiteY5001" fmla="*/ 4772104 h 14570476"/>
              <a:gd name="connsiteX5002" fmla="*/ 11517283 w 22290864"/>
              <a:gd name="connsiteY5002" fmla="*/ 4777009 h 14570476"/>
              <a:gd name="connsiteX5003" fmla="*/ 11444653 w 22290864"/>
              <a:gd name="connsiteY5003" fmla="*/ 4800882 h 14570476"/>
              <a:gd name="connsiteX5004" fmla="*/ 11357571 w 22290864"/>
              <a:gd name="connsiteY5004" fmla="*/ 4844465 h 14570476"/>
              <a:gd name="connsiteX5005" fmla="*/ 11366441 w 22290864"/>
              <a:gd name="connsiteY5005" fmla="*/ 4963956 h 14570476"/>
              <a:gd name="connsiteX5006" fmla="*/ 11425598 w 22290864"/>
              <a:gd name="connsiteY5006" fmla="*/ 5022734 h 14570476"/>
              <a:gd name="connsiteX5007" fmla="*/ 11551755 w 22290864"/>
              <a:gd name="connsiteY5007" fmla="*/ 5061008 h 14570476"/>
              <a:gd name="connsiteX5008" fmla="*/ 11609094 w 22290864"/>
              <a:gd name="connsiteY5008" fmla="*/ 5022727 h 14570476"/>
              <a:gd name="connsiteX5009" fmla="*/ 11622223 w 22290864"/>
              <a:gd name="connsiteY5009" fmla="*/ 4942739 h 14570476"/>
              <a:gd name="connsiteX5010" fmla="*/ 11618034 w 22290864"/>
              <a:gd name="connsiteY5010" fmla="*/ 4865721 h 14570476"/>
              <a:gd name="connsiteX5011" fmla="*/ 11640824 w 22290864"/>
              <a:gd name="connsiteY5011" fmla="*/ 4852597 h 14570476"/>
              <a:gd name="connsiteX5012" fmla="*/ 11920713 w 22290864"/>
              <a:gd name="connsiteY5012" fmla="*/ 4981318 h 14570476"/>
              <a:gd name="connsiteX5013" fmla="*/ 11949199 w 22290864"/>
              <a:gd name="connsiteY5013" fmla="*/ 4992062 h 14570476"/>
              <a:gd name="connsiteX5014" fmla="*/ 11918232 w 22290864"/>
              <a:gd name="connsiteY5014" fmla="*/ 5179491 h 14570476"/>
              <a:gd name="connsiteX5015" fmla="*/ 11854627 w 22290864"/>
              <a:gd name="connsiteY5015" fmla="*/ 5418398 h 14570476"/>
              <a:gd name="connsiteX5016" fmla="*/ 11777326 w 22290864"/>
              <a:gd name="connsiteY5016" fmla="*/ 5485146 h 14570476"/>
              <a:gd name="connsiteX5017" fmla="*/ 11714276 w 22290864"/>
              <a:gd name="connsiteY5017" fmla="*/ 5538031 h 14570476"/>
              <a:gd name="connsiteX5018" fmla="*/ 11695015 w 22290864"/>
              <a:gd name="connsiteY5018" fmla="*/ 5625481 h 14570476"/>
              <a:gd name="connsiteX5019" fmla="*/ 11753979 w 22290864"/>
              <a:gd name="connsiteY5019" fmla="*/ 5712341 h 14570476"/>
              <a:gd name="connsiteX5020" fmla="*/ 11946582 w 22290864"/>
              <a:gd name="connsiteY5020" fmla="*/ 5771279 h 14570476"/>
              <a:gd name="connsiteX5021" fmla="*/ 11981034 w 22290864"/>
              <a:gd name="connsiteY5021" fmla="*/ 5766575 h 14570476"/>
              <a:gd name="connsiteX5022" fmla="*/ 14024393 w 22290864"/>
              <a:gd name="connsiteY5022" fmla="*/ 5701786 h 14570476"/>
              <a:gd name="connsiteX5023" fmla="*/ 14039860 w 22290864"/>
              <a:gd name="connsiteY5023" fmla="*/ 5690618 h 14570476"/>
              <a:gd name="connsiteX5024" fmla="*/ 14039497 w 22290864"/>
              <a:gd name="connsiteY5024" fmla="*/ 5684266 h 14570476"/>
              <a:gd name="connsiteX5025" fmla="*/ 14035190 w 22290864"/>
              <a:gd name="connsiteY5025" fmla="*/ 5677299 h 14570476"/>
              <a:gd name="connsiteX5026" fmla="*/ 14027947 w 22290864"/>
              <a:gd name="connsiteY5026" fmla="*/ 5664396 h 14570476"/>
              <a:gd name="connsiteX5027" fmla="*/ 14029633 w 22290864"/>
              <a:gd name="connsiteY5027" fmla="*/ 5639216 h 14570476"/>
              <a:gd name="connsiteX5028" fmla="*/ 14031958 w 22290864"/>
              <a:gd name="connsiteY5028" fmla="*/ 5620960 h 14570476"/>
              <a:gd name="connsiteX5029" fmla="*/ 14034220 w 22290864"/>
              <a:gd name="connsiteY5029" fmla="*/ 5620809 h 14570476"/>
              <a:gd name="connsiteX5030" fmla="*/ 14064446 w 22290864"/>
              <a:gd name="connsiteY5030" fmla="*/ 5616243 h 14570476"/>
              <a:gd name="connsiteX5031" fmla="*/ 14066711 w 22290864"/>
              <a:gd name="connsiteY5031" fmla="*/ 5615656 h 14570476"/>
              <a:gd name="connsiteX5032" fmla="*/ 14066747 w 22290864"/>
              <a:gd name="connsiteY5032" fmla="*/ 5617010 h 14570476"/>
              <a:gd name="connsiteX5033" fmla="*/ 14064324 w 22290864"/>
              <a:gd name="connsiteY5033" fmla="*/ 5625218 h 14570476"/>
              <a:gd name="connsiteX5034" fmla="*/ 14062882 w 22290864"/>
              <a:gd name="connsiteY5034" fmla="*/ 5635306 h 14570476"/>
              <a:gd name="connsiteX5035" fmla="*/ 14067095 w 22290864"/>
              <a:gd name="connsiteY5035" fmla="*/ 5640223 h 14570476"/>
              <a:gd name="connsiteX5036" fmla="*/ 14073305 w 22290864"/>
              <a:gd name="connsiteY5036" fmla="*/ 5641772 h 14570476"/>
              <a:gd name="connsiteX5037" fmla="*/ 14093550 w 22290864"/>
              <a:gd name="connsiteY5037" fmla="*/ 5630540 h 14570476"/>
              <a:gd name="connsiteX5038" fmla="*/ 14093344 w 22290864"/>
              <a:gd name="connsiteY5038" fmla="*/ 5624817 h 14570476"/>
              <a:gd name="connsiteX5039" fmla="*/ 14090530 w 22290864"/>
              <a:gd name="connsiteY5039" fmla="*/ 5620484 h 14570476"/>
              <a:gd name="connsiteX5040" fmla="*/ 14086339 w 22290864"/>
              <a:gd name="connsiteY5040" fmla="*/ 5617998 h 14570476"/>
              <a:gd name="connsiteX5041" fmla="*/ 14081681 w 22290864"/>
              <a:gd name="connsiteY5041" fmla="*/ 5615194 h 14570476"/>
              <a:gd name="connsiteX5042" fmla="*/ 14078481 w 22290864"/>
              <a:gd name="connsiteY5042" fmla="*/ 5611850 h 14570476"/>
              <a:gd name="connsiteX5043" fmla="*/ 14080573 w 22290864"/>
              <a:gd name="connsiteY5043" fmla="*/ 5610764 h 14570476"/>
              <a:gd name="connsiteX5044" fmla="*/ 14109232 w 22290864"/>
              <a:gd name="connsiteY5044" fmla="*/ 5594564 h 14570476"/>
              <a:gd name="connsiteX5045" fmla="*/ 14110601 w 22290864"/>
              <a:gd name="connsiteY5045" fmla="*/ 5593590 h 14570476"/>
              <a:gd name="connsiteX5046" fmla="*/ 14116743 w 22290864"/>
              <a:gd name="connsiteY5046" fmla="*/ 5599715 h 14570476"/>
              <a:gd name="connsiteX5047" fmla="*/ 14137094 w 22290864"/>
              <a:gd name="connsiteY5047" fmla="*/ 5620635 h 14570476"/>
              <a:gd name="connsiteX5048" fmla="*/ 14142396 w 22290864"/>
              <a:gd name="connsiteY5048" fmla="*/ 5630641 h 14570476"/>
              <a:gd name="connsiteX5049" fmla="*/ 14142669 w 22290864"/>
              <a:gd name="connsiteY5049" fmla="*/ 5639945 h 14570476"/>
              <a:gd name="connsiteX5050" fmla="*/ 14147251 w 22290864"/>
              <a:gd name="connsiteY5050" fmla="*/ 5653014 h 14570476"/>
              <a:gd name="connsiteX5051" fmla="*/ 14163130 w 22290864"/>
              <a:gd name="connsiteY5051" fmla="*/ 5653867 h 14570476"/>
              <a:gd name="connsiteX5052" fmla="*/ 14176955 w 22290864"/>
              <a:gd name="connsiteY5052" fmla="*/ 5642711 h 14570476"/>
              <a:gd name="connsiteX5053" fmla="*/ 14180864 w 22290864"/>
              <a:gd name="connsiteY5053" fmla="*/ 5634576 h 14570476"/>
              <a:gd name="connsiteX5054" fmla="*/ 14177238 w 22290864"/>
              <a:gd name="connsiteY5054" fmla="*/ 5622339 h 14570476"/>
              <a:gd name="connsiteX5055" fmla="*/ 14165988 w 22290864"/>
              <a:gd name="connsiteY5055" fmla="*/ 5618584 h 14570476"/>
              <a:gd name="connsiteX5056" fmla="*/ 14155958 w 22290864"/>
              <a:gd name="connsiteY5056" fmla="*/ 5616548 h 14570476"/>
              <a:gd name="connsiteX5057" fmla="*/ 14145466 w 22290864"/>
              <a:gd name="connsiteY5057" fmla="*/ 5607744 h 14570476"/>
              <a:gd name="connsiteX5058" fmla="*/ 14124459 w 22290864"/>
              <a:gd name="connsiteY5058" fmla="*/ 5581460 h 14570476"/>
              <a:gd name="connsiteX5059" fmla="*/ 14126562 w 22290864"/>
              <a:gd name="connsiteY5059" fmla="*/ 5579111 h 14570476"/>
              <a:gd name="connsiteX5060" fmla="*/ 14145707 w 22290864"/>
              <a:gd name="connsiteY5060" fmla="*/ 5552944 h 14570476"/>
              <a:gd name="connsiteX5061" fmla="*/ 14148610 w 22290864"/>
              <a:gd name="connsiteY5061" fmla="*/ 5552227 h 14570476"/>
              <a:gd name="connsiteX5062" fmla="*/ 14152013 w 22290864"/>
              <a:gd name="connsiteY5062" fmla="*/ 5558918 h 14570476"/>
              <a:gd name="connsiteX5063" fmla="*/ 14154060 w 22290864"/>
              <a:gd name="connsiteY5063" fmla="*/ 5563549 h 14570476"/>
              <a:gd name="connsiteX5064" fmla="*/ 14164954 w 22290864"/>
              <a:gd name="connsiteY5064" fmla="*/ 5566947 h 14570476"/>
              <a:gd name="connsiteX5065" fmla="*/ 14177341 w 22290864"/>
              <a:gd name="connsiteY5065" fmla="*/ 5546179 h 14570476"/>
              <a:gd name="connsiteX5066" fmla="*/ 14175244 w 22290864"/>
              <a:gd name="connsiteY5066" fmla="*/ 5539980 h 14570476"/>
              <a:gd name="connsiteX5067" fmla="*/ 14170683 w 22290864"/>
              <a:gd name="connsiteY5067" fmla="*/ 5536878 h 14570476"/>
              <a:gd name="connsiteX5068" fmla="*/ 14161262 w 22290864"/>
              <a:gd name="connsiteY5068" fmla="*/ 5538016 h 14570476"/>
              <a:gd name="connsiteX5069" fmla="*/ 14156982 w 22290864"/>
              <a:gd name="connsiteY5069" fmla="*/ 5539197 h 14570476"/>
              <a:gd name="connsiteX5070" fmla="*/ 14152686 w 22290864"/>
              <a:gd name="connsiteY5070" fmla="*/ 5539218 h 14570476"/>
              <a:gd name="connsiteX5071" fmla="*/ 14154093 w 22290864"/>
              <a:gd name="connsiteY5071" fmla="*/ 5534828 h 14570476"/>
              <a:gd name="connsiteX5072" fmla="*/ 14159246 w 22290864"/>
              <a:gd name="connsiteY5072" fmla="*/ 5517730 h 14570476"/>
              <a:gd name="connsiteX5073" fmla="*/ 14161228 w 22290864"/>
              <a:gd name="connsiteY5073" fmla="*/ 5507050 h 14570476"/>
              <a:gd name="connsiteX5074" fmla="*/ 14161327 w 22290864"/>
              <a:gd name="connsiteY5074" fmla="*/ 5506177 h 14570476"/>
              <a:gd name="connsiteX5075" fmla="*/ 14164575 w 22290864"/>
              <a:gd name="connsiteY5075" fmla="*/ 5506179 h 14570476"/>
              <a:gd name="connsiteX5076" fmla="*/ 14188154 w 22290864"/>
              <a:gd name="connsiteY5076" fmla="*/ 5506306 h 14570476"/>
              <a:gd name="connsiteX5077" fmla="*/ 14204438 w 22290864"/>
              <a:gd name="connsiteY5077" fmla="*/ 5507655 h 14570476"/>
              <a:gd name="connsiteX5078" fmla="*/ 14206313 w 22290864"/>
              <a:gd name="connsiteY5078" fmla="*/ 5508307 h 14570476"/>
              <a:gd name="connsiteX5079" fmla="*/ 14211789 w 22290864"/>
              <a:gd name="connsiteY5079" fmla="*/ 5511898 h 14570476"/>
              <a:gd name="connsiteX5080" fmla="*/ 14215590 w 22290864"/>
              <a:gd name="connsiteY5080" fmla="*/ 5515809 h 14570476"/>
              <a:gd name="connsiteX5081" fmla="*/ 14219278 w 22290864"/>
              <a:gd name="connsiteY5081" fmla="*/ 5519573 h 14570476"/>
              <a:gd name="connsiteX5082" fmla="*/ 14231229 w 22290864"/>
              <a:gd name="connsiteY5082" fmla="*/ 5521639 h 14570476"/>
              <a:gd name="connsiteX5083" fmla="*/ 14239510 w 22290864"/>
              <a:gd name="connsiteY5083" fmla="*/ 5513658 h 14570476"/>
              <a:gd name="connsiteX5084" fmla="*/ 14240733 w 22290864"/>
              <a:gd name="connsiteY5084" fmla="*/ 5488624 h 14570476"/>
              <a:gd name="connsiteX5085" fmla="*/ 14233208 w 22290864"/>
              <a:gd name="connsiteY5085" fmla="*/ 5480262 h 14570476"/>
              <a:gd name="connsiteX5086" fmla="*/ 14223947 w 22290864"/>
              <a:gd name="connsiteY5086" fmla="*/ 5480304 h 14570476"/>
              <a:gd name="connsiteX5087" fmla="*/ 14216979 w 22290864"/>
              <a:gd name="connsiteY5087" fmla="*/ 5485093 h 14570476"/>
              <a:gd name="connsiteX5088" fmla="*/ 14207897 w 22290864"/>
              <a:gd name="connsiteY5088" fmla="*/ 5490775 h 14570476"/>
              <a:gd name="connsiteX5089" fmla="*/ 14189136 w 22290864"/>
              <a:gd name="connsiteY5089" fmla="*/ 5490926 h 14570476"/>
              <a:gd name="connsiteX5090" fmla="*/ 14162743 w 22290864"/>
              <a:gd name="connsiteY5090" fmla="*/ 5487849 h 14570476"/>
              <a:gd name="connsiteX5091" fmla="*/ 14162533 w 22290864"/>
              <a:gd name="connsiteY5091" fmla="*/ 5486089 h 14570476"/>
              <a:gd name="connsiteX5092" fmla="*/ 14158506 w 22290864"/>
              <a:gd name="connsiteY5092" fmla="*/ 5456234 h 14570476"/>
              <a:gd name="connsiteX5093" fmla="*/ 14157466 w 22290864"/>
              <a:gd name="connsiteY5093" fmla="*/ 5452091 h 14570476"/>
              <a:gd name="connsiteX5094" fmla="*/ 14157280 w 22290864"/>
              <a:gd name="connsiteY5094" fmla="*/ 5451333 h 14570476"/>
              <a:gd name="connsiteX5095" fmla="*/ 14158347 w 22290864"/>
              <a:gd name="connsiteY5095" fmla="*/ 5451365 h 14570476"/>
              <a:gd name="connsiteX5096" fmla="*/ 14165774 w 22290864"/>
              <a:gd name="connsiteY5096" fmla="*/ 5453686 h 14570476"/>
              <a:gd name="connsiteX5097" fmla="*/ 14172940 w 22290864"/>
              <a:gd name="connsiteY5097" fmla="*/ 5455975 h 14570476"/>
              <a:gd name="connsiteX5098" fmla="*/ 14180220 w 22290864"/>
              <a:gd name="connsiteY5098" fmla="*/ 5452164 h 14570476"/>
              <a:gd name="connsiteX5099" fmla="*/ 14177087 w 22290864"/>
              <a:gd name="connsiteY5099" fmla="*/ 5428896 h 14570476"/>
              <a:gd name="connsiteX5100" fmla="*/ 14172319 w 22290864"/>
              <a:gd name="connsiteY5100" fmla="*/ 5424887 h 14570476"/>
              <a:gd name="connsiteX5101" fmla="*/ 14164083 w 22290864"/>
              <a:gd name="connsiteY5101" fmla="*/ 5425193 h 14570476"/>
              <a:gd name="connsiteX5102" fmla="*/ 14158797 w 22290864"/>
              <a:gd name="connsiteY5102" fmla="*/ 5431602 h 14570476"/>
              <a:gd name="connsiteX5103" fmla="*/ 14155975 w 22290864"/>
              <a:gd name="connsiteY5103" fmla="*/ 5436345 h 14570476"/>
              <a:gd name="connsiteX5104" fmla="*/ 14153146 w 22290864"/>
              <a:gd name="connsiteY5104" fmla="*/ 5439195 h 14570476"/>
              <a:gd name="connsiteX5105" fmla="*/ 14151912 w 22290864"/>
              <a:gd name="connsiteY5105" fmla="*/ 5436456 h 14570476"/>
              <a:gd name="connsiteX5106" fmla="*/ 14137284 w 22290864"/>
              <a:gd name="connsiteY5106" fmla="*/ 5410466 h 14570476"/>
              <a:gd name="connsiteX5107" fmla="*/ 14135582 w 22290864"/>
              <a:gd name="connsiteY5107" fmla="*/ 5407455 h 14570476"/>
              <a:gd name="connsiteX5108" fmla="*/ 14140673 w 22290864"/>
              <a:gd name="connsiteY5108" fmla="*/ 5402403 h 14570476"/>
              <a:gd name="connsiteX5109" fmla="*/ 14164047 w 22290864"/>
              <a:gd name="connsiteY5109" fmla="*/ 5380215 h 14570476"/>
              <a:gd name="connsiteX5110" fmla="*/ 14173780 w 22290864"/>
              <a:gd name="connsiteY5110" fmla="*/ 5376761 h 14570476"/>
              <a:gd name="connsiteX5111" fmla="*/ 14179405 w 22290864"/>
              <a:gd name="connsiteY5111" fmla="*/ 5376806 h 14570476"/>
              <a:gd name="connsiteX5112" fmla="*/ 14188220 w 22290864"/>
              <a:gd name="connsiteY5112" fmla="*/ 5376158 h 14570476"/>
              <a:gd name="connsiteX5113" fmla="*/ 14195122 w 22290864"/>
              <a:gd name="connsiteY5113" fmla="*/ 5369838 h 14570476"/>
              <a:gd name="connsiteX5114" fmla="*/ 14196017 w 22290864"/>
              <a:gd name="connsiteY5114" fmla="*/ 5361121 h 14570476"/>
              <a:gd name="connsiteX5115" fmla="*/ 14187427 w 22290864"/>
              <a:gd name="connsiteY5115" fmla="*/ 5346093 h 14570476"/>
              <a:gd name="connsiteX5116" fmla="*/ 14179931 w 22290864"/>
              <a:gd name="connsiteY5116" fmla="*/ 5340673 h 14570476"/>
              <a:gd name="connsiteX5117" fmla="*/ 14174931 w 22290864"/>
              <a:gd name="connsiteY5117" fmla="*/ 5338625 h 14570476"/>
              <a:gd name="connsiteX5118" fmla="*/ 14168069 w 22290864"/>
              <a:gd name="connsiteY5118" fmla="*/ 5338996 h 14570476"/>
              <a:gd name="connsiteX5119" fmla="*/ 14164430 w 22290864"/>
              <a:gd name="connsiteY5119" fmla="*/ 5340947 h 14570476"/>
              <a:gd name="connsiteX5120" fmla="*/ 14160592 w 22290864"/>
              <a:gd name="connsiteY5120" fmla="*/ 5346029 h 14570476"/>
              <a:gd name="connsiteX5121" fmla="*/ 14159043 w 22290864"/>
              <a:gd name="connsiteY5121" fmla="*/ 5355051 h 14570476"/>
              <a:gd name="connsiteX5122" fmla="*/ 14153508 w 22290864"/>
              <a:gd name="connsiteY5122" fmla="*/ 5369314 h 14570476"/>
              <a:gd name="connsiteX5123" fmla="*/ 14133908 w 22290864"/>
              <a:gd name="connsiteY5123" fmla="*/ 5385651 h 14570476"/>
              <a:gd name="connsiteX5124" fmla="*/ 14125653 w 22290864"/>
              <a:gd name="connsiteY5124" fmla="*/ 5392194 h 14570476"/>
              <a:gd name="connsiteX5125" fmla="*/ 14123284 w 22290864"/>
              <a:gd name="connsiteY5125" fmla="*/ 5394091 h 14570476"/>
              <a:gd name="connsiteX5126" fmla="*/ 14121912 w 22290864"/>
              <a:gd name="connsiteY5126" fmla="*/ 5392736 h 14570476"/>
              <a:gd name="connsiteX5127" fmla="*/ 14096041 w 22290864"/>
              <a:gd name="connsiteY5127" fmla="*/ 5373320 h 14570476"/>
              <a:gd name="connsiteX5128" fmla="*/ 14092965 w 22290864"/>
              <a:gd name="connsiteY5128" fmla="*/ 5371533 h 14570476"/>
              <a:gd name="connsiteX5129" fmla="*/ 14093919 w 22290864"/>
              <a:gd name="connsiteY5129" fmla="*/ 5370704 h 14570476"/>
              <a:gd name="connsiteX5130" fmla="*/ 14100543 w 22290864"/>
              <a:gd name="connsiteY5130" fmla="*/ 5367153 h 14570476"/>
              <a:gd name="connsiteX5131" fmla="*/ 14108676 w 22290864"/>
              <a:gd name="connsiteY5131" fmla="*/ 5361336 h 14570476"/>
              <a:gd name="connsiteX5132" fmla="*/ 14108907 w 22290864"/>
              <a:gd name="connsiteY5132" fmla="*/ 5353612 h 14570476"/>
              <a:gd name="connsiteX5133" fmla="*/ 14098934 w 22290864"/>
              <a:gd name="connsiteY5133" fmla="*/ 5344068 h 14570476"/>
              <a:gd name="connsiteX5134" fmla="*/ 14085445 w 22290864"/>
              <a:gd name="connsiteY5134" fmla="*/ 5342134 h 14570476"/>
              <a:gd name="connsiteX5135" fmla="*/ 14079404 w 22290864"/>
              <a:gd name="connsiteY5135" fmla="*/ 5347672 h 14570476"/>
              <a:gd name="connsiteX5136" fmla="*/ 14080187 w 22290864"/>
              <a:gd name="connsiteY5136" fmla="*/ 5357591 h 14570476"/>
              <a:gd name="connsiteX5137" fmla="*/ 14081373 w 22290864"/>
              <a:gd name="connsiteY5137" fmla="*/ 5362336 h 14570476"/>
              <a:gd name="connsiteX5138" fmla="*/ 14081346 w 22290864"/>
              <a:gd name="connsiteY5138" fmla="*/ 5365871 h 14570476"/>
              <a:gd name="connsiteX5139" fmla="*/ 14078326 w 22290864"/>
              <a:gd name="connsiteY5139" fmla="*/ 5364780 h 14570476"/>
              <a:gd name="connsiteX5140" fmla="*/ 14048964 w 22290864"/>
              <a:gd name="connsiteY5140" fmla="*/ 5356973 h 14570476"/>
              <a:gd name="connsiteX5141" fmla="*/ 14046611 w 22290864"/>
              <a:gd name="connsiteY5141" fmla="*/ 5356550 h 14570476"/>
              <a:gd name="connsiteX5142" fmla="*/ 14046699 w 22290864"/>
              <a:gd name="connsiteY5142" fmla="*/ 5334055 h 14570476"/>
              <a:gd name="connsiteX5143" fmla="*/ 14049101 w 22290864"/>
              <a:gd name="connsiteY5143" fmla="*/ 5312494 h 14570476"/>
              <a:gd name="connsiteX5144" fmla="*/ 14056545 w 22290864"/>
              <a:gd name="connsiteY5144" fmla="*/ 5303671 h 14570476"/>
              <a:gd name="connsiteX5145" fmla="*/ 14061705 w 22290864"/>
              <a:gd name="connsiteY5145" fmla="*/ 5297523 h 14570476"/>
              <a:gd name="connsiteX5146" fmla="*/ 14062717 w 22290864"/>
              <a:gd name="connsiteY5146" fmla="*/ 5294094 h 14570476"/>
              <a:gd name="connsiteX5147" fmla="*/ 14050214 w 22290864"/>
              <a:gd name="connsiteY5147" fmla="*/ 5278487 h 14570476"/>
              <a:gd name="connsiteX5148" fmla="*/ 14029200 w 22290864"/>
              <a:gd name="connsiteY5148" fmla="*/ 5278771 h 14570476"/>
              <a:gd name="connsiteX5149" fmla="*/ 14023584 w 22290864"/>
              <a:gd name="connsiteY5149" fmla="*/ 5282049 h 14570476"/>
              <a:gd name="connsiteX5150" fmla="*/ 14022585 w 22290864"/>
              <a:gd name="connsiteY5150" fmla="*/ 5298942 h 14570476"/>
              <a:gd name="connsiteX5151" fmla="*/ 14025907 w 22290864"/>
              <a:gd name="connsiteY5151" fmla="*/ 5303036 h 14570476"/>
              <a:gd name="connsiteX5152" fmla="*/ 14030833 w 22290864"/>
              <a:gd name="connsiteY5152" fmla="*/ 5310579 h 14570476"/>
              <a:gd name="connsiteX5153" fmla="*/ 14030870 w 22290864"/>
              <a:gd name="connsiteY5153" fmla="*/ 5334817 h 14570476"/>
              <a:gd name="connsiteX5154" fmla="*/ 14030164 w 22290864"/>
              <a:gd name="connsiteY5154" fmla="*/ 5341044 h 14570476"/>
              <a:gd name="connsiteX5155" fmla="*/ 14029092 w 22290864"/>
              <a:gd name="connsiteY5155" fmla="*/ 5350319 h 14570476"/>
              <a:gd name="connsiteX5156" fmla="*/ 14028467 w 22290864"/>
              <a:gd name="connsiteY5156" fmla="*/ 5355571 h 14570476"/>
              <a:gd name="connsiteX5157" fmla="*/ 14026537 w 22290864"/>
              <a:gd name="connsiteY5157" fmla="*/ 5355606 h 14570476"/>
              <a:gd name="connsiteX5158" fmla="*/ 13996355 w 22290864"/>
              <a:gd name="connsiteY5158" fmla="*/ 5359939 h 14570476"/>
              <a:gd name="connsiteX5159" fmla="*/ 13993390 w 22290864"/>
              <a:gd name="connsiteY5159" fmla="*/ 5360257 h 14570476"/>
              <a:gd name="connsiteX5160" fmla="*/ 13995794 w 22290864"/>
              <a:gd name="connsiteY5160" fmla="*/ 5352662 h 14570476"/>
              <a:gd name="connsiteX5161" fmla="*/ 13997786 w 22290864"/>
              <a:gd name="connsiteY5161" fmla="*/ 5347633 h 14570476"/>
              <a:gd name="connsiteX5162" fmla="*/ 13997277 w 22290864"/>
              <a:gd name="connsiteY5162" fmla="*/ 5342824 h 14570476"/>
              <a:gd name="connsiteX5163" fmla="*/ 13986100 w 22290864"/>
              <a:gd name="connsiteY5163" fmla="*/ 5336294 h 14570476"/>
              <a:gd name="connsiteX5164" fmla="*/ 13966541 w 22290864"/>
              <a:gd name="connsiteY5164" fmla="*/ 5347443 h 14570476"/>
              <a:gd name="connsiteX5165" fmla="*/ 13969431 w 22290864"/>
              <a:gd name="connsiteY5165" fmla="*/ 5357435 h 14570476"/>
              <a:gd name="connsiteX5166" fmla="*/ 13973968 w 22290864"/>
              <a:gd name="connsiteY5166" fmla="*/ 5360204 h 14570476"/>
              <a:gd name="connsiteX5167" fmla="*/ 13980130 w 22290864"/>
              <a:gd name="connsiteY5167" fmla="*/ 5364380 h 14570476"/>
              <a:gd name="connsiteX5168" fmla="*/ 13980620 w 22290864"/>
              <a:gd name="connsiteY5168" fmla="*/ 5364940 h 14570476"/>
              <a:gd name="connsiteX5169" fmla="*/ 13976857 w 22290864"/>
              <a:gd name="connsiteY5169" fmla="*/ 5366670 h 14570476"/>
              <a:gd name="connsiteX5170" fmla="*/ 13950496 w 22290864"/>
              <a:gd name="connsiteY5170" fmla="*/ 5381883 h 14570476"/>
              <a:gd name="connsiteX5171" fmla="*/ 13948023 w 22290864"/>
              <a:gd name="connsiteY5171" fmla="*/ 5383614 h 14570476"/>
              <a:gd name="connsiteX5172" fmla="*/ 13927253 w 22290864"/>
              <a:gd name="connsiteY5172" fmla="*/ 5362607 h 14570476"/>
              <a:gd name="connsiteX5173" fmla="*/ 13917929 w 22290864"/>
              <a:gd name="connsiteY5173" fmla="*/ 5348860 h 14570476"/>
              <a:gd name="connsiteX5174" fmla="*/ 13917463 w 22290864"/>
              <a:gd name="connsiteY5174" fmla="*/ 5339717 h 14570476"/>
              <a:gd name="connsiteX5175" fmla="*/ 13917531 w 22290864"/>
              <a:gd name="connsiteY5175" fmla="*/ 5334333 h 14570476"/>
              <a:gd name="connsiteX5176" fmla="*/ 13915305 w 22290864"/>
              <a:gd name="connsiteY5176" fmla="*/ 5328211 h 14570476"/>
              <a:gd name="connsiteX5177" fmla="*/ 13907825 w 22290864"/>
              <a:gd name="connsiteY5177" fmla="*/ 5323283 h 14570476"/>
              <a:gd name="connsiteX5178" fmla="*/ 13884608 w 22290864"/>
              <a:gd name="connsiteY5178" fmla="*/ 5334277 h 14570476"/>
              <a:gd name="connsiteX5179" fmla="*/ 13881363 w 22290864"/>
              <a:gd name="connsiteY5179" fmla="*/ 5339322 h 14570476"/>
              <a:gd name="connsiteX5180" fmla="*/ 13878911 w 22290864"/>
              <a:gd name="connsiteY5180" fmla="*/ 5347448 h 14570476"/>
              <a:gd name="connsiteX5181" fmla="*/ 13883408 w 22290864"/>
              <a:gd name="connsiteY5181" fmla="*/ 5356880 h 14570476"/>
              <a:gd name="connsiteX5182" fmla="*/ 13889272 w 22290864"/>
              <a:gd name="connsiteY5182" fmla="*/ 5359622 h 14570476"/>
              <a:gd name="connsiteX5183" fmla="*/ 13894309 w 22290864"/>
              <a:gd name="connsiteY5183" fmla="*/ 5360213 h 14570476"/>
              <a:gd name="connsiteX5184" fmla="*/ 13908518 w 22290864"/>
              <a:gd name="connsiteY5184" fmla="*/ 5364661 h 14570476"/>
              <a:gd name="connsiteX5185" fmla="*/ 13926004 w 22290864"/>
              <a:gd name="connsiteY5185" fmla="*/ 5385072 h 14570476"/>
              <a:gd name="connsiteX5186" fmla="*/ 13932630 w 22290864"/>
              <a:gd name="connsiteY5186" fmla="*/ 5393390 h 14570476"/>
              <a:gd name="connsiteX5187" fmla="*/ 13934584 w 22290864"/>
              <a:gd name="connsiteY5187" fmla="*/ 5395832 h 14570476"/>
              <a:gd name="connsiteX5188" fmla="*/ 13933723 w 22290864"/>
              <a:gd name="connsiteY5188" fmla="*/ 5396706 h 14570476"/>
              <a:gd name="connsiteX5189" fmla="*/ 13914718 w 22290864"/>
              <a:gd name="connsiteY5189" fmla="*/ 5422204 h 14570476"/>
              <a:gd name="connsiteX5190" fmla="*/ 13912871 w 22290864"/>
              <a:gd name="connsiteY5190" fmla="*/ 5424929 h 14570476"/>
              <a:gd name="connsiteX5191" fmla="*/ 13909246 w 22290864"/>
              <a:gd name="connsiteY5191" fmla="*/ 5418223 h 14570476"/>
              <a:gd name="connsiteX5192" fmla="*/ 13903541 w 22290864"/>
              <a:gd name="connsiteY5192" fmla="*/ 5410050 h 14570476"/>
              <a:gd name="connsiteX5193" fmla="*/ 13895835 w 22290864"/>
              <a:gd name="connsiteY5193" fmla="*/ 5409736 h 14570476"/>
              <a:gd name="connsiteX5194" fmla="*/ 13890769 w 22290864"/>
              <a:gd name="connsiteY5194" fmla="*/ 5413210 h 14570476"/>
              <a:gd name="connsiteX5195" fmla="*/ 13885065 w 22290864"/>
              <a:gd name="connsiteY5195" fmla="*/ 5435503 h 14570476"/>
              <a:gd name="connsiteX5196" fmla="*/ 13889066 w 22290864"/>
              <a:gd name="connsiteY5196" fmla="*/ 5439096 h 14570476"/>
              <a:gd name="connsiteX5197" fmla="*/ 13898721 w 22290864"/>
              <a:gd name="connsiteY5197" fmla="*/ 5438854 h 14570476"/>
              <a:gd name="connsiteX5198" fmla="*/ 13905900 w 22290864"/>
              <a:gd name="connsiteY5198" fmla="*/ 5437207 h 14570476"/>
              <a:gd name="connsiteX5199" fmla="*/ 13907246 w 22290864"/>
              <a:gd name="connsiteY5199" fmla="*/ 5437189 h 14570476"/>
              <a:gd name="connsiteX5200" fmla="*/ 13906860 w 22290864"/>
              <a:gd name="connsiteY5200" fmla="*/ 5438225 h 14570476"/>
              <a:gd name="connsiteX5201" fmla="*/ 13905248 w 22290864"/>
              <a:gd name="connsiteY5201" fmla="*/ 5442561 h 14570476"/>
              <a:gd name="connsiteX5202" fmla="*/ 13898436 w 22290864"/>
              <a:gd name="connsiteY5202" fmla="*/ 5469481 h 14570476"/>
              <a:gd name="connsiteX5203" fmla="*/ 13897932 w 22290864"/>
              <a:gd name="connsiteY5203" fmla="*/ 5472717 h 14570476"/>
              <a:gd name="connsiteX5204" fmla="*/ 13894344 w 22290864"/>
              <a:gd name="connsiteY5204" fmla="*/ 5472895 h 14570476"/>
              <a:gd name="connsiteX5205" fmla="*/ 13854511 w 22290864"/>
              <a:gd name="connsiteY5205" fmla="*/ 5470306 h 14570476"/>
              <a:gd name="connsiteX5206" fmla="*/ 13846106 w 22290864"/>
              <a:gd name="connsiteY5206" fmla="*/ 5463432 h 14570476"/>
              <a:gd name="connsiteX5207" fmla="*/ 13834593 w 22290864"/>
              <a:gd name="connsiteY5207" fmla="*/ 5456693 h 14570476"/>
              <a:gd name="connsiteX5208" fmla="*/ 13824641 w 22290864"/>
              <a:gd name="connsiteY5208" fmla="*/ 5461216 h 14570476"/>
              <a:gd name="connsiteX5209" fmla="*/ 13819928 w 22290864"/>
              <a:gd name="connsiteY5209" fmla="*/ 5470968 h 14570476"/>
              <a:gd name="connsiteX5210" fmla="*/ 13823406 w 22290864"/>
              <a:gd name="connsiteY5210" fmla="*/ 5495095 h 14570476"/>
              <a:gd name="connsiteX5211" fmla="*/ 13827599 w 22290864"/>
              <a:gd name="connsiteY5211" fmla="*/ 5498481 h 14570476"/>
              <a:gd name="connsiteX5212" fmla="*/ 13838740 w 22290864"/>
              <a:gd name="connsiteY5212" fmla="*/ 5498265 h 14570476"/>
              <a:gd name="connsiteX5213" fmla="*/ 13844840 w 22290864"/>
              <a:gd name="connsiteY5213" fmla="*/ 5493701 h 14570476"/>
              <a:gd name="connsiteX5214" fmla="*/ 13851598 w 22290864"/>
              <a:gd name="connsiteY5214" fmla="*/ 5489016 h 14570476"/>
              <a:gd name="connsiteX5215" fmla="*/ 13863721 w 22290864"/>
              <a:gd name="connsiteY5215" fmla="*/ 5487293 h 14570476"/>
              <a:gd name="connsiteX5216" fmla="*/ 13877426 w 22290864"/>
              <a:gd name="connsiteY5216" fmla="*/ 5488686 h 14570476"/>
              <a:gd name="connsiteX5217" fmla="*/ 13893029 w 22290864"/>
              <a:gd name="connsiteY5217" fmla="*/ 5490489 h 14570476"/>
              <a:gd name="connsiteX5218" fmla="*/ 13897018 w 22290864"/>
              <a:gd name="connsiteY5218" fmla="*/ 5491103 h 14570476"/>
              <a:gd name="connsiteX5219" fmla="*/ 13897289 w 22290864"/>
              <a:gd name="connsiteY5219" fmla="*/ 5493976 h 14570476"/>
              <a:gd name="connsiteX5220" fmla="*/ 13901834 w 22290864"/>
              <a:gd name="connsiteY5220" fmla="*/ 5522951 h 14570476"/>
              <a:gd name="connsiteX5221" fmla="*/ 13902556 w 22290864"/>
              <a:gd name="connsiteY5221" fmla="*/ 5525604 h 14570476"/>
              <a:gd name="connsiteX5222" fmla="*/ 13901609 w 22290864"/>
              <a:gd name="connsiteY5222" fmla="*/ 5525562 h 14570476"/>
              <a:gd name="connsiteX5223" fmla="*/ 13893940 w 22290864"/>
              <a:gd name="connsiteY5223" fmla="*/ 5523169 h 14570476"/>
              <a:gd name="connsiteX5224" fmla="*/ 13883833 w 22290864"/>
              <a:gd name="connsiteY5224" fmla="*/ 5521579 h 14570476"/>
              <a:gd name="connsiteX5225" fmla="*/ 13877297 w 22290864"/>
              <a:gd name="connsiteY5225" fmla="*/ 5532339 h 14570476"/>
              <a:gd name="connsiteX5226" fmla="*/ 13878767 w 22290864"/>
              <a:gd name="connsiteY5226" fmla="*/ 5540977 h 14570476"/>
              <a:gd name="connsiteX5227" fmla="*/ 13887218 w 22290864"/>
              <a:gd name="connsiteY5227" fmla="*/ 5551952 h 14570476"/>
              <a:gd name="connsiteX5228" fmla="*/ 13894459 w 22290864"/>
              <a:gd name="connsiteY5228" fmla="*/ 5552180 h 14570476"/>
              <a:gd name="connsiteX5229" fmla="*/ 13900465 w 22290864"/>
              <a:gd name="connsiteY5229" fmla="*/ 5546141 h 14570476"/>
              <a:gd name="connsiteX5230" fmla="*/ 13904809 w 22290864"/>
              <a:gd name="connsiteY5230" fmla="*/ 5539299 h 14570476"/>
              <a:gd name="connsiteX5231" fmla="*/ 13907559 w 22290864"/>
              <a:gd name="connsiteY5231" fmla="*/ 5539568 h 14570476"/>
              <a:gd name="connsiteX5232" fmla="*/ 13923636 w 22290864"/>
              <a:gd name="connsiteY5232" fmla="*/ 5567663 h 14570476"/>
              <a:gd name="connsiteX5233" fmla="*/ 13925416 w 22290864"/>
              <a:gd name="connsiteY5233" fmla="*/ 5570321 h 14570476"/>
              <a:gd name="connsiteX5234" fmla="*/ 13911325 w 22290864"/>
              <a:gd name="connsiteY5234" fmla="*/ 5584459 h 14570476"/>
              <a:gd name="connsiteX5235" fmla="*/ 13891300 w 22290864"/>
              <a:gd name="connsiteY5235" fmla="*/ 5601005 h 14570476"/>
              <a:gd name="connsiteX5236" fmla="*/ 13880614 w 22290864"/>
              <a:gd name="connsiteY5236" fmla="*/ 5601994 h 14570476"/>
              <a:gd name="connsiteX5237" fmla="*/ 13871994 w 22290864"/>
              <a:gd name="connsiteY5237" fmla="*/ 5602667 h 14570476"/>
              <a:gd name="connsiteX5238" fmla="*/ 13865009 w 22290864"/>
              <a:gd name="connsiteY5238" fmla="*/ 5608970 h 14570476"/>
              <a:gd name="connsiteX5239" fmla="*/ 13864748 w 22290864"/>
              <a:gd name="connsiteY5239" fmla="*/ 5619998 h 14570476"/>
              <a:gd name="connsiteX5240" fmla="*/ 13877620 w 22290864"/>
              <a:gd name="connsiteY5240" fmla="*/ 5636796 h 14570476"/>
              <a:gd name="connsiteX5241" fmla="*/ 13880853 w 22290864"/>
              <a:gd name="connsiteY5241" fmla="*/ 5638497 h 14570476"/>
              <a:gd name="connsiteX5242" fmla="*/ 13892089 w 22290864"/>
              <a:gd name="connsiteY5242" fmla="*/ 5639802 h 14570476"/>
              <a:gd name="connsiteX5243" fmla="*/ 13899279 w 22290864"/>
              <a:gd name="connsiteY5243" fmla="*/ 5633460 h 14570476"/>
              <a:gd name="connsiteX5244" fmla="*/ 13900975 w 22290864"/>
              <a:gd name="connsiteY5244" fmla="*/ 5624993 h 14570476"/>
              <a:gd name="connsiteX5245" fmla="*/ 13902491 w 22290864"/>
              <a:gd name="connsiteY5245" fmla="*/ 5616277 h 14570476"/>
              <a:gd name="connsiteX5246" fmla="*/ 13908967 w 22290864"/>
              <a:gd name="connsiteY5246" fmla="*/ 5607170 h 14570476"/>
              <a:gd name="connsiteX5247" fmla="*/ 13925690 w 22290864"/>
              <a:gd name="connsiteY5247" fmla="*/ 5593591 h 14570476"/>
              <a:gd name="connsiteX5248" fmla="*/ 13934743 w 22290864"/>
              <a:gd name="connsiteY5248" fmla="*/ 5586397 h 14570476"/>
              <a:gd name="connsiteX5249" fmla="*/ 13937997 w 22290864"/>
              <a:gd name="connsiteY5249" fmla="*/ 5584098 h 14570476"/>
              <a:gd name="connsiteX5250" fmla="*/ 13939799 w 22290864"/>
              <a:gd name="connsiteY5250" fmla="*/ 5585661 h 14570476"/>
              <a:gd name="connsiteX5251" fmla="*/ 13965435 w 22290864"/>
              <a:gd name="connsiteY5251" fmla="*/ 5604180 h 14570476"/>
              <a:gd name="connsiteX5252" fmla="*/ 13968024 w 22290864"/>
              <a:gd name="connsiteY5252" fmla="*/ 5605593 h 14570476"/>
              <a:gd name="connsiteX5253" fmla="*/ 13966962 w 22290864"/>
              <a:gd name="connsiteY5253" fmla="*/ 5606600 h 14570476"/>
              <a:gd name="connsiteX5254" fmla="*/ 13960081 w 22290864"/>
              <a:gd name="connsiteY5254" fmla="*/ 5610442 h 14570476"/>
              <a:gd name="connsiteX5255" fmla="*/ 13955681 w 22290864"/>
              <a:gd name="connsiteY5255" fmla="*/ 5612302 h 14570476"/>
              <a:gd name="connsiteX5256" fmla="*/ 13950851 w 22290864"/>
              <a:gd name="connsiteY5256" fmla="*/ 5621006 h 14570476"/>
              <a:gd name="connsiteX5257" fmla="*/ 13956253 w 22290864"/>
              <a:gd name="connsiteY5257" fmla="*/ 5630139 h 14570476"/>
              <a:gd name="connsiteX5258" fmla="*/ 13978322 w 22290864"/>
              <a:gd name="connsiteY5258" fmla="*/ 5633822 h 14570476"/>
              <a:gd name="connsiteX5259" fmla="*/ 13980693 w 22290864"/>
              <a:gd name="connsiteY5259" fmla="*/ 5630681 h 14570476"/>
              <a:gd name="connsiteX5260" fmla="*/ 13980471 w 22290864"/>
              <a:gd name="connsiteY5260" fmla="*/ 5620458 h 14570476"/>
              <a:gd name="connsiteX5261" fmla="*/ 13979213 w 22290864"/>
              <a:gd name="connsiteY5261" fmla="*/ 5615909 h 14570476"/>
              <a:gd name="connsiteX5262" fmla="*/ 13979160 w 22290864"/>
              <a:gd name="connsiteY5262" fmla="*/ 5611205 h 14570476"/>
              <a:gd name="connsiteX5263" fmla="*/ 13983007 w 22290864"/>
              <a:gd name="connsiteY5263" fmla="*/ 5612304 h 14570476"/>
              <a:gd name="connsiteX5264" fmla="*/ 14010095 w 22290864"/>
              <a:gd name="connsiteY5264" fmla="*/ 5619427 h 14570476"/>
              <a:gd name="connsiteX5265" fmla="*/ 14013405 w 22290864"/>
              <a:gd name="connsiteY5265" fmla="*/ 5619921 h 14570476"/>
              <a:gd name="connsiteX5266" fmla="*/ 14013369 w 22290864"/>
              <a:gd name="connsiteY5266" fmla="*/ 5621424 h 14570476"/>
              <a:gd name="connsiteX5267" fmla="*/ 14013320 w 22290864"/>
              <a:gd name="connsiteY5267" fmla="*/ 5630872 h 14570476"/>
              <a:gd name="connsiteX5268" fmla="*/ 14012091 w 22290864"/>
              <a:gd name="connsiteY5268" fmla="*/ 5663117 h 14570476"/>
              <a:gd name="connsiteX5269" fmla="*/ 14004089 w 22290864"/>
              <a:gd name="connsiteY5269" fmla="*/ 5674666 h 14570476"/>
              <a:gd name="connsiteX5270" fmla="*/ 13999886 w 22290864"/>
              <a:gd name="connsiteY5270" fmla="*/ 5678834 h 14570476"/>
              <a:gd name="connsiteX5271" fmla="*/ 14000636 w 22290864"/>
              <a:gd name="connsiteY5271" fmla="*/ 5695258 h 14570476"/>
              <a:gd name="connsiteX5272" fmla="*/ 14024393 w 22290864"/>
              <a:gd name="connsiteY5272" fmla="*/ 5701786 h 14570476"/>
              <a:gd name="connsiteX5273" fmla="*/ 10400165 w 22290864"/>
              <a:gd name="connsiteY5273" fmla="*/ 10927170 h 14570476"/>
              <a:gd name="connsiteX5274" fmla="*/ 10431772 w 22290864"/>
              <a:gd name="connsiteY5274" fmla="*/ 10909724 h 14570476"/>
              <a:gd name="connsiteX5275" fmla="*/ 10438688 w 22290864"/>
              <a:gd name="connsiteY5275" fmla="*/ 10879914 h 14570476"/>
              <a:gd name="connsiteX5276" fmla="*/ 10427390 w 22290864"/>
              <a:gd name="connsiteY5276" fmla="*/ 10854773 h 14570476"/>
              <a:gd name="connsiteX5277" fmla="*/ 10415165 w 22290864"/>
              <a:gd name="connsiteY5277" fmla="*/ 10829320 h 14570476"/>
              <a:gd name="connsiteX5278" fmla="*/ 10415096 w 22290864"/>
              <a:gd name="connsiteY5278" fmla="*/ 10793653 h 14570476"/>
              <a:gd name="connsiteX5279" fmla="*/ 10433357 w 22290864"/>
              <a:gd name="connsiteY5279" fmla="*/ 10727361 h 14570476"/>
              <a:gd name="connsiteX5280" fmla="*/ 10443533 w 22290864"/>
              <a:gd name="connsiteY5280" fmla="*/ 10691886 h 14570476"/>
              <a:gd name="connsiteX5281" fmla="*/ 10447723 w 22290864"/>
              <a:gd name="connsiteY5281" fmla="*/ 10679879 h 14570476"/>
              <a:gd name="connsiteX5282" fmla="*/ 10455303 w 22290864"/>
              <a:gd name="connsiteY5282" fmla="*/ 10680595 h 14570476"/>
              <a:gd name="connsiteX5283" fmla="*/ 10556242 w 22290864"/>
              <a:gd name="connsiteY5283" fmla="*/ 10681161 h 14570476"/>
              <a:gd name="connsiteX5284" fmla="*/ 10565588 w 22290864"/>
              <a:gd name="connsiteY5284" fmla="*/ 10680029 h 14570476"/>
              <a:gd name="connsiteX5285" fmla="*/ 10564695 w 22290864"/>
              <a:gd name="connsiteY5285" fmla="*/ 10684617 h 14570476"/>
              <a:gd name="connsiteX5286" fmla="*/ 10553948 w 22290864"/>
              <a:gd name="connsiteY5286" fmla="*/ 10707357 h 14570476"/>
              <a:gd name="connsiteX5287" fmla="*/ 10545964 w 22290864"/>
              <a:gd name="connsiteY5287" fmla="*/ 10720350 h 14570476"/>
              <a:gd name="connsiteX5288" fmla="*/ 10549563 w 22290864"/>
              <a:gd name="connsiteY5288" fmla="*/ 10751918 h 14570476"/>
              <a:gd name="connsiteX5289" fmla="*/ 10580533 w 22290864"/>
              <a:gd name="connsiteY5289" fmla="*/ 10765623 h 14570476"/>
              <a:gd name="connsiteX5290" fmla="*/ 10644690 w 22290864"/>
              <a:gd name="connsiteY5290" fmla="*/ 10734263 h 14570476"/>
              <a:gd name="connsiteX5291" fmla="*/ 10645024 w 22290864"/>
              <a:gd name="connsiteY5291" fmla="*/ 10721708 h 14570476"/>
              <a:gd name="connsiteX5292" fmla="*/ 10625491 w 22290864"/>
              <a:gd name="connsiteY5292" fmla="*/ 10695560 h 14570476"/>
              <a:gd name="connsiteX5293" fmla="*/ 10613788 w 22290864"/>
              <a:gd name="connsiteY5293" fmla="*/ 10686077 h 14570476"/>
              <a:gd name="connsiteX5294" fmla="*/ 10604924 w 22290864"/>
              <a:gd name="connsiteY5294" fmla="*/ 10673957 h 14570476"/>
              <a:gd name="connsiteX5295" fmla="*/ 10616955 w 22290864"/>
              <a:gd name="connsiteY5295" fmla="*/ 10669677 h 14570476"/>
              <a:gd name="connsiteX5296" fmla="*/ 10700532 w 22290864"/>
              <a:gd name="connsiteY5296" fmla="*/ 10637943 h 14570476"/>
              <a:gd name="connsiteX5297" fmla="*/ 10710045 w 22290864"/>
              <a:gd name="connsiteY5297" fmla="*/ 10633087 h 14570476"/>
              <a:gd name="connsiteX5298" fmla="*/ 10712742 w 22290864"/>
              <a:gd name="connsiteY5298" fmla="*/ 10637060 h 14570476"/>
              <a:gd name="connsiteX5299" fmla="*/ 10730134 w 22290864"/>
              <a:gd name="connsiteY5299" fmla="*/ 10661693 h 14570476"/>
              <a:gd name="connsiteX5300" fmla="*/ 10786742 w 22290864"/>
              <a:gd name="connsiteY5300" fmla="*/ 10747736 h 14570476"/>
              <a:gd name="connsiteX5301" fmla="*/ 10787377 w 22290864"/>
              <a:gd name="connsiteY5301" fmla="*/ 10792579 h 14570476"/>
              <a:gd name="connsiteX5302" fmla="*/ 10784187 w 22290864"/>
              <a:gd name="connsiteY5302" fmla="*/ 10811201 h 14570476"/>
              <a:gd name="connsiteX5303" fmla="*/ 10816592 w 22290864"/>
              <a:gd name="connsiteY5303" fmla="*/ 10852477 h 14570476"/>
              <a:gd name="connsiteX5304" fmla="*/ 10890415 w 22290864"/>
              <a:gd name="connsiteY5304" fmla="*/ 10825373 h 14570476"/>
              <a:gd name="connsiteX5305" fmla="*/ 10909882 w 22290864"/>
              <a:gd name="connsiteY5305" fmla="*/ 10767677 h 14570476"/>
              <a:gd name="connsiteX5306" fmla="*/ 10897158 w 22290864"/>
              <a:gd name="connsiteY5306" fmla="*/ 10751851 h 14570476"/>
              <a:gd name="connsiteX5307" fmla="*/ 10873052 w 22290864"/>
              <a:gd name="connsiteY5307" fmla="*/ 10741739 h 14570476"/>
              <a:gd name="connsiteX5308" fmla="*/ 10830306 w 22290864"/>
              <a:gd name="connsiteY5308" fmla="*/ 10721654 h 14570476"/>
              <a:gd name="connsiteX5309" fmla="*/ 10787986 w 22290864"/>
              <a:gd name="connsiteY5309" fmla="*/ 10653118 h 14570476"/>
              <a:gd name="connsiteX5310" fmla="*/ 10760170 w 22290864"/>
              <a:gd name="connsiteY5310" fmla="*/ 10601379 h 14570476"/>
              <a:gd name="connsiteX5311" fmla="*/ 10765765 w 22290864"/>
              <a:gd name="connsiteY5311" fmla="*/ 10596791 h 14570476"/>
              <a:gd name="connsiteX5312" fmla="*/ 10835816 w 22290864"/>
              <a:gd name="connsiteY5312" fmla="*/ 10528876 h 14570476"/>
              <a:gd name="connsiteX5313" fmla="*/ 10840611 w 22290864"/>
              <a:gd name="connsiteY5313" fmla="*/ 10523149 h 14570476"/>
              <a:gd name="connsiteX5314" fmla="*/ 10843218 w 22290864"/>
              <a:gd name="connsiteY5314" fmla="*/ 10526599 h 14570476"/>
              <a:gd name="connsiteX5315" fmla="*/ 10852146 w 22290864"/>
              <a:gd name="connsiteY5315" fmla="*/ 10552415 h 14570476"/>
              <a:gd name="connsiteX5316" fmla="*/ 10867108 w 22290864"/>
              <a:gd name="connsiteY5316" fmla="*/ 10581296 h 14570476"/>
              <a:gd name="connsiteX5317" fmla="*/ 10887174 w 22290864"/>
              <a:gd name="connsiteY5317" fmla="*/ 10586255 h 14570476"/>
              <a:gd name="connsiteX5318" fmla="*/ 10906178 w 22290864"/>
              <a:gd name="connsiteY5318" fmla="*/ 10578763 h 14570476"/>
              <a:gd name="connsiteX5319" fmla="*/ 10937936 w 22290864"/>
              <a:gd name="connsiteY5319" fmla="*/ 10512038 h 14570476"/>
              <a:gd name="connsiteX5320" fmla="*/ 10926787 w 22290864"/>
              <a:gd name="connsiteY5320" fmla="*/ 10497555 h 14570476"/>
              <a:gd name="connsiteX5321" fmla="*/ 10911441 w 22290864"/>
              <a:gd name="connsiteY5321" fmla="*/ 10491519 h 14570476"/>
              <a:gd name="connsiteX5322" fmla="*/ 10895945 w 22290864"/>
              <a:gd name="connsiteY5322" fmla="*/ 10492832 h 14570476"/>
              <a:gd name="connsiteX5323" fmla="*/ 10878643 w 22290864"/>
              <a:gd name="connsiteY5323" fmla="*/ 10494186 h 14570476"/>
              <a:gd name="connsiteX5324" fmla="*/ 10864129 w 22290864"/>
              <a:gd name="connsiteY5324" fmla="*/ 10491433 h 14570476"/>
              <a:gd name="connsiteX5325" fmla="*/ 10867549 w 22290864"/>
              <a:gd name="connsiteY5325" fmla="*/ 10484733 h 14570476"/>
              <a:gd name="connsiteX5326" fmla="*/ 10911955 w 22290864"/>
              <a:gd name="connsiteY5326" fmla="*/ 10389500 h 14570476"/>
              <a:gd name="connsiteX5327" fmla="*/ 10913705 w 22290864"/>
              <a:gd name="connsiteY5327" fmla="*/ 10384429 h 14570476"/>
              <a:gd name="connsiteX5328" fmla="*/ 10941018 w 22290864"/>
              <a:gd name="connsiteY5328" fmla="*/ 10388952 h 14570476"/>
              <a:gd name="connsiteX5329" fmla="*/ 11032681 w 22290864"/>
              <a:gd name="connsiteY5329" fmla="*/ 10405555 h 14570476"/>
              <a:gd name="connsiteX5330" fmla="*/ 11065012 w 22290864"/>
              <a:gd name="connsiteY5330" fmla="*/ 10421714 h 14570476"/>
              <a:gd name="connsiteX5331" fmla="*/ 11082976 w 22290864"/>
              <a:gd name="connsiteY5331" fmla="*/ 10445376 h 14570476"/>
              <a:gd name="connsiteX5332" fmla="*/ 11119118 w 22290864"/>
              <a:gd name="connsiteY5332" fmla="*/ 10470827 h 14570476"/>
              <a:gd name="connsiteX5333" fmla="*/ 11161947 w 22290864"/>
              <a:gd name="connsiteY5333" fmla="*/ 10443595 h 14570476"/>
              <a:gd name="connsiteX5334" fmla="*/ 11177171 w 22290864"/>
              <a:gd name="connsiteY5334" fmla="*/ 10388977 h 14570476"/>
              <a:gd name="connsiteX5335" fmla="*/ 11172238 w 22290864"/>
              <a:gd name="connsiteY5335" fmla="*/ 10360595 h 14570476"/>
              <a:gd name="connsiteX5336" fmla="*/ 11140126 w 22290864"/>
              <a:gd name="connsiteY5336" fmla="*/ 10335528 h 14570476"/>
              <a:gd name="connsiteX5337" fmla="*/ 11103938 w 22290864"/>
              <a:gd name="connsiteY5337" fmla="*/ 10346638 h 14570476"/>
              <a:gd name="connsiteX5338" fmla="*/ 11074107 w 22290864"/>
              <a:gd name="connsiteY5338" fmla="*/ 10359950 h 14570476"/>
              <a:gd name="connsiteX5339" fmla="*/ 11030524 w 22290864"/>
              <a:gd name="connsiteY5339" fmla="*/ 10356538 h 14570476"/>
              <a:gd name="connsiteX5340" fmla="*/ 10927208 w 22290864"/>
              <a:gd name="connsiteY5340" fmla="*/ 10327218 h 14570476"/>
              <a:gd name="connsiteX5341" fmla="*/ 10928315 w 22290864"/>
              <a:gd name="connsiteY5341" fmla="*/ 10317218 h 14570476"/>
              <a:gd name="connsiteX5342" fmla="*/ 10929518 w 22290864"/>
              <a:gd name="connsiteY5342" fmla="*/ 10213738 h 14570476"/>
              <a:gd name="connsiteX5343" fmla="*/ 10935733 w 22290864"/>
              <a:gd name="connsiteY5343" fmla="*/ 10206491 h 14570476"/>
              <a:gd name="connsiteX5344" fmla="*/ 10956980 w 22290864"/>
              <a:gd name="connsiteY5344" fmla="*/ 10217563 h 14570476"/>
              <a:gd name="connsiteX5345" fmla="*/ 10970887 w 22290864"/>
              <a:gd name="connsiteY5345" fmla="*/ 10225794 h 14570476"/>
              <a:gd name="connsiteX5346" fmla="*/ 11005485 w 22290864"/>
              <a:gd name="connsiteY5346" fmla="*/ 10214420 h 14570476"/>
              <a:gd name="connsiteX5347" fmla="*/ 10999148 w 22290864"/>
              <a:gd name="connsiteY5347" fmla="*/ 10137496 h 14570476"/>
              <a:gd name="connsiteX5348" fmla="*/ 10982207 w 22290864"/>
              <a:gd name="connsiteY5348" fmla="*/ 10125283 h 14570476"/>
              <a:gd name="connsiteX5349" fmla="*/ 10964605 w 22290864"/>
              <a:gd name="connsiteY5349" fmla="*/ 10125680 h 14570476"/>
              <a:gd name="connsiteX5350" fmla="*/ 10942243 w 22290864"/>
              <a:gd name="connsiteY5350" fmla="*/ 10146111 h 14570476"/>
              <a:gd name="connsiteX5351" fmla="*/ 10933313 w 22290864"/>
              <a:gd name="connsiteY5351" fmla="*/ 10157116 h 14570476"/>
              <a:gd name="connsiteX5352" fmla="*/ 10922193 w 22290864"/>
              <a:gd name="connsiteY5352" fmla="*/ 10165137 h 14570476"/>
              <a:gd name="connsiteX5353" fmla="*/ 10917708 w 22290864"/>
              <a:gd name="connsiteY5353" fmla="*/ 10151124 h 14570476"/>
              <a:gd name="connsiteX5354" fmla="*/ 10899383 w 22290864"/>
              <a:gd name="connsiteY5354" fmla="*/ 10097153 h 14570476"/>
              <a:gd name="connsiteX5355" fmla="*/ 10884725 w 22290864"/>
              <a:gd name="connsiteY5355" fmla="*/ 10065734 h 14570476"/>
              <a:gd name="connsiteX5356" fmla="*/ 10883364 w 22290864"/>
              <a:gd name="connsiteY5356" fmla="*/ 10063279 h 14570476"/>
              <a:gd name="connsiteX5357" fmla="*/ 10891805 w 22290864"/>
              <a:gd name="connsiteY5357" fmla="*/ 10057263 h 14570476"/>
              <a:gd name="connsiteX5358" fmla="*/ 10953294 w 22290864"/>
              <a:gd name="connsiteY5358" fmla="*/ 10013863 h 14570476"/>
              <a:gd name="connsiteX5359" fmla="*/ 10998096 w 22290864"/>
              <a:gd name="connsiteY5359" fmla="*/ 9987166 h 14570476"/>
              <a:gd name="connsiteX5360" fmla="*/ 11004174 w 22290864"/>
              <a:gd name="connsiteY5360" fmla="*/ 9985385 h 14570476"/>
              <a:gd name="connsiteX5361" fmla="*/ 11025060 w 22290864"/>
              <a:gd name="connsiteY5361" fmla="*/ 9984559 h 14570476"/>
              <a:gd name="connsiteX5362" fmla="*/ 11042188 w 22290864"/>
              <a:gd name="connsiteY5362" fmla="*/ 9987669 h 14570476"/>
              <a:gd name="connsiteX5363" fmla="*/ 11058748 w 22290864"/>
              <a:gd name="connsiteY5363" fmla="*/ 9990608 h 14570476"/>
              <a:gd name="connsiteX5364" fmla="*/ 11093625 w 22290864"/>
              <a:gd name="connsiteY5364" fmla="*/ 9973810 h 14570476"/>
              <a:gd name="connsiteX5365" fmla="*/ 11100336 w 22290864"/>
              <a:gd name="connsiteY5365" fmla="*/ 9937719 h 14570476"/>
              <a:gd name="connsiteX5366" fmla="*/ 11057087 w 22290864"/>
              <a:gd name="connsiteY5366" fmla="*/ 9870418 h 14570476"/>
              <a:gd name="connsiteX5367" fmla="*/ 11022029 w 22290864"/>
              <a:gd name="connsiteY5367" fmla="*/ 9862654 h 14570476"/>
              <a:gd name="connsiteX5368" fmla="*/ 10998052 w 22290864"/>
              <a:gd name="connsiteY5368" fmla="*/ 9879935 h 14570476"/>
              <a:gd name="connsiteX5369" fmla="*/ 10988830 w 22290864"/>
              <a:gd name="connsiteY5369" fmla="*/ 9905302 h 14570476"/>
              <a:gd name="connsiteX5370" fmla="*/ 10975773 w 22290864"/>
              <a:gd name="connsiteY5370" fmla="*/ 9936904 h 14570476"/>
              <a:gd name="connsiteX5371" fmla="*/ 10927320 w 22290864"/>
              <a:gd name="connsiteY5371" fmla="*/ 9972088 h 14570476"/>
              <a:gd name="connsiteX5372" fmla="*/ 10853050 w 22290864"/>
              <a:gd name="connsiteY5372" fmla="*/ 10013044 h 14570476"/>
              <a:gd name="connsiteX5373" fmla="*/ 10849243 w 22290864"/>
              <a:gd name="connsiteY5373" fmla="*/ 10008859 h 14570476"/>
              <a:gd name="connsiteX5374" fmla="*/ 10783412 w 22290864"/>
              <a:gd name="connsiteY5374" fmla="*/ 9938776 h 14570476"/>
              <a:gd name="connsiteX5375" fmla="*/ 10773028 w 22290864"/>
              <a:gd name="connsiteY5375" fmla="*/ 9929940 h 14570476"/>
              <a:gd name="connsiteX5376" fmla="*/ 10771138 w 22290864"/>
              <a:gd name="connsiteY5376" fmla="*/ 9928316 h 14570476"/>
              <a:gd name="connsiteX5377" fmla="*/ 10773970 w 22290864"/>
              <a:gd name="connsiteY5377" fmla="*/ 9926419 h 14570476"/>
              <a:gd name="connsiteX5378" fmla="*/ 10797568 w 22290864"/>
              <a:gd name="connsiteY5378" fmla="*/ 9918678 h 14570476"/>
              <a:gd name="connsiteX5379" fmla="*/ 10820427 w 22290864"/>
              <a:gd name="connsiteY5379" fmla="*/ 9911331 h 14570476"/>
              <a:gd name="connsiteX5380" fmla="*/ 10832271 w 22290864"/>
              <a:gd name="connsiteY5380" fmla="*/ 9887933 h 14570476"/>
              <a:gd name="connsiteX5381" fmla="*/ 10780980 w 22290864"/>
              <a:gd name="connsiteY5381" fmla="*/ 9833298 h 14570476"/>
              <a:gd name="connsiteX5382" fmla="*/ 10761160 w 22290864"/>
              <a:gd name="connsiteY5382" fmla="*/ 9831725 h 14570476"/>
              <a:gd name="connsiteX5383" fmla="*/ 10740334 w 22290864"/>
              <a:gd name="connsiteY5383" fmla="*/ 9847793 h 14570476"/>
              <a:gd name="connsiteX5384" fmla="*/ 10738487 w 22290864"/>
              <a:gd name="connsiteY5384" fmla="*/ 9874248 h 14570476"/>
              <a:gd name="connsiteX5385" fmla="*/ 10739952 w 22290864"/>
              <a:gd name="connsiteY5385" fmla="*/ 9891802 h 14570476"/>
              <a:gd name="connsiteX5386" fmla="*/ 10737889 w 22290864"/>
              <a:gd name="connsiteY5386" fmla="*/ 9904452 h 14570476"/>
              <a:gd name="connsiteX5387" fmla="*/ 10729603 w 22290864"/>
              <a:gd name="connsiteY5387" fmla="*/ 9899624 h 14570476"/>
              <a:gd name="connsiteX5388" fmla="*/ 10643402 w 22290864"/>
              <a:gd name="connsiteY5388" fmla="*/ 9859239 h 14570476"/>
              <a:gd name="connsiteX5389" fmla="*/ 10633398 w 22290864"/>
              <a:gd name="connsiteY5389" fmla="*/ 9854571 h 14570476"/>
              <a:gd name="connsiteX5390" fmla="*/ 10637255 w 22290864"/>
              <a:gd name="connsiteY5390" fmla="*/ 9832006 h 14570476"/>
              <a:gd name="connsiteX5391" fmla="*/ 10656824 w 22290864"/>
              <a:gd name="connsiteY5391" fmla="*/ 9731020 h 14570476"/>
              <a:gd name="connsiteX5392" fmla="*/ 10675704 w 22290864"/>
              <a:gd name="connsiteY5392" fmla="*/ 9703997 h 14570476"/>
              <a:gd name="connsiteX5393" fmla="*/ 10690396 w 22290864"/>
              <a:gd name="connsiteY5393" fmla="*/ 9693683 h 14570476"/>
              <a:gd name="connsiteX5394" fmla="*/ 10712095 w 22290864"/>
              <a:gd name="connsiteY5394" fmla="*/ 9675651 h 14570476"/>
              <a:gd name="connsiteX5395" fmla="*/ 10718305 w 22290864"/>
              <a:gd name="connsiteY5395" fmla="*/ 9646433 h 14570476"/>
              <a:gd name="connsiteX5396" fmla="*/ 10704463 w 22290864"/>
              <a:gd name="connsiteY5396" fmla="*/ 9622131 h 14570476"/>
              <a:gd name="connsiteX5397" fmla="*/ 10654279 w 22290864"/>
              <a:gd name="connsiteY5397" fmla="*/ 9599021 h 14570476"/>
              <a:gd name="connsiteX5398" fmla="*/ 10624755 w 22290864"/>
              <a:gd name="connsiteY5398" fmla="*/ 9598842 h 14570476"/>
              <a:gd name="connsiteX5399" fmla="*/ 10607965 w 22290864"/>
              <a:gd name="connsiteY5399" fmla="*/ 9602796 h 14570476"/>
              <a:gd name="connsiteX5400" fmla="*/ 10590829 w 22290864"/>
              <a:gd name="connsiteY5400" fmla="*/ 9616485 h 14570476"/>
              <a:gd name="connsiteX5401" fmla="*/ 10584994 w 22290864"/>
              <a:gd name="connsiteY5401" fmla="*/ 9628303 h 14570476"/>
              <a:gd name="connsiteX5402" fmla="*/ 10584447 w 22290864"/>
              <a:gd name="connsiteY5402" fmla="*/ 9648622 h 14570476"/>
              <a:gd name="connsiteX5403" fmla="*/ 10597156 w 22290864"/>
              <a:gd name="connsiteY5403" fmla="*/ 9674932 h 14570476"/>
              <a:gd name="connsiteX5404" fmla="*/ 10609231 w 22290864"/>
              <a:gd name="connsiteY5404" fmla="*/ 9722248 h 14570476"/>
              <a:gd name="connsiteX5405" fmla="*/ 10588612 w 22290864"/>
              <a:gd name="connsiteY5405" fmla="*/ 9801038 h 14570476"/>
              <a:gd name="connsiteX5406" fmla="*/ 10579303 w 22290864"/>
              <a:gd name="connsiteY5406" fmla="*/ 9833341 h 14570476"/>
              <a:gd name="connsiteX5407" fmla="*/ 10576668 w 22290864"/>
              <a:gd name="connsiteY5407" fmla="*/ 9842662 h 14570476"/>
              <a:gd name="connsiteX5408" fmla="*/ 10570590 w 22290864"/>
              <a:gd name="connsiteY5408" fmla="*/ 9841689 h 14570476"/>
              <a:gd name="connsiteX5409" fmla="*/ 10467377 w 22290864"/>
              <a:gd name="connsiteY5409" fmla="*/ 9839228 h 14570476"/>
              <a:gd name="connsiteX5410" fmla="*/ 10456071 w 22290864"/>
              <a:gd name="connsiteY5410" fmla="*/ 9840293 h 14570476"/>
              <a:gd name="connsiteX5411" fmla="*/ 10457011 w 22290864"/>
              <a:gd name="connsiteY5411" fmla="*/ 9836370 h 14570476"/>
              <a:gd name="connsiteX5412" fmla="*/ 10467633 w 22290864"/>
              <a:gd name="connsiteY5412" fmla="*/ 9814861 h 14570476"/>
              <a:gd name="connsiteX5413" fmla="*/ 10477975 w 22290864"/>
              <a:gd name="connsiteY5413" fmla="*/ 9784665 h 14570476"/>
              <a:gd name="connsiteX5414" fmla="*/ 10464250 w 22290864"/>
              <a:gd name="connsiteY5414" fmla="*/ 9764173 h 14570476"/>
              <a:gd name="connsiteX5415" fmla="*/ 10420643 w 22290864"/>
              <a:gd name="connsiteY5415" fmla="*/ 9757876 h 14570476"/>
              <a:gd name="connsiteX5416" fmla="*/ 10382014 w 22290864"/>
              <a:gd name="connsiteY5416" fmla="*/ 9777870 h 14570476"/>
              <a:gd name="connsiteX5417" fmla="*/ 10376593 w 22290864"/>
              <a:gd name="connsiteY5417" fmla="*/ 9803459 h 14570476"/>
              <a:gd name="connsiteX5418" fmla="*/ 10397021 w 22290864"/>
              <a:gd name="connsiteY5418" fmla="*/ 9827775 h 14570476"/>
              <a:gd name="connsiteX5419" fmla="*/ 10408901 w 22290864"/>
              <a:gd name="connsiteY5419" fmla="*/ 9837899 h 14570476"/>
              <a:gd name="connsiteX5420" fmla="*/ 10415389 w 22290864"/>
              <a:gd name="connsiteY5420" fmla="*/ 9847134 h 14570476"/>
              <a:gd name="connsiteX5421" fmla="*/ 10405517 w 22290864"/>
              <a:gd name="connsiteY5421" fmla="*/ 9849902 h 14570476"/>
              <a:gd name="connsiteX5422" fmla="*/ 10314767 w 22290864"/>
              <a:gd name="connsiteY5422" fmla="*/ 9884074 h 14570476"/>
              <a:gd name="connsiteX5423" fmla="*/ 10307870 w 22290864"/>
              <a:gd name="connsiteY5423" fmla="*/ 9887340 h 14570476"/>
              <a:gd name="connsiteX5424" fmla="*/ 10266380 w 22290864"/>
              <a:gd name="connsiteY5424" fmla="*/ 9828740 h 14570476"/>
              <a:gd name="connsiteX5425" fmla="*/ 10232633 w 22290864"/>
              <a:gd name="connsiteY5425" fmla="*/ 9768275 h 14570476"/>
              <a:gd name="connsiteX5426" fmla="*/ 10235607 w 22290864"/>
              <a:gd name="connsiteY5426" fmla="*/ 9731548 h 14570476"/>
              <a:gd name="connsiteX5427" fmla="*/ 10237610 w 22290864"/>
              <a:gd name="connsiteY5427" fmla="*/ 9706008 h 14570476"/>
              <a:gd name="connsiteX5428" fmla="*/ 10233880 w 22290864"/>
              <a:gd name="connsiteY5428" fmla="*/ 9695225 h 14570476"/>
              <a:gd name="connsiteX5429" fmla="*/ 10172455 w 22290864"/>
              <a:gd name="connsiteY5429" fmla="*/ 9677872 h 14570476"/>
              <a:gd name="connsiteX5430" fmla="*/ 10118395 w 22290864"/>
              <a:gd name="connsiteY5430" fmla="*/ 9717579 h 14570476"/>
              <a:gd name="connsiteX5431" fmla="*/ 10109884 w 22290864"/>
              <a:gd name="connsiteY5431" fmla="*/ 9736508 h 14570476"/>
              <a:gd name="connsiteX5432" fmla="*/ 10138620 w 22290864"/>
              <a:gd name="connsiteY5432" fmla="*/ 9782244 h 14570476"/>
              <a:gd name="connsiteX5433" fmla="*/ 10154840 w 22290864"/>
              <a:gd name="connsiteY5433" fmla="*/ 9786720 h 14570476"/>
              <a:gd name="connsiteX5434" fmla="*/ 10181625 w 22290864"/>
              <a:gd name="connsiteY5434" fmla="*/ 9797178 h 14570476"/>
              <a:gd name="connsiteX5435" fmla="*/ 10226673 w 22290864"/>
              <a:gd name="connsiteY5435" fmla="*/ 9860073 h 14570476"/>
              <a:gd name="connsiteX5436" fmla="*/ 10236388 w 22290864"/>
              <a:gd name="connsiteY5436" fmla="*/ 9877557 h 14570476"/>
              <a:gd name="connsiteX5437" fmla="*/ 10250804 w 22290864"/>
              <a:gd name="connsiteY5437" fmla="*/ 9903642 h 14570476"/>
              <a:gd name="connsiteX5438" fmla="*/ 10258918 w 22290864"/>
              <a:gd name="connsiteY5438" fmla="*/ 9918444 h 14570476"/>
              <a:gd name="connsiteX5439" fmla="*/ 10253971 w 22290864"/>
              <a:gd name="connsiteY5439" fmla="*/ 9922115 h 14570476"/>
              <a:gd name="connsiteX5440" fmla="*/ 10183602 w 22290864"/>
              <a:gd name="connsiteY5440" fmla="*/ 9989345 h 14570476"/>
              <a:gd name="connsiteX5441" fmla="*/ 10176490 w 22290864"/>
              <a:gd name="connsiteY5441" fmla="*/ 9995671 h 14570476"/>
              <a:gd name="connsiteX5442" fmla="*/ 10168648 w 22290864"/>
              <a:gd name="connsiteY5442" fmla="*/ 9971482 h 14570476"/>
              <a:gd name="connsiteX5443" fmla="*/ 10164498 w 22290864"/>
              <a:gd name="connsiteY5443" fmla="*/ 9954724 h 14570476"/>
              <a:gd name="connsiteX5444" fmla="*/ 10154255 w 22290864"/>
              <a:gd name="connsiteY5444" fmla="*/ 9943176 h 14570476"/>
              <a:gd name="connsiteX5445" fmla="*/ 10113112 w 22290864"/>
              <a:gd name="connsiteY5445" fmla="*/ 9946938 h 14570476"/>
              <a:gd name="connsiteX5446" fmla="*/ 10082979 w 22290864"/>
              <a:gd name="connsiteY5446" fmla="*/ 10012174 h 14570476"/>
              <a:gd name="connsiteX5447" fmla="*/ 10109017 w 22290864"/>
              <a:gd name="connsiteY5447" fmla="*/ 10032773 h 14570476"/>
              <a:gd name="connsiteX5448" fmla="*/ 10125940 w 22290864"/>
              <a:gd name="connsiteY5448" fmla="*/ 10031551 h 14570476"/>
              <a:gd name="connsiteX5449" fmla="*/ 10149690 w 22290864"/>
              <a:gd name="connsiteY5449" fmla="*/ 10030973 h 14570476"/>
              <a:gd name="connsiteX5450" fmla="*/ 10152001 w 22290864"/>
              <a:gd name="connsiteY5450" fmla="*/ 10031517 h 14570476"/>
              <a:gd name="connsiteX5451" fmla="*/ 10145436 w 22290864"/>
              <a:gd name="connsiteY5451" fmla="*/ 10042990 h 14570476"/>
              <a:gd name="connsiteX5452" fmla="*/ 10105168 w 22290864"/>
              <a:gd name="connsiteY5452" fmla="*/ 10131399 h 14570476"/>
              <a:gd name="connsiteX5453" fmla="*/ 10101956 w 22290864"/>
              <a:gd name="connsiteY5453" fmla="*/ 10140483 h 14570476"/>
              <a:gd name="connsiteX5454" fmla="*/ 10009043 w 22290864"/>
              <a:gd name="connsiteY5454" fmla="*/ 10124430 h 14570476"/>
              <a:gd name="connsiteX5455" fmla="*/ 9959327 w 22290864"/>
              <a:gd name="connsiteY5455" fmla="*/ 10106011 h 14570476"/>
              <a:gd name="connsiteX5456" fmla="*/ 9941160 w 22290864"/>
              <a:gd name="connsiteY5456" fmla="*/ 10083122 h 14570476"/>
              <a:gd name="connsiteX5457" fmla="*/ 9931350 w 22290864"/>
              <a:gd name="connsiteY5457" fmla="*/ 10069014 h 14570476"/>
              <a:gd name="connsiteX5458" fmla="*/ 9914215 w 22290864"/>
              <a:gd name="connsiteY5458" fmla="*/ 10057237 h 14570476"/>
              <a:gd name="connsiteX5459" fmla="*/ 9885644 w 22290864"/>
              <a:gd name="connsiteY5459" fmla="*/ 10058306 h 14570476"/>
              <a:gd name="connsiteX5460" fmla="*/ 9845722 w 22290864"/>
              <a:gd name="connsiteY5460" fmla="*/ 10129924 h 14570476"/>
              <a:gd name="connsiteX5461" fmla="*/ 9846650 w 22290864"/>
              <a:gd name="connsiteY5461" fmla="*/ 10149049 h 14570476"/>
              <a:gd name="connsiteX5462" fmla="*/ 9855348 w 22290864"/>
              <a:gd name="connsiteY5462" fmla="*/ 10174703 h 14570476"/>
              <a:gd name="connsiteX5463" fmla="*/ 9884523 w 22290864"/>
              <a:gd name="connsiteY5463" fmla="*/ 10190867 h 14570476"/>
              <a:gd name="connsiteX5464" fmla="*/ 9904841 w 22290864"/>
              <a:gd name="connsiteY5464" fmla="*/ 10187114 h 14570476"/>
              <a:gd name="connsiteX5465" fmla="*/ 9919021 w 22290864"/>
              <a:gd name="connsiteY5465" fmla="*/ 10179307 h 14570476"/>
              <a:gd name="connsiteX5466" fmla="*/ 9964184 w 22290864"/>
              <a:gd name="connsiteY5466" fmla="*/ 10164509 h 14570476"/>
              <a:gd name="connsiteX5467" fmla="*/ 10047462 w 22290864"/>
              <a:gd name="connsiteY5467" fmla="*/ 10185102 h 14570476"/>
              <a:gd name="connsiteX5468" fmla="*/ 10080098 w 22290864"/>
              <a:gd name="connsiteY5468" fmla="*/ 10194423 h 14570476"/>
              <a:gd name="connsiteX5469" fmla="*/ 10089702 w 22290864"/>
              <a:gd name="connsiteY5469" fmla="*/ 10197144 h 14570476"/>
              <a:gd name="connsiteX5470" fmla="*/ 10089089 w 22290864"/>
              <a:gd name="connsiteY5470" fmla="*/ 10201012 h 14570476"/>
              <a:gd name="connsiteX5471" fmla="*/ 10087006 w 22290864"/>
              <a:gd name="connsiteY5471" fmla="*/ 10302493 h 14570476"/>
              <a:gd name="connsiteX5472" fmla="*/ 10087262 w 22290864"/>
              <a:gd name="connsiteY5472" fmla="*/ 10312998 h 14570476"/>
              <a:gd name="connsiteX5473" fmla="*/ 10065406 w 22290864"/>
              <a:gd name="connsiteY5473" fmla="*/ 10302300 h 14570476"/>
              <a:gd name="connsiteX5474" fmla="*/ 10035430 w 22290864"/>
              <a:gd name="connsiteY5474" fmla="*/ 10291649 h 14570476"/>
              <a:gd name="connsiteX5475" fmla="*/ 10014832 w 22290864"/>
              <a:gd name="connsiteY5475" fmla="*/ 10305125 h 14570476"/>
              <a:gd name="connsiteX5476" fmla="*/ 10008114 w 22290864"/>
              <a:gd name="connsiteY5476" fmla="*/ 10323545 h 14570476"/>
              <a:gd name="connsiteX5477" fmla="*/ 10034638 w 22290864"/>
              <a:gd name="connsiteY5477" fmla="*/ 10392035 h 14570476"/>
              <a:gd name="connsiteX5478" fmla="*/ 10051695 w 22290864"/>
              <a:gd name="connsiteY5478" fmla="*/ 10393949 h 14570476"/>
              <a:gd name="connsiteX5479" fmla="*/ 10076330 w 22290864"/>
              <a:gd name="connsiteY5479" fmla="*/ 10375413 h 14570476"/>
              <a:gd name="connsiteX5480" fmla="*/ 10091924 w 22290864"/>
              <a:gd name="connsiteY5480" fmla="*/ 10357822 h 14570476"/>
              <a:gd name="connsiteX5481" fmla="*/ 10095385 w 22290864"/>
              <a:gd name="connsiteY5481" fmla="*/ 10355281 h 14570476"/>
              <a:gd name="connsiteX5482" fmla="*/ 10096304 w 22290864"/>
              <a:gd name="connsiteY5482" fmla="*/ 10358684 h 14570476"/>
              <a:gd name="connsiteX5483" fmla="*/ 10100159 w 22290864"/>
              <a:gd name="connsiteY5483" fmla="*/ 10372940 h 14570476"/>
              <a:gd name="connsiteX5484" fmla="*/ 10132388 w 22290864"/>
              <a:gd name="connsiteY5484" fmla="*/ 10455503 h 14570476"/>
              <a:gd name="connsiteX5485" fmla="*/ 10137080 w 22290864"/>
              <a:gd name="connsiteY5485" fmla="*/ 10464844 h 14570476"/>
              <a:gd name="connsiteX5486" fmla="*/ 10128089 w 22290864"/>
              <a:gd name="connsiteY5486" fmla="*/ 10471963 h 14570476"/>
              <a:gd name="connsiteX5487" fmla="*/ 10019814 w 22290864"/>
              <a:gd name="connsiteY5487" fmla="*/ 10539108 h 14570476"/>
              <a:gd name="connsiteX5488" fmla="*/ 9985229 w 22290864"/>
              <a:gd name="connsiteY5488" fmla="*/ 10536840 h 14570476"/>
              <a:gd name="connsiteX5489" fmla="*/ 9942823 w 22290864"/>
              <a:gd name="connsiteY5489" fmla="*/ 10540684 h 14570476"/>
              <a:gd name="connsiteX5490" fmla="*/ 9925361 w 22290864"/>
              <a:gd name="connsiteY5490" fmla="*/ 10570891 h 14570476"/>
              <a:gd name="connsiteX5491" fmla="*/ 9931204 w 22290864"/>
              <a:gd name="connsiteY5491" fmla="*/ 10604964 h 14570476"/>
              <a:gd name="connsiteX5492" fmla="*/ 9984984 w 22290864"/>
              <a:gd name="connsiteY5492" fmla="*/ 10661188 h 14570476"/>
              <a:gd name="connsiteX5493" fmla="*/ 10002155 w 22290864"/>
              <a:gd name="connsiteY5493" fmla="*/ 10662208 h 14570476"/>
              <a:gd name="connsiteX5494" fmla="*/ 10030698 w 22290864"/>
              <a:gd name="connsiteY5494" fmla="*/ 10640986 h 14570476"/>
              <a:gd name="connsiteX5495" fmla="*/ 10038079 w 22290864"/>
              <a:gd name="connsiteY5495" fmla="*/ 10617816 h 14570476"/>
              <a:gd name="connsiteX5496" fmla="*/ 10046944 w 22290864"/>
              <a:gd name="connsiteY5496" fmla="*/ 10593114 h 14570476"/>
              <a:gd name="connsiteX5497" fmla="*/ 10075242 w 22290864"/>
              <a:gd name="connsiteY5497" fmla="*/ 10566156 h 14570476"/>
              <a:gd name="connsiteX5498" fmla="*/ 10113427 w 22290864"/>
              <a:gd name="connsiteY5498" fmla="*/ 10544357 h 14570476"/>
              <a:gd name="connsiteX5499" fmla="*/ 10157304 w 22290864"/>
              <a:gd name="connsiteY5499" fmla="*/ 10520102 h 14570476"/>
              <a:gd name="connsiteX5500" fmla="*/ 10168806 w 22290864"/>
              <a:gd name="connsiteY5500" fmla="*/ 10514301 h 14570476"/>
              <a:gd name="connsiteX5501" fmla="*/ 10174836 w 22290864"/>
              <a:gd name="connsiteY5501" fmla="*/ 10521262 h 14570476"/>
              <a:gd name="connsiteX5502" fmla="*/ 10240379 w 22290864"/>
              <a:gd name="connsiteY5502" fmla="*/ 10588102 h 14570476"/>
              <a:gd name="connsiteX5503" fmla="*/ 10247176 w 22290864"/>
              <a:gd name="connsiteY5503" fmla="*/ 10593655 h 14570476"/>
              <a:gd name="connsiteX5504" fmla="*/ 10244637 w 22290864"/>
              <a:gd name="connsiteY5504" fmla="*/ 10595300 h 14570476"/>
              <a:gd name="connsiteX5505" fmla="*/ 10220278 w 22290864"/>
              <a:gd name="connsiteY5505" fmla="*/ 10603307 h 14570476"/>
              <a:gd name="connsiteX5506" fmla="*/ 10191074 w 22290864"/>
              <a:gd name="connsiteY5506" fmla="*/ 10617923 h 14570476"/>
              <a:gd name="connsiteX5507" fmla="*/ 10194048 w 22290864"/>
              <a:gd name="connsiteY5507" fmla="*/ 10657997 h 14570476"/>
              <a:gd name="connsiteX5508" fmla="*/ 10213888 w 22290864"/>
              <a:gd name="connsiteY5508" fmla="*/ 10677709 h 14570476"/>
              <a:gd name="connsiteX5509" fmla="*/ 10256198 w 22290864"/>
              <a:gd name="connsiteY5509" fmla="*/ 10690545 h 14570476"/>
              <a:gd name="connsiteX5510" fmla="*/ 10275428 w 22290864"/>
              <a:gd name="connsiteY5510" fmla="*/ 10677707 h 14570476"/>
              <a:gd name="connsiteX5511" fmla="*/ 10279831 w 22290864"/>
              <a:gd name="connsiteY5511" fmla="*/ 10650881 h 14570476"/>
              <a:gd name="connsiteX5512" fmla="*/ 10278426 w 22290864"/>
              <a:gd name="connsiteY5512" fmla="*/ 10625051 h 14570476"/>
              <a:gd name="connsiteX5513" fmla="*/ 10286068 w 22290864"/>
              <a:gd name="connsiteY5513" fmla="*/ 10620650 h 14570476"/>
              <a:gd name="connsiteX5514" fmla="*/ 10379936 w 22290864"/>
              <a:gd name="connsiteY5514" fmla="*/ 10663819 h 14570476"/>
              <a:gd name="connsiteX5515" fmla="*/ 10389488 w 22290864"/>
              <a:gd name="connsiteY5515" fmla="*/ 10667422 h 14570476"/>
              <a:gd name="connsiteX5516" fmla="*/ 10379104 w 22290864"/>
              <a:gd name="connsiteY5516" fmla="*/ 10730280 h 14570476"/>
              <a:gd name="connsiteX5517" fmla="*/ 10357772 w 22290864"/>
              <a:gd name="connsiteY5517" fmla="*/ 10810402 h 14570476"/>
              <a:gd name="connsiteX5518" fmla="*/ 10331847 w 22290864"/>
              <a:gd name="connsiteY5518" fmla="*/ 10832788 h 14570476"/>
              <a:gd name="connsiteX5519" fmla="*/ 10310702 w 22290864"/>
              <a:gd name="connsiteY5519" fmla="*/ 10850524 h 14570476"/>
              <a:gd name="connsiteX5520" fmla="*/ 10304243 w 22290864"/>
              <a:gd name="connsiteY5520" fmla="*/ 10879852 h 14570476"/>
              <a:gd name="connsiteX5521" fmla="*/ 10324018 w 22290864"/>
              <a:gd name="connsiteY5521" fmla="*/ 10908982 h 14570476"/>
              <a:gd name="connsiteX5522" fmla="*/ 10388611 w 22290864"/>
              <a:gd name="connsiteY5522" fmla="*/ 10928748 h 14570476"/>
              <a:gd name="connsiteX5523" fmla="*/ 10400165 w 22290864"/>
              <a:gd name="connsiteY5523" fmla="*/ 10927170 h 14570476"/>
              <a:gd name="connsiteX5524" fmla="*/ 16733248 w 22290864"/>
              <a:gd name="connsiteY5524" fmla="*/ 12080094 h 14570476"/>
              <a:gd name="connsiteX5525" fmla="*/ 16959327 w 22290864"/>
              <a:gd name="connsiteY5525" fmla="*/ 11955303 h 14570476"/>
              <a:gd name="connsiteX5526" fmla="*/ 17008786 w 22290864"/>
              <a:gd name="connsiteY5526" fmla="*/ 11742086 h 14570476"/>
              <a:gd name="connsiteX5527" fmla="*/ 16927977 w 22290864"/>
              <a:gd name="connsiteY5527" fmla="*/ 11562263 h 14570476"/>
              <a:gd name="connsiteX5528" fmla="*/ 16840538 w 22290864"/>
              <a:gd name="connsiteY5528" fmla="*/ 11380210 h 14570476"/>
              <a:gd name="connsiteX5529" fmla="*/ 16840046 w 22290864"/>
              <a:gd name="connsiteY5529" fmla="*/ 11125097 h 14570476"/>
              <a:gd name="connsiteX5530" fmla="*/ 16970661 w 22290864"/>
              <a:gd name="connsiteY5530" fmla="*/ 10650938 h 14570476"/>
              <a:gd name="connsiteX5531" fmla="*/ 17043444 w 22290864"/>
              <a:gd name="connsiteY5531" fmla="*/ 10397199 h 14570476"/>
              <a:gd name="connsiteX5532" fmla="*/ 17073409 w 22290864"/>
              <a:gd name="connsiteY5532" fmla="*/ 10311320 h 14570476"/>
              <a:gd name="connsiteX5533" fmla="*/ 17127628 w 22290864"/>
              <a:gd name="connsiteY5533" fmla="*/ 10316442 h 14570476"/>
              <a:gd name="connsiteX5534" fmla="*/ 17849606 w 22290864"/>
              <a:gd name="connsiteY5534" fmla="*/ 10320490 h 14570476"/>
              <a:gd name="connsiteX5535" fmla="*/ 17916453 w 22290864"/>
              <a:gd name="connsiteY5535" fmla="*/ 10312392 h 14570476"/>
              <a:gd name="connsiteX5536" fmla="*/ 17910067 w 22290864"/>
              <a:gd name="connsiteY5536" fmla="*/ 10345206 h 14570476"/>
              <a:gd name="connsiteX5537" fmla="*/ 17833197 w 22290864"/>
              <a:gd name="connsiteY5537" fmla="*/ 10507853 h 14570476"/>
              <a:gd name="connsiteX5538" fmla="*/ 17776089 w 22290864"/>
              <a:gd name="connsiteY5538" fmla="*/ 10600788 h 14570476"/>
              <a:gd name="connsiteX5539" fmla="*/ 17801829 w 22290864"/>
              <a:gd name="connsiteY5539" fmla="*/ 10826581 h 14570476"/>
              <a:gd name="connsiteX5540" fmla="*/ 18023346 w 22290864"/>
              <a:gd name="connsiteY5540" fmla="*/ 10924611 h 14570476"/>
              <a:gd name="connsiteX5541" fmla="*/ 18482242 w 22290864"/>
              <a:gd name="connsiteY5541" fmla="*/ 10700305 h 14570476"/>
              <a:gd name="connsiteX5542" fmla="*/ 18484624 w 22290864"/>
              <a:gd name="connsiteY5542" fmla="*/ 10610505 h 14570476"/>
              <a:gd name="connsiteX5543" fmla="*/ 18344916 w 22290864"/>
              <a:gd name="connsiteY5543" fmla="*/ 10423478 h 14570476"/>
              <a:gd name="connsiteX5544" fmla="*/ 18261206 w 22290864"/>
              <a:gd name="connsiteY5544" fmla="*/ 10355648 h 14570476"/>
              <a:gd name="connsiteX5545" fmla="*/ 18197808 w 22290864"/>
              <a:gd name="connsiteY5545" fmla="*/ 10268957 h 14570476"/>
              <a:gd name="connsiteX5546" fmla="*/ 18283859 w 22290864"/>
              <a:gd name="connsiteY5546" fmla="*/ 10238343 h 14570476"/>
              <a:gd name="connsiteX5547" fmla="*/ 18881652 w 22290864"/>
              <a:gd name="connsiteY5547" fmla="*/ 10011370 h 14570476"/>
              <a:gd name="connsiteX5548" fmla="*/ 18949700 w 22290864"/>
              <a:gd name="connsiteY5548" fmla="*/ 9976633 h 14570476"/>
              <a:gd name="connsiteX5549" fmla="*/ 18968988 w 22290864"/>
              <a:gd name="connsiteY5549" fmla="*/ 10005046 h 14570476"/>
              <a:gd name="connsiteX5550" fmla="*/ 19093383 w 22290864"/>
              <a:gd name="connsiteY5550" fmla="*/ 10181243 h 14570476"/>
              <a:gd name="connsiteX5551" fmla="*/ 19498279 w 22290864"/>
              <a:gd name="connsiteY5551" fmla="*/ 10796671 h 14570476"/>
              <a:gd name="connsiteX5552" fmla="*/ 19502818 w 22290864"/>
              <a:gd name="connsiteY5552" fmla="*/ 11117413 h 14570476"/>
              <a:gd name="connsiteX5553" fmla="*/ 19480005 w 22290864"/>
              <a:gd name="connsiteY5553" fmla="*/ 11250608 h 14570476"/>
              <a:gd name="connsiteX5554" fmla="*/ 19711788 w 22290864"/>
              <a:gd name="connsiteY5554" fmla="*/ 11545841 h 14570476"/>
              <a:gd name="connsiteX5555" fmla="*/ 20239812 w 22290864"/>
              <a:gd name="connsiteY5555" fmla="*/ 11351978 h 14570476"/>
              <a:gd name="connsiteX5556" fmla="*/ 20379048 w 22290864"/>
              <a:gd name="connsiteY5556" fmla="*/ 10939299 h 14570476"/>
              <a:gd name="connsiteX5557" fmla="*/ 20288040 w 22290864"/>
              <a:gd name="connsiteY5557" fmla="*/ 10826104 h 14570476"/>
              <a:gd name="connsiteX5558" fmla="*/ 20115621 w 22290864"/>
              <a:gd name="connsiteY5558" fmla="*/ 10753781 h 14570476"/>
              <a:gd name="connsiteX5559" fmla="*/ 19809876 w 22290864"/>
              <a:gd name="connsiteY5559" fmla="*/ 10610119 h 14570476"/>
              <a:gd name="connsiteX5560" fmla="*/ 19507179 w 22290864"/>
              <a:gd name="connsiteY5560" fmla="*/ 10119905 h 14570476"/>
              <a:gd name="connsiteX5561" fmla="*/ 19308216 w 22290864"/>
              <a:gd name="connsiteY5561" fmla="*/ 9749837 h 14570476"/>
              <a:gd name="connsiteX5562" fmla="*/ 19348240 w 22290864"/>
              <a:gd name="connsiteY5562" fmla="*/ 9717022 h 14570476"/>
              <a:gd name="connsiteX5563" fmla="*/ 19849283 w 22290864"/>
              <a:gd name="connsiteY5563" fmla="*/ 9231256 h 14570476"/>
              <a:gd name="connsiteX5564" fmla="*/ 19883585 w 22290864"/>
              <a:gd name="connsiteY5564" fmla="*/ 9190290 h 14570476"/>
              <a:gd name="connsiteX5565" fmla="*/ 19902232 w 22290864"/>
              <a:gd name="connsiteY5565" fmla="*/ 9214968 h 14570476"/>
              <a:gd name="connsiteX5566" fmla="*/ 19966088 w 22290864"/>
              <a:gd name="connsiteY5566" fmla="*/ 9399621 h 14570476"/>
              <a:gd name="connsiteX5567" fmla="*/ 20073106 w 22290864"/>
              <a:gd name="connsiteY5567" fmla="*/ 9606193 h 14570476"/>
              <a:gd name="connsiteX5568" fmla="*/ 20216622 w 22290864"/>
              <a:gd name="connsiteY5568" fmla="*/ 9641660 h 14570476"/>
              <a:gd name="connsiteX5569" fmla="*/ 20352555 w 22290864"/>
              <a:gd name="connsiteY5569" fmla="*/ 9588075 h 14570476"/>
              <a:gd name="connsiteX5570" fmla="*/ 20579710 w 22290864"/>
              <a:gd name="connsiteY5570" fmla="*/ 9110821 h 14570476"/>
              <a:gd name="connsiteX5571" fmla="*/ 20499958 w 22290864"/>
              <a:gd name="connsiteY5571" fmla="*/ 9007230 h 14570476"/>
              <a:gd name="connsiteX5572" fmla="*/ 20390201 w 22290864"/>
              <a:gd name="connsiteY5572" fmla="*/ 8964051 h 14570476"/>
              <a:gd name="connsiteX5573" fmla="*/ 20279366 w 22290864"/>
              <a:gd name="connsiteY5573" fmla="*/ 8973444 h 14570476"/>
              <a:gd name="connsiteX5574" fmla="*/ 20155606 w 22290864"/>
              <a:gd name="connsiteY5574" fmla="*/ 8983129 h 14570476"/>
              <a:gd name="connsiteX5575" fmla="*/ 20051798 w 22290864"/>
              <a:gd name="connsiteY5575" fmla="*/ 8963442 h 14570476"/>
              <a:gd name="connsiteX5576" fmla="*/ 20076259 w 22290864"/>
              <a:gd name="connsiteY5576" fmla="*/ 8915514 h 14570476"/>
              <a:gd name="connsiteX5577" fmla="*/ 20393871 w 22290864"/>
              <a:gd name="connsiteY5577" fmla="*/ 8234355 h 14570476"/>
              <a:gd name="connsiteX5578" fmla="*/ 20406393 w 22290864"/>
              <a:gd name="connsiteY5578" fmla="*/ 8198086 h 14570476"/>
              <a:gd name="connsiteX5579" fmla="*/ 20601750 w 22290864"/>
              <a:gd name="connsiteY5579" fmla="*/ 8230431 h 14570476"/>
              <a:gd name="connsiteX5580" fmla="*/ 21257380 w 22290864"/>
              <a:gd name="connsiteY5580" fmla="*/ 8349185 h 14570476"/>
              <a:gd name="connsiteX5581" fmla="*/ 21488633 w 22290864"/>
              <a:gd name="connsiteY5581" fmla="*/ 8464766 h 14570476"/>
              <a:gd name="connsiteX5582" fmla="*/ 21617123 w 22290864"/>
              <a:gd name="connsiteY5582" fmla="*/ 8634014 h 14570476"/>
              <a:gd name="connsiteX5583" fmla="*/ 21875628 w 22290864"/>
              <a:gd name="connsiteY5583" fmla="*/ 8816051 h 14570476"/>
              <a:gd name="connsiteX5584" fmla="*/ 22181970 w 22290864"/>
              <a:gd name="connsiteY5584" fmla="*/ 8621270 h 14570476"/>
              <a:gd name="connsiteX5585" fmla="*/ 22290864 w 22290864"/>
              <a:gd name="connsiteY5585" fmla="*/ 8230615 h 14570476"/>
              <a:gd name="connsiteX5586" fmla="*/ 22255575 w 22290864"/>
              <a:gd name="connsiteY5586" fmla="*/ 8027606 h 14570476"/>
              <a:gd name="connsiteX5587" fmla="*/ 22025893 w 22290864"/>
              <a:gd name="connsiteY5587" fmla="*/ 7848315 h 14570476"/>
              <a:gd name="connsiteX5588" fmla="*/ 21767054 w 22290864"/>
              <a:gd name="connsiteY5588" fmla="*/ 7927780 h 14570476"/>
              <a:gd name="connsiteX5589" fmla="*/ 21553684 w 22290864"/>
              <a:gd name="connsiteY5589" fmla="*/ 8022997 h 14570476"/>
              <a:gd name="connsiteX5590" fmla="*/ 21241956 w 22290864"/>
              <a:gd name="connsiteY5590" fmla="*/ 7998589 h 14570476"/>
              <a:gd name="connsiteX5591" fmla="*/ 20502974 w 22290864"/>
              <a:gd name="connsiteY5591" fmla="*/ 7788876 h 14570476"/>
              <a:gd name="connsiteX5592" fmla="*/ 20510894 w 22290864"/>
              <a:gd name="connsiteY5592" fmla="*/ 7717352 h 14570476"/>
              <a:gd name="connsiteX5593" fmla="*/ 20519498 w 22290864"/>
              <a:gd name="connsiteY5593" fmla="*/ 6977197 h 14570476"/>
              <a:gd name="connsiteX5594" fmla="*/ 20563948 w 22290864"/>
              <a:gd name="connsiteY5594" fmla="*/ 6925361 h 14570476"/>
              <a:gd name="connsiteX5595" fmla="*/ 20715922 w 22290864"/>
              <a:gd name="connsiteY5595" fmla="*/ 7004554 h 14570476"/>
              <a:gd name="connsiteX5596" fmla="*/ 20815396 w 22290864"/>
              <a:gd name="connsiteY5596" fmla="*/ 7063432 h 14570476"/>
              <a:gd name="connsiteX5597" fmla="*/ 21062858 w 22290864"/>
              <a:gd name="connsiteY5597" fmla="*/ 6982074 h 14570476"/>
              <a:gd name="connsiteX5598" fmla="*/ 21017535 w 22290864"/>
              <a:gd name="connsiteY5598" fmla="*/ 6431871 h 14570476"/>
              <a:gd name="connsiteX5599" fmla="*/ 20896358 w 22290864"/>
              <a:gd name="connsiteY5599" fmla="*/ 6344513 h 14570476"/>
              <a:gd name="connsiteX5600" fmla="*/ 20770465 w 22290864"/>
              <a:gd name="connsiteY5600" fmla="*/ 6347356 h 14570476"/>
              <a:gd name="connsiteX5601" fmla="*/ 20610515 w 22290864"/>
              <a:gd name="connsiteY5601" fmla="*/ 6493489 h 14570476"/>
              <a:gd name="connsiteX5602" fmla="*/ 20546645 w 22290864"/>
              <a:gd name="connsiteY5602" fmla="*/ 6572205 h 14570476"/>
              <a:gd name="connsiteX5603" fmla="*/ 20467103 w 22290864"/>
              <a:gd name="connsiteY5603" fmla="*/ 6629577 h 14570476"/>
              <a:gd name="connsiteX5604" fmla="*/ 20435019 w 22290864"/>
              <a:gd name="connsiteY5604" fmla="*/ 6529346 h 14570476"/>
              <a:gd name="connsiteX5605" fmla="*/ 20303957 w 22290864"/>
              <a:gd name="connsiteY5605" fmla="*/ 6143310 h 14570476"/>
              <a:gd name="connsiteX5606" fmla="*/ 20199113 w 22290864"/>
              <a:gd name="connsiteY5606" fmla="*/ 5918585 h 14570476"/>
              <a:gd name="connsiteX5607" fmla="*/ 20189374 w 22290864"/>
              <a:gd name="connsiteY5607" fmla="*/ 5901031 h 14570476"/>
              <a:gd name="connsiteX5608" fmla="*/ 20249752 w 22290864"/>
              <a:gd name="connsiteY5608" fmla="*/ 5857997 h 14570476"/>
              <a:gd name="connsiteX5609" fmla="*/ 20689557 w 22290864"/>
              <a:gd name="connsiteY5609" fmla="*/ 5547578 h 14570476"/>
              <a:gd name="connsiteX5610" fmla="*/ 21010010 w 22290864"/>
              <a:gd name="connsiteY5610" fmla="*/ 5356623 h 14570476"/>
              <a:gd name="connsiteX5611" fmla="*/ 21053476 w 22290864"/>
              <a:gd name="connsiteY5611" fmla="*/ 5343884 h 14570476"/>
              <a:gd name="connsiteX5612" fmla="*/ 21202871 w 22290864"/>
              <a:gd name="connsiteY5612" fmla="*/ 5337973 h 14570476"/>
              <a:gd name="connsiteX5613" fmla="*/ 21325378 w 22290864"/>
              <a:gd name="connsiteY5613" fmla="*/ 5360222 h 14570476"/>
              <a:gd name="connsiteX5614" fmla="*/ 21443829 w 22290864"/>
              <a:gd name="connsiteY5614" fmla="*/ 5381244 h 14570476"/>
              <a:gd name="connsiteX5615" fmla="*/ 21693289 w 22290864"/>
              <a:gd name="connsiteY5615" fmla="*/ 5261095 h 14570476"/>
              <a:gd name="connsiteX5616" fmla="*/ 21741292 w 22290864"/>
              <a:gd name="connsiteY5616" fmla="*/ 5002953 h 14570476"/>
              <a:gd name="connsiteX5617" fmla="*/ 21431941 w 22290864"/>
              <a:gd name="connsiteY5617" fmla="*/ 4521572 h 14570476"/>
              <a:gd name="connsiteX5618" fmla="*/ 21181190 w 22290864"/>
              <a:gd name="connsiteY5618" fmla="*/ 4466042 h 14570476"/>
              <a:gd name="connsiteX5619" fmla="*/ 21009689 w 22290864"/>
              <a:gd name="connsiteY5619" fmla="*/ 4589645 h 14570476"/>
              <a:gd name="connsiteX5620" fmla="*/ 20943730 w 22290864"/>
              <a:gd name="connsiteY5620" fmla="*/ 4771086 h 14570476"/>
              <a:gd name="connsiteX5621" fmla="*/ 20850339 w 22290864"/>
              <a:gd name="connsiteY5621" fmla="*/ 4997120 h 14570476"/>
              <a:gd name="connsiteX5622" fmla="*/ 20503775 w 22290864"/>
              <a:gd name="connsiteY5622" fmla="*/ 5248781 h 14570476"/>
              <a:gd name="connsiteX5623" fmla="*/ 19972553 w 22290864"/>
              <a:gd name="connsiteY5623" fmla="*/ 5541716 h 14570476"/>
              <a:gd name="connsiteX5624" fmla="*/ 19945317 w 22290864"/>
              <a:gd name="connsiteY5624" fmla="*/ 5511783 h 14570476"/>
              <a:gd name="connsiteX5625" fmla="*/ 19474459 w 22290864"/>
              <a:gd name="connsiteY5625" fmla="*/ 5010514 h 14570476"/>
              <a:gd name="connsiteX5626" fmla="*/ 19400192 w 22290864"/>
              <a:gd name="connsiteY5626" fmla="*/ 4947313 h 14570476"/>
              <a:gd name="connsiteX5627" fmla="*/ 19386667 w 22290864"/>
              <a:gd name="connsiteY5627" fmla="*/ 4935695 h 14570476"/>
              <a:gd name="connsiteX5628" fmla="*/ 19406927 w 22290864"/>
              <a:gd name="connsiteY5628" fmla="*/ 4922128 h 14570476"/>
              <a:gd name="connsiteX5629" fmla="*/ 19575711 w 22290864"/>
              <a:gd name="connsiteY5629" fmla="*/ 4866755 h 14570476"/>
              <a:gd name="connsiteX5630" fmla="*/ 19739215 w 22290864"/>
              <a:gd name="connsiteY5630" fmla="*/ 4814211 h 14570476"/>
              <a:gd name="connsiteX5631" fmla="*/ 19823925 w 22290864"/>
              <a:gd name="connsiteY5631" fmla="*/ 4646855 h 14570476"/>
              <a:gd name="connsiteX5632" fmla="*/ 19457067 w 22290864"/>
              <a:gd name="connsiteY5632" fmla="*/ 4256072 h 14570476"/>
              <a:gd name="connsiteX5633" fmla="*/ 19315301 w 22290864"/>
              <a:gd name="connsiteY5633" fmla="*/ 4244816 h 14570476"/>
              <a:gd name="connsiteX5634" fmla="*/ 19166340 w 22290864"/>
              <a:gd name="connsiteY5634" fmla="*/ 4359748 h 14570476"/>
              <a:gd name="connsiteX5635" fmla="*/ 19153132 w 22290864"/>
              <a:gd name="connsiteY5635" fmla="*/ 4548965 h 14570476"/>
              <a:gd name="connsiteX5636" fmla="*/ 19163609 w 22290864"/>
              <a:gd name="connsiteY5636" fmla="*/ 4674528 h 14570476"/>
              <a:gd name="connsiteX5637" fmla="*/ 19148849 w 22290864"/>
              <a:gd name="connsiteY5637" fmla="*/ 4765008 h 14570476"/>
              <a:gd name="connsiteX5638" fmla="*/ 19089588 w 22290864"/>
              <a:gd name="connsiteY5638" fmla="*/ 4730473 h 14570476"/>
              <a:gd name="connsiteX5639" fmla="*/ 18473029 w 22290864"/>
              <a:gd name="connsiteY5639" fmla="*/ 4441618 h 14570476"/>
              <a:gd name="connsiteX5640" fmla="*/ 18401470 w 22290864"/>
              <a:gd name="connsiteY5640" fmla="*/ 4408231 h 14570476"/>
              <a:gd name="connsiteX5641" fmla="*/ 18429058 w 22290864"/>
              <a:gd name="connsiteY5641" fmla="*/ 4246825 h 14570476"/>
              <a:gd name="connsiteX5642" fmla="*/ 18569025 w 22290864"/>
              <a:gd name="connsiteY5642" fmla="*/ 3524517 h 14570476"/>
              <a:gd name="connsiteX5643" fmla="*/ 18704071 w 22290864"/>
              <a:gd name="connsiteY5643" fmla="*/ 3331230 h 14570476"/>
              <a:gd name="connsiteX5644" fmla="*/ 18809154 w 22290864"/>
              <a:gd name="connsiteY5644" fmla="*/ 3257463 h 14570476"/>
              <a:gd name="connsiteX5645" fmla="*/ 18964356 w 22290864"/>
              <a:gd name="connsiteY5645" fmla="*/ 3128484 h 14570476"/>
              <a:gd name="connsiteX5646" fmla="*/ 19008774 w 22290864"/>
              <a:gd name="connsiteY5646" fmla="*/ 2919498 h 14570476"/>
              <a:gd name="connsiteX5647" fmla="*/ 18909772 w 22290864"/>
              <a:gd name="connsiteY5647" fmla="*/ 2745675 h 14570476"/>
              <a:gd name="connsiteX5648" fmla="*/ 18550822 w 22290864"/>
              <a:gd name="connsiteY5648" fmla="*/ 2580379 h 14570476"/>
              <a:gd name="connsiteX5649" fmla="*/ 18339647 w 22290864"/>
              <a:gd name="connsiteY5649" fmla="*/ 2579100 h 14570476"/>
              <a:gd name="connsiteX5650" fmla="*/ 18219557 w 22290864"/>
              <a:gd name="connsiteY5650" fmla="*/ 2607381 h 14570476"/>
              <a:gd name="connsiteX5651" fmla="*/ 18096991 w 22290864"/>
              <a:gd name="connsiteY5651" fmla="*/ 2705292 h 14570476"/>
              <a:gd name="connsiteX5652" fmla="*/ 18055260 w 22290864"/>
              <a:gd name="connsiteY5652" fmla="*/ 2789823 h 14570476"/>
              <a:gd name="connsiteX5653" fmla="*/ 18051348 w 22290864"/>
              <a:gd name="connsiteY5653" fmla="*/ 2935154 h 14570476"/>
              <a:gd name="connsiteX5654" fmla="*/ 18142240 w 22290864"/>
              <a:gd name="connsiteY5654" fmla="*/ 3123343 h 14570476"/>
              <a:gd name="connsiteX5655" fmla="*/ 18228618 w 22290864"/>
              <a:gd name="connsiteY5655" fmla="*/ 3461773 h 14570476"/>
              <a:gd name="connsiteX5656" fmla="*/ 18081135 w 22290864"/>
              <a:gd name="connsiteY5656" fmla="*/ 4025330 h 14570476"/>
              <a:gd name="connsiteX5657" fmla="*/ 18014552 w 22290864"/>
              <a:gd name="connsiteY5657" fmla="*/ 4256381 h 14570476"/>
              <a:gd name="connsiteX5658" fmla="*/ 17995708 w 22290864"/>
              <a:gd name="connsiteY5658" fmla="*/ 4323049 h 14570476"/>
              <a:gd name="connsiteX5659" fmla="*/ 17952228 w 22290864"/>
              <a:gd name="connsiteY5659" fmla="*/ 4316087 h 14570476"/>
              <a:gd name="connsiteX5660" fmla="*/ 17213991 w 22290864"/>
              <a:gd name="connsiteY5660" fmla="*/ 4298487 h 14570476"/>
              <a:gd name="connsiteX5661" fmla="*/ 17133126 w 22290864"/>
              <a:gd name="connsiteY5661" fmla="*/ 4306103 h 14570476"/>
              <a:gd name="connsiteX5662" fmla="*/ 17139847 w 22290864"/>
              <a:gd name="connsiteY5662" fmla="*/ 4278038 h 14570476"/>
              <a:gd name="connsiteX5663" fmla="*/ 17215823 w 22290864"/>
              <a:gd name="connsiteY5663" fmla="*/ 4124196 h 14570476"/>
              <a:gd name="connsiteX5664" fmla="*/ 17289795 w 22290864"/>
              <a:gd name="connsiteY5664" fmla="*/ 3908219 h 14570476"/>
              <a:gd name="connsiteX5665" fmla="*/ 17191623 w 22290864"/>
              <a:gd name="connsiteY5665" fmla="*/ 3761649 h 14570476"/>
              <a:gd name="connsiteX5666" fmla="*/ 16879719 w 22290864"/>
              <a:gd name="connsiteY5666" fmla="*/ 3716605 h 14570476"/>
              <a:gd name="connsiteX5667" fmla="*/ 16603426 w 22290864"/>
              <a:gd name="connsiteY5667" fmla="*/ 3859617 h 14570476"/>
              <a:gd name="connsiteX5668" fmla="*/ 16564651 w 22290864"/>
              <a:gd name="connsiteY5668" fmla="*/ 4042645 h 14570476"/>
              <a:gd name="connsiteX5669" fmla="*/ 16710759 w 22290864"/>
              <a:gd name="connsiteY5669" fmla="*/ 4216561 h 14570476"/>
              <a:gd name="connsiteX5670" fmla="*/ 16795737 w 22290864"/>
              <a:gd name="connsiteY5670" fmla="*/ 4288980 h 14570476"/>
              <a:gd name="connsiteX5671" fmla="*/ 16842142 w 22290864"/>
              <a:gd name="connsiteY5671" fmla="*/ 4355035 h 14570476"/>
              <a:gd name="connsiteX5672" fmla="*/ 16771534 w 22290864"/>
              <a:gd name="connsiteY5672" fmla="*/ 4374831 h 14570476"/>
              <a:gd name="connsiteX5673" fmla="*/ 16122432 w 22290864"/>
              <a:gd name="connsiteY5673" fmla="*/ 4619252 h 14570476"/>
              <a:gd name="connsiteX5674" fmla="*/ 16073097 w 22290864"/>
              <a:gd name="connsiteY5674" fmla="*/ 4642610 h 14570476"/>
              <a:gd name="connsiteX5675" fmla="*/ 15776340 w 22290864"/>
              <a:gd name="connsiteY5675" fmla="*/ 4223466 h 14570476"/>
              <a:gd name="connsiteX5676" fmla="*/ 15534960 w 22290864"/>
              <a:gd name="connsiteY5676" fmla="*/ 3790984 h 14570476"/>
              <a:gd name="connsiteX5677" fmla="*/ 15556234 w 22290864"/>
              <a:gd name="connsiteY5677" fmla="*/ 3528294 h 14570476"/>
              <a:gd name="connsiteX5678" fmla="*/ 15570561 w 22290864"/>
              <a:gd name="connsiteY5678" fmla="*/ 3345613 h 14570476"/>
              <a:gd name="connsiteX5679" fmla="*/ 15543882 w 22290864"/>
              <a:gd name="connsiteY5679" fmla="*/ 3268486 h 14570476"/>
              <a:gd name="connsiteX5680" fmla="*/ 15104534 w 22290864"/>
              <a:gd name="connsiteY5680" fmla="*/ 3144368 h 14570476"/>
              <a:gd name="connsiteX5681" fmla="*/ 14717866 w 22290864"/>
              <a:gd name="connsiteY5681" fmla="*/ 3428378 h 14570476"/>
              <a:gd name="connsiteX5682" fmla="*/ 14656988 w 22290864"/>
              <a:gd name="connsiteY5682" fmla="*/ 3563772 h 14570476"/>
              <a:gd name="connsiteX5683" fmla="*/ 14862526 w 22290864"/>
              <a:gd name="connsiteY5683" fmla="*/ 3890901 h 14570476"/>
              <a:gd name="connsiteX5684" fmla="*/ 14978539 w 22290864"/>
              <a:gd name="connsiteY5684" fmla="*/ 3922913 h 14570476"/>
              <a:gd name="connsiteX5685" fmla="*/ 15170121 w 22290864"/>
              <a:gd name="connsiteY5685" fmla="*/ 3997719 h 14570476"/>
              <a:gd name="connsiteX5686" fmla="*/ 15492329 w 22290864"/>
              <a:gd name="connsiteY5686" fmla="*/ 4447582 h 14570476"/>
              <a:gd name="connsiteX5687" fmla="*/ 15561824 w 22290864"/>
              <a:gd name="connsiteY5687" fmla="*/ 4572636 h 14570476"/>
              <a:gd name="connsiteX5688" fmla="*/ 15664933 w 22290864"/>
              <a:gd name="connsiteY5688" fmla="*/ 4759212 h 14570476"/>
              <a:gd name="connsiteX5689" fmla="*/ 15722970 w 22290864"/>
              <a:gd name="connsiteY5689" fmla="*/ 4865085 h 14570476"/>
              <a:gd name="connsiteX5690" fmla="*/ 15687588 w 22290864"/>
              <a:gd name="connsiteY5690" fmla="*/ 4891337 h 14570476"/>
              <a:gd name="connsiteX5691" fmla="*/ 15184267 w 22290864"/>
              <a:gd name="connsiteY5691" fmla="*/ 5372207 h 14570476"/>
              <a:gd name="connsiteX5692" fmla="*/ 15133399 w 22290864"/>
              <a:gd name="connsiteY5692" fmla="*/ 5417455 h 14570476"/>
              <a:gd name="connsiteX5693" fmla="*/ 15077305 w 22290864"/>
              <a:gd name="connsiteY5693" fmla="*/ 5244446 h 14570476"/>
              <a:gd name="connsiteX5694" fmla="*/ 15047623 w 22290864"/>
              <a:gd name="connsiteY5694" fmla="*/ 5124579 h 14570476"/>
              <a:gd name="connsiteX5695" fmla="*/ 14974355 w 22290864"/>
              <a:gd name="connsiteY5695" fmla="*/ 5041983 h 14570476"/>
              <a:gd name="connsiteX5696" fmla="*/ 14680076 w 22290864"/>
              <a:gd name="connsiteY5696" fmla="*/ 5068892 h 14570476"/>
              <a:gd name="connsiteX5697" fmla="*/ 14464553 w 22290864"/>
              <a:gd name="connsiteY5697" fmla="*/ 5535499 h 14570476"/>
              <a:gd name="connsiteX5698" fmla="*/ 14650791 w 22290864"/>
              <a:gd name="connsiteY5698" fmla="*/ 5682830 h 14570476"/>
              <a:gd name="connsiteX5699" fmla="*/ 14771831 w 22290864"/>
              <a:gd name="connsiteY5699" fmla="*/ 5674092 h 14570476"/>
              <a:gd name="connsiteX5700" fmla="*/ 14941711 w 22290864"/>
              <a:gd name="connsiteY5700" fmla="*/ 5669955 h 14570476"/>
              <a:gd name="connsiteX5701" fmla="*/ 14958236 w 22290864"/>
              <a:gd name="connsiteY5701" fmla="*/ 5673850 h 14570476"/>
              <a:gd name="connsiteX5702" fmla="*/ 14911280 w 22290864"/>
              <a:gd name="connsiteY5702" fmla="*/ 5755913 h 14570476"/>
              <a:gd name="connsiteX5703" fmla="*/ 14623262 w 22290864"/>
              <a:gd name="connsiteY5703" fmla="*/ 6388261 h 14570476"/>
              <a:gd name="connsiteX5704" fmla="*/ 14600282 w 22290864"/>
              <a:gd name="connsiteY5704" fmla="*/ 6453237 h 14570476"/>
              <a:gd name="connsiteX5705" fmla="*/ 13935715 w 22290864"/>
              <a:gd name="connsiteY5705" fmla="*/ 6338419 h 14570476"/>
              <a:gd name="connsiteX5706" fmla="*/ 13580117 w 22290864"/>
              <a:gd name="connsiteY5706" fmla="*/ 6206671 h 14570476"/>
              <a:gd name="connsiteX5707" fmla="*/ 13450173 w 22290864"/>
              <a:gd name="connsiteY5707" fmla="*/ 6042960 h 14570476"/>
              <a:gd name="connsiteX5708" fmla="*/ 13380012 w 22290864"/>
              <a:gd name="connsiteY5708" fmla="*/ 5942050 h 14570476"/>
              <a:gd name="connsiteX5709" fmla="*/ 13257449 w 22290864"/>
              <a:gd name="connsiteY5709" fmla="*/ 5857814 h 14570476"/>
              <a:gd name="connsiteX5710" fmla="*/ 13053089 w 22290864"/>
              <a:gd name="connsiteY5710" fmla="*/ 5865460 h 14570476"/>
              <a:gd name="connsiteX5711" fmla="*/ 12767545 w 22290864"/>
              <a:gd name="connsiteY5711" fmla="*/ 6377714 h 14570476"/>
              <a:gd name="connsiteX5712" fmla="*/ 12774181 w 22290864"/>
              <a:gd name="connsiteY5712" fmla="*/ 6514508 h 14570476"/>
              <a:gd name="connsiteX5713" fmla="*/ 12836398 w 22290864"/>
              <a:gd name="connsiteY5713" fmla="*/ 6698002 h 14570476"/>
              <a:gd name="connsiteX5714" fmla="*/ 13045070 w 22290864"/>
              <a:gd name="connsiteY5714" fmla="*/ 6813612 h 14570476"/>
              <a:gd name="connsiteX5715" fmla="*/ 13190396 w 22290864"/>
              <a:gd name="connsiteY5715" fmla="*/ 6786771 h 14570476"/>
              <a:gd name="connsiteX5716" fmla="*/ 13291825 w 22290864"/>
              <a:gd name="connsiteY5716" fmla="*/ 6730932 h 14570476"/>
              <a:gd name="connsiteX5717" fmla="*/ 13614856 w 22290864"/>
              <a:gd name="connsiteY5717" fmla="*/ 6625083 h 14570476"/>
              <a:gd name="connsiteX5718" fmla="*/ 14210508 w 22290864"/>
              <a:gd name="connsiteY5718" fmla="*/ 6772380 h 14570476"/>
              <a:gd name="connsiteX5719" fmla="*/ 14443945 w 22290864"/>
              <a:gd name="connsiteY5719" fmla="*/ 6839047 h 14570476"/>
              <a:gd name="connsiteX5720" fmla="*/ 14512636 w 22290864"/>
              <a:gd name="connsiteY5720" fmla="*/ 6858508 h 14570476"/>
              <a:gd name="connsiteX5721" fmla="*/ 14508249 w 22290864"/>
              <a:gd name="connsiteY5721" fmla="*/ 6886175 h 14570476"/>
              <a:gd name="connsiteX5722" fmla="*/ 14493350 w 22290864"/>
              <a:gd name="connsiteY5722" fmla="*/ 7612028 h 14570476"/>
              <a:gd name="connsiteX5723" fmla="*/ 14495181 w 22290864"/>
              <a:gd name="connsiteY5723" fmla="*/ 7687169 h 14570476"/>
              <a:gd name="connsiteX5724" fmla="*/ 14338860 w 22290864"/>
              <a:gd name="connsiteY5724" fmla="*/ 7610644 h 14570476"/>
              <a:gd name="connsiteX5725" fmla="*/ 14124452 w 22290864"/>
              <a:gd name="connsiteY5725" fmla="*/ 7534465 h 14570476"/>
              <a:gd name="connsiteX5726" fmla="*/ 13977120 w 22290864"/>
              <a:gd name="connsiteY5726" fmla="*/ 7630855 h 14570476"/>
              <a:gd name="connsiteX5727" fmla="*/ 13929070 w 22290864"/>
              <a:gd name="connsiteY5727" fmla="*/ 7762607 h 14570476"/>
              <a:gd name="connsiteX5728" fmla="*/ 14118783 w 22290864"/>
              <a:gd name="connsiteY5728" fmla="*/ 8252489 h 14570476"/>
              <a:gd name="connsiteX5729" fmla="*/ 14240781 w 22290864"/>
              <a:gd name="connsiteY5729" fmla="*/ 8266175 h 14570476"/>
              <a:gd name="connsiteX5730" fmla="*/ 14416993 w 22290864"/>
              <a:gd name="connsiteY5730" fmla="*/ 8133594 h 14570476"/>
              <a:gd name="connsiteX5731" fmla="*/ 14528528 w 22290864"/>
              <a:gd name="connsiteY5731" fmla="*/ 8007777 h 14570476"/>
              <a:gd name="connsiteX5732" fmla="*/ 14553281 w 22290864"/>
              <a:gd name="connsiteY5732" fmla="*/ 7989596 h 14570476"/>
              <a:gd name="connsiteX5733" fmla="*/ 14559858 w 22290864"/>
              <a:gd name="connsiteY5733" fmla="*/ 8013940 h 14570476"/>
              <a:gd name="connsiteX5734" fmla="*/ 14587433 w 22290864"/>
              <a:gd name="connsiteY5734" fmla="*/ 8115905 h 14570476"/>
              <a:gd name="connsiteX5735" fmla="*/ 14817951 w 22290864"/>
              <a:gd name="connsiteY5735" fmla="*/ 8706444 h 14570476"/>
              <a:gd name="connsiteX5736" fmla="*/ 14851513 w 22290864"/>
              <a:gd name="connsiteY5736" fmla="*/ 8773259 h 14570476"/>
              <a:gd name="connsiteX5737" fmla="*/ 14787199 w 22290864"/>
              <a:gd name="connsiteY5737" fmla="*/ 8824176 h 14570476"/>
              <a:gd name="connsiteX5738" fmla="*/ 14012752 w 22290864"/>
              <a:gd name="connsiteY5738" fmla="*/ 9304437 h 14570476"/>
              <a:gd name="connsiteX5739" fmla="*/ 13765379 w 22290864"/>
              <a:gd name="connsiteY5739" fmla="*/ 9288218 h 14570476"/>
              <a:gd name="connsiteX5740" fmla="*/ 13462068 w 22290864"/>
              <a:gd name="connsiteY5740" fmla="*/ 9315713 h 14570476"/>
              <a:gd name="connsiteX5741" fmla="*/ 13337173 w 22290864"/>
              <a:gd name="connsiteY5741" fmla="*/ 9531770 h 14570476"/>
              <a:gd name="connsiteX5742" fmla="*/ 13378959 w 22290864"/>
              <a:gd name="connsiteY5742" fmla="*/ 9775478 h 14570476"/>
              <a:gd name="connsiteX5743" fmla="*/ 13763624 w 22290864"/>
              <a:gd name="connsiteY5743" fmla="*/ 10177626 h 14570476"/>
              <a:gd name="connsiteX5744" fmla="*/ 13886450 w 22290864"/>
              <a:gd name="connsiteY5744" fmla="*/ 10184921 h 14570476"/>
              <a:gd name="connsiteX5745" fmla="*/ 14090602 w 22290864"/>
              <a:gd name="connsiteY5745" fmla="*/ 10033131 h 14570476"/>
              <a:gd name="connsiteX5746" fmla="*/ 14143397 w 22290864"/>
              <a:gd name="connsiteY5746" fmla="*/ 9867404 h 14570476"/>
              <a:gd name="connsiteX5747" fmla="*/ 14206808 w 22290864"/>
              <a:gd name="connsiteY5747" fmla="*/ 9690725 h 14570476"/>
              <a:gd name="connsiteX5748" fmla="*/ 14409208 w 22290864"/>
              <a:gd name="connsiteY5748" fmla="*/ 9497905 h 14570476"/>
              <a:gd name="connsiteX5749" fmla="*/ 14682328 w 22290864"/>
              <a:gd name="connsiteY5749" fmla="*/ 9341979 h 14570476"/>
              <a:gd name="connsiteX5750" fmla="*/ 14996165 w 22290864"/>
              <a:gd name="connsiteY5750" fmla="*/ 9168499 h 14570476"/>
              <a:gd name="connsiteX5751" fmla="*/ 15078432 w 22290864"/>
              <a:gd name="connsiteY5751" fmla="*/ 9127001 h 14570476"/>
              <a:gd name="connsiteX5752" fmla="*/ 15121568 w 22290864"/>
              <a:gd name="connsiteY5752" fmla="*/ 9176796 h 14570476"/>
              <a:gd name="connsiteX5753" fmla="*/ 15590368 w 22290864"/>
              <a:gd name="connsiteY5753" fmla="*/ 9654870 h 14570476"/>
              <a:gd name="connsiteX5754" fmla="*/ 15638989 w 22290864"/>
              <a:gd name="connsiteY5754" fmla="*/ 9694594 h 14570476"/>
              <a:gd name="connsiteX5755" fmla="*/ 15620822 w 22290864"/>
              <a:gd name="connsiteY5755" fmla="*/ 9706358 h 14570476"/>
              <a:gd name="connsiteX5756" fmla="*/ 15446598 w 22290864"/>
              <a:gd name="connsiteY5756" fmla="*/ 9763625 h 14570476"/>
              <a:gd name="connsiteX5757" fmla="*/ 15237706 w 22290864"/>
              <a:gd name="connsiteY5757" fmla="*/ 9868168 h 14570476"/>
              <a:gd name="connsiteX5758" fmla="*/ 15258982 w 22290864"/>
              <a:gd name="connsiteY5758" fmla="*/ 10154801 h 14570476"/>
              <a:gd name="connsiteX5759" fmla="*/ 15400887 w 22290864"/>
              <a:gd name="connsiteY5759" fmla="*/ 10295795 h 14570476"/>
              <a:gd name="connsiteX5760" fmla="*/ 15703511 w 22290864"/>
              <a:gd name="connsiteY5760" fmla="*/ 10387606 h 14570476"/>
              <a:gd name="connsiteX5761" fmla="*/ 15841058 w 22290864"/>
              <a:gd name="connsiteY5761" fmla="*/ 10295778 h 14570476"/>
              <a:gd name="connsiteX5762" fmla="*/ 15872548 w 22290864"/>
              <a:gd name="connsiteY5762" fmla="*/ 10103906 h 14570476"/>
              <a:gd name="connsiteX5763" fmla="*/ 15862497 w 22290864"/>
              <a:gd name="connsiteY5763" fmla="*/ 9919157 h 14570476"/>
              <a:gd name="connsiteX5764" fmla="*/ 15917167 w 22290864"/>
              <a:gd name="connsiteY5764" fmla="*/ 9887677 h 14570476"/>
              <a:gd name="connsiteX5765" fmla="*/ 16588556 w 22290864"/>
              <a:gd name="connsiteY5765" fmla="*/ 10196447 h 14570476"/>
              <a:gd name="connsiteX5766" fmla="*/ 16656886 w 22290864"/>
              <a:gd name="connsiteY5766" fmla="*/ 10222218 h 14570476"/>
              <a:gd name="connsiteX5767" fmla="*/ 16582605 w 22290864"/>
              <a:gd name="connsiteY5767" fmla="*/ 10671817 h 14570476"/>
              <a:gd name="connsiteX5768" fmla="*/ 16430027 w 22290864"/>
              <a:gd name="connsiteY5768" fmla="*/ 11244899 h 14570476"/>
              <a:gd name="connsiteX5769" fmla="*/ 16244606 w 22290864"/>
              <a:gd name="connsiteY5769" fmla="*/ 11405011 h 14570476"/>
              <a:gd name="connsiteX5770" fmla="*/ 16093362 w 22290864"/>
              <a:gd name="connsiteY5770" fmla="*/ 11531870 h 14570476"/>
              <a:gd name="connsiteX5771" fmla="*/ 16047160 w 22290864"/>
              <a:gd name="connsiteY5771" fmla="*/ 11741643 h 14570476"/>
              <a:gd name="connsiteX5772" fmla="*/ 16188600 w 22290864"/>
              <a:gd name="connsiteY5772" fmla="*/ 11949999 h 14570476"/>
              <a:gd name="connsiteX5773" fmla="*/ 16650609 w 22290864"/>
              <a:gd name="connsiteY5773" fmla="*/ 12091378 h 14570476"/>
              <a:gd name="connsiteX5774" fmla="*/ 16733248 w 22290864"/>
              <a:gd name="connsiteY5774" fmla="*/ 12080094 h 14570476"/>
              <a:gd name="connsiteX5775" fmla="*/ 4255997 w 22290864"/>
              <a:gd name="connsiteY5775" fmla="*/ 14565259 h 14570476"/>
              <a:gd name="connsiteX5776" fmla="*/ 4562426 w 22290864"/>
              <a:gd name="connsiteY5776" fmla="*/ 14356573 h 14570476"/>
              <a:gd name="connsiteX5777" fmla="*/ 4570472 w 22290864"/>
              <a:gd name="connsiteY5777" fmla="*/ 14211553 h 14570476"/>
              <a:gd name="connsiteX5778" fmla="*/ 4490659 w 22290864"/>
              <a:gd name="connsiteY5778" fmla="*/ 14042470 h 14570476"/>
              <a:gd name="connsiteX5779" fmla="*/ 4359437 w 22290864"/>
              <a:gd name="connsiteY5779" fmla="*/ 13731185 h 14570476"/>
              <a:gd name="connsiteX5780" fmla="*/ 4462256 w 22290864"/>
              <a:gd name="connsiteY5780" fmla="*/ 13164294 h 14570476"/>
              <a:gd name="connsiteX5781" fmla="*/ 4561842 w 22290864"/>
              <a:gd name="connsiteY5781" fmla="*/ 12756105 h 14570476"/>
              <a:gd name="connsiteX5782" fmla="*/ 4613544 w 22290864"/>
              <a:gd name="connsiteY5782" fmla="*/ 12758477 h 14570476"/>
              <a:gd name="connsiteX5783" fmla="*/ 5310921 w 22290864"/>
              <a:gd name="connsiteY5783" fmla="*/ 12732437 h 14570476"/>
              <a:gd name="connsiteX5784" fmla="*/ 5363820 w 22290864"/>
              <a:gd name="connsiteY5784" fmla="*/ 12724923 h 14570476"/>
              <a:gd name="connsiteX5785" fmla="*/ 5361179 w 22290864"/>
              <a:gd name="connsiteY5785" fmla="*/ 12755741 h 14570476"/>
              <a:gd name="connsiteX5786" fmla="*/ 5285155 w 22290864"/>
              <a:gd name="connsiteY5786" fmla="*/ 12935727 h 14570476"/>
              <a:gd name="connsiteX5787" fmla="*/ 5226562 w 22290864"/>
              <a:gd name="connsiteY5787" fmla="*/ 13160874 h 14570476"/>
              <a:gd name="connsiteX5788" fmla="*/ 5309536 w 22290864"/>
              <a:gd name="connsiteY5788" fmla="*/ 13283225 h 14570476"/>
              <a:gd name="connsiteX5789" fmla="*/ 5446432 w 22290864"/>
              <a:gd name="connsiteY5789" fmla="*/ 13334300 h 14570476"/>
              <a:gd name="connsiteX5790" fmla="*/ 5934497 w 22290864"/>
              <a:gd name="connsiteY5790" fmla="*/ 13131413 h 14570476"/>
              <a:gd name="connsiteX5791" fmla="*/ 5944489 w 22290864"/>
              <a:gd name="connsiteY5791" fmla="*/ 13001062 h 14570476"/>
              <a:gd name="connsiteX5792" fmla="*/ 5891768 w 22290864"/>
              <a:gd name="connsiteY5792" fmla="*/ 12895554 h 14570476"/>
              <a:gd name="connsiteX5793" fmla="*/ 5803087 w 22290864"/>
              <a:gd name="connsiteY5793" fmla="*/ 12828411 h 14570476"/>
              <a:gd name="connsiteX5794" fmla="*/ 5704603 w 22290864"/>
              <a:gd name="connsiteY5794" fmla="*/ 12752840 h 14570476"/>
              <a:gd name="connsiteX5795" fmla="*/ 5640594 w 22290864"/>
              <a:gd name="connsiteY5795" fmla="*/ 12668777 h 14570476"/>
              <a:gd name="connsiteX5796" fmla="*/ 5690833 w 22290864"/>
              <a:gd name="connsiteY5796" fmla="*/ 12649504 h 14570476"/>
              <a:gd name="connsiteX5797" fmla="*/ 6382520 w 22290864"/>
              <a:gd name="connsiteY5797" fmla="*/ 12355523 h 14570476"/>
              <a:gd name="connsiteX5798" fmla="*/ 6416085 w 22290864"/>
              <a:gd name="connsiteY5798" fmla="*/ 12336934 h 14570476"/>
              <a:gd name="connsiteX5799" fmla="*/ 6539690 w 22290864"/>
              <a:gd name="connsiteY5799" fmla="*/ 12491637 h 14570476"/>
              <a:gd name="connsiteX5800" fmla="*/ 6947688 w 22290864"/>
              <a:gd name="connsiteY5800" fmla="*/ 13018410 h 14570476"/>
              <a:gd name="connsiteX5801" fmla="*/ 7042309 w 22290864"/>
              <a:gd name="connsiteY5801" fmla="*/ 13259000 h 14570476"/>
              <a:gd name="connsiteX5802" fmla="*/ 7024641 w 22290864"/>
              <a:gd name="connsiteY5802" fmla="*/ 13470760 h 14570476"/>
              <a:gd name="connsiteX5803" fmla="*/ 7095077 w 22290864"/>
              <a:gd name="connsiteY5803" fmla="*/ 13778983 h 14570476"/>
              <a:gd name="connsiteX5804" fmla="*/ 7453095 w 22290864"/>
              <a:gd name="connsiteY5804" fmla="*/ 13839057 h 14570476"/>
              <a:gd name="connsiteX5805" fmla="*/ 7795321 w 22290864"/>
              <a:gd name="connsiteY5805" fmla="*/ 13621457 h 14570476"/>
              <a:gd name="connsiteX5806" fmla="*/ 7904859 w 22290864"/>
              <a:gd name="connsiteY5806" fmla="*/ 13446931 h 14570476"/>
              <a:gd name="connsiteX5807" fmla="*/ 7854014 w 22290864"/>
              <a:gd name="connsiteY5807" fmla="*/ 13160026 h 14570476"/>
              <a:gd name="connsiteX5808" fmla="*/ 7608437 w 22290864"/>
              <a:gd name="connsiteY5808" fmla="*/ 13045991 h 14570476"/>
              <a:gd name="connsiteX5809" fmla="*/ 7386128 w 22290864"/>
              <a:gd name="connsiteY5809" fmla="*/ 12974077 h 14570476"/>
              <a:gd name="connsiteX5810" fmla="*/ 7170700 w 22290864"/>
              <a:gd name="connsiteY5810" fmla="*/ 12747447 h 14570476"/>
              <a:gd name="connsiteX5811" fmla="*/ 6761569 w 22290864"/>
              <a:gd name="connsiteY5811" fmla="*/ 12097306 h 14570476"/>
              <a:gd name="connsiteX5812" fmla="*/ 6815292 w 22290864"/>
              <a:gd name="connsiteY5812" fmla="*/ 12049428 h 14570476"/>
              <a:gd name="connsiteX5813" fmla="*/ 7316706 w 22290864"/>
              <a:gd name="connsiteY5813" fmla="*/ 11504922 h 14570476"/>
              <a:gd name="connsiteX5814" fmla="*/ 7384421 w 22290864"/>
              <a:gd name="connsiteY5814" fmla="*/ 11496113 h 14570476"/>
              <a:gd name="connsiteX5815" fmla="*/ 7444439 w 22290864"/>
              <a:gd name="connsiteY5815" fmla="*/ 11656629 h 14570476"/>
              <a:gd name="connsiteX5816" fmla="*/ 7479015 w 22290864"/>
              <a:gd name="connsiteY5816" fmla="*/ 11766929 h 14570476"/>
              <a:gd name="connsiteX5817" fmla="*/ 7717401 w 22290864"/>
              <a:gd name="connsiteY5817" fmla="*/ 11871948 h 14570476"/>
              <a:gd name="connsiteX5818" fmla="*/ 8051682 w 22290864"/>
              <a:gd name="connsiteY5818" fmla="*/ 11432592 h 14570476"/>
              <a:gd name="connsiteX5819" fmla="*/ 8020020 w 22290864"/>
              <a:gd name="connsiteY5819" fmla="*/ 11286604 h 14570476"/>
              <a:gd name="connsiteX5820" fmla="*/ 7924524 w 22290864"/>
              <a:gd name="connsiteY5820" fmla="*/ 11204519 h 14570476"/>
              <a:gd name="connsiteX5821" fmla="*/ 7707877 w 22290864"/>
              <a:gd name="connsiteY5821" fmla="*/ 11206185 h 14570476"/>
              <a:gd name="connsiteX5822" fmla="*/ 7607748 w 22290864"/>
              <a:gd name="connsiteY5822" fmla="*/ 11221990 h 14570476"/>
              <a:gd name="connsiteX5823" fmla="*/ 7510243 w 22290864"/>
              <a:gd name="connsiteY5823" fmla="*/ 11211445 h 14570476"/>
              <a:gd name="connsiteX5824" fmla="*/ 7553425 w 22290864"/>
              <a:gd name="connsiteY5824" fmla="*/ 11115471 h 14570476"/>
              <a:gd name="connsiteX5825" fmla="*/ 7714171 w 22290864"/>
              <a:gd name="connsiteY5825" fmla="*/ 10740822 h 14570476"/>
              <a:gd name="connsiteX5826" fmla="*/ 7786522 w 22290864"/>
              <a:gd name="connsiteY5826" fmla="*/ 10503631 h 14570476"/>
              <a:gd name="connsiteX5827" fmla="*/ 7791023 w 22290864"/>
              <a:gd name="connsiteY5827" fmla="*/ 10484069 h 14570476"/>
              <a:gd name="connsiteX5828" fmla="*/ 7864690 w 22290864"/>
              <a:gd name="connsiteY5828" fmla="*/ 10492457 h 14570476"/>
              <a:gd name="connsiteX5829" fmla="*/ 8399270 w 22290864"/>
              <a:gd name="connsiteY5829" fmla="*/ 10555819 h 14570476"/>
              <a:gd name="connsiteX5830" fmla="*/ 8765217 w 22290864"/>
              <a:gd name="connsiteY5830" fmla="*/ 10628175 h 14570476"/>
              <a:gd name="connsiteX5831" fmla="*/ 8806053 w 22290864"/>
              <a:gd name="connsiteY5831" fmla="*/ 10647775 h 14570476"/>
              <a:gd name="connsiteX5832" fmla="*/ 8921071 w 22290864"/>
              <a:gd name="connsiteY5832" fmla="*/ 10743297 h 14570476"/>
              <a:gd name="connsiteX5833" fmla="*/ 8997268 w 22290864"/>
              <a:gd name="connsiteY5833" fmla="*/ 10841770 h 14570476"/>
              <a:gd name="connsiteX5834" fmla="*/ 9071270 w 22290864"/>
              <a:gd name="connsiteY5834" fmla="*/ 10936619 h 14570476"/>
              <a:gd name="connsiteX5835" fmla="*/ 9337084 w 22290864"/>
              <a:gd name="connsiteY5835" fmla="*/ 11014135 h 14570476"/>
              <a:gd name="connsiteX5836" fmla="*/ 9545418 w 22290864"/>
              <a:gd name="connsiteY5836" fmla="*/ 10854326 h 14570476"/>
              <a:gd name="connsiteX5837" fmla="*/ 9637384 w 22290864"/>
              <a:gd name="connsiteY5837" fmla="*/ 10289552 h 14570476"/>
              <a:gd name="connsiteX5838" fmla="*/ 9488104 w 22290864"/>
              <a:gd name="connsiteY5838" fmla="*/ 10080567 h 14570476"/>
              <a:gd name="connsiteX5839" fmla="*/ 9277936 w 22290864"/>
              <a:gd name="connsiteY5839" fmla="*/ 10057758 h 14570476"/>
              <a:gd name="connsiteX5840" fmla="*/ 9107552 w 22290864"/>
              <a:gd name="connsiteY5840" fmla="*/ 10148535 h 14570476"/>
              <a:gd name="connsiteX5841" fmla="*/ 8886949 w 22290864"/>
              <a:gd name="connsiteY5841" fmla="*/ 10254117 h 14570476"/>
              <a:gd name="connsiteX5842" fmla="*/ 8460988 w 22290864"/>
              <a:gd name="connsiteY5842" fmla="*/ 10209429 h 14570476"/>
              <a:gd name="connsiteX5843" fmla="*/ 7870140 w 22290864"/>
              <a:gd name="connsiteY5843" fmla="*/ 10071927 h 14570476"/>
              <a:gd name="connsiteX5844" fmla="*/ 7869911 w 22290864"/>
              <a:gd name="connsiteY5844" fmla="*/ 10031458 h 14570476"/>
              <a:gd name="connsiteX5845" fmla="*/ 7855108 w 22290864"/>
              <a:gd name="connsiteY5845" fmla="*/ 9343883 h 14570476"/>
              <a:gd name="connsiteX5846" fmla="*/ 7842163 w 22290864"/>
              <a:gd name="connsiteY5846" fmla="*/ 9247226 h 14570476"/>
              <a:gd name="connsiteX5847" fmla="*/ 7839879 w 22290864"/>
              <a:gd name="connsiteY5847" fmla="*/ 9229544 h 14570476"/>
              <a:gd name="connsiteX5848" fmla="*/ 7864014 w 22290864"/>
              <a:gd name="connsiteY5848" fmla="*/ 9233008 h 14570476"/>
              <a:gd name="connsiteX5849" fmla="*/ 8026528 w 22290864"/>
              <a:gd name="connsiteY5849" fmla="*/ 9304724 h 14570476"/>
              <a:gd name="connsiteX5850" fmla="*/ 8183225 w 22290864"/>
              <a:gd name="connsiteY5850" fmla="*/ 9375012 h 14570476"/>
              <a:gd name="connsiteX5851" fmla="*/ 8358131 w 22290864"/>
              <a:gd name="connsiteY5851" fmla="*/ 9307248 h 14570476"/>
              <a:gd name="connsiteX5852" fmla="*/ 8346750 w 22290864"/>
              <a:gd name="connsiteY5852" fmla="*/ 8771369 h 14570476"/>
              <a:gd name="connsiteX5853" fmla="*/ 8248885 w 22290864"/>
              <a:gd name="connsiteY5853" fmla="*/ 8668186 h 14570476"/>
              <a:gd name="connsiteX5854" fmla="*/ 8061273 w 22290864"/>
              <a:gd name="connsiteY5854" fmla="*/ 8654006 h 14570476"/>
              <a:gd name="connsiteX5855" fmla="*/ 7924905 w 22290864"/>
              <a:gd name="connsiteY5855" fmla="*/ 8785844 h 14570476"/>
              <a:gd name="connsiteX5856" fmla="*/ 7848717 w 22290864"/>
              <a:gd name="connsiteY5856" fmla="*/ 8886200 h 14570476"/>
              <a:gd name="connsiteX5857" fmla="*/ 7777231 w 22290864"/>
              <a:gd name="connsiteY5857" fmla="*/ 8943594 h 14570476"/>
              <a:gd name="connsiteX5858" fmla="*/ 7756271 w 22290864"/>
              <a:gd name="connsiteY5858" fmla="*/ 8878286 h 14570476"/>
              <a:gd name="connsiteX5859" fmla="*/ 7491083 w 22290864"/>
              <a:gd name="connsiteY5859" fmla="*/ 8251183 h 14570476"/>
              <a:gd name="connsiteX5860" fmla="*/ 7460213 w 22290864"/>
              <a:gd name="connsiteY5860" fmla="*/ 8178503 h 14570476"/>
              <a:gd name="connsiteX5861" fmla="*/ 7588671 w 22290864"/>
              <a:gd name="connsiteY5861" fmla="*/ 8076959 h 14570476"/>
              <a:gd name="connsiteX5862" fmla="*/ 8175810 w 22290864"/>
              <a:gd name="connsiteY5862" fmla="*/ 7633576 h 14570476"/>
              <a:gd name="connsiteX5863" fmla="*/ 8405479 w 22290864"/>
              <a:gd name="connsiteY5863" fmla="*/ 7580198 h 14570476"/>
              <a:gd name="connsiteX5864" fmla="*/ 8532938 w 22290864"/>
              <a:gd name="connsiteY5864" fmla="*/ 7595636 h 14570476"/>
              <a:gd name="connsiteX5865" fmla="*/ 8734583 w 22290864"/>
              <a:gd name="connsiteY5865" fmla="*/ 7603548 h 14570476"/>
              <a:gd name="connsiteX5866" fmla="*/ 8907375 w 22290864"/>
              <a:gd name="connsiteY5866" fmla="*/ 7477887 h 14570476"/>
              <a:gd name="connsiteX5867" fmla="*/ 8950026 w 22290864"/>
              <a:gd name="connsiteY5867" fmla="*/ 7282447 h 14570476"/>
              <a:gd name="connsiteX5868" fmla="*/ 8793719 w 22290864"/>
              <a:gd name="connsiteY5868" fmla="*/ 6919493 h 14570476"/>
              <a:gd name="connsiteX5869" fmla="*/ 8637579 w 22290864"/>
              <a:gd name="connsiteY5869" fmla="*/ 6777308 h 14570476"/>
              <a:gd name="connsiteX5870" fmla="*/ 8529385 w 22290864"/>
              <a:gd name="connsiteY5870" fmla="*/ 6718016 h 14570476"/>
              <a:gd name="connsiteX5871" fmla="*/ 8372781 w 22290864"/>
              <a:gd name="connsiteY5871" fmla="*/ 6708834 h 14570476"/>
              <a:gd name="connsiteX5872" fmla="*/ 8285222 w 22290864"/>
              <a:gd name="connsiteY5872" fmla="*/ 6743769 h 14570476"/>
              <a:gd name="connsiteX5873" fmla="*/ 8185115 w 22290864"/>
              <a:gd name="connsiteY5873" fmla="*/ 6849197 h 14570476"/>
              <a:gd name="connsiteX5874" fmla="*/ 8126827 w 22290864"/>
              <a:gd name="connsiteY5874" fmla="*/ 7049893 h 14570476"/>
              <a:gd name="connsiteX5875" fmla="*/ 7964702 w 22290864"/>
              <a:gd name="connsiteY5875" fmla="*/ 7359265 h 14570476"/>
              <a:gd name="connsiteX5876" fmla="*/ 7478148 w 22290864"/>
              <a:gd name="connsiteY5876" fmla="*/ 7679599 h 14570476"/>
              <a:gd name="connsiteX5877" fmla="*/ 7274120 w 22290864"/>
              <a:gd name="connsiteY5877" fmla="*/ 7806839 h 14570476"/>
              <a:gd name="connsiteX5878" fmla="*/ 7215523 w 22290864"/>
              <a:gd name="connsiteY5878" fmla="*/ 7843802 h 14570476"/>
              <a:gd name="connsiteX5879" fmla="*/ 7187855 w 22290864"/>
              <a:gd name="connsiteY5879" fmla="*/ 7809546 h 14570476"/>
              <a:gd name="connsiteX5880" fmla="*/ 6650791 w 22290864"/>
              <a:gd name="connsiteY5880" fmla="*/ 7302726 h 14570476"/>
              <a:gd name="connsiteX5881" fmla="*/ 6585578 w 22290864"/>
              <a:gd name="connsiteY5881" fmla="*/ 7254306 h 14570476"/>
              <a:gd name="connsiteX5882" fmla="*/ 6609345 w 22290864"/>
              <a:gd name="connsiteY5882" fmla="*/ 7237936 h 14570476"/>
              <a:gd name="connsiteX5883" fmla="*/ 6768719 w 22290864"/>
              <a:gd name="connsiteY5883" fmla="*/ 7174377 h 14570476"/>
              <a:gd name="connsiteX5884" fmla="*/ 6968158 w 22290864"/>
              <a:gd name="connsiteY5884" fmla="*/ 7063283 h 14570476"/>
              <a:gd name="connsiteX5885" fmla="*/ 6993199 w 22290864"/>
              <a:gd name="connsiteY5885" fmla="*/ 6888660 h 14570476"/>
              <a:gd name="connsiteX5886" fmla="*/ 6791444 w 22290864"/>
              <a:gd name="connsiteY5886" fmla="*/ 6646570 h 14570476"/>
              <a:gd name="connsiteX5887" fmla="*/ 6490389 w 22290864"/>
              <a:gd name="connsiteY5887" fmla="*/ 6568105 h 14570476"/>
              <a:gd name="connsiteX5888" fmla="*/ 6339152 w 22290864"/>
              <a:gd name="connsiteY5888" fmla="*/ 6678242 h 14570476"/>
              <a:gd name="connsiteX5889" fmla="*/ 6331460 w 22290864"/>
              <a:gd name="connsiteY5889" fmla="*/ 6905257 h 14570476"/>
              <a:gd name="connsiteX5890" fmla="*/ 6346202 w 22290864"/>
              <a:gd name="connsiteY5890" fmla="*/ 7015928 h 14570476"/>
              <a:gd name="connsiteX5891" fmla="*/ 6336523 w 22290864"/>
              <a:gd name="connsiteY5891" fmla="*/ 7096073 h 14570476"/>
              <a:gd name="connsiteX5892" fmla="*/ 6270791 w 22290864"/>
              <a:gd name="connsiteY5892" fmla="*/ 7063567 h 14570476"/>
              <a:gd name="connsiteX5893" fmla="*/ 5624753 w 22290864"/>
              <a:gd name="connsiteY5893" fmla="*/ 6811159 h 14570476"/>
              <a:gd name="connsiteX5894" fmla="*/ 5572454 w 22290864"/>
              <a:gd name="connsiteY5894" fmla="*/ 6795529 h 14570476"/>
              <a:gd name="connsiteX5895" fmla="*/ 5632157 w 22290864"/>
              <a:gd name="connsiteY5895" fmla="*/ 6285448 h 14570476"/>
              <a:gd name="connsiteX5896" fmla="*/ 5741951 w 22290864"/>
              <a:gd name="connsiteY5896" fmla="*/ 5802488 h 14570476"/>
              <a:gd name="connsiteX5897" fmla="*/ 5933454 w 22290864"/>
              <a:gd name="connsiteY5897" fmla="*/ 5621421 h 14570476"/>
              <a:gd name="connsiteX5898" fmla="*/ 6066284 w 22290864"/>
              <a:gd name="connsiteY5898" fmla="*/ 5495192 h 14570476"/>
              <a:gd name="connsiteX5899" fmla="*/ 6098032 w 22290864"/>
              <a:gd name="connsiteY5899" fmla="*/ 5420009 h 14570476"/>
              <a:gd name="connsiteX5900" fmla="*/ 5854413 w 22290864"/>
              <a:gd name="connsiteY5900" fmla="*/ 5033898 h 14570476"/>
              <a:gd name="connsiteX5901" fmla="*/ 5377001 w 22290864"/>
              <a:gd name="connsiteY5901" fmla="*/ 4986437 h 14570476"/>
              <a:gd name="connsiteX5902" fmla="*/ 5241191 w 22290864"/>
              <a:gd name="connsiteY5902" fmla="*/ 5046379 h 14570476"/>
              <a:gd name="connsiteX5903" fmla="*/ 5175210 w 22290864"/>
              <a:gd name="connsiteY5903" fmla="*/ 5427043 h 14570476"/>
              <a:gd name="connsiteX5904" fmla="*/ 5240047 w 22290864"/>
              <a:gd name="connsiteY5904" fmla="*/ 5528431 h 14570476"/>
              <a:gd name="connsiteX5905" fmla="*/ 5332451 w 22290864"/>
              <a:gd name="connsiteY5905" fmla="*/ 5712178 h 14570476"/>
              <a:gd name="connsiteX5906" fmla="*/ 5271122 w 22290864"/>
              <a:gd name="connsiteY5906" fmla="*/ 6262117 h 14570476"/>
              <a:gd name="connsiteX5907" fmla="*/ 5239151 w 22290864"/>
              <a:gd name="connsiteY5907" fmla="*/ 6401566 h 14570476"/>
              <a:gd name="connsiteX5908" fmla="*/ 5191025 w 22290864"/>
              <a:gd name="connsiteY5908" fmla="*/ 6609234 h 14570476"/>
              <a:gd name="connsiteX5909" fmla="*/ 5163363 w 22290864"/>
              <a:gd name="connsiteY5909" fmla="*/ 6726759 h 14570476"/>
              <a:gd name="connsiteX5910" fmla="*/ 5119502 w 22290864"/>
              <a:gd name="connsiteY5910" fmla="*/ 6722612 h 14570476"/>
              <a:gd name="connsiteX5911" fmla="*/ 4423704 w 22290864"/>
              <a:gd name="connsiteY5911" fmla="*/ 6743488 h 14570476"/>
              <a:gd name="connsiteX5912" fmla="*/ 4355625 w 22290864"/>
              <a:gd name="connsiteY5912" fmla="*/ 6743105 h 14570476"/>
              <a:gd name="connsiteX5913" fmla="*/ 4429632 w 22290864"/>
              <a:gd name="connsiteY5913" fmla="*/ 6576968 h 14570476"/>
              <a:gd name="connsiteX5914" fmla="*/ 4487732 w 22290864"/>
              <a:gd name="connsiteY5914" fmla="*/ 6468003 h 14570476"/>
              <a:gd name="connsiteX5915" fmla="*/ 4488502 w 22290864"/>
              <a:gd name="connsiteY5915" fmla="*/ 6357596 h 14570476"/>
              <a:gd name="connsiteX5916" fmla="*/ 4251726 w 22290864"/>
              <a:gd name="connsiteY5916" fmla="*/ 6180786 h 14570476"/>
              <a:gd name="connsiteX5917" fmla="*/ 3779428 w 22290864"/>
              <a:gd name="connsiteY5917" fmla="*/ 6383537 h 14570476"/>
              <a:gd name="connsiteX5918" fmla="*/ 3819352 w 22290864"/>
              <a:gd name="connsiteY5918" fmla="*/ 6617627 h 14570476"/>
              <a:gd name="connsiteX5919" fmla="*/ 3915180 w 22290864"/>
              <a:gd name="connsiteY5919" fmla="*/ 6692082 h 14570476"/>
              <a:gd name="connsiteX5920" fmla="*/ 4044243 w 22290864"/>
              <a:gd name="connsiteY5920" fmla="*/ 6802623 h 14570476"/>
              <a:gd name="connsiteX5921" fmla="*/ 4053925 w 22290864"/>
              <a:gd name="connsiteY5921" fmla="*/ 6816571 h 14570476"/>
              <a:gd name="connsiteX5922" fmla="*/ 3964130 w 22290864"/>
              <a:gd name="connsiteY5922" fmla="*/ 6846175 h 14570476"/>
              <a:gd name="connsiteX5923" fmla="*/ 3327089 w 22290864"/>
              <a:gd name="connsiteY5923" fmla="*/ 7123662 h 14570476"/>
              <a:gd name="connsiteX5924" fmla="*/ 3266551 w 22290864"/>
              <a:gd name="connsiteY5924" fmla="*/ 7156599 h 14570476"/>
              <a:gd name="connsiteX5925" fmla="*/ 2849276 w 22290864"/>
              <a:gd name="connsiteY5925" fmla="*/ 6626775 h 14570476"/>
              <a:gd name="connsiteX5926" fmla="*/ 2673022 w 22290864"/>
              <a:gd name="connsiteY5926" fmla="*/ 6291002 h 14570476"/>
              <a:gd name="connsiteX5927" fmla="*/ 2685907 w 22290864"/>
              <a:gd name="connsiteY5927" fmla="*/ 6082386 h 14570476"/>
              <a:gd name="connsiteX5928" fmla="*/ 2701236 w 22290864"/>
              <a:gd name="connsiteY5928" fmla="*/ 5960440 h 14570476"/>
              <a:gd name="connsiteX5929" fmla="*/ 2666455 w 22290864"/>
              <a:gd name="connsiteY5929" fmla="*/ 5815845 h 14570476"/>
              <a:gd name="connsiteX5930" fmla="*/ 2509412 w 22290864"/>
              <a:gd name="connsiteY5930" fmla="*/ 5684854 h 14570476"/>
              <a:gd name="connsiteX5931" fmla="*/ 1954531 w 22290864"/>
              <a:gd name="connsiteY5931" fmla="*/ 5874713 h 14570476"/>
              <a:gd name="connsiteX5932" fmla="*/ 1867975 w 22290864"/>
              <a:gd name="connsiteY5932" fmla="*/ 5980849 h 14570476"/>
              <a:gd name="connsiteX5933" fmla="*/ 1791508 w 22290864"/>
              <a:gd name="connsiteY5933" fmla="*/ 6158877 h 14570476"/>
              <a:gd name="connsiteX5934" fmla="*/ 1869324 w 22290864"/>
              <a:gd name="connsiteY5934" fmla="*/ 6384386 h 14570476"/>
              <a:gd name="connsiteX5935" fmla="*/ 1995315 w 22290864"/>
              <a:gd name="connsiteY5935" fmla="*/ 6461626 h 14570476"/>
              <a:gd name="connsiteX5936" fmla="*/ 2108068 w 22290864"/>
              <a:gd name="connsiteY5936" fmla="*/ 6487949 h 14570476"/>
              <a:gd name="connsiteX5937" fmla="*/ 2419014 w 22290864"/>
              <a:gd name="connsiteY5937" fmla="*/ 6625301 h 14570476"/>
              <a:gd name="connsiteX5938" fmla="*/ 2763331 w 22290864"/>
              <a:gd name="connsiteY5938" fmla="*/ 7133182 h 14570476"/>
              <a:gd name="connsiteX5939" fmla="*/ 2892290 w 22290864"/>
              <a:gd name="connsiteY5939" fmla="*/ 7338870 h 14570476"/>
              <a:gd name="connsiteX5940" fmla="*/ 2930342 w 22290864"/>
              <a:gd name="connsiteY5940" fmla="*/ 7399278 h 14570476"/>
              <a:gd name="connsiteX5941" fmla="*/ 2908578 w 22290864"/>
              <a:gd name="connsiteY5941" fmla="*/ 7416911 h 14570476"/>
              <a:gd name="connsiteX5942" fmla="*/ 2412048 w 22290864"/>
              <a:gd name="connsiteY5942" fmla="*/ 7946575 h 14570476"/>
              <a:gd name="connsiteX5943" fmla="*/ 2363155 w 22290864"/>
              <a:gd name="connsiteY5943" fmla="*/ 8003663 h 14570476"/>
              <a:gd name="connsiteX5944" fmla="*/ 2298121 w 22290864"/>
              <a:gd name="connsiteY5944" fmla="*/ 7842223 h 14570476"/>
              <a:gd name="connsiteX5945" fmla="*/ 2189672 w 22290864"/>
              <a:gd name="connsiteY5945" fmla="*/ 7642193 h 14570476"/>
              <a:gd name="connsiteX5946" fmla="*/ 2015670 w 22290864"/>
              <a:gd name="connsiteY5946" fmla="*/ 7615316 h 14570476"/>
              <a:gd name="connsiteX5947" fmla="*/ 1891833 w 22290864"/>
              <a:gd name="connsiteY5947" fmla="*/ 7681131 h 14570476"/>
              <a:gd name="connsiteX5948" fmla="*/ 1705239 w 22290864"/>
              <a:gd name="connsiteY5948" fmla="*/ 8172209 h 14570476"/>
              <a:gd name="connsiteX5949" fmla="*/ 1786786 w 22290864"/>
              <a:gd name="connsiteY5949" fmla="*/ 8263977 h 14570476"/>
              <a:gd name="connsiteX5950" fmla="*/ 2006456 w 22290864"/>
              <a:gd name="connsiteY5950" fmla="*/ 8283261 h 14570476"/>
              <a:gd name="connsiteX5951" fmla="*/ 2173523 w 22290864"/>
              <a:gd name="connsiteY5951" fmla="*/ 8264319 h 14570476"/>
              <a:gd name="connsiteX5952" fmla="*/ 2204086 w 22290864"/>
              <a:gd name="connsiteY5952" fmla="*/ 8267358 h 14570476"/>
              <a:gd name="connsiteX5953" fmla="*/ 2192694 w 22290864"/>
              <a:gd name="connsiteY5953" fmla="*/ 8289854 h 14570476"/>
              <a:gd name="connsiteX5954" fmla="*/ 2144999 w 22290864"/>
              <a:gd name="connsiteY5954" fmla="*/ 8384100 h 14570476"/>
              <a:gd name="connsiteX5955" fmla="*/ 1921422 w 22290864"/>
              <a:gd name="connsiteY5955" fmla="*/ 8977302 h 14570476"/>
              <a:gd name="connsiteX5956" fmla="*/ 1901687 w 22290864"/>
              <a:gd name="connsiteY5956" fmla="*/ 9049421 h 14570476"/>
              <a:gd name="connsiteX5957" fmla="*/ 1819821 w 22290864"/>
              <a:gd name="connsiteY5957" fmla="*/ 9044263 h 14570476"/>
              <a:gd name="connsiteX5958" fmla="*/ 922865 w 22290864"/>
              <a:gd name="connsiteY5958" fmla="*/ 8883355 h 14570476"/>
              <a:gd name="connsiteX5959" fmla="*/ 749804 w 22290864"/>
              <a:gd name="connsiteY5959" fmla="*/ 8705853 h 14570476"/>
              <a:gd name="connsiteX5960" fmla="*/ 505925 w 22290864"/>
              <a:gd name="connsiteY5960" fmla="*/ 8523440 h 14570476"/>
              <a:gd name="connsiteX5961" fmla="*/ 268573 w 22290864"/>
              <a:gd name="connsiteY5961" fmla="*/ 8600535 h 14570476"/>
              <a:gd name="connsiteX5962" fmla="*/ 136645 w 22290864"/>
              <a:gd name="connsiteY5962" fmla="*/ 8809664 h 14570476"/>
              <a:gd name="connsiteX5963" fmla="*/ 153663 w 22290864"/>
              <a:gd name="connsiteY5963" fmla="*/ 9365902 h 14570476"/>
              <a:gd name="connsiteX5964" fmla="*/ 240097 w 22290864"/>
              <a:gd name="connsiteY5964" fmla="*/ 9453472 h 14570476"/>
              <a:gd name="connsiteX5965" fmla="*/ 493389 w 22290864"/>
              <a:gd name="connsiteY5965" fmla="*/ 9477162 h 14570476"/>
              <a:gd name="connsiteX5966" fmla="*/ 643478 w 22290864"/>
              <a:gd name="connsiteY5966" fmla="*/ 9389263 h 14570476"/>
              <a:gd name="connsiteX5967" fmla="*/ 808783 w 22290864"/>
              <a:gd name="connsiteY5967" fmla="*/ 9300322 h 14570476"/>
              <a:gd name="connsiteX5968" fmla="*/ 1088215 w 22290864"/>
              <a:gd name="connsiteY5968" fmla="*/ 9292338 h 14570476"/>
              <a:gd name="connsiteX5969" fmla="*/ 1395545 w 22290864"/>
              <a:gd name="connsiteY5969" fmla="*/ 9359080 h 14570476"/>
              <a:gd name="connsiteX5970" fmla="*/ 1744890 w 22290864"/>
              <a:gd name="connsiteY5970" fmla="*/ 9440003 h 14570476"/>
              <a:gd name="connsiteX5971" fmla="*/ 1833803 w 22290864"/>
              <a:gd name="connsiteY5971" fmla="*/ 9464171 h 14570476"/>
              <a:gd name="connsiteX5972" fmla="*/ 1832569 w 22290864"/>
              <a:gd name="connsiteY5972" fmla="*/ 9530040 h 14570476"/>
              <a:gd name="connsiteX5973" fmla="*/ 1861358 w 22290864"/>
              <a:gd name="connsiteY5973" fmla="*/ 10198995 h 14570476"/>
              <a:gd name="connsiteX5974" fmla="*/ 1870935 w 22290864"/>
              <a:gd name="connsiteY5974" fmla="*/ 10261044 h 14570476"/>
              <a:gd name="connsiteX5975" fmla="*/ 1849562 w 22290864"/>
              <a:gd name="connsiteY5975" fmla="*/ 10257641 h 14570476"/>
              <a:gd name="connsiteX5976" fmla="*/ 1681735 w 22290864"/>
              <a:gd name="connsiteY5976" fmla="*/ 10183693 h 14570476"/>
              <a:gd name="connsiteX5977" fmla="*/ 1456521 w 22290864"/>
              <a:gd name="connsiteY5977" fmla="*/ 10121709 h 14570476"/>
              <a:gd name="connsiteX5978" fmla="*/ 1280637 w 22290864"/>
              <a:gd name="connsiteY5978" fmla="*/ 10349033 h 14570476"/>
              <a:gd name="connsiteX5979" fmla="*/ 1291838 w 22290864"/>
              <a:gd name="connsiteY5979" fmla="*/ 10548760 h 14570476"/>
              <a:gd name="connsiteX5980" fmla="*/ 1455417 w 22290864"/>
              <a:gd name="connsiteY5980" fmla="*/ 10819410 h 14570476"/>
              <a:gd name="connsiteX5981" fmla="*/ 1619088 w 22290864"/>
              <a:gd name="connsiteY5981" fmla="*/ 10843133 h 14570476"/>
              <a:gd name="connsiteX5982" fmla="*/ 1770826 w 22290864"/>
              <a:gd name="connsiteY5982" fmla="*/ 10721549 h 14570476"/>
              <a:gd name="connsiteX5983" fmla="*/ 1886913 w 22290864"/>
              <a:gd name="connsiteY5983" fmla="*/ 10577477 h 14570476"/>
              <a:gd name="connsiteX5984" fmla="*/ 1948610 w 22290864"/>
              <a:gd name="connsiteY5984" fmla="*/ 10590636 h 14570476"/>
              <a:gd name="connsiteX5985" fmla="*/ 2241243 w 22290864"/>
              <a:gd name="connsiteY5985" fmla="*/ 11269217 h 14570476"/>
              <a:gd name="connsiteX5986" fmla="*/ 2274807 w 22290864"/>
              <a:gd name="connsiteY5986" fmla="*/ 11334075 h 14570476"/>
              <a:gd name="connsiteX5987" fmla="*/ 1918891 w 22290864"/>
              <a:gd name="connsiteY5987" fmla="*/ 11618646 h 14570476"/>
              <a:gd name="connsiteX5988" fmla="*/ 1422180 w 22290864"/>
              <a:gd name="connsiteY5988" fmla="*/ 11942653 h 14570476"/>
              <a:gd name="connsiteX5989" fmla="*/ 1177243 w 22290864"/>
              <a:gd name="connsiteY5989" fmla="*/ 11937675 h 14570476"/>
              <a:gd name="connsiteX5990" fmla="*/ 979961 w 22290864"/>
              <a:gd name="connsiteY5990" fmla="*/ 11930835 h 14570476"/>
              <a:gd name="connsiteX5991" fmla="*/ 805314 w 22290864"/>
              <a:gd name="connsiteY5991" fmla="*/ 12055888 h 14570476"/>
              <a:gd name="connsiteX5992" fmla="*/ 771119 w 22290864"/>
              <a:gd name="connsiteY5992" fmla="*/ 12305386 h 14570476"/>
              <a:gd name="connsiteX5993" fmla="*/ 1020041 w 22290864"/>
              <a:gd name="connsiteY5993" fmla="*/ 12719486 h 14570476"/>
              <a:gd name="connsiteX5994" fmla="*/ 1089026 w 22290864"/>
              <a:gd name="connsiteY5994" fmla="*/ 12766365 h 14570476"/>
              <a:gd name="connsiteX5995" fmla="*/ 1340562 w 22290864"/>
              <a:gd name="connsiteY5995" fmla="*/ 12824793 h 14570476"/>
              <a:gd name="connsiteX5996" fmla="*/ 1519931 w 22290864"/>
              <a:gd name="connsiteY5996" fmla="*/ 12699358 h 14570476"/>
              <a:gd name="connsiteX5997" fmla="*/ 1580121 w 22290864"/>
              <a:gd name="connsiteY5997" fmla="*/ 12511624 h 14570476"/>
              <a:gd name="connsiteX5998" fmla="*/ 1636874 w 22290864"/>
              <a:gd name="connsiteY5998" fmla="*/ 12317799 h 14570476"/>
              <a:gd name="connsiteX5999" fmla="*/ 1807128 w 22290864"/>
              <a:gd name="connsiteY5999" fmla="*/ 12127808 h 14570476"/>
              <a:gd name="connsiteX6000" fmla="*/ 2221351 w 22290864"/>
              <a:gd name="connsiteY6000" fmla="*/ 11862657 h 14570476"/>
              <a:gd name="connsiteX6001" fmla="*/ 2445163 w 22290864"/>
              <a:gd name="connsiteY6001" fmla="*/ 11722694 h 14570476"/>
              <a:gd name="connsiteX6002" fmla="*/ 2524876 w 22290864"/>
              <a:gd name="connsiteY6002" fmla="*/ 11678889 h 14570476"/>
              <a:gd name="connsiteX6003" fmla="*/ 2561758 w 22290864"/>
              <a:gd name="connsiteY6003" fmla="*/ 11718958 h 14570476"/>
              <a:gd name="connsiteX6004" fmla="*/ 3095799 w 22290864"/>
              <a:gd name="connsiteY6004" fmla="*/ 12204829 h 14570476"/>
              <a:gd name="connsiteX6005" fmla="*/ 3150911 w 22290864"/>
              <a:gd name="connsiteY6005" fmla="*/ 12243516 h 14570476"/>
              <a:gd name="connsiteX6006" fmla="*/ 3124217 w 22290864"/>
              <a:gd name="connsiteY6006" fmla="*/ 12263640 h 14570476"/>
              <a:gd name="connsiteX6007" fmla="*/ 2958291 w 22290864"/>
              <a:gd name="connsiteY6007" fmla="*/ 12333148 h 14570476"/>
              <a:gd name="connsiteX6008" fmla="*/ 2853680 w 22290864"/>
              <a:gd name="connsiteY6008" fmla="*/ 12364046 h 14570476"/>
              <a:gd name="connsiteX6009" fmla="*/ 2721805 w 22290864"/>
              <a:gd name="connsiteY6009" fmla="*/ 12549124 h 14570476"/>
              <a:gd name="connsiteX6010" fmla="*/ 2820928 w 22290864"/>
              <a:gd name="connsiteY6010" fmla="*/ 12770153 h 14570476"/>
              <a:gd name="connsiteX6011" fmla="*/ 3312104 w 22290864"/>
              <a:gd name="connsiteY6011" fmla="*/ 12910307 h 14570476"/>
              <a:gd name="connsiteX6012" fmla="*/ 3373934 w 22290864"/>
              <a:gd name="connsiteY6012" fmla="*/ 12845140 h 14570476"/>
              <a:gd name="connsiteX6013" fmla="*/ 3395153 w 22290864"/>
              <a:gd name="connsiteY6013" fmla="*/ 12612659 h 14570476"/>
              <a:gd name="connsiteX6014" fmla="*/ 3378285 w 22290864"/>
              <a:gd name="connsiteY6014" fmla="*/ 12506246 h 14570476"/>
              <a:gd name="connsiteX6015" fmla="*/ 3389131 w 22290864"/>
              <a:gd name="connsiteY6015" fmla="*/ 12399396 h 14570476"/>
              <a:gd name="connsiteX6016" fmla="*/ 3473581 w 22290864"/>
              <a:gd name="connsiteY6016" fmla="*/ 12434187 h 14570476"/>
              <a:gd name="connsiteX6017" fmla="*/ 4069803 w 22290864"/>
              <a:gd name="connsiteY6017" fmla="*/ 12665252 h 14570476"/>
              <a:gd name="connsiteX6018" fmla="*/ 4143624 w 22290864"/>
              <a:gd name="connsiteY6018" fmla="*/ 12684938 h 14570476"/>
              <a:gd name="connsiteX6019" fmla="*/ 4138961 w 22290864"/>
              <a:gd name="connsiteY6019" fmla="*/ 12718961 h 14570476"/>
              <a:gd name="connsiteX6020" fmla="*/ 4113602 w 22290864"/>
              <a:gd name="connsiteY6020" fmla="*/ 12933149 h 14570476"/>
              <a:gd name="connsiteX6021" fmla="*/ 4003017 w 22290864"/>
              <a:gd name="connsiteY6021" fmla="*/ 13661478 h 14570476"/>
              <a:gd name="connsiteX6022" fmla="*/ 3791878 w 22290864"/>
              <a:gd name="connsiteY6022" fmla="*/ 13902965 h 14570476"/>
              <a:gd name="connsiteX6023" fmla="*/ 3685837 w 22290864"/>
              <a:gd name="connsiteY6023" fmla="*/ 13986730 h 14570476"/>
              <a:gd name="connsiteX6024" fmla="*/ 3660700 w 22290864"/>
              <a:gd name="connsiteY6024" fmla="*/ 14361236 h 14570476"/>
              <a:gd name="connsiteX6025" fmla="*/ 4182912 w 22290864"/>
              <a:gd name="connsiteY6025" fmla="*/ 14570254 h 14570476"/>
              <a:gd name="connsiteX6026" fmla="*/ 4255997 w 22290864"/>
              <a:gd name="connsiteY6026" fmla="*/ 14565259 h 1457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</a:cxnLst>
            <a:rect l="l" t="t" r="r" b="b"/>
            <a:pathLst>
              <a:path w="22290864" h="14570476">
                <a:moveTo>
                  <a:pt x="15212159" y="2738106"/>
                </a:moveTo>
                <a:cubicBezTo>
                  <a:pt x="15218632" y="2740492"/>
                  <a:pt x="15228963" y="2738604"/>
                  <a:pt x="15236391" y="2733646"/>
                </a:cubicBezTo>
                <a:cubicBezTo>
                  <a:pt x="15243838" y="2728707"/>
                  <a:pt x="15246992" y="2722856"/>
                  <a:pt x="15245456" y="2716860"/>
                </a:cubicBezTo>
                <a:cubicBezTo>
                  <a:pt x="15244917" y="2714681"/>
                  <a:pt x="15243963" y="2712980"/>
                  <a:pt x="15242365" y="2711299"/>
                </a:cubicBezTo>
                <a:cubicBezTo>
                  <a:pt x="15240747" y="2709577"/>
                  <a:pt x="15238838" y="2708353"/>
                  <a:pt x="15235457" y="2706900"/>
                </a:cubicBezTo>
                <a:cubicBezTo>
                  <a:pt x="15228631" y="2703954"/>
                  <a:pt x="15225727" y="2701920"/>
                  <a:pt x="15223321" y="2698435"/>
                </a:cubicBezTo>
                <a:cubicBezTo>
                  <a:pt x="15221059" y="2695157"/>
                  <a:pt x="15220271" y="2693206"/>
                  <a:pt x="15213881" y="2675031"/>
                </a:cubicBezTo>
                <a:cubicBezTo>
                  <a:pt x="15209566" y="2662706"/>
                  <a:pt x="15207906" y="2657767"/>
                  <a:pt x="15208031" y="2657581"/>
                </a:cubicBezTo>
                <a:cubicBezTo>
                  <a:pt x="15208093" y="2657477"/>
                  <a:pt x="15208985" y="2656959"/>
                  <a:pt x="15210002" y="2656461"/>
                </a:cubicBezTo>
                <a:cubicBezTo>
                  <a:pt x="15217678" y="2652601"/>
                  <a:pt x="15228341" y="2645298"/>
                  <a:pt x="15235229" y="2639198"/>
                </a:cubicBezTo>
                <a:cubicBezTo>
                  <a:pt x="15236162" y="2638367"/>
                  <a:pt x="15236971" y="2637683"/>
                  <a:pt x="15237013" y="2637683"/>
                </a:cubicBezTo>
                <a:cubicBezTo>
                  <a:pt x="15237054" y="2637683"/>
                  <a:pt x="15237345" y="2638222"/>
                  <a:pt x="15237635" y="2638886"/>
                </a:cubicBezTo>
                <a:cubicBezTo>
                  <a:pt x="15238652" y="2641148"/>
                  <a:pt x="15238838" y="2642289"/>
                  <a:pt x="15239025" y="2647331"/>
                </a:cubicBezTo>
                <a:cubicBezTo>
                  <a:pt x="15239253" y="2653597"/>
                  <a:pt x="15239585" y="2654614"/>
                  <a:pt x="15242116" y="2657041"/>
                </a:cubicBezTo>
                <a:cubicBezTo>
                  <a:pt x="15243942" y="2658784"/>
                  <a:pt x="15245664" y="2659531"/>
                  <a:pt x="15248050" y="2659635"/>
                </a:cubicBezTo>
                <a:cubicBezTo>
                  <a:pt x="15250290" y="2659739"/>
                  <a:pt x="15252095" y="2659365"/>
                  <a:pt x="15254315" y="2658328"/>
                </a:cubicBezTo>
                <a:cubicBezTo>
                  <a:pt x="15262344" y="2654614"/>
                  <a:pt x="15268650" y="2645671"/>
                  <a:pt x="15267654" y="2639405"/>
                </a:cubicBezTo>
                <a:cubicBezTo>
                  <a:pt x="15267323" y="2637392"/>
                  <a:pt x="15266555" y="2635919"/>
                  <a:pt x="15264978" y="2634342"/>
                </a:cubicBezTo>
                <a:cubicBezTo>
                  <a:pt x="15263568" y="2632911"/>
                  <a:pt x="15262116" y="2632039"/>
                  <a:pt x="15260560" y="2631666"/>
                </a:cubicBezTo>
                <a:cubicBezTo>
                  <a:pt x="15260061" y="2631541"/>
                  <a:pt x="15257884" y="2631355"/>
                  <a:pt x="15255705" y="2631251"/>
                </a:cubicBezTo>
                <a:cubicBezTo>
                  <a:pt x="15253527" y="2631147"/>
                  <a:pt x="15251099" y="2630919"/>
                  <a:pt x="15250290" y="2630753"/>
                </a:cubicBezTo>
                <a:cubicBezTo>
                  <a:pt x="15248713" y="2630421"/>
                  <a:pt x="15246162" y="2629466"/>
                  <a:pt x="15245954" y="2629134"/>
                </a:cubicBezTo>
                <a:cubicBezTo>
                  <a:pt x="15245892" y="2629031"/>
                  <a:pt x="15246514" y="2628180"/>
                  <a:pt x="15247365" y="2627246"/>
                </a:cubicBezTo>
                <a:cubicBezTo>
                  <a:pt x="15254377" y="2619445"/>
                  <a:pt x="15260373" y="2610793"/>
                  <a:pt x="15266119" y="2600190"/>
                </a:cubicBezTo>
                <a:lnTo>
                  <a:pt x="15266928" y="2598717"/>
                </a:lnTo>
                <a:lnTo>
                  <a:pt x="15275123" y="2601559"/>
                </a:lnTo>
                <a:cubicBezTo>
                  <a:pt x="15289085" y="2606435"/>
                  <a:pt x="15299458" y="2610212"/>
                  <a:pt x="15302549" y="2611539"/>
                </a:cubicBezTo>
                <a:cubicBezTo>
                  <a:pt x="15306699" y="2613324"/>
                  <a:pt x="15309624" y="2615482"/>
                  <a:pt x="15311678" y="2618241"/>
                </a:cubicBezTo>
                <a:cubicBezTo>
                  <a:pt x="15313088" y="2620171"/>
                  <a:pt x="15314126" y="2622163"/>
                  <a:pt x="15315972" y="2626499"/>
                </a:cubicBezTo>
                <a:cubicBezTo>
                  <a:pt x="15318607" y="2632724"/>
                  <a:pt x="15320910" y="2635027"/>
                  <a:pt x="15325785" y="2636272"/>
                </a:cubicBezTo>
                <a:cubicBezTo>
                  <a:pt x="15330784" y="2637538"/>
                  <a:pt x="15336075" y="2635317"/>
                  <a:pt x="15340452" y="2630130"/>
                </a:cubicBezTo>
                <a:cubicBezTo>
                  <a:pt x="15344352" y="2625483"/>
                  <a:pt x="15347029" y="2619818"/>
                  <a:pt x="15348045" y="2614071"/>
                </a:cubicBezTo>
                <a:cubicBezTo>
                  <a:pt x="15348460" y="2611622"/>
                  <a:pt x="15348460" y="2606975"/>
                  <a:pt x="15348024" y="2605045"/>
                </a:cubicBezTo>
                <a:cubicBezTo>
                  <a:pt x="15346967" y="2600397"/>
                  <a:pt x="15343813" y="2596933"/>
                  <a:pt x="15339436" y="2595605"/>
                </a:cubicBezTo>
                <a:cubicBezTo>
                  <a:pt x="15335930" y="2594546"/>
                  <a:pt x="15333606" y="2594837"/>
                  <a:pt x="15327673" y="2597119"/>
                </a:cubicBezTo>
                <a:cubicBezTo>
                  <a:pt x="15322279" y="2599194"/>
                  <a:pt x="15321034" y="2599506"/>
                  <a:pt x="15317756" y="2599651"/>
                </a:cubicBezTo>
                <a:cubicBezTo>
                  <a:pt x="15313379" y="2599837"/>
                  <a:pt x="15310806" y="2599173"/>
                  <a:pt x="15304479" y="2596290"/>
                </a:cubicBezTo>
                <a:cubicBezTo>
                  <a:pt x="15299915" y="2594194"/>
                  <a:pt x="15274418" y="2581994"/>
                  <a:pt x="15274127" y="2581765"/>
                </a:cubicBezTo>
                <a:cubicBezTo>
                  <a:pt x="15274086" y="2581724"/>
                  <a:pt x="15274480" y="2580354"/>
                  <a:pt x="15274999" y="2578736"/>
                </a:cubicBezTo>
                <a:cubicBezTo>
                  <a:pt x="15278111" y="2568984"/>
                  <a:pt x="15280330" y="2556929"/>
                  <a:pt x="15280849" y="2546845"/>
                </a:cubicBezTo>
                <a:cubicBezTo>
                  <a:pt x="15281015" y="2543691"/>
                  <a:pt x="15280808" y="2543857"/>
                  <a:pt x="15283152" y="2544937"/>
                </a:cubicBezTo>
                <a:cubicBezTo>
                  <a:pt x="15285081" y="2545828"/>
                  <a:pt x="15286077" y="2546575"/>
                  <a:pt x="15289127" y="2549480"/>
                </a:cubicBezTo>
                <a:cubicBezTo>
                  <a:pt x="15290641" y="2550912"/>
                  <a:pt x="15292384" y="2552385"/>
                  <a:pt x="15292986" y="2552759"/>
                </a:cubicBezTo>
                <a:cubicBezTo>
                  <a:pt x="15296637" y="2554937"/>
                  <a:pt x="15301160" y="2554273"/>
                  <a:pt x="15304271" y="2551078"/>
                </a:cubicBezTo>
                <a:cubicBezTo>
                  <a:pt x="15309209" y="2546036"/>
                  <a:pt x="15310246" y="2534271"/>
                  <a:pt x="15306387" y="2526989"/>
                </a:cubicBezTo>
                <a:cubicBezTo>
                  <a:pt x="15305433" y="2525184"/>
                  <a:pt x="15303359" y="2523088"/>
                  <a:pt x="15301803" y="2522320"/>
                </a:cubicBezTo>
                <a:cubicBezTo>
                  <a:pt x="15300205" y="2521553"/>
                  <a:pt x="15298214" y="2521241"/>
                  <a:pt x="15296346" y="2521511"/>
                </a:cubicBezTo>
                <a:cubicBezTo>
                  <a:pt x="15293774" y="2521884"/>
                  <a:pt x="15292446" y="2522735"/>
                  <a:pt x="15288359" y="2526636"/>
                </a:cubicBezTo>
                <a:cubicBezTo>
                  <a:pt x="15287073" y="2527860"/>
                  <a:pt x="15285558" y="2529188"/>
                  <a:pt x="15285019" y="2529561"/>
                </a:cubicBezTo>
                <a:cubicBezTo>
                  <a:pt x="15284044" y="2530226"/>
                  <a:pt x="15281555" y="2531450"/>
                  <a:pt x="15281160" y="2531450"/>
                </a:cubicBezTo>
                <a:cubicBezTo>
                  <a:pt x="15280932" y="2531450"/>
                  <a:pt x="15280849" y="2530806"/>
                  <a:pt x="15280517" y="2526885"/>
                </a:cubicBezTo>
                <a:cubicBezTo>
                  <a:pt x="15280081" y="2521573"/>
                  <a:pt x="15279024" y="2514975"/>
                  <a:pt x="15277717" y="2509249"/>
                </a:cubicBezTo>
                <a:cubicBezTo>
                  <a:pt x="15277053" y="2506323"/>
                  <a:pt x="15275435" y="2500451"/>
                  <a:pt x="15274854" y="2498770"/>
                </a:cubicBezTo>
                <a:lnTo>
                  <a:pt x="15274563" y="2497941"/>
                </a:lnTo>
                <a:lnTo>
                  <a:pt x="15277488" y="2496530"/>
                </a:lnTo>
                <a:cubicBezTo>
                  <a:pt x="15282986" y="2493853"/>
                  <a:pt x="15293898" y="2488666"/>
                  <a:pt x="15298774" y="2486383"/>
                </a:cubicBezTo>
                <a:cubicBezTo>
                  <a:pt x="15307985" y="2482088"/>
                  <a:pt x="15311242" y="2480823"/>
                  <a:pt x="15314022" y="2480512"/>
                </a:cubicBezTo>
                <a:cubicBezTo>
                  <a:pt x="15314707" y="2480449"/>
                  <a:pt x="15315598" y="2480346"/>
                  <a:pt x="15315993" y="2480284"/>
                </a:cubicBezTo>
                <a:cubicBezTo>
                  <a:pt x="15317113" y="2480138"/>
                  <a:pt x="15320640" y="2480595"/>
                  <a:pt x="15322486" y="2481134"/>
                </a:cubicBezTo>
                <a:cubicBezTo>
                  <a:pt x="15323420" y="2481404"/>
                  <a:pt x="15325723" y="2482255"/>
                  <a:pt x="15327610" y="2483002"/>
                </a:cubicBezTo>
                <a:cubicBezTo>
                  <a:pt x="15329498" y="2483770"/>
                  <a:pt x="15331719" y="2484578"/>
                  <a:pt x="15332569" y="2484786"/>
                </a:cubicBezTo>
                <a:cubicBezTo>
                  <a:pt x="15336822" y="2485886"/>
                  <a:pt x="15340929" y="2484703"/>
                  <a:pt x="15344228" y="2481445"/>
                </a:cubicBezTo>
                <a:cubicBezTo>
                  <a:pt x="15346967" y="2478748"/>
                  <a:pt x="15348212" y="2475345"/>
                  <a:pt x="15348211" y="2470656"/>
                </a:cubicBezTo>
                <a:cubicBezTo>
                  <a:pt x="15348211" y="2462170"/>
                  <a:pt x="15344352" y="2453103"/>
                  <a:pt x="15338419" y="2447583"/>
                </a:cubicBezTo>
                <a:cubicBezTo>
                  <a:pt x="15335037" y="2444471"/>
                  <a:pt x="15331635" y="2443060"/>
                  <a:pt x="15328004" y="2443330"/>
                </a:cubicBezTo>
                <a:cubicBezTo>
                  <a:pt x="15324997" y="2443558"/>
                  <a:pt x="15321739" y="2445156"/>
                  <a:pt x="15319685" y="2447397"/>
                </a:cubicBezTo>
                <a:cubicBezTo>
                  <a:pt x="15318212" y="2449015"/>
                  <a:pt x="15317528" y="2450198"/>
                  <a:pt x="15315495" y="2454742"/>
                </a:cubicBezTo>
                <a:cubicBezTo>
                  <a:pt x="15313234" y="2459804"/>
                  <a:pt x="15312238" y="2461381"/>
                  <a:pt x="15309790" y="2463809"/>
                </a:cubicBezTo>
                <a:cubicBezTo>
                  <a:pt x="15306553" y="2467025"/>
                  <a:pt x="15304686" y="2467938"/>
                  <a:pt x="15292965" y="2472109"/>
                </a:cubicBezTo>
                <a:cubicBezTo>
                  <a:pt x="15283940" y="2475325"/>
                  <a:pt x="15268090" y="2480823"/>
                  <a:pt x="15267862" y="2480823"/>
                </a:cubicBezTo>
                <a:cubicBezTo>
                  <a:pt x="15267758" y="2480823"/>
                  <a:pt x="15267323" y="2480138"/>
                  <a:pt x="15266908" y="2479329"/>
                </a:cubicBezTo>
                <a:cubicBezTo>
                  <a:pt x="15262613" y="2470780"/>
                  <a:pt x="15256452" y="2461485"/>
                  <a:pt x="15250290" y="2454202"/>
                </a:cubicBezTo>
                <a:cubicBezTo>
                  <a:pt x="15249066" y="2452729"/>
                  <a:pt x="15247822" y="2451256"/>
                  <a:pt x="15247552" y="2450924"/>
                </a:cubicBezTo>
                <a:lnTo>
                  <a:pt x="15247054" y="2450323"/>
                </a:lnTo>
                <a:lnTo>
                  <a:pt x="15248029" y="2449887"/>
                </a:lnTo>
                <a:cubicBezTo>
                  <a:pt x="15249751" y="2449140"/>
                  <a:pt x="15251618" y="2448849"/>
                  <a:pt x="15255726" y="2448745"/>
                </a:cubicBezTo>
                <a:cubicBezTo>
                  <a:pt x="15260249" y="2448642"/>
                  <a:pt x="15261721" y="2448413"/>
                  <a:pt x="15263173" y="2447688"/>
                </a:cubicBezTo>
                <a:cubicBezTo>
                  <a:pt x="15265414" y="2446546"/>
                  <a:pt x="15267551" y="2443683"/>
                  <a:pt x="15268070" y="2441089"/>
                </a:cubicBezTo>
                <a:cubicBezTo>
                  <a:pt x="15269377" y="2434761"/>
                  <a:pt x="15263153" y="2425341"/>
                  <a:pt x="15255124" y="2421503"/>
                </a:cubicBezTo>
                <a:cubicBezTo>
                  <a:pt x="15252593" y="2420278"/>
                  <a:pt x="15251266" y="2419946"/>
                  <a:pt x="15249087" y="2419967"/>
                </a:cubicBezTo>
                <a:cubicBezTo>
                  <a:pt x="15246224" y="2419988"/>
                  <a:pt x="15243672" y="2421357"/>
                  <a:pt x="15241805" y="2423827"/>
                </a:cubicBezTo>
                <a:cubicBezTo>
                  <a:pt x="15240394" y="2425715"/>
                  <a:pt x="15240063" y="2427084"/>
                  <a:pt x="15239834" y="2431898"/>
                </a:cubicBezTo>
                <a:cubicBezTo>
                  <a:pt x="15239730" y="2434138"/>
                  <a:pt x="15239523" y="2436607"/>
                  <a:pt x="15239357" y="2437396"/>
                </a:cubicBezTo>
                <a:cubicBezTo>
                  <a:pt x="15239046" y="2438848"/>
                  <a:pt x="15238257" y="2441193"/>
                  <a:pt x="15238050" y="2441193"/>
                </a:cubicBezTo>
                <a:cubicBezTo>
                  <a:pt x="15237988" y="2441193"/>
                  <a:pt x="15236950" y="2440322"/>
                  <a:pt x="15235747" y="2439263"/>
                </a:cubicBezTo>
                <a:cubicBezTo>
                  <a:pt x="15228154" y="2432624"/>
                  <a:pt x="15220292" y="2427146"/>
                  <a:pt x="15211267" y="2422229"/>
                </a:cubicBezTo>
                <a:cubicBezTo>
                  <a:pt x="15208923" y="2420942"/>
                  <a:pt x="15208321" y="2420527"/>
                  <a:pt x="15208425" y="2420258"/>
                </a:cubicBezTo>
                <a:cubicBezTo>
                  <a:pt x="15208508" y="2420071"/>
                  <a:pt x="15209566" y="2417042"/>
                  <a:pt x="15210811" y="2413494"/>
                </a:cubicBezTo>
                <a:cubicBezTo>
                  <a:pt x="15217200" y="2395214"/>
                  <a:pt x="15220727" y="2385856"/>
                  <a:pt x="15222200" y="2383346"/>
                </a:cubicBezTo>
                <a:cubicBezTo>
                  <a:pt x="15224047" y="2380192"/>
                  <a:pt x="15226515" y="2377702"/>
                  <a:pt x="15229461" y="2376001"/>
                </a:cubicBezTo>
                <a:cubicBezTo>
                  <a:pt x="15230312" y="2375524"/>
                  <a:pt x="15232615" y="2374444"/>
                  <a:pt x="15234544" y="2373594"/>
                </a:cubicBezTo>
                <a:cubicBezTo>
                  <a:pt x="15239232" y="2371581"/>
                  <a:pt x="15240519" y="2370834"/>
                  <a:pt x="15242199" y="2369174"/>
                </a:cubicBezTo>
                <a:cubicBezTo>
                  <a:pt x="15244440" y="2366933"/>
                  <a:pt x="15245664" y="2363884"/>
                  <a:pt x="15245664" y="2360481"/>
                </a:cubicBezTo>
                <a:cubicBezTo>
                  <a:pt x="15245664" y="2357555"/>
                  <a:pt x="15244730" y="2355003"/>
                  <a:pt x="15242677" y="2352244"/>
                </a:cubicBezTo>
                <a:cubicBezTo>
                  <a:pt x="15239751" y="2348385"/>
                  <a:pt x="15233673" y="2344193"/>
                  <a:pt x="15228403" y="2342450"/>
                </a:cubicBezTo>
                <a:cubicBezTo>
                  <a:pt x="15224586" y="2341184"/>
                  <a:pt x="15223196" y="2340936"/>
                  <a:pt x="15219296" y="2340832"/>
                </a:cubicBezTo>
                <a:cubicBezTo>
                  <a:pt x="15216059" y="2340728"/>
                  <a:pt x="15215478" y="2340769"/>
                  <a:pt x="15213902" y="2341164"/>
                </a:cubicBezTo>
                <a:cubicBezTo>
                  <a:pt x="15211225" y="2341828"/>
                  <a:pt x="15209690" y="2342679"/>
                  <a:pt x="15207885" y="2344484"/>
                </a:cubicBezTo>
                <a:cubicBezTo>
                  <a:pt x="15206641" y="2345728"/>
                  <a:pt x="15206122" y="2346434"/>
                  <a:pt x="15205458" y="2347824"/>
                </a:cubicBezTo>
                <a:cubicBezTo>
                  <a:pt x="15204338" y="2350169"/>
                  <a:pt x="15204089" y="2351434"/>
                  <a:pt x="15204213" y="2354069"/>
                </a:cubicBezTo>
                <a:cubicBezTo>
                  <a:pt x="15204338" y="2356373"/>
                  <a:pt x="15204608" y="2357348"/>
                  <a:pt x="15206745" y="2362867"/>
                </a:cubicBezTo>
                <a:cubicBezTo>
                  <a:pt x="15209089" y="2368925"/>
                  <a:pt x="15209441" y="2373075"/>
                  <a:pt x="15207968" y="2378117"/>
                </a:cubicBezTo>
                <a:cubicBezTo>
                  <a:pt x="15207160" y="2380939"/>
                  <a:pt x="15205043" y="2385607"/>
                  <a:pt x="15197429" y="2401356"/>
                </a:cubicBezTo>
                <a:cubicBezTo>
                  <a:pt x="15195625" y="2405069"/>
                  <a:pt x="15193571" y="2409323"/>
                  <a:pt x="15192844" y="2410838"/>
                </a:cubicBezTo>
                <a:lnTo>
                  <a:pt x="15191537" y="2413577"/>
                </a:lnTo>
                <a:lnTo>
                  <a:pt x="15189712" y="2412954"/>
                </a:lnTo>
                <a:cubicBezTo>
                  <a:pt x="15180459" y="2409800"/>
                  <a:pt x="15168842" y="2407518"/>
                  <a:pt x="15157971" y="2406730"/>
                </a:cubicBezTo>
                <a:lnTo>
                  <a:pt x="15154423" y="2406460"/>
                </a:lnTo>
                <a:lnTo>
                  <a:pt x="15154921" y="2405298"/>
                </a:lnTo>
                <a:cubicBezTo>
                  <a:pt x="15155855" y="2403182"/>
                  <a:pt x="15156746" y="2401957"/>
                  <a:pt x="15159340" y="2399219"/>
                </a:cubicBezTo>
                <a:cubicBezTo>
                  <a:pt x="15163282" y="2395007"/>
                  <a:pt x="15164132" y="2393450"/>
                  <a:pt x="15164132" y="2390442"/>
                </a:cubicBezTo>
                <a:cubicBezTo>
                  <a:pt x="15164132" y="2387641"/>
                  <a:pt x="15163136" y="2385400"/>
                  <a:pt x="15160979" y="2383387"/>
                </a:cubicBezTo>
                <a:cubicBezTo>
                  <a:pt x="15158033" y="2380649"/>
                  <a:pt x="15153406" y="2379154"/>
                  <a:pt x="15147846" y="2379134"/>
                </a:cubicBezTo>
                <a:cubicBezTo>
                  <a:pt x="15142411" y="2379113"/>
                  <a:pt x="15137785" y="2380586"/>
                  <a:pt x="15134859" y="2383263"/>
                </a:cubicBezTo>
                <a:cubicBezTo>
                  <a:pt x="15132578" y="2385379"/>
                  <a:pt x="15131623" y="2387745"/>
                  <a:pt x="15131831" y="2390878"/>
                </a:cubicBezTo>
                <a:cubicBezTo>
                  <a:pt x="15131997" y="2393762"/>
                  <a:pt x="15132889" y="2395276"/>
                  <a:pt x="15136851" y="2399467"/>
                </a:cubicBezTo>
                <a:cubicBezTo>
                  <a:pt x="15138075" y="2400775"/>
                  <a:pt x="15139486" y="2402456"/>
                  <a:pt x="15139984" y="2403223"/>
                </a:cubicBezTo>
                <a:cubicBezTo>
                  <a:pt x="15140834" y="2404572"/>
                  <a:pt x="15141644" y="2406273"/>
                  <a:pt x="15141499" y="2406418"/>
                </a:cubicBezTo>
                <a:cubicBezTo>
                  <a:pt x="15141457" y="2406460"/>
                  <a:pt x="15140025" y="2406605"/>
                  <a:pt x="15138304" y="2406750"/>
                </a:cubicBezTo>
                <a:cubicBezTo>
                  <a:pt x="15128159" y="2407518"/>
                  <a:pt x="15117682" y="2409531"/>
                  <a:pt x="15108471" y="2412498"/>
                </a:cubicBezTo>
                <a:cubicBezTo>
                  <a:pt x="15107226" y="2412892"/>
                  <a:pt x="15106189" y="2413182"/>
                  <a:pt x="15106168" y="2413141"/>
                </a:cubicBezTo>
                <a:cubicBezTo>
                  <a:pt x="15106044" y="2413016"/>
                  <a:pt x="15099031" y="2398347"/>
                  <a:pt x="15096459" y="2392849"/>
                </a:cubicBezTo>
                <a:cubicBezTo>
                  <a:pt x="15090090" y="2379341"/>
                  <a:pt x="15089239" y="2376914"/>
                  <a:pt x="15089239" y="2372390"/>
                </a:cubicBezTo>
                <a:cubicBezTo>
                  <a:pt x="15089239" y="2369112"/>
                  <a:pt x="15089799" y="2366892"/>
                  <a:pt x="15092102" y="2361207"/>
                </a:cubicBezTo>
                <a:cubicBezTo>
                  <a:pt x="15093782" y="2357036"/>
                  <a:pt x="15094073" y="2355833"/>
                  <a:pt x="15094073" y="2353426"/>
                </a:cubicBezTo>
                <a:cubicBezTo>
                  <a:pt x="15094073" y="2351808"/>
                  <a:pt x="15093969" y="2351185"/>
                  <a:pt x="15093492" y="2349899"/>
                </a:cubicBezTo>
                <a:cubicBezTo>
                  <a:pt x="15090940" y="2343010"/>
                  <a:pt x="15084489" y="2339919"/>
                  <a:pt x="15075443" y="2341288"/>
                </a:cubicBezTo>
                <a:cubicBezTo>
                  <a:pt x="15067996" y="2342409"/>
                  <a:pt x="15061315" y="2345749"/>
                  <a:pt x="15056647" y="2350687"/>
                </a:cubicBezTo>
                <a:cubicBezTo>
                  <a:pt x="15054801" y="2352638"/>
                  <a:pt x="15053826" y="2354090"/>
                  <a:pt x="15053017" y="2356082"/>
                </a:cubicBezTo>
                <a:cubicBezTo>
                  <a:pt x="15050693" y="2361850"/>
                  <a:pt x="15053515" y="2368656"/>
                  <a:pt x="15059469" y="2371726"/>
                </a:cubicBezTo>
                <a:cubicBezTo>
                  <a:pt x="15060506" y="2372245"/>
                  <a:pt x="15062643" y="2373262"/>
                  <a:pt x="15064240" y="2373967"/>
                </a:cubicBezTo>
                <a:cubicBezTo>
                  <a:pt x="15068058" y="2375648"/>
                  <a:pt x="15070091" y="2376872"/>
                  <a:pt x="15071958" y="2378615"/>
                </a:cubicBezTo>
                <a:cubicBezTo>
                  <a:pt x="15075837" y="2382225"/>
                  <a:pt x="15077041" y="2384674"/>
                  <a:pt x="15082538" y="2400422"/>
                </a:cubicBezTo>
                <a:cubicBezTo>
                  <a:pt x="15082933" y="2401563"/>
                  <a:pt x="15083866" y="2404219"/>
                  <a:pt x="15084613" y="2406335"/>
                </a:cubicBezTo>
                <a:cubicBezTo>
                  <a:pt x="15085360" y="2408452"/>
                  <a:pt x="15086729" y="2412415"/>
                  <a:pt x="15087683" y="2415154"/>
                </a:cubicBezTo>
                <a:lnTo>
                  <a:pt x="15089405" y="2420154"/>
                </a:lnTo>
                <a:lnTo>
                  <a:pt x="15087684" y="2421025"/>
                </a:lnTo>
                <a:cubicBezTo>
                  <a:pt x="15079219" y="2425362"/>
                  <a:pt x="15069572" y="2431856"/>
                  <a:pt x="15062394" y="2438060"/>
                </a:cubicBezTo>
                <a:cubicBezTo>
                  <a:pt x="15060340" y="2439824"/>
                  <a:pt x="15060112" y="2439969"/>
                  <a:pt x="15059863" y="2439637"/>
                </a:cubicBezTo>
                <a:cubicBezTo>
                  <a:pt x="15059240" y="2438807"/>
                  <a:pt x="15058888" y="2436296"/>
                  <a:pt x="15058722" y="2431753"/>
                </a:cubicBezTo>
                <a:cubicBezTo>
                  <a:pt x="15058639" y="2429242"/>
                  <a:pt x="15058452" y="2426814"/>
                  <a:pt x="15058328" y="2426358"/>
                </a:cubicBezTo>
                <a:cubicBezTo>
                  <a:pt x="15057851" y="2424802"/>
                  <a:pt x="15057021" y="2423453"/>
                  <a:pt x="15055776" y="2422250"/>
                </a:cubicBezTo>
                <a:cubicBezTo>
                  <a:pt x="15052415" y="2419013"/>
                  <a:pt x="15048017" y="2418660"/>
                  <a:pt x="15042872" y="2421233"/>
                </a:cubicBezTo>
                <a:cubicBezTo>
                  <a:pt x="15035092" y="2425092"/>
                  <a:pt x="15029138" y="2433765"/>
                  <a:pt x="15030113" y="2439782"/>
                </a:cubicBezTo>
                <a:cubicBezTo>
                  <a:pt x="15030673" y="2443372"/>
                  <a:pt x="15033578" y="2446608"/>
                  <a:pt x="15037063" y="2447522"/>
                </a:cubicBezTo>
                <a:cubicBezTo>
                  <a:pt x="15037810" y="2447708"/>
                  <a:pt x="15039947" y="2447936"/>
                  <a:pt x="15042353" y="2448040"/>
                </a:cubicBezTo>
                <a:cubicBezTo>
                  <a:pt x="15046108" y="2448227"/>
                  <a:pt x="15048183" y="2448517"/>
                  <a:pt x="15049718" y="2449119"/>
                </a:cubicBezTo>
                <a:cubicBezTo>
                  <a:pt x="15050071" y="2449244"/>
                  <a:pt x="15050382" y="2449389"/>
                  <a:pt x="15050403" y="2449409"/>
                </a:cubicBezTo>
                <a:cubicBezTo>
                  <a:pt x="15050444" y="2449430"/>
                  <a:pt x="15049262" y="2450883"/>
                  <a:pt x="15047768" y="2452605"/>
                </a:cubicBezTo>
                <a:cubicBezTo>
                  <a:pt x="15041275" y="2460136"/>
                  <a:pt x="15035445" y="2468706"/>
                  <a:pt x="15030653" y="2477773"/>
                </a:cubicBezTo>
                <a:cubicBezTo>
                  <a:pt x="15029885" y="2479225"/>
                  <a:pt x="15029221" y="2480408"/>
                  <a:pt x="15029180" y="2480408"/>
                </a:cubicBezTo>
                <a:cubicBezTo>
                  <a:pt x="15028889" y="2480408"/>
                  <a:pt x="15007106" y="2472690"/>
                  <a:pt x="15001338" y="2470532"/>
                </a:cubicBezTo>
                <a:cubicBezTo>
                  <a:pt x="14992459" y="2467232"/>
                  <a:pt x="14989742" y="2465656"/>
                  <a:pt x="14986962" y="2462211"/>
                </a:cubicBezTo>
                <a:cubicBezTo>
                  <a:pt x="14985364" y="2460220"/>
                  <a:pt x="14984493" y="2458663"/>
                  <a:pt x="14982563" y="2454182"/>
                </a:cubicBezTo>
                <a:cubicBezTo>
                  <a:pt x="14981692" y="2452149"/>
                  <a:pt x="14980655" y="2449949"/>
                  <a:pt x="14980281" y="2449306"/>
                </a:cubicBezTo>
                <a:cubicBezTo>
                  <a:pt x="14979327" y="2447688"/>
                  <a:pt x="14977149" y="2445571"/>
                  <a:pt x="14975613" y="2444762"/>
                </a:cubicBezTo>
                <a:cubicBezTo>
                  <a:pt x="14972979" y="2443372"/>
                  <a:pt x="14969390" y="2442894"/>
                  <a:pt x="14966734" y="2443579"/>
                </a:cubicBezTo>
                <a:cubicBezTo>
                  <a:pt x="14959888" y="2445322"/>
                  <a:pt x="14953187" y="2453642"/>
                  <a:pt x="14950615" y="2463581"/>
                </a:cubicBezTo>
                <a:cubicBezTo>
                  <a:pt x="14950075" y="2465656"/>
                  <a:pt x="14949971" y="2466465"/>
                  <a:pt x="14949889" y="2469536"/>
                </a:cubicBezTo>
                <a:cubicBezTo>
                  <a:pt x="14949764" y="2473706"/>
                  <a:pt x="14950034" y="2475408"/>
                  <a:pt x="14951216" y="2477918"/>
                </a:cubicBezTo>
                <a:cubicBezTo>
                  <a:pt x="14952648" y="2480906"/>
                  <a:pt x="14955926" y="2483541"/>
                  <a:pt x="14959370" y="2484454"/>
                </a:cubicBezTo>
                <a:cubicBezTo>
                  <a:pt x="14961008" y="2484890"/>
                  <a:pt x="14963954" y="2484848"/>
                  <a:pt x="14965842" y="2484371"/>
                </a:cubicBezTo>
                <a:cubicBezTo>
                  <a:pt x="14966714" y="2484143"/>
                  <a:pt x="14968851" y="2483396"/>
                  <a:pt x="14970635" y="2482711"/>
                </a:cubicBezTo>
                <a:cubicBezTo>
                  <a:pt x="14977356" y="2480076"/>
                  <a:pt x="14980696" y="2479599"/>
                  <a:pt x="14985364" y="2480533"/>
                </a:cubicBezTo>
                <a:cubicBezTo>
                  <a:pt x="14988850" y="2481238"/>
                  <a:pt x="14991879" y="2482566"/>
                  <a:pt x="15009990" y="2491301"/>
                </a:cubicBezTo>
                <a:cubicBezTo>
                  <a:pt x="15013703" y="2493086"/>
                  <a:pt x="15017998" y="2495160"/>
                  <a:pt x="15019574" y="2495907"/>
                </a:cubicBezTo>
                <a:lnTo>
                  <a:pt x="15022396" y="2497256"/>
                </a:lnTo>
                <a:lnTo>
                  <a:pt x="15022002" y="2498418"/>
                </a:lnTo>
                <a:cubicBezTo>
                  <a:pt x="15019118" y="2506780"/>
                  <a:pt x="15016794" y="2518835"/>
                  <a:pt x="15015985" y="2529644"/>
                </a:cubicBezTo>
                <a:cubicBezTo>
                  <a:pt x="15015819" y="2531740"/>
                  <a:pt x="15015653" y="2532902"/>
                  <a:pt x="15015508" y="2532902"/>
                </a:cubicBezTo>
                <a:cubicBezTo>
                  <a:pt x="15014740" y="2532902"/>
                  <a:pt x="15011836" y="2530786"/>
                  <a:pt x="15009326" y="2528441"/>
                </a:cubicBezTo>
                <a:cubicBezTo>
                  <a:pt x="15004948" y="2524291"/>
                  <a:pt x="15003662" y="2523586"/>
                  <a:pt x="15000633" y="2523565"/>
                </a:cubicBezTo>
                <a:cubicBezTo>
                  <a:pt x="14997583" y="2523565"/>
                  <a:pt x="14995695" y="2524374"/>
                  <a:pt x="14993559" y="2526636"/>
                </a:cubicBezTo>
                <a:cubicBezTo>
                  <a:pt x="14992148" y="2528130"/>
                  <a:pt x="14991297" y="2529603"/>
                  <a:pt x="14990509" y="2531969"/>
                </a:cubicBezTo>
                <a:cubicBezTo>
                  <a:pt x="14987688" y="2540434"/>
                  <a:pt x="14989825" y="2551036"/>
                  <a:pt x="14995073" y="2554522"/>
                </a:cubicBezTo>
                <a:cubicBezTo>
                  <a:pt x="14996816" y="2555684"/>
                  <a:pt x="14997978" y="2556016"/>
                  <a:pt x="15000239" y="2556016"/>
                </a:cubicBezTo>
                <a:cubicBezTo>
                  <a:pt x="15003517" y="2556016"/>
                  <a:pt x="15005135" y="2555186"/>
                  <a:pt x="15008828" y="2551597"/>
                </a:cubicBezTo>
                <a:cubicBezTo>
                  <a:pt x="15011566" y="2548941"/>
                  <a:pt x="15012977" y="2547800"/>
                  <a:pt x="15014574" y="2546990"/>
                </a:cubicBezTo>
                <a:lnTo>
                  <a:pt x="15015778" y="2546389"/>
                </a:lnTo>
                <a:lnTo>
                  <a:pt x="15015881" y="2547489"/>
                </a:lnTo>
                <a:cubicBezTo>
                  <a:pt x="15015944" y="2548069"/>
                  <a:pt x="15016130" y="2550165"/>
                  <a:pt x="15016317" y="2552095"/>
                </a:cubicBezTo>
                <a:cubicBezTo>
                  <a:pt x="15017126" y="2560809"/>
                  <a:pt x="15019201" y="2570913"/>
                  <a:pt x="15021898" y="2579296"/>
                </a:cubicBezTo>
                <a:cubicBezTo>
                  <a:pt x="15022417" y="2580914"/>
                  <a:pt x="15022852" y="2582326"/>
                  <a:pt x="15022852" y="2582429"/>
                </a:cubicBezTo>
                <a:cubicBezTo>
                  <a:pt x="15022852" y="2582554"/>
                  <a:pt x="15021421" y="2583321"/>
                  <a:pt x="15019699" y="2584151"/>
                </a:cubicBezTo>
                <a:cubicBezTo>
                  <a:pt x="14989596" y="2598613"/>
                  <a:pt x="14988248" y="2599153"/>
                  <a:pt x="14982709" y="2599153"/>
                </a:cubicBezTo>
                <a:cubicBezTo>
                  <a:pt x="14979120" y="2599153"/>
                  <a:pt x="14977501" y="2598758"/>
                  <a:pt x="14972149" y="2596621"/>
                </a:cubicBezTo>
                <a:cubicBezTo>
                  <a:pt x="14965282" y="2593862"/>
                  <a:pt x="14962793" y="2593675"/>
                  <a:pt x="14958851" y="2595563"/>
                </a:cubicBezTo>
                <a:cubicBezTo>
                  <a:pt x="14955283" y="2597285"/>
                  <a:pt x="14953001" y="2600045"/>
                  <a:pt x="14951859" y="2603966"/>
                </a:cubicBezTo>
                <a:cubicBezTo>
                  <a:pt x="14951196" y="2606311"/>
                  <a:pt x="14951195" y="2611664"/>
                  <a:pt x="14951859" y="2614797"/>
                </a:cubicBezTo>
                <a:cubicBezTo>
                  <a:pt x="14953851" y="2623989"/>
                  <a:pt x="14959349" y="2632122"/>
                  <a:pt x="14965490" y="2635006"/>
                </a:cubicBezTo>
                <a:cubicBezTo>
                  <a:pt x="14967439" y="2635899"/>
                  <a:pt x="14968830" y="2636230"/>
                  <a:pt x="14970738" y="2636230"/>
                </a:cubicBezTo>
                <a:cubicBezTo>
                  <a:pt x="14974410" y="2636230"/>
                  <a:pt x="14978477" y="2634177"/>
                  <a:pt x="14980675" y="2631189"/>
                </a:cubicBezTo>
                <a:cubicBezTo>
                  <a:pt x="14981775" y="2629674"/>
                  <a:pt x="14982418" y="2628450"/>
                  <a:pt x="14984182" y="2624425"/>
                </a:cubicBezTo>
                <a:cubicBezTo>
                  <a:pt x="14985862" y="2620628"/>
                  <a:pt x="14986692" y="2619175"/>
                  <a:pt x="14988227" y="2617266"/>
                </a:cubicBezTo>
                <a:cubicBezTo>
                  <a:pt x="14990509" y="2614403"/>
                  <a:pt x="14993642" y="2612307"/>
                  <a:pt x="14998393" y="2610440"/>
                </a:cubicBezTo>
                <a:cubicBezTo>
                  <a:pt x="15001401" y="2609257"/>
                  <a:pt x="15007106" y="2607182"/>
                  <a:pt x="15011338" y="2605730"/>
                </a:cubicBezTo>
                <a:cubicBezTo>
                  <a:pt x="15013475" y="2604983"/>
                  <a:pt x="15017728" y="2603510"/>
                  <a:pt x="15026171" y="2600563"/>
                </a:cubicBezTo>
                <a:cubicBezTo>
                  <a:pt x="15028163" y="2599858"/>
                  <a:pt x="15029906" y="2599339"/>
                  <a:pt x="15030030" y="2599381"/>
                </a:cubicBezTo>
                <a:cubicBezTo>
                  <a:pt x="15030155" y="2599422"/>
                  <a:pt x="15030839" y="2600543"/>
                  <a:pt x="15031524" y="2601850"/>
                </a:cubicBezTo>
                <a:cubicBezTo>
                  <a:pt x="15035714" y="2609776"/>
                  <a:pt x="15041835" y="2618615"/>
                  <a:pt x="15048224" y="2625960"/>
                </a:cubicBezTo>
                <a:lnTo>
                  <a:pt x="15050029" y="2628035"/>
                </a:lnTo>
                <a:lnTo>
                  <a:pt x="15049158" y="2628408"/>
                </a:lnTo>
                <a:cubicBezTo>
                  <a:pt x="15047187" y="2629259"/>
                  <a:pt x="15046025" y="2629425"/>
                  <a:pt x="15041213" y="2629591"/>
                </a:cubicBezTo>
                <a:cubicBezTo>
                  <a:pt x="15034926" y="2629819"/>
                  <a:pt x="15033640" y="2630213"/>
                  <a:pt x="15031420" y="2632558"/>
                </a:cubicBezTo>
                <a:cubicBezTo>
                  <a:pt x="15028204" y="2635961"/>
                  <a:pt x="15027811" y="2639965"/>
                  <a:pt x="15030217" y="2645090"/>
                </a:cubicBezTo>
                <a:cubicBezTo>
                  <a:pt x="15031461" y="2647767"/>
                  <a:pt x="15032997" y="2649883"/>
                  <a:pt x="15035300" y="2652228"/>
                </a:cubicBezTo>
                <a:cubicBezTo>
                  <a:pt x="15039283" y="2656232"/>
                  <a:pt x="15043681" y="2658432"/>
                  <a:pt x="15047685" y="2658432"/>
                </a:cubicBezTo>
                <a:cubicBezTo>
                  <a:pt x="15050423" y="2658431"/>
                  <a:pt x="15052353" y="2657581"/>
                  <a:pt x="15054303" y="2655485"/>
                </a:cubicBezTo>
                <a:cubicBezTo>
                  <a:pt x="15056274" y="2653410"/>
                  <a:pt x="15057062" y="2651087"/>
                  <a:pt x="15057083" y="2647435"/>
                </a:cubicBezTo>
                <a:cubicBezTo>
                  <a:pt x="15057083" y="2644364"/>
                  <a:pt x="15057456" y="2641148"/>
                  <a:pt x="15058017" y="2639384"/>
                </a:cubicBezTo>
                <a:cubicBezTo>
                  <a:pt x="15058826" y="2636811"/>
                  <a:pt x="15058784" y="2636811"/>
                  <a:pt x="15060610" y="2638430"/>
                </a:cubicBezTo>
                <a:cubicBezTo>
                  <a:pt x="15068493" y="2645422"/>
                  <a:pt x="15078493" y="2652269"/>
                  <a:pt x="15087310" y="2656730"/>
                </a:cubicBezTo>
                <a:cubicBezTo>
                  <a:pt x="15088825" y="2657498"/>
                  <a:pt x="15090069" y="2658224"/>
                  <a:pt x="15090069" y="2658349"/>
                </a:cubicBezTo>
                <a:cubicBezTo>
                  <a:pt x="15090069" y="2658618"/>
                  <a:pt x="15086750" y="2668184"/>
                  <a:pt x="15083534" y="2677209"/>
                </a:cubicBezTo>
                <a:cubicBezTo>
                  <a:pt x="15077227" y="2694908"/>
                  <a:pt x="15076024" y="2697522"/>
                  <a:pt x="15072705" y="2700821"/>
                </a:cubicBezTo>
                <a:cubicBezTo>
                  <a:pt x="15070361" y="2703124"/>
                  <a:pt x="15068390" y="2704328"/>
                  <a:pt x="15063514" y="2706361"/>
                </a:cubicBezTo>
                <a:cubicBezTo>
                  <a:pt x="15059178" y="2708166"/>
                  <a:pt x="15057768" y="2708975"/>
                  <a:pt x="15056046" y="2710718"/>
                </a:cubicBezTo>
                <a:cubicBezTo>
                  <a:pt x="15053577" y="2713167"/>
                  <a:pt x="15052498" y="2715802"/>
                  <a:pt x="15052498" y="2719433"/>
                </a:cubicBezTo>
                <a:cubicBezTo>
                  <a:pt x="15052477" y="2723001"/>
                  <a:pt x="15053950" y="2726238"/>
                  <a:pt x="15057062" y="2729475"/>
                </a:cubicBezTo>
                <a:cubicBezTo>
                  <a:pt x="15061792" y="2734372"/>
                  <a:pt x="15068680" y="2737857"/>
                  <a:pt x="15075962" y="2738999"/>
                </a:cubicBezTo>
                <a:cubicBezTo>
                  <a:pt x="15076252" y="2739061"/>
                  <a:pt x="15077891" y="2739102"/>
                  <a:pt x="15079613" y="2739123"/>
                </a:cubicBezTo>
                <a:cubicBezTo>
                  <a:pt x="15084717" y="2739165"/>
                  <a:pt x="15087455" y="2738210"/>
                  <a:pt x="15090297" y="2735409"/>
                </a:cubicBezTo>
                <a:cubicBezTo>
                  <a:pt x="15092766" y="2732981"/>
                  <a:pt x="15094011" y="2730014"/>
                  <a:pt x="15094011" y="2726570"/>
                </a:cubicBezTo>
                <a:cubicBezTo>
                  <a:pt x="15094011" y="2724433"/>
                  <a:pt x="15093554" y="2722669"/>
                  <a:pt x="15091853" y="2718209"/>
                </a:cubicBezTo>
                <a:cubicBezTo>
                  <a:pt x="15090194" y="2713893"/>
                  <a:pt x="15089758" y="2712336"/>
                  <a:pt x="15089426" y="2709702"/>
                </a:cubicBezTo>
                <a:cubicBezTo>
                  <a:pt x="15089011" y="2706319"/>
                  <a:pt x="15089634" y="2702626"/>
                  <a:pt x="15091293" y="2698684"/>
                </a:cubicBezTo>
                <a:cubicBezTo>
                  <a:pt x="15092289" y="2696277"/>
                  <a:pt x="15095961" y="2688434"/>
                  <a:pt x="15100442" y="2679180"/>
                </a:cubicBezTo>
                <a:cubicBezTo>
                  <a:pt x="15102289" y="2675362"/>
                  <a:pt x="15104550" y="2670673"/>
                  <a:pt x="15105463" y="2668765"/>
                </a:cubicBezTo>
                <a:cubicBezTo>
                  <a:pt x="15106396" y="2666835"/>
                  <a:pt x="15107268" y="2665278"/>
                  <a:pt x="15107392" y="2665278"/>
                </a:cubicBezTo>
                <a:cubicBezTo>
                  <a:pt x="15107537" y="2665278"/>
                  <a:pt x="15108575" y="2665569"/>
                  <a:pt x="15109695" y="2665901"/>
                </a:cubicBezTo>
                <a:cubicBezTo>
                  <a:pt x="15119280" y="2668868"/>
                  <a:pt x="15130980" y="2670943"/>
                  <a:pt x="15140834" y="2671420"/>
                </a:cubicBezTo>
                <a:lnTo>
                  <a:pt x="15143780" y="2671565"/>
                </a:lnTo>
                <a:lnTo>
                  <a:pt x="15143262" y="2672935"/>
                </a:lnTo>
                <a:cubicBezTo>
                  <a:pt x="15142515" y="2674947"/>
                  <a:pt x="15141291" y="2676690"/>
                  <a:pt x="15138739" y="2679388"/>
                </a:cubicBezTo>
                <a:cubicBezTo>
                  <a:pt x="15137494" y="2680695"/>
                  <a:pt x="15136084" y="2682313"/>
                  <a:pt x="15135586" y="2682977"/>
                </a:cubicBezTo>
                <a:cubicBezTo>
                  <a:pt x="15133511" y="2685778"/>
                  <a:pt x="15133283" y="2689721"/>
                  <a:pt x="15135025" y="2692916"/>
                </a:cubicBezTo>
                <a:cubicBezTo>
                  <a:pt x="15136416" y="2695468"/>
                  <a:pt x="15139880" y="2697771"/>
                  <a:pt x="15143863" y="2698788"/>
                </a:cubicBezTo>
                <a:cubicBezTo>
                  <a:pt x="15152950" y="2701091"/>
                  <a:pt x="15162452" y="2698290"/>
                  <a:pt x="15165335" y="2692501"/>
                </a:cubicBezTo>
                <a:cubicBezTo>
                  <a:pt x="15166083" y="2690965"/>
                  <a:pt x="15166103" y="2690861"/>
                  <a:pt x="15166103" y="2688642"/>
                </a:cubicBezTo>
                <a:cubicBezTo>
                  <a:pt x="15166103" y="2685011"/>
                  <a:pt x="15165501" y="2683807"/>
                  <a:pt x="15161456" y="2679533"/>
                </a:cubicBezTo>
                <a:cubicBezTo>
                  <a:pt x="15160087" y="2678101"/>
                  <a:pt x="15158697" y="2676483"/>
                  <a:pt x="15158344" y="2675985"/>
                </a:cubicBezTo>
                <a:cubicBezTo>
                  <a:pt x="15157618" y="2674948"/>
                  <a:pt x="15156249" y="2672167"/>
                  <a:pt x="15156249" y="2671773"/>
                </a:cubicBezTo>
                <a:cubicBezTo>
                  <a:pt x="15156249" y="2671441"/>
                  <a:pt x="15156602" y="2671378"/>
                  <a:pt x="15160191" y="2671088"/>
                </a:cubicBezTo>
                <a:cubicBezTo>
                  <a:pt x="15168738" y="2670424"/>
                  <a:pt x="15178799" y="2668453"/>
                  <a:pt x="15187679" y="2665714"/>
                </a:cubicBezTo>
                <a:lnTo>
                  <a:pt x="15190874" y="2664718"/>
                </a:lnTo>
                <a:lnTo>
                  <a:pt x="15191496" y="2666088"/>
                </a:lnTo>
                <a:cubicBezTo>
                  <a:pt x="15191828" y="2666835"/>
                  <a:pt x="15193675" y="2670673"/>
                  <a:pt x="15195562" y="2674615"/>
                </a:cubicBezTo>
                <a:cubicBezTo>
                  <a:pt x="15205292" y="2694742"/>
                  <a:pt x="15207906" y="2700717"/>
                  <a:pt x="15208487" y="2704182"/>
                </a:cubicBezTo>
                <a:cubicBezTo>
                  <a:pt x="15209296" y="2708892"/>
                  <a:pt x="15208861" y="2711590"/>
                  <a:pt x="15206309" y="2718063"/>
                </a:cubicBezTo>
                <a:cubicBezTo>
                  <a:pt x="15205458" y="2720221"/>
                  <a:pt x="15204566" y="2722731"/>
                  <a:pt x="15204338" y="2723645"/>
                </a:cubicBezTo>
                <a:cubicBezTo>
                  <a:pt x="15202844" y="2729579"/>
                  <a:pt x="15206267" y="2735928"/>
                  <a:pt x="15212159" y="2738106"/>
                </a:cubicBezTo>
                <a:close/>
                <a:moveTo>
                  <a:pt x="9806435" y="3718030"/>
                </a:moveTo>
                <a:cubicBezTo>
                  <a:pt x="9817604" y="3716145"/>
                  <a:pt x="9829117" y="3711898"/>
                  <a:pt x="9838785" y="3705644"/>
                </a:cubicBezTo>
                <a:cubicBezTo>
                  <a:pt x="9858174" y="3693189"/>
                  <a:pt x="9866524" y="3678220"/>
                  <a:pt x="9862790" y="3662701"/>
                </a:cubicBezTo>
                <a:cubicBezTo>
                  <a:pt x="9861481" y="3657063"/>
                  <a:pt x="9859084" y="3652640"/>
                  <a:pt x="9855028" y="3648247"/>
                </a:cubicBezTo>
                <a:cubicBezTo>
                  <a:pt x="9850920" y="3643745"/>
                  <a:pt x="9846044" y="3640518"/>
                  <a:pt x="9837379" y="3636646"/>
                </a:cubicBezTo>
                <a:cubicBezTo>
                  <a:pt x="9819889" y="3628793"/>
                  <a:pt x="9812477" y="3623441"/>
                  <a:pt x="9806402" y="3614363"/>
                </a:cubicBezTo>
                <a:cubicBezTo>
                  <a:pt x="9800694" y="3605825"/>
                  <a:pt x="9798734" y="3600766"/>
                  <a:pt x="9782938" y="3553660"/>
                </a:cubicBezTo>
                <a:cubicBezTo>
                  <a:pt x="9772273" y="3521719"/>
                  <a:pt x="9768178" y="3508924"/>
                  <a:pt x="9768507" y="3508447"/>
                </a:cubicBezTo>
                <a:cubicBezTo>
                  <a:pt x="9768670" y="3508182"/>
                  <a:pt x="9770990" y="3506878"/>
                  <a:pt x="9773630" y="3505632"/>
                </a:cubicBezTo>
                <a:cubicBezTo>
                  <a:pt x="9793567" y="3495968"/>
                  <a:pt x="9821337" y="3477535"/>
                  <a:pt x="9839325" y="3462063"/>
                </a:cubicBezTo>
                <a:cubicBezTo>
                  <a:pt x="9841763" y="3459958"/>
                  <a:pt x="9843876" y="3458223"/>
                  <a:pt x="9843982" y="3458225"/>
                </a:cubicBezTo>
                <a:cubicBezTo>
                  <a:pt x="9844089" y="3458226"/>
                  <a:pt x="9844818" y="3459628"/>
                  <a:pt x="9845542" y="3461351"/>
                </a:cubicBezTo>
                <a:cubicBezTo>
                  <a:pt x="9848079" y="3467221"/>
                  <a:pt x="9848517" y="3470170"/>
                  <a:pt x="9848810" y="3483178"/>
                </a:cubicBezTo>
                <a:cubicBezTo>
                  <a:pt x="9849164" y="3499344"/>
                  <a:pt x="9849982" y="3501977"/>
                  <a:pt x="9856417" y="3508332"/>
                </a:cubicBezTo>
                <a:cubicBezTo>
                  <a:pt x="9861059" y="3512894"/>
                  <a:pt x="9865472" y="3514885"/>
                  <a:pt x="9871620" y="3515242"/>
                </a:cubicBezTo>
                <a:cubicBezTo>
                  <a:pt x="9877393" y="3515593"/>
                  <a:pt x="9882061" y="3514698"/>
                  <a:pt x="9887823" y="3512106"/>
                </a:cubicBezTo>
                <a:cubicBezTo>
                  <a:pt x="9908665" y="3502830"/>
                  <a:pt x="9925262" y="3480007"/>
                  <a:pt x="9922929" y="3463812"/>
                </a:cubicBezTo>
                <a:cubicBezTo>
                  <a:pt x="9922148" y="3458610"/>
                  <a:pt x="9920224" y="3454783"/>
                  <a:pt x="9916218" y="3450658"/>
                </a:cubicBezTo>
                <a:cubicBezTo>
                  <a:pt x="9912634" y="3446914"/>
                  <a:pt x="9908921" y="3444612"/>
                  <a:pt x="9904924" y="3443591"/>
                </a:cubicBezTo>
                <a:cubicBezTo>
                  <a:pt x="9903644" y="3443251"/>
                  <a:pt x="9898035" y="3442688"/>
                  <a:pt x="9892421" y="3442339"/>
                </a:cubicBezTo>
                <a:cubicBezTo>
                  <a:pt x="9886809" y="3441990"/>
                  <a:pt x="9880558" y="3441311"/>
                  <a:pt x="9878478" y="3440852"/>
                </a:cubicBezTo>
                <a:cubicBezTo>
                  <a:pt x="9874425" y="3439937"/>
                  <a:pt x="9867881" y="3437380"/>
                  <a:pt x="9867358" y="3436517"/>
                </a:cubicBezTo>
                <a:cubicBezTo>
                  <a:pt x="9867202" y="3436247"/>
                  <a:pt x="9868838" y="3434077"/>
                  <a:pt x="9871067" y="3431701"/>
                </a:cubicBezTo>
                <a:cubicBezTo>
                  <a:pt x="9889440" y="3411847"/>
                  <a:pt x="9905223" y="3389762"/>
                  <a:pt x="9920439" y="3362638"/>
                </a:cubicBezTo>
                <a:lnTo>
                  <a:pt x="9922580" y="3358870"/>
                </a:lnTo>
                <a:lnTo>
                  <a:pt x="9943603" y="3366506"/>
                </a:lnTo>
                <a:cubicBezTo>
                  <a:pt x="9979422" y="3379602"/>
                  <a:pt x="10006029" y="3389727"/>
                  <a:pt x="10013949" y="3393267"/>
                </a:cubicBezTo>
                <a:cubicBezTo>
                  <a:pt x="10024581" y="3398023"/>
                  <a:pt x="10032043" y="3403697"/>
                  <a:pt x="10037236" y="3410889"/>
                </a:cubicBezTo>
                <a:cubicBezTo>
                  <a:pt x="10040801" y="3415918"/>
                  <a:pt x="10043401" y="3421093"/>
                  <a:pt x="10048000" y="3432343"/>
                </a:cubicBezTo>
                <a:cubicBezTo>
                  <a:pt x="10054561" y="3448492"/>
                  <a:pt x="10060413" y="3454517"/>
                  <a:pt x="10072936" y="3457910"/>
                </a:cubicBezTo>
                <a:cubicBezTo>
                  <a:pt x="10085781" y="3461361"/>
                  <a:pt x="10099505" y="3455834"/>
                  <a:pt x="10110988" y="3442623"/>
                </a:cubicBezTo>
                <a:cubicBezTo>
                  <a:pt x="10121218" y="3430785"/>
                  <a:pt x="10128331" y="3416279"/>
                  <a:pt x="10131167" y="3401497"/>
                </a:cubicBezTo>
                <a:cubicBezTo>
                  <a:pt x="10132328" y="3395200"/>
                  <a:pt x="10132502" y="3383215"/>
                  <a:pt x="10131452" y="3378224"/>
                </a:cubicBezTo>
                <a:cubicBezTo>
                  <a:pt x="10128897" y="3366200"/>
                  <a:pt x="10120896" y="3357147"/>
                  <a:pt x="10109658" y="3353559"/>
                </a:cubicBezTo>
                <a:cubicBezTo>
                  <a:pt x="10100657" y="3350699"/>
                  <a:pt x="10094655" y="3351361"/>
                  <a:pt x="10079270" y="3357024"/>
                </a:cubicBezTo>
                <a:cubicBezTo>
                  <a:pt x="10065284" y="3362172"/>
                  <a:pt x="10062063" y="3362928"/>
                  <a:pt x="10053605" y="3363180"/>
                </a:cubicBezTo>
                <a:cubicBezTo>
                  <a:pt x="10042311" y="3363498"/>
                  <a:pt x="10035703" y="3361689"/>
                  <a:pt x="10019495" y="3354016"/>
                </a:cubicBezTo>
                <a:cubicBezTo>
                  <a:pt x="10007805" y="3348441"/>
                  <a:pt x="9942518" y="3316028"/>
                  <a:pt x="9941777" y="3315428"/>
                </a:cubicBezTo>
                <a:cubicBezTo>
                  <a:pt x="9941672" y="3315320"/>
                  <a:pt x="9942739" y="3311804"/>
                  <a:pt x="9944137" y="3307650"/>
                </a:cubicBezTo>
                <a:cubicBezTo>
                  <a:pt x="9952527" y="3282621"/>
                  <a:pt x="9958701" y="3251620"/>
                  <a:pt x="9960417" y="3225638"/>
                </a:cubicBezTo>
                <a:cubicBezTo>
                  <a:pt x="9960962" y="3217512"/>
                  <a:pt x="9960421" y="3217932"/>
                  <a:pt x="9966426" y="3220802"/>
                </a:cubicBezTo>
                <a:cubicBezTo>
                  <a:pt x="9971367" y="3223175"/>
                  <a:pt x="9973907" y="3225138"/>
                  <a:pt x="9981662" y="3232743"/>
                </a:cubicBezTo>
                <a:cubicBezTo>
                  <a:pt x="9985514" y="3236491"/>
                  <a:pt x="9989952" y="3240355"/>
                  <a:pt x="9991489" y="3241340"/>
                </a:cubicBezTo>
                <a:cubicBezTo>
                  <a:pt x="10000823" y="3247095"/>
                  <a:pt x="10012509" y="3245552"/>
                  <a:pt x="10020653" y="3237429"/>
                </a:cubicBezTo>
                <a:cubicBezTo>
                  <a:pt x="10033574" y="3224613"/>
                  <a:pt x="10036688" y="3194317"/>
                  <a:pt x="10027011" y="3175394"/>
                </a:cubicBezTo>
                <a:cubicBezTo>
                  <a:pt x="10024619" y="3170703"/>
                  <a:pt x="10019347" y="3165222"/>
                  <a:pt x="10015364" y="3163184"/>
                </a:cubicBezTo>
                <a:cubicBezTo>
                  <a:pt x="10011273" y="3161145"/>
                  <a:pt x="10006149" y="3160268"/>
                  <a:pt x="10001325" y="3160893"/>
                </a:cubicBezTo>
                <a:cubicBezTo>
                  <a:pt x="9994678" y="3161760"/>
                  <a:pt x="9991222" y="3163904"/>
                  <a:pt x="9980538" y="3173809"/>
                </a:cubicBezTo>
                <a:cubicBezTo>
                  <a:pt x="9977175" y="3176918"/>
                  <a:pt x="9973221" y="3180285"/>
                  <a:pt x="9971816" y="3181228"/>
                </a:cubicBezTo>
                <a:cubicBezTo>
                  <a:pt x="9969276" y="3182904"/>
                  <a:pt x="9962812" y="3185967"/>
                  <a:pt x="9961795" y="3185952"/>
                </a:cubicBezTo>
                <a:cubicBezTo>
                  <a:pt x="9961207" y="3185943"/>
                  <a:pt x="9961017" y="3184282"/>
                  <a:pt x="9960308" y="3174157"/>
                </a:cubicBezTo>
                <a:cubicBezTo>
                  <a:pt x="9959383" y="3160445"/>
                  <a:pt x="9956902" y="3143392"/>
                  <a:pt x="9953746" y="3128577"/>
                </a:cubicBezTo>
                <a:cubicBezTo>
                  <a:pt x="9952144" y="3121009"/>
                  <a:pt x="9948191" y="3105807"/>
                  <a:pt x="9946757" y="3101451"/>
                </a:cubicBezTo>
                <a:lnTo>
                  <a:pt x="9946039" y="3099301"/>
                </a:lnTo>
                <a:lnTo>
                  <a:pt x="9953634" y="3095772"/>
                </a:lnTo>
                <a:cubicBezTo>
                  <a:pt x="9967910" y="3089076"/>
                  <a:pt x="9996242" y="3076109"/>
                  <a:pt x="10008899" y="3070407"/>
                </a:cubicBezTo>
                <a:cubicBezTo>
                  <a:pt x="10032811" y="3059677"/>
                  <a:pt x="10041257" y="3056536"/>
                  <a:pt x="10048437" y="3055837"/>
                </a:cubicBezTo>
                <a:cubicBezTo>
                  <a:pt x="10050205" y="3055702"/>
                  <a:pt x="10052509" y="3055468"/>
                  <a:pt x="10053527" y="3055323"/>
                </a:cubicBezTo>
                <a:cubicBezTo>
                  <a:pt x="10056421" y="3054990"/>
                  <a:pt x="10065498" y="3056299"/>
                  <a:pt x="10070239" y="3057759"/>
                </a:cubicBezTo>
                <a:cubicBezTo>
                  <a:pt x="10072637" y="3058489"/>
                  <a:pt x="10078542" y="3060769"/>
                  <a:pt x="10083383" y="3062766"/>
                </a:cubicBezTo>
                <a:cubicBezTo>
                  <a:pt x="10088222" y="3064816"/>
                  <a:pt x="10093915" y="3066986"/>
                  <a:pt x="10096101" y="3067553"/>
                </a:cubicBezTo>
                <a:cubicBezTo>
                  <a:pt x="10107026" y="3070548"/>
                  <a:pt x="10117662" y="3067652"/>
                  <a:pt x="10126289" y="3059376"/>
                </a:cubicBezTo>
                <a:cubicBezTo>
                  <a:pt x="10133451" y="3052523"/>
                  <a:pt x="10136789" y="3043796"/>
                  <a:pt x="10136964" y="3031704"/>
                </a:cubicBezTo>
                <a:cubicBezTo>
                  <a:pt x="10137282" y="3009822"/>
                  <a:pt x="10127671" y="2986298"/>
                  <a:pt x="10112579" y="2971845"/>
                </a:cubicBezTo>
                <a:cubicBezTo>
                  <a:pt x="10103976" y="2963693"/>
                  <a:pt x="10095256" y="2959927"/>
                  <a:pt x="10085884" y="2960486"/>
                </a:cubicBezTo>
                <a:cubicBezTo>
                  <a:pt x="10078119" y="2960963"/>
                  <a:pt x="10069660" y="2964960"/>
                  <a:pt x="10064281" y="2970662"/>
                </a:cubicBezTo>
                <a:cubicBezTo>
                  <a:pt x="10060422" y="2974780"/>
                  <a:pt x="10058613" y="2977803"/>
                  <a:pt x="10053200" y="2989444"/>
                </a:cubicBezTo>
                <a:cubicBezTo>
                  <a:pt x="10047179" y="3002413"/>
                  <a:pt x="10044553" y="3006442"/>
                  <a:pt x="10038150" y="3012610"/>
                </a:cubicBezTo>
                <a:cubicBezTo>
                  <a:pt x="10029685" y="3020782"/>
                  <a:pt x="10024836" y="3023066"/>
                  <a:pt x="9994455" y="3033381"/>
                </a:cubicBezTo>
                <a:cubicBezTo>
                  <a:pt x="9971064" y="3041336"/>
                  <a:pt x="9929989" y="3054920"/>
                  <a:pt x="9929401" y="3054911"/>
                </a:cubicBezTo>
                <a:cubicBezTo>
                  <a:pt x="9929133" y="3054908"/>
                  <a:pt x="9928036" y="3053126"/>
                  <a:pt x="9926996" y="3051024"/>
                </a:cubicBezTo>
                <a:cubicBezTo>
                  <a:pt x="9916243" y="3028820"/>
                  <a:pt x="9900703" y="3004621"/>
                  <a:pt x="9885088" y="2985612"/>
                </a:cubicBezTo>
                <a:cubicBezTo>
                  <a:pt x="9881987" y="2981767"/>
                  <a:pt x="9878833" y="2977922"/>
                  <a:pt x="9878149" y="2977056"/>
                </a:cubicBezTo>
                <a:lnTo>
                  <a:pt x="9876888" y="2975486"/>
                </a:lnTo>
                <a:lnTo>
                  <a:pt x="9879419" y="2974399"/>
                </a:lnTo>
                <a:cubicBezTo>
                  <a:pt x="9883887" y="2972537"/>
                  <a:pt x="9888712" y="2971858"/>
                  <a:pt x="9899308" y="2971744"/>
                </a:cubicBezTo>
                <a:cubicBezTo>
                  <a:pt x="9910973" y="2971646"/>
                  <a:pt x="9914780" y="2971113"/>
                  <a:pt x="9918552" y="2969295"/>
                </a:cubicBezTo>
                <a:cubicBezTo>
                  <a:pt x="9924372" y="2966436"/>
                  <a:pt x="9929989" y="2959133"/>
                  <a:pt x="9931424" y="2952465"/>
                </a:cubicBezTo>
                <a:cubicBezTo>
                  <a:pt x="9935031" y="2936196"/>
                  <a:pt x="9919335" y="2911673"/>
                  <a:pt x="9898776" y="2901475"/>
                </a:cubicBezTo>
                <a:cubicBezTo>
                  <a:pt x="9892296" y="2898224"/>
                  <a:pt x="9888885" y="2897318"/>
                  <a:pt x="9883267" y="2897290"/>
                </a:cubicBezTo>
                <a:cubicBezTo>
                  <a:pt x="9875884" y="2897236"/>
                  <a:pt x="9869253" y="2900672"/>
                  <a:pt x="9864346" y="2906968"/>
                </a:cubicBezTo>
                <a:cubicBezTo>
                  <a:pt x="9860638" y="2911784"/>
                  <a:pt x="9859731" y="2915303"/>
                  <a:pt x="9858962" y="2927707"/>
                </a:cubicBezTo>
                <a:cubicBezTo>
                  <a:pt x="9858611" y="2933481"/>
                  <a:pt x="9857983" y="2939839"/>
                  <a:pt x="9857526" y="2941866"/>
                </a:cubicBezTo>
                <a:cubicBezTo>
                  <a:pt x="9856669" y="2945600"/>
                  <a:pt x="9854548" y="2951616"/>
                  <a:pt x="9854013" y="2951608"/>
                </a:cubicBezTo>
                <a:cubicBezTo>
                  <a:pt x="9853853" y="2951606"/>
                  <a:pt x="9851211" y="2949320"/>
                  <a:pt x="9848148" y="2946547"/>
                </a:cubicBezTo>
                <a:cubicBezTo>
                  <a:pt x="9828818" y="2929142"/>
                  <a:pt x="9808749" y="2914723"/>
                  <a:pt x="9785663" y="2901706"/>
                </a:cubicBezTo>
                <a:cubicBezTo>
                  <a:pt x="9779666" y="2898301"/>
                  <a:pt x="9778131" y="2897208"/>
                  <a:pt x="9778408" y="2896517"/>
                </a:cubicBezTo>
                <a:cubicBezTo>
                  <a:pt x="9778628" y="2896038"/>
                  <a:pt x="9781471" y="2888266"/>
                  <a:pt x="9784813" y="2879165"/>
                </a:cubicBezTo>
                <a:cubicBezTo>
                  <a:pt x="9801973" y="2832269"/>
                  <a:pt x="9811418" y="2808272"/>
                  <a:pt x="9815310" y="2801854"/>
                </a:cubicBezTo>
                <a:cubicBezTo>
                  <a:pt x="9820189" y="2793791"/>
                  <a:pt x="9826648" y="2787463"/>
                  <a:pt x="9834308" y="2783186"/>
                </a:cubicBezTo>
                <a:cubicBezTo>
                  <a:pt x="9836519" y="2781988"/>
                  <a:pt x="9842497" y="2779292"/>
                  <a:pt x="9847504" y="2777170"/>
                </a:cubicBezTo>
                <a:cubicBezTo>
                  <a:pt x="9859669" y="2772156"/>
                  <a:pt x="9863013" y="2770279"/>
                  <a:pt x="9867409" y="2766061"/>
                </a:cubicBezTo>
                <a:cubicBezTo>
                  <a:pt x="9873270" y="2760367"/>
                  <a:pt x="9876541" y="2752548"/>
                  <a:pt x="9876668" y="2743774"/>
                </a:cubicBezTo>
                <a:cubicBezTo>
                  <a:pt x="9876777" y="2736230"/>
                  <a:pt x="9874465" y="2729615"/>
                  <a:pt x="9869273" y="2722423"/>
                </a:cubicBezTo>
                <a:cubicBezTo>
                  <a:pt x="9861875" y="2712361"/>
                  <a:pt x="9846358" y="2701327"/>
                  <a:pt x="9832835" y="2696636"/>
                </a:cubicBezTo>
                <a:cubicBezTo>
                  <a:pt x="9823040" y="2693229"/>
                  <a:pt x="9819465" y="2692535"/>
                  <a:pt x="9809412" y="2692121"/>
                </a:cubicBezTo>
                <a:cubicBezTo>
                  <a:pt x="9801071" y="2691733"/>
                  <a:pt x="9799572" y="2691818"/>
                  <a:pt x="9795492" y="2692776"/>
                </a:cubicBezTo>
                <a:cubicBezTo>
                  <a:pt x="9788566" y="2694387"/>
                  <a:pt x="9784575" y="2696523"/>
                  <a:pt x="9779854" y="2701110"/>
                </a:cubicBezTo>
                <a:cubicBezTo>
                  <a:pt x="9776598" y="2704274"/>
                  <a:pt x="9775234" y="2706074"/>
                  <a:pt x="9773470" y="2709633"/>
                </a:cubicBezTo>
                <a:cubicBezTo>
                  <a:pt x="9770493" y="2715637"/>
                  <a:pt x="9769804" y="2718891"/>
                  <a:pt x="9770027" y="2725691"/>
                </a:cubicBezTo>
                <a:cubicBezTo>
                  <a:pt x="9770261" y="2731634"/>
                  <a:pt x="9770920" y="2734158"/>
                  <a:pt x="9776223" y="2748470"/>
                </a:cubicBezTo>
                <a:cubicBezTo>
                  <a:pt x="9782041" y="2764180"/>
                  <a:pt x="9782795" y="2774893"/>
                  <a:pt x="9778809" y="2787839"/>
                </a:cubicBezTo>
                <a:cubicBezTo>
                  <a:pt x="9776616" y="2795085"/>
                  <a:pt x="9770985" y="2807043"/>
                  <a:pt x="9750763" y="2847366"/>
                </a:cubicBezTo>
                <a:cubicBezTo>
                  <a:pt x="9745971" y="2856875"/>
                  <a:pt x="9740515" y="2867765"/>
                  <a:pt x="9738586" y="2871644"/>
                </a:cubicBezTo>
                <a:lnTo>
                  <a:pt x="9735113" y="2878657"/>
                </a:lnTo>
                <a:lnTo>
                  <a:pt x="9730430" y="2876983"/>
                </a:lnTo>
                <a:cubicBezTo>
                  <a:pt x="9706689" y="2868505"/>
                  <a:pt x="9676818" y="2862185"/>
                  <a:pt x="9648816" y="2859745"/>
                </a:cubicBezTo>
                <a:lnTo>
                  <a:pt x="9639679" y="2858916"/>
                </a:lnTo>
                <a:lnTo>
                  <a:pt x="9641006" y="2855939"/>
                </a:lnTo>
                <a:cubicBezTo>
                  <a:pt x="9643493" y="2850517"/>
                  <a:pt x="9645839" y="2847394"/>
                  <a:pt x="9652628" y="2840429"/>
                </a:cubicBezTo>
                <a:cubicBezTo>
                  <a:pt x="9662949" y="2829716"/>
                  <a:pt x="9665201" y="2825735"/>
                  <a:pt x="9665314" y="2817977"/>
                </a:cubicBezTo>
                <a:cubicBezTo>
                  <a:pt x="9665419" y="2810755"/>
                  <a:pt x="9662935" y="2804939"/>
                  <a:pt x="9657447" y="2799669"/>
                </a:cubicBezTo>
                <a:cubicBezTo>
                  <a:pt x="9649953" y="2792496"/>
                  <a:pt x="9638080" y="2788471"/>
                  <a:pt x="9623744" y="2788209"/>
                </a:cubicBezTo>
                <a:cubicBezTo>
                  <a:pt x="9609730" y="2787952"/>
                  <a:pt x="9597746" y="2791578"/>
                  <a:pt x="9590103" y="2798370"/>
                </a:cubicBezTo>
                <a:cubicBezTo>
                  <a:pt x="9584139" y="2803742"/>
                  <a:pt x="9581589" y="2809805"/>
                  <a:pt x="9582007" y="2817891"/>
                </a:cubicBezTo>
                <a:cubicBezTo>
                  <a:pt x="9582327" y="2825334"/>
                  <a:pt x="9584571" y="2829273"/>
                  <a:pt x="9594631" y="2840229"/>
                </a:cubicBezTo>
                <a:cubicBezTo>
                  <a:pt x="9597739" y="2843645"/>
                  <a:pt x="9601313" y="2848032"/>
                  <a:pt x="9602568" y="2850030"/>
                </a:cubicBezTo>
                <a:cubicBezTo>
                  <a:pt x="9604711" y="2853539"/>
                  <a:pt x="9606733" y="2857957"/>
                  <a:pt x="9606353" y="2858326"/>
                </a:cubicBezTo>
                <a:cubicBezTo>
                  <a:pt x="9606245" y="2858431"/>
                  <a:pt x="9602548" y="2858752"/>
                  <a:pt x="9598103" y="2859062"/>
                </a:cubicBezTo>
                <a:cubicBezTo>
                  <a:pt x="9571916" y="2860662"/>
                  <a:pt x="9544826" y="2865459"/>
                  <a:pt x="9520964" y="2872765"/>
                </a:cubicBezTo>
                <a:cubicBezTo>
                  <a:pt x="9517739" y="2873735"/>
                  <a:pt x="9515054" y="2874445"/>
                  <a:pt x="9515002" y="2874337"/>
                </a:cubicBezTo>
                <a:cubicBezTo>
                  <a:pt x="9514685" y="2874012"/>
                  <a:pt x="9497154" y="2835924"/>
                  <a:pt x="9490726" y="2821650"/>
                </a:cubicBezTo>
                <a:cubicBezTo>
                  <a:pt x="9474809" y="2786582"/>
                  <a:pt x="9472707" y="2780290"/>
                  <a:pt x="9472876" y="2768628"/>
                </a:cubicBezTo>
                <a:cubicBezTo>
                  <a:pt x="9472999" y="2760174"/>
                  <a:pt x="9474526" y="2754470"/>
                  <a:pt x="9480677" y="2739898"/>
                </a:cubicBezTo>
                <a:cubicBezTo>
                  <a:pt x="9485166" y="2729207"/>
                  <a:pt x="9485960" y="2726114"/>
                  <a:pt x="9486050" y="2719908"/>
                </a:cubicBezTo>
                <a:cubicBezTo>
                  <a:pt x="9486110" y="2715735"/>
                  <a:pt x="9485866" y="2714126"/>
                  <a:pt x="9484684" y="2710792"/>
                </a:cubicBezTo>
                <a:cubicBezTo>
                  <a:pt x="9478363" y="2692934"/>
                  <a:pt x="9461841" y="2684720"/>
                  <a:pt x="9438467" y="2687913"/>
                </a:cubicBezTo>
                <a:cubicBezTo>
                  <a:pt x="9419221" y="2690523"/>
                  <a:pt x="9401870" y="2698887"/>
                  <a:pt x="9389649" y="2711445"/>
                </a:cubicBezTo>
                <a:cubicBezTo>
                  <a:pt x="9384815" y="2716405"/>
                  <a:pt x="9382247" y="2720114"/>
                  <a:pt x="9380086" y="2725219"/>
                </a:cubicBezTo>
                <a:cubicBezTo>
                  <a:pt x="9373878" y="2740006"/>
                  <a:pt x="9380899" y="2757659"/>
                  <a:pt x="9396137" y="2765801"/>
                </a:cubicBezTo>
                <a:cubicBezTo>
                  <a:pt x="9398792" y="2767177"/>
                  <a:pt x="9404264" y="2769879"/>
                  <a:pt x="9408356" y="2771758"/>
                </a:cubicBezTo>
                <a:cubicBezTo>
                  <a:pt x="9418136" y="2776234"/>
                  <a:pt x="9423333" y="2779467"/>
                  <a:pt x="9428082" y="2784030"/>
                </a:cubicBezTo>
                <a:cubicBezTo>
                  <a:pt x="9437951" y="2793485"/>
                  <a:pt x="9440961" y="2799843"/>
                  <a:pt x="9454548" y="2840656"/>
                </a:cubicBezTo>
                <a:cubicBezTo>
                  <a:pt x="9455521" y="2843614"/>
                  <a:pt x="9457829" y="2850497"/>
                  <a:pt x="9459676" y="2855982"/>
                </a:cubicBezTo>
                <a:cubicBezTo>
                  <a:pt x="9461523" y="2861467"/>
                  <a:pt x="9464905" y="2871737"/>
                  <a:pt x="9467263" y="2878835"/>
                </a:cubicBezTo>
                <a:lnTo>
                  <a:pt x="9471515" y="2891793"/>
                </a:lnTo>
                <a:lnTo>
                  <a:pt x="9467043" y="2893976"/>
                </a:lnTo>
                <a:cubicBezTo>
                  <a:pt x="9445055" y="2904840"/>
                  <a:pt x="9419937" y="2921225"/>
                  <a:pt x="9401196" y="2936953"/>
                </a:cubicBezTo>
                <a:cubicBezTo>
                  <a:pt x="9395834" y="2941424"/>
                  <a:pt x="9395240" y="2941790"/>
                  <a:pt x="9394611" y="2940925"/>
                </a:cubicBezTo>
                <a:cubicBezTo>
                  <a:pt x="9393037" y="2938761"/>
                  <a:pt x="9392221" y="2932274"/>
                  <a:pt x="9391964" y="2920551"/>
                </a:cubicBezTo>
                <a:cubicBezTo>
                  <a:pt x="9391843" y="2914075"/>
                  <a:pt x="9391453" y="2907808"/>
                  <a:pt x="9391149" y="2906626"/>
                </a:cubicBezTo>
                <a:cubicBezTo>
                  <a:pt x="9389977" y="2902596"/>
                  <a:pt x="9387888" y="2899087"/>
                  <a:pt x="9384723" y="2895937"/>
                </a:cubicBezTo>
                <a:cubicBezTo>
                  <a:pt x="9376178" y="2887466"/>
                  <a:pt x="9364851" y="2886391"/>
                  <a:pt x="9351488" y="2892833"/>
                </a:cubicBezTo>
                <a:cubicBezTo>
                  <a:pt x="9331283" y="2902493"/>
                  <a:pt x="9315606" y="2924633"/>
                  <a:pt x="9317894" y="2940185"/>
                </a:cubicBezTo>
                <a:cubicBezTo>
                  <a:pt x="9319205" y="2949462"/>
                  <a:pt x="9326573" y="2957916"/>
                  <a:pt x="9335525" y="2960401"/>
                </a:cubicBezTo>
                <a:cubicBezTo>
                  <a:pt x="9337444" y="2960911"/>
                  <a:pt x="9342946" y="2961579"/>
                  <a:pt x="9349147" y="2961937"/>
                </a:cubicBezTo>
                <a:cubicBezTo>
                  <a:pt x="9358823" y="2962559"/>
                  <a:pt x="9364161" y="2963386"/>
                  <a:pt x="9368097" y="2964995"/>
                </a:cubicBezTo>
                <a:cubicBezTo>
                  <a:pt x="9369002" y="2965329"/>
                  <a:pt x="9369799" y="2965715"/>
                  <a:pt x="9369851" y="2965769"/>
                </a:cubicBezTo>
                <a:cubicBezTo>
                  <a:pt x="9369958" y="2965824"/>
                  <a:pt x="9366854" y="2969525"/>
                  <a:pt x="9362938" y="2973910"/>
                </a:cubicBezTo>
                <a:cubicBezTo>
                  <a:pt x="9345913" y="2993088"/>
                  <a:pt x="9330560" y="3014965"/>
                  <a:pt x="9317863" y="3038166"/>
                </a:cubicBezTo>
                <a:cubicBezTo>
                  <a:pt x="9315830" y="3041882"/>
                  <a:pt x="9314073" y="3044907"/>
                  <a:pt x="9313967" y="3044905"/>
                </a:cubicBezTo>
                <a:cubicBezTo>
                  <a:pt x="9313218" y="3044894"/>
                  <a:pt x="9257337" y="3024176"/>
                  <a:pt x="9242547" y="3018396"/>
                </a:cubicBezTo>
                <a:cubicBezTo>
                  <a:pt x="9219775" y="3009558"/>
                  <a:pt x="9212826" y="3005389"/>
                  <a:pt x="9205787" y="2996404"/>
                </a:cubicBezTo>
                <a:cubicBezTo>
                  <a:pt x="9201743" y="2991208"/>
                  <a:pt x="9199554" y="2987163"/>
                  <a:pt x="9194747" y="2975535"/>
                </a:cubicBezTo>
                <a:cubicBezTo>
                  <a:pt x="9192576" y="2970259"/>
                  <a:pt x="9189984" y="2964549"/>
                  <a:pt x="9189045" y="2962876"/>
                </a:cubicBezTo>
                <a:cubicBezTo>
                  <a:pt x="9186645" y="2958668"/>
                  <a:pt x="9181107" y="2953129"/>
                  <a:pt x="9177179" y="2950985"/>
                </a:cubicBezTo>
                <a:cubicBezTo>
                  <a:pt x="9170437" y="2947302"/>
                  <a:pt x="9161201" y="2945937"/>
                  <a:pt x="9154328" y="2947603"/>
                </a:cubicBezTo>
                <a:cubicBezTo>
                  <a:pt x="9136610" y="2951841"/>
                  <a:pt x="9119020" y="2973044"/>
                  <a:pt x="9112014" y="2998575"/>
                </a:cubicBezTo>
                <a:cubicBezTo>
                  <a:pt x="9110546" y="3003904"/>
                  <a:pt x="9110248" y="3005987"/>
                  <a:pt x="9109919" y="3013902"/>
                </a:cubicBezTo>
                <a:cubicBezTo>
                  <a:pt x="9109442" y="3024651"/>
                  <a:pt x="9110074" y="3029048"/>
                  <a:pt x="9113029" y="3035566"/>
                </a:cubicBezTo>
                <a:cubicBezTo>
                  <a:pt x="9116608" y="3043324"/>
                  <a:pt x="9124961" y="3050242"/>
                  <a:pt x="9133807" y="3052725"/>
                </a:cubicBezTo>
                <a:cubicBezTo>
                  <a:pt x="9138017" y="3053909"/>
                  <a:pt x="9145614" y="3053913"/>
                  <a:pt x="9150500" y="3052753"/>
                </a:cubicBezTo>
                <a:cubicBezTo>
                  <a:pt x="9152756" y="3052197"/>
                  <a:pt x="9158294" y="3050351"/>
                  <a:pt x="9162920" y="3048652"/>
                </a:cubicBezTo>
                <a:cubicBezTo>
                  <a:pt x="9180350" y="3042109"/>
                  <a:pt x="9188981" y="3041004"/>
                  <a:pt x="9200982" y="3043586"/>
                </a:cubicBezTo>
                <a:cubicBezTo>
                  <a:pt x="9209943" y="3045536"/>
                  <a:pt x="9217703" y="3049073"/>
                  <a:pt x="9264076" y="3072275"/>
                </a:cubicBezTo>
                <a:cubicBezTo>
                  <a:pt x="9273585" y="3077015"/>
                  <a:pt x="9284581" y="3082526"/>
                  <a:pt x="9288618" y="3084511"/>
                </a:cubicBezTo>
                <a:lnTo>
                  <a:pt x="9295843" y="3088094"/>
                </a:lnTo>
                <a:lnTo>
                  <a:pt x="9294783" y="3091076"/>
                </a:lnTo>
                <a:cubicBezTo>
                  <a:pt x="9287034" y="3112529"/>
                  <a:pt x="9280592" y="3143526"/>
                  <a:pt x="9278101" y="3171369"/>
                </a:cubicBezTo>
                <a:cubicBezTo>
                  <a:pt x="9277594" y="3176767"/>
                  <a:pt x="9277123" y="3179757"/>
                  <a:pt x="9276748" y="3179751"/>
                </a:cubicBezTo>
                <a:cubicBezTo>
                  <a:pt x="9274769" y="3179722"/>
                  <a:pt x="9267359" y="3174156"/>
                  <a:pt x="9260974" y="3168017"/>
                </a:cubicBezTo>
                <a:cubicBezTo>
                  <a:pt x="9249842" y="3157153"/>
                  <a:pt x="9246552" y="3155286"/>
                  <a:pt x="9238742" y="3155119"/>
                </a:cubicBezTo>
                <a:cubicBezTo>
                  <a:pt x="9230879" y="3155004"/>
                  <a:pt x="9225981" y="3157021"/>
                  <a:pt x="9220386" y="3162772"/>
                </a:cubicBezTo>
                <a:cubicBezTo>
                  <a:pt x="9216693" y="3166571"/>
                  <a:pt x="9214444" y="3170338"/>
                  <a:pt x="9212323" y="3176408"/>
                </a:cubicBezTo>
                <a:cubicBezTo>
                  <a:pt x="9204730" y="3198131"/>
                  <a:pt x="9209843" y="3225550"/>
                  <a:pt x="9223247" y="3234734"/>
                </a:cubicBezTo>
                <a:cubicBezTo>
                  <a:pt x="9227697" y="3237795"/>
                  <a:pt x="9230681" y="3238695"/>
                  <a:pt x="9236511" y="3238780"/>
                </a:cubicBezTo>
                <a:cubicBezTo>
                  <a:pt x="9244963" y="3238902"/>
                  <a:pt x="9249167" y="3236823"/>
                  <a:pt x="9258824" y="3227706"/>
                </a:cubicBezTo>
                <a:cubicBezTo>
                  <a:pt x="9265984" y="3220960"/>
                  <a:pt x="9269664" y="3218070"/>
                  <a:pt x="9273814" y="3216044"/>
                </a:cubicBezTo>
                <a:lnTo>
                  <a:pt x="9276939" y="3214537"/>
                </a:lnTo>
                <a:lnTo>
                  <a:pt x="9277165" y="3217376"/>
                </a:lnTo>
                <a:cubicBezTo>
                  <a:pt x="9277304" y="3218877"/>
                  <a:pt x="9277707" y="3224287"/>
                  <a:pt x="9278116" y="3229270"/>
                </a:cubicBezTo>
                <a:cubicBezTo>
                  <a:pt x="9279876" y="3251771"/>
                  <a:pt x="9284847" y="3277903"/>
                  <a:pt x="9291488" y="3299619"/>
                </a:cubicBezTo>
                <a:cubicBezTo>
                  <a:pt x="9292764" y="3303811"/>
                  <a:pt x="9293835" y="3307466"/>
                  <a:pt x="9293831" y="3307733"/>
                </a:cubicBezTo>
                <a:cubicBezTo>
                  <a:pt x="9293826" y="3308055"/>
                  <a:pt x="9290107" y="3309980"/>
                  <a:pt x="9285636" y="3312056"/>
                </a:cubicBezTo>
                <a:cubicBezTo>
                  <a:pt x="9207474" y="3348219"/>
                  <a:pt x="9203977" y="3349560"/>
                  <a:pt x="9189694" y="3349352"/>
                </a:cubicBezTo>
                <a:cubicBezTo>
                  <a:pt x="9180440" y="3349218"/>
                  <a:pt x="9176281" y="3348141"/>
                  <a:pt x="9162560" y="3342430"/>
                </a:cubicBezTo>
                <a:cubicBezTo>
                  <a:pt x="9144957" y="3335057"/>
                  <a:pt x="9138544" y="3334482"/>
                  <a:pt x="9128310" y="3339203"/>
                </a:cubicBezTo>
                <a:cubicBezTo>
                  <a:pt x="9119045" y="3343510"/>
                  <a:pt x="9113057" y="3350541"/>
                  <a:pt x="9109968" y="3360609"/>
                </a:cubicBezTo>
                <a:cubicBezTo>
                  <a:pt x="9108168" y="3366630"/>
                  <a:pt x="9107968" y="3380434"/>
                  <a:pt x="9109562" y="3388537"/>
                </a:cubicBezTo>
                <a:cubicBezTo>
                  <a:pt x="9114354" y="3412312"/>
                  <a:pt x="9128225" y="3433491"/>
                  <a:pt x="9143951" y="3441158"/>
                </a:cubicBezTo>
                <a:cubicBezTo>
                  <a:pt x="9148946" y="3443531"/>
                  <a:pt x="9152518" y="3444439"/>
                  <a:pt x="9157440" y="3444510"/>
                </a:cubicBezTo>
                <a:cubicBezTo>
                  <a:pt x="9166908" y="3444648"/>
                  <a:pt x="9177470" y="3439503"/>
                  <a:pt x="9183252" y="3431882"/>
                </a:cubicBezTo>
                <a:cubicBezTo>
                  <a:pt x="9186144" y="3428017"/>
                  <a:pt x="9187848" y="3424885"/>
                  <a:pt x="9192546" y="3414571"/>
                </a:cubicBezTo>
                <a:cubicBezTo>
                  <a:pt x="9197021" y="3404844"/>
                  <a:pt x="9199215" y="3401130"/>
                  <a:pt x="9203245" y="3396265"/>
                </a:cubicBezTo>
                <a:cubicBezTo>
                  <a:pt x="9209236" y="3388968"/>
                  <a:pt x="9217393" y="3383681"/>
                  <a:pt x="9229713" y="3379044"/>
                </a:cubicBezTo>
                <a:cubicBezTo>
                  <a:pt x="9237514" y="3376107"/>
                  <a:pt x="9252303" y="3370970"/>
                  <a:pt x="9263269" y="3367384"/>
                </a:cubicBezTo>
                <a:cubicBezTo>
                  <a:pt x="9268807" y="3365538"/>
                  <a:pt x="9279829" y="3361899"/>
                  <a:pt x="9301711" y="3354617"/>
                </a:cubicBezTo>
                <a:cubicBezTo>
                  <a:pt x="9306873" y="3352873"/>
                  <a:pt x="9311386" y="3351601"/>
                  <a:pt x="9311705" y="3351712"/>
                </a:cubicBezTo>
                <a:cubicBezTo>
                  <a:pt x="9312025" y="3351824"/>
                  <a:pt x="9313748" y="3354739"/>
                  <a:pt x="9315464" y="3358135"/>
                </a:cubicBezTo>
                <a:cubicBezTo>
                  <a:pt x="9325974" y="3378729"/>
                  <a:pt x="9341423" y="3401750"/>
                  <a:pt x="9357624" y="3420928"/>
                </a:cubicBezTo>
                <a:lnTo>
                  <a:pt x="9362201" y="3426346"/>
                </a:lnTo>
                <a:lnTo>
                  <a:pt x="9359940" y="3427276"/>
                </a:lnTo>
                <a:cubicBezTo>
                  <a:pt x="9354826" y="3429396"/>
                  <a:pt x="9351824" y="3429780"/>
                  <a:pt x="9339408" y="3430028"/>
                </a:cubicBezTo>
                <a:cubicBezTo>
                  <a:pt x="9323190" y="3430382"/>
                  <a:pt x="9319859" y="3431350"/>
                  <a:pt x="9314047" y="3437312"/>
                </a:cubicBezTo>
                <a:cubicBezTo>
                  <a:pt x="9305628" y="3445966"/>
                  <a:pt x="9304462" y="3456277"/>
                  <a:pt x="9310476" y="3469582"/>
                </a:cubicBezTo>
                <a:cubicBezTo>
                  <a:pt x="9313585" y="3476531"/>
                  <a:pt x="9317464" y="3482045"/>
                  <a:pt x="9323314" y="3488177"/>
                </a:cubicBezTo>
                <a:cubicBezTo>
                  <a:pt x="9333436" y="3498652"/>
                  <a:pt x="9344694" y="3504487"/>
                  <a:pt x="9355018" y="3504637"/>
                </a:cubicBezTo>
                <a:cubicBezTo>
                  <a:pt x="9362079" y="3504740"/>
                  <a:pt x="9367086" y="3502618"/>
                  <a:pt x="9372193" y="3497288"/>
                </a:cubicBezTo>
                <a:cubicBezTo>
                  <a:pt x="9377353" y="3492011"/>
                  <a:pt x="9379472" y="3486049"/>
                  <a:pt x="9379662" y="3476634"/>
                </a:cubicBezTo>
                <a:cubicBezTo>
                  <a:pt x="9379777" y="3468716"/>
                  <a:pt x="9380861" y="3460437"/>
                  <a:pt x="9382372" y="3455910"/>
                </a:cubicBezTo>
                <a:cubicBezTo>
                  <a:pt x="9384554" y="3449306"/>
                  <a:pt x="9384447" y="3449305"/>
                  <a:pt x="9389094" y="3453546"/>
                </a:cubicBezTo>
                <a:cubicBezTo>
                  <a:pt x="9409160" y="3471871"/>
                  <a:pt x="9434687" y="3489901"/>
                  <a:pt x="9457256" y="3501734"/>
                </a:cubicBezTo>
                <a:cubicBezTo>
                  <a:pt x="9461132" y="3503770"/>
                  <a:pt x="9464315" y="3505689"/>
                  <a:pt x="9464310" y="3506010"/>
                </a:cubicBezTo>
                <a:cubicBezTo>
                  <a:pt x="9464300" y="3506706"/>
                  <a:pt x="9455382" y="3531245"/>
                  <a:pt x="9446753" y="3554398"/>
                </a:cubicBezTo>
                <a:cubicBezTo>
                  <a:pt x="9429828" y="3599798"/>
                  <a:pt x="9426628" y="3606494"/>
                  <a:pt x="9417945" y="3614877"/>
                </a:cubicBezTo>
                <a:cubicBezTo>
                  <a:pt x="9411814" y="3620727"/>
                  <a:pt x="9406687" y="3623757"/>
                  <a:pt x="9394039" y="3628817"/>
                </a:cubicBezTo>
                <a:cubicBezTo>
                  <a:pt x="9382792" y="3633309"/>
                  <a:pt x="9379124" y="3635344"/>
                  <a:pt x="9374619" y="3639773"/>
                </a:cubicBezTo>
                <a:cubicBezTo>
                  <a:pt x="9368161" y="3645993"/>
                  <a:pt x="9365281" y="3652748"/>
                  <a:pt x="9365145" y="3662110"/>
                </a:cubicBezTo>
                <a:cubicBezTo>
                  <a:pt x="9364958" y="3671312"/>
                  <a:pt x="9368635" y="3679713"/>
                  <a:pt x="9376537" y="3688176"/>
                </a:cubicBezTo>
                <a:cubicBezTo>
                  <a:pt x="9388551" y="3700980"/>
                  <a:pt x="9406181" y="3710225"/>
                  <a:pt x="9424915" y="3713440"/>
                </a:cubicBezTo>
                <a:cubicBezTo>
                  <a:pt x="9425661" y="3713612"/>
                  <a:pt x="9429885" y="3713780"/>
                  <a:pt x="9434325" y="3713898"/>
                </a:cubicBezTo>
                <a:cubicBezTo>
                  <a:pt x="9447483" y="3714197"/>
                  <a:pt x="9454580" y="3711838"/>
                  <a:pt x="9462013" y="3704722"/>
                </a:cubicBezTo>
                <a:cubicBezTo>
                  <a:pt x="9468470" y="3698554"/>
                  <a:pt x="9471791" y="3690950"/>
                  <a:pt x="9471920" y="3682069"/>
                </a:cubicBezTo>
                <a:cubicBezTo>
                  <a:pt x="9471999" y="3676558"/>
                  <a:pt x="9470888" y="3671994"/>
                  <a:pt x="9466669" y="3660428"/>
                </a:cubicBezTo>
                <a:cubicBezTo>
                  <a:pt x="9462551" y="3649237"/>
                  <a:pt x="9461486" y="3645208"/>
                  <a:pt x="9460729" y="3638401"/>
                </a:cubicBezTo>
                <a:cubicBezTo>
                  <a:pt x="9459785" y="3629665"/>
                  <a:pt x="9461529" y="3620165"/>
                  <a:pt x="9465956" y="3610062"/>
                </a:cubicBezTo>
                <a:cubicBezTo>
                  <a:pt x="9468614" y="3603893"/>
                  <a:pt x="9478376" y="3583807"/>
                  <a:pt x="9490277" y="3560113"/>
                </a:cubicBezTo>
                <a:cubicBezTo>
                  <a:pt x="9495181" y="3550339"/>
                  <a:pt x="9501187" y="3538332"/>
                  <a:pt x="9503612" y="3533444"/>
                </a:cubicBezTo>
                <a:cubicBezTo>
                  <a:pt x="9506092" y="3528503"/>
                  <a:pt x="9508397" y="3524523"/>
                  <a:pt x="9508718" y="3524528"/>
                </a:cubicBezTo>
                <a:cubicBezTo>
                  <a:pt x="9509092" y="3524533"/>
                  <a:pt x="9511756" y="3525322"/>
                  <a:pt x="9514633" y="3526219"/>
                </a:cubicBezTo>
                <a:cubicBezTo>
                  <a:pt x="9539236" y="3534229"/>
                  <a:pt x="9569329" y="3540017"/>
                  <a:pt x="9594720" y="3541616"/>
                </a:cubicBezTo>
                <a:lnTo>
                  <a:pt x="9602311" y="3542101"/>
                </a:lnTo>
                <a:lnTo>
                  <a:pt x="9600923" y="3545613"/>
                </a:lnTo>
                <a:cubicBezTo>
                  <a:pt x="9598921" y="3550775"/>
                  <a:pt x="9595700" y="3555222"/>
                  <a:pt x="9589020" y="3562082"/>
                </a:cubicBezTo>
                <a:cubicBezTo>
                  <a:pt x="9585761" y="3565406"/>
                  <a:pt x="9582062" y="3569526"/>
                  <a:pt x="9580754" y="3571220"/>
                </a:cubicBezTo>
                <a:cubicBezTo>
                  <a:pt x="9575299" y="3578365"/>
                  <a:pt x="9574563" y="3588521"/>
                  <a:pt x="9578937" y="3596826"/>
                </a:cubicBezTo>
                <a:cubicBezTo>
                  <a:pt x="9582426" y="3603459"/>
                  <a:pt x="9591273" y="3609527"/>
                  <a:pt x="9601507" y="3612298"/>
                </a:cubicBezTo>
                <a:cubicBezTo>
                  <a:pt x="9624850" y="3618577"/>
                  <a:pt x="9649456" y="3611710"/>
                  <a:pt x="9657108" y="3596891"/>
                </a:cubicBezTo>
                <a:cubicBezTo>
                  <a:pt x="9659091" y="3592960"/>
                  <a:pt x="9659149" y="3592693"/>
                  <a:pt x="9659232" y="3586968"/>
                </a:cubicBezTo>
                <a:cubicBezTo>
                  <a:pt x="9659368" y="3577605"/>
                  <a:pt x="9657861" y="3574480"/>
                  <a:pt x="9647590" y="3563307"/>
                </a:cubicBezTo>
                <a:cubicBezTo>
                  <a:pt x="9644113" y="3559564"/>
                  <a:pt x="9640589" y="3555339"/>
                  <a:pt x="9639698" y="3554042"/>
                </a:cubicBezTo>
                <a:cubicBezTo>
                  <a:pt x="9637865" y="3551340"/>
                  <a:pt x="9634438" y="3544119"/>
                  <a:pt x="9634453" y="3543103"/>
                </a:cubicBezTo>
                <a:cubicBezTo>
                  <a:pt x="9634466" y="3542247"/>
                  <a:pt x="9635377" y="3542100"/>
                  <a:pt x="9644643" y="3541485"/>
                </a:cubicBezTo>
                <a:cubicBezTo>
                  <a:pt x="9666707" y="3540093"/>
                  <a:pt x="9692726" y="3535387"/>
                  <a:pt x="9715724" y="3528658"/>
                </a:cubicBezTo>
                <a:lnTo>
                  <a:pt x="9723999" y="3526209"/>
                </a:lnTo>
                <a:lnTo>
                  <a:pt x="9725553" y="3529763"/>
                </a:lnTo>
                <a:cubicBezTo>
                  <a:pt x="9726381" y="3531702"/>
                  <a:pt x="9730998" y="3541668"/>
                  <a:pt x="9735718" y="3551904"/>
                </a:cubicBezTo>
                <a:cubicBezTo>
                  <a:pt x="9760054" y="3604165"/>
                  <a:pt x="9766570" y="3619671"/>
                  <a:pt x="9767938" y="3628627"/>
                </a:cubicBezTo>
                <a:cubicBezTo>
                  <a:pt x="9769848" y="3640802"/>
                  <a:pt x="9768624" y="3647742"/>
                  <a:pt x="9761802" y="3664338"/>
                </a:cubicBezTo>
                <a:cubicBezTo>
                  <a:pt x="9759528" y="3669871"/>
                  <a:pt x="9757134" y="3676311"/>
                  <a:pt x="9756511" y="3678656"/>
                </a:cubicBezTo>
                <a:cubicBezTo>
                  <a:pt x="9752437" y="3693901"/>
                  <a:pt x="9761026" y="3710401"/>
                  <a:pt x="9776137" y="3716239"/>
                </a:cubicBezTo>
                <a:cubicBezTo>
                  <a:pt x="9784437" y="3719437"/>
                  <a:pt x="9795265" y="3719915"/>
                  <a:pt x="9806435" y="3718030"/>
                </a:cubicBezTo>
                <a:close/>
                <a:moveTo>
                  <a:pt x="8965751" y="3968791"/>
                </a:moveTo>
                <a:cubicBezTo>
                  <a:pt x="8972224" y="3971177"/>
                  <a:pt x="8982555" y="3969289"/>
                  <a:pt x="8989982" y="3964331"/>
                </a:cubicBezTo>
                <a:cubicBezTo>
                  <a:pt x="8997430" y="3959392"/>
                  <a:pt x="9000583" y="3953541"/>
                  <a:pt x="8999048" y="3947545"/>
                </a:cubicBezTo>
                <a:cubicBezTo>
                  <a:pt x="8998508" y="3945366"/>
                  <a:pt x="8997554" y="3943665"/>
                  <a:pt x="8995957" y="3941984"/>
                </a:cubicBezTo>
                <a:cubicBezTo>
                  <a:pt x="8994339" y="3940262"/>
                  <a:pt x="8992430" y="3939038"/>
                  <a:pt x="8989048" y="3937585"/>
                </a:cubicBezTo>
                <a:cubicBezTo>
                  <a:pt x="8982223" y="3934639"/>
                  <a:pt x="8979319" y="3932606"/>
                  <a:pt x="8976912" y="3929120"/>
                </a:cubicBezTo>
                <a:cubicBezTo>
                  <a:pt x="8974651" y="3925842"/>
                  <a:pt x="8973862" y="3923891"/>
                  <a:pt x="8967473" y="3905716"/>
                </a:cubicBezTo>
                <a:cubicBezTo>
                  <a:pt x="8963157" y="3893391"/>
                  <a:pt x="8961498" y="3888453"/>
                  <a:pt x="8961622" y="3888266"/>
                </a:cubicBezTo>
                <a:cubicBezTo>
                  <a:pt x="8961684" y="3888162"/>
                  <a:pt x="8962577" y="3887644"/>
                  <a:pt x="8963593" y="3887146"/>
                </a:cubicBezTo>
                <a:cubicBezTo>
                  <a:pt x="8971269" y="3883286"/>
                  <a:pt x="8981933" y="3875983"/>
                  <a:pt x="8988820" y="3869883"/>
                </a:cubicBezTo>
                <a:cubicBezTo>
                  <a:pt x="8989754" y="3869052"/>
                  <a:pt x="8990563" y="3868368"/>
                  <a:pt x="8990605" y="3868368"/>
                </a:cubicBezTo>
                <a:cubicBezTo>
                  <a:pt x="8990646" y="3868368"/>
                  <a:pt x="8990936" y="3868908"/>
                  <a:pt x="8991227" y="3869572"/>
                </a:cubicBezTo>
                <a:cubicBezTo>
                  <a:pt x="8992244" y="3871833"/>
                  <a:pt x="8992430" y="3872974"/>
                  <a:pt x="8992617" y="3878016"/>
                </a:cubicBezTo>
                <a:cubicBezTo>
                  <a:pt x="8992845" y="3884282"/>
                  <a:pt x="8993177" y="3885299"/>
                  <a:pt x="8995708" y="3887726"/>
                </a:cubicBezTo>
                <a:cubicBezTo>
                  <a:pt x="8997533" y="3889469"/>
                  <a:pt x="8999256" y="3890216"/>
                  <a:pt x="9001641" y="3890320"/>
                </a:cubicBezTo>
                <a:cubicBezTo>
                  <a:pt x="9003882" y="3890424"/>
                  <a:pt x="9005687" y="3890050"/>
                  <a:pt x="9007907" y="3889013"/>
                </a:cubicBezTo>
                <a:cubicBezTo>
                  <a:pt x="9015936" y="3885299"/>
                  <a:pt x="9022243" y="3876356"/>
                  <a:pt x="9021246" y="3870090"/>
                </a:cubicBezTo>
                <a:cubicBezTo>
                  <a:pt x="9020914" y="3868078"/>
                  <a:pt x="9020147" y="3866605"/>
                  <a:pt x="9018570" y="3865027"/>
                </a:cubicBezTo>
                <a:cubicBezTo>
                  <a:pt x="9017159" y="3863596"/>
                  <a:pt x="9015707" y="3862725"/>
                  <a:pt x="9014151" y="3862351"/>
                </a:cubicBezTo>
                <a:cubicBezTo>
                  <a:pt x="9013653" y="3862226"/>
                  <a:pt x="9011475" y="3862040"/>
                  <a:pt x="9009296" y="3861936"/>
                </a:cubicBezTo>
                <a:cubicBezTo>
                  <a:pt x="9007118" y="3861832"/>
                  <a:pt x="9004691" y="3861604"/>
                  <a:pt x="9003882" y="3861438"/>
                </a:cubicBezTo>
                <a:cubicBezTo>
                  <a:pt x="9002305" y="3861106"/>
                  <a:pt x="8999753" y="3860152"/>
                  <a:pt x="8999546" y="3859819"/>
                </a:cubicBezTo>
                <a:cubicBezTo>
                  <a:pt x="8999483" y="3859716"/>
                  <a:pt x="9000106" y="3858865"/>
                  <a:pt x="9000957" y="3857931"/>
                </a:cubicBezTo>
                <a:cubicBezTo>
                  <a:pt x="9007969" y="3850130"/>
                  <a:pt x="9013964" y="3841478"/>
                  <a:pt x="9019711" y="3830875"/>
                </a:cubicBezTo>
                <a:lnTo>
                  <a:pt x="9020520" y="3829402"/>
                </a:lnTo>
                <a:lnTo>
                  <a:pt x="9028715" y="3832244"/>
                </a:lnTo>
                <a:cubicBezTo>
                  <a:pt x="9042677" y="3837120"/>
                  <a:pt x="9053049" y="3840897"/>
                  <a:pt x="9056141" y="3842225"/>
                </a:cubicBezTo>
                <a:cubicBezTo>
                  <a:pt x="9060290" y="3844009"/>
                  <a:pt x="9063215" y="3846167"/>
                  <a:pt x="9065269" y="3848926"/>
                </a:cubicBezTo>
                <a:cubicBezTo>
                  <a:pt x="9066680" y="3850856"/>
                  <a:pt x="9067717" y="3852848"/>
                  <a:pt x="9069564" y="3857184"/>
                </a:cubicBezTo>
                <a:cubicBezTo>
                  <a:pt x="9072198" y="3863409"/>
                  <a:pt x="9074501" y="3865712"/>
                  <a:pt x="9079377" y="3866957"/>
                </a:cubicBezTo>
                <a:cubicBezTo>
                  <a:pt x="9084376" y="3868223"/>
                  <a:pt x="9089666" y="3866002"/>
                  <a:pt x="9094043" y="3860816"/>
                </a:cubicBezTo>
                <a:cubicBezTo>
                  <a:pt x="9097944" y="3856168"/>
                  <a:pt x="9100620" y="3850503"/>
                  <a:pt x="9101637" y="3844756"/>
                </a:cubicBezTo>
                <a:cubicBezTo>
                  <a:pt x="9102052" y="3842308"/>
                  <a:pt x="9102052" y="3837660"/>
                  <a:pt x="9101616" y="3835730"/>
                </a:cubicBezTo>
                <a:cubicBezTo>
                  <a:pt x="9100558" y="3831083"/>
                  <a:pt x="9097404" y="3827618"/>
                  <a:pt x="9093027" y="3826290"/>
                </a:cubicBezTo>
                <a:cubicBezTo>
                  <a:pt x="9089521" y="3825232"/>
                  <a:pt x="9087197" y="3825522"/>
                  <a:pt x="9081264" y="3827804"/>
                </a:cubicBezTo>
                <a:cubicBezTo>
                  <a:pt x="9075870" y="3829879"/>
                  <a:pt x="9074625" y="3830191"/>
                  <a:pt x="9071348" y="3830336"/>
                </a:cubicBezTo>
                <a:cubicBezTo>
                  <a:pt x="9066971" y="3830523"/>
                  <a:pt x="9064398" y="3829858"/>
                  <a:pt x="9058070" y="3826975"/>
                </a:cubicBezTo>
                <a:cubicBezTo>
                  <a:pt x="9053506" y="3824879"/>
                  <a:pt x="9028009" y="3812679"/>
                  <a:pt x="9027719" y="3812451"/>
                </a:cubicBezTo>
                <a:cubicBezTo>
                  <a:pt x="9027677" y="3812409"/>
                  <a:pt x="9028072" y="3811040"/>
                  <a:pt x="9028590" y="3809421"/>
                </a:cubicBezTo>
                <a:cubicBezTo>
                  <a:pt x="9031702" y="3799669"/>
                  <a:pt x="9033922" y="3787614"/>
                  <a:pt x="9034441" y="3777530"/>
                </a:cubicBezTo>
                <a:cubicBezTo>
                  <a:pt x="9034606" y="3774376"/>
                  <a:pt x="9034399" y="3774542"/>
                  <a:pt x="9036744" y="3775622"/>
                </a:cubicBezTo>
                <a:cubicBezTo>
                  <a:pt x="9038673" y="3776513"/>
                  <a:pt x="9039668" y="3777260"/>
                  <a:pt x="9042718" y="3780165"/>
                </a:cubicBezTo>
                <a:cubicBezTo>
                  <a:pt x="9044232" y="3781597"/>
                  <a:pt x="9045975" y="3783070"/>
                  <a:pt x="9046577" y="3783444"/>
                </a:cubicBezTo>
                <a:cubicBezTo>
                  <a:pt x="9050228" y="3785622"/>
                  <a:pt x="9054751" y="3784958"/>
                  <a:pt x="9057863" y="3781763"/>
                </a:cubicBezTo>
                <a:cubicBezTo>
                  <a:pt x="9062800" y="3776721"/>
                  <a:pt x="9063838" y="3764957"/>
                  <a:pt x="9059979" y="3757674"/>
                </a:cubicBezTo>
                <a:cubicBezTo>
                  <a:pt x="9059025" y="3755869"/>
                  <a:pt x="9056950" y="3753773"/>
                  <a:pt x="9055394" y="3753005"/>
                </a:cubicBezTo>
                <a:cubicBezTo>
                  <a:pt x="9053797" y="3752238"/>
                  <a:pt x="9051805" y="3751927"/>
                  <a:pt x="9049938" y="3752196"/>
                </a:cubicBezTo>
                <a:cubicBezTo>
                  <a:pt x="9047365" y="3752570"/>
                  <a:pt x="9046037" y="3753420"/>
                  <a:pt x="9041951" y="3757321"/>
                </a:cubicBezTo>
                <a:cubicBezTo>
                  <a:pt x="9040664" y="3758545"/>
                  <a:pt x="9039150" y="3759873"/>
                  <a:pt x="9038611" y="3760246"/>
                </a:cubicBezTo>
                <a:cubicBezTo>
                  <a:pt x="9037636" y="3760911"/>
                  <a:pt x="9035146" y="3762135"/>
                  <a:pt x="9034752" y="3762135"/>
                </a:cubicBezTo>
                <a:cubicBezTo>
                  <a:pt x="9034523" y="3762135"/>
                  <a:pt x="9034441" y="3761492"/>
                  <a:pt x="9034109" y="3757570"/>
                </a:cubicBezTo>
                <a:cubicBezTo>
                  <a:pt x="9033673" y="3752258"/>
                  <a:pt x="9032615" y="3745660"/>
                  <a:pt x="9031308" y="3739934"/>
                </a:cubicBezTo>
                <a:cubicBezTo>
                  <a:pt x="9030644" y="3737008"/>
                  <a:pt x="9029026" y="3731137"/>
                  <a:pt x="9028445" y="3729456"/>
                </a:cubicBezTo>
                <a:lnTo>
                  <a:pt x="9028155" y="3728626"/>
                </a:lnTo>
                <a:lnTo>
                  <a:pt x="9031080" y="3727215"/>
                </a:lnTo>
                <a:cubicBezTo>
                  <a:pt x="9036577" y="3724539"/>
                  <a:pt x="9047490" y="3719351"/>
                  <a:pt x="9052365" y="3717068"/>
                </a:cubicBezTo>
                <a:cubicBezTo>
                  <a:pt x="9061576" y="3712774"/>
                  <a:pt x="9064833" y="3711508"/>
                  <a:pt x="9067613" y="3711197"/>
                </a:cubicBezTo>
                <a:cubicBezTo>
                  <a:pt x="9068298" y="3711135"/>
                  <a:pt x="9069190" y="3711031"/>
                  <a:pt x="9069584" y="3710969"/>
                </a:cubicBezTo>
                <a:cubicBezTo>
                  <a:pt x="9070705" y="3710823"/>
                  <a:pt x="9074232" y="3711280"/>
                  <a:pt x="9076078" y="3711819"/>
                </a:cubicBezTo>
                <a:cubicBezTo>
                  <a:pt x="9077011" y="3712089"/>
                  <a:pt x="9079314" y="3712940"/>
                  <a:pt x="9081202" y="3713687"/>
                </a:cubicBezTo>
                <a:cubicBezTo>
                  <a:pt x="9083090" y="3714455"/>
                  <a:pt x="9085310" y="3715264"/>
                  <a:pt x="9086160" y="3715471"/>
                </a:cubicBezTo>
                <a:cubicBezTo>
                  <a:pt x="9090413" y="3716571"/>
                  <a:pt x="9094521" y="3715388"/>
                  <a:pt x="9097820" y="3712130"/>
                </a:cubicBezTo>
                <a:cubicBezTo>
                  <a:pt x="9100558" y="3709433"/>
                  <a:pt x="9101803" y="3706031"/>
                  <a:pt x="9101803" y="3701341"/>
                </a:cubicBezTo>
                <a:cubicBezTo>
                  <a:pt x="9101803" y="3692855"/>
                  <a:pt x="9097944" y="3683788"/>
                  <a:pt x="9092010" y="3678269"/>
                </a:cubicBezTo>
                <a:cubicBezTo>
                  <a:pt x="9088629" y="3675156"/>
                  <a:pt x="9085227" y="3673745"/>
                  <a:pt x="9081596" y="3674015"/>
                </a:cubicBezTo>
                <a:cubicBezTo>
                  <a:pt x="9078589" y="3674243"/>
                  <a:pt x="9075331" y="3675841"/>
                  <a:pt x="9073277" y="3678082"/>
                </a:cubicBezTo>
                <a:cubicBezTo>
                  <a:pt x="9071804" y="3679700"/>
                  <a:pt x="9071120" y="3680883"/>
                  <a:pt x="9069086" y="3685427"/>
                </a:cubicBezTo>
                <a:cubicBezTo>
                  <a:pt x="9066825" y="3690490"/>
                  <a:pt x="9065830" y="3692066"/>
                  <a:pt x="9063381" y="3694494"/>
                </a:cubicBezTo>
                <a:cubicBezTo>
                  <a:pt x="9060145" y="3697710"/>
                  <a:pt x="9058278" y="3698623"/>
                  <a:pt x="9046556" y="3702794"/>
                </a:cubicBezTo>
                <a:cubicBezTo>
                  <a:pt x="9037532" y="3706010"/>
                  <a:pt x="9021682" y="3711508"/>
                  <a:pt x="9021454" y="3711508"/>
                </a:cubicBezTo>
                <a:cubicBezTo>
                  <a:pt x="9021350" y="3711508"/>
                  <a:pt x="9020914" y="3710823"/>
                  <a:pt x="9020499" y="3710014"/>
                </a:cubicBezTo>
                <a:cubicBezTo>
                  <a:pt x="9016205" y="3701466"/>
                  <a:pt x="9010043" y="3692171"/>
                  <a:pt x="9003882" y="3684888"/>
                </a:cubicBezTo>
                <a:cubicBezTo>
                  <a:pt x="9002658" y="3683414"/>
                  <a:pt x="9001413" y="3681941"/>
                  <a:pt x="9001143" y="3681609"/>
                </a:cubicBezTo>
                <a:lnTo>
                  <a:pt x="9000646" y="3681008"/>
                </a:lnTo>
                <a:lnTo>
                  <a:pt x="9001621" y="3680572"/>
                </a:lnTo>
                <a:cubicBezTo>
                  <a:pt x="9003342" y="3679825"/>
                  <a:pt x="9005210" y="3679534"/>
                  <a:pt x="9009317" y="3679431"/>
                </a:cubicBezTo>
                <a:cubicBezTo>
                  <a:pt x="9013840" y="3679327"/>
                  <a:pt x="9015313" y="3679099"/>
                  <a:pt x="9016765" y="3678373"/>
                </a:cubicBezTo>
                <a:cubicBezTo>
                  <a:pt x="9019006" y="3677231"/>
                  <a:pt x="9021143" y="3674368"/>
                  <a:pt x="9021661" y="3671774"/>
                </a:cubicBezTo>
                <a:cubicBezTo>
                  <a:pt x="9022968" y="3665446"/>
                  <a:pt x="9016744" y="3656026"/>
                  <a:pt x="9008716" y="3652188"/>
                </a:cubicBezTo>
                <a:cubicBezTo>
                  <a:pt x="9006185" y="3650963"/>
                  <a:pt x="9004857" y="3650632"/>
                  <a:pt x="9002679" y="3650652"/>
                </a:cubicBezTo>
                <a:cubicBezTo>
                  <a:pt x="8999816" y="3650673"/>
                  <a:pt x="8997264" y="3652043"/>
                  <a:pt x="8995397" y="3654512"/>
                </a:cubicBezTo>
                <a:cubicBezTo>
                  <a:pt x="8993986" y="3656400"/>
                  <a:pt x="8993654" y="3657769"/>
                  <a:pt x="8993426" y="3662583"/>
                </a:cubicBezTo>
                <a:cubicBezTo>
                  <a:pt x="8993322" y="3664823"/>
                  <a:pt x="8993114" y="3667293"/>
                  <a:pt x="8992949" y="3668081"/>
                </a:cubicBezTo>
                <a:cubicBezTo>
                  <a:pt x="8992638" y="3669533"/>
                  <a:pt x="8991849" y="3671878"/>
                  <a:pt x="8991642" y="3671878"/>
                </a:cubicBezTo>
                <a:cubicBezTo>
                  <a:pt x="8991580" y="3671878"/>
                  <a:pt x="8990542" y="3671007"/>
                  <a:pt x="8989339" y="3669948"/>
                </a:cubicBezTo>
                <a:cubicBezTo>
                  <a:pt x="8981746" y="3663309"/>
                  <a:pt x="8973883" y="3657831"/>
                  <a:pt x="8964859" y="3652914"/>
                </a:cubicBezTo>
                <a:cubicBezTo>
                  <a:pt x="8962515" y="3651628"/>
                  <a:pt x="8961913" y="3651212"/>
                  <a:pt x="8962016" y="3650943"/>
                </a:cubicBezTo>
                <a:cubicBezTo>
                  <a:pt x="8962099" y="3650756"/>
                  <a:pt x="8963157" y="3647727"/>
                  <a:pt x="8964402" y="3644179"/>
                </a:cubicBezTo>
                <a:cubicBezTo>
                  <a:pt x="8970792" y="3625899"/>
                  <a:pt x="8974319" y="3616542"/>
                  <a:pt x="8975792" y="3614031"/>
                </a:cubicBezTo>
                <a:cubicBezTo>
                  <a:pt x="8977638" y="3610877"/>
                  <a:pt x="8980107" y="3608387"/>
                  <a:pt x="8983053" y="3606686"/>
                </a:cubicBezTo>
                <a:cubicBezTo>
                  <a:pt x="8983903" y="3606209"/>
                  <a:pt x="8986206" y="3605129"/>
                  <a:pt x="8988136" y="3604279"/>
                </a:cubicBezTo>
                <a:cubicBezTo>
                  <a:pt x="8992824" y="3602266"/>
                  <a:pt x="8994110" y="3601519"/>
                  <a:pt x="8995791" y="3599859"/>
                </a:cubicBezTo>
                <a:cubicBezTo>
                  <a:pt x="8998031" y="3597619"/>
                  <a:pt x="8999256" y="3594569"/>
                  <a:pt x="8999255" y="3591166"/>
                </a:cubicBezTo>
                <a:cubicBezTo>
                  <a:pt x="8999255" y="3588240"/>
                  <a:pt x="8998322" y="3585688"/>
                  <a:pt x="8996268" y="3582929"/>
                </a:cubicBezTo>
                <a:cubicBezTo>
                  <a:pt x="8993343" y="3579070"/>
                  <a:pt x="8987264" y="3574878"/>
                  <a:pt x="8981995" y="3573136"/>
                </a:cubicBezTo>
                <a:cubicBezTo>
                  <a:pt x="8978177" y="3571869"/>
                  <a:pt x="8976788" y="3571621"/>
                  <a:pt x="8972887" y="3571517"/>
                </a:cubicBezTo>
                <a:cubicBezTo>
                  <a:pt x="8969651" y="3571413"/>
                  <a:pt x="8969070" y="3571455"/>
                  <a:pt x="8967493" y="3571849"/>
                </a:cubicBezTo>
                <a:cubicBezTo>
                  <a:pt x="8964817" y="3572513"/>
                  <a:pt x="8963282" y="3573364"/>
                  <a:pt x="8961477" y="3575169"/>
                </a:cubicBezTo>
                <a:cubicBezTo>
                  <a:pt x="8960232" y="3576413"/>
                  <a:pt x="8959713" y="3577119"/>
                  <a:pt x="8959050" y="3578509"/>
                </a:cubicBezTo>
                <a:cubicBezTo>
                  <a:pt x="8957930" y="3580854"/>
                  <a:pt x="8957680" y="3582119"/>
                  <a:pt x="8957805" y="3584755"/>
                </a:cubicBezTo>
                <a:cubicBezTo>
                  <a:pt x="8957930" y="3587058"/>
                  <a:pt x="8958199" y="3588033"/>
                  <a:pt x="8960336" y="3593552"/>
                </a:cubicBezTo>
                <a:cubicBezTo>
                  <a:pt x="8962680" y="3599610"/>
                  <a:pt x="8963033" y="3603760"/>
                  <a:pt x="8961560" y="3608802"/>
                </a:cubicBezTo>
                <a:cubicBezTo>
                  <a:pt x="8960751" y="3611624"/>
                  <a:pt x="8958635" y="3616292"/>
                  <a:pt x="8951021" y="3632041"/>
                </a:cubicBezTo>
                <a:cubicBezTo>
                  <a:pt x="8949216" y="3635755"/>
                  <a:pt x="8947162" y="3640008"/>
                  <a:pt x="8946436" y="3641523"/>
                </a:cubicBezTo>
                <a:lnTo>
                  <a:pt x="8945129" y="3644262"/>
                </a:lnTo>
                <a:lnTo>
                  <a:pt x="8943304" y="3643639"/>
                </a:lnTo>
                <a:cubicBezTo>
                  <a:pt x="8934051" y="3640485"/>
                  <a:pt x="8922433" y="3638203"/>
                  <a:pt x="8911562" y="3637415"/>
                </a:cubicBezTo>
                <a:lnTo>
                  <a:pt x="8908015" y="3637145"/>
                </a:lnTo>
                <a:lnTo>
                  <a:pt x="8908513" y="3635983"/>
                </a:lnTo>
                <a:cubicBezTo>
                  <a:pt x="8909446" y="3633867"/>
                  <a:pt x="8910338" y="3632642"/>
                  <a:pt x="8912932" y="3629904"/>
                </a:cubicBezTo>
                <a:cubicBezTo>
                  <a:pt x="8916873" y="3625692"/>
                  <a:pt x="8917724" y="3624136"/>
                  <a:pt x="8917723" y="3621127"/>
                </a:cubicBezTo>
                <a:cubicBezTo>
                  <a:pt x="8917724" y="3618326"/>
                  <a:pt x="8916728" y="3616085"/>
                  <a:pt x="8914570" y="3614072"/>
                </a:cubicBezTo>
                <a:cubicBezTo>
                  <a:pt x="8911624" y="3611334"/>
                  <a:pt x="8906998" y="3609839"/>
                  <a:pt x="8901438" y="3609819"/>
                </a:cubicBezTo>
                <a:cubicBezTo>
                  <a:pt x="8896002" y="3609798"/>
                  <a:pt x="8891377" y="3611271"/>
                  <a:pt x="8888451" y="3613948"/>
                </a:cubicBezTo>
                <a:cubicBezTo>
                  <a:pt x="8886169" y="3616064"/>
                  <a:pt x="8885215" y="3618430"/>
                  <a:pt x="8885422" y="3621563"/>
                </a:cubicBezTo>
                <a:cubicBezTo>
                  <a:pt x="8885588" y="3624447"/>
                  <a:pt x="8886480" y="3625961"/>
                  <a:pt x="8890443" y="3630152"/>
                </a:cubicBezTo>
                <a:cubicBezTo>
                  <a:pt x="8891667" y="3631460"/>
                  <a:pt x="8893077" y="3633141"/>
                  <a:pt x="8893575" y="3633908"/>
                </a:cubicBezTo>
                <a:cubicBezTo>
                  <a:pt x="8894426" y="3635257"/>
                  <a:pt x="8895235" y="3636958"/>
                  <a:pt x="8895090" y="3637103"/>
                </a:cubicBezTo>
                <a:cubicBezTo>
                  <a:pt x="8895049" y="3637145"/>
                  <a:pt x="8893617" y="3637290"/>
                  <a:pt x="8891895" y="3637435"/>
                </a:cubicBezTo>
                <a:cubicBezTo>
                  <a:pt x="8881750" y="3638203"/>
                  <a:pt x="8871273" y="3640216"/>
                  <a:pt x="8862063" y="3643183"/>
                </a:cubicBezTo>
                <a:cubicBezTo>
                  <a:pt x="8860818" y="3643577"/>
                  <a:pt x="8859780" y="3643867"/>
                  <a:pt x="8859759" y="3643826"/>
                </a:cubicBezTo>
                <a:cubicBezTo>
                  <a:pt x="8859635" y="3643702"/>
                  <a:pt x="8852623" y="3629032"/>
                  <a:pt x="8850050" y="3623534"/>
                </a:cubicBezTo>
                <a:cubicBezTo>
                  <a:pt x="8843682" y="3610026"/>
                  <a:pt x="8842831" y="3607599"/>
                  <a:pt x="8842831" y="3603076"/>
                </a:cubicBezTo>
                <a:cubicBezTo>
                  <a:pt x="8842831" y="3599797"/>
                  <a:pt x="8843391" y="3597577"/>
                  <a:pt x="8845694" y="3591892"/>
                </a:cubicBezTo>
                <a:cubicBezTo>
                  <a:pt x="8847374" y="3587721"/>
                  <a:pt x="8847665" y="3586518"/>
                  <a:pt x="8847665" y="3584111"/>
                </a:cubicBezTo>
                <a:cubicBezTo>
                  <a:pt x="8847665" y="3582493"/>
                  <a:pt x="8847561" y="3581870"/>
                  <a:pt x="8847084" y="3580584"/>
                </a:cubicBezTo>
                <a:cubicBezTo>
                  <a:pt x="8844532" y="3573696"/>
                  <a:pt x="8838080" y="3570604"/>
                  <a:pt x="8829035" y="3571973"/>
                </a:cubicBezTo>
                <a:cubicBezTo>
                  <a:pt x="8821587" y="3573094"/>
                  <a:pt x="8814907" y="3576434"/>
                  <a:pt x="8810239" y="3581372"/>
                </a:cubicBezTo>
                <a:cubicBezTo>
                  <a:pt x="8808392" y="3583323"/>
                  <a:pt x="8807417" y="3584775"/>
                  <a:pt x="8806609" y="3586767"/>
                </a:cubicBezTo>
                <a:cubicBezTo>
                  <a:pt x="8804285" y="3592535"/>
                  <a:pt x="8807106" y="3599341"/>
                  <a:pt x="8813060" y="3602412"/>
                </a:cubicBezTo>
                <a:cubicBezTo>
                  <a:pt x="8814098" y="3602930"/>
                  <a:pt x="8816235" y="3603947"/>
                  <a:pt x="8817832" y="3604652"/>
                </a:cubicBezTo>
                <a:cubicBezTo>
                  <a:pt x="8821649" y="3606333"/>
                  <a:pt x="8823682" y="3607558"/>
                  <a:pt x="8825550" y="3609300"/>
                </a:cubicBezTo>
                <a:cubicBezTo>
                  <a:pt x="8829429" y="3612910"/>
                  <a:pt x="8830632" y="3615359"/>
                  <a:pt x="8836130" y="3631107"/>
                </a:cubicBezTo>
                <a:cubicBezTo>
                  <a:pt x="8836524" y="3632248"/>
                  <a:pt x="8837457" y="3634904"/>
                  <a:pt x="8838204" y="3637020"/>
                </a:cubicBezTo>
                <a:cubicBezTo>
                  <a:pt x="8838952" y="3639137"/>
                  <a:pt x="8840320" y="3643100"/>
                  <a:pt x="8841275" y="3645839"/>
                </a:cubicBezTo>
                <a:lnTo>
                  <a:pt x="8842997" y="3650839"/>
                </a:lnTo>
                <a:lnTo>
                  <a:pt x="8841275" y="3651711"/>
                </a:lnTo>
                <a:cubicBezTo>
                  <a:pt x="8832811" y="3656047"/>
                  <a:pt x="8823163" y="3662541"/>
                  <a:pt x="8815986" y="3668745"/>
                </a:cubicBezTo>
                <a:cubicBezTo>
                  <a:pt x="8813932" y="3670509"/>
                  <a:pt x="8813704" y="3670654"/>
                  <a:pt x="8813455" y="3670322"/>
                </a:cubicBezTo>
                <a:cubicBezTo>
                  <a:pt x="8812832" y="3669492"/>
                  <a:pt x="8812479" y="3666981"/>
                  <a:pt x="8812313" y="3662438"/>
                </a:cubicBezTo>
                <a:cubicBezTo>
                  <a:pt x="8812231" y="3659927"/>
                  <a:pt x="8812044" y="3657499"/>
                  <a:pt x="8811919" y="3657043"/>
                </a:cubicBezTo>
                <a:cubicBezTo>
                  <a:pt x="8811443" y="3655487"/>
                  <a:pt x="8810612" y="3654138"/>
                  <a:pt x="8809368" y="3652935"/>
                </a:cubicBezTo>
                <a:cubicBezTo>
                  <a:pt x="8806007" y="3649698"/>
                  <a:pt x="8801608" y="3649345"/>
                  <a:pt x="8796463" y="3651918"/>
                </a:cubicBezTo>
                <a:cubicBezTo>
                  <a:pt x="8788684" y="3655777"/>
                  <a:pt x="8782730" y="3664450"/>
                  <a:pt x="8783705" y="3670467"/>
                </a:cubicBezTo>
                <a:cubicBezTo>
                  <a:pt x="8784265" y="3674057"/>
                  <a:pt x="8787170" y="3677294"/>
                  <a:pt x="8790655" y="3678207"/>
                </a:cubicBezTo>
                <a:cubicBezTo>
                  <a:pt x="8791401" y="3678393"/>
                  <a:pt x="8793539" y="3678621"/>
                  <a:pt x="8795945" y="3678725"/>
                </a:cubicBezTo>
                <a:cubicBezTo>
                  <a:pt x="8799700" y="3678912"/>
                  <a:pt x="8801775" y="3679202"/>
                  <a:pt x="8803310" y="3679804"/>
                </a:cubicBezTo>
                <a:cubicBezTo>
                  <a:pt x="8803662" y="3679929"/>
                  <a:pt x="8803973" y="3680074"/>
                  <a:pt x="8803995" y="3680094"/>
                </a:cubicBezTo>
                <a:cubicBezTo>
                  <a:pt x="8804036" y="3680115"/>
                  <a:pt x="8802854" y="3681568"/>
                  <a:pt x="8801360" y="3683290"/>
                </a:cubicBezTo>
                <a:cubicBezTo>
                  <a:pt x="8794866" y="3690821"/>
                  <a:pt x="8789037" y="3699391"/>
                  <a:pt x="8784245" y="3708458"/>
                </a:cubicBezTo>
                <a:cubicBezTo>
                  <a:pt x="8783477" y="3709910"/>
                  <a:pt x="8782813" y="3711093"/>
                  <a:pt x="8782771" y="3711093"/>
                </a:cubicBezTo>
                <a:cubicBezTo>
                  <a:pt x="8782481" y="3711093"/>
                  <a:pt x="8760697" y="3703375"/>
                  <a:pt x="8754930" y="3701217"/>
                </a:cubicBezTo>
                <a:cubicBezTo>
                  <a:pt x="8746051" y="3697918"/>
                  <a:pt x="8743334" y="3696341"/>
                  <a:pt x="8740553" y="3692896"/>
                </a:cubicBezTo>
                <a:cubicBezTo>
                  <a:pt x="8738956" y="3690905"/>
                  <a:pt x="8738084" y="3689349"/>
                  <a:pt x="8736155" y="3684867"/>
                </a:cubicBezTo>
                <a:cubicBezTo>
                  <a:pt x="8735284" y="3682834"/>
                  <a:pt x="8734247" y="3680634"/>
                  <a:pt x="8733873" y="3679991"/>
                </a:cubicBezTo>
                <a:cubicBezTo>
                  <a:pt x="8732919" y="3678373"/>
                  <a:pt x="8730740" y="3676256"/>
                  <a:pt x="8729205" y="3675447"/>
                </a:cubicBezTo>
                <a:cubicBezTo>
                  <a:pt x="8726570" y="3674057"/>
                  <a:pt x="8722982" y="3673580"/>
                  <a:pt x="8720326" y="3674264"/>
                </a:cubicBezTo>
                <a:cubicBezTo>
                  <a:pt x="8713480" y="3676007"/>
                  <a:pt x="8706779" y="3684327"/>
                  <a:pt x="8704206" y="3694266"/>
                </a:cubicBezTo>
                <a:cubicBezTo>
                  <a:pt x="8703667" y="3696341"/>
                  <a:pt x="8703563" y="3697150"/>
                  <a:pt x="8703480" y="3700221"/>
                </a:cubicBezTo>
                <a:cubicBezTo>
                  <a:pt x="8703356" y="3704391"/>
                  <a:pt x="8703626" y="3706093"/>
                  <a:pt x="8704808" y="3708603"/>
                </a:cubicBezTo>
                <a:cubicBezTo>
                  <a:pt x="8706239" y="3711591"/>
                  <a:pt x="8709517" y="3714226"/>
                  <a:pt x="8712961" y="3715139"/>
                </a:cubicBezTo>
                <a:cubicBezTo>
                  <a:pt x="8714600" y="3715575"/>
                  <a:pt x="8717546" y="3715534"/>
                  <a:pt x="8719434" y="3715056"/>
                </a:cubicBezTo>
                <a:cubicBezTo>
                  <a:pt x="8720305" y="3714828"/>
                  <a:pt x="8722442" y="3714081"/>
                  <a:pt x="8724226" y="3713396"/>
                </a:cubicBezTo>
                <a:cubicBezTo>
                  <a:pt x="8730948" y="3710761"/>
                  <a:pt x="8734288" y="3710284"/>
                  <a:pt x="8738956" y="3711218"/>
                </a:cubicBezTo>
                <a:cubicBezTo>
                  <a:pt x="8742441" y="3711923"/>
                  <a:pt x="8745470" y="3713251"/>
                  <a:pt x="8763581" y="3721986"/>
                </a:cubicBezTo>
                <a:cubicBezTo>
                  <a:pt x="8767295" y="3723771"/>
                  <a:pt x="8771589" y="3725845"/>
                  <a:pt x="8773166" y="3726592"/>
                </a:cubicBezTo>
                <a:lnTo>
                  <a:pt x="8775987" y="3727941"/>
                </a:lnTo>
                <a:lnTo>
                  <a:pt x="8775593" y="3729103"/>
                </a:lnTo>
                <a:cubicBezTo>
                  <a:pt x="8772709" y="3737465"/>
                  <a:pt x="8770386" y="3749520"/>
                  <a:pt x="8769577" y="3760329"/>
                </a:cubicBezTo>
                <a:cubicBezTo>
                  <a:pt x="8769411" y="3762425"/>
                  <a:pt x="8769245" y="3763587"/>
                  <a:pt x="8769100" y="3763587"/>
                </a:cubicBezTo>
                <a:cubicBezTo>
                  <a:pt x="8768332" y="3763587"/>
                  <a:pt x="8765428" y="3761471"/>
                  <a:pt x="8762917" y="3759127"/>
                </a:cubicBezTo>
                <a:cubicBezTo>
                  <a:pt x="8758540" y="3754977"/>
                  <a:pt x="8757254" y="3754271"/>
                  <a:pt x="8754224" y="3754250"/>
                </a:cubicBezTo>
                <a:cubicBezTo>
                  <a:pt x="8751175" y="3754250"/>
                  <a:pt x="8749287" y="3755059"/>
                  <a:pt x="8747151" y="3757321"/>
                </a:cubicBezTo>
                <a:cubicBezTo>
                  <a:pt x="8745740" y="3758815"/>
                  <a:pt x="8744889" y="3760288"/>
                  <a:pt x="8744101" y="3762654"/>
                </a:cubicBezTo>
                <a:cubicBezTo>
                  <a:pt x="8741279" y="3771119"/>
                  <a:pt x="8743416" y="3781722"/>
                  <a:pt x="8748665" y="3785207"/>
                </a:cubicBezTo>
                <a:cubicBezTo>
                  <a:pt x="8750407" y="3786369"/>
                  <a:pt x="8751569" y="3786701"/>
                  <a:pt x="8753830" y="3786701"/>
                </a:cubicBezTo>
                <a:cubicBezTo>
                  <a:pt x="8757108" y="3786701"/>
                  <a:pt x="8758727" y="3785871"/>
                  <a:pt x="8762420" y="3782282"/>
                </a:cubicBezTo>
                <a:cubicBezTo>
                  <a:pt x="8765158" y="3779626"/>
                  <a:pt x="8766568" y="3778485"/>
                  <a:pt x="8768166" y="3777675"/>
                </a:cubicBezTo>
                <a:lnTo>
                  <a:pt x="8769369" y="3777074"/>
                </a:lnTo>
                <a:lnTo>
                  <a:pt x="8769473" y="3778174"/>
                </a:lnTo>
                <a:cubicBezTo>
                  <a:pt x="8769535" y="3778754"/>
                  <a:pt x="8769722" y="3780850"/>
                  <a:pt x="8769909" y="3782780"/>
                </a:cubicBezTo>
                <a:cubicBezTo>
                  <a:pt x="8770718" y="3791494"/>
                  <a:pt x="8772792" y="3801599"/>
                  <a:pt x="8775490" y="3809981"/>
                </a:cubicBezTo>
                <a:cubicBezTo>
                  <a:pt x="8776008" y="3811599"/>
                  <a:pt x="8776444" y="3813011"/>
                  <a:pt x="8776444" y="3813114"/>
                </a:cubicBezTo>
                <a:cubicBezTo>
                  <a:pt x="8776444" y="3813239"/>
                  <a:pt x="8775012" y="3814006"/>
                  <a:pt x="8773290" y="3814836"/>
                </a:cubicBezTo>
                <a:cubicBezTo>
                  <a:pt x="8743188" y="3829298"/>
                  <a:pt x="8741839" y="3829838"/>
                  <a:pt x="8736300" y="3829838"/>
                </a:cubicBezTo>
                <a:cubicBezTo>
                  <a:pt x="8732711" y="3829838"/>
                  <a:pt x="8731093" y="3829444"/>
                  <a:pt x="8725741" y="3827306"/>
                </a:cubicBezTo>
                <a:cubicBezTo>
                  <a:pt x="8718873" y="3824547"/>
                  <a:pt x="8716384" y="3824360"/>
                  <a:pt x="8712443" y="3826248"/>
                </a:cubicBezTo>
                <a:cubicBezTo>
                  <a:pt x="8708874" y="3827970"/>
                  <a:pt x="8706592" y="3830730"/>
                  <a:pt x="8705451" y="3834651"/>
                </a:cubicBezTo>
                <a:cubicBezTo>
                  <a:pt x="8704787" y="3836996"/>
                  <a:pt x="8704787" y="3842349"/>
                  <a:pt x="8705451" y="3845482"/>
                </a:cubicBezTo>
                <a:cubicBezTo>
                  <a:pt x="8707443" y="3854674"/>
                  <a:pt x="8712940" y="3862807"/>
                  <a:pt x="8719081" y="3865691"/>
                </a:cubicBezTo>
                <a:cubicBezTo>
                  <a:pt x="8721031" y="3866584"/>
                  <a:pt x="8722421" y="3866916"/>
                  <a:pt x="8724330" y="3866915"/>
                </a:cubicBezTo>
                <a:cubicBezTo>
                  <a:pt x="8728002" y="3866915"/>
                  <a:pt x="8732068" y="3864862"/>
                  <a:pt x="8734267" y="3861874"/>
                </a:cubicBezTo>
                <a:cubicBezTo>
                  <a:pt x="8735366" y="3860359"/>
                  <a:pt x="8736010" y="3859135"/>
                  <a:pt x="8737773" y="3855110"/>
                </a:cubicBezTo>
                <a:cubicBezTo>
                  <a:pt x="8739453" y="3851313"/>
                  <a:pt x="8740283" y="3849860"/>
                  <a:pt x="8741819" y="3847951"/>
                </a:cubicBezTo>
                <a:cubicBezTo>
                  <a:pt x="8744101" y="3845088"/>
                  <a:pt x="8747233" y="3842992"/>
                  <a:pt x="8751984" y="3841125"/>
                </a:cubicBezTo>
                <a:cubicBezTo>
                  <a:pt x="8754992" y="3839942"/>
                  <a:pt x="8760697" y="3837867"/>
                  <a:pt x="8764929" y="3836415"/>
                </a:cubicBezTo>
                <a:cubicBezTo>
                  <a:pt x="8767066" y="3835668"/>
                  <a:pt x="8771319" y="3834195"/>
                  <a:pt x="8779763" y="3831249"/>
                </a:cubicBezTo>
                <a:cubicBezTo>
                  <a:pt x="8781755" y="3830543"/>
                  <a:pt x="8783497" y="3830024"/>
                  <a:pt x="8783622" y="3830066"/>
                </a:cubicBezTo>
                <a:cubicBezTo>
                  <a:pt x="8783746" y="3830107"/>
                  <a:pt x="8784431" y="3831228"/>
                  <a:pt x="8785116" y="3832535"/>
                </a:cubicBezTo>
                <a:cubicBezTo>
                  <a:pt x="8789306" y="3840461"/>
                  <a:pt x="8795426" y="3849300"/>
                  <a:pt x="8801816" y="3856645"/>
                </a:cubicBezTo>
                <a:lnTo>
                  <a:pt x="8803621" y="3858720"/>
                </a:lnTo>
                <a:lnTo>
                  <a:pt x="8802750" y="3859093"/>
                </a:lnTo>
                <a:cubicBezTo>
                  <a:pt x="8800779" y="3859944"/>
                  <a:pt x="8799617" y="3860110"/>
                  <a:pt x="8794804" y="3860276"/>
                </a:cubicBezTo>
                <a:cubicBezTo>
                  <a:pt x="8788518" y="3860504"/>
                  <a:pt x="8787232" y="3860898"/>
                  <a:pt x="8785012" y="3863243"/>
                </a:cubicBezTo>
                <a:cubicBezTo>
                  <a:pt x="8781796" y="3866646"/>
                  <a:pt x="8781402" y="3870650"/>
                  <a:pt x="8783809" y="3875775"/>
                </a:cubicBezTo>
                <a:cubicBezTo>
                  <a:pt x="8785053" y="3878452"/>
                  <a:pt x="8786589" y="3880568"/>
                  <a:pt x="8788891" y="3882913"/>
                </a:cubicBezTo>
                <a:cubicBezTo>
                  <a:pt x="8792875" y="3886917"/>
                  <a:pt x="8797273" y="3889117"/>
                  <a:pt x="8801277" y="3889117"/>
                </a:cubicBezTo>
                <a:cubicBezTo>
                  <a:pt x="8804015" y="3889116"/>
                  <a:pt x="8805945" y="3888266"/>
                  <a:pt x="8807895" y="3886170"/>
                </a:cubicBezTo>
                <a:cubicBezTo>
                  <a:pt x="8809866" y="3884095"/>
                  <a:pt x="8810654" y="3881772"/>
                  <a:pt x="8810675" y="3878120"/>
                </a:cubicBezTo>
                <a:cubicBezTo>
                  <a:pt x="8810674" y="3875049"/>
                  <a:pt x="8811048" y="3871833"/>
                  <a:pt x="8811608" y="3870069"/>
                </a:cubicBezTo>
                <a:cubicBezTo>
                  <a:pt x="8812418" y="3867496"/>
                  <a:pt x="8812376" y="3867497"/>
                  <a:pt x="8814201" y="3869115"/>
                </a:cubicBezTo>
                <a:cubicBezTo>
                  <a:pt x="8822085" y="3876107"/>
                  <a:pt x="8832084" y="3882954"/>
                  <a:pt x="8840901" y="3887415"/>
                </a:cubicBezTo>
                <a:cubicBezTo>
                  <a:pt x="8842416" y="3888183"/>
                  <a:pt x="8843661" y="3888909"/>
                  <a:pt x="8843661" y="3889034"/>
                </a:cubicBezTo>
                <a:cubicBezTo>
                  <a:pt x="8843660" y="3889303"/>
                  <a:pt x="8840342" y="3898869"/>
                  <a:pt x="8837126" y="3907894"/>
                </a:cubicBezTo>
                <a:cubicBezTo>
                  <a:pt x="8830819" y="3925593"/>
                  <a:pt x="8829615" y="3928207"/>
                  <a:pt x="8826296" y="3931506"/>
                </a:cubicBezTo>
                <a:cubicBezTo>
                  <a:pt x="8823952" y="3933809"/>
                  <a:pt x="8821981" y="3935013"/>
                  <a:pt x="8817106" y="3937046"/>
                </a:cubicBezTo>
                <a:cubicBezTo>
                  <a:pt x="8812770" y="3938851"/>
                  <a:pt x="8811359" y="3939660"/>
                  <a:pt x="8809637" y="3941403"/>
                </a:cubicBezTo>
                <a:cubicBezTo>
                  <a:pt x="8807168" y="3943852"/>
                  <a:pt x="8806090" y="3946487"/>
                  <a:pt x="8806090" y="3950118"/>
                </a:cubicBezTo>
                <a:cubicBezTo>
                  <a:pt x="8806069" y="3953686"/>
                  <a:pt x="8807542" y="3956923"/>
                  <a:pt x="8810654" y="3960160"/>
                </a:cubicBezTo>
                <a:cubicBezTo>
                  <a:pt x="8815384" y="3965057"/>
                  <a:pt x="8822271" y="3968543"/>
                  <a:pt x="8829553" y="3969684"/>
                </a:cubicBezTo>
                <a:cubicBezTo>
                  <a:pt x="8829844" y="3969746"/>
                  <a:pt x="8831483" y="3969787"/>
                  <a:pt x="8833205" y="3969808"/>
                </a:cubicBezTo>
                <a:cubicBezTo>
                  <a:pt x="8838308" y="3969850"/>
                  <a:pt x="8841047" y="3968895"/>
                  <a:pt x="8843889" y="3966094"/>
                </a:cubicBezTo>
                <a:cubicBezTo>
                  <a:pt x="8846358" y="3963666"/>
                  <a:pt x="8847602" y="3960699"/>
                  <a:pt x="8847602" y="3957255"/>
                </a:cubicBezTo>
                <a:cubicBezTo>
                  <a:pt x="8847602" y="3955118"/>
                  <a:pt x="8847146" y="3953354"/>
                  <a:pt x="8845445" y="3948894"/>
                </a:cubicBezTo>
                <a:cubicBezTo>
                  <a:pt x="8843785" y="3944578"/>
                  <a:pt x="8843350" y="3943021"/>
                  <a:pt x="8843017" y="3940387"/>
                </a:cubicBezTo>
                <a:cubicBezTo>
                  <a:pt x="8842603" y="3937005"/>
                  <a:pt x="8843225" y="3933311"/>
                  <a:pt x="8844885" y="3929369"/>
                </a:cubicBezTo>
                <a:cubicBezTo>
                  <a:pt x="8845881" y="3926962"/>
                  <a:pt x="8849552" y="3919119"/>
                  <a:pt x="8854033" y="3909865"/>
                </a:cubicBezTo>
                <a:cubicBezTo>
                  <a:pt x="8855880" y="3906048"/>
                  <a:pt x="8858142" y="3901358"/>
                  <a:pt x="8859054" y="3899450"/>
                </a:cubicBezTo>
                <a:cubicBezTo>
                  <a:pt x="8859988" y="3897520"/>
                  <a:pt x="8860859" y="3895964"/>
                  <a:pt x="8860984" y="3895964"/>
                </a:cubicBezTo>
                <a:cubicBezTo>
                  <a:pt x="8861129" y="3895963"/>
                  <a:pt x="8862166" y="3896254"/>
                  <a:pt x="8863286" y="3896586"/>
                </a:cubicBezTo>
                <a:cubicBezTo>
                  <a:pt x="8872871" y="3899553"/>
                  <a:pt x="8884572" y="3901628"/>
                  <a:pt x="8894426" y="3902105"/>
                </a:cubicBezTo>
                <a:lnTo>
                  <a:pt x="8897372" y="3902251"/>
                </a:lnTo>
                <a:lnTo>
                  <a:pt x="8896853" y="3903620"/>
                </a:lnTo>
                <a:cubicBezTo>
                  <a:pt x="8896107" y="3905632"/>
                  <a:pt x="8894883" y="3907375"/>
                  <a:pt x="8892331" y="3910073"/>
                </a:cubicBezTo>
                <a:cubicBezTo>
                  <a:pt x="8891086" y="3911380"/>
                  <a:pt x="8889675" y="3912998"/>
                  <a:pt x="8889178" y="3913662"/>
                </a:cubicBezTo>
                <a:cubicBezTo>
                  <a:pt x="8887103" y="3916463"/>
                  <a:pt x="8886874" y="3920406"/>
                  <a:pt x="8888617" y="3923601"/>
                </a:cubicBezTo>
                <a:cubicBezTo>
                  <a:pt x="8890007" y="3926153"/>
                  <a:pt x="8893472" y="3928456"/>
                  <a:pt x="8897455" y="3929473"/>
                </a:cubicBezTo>
                <a:cubicBezTo>
                  <a:pt x="8906542" y="3931776"/>
                  <a:pt x="8916044" y="3928975"/>
                  <a:pt x="8918927" y="3923186"/>
                </a:cubicBezTo>
                <a:cubicBezTo>
                  <a:pt x="8919674" y="3921651"/>
                  <a:pt x="8919695" y="3921547"/>
                  <a:pt x="8919695" y="3919327"/>
                </a:cubicBezTo>
                <a:cubicBezTo>
                  <a:pt x="8919695" y="3915696"/>
                  <a:pt x="8919093" y="3914492"/>
                  <a:pt x="8915048" y="3910218"/>
                </a:cubicBezTo>
                <a:cubicBezTo>
                  <a:pt x="8913678" y="3908786"/>
                  <a:pt x="8912288" y="3907168"/>
                  <a:pt x="8911935" y="3906670"/>
                </a:cubicBezTo>
                <a:cubicBezTo>
                  <a:pt x="8911210" y="3905633"/>
                  <a:pt x="8909841" y="3902852"/>
                  <a:pt x="8909841" y="3902458"/>
                </a:cubicBezTo>
                <a:cubicBezTo>
                  <a:pt x="8909840" y="3902126"/>
                  <a:pt x="8910193" y="3902064"/>
                  <a:pt x="8913782" y="3901773"/>
                </a:cubicBezTo>
                <a:cubicBezTo>
                  <a:pt x="8922329" y="3901109"/>
                  <a:pt x="8932391" y="3899138"/>
                  <a:pt x="8941271" y="3896399"/>
                </a:cubicBezTo>
                <a:lnTo>
                  <a:pt x="8944466" y="3895403"/>
                </a:lnTo>
                <a:lnTo>
                  <a:pt x="8945088" y="3896773"/>
                </a:lnTo>
                <a:cubicBezTo>
                  <a:pt x="8945419" y="3897520"/>
                  <a:pt x="8947266" y="3901358"/>
                  <a:pt x="8949154" y="3905300"/>
                </a:cubicBezTo>
                <a:cubicBezTo>
                  <a:pt x="8958884" y="3925427"/>
                  <a:pt x="8961498" y="3931402"/>
                  <a:pt x="8962079" y="3934868"/>
                </a:cubicBezTo>
                <a:cubicBezTo>
                  <a:pt x="8962888" y="3939578"/>
                  <a:pt x="8962452" y="3942275"/>
                  <a:pt x="8959900" y="3948748"/>
                </a:cubicBezTo>
                <a:cubicBezTo>
                  <a:pt x="8959050" y="3950906"/>
                  <a:pt x="8958158" y="3953416"/>
                  <a:pt x="8957930" y="3954330"/>
                </a:cubicBezTo>
                <a:cubicBezTo>
                  <a:pt x="8956436" y="3960264"/>
                  <a:pt x="8959859" y="3966613"/>
                  <a:pt x="8965751" y="3968791"/>
                </a:cubicBezTo>
                <a:close/>
                <a:moveTo>
                  <a:pt x="15520573" y="3128089"/>
                </a:moveTo>
                <a:cubicBezTo>
                  <a:pt x="15525610" y="3127268"/>
                  <a:pt x="15528148" y="3125864"/>
                  <a:pt x="15530475" y="3122623"/>
                </a:cubicBezTo>
                <a:cubicBezTo>
                  <a:pt x="15532499" y="3119813"/>
                  <a:pt x="15533224" y="3116679"/>
                  <a:pt x="15532642" y="3113284"/>
                </a:cubicBezTo>
                <a:cubicBezTo>
                  <a:pt x="15532281" y="3111177"/>
                  <a:pt x="15531533" y="3109516"/>
                  <a:pt x="15529102" y="3105407"/>
                </a:cubicBezTo>
                <a:cubicBezTo>
                  <a:pt x="15526738" y="3101433"/>
                  <a:pt x="15526045" y="3099974"/>
                  <a:pt x="15525273" y="3097433"/>
                </a:cubicBezTo>
                <a:cubicBezTo>
                  <a:pt x="15524292" y="3094169"/>
                  <a:pt x="15524281" y="3090424"/>
                  <a:pt x="15525251" y="3086258"/>
                </a:cubicBezTo>
                <a:cubicBezTo>
                  <a:pt x="15525826" y="3083717"/>
                  <a:pt x="15528119" y="3075367"/>
                  <a:pt x="15530972" y="3065488"/>
                </a:cubicBezTo>
                <a:cubicBezTo>
                  <a:pt x="15532146" y="3061414"/>
                  <a:pt x="15533583" y="3056410"/>
                  <a:pt x="15534161" y="3054374"/>
                </a:cubicBezTo>
                <a:cubicBezTo>
                  <a:pt x="15534754" y="3052314"/>
                  <a:pt x="15535350" y="3050633"/>
                  <a:pt x="15535473" y="3050612"/>
                </a:cubicBezTo>
                <a:cubicBezTo>
                  <a:pt x="15535616" y="3050588"/>
                  <a:pt x="15536687" y="3050699"/>
                  <a:pt x="15537848" y="3050837"/>
                </a:cubicBezTo>
                <a:cubicBezTo>
                  <a:pt x="15547796" y="3052141"/>
                  <a:pt x="15559679" y="3052209"/>
                  <a:pt x="15569472" y="3051014"/>
                </a:cubicBezTo>
                <a:lnTo>
                  <a:pt x="15572400" y="3050660"/>
                </a:lnTo>
                <a:lnTo>
                  <a:pt x="15572121" y="3052096"/>
                </a:lnTo>
                <a:cubicBezTo>
                  <a:pt x="15571725" y="3054207"/>
                  <a:pt x="15570813" y="3056131"/>
                  <a:pt x="15568753" y="3059221"/>
                </a:cubicBezTo>
                <a:cubicBezTo>
                  <a:pt x="15567747" y="3060720"/>
                  <a:pt x="15566631" y="3062553"/>
                  <a:pt x="15566252" y="3063292"/>
                </a:cubicBezTo>
                <a:cubicBezTo>
                  <a:pt x="15564681" y="3066403"/>
                  <a:pt x="15565122" y="3070327"/>
                  <a:pt x="15567380" y="3073182"/>
                </a:cubicBezTo>
                <a:cubicBezTo>
                  <a:pt x="15569181" y="3075463"/>
                  <a:pt x="15572985" y="3077147"/>
                  <a:pt x="15577082" y="3077476"/>
                </a:cubicBezTo>
                <a:cubicBezTo>
                  <a:pt x="15586428" y="3078210"/>
                  <a:pt x="15595320" y="3073844"/>
                  <a:pt x="15597183" y="3067651"/>
                </a:cubicBezTo>
                <a:cubicBezTo>
                  <a:pt x="15597660" y="3066012"/>
                  <a:pt x="15597663" y="3065906"/>
                  <a:pt x="15597288" y="3063717"/>
                </a:cubicBezTo>
                <a:cubicBezTo>
                  <a:pt x="15596674" y="3060139"/>
                  <a:pt x="15595877" y="3059054"/>
                  <a:pt x="15591168" y="3055525"/>
                </a:cubicBezTo>
                <a:cubicBezTo>
                  <a:pt x="15589577" y="3054345"/>
                  <a:pt x="15587933" y="3052985"/>
                  <a:pt x="15587501" y="3052554"/>
                </a:cubicBezTo>
                <a:cubicBezTo>
                  <a:pt x="15586610" y="3051654"/>
                  <a:pt x="15584791" y="3049145"/>
                  <a:pt x="15584725" y="3048757"/>
                </a:cubicBezTo>
                <a:cubicBezTo>
                  <a:pt x="15584669" y="3048430"/>
                  <a:pt x="15585005" y="3048309"/>
                  <a:pt x="15588493" y="3047416"/>
                </a:cubicBezTo>
                <a:cubicBezTo>
                  <a:pt x="15596806" y="3045317"/>
                  <a:pt x="15606390" y="3041674"/>
                  <a:pt x="15614679" y="3037473"/>
                </a:cubicBezTo>
                <a:lnTo>
                  <a:pt x="15617660" y="3035952"/>
                </a:lnTo>
                <a:lnTo>
                  <a:pt x="15618504" y="3037197"/>
                </a:lnTo>
                <a:cubicBezTo>
                  <a:pt x="15618957" y="3037877"/>
                  <a:pt x="15621426" y="3041348"/>
                  <a:pt x="15623953" y="3044915"/>
                </a:cubicBezTo>
                <a:cubicBezTo>
                  <a:pt x="15636944" y="3063107"/>
                  <a:pt x="15640530" y="3068555"/>
                  <a:pt x="15641688" y="3071872"/>
                </a:cubicBezTo>
                <a:cubicBezTo>
                  <a:pt x="15643282" y="3076377"/>
                  <a:pt x="15643308" y="3079110"/>
                  <a:pt x="15641887" y="3085921"/>
                </a:cubicBezTo>
                <a:cubicBezTo>
                  <a:pt x="15641413" y="3088192"/>
                  <a:pt x="15640958" y="3090817"/>
                  <a:pt x="15640888" y="3091755"/>
                </a:cubicBezTo>
                <a:cubicBezTo>
                  <a:pt x="15640418" y="3097857"/>
                  <a:pt x="15644865" y="3103536"/>
                  <a:pt x="15651041" y="3104688"/>
                </a:cubicBezTo>
                <a:cubicBezTo>
                  <a:pt x="15657824" y="3105946"/>
                  <a:pt x="15667687" y="3102339"/>
                  <a:pt x="15674169" y="3096196"/>
                </a:cubicBezTo>
                <a:cubicBezTo>
                  <a:pt x="15680675" y="3090070"/>
                  <a:pt x="15682795" y="3083770"/>
                  <a:pt x="15680268" y="3078119"/>
                </a:cubicBezTo>
                <a:cubicBezTo>
                  <a:pt x="15679369" y="3076063"/>
                  <a:pt x="15678141" y="3074547"/>
                  <a:pt x="15676282" y="3073161"/>
                </a:cubicBezTo>
                <a:cubicBezTo>
                  <a:pt x="15674396" y="3071737"/>
                  <a:pt x="15672308" y="3070853"/>
                  <a:pt x="15668730" y="3069993"/>
                </a:cubicBezTo>
                <a:cubicBezTo>
                  <a:pt x="15661504" y="3068243"/>
                  <a:pt x="15658298" y="3066729"/>
                  <a:pt x="15655337" y="3063701"/>
                </a:cubicBezTo>
                <a:cubicBezTo>
                  <a:pt x="15652554" y="3060851"/>
                  <a:pt x="15651448" y="3059062"/>
                  <a:pt x="15642078" y="3042228"/>
                </a:cubicBezTo>
                <a:cubicBezTo>
                  <a:pt x="15635742" y="3030809"/>
                  <a:pt x="15633272" y="3026223"/>
                  <a:pt x="15633364" y="3026018"/>
                </a:cubicBezTo>
                <a:cubicBezTo>
                  <a:pt x="15633407" y="3025905"/>
                  <a:pt x="15634199" y="3025243"/>
                  <a:pt x="15635117" y="3024581"/>
                </a:cubicBezTo>
                <a:cubicBezTo>
                  <a:pt x="15642030" y="3019479"/>
                  <a:pt x="15651306" y="3010479"/>
                  <a:pt x="15657064" y="3003303"/>
                </a:cubicBezTo>
                <a:cubicBezTo>
                  <a:pt x="15657843" y="3002327"/>
                  <a:pt x="15658525" y="3001516"/>
                  <a:pt x="15658566" y="3001508"/>
                </a:cubicBezTo>
                <a:cubicBezTo>
                  <a:pt x="15658606" y="3001502"/>
                  <a:pt x="15658984" y="3001984"/>
                  <a:pt x="15659382" y="3002589"/>
                </a:cubicBezTo>
                <a:cubicBezTo>
                  <a:pt x="15660767" y="3004647"/>
                  <a:pt x="15661143" y="3005740"/>
                  <a:pt x="15662180" y="3010678"/>
                </a:cubicBezTo>
                <a:cubicBezTo>
                  <a:pt x="15663463" y="3016815"/>
                  <a:pt x="15663962" y="3017761"/>
                  <a:pt x="15666867" y="3019726"/>
                </a:cubicBezTo>
                <a:cubicBezTo>
                  <a:pt x="15668961" y="3021135"/>
                  <a:pt x="15670785" y="3021580"/>
                  <a:pt x="15673154" y="3021280"/>
                </a:cubicBezTo>
                <a:cubicBezTo>
                  <a:pt x="15675379" y="3021003"/>
                  <a:pt x="15677095" y="3020330"/>
                  <a:pt x="15679108" y="3018932"/>
                </a:cubicBezTo>
                <a:cubicBezTo>
                  <a:pt x="15686394" y="3013915"/>
                  <a:pt x="15691098" y="3004035"/>
                  <a:pt x="15689058" y="2998027"/>
                </a:cubicBezTo>
                <a:cubicBezTo>
                  <a:pt x="15688391" y="2996100"/>
                  <a:pt x="15687385" y="2994777"/>
                  <a:pt x="15685564" y="2993490"/>
                </a:cubicBezTo>
                <a:cubicBezTo>
                  <a:pt x="15683933" y="2992317"/>
                  <a:pt x="15682353" y="2991704"/>
                  <a:pt x="15680756" y="2991598"/>
                </a:cubicBezTo>
                <a:cubicBezTo>
                  <a:pt x="15680246" y="2991560"/>
                  <a:pt x="15678066" y="2991744"/>
                  <a:pt x="15675902" y="2992010"/>
                </a:cubicBezTo>
                <a:cubicBezTo>
                  <a:pt x="15673738" y="2992276"/>
                  <a:pt x="15671306" y="2992461"/>
                  <a:pt x="15670481" y="2992434"/>
                </a:cubicBezTo>
                <a:cubicBezTo>
                  <a:pt x="15668870" y="2992373"/>
                  <a:pt x="15666195" y="2991864"/>
                  <a:pt x="15665934" y="2991572"/>
                </a:cubicBezTo>
                <a:cubicBezTo>
                  <a:pt x="15665855" y="2991480"/>
                  <a:pt x="15666324" y="2990537"/>
                  <a:pt x="15667005" y="2989472"/>
                </a:cubicBezTo>
                <a:cubicBezTo>
                  <a:pt x="15672598" y="2980598"/>
                  <a:pt x="15677046" y="2971057"/>
                  <a:pt x="15680917" y="2959636"/>
                </a:cubicBezTo>
                <a:lnTo>
                  <a:pt x="15681466" y="2958047"/>
                </a:lnTo>
                <a:lnTo>
                  <a:pt x="15690023" y="2959464"/>
                </a:lnTo>
                <a:cubicBezTo>
                  <a:pt x="15704608" y="2961910"/>
                  <a:pt x="15715470" y="2963879"/>
                  <a:pt x="15718741" y="2964666"/>
                </a:cubicBezTo>
                <a:cubicBezTo>
                  <a:pt x="15723132" y="2965723"/>
                  <a:pt x="15726381" y="2967355"/>
                  <a:pt x="15728872" y="2969729"/>
                </a:cubicBezTo>
                <a:cubicBezTo>
                  <a:pt x="15730587" y="2971392"/>
                  <a:pt x="15731947" y="2973180"/>
                  <a:pt x="15734499" y="2977142"/>
                </a:cubicBezTo>
                <a:cubicBezTo>
                  <a:pt x="15738148" y="2982832"/>
                  <a:pt x="15740807" y="2984713"/>
                  <a:pt x="15745823" y="2985116"/>
                </a:cubicBezTo>
                <a:cubicBezTo>
                  <a:pt x="15750965" y="2985518"/>
                  <a:pt x="15755803" y="2982436"/>
                  <a:pt x="15759241" y="2976584"/>
                </a:cubicBezTo>
                <a:cubicBezTo>
                  <a:pt x="15762299" y="2971344"/>
                  <a:pt x="15763981" y="2965308"/>
                  <a:pt x="15764011" y="2959472"/>
                </a:cubicBezTo>
                <a:cubicBezTo>
                  <a:pt x="15764006" y="2956989"/>
                  <a:pt x="15763221" y="2952408"/>
                  <a:pt x="15762465" y="2950580"/>
                </a:cubicBezTo>
                <a:cubicBezTo>
                  <a:pt x="15760637" y="2946178"/>
                  <a:pt x="15756943" y="2943295"/>
                  <a:pt x="15752405" y="2942726"/>
                </a:cubicBezTo>
                <a:cubicBezTo>
                  <a:pt x="15748770" y="2942276"/>
                  <a:pt x="15746529" y="2942955"/>
                  <a:pt x="15741067" y="2946207"/>
                </a:cubicBezTo>
                <a:cubicBezTo>
                  <a:pt x="15736101" y="2949164"/>
                  <a:pt x="15734927" y="2949681"/>
                  <a:pt x="15731720" y="2950378"/>
                </a:cubicBezTo>
                <a:cubicBezTo>
                  <a:pt x="15727438" y="2951301"/>
                  <a:pt x="15724790" y="2951082"/>
                  <a:pt x="15718066" y="2949308"/>
                </a:cubicBezTo>
                <a:cubicBezTo>
                  <a:pt x="15713214" y="2948014"/>
                  <a:pt x="15686022" y="2940299"/>
                  <a:pt x="15685696" y="2940123"/>
                </a:cubicBezTo>
                <a:cubicBezTo>
                  <a:pt x="15685649" y="2940089"/>
                  <a:pt x="15685806" y="2938672"/>
                  <a:pt x="15686044" y="2936990"/>
                </a:cubicBezTo>
                <a:cubicBezTo>
                  <a:pt x="15687463" y="2926852"/>
                  <a:pt x="15687613" y="2914596"/>
                  <a:pt x="15686420" y="2904569"/>
                </a:cubicBezTo>
                <a:cubicBezTo>
                  <a:pt x="15686051" y="2901433"/>
                  <a:pt x="15685874" y="2901632"/>
                  <a:pt x="15688368" y="2902299"/>
                </a:cubicBezTo>
                <a:cubicBezTo>
                  <a:pt x="15690420" y="2902852"/>
                  <a:pt x="15691528" y="2903420"/>
                  <a:pt x="15695025" y="2905767"/>
                </a:cubicBezTo>
                <a:cubicBezTo>
                  <a:pt x="15696759" y="2906923"/>
                  <a:pt x="15698726" y="2908080"/>
                  <a:pt x="15699381" y="2908346"/>
                </a:cubicBezTo>
                <a:cubicBezTo>
                  <a:pt x="15703349" y="2909876"/>
                  <a:pt x="15707694" y="2908458"/>
                  <a:pt x="15710221" y="2904783"/>
                </a:cubicBezTo>
                <a:cubicBezTo>
                  <a:pt x="15714236" y="2898979"/>
                  <a:pt x="15713270" y="2887208"/>
                  <a:pt x="15708235" y="2880682"/>
                </a:cubicBezTo>
                <a:cubicBezTo>
                  <a:pt x="15706990" y="2879064"/>
                  <a:pt x="15704591" y="2877350"/>
                  <a:pt x="15702927" y="2876856"/>
                </a:cubicBezTo>
                <a:cubicBezTo>
                  <a:pt x="15701224" y="2876369"/>
                  <a:pt x="15699208" y="2876399"/>
                  <a:pt x="15697413" y="2876980"/>
                </a:cubicBezTo>
                <a:cubicBezTo>
                  <a:pt x="15694941" y="2877783"/>
                  <a:pt x="15693776" y="2878846"/>
                  <a:pt x="15690407" y="2883381"/>
                </a:cubicBezTo>
                <a:cubicBezTo>
                  <a:pt x="15689347" y="2884805"/>
                  <a:pt x="15688078" y="2886370"/>
                  <a:pt x="15687610" y="2886829"/>
                </a:cubicBezTo>
                <a:cubicBezTo>
                  <a:pt x="15686761" y="2887649"/>
                  <a:pt x="15684514" y="2889276"/>
                  <a:pt x="15684125" y="2889342"/>
                </a:cubicBezTo>
                <a:cubicBezTo>
                  <a:pt x="15683900" y="2889381"/>
                  <a:pt x="15683710" y="2888761"/>
                  <a:pt x="15682720" y="2884952"/>
                </a:cubicBezTo>
                <a:cubicBezTo>
                  <a:pt x="15681393" y="2879790"/>
                  <a:pt x="15679235" y="2873466"/>
                  <a:pt x="15676979" y="2868043"/>
                </a:cubicBezTo>
                <a:cubicBezTo>
                  <a:pt x="15675831" y="2865271"/>
                  <a:pt x="15673243" y="2859757"/>
                  <a:pt x="15672386" y="2858199"/>
                </a:cubicBezTo>
                <a:lnTo>
                  <a:pt x="15671960" y="2857430"/>
                </a:lnTo>
                <a:lnTo>
                  <a:pt x="15674605" y="2855545"/>
                </a:lnTo>
                <a:cubicBezTo>
                  <a:pt x="15679571" y="2851978"/>
                  <a:pt x="15689450" y="2845022"/>
                  <a:pt x="15693870" y="2841948"/>
                </a:cubicBezTo>
                <a:cubicBezTo>
                  <a:pt x="15702223" y="2836158"/>
                  <a:pt x="15705219" y="2834360"/>
                  <a:pt x="15707906" y="2833583"/>
                </a:cubicBezTo>
                <a:cubicBezTo>
                  <a:pt x="15708570" y="2833407"/>
                  <a:pt x="15709433" y="2833153"/>
                  <a:pt x="15709810" y="2833026"/>
                </a:cubicBezTo>
                <a:cubicBezTo>
                  <a:pt x="15710890" y="2832693"/>
                  <a:pt x="15714443" y="2832547"/>
                  <a:pt x="15716354" y="2832767"/>
                </a:cubicBezTo>
                <a:cubicBezTo>
                  <a:pt x="15717320" y="2832875"/>
                  <a:pt x="15719734" y="2833324"/>
                  <a:pt x="15721720" y="2833741"/>
                </a:cubicBezTo>
                <a:cubicBezTo>
                  <a:pt x="15723710" y="2834179"/>
                  <a:pt x="15726035" y="2834601"/>
                  <a:pt x="15726909" y="2834662"/>
                </a:cubicBezTo>
                <a:cubicBezTo>
                  <a:pt x="15731287" y="2835027"/>
                  <a:pt x="15735135" y="2833168"/>
                  <a:pt x="15737836" y="2829399"/>
                </a:cubicBezTo>
                <a:cubicBezTo>
                  <a:pt x="15740078" y="2826278"/>
                  <a:pt x="15740731" y="2822714"/>
                  <a:pt x="15739938" y="2818092"/>
                </a:cubicBezTo>
                <a:cubicBezTo>
                  <a:pt x="15738504" y="2809728"/>
                  <a:pt x="15733168" y="2801443"/>
                  <a:pt x="15726388" y="2797006"/>
                </a:cubicBezTo>
                <a:cubicBezTo>
                  <a:pt x="15722528" y="2794510"/>
                  <a:pt x="15718937" y="2793695"/>
                  <a:pt x="15715405" y="2794574"/>
                </a:cubicBezTo>
                <a:cubicBezTo>
                  <a:pt x="15712478" y="2795307"/>
                  <a:pt x="15709537" y="2797432"/>
                  <a:pt x="15707892" y="2799988"/>
                </a:cubicBezTo>
                <a:cubicBezTo>
                  <a:pt x="15706714" y="2801832"/>
                  <a:pt x="15706239" y="2803113"/>
                  <a:pt x="15705003" y="2807936"/>
                </a:cubicBezTo>
                <a:cubicBezTo>
                  <a:pt x="15703629" y="2813308"/>
                  <a:pt x="15702915" y="2815030"/>
                  <a:pt x="15700913" y="2817836"/>
                </a:cubicBezTo>
                <a:cubicBezTo>
                  <a:pt x="15698266" y="2821553"/>
                  <a:pt x="15696580" y="2822769"/>
                  <a:pt x="15685732" y="2828860"/>
                </a:cubicBezTo>
                <a:cubicBezTo>
                  <a:pt x="15677380" y="2833555"/>
                  <a:pt x="15662688" y="2841653"/>
                  <a:pt x="15662463" y="2841691"/>
                </a:cubicBezTo>
                <a:cubicBezTo>
                  <a:pt x="15662360" y="2841709"/>
                  <a:pt x="15661816" y="2841107"/>
                  <a:pt x="15661270" y="2840380"/>
                </a:cubicBezTo>
                <a:cubicBezTo>
                  <a:pt x="15655592" y="2832680"/>
                  <a:pt x="15647949" y="2824560"/>
                  <a:pt x="15640645" y="2818423"/>
                </a:cubicBezTo>
                <a:cubicBezTo>
                  <a:pt x="15639189" y="2817178"/>
                  <a:pt x="15637713" y="2815936"/>
                  <a:pt x="15637392" y="2815655"/>
                </a:cubicBezTo>
                <a:lnTo>
                  <a:pt x="15636800" y="2815146"/>
                </a:lnTo>
                <a:lnTo>
                  <a:pt x="15637687" y="2814551"/>
                </a:lnTo>
                <a:cubicBezTo>
                  <a:pt x="15639258" y="2813524"/>
                  <a:pt x="15641049" y="2812922"/>
                  <a:pt x="15645080" y="2812126"/>
                </a:cubicBezTo>
                <a:cubicBezTo>
                  <a:pt x="15649520" y="2811259"/>
                  <a:pt x="15650933" y="2810786"/>
                  <a:pt x="15652242" y="2809825"/>
                </a:cubicBezTo>
                <a:cubicBezTo>
                  <a:pt x="15654257" y="2808321"/>
                  <a:pt x="15655880" y="2805138"/>
                  <a:pt x="15655952" y="2802494"/>
                </a:cubicBezTo>
                <a:cubicBezTo>
                  <a:pt x="15656172" y="2796036"/>
                  <a:pt x="15648445" y="2787803"/>
                  <a:pt x="15639883" y="2785377"/>
                </a:cubicBezTo>
                <a:cubicBezTo>
                  <a:pt x="15637182" y="2784598"/>
                  <a:pt x="15635817" y="2784495"/>
                  <a:pt x="15633674" y="2784883"/>
                </a:cubicBezTo>
                <a:cubicBezTo>
                  <a:pt x="15630855" y="2785388"/>
                  <a:pt x="15628571" y="2787169"/>
                  <a:pt x="15627149" y="2789918"/>
                </a:cubicBezTo>
                <a:cubicBezTo>
                  <a:pt x="15626077" y="2792017"/>
                  <a:pt x="15625981" y="2793423"/>
                  <a:pt x="15626570" y="2798206"/>
                </a:cubicBezTo>
                <a:cubicBezTo>
                  <a:pt x="15626847" y="2800432"/>
                  <a:pt x="15627059" y="2802901"/>
                  <a:pt x="15627029" y="2803706"/>
                </a:cubicBezTo>
                <a:cubicBezTo>
                  <a:pt x="15626968" y="2805190"/>
                  <a:pt x="15626587" y="2807634"/>
                  <a:pt x="15626382" y="2807669"/>
                </a:cubicBezTo>
                <a:cubicBezTo>
                  <a:pt x="15626321" y="2807680"/>
                  <a:pt x="15625152" y="2806996"/>
                  <a:pt x="15623786" y="2806157"/>
                </a:cubicBezTo>
                <a:cubicBezTo>
                  <a:pt x="15615181" y="2800896"/>
                  <a:pt x="15606506" y="2796825"/>
                  <a:pt x="15596780" y="2793504"/>
                </a:cubicBezTo>
                <a:cubicBezTo>
                  <a:pt x="15594252" y="2792632"/>
                  <a:pt x="15593589" y="2792325"/>
                  <a:pt x="15593645" y="2792041"/>
                </a:cubicBezTo>
                <a:cubicBezTo>
                  <a:pt x="15593696" y="2791844"/>
                  <a:pt x="15594227" y="2788679"/>
                  <a:pt x="15594854" y="2784972"/>
                </a:cubicBezTo>
                <a:cubicBezTo>
                  <a:pt x="15598062" y="2765875"/>
                  <a:pt x="15599957" y="2756056"/>
                  <a:pt x="15600984" y="2753332"/>
                </a:cubicBezTo>
                <a:cubicBezTo>
                  <a:pt x="15602272" y="2749912"/>
                  <a:pt x="15604284" y="2747041"/>
                  <a:pt x="15606900" y="2744866"/>
                </a:cubicBezTo>
                <a:cubicBezTo>
                  <a:pt x="15607658" y="2744252"/>
                  <a:pt x="15609745" y="2742799"/>
                  <a:pt x="15611503" y="2741635"/>
                </a:cubicBezTo>
                <a:cubicBezTo>
                  <a:pt x="15615784" y="2738859"/>
                  <a:pt x="15616926" y="2737905"/>
                  <a:pt x="15618301" y="2735986"/>
                </a:cubicBezTo>
                <a:cubicBezTo>
                  <a:pt x="15620131" y="2733398"/>
                  <a:pt x="15620822" y="2730185"/>
                  <a:pt x="15620247" y="2726831"/>
                </a:cubicBezTo>
                <a:cubicBezTo>
                  <a:pt x="15619753" y="2723948"/>
                  <a:pt x="15618401" y="2721590"/>
                  <a:pt x="15615910" y="2719217"/>
                </a:cubicBezTo>
                <a:cubicBezTo>
                  <a:pt x="15612375" y="2715908"/>
                  <a:pt x="15605676" y="2712804"/>
                  <a:pt x="15600187" y="2711977"/>
                </a:cubicBezTo>
                <a:cubicBezTo>
                  <a:pt x="15596211" y="2711375"/>
                  <a:pt x="15594799" y="2711364"/>
                  <a:pt x="15590938" y="2711921"/>
                </a:cubicBezTo>
                <a:cubicBezTo>
                  <a:pt x="15587730" y="2712366"/>
                  <a:pt x="15587164" y="2712505"/>
                  <a:pt x="15585677" y="2713159"/>
                </a:cubicBezTo>
                <a:cubicBezTo>
                  <a:pt x="15583152" y="2714266"/>
                  <a:pt x="15581782" y="2715364"/>
                  <a:pt x="15580308" y="2717449"/>
                </a:cubicBezTo>
                <a:cubicBezTo>
                  <a:pt x="15579292" y="2718886"/>
                  <a:pt x="15578900" y="2719669"/>
                  <a:pt x="15578480" y="2721151"/>
                </a:cubicBezTo>
                <a:cubicBezTo>
                  <a:pt x="15577773" y="2723651"/>
                  <a:pt x="15577741" y="2724941"/>
                  <a:pt x="15578309" y="2727517"/>
                </a:cubicBezTo>
                <a:cubicBezTo>
                  <a:pt x="15578821" y="2729766"/>
                  <a:pt x="15579252" y="2730681"/>
                  <a:pt x="15582290" y="2735760"/>
                </a:cubicBezTo>
                <a:cubicBezTo>
                  <a:pt x="15585625" y="2741336"/>
                  <a:pt x="15586673" y="2745366"/>
                  <a:pt x="15586074" y="2750584"/>
                </a:cubicBezTo>
                <a:cubicBezTo>
                  <a:pt x="15585753" y="2753502"/>
                  <a:pt x="15584456" y="2758461"/>
                  <a:pt x="15579613" y="2775270"/>
                </a:cubicBezTo>
                <a:cubicBezTo>
                  <a:pt x="15578463" y="2779235"/>
                  <a:pt x="15577157" y="2783774"/>
                  <a:pt x="15576698" y="2785390"/>
                </a:cubicBezTo>
                <a:lnTo>
                  <a:pt x="15575872" y="2788310"/>
                </a:lnTo>
                <a:lnTo>
                  <a:pt x="15573967" y="2788005"/>
                </a:lnTo>
                <a:cubicBezTo>
                  <a:pt x="15564314" y="2786460"/>
                  <a:pt x="15552478" y="2786175"/>
                  <a:pt x="15541631" y="2787234"/>
                </a:cubicBezTo>
                <a:lnTo>
                  <a:pt x="15538088" y="2787568"/>
                </a:lnTo>
                <a:lnTo>
                  <a:pt x="15538383" y="2786339"/>
                </a:lnTo>
                <a:cubicBezTo>
                  <a:pt x="15538946" y="2784095"/>
                  <a:pt x="15539618" y="2782737"/>
                  <a:pt x="15541711" y="2779600"/>
                </a:cubicBezTo>
                <a:cubicBezTo>
                  <a:pt x="15544885" y="2774783"/>
                  <a:pt x="15545459" y="2773105"/>
                  <a:pt x="15544951" y="2770140"/>
                </a:cubicBezTo>
                <a:cubicBezTo>
                  <a:pt x="15544477" y="2767379"/>
                  <a:pt x="15543117" y="2765339"/>
                  <a:pt x="15540651" y="2763719"/>
                </a:cubicBezTo>
                <a:cubicBezTo>
                  <a:pt x="15537285" y="2761518"/>
                  <a:pt x="15532472" y="2760828"/>
                  <a:pt x="15526989" y="2761746"/>
                </a:cubicBezTo>
                <a:cubicBezTo>
                  <a:pt x="15521628" y="2762645"/>
                  <a:pt x="15517317" y="2764878"/>
                  <a:pt x="15514887" y="2768011"/>
                </a:cubicBezTo>
                <a:cubicBezTo>
                  <a:pt x="15512995" y="2770482"/>
                  <a:pt x="15512454" y="2772975"/>
                  <a:pt x="15513188" y="2776028"/>
                </a:cubicBezTo>
                <a:cubicBezTo>
                  <a:pt x="15513839" y="2778842"/>
                  <a:pt x="15514974" y="2780184"/>
                  <a:pt x="15519588" y="2783646"/>
                </a:cubicBezTo>
                <a:cubicBezTo>
                  <a:pt x="15521015" y="2784727"/>
                  <a:pt x="15522690" y="2786145"/>
                  <a:pt x="15523310" y="2786818"/>
                </a:cubicBezTo>
                <a:cubicBezTo>
                  <a:pt x="15524376" y="2788004"/>
                  <a:pt x="15525462" y="2789544"/>
                  <a:pt x="15525342" y="2789711"/>
                </a:cubicBezTo>
                <a:cubicBezTo>
                  <a:pt x="15525309" y="2789759"/>
                  <a:pt x="15523922" y="2790145"/>
                  <a:pt x="15522249" y="2790578"/>
                </a:cubicBezTo>
                <a:cubicBezTo>
                  <a:pt x="15512381" y="2793050"/>
                  <a:pt x="15502395" y="2796804"/>
                  <a:pt x="15493818" y="2801285"/>
                </a:cubicBezTo>
                <a:cubicBezTo>
                  <a:pt x="15492657" y="2801884"/>
                  <a:pt x="15491684" y="2802346"/>
                  <a:pt x="15491657" y="2802308"/>
                </a:cubicBezTo>
                <a:cubicBezTo>
                  <a:pt x="15491512" y="2802206"/>
                  <a:pt x="15482122" y="2788933"/>
                  <a:pt x="15478658" y="2783948"/>
                </a:cubicBezTo>
                <a:cubicBezTo>
                  <a:pt x="15470098" y="2771711"/>
                  <a:pt x="15468849" y="2769463"/>
                  <a:pt x="15468084" y="2765005"/>
                </a:cubicBezTo>
                <a:cubicBezTo>
                  <a:pt x="15467530" y="2761773"/>
                  <a:pt x="15467707" y="2759491"/>
                  <a:pt x="15469016" y="2753498"/>
                </a:cubicBezTo>
                <a:cubicBezTo>
                  <a:pt x="15469968" y="2749104"/>
                  <a:pt x="15470051" y="2747868"/>
                  <a:pt x="15469644" y="2745496"/>
                </a:cubicBezTo>
                <a:cubicBezTo>
                  <a:pt x="15469371" y="2743901"/>
                  <a:pt x="15469163" y="2743305"/>
                  <a:pt x="15468475" y="2742118"/>
                </a:cubicBezTo>
                <a:cubicBezTo>
                  <a:pt x="15464796" y="2735760"/>
                  <a:pt x="15457914" y="2733803"/>
                  <a:pt x="15449231" y="2736681"/>
                </a:cubicBezTo>
                <a:cubicBezTo>
                  <a:pt x="15442079" y="2739044"/>
                  <a:pt x="15436060" y="2743465"/>
                  <a:pt x="15432294" y="2749122"/>
                </a:cubicBezTo>
                <a:cubicBezTo>
                  <a:pt x="15430804" y="2751356"/>
                  <a:pt x="15430088" y="2752952"/>
                  <a:pt x="15429627" y="2755052"/>
                </a:cubicBezTo>
                <a:cubicBezTo>
                  <a:pt x="15428312" y="2761130"/>
                  <a:pt x="15432243" y="2767361"/>
                  <a:pt x="15438630" y="2769381"/>
                </a:cubicBezTo>
                <a:cubicBezTo>
                  <a:pt x="15439740" y="2769717"/>
                  <a:pt x="15442018" y="2770358"/>
                  <a:pt x="15443712" y="2770784"/>
                </a:cubicBezTo>
                <a:cubicBezTo>
                  <a:pt x="15447759" y="2771795"/>
                  <a:pt x="15449969" y="2772658"/>
                  <a:pt x="15452104" y="2774060"/>
                </a:cubicBezTo>
                <a:cubicBezTo>
                  <a:pt x="15456537" y="2776963"/>
                  <a:pt x="15458138" y="2779172"/>
                  <a:pt x="15466217" y="2793765"/>
                </a:cubicBezTo>
                <a:cubicBezTo>
                  <a:pt x="15466798" y="2794823"/>
                  <a:pt x="15468168" y="2797283"/>
                  <a:pt x="15469261" y="2799243"/>
                </a:cubicBezTo>
                <a:cubicBezTo>
                  <a:pt x="15470355" y="2801203"/>
                  <a:pt x="15472374" y="2804877"/>
                  <a:pt x="15473778" y="2807416"/>
                </a:cubicBezTo>
                <a:lnTo>
                  <a:pt x="15476320" y="2812053"/>
                </a:lnTo>
                <a:lnTo>
                  <a:pt x="15474770" y="2813203"/>
                </a:lnTo>
                <a:cubicBezTo>
                  <a:pt x="15467160" y="2818907"/>
                  <a:pt x="15458750" y="2826939"/>
                  <a:pt x="15452723" y="2834266"/>
                </a:cubicBezTo>
                <a:cubicBezTo>
                  <a:pt x="15450997" y="2836352"/>
                  <a:pt x="15450797" y="2836534"/>
                  <a:pt x="15450495" y="2836248"/>
                </a:cubicBezTo>
                <a:cubicBezTo>
                  <a:pt x="15449742" y="2835535"/>
                  <a:pt x="15448970" y="2833121"/>
                  <a:pt x="15448038" y="2828670"/>
                </a:cubicBezTo>
                <a:cubicBezTo>
                  <a:pt x="15447532" y="2826209"/>
                  <a:pt x="15446938" y="2823848"/>
                  <a:pt x="15446738" y="2823419"/>
                </a:cubicBezTo>
                <a:cubicBezTo>
                  <a:pt x="15446005" y="2821966"/>
                  <a:pt x="15444959" y="2820777"/>
                  <a:pt x="15443529" y="2819802"/>
                </a:cubicBezTo>
                <a:cubicBezTo>
                  <a:pt x="15439669" y="2817179"/>
                  <a:pt x="15435275" y="2817575"/>
                  <a:pt x="15430639" y="2820980"/>
                </a:cubicBezTo>
                <a:cubicBezTo>
                  <a:pt x="15423623" y="2826099"/>
                  <a:pt x="15419220" y="2835653"/>
                  <a:pt x="15421198" y="2841419"/>
                </a:cubicBezTo>
                <a:cubicBezTo>
                  <a:pt x="15422356" y="2844862"/>
                  <a:pt x="15425766" y="2847562"/>
                  <a:pt x="15429356" y="2847873"/>
                </a:cubicBezTo>
                <a:cubicBezTo>
                  <a:pt x="15430123" y="2847930"/>
                  <a:pt x="15432268" y="2847794"/>
                  <a:pt x="15434657" y="2847490"/>
                </a:cubicBezTo>
                <a:cubicBezTo>
                  <a:pt x="15438390" y="2847039"/>
                  <a:pt x="15440484" y="2846975"/>
                  <a:pt x="15442099" y="2847308"/>
                </a:cubicBezTo>
                <a:cubicBezTo>
                  <a:pt x="15442468" y="2847371"/>
                  <a:pt x="15442799" y="2847462"/>
                  <a:pt x="15442823" y="2847479"/>
                </a:cubicBezTo>
                <a:cubicBezTo>
                  <a:pt x="15442867" y="2847492"/>
                  <a:pt x="15441947" y="2849124"/>
                  <a:pt x="15440766" y="2851073"/>
                </a:cubicBezTo>
                <a:cubicBezTo>
                  <a:pt x="15435639" y="2859594"/>
                  <a:pt x="15431341" y="2869025"/>
                  <a:pt x="15428150" y="2878772"/>
                </a:cubicBezTo>
                <a:cubicBezTo>
                  <a:pt x="15427639" y="2880334"/>
                  <a:pt x="15427184" y="2881611"/>
                  <a:pt x="15427144" y="2881618"/>
                </a:cubicBezTo>
                <a:cubicBezTo>
                  <a:pt x="15426857" y="2881667"/>
                  <a:pt x="15404083" y="2877741"/>
                  <a:pt x="15398033" y="2876589"/>
                </a:cubicBezTo>
                <a:cubicBezTo>
                  <a:pt x="15388724" y="2874838"/>
                  <a:pt x="15385779" y="2873743"/>
                  <a:pt x="15382457" y="2870818"/>
                </a:cubicBezTo>
                <a:cubicBezTo>
                  <a:pt x="15380546" y="2869125"/>
                  <a:pt x="15379425" y="2867738"/>
                  <a:pt x="15376766" y="2863647"/>
                </a:cubicBezTo>
                <a:cubicBezTo>
                  <a:pt x="15375563" y="2861790"/>
                  <a:pt x="15374169" y="2859798"/>
                  <a:pt x="15373692" y="2859227"/>
                </a:cubicBezTo>
                <a:cubicBezTo>
                  <a:pt x="15372478" y="2857793"/>
                  <a:pt x="15369973" y="2856075"/>
                  <a:pt x="15368324" y="2855537"/>
                </a:cubicBezTo>
                <a:cubicBezTo>
                  <a:pt x="15365492" y="2854612"/>
                  <a:pt x="15361874" y="2854749"/>
                  <a:pt x="15359372" y="2855872"/>
                </a:cubicBezTo>
                <a:cubicBezTo>
                  <a:pt x="15352919" y="2858747"/>
                  <a:pt x="15347720" y="2868080"/>
                  <a:pt x="15346864" y="2878310"/>
                </a:cubicBezTo>
                <a:cubicBezTo>
                  <a:pt x="15346683" y="2880446"/>
                  <a:pt x="15346718" y="2881262"/>
                  <a:pt x="15347155" y="2884302"/>
                </a:cubicBezTo>
                <a:cubicBezTo>
                  <a:pt x="15347737" y="2888433"/>
                  <a:pt x="15348291" y="2890065"/>
                  <a:pt x="15349881" y="2892339"/>
                </a:cubicBezTo>
                <a:cubicBezTo>
                  <a:pt x="15351796" y="2895043"/>
                  <a:pt x="15355472" y="2897086"/>
                  <a:pt x="15359021" y="2897404"/>
                </a:cubicBezTo>
                <a:cubicBezTo>
                  <a:pt x="15360710" y="2897556"/>
                  <a:pt x="15363607" y="2897017"/>
                  <a:pt x="15365386" y="2896228"/>
                </a:cubicBezTo>
                <a:cubicBezTo>
                  <a:pt x="15366207" y="2895856"/>
                  <a:pt x="15368187" y="2894758"/>
                  <a:pt x="15369829" y="2893782"/>
                </a:cubicBezTo>
                <a:cubicBezTo>
                  <a:pt x="15376009" y="2890049"/>
                  <a:pt x="15379221" y="2889014"/>
                  <a:pt x="15383979" y="2889146"/>
                </a:cubicBezTo>
                <a:cubicBezTo>
                  <a:pt x="15387534" y="2889252"/>
                  <a:pt x="15390743" y="2890049"/>
                  <a:pt x="15410071" y="2895598"/>
                </a:cubicBezTo>
                <a:cubicBezTo>
                  <a:pt x="15414032" y="2896729"/>
                  <a:pt x="15418616" y="2898048"/>
                  <a:pt x="15420295" y="2898518"/>
                </a:cubicBezTo>
                <a:lnTo>
                  <a:pt x="15423304" y="2899370"/>
                </a:lnTo>
                <a:lnTo>
                  <a:pt x="15423113" y="2900582"/>
                </a:lnTo>
                <a:cubicBezTo>
                  <a:pt x="15421683" y="2909311"/>
                  <a:pt x="15421430" y="2921585"/>
                  <a:pt x="15422459" y="2932376"/>
                </a:cubicBezTo>
                <a:cubicBezTo>
                  <a:pt x="15422650" y="2934470"/>
                  <a:pt x="15422682" y="2935643"/>
                  <a:pt x="15422540" y="2935668"/>
                </a:cubicBezTo>
                <a:cubicBezTo>
                  <a:pt x="15421783" y="2935797"/>
                  <a:pt x="15418563" y="2934202"/>
                  <a:pt x="15415693" y="2932316"/>
                </a:cubicBezTo>
                <a:cubicBezTo>
                  <a:pt x="15410676" y="2928966"/>
                  <a:pt x="15409290" y="2928488"/>
                  <a:pt x="15406301" y="2928979"/>
                </a:cubicBezTo>
                <a:cubicBezTo>
                  <a:pt x="15403295" y="2929494"/>
                  <a:pt x="15401571" y="2930611"/>
                  <a:pt x="15399847" y="2933201"/>
                </a:cubicBezTo>
                <a:cubicBezTo>
                  <a:pt x="15398709" y="2934912"/>
                  <a:pt x="15398120" y="2936508"/>
                  <a:pt x="15397742" y="2938972"/>
                </a:cubicBezTo>
                <a:cubicBezTo>
                  <a:pt x="15396392" y="2947793"/>
                  <a:pt x="15400290" y="2957882"/>
                  <a:pt x="15406052" y="2960430"/>
                </a:cubicBezTo>
                <a:cubicBezTo>
                  <a:pt x="15407966" y="2961281"/>
                  <a:pt x="15409168" y="2961412"/>
                  <a:pt x="15411396" y="2961030"/>
                </a:cubicBezTo>
                <a:cubicBezTo>
                  <a:pt x="15414627" y="2960476"/>
                  <a:pt x="15416082" y="2959384"/>
                  <a:pt x="15419115" y="2955222"/>
                </a:cubicBezTo>
                <a:cubicBezTo>
                  <a:pt x="15421365" y="2952142"/>
                  <a:pt x="15422563" y="2950779"/>
                  <a:pt x="15424000" y="2949711"/>
                </a:cubicBezTo>
                <a:lnTo>
                  <a:pt x="15425085" y="2948915"/>
                </a:lnTo>
                <a:lnTo>
                  <a:pt x="15425372" y="2949981"/>
                </a:lnTo>
                <a:cubicBezTo>
                  <a:pt x="15425532" y="2950543"/>
                  <a:pt x="15426070" y="2952577"/>
                  <a:pt x="15426580" y="2954447"/>
                </a:cubicBezTo>
                <a:cubicBezTo>
                  <a:pt x="15428850" y="2962900"/>
                  <a:pt x="15432603" y="2972508"/>
                  <a:pt x="15436678" y="2980315"/>
                </a:cubicBezTo>
                <a:cubicBezTo>
                  <a:pt x="15437462" y="2981822"/>
                  <a:pt x="15438130" y="2983139"/>
                  <a:pt x="15438148" y="2983241"/>
                </a:cubicBezTo>
                <a:cubicBezTo>
                  <a:pt x="15438169" y="2983364"/>
                  <a:pt x="15436888" y="2984362"/>
                  <a:pt x="15435331" y="2985471"/>
                </a:cubicBezTo>
                <a:cubicBezTo>
                  <a:pt x="15408106" y="3004812"/>
                  <a:pt x="15406868" y="3005572"/>
                  <a:pt x="15401408" y="3006508"/>
                </a:cubicBezTo>
                <a:cubicBezTo>
                  <a:pt x="15397870" y="3007115"/>
                  <a:pt x="15396209" y="3007000"/>
                  <a:pt x="15390572" y="3005798"/>
                </a:cubicBezTo>
                <a:cubicBezTo>
                  <a:pt x="15383338" y="3004238"/>
                  <a:pt x="15380853" y="3004475"/>
                  <a:pt x="15377287" y="3007002"/>
                </a:cubicBezTo>
                <a:cubicBezTo>
                  <a:pt x="15374061" y="3009302"/>
                  <a:pt x="15372278" y="3012408"/>
                  <a:pt x="15371816" y="3016466"/>
                </a:cubicBezTo>
                <a:cubicBezTo>
                  <a:pt x="15371558" y="3018889"/>
                  <a:pt x="15372462" y="3024165"/>
                  <a:pt x="15373646" y="3027141"/>
                </a:cubicBezTo>
                <a:cubicBezTo>
                  <a:pt x="15377162" y="3035864"/>
                  <a:pt x="15383955" y="3042951"/>
                  <a:pt x="15390495" y="3044756"/>
                </a:cubicBezTo>
                <a:cubicBezTo>
                  <a:pt x="15392568" y="3045306"/>
                  <a:pt x="15393994" y="3045398"/>
                  <a:pt x="15395875" y="3045076"/>
                </a:cubicBezTo>
                <a:cubicBezTo>
                  <a:pt x="15399495" y="3044455"/>
                  <a:pt x="15403155" y="3041743"/>
                  <a:pt x="15404818" y="3038427"/>
                </a:cubicBezTo>
                <a:cubicBezTo>
                  <a:pt x="15405646" y="3036749"/>
                  <a:pt x="15406072" y="3035433"/>
                  <a:pt x="15407130" y="3031168"/>
                </a:cubicBezTo>
                <a:cubicBezTo>
                  <a:pt x="15408145" y="3027141"/>
                  <a:pt x="15408718" y="3025570"/>
                  <a:pt x="15409908" y="3023429"/>
                </a:cubicBezTo>
                <a:cubicBezTo>
                  <a:pt x="15411673" y="3020221"/>
                  <a:pt x="15414407" y="3017626"/>
                  <a:pt x="15418774" y="3014983"/>
                </a:cubicBezTo>
                <a:cubicBezTo>
                  <a:pt x="15421539" y="3013308"/>
                  <a:pt x="15426811" y="3010299"/>
                  <a:pt x="15430737" y="3008153"/>
                </a:cubicBezTo>
                <a:cubicBezTo>
                  <a:pt x="15432717" y="3007056"/>
                  <a:pt x="15436660" y="3004884"/>
                  <a:pt x="15444484" y="3000554"/>
                </a:cubicBezTo>
                <a:cubicBezTo>
                  <a:pt x="15446328" y="2999522"/>
                  <a:pt x="15447958" y="2998716"/>
                  <a:pt x="15448087" y="2998736"/>
                </a:cubicBezTo>
                <a:cubicBezTo>
                  <a:pt x="15448217" y="2998756"/>
                  <a:pt x="15449081" y="2999744"/>
                  <a:pt x="15449977" y="3000917"/>
                </a:cubicBezTo>
                <a:cubicBezTo>
                  <a:pt x="15455447" y="3008021"/>
                  <a:pt x="15462973" y="3015699"/>
                  <a:pt x="15470511" y="3021858"/>
                </a:cubicBezTo>
                <a:lnTo>
                  <a:pt x="15472641" y="3023598"/>
                </a:lnTo>
                <a:lnTo>
                  <a:pt x="15471846" y="3024113"/>
                </a:lnTo>
                <a:cubicBezTo>
                  <a:pt x="15470047" y="3025285"/>
                  <a:pt x="15468929" y="3025645"/>
                  <a:pt x="15464214" y="3026622"/>
                </a:cubicBezTo>
                <a:cubicBezTo>
                  <a:pt x="15458057" y="3027909"/>
                  <a:pt x="15456856" y="3028515"/>
                  <a:pt x="15455064" y="3031201"/>
                </a:cubicBezTo>
                <a:cubicBezTo>
                  <a:pt x="15452470" y="3035098"/>
                  <a:pt x="15452758" y="3039112"/>
                  <a:pt x="15455996" y="3043756"/>
                </a:cubicBezTo>
                <a:cubicBezTo>
                  <a:pt x="15457676" y="3046184"/>
                  <a:pt x="15459546" y="3048011"/>
                  <a:pt x="15462212" y="3049932"/>
                </a:cubicBezTo>
                <a:cubicBezTo>
                  <a:pt x="15466815" y="3053206"/>
                  <a:pt x="15471521" y="3054631"/>
                  <a:pt x="15475468" y="3053954"/>
                </a:cubicBezTo>
                <a:cubicBezTo>
                  <a:pt x="15478166" y="3053491"/>
                  <a:pt x="15479925" y="3052327"/>
                  <a:pt x="15481492" y="3049931"/>
                </a:cubicBezTo>
                <a:cubicBezTo>
                  <a:pt x="15483084" y="3047553"/>
                  <a:pt x="15483468" y="3045130"/>
                  <a:pt x="15482872" y="3041527"/>
                </a:cubicBezTo>
                <a:cubicBezTo>
                  <a:pt x="15482353" y="3038501"/>
                  <a:pt x="15482177" y="3035268"/>
                  <a:pt x="15482432" y="3033434"/>
                </a:cubicBezTo>
                <a:cubicBezTo>
                  <a:pt x="15482795" y="3030762"/>
                  <a:pt x="15482753" y="3030769"/>
                  <a:pt x="15484826" y="3032056"/>
                </a:cubicBezTo>
                <a:cubicBezTo>
                  <a:pt x="15493778" y="3037615"/>
                  <a:pt x="15504791" y="3042674"/>
                  <a:pt x="15514235" y="3045581"/>
                </a:cubicBezTo>
                <a:cubicBezTo>
                  <a:pt x="15515857" y="3046082"/>
                  <a:pt x="15517207" y="3046587"/>
                  <a:pt x="15517228" y="3046709"/>
                </a:cubicBezTo>
                <a:cubicBezTo>
                  <a:pt x="15517273" y="3046975"/>
                  <a:pt x="15515619" y="3056964"/>
                  <a:pt x="15513974" y="3066403"/>
                </a:cubicBezTo>
                <a:cubicBezTo>
                  <a:pt x="15510749" y="3084913"/>
                  <a:pt x="15510005" y="3087693"/>
                  <a:pt x="15507291" y="3091506"/>
                </a:cubicBezTo>
                <a:cubicBezTo>
                  <a:pt x="15505369" y="3094172"/>
                  <a:pt x="15503630" y="3095691"/>
                  <a:pt x="15499169" y="3098519"/>
                </a:cubicBezTo>
                <a:cubicBezTo>
                  <a:pt x="15495200" y="3101031"/>
                  <a:pt x="15493947" y="3102067"/>
                  <a:pt x="15492544" y="3104075"/>
                </a:cubicBezTo>
                <a:cubicBezTo>
                  <a:pt x="15490525" y="3106906"/>
                  <a:pt x="15489907" y="3109685"/>
                  <a:pt x="15490520" y="3113264"/>
                </a:cubicBezTo>
                <a:cubicBezTo>
                  <a:pt x="15491103" y="3116785"/>
                  <a:pt x="15493101" y="3119726"/>
                  <a:pt x="15496716" y="3122391"/>
                </a:cubicBezTo>
                <a:cubicBezTo>
                  <a:pt x="15502205" y="3126418"/>
                  <a:pt x="15509583" y="3128690"/>
                  <a:pt x="15516953" y="3128584"/>
                </a:cubicBezTo>
                <a:cubicBezTo>
                  <a:pt x="15517250" y="3128596"/>
                  <a:pt x="15518872" y="3128360"/>
                  <a:pt x="15520573" y="3128089"/>
                </a:cubicBezTo>
                <a:close/>
                <a:moveTo>
                  <a:pt x="14499999" y="3320589"/>
                </a:moveTo>
                <a:cubicBezTo>
                  <a:pt x="14509741" y="3319000"/>
                  <a:pt x="14514651" y="3316285"/>
                  <a:pt x="14519154" y="3310017"/>
                </a:cubicBezTo>
                <a:cubicBezTo>
                  <a:pt x="14523065" y="3304583"/>
                  <a:pt x="14524469" y="3298520"/>
                  <a:pt x="14523343" y="3291954"/>
                </a:cubicBezTo>
                <a:cubicBezTo>
                  <a:pt x="14522645" y="3287880"/>
                  <a:pt x="14521198" y="3284668"/>
                  <a:pt x="14516496" y="3276720"/>
                </a:cubicBezTo>
                <a:cubicBezTo>
                  <a:pt x="14511923" y="3269036"/>
                  <a:pt x="14510584" y="3266211"/>
                  <a:pt x="14509090" y="3261297"/>
                </a:cubicBezTo>
                <a:cubicBezTo>
                  <a:pt x="14507193" y="3254986"/>
                  <a:pt x="14507172" y="3247742"/>
                  <a:pt x="14509048" y="3239685"/>
                </a:cubicBezTo>
                <a:cubicBezTo>
                  <a:pt x="14510159" y="3234772"/>
                  <a:pt x="14514596" y="3218621"/>
                  <a:pt x="14520113" y="3199516"/>
                </a:cubicBezTo>
                <a:cubicBezTo>
                  <a:pt x="14522386" y="3191635"/>
                  <a:pt x="14525163" y="3181957"/>
                  <a:pt x="14526280" y="3178020"/>
                </a:cubicBezTo>
                <a:cubicBezTo>
                  <a:pt x="14527427" y="3174037"/>
                  <a:pt x="14528580" y="3170786"/>
                  <a:pt x="14528818" y="3170745"/>
                </a:cubicBezTo>
                <a:cubicBezTo>
                  <a:pt x="14529095" y="3170697"/>
                  <a:pt x="14531166" y="3170912"/>
                  <a:pt x="14533411" y="3171178"/>
                </a:cubicBezTo>
                <a:cubicBezTo>
                  <a:pt x="14552652" y="3173702"/>
                  <a:pt x="14575634" y="3173833"/>
                  <a:pt x="14594573" y="3171522"/>
                </a:cubicBezTo>
                <a:lnTo>
                  <a:pt x="14600237" y="3170836"/>
                </a:lnTo>
                <a:lnTo>
                  <a:pt x="14599696" y="3173616"/>
                </a:lnTo>
                <a:cubicBezTo>
                  <a:pt x="14598929" y="3177696"/>
                  <a:pt x="14597167" y="3181418"/>
                  <a:pt x="14593185" y="3187394"/>
                </a:cubicBezTo>
                <a:cubicBezTo>
                  <a:pt x="14591239" y="3190293"/>
                  <a:pt x="14589078" y="3193839"/>
                  <a:pt x="14588345" y="3195268"/>
                </a:cubicBezTo>
                <a:cubicBezTo>
                  <a:pt x="14585306" y="3201285"/>
                  <a:pt x="14586160" y="3208874"/>
                  <a:pt x="14590528" y="3214396"/>
                </a:cubicBezTo>
                <a:cubicBezTo>
                  <a:pt x="14594010" y="3218807"/>
                  <a:pt x="14601367" y="3222065"/>
                  <a:pt x="14609292" y="3222701"/>
                </a:cubicBezTo>
                <a:cubicBezTo>
                  <a:pt x="14627367" y="3224121"/>
                  <a:pt x="14644563" y="3215676"/>
                  <a:pt x="14648169" y="3203698"/>
                </a:cubicBezTo>
                <a:cubicBezTo>
                  <a:pt x="14649091" y="3200527"/>
                  <a:pt x="14649097" y="3200323"/>
                  <a:pt x="14648371" y="3196091"/>
                </a:cubicBezTo>
                <a:cubicBezTo>
                  <a:pt x="14647184" y="3189169"/>
                  <a:pt x="14645643" y="3187072"/>
                  <a:pt x="14636534" y="3180247"/>
                </a:cubicBezTo>
                <a:cubicBezTo>
                  <a:pt x="14633458" y="3177965"/>
                  <a:pt x="14630279" y="3175334"/>
                  <a:pt x="14629444" y="3174500"/>
                </a:cubicBezTo>
                <a:cubicBezTo>
                  <a:pt x="14627722" y="3172760"/>
                  <a:pt x="14624200" y="3167908"/>
                  <a:pt x="14624071" y="3167156"/>
                </a:cubicBezTo>
                <a:cubicBezTo>
                  <a:pt x="14623963" y="3166523"/>
                  <a:pt x="14624616" y="3166289"/>
                  <a:pt x="14631363" y="3164562"/>
                </a:cubicBezTo>
                <a:cubicBezTo>
                  <a:pt x="14647440" y="3160503"/>
                  <a:pt x="14665974" y="3153457"/>
                  <a:pt x="14682006" y="3145334"/>
                </a:cubicBezTo>
                <a:lnTo>
                  <a:pt x="14687769" y="3142391"/>
                </a:lnTo>
                <a:lnTo>
                  <a:pt x="14689405" y="3144798"/>
                </a:lnTo>
                <a:cubicBezTo>
                  <a:pt x="14690282" y="3146114"/>
                  <a:pt x="14695054" y="3152828"/>
                  <a:pt x="14699943" y="3159725"/>
                </a:cubicBezTo>
                <a:cubicBezTo>
                  <a:pt x="14725068" y="3194910"/>
                  <a:pt x="14732006" y="3205446"/>
                  <a:pt x="14734245" y="3211862"/>
                </a:cubicBezTo>
                <a:cubicBezTo>
                  <a:pt x="14737326" y="3220576"/>
                  <a:pt x="14737377" y="3225860"/>
                  <a:pt x="14734628" y="3239034"/>
                </a:cubicBezTo>
                <a:cubicBezTo>
                  <a:pt x="14733712" y="3243425"/>
                  <a:pt x="14732833" y="3248503"/>
                  <a:pt x="14732697" y="3250318"/>
                </a:cubicBezTo>
                <a:cubicBezTo>
                  <a:pt x="14731788" y="3262118"/>
                  <a:pt x="14740388" y="3273102"/>
                  <a:pt x="14752332" y="3275329"/>
                </a:cubicBezTo>
                <a:cubicBezTo>
                  <a:pt x="14765451" y="3277761"/>
                  <a:pt x="14784528" y="3270786"/>
                  <a:pt x="14797065" y="3258905"/>
                </a:cubicBezTo>
                <a:cubicBezTo>
                  <a:pt x="14809649" y="3247058"/>
                  <a:pt x="14813746" y="3234873"/>
                  <a:pt x="14808861" y="3223945"/>
                </a:cubicBezTo>
                <a:cubicBezTo>
                  <a:pt x="14807119" y="3219969"/>
                  <a:pt x="14804745" y="3217037"/>
                  <a:pt x="14801149" y="3214356"/>
                </a:cubicBezTo>
                <a:cubicBezTo>
                  <a:pt x="14797502" y="3211601"/>
                  <a:pt x="14793464" y="3209892"/>
                  <a:pt x="14786543" y="3208228"/>
                </a:cubicBezTo>
                <a:cubicBezTo>
                  <a:pt x="14772570" y="3204843"/>
                  <a:pt x="14766368" y="3201916"/>
                  <a:pt x="14760643" y="3196058"/>
                </a:cubicBezTo>
                <a:cubicBezTo>
                  <a:pt x="14755258" y="3190548"/>
                  <a:pt x="14753119" y="3187088"/>
                  <a:pt x="14734998" y="3154529"/>
                </a:cubicBezTo>
                <a:cubicBezTo>
                  <a:pt x="14722743" y="3132446"/>
                  <a:pt x="14717968" y="3123574"/>
                  <a:pt x="14718143" y="3123178"/>
                </a:cubicBezTo>
                <a:cubicBezTo>
                  <a:pt x="14718229" y="3122960"/>
                  <a:pt x="14719758" y="3121679"/>
                  <a:pt x="14721533" y="3120398"/>
                </a:cubicBezTo>
                <a:cubicBezTo>
                  <a:pt x="14734904" y="3110532"/>
                  <a:pt x="14752844" y="3093125"/>
                  <a:pt x="14763979" y="3079246"/>
                </a:cubicBezTo>
                <a:cubicBezTo>
                  <a:pt x="14765489" y="3077358"/>
                  <a:pt x="14766806" y="3075788"/>
                  <a:pt x="14766886" y="3075775"/>
                </a:cubicBezTo>
                <a:cubicBezTo>
                  <a:pt x="14766964" y="3075761"/>
                  <a:pt x="14767695" y="3076695"/>
                  <a:pt x="14768466" y="3077866"/>
                </a:cubicBezTo>
                <a:cubicBezTo>
                  <a:pt x="14771144" y="3081844"/>
                  <a:pt x="14771872" y="3083959"/>
                  <a:pt x="14773874" y="3093509"/>
                </a:cubicBezTo>
                <a:cubicBezTo>
                  <a:pt x="14776358" y="3105379"/>
                  <a:pt x="14777324" y="3107208"/>
                  <a:pt x="14782942" y="3111009"/>
                </a:cubicBezTo>
                <a:cubicBezTo>
                  <a:pt x="14786991" y="3113735"/>
                  <a:pt x="14790517" y="3114596"/>
                  <a:pt x="14795099" y="3114013"/>
                </a:cubicBezTo>
                <a:cubicBezTo>
                  <a:pt x="14799404" y="3113479"/>
                  <a:pt x="14802722" y="3112177"/>
                  <a:pt x="14806615" y="3109474"/>
                </a:cubicBezTo>
                <a:cubicBezTo>
                  <a:pt x="14820706" y="3099770"/>
                  <a:pt x="14829804" y="3080662"/>
                  <a:pt x="14825859" y="3069043"/>
                </a:cubicBezTo>
                <a:cubicBezTo>
                  <a:pt x="14824568" y="3065315"/>
                  <a:pt x="14822624" y="3062758"/>
                  <a:pt x="14819102" y="3060267"/>
                </a:cubicBezTo>
                <a:cubicBezTo>
                  <a:pt x="14815947" y="3057999"/>
                  <a:pt x="14812892" y="3056812"/>
                  <a:pt x="14809803" y="3056609"/>
                </a:cubicBezTo>
                <a:cubicBezTo>
                  <a:pt x="14808814" y="3056534"/>
                  <a:pt x="14804601" y="3056890"/>
                  <a:pt x="14800417" y="3057404"/>
                </a:cubicBezTo>
                <a:cubicBezTo>
                  <a:pt x="14796227" y="3057919"/>
                  <a:pt x="14791528" y="3058277"/>
                  <a:pt x="14789930" y="3058225"/>
                </a:cubicBezTo>
                <a:cubicBezTo>
                  <a:pt x="14786816" y="3058108"/>
                  <a:pt x="14781641" y="3057122"/>
                  <a:pt x="14781138" y="3056557"/>
                </a:cubicBezTo>
                <a:cubicBezTo>
                  <a:pt x="14780984" y="3056380"/>
                  <a:pt x="14781892" y="3054555"/>
                  <a:pt x="14783208" y="3052497"/>
                </a:cubicBezTo>
                <a:cubicBezTo>
                  <a:pt x="14794025" y="3035334"/>
                  <a:pt x="14802626" y="3016881"/>
                  <a:pt x="14810115" y="2994791"/>
                </a:cubicBezTo>
                <a:lnTo>
                  <a:pt x="14811178" y="2991719"/>
                </a:lnTo>
                <a:lnTo>
                  <a:pt x="14827726" y="2994459"/>
                </a:lnTo>
                <a:cubicBezTo>
                  <a:pt x="14855937" y="2999190"/>
                  <a:pt x="14876943" y="3002998"/>
                  <a:pt x="14883268" y="3004520"/>
                </a:cubicBezTo>
                <a:cubicBezTo>
                  <a:pt x="14891763" y="3006565"/>
                  <a:pt x="14898044" y="3009722"/>
                  <a:pt x="14902862" y="3014311"/>
                </a:cubicBezTo>
                <a:cubicBezTo>
                  <a:pt x="14906181" y="3017528"/>
                  <a:pt x="14908808" y="3020987"/>
                  <a:pt x="14913744" y="3028650"/>
                </a:cubicBezTo>
                <a:cubicBezTo>
                  <a:pt x="14920801" y="3039654"/>
                  <a:pt x="14925946" y="3043291"/>
                  <a:pt x="14935644" y="3044071"/>
                </a:cubicBezTo>
                <a:cubicBezTo>
                  <a:pt x="14945591" y="3044849"/>
                  <a:pt x="14954947" y="3038888"/>
                  <a:pt x="14961598" y="3027570"/>
                </a:cubicBezTo>
                <a:cubicBezTo>
                  <a:pt x="14967514" y="3017435"/>
                  <a:pt x="14970762" y="3005763"/>
                  <a:pt x="14970824" y="2994474"/>
                </a:cubicBezTo>
                <a:cubicBezTo>
                  <a:pt x="14970814" y="2989672"/>
                  <a:pt x="14969295" y="2980812"/>
                  <a:pt x="14967832" y="2977277"/>
                </a:cubicBezTo>
                <a:cubicBezTo>
                  <a:pt x="14964297" y="2968763"/>
                  <a:pt x="14957152" y="2963188"/>
                  <a:pt x="14948375" y="2962088"/>
                </a:cubicBezTo>
                <a:cubicBezTo>
                  <a:pt x="14941345" y="2961216"/>
                  <a:pt x="14937011" y="2962530"/>
                  <a:pt x="14926448" y="2968819"/>
                </a:cubicBezTo>
                <a:cubicBezTo>
                  <a:pt x="14916841" y="2974538"/>
                  <a:pt x="14914572" y="2975538"/>
                  <a:pt x="14908369" y="2976886"/>
                </a:cubicBezTo>
                <a:cubicBezTo>
                  <a:pt x="14900088" y="2978673"/>
                  <a:pt x="14894967" y="2978248"/>
                  <a:pt x="14881963" y="2974818"/>
                </a:cubicBezTo>
                <a:cubicBezTo>
                  <a:pt x="14872577" y="2972316"/>
                  <a:pt x="14819986" y="2957392"/>
                  <a:pt x="14819358" y="2957052"/>
                </a:cubicBezTo>
                <a:cubicBezTo>
                  <a:pt x="14819265" y="2956987"/>
                  <a:pt x="14819569" y="2954248"/>
                  <a:pt x="14820030" y="2950993"/>
                </a:cubicBezTo>
                <a:cubicBezTo>
                  <a:pt x="14822773" y="2931387"/>
                  <a:pt x="14823065" y="2907682"/>
                  <a:pt x="14820760" y="2888289"/>
                </a:cubicBezTo>
                <a:cubicBezTo>
                  <a:pt x="14820043" y="2882224"/>
                  <a:pt x="14819702" y="2882608"/>
                  <a:pt x="14824524" y="2883899"/>
                </a:cubicBezTo>
                <a:cubicBezTo>
                  <a:pt x="14828492" y="2884969"/>
                  <a:pt x="14830636" y="2886067"/>
                  <a:pt x="14837398" y="2890607"/>
                </a:cubicBezTo>
                <a:cubicBezTo>
                  <a:pt x="14840754" y="2892841"/>
                  <a:pt x="14844556" y="2895080"/>
                  <a:pt x="14845826" y="2895595"/>
                </a:cubicBezTo>
                <a:cubicBezTo>
                  <a:pt x="14853497" y="2898555"/>
                  <a:pt x="14861903" y="2895811"/>
                  <a:pt x="14866790" y="2888703"/>
                </a:cubicBezTo>
                <a:cubicBezTo>
                  <a:pt x="14874553" y="2877478"/>
                  <a:pt x="14872687" y="2854713"/>
                  <a:pt x="14862950" y="2842091"/>
                </a:cubicBezTo>
                <a:cubicBezTo>
                  <a:pt x="14860541" y="2838963"/>
                  <a:pt x="14855902" y="2835646"/>
                  <a:pt x="14852686" y="2834690"/>
                </a:cubicBezTo>
                <a:cubicBezTo>
                  <a:pt x="14849388" y="2833750"/>
                  <a:pt x="14845489" y="2833807"/>
                  <a:pt x="14842020" y="2834932"/>
                </a:cubicBezTo>
                <a:cubicBezTo>
                  <a:pt x="14837238" y="2836484"/>
                  <a:pt x="14834984" y="2838540"/>
                  <a:pt x="14828469" y="2847312"/>
                </a:cubicBezTo>
                <a:cubicBezTo>
                  <a:pt x="14826417" y="2850066"/>
                  <a:pt x="14823963" y="2853092"/>
                  <a:pt x="14823058" y="2853980"/>
                </a:cubicBezTo>
                <a:cubicBezTo>
                  <a:pt x="14821417" y="2855565"/>
                  <a:pt x="14817072" y="2858712"/>
                  <a:pt x="14816319" y="2858841"/>
                </a:cubicBezTo>
                <a:cubicBezTo>
                  <a:pt x="14815885" y="2858915"/>
                  <a:pt x="14815518" y="2857716"/>
                  <a:pt x="14813601" y="2850349"/>
                </a:cubicBezTo>
                <a:cubicBezTo>
                  <a:pt x="14811034" y="2840367"/>
                  <a:pt x="14806861" y="2828135"/>
                  <a:pt x="14802498" y="2817646"/>
                </a:cubicBezTo>
                <a:cubicBezTo>
                  <a:pt x="14800276" y="2812286"/>
                  <a:pt x="14795273" y="2801622"/>
                  <a:pt x="14793616" y="2798608"/>
                </a:cubicBezTo>
                <a:lnTo>
                  <a:pt x="14792791" y="2797121"/>
                </a:lnTo>
                <a:lnTo>
                  <a:pt x="14797906" y="2793475"/>
                </a:lnTo>
                <a:cubicBezTo>
                  <a:pt x="14807511" y="2786576"/>
                  <a:pt x="14826617" y="2773121"/>
                  <a:pt x="14835165" y="2767177"/>
                </a:cubicBezTo>
                <a:cubicBezTo>
                  <a:pt x="14851319" y="2755979"/>
                  <a:pt x="14857116" y="2752502"/>
                  <a:pt x="14862314" y="2751000"/>
                </a:cubicBezTo>
                <a:cubicBezTo>
                  <a:pt x="14863597" y="2750658"/>
                  <a:pt x="14865264" y="2750169"/>
                  <a:pt x="14865995" y="2749921"/>
                </a:cubicBezTo>
                <a:cubicBezTo>
                  <a:pt x="14868083" y="2749278"/>
                  <a:pt x="14874956" y="2748995"/>
                  <a:pt x="14878651" y="2749420"/>
                </a:cubicBezTo>
                <a:cubicBezTo>
                  <a:pt x="14880518" y="2749630"/>
                  <a:pt x="14885187" y="2750498"/>
                  <a:pt x="14889029" y="2751305"/>
                </a:cubicBezTo>
                <a:cubicBezTo>
                  <a:pt x="14892881" y="2752151"/>
                  <a:pt x="14897376" y="2752968"/>
                  <a:pt x="14899066" y="2753086"/>
                </a:cubicBezTo>
                <a:cubicBezTo>
                  <a:pt x="14907533" y="2753792"/>
                  <a:pt x="14914975" y="2750195"/>
                  <a:pt x="14920197" y="2742907"/>
                </a:cubicBezTo>
                <a:cubicBezTo>
                  <a:pt x="14924536" y="2736871"/>
                  <a:pt x="14925796" y="2729978"/>
                  <a:pt x="14924264" y="2721039"/>
                </a:cubicBezTo>
                <a:cubicBezTo>
                  <a:pt x="14921490" y="2704862"/>
                  <a:pt x="14911172" y="2688839"/>
                  <a:pt x="14898057" y="2680258"/>
                </a:cubicBezTo>
                <a:cubicBezTo>
                  <a:pt x="14890594" y="2675430"/>
                  <a:pt x="14883648" y="2673852"/>
                  <a:pt x="14876815" y="2675553"/>
                </a:cubicBezTo>
                <a:cubicBezTo>
                  <a:pt x="14871154" y="2676971"/>
                  <a:pt x="14865467" y="2681082"/>
                  <a:pt x="14862286" y="2686024"/>
                </a:cubicBezTo>
                <a:cubicBezTo>
                  <a:pt x="14860008" y="2689591"/>
                  <a:pt x="14859088" y="2692069"/>
                  <a:pt x="14856698" y="2701395"/>
                </a:cubicBezTo>
                <a:cubicBezTo>
                  <a:pt x="14854042" y="2711785"/>
                  <a:pt x="14852659" y="2715117"/>
                  <a:pt x="14848786" y="2720544"/>
                </a:cubicBezTo>
                <a:cubicBezTo>
                  <a:pt x="14843669" y="2727732"/>
                  <a:pt x="14840406" y="2730084"/>
                  <a:pt x="14819426" y="2741864"/>
                </a:cubicBezTo>
                <a:cubicBezTo>
                  <a:pt x="14803274" y="2750944"/>
                  <a:pt x="14774858" y="2766606"/>
                  <a:pt x="14774424" y="2766681"/>
                </a:cubicBezTo>
                <a:cubicBezTo>
                  <a:pt x="14774226" y="2766715"/>
                  <a:pt x="14773170" y="2765552"/>
                  <a:pt x="14772115" y="2764145"/>
                </a:cubicBezTo>
                <a:cubicBezTo>
                  <a:pt x="14761136" y="2749253"/>
                  <a:pt x="14746352" y="2733548"/>
                  <a:pt x="14732225" y="2721679"/>
                </a:cubicBezTo>
                <a:cubicBezTo>
                  <a:pt x="14729411" y="2719271"/>
                  <a:pt x="14726558" y="2716869"/>
                  <a:pt x="14725934" y="2716325"/>
                </a:cubicBezTo>
                <a:lnTo>
                  <a:pt x="14724789" y="2715341"/>
                </a:lnTo>
                <a:lnTo>
                  <a:pt x="14726506" y="2714191"/>
                </a:lnTo>
                <a:cubicBezTo>
                  <a:pt x="14729545" y="2712205"/>
                  <a:pt x="14733007" y="2711041"/>
                  <a:pt x="14740804" y="2709500"/>
                </a:cubicBezTo>
                <a:cubicBezTo>
                  <a:pt x="14749390" y="2707825"/>
                  <a:pt x="14752124" y="2706908"/>
                  <a:pt x="14754656" y="2705049"/>
                </a:cubicBezTo>
                <a:cubicBezTo>
                  <a:pt x="14758553" y="2702141"/>
                  <a:pt x="14761691" y="2695985"/>
                  <a:pt x="14761832" y="2690871"/>
                </a:cubicBezTo>
                <a:cubicBezTo>
                  <a:pt x="14762255" y="2678381"/>
                  <a:pt x="14747313" y="2662458"/>
                  <a:pt x="14730753" y="2657765"/>
                </a:cubicBezTo>
                <a:cubicBezTo>
                  <a:pt x="14725529" y="2656259"/>
                  <a:pt x="14722888" y="2656060"/>
                  <a:pt x="14718744" y="2656812"/>
                </a:cubicBezTo>
                <a:cubicBezTo>
                  <a:pt x="14713292" y="2657787"/>
                  <a:pt x="14708875" y="2661232"/>
                  <a:pt x="14706123" y="2666549"/>
                </a:cubicBezTo>
                <a:cubicBezTo>
                  <a:pt x="14704051" y="2670609"/>
                  <a:pt x="14703867" y="2673328"/>
                  <a:pt x="14705004" y="2682578"/>
                </a:cubicBezTo>
                <a:cubicBezTo>
                  <a:pt x="14705540" y="2686883"/>
                  <a:pt x="14705950" y="2691658"/>
                  <a:pt x="14705893" y="2693215"/>
                </a:cubicBezTo>
                <a:cubicBezTo>
                  <a:pt x="14705772" y="2696086"/>
                  <a:pt x="14705036" y="2700813"/>
                  <a:pt x="14704641" y="2700881"/>
                </a:cubicBezTo>
                <a:cubicBezTo>
                  <a:pt x="14704522" y="2700901"/>
                  <a:pt x="14702260" y="2699579"/>
                  <a:pt x="14699621" y="2697955"/>
                </a:cubicBezTo>
                <a:cubicBezTo>
                  <a:pt x="14682976" y="2687781"/>
                  <a:pt x="14666199" y="2679908"/>
                  <a:pt x="14647388" y="2673484"/>
                </a:cubicBezTo>
                <a:cubicBezTo>
                  <a:pt x="14642499" y="2671798"/>
                  <a:pt x="14641218" y="2671204"/>
                  <a:pt x="14641326" y="2670656"/>
                </a:cubicBezTo>
                <a:cubicBezTo>
                  <a:pt x="14641423" y="2670272"/>
                  <a:pt x="14642449" y="2664152"/>
                  <a:pt x="14643664" y="2656982"/>
                </a:cubicBezTo>
                <a:cubicBezTo>
                  <a:pt x="14649869" y="2620048"/>
                  <a:pt x="14653534" y="2601058"/>
                  <a:pt x="14655520" y="2595791"/>
                </a:cubicBezTo>
                <a:cubicBezTo>
                  <a:pt x="14658008" y="2589176"/>
                  <a:pt x="14661903" y="2583622"/>
                  <a:pt x="14666961" y="2579416"/>
                </a:cubicBezTo>
                <a:cubicBezTo>
                  <a:pt x="14668427" y="2578229"/>
                  <a:pt x="14672464" y="2575419"/>
                  <a:pt x="14675865" y="2573167"/>
                </a:cubicBezTo>
                <a:cubicBezTo>
                  <a:pt x="14684144" y="2567798"/>
                  <a:pt x="14686350" y="2565954"/>
                  <a:pt x="14689013" y="2562240"/>
                </a:cubicBezTo>
                <a:cubicBezTo>
                  <a:pt x="14692551" y="2557236"/>
                  <a:pt x="14693887" y="2551022"/>
                  <a:pt x="14692775" y="2544536"/>
                </a:cubicBezTo>
                <a:cubicBezTo>
                  <a:pt x="14691818" y="2538959"/>
                  <a:pt x="14689204" y="2534400"/>
                  <a:pt x="14684387" y="2529810"/>
                </a:cubicBezTo>
                <a:cubicBezTo>
                  <a:pt x="14677550" y="2523409"/>
                  <a:pt x="14664593" y="2517407"/>
                  <a:pt x="14653980" y="2515807"/>
                </a:cubicBezTo>
                <a:cubicBezTo>
                  <a:pt x="14646290" y="2514642"/>
                  <a:pt x="14643556" y="2514622"/>
                  <a:pt x="14636088" y="2515698"/>
                </a:cubicBezTo>
                <a:cubicBezTo>
                  <a:pt x="14629886" y="2516558"/>
                  <a:pt x="14628790" y="2516828"/>
                  <a:pt x="14625914" y="2518095"/>
                </a:cubicBezTo>
                <a:cubicBezTo>
                  <a:pt x="14621030" y="2520235"/>
                  <a:pt x="14618382" y="2522358"/>
                  <a:pt x="14615532" y="2526389"/>
                </a:cubicBezTo>
                <a:cubicBezTo>
                  <a:pt x="14613566" y="2529169"/>
                  <a:pt x="14612807" y="2530683"/>
                  <a:pt x="14611997" y="2533550"/>
                </a:cubicBezTo>
                <a:cubicBezTo>
                  <a:pt x="14610628" y="2538385"/>
                  <a:pt x="14610566" y="2540880"/>
                  <a:pt x="14611666" y="2545862"/>
                </a:cubicBezTo>
                <a:cubicBezTo>
                  <a:pt x="14612656" y="2550212"/>
                  <a:pt x="14613489" y="2551982"/>
                  <a:pt x="14619367" y="2561804"/>
                </a:cubicBezTo>
                <a:cubicBezTo>
                  <a:pt x="14625813" y="2572588"/>
                  <a:pt x="14627844" y="2580382"/>
                  <a:pt x="14626683" y="2590475"/>
                </a:cubicBezTo>
                <a:cubicBezTo>
                  <a:pt x="14626062" y="2596119"/>
                  <a:pt x="14623555" y="2605709"/>
                  <a:pt x="14614189" y="2638218"/>
                </a:cubicBezTo>
                <a:cubicBezTo>
                  <a:pt x="14611962" y="2645888"/>
                  <a:pt x="14609436" y="2654667"/>
                  <a:pt x="14608548" y="2657792"/>
                </a:cubicBezTo>
                <a:lnTo>
                  <a:pt x="14606950" y="2663440"/>
                </a:lnTo>
                <a:lnTo>
                  <a:pt x="14603268" y="2662850"/>
                </a:lnTo>
                <a:cubicBezTo>
                  <a:pt x="14584598" y="2659862"/>
                  <a:pt x="14561708" y="2659309"/>
                  <a:pt x="14540728" y="2661359"/>
                </a:cubicBezTo>
                <a:lnTo>
                  <a:pt x="14533876" y="2662004"/>
                </a:lnTo>
                <a:lnTo>
                  <a:pt x="14534446" y="2659626"/>
                </a:lnTo>
                <a:cubicBezTo>
                  <a:pt x="14535534" y="2655287"/>
                  <a:pt x="14536835" y="2652661"/>
                  <a:pt x="14540882" y="2646593"/>
                </a:cubicBezTo>
                <a:cubicBezTo>
                  <a:pt x="14547018" y="2637276"/>
                  <a:pt x="14548133" y="2634032"/>
                  <a:pt x="14547150" y="2628296"/>
                </a:cubicBezTo>
                <a:cubicBezTo>
                  <a:pt x="14546234" y="2622957"/>
                  <a:pt x="14543604" y="2619011"/>
                  <a:pt x="14538832" y="2615880"/>
                </a:cubicBezTo>
                <a:cubicBezTo>
                  <a:pt x="14532320" y="2611622"/>
                  <a:pt x="14523014" y="2610286"/>
                  <a:pt x="14512409" y="2612064"/>
                </a:cubicBezTo>
                <a:cubicBezTo>
                  <a:pt x="14502041" y="2613801"/>
                  <a:pt x="14493704" y="2618121"/>
                  <a:pt x="14489003" y="2624179"/>
                </a:cubicBezTo>
                <a:cubicBezTo>
                  <a:pt x="14485344" y="2628959"/>
                  <a:pt x="14484296" y="2633781"/>
                  <a:pt x="14485717" y="2639685"/>
                </a:cubicBezTo>
                <a:cubicBezTo>
                  <a:pt x="14486976" y="2645128"/>
                  <a:pt x="14489171" y="2647724"/>
                  <a:pt x="14498097" y="2654418"/>
                </a:cubicBezTo>
                <a:cubicBezTo>
                  <a:pt x="14500854" y="2656510"/>
                  <a:pt x="14504093" y="2659253"/>
                  <a:pt x="14505295" y="2660553"/>
                </a:cubicBezTo>
                <a:cubicBezTo>
                  <a:pt x="14507355" y="2662846"/>
                  <a:pt x="14509456" y="2665825"/>
                  <a:pt x="14509224" y="2666150"/>
                </a:cubicBezTo>
                <a:cubicBezTo>
                  <a:pt x="14509159" y="2666242"/>
                  <a:pt x="14506478" y="2666987"/>
                  <a:pt x="14503244" y="2667826"/>
                </a:cubicBezTo>
                <a:cubicBezTo>
                  <a:pt x="14484157" y="2672606"/>
                  <a:pt x="14464842" y="2679866"/>
                  <a:pt x="14448253" y="2688533"/>
                </a:cubicBezTo>
                <a:cubicBezTo>
                  <a:pt x="14446010" y="2689691"/>
                  <a:pt x="14444128" y="2690584"/>
                  <a:pt x="14444075" y="2690511"/>
                </a:cubicBezTo>
                <a:cubicBezTo>
                  <a:pt x="14443797" y="2690315"/>
                  <a:pt x="14425635" y="2664644"/>
                  <a:pt x="14418935" y="2655003"/>
                </a:cubicBezTo>
                <a:cubicBezTo>
                  <a:pt x="14402379" y="2631337"/>
                  <a:pt x="14399964" y="2626987"/>
                  <a:pt x="14398486" y="2618365"/>
                </a:cubicBezTo>
                <a:cubicBezTo>
                  <a:pt x="14397415" y="2612116"/>
                  <a:pt x="14397756" y="2607701"/>
                  <a:pt x="14400288" y="2596111"/>
                </a:cubicBezTo>
                <a:cubicBezTo>
                  <a:pt x="14402127" y="2587612"/>
                  <a:pt x="14402287" y="2585223"/>
                  <a:pt x="14401501" y="2580635"/>
                </a:cubicBezTo>
                <a:cubicBezTo>
                  <a:pt x="14400972" y="2577550"/>
                  <a:pt x="14400571" y="2576397"/>
                  <a:pt x="14399241" y="2574101"/>
                </a:cubicBezTo>
                <a:cubicBezTo>
                  <a:pt x="14392125" y="2561804"/>
                  <a:pt x="14378816" y="2558019"/>
                  <a:pt x="14362021" y="2563586"/>
                </a:cubicBezTo>
                <a:cubicBezTo>
                  <a:pt x="14348191" y="2568156"/>
                  <a:pt x="14336547" y="2576708"/>
                  <a:pt x="14329264" y="2587646"/>
                </a:cubicBezTo>
                <a:cubicBezTo>
                  <a:pt x="14326382" y="2591967"/>
                  <a:pt x="14324998" y="2595055"/>
                  <a:pt x="14324105" y="2599116"/>
                </a:cubicBezTo>
                <a:cubicBezTo>
                  <a:pt x="14321563" y="2610871"/>
                  <a:pt x="14329165" y="2622922"/>
                  <a:pt x="14341520" y="2626829"/>
                </a:cubicBezTo>
                <a:cubicBezTo>
                  <a:pt x="14343665" y="2627479"/>
                  <a:pt x="14348072" y="2628719"/>
                  <a:pt x="14351346" y="2629542"/>
                </a:cubicBezTo>
                <a:cubicBezTo>
                  <a:pt x="14359174" y="2631497"/>
                  <a:pt x="14363448" y="2633167"/>
                  <a:pt x="14367577" y="2635879"/>
                </a:cubicBezTo>
                <a:cubicBezTo>
                  <a:pt x="14376153" y="2641493"/>
                  <a:pt x="14379247" y="2645766"/>
                  <a:pt x="14394874" y="2673989"/>
                </a:cubicBezTo>
                <a:cubicBezTo>
                  <a:pt x="14395999" y="2676036"/>
                  <a:pt x="14398646" y="2680793"/>
                  <a:pt x="14400762" y="2684584"/>
                </a:cubicBezTo>
                <a:cubicBezTo>
                  <a:pt x="14402876" y="2688374"/>
                  <a:pt x="14406783" y="2695480"/>
                  <a:pt x="14409496" y="2700390"/>
                </a:cubicBezTo>
                <a:lnTo>
                  <a:pt x="14414413" y="2709359"/>
                </a:lnTo>
                <a:lnTo>
                  <a:pt x="14411415" y="2711583"/>
                </a:lnTo>
                <a:cubicBezTo>
                  <a:pt x="14396699" y="2722615"/>
                  <a:pt x="14380431" y="2738148"/>
                  <a:pt x="14368776" y="2752321"/>
                </a:cubicBezTo>
                <a:cubicBezTo>
                  <a:pt x="14365438" y="2756354"/>
                  <a:pt x="14365048" y="2756705"/>
                  <a:pt x="14364465" y="2756154"/>
                </a:cubicBezTo>
                <a:cubicBezTo>
                  <a:pt x="14363010" y="2754775"/>
                  <a:pt x="14361517" y="2750104"/>
                  <a:pt x="14359714" y="2741497"/>
                </a:cubicBezTo>
                <a:cubicBezTo>
                  <a:pt x="14358736" y="2736738"/>
                  <a:pt x="14357587" y="2732172"/>
                  <a:pt x="14357201" y="2731342"/>
                </a:cubicBezTo>
                <a:cubicBezTo>
                  <a:pt x="14355781" y="2728532"/>
                  <a:pt x="14353758" y="2726233"/>
                  <a:pt x="14350992" y="2724345"/>
                </a:cubicBezTo>
                <a:cubicBezTo>
                  <a:pt x="14343528" y="2719273"/>
                  <a:pt x="14335030" y="2720038"/>
                  <a:pt x="14326062" y="2726625"/>
                </a:cubicBezTo>
                <a:cubicBezTo>
                  <a:pt x="14312495" y="2736524"/>
                  <a:pt x="14303977" y="2755003"/>
                  <a:pt x="14307804" y="2766154"/>
                </a:cubicBezTo>
                <a:cubicBezTo>
                  <a:pt x="14310046" y="2772813"/>
                  <a:pt x="14316639" y="2778034"/>
                  <a:pt x="14323582" y="2778636"/>
                </a:cubicBezTo>
                <a:cubicBezTo>
                  <a:pt x="14325065" y="2778747"/>
                  <a:pt x="14329214" y="2778484"/>
                  <a:pt x="14333835" y="2777895"/>
                </a:cubicBezTo>
                <a:cubicBezTo>
                  <a:pt x="14341055" y="2777024"/>
                  <a:pt x="14345104" y="2776899"/>
                  <a:pt x="14348227" y="2777545"/>
                </a:cubicBezTo>
                <a:cubicBezTo>
                  <a:pt x="14348941" y="2777667"/>
                  <a:pt x="14349580" y="2777842"/>
                  <a:pt x="14349628" y="2777874"/>
                </a:cubicBezTo>
                <a:cubicBezTo>
                  <a:pt x="14349713" y="2777900"/>
                  <a:pt x="14347934" y="2781056"/>
                  <a:pt x="14345650" y="2784827"/>
                </a:cubicBezTo>
                <a:cubicBezTo>
                  <a:pt x="14335734" y="2801306"/>
                  <a:pt x="14327422" y="2819546"/>
                  <a:pt x="14321249" y="2838397"/>
                </a:cubicBezTo>
                <a:cubicBezTo>
                  <a:pt x="14320261" y="2841417"/>
                  <a:pt x="14319382" y="2843888"/>
                  <a:pt x="14319302" y="2843902"/>
                </a:cubicBezTo>
                <a:cubicBezTo>
                  <a:pt x="14318748" y="2843997"/>
                  <a:pt x="14274703" y="2836403"/>
                  <a:pt x="14263004" y="2834175"/>
                </a:cubicBezTo>
                <a:cubicBezTo>
                  <a:pt x="14244999" y="2830788"/>
                  <a:pt x="14239303" y="2828670"/>
                  <a:pt x="14232878" y="2823013"/>
                </a:cubicBezTo>
                <a:cubicBezTo>
                  <a:pt x="14229183" y="2819739"/>
                  <a:pt x="14227011" y="2817057"/>
                  <a:pt x="14221870" y="2809144"/>
                </a:cubicBezTo>
                <a:cubicBezTo>
                  <a:pt x="14219543" y="2805553"/>
                  <a:pt x="14216847" y="2801700"/>
                  <a:pt x="14215926" y="2800596"/>
                </a:cubicBezTo>
                <a:cubicBezTo>
                  <a:pt x="14213578" y="2797822"/>
                  <a:pt x="14208733" y="2794501"/>
                  <a:pt x="14205541" y="2793459"/>
                </a:cubicBezTo>
                <a:cubicBezTo>
                  <a:pt x="14200064" y="2791671"/>
                  <a:pt x="14193069" y="2791934"/>
                  <a:pt x="14188229" y="2794107"/>
                </a:cubicBezTo>
                <a:cubicBezTo>
                  <a:pt x="14175749" y="2799667"/>
                  <a:pt x="14165696" y="2817717"/>
                  <a:pt x="14164038" y="2837504"/>
                </a:cubicBezTo>
                <a:cubicBezTo>
                  <a:pt x="14163688" y="2841635"/>
                  <a:pt x="14163756" y="2843212"/>
                  <a:pt x="14164602" y="2849092"/>
                </a:cubicBezTo>
                <a:cubicBezTo>
                  <a:pt x="14165727" y="2857083"/>
                  <a:pt x="14166796" y="2860238"/>
                  <a:pt x="14169871" y="2864638"/>
                </a:cubicBezTo>
                <a:cubicBezTo>
                  <a:pt x="14173578" y="2869865"/>
                  <a:pt x="14180688" y="2873816"/>
                  <a:pt x="14187551" y="2874431"/>
                </a:cubicBezTo>
                <a:cubicBezTo>
                  <a:pt x="14190818" y="2874726"/>
                  <a:pt x="14196420" y="2873684"/>
                  <a:pt x="14199863" y="2872157"/>
                </a:cubicBezTo>
                <a:cubicBezTo>
                  <a:pt x="14201449" y="2871438"/>
                  <a:pt x="14205277" y="2869316"/>
                  <a:pt x="14208455" y="2867427"/>
                </a:cubicBezTo>
                <a:cubicBezTo>
                  <a:pt x="14220405" y="2860207"/>
                  <a:pt x="14226617" y="2858205"/>
                  <a:pt x="14235822" y="2858460"/>
                </a:cubicBezTo>
                <a:cubicBezTo>
                  <a:pt x="14242696" y="2858665"/>
                  <a:pt x="14248903" y="2860207"/>
                  <a:pt x="14286283" y="2870938"/>
                </a:cubicBezTo>
                <a:cubicBezTo>
                  <a:pt x="14293945" y="2873126"/>
                  <a:pt x="14302809" y="2875678"/>
                  <a:pt x="14306059" y="2876586"/>
                </a:cubicBezTo>
                <a:lnTo>
                  <a:pt x="14311877" y="2878235"/>
                </a:lnTo>
                <a:lnTo>
                  <a:pt x="14311505" y="2880579"/>
                </a:lnTo>
                <a:cubicBezTo>
                  <a:pt x="14308743" y="2897460"/>
                  <a:pt x="14308253" y="2921199"/>
                  <a:pt x="14310245" y="2942070"/>
                </a:cubicBezTo>
                <a:cubicBezTo>
                  <a:pt x="14310612" y="2946120"/>
                  <a:pt x="14310675" y="2948389"/>
                  <a:pt x="14310398" y="2948436"/>
                </a:cubicBezTo>
                <a:cubicBezTo>
                  <a:pt x="14308937" y="2948687"/>
                  <a:pt x="14302708" y="2945602"/>
                  <a:pt x="14297156" y="2941953"/>
                </a:cubicBezTo>
                <a:cubicBezTo>
                  <a:pt x="14287456" y="2935473"/>
                  <a:pt x="14284772" y="2934549"/>
                  <a:pt x="14278993" y="2935499"/>
                </a:cubicBezTo>
                <a:cubicBezTo>
                  <a:pt x="14273180" y="2936496"/>
                  <a:pt x="14269845" y="2938656"/>
                  <a:pt x="14266510" y="2943665"/>
                </a:cubicBezTo>
                <a:cubicBezTo>
                  <a:pt x="14264310" y="2946974"/>
                  <a:pt x="14263170" y="2950060"/>
                  <a:pt x="14262441" y="2954827"/>
                </a:cubicBezTo>
                <a:cubicBezTo>
                  <a:pt x="14259828" y="2971887"/>
                  <a:pt x="14267366" y="2991399"/>
                  <a:pt x="14278513" y="2996328"/>
                </a:cubicBezTo>
                <a:cubicBezTo>
                  <a:pt x="14282215" y="2997973"/>
                  <a:pt x="14284538" y="2998226"/>
                  <a:pt x="14288848" y="2997487"/>
                </a:cubicBezTo>
                <a:cubicBezTo>
                  <a:pt x="14295097" y="2996416"/>
                  <a:pt x="14297909" y="2994305"/>
                  <a:pt x="14303774" y="2986256"/>
                </a:cubicBezTo>
                <a:cubicBezTo>
                  <a:pt x="14308127" y="2980298"/>
                  <a:pt x="14310443" y="2977661"/>
                  <a:pt x="14313225" y="2975597"/>
                </a:cubicBezTo>
                <a:lnTo>
                  <a:pt x="14315322" y="2974057"/>
                </a:lnTo>
                <a:lnTo>
                  <a:pt x="14315879" y="2976119"/>
                </a:lnTo>
                <a:cubicBezTo>
                  <a:pt x="14316188" y="2977206"/>
                  <a:pt x="14317229" y="2981140"/>
                  <a:pt x="14318213" y="2984757"/>
                </a:cubicBezTo>
                <a:cubicBezTo>
                  <a:pt x="14322606" y="3001104"/>
                  <a:pt x="14329862" y="3019688"/>
                  <a:pt x="14337743" y="3034786"/>
                </a:cubicBezTo>
                <a:cubicBezTo>
                  <a:pt x="14339261" y="3037701"/>
                  <a:pt x="14340552" y="3040248"/>
                  <a:pt x="14340586" y="3040446"/>
                </a:cubicBezTo>
                <a:cubicBezTo>
                  <a:pt x="14340626" y="3040683"/>
                  <a:pt x="14338150" y="3042614"/>
                  <a:pt x="14335137" y="3044759"/>
                </a:cubicBezTo>
                <a:cubicBezTo>
                  <a:pt x="14282483" y="3082166"/>
                  <a:pt x="14280088" y="3083635"/>
                  <a:pt x="14269529" y="3085445"/>
                </a:cubicBezTo>
                <a:cubicBezTo>
                  <a:pt x="14262688" y="3086618"/>
                  <a:pt x="14259473" y="3086396"/>
                  <a:pt x="14248573" y="3084071"/>
                </a:cubicBezTo>
                <a:cubicBezTo>
                  <a:pt x="14234579" y="3081056"/>
                  <a:pt x="14229773" y="3081513"/>
                  <a:pt x="14222876" y="3086401"/>
                </a:cubicBezTo>
                <a:cubicBezTo>
                  <a:pt x="14216638" y="3090849"/>
                  <a:pt x="14213189" y="3096856"/>
                  <a:pt x="14212296" y="3104704"/>
                </a:cubicBezTo>
                <a:cubicBezTo>
                  <a:pt x="14211798" y="3109390"/>
                  <a:pt x="14213548" y="3119595"/>
                  <a:pt x="14215836" y="3125350"/>
                </a:cubicBezTo>
                <a:cubicBezTo>
                  <a:pt x="14222637" y="3142221"/>
                  <a:pt x="14235775" y="3155929"/>
                  <a:pt x="14248423" y="3159419"/>
                </a:cubicBezTo>
                <a:cubicBezTo>
                  <a:pt x="14252432" y="3160482"/>
                  <a:pt x="14255193" y="3160660"/>
                  <a:pt x="14258830" y="3160036"/>
                </a:cubicBezTo>
                <a:cubicBezTo>
                  <a:pt x="14265828" y="3158837"/>
                  <a:pt x="14272910" y="3153592"/>
                  <a:pt x="14276125" y="3147178"/>
                </a:cubicBezTo>
                <a:cubicBezTo>
                  <a:pt x="14277726" y="3143931"/>
                  <a:pt x="14278552" y="3141387"/>
                  <a:pt x="14280597" y="3133138"/>
                </a:cubicBezTo>
                <a:cubicBezTo>
                  <a:pt x="14282560" y="3125351"/>
                  <a:pt x="14283667" y="3122310"/>
                  <a:pt x="14285968" y="3118171"/>
                </a:cubicBezTo>
                <a:cubicBezTo>
                  <a:pt x="14289384" y="3111966"/>
                  <a:pt x="14294671" y="3106947"/>
                  <a:pt x="14303116" y="3101835"/>
                </a:cubicBezTo>
                <a:cubicBezTo>
                  <a:pt x="14308463" y="3098598"/>
                  <a:pt x="14318661" y="3092777"/>
                  <a:pt x="14326254" y="3088626"/>
                </a:cubicBezTo>
                <a:cubicBezTo>
                  <a:pt x="14330081" y="3086504"/>
                  <a:pt x="14337708" y="3082305"/>
                  <a:pt x="14352840" y="3073929"/>
                </a:cubicBezTo>
                <a:cubicBezTo>
                  <a:pt x="14356407" y="3071933"/>
                  <a:pt x="14359560" y="3070375"/>
                  <a:pt x="14359810" y="3070413"/>
                </a:cubicBezTo>
                <a:cubicBezTo>
                  <a:pt x="14360060" y="3070452"/>
                  <a:pt x="14361732" y="3072364"/>
                  <a:pt x="14363464" y="3074632"/>
                </a:cubicBezTo>
                <a:cubicBezTo>
                  <a:pt x="14374043" y="3088371"/>
                  <a:pt x="14388599" y="3103220"/>
                  <a:pt x="14403179" y="3115133"/>
                </a:cubicBezTo>
                <a:lnTo>
                  <a:pt x="14407299" y="3118498"/>
                </a:lnTo>
                <a:lnTo>
                  <a:pt x="14405760" y="3119494"/>
                </a:lnTo>
                <a:cubicBezTo>
                  <a:pt x="14402281" y="3121760"/>
                  <a:pt x="14400120" y="3122457"/>
                  <a:pt x="14391000" y="3124346"/>
                </a:cubicBezTo>
                <a:cubicBezTo>
                  <a:pt x="14379090" y="3126836"/>
                  <a:pt x="14376769" y="3128008"/>
                  <a:pt x="14373303" y="3133203"/>
                </a:cubicBezTo>
                <a:cubicBezTo>
                  <a:pt x="14368286" y="3140740"/>
                  <a:pt x="14368843" y="3148502"/>
                  <a:pt x="14375105" y="3157485"/>
                </a:cubicBezTo>
                <a:cubicBezTo>
                  <a:pt x="14378353" y="3162181"/>
                  <a:pt x="14381971" y="3165713"/>
                  <a:pt x="14387128" y="3169429"/>
                </a:cubicBezTo>
                <a:cubicBezTo>
                  <a:pt x="14396030" y="3175761"/>
                  <a:pt x="14405133" y="3178516"/>
                  <a:pt x="14412763" y="3177207"/>
                </a:cubicBezTo>
                <a:cubicBezTo>
                  <a:pt x="14417985" y="3176312"/>
                  <a:pt x="14421385" y="3174060"/>
                  <a:pt x="14424417" y="3169428"/>
                </a:cubicBezTo>
                <a:cubicBezTo>
                  <a:pt x="14427496" y="3164829"/>
                  <a:pt x="14428237" y="3160141"/>
                  <a:pt x="14427085" y="3153174"/>
                </a:cubicBezTo>
                <a:cubicBezTo>
                  <a:pt x="14426081" y="3147320"/>
                  <a:pt x="14425742" y="3141067"/>
                  <a:pt x="14426233" y="3137522"/>
                </a:cubicBezTo>
                <a:cubicBezTo>
                  <a:pt x="14426935" y="3132353"/>
                  <a:pt x="14426856" y="3132367"/>
                  <a:pt x="14430864" y="3134855"/>
                </a:cubicBezTo>
                <a:cubicBezTo>
                  <a:pt x="14448177" y="3145608"/>
                  <a:pt x="14469478" y="3155391"/>
                  <a:pt x="14487743" y="3161013"/>
                </a:cubicBezTo>
                <a:cubicBezTo>
                  <a:pt x="14490880" y="3161982"/>
                  <a:pt x="14493491" y="3162959"/>
                  <a:pt x="14493532" y="3163196"/>
                </a:cubicBezTo>
                <a:cubicBezTo>
                  <a:pt x="14493620" y="3163710"/>
                  <a:pt x="14490418" y="3183029"/>
                  <a:pt x="14487238" y="3201285"/>
                </a:cubicBezTo>
                <a:cubicBezTo>
                  <a:pt x="14481001" y="3237084"/>
                  <a:pt x="14479561" y="3242460"/>
                  <a:pt x="14474313" y="3249834"/>
                </a:cubicBezTo>
                <a:cubicBezTo>
                  <a:pt x="14470597" y="3254991"/>
                  <a:pt x="14467232" y="3257929"/>
                  <a:pt x="14458604" y="3263398"/>
                </a:cubicBezTo>
                <a:cubicBezTo>
                  <a:pt x="14450930" y="3268257"/>
                  <a:pt x="14448504" y="3270260"/>
                  <a:pt x="14445792" y="3274145"/>
                </a:cubicBezTo>
                <a:cubicBezTo>
                  <a:pt x="14441885" y="3279620"/>
                  <a:pt x="14440692" y="3284995"/>
                  <a:pt x="14441878" y="3291917"/>
                </a:cubicBezTo>
                <a:cubicBezTo>
                  <a:pt x="14443004" y="3298726"/>
                  <a:pt x="14446869" y="3304415"/>
                  <a:pt x="14453858" y="3309568"/>
                </a:cubicBezTo>
                <a:cubicBezTo>
                  <a:pt x="14464477" y="3317356"/>
                  <a:pt x="14478745" y="3321750"/>
                  <a:pt x="14492999" y="3321545"/>
                </a:cubicBezTo>
                <a:cubicBezTo>
                  <a:pt x="14493573" y="3321569"/>
                  <a:pt x="14496711" y="3321112"/>
                  <a:pt x="14499999" y="3320589"/>
                </a:cubicBezTo>
                <a:close/>
                <a:moveTo>
                  <a:pt x="6108753" y="4850175"/>
                </a:moveTo>
                <a:cubicBezTo>
                  <a:pt x="6156691" y="4842356"/>
                  <a:pt x="6180844" y="4828998"/>
                  <a:pt x="6203001" y="4798152"/>
                </a:cubicBezTo>
                <a:cubicBezTo>
                  <a:pt x="6222254" y="4771409"/>
                  <a:pt x="6229158" y="4741575"/>
                  <a:pt x="6223618" y="4709266"/>
                </a:cubicBezTo>
                <a:cubicBezTo>
                  <a:pt x="6220181" y="4689220"/>
                  <a:pt x="6213063" y="4673410"/>
                  <a:pt x="6189931" y="4634301"/>
                </a:cubicBezTo>
                <a:cubicBezTo>
                  <a:pt x="6167421" y="4596487"/>
                  <a:pt x="6160832" y="4582590"/>
                  <a:pt x="6153480" y="4558406"/>
                </a:cubicBezTo>
                <a:cubicBezTo>
                  <a:pt x="6144148" y="4527349"/>
                  <a:pt x="6144046" y="4491703"/>
                  <a:pt x="6153274" y="4452054"/>
                </a:cubicBezTo>
                <a:cubicBezTo>
                  <a:pt x="6158744" y="4427875"/>
                  <a:pt x="6180574" y="4348399"/>
                  <a:pt x="6207726" y="4254386"/>
                </a:cubicBezTo>
                <a:cubicBezTo>
                  <a:pt x="6218905" y="4215604"/>
                  <a:pt x="6232575" y="4167981"/>
                  <a:pt x="6238067" y="4148607"/>
                </a:cubicBezTo>
                <a:cubicBezTo>
                  <a:pt x="6243721" y="4129005"/>
                  <a:pt x="6249392" y="4113007"/>
                  <a:pt x="6250559" y="4112806"/>
                </a:cubicBezTo>
                <a:cubicBezTo>
                  <a:pt x="6251921" y="4112573"/>
                  <a:pt x="6262119" y="4113629"/>
                  <a:pt x="6273162" y="4114941"/>
                </a:cubicBezTo>
                <a:cubicBezTo>
                  <a:pt x="6367841" y="4127358"/>
                  <a:pt x="6480936" y="4128002"/>
                  <a:pt x="6574141" y="4116629"/>
                </a:cubicBezTo>
                <a:lnTo>
                  <a:pt x="6602008" y="4113253"/>
                </a:lnTo>
                <a:lnTo>
                  <a:pt x="6599345" y="4126933"/>
                </a:lnTo>
                <a:cubicBezTo>
                  <a:pt x="6595577" y="4147013"/>
                  <a:pt x="6586899" y="4165331"/>
                  <a:pt x="6567300" y="4194737"/>
                </a:cubicBezTo>
                <a:cubicBezTo>
                  <a:pt x="6557726" y="4209001"/>
                  <a:pt x="6547096" y="4226451"/>
                  <a:pt x="6543493" y="4233480"/>
                </a:cubicBezTo>
                <a:cubicBezTo>
                  <a:pt x="6528538" y="4263092"/>
                  <a:pt x="6532738" y="4300438"/>
                  <a:pt x="6554224" y="4327609"/>
                </a:cubicBezTo>
                <a:cubicBezTo>
                  <a:pt x="6571368" y="4349313"/>
                  <a:pt x="6607571" y="4365345"/>
                  <a:pt x="6646570" y="4368475"/>
                </a:cubicBezTo>
                <a:cubicBezTo>
                  <a:pt x="6735511" y="4375464"/>
                  <a:pt x="6820135" y="4333907"/>
                  <a:pt x="6837874" y="4274967"/>
                </a:cubicBezTo>
                <a:cubicBezTo>
                  <a:pt x="6842411" y="4259363"/>
                  <a:pt x="6842439" y="4258356"/>
                  <a:pt x="6838868" y="4237531"/>
                </a:cubicBezTo>
                <a:cubicBezTo>
                  <a:pt x="6833029" y="4203471"/>
                  <a:pt x="6825449" y="4193150"/>
                  <a:pt x="6780626" y="4159562"/>
                </a:cubicBezTo>
                <a:cubicBezTo>
                  <a:pt x="6765480" y="4148335"/>
                  <a:pt x="6749838" y="4135390"/>
                  <a:pt x="6745729" y="4131286"/>
                </a:cubicBezTo>
                <a:cubicBezTo>
                  <a:pt x="6737250" y="4122722"/>
                  <a:pt x="6719934" y="4098844"/>
                  <a:pt x="6719300" y="4095146"/>
                </a:cubicBezTo>
                <a:cubicBezTo>
                  <a:pt x="6718766" y="4092032"/>
                  <a:pt x="6721974" y="4090881"/>
                  <a:pt x="6755173" y="4082384"/>
                </a:cubicBezTo>
                <a:cubicBezTo>
                  <a:pt x="6834283" y="4062408"/>
                  <a:pt x="6925496" y="4027735"/>
                  <a:pt x="7004382" y="3987762"/>
                </a:cubicBezTo>
                <a:lnTo>
                  <a:pt x="7032749" y="3973282"/>
                </a:lnTo>
                <a:lnTo>
                  <a:pt x="7040790" y="3985127"/>
                </a:lnTo>
                <a:cubicBezTo>
                  <a:pt x="7045105" y="3991599"/>
                  <a:pt x="7068599" y="4024636"/>
                  <a:pt x="7092649" y="4058580"/>
                </a:cubicBezTo>
                <a:cubicBezTo>
                  <a:pt x="7216289" y="4231722"/>
                  <a:pt x="7250420" y="4283571"/>
                  <a:pt x="7261442" y="4315140"/>
                </a:cubicBezTo>
                <a:cubicBezTo>
                  <a:pt x="7276606" y="4358020"/>
                  <a:pt x="7276858" y="4384023"/>
                  <a:pt x="7263334" y="4448851"/>
                </a:cubicBezTo>
                <a:cubicBezTo>
                  <a:pt x="7258825" y="4470461"/>
                  <a:pt x="7254496" y="4495446"/>
                  <a:pt x="7253823" y="4504377"/>
                </a:cubicBezTo>
                <a:cubicBezTo>
                  <a:pt x="7249355" y="4562443"/>
                  <a:pt x="7291678" y="4616496"/>
                  <a:pt x="7350449" y="4627455"/>
                </a:cubicBezTo>
                <a:cubicBezTo>
                  <a:pt x="7415004" y="4639427"/>
                  <a:pt x="7508880" y="4605099"/>
                  <a:pt x="7570573" y="4546637"/>
                </a:cubicBezTo>
                <a:cubicBezTo>
                  <a:pt x="7632494" y="4488336"/>
                  <a:pt x="7652664" y="4428378"/>
                  <a:pt x="7628618" y="4374599"/>
                </a:cubicBezTo>
                <a:cubicBezTo>
                  <a:pt x="7620054" y="4355031"/>
                  <a:pt x="7608366" y="4340606"/>
                  <a:pt x="7590678" y="4327410"/>
                </a:cubicBezTo>
                <a:cubicBezTo>
                  <a:pt x="7572729" y="4313859"/>
                  <a:pt x="7552857" y="4305445"/>
                  <a:pt x="7518800" y="4297260"/>
                </a:cubicBezTo>
                <a:cubicBezTo>
                  <a:pt x="7450036" y="4280600"/>
                  <a:pt x="7419521" y="4266197"/>
                  <a:pt x="7391341" y="4237370"/>
                </a:cubicBezTo>
                <a:cubicBezTo>
                  <a:pt x="7364856" y="4210255"/>
                  <a:pt x="7354324" y="4193228"/>
                  <a:pt x="7265152" y="4033009"/>
                </a:cubicBezTo>
                <a:cubicBezTo>
                  <a:pt x="7204852" y="3924339"/>
                  <a:pt x="7181341" y="3880686"/>
                  <a:pt x="7182208" y="3878734"/>
                </a:cubicBezTo>
                <a:cubicBezTo>
                  <a:pt x="7182625" y="3877661"/>
                  <a:pt x="7190159" y="3871360"/>
                  <a:pt x="7198893" y="3865055"/>
                </a:cubicBezTo>
                <a:cubicBezTo>
                  <a:pt x="7264690" y="3816508"/>
                  <a:pt x="7352971" y="3730847"/>
                  <a:pt x="7407769" y="3662548"/>
                </a:cubicBezTo>
                <a:cubicBezTo>
                  <a:pt x="7415190" y="3653260"/>
                  <a:pt x="7421679" y="3645537"/>
                  <a:pt x="7422068" y="3645470"/>
                </a:cubicBezTo>
                <a:cubicBezTo>
                  <a:pt x="7422457" y="3645403"/>
                  <a:pt x="7426050" y="3649996"/>
                  <a:pt x="7429842" y="3655757"/>
                </a:cubicBezTo>
                <a:cubicBezTo>
                  <a:pt x="7443015" y="3675337"/>
                  <a:pt x="7446602" y="3685741"/>
                  <a:pt x="7456462" y="3732736"/>
                </a:cubicBezTo>
                <a:cubicBezTo>
                  <a:pt x="7468681" y="3791148"/>
                  <a:pt x="7473430" y="3800151"/>
                  <a:pt x="7501076" y="3818852"/>
                </a:cubicBezTo>
                <a:cubicBezTo>
                  <a:pt x="7521005" y="3832265"/>
                  <a:pt x="7538359" y="3836501"/>
                  <a:pt x="7560906" y="3833638"/>
                </a:cubicBezTo>
                <a:cubicBezTo>
                  <a:pt x="7582089" y="3831007"/>
                  <a:pt x="7598419" y="3824601"/>
                  <a:pt x="7617573" y="3811299"/>
                </a:cubicBezTo>
                <a:cubicBezTo>
                  <a:pt x="7686912" y="3763547"/>
                  <a:pt x="7731689" y="3669518"/>
                  <a:pt x="7712270" y="3612341"/>
                </a:cubicBezTo>
                <a:cubicBezTo>
                  <a:pt x="7705919" y="3593995"/>
                  <a:pt x="7696350" y="3581412"/>
                  <a:pt x="7679023" y="3569155"/>
                </a:cubicBezTo>
                <a:cubicBezTo>
                  <a:pt x="7663487" y="3557995"/>
                  <a:pt x="7648463" y="3552156"/>
                  <a:pt x="7633267" y="3551155"/>
                </a:cubicBezTo>
                <a:cubicBezTo>
                  <a:pt x="7628396" y="3550788"/>
                  <a:pt x="7607663" y="3552540"/>
                  <a:pt x="7587063" y="3555071"/>
                </a:cubicBezTo>
                <a:cubicBezTo>
                  <a:pt x="7566462" y="3557601"/>
                  <a:pt x="7543326" y="3559364"/>
                  <a:pt x="7535469" y="3559108"/>
                </a:cubicBezTo>
                <a:cubicBezTo>
                  <a:pt x="7520145" y="3558530"/>
                  <a:pt x="7494674" y="3553681"/>
                  <a:pt x="7492194" y="3550901"/>
                </a:cubicBezTo>
                <a:cubicBezTo>
                  <a:pt x="7491444" y="3550028"/>
                  <a:pt x="7495913" y="3541047"/>
                  <a:pt x="7502390" y="3530921"/>
                </a:cubicBezTo>
                <a:cubicBezTo>
                  <a:pt x="7555619" y="3446461"/>
                  <a:pt x="7597944" y="3355658"/>
                  <a:pt x="7634797" y="3246958"/>
                </a:cubicBezTo>
                <a:lnTo>
                  <a:pt x="7640017" y="3231839"/>
                </a:lnTo>
                <a:lnTo>
                  <a:pt x="7721458" y="3245322"/>
                </a:lnTo>
                <a:cubicBezTo>
                  <a:pt x="7860270" y="3268605"/>
                  <a:pt x="7963645" y="3287345"/>
                  <a:pt x="7994778" y="3294829"/>
                </a:cubicBezTo>
                <a:cubicBezTo>
                  <a:pt x="8036568" y="3304893"/>
                  <a:pt x="8067479" y="3320430"/>
                  <a:pt x="8091183" y="3343013"/>
                </a:cubicBezTo>
                <a:cubicBezTo>
                  <a:pt x="8107520" y="3358845"/>
                  <a:pt x="8120454" y="3375861"/>
                  <a:pt x="8144748" y="3413569"/>
                </a:cubicBezTo>
                <a:cubicBezTo>
                  <a:pt x="8179474" y="3467720"/>
                  <a:pt x="8204780" y="3485620"/>
                  <a:pt x="8252514" y="3489457"/>
                </a:cubicBezTo>
                <a:cubicBezTo>
                  <a:pt x="8301450" y="3493289"/>
                  <a:pt x="8347503" y="3463954"/>
                  <a:pt x="8380222" y="3408256"/>
                </a:cubicBezTo>
                <a:cubicBezTo>
                  <a:pt x="8409332" y="3358386"/>
                  <a:pt x="8425326" y="3300947"/>
                  <a:pt x="8425618" y="3245399"/>
                </a:cubicBezTo>
                <a:cubicBezTo>
                  <a:pt x="8425572" y="3221766"/>
                  <a:pt x="8418097" y="3178168"/>
                  <a:pt x="8410907" y="3160769"/>
                </a:cubicBezTo>
                <a:cubicBezTo>
                  <a:pt x="8393507" y="3118873"/>
                  <a:pt x="8358354" y="3091442"/>
                  <a:pt x="8315156" y="3086026"/>
                </a:cubicBezTo>
                <a:cubicBezTo>
                  <a:pt x="8280566" y="3081738"/>
                  <a:pt x="8259238" y="3088201"/>
                  <a:pt x="8207251" y="3119153"/>
                </a:cubicBezTo>
                <a:cubicBezTo>
                  <a:pt x="8159991" y="3147292"/>
                  <a:pt x="8148815" y="3152213"/>
                  <a:pt x="8118302" y="3158847"/>
                </a:cubicBezTo>
                <a:cubicBezTo>
                  <a:pt x="8077540" y="3167639"/>
                  <a:pt x="8052341" y="3165549"/>
                  <a:pt x="7988348" y="3148672"/>
                </a:cubicBezTo>
                <a:cubicBezTo>
                  <a:pt x="7942164" y="3136355"/>
                  <a:pt x="7683372" y="3062920"/>
                  <a:pt x="7680280" y="3061247"/>
                </a:cubicBezTo>
                <a:cubicBezTo>
                  <a:pt x="7679824" y="3060924"/>
                  <a:pt x="7681320" y="3047445"/>
                  <a:pt x="7683582" y="3031429"/>
                </a:cubicBezTo>
                <a:cubicBezTo>
                  <a:pt x="7697088" y="2934948"/>
                  <a:pt x="7698522" y="2818298"/>
                  <a:pt x="7687169" y="2722873"/>
                </a:cubicBezTo>
                <a:cubicBezTo>
                  <a:pt x="7683653" y="2693022"/>
                  <a:pt x="7681974" y="2694913"/>
                  <a:pt x="7705699" y="2701263"/>
                </a:cubicBezTo>
                <a:cubicBezTo>
                  <a:pt x="7725232" y="2706529"/>
                  <a:pt x="7735775" y="2711934"/>
                  <a:pt x="7769054" y="2734278"/>
                </a:cubicBezTo>
                <a:cubicBezTo>
                  <a:pt x="7785563" y="2745271"/>
                  <a:pt x="7804279" y="2756287"/>
                  <a:pt x="7810523" y="2758823"/>
                </a:cubicBezTo>
                <a:cubicBezTo>
                  <a:pt x="7848278" y="2773386"/>
                  <a:pt x="7889634" y="2759884"/>
                  <a:pt x="7913685" y="2724906"/>
                </a:cubicBezTo>
                <a:cubicBezTo>
                  <a:pt x="7951892" y="2669670"/>
                  <a:pt x="7942701" y="2557646"/>
                  <a:pt x="7894791" y="2495536"/>
                </a:cubicBezTo>
                <a:cubicBezTo>
                  <a:pt x="7882936" y="2480138"/>
                  <a:pt x="7860105" y="2463817"/>
                  <a:pt x="7844275" y="2459119"/>
                </a:cubicBezTo>
                <a:cubicBezTo>
                  <a:pt x="7828055" y="2454487"/>
                  <a:pt x="7808872" y="2454770"/>
                  <a:pt x="7791792" y="2460304"/>
                </a:cubicBezTo>
                <a:cubicBezTo>
                  <a:pt x="7768262" y="2467944"/>
                  <a:pt x="7757175" y="2478060"/>
                  <a:pt x="7725112" y="2521224"/>
                </a:cubicBezTo>
                <a:cubicBezTo>
                  <a:pt x="7715015" y="2534775"/>
                  <a:pt x="7702945" y="2549668"/>
                  <a:pt x="7698486" y="2554039"/>
                </a:cubicBezTo>
                <a:cubicBezTo>
                  <a:pt x="7690407" y="2561835"/>
                  <a:pt x="7669023" y="2577323"/>
                  <a:pt x="7665326" y="2577957"/>
                </a:cubicBezTo>
                <a:cubicBezTo>
                  <a:pt x="7663185" y="2578324"/>
                  <a:pt x="7661372" y="2572423"/>
                  <a:pt x="7651951" y="2536172"/>
                </a:cubicBezTo>
                <a:cubicBezTo>
                  <a:pt x="7639321" y="2487047"/>
                  <a:pt x="7618785" y="2426857"/>
                  <a:pt x="7597314" y="2375241"/>
                </a:cubicBezTo>
                <a:cubicBezTo>
                  <a:pt x="7586381" y="2348866"/>
                  <a:pt x="7561758" y="2296388"/>
                  <a:pt x="7553606" y="2281557"/>
                </a:cubicBezTo>
                <a:lnTo>
                  <a:pt x="7549547" y="2274239"/>
                </a:lnTo>
                <a:lnTo>
                  <a:pt x="7574717" y="2256299"/>
                </a:lnTo>
                <a:cubicBezTo>
                  <a:pt x="7621982" y="2222350"/>
                  <a:pt x="7716001" y="2156141"/>
                  <a:pt x="7758063" y="2126890"/>
                </a:cubicBezTo>
                <a:cubicBezTo>
                  <a:pt x="7837560" y="2071787"/>
                  <a:pt x="7866077" y="2054676"/>
                  <a:pt x="7891653" y="2047285"/>
                </a:cubicBezTo>
                <a:cubicBezTo>
                  <a:pt x="7897975" y="2045600"/>
                  <a:pt x="7906177" y="2043192"/>
                  <a:pt x="7909774" y="2041974"/>
                </a:cubicBezTo>
                <a:cubicBezTo>
                  <a:pt x="7920049" y="2038810"/>
                  <a:pt x="7953866" y="2037420"/>
                  <a:pt x="7972054" y="2039510"/>
                </a:cubicBezTo>
                <a:cubicBezTo>
                  <a:pt x="7981244" y="2040539"/>
                  <a:pt x="8004214" y="2044815"/>
                  <a:pt x="8023125" y="2048786"/>
                </a:cubicBezTo>
                <a:cubicBezTo>
                  <a:pt x="8042068" y="2052950"/>
                  <a:pt x="8064192" y="2056971"/>
                  <a:pt x="8072505" y="2057549"/>
                </a:cubicBezTo>
                <a:cubicBezTo>
                  <a:pt x="8114168" y="2061024"/>
                  <a:pt x="8150797" y="2043323"/>
                  <a:pt x="8176500" y="2007461"/>
                </a:cubicBezTo>
                <a:cubicBezTo>
                  <a:pt x="8197850" y="1977754"/>
                  <a:pt x="8204053" y="1943833"/>
                  <a:pt x="8196512" y="1899847"/>
                </a:cubicBezTo>
                <a:cubicBezTo>
                  <a:pt x="8182863" y="1820243"/>
                  <a:pt x="8132082" y="1741396"/>
                  <a:pt x="8067548" y="1699167"/>
                </a:cubicBezTo>
                <a:cubicBezTo>
                  <a:pt x="8030822" y="1675412"/>
                  <a:pt x="7996638" y="1667649"/>
                  <a:pt x="7963015" y="1676018"/>
                </a:cubicBezTo>
                <a:cubicBezTo>
                  <a:pt x="7935165" y="1682997"/>
                  <a:pt x="7907182" y="1703222"/>
                  <a:pt x="7891520" y="1727546"/>
                </a:cubicBezTo>
                <a:cubicBezTo>
                  <a:pt x="7880306" y="1745096"/>
                  <a:pt x="7875786" y="1757290"/>
                  <a:pt x="7864023" y="1803184"/>
                </a:cubicBezTo>
                <a:cubicBezTo>
                  <a:pt x="7850954" y="1854311"/>
                  <a:pt x="7844149" y="1870705"/>
                  <a:pt x="7825090" y="1897414"/>
                </a:cubicBezTo>
                <a:cubicBezTo>
                  <a:pt x="7799904" y="1932788"/>
                  <a:pt x="7783858" y="1944354"/>
                  <a:pt x="7680614" y="2002327"/>
                </a:cubicBezTo>
                <a:cubicBezTo>
                  <a:pt x="7601133" y="2047010"/>
                  <a:pt x="7461298" y="2124079"/>
                  <a:pt x="7459157" y="2124446"/>
                </a:cubicBezTo>
                <a:cubicBezTo>
                  <a:pt x="7458185" y="2124613"/>
                  <a:pt x="7452997" y="2118891"/>
                  <a:pt x="7447803" y="2111968"/>
                </a:cubicBezTo>
                <a:cubicBezTo>
                  <a:pt x="7393771" y="2038687"/>
                  <a:pt x="7321022" y="1961402"/>
                  <a:pt x="7251511" y="1902998"/>
                </a:cubicBezTo>
                <a:cubicBezTo>
                  <a:pt x="7237661" y="1891147"/>
                  <a:pt x="7223615" y="1879331"/>
                  <a:pt x="7220551" y="1876650"/>
                </a:cubicBezTo>
                <a:lnTo>
                  <a:pt x="7214913" y="1871808"/>
                </a:lnTo>
                <a:lnTo>
                  <a:pt x="7223359" y="1866152"/>
                </a:lnTo>
                <a:cubicBezTo>
                  <a:pt x="7238309" y="1856376"/>
                  <a:pt x="7255357" y="1850647"/>
                  <a:pt x="7293721" y="1843067"/>
                </a:cubicBezTo>
                <a:cubicBezTo>
                  <a:pt x="7335979" y="1834820"/>
                  <a:pt x="7349428" y="1830310"/>
                  <a:pt x="7361883" y="1821163"/>
                </a:cubicBezTo>
                <a:cubicBezTo>
                  <a:pt x="7381065" y="1806854"/>
                  <a:pt x="7396504" y="1776559"/>
                  <a:pt x="7397197" y="1751396"/>
                </a:cubicBezTo>
                <a:cubicBezTo>
                  <a:pt x="7399279" y="1689931"/>
                  <a:pt x="7325747" y="1611579"/>
                  <a:pt x="7244261" y="1588486"/>
                </a:cubicBezTo>
                <a:cubicBezTo>
                  <a:pt x="7218551" y="1581073"/>
                  <a:pt x="7205562" y="1580094"/>
                  <a:pt x="7185161" y="1583793"/>
                </a:cubicBezTo>
                <a:cubicBezTo>
                  <a:pt x="7158339" y="1588592"/>
                  <a:pt x="7136605" y="1605541"/>
                  <a:pt x="7123062" y="1631705"/>
                </a:cubicBezTo>
                <a:cubicBezTo>
                  <a:pt x="7112866" y="1651686"/>
                  <a:pt x="7111954" y="1665066"/>
                  <a:pt x="7117556" y="1710587"/>
                </a:cubicBezTo>
                <a:cubicBezTo>
                  <a:pt x="7120187" y="1731774"/>
                  <a:pt x="7122213" y="1755268"/>
                  <a:pt x="7121924" y="1762931"/>
                </a:cubicBezTo>
                <a:cubicBezTo>
                  <a:pt x="7121341" y="1777056"/>
                  <a:pt x="7117716" y="1800317"/>
                  <a:pt x="7115771" y="1800651"/>
                </a:cubicBezTo>
                <a:cubicBezTo>
                  <a:pt x="7115187" y="1800751"/>
                  <a:pt x="7104055" y="1794244"/>
                  <a:pt x="7091066" y="1786255"/>
                </a:cubicBezTo>
                <a:cubicBezTo>
                  <a:pt x="7009161" y="1736185"/>
                  <a:pt x="6926596" y="1697449"/>
                  <a:pt x="6834034" y="1665835"/>
                </a:cubicBezTo>
                <a:cubicBezTo>
                  <a:pt x="6809974" y="1657539"/>
                  <a:pt x="6803663" y="1654614"/>
                  <a:pt x="6804202" y="1651918"/>
                </a:cubicBezTo>
                <a:cubicBezTo>
                  <a:pt x="6804681" y="1650032"/>
                  <a:pt x="6809733" y="1619915"/>
                  <a:pt x="6815703" y="1584630"/>
                </a:cubicBezTo>
                <a:cubicBezTo>
                  <a:pt x="6846241" y="1402884"/>
                  <a:pt x="6864274" y="1309433"/>
                  <a:pt x="6874053" y="1283514"/>
                </a:cubicBezTo>
                <a:cubicBezTo>
                  <a:pt x="6886300" y="1250961"/>
                  <a:pt x="6905453" y="1223634"/>
                  <a:pt x="6930351" y="1202936"/>
                </a:cubicBezTo>
                <a:cubicBezTo>
                  <a:pt x="6937562" y="1197092"/>
                  <a:pt x="6957428" y="1183267"/>
                  <a:pt x="6974158" y="1172184"/>
                </a:cubicBezTo>
                <a:cubicBezTo>
                  <a:pt x="7014902" y="1145764"/>
                  <a:pt x="7025766" y="1136688"/>
                  <a:pt x="7038859" y="1118415"/>
                </a:cubicBezTo>
                <a:cubicBezTo>
                  <a:pt x="7056272" y="1093792"/>
                  <a:pt x="7062849" y="1063211"/>
                  <a:pt x="7057376" y="1031293"/>
                </a:cubicBezTo>
                <a:cubicBezTo>
                  <a:pt x="7052671" y="1003850"/>
                  <a:pt x="7039808" y="981412"/>
                  <a:pt x="7016104" y="958829"/>
                </a:cubicBezTo>
                <a:cubicBezTo>
                  <a:pt x="6982457" y="927333"/>
                  <a:pt x="6918697" y="897794"/>
                  <a:pt x="6866464" y="889920"/>
                </a:cubicBezTo>
                <a:cubicBezTo>
                  <a:pt x="6828621" y="884187"/>
                  <a:pt x="6815182" y="884087"/>
                  <a:pt x="6778430" y="889388"/>
                </a:cubicBezTo>
                <a:cubicBezTo>
                  <a:pt x="6747904" y="893619"/>
                  <a:pt x="6742522" y="894943"/>
                  <a:pt x="6728367" y="901177"/>
                </a:cubicBezTo>
                <a:cubicBezTo>
                  <a:pt x="6704330" y="911709"/>
                  <a:pt x="6691298" y="922159"/>
                  <a:pt x="6677270" y="941994"/>
                </a:cubicBezTo>
                <a:cubicBezTo>
                  <a:pt x="6667596" y="955674"/>
                  <a:pt x="6663866" y="963126"/>
                  <a:pt x="6659874" y="977233"/>
                </a:cubicBezTo>
                <a:cubicBezTo>
                  <a:pt x="6653137" y="1001028"/>
                  <a:pt x="6652837" y="1013301"/>
                  <a:pt x="6658243" y="1037819"/>
                </a:cubicBezTo>
                <a:cubicBezTo>
                  <a:pt x="6663115" y="1059223"/>
                  <a:pt x="6667213" y="1067937"/>
                  <a:pt x="6696134" y="1116272"/>
                </a:cubicBezTo>
                <a:cubicBezTo>
                  <a:pt x="6727869" y="1169334"/>
                  <a:pt x="6737851" y="1207692"/>
                  <a:pt x="6732143" y="1257356"/>
                </a:cubicBezTo>
                <a:cubicBezTo>
                  <a:pt x="6729093" y="1285127"/>
                  <a:pt x="6716752" y="1332324"/>
                  <a:pt x="6670661" y="1492294"/>
                </a:cubicBezTo>
                <a:cubicBezTo>
                  <a:pt x="6659703" y="1530035"/>
                  <a:pt x="6647278" y="1573237"/>
                  <a:pt x="6642903" y="1588614"/>
                </a:cubicBezTo>
                <a:lnTo>
                  <a:pt x="6635048" y="1616407"/>
                </a:lnTo>
                <a:lnTo>
                  <a:pt x="6616922" y="1613505"/>
                </a:lnTo>
                <a:cubicBezTo>
                  <a:pt x="6525056" y="1598802"/>
                  <a:pt x="6412406" y="1596079"/>
                  <a:pt x="6309165" y="1606167"/>
                </a:cubicBezTo>
                <a:lnTo>
                  <a:pt x="6275453" y="1609342"/>
                </a:lnTo>
                <a:lnTo>
                  <a:pt x="6278255" y="1597642"/>
                </a:lnTo>
                <a:cubicBezTo>
                  <a:pt x="6283609" y="1576288"/>
                  <a:pt x="6290008" y="1563370"/>
                  <a:pt x="6309928" y="1533508"/>
                </a:cubicBezTo>
                <a:cubicBezTo>
                  <a:pt x="6340129" y="1487659"/>
                  <a:pt x="6345605" y="1471694"/>
                  <a:pt x="6340766" y="1443472"/>
                </a:cubicBezTo>
                <a:cubicBezTo>
                  <a:pt x="6336260" y="1417196"/>
                  <a:pt x="6323316" y="1397779"/>
                  <a:pt x="6299840" y="1382369"/>
                </a:cubicBezTo>
                <a:cubicBezTo>
                  <a:pt x="6267801" y="1361416"/>
                  <a:pt x="6222001" y="1354844"/>
                  <a:pt x="6169813" y="1363591"/>
                </a:cubicBezTo>
                <a:cubicBezTo>
                  <a:pt x="6118793" y="1372139"/>
                  <a:pt x="6077766" y="1393398"/>
                  <a:pt x="6054631" y="1423211"/>
                </a:cubicBezTo>
                <a:cubicBezTo>
                  <a:pt x="6036629" y="1446733"/>
                  <a:pt x="6031481" y="1470456"/>
                  <a:pt x="6038467" y="1499512"/>
                </a:cubicBezTo>
                <a:cubicBezTo>
                  <a:pt x="6044662" y="1526298"/>
                  <a:pt x="6055466" y="1539072"/>
                  <a:pt x="6099377" y="1572014"/>
                </a:cubicBezTo>
                <a:cubicBezTo>
                  <a:pt x="6112961" y="1582308"/>
                  <a:pt x="6128897" y="1595803"/>
                  <a:pt x="6134802" y="1602204"/>
                </a:cubicBezTo>
                <a:cubicBezTo>
                  <a:pt x="6144950" y="1613487"/>
                  <a:pt x="6155276" y="1628145"/>
                  <a:pt x="6154147" y="1629742"/>
                </a:cubicBezTo>
                <a:cubicBezTo>
                  <a:pt x="6153825" y="1630197"/>
                  <a:pt x="6140631" y="1633861"/>
                  <a:pt x="6124713" y="1637994"/>
                </a:cubicBezTo>
                <a:cubicBezTo>
                  <a:pt x="6030785" y="1661512"/>
                  <a:pt x="5935746" y="1697241"/>
                  <a:pt x="5854114" y="1739889"/>
                </a:cubicBezTo>
                <a:cubicBezTo>
                  <a:pt x="5843072" y="1745588"/>
                  <a:pt x="5833809" y="1749981"/>
                  <a:pt x="5833547" y="1749625"/>
                </a:cubicBezTo>
                <a:cubicBezTo>
                  <a:pt x="5832179" y="1748658"/>
                  <a:pt x="5742810" y="1622332"/>
                  <a:pt x="5709835" y="1574893"/>
                </a:cubicBezTo>
                <a:cubicBezTo>
                  <a:pt x="5628366" y="1458432"/>
                  <a:pt x="5616483" y="1437028"/>
                  <a:pt x="5609208" y="1394598"/>
                </a:cubicBezTo>
                <a:cubicBezTo>
                  <a:pt x="5603935" y="1363847"/>
                  <a:pt x="5605619" y="1342121"/>
                  <a:pt x="5618077" y="1285088"/>
                </a:cubicBezTo>
                <a:cubicBezTo>
                  <a:pt x="5627132" y="1243265"/>
                  <a:pt x="5627921" y="1231509"/>
                  <a:pt x="5624050" y="1208932"/>
                </a:cubicBezTo>
                <a:cubicBezTo>
                  <a:pt x="5621447" y="1193750"/>
                  <a:pt x="5619473" y="1188079"/>
                  <a:pt x="5612928" y="1176779"/>
                </a:cubicBezTo>
                <a:cubicBezTo>
                  <a:pt x="5577912" y="1116266"/>
                  <a:pt x="5512417" y="1097643"/>
                  <a:pt x="5429771" y="1125037"/>
                </a:cubicBezTo>
                <a:cubicBezTo>
                  <a:pt x="5361711" y="1147525"/>
                  <a:pt x="5304421" y="1189605"/>
                  <a:pt x="5268576" y="1243435"/>
                </a:cubicBezTo>
                <a:cubicBezTo>
                  <a:pt x="5254394" y="1264701"/>
                  <a:pt x="5247583" y="1279892"/>
                  <a:pt x="5243198" y="1299879"/>
                </a:cubicBezTo>
                <a:cubicBezTo>
                  <a:pt x="5230679" y="1357722"/>
                  <a:pt x="5268091" y="1417024"/>
                  <a:pt x="5328882" y="1436252"/>
                </a:cubicBezTo>
                <a:cubicBezTo>
                  <a:pt x="5339447" y="1439450"/>
                  <a:pt x="5361126" y="1445550"/>
                  <a:pt x="5377245" y="1449598"/>
                </a:cubicBezTo>
                <a:cubicBezTo>
                  <a:pt x="5415756" y="1459224"/>
                  <a:pt x="5436796" y="1467437"/>
                  <a:pt x="5457114" y="1480782"/>
                </a:cubicBezTo>
                <a:cubicBezTo>
                  <a:pt x="5499311" y="1508409"/>
                  <a:pt x="5514536" y="1529440"/>
                  <a:pt x="5591436" y="1668323"/>
                </a:cubicBezTo>
                <a:cubicBezTo>
                  <a:pt x="5596968" y="1678393"/>
                  <a:pt x="5609998" y="1701804"/>
                  <a:pt x="5620407" y="1720455"/>
                </a:cubicBezTo>
                <a:cubicBezTo>
                  <a:pt x="5630817" y="1739106"/>
                  <a:pt x="5650034" y="1774079"/>
                  <a:pt x="5663392" y="1798235"/>
                </a:cubicBezTo>
                <a:lnTo>
                  <a:pt x="5687586" y="1842371"/>
                </a:lnTo>
                <a:lnTo>
                  <a:pt x="5672836" y="1853315"/>
                </a:lnTo>
                <a:cubicBezTo>
                  <a:pt x="5600411" y="1907606"/>
                  <a:pt x="5520365" y="1984042"/>
                  <a:pt x="5463010" y="2053781"/>
                </a:cubicBezTo>
                <a:cubicBezTo>
                  <a:pt x="5446581" y="2073628"/>
                  <a:pt x="5444674" y="2075358"/>
                  <a:pt x="5441804" y="2072644"/>
                </a:cubicBezTo>
                <a:cubicBezTo>
                  <a:pt x="5434631" y="2065860"/>
                  <a:pt x="5427285" y="2042876"/>
                  <a:pt x="5418420" y="2000519"/>
                </a:cubicBezTo>
                <a:cubicBezTo>
                  <a:pt x="5413603" y="1977103"/>
                  <a:pt x="5407948" y="1954631"/>
                  <a:pt x="5406046" y="1950550"/>
                </a:cubicBezTo>
                <a:cubicBezTo>
                  <a:pt x="5399067" y="1936720"/>
                  <a:pt x="5389114" y="1925404"/>
                  <a:pt x="5375502" y="1916117"/>
                </a:cubicBezTo>
                <a:cubicBezTo>
                  <a:pt x="5338770" y="1891160"/>
                  <a:pt x="5296946" y="1894925"/>
                  <a:pt x="5252823" y="1927335"/>
                </a:cubicBezTo>
                <a:cubicBezTo>
                  <a:pt x="5186052" y="1976048"/>
                  <a:pt x="5144149" y="2066981"/>
                  <a:pt x="5162974" y="2121855"/>
                </a:cubicBezTo>
                <a:cubicBezTo>
                  <a:pt x="5174002" y="2154625"/>
                  <a:pt x="5206452" y="2180316"/>
                  <a:pt x="5240614" y="2183274"/>
                </a:cubicBezTo>
                <a:cubicBezTo>
                  <a:pt x="5247920" y="2183824"/>
                  <a:pt x="5268332" y="2182528"/>
                  <a:pt x="5291073" y="2179631"/>
                </a:cubicBezTo>
                <a:cubicBezTo>
                  <a:pt x="5326597" y="2175343"/>
                  <a:pt x="5346524" y="2174731"/>
                  <a:pt x="5361893" y="2177907"/>
                </a:cubicBezTo>
                <a:cubicBezTo>
                  <a:pt x="5365402" y="2178507"/>
                  <a:pt x="5368554" y="2179369"/>
                  <a:pt x="5368782" y="2179531"/>
                </a:cubicBezTo>
                <a:cubicBezTo>
                  <a:pt x="5369205" y="2179658"/>
                  <a:pt x="5360448" y="2195184"/>
                  <a:pt x="5349207" y="2213741"/>
                </a:cubicBezTo>
                <a:cubicBezTo>
                  <a:pt x="5300409" y="2294836"/>
                  <a:pt x="5259508" y="2384595"/>
                  <a:pt x="5229137" y="2477356"/>
                </a:cubicBezTo>
                <a:cubicBezTo>
                  <a:pt x="5224273" y="2492214"/>
                  <a:pt x="5219947" y="2504376"/>
                  <a:pt x="5219558" y="2504442"/>
                </a:cubicBezTo>
                <a:cubicBezTo>
                  <a:pt x="5216834" y="2504910"/>
                  <a:pt x="5000085" y="2467543"/>
                  <a:pt x="4942513" y="2456578"/>
                </a:cubicBezTo>
                <a:cubicBezTo>
                  <a:pt x="4853916" y="2439912"/>
                  <a:pt x="4825887" y="2429491"/>
                  <a:pt x="4794270" y="2401654"/>
                </a:cubicBezTo>
                <a:cubicBezTo>
                  <a:pt x="4776082" y="2385539"/>
                  <a:pt x="4765406" y="2372343"/>
                  <a:pt x="4740099" y="2333406"/>
                </a:cubicBezTo>
                <a:cubicBezTo>
                  <a:pt x="4728655" y="2315734"/>
                  <a:pt x="4715388" y="2296771"/>
                  <a:pt x="4710850" y="2291338"/>
                </a:cubicBezTo>
                <a:cubicBezTo>
                  <a:pt x="4699296" y="2277692"/>
                  <a:pt x="4675458" y="2261343"/>
                  <a:pt x="4659756" y="2256221"/>
                </a:cubicBezTo>
                <a:cubicBezTo>
                  <a:pt x="4632805" y="2247419"/>
                  <a:pt x="4598371" y="2248715"/>
                  <a:pt x="4574562" y="2259409"/>
                </a:cubicBezTo>
                <a:cubicBezTo>
                  <a:pt x="4513146" y="2286769"/>
                  <a:pt x="4463670" y="2375594"/>
                  <a:pt x="4455524" y="2472959"/>
                </a:cubicBezTo>
                <a:cubicBezTo>
                  <a:pt x="4453802" y="2493289"/>
                  <a:pt x="4454130" y="2501046"/>
                  <a:pt x="4458291" y="2529985"/>
                </a:cubicBezTo>
                <a:cubicBezTo>
                  <a:pt x="4463830" y="2569307"/>
                  <a:pt x="4469097" y="2584832"/>
                  <a:pt x="4484228" y="2606481"/>
                </a:cubicBezTo>
                <a:cubicBezTo>
                  <a:pt x="4502461" y="2632205"/>
                  <a:pt x="4537447" y="2651651"/>
                  <a:pt x="4571220" y="2654676"/>
                </a:cubicBezTo>
                <a:cubicBezTo>
                  <a:pt x="4587294" y="2656127"/>
                  <a:pt x="4614861" y="2651000"/>
                  <a:pt x="4631803" y="2643487"/>
                </a:cubicBezTo>
                <a:cubicBezTo>
                  <a:pt x="4639609" y="2639945"/>
                  <a:pt x="4658452" y="2629501"/>
                  <a:pt x="4674087" y="2620209"/>
                </a:cubicBezTo>
                <a:cubicBezTo>
                  <a:pt x="4732900" y="2584679"/>
                  <a:pt x="4763464" y="2574831"/>
                  <a:pt x="4808753" y="2576082"/>
                </a:cubicBezTo>
                <a:cubicBezTo>
                  <a:pt x="4842581" y="2577094"/>
                  <a:pt x="4873129" y="2584679"/>
                  <a:pt x="5057068" y="2637488"/>
                </a:cubicBezTo>
                <a:cubicBezTo>
                  <a:pt x="5094773" y="2648254"/>
                  <a:pt x="5138393" y="2660810"/>
                  <a:pt x="5154384" y="2665281"/>
                </a:cubicBezTo>
                <a:lnTo>
                  <a:pt x="5183020" y="2673394"/>
                </a:lnTo>
                <a:lnTo>
                  <a:pt x="5181192" y="2684927"/>
                </a:lnTo>
                <a:cubicBezTo>
                  <a:pt x="5167590" y="2768001"/>
                  <a:pt x="5165183" y="2884819"/>
                  <a:pt x="5174980" y="2987522"/>
                </a:cubicBezTo>
                <a:cubicBezTo>
                  <a:pt x="5176794" y="3007447"/>
                  <a:pt x="5177106" y="3018613"/>
                  <a:pt x="5175743" y="3018847"/>
                </a:cubicBezTo>
                <a:cubicBezTo>
                  <a:pt x="5168543" y="3020082"/>
                  <a:pt x="5137894" y="3004901"/>
                  <a:pt x="5110576" y="2986945"/>
                </a:cubicBezTo>
                <a:cubicBezTo>
                  <a:pt x="5062840" y="2955059"/>
                  <a:pt x="5049640" y="2950510"/>
                  <a:pt x="5021194" y="2955187"/>
                </a:cubicBezTo>
                <a:cubicBezTo>
                  <a:pt x="4992587" y="2960092"/>
                  <a:pt x="4976180" y="2970719"/>
                  <a:pt x="4959773" y="2995371"/>
                </a:cubicBezTo>
                <a:cubicBezTo>
                  <a:pt x="4948942" y="3011653"/>
                  <a:pt x="4943333" y="3026840"/>
                  <a:pt x="4939743" y="3050296"/>
                </a:cubicBezTo>
                <a:cubicBezTo>
                  <a:pt x="4926892" y="3134243"/>
                  <a:pt x="4963989" y="3230262"/>
                  <a:pt x="5018831" y="3254518"/>
                </a:cubicBezTo>
                <a:cubicBezTo>
                  <a:pt x="5037046" y="3262615"/>
                  <a:pt x="5048478" y="3263860"/>
                  <a:pt x="5069690" y="3260223"/>
                </a:cubicBezTo>
                <a:cubicBezTo>
                  <a:pt x="5100437" y="3254951"/>
                  <a:pt x="5114281" y="3244563"/>
                  <a:pt x="5143148" y="3204953"/>
                </a:cubicBezTo>
                <a:cubicBezTo>
                  <a:pt x="5164565" y="3175636"/>
                  <a:pt x="5175962" y="3162662"/>
                  <a:pt x="5189645" y="3152502"/>
                </a:cubicBezTo>
                <a:lnTo>
                  <a:pt x="5199965" y="3144923"/>
                </a:lnTo>
                <a:lnTo>
                  <a:pt x="5202706" y="3155072"/>
                </a:lnTo>
                <a:cubicBezTo>
                  <a:pt x="5204225" y="3160421"/>
                  <a:pt x="5209346" y="3179779"/>
                  <a:pt x="5214201" y="3197579"/>
                </a:cubicBezTo>
                <a:cubicBezTo>
                  <a:pt x="5235807" y="3278022"/>
                  <a:pt x="5271520" y="3369470"/>
                  <a:pt x="5310300" y="3443763"/>
                </a:cubicBezTo>
                <a:cubicBezTo>
                  <a:pt x="5317769" y="3458110"/>
                  <a:pt x="5324124" y="3470645"/>
                  <a:pt x="5324291" y="3471617"/>
                </a:cubicBezTo>
                <a:cubicBezTo>
                  <a:pt x="5324491" y="3472785"/>
                  <a:pt x="5312298" y="3482289"/>
                  <a:pt x="5297481" y="3492844"/>
                </a:cubicBezTo>
                <a:cubicBezTo>
                  <a:pt x="5038369" y="3676917"/>
                  <a:pt x="5026587" y="3684147"/>
                  <a:pt x="4974628" y="3693056"/>
                </a:cubicBezTo>
                <a:cubicBezTo>
                  <a:pt x="4940961" y="3698828"/>
                  <a:pt x="4925148" y="3697733"/>
                  <a:pt x="4871502" y="3686295"/>
                </a:cubicBezTo>
                <a:cubicBezTo>
                  <a:pt x="4802650" y="3671453"/>
                  <a:pt x="4778996" y="3673705"/>
                  <a:pt x="4745058" y="3697756"/>
                </a:cubicBezTo>
                <a:cubicBezTo>
                  <a:pt x="4714357" y="3719650"/>
                  <a:pt x="4697388" y="3749206"/>
                  <a:pt x="4692992" y="3787827"/>
                </a:cubicBezTo>
                <a:cubicBezTo>
                  <a:pt x="4690536" y="3810887"/>
                  <a:pt x="4699145" y="3861103"/>
                  <a:pt x="4710412" y="3889424"/>
                </a:cubicBezTo>
                <a:cubicBezTo>
                  <a:pt x="4743878" y="3972442"/>
                  <a:pt x="4808530" y="4039895"/>
                  <a:pt x="4870771" y="4057071"/>
                </a:cubicBezTo>
                <a:cubicBezTo>
                  <a:pt x="4890499" y="4062304"/>
                  <a:pt x="4904071" y="4063183"/>
                  <a:pt x="4921975" y="4060113"/>
                </a:cubicBezTo>
                <a:cubicBezTo>
                  <a:pt x="4956420" y="4054207"/>
                  <a:pt x="4991259" y="4028398"/>
                  <a:pt x="5007082" y="3996834"/>
                </a:cubicBezTo>
                <a:cubicBezTo>
                  <a:pt x="5014960" y="3980858"/>
                  <a:pt x="5019024" y="3968340"/>
                  <a:pt x="5029091" y="3927746"/>
                </a:cubicBezTo>
                <a:cubicBezTo>
                  <a:pt x="5038747" y="3889426"/>
                  <a:pt x="5044195" y="3874467"/>
                  <a:pt x="5055525" y="3854092"/>
                </a:cubicBezTo>
                <a:cubicBezTo>
                  <a:pt x="5072327" y="3823563"/>
                  <a:pt x="5098342" y="3798867"/>
                  <a:pt x="5139903" y="3773709"/>
                </a:cubicBezTo>
                <a:cubicBezTo>
                  <a:pt x="5166219" y="3757777"/>
                  <a:pt x="5216398" y="3729138"/>
                  <a:pt x="5253761" y="3708707"/>
                </a:cubicBezTo>
                <a:cubicBezTo>
                  <a:pt x="5272605" y="3698263"/>
                  <a:pt x="5310129" y="3677604"/>
                  <a:pt x="5384595" y="3636386"/>
                </a:cubicBezTo>
                <a:cubicBezTo>
                  <a:pt x="5402142" y="3626566"/>
                  <a:pt x="5417655" y="3618897"/>
                  <a:pt x="5418890" y="3619086"/>
                </a:cubicBezTo>
                <a:cubicBezTo>
                  <a:pt x="5420123" y="3619275"/>
                  <a:pt x="5428347" y="3628684"/>
                  <a:pt x="5436872" y="3639845"/>
                </a:cubicBezTo>
                <a:cubicBezTo>
                  <a:pt x="5488930" y="3707453"/>
                  <a:pt x="5560555" y="3780523"/>
                  <a:pt x="5632307" y="3839145"/>
                </a:cubicBezTo>
                <a:lnTo>
                  <a:pt x="5652575" y="3855705"/>
                </a:lnTo>
                <a:lnTo>
                  <a:pt x="5645002" y="3860609"/>
                </a:lnTo>
                <a:cubicBezTo>
                  <a:pt x="5627882" y="3871759"/>
                  <a:pt x="5617251" y="3875184"/>
                  <a:pt x="5572370" y="3884483"/>
                </a:cubicBezTo>
                <a:cubicBezTo>
                  <a:pt x="5513772" y="3896734"/>
                  <a:pt x="5502340" y="3902500"/>
                  <a:pt x="5485288" y="3928065"/>
                </a:cubicBezTo>
                <a:cubicBezTo>
                  <a:pt x="5460598" y="3965155"/>
                  <a:pt x="5463341" y="4003353"/>
                  <a:pt x="5494158" y="4047557"/>
                </a:cubicBezTo>
                <a:cubicBezTo>
                  <a:pt x="5510139" y="4070662"/>
                  <a:pt x="5527944" y="4088045"/>
                  <a:pt x="5553316" y="4106334"/>
                </a:cubicBezTo>
                <a:cubicBezTo>
                  <a:pt x="5597121" y="4137491"/>
                  <a:pt x="5641914" y="4151048"/>
                  <a:pt x="5679473" y="4144608"/>
                </a:cubicBezTo>
                <a:cubicBezTo>
                  <a:pt x="5705161" y="4140204"/>
                  <a:pt x="5721891" y="4129121"/>
                  <a:pt x="5736814" y="4106327"/>
                </a:cubicBezTo>
                <a:cubicBezTo>
                  <a:pt x="5751964" y="4083694"/>
                  <a:pt x="5755621" y="4060628"/>
                  <a:pt x="5749942" y="4026339"/>
                </a:cubicBezTo>
                <a:cubicBezTo>
                  <a:pt x="5745003" y="3997534"/>
                  <a:pt x="5743334" y="3966765"/>
                  <a:pt x="5745752" y="3949321"/>
                </a:cubicBezTo>
                <a:cubicBezTo>
                  <a:pt x="5749203" y="3923886"/>
                  <a:pt x="5748814" y="3923952"/>
                  <a:pt x="5768542" y="3936198"/>
                </a:cubicBezTo>
                <a:cubicBezTo>
                  <a:pt x="5853738" y="3989108"/>
                  <a:pt x="5958550" y="4037254"/>
                  <a:pt x="6048432" y="4064918"/>
                </a:cubicBezTo>
                <a:cubicBezTo>
                  <a:pt x="6063874" y="4069683"/>
                  <a:pt x="6076718" y="4074493"/>
                  <a:pt x="6076918" y="4075662"/>
                </a:cubicBezTo>
                <a:cubicBezTo>
                  <a:pt x="6077352" y="4078192"/>
                  <a:pt x="6061599" y="4173255"/>
                  <a:pt x="6045952" y="4263091"/>
                </a:cubicBezTo>
                <a:cubicBezTo>
                  <a:pt x="6015258" y="4439254"/>
                  <a:pt x="6008176" y="4465713"/>
                  <a:pt x="5982345" y="4501998"/>
                </a:cubicBezTo>
                <a:cubicBezTo>
                  <a:pt x="5964059" y="4527372"/>
                  <a:pt x="5947507" y="4541831"/>
                  <a:pt x="5905045" y="4568746"/>
                </a:cubicBezTo>
                <a:cubicBezTo>
                  <a:pt x="5867276" y="4592653"/>
                  <a:pt x="5855344" y="4602512"/>
                  <a:pt x="5841995" y="4621631"/>
                </a:cubicBezTo>
                <a:cubicBezTo>
                  <a:pt x="5822775" y="4648567"/>
                  <a:pt x="5816894" y="4675021"/>
                  <a:pt x="5822734" y="4709081"/>
                </a:cubicBezTo>
                <a:cubicBezTo>
                  <a:pt x="5828279" y="4742591"/>
                  <a:pt x="5847302" y="4770584"/>
                  <a:pt x="5881699" y="4795941"/>
                </a:cubicBezTo>
                <a:cubicBezTo>
                  <a:pt x="5933944" y="4834266"/>
                  <a:pt x="6004159" y="4855886"/>
                  <a:pt x="6074301" y="4854879"/>
                </a:cubicBezTo>
                <a:cubicBezTo>
                  <a:pt x="6077126" y="4854996"/>
                  <a:pt x="6092566" y="4852749"/>
                  <a:pt x="6108753" y="4850175"/>
                </a:cubicBezTo>
                <a:close/>
                <a:moveTo>
                  <a:pt x="8247043" y="4553064"/>
                </a:moveTo>
                <a:cubicBezTo>
                  <a:pt x="8247603" y="4552838"/>
                  <a:pt x="8250414" y="4551042"/>
                  <a:pt x="8253341" y="4549117"/>
                </a:cubicBezTo>
                <a:cubicBezTo>
                  <a:pt x="8261994" y="4543377"/>
                  <a:pt x="8265525" y="4538650"/>
                  <a:pt x="8267128" y="4530691"/>
                </a:cubicBezTo>
                <a:cubicBezTo>
                  <a:pt x="8268527" y="4523787"/>
                  <a:pt x="8267248" y="4517367"/>
                  <a:pt x="8263327" y="4511559"/>
                </a:cubicBezTo>
                <a:cubicBezTo>
                  <a:pt x="8260894" y="4507956"/>
                  <a:pt x="8258116" y="4505502"/>
                  <a:pt x="8250169" y="4499916"/>
                </a:cubicBezTo>
                <a:cubicBezTo>
                  <a:pt x="8242458" y="4494529"/>
                  <a:pt x="8239952" y="4492401"/>
                  <a:pt x="8236392" y="4488336"/>
                </a:cubicBezTo>
                <a:cubicBezTo>
                  <a:pt x="8231842" y="4483105"/>
                  <a:pt x="8228687" y="4476170"/>
                  <a:pt x="8226997" y="4467633"/>
                </a:cubicBezTo>
                <a:cubicBezTo>
                  <a:pt x="8225937" y="4462441"/>
                  <a:pt x="8223199" y="4445036"/>
                  <a:pt x="8220220" y="4424331"/>
                </a:cubicBezTo>
                <a:cubicBezTo>
                  <a:pt x="8218987" y="4415791"/>
                  <a:pt x="8217461" y="4405310"/>
                  <a:pt x="8216827" y="4401053"/>
                </a:cubicBezTo>
                <a:cubicBezTo>
                  <a:pt x="8216205" y="4396736"/>
                  <a:pt x="8215902" y="4393120"/>
                  <a:pt x="8216112" y="4392978"/>
                </a:cubicBezTo>
                <a:cubicBezTo>
                  <a:pt x="8216357" y="4392813"/>
                  <a:pt x="8218437" y="4392122"/>
                  <a:pt x="8220704" y="4391406"/>
                </a:cubicBezTo>
                <a:cubicBezTo>
                  <a:pt x="8240243" y="4385498"/>
                  <a:pt x="8262334" y="4375675"/>
                  <a:pt x="8279493" y="4365262"/>
                </a:cubicBezTo>
                <a:lnTo>
                  <a:pt x="8284626" y="4362152"/>
                </a:lnTo>
                <a:lnTo>
                  <a:pt x="8285310" y="4365052"/>
                </a:lnTo>
                <a:cubicBezTo>
                  <a:pt x="8286342" y="4369296"/>
                  <a:pt x="8286263" y="4373628"/>
                  <a:pt x="8285031" y="4381081"/>
                </a:cubicBezTo>
                <a:cubicBezTo>
                  <a:pt x="8284420" y="4384703"/>
                  <a:pt x="8283884" y="4389038"/>
                  <a:pt x="8283800" y="4390724"/>
                </a:cubicBezTo>
                <a:cubicBezTo>
                  <a:pt x="8283491" y="4397809"/>
                  <a:pt x="8287594" y="4404716"/>
                  <a:pt x="8294170" y="4408120"/>
                </a:cubicBezTo>
                <a:cubicBezTo>
                  <a:pt x="8299420" y="4410840"/>
                  <a:pt x="8307883" y="4410780"/>
                  <a:pt x="8315757" y="4407959"/>
                </a:cubicBezTo>
                <a:cubicBezTo>
                  <a:pt x="8333701" y="4401498"/>
                  <a:pt x="8346533" y="4385957"/>
                  <a:pt x="8344805" y="4372913"/>
                </a:cubicBezTo>
                <a:cubicBezTo>
                  <a:pt x="8344317" y="4369474"/>
                  <a:pt x="8344234" y="4369276"/>
                  <a:pt x="8341706" y="4365532"/>
                </a:cubicBezTo>
                <a:cubicBezTo>
                  <a:pt x="8337572" y="4359410"/>
                  <a:pt x="8335188" y="4358066"/>
                  <a:pt x="8323500" y="4355464"/>
                </a:cubicBezTo>
                <a:cubicBezTo>
                  <a:pt x="8319562" y="4354609"/>
                  <a:pt x="8315376" y="4353462"/>
                  <a:pt x="8314214" y="4353024"/>
                </a:cubicBezTo>
                <a:cubicBezTo>
                  <a:pt x="8311809" y="4352102"/>
                  <a:pt x="8306335" y="4348972"/>
                  <a:pt x="8305886" y="4348308"/>
                </a:cubicBezTo>
                <a:cubicBezTo>
                  <a:pt x="8305508" y="4347748"/>
                  <a:pt x="8306032" y="4347242"/>
                  <a:pt x="8311753" y="4342666"/>
                </a:cubicBezTo>
                <a:cubicBezTo>
                  <a:pt x="8325409" y="4331816"/>
                  <a:pt x="8340131" y="4317037"/>
                  <a:pt x="8351985" y="4302311"/>
                </a:cubicBezTo>
                <a:lnTo>
                  <a:pt x="8356238" y="4296994"/>
                </a:lnTo>
                <a:lnTo>
                  <a:pt x="8358846" y="4298595"/>
                </a:lnTo>
                <a:cubicBezTo>
                  <a:pt x="8360256" y="4299476"/>
                  <a:pt x="8367740" y="4303846"/>
                  <a:pt x="8375411" y="4308344"/>
                </a:cubicBezTo>
                <a:cubicBezTo>
                  <a:pt x="8414730" y="4331203"/>
                  <a:pt x="8425940" y="4338303"/>
                  <a:pt x="8430865" y="4343484"/>
                </a:cubicBezTo>
                <a:cubicBezTo>
                  <a:pt x="8437591" y="4350505"/>
                  <a:pt x="8439927" y="4355549"/>
                  <a:pt x="8442994" y="4369369"/>
                </a:cubicBezTo>
                <a:cubicBezTo>
                  <a:pt x="8444017" y="4373976"/>
                  <a:pt x="8445371" y="4379225"/>
                  <a:pt x="8446025" y="4381024"/>
                </a:cubicBezTo>
                <a:cubicBezTo>
                  <a:pt x="8450262" y="4392731"/>
                  <a:pt x="8463262" y="4399539"/>
                  <a:pt x="8475677" y="4396505"/>
                </a:cubicBezTo>
                <a:cubicBezTo>
                  <a:pt x="8489308" y="4393160"/>
                  <a:pt x="8504579" y="4378214"/>
                  <a:pt x="8511456" y="4361397"/>
                </a:cubicBezTo>
                <a:cubicBezTo>
                  <a:pt x="8518392" y="4344592"/>
                  <a:pt x="8517049" y="4331136"/>
                  <a:pt x="8507633" y="4322773"/>
                </a:cubicBezTo>
                <a:cubicBezTo>
                  <a:pt x="8504244" y="4319713"/>
                  <a:pt x="8500697" y="4317931"/>
                  <a:pt x="8496091" y="4316916"/>
                </a:cubicBezTo>
                <a:cubicBezTo>
                  <a:pt x="8491402" y="4315854"/>
                  <a:pt x="8486790" y="4315963"/>
                  <a:pt x="8479434" y="4317364"/>
                </a:cubicBezTo>
                <a:cubicBezTo>
                  <a:pt x="8464572" y="4320166"/>
                  <a:pt x="8457359" y="4320044"/>
                  <a:pt x="8449333" y="4316906"/>
                </a:cubicBezTo>
                <a:cubicBezTo>
                  <a:pt x="8441788" y="4313953"/>
                  <a:pt x="8438238" y="4311562"/>
                  <a:pt x="8406771" y="4288189"/>
                </a:cubicBezTo>
                <a:cubicBezTo>
                  <a:pt x="8385464" y="4272320"/>
                  <a:pt x="8377044" y="4265883"/>
                  <a:pt x="8377041" y="4265427"/>
                </a:cubicBezTo>
                <a:cubicBezTo>
                  <a:pt x="8377029" y="4265181"/>
                  <a:pt x="8377942" y="4263291"/>
                  <a:pt x="8379089" y="4261294"/>
                </a:cubicBezTo>
                <a:cubicBezTo>
                  <a:pt x="8387638" y="4246048"/>
                  <a:pt x="8397304" y="4221593"/>
                  <a:pt x="8401973" y="4203466"/>
                </a:cubicBezTo>
                <a:cubicBezTo>
                  <a:pt x="8402602" y="4201003"/>
                  <a:pt x="8403187" y="4198928"/>
                  <a:pt x="8403257" y="4198881"/>
                </a:cubicBezTo>
                <a:cubicBezTo>
                  <a:pt x="8403327" y="4198834"/>
                  <a:pt x="8404431" y="4199412"/>
                  <a:pt x="8405677" y="4200201"/>
                </a:cubicBezTo>
                <a:cubicBezTo>
                  <a:pt x="8409965" y="4202857"/>
                  <a:pt x="8411579" y="4204569"/>
                  <a:pt x="8417634" y="4212858"/>
                </a:cubicBezTo>
                <a:cubicBezTo>
                  <a:pt x="8425153" y="4223164"/>
                  <a:pt x="8426870" y="4224500"/>
                  <a:pt x="8433901" y="4225712"/>
                </a:cubicBezTo>
                <a:cubicBezTo>
                  <a:pt x="8438963" y="4226572"/>
                  <a:pt x="8442718" y="4225871"/>
                  <a:pt x="8446858" y="4223330"/>
                </a:cubicBezTo>
                <a:cubicBezTo>
                  <a:pt x="8450754" y="4220954"/>
                  <a:pt x="8453372" y="4218270"/>
                  <a:pt x="8455934" y="4213993"/>
                </a:cubicBezTo>
                <a:cubicBezTo>
                  <a:pt x="8465244" y="4198591"/>
                  <a:pt x="8465697" y="4176332"/>
                  <a:pt x="8456884" y="4166900"/>
                </a:cubicBezTo>
                <a:cubicBezTo>
                  <a:pt x="8454034" y="4163884"/>
                  <a:pt x="8451062" y="4162274"/>
                  <a:pt x="8446608" y="4161411"/>
                </a:cubicBezTo>
                <a:cubicBezTo>
                  <a:pt x="8442600" y="4160602"/>
                  <a:pt x="8439159" y="4160787"/>
                  <a:pt x="8436110" y="4161928"/>
                </a:cubicBezTo>
                <a:cubicBezTo>
                  <a:pt x="8435129" y="4162285"/>
                  <a:pt x="8431243" y="4164450"/>
                  <a:pt x="8427452" y="4166755"/>
                </a:cubicBezTo>
                <a:cubicBezTo>
                  <a:pt x="8423661" y="4169060"/>
                  <a:pt x="8419308" y="4171439"/>
                  <a:pt x="8417755" y="4172080"/>
                </a:cubicBezTo>
                <a:cubicBezTo>
                  <a:pt x="8414719" y="4173315"/>
                  <a:pt x="8409330" y="4174611"/>
                  <a:pt x="8408602" y="4174287"/>
                </a:cubicBezTo>
                <a:cubicBezTo>
                  <a:pt x="8408379" y="4174183"/>
                  <a:pt x="8408459" y="4172040"/>
                  <a:pt x="8408831" y="4169498"/>
                </a:cubicBezTo>
                <a:cubicBezTo>
                  <a:pt x="8411773" y="4148360"/>
                  <a:pt x="8412033" y="4126945"/>
                  <a:pt x="8409652" y="4102525"/>
                </a:cubicBezTo>
                <a:lnTo>
                  <a:pt x="8409339" y="4099121"/>
                </a:lnTo>
                <a:lnTo>
                  <a:pt x="8426392" y="4094584"/>
                </a:lnTo>
                <a:cubicBezTo>
                  <a:pt x="8455486" y="4086910"/>
                  <a:pt x="8477275" y="4081469"/>
                  <a:pt x="8483999" y="4080189"/>
                </a:cubicBezTo>
                <a:cubicBezTo>
                  <a:pt x="8493027" y="4078474"/>
                  <a:pt x="8500415" y="4078782"/>
                  <a:pt x="8507020" y="4081097"/>
                </a:cubicBezTo>
                <a:cubicBezTo>
                  <a:pt x="8511596" y="4082745"/>
                  <a:pt x="8515613" y="4084923"/>
                  <a:pt x="8523662" y="4090132"/>
                </a:cubicBezTo>
                <a:cubicBezTo>
                  <a:pt x="8535192" y="4097629"/>
                  <a:pt x="8541696" y="4098890"/>
                  <a:pt x="8551334" y="4095439"/>
                </a:cubicBezTo>
                <a:cubicBezTo>
                  <a:pt x="8561206" y="4091881"/>
                  <a:pt x="8567598" y="4082115"/>
                  <a:pt x="8569074" y="4068385"/>
                </a:cubicBezTo>
                <a:cubicBezTo>
                  <a:pt x="8570359" y="4056108"/>
                  <a:pt x="8568423" y="4043510"/>
                  <a:pt x="8563594" y="4032662"/>
                </a:cubicBezTo>
                <a:cubicBezTo>
                  <a:pt x="8561506" y="4028061"/>
                  <a:pt x="8556215" y="4020224"/>
                  <a:pt x="8553284" y="4017467"/>
                </a:cubicBezTo>
                <a:cubicBezTo>
                  <a:pt x="8546209" y="4010835"/>
                  <a:pt x="8536947" y="4008582"/>
                  <a:pt x="8528054" y="4011327"/>
                </a:cubicBezTo>
                <a:cubicBezTo>
                  <a:pt x="8520938" y="4013534"/>
                  <a:pt x="8517351" y="4016669"/>
                  <a:pt x="8509944" y="4027272"/>
                </a:cubicBezTo>
                <a:cubicBezTo>
                  <a:pt x="8503211" y="4036911"/>
                  <a:pt x="8501467" y="4038853"/>
                  <a:pt x="8496105" y="4042830"/>
                </a:cubicBezTo>
                <a:cubicBezTo>
                  <a:pt x="8488937" y="4048128"/>
                  <a:pt x="8483843" y="4049937"/>
                  <a:pt x="8469891" y="4052278"/>
                </a:cubicBezTo>
                <a:cubicBezTo>
                  <a:pt x="8459809" y="4053941"/>
                  <a:pt x="8402928" y="4062396"/>
                  <a:pt x="8402179" y="4062342"/>
                </a:cubicBezTo>
                <a:cubicBezTo>
                  <a:pt x="8402062" y="4062319"/>
                  <a:pt x="8401167" y="4059561"/>
                  <a:pt x="8400199" y="4056242"/>
                </a:cubicBezTo>
                <a:cubicBezTo>
                  <a:pt x="8394344" y="4036256"/>
                  <a:pt x="8384363" y="4013402"/>
                  <a:pt x="8373758" y="3995809"/>
                </a:cubicBezTo>
                <a:cubicBezTo>
                  <a:pt x="8370447" y="3990302"/>
                  <a:pt x="8370286" y="3990818"/>
                  <a:pt x="8375467" y="3989968"/>
                </a:cubicBezTo>
                <a:cubicBezTo>
                  <a:pt x="8379736" y="3989276"/>
                  <a:pt x="8382266" y="3989402"/>
                  <a:pt x="8390715" y="3990828"/>
                </a:cubicBezTo>
                <a:cubicBezTo>
                  <a:pt x="8394898" y="3991518"/>
                  <a:pt x="8399514" y="3992018"/>
                  <a:pt x="8400953" y="3991963"/>
                </a:cubicBezTo>
                <a:cubicBezTo>
                  <a:pt x="8409590" y="3991479"/>
                  <a:pt x="8416461" y="3985211"/>
                  <a:pt x="8418070" y="3976281"/>
                </a:cubicBezTo>
                <a:cubicBezTo>
                  <a:pt x="8420655" y="3962158"/>
                  <a:pt x="8409011" y="3941140"/>
                  <a:pt x="8394214" y="3933253"/>
                </a:cubicBezTo>
                <a:cubicBezTo>
                  <a:pt x="8390550" y="3931296"/>
                  <a:pt x="8384666" y="3930124"/>
                  <a:pt x="8381168" y="3930601"/>
                </a:cubicBezTo>
                <a:cubicBezTo>
                  <a:pt x="8377600" y="3931125"/>
                  <a:pt x="8373888" y="3932868"/>
                  <a:pt x="8371047" y="3935449"/>
                </a:cubicBezTo>
                <a:cubicBezTo>
                  <a:pt x="8367134" y="3939007"/>
                  <a:pt x="8365864" y="3941953"/>
                  <a:pt x="8363413" y="3953183"/>
                </a:cubicBezTo>
                <a:cubicBezTo>
                  <a:pt x="8362638" y="3956711"/>
                  <a:pt x="8361596" y="3960674"/>
                  <a:pt x="8361112" y="3961918"/>
                </a:cubicBezTo>
                <a:cubicBezTo>
                  <a:pt x="8360224" y="3964148"/>
                  <a:pt x="8357420" y="3969046"/>
                  <a:pt x="8356755" y="3969495"/>
                </a:cubicBezTo>
                <a:cubicBezTo>
                  <a:pt x="8356371" y="3969755"/>
                  <a:pt x="8355498" y="3968765"/>
                  <a:pt x="8350474" y="3962530"/>
                </a:cubicBezTo>
                <a:cubicBezTo>
                  <a:pt x="8343692" y="3954070"/>
                  <a:pt x="8334397" y="3944149"/>
                  <a:pt x="8325673" y="3935981"/>
                </a:cubicBezTo>
                <a:cubicBezTo>
                  <a:pt x="8321224" y="3931804"/>
                  <a:pt x="8311810" y="3923745"/>
                  <a:pt x="8308918" y="3921573"/>
                </a:cubicBezTo>
                <a:lnTo>
                  <a:pt x="8307483" y="3920504"/>
                </a:lnTo>
                <a:lnTo>
                  <a:pt x="8310809" y="3914795"/>
                </a:lnTo>
                <a:cubicBezTo>
                  <a:pt x="8317032" y="3904023"/>
                  <a:pt x="8329526" y="3882853"/>
                  <a:pt x="8335148" y="3873455"/>
                </a:cubicBezTo>
                <a:cubicBezTo>
                  <a:pt x="8345790" y="3855726"/>
                  <a:pt x="8349842" y="3849884"/>
                  <a:pt x="8354175" y="3846194"/>
                </a:cubicBezTo>
                <a:cubicBezTo>
                  <a:pt x="8355258" y="3845310"/>
                  <a:pt x="8356644" y="3844119"/>
                  <a:pt x="8357238" y="3843566"/>
                </a:cubicBezTo>
                <a:cubicBezTo>
                  <a:pt x="8358962" y="3842045"/>
                  <a:pt x="8365428" y="3838800"/>
                  <a:pt x="8369156" y="3837607"/>
                </a:cubicBezTo>
                <a:cubicBezTo>
                  <a:pt x="8371037" y="3837000"/>
                  <a:pt x="8375888" y="3835812"/>
                  <a:pt x="8379922" y="3834922"/>
                </a:cubicBezTo>
                <a:cubicBezTo>
                  <a:pt x="8383979" y="3834068"/>
                  <a:pt x="8388643" y="3832905"/>
                  <a:pt x="8390314" y="3832287"/>
                </a:cubicBezTo>
                <a:cubicBezTo>
                  <a:pt x="8398737" y="3829299"/>
                  <a:pt x="8404316" y="3822629"/>
                  <a:pt x="8406170" y="3813380"/>
                </a:cubicBezTo>
                <a:cubicBezTo>
                  <a:pt x="8407717" y="3805715"/>
                  <a:pt x="8405942" y="3798560"/>
                  <a:pt x="8400604" y="3790653"/>
                </a:cubicBezTo>
                <a:cubicBezTo>
                  <a:pt x="8390942" y="3776344"/>
                  <a:pt x="8374113" y="3765449"/>
                  <a:pt x="8357825" y="3762897"/>
                </a:cubicBezTo>
                <a:cubicBezTo>
                  <a:pt x="8348580" y="3761499"/>
                  <a:pt x="8341237" y="3762993"/>
                  <a:pt x="8335423" y="3767581"/>
                </a:cubicBezTo>
                <a:cubicBezTo>
                  <a:pt x="8330610" y="3771391"/>
                  <a:pt x="8326937" y="3777793"/>
                  <a:pt x="8326025" y="3783909"/>
                </a:cubicBezTo>
                <a:cubicBezTo>
                  <a:pt x="8325384" y="3788315"/>
                  <a:pt x="8325576" y="3791089"/>
                  <a:pt x="8327321" y="3801065"/>
                </a:cubicBezTo>
                <a:cubicBezTo>
                  <a:pt x="8329272" y="3812176"/>
                  <a:pt x="8329388" y="3815969"/>
                  <a:pt x="8328023" y="3822849"/>
                </a:cubicBezTo>
                <a:cubicBezTo>
                  <a:pt x="8326228" y="3831956"/>
                  <a:pt x="8324118" y="3835621"/>
                  <a:pt x="8309102" y="3855998"/>
                </a:cubicBezTo>
                <a:cubicBezTo>
                  <a:pt x="8297547" y="3871695"/>
                  <a:pt x="8277081" y="3899010"/>
                  <a:pt x="8276696" y="3899270"/>
                </a:cubicBezTo>
                <a:cubicBezTo>
                  <a:pt x="8276521" y="3899388"/>
                  <a:pt x="8275007" y="3898729"/>
                  <a:pt x="8273387" y="3897837"/>
                </a:cubicBezTo>
                <a:cubicBezTo>
                  <a:pt x="8256414" y="3888312"/>
                  <a:pt x="8235442" y="3879653"/>
                  <a:pt x="8216761" y="3874388"/>
                </a:cubicBezTo>
                <a:cubicBezTo>
                  <a:pt x="8213020" y="3873297"/>
                  <a:pt x="8209245" y="3872231"/>
                  <a:pt x="8208412" y="3871978"/>
                </a:cubicBezTo>
                <a:lnTo>
                  <a:pt x="8206887" y="3871530"/>
                </a:lnTo>
                <a:lnTo>
                  <a:pt x="8208035" y="3869685"/>
                </a:lnTo>
                <a:cubicBezTo>
                  <a:pt x="8210088" y="3866465"/>
                  <a:pt x="8212906" y="3863850"/>
                  <a:pt x="8219714" y="3858999"/>
                </a:cubicBezTo>
                <a:cubicBezTo>
                  <a:pt x="8227222" y="3853675"/>
                  <a:pt x="8229445" y="3851613"/>
                  <a:pt x="8231067" y="3848736"/>
                </a:cubicBezTo>
                <a:cubicBezTo>
                  <a:pt x="8233546" y="3844260"/>
                  <a:pt x="8233890" y="3837000"/>
                  <a:pt x="8231811" y="3832036"/>
                </a:cubicBezTo>
                <a:cubicBezTo>
                  <a:pt x="8226811" y="3819878"/>
                  <a:pt x="8205592" y="3811080"/>
                  <a:pt x="8187685" y="3813748"/>
                </a:cubicBezTo>
                <a:cubicBezTo>
                  <a:pt x="8182023" y="3814565"/>
                  <a:pt x="8179407" y="3815517"/>
                  <a:pt x="8175757" y="3818032"/>
                </a:cubicBezTo>
                <a:cubicBezTo>
                  <a:pt x="8170953" y="3821326"/>
                  <a:pt x="8168210" y="3826540"/>
                  <a:pt x="8167872" y="3832829"/>
                </a:cubicBezTo>
                <a:cubicBezTo>
                  <a:pt x="8167643" y="3837619"/>
                  <a:pt x="8168642" y="3840306"/>
                  <a:pt x="8173738" y="3848682"/>
                </a:cubicBezTo>
                <a:cubicBezTo>
                  <a:pt x="8176114" y="3852579"/>
                  <a:pt x="8178575" y="3856978"/>
                  <a:pt x="8179193" y="3858497"/>
                </a:cubicBezTo>
                <a:cubicBezTo>
                  <a:pt x="8180322" y="3861300"/>
                  <a:pt x="8181662" y="3866151"/>
                  <a:pt x="8181312" y="3866387"/>
                </a:cubicBezTo>
                <a:cubicBezTo>
                  <a:pt x="8181207" y="3866458"/>
                  <a:pt x="8178466" y="3866169"/>
                  <a:pt x="8175232" y="3865755"/>
                </a:cubicBezTo>
                <a:cubicBezTo>
                  <a:pt x="8154870" y="3863204"/>
                  <a:pt x="8135377" y="3862919"/>
                  <a:pt x="8114562" y="3864902"/>
                </a:cubicBezTo>
                <a:cubicBezTo>
                  <a:pt x="8109144" y="3865401"/>
                  <a:pt x="8107657" y="3865386"/>
                  <a:pt x="8107525" y="3864813"/>
                </a:cubicBezTo>
                <a:cubicBezTo>
                  <a:pt x="8107453" y="3864404"/>
                  <a:pt x="8105788" y="3858092"/>
                  <a:pt x="8103847" y="3850692"/>
                </a:cubicBezTo>
                <a:cubicBezTo>
                  <a:pt x="8093811" y="3812595"/>
                  <a:pt x="8089104" y="3792802"/>
                  <a:pt x="8088730" y="3786891"/>
                </a:cubicBezTo>
                <a:cubicBezTo>
                  <a:pt x="8088253" y="3779472"/>
                  <a:pt x="8089581" y="3772463"/>
                  <a:pt x="8092612" y="3766240"/>
                </a:cubicBezTo>
                <a:cubicBezTo>
                  <a:pt x="8093503" y="3764467"/>
                  <a:pt x="8096157" y="3760026"/>
                  <a:pt x="8098442" y="3756395"/>
                </a:cubicBezTo>
                <a:cubicBezTo>
                  <a:pt x="8104056" y="3747664"/>
                  <a:pt x="8105375" y="3744940"/>
                  <a:pt x="8106318" y="3740228"/>
                </a:cubicBezTo>
                <a:cubicBezTo>
                  <a:pt x="8107545" y="3733900"/>
                  <a:pt x="8106137" y="3727363"/>
                  <a:pt x="8102263" y="3721625"/>
                </a:cubicBezTo>
                <a:cubicBezTo>
                  <a:pt x="8098933" y="3716692"/>
                  <a:pt x="8094453" y="3713452"/>
                  <a:pt x="8087848" y="3711137"/>
                </a:cubicBezTo>
                <a:cubicBezTo>
                  <a:pt x="8078522" y="3707960"/>
                  <a:pt x="8063501" y="3707813"/>
                  <a:pt x="8052632" y="3710873"/>
                </a:cubicBezTo>
                <a:cubicBezTo>
                  <a:pt x="8044755" y="3713085"/>
                  <a:pt x="8042127" y="3714248"/>
                  <a:pt x="8035433" y="3718513"/>
                </a:cubicBezTo>
                <a:cubicBezTo>
                  <a:pt x="8029857" y="3722023"/>
                  <a:pt x="8028925" y="3722754"/>
                  <a:pt x="8026716" y="3725213"/>
                </a:cubicBezTo>
                <a:cubicBezTo>
                  <a:pt x="8022959" y="3729380"/>
                  <a:pt x="8021339" y="3732562"/>
                  <a:pt x="8020351" y="3737661"/>
                </a:cubicBezTo>
                <a:cubicBezTo>
                  <a:pt x="8019669" y="3741177"/>
                  <a:pt x="8019597" y="3742957"/>
                  <a:pt x="8020061" y="3746056"/>
                </a:cubicBezTo>
                <a:cubicBezTo>
                  <a:pt x="8020841" y="3751285"/>
                  <a:pt x="8021862" y="3753703"/>
                  <a:pt x="8025072" y="3758004"/>
                </a:cubicBezTo>
                <a:cubicBezTo>
                  <a:pt x="8027904" y="3761745"/>
                  <a:pt x="8029469" y="3763083"/>
                  <a:pt x="8039355" y="3769956"/>
                </a:cubicBezTo>
                <a:cubicBezTo>
                  <a:pt x="8050205" y="3777503"/>
                  <a:pt x="8055524" y="3784099"/>
                  <a:pt x="8058780" y="3794277"/>
                </a:cubicBezTo>
                <a:cubicBezTo>
                  <a:pt x="8060629" y="3799957"/>
                  <a:pt x="8062376" y="3810237"/>
                  <a:pt x="8067466" y="3845459"/>
                </a:cubicBezTo>
                <a:cubicBezTo>
                  <a:pt x="8068651" y="3853777"/>
                  <a:pt x="8070030" y="3863287"/>
                  <a:pt x="8070530" y="3866667"/>
                </a:cubicBezTo>
                <a:lnTo>
                  <a:pt x="8071444" y="3872773"/>
                </a:lnTo>
                <a:lnTo>
                  <a:pt x="8067657" y="3873802"/>
                </a:lnTo>
                <a:cubicBezTo>
                  <a:pt x="8048466" y="3879018"/>
                  <a:pt x="8026278" y="3888396"/>
                  <a:pt x="8007050" y="3899443"/>
                </a:cubicBezTo>
                <a:lnTo>
                  <a:pt x="8000761" y="3903026"/>
                </a:lnTo>
                <a:lnTo>
                  <a:pt x="8000278" y="3900500"/>
                </a:lnTo>
                <a:cubicBezTo>
                  <a:pt x="7999443" y="3895869"/>
                  <a:pt x="7999554" y="3892789"/>
                  <a:pt x="8000808" y="3885219"/>
                </a:cubicBezTo>
                <a:cubicBezTo>
                  <a:pt x="8002659" y="3873629"/>
                  <a:pt x="8002322" y="3870037"/>
                  <a:pt x="7998897" y="3864964"/>
                </a:cubicBezTo>
                <a:cubicBezTo>
                  <a:pt x="7995708" y="3860241"/>
                  <a:pt x="7991478" y="3857596"/>
                  <a:pt x="7985549" y="3856659"/>
                </a:cubicBezTo>
                <a:cubicBezTo>
                  <a:pt x="7977463" y="3855395"/>
                  <a:pt x="7967962" y="3858143"/>
                  <a:pt x="7958563" y="3864438"/>
                </a:cubicBezTo>
                <a:cubicBezTo>
                  <a:pt x="7949375" y="3870591"/>
                  <a:pt x="7943251" y="3878341"/>
                  <a:pt x="7941366" y="3886185"/>
                </a:cubicBezTo>
                <a:cubicBezTo>
                  <a:pt x="7939927" y="3892351"/>
                  <a:pt x="7941011" y="3897426"/>
                  <a:pt x="7944928" y="3902473"/>
                </a:cubicBezTo>
                <a:cubicBezTo>
                  <a:pt x="7948491" y="3907147"/>
                  <a:pt x="7951719" y="3908685"/>
                  <a:pt x="7963172" y="3911241"/>
                </a:cubicBezTo>
                <a:cubicBezTo>
                  <a:pt x="7966724" y="3912051"/>
                  <a:pt x="7971016" y="3913279"/>
                  <a:pt x="7972730" y="3914007"/>
                </a:cubicBezTo>
                <a:cubicBezTo>
                  <a:pt x="7975699" y="3915313"/>
                  <a:pt x="7979001" y="3917260"/>
                  <a:pt x="7978921" y="3917670"/>
                </a:cubicBezTo>
                <a:cubicBezTo>
                  <a:pt x="7978899" y="3917788"/>
                  <a:pt x="7976650" y="3919662"/>
                  <a:pt x="7973912" y="3921868"/>
                </a:cubicBezTo>
                <a:cubicBezTo>
                  <a:pt x="7957680" y="3934712"/>
                  <a:pt x="7942306" y="3950032"/>
                  <a:pt x="7930152" y="3965522"/>
                </a:cubicBezTo>
                <a:cubicBezTo>
                  <a:pt x="7928502" y="3967604"/>
                  <a:pt x="7927084" y="3969274"/>
                  <a:pt x="7927002" y="3969228"/>
                </a:cubicBezTo>
                <a:cubicBezTo>
                  <a:pt x="7926650" y="3969160"/>
                  <a:pt x="7898126" y="3952408"/>
                  <a:pt x="7887529" y="3946065"/>
                </a:cubicBezTo>
                <a:cubicBezTo>
                  <a:pt x="7861412" y="3930540"/>
                  <a:pt x="7857215" y="3927416"/>
                  <a:pt x="7852065" y="3919789"/>
                </a:cubicBezTo>
                <a:cubicBezTo>
                  <a:pt x="7848333" y="3914261"/>
                  <a:pt x="7846750" y="3909880"/>
                  <a:pt x="7844160" y="3897672"/>
                </a:cubicBezTo>
                <a:cubicBezTo>
                  <a:pt x="7842246" y="3888727"/>
                  <a:pt x="7841366" y="3886367"/>
                  <a:pt x="7838626" y="3882309"/>
                </a:cubicBezTo>
                <a:cubicBezTo>
                  <a:pt x="7836783" y="3879580"/>
                  <a:pt x="7835900" y="3878649"/>
                  <a:pt x="7833631" y="3877023"/>
                </a:cubicBezTo>
                <a:cubicBezTo>
                  <a:pt x="7821486" y="3868313"/>
                  <a:pt x="7807087" y="3870445"/>
                  <a:pt x="7793394" y="3883052"/>
                </a:cubicBezTo>
                <a:cubicBezTo>
                  <a:pt x="7782112" y="3893420"/>
                  <a:pt x="7774651" y="3906658"/>
                  <a:pt x="7772402" y="3920298"/>
                </a:cubicBezTo>
                <a:cubicBezTo>
                  <a:pt x="7771509" y="3925689"/>
                  <a:pt x="7771518" y="3929248"/>
                  <a:pt x="7772422" y="3933528"/>
                </a:cubicBezTo>
                <a:cubicBezTo>
                  <a:pt x="7775071" y="3945899"/>
                  <a:pt x="7787576" y="3954162"/>
                  <a:pt x="7801112" y="3952562"/>
                </a:cubicBezTo>
                <a:cubicBezTo>
                  <a:pt x="7803451" y="3952255"/>
                  <a:pt x="7808212" y="3951537"/>
                  <a:pt x="7811708" y="3950908"/>
                </a:cubicBezTo>
                <a:cubicBezTo>
                  <a:pt x="7820058" y="3949396"/>
                  <a:pt x="7824880" y="3949145"/>
                  <a:pt x="7830013" y="3949959"/>
                </a:cubicBezTo>
                <a:cubicBezTo>
                  <a:pt x="7840664" y="3951629"/>
                  <a:pt x="7845480" y="3954388"/>
                  <a:pt x="7872679" y="3974683"/>
                </a:cubicBezTo>
                <a:cubicBezTo>
                  <a:pt x="7874642" y="3976158"/>
                  <a:pt x="7879240" y="3979574"/>
                  <a:pt x="7882909" y="3982292"/>
                </a:cubicBezTo>
                <a:cubicBezTo>
                  <a:pt x="7886577" y="3985010"/>
                  <a:pt x="7893398" y="3990134"/>
                  <a:pt x="7898125" y="3993665"/>
                </a:cubicBezTo>
                <a:lnTo>
                  <a:pt x="7906721" y="4000137"/>
                </a:lnTo>
                <a:lnTo>
                  <a:pt x="7904810" y="4003566"/>
                </a:lnTo>
                <a:cubicBezTo>
                  <a:pt x="7895474" y="4020515"/>
                  <a:pt x="7886602" y="4042448"/>
                  <a:pt x="7881561" y="4061080"/>
                </a:cubicBezTo>
                <a:cubicBezTo>
                  <a:pt x="7880106" y="4066392"/>
                  <a:pt x="7879886" y="4066897"/>
                  <a:pt x="7879088" y="4066621"/>
                </a:cubicBezTo>
                <a:cubicBezTo>
                  <a:pt x="7877094" y="4065930"/>
                  <a:pt x="7873642" y="4062098"/>
                  <a:pt x="7868189" y="4054625"/>
                </a:cubicBezTo>
                <a:cubicBezTo>
                  <a:pt x="7865190" y="4050486"/>
                  <a:pt x="7862112" y="4046606"/>
                  <a:pt x="7861382" y="4045977"/>
                </a:cubicBezTo>
                <a:cubicBezTo>
                  <a:pt x="7858806" y="4043897"/>
                  <a:pt x="7855872" y="4042568"/>
                  <a:pt x="7852403" y="4041955"/>
                </a:cubicBezTo>
                <a:cubicBezTo>
                  <a:pt x="7843051" y="4040324"/>
                  <a:pt x="7835233" y="4044736"/>
                  <a:pt x="7829487" y="4054932"/>
                </a:cubicBezTo>
                <a:cubicBezTo>
                  <a:pt x="7820763" y="4070296"/>
                  <a:pt x="7820597" y="4091698"/>
                  <a:pt x="7829091" y="4100734"/>
                </a:cubicBezTo>
                <a:cubicBezTo>
                  <a:pt x="7834122" y="4106149"/>
                  <a:pt x="7842705" y="4108300"/>
                  <a:pt x="7849621" y="4105871"/>
                </a:cubicBezTo>
                <a:cubicBezTo>
                  <a:pt x="7851093" y="4105336"/>
                  <a:pt x="7854956" y="4103288"/>
                  <a:pt x="7859131" y="4100723"/>
                </a:cubicBezTo>
                <a:cubicBezTo>
                  <a:pt x="7865676" y="4096763"/>
                  <a:pt x="7869504" y="4094891"/>
                  <a:pt x="7872778" y="4094158"/>
                </a:cubicBezTo>
                <a:cubicBezTo>
                  <a:pt x="7873514" y="4093966"/>
                  <a:pt x="7874204" y="4093857"/>
                  <a:pt x="7874263" y="4093868"/>
                </a:cubicBezTo>
                <a:cubicBezTo>
                  <a:pt x="7874357" y="4093856"/>
                  <a:pt x="7874016" y="4097652"/>
                  <a:pt x="7873458" y="4102256"/>
                </a:cubicBezTo>
                <a:cubicBezTo>
                  <a:pt x="7871084" y="4122348"/>
                  <a:pt x="7871009" y="4143434"/>
                  <a:pt x="7873252" y="4164178"/>
                </a:cubicBezTo>
                <a:cubicBezTo>
                  <a:pt x="7873611" y="4167501"/>
                  <a:pt x="7873838" y="4170251"/>
                  <a:pt x="7873768" y="4170298"/>
                </a:cubicBezTo>
                <a:cubicBezTo>
                  <a:pt x="7873278" y="4170629"/>
                  <a:pt x="7827761" y="4182414"/>
                  <a:pt x="7815579" y="4185341"/>
                </a:cubicBezTo>
                <a:cubicBezTo>
                  <a:pt x="7796852" y="4189887"/>
                  <a:pt x="7790474" y="4190322"/>
                  <a:pt x="7781866" y="4187679"/>
                </a:cubicBezTo>
                <a:cubicBezTo>
                  <a:pt x="7776905" y="4186139"/>
                  <a:pt x="7773664" y="4184507"/>
                  <a:pt x="7765308" y="4179147"/>
                </a:cubicBezTo>
                <a:cubicBezTo>
                  <a:pt x="7761524" y="4176710"/>
                  <a:pt x="7757271" y="4174183"/>
                  <a:pt x="7755909" y="4173523"/>
                </a:cubicBezTo>
                <a:cubicBezTo>
                  <a:pt x="7752458" y="4171881"/>
                  <a:pt x="7746375" y="4170792"/>
                  <a:pt x="7742865" y="4171176"/>
                </a:cubicBezTo>
                <a:cubicBezTo>
                  <a:pt x="7736840" y="4171831"/>
                  <a:pt x="7730245" y="4175113"/>
                  <a:pt x="7726547" y="4179290"/>
                </a:cubicBezTo>
                <a:cubicBezTo>
                  <a:pt x="7716987" y="4190023"/>
                  <a:pt x="7715161" y="4211681"/>
                  <a:pt x="7722138" y="4231367"/>
                </a:cubicBezTo>
                <a:cubicBezTo>
                  <a:pt x="7723591" y="4235480"/>
                  <a:pt x="7724336" y="4236963"/>
                  <a:pt x="7727693" y="4242235"/>
                </a:cubicBezTo>
                <a:cubicBezTo>
                  <a:pt x="7732231" y="4249409"/>
                  <a:pt x="7734623" y="4251970"/>
                  <a:pt x="7739474" y="4254857"/>
                </a:cubicBezTo>
                <a:cubicBezTo>
                  <a:pt x="7745290" y="4258266"/>
                  <a:pt x="7753817" y="4258977"/>
                  <a:pt x="7760663" y="4256596"/>
                </a:cubicBezTo>
                <a:cubicBezTo>
                  <a:pt x="7763922" y="4255465"/>
                  <a:pt x="7768843" y="4252041"/>
                  <a:pt x="7771482" y="4249087"/>
                </a:cubicBezTo>
                <a:cubicBezTo>
                  <a:pt x="7772692" y="4247711"/>
                  <a:pt x="7775444" y="4244018"/>
                  <a:pt x="7777673" y="4240832"/>
                </a:cubicBezTo>
                <a:cubicBezTo>
                  <a:pt x="7786007" y="4228737"/>
                  <a:pt x="7791096" y="4224130"/>
                  <a:pt x="7800030" y="4220390"/>
                </a:cubicBezTo>
                <a:cubicBezTo>
                  <a:pt x="7806709" y="4217612"/>
                  <a:pt x="7813329" y="4216402"/>
                  <a:pt x="7853811" y="4210513"/>
                </a:cubicBezTo>
                <a:cubicBezTo>
                  <a:pt x="7862105" y="4209294"/>
                  <a:pt x="7871708" y="4207903"/>
                  <a:pt x="7875217" y="4207368"/>
                </a:cubicBezTo>
                <a:lnTo>
                  <a:pt x="7881510" y="4206430"/>
                </a:lnTo>
                <a:lnTo>
                  <a:pt x="7882168" y="4208838"/>
                </a:lnTo>
                <a:cubicBezTo>
                  <a:pt x="7886825" y="4226220"/>
                  <a:pt x="7896631" y="4249192"/>
                  <a:pt x="7907573" y="4268340"/>
                </a:cubicBezTo>
                <a:cubicBezTo>
                  <a:pt x="7909679" y="4272063"/>
                  <a:pt x="7910722" y="4274211"/>
                  <a:pt x="7910477" y="4274376"/>
                </a:cubicBezTo>
                <a:cubicBezTo>
                  <a:pt x="7909183" y="4275250"/>
                  <a:pt x="7901876" y="4274988"/>
                  <a:pt x="7894975" y="4273893"/>
                </a:cubicBezTo>
                <a:cubicBezTo>
                  <a:pt x="7882869" y="4271879"/>
                  <a:pt x="7879897" y="4272154"/>
                  <a:pt x="7874766" y="4275567"/>
                </a:cubicBezTo>
                <a:cubicBezTo>
                  <a:pt x="7869624" y="4279039"/>
                  <a:pt x="7867362" y="4282552"/>
                  <a:pt x="7866334" y="4288799"/>
                </a:cubicBezTo>
                <a:cubicBezTo>
                  <a:pt x="7865656" y="4292924"/>
                  <a:pt x="7865899" y="4296376"/>
                  <a:pt x="7867262" y="4301262"/>
                </a:cubicBezTo>
                <a:cubicBezTo>
                  <a:pt x="7872142" y="4318748"/>
                  <a:pt x="7887816" y="4334193"/>
                  <a:pt x="7900634" y="4334095"/>
                </a:cubicBezTo>
                <a:cubicBezTo>
                  <a:pt x="7904896" y="4334070"/>
                  <a:pt x="7907233" y="4333308"/>
                  <a:pt x="7911045" y="4330733"/>
                </a:cubicBezTo>
                <a:cubicBezTo>
                  <a:pt x="7916572" y="4327001"/>
                  <a:pt x="7918356" y="4323760"/>
                  <a:pt x="7920496" y="4313503"/>
                </a:cubicBezTo>
                <a:cubicBezTo>
                  <a:pt x="7922090" y="4305908"/>
                  <a:pt x="7923170" y="4302377"/>
                  <a:pt x="7924942" y="4299194"/>
                </a:cubicBezTo>
                <a:lnTo>
                  <a:pt x="7926286" y="4296810"/>
                </a:lnTo>
                <a:lnTo>
                  <a:pt x="7927713" y="4298546"/>
                </a:lnTo>
                <a:cubicBezTo>
                  <a:pt x="7928479" y="4299455"/>
                  <a:pt x="7931180" y="4302776"/>
                  <a:pt x="7933691" y="4305817"/>
                </a:cubicBezTo>
                <a:cubicBezTo>
                  <a:pt x="7944977" y="4319589"/>
                  <a:pt x="7959978" y="4334266"/>
                  <a:pt x="7974069" y="4345330"/>
                </a:cubicBezTo>
                <a:cubicBezTo>
                  <a:pt x="7976786" y="4347468"/>
                  <a:pt x="7979126" y="4349351"/>
                  <a:pt x="7979245" y="4349526"/>
                </a:cubicBezTo>
                <a:cubicBezTo>
                  <a:pt x="7979386" y="4349736"/>
                  <a:pt x="7977846" y="4352660"/>
                  <a:pt x="7975888" y="4356019"/>
                </a:cubicBezTo>
                <a:cubicBezTo>
                  <a:pt x="7941595" y="4414674"/>
                  <a:pt x="7939935" y="4417119"/>
                  <a:pt x="7930595" y="4423426"/>
                </a:cubicBezTo>
                <a:cubicBezTo>
                  <a:pt x="7924544" y="4427512"/>
                  <a:pt x="7921366" y="4428689"/>
                  <a:pt x="7909908" y="4431179"/>
                </a:cubicBezTo>
                <a:cubicBezTo>
                  <a:pt x="7895188" y="4434344"/>
                  <a:pt x="7890777" y="4436863"/>
                  <a:pt x="7886280" y="4444534"/>
                </a:cubicBezTo>
                <a:cubicBezTo>
                  <a:pt x="7882225" y="4451500"/>
                  <a:pt x="7881518" y="4458751"/>
                  <a:pt x="7884059" y="4466662"/>
                </a:cubicBezTo>
                <a:cubicBezTo>
                  <a:pt x="7885609" y="4471372"/>
                  <a:pt x="7891703" y="4480398"/>
                  <a:pt x="7896389" y="4484925"/>
                </a:cubicBezTo>
                <a:cubicBezTo>
                  <a:pt x="7910211" y="4498156"/>
                  <a:pt x="7928741" y="4505612"/>
                  <a:pt x="7942379" y="4503484"/>
                </a:cubicBezTo>
                <a:cubicBezTo>
                  <a:pt x="7946683" y="4502768"/>
                  <a:pt x="7949404" y="4501745"/>
                  <a:pt x="7952623" y="4499572"/>
                </a:cubicBezTo>
                <a:cubicBezTo>
                  <a:pt x="7958814" y="4495392"/>
                  <a:pt x="7963332" y="4487299"/>
                  <a:pt x="7963638" y="4479758"/>
                </a:cubicBezTo>
                <a:cubicBezTo>
                  <a:pt x="7963768" y="4475952"/>
                  <a:pt x="7963459" y="4473156"/>
                  <a:pt x="7961850" y="4464361"/>
                </a:cubicBezTo>
                <a:cubicBezTo>
                  <a:pt x="7960360" y="4456046"/>
                  <a:pt x="7960106" y="4452652"/>
                  <a:pt x="7960522" y="4447685"/>
                </a:cubicBezTo>
                <a:cubicBezTo>
                  <a:pt x="7961110" y="4440259"/>
                  <a:pt x="7964006" y="4433159"/>
                  <a:pt x="7969891" y="4424602"/>
                </a:cubicBezTo>
                <a:cubicBezTo>
                  <a:pt x="7973617" y="4419183"/>
                  <a:pt x="7980874" y="4409190"/>
                  <a:pt x="7986357" y="4401923"/>
                </a:cubicBezTo>
                <a:cubicBezTo>
                  <a:pt x="7989110" y="4398231"/>
                  <a:pt x="7994604" y="4390905"/>
                  <a:pt x="8005487" y="4376324"/>
                </a:cubicBezTo>
                <a:cubicBezTo>
                  <a:pt x="8008042" y="4372867"/>
                  <a:pt x="8010389" y="4370009"/>
                  <a:pt x="8010647" y="4369937"/>
                </a:cubicBezTo>
                <a:cubicBezTo>
                  <a:pt x="8010904" y="4369866"/>
                  <a:pt x="8013334" y="4370975"/>
                  <a:pt x="8015977" y="4372400"/>
                </a:cubicBezTo>
                <a:cubicBezTo>
                  <a:pt x="8032066" y="4380993"/>
                  <a:pt x="8052448" y="4388930"/>
                  <a:pt x="8071584" y="4394040"/>
                </a:cubicBezTo>
                <a:lnTo>
                  <a:pt x="8076989" y="4395484"/>
                </a:lnTo>
                <a:lnTo>
                  <a:pt x="8075945" y="4397106"/>
                </a:lnTo>
                <a:cubicBezTo>
                  <a:pt x="8073591" y="4400784"/>
                  <a:pt x="8071821" y="4402386"/>
                  <a:pt x="8063894" y="4408145"/>
                </a:cubicBezTo>
                <a:cubicBezTo>
                  <a:pt x="8053555" y="4415687"/>
                  <a:pt x="8051835" y="4417816"/>
                  <a:pt x="8050761" y="4424296"/>
                </a:cubicBezTo>
                <a:cubicBezTo>
                  <a:pt x="8049213" y="4433695"/>
                  <a:pt x="8053107" y="4440896"/>
                  <a:pt x="8063000" y="4446798"/>
                </a:cubicBezTo>
                <a:cubicBezTo>
                  <a:pt x="8068145" y="4449894"/>
                  <a:pt x="8073143" y="4451714"/>
                  <a:pt x="8079695" y="4453046"/>
                </a:cubicBezTo>
                <a:cubicBezTo>
                  <a:pt x="8090971" y="4455263"/>
                  <a:pt x="8100890" y="4453965"/>
                  <a:pt x="8107642" y="4449406"/>
                </a:cubicBezTo>
                <a:cubicBezTo>
                  <a:pt x="8112259" y="4446289"/>
                  <a:pt x="8114544" y="4442658"/>
                  <a:pt x="8115447" y="4436905"/>
                </a:cubicBezTo>
                <a:cubicBezTo>
                  <a:pt x="8116408" y="4431162"/>
                  <a:pt x="8115092" y="4426346"/>
                  <a:pt x="8110969" y="4420165"/>
                </a:cubicBezTo>
                <a:cubicBezTo>
                  <a:pt x="8107473" y="4414987"/>
                  <a:pt x="8104442" y="4409140"/>
                  <a:pt x="8103378" y="4405528"/>
                </a:cubicBezTo>
                <a:cubicBezTo>
                  <a:pt x="8101813" y="4400269"/>
                  <a:pt x="8101743" y="4400316"/>
                  <a:pt x="8106664" y="4400966"/>
                </a:cubicBezTo>
                <a:cubicBezTo>
                  <a:pt x="8127917" y="4403782"/>
                  <a:pt x="8152573" y="4403943"/>
                  <a:pt x="8172519" y="4401427"/>
                </a:cubicBezTo>
                <a:cubicBezTo>
                  <a:pt x="8175946" y="4400997"/>
                  <a:pt x="8178872" y="4400804"/>
                  <a:pt x="8179014" y="4401014"/>
                </a:cubicBezTo>
                <a:cubicBezTo>
                  <a:pt x="8179321" y="4401470"/>
                  <a:pt x="8184613" y="4421376"/>
                  <a:pt x="8189466" y="4440256"/>
                </a:cubicBezTo>
                <a:cubicBezTo>
                  <a:pt x="8198981" y="4477279"/>
                  <a:pt x="8199929" y="4483057"/>
                  <a:pt x="8198087" y="4492398"/>
                </a:cubicBezTo>
                <a:cubicBezTo>
                  <a:pt x="8196756" y="4498951"/>
                  <a:pt x="8194803" y="4503224"/>
                  <a:pt x="8188897" y="4512202"/>
                </a:cubicBezTo>
                <a:cubicBezTo>
                  <a:pt x="8183642" y="4520182"/>
                  <a:pt x="8182184" y="4523153"/>
                  <a:pt x="8181265" y="4528052"/>
                </a:cubicBezTo>
                <a:cubicBezTo>
                  <a:pt x="8179889" y="4534991"/>
                  <a:pt x="8181070" y="4540662"/>
                  <a:pt x="8185204" y="4546785"/>
                </a:cubicBezTo>
                <a:cubicBezTo>
                  <a:pt x="8189232" y="4552826"/>
                  <a:pt x="8195401" y="4556606"/>
                  <a:pt x="8204333" y="4558522"/>
                </a:cubicBezTo>
                <a:cubicBezTo>
                  <a:pt x="8217883" y="4561393"/>
                  <a:pt x="8233465" y="4559429"/>
                  <a:pt x="8247043" y="4553064"/>
                </a:cubicBezTo>
                <a:close/>
                <a:moveTo>
                  <a:pt x="1654207" y="5945275"/>
                </a:moveTo>
                <a:cubicBezTo>
                  <a:pt x="1702147" y="5937456"/>
                  <a:pt x="1726300" y="5924099"/>
                  <a:pt x="1748455" y="5893253"/>
                </a:cubicBezTo>
                <a:cubicBezTo>
                  <a:pt x="1767709" y="5866510"/>
                  <a:pt x="1774613" y="5836675"/>
                  <a:pt x="1769074" y="5804367"/>
                </a:cubicBezTo>
                <a:cubicBezTo>
                  <a:pt x="1765636" y="5784320"/>
                  <a:pt x="1758517" y="5768511"/>
                  <a:pt x="1735386" y="5729402"/>
                </a:cubicBezTo>
                <a:cubicBezTo>
                  <a:pt x="1712877" y="5691588"/>
                  <a:pt x="1706286" y="5677691"/>
                  <a:pt x="1698935" y="5653507"/>
                </a:cubicBezTo>
                <a:cubicBezTo>
                  <a:pt x="1689603" y="5622449"/>
                  <a:pt x="1689502" y="5586804"/>
                  <a:pt x="1698729" y="5547155"/>
                </a:cubicBezTo>
                <a:cubicBezTo>
                  <a:pt x="1704199" y="5522976"/>
                  <a:pt x="1726029" y="5443500"/>
                  <a:pt x="1753180" y="5349487"/>
                </a:cubicBezTo>
                <a:cubicBezTo>
                  <a:pt x="1764360" y="5310705"/>
                  <a:pt x="1778030" y="5263082"/>
                  <a:pt x="1783522" y="5243708"/>
                </a:cubicBezTo>
                <a:cubicBezTo>
                  <a:pt x="1789176" y="5224106"/>
                  <a:pt x="1794847" y="5208107"/>
                  <a:pt x="1796014" y="5207907"/>
                </a:cubicBezTo>
                <a:cubicBezTo>
                  <a:pt x="1797376" y="5207674"/>
                  <a:pt x="1807574" y="5208730"/>
                  <a:pt x="1818617" y="5210042"/>
                </a:cubicBezTo>
                <a:cubicBezTo>
                  <a:pt x="1913296" y="5222459"/>
                  <a:pt x="2026391" y="5223102"/>
                  <a:pt x="2119596" y="5211730"/>
                </a:cubicBezTo>
                <a:lnTo>
                  <a:pt x="2147463" y="5208354"/>
                </a:lnTo>
                <a:lnTo>
                  <a:pt x="2144800" y="5222033"/>
                </a:lnTo>
                <a:cubicBezTo>
                  <a:pt x="2141031" y="5242114"/>
                  <a:pt x="2132354" y="5260432"/>
                  <a:pt x="2112755" y="5289838"/>
                </a:cubicBezTo>
                <a:cubicBezTo>
                  <a:pt x="2103181" y="5304102"/>
                  <a:pt x="2092551" y="5321552"/>
                  <a:pt x="2088948" y="5328581"/>
                </a:cubicBezTo>
                <a:cubicBezTo>
                  <a:pt x="2073994" y="5358192"/>
                  <a:pt x="2078193" y="5395539"/>
                  <a:pt x="2099679" y="5422710"/>
                </a:cubicBezTo>
                <a:cubicBezTo>
                  <a:pt x="2116822" y="5444414"/>
                  <a:pt x="2153024" y="5460446"/>
                  <a:pt x="2192025" y="5463576"/>
                </a:cubicBezTo>
                <a:cubicBezTo>
                  <a:pt x="2280966" y="5470565"/>
                  <a:pt x="2365590" y="5429008"/>
                  <a:pt x="2383329" y="5370068"/>
                </a:cubicBezTo>
                <a:cubicBezTo>
                  <a:pt x="2387865" y="5354463"/>
                  <a:pt x="2387893" y="5353457"/>
                  <a:pt x="2384323" y="5332632"/>
                </a:cubicBezTo>
                <a:cubicBezTo>
                  <a:pt x="2378483" y="5298572"/>
                  <a:pt x="2370903" y="5288251"/>
                  <a:pt x="2326081" y="5254663"/>
                </a:cubicBezTo>
                <a:cubicBezTo>
                  <a:pt x="2310935" y="5243436"/>
                  <a:pt x="2295292" y="5230491"/>
                  <a:pt x="2291184" y="5226387"/>
                </a:cubicBezTo>
                <a:cubicBezTo>
                  <a:pt x="2282704" y="5217823"/>
                  <a:pt x="2265389" y="5193945"/>
                  <a:pt x="2264755" y="5190247"/>
                </a:cubicBezTo>
                <a:cubicBezTo>
                  <a:pt x="2264221" y="5187132"/>
                  <a:pt x="2267429" y="5185981"/>
                  <a:pt x="2300628" y="5177485"/>
                </a:cubicBezTo>
                <a:cubicBezTo>
                  <a:pt x="2379738" y="5157509"/>
                  <a:pt x="2470950" y="5122836"/>
                  <a:pt x="2549837" y="5082863"/>
                </a:cubicBezTo>
                <a:lnTo>
                  <a:pt x="2578203" y="5068383"/>
                </a:lnTo>
                <a:lnTo>
                  <a:pt x="2586244" y="5080228"/>
                </a:lnTo>
                <a:cubicBezTo>
                  <a:pt x="2590560" y="5086700"/>
                  <a:pt x="2614053" y="5119737"/>
                  <a:pt x="2638103" y="5153681"/>
                </a:cubicBezTo>
                <a:cubicBezTo>
                  <a:pt x="2761743" y="5326823"/>
                  <a:pt x="2795875" y="5378672"/>
                  <a:pt x="2806896" y="5410241"/>
                </a:cubicBezTo>
                <a:cubicBezTo>
                  <a:pt x="2822061" y="5453121"/>
                  <a:pt x="2822313" y="5479124"/>
                  <a:pt x="2808789" y="5543952"/>
                </a:cubicBezTo>
                <a:cubicBezTo>
                  <a:pt x="2804280" y="5565562"/>
                  <a:pt x="2799949" y="5590547"/>
                  <a:pt x="2799277" y="5599478"/>
                </a:cubicBezTo>
                <a:cubicBezTo>
                  <a:pt x="2794811" y="5657544"/>
                  <a:pt x="2837133" y="5711596"/>
                  <a:pt x="2895904" y="5722556"/>
                </a:cubicBezTo>
                <a:cubicBezTo>
                  <a:pt x="2960459" y="5734528"/>
                  <a:pt x="3054334" y="5700200"/>
                  <a:pt x="3116027" y="5641738"/>
                </a:cubicBezTo>
                <a:cubicBezTo>
                  <a:pt x="3177949" y="5583436"/>
                  <a:pt x="3198118" y="5523479"/>
                  <a:pt x="3174072" y="5469700"/>
                </a:cubicBezTo>
                <a:cubicBezTo>
                  <a:pt x="3165509" y="5450132"/>
                  <a:pt x="3153820" y="5435707"/>
                  <a:pt x="3136133" y="5422511"/>
                </a:cubicBezTo>
                <a:cubicBezTo>
                  <a:pt x="3118184" y="5408959"/>
                  <a:pt x="3098311" y="5400546"/>
                  <a:pt x="3064255" y="5392360"/>
                </a:cubicBezTo>
                <a:cubicBezTo>
                  <a:pt x="2995490" y="5375701"/>
                  <a:pt x="2964976" y="5361298"/>
                  <a:pt x="2936795" y="5332471"/>
                </a:cubicBezTo>
                <a:cubicBezTo>
                  <a:pt x="2910311" y="5305356"/>
                  <a:pt x="2899778" y="5288329"/>
                  <a:pt x="2810607" y="5128110"/>
                </a:cubicBezTo>
                <a:cubicBezTo>
                  <a:pt x="2750307" y="5019440"/>
                  <a:pt x="2726796" y="4975787"/>
                  <a:pt x="2727662" y="4973835"/>
                </a:cubicBezTo>
                <a:cubicBezTo>
                  <a:pt x="2728079" y="4972762"/>
                  <a:pt x="2735614" y="4966461"/>
                  <a:pt x="2744348" y="4960156"/>
                </a:cubicBezTo>
                <a:cubicBezTo>
                  <a:pt x="2810144" y="4911609"/>
                  <a:pt x="2898426" y="4825948"/>
                  <a:pt x="2953224" y="4757648"/>
                </a:cubicBezTo>
                <a:cubicBezTo>
                  <a:pt x="2960645" y="4748361"/>
                  <a:pt x="2967134" y="4740638"/>
                  <a:pt x="2967523" y="4740571"/>
                </a:cubicBezTo>
                <a:cubicBezTo>
                  <a:pt x="2967912" y="4740504"/>
                  <a:pt x="2971504" y="4745097"/>
                  <a:pt x="2975297" y="4750858"/>
                </a:cubicBezTo>
                <a:cubicBezTo>
                  <a:pt x="2988469" y="4770438"/>
                  <a:pt x="2992056" y="4780842"/>
                  <a:pt x="3001917" y="4827837"/>
                </a:cubicBezTo>
                <a:cubicBezTo>
                  <a:pt x="3014136" y="4886249"/>
                  <a:pt x="3018885" y="4895252"/>
                  <a:pt x="3046532" y="4913953"/>
                </a:cubicBezTo>
                <a:cubicBezTo>
                  <a:pt x="3066460" y="4927366"/>
                  <a:pt x="3083813" y="4931602"/>
                  <a:pt x="3106360" y="4928739"/>
                </a:cubicBezTo>
                <a:cubicBezTo>
                  <a:pt x="3127544" y="4926108"/>
                  <a:pt x="3143874" y="4919702"/>
                  <a:pt x="3163029" y="4906400"/>
                </a:cubicBezTo>
                <a:cubicBezTo>
                  <a:pt x="3232367" y="4858648"/>
                  <a:pt x="3277144" y="4764618"/>
                  <a:pt x="3257724" y="4707441"/>
                </a:cubicBezTo>
                <a:cubicBezTo>
                  <a:pt x="3251373" y="4689096"/>
                  <a:pt x="3241804" y="4676512"/>
                  <a:pt x="3224478" y="4664256"/>
                </a:cubicBezTo>
                <a:cubicBezTo>
                  <a:pt x="3208941" y="4653096"/>
                  <a:pt x="3193917" y="4647257"/>
                  <a:pt x="3178722" y="4646256"/>
                </a:cubicBezTo>
                <a:cubicBezTo>
                  <a:pt x="3173851" y="4645889"/>
                  <a:pt x="3153117" y="4647641"/>
                  <a:pt x="3132517" y="4650172"/>
                </a:cubicBezTo>
                <a:cubicBezTo>
                  <a:pt x="3111917" y="4652702"/>
                  <a:pt x="3088780" y="4654465"/>
                  <a:pt x="3080924" y="4654209"/>
                </a:cubicBezTo>
                <a:cubicBezTo>
                  <a:pt x="3065600" y="4653631"/>
                  <a:pt x="3040129" y="4648782"/>
                  <a:pt x="3037648" y="4646002"/>
                </a:cubicBezTo>
                <a:cubicBezTo>
                  <a:pt x="3036898" y="4645129"/>
                  <a:pt x="3041368" y="4636148"/>
                  <a:pt x="3047845" y="4626021"/>
                </a:cubicBezTo>
                <a:cubicBezTo>
                  <a:pt x="3101073" y="4541562"/>
                  <a:pt x="3143398" y="4450759"/>
                  <a:pt x="3180251" y="4342059"/>
                </a:cubicBezTo>
                <a:lnTo>
                  <a:pt x="3185472" y="4326939"/>
                </a:lnTo>
                <a:lnTo>
                  <a:pt x="3266912" y="4340423"/>
                </a:lnTo>
                <a:cubicBezTo>
                  <a:pt x="3405724" y="4363706"/>
                  <a:pt x="3509101" y="4382445"/>
                  <a:pt x="3540232" y="4389930"/>
                </a:cubicBezTo>
                <a:cubicBezTo>
                  <a:pt x="3582023" y="4399994"/>
                  <a:pt x="3612933" y="4415531"/>
                  <a:pt x="3636638" y="4438114"/>
                </a:cubicBezTo>
                <a:cubicBezTo>
                  <a:pt x="3652975" y="4453946"/>
                  <a:pt x="3665908" y="4470962"/>
                  <a:pt x="3690203" y="4508669"/>
                </a:cubicBezTo>
                <a:cubicBezTo>
                  <a:pt x="3724929" y="4562821"/>
                  <a:pt x="3750234" y="4580721"/>
                  <a:pt x="3797968" y="4584558"/>
                </a:cubicBezTo>
                <a:cubicBezTo>
                  <a:pt x="3846904" y="4588389"/>
                  <a:pt x="3892958" y="4559055"/>
                  <a:pt x="3925677" y="4503357"/>
                </a:cubicBezTo>
                <a:cubicBezTo>
                  <a:pt x="3954787" y="4453486"/>
                  <a:pt x="3970782" y="4396047"/>
                  <a:pt x="3971072" y="4340500"/>
                </a:cubicBezTo>
                <a:cubicBezTo>
                  <a:pt x="3971027" y="4316866"/>
                  <a:pt x="3963552" y="4273269"/>
                  <a:pt x="3956362" y="4255870"/>
                </a:cubicBezTo>
                <a:cubicBezTo>
                  <a:pt x="3938962" y="4213974"/>
                  <a:pt x="3903809" y="4186543"/>
                  <a:pt x="3860611" y="4181127"/>
                </a:cubicBezTo>
                <a:cubicBezTo>
                  <a:pt x="3826021" y="4176839"/>
                  <a:pt x="3804692" y="4183302"/>
                  <a:pt x="3752706" y="4214254"/>
                </a:cubicBezTo>
                <a:cubicBezTo>
                  <a:pt x="3705446" y="4242393"/>
                  <a:pt x="3694270" y="4247314"/>
                  <a:pt x="3663756" y="4253948"/>
                </a:cubicBezTo>
                <a:cubicBezTo>
                  <a:pt x="3622995" y="4262740"/>
                  <a:pt x="3597796" y="4260650"/>
                  <a:pt x="3533802" y="4243773"/>
                </a:cubicBezTo>
                <a:cubicBezTo>
                  <a:pt x="3487619" y="4231456"/>
                  <a:pt x="3228827" y="4158021"/>
                  <a:pt x="3225735" y="4156348"/>
                </a:cubicBezTo>
                <a:cubicBezTo>
                  <a:pt x="3225279" y="4156025"/>
                  <a:pt x="3226774" y="4142546"/>
                  <a:pt x="3229037" y="4126530"/>
                </a:cubicBezTo>
                <a:cubicBezTo>
                  <a:pt x="3242543" y="4030049"/>
                  <a:pt x="3243976" y="3913399"/>
                  <a:pt x="3232623" y="3817974"/>
                </a:cubicBezTo>
                <a:cubicBezTo>
                  <a:pt x="3229108" y="3788123"/>
                  <a:pt x="3227428" y="3790014"/>
                  <a:pt x="3251154" y="3796364"/>
                </a:cubicBezTo>
                <a:cubicBezTo>
                  <a:pt x="3270687" y="3801630"/>
                  <a:pt x="3281230" y="3807035"/>
                  <a:pt x="3314509" y="3829379"/>
                </a:cubicBezTo>
                <a:cubicBezTo>
                  <a:pt x="3331018" y="3840372"/>
                  <a:pt x="3349733" y="3851388"/>
                  <a:pt x="3355978" y="3853923"/>
                </a:cubicBezTo>
                <a:cubicBezTo>
                  <a:pt x="3393733" y="3868487"/>
                  <a:pt x="3435088" y="3854985"/>
                  <a:pt x="3459140" y="3820007"/>
                </a:cubicBezTo>
                <a:cubicBezTo>
                  <a:pt x="3497346" y="3764771"/>
                  <a:pt x="3488156" y="3652747"/>
                  <a:pt x="3440246" y="3590637"/>
                </a:cubicBezTo>
                <a:cubicBezTo>
                  <a:pt x="3428391" y="3575239"/>
                  <a:pt x="3405560" y="3558918"/>
                  <a:pt x="3389729" y="3554219"/>
                </a:cubicBezTo>
                <a:cubicBezTo>
                  <a:pt x="3373509" y="3549587"/>
                  <a:pt x="3354327" y="3549871"/>
                  <a:pt x="3337247" y="3555405"/>
                </a:cubicBezTo>
                <a:cubicBezTo>
                  <a:pt x="3313716" y="3563045"/>
                  <a:pt x="3302630" y="3573161"/>
                  <a:pt x="3270567" y="3616325"/>
                </a:cubicBezTo>
                <a:cubicBezTo>
                  <a:pt x="3260469" y="3629876"/>
                  <a:pt x="3248400" y="3644769"/>
                  <a:pt x="3243941" y="3649140"/>
                </a:cubicBezTo>
                <a:cubicBezTo>
                  <a:pt x="3235862" y="3656936"/>
                  <a:pt x="3214478" y="3672424"/>
                  <a:pt x="3210781" y="3673058"/>
                </a:cubicBezTo>
                <a:cubicBezTo>
                  <a:pt x="3208640" y="3673425"/>
                  <a:pt x="3206827" y="3667524"/>
                  <a:pt x="3197406" y="3631273"/>
                </a:cubicBezTo>
                <a:cubicBezTo>
                  <a:pt x="3184776" y="3582148"/>
                  <a:pt x="3164239" y="3521958"/>
                  <a:pt x="3142768" y="3470342"/>
                </a:cubicBezTo>
                <a:cubicBezTo>
                  <a:pt x="3131836" y="3443967"/>
                  <a:pt x="3107213" y="3391489"/>
                  <a:pt x="3099060" y="3376658"/>
                </a:cubicBezTo>
                <a:lnTo>
                  <a:pt x="3095001" y="3369340"/>
                </a:lnTo>
                <a:lnTo>
                  <a:pt x="3120172" y="3351400"/>
                </a:lnTo>
                <a:cubicBezTo>
                  <a:pt x="3167436" y="3317451"/>
                  <a:pt x="3261456" y="3251242"/>
                  <a:pt x="3303518" y="3221991"/>
                </a:cubicBezTo>
                <a:cubicBezTo>
                  <a:pt x="3383014" y="3166888"/>
                  <a:pt x="3411532" y="3149776"/>
                  <a:pt x="3437108" y="3142386"/>
                </a:cubicBezTo>
                <a:cubicBezTo>
                  <a:pt x="3443430" y="3140701"/>
                  <a:pt x="3451632" y="3138293"/>
                  <a:pt x="3455229" y="3137075"/>
                </a:cubicBezTo>
                <a:cubicBezTo>
                  <a:pt x="3465504" y="3133911"/>
                  <a:pt x="3499321" y="3132520"/>
                  <a:pt x="3517508" y="3134611"/>
                </a:cubicBezTo>
                <a:cubicBezTo>
                  <a:pt x="3526699" y="3135639"/>
                  <a:pt x="3549669" y="3139916"/>
                  <a:pt x="3568579" y="3143886"/>
                </a:cubicBezTo>
                <a:cubicBezTo>
                  <a:pt x="3587522" y="3148051"/>
                  <a:pt x="3609647" y="3152071"/>
                  <a:pt x="3617960" y="3152649"/>
                </a:cubicBezTo>
                <a:cubicBezTo>
                  <a:pt x="3659623" y="3156125"/>
                  <a:pt x="3696252" y="3138424"/>
                  <a:pt x="3721955" y="3102562"/>
                </a:cubicBezTo>
                <a:cubicBezTo>
                  <a:pt x="3743305" y="3072855"/>
                  <a:pt x="3749508" y="3038934"/>
                  <a:pt x="3741966" y="2994947"/>
                </a:cubicBezTo>
                <a:cubicBezTo>
                  <a:pt x="3728317" y="2915344"/>
                  <a:pt x="3677537" y="2836497"/>
                  <a:pt x="3613003" y="2794268"/>
                </a:cubicBezTo>
                <a:cubicBezTo>
                  <a:pt x="3576277" y="2770512"/>
                  <a:pt x="3542093" y="2762750"/>
                  <a:pt x="3508470" y="2771119"/>
                </a:cubicBezTo>
                <a:cubicBezTo>
                  <a:pt x="3480620" y="2778098"/>
                  <a:pt x="3452637" y="2798323"/>
                  <a:pt x="3436975" y="2822646"/>
                </a:cubicBezTo>
                <a:cubicBezTo>
                  <a:pt x="3425761" y="2840197"/>
                  <a:pt x="3421241" y="2852392"/>
                  <a:pt x="3409478" y="2898286"/>
                </a:cubicBezTo>
                <a:cubicBezTo>
                  <a:pt x="3396409" y="2949413"/>
                  <a:pt x="3389604" y="2965806"/>
                  <a:pt x="3370544" y="2992515"/>
                </a:cubicBezTo>
                <a:cubicBezTo>
                  <a:pt x="3345359" y="3027889"/>
                  <a:pt x="3329313" y="3039455"/>
                  <a:pt x="3226068" y="3097428"/>
                </a:cubicBezTo>
                <a:cubicBezTo>
                  <a:pt x="3146588" y="3142111"/>
                  <a:pt x="3006753" y="3219180"/>
                  <a:pt x="3004612" y="3219547"/>
                </a:cubicBezTo>
                <a:cubicBezTo>
                  <a:pt x="3003639" y="3219714"/>
                  <a:pt x="2998451" y="3213992"/>
                  <a:pt x="2993258" y="3207069"/>
                </a:cubicBezTo>
                <a:cubicBezTo>
                  <a:pt x="2939225" y="3133788"/>
                  <a:pt x="2866478" y="3056504"/>
                  <a:pt x="2796966" y="2998099"/>
                </a:cubicBezTo>
                <a:cubicBezTo>
                  <a:pt x="2783115" y="2986248"/>
                  <a:pt x="2769069" y="2974432"/>
                  <a:pt x="2766006" y="2971751"/>
                </a:cubicBezTo>
                <a:lnTo>
                  <a:pt x="2760367" y="2966908"/>
                </a:lnTo>
                <a:lnTo>
                  <a:pt x="2768813" y="2961253"/>
                </a:lnTo>
                <a:cubicBezTo>
                  <a:pt x="2783764" y="2951476"/>
                  <a:pt x="2800811" y="2945748"/>
                  <a:pt x="2839176" y="2938168"/>
                </a:cubicBezTo>
                <a:cubicBezTo>
                  <a:pt x="2881433" y="2929921"/>
                  <a:pt x="2894883" y="2925411"/>
                  <a:pt x="2907338" y="2916264"/>
                </a:cubicBezTo>
                <a:cubicBezTo>
                  <a:pt x="2926519" y="2901955"/>
                  <a:pt x="2941958" y="2871660"/>
                  <a:pt x="2942652" y="2846496"/>
                </a:cubicBezTo>
                <a:cubicBezTo>
                  <a:pt x="2944734" y="2785032"/>
                  <a:pt x="2871202" y="2706680"/>
                  <a:pt x="2789716" y="2683587"/>
                </a:cubicBezTo>
                <a:cubicBezTo>
                  <a:pt x="2764005" y="2676174"/>
                  <a:pt x="2751016" y="2675195"/>
                  <a:pt x="2730616" y="2678894"/>
                </a:cubicBezTo>
                <a:cubicBezTo>
                  <a:pt x="2703794" y="2683693"/>
                  <a:pt x="2682060" y="2700642"/>
                  <a:pt x="2668516" y="2726806"/>
                </a:cubicBezTo>
                <a:cubicBezTo>
                  <a:pt x="2658321" y="2746787"/>
                  <a:pt x="2657410" y="2760167"/>
                  <a:pt x="2663010" y="2805687"/>
                </a:cubicBezTo>
                <a:cubicBezTo>
                  <a:pt x="2665642" y="2826874"/>
                  <a:pt x="2667667" y="2850369"/>
                  <a:pt x="2667379" y="2858032"/>
                </a:cubicBezTo>
                <a:cubicBezTo>
                  <a:pt x="2666795" y="2872157"/>
                  <a:pt x="2663171" y="2895418"/>
                  <a:pt x="2661226" y="2895752"/>
                </a:cubicBezTo>
                <a:cubicBezTo>
                  <a:pt x="2660641" y="2895852"/>
                  <a:pt x="2649510" y="2889345"/>
                  <a:pt x="2636520" y="2881355"/>
                </a:cubicBezTo>
                <a:cubicBezTo>
                  <a:pt x="2554616" y="2831286"/>
                  <a:pt x="2472050" y="2792550"/>
                  <a:pt x="2379489" y="2760936"/>
                </a:cubicBezTo>
                <a:cubicBezTo>
                  <a:pt x="2355429" y="2752640"/>
                  <a:pt x="2349118" y="2749714"/>
                  <a:pt x="2349656" y="2747019"/>
                </a:cubicBezTo>
                <a:cubicBezTo>
                  <a:pt x="2350135" y="2745133"/>
                  <a:pt x="2355189" y="2715015"/>
                  <a:pt x="2361158" y="2679731"/>
                </a:cubicBezTo>
                <a:cubicBezTo>
                  <a:pt x="2391696" y="2497984"/>
                  <a:pt x="2409728" y="2404534"/>
                  <a:pt x="2419507" y="2378615"/>
                </a:cubicBezTo>
                <a:cubicBezTo>
                  <a:pt x="2431755" y="2346062"/>
                  <a:pt x="2450908" y="2318735"/>
                  <a:pt x="2475806" y="2298036"/>
                </a:cubicBezTo>
                <a:cubicBezTo>
                  <a:pt x="2483017" y="2292193"/>
                  <a:pt x="2502883" y="2278368"/>
                  <a:pt x="2519612" y="2267285"/>
                </a:cubicBezTo>
                <a:cubicBezTo>
                  <a:pt x="2560356" y="2240865"/>
                  <a:pt x="2571221" y="2231789"/>
                  <a:pt x="2584314" y="2213515"/>
                </a:cubicBezTo>
                <a:cubicBezTo>
                  <a:pt x="2601727" y="2188893"/>
                  <a:pt x="2608303" y="2158312"/>
                  <a:pt x="2602830" y="2126394"/>
                </a:cubicBezTo>
                <a:cubicBezTo>
                  <a:pt x="2598125" y="2098951"/>
                  <a:pt x="2585263" y="2076513"/>
                  <a:pt x="2561558" y="2053930"/>
                </a:cubicBezTo>
                <a:cubicBezTo>
                  <a:pt x="2527912" y="2022434"/>
                  <a:pt x="2464151" y="1992895"/>
                  <a:pt x="2411918" y="1985021"/>
                </a:cubicBezTo>
                <a:cubicBezTo>
                  <a:pt x="2374075" y="1979288"/>
                  <a:pt x="2360638" y="1979188"/>
                  <a:pt x="2323884" y="1984489"/>
                </a:cubicBezTo>
                <a:cubicBezTo>
                  <a:pt x="2293359" y="1988720"/>
                  <a:pt x="2287977" y="1990044"/>
                  <a:pt x="2273821" y="1996278"/>
                </a:cubicBezTo>
                <a:cubicBezTo>
                  <a:pt x="2249785" y="2006810"/>
                  <a:pt x="2236752" y="2017260"/>
                  <a:pt x="2222725" y="2037095"/>
                </a:cubicBezTo>
                <a:cubicBezTo>
                  <a:pt x="2213051" y="2050775"/>
                  <a:pt x="2209321" y="2058227"/>
                  <a:pt x="2205328" y="2072334"/>
                </a:cubicBezTo>
                <a:cubicBezTo>
                  <a:pt x="2198590" y="2096129"/>
                  <a:pt x="2198292" y="2108402"/>
                  <a:pt x="2203698" y="2132920"/>
                </a:cubicBezTo>
                <a:cubicBezTo>
                  <a:pt x="2208568" y="2154324"/>
                  <a:pt x="2212668" y="2163038"/>
                  <a:pt x="2241588" y="2211372"/>
                </a:cubicBezTo>
                <a:cubicBezTo>
                  <a:pt x="2273324" y="2264434"/>
                  <a:pt x="2283306" y="2302793"/>
                  <a:pt x="2277598" y="2352457"/>
                </a:cubicBezTo>
                <a:cubicBezTo>
                  <a:pt x="2274548" y="2380228"/>
                  <a:pt x="2262206" y="2427425"/>
                  <a:pt x="2216115" y="2587395"/>
                </a:cubicBezTo>
                <a:cubicBezTo>
                  <a:pt x="2205158" y="2625136"/>
                  <a:pt x="2192733" y="2668338"/>
                  <a:pt x="2188357" y="2683715"/>
                </a:cubicBezTo>
                <a:lnTo>
                  <a:pt x="2180502" y="2711508"/>
                </a:lnTo>
                <a:lnTo>
                  <a:pt x="2162377" y="2708605"/>
                </a:lnTo>
                <a:cubicBezTo>
                  <a:pt x="2070511" y="2693903"/>
                  <a:pt x="1957861" y="2691180"/>
                  <a:pt x="1854620" y="2701268"/>
                </a:cubicBezTo>
                <a:lnTo>
                  <a:pt x="1820908" y="2704443"/>
                </a:lnTo>
                <a:lnTo>
                  <a:pt x="1823711" y="2692743"/>
                </a:lnTo>
                <a:cubicBezTo>
                  <a:pt x="1829063" y="2671389"/>
                  <a:pt x="1835462" y="2658471"/>
                  <a:pt x="1855384" y="2628609"/>
                </a:cubicBezTo>
                <a:cubicBezTo>
                  <a:pt x="1885584" y="2582760"/>
                  <a:pt x="1891059" y="2566795"/>
                  <a:pt x="1886220" y="2538573"/>
                </a:cubicBezTo>
                <a:cubicBezTo>
                  <a:pt x="1881715" y="2512297"/>
                  <a:pt x="1868770" y="2492880"/>
                  <a:pt x="1845295" y="2477470"/>
                </a:cubicBezTo>
                <a:cubicBezTo>
                  <a:pt x="1813256" y="2456517"/>
                  <a:pt x="1767455" y="2449945"/>
                  <a:pt x="1715268" y="2458692"/>
                </a:cubicBezTo>
                <a:cubicBezTo>
                  <a:pt x="1664248" y="2467240"/>
                  <a:pt x="1623221" y="2488499"/>
                  <a:pt x="1600086" y="2518312"/>
                </a:cubicBezTo>
                <a:cubicBezTo>
                  <a:pt x="1582084" y="2541834"/>
                  <a:pt x="1576936" y="2565557"/>
                  <a:pt x="1583921" y="2594613"/>
                </a:cubicBezTo>
                <a:cubicBezTo>
                  <a:pt x="1590117" y="2621399"/>
                  <a:pt x="1600921" y="2634173"/>
                  <a:pt x="1644832" y="2667115"/>
                </a:cubicBezTo>
                <a:cubicBezTo>
                  <a:pt x="1658415" y="2677408"/>
                  <a:pt x="1674352" y="2690904"/>
                  <a:pt x="1680257" y="2697305"/>
                </a:cubicBezTo>
                <a:cubicBezTo>
                  <a:pt x="1690405" y="2708588"/>
                  <a:pt x="1700731" y="2723246"/>
                  <a:pt x="1699603" y="2724842"/>
                </a:cubicBezTo>
                <a:cubicBezTo>
                  <a:pt x="1699279" y="2725297"/>
                  <a:pt x="1686086" y="2728962"/>
                  <a:pt x="1670167" y="2733094"/>
                </a:cubicBezTo>
                <a:cubicBezTo>
                  <a:pt x="1576240" y="2756613"/>
                  <a:pt x="1481201" y="2792342"/>
                  <a:pt x="1399570" y="2834989"/>
                </a:cubicBezTo>
                <a:cubicBezTo>
                  <a:pt x="1388527" y="2840689"/>
                  <a:pt x="1379264" y="2845082"/>
                  <a:pt x="1379002" y="2844726"/>
                </a:cubicBezTo>
                <a:cubicBezTo>
                  <a:pt x="1377634" y="2843759"/>
                  <a:pt x="1288264" y="2717433"/>
                  <a:pt x="1255290" y="2669994"/>
                </a:cubicBezTo>
                <a:cubicBezTo>
                  <a:pt x="1173821" y="2553533"/>
                  <a:pt x="1161937" y="2532129"/>
                  <a:pt x="1154662" y="2489699"/>
                </a:cubicBezTo>
                <a:cubicBezTo>
                  <a:pt x="1149389" y="2458948"/>
                  <a:pt x="1151075" y="2437222"/>
                  <a:pt x="1163531" y="2380189"/>
                </a:cubicBezTo>
                <a:cubicBezTo>
                  <a:pt x="1172587" y="2338365"/>
                  <a:pt x="1173376" y="2326610"/>
                  <a:pt x="1169504" y="2304032"/>
                </a:cubicBezTo>
                <a:cubicBezTo>
                  <a:pt x="1166901" y="2288851"/>
                  <a:pt x="1164928" y="2283180"/>
                  <a:pt x="1158382" y="2271880"/>
                </a:cubicBezTo>
                <a:cubicBezTo>
                  <a:pt x="1123367" y="2211367"/>
                  <a:pt x="1057872" y="2192744"/>
                  <a:pt x="975226" y="2220138"/>
                </a:cubicBezTo>
                <a:cubicBezTo>
                  <a:pt x="907166" y="2242626"/>
                  <a:pt x="849876" y="2284706"/>
                  <a:pt x="814032" y="2338536"/>
                </a:cubicBezTo>
                <a:cubicBezTo>
                  <a:pt x="799849" y="2359801"/>
                  <a:pt x="793038" y="2374993"/>
                  <a:pt x="788653" y="2394979"/>
                </a:cubicBezTo>
                <a:cubicBezTo>
                  <a:pt x="776134" y="2452823"/>
                  <a:pt x="813546" y="2512124"/>
                  <a:pt x="874337" y="2531353"/>
                </a:cubicBezTo>
                <a:cubicBezTo>
                  <a:pt x="884902" y="2534550"/>
                  <a:pt x="906580" y="2540650"/>
                  <a:pt x="922700" y="2544699"/>
                </a:cubicBezTo>
                <a:cubicBezTo>
                  <a:pt x="961211" y="2554325"/>
                  <a:pt x="982251" y="2562537"/>
                  <a:pt x="1002568" y="2575883"/>
                </a:cubicBezTo>
                <a:cubicBezTo>
                  <a:pt x="1044767" y="2603510"/>
                  <a:pt x="1059991" y="2624541"/>
                  <a:pt x="1136891" y="2763423"/>
                </a:cubicBezTo>
                <a:cubicBezTo>
                  <a:pt x="1142423" y="2773493"/>
                  <a:pt x="1155452" y="2796905"/>
                  <a:pt x="1165862" y="2815556"/>
                </a:cubicBezTo>
                <a:cubicBezTo>
                  <a:pt x="1176272" y="2834206"/>
                  <a:pt x="1195490" y="2869180"/>
                  <a:pt x="1208847" y="2893336"/>
                </a:cubicBezTo>
                <a:lnTo>
                  <a:pt x="1233042" y="2937472"/>
                </a:lnTo>
                <a:lnTo>
                  <a:pt x="1218291" y="2948416"/>
                </a:lnTo>
                <a:cubicBezTo>
                  <a:pt x="1145866" y="3002707"/>
                  <a:pt x="1065820" y="3079143"/>
                  <a:pt x="1008465" y="3148882"/>
                </a:cubicBezTo>
                <a:cubicBezTo>
                  <a:pt x="992036" y="3168729"/>
                  <a:pt x="990128" y="3170459"/>
                  <a:pt x="987259" y="3167745"/>
                </a:cubicBezTo>
                <a:cubicBezTo>
                  <a:pt x="980086" y="3160960"/>
                  <a:pt x="972740" y="3137977"/>
                  <a:pt x="963875" y="3095620"/>
                </a:cubicBezTo>
                <a:cubicBezTo>
                  <a:pt x="959058" y="3072203"/>
                  <a:pt x="953403" y="3049732"/>
                  <a:pt x="951500" y="3045651"/>
                </a:cubicBezTo>
                <a:cubicBezTo>
                  <a:pt x="944522" y="3031821"/>
                  <a:pt x="934569" y="3020504"/>
                  <a:pt x="920957" y="3011218"/>
                </a:cubicBezTo>
                <a:cubicBezTo>
                  <a:pt x="884225" y="2986261"/>
                  <a:pt x="842401" y="2990026"/>
                  <a:pt x="798277" y="3022436"/>
                </a:cubicBezTo>
                <a:cubicBezTo>
                  <a:pt x="731507" y="3071149"/>
                  <a:pt x="689605" y="3162081"/>
                  <a:pt x="708429" y="3216955"/>
                </a:cubicBezTo>
                <a:cubicBezTo>
                  <a:pt x="719457" y="3249726"/>
                  <a:pt x="751908" y="3275416"/>
                  <a:pt x="786069" y="3278375"/>
                </a:cubicBezTo>
                <a:cubicBezTo>
                  <a:pt x="793375" y="3278925"/>
                  <a:pt x="813787" y="3277630"/>
                  <a:pt x="836528" y="3274732"/>
                </a:cubicBezTo>
                <a:cubicBezTo>
                  <a:pt x="872052" y="3270444"/>
                  <a:pt x="891980" y="3269832"/>
                  <a:pt x="907348" y="3273008"/>
                </a:cubicBezTo>
                <a:cubicBezTo>
                  <a:pt x="910856" y="3273608"/>
                  <a:pt x="914010" y="3274470"/>
                  <a:pt x="914236" y="3274631"/>
                </a:cubicBezTo>
                <a:cubicBezTo>
                  <a:pt x="914660" y="3274759"/>
                  <a:pt x="905903" y="3290285"/>
                  <a:pt x="894661" y="3308842"/>
                </a:cubicBezTo>
                <a:cubicBezTo>
                  <a:pt x="845863" y="3389937"/>
                  <a:pt x="804962" y="3479695"/>
                  <a:pt x="774592" y="3572457"/>
                </a:cubicBezTo>
                <a:cubicBezTo>
                  <a:pt x="769728" y="3587315"/>
                  <a:pt x="765403" y="3599476"/>
                  <a:pt x="765012" y="3599543"/>
                </a:cubicBezTo>
                <a:cubicBezTo>
                  <a:pt x="762289" y="3600010"/>
                  <a:pt x="545540" y="3562644"/>
                  <a:pt x="487968" y="3551678"/>
                </a:cubicBezTo>
                <a:cubicBezTo>
                  <a:pt x="399371" y="3535013"/>
                  <a:pt x="371341" y="3524592"/>
                  <a:pt x="339726" y="3496755"/>
                </a:cubicBezTo>
                <a:cubicBezTo>
                  <a:pt x="321537" y="3480640"/>
                  <a:pt x="310861" y="3467443"/>
                  <a:pt x="285553" y="3428507"/>
                </a:cubicBezTo>
                <a:cubicBezTo>
                  <a:pt x="274110" y="3410834"/>
                  <a:pt x="260842" y="3391872"/>
                  <a:pt x="256305" y="3386438"/>
                </a:cubicBezTo>
                <a:cubicBezTo>
                  <a:pt x="244750" y="3372793"/>
                  <a:pt x="220913" y="3356444"/>
                  <a:pt x="205210" y="3351322"/>
                </a:cubicBezTo>
                <a:cubicBezTo>
                  <a:pt x="178260" y="3342520"/>
                  <a:pt x="143826" y="3343815"/>
                  <a:pt x="120018" y="3354510"/>
                </a:cubicBezTo>
                <a:cubicBezTo>
                  <a:pt x="58602" y="3381870"/>
                  <a:pt x="9126" y="3470694"/>
                  <a:pt x="980" y="3568059"/>
                </a:cubicBezTo>
                <a:cubicBezTo>
                  <a:pt x="-743" y="3588390"/>
                  <a:pt x="-415" y="3596147"/>
                  <a:pt x="3746" y="3625086"/>
                </a:cubicBezTo>
                <a:cubicBezTo>
                  <a:pt x="9286" y="3664407"/>
                  <a:pt x="14552" y="3679933"/>
                  <a:pt x="29683" y="3701582"/>
                </a:cubicBezTo>
                <a:cubicBezTo>
                  <a:pt x="47916" y="3727306"/>
                  <a:pt x="82902" y="3746752"/>
                  <a:pt x="116675" y="3749777"/>
                </a:cubicBezTo>
                <a:cubicBezTo>
                  <a:pt x="132748" y="3751228"/>
                  <a:pt x="160316" y="3746101"/>
                  <a:pt x="177258" y="3738587"/>
                </a:cubicBezTo>
                <a:cubicBezTo>
                  <a:pt x="185064" y="3735045"/>
                  <a:pt x="203907" y="3724602"/>
                  <a:pt x="219542" y="3715309"/>
                </a:cubicBezTo>
                <a:cubicBezTo>
                  <a:pt x="278355" y="3679780"/>
                  <a:pt x="308919" y="3669932"/>
                  <a:pt x="354208" y="3671183"/>
                </a:cubicBezTo>
                <a:cubicBezTo>
                  <a:pt x="388036" y="3672195"/>
                  <a:pt x="418584" y="3679779"/>
                  <a:pt x="602524" y="3732589"/>
                </a:cubicBezTo>
                <a:cubicBezTo>
                  <a:pt x="640228" y="3743355"/>
                  <a:pt x="683848" y="3755911"/>
                  <a:pt x="699840" y="3760382"/>
                </a:cubicBezTo>
                <a:lnTo>
                  <a:pt x="728475" y="3768494"/>
                </a:lnTo>
                <a:lnTo>
                  <a:pt x="726646" y="3780028"/>
                </a:lnTo>
                <a:cubicBezTo>
                  <a:pt x="713044" y="3863102"/>
                  <a:pt x="710638" y="3979920"/>
                  <a:pt x="720435" y="4082623"/>
                </a:cubicBezTo>
                <a:cubicBezTo>
                  <a:pt x="722249" y="4102547"/>
                  <a:pt x="722560" y="4113714"/>
                  <a:pt x="721198" y="4113948"/>
                </a:cubicBezTo>
                <a:cubicBezTo>
                  <a:pt x="713998" y="4115182"/>
                  <a:pt x="683350" y="4100001"/>
                  <a:pt x="656031" y="4082046"/>
                </a:cubicBezTo>
                <a:cubicBezTo>
                  <a:pt x="608295" y="4050160"/>
                  <a:pt x="595095" y="4045611"/>
                  <a:pt x="566649" y="4050288"/>
                </a:cubicBezTo>
                <a:cubicBezTo>
                  <a:pt x="538042" y="4055193"/>
                  <a:pt x="521635" y="4065820"/>
                  <a:pt x="505228" y="4090471"/>
                </a:cubicBezTo>
                <a:cubicBezTo>
                  <a:pt x="494398" y="4106754"/>
                  <a:pt x="488788" y="4121941"/>
                  <a:pt x="485198" y="4145397"/>
                </a:cubicBezTo>
                <a:cubicBezTo>
                  <a:pt x="472347" y="4229344"/>
                  <a:pt x="509443" y="4325363"/>
                  <a:pt x="564286" y="4349619"/>
                </a:cubicBezTo>
                <a:cubicBezTo>
                  <a:pt x="582501" y="4357716"/>
                  <a:pt x="593934" y="4358961"/>
                  <a:pt x="615145" y="4355324"/>
                </a:cubicBezTo>
                <a:cubicBezTo>
                  <a:pt x="645892" y="4350052"/>
                  <a:pt x="659736" y="4339664"/>
                  <a:pt x="688602" y="4300054"/>
                </a:cubicBezTo>
                <a:cubicBezTo>
                  <a:pt x="710019" y="4270737"/>
                  <a:pt x="721417" y="4257763"/>
                  <a:pt x="735099" y="4247603"/>
                </a:cubicBezTo>
                <a:lnTo>
                  <a:pt x="745419" y="4240024"/>
                </a:lnTo>
                <a:lnTo>
                  <a:pt x="748160" y="4250173"/>
                </a:lnTo>
                <a:cubicBezTo>
                  <a:pt x="749679" y="4255522"/>
                  <a:pt x="754802" y="4274879"/>
                  <a:pt x="759657" y="4292679"/>
                </a:cubicBezTo>
                <a:cubicBezTo>
                  <a:pt x="781262" y="4373123"/>
                  <a:pt x="816974" y="4464571"/>
                  <a:pt x="855755" y="4538864"/>
                </a:cubicBezTo>
                <a:cubicBezTo>
                  <a:pt x="863224" y="4553211"/>
                  <a:pt x="869580" y="4565745"/>
                  <a:pt x="869747" y="4566718"/>
                </a:cubicBezTo>
                <a:cubicBezTo>
                  <a:pt x="869947" y="4567886"/>
                  <a:pt x="857754" y="4577389"/>
                  <a:pt x="842936" y="4587944"/>
                </a:cubicBezTo>
                <a:cubicBezTo>
                  <a:pt x="583824" y="4772018"/>
                  <a:pt x="572042" y="4779247"/>
                  <a:pt x="520082" y="4788157"/>
                </a:cubicBezTo>
                <a:cubicBezTo>
                  <a:pt x="486416" y="4793929"/>
                  <a:pt x="470603" y="4792834"/>
                  <a:pt x="416957" y="4781395"/>
                </a:cubicBezTo>
                <a:cubicBezTo>
                  <a:pt x="348105" y="4766554"/>
                  <a:pt x="324451" y="4768806"/>
                  <a:pt x="290514" y="4792857"/>
                </a:cubicBezTo>
                <a:cubicBezTo>
                  <a:pt x="259811" y="4814751"/>
                  <a:pt x="242843" y="4844307"/>
                  <a:pt x="238447" y="4882927"/>
                </a:cubicBezTo>
                <a:cubicBezTo>
                  <a:pt x="235991" y="4905988"/>
                  <a:pt x="244601" y="4956203"/>
                  <a:pt x="255867" y="4984524"/>
                </a:cubicBezTo>
                <a:cubicBezTo>
                  <a:pt x="289333" y="5067542"/>
                  <a:pt x="353985" y="5134996"/>
                  <a:pt x="416226" y="5152172"/>
                </a:cubicBezTo>
                <a:cubicBezTo>
                  <a:pt x="435954" y="5157405"/>
                  <a:pt x="449526" y="5158284"/>
                  <a:pt x="467430" y="5155214"/>
                </a:cubicBezTo>
                <a:cubicBezTo>
                  <a:pt x="501876" y="5149308"/>
                  <a:pt x="536715" y="5123499"/>
                  <a:pt x="552537" y="5091935"/>
                </a:cubicBezTo>
                <a:cubicBezTo>
                  <a:pt x="560415" y="5075959"/>
                  <a:pt x="564479" y="5063441"/>
                  <a:pt x="574547" y="5022847"/>
                </a:cubicBezTo>
                <a:cubicBezTo>
                  <a:pt x="584202" y="4984527"/>
                  <a:pt x="589650" y="4969568"/>
                  <a:pt x="600981" y="4949193"/>
                </a:cubicBezTo>
                <a:cubicBezTo>
                  <a:pt x="617782" y="4918663"/>
                  <a:pt x="643797" y="4893968"/>
                  <a:pt x="685358" y="4868810"/>
                </a:cubicBezTo>
                <a:cubicBezTo>
                  <a:pt x="711674" y="4852877"/>
                  <a:pt x="761854" y="4824238"/>
                  <a:pt x="799215" y="4803808"/>
                </a:cubicBezTo>
                <a:cubicBezTo>
                  <a:pt x="818060" y="4793364"/>
                  <a:pt x="855584" y="4772705"/>
                  <a:pt x="930049" y="4731487"/>
                </a:cubicBezTo>
                <a:cubicBezTo>
                  <a:pt x="947598" y="4721666"/>
                  <a:pt x="963110" y="4713998"/>
                  <a:pt x="964345" y="4714187"/>
                </a:cubicBezTo>
                <a:cubicBezTo>
                  <a:pt x="965578" y="4714376"/>
                  <a:pt x="973802" y="4723784"/>
                  <a:pt x="982327" y="4734945"/>
                </a:cubicBezTo>
                <a:cubicBezTo>
                  <a:pt x="1034386" y="4802554"/>
                  <a:pt x="1106010" y="4875624"/>
                  <a:pt x="1177761" y="4934245"/>
                </a:cubicBezTo>
                <a:lnTo>
                  <a:pt x="1198029" y="4950806"/>
                </a:lnTo>
                <a:lnTo>
                  <a:pt x="1190457" y="4955710"/>
                </a:lnTo>
                <a:cubicBezTo>
                  <a:pt x="1173338" y="4966860"/>
                  <a:pt x="1162706" y="4970285"/>
                  <a:pt x="1117826" y="4979583"/>
                </a:cubicBezTo>
                <a:cubicBezTo>
                  <a:pt x="1059226" y="4991835"/>
                  <a:pt x="1047795" y="4997601"/>
                  <a:pt x="1030744" y="5023166"/>
                </a:cubicBezTo>
                <a:cubicBezTo>
                  <a:pt x="1006052" y="5060256"/>
                  <a:pt x="1008795" y="5098454"/>
                  <a:pt x="1039613" y="5142657"/>
                </a:cubicBezTo>
                <a:cubicBezTo>
                  <a:pt x="1055594" y="5165763"/>
                  <a:pt x="1073399" y="5183146"/>
                  <a:pt x="1098770" y="5201435"/>
                </a:cubicBezTo>
                <a:cubicBezTo>
                  <a:pt x="1142575" y="5232592"/>
                  <a:pt x="1187369" y="5246149"/>
                  <a:pt x="1224928" y="5239709"/>
                </a:cubicBezTo>
                <a:cubicBezTo>
                  <a:pt x="1250616" y="5235305"/>
                  <a:pt x="1267346" y="5224222"/>
                  <a:pt x="1282269" y="5201428"/>
                </a:cubicBezTo>
                <a:cubicBezTo>
                  <a:pt x="1297419" y="5178795"/>
                  <a:pt x="1301076" y="5155729"/>
                  <a:pt x="1295397" y="5121440"/>
                </a:cubicBezTo>
                <a:cubicBezTo>
                  <a:pt x="1290458" y="5092635"/>
                  <a:pt x="1288789" y="5061866"/>
                  <a:pt x="1291206" y="5044422"/>
                </a:cubicBezTo>
                <a:cubicBezTo>
                  <a:pt x="1294658" y="5018986"/>
                  <a:pt x="1294269" y="5019053"/>
                  <a:pt x="1313997" y="5031298"/>
                </a:cubicBezTo>
                <a:cubicBezTo>
                  <a:pt x="1399193" y="5084209"/>
                  <a:pt x="1504006" y="5132354"/>
                  <a:pt x="1593888" y="5160019"/>
                </a:cubicBezTo>
                <a:cubicBezTo>
                  <a:pt x="1609328" y="5164784"/>
                  <a:pt x="1622173" y="5169594"/>
                  <a:pt x="1622373" y="5170762"/>
                </a:cubicBezTo>
                <a:cubicBezTo>
                  <a:pt x="1622807" y="5173292"/>
                  <a:pt x="1607054" y="5268355"/>
                  <a:pt x="1591408" y="5358192"/>
                </a:cubicBezTo>
                <a:cubicBezTo>
                  <a:pt x="1560713" y="5534355"/>
                  <a:pt x="1553630" y="5560814"/>
                  <a:pt x="1527801" y="5597099"/>
                </a:cubicBezTo>
                <a:cubicBezTo>
                  <a:pt x="1509514" y="5622473"/>
                  <a:pt x="1492962" y="5636932"/>
                  <a:pt x="1450500" y="5663846"/>
                </a:cubicBezTo>
                <a:cubicBezTo>
                  <a:pt x="1412731" y="5687754"/>
                  <a:pt x="1400799" y="5697613"/>
                  <a:pt x="1387450" y="5716732"/>
                </a:cubicBezTo>
                <a:cubicBezTo>
                  <a:pt x="1368230" y="5743668"/>
                  <a:pt x="1362348" y="5770122"/>
                  <a:pt x="1368188" y="5804182"/>
                </a:cubicBezTo>
                <a:cubicBezTo>
                  <a:pt x="1373734" y="5837691"/>
                  <a:pt x="1392757" y="5865685"/>
                  <a:pt x="1427153" y="5891042"/>
                </a:cubicBezTo>
                <a:cubicBezTo>
                  <a:pt x="1479399" y="5929367"/>
                  <a:pt x="1549614" y="5950987"/>
                  <a:pt x="1619756" y="5949980"/>
                </a:cubicBezTo>
                <a:cubicBezTo>
                  <a:pt x="1622581" y="5950097"/>
                  <a:pt x="1638021" y="5947850"/>
                  <a:pt x="1654207" y="5945275"/>
                </a:cubicBezTo>
                <a:close/>
                <a:moveTo>
                  <a:pt x="19316888" y="3081210"/>
                </a:moveTo>
                <a:cubicBezTo>
                  <a:pt x="19354145" y="3075134"/>
                  <a:pt x="19372915" y="3064752"/>
                  <a:pt x="19390134" y="3040780"/>
                </a:cubicBezTo>
                <a:cubicBezTo>
                  <a:pt x="19405098" y="3019996"/>
                  <a:pt x="19410464" y="2996810"/>
                  <a:pt x="19406158" y="2971700"/>
                </a:cubicBezTo>
                <a:cubicBezTo>
                  <a:pt x="19403487" y="2956121"/>
                  <a:pt x="19397955" y="2943834"/>
                  <a:pt x="19379977" y="2913440"/>
                </a:cubicBezTo>
                <a:cubicBezTo>
                  <a:pt x="19362483" y="2884052"/>
                  <a:pt x="19357362" y="2873251"/>
                  <a:pt x="19351648" y="2854457"/>
                </a:cubicBezTo>
                <a:cubicBezTo>
                  <a:pt x="19344396" y="2830320"/>
                  <a:pt x="19344317" y="2802617"/>
                  <a:pt x="19351488" y="2771803"/>
                </a:cubicBezTo>
                <a:cubicBezTo>
                  <a:pt x="19355740" y="2753012"/>
                  <a:pt x="19372706" y="2691245"/>
                  <a:pt x="19393806" y="2618183"/>
                </a:cubicBezTo>
                <a:cubicBezTo>
                  <a:pt x="19402495" y="2588042"/>
                  <a:pt x="19413119" y="2551031"/>
                  <a:pt x="19417387" y="2535974"/>
                </a:cubicBezTo>
                <a:cubicBezTo>
                  <a:pt x="19421781" y="2520740"/>
                  <a:pt x="19426188" y="2508306"/>
                  <a:pt x="19427096" y="2508150"/>
                </a:cubicBezTo>
                <a:cubicBezTo>
                  <a:pt x="19428155" y="2507969"/>
                  <a:pt x="19436079" y="2508790"/>
                  <a:pt x="19444661" y="2509810"/>
                </a:cubicBezTo>
                <a:cubicBezTo>
                  <a:pt x="19518243" y="2519460"/>
                  <a:pt x="19606137" y="2519960"/>
                  <a:pt x="19678573" y="2511122"/>
                </a:cubicBezTo>
                <a:lnTo>
                  <a:pt x="19700231" y="2508498"/>
                </a:lnTo>
                <a:lnTo>
                  <a:pt x="19698161" y="2519129"/>
                </a:lnTo>
                <a:cubicBezTo>
                  <a:pt x="19695232" y="2534735"/>
                  <a:pt x="19688488" y="2548971"/>
                  <a:pt x="19673257" y="2571825"/>
                </a:cubicBezTo>
                <a:cubicBezTo>
                  <a:pt x="19665817" y="2582910"/>
                  <a:pt x="19657555" y="2596471"/>
                  <a:pt x="19654755" y="2601934"/>
                </a:cubicBezTo>
                <a:cubicBezTo>
                  <a:pt x="19643132" y="2624947"/>
                  <a:pt x="19646396" y="2653972"/>
                  <a:pt x="19663094" y="2675089"/>
                </a:cubicBezTo>
                <a:cubicBezTo>
                  <a:pt x="19676418" y="2691956"/>
                  <a:pt x="19704553" y="2704415"/>
                  <a:pt x="19734863" y="2706848"/>
                </a:cubicBezTo>
                <a:cubicBezTo>
                  <a:pt x="19803986" y="2712280"/>
                  <a:pt x="19869753" y="2679983"/>
                  <a:pt x="19883539" y="2634177"/>
                </a:cubicBezTo>
                <a:cubicBezTo>
                  <a:pt x="19887064" y="2622049"/>
                  <a:pt x="19887086" y="2621267"/>
                  <a:pt x="19884311" y="2605083"/>
                </a:cubicBezTo>
                <a:cubicBezTo>
                  <a:pt x="19879773" y="2578612"/>
                  <a:pt x="19873882" y="2570591"/>
                  <a:pt x="19839048" y="2544488"/>
                </a:cubicBezTo>
                <a:cubicBezTo>
                  <a:pt x="19827276" y="2535762"/>
                  <a:pt x="19815120" y="2525701"/>
                  <a:pt x="19811926" y="2522512"/>
                </a:cubicBezTo>
                <a:cubicBezTo>
                  <a:pt x="19805337" y="2515857"/>
                  <a:pt x="19791879" y="2497299"/>
                  <a:pt x="19791386" y="2494425"/>
                </a:cubicBezTo>
                <a:cubicBezTo>
                  <a:pt x="19790971" y="2492005"/>
                  <a:pt x="19793465" y="2491110"/>
                  <a:pt x="19819266" y="2484507"/>
                </a:cubicBezTo>
                <a:cubicBezTo>
                  <a:pt x="19880748" y="2468982"/>
                  <a:pt x="19951636" y="2442036"/>
                  <a:pt x="20012943" y="2410971"/>
                </a:cubicBezTo>
                <a:lnTo>
                  <a:pt x="20034990" y="2399716"/>
                </a:lnTo>
                <a:lnTo>
                  <a:pt x="20041238" y="2408922"/>
                </a:lnTo>
                <a:cubicBezTo>
                  <a:pt x="20044591" y="2413952"/>
                  <a:pt x="20062850" y="2439628"/>
                  <a:pt x="20081541" y="2466008"/>
                </a:cubicBezTo>
                <a:cubicBezTo>
                  <a:pt x="20177630" y="2600568"/>
                  <a:pt x="20204156" y="2640863"/>
                  <a:pt x="20212723" y="2665398"/>
                </a:cubicBezTo>
                <a:cubicBezTo>
                  <a:pt x="20224508" y="2698723"/>
                  <a:pt x="20224703" y="2718932"/>
                  <a:pt x="20214192" y="2769315"/>
                </a:cubicBezTo>
                <a:cubicBezTo>
                  <a:pt x="20210689" y="2786109"/>
                  <a:pt x="20207324" y="2805526"/>
                  <a:pt x="20206801" y="2812467"/>
                </a:cubicBezTo>
                <a:cubicBezTo>
                  <a:pt x="20203329" y="2857595"/>
                  <a:pt x="20236221" y="2899602"/>
                  <a:pt x="20281896" y="2908120"/>
                </a:cubicBezTo>
                <a:cubicBezTo>
                  <a:pt x="20332066" y="2917424"/>
                  <a:pt x="20405024" y="2890745"/>
                  <a:pt x="20452969" y="2845310"/>
                </a:cubicBezTo>
                <a:cubicBezTo>
                  <a:pt x="20501092" y="2800001"/>
                  <a:pt x="20516767" y="2753403"/>
                  <a:pt x="20498080" y="2711608"/>
                </a:cubicBezTo>
                <a:cubicBezTo>
                  <a:pt x="20491424" y="2696400"/>
                  <a:pt x="20482341" y="2685189"/>
                  <a:pt x="20468594" y="2674934"/>
                </a:cubicBezTo>
                <a:cubicBezTo>
                  <a:pt x="20454645" y="2664402"/>
                  <a:pt x="20439201" y="2657863"/>
                  <a:pt x="20412733" y="2651502"/>
                </a:cubicBezTo>
                <a:cubicBezTo>
                  <a:pt x="20359292" y="2638554"/>
                  <a:pt x="20335577" y="2627361"/>
                  <a:pt x="20313676" y="2604958"/>
                </a:cubicBezTo>
                <a:cubicBezTo>
                  <a:pt x="20293092" y="2583885"/>
                  <a:pt x="20284907" y="2570652"/>
                  <a:pt x="20215606" y="2446135"/>
                </a:cubicBezTo>
                <a:cubicBezTo>
                  <a:pt x="20168742" y="2361679"/>
                  <a:pt x="20150470" y="2327754"/>
                  <a:pt x="20151145" y="2326237"/>
                </a:cubicBezTo>
                <a:cubicBezTo>
                  <a:pt x="20151468" y="2325403"/>
                  <a:pt x="20157323" y="2320506"/>
                  <a:pt x="20164111" y="2315605"/>
                </a:cubicBezTo>
                <a:cubicBezTo>
                  <a:pt x="20215247" y="2277876"/>
                  <a:pt x="20283855" y="2211304"/>
                  <a:pt x="20326443" y="2158224"/>
                </a:cubicBezTo>
                <a:cubicBezTo>
                  <a:pt x="20332211" y="2151006"/>
                  <a:pt x="20337253" y="2145003"/>
                  <a:pt x="20337556" y="2144951"/>
                </a:cubicBezTo>
                <a:cubicBezTo>
                  <a:pt x="20337858" y="2144899"/>
                  <a:pt x="20340651" y="2148469"/>
                  <a:pt x="20343598" y="2152947"/>
                </a:cubicBezTo>
                <a:cubicBezTo>
                  <a:pt x="20353835" y="2168163"/>
                  <a:pt x="20356623" y="2176249"/>
                  <a:pt x="20364286" y="2212772"/>
                </a:cubicBezTo>
                <a:cubicBezTo>
                  <a:pt x="20373783" y="2258168"/>
                  <a:pt x="20377473" y="2265164"/>
                  <a:pt x="20398959" y="2279698"/>
                </a:cubicBezTo>
                <a:cubicBezTo>
                  <a:pt x="20414448" y="2290122"/>
                  <a:pt x="20427934" y="2293415"/>
                  <a:pt x="20445456" y="2291189"/>
                </a:cubicBezTo>
                <a:cubicBezTo>
                  <a:pt x="20461919" y="2289145"/>
                  <a:pt x="20474610" y="2284167"/>
                  <a:pt x="20489496" y="2273828"/>
                </a:cubicBezTo>
                <a:cubicBezTo>
                  <a:pt x="20543385" y="2236717"/>
                  <a:pt x="20578184" y="2163641"/>
                  <a:pt x="20563091" y="2119204"/>
                </a:cubicBezTo>
                <a:cubicBezTo>
                  <a:pt x="20558157" y="2104947"/>
                  <a:pt x="20550719" y="2095167"/>
                  <a:pt x="20537254" y="2085642"/>
                </a:cubicBezTo>
                <a:cubicBezTo>
                  <a:pt x="20525179" y="2076969"/>
                  <a:pt x="20513504" y="2072430"/>
                  <a:pt x="20501694" y="2071652"/>
                </a:cubicBezTo>
                <a:cubicBezTo>
                  <a:pt x="20497908" y="2071368"/>
                  <a:pt x="20481795" y="2072729"/>
                  <a:pt x="20465784" y="2074696"/>
                </a:cubicBezTo>
                <a:cubicBezTo>
                  <a:pt x="20449774" y="2076662"/>
                  <a:pt x="20431794" y="2078032"/>
                  <a:pt x="20425688" y="2077834"/>
                </a:cubicBezTo>
                <a:cubicBezTo>
                  <a:pt x="20413778" y="2077384"/>
                  <a:pt x="20393983" y="2073616"/>
                  <a:pt x="20392056" y="2071455"/>
                </a:cubicBezTo>
                <a:cubicBezTo>
                  <a:pt x="20391473" y="2070777"/>
                  <a:pt x="20394946" y="2063797"/>
                  <a:pt x="20399980" y="2055927"/>
                </a:cubicBezTo>
                <a:cubicBezTo>
                  <a:pt x="20441348" y="1990288"/>
                  <a:pt x="20474241" y="1919718"/>
                  <a:pt x="20502883" y="1835241"/>
                </a:cubicBezTo>
                <a:lnTo>
                  <a:pt x="20506940" y="1823490"/>
                </a:lnTo>
                <a:lnTo>
                  <a:pt x="20570233" y="1833969"/>
                </a:lnTo>
                <a:cubicBezTo>
                  <a:pt x="20678112" y="1852063"/>
                  <a:pt x="20758453" y="1866627"/>
                  <a:pt x="20782648" y="1872444"/>
                </a:cubicBezTo>
                <a:cubicBezTo>
                  <a:pt x="20815127" y="1880266"/>
                  <a:pt x="20839149" y="1892340"/>
                  <a:pt x="20857571" y="1909891"/>
                </a:cubicBezTo>
                <a:cubicBezTo>
                  <a:pt x="20870268" y="1922195"/>
                  <a:pt x="20880319" y="1935419"/>
                  <a:pt x="20899200" y="1964725"/>
                </a:cubicBezTo>
                <a:cubicBezTo>
                  <a:pt x="20926189" y="2006810"/>
                  <a:pt x="20945856" y="2020722"/>
                  <a:pt x="20982953" y="2023703"/>
                </a:cubicBezTo>
                <a:cubicBezTo>
                  <a:pt x="21020984" y="2026680"/>
                  <a:pt x="21056775" y="2003883"/>
                  <a:pt x="21082204" y="1960596"/>
                </a:cubicBezTo>
                <a:cubicBezTo>
                  <a:pt x="21104827" y="1921838"/>
                  <a:pt x="21117257" y="1877199"/>
                  <a:pt x="21117484" y="1834029"/>
                </a:cubicBezTo>
                <a:cubicBezTo>
                  <a:pt x="21117449" y="1815661"/>
                  <a:pt x="21111639" y="1781779"/>
                  <a:pt x="21106050" y="1768256"/>
                </a:cubicBezTo>
                <a:cubicBezTo>
                  <a:pt x="21092528" y="1735697"/>
                  <a:pt x="21065209" y="1714378"/>
                  <a:pt x="21031637" y="1710169"/>
                </a:cubicBezTo>
                <a:cubicBezTo>
                  <a:pt x="21004754" y="1706837"/>
                  <a:pt x="20988178" y="1711859"/>
                  <a:pt x="20947776" y="1735914"/>
                </a:cubicBezTo>
                <a:cubicBezTo>
                  <a:pt x="20911047" y="1757782"/>
                  <a:pt x="20902362" y="1761607"/>
                  <a:pt x="20878647" y="1766763"/>
                </a:cubicBezTo>
                <a:cubicBezTo>
                  <a:pt x="20846968" y="1773597"/>
                  <a:pt x="20827384" y="1771972"/>
                  <a:pt x="20777651" y="1758856"/>
                </a:cubicBezTo>
                <a:cubicBezTo>
                  <a:pt x="20741758" y="1749283"/>
                  <a:pt x="20540634" y="1692212"/>
                  <a:pt x="20538231" y="1690911"/>
                </a:cubicBezTo>
                <a:cubicBezTo>
                  <a:pt x="20537877" y="1690660"/>
                  <a:pt x="20539038" y="1680185"/>
                  <a:pt x="20540796" y="1667738"/>
                </a:cubicBezTo>
                <a:cubicBezTo>
                  <a:pt x="20551293" y="1592756"/>
                  <a:pt x="20552407" y="1502099"/>
                  <a:pt x="20543584" y="1427938"/>
                </a:cubicBezTo>
                <a:cubicBezTo>
                  <a:pt x="20540852" y="1404738"/>
                  <a:pt x="20539546" y="1406208"/>
                  <a:pt x="20557985" y="1411143"/>
                </a:cubicBezTo>
                <a:cubicBezTo>
                  <a:pt x="20573166" y="1415236"/>
                  <a:pt x="20581359" y="1419436"/>
                  <a:pt x="20607224" y="1436801"/>
                </a:cubicBezTo>
                <a:cubicBezTo>
                  <a:pt x="20620053" y="1445345"/>
                  <a:pt x="20634599" y="1453906"/>
                  <a:pt x="20639452" y="1455876"/>
                </a:cubicBezTo>
                <a:cubicBezTo>
                  <a:pt x="20668794" y="1467195"/>
                  <a:pt x="20700935" y="1456702"/>
                  <a:pt x="20719625" y="1429518"/>
                </a:cubicBezTo>
                <a:cubicBezTo>
                  <a:pt x="20749319" y="1386589"/>
                  <a:pt x="20742176" y="1299528"/>
                  <a:pt x="20704941" y="1251259"/>
                </a:cubicBezTo>
                <a:cubicBezTo>
                  <a:pt x="20695729" y="1239292"/>
                  <a:pt x="20677985" y="1226608"/>
                  <a:pt x="20665682" y="1222956"/>
                </a:cubicBezTo>
                <a:cubicBezTo>
                  <a:pt x="20653076" y="1219356"/>
                  <a:pt x="20638169" y="1219577"/>
                  <a:pt x="20624894" y="1223877"/>
                </a:cubicBezTo>
                <a:cubicBezTo>
                  <a:pt x="20606607" y="1229815"/>
                  <a:pt x="20597991" y="1237677"/>
                  <a:pt x="20573073" y="1271222"/>
                </a:cubicBezTo>
                <a:cubicBezTo>
                  <a:pt x="20565226" y="1281754"/>
                  <a:pt x="20555844" y="1293328"/>
                  <a:pt x="20552379" y="1296725"/>
                </a:cubicBezTo>
                <a:cubicBezTo>
                  <a:pt x="20546100" y="1302784"/>
                  <a:pt x="20529481" y="1314821"/>
                  <a:pt x="20526608" y="1315313"/>
                </a:cubicBezTo>
                <a:cubicBezTo>
                  <a:pt x="20524945" y="1315598"/>
                  <a:pt x="20523536" y="1311013"/>
                  <a:pt x="20516214" y="1282840"/>
                </a:cubicBezTo>
                <a:cubicBezTo>
                  <a:pt x="20506399" y="1244661"/>
                  <a:pt x="20490438" y="1197883"/>
                  <a:pt x="20473752" y="1157769"/>
                </a:cubicBezTo>
                <a:cubicBezTo>
                  <a:pt x="20465255" y="1137271"/>
                  <a:pt x="20446119" y="1096487"/>
                  <a:pt x="20439783" y="1084960"/>
                </a:cubicBezTo>
                <a:lnTo>
                  <a:pt x="20436629" y="1079273"/>
                </a:lnTo>
                <a:lnTo>
                  <a:pt x="20456190" y="1065331"/>
                </a:lnTo>
                <a:cubicBezTo>
                  <a:pt x="20492922" y="1038947"/>
                  <a:pt x="20565992" y="987492"/>
                  <a:pt x="20598681" y="964758"/>
                </a:cubicBezTo>
                <a:cubicBezTo>
                  <a:pt x="20660464" y="921934"/>
                  <a:pt x="20682626" y="908636"/>
                  <a:pt x="20702503" y="902892"/>
                </a:cubicBezTo>
                <a:cubicBezTo>
                  <a:pt x="20707417" y="901582"/>
                  <a:pt x="20713790" y="899711"/>
                  <a:pt x="20716586" y="898764"/>
                </a:cubicBezTo>
                <a:cubicBezTo>
                  <a:pt x="20724572" y="896305"/>
                  <a:pt x="20750853" y="895225"/>
                  <a:pt x="20764988" y="896850"/>
                </a:cubicBezTo>
                <a:cubicBezTo>
                  <a:pt x="20772131" y="897649"/>
                  <a:pt x="20789982" y="900972"/>
                  <a:pt x="20804679" y="904058"/>
                </a:cubicBezTo>
                <a:cubicBezTo>
                  <a:pt x="20819401" y="907295"/>
                  <a:pt x="20836595" y="910419"/>
                  <a:pt x="20843056" y="910869"/>
                </a:cubicBezTo>
                <a:cubicBezTo>
                  <a:pt x="20875434" y="913569"/>
                  <a:pt x="20903902" y="899813"/>
                  <a:pt x="20923877" y="871942"/>
                </a:cubicBezTo>
                <a:cubicBezTo>
                  <a:pt x="20940470" y="848855"/>
                  <a:pt x="20945291" y="822492"/>
                  <a:pt x="20939430" y="788307"/>
                </a:cubicBezTo>
                <a:cubicBezTo>
                  <a:pt x="20928822" y="726442"/>
                  <a:pt x="20889357" y="665164"/>
                  <a:pt x="20839203" y="632345"/>
                </a:cubicBezTo>
                <a:cubicBezTo>
                  <a:pt x="20810661" y="613883"/>
                  <a:pt x="20784093" y="607850"/>
                  <a:pt x="20757964" y="614354"/>
                </a:cubicBezTo>
                <a:cubicBezTo>
                  <a:pt x="20736319" y="619778"/>
                  <a:pt x="20714572" y="635497"/>
                  <a:pt x="20702399" y="654401"/>
                </a:cubicBezTo>
                <a:cubicBezTo>
                  <a:pt x="20693685" y="668040"/>
                  <a:pt x="20690172" y="677517"/>
                  <a:pt x="20681030" y="713185"/>
                </a:cubicBezTo>
                <a:cubicBezTo>
                  <a:pt x="20670873" y="752919"/>
                  <a:pt x="20665584" y="765659"/>
                  <a:pt x="20650773" y="786417"/>
                </a:cubicBezTo>
                <a:cubicBezTo>
                  <a:pt x="20631199" y="813908"/>
                  <a:pt x="20618729" y="822897"/>
                  <a:pt x="20538490" y="867952"/>
                </a:cubicBezTo>
                <a:cubicBezTo>
                  <a:pt x="20476721" y="902678"/>
                  <a:pt x="20368045" y="962574"/>
                  <a:pt x="20366381" y="962859"/>
                </a:cubicBezTo>
                <a:cubicBezTo>
                  <a:pt x="20365625" y="962989"/>
                  <a:pt x="20361593" y="958542"/>
                  <a:pt x="20357556" y="953162"/>
                </a:cubicBezTo>
                <a:cubicBezTo>
                  <a:pt x="20315565" y="896209"/>
                  <a:pt x="20259026" y="836147"/>
                  <a:pt x="20205004" y="790756"/>
                </a:cubicBezTo>
                <a:cubicBezTo>
                  <a:pt x="20194240" y="781546"/>
                  <a:pt x="20183324" y="772363"/>
                  <a:pt x="20180943" y="770280"/>
                </a:cubicBezTo>
                <a:lnTo>
                  <a:pt x="20176561" y="766516"/>
                </a:lnTo>
                <a:lnTo>
                  <a:pt x="20183125" y="762120"/>
                </a:lnTo>
                <a:cubicBezTo>
                  <a:pt x="20194745" y="754523"/>
                  <a:pt x="20207993" y="750071"/>
                  <a:pt x="20237809" y="744180"/>
                </a:cubicBezTo>
                <a:cubicBezTo>
                  <a:pt x="20270650" y="737771"/>
                  <a:pt x="20281102" y="734266"/>
                  <a:pt x="20290782" y="727157"/>
                </a:cubicBezTo>
                <a:cubicBezTo>
                  <a:pt x="20305689" y="716036"/>
                  <a:pt x="20317688" y="692492"/>
                  <a:pt x="20318228" y="672936"/>
                </a:cubicBezTo>
                <a:cubicBezTo>
                  <a:pt x="20319846" y="625168"/>
                  <a:pt x="20262698" y="564275"/>
                  <a:pt x="20199370" y="546327"/>
                </a:cubicBezTo>
                <a:cubicBezTo>
                  <a:pt x="20179388" y="540566"/>
                  <a:pt x="20169295" y="539806"/>
                  <a:pt x="20153439" y="542680"/>
                </a:cubicBezTo>
                <a:cubicBezTo>
                  <a:pt x="20132594" y="546410"/>
                  <a:pt x="20115703" y="559583"/>
                  <a:pt x="20105178" y="579916"/>
                </a:cubicBezTo>
                <a:cubicBezTo>
                  <a:pt x="20097254" y="595445"/>
                  <a:pt x="20096545" y="605843"/>
                  <a:pt x="20100899" y="641220"/>
                </a:cubicBezTo>
                <a:cubicBezTo>
                  <a:pt x="20102943" y="657686"/>
                  <a:pt x="20104518" y="675946"/>
                  <a:pt x="20104294" y="681901"/>
                </a:cubicBezTo>
                <a:cubicBezTo>
                  <a:pt x="20103841" y="692878"/>
                  <a:pt x="20101023" y="710956"/>
                  <a:pt x="20099511" y="711216"/>
                </a:cubicBezTo>
                <a:cubicBezTo>
                  <a:pt x="20099058" y="711293"/>
                  <a:pt x="20090406" y="706237"/>
                  <a:pt x="20080311" y="700027"/>
                </a:cubicBezTo>
                <a:cubicBezTo>
                  <a:pt x="20016658" y="661115"/>
                  <a:pt x="19952490" y="631010"/>
                  <a:pt x="19880555" y="606442"/>
                </a:cubicBezTo>
                <a:cubicBezTo>
                  <a:pt x="19861856" y="599993"/>
                  <a:pt x="19856951" y="597720"/>
                  <a:pt x="19857370" y="595624"/>
                </a:cubicBezTo>
                <a:cubicBezTo>
                  <a:pt x="19857742" y="594159"/>
                  <a:pt x="19861669" y="570752"/>
                  <a:pt x="19866308" y="543331"/>
                </a:cubicBezTo>
                <a:cubicBezTo>
                  <a:pt x="19890042" y="402083"/>
                  <a:pt x="19904056" y="329456"/>
                  <a:pt x="19911656" y="309312"/>
                </a:cubicBezTo>
                <a:cubicBezTo>
                  <a:pt x="19921174" y="284013"/>
                  <a:pt x="19936059" y="262776"/>
                  <a:pt x="19955408" y="246690"/>
                </a:cubicBezTo>
                <a:cubicBezTo>
                  <a:pt x="19961013" y="242148"/>
                  <a:pt x="19976453" y="231404"/>
                  <a:pt x="19989454" y="222791"/>
                </a:cubicBezTo>
                <a:cubicBezTo>
                  <a:pt x="20021119" y="202257"/>
                  <a:pt x="20029562" y="195204"/>
                  <a:pt x="20039738" y="181003"/>
                </a:cubicBezTo>
                <a:cubicBezTo>
                  <a:pt x="20053271" y="161867"/>
                  <a:pt x="20058382" y="138101"/>
                  <a:pt x="20054129" y="113294"/>
                </a:cubicBezTo>
                <a:cubicBezTo>
                  <a:pt x="20050472" y="91966"/>
                  <a:pt x="20040475" y="74528"/>
                  <a:pt x="20022053" y="56978"/>
                </a:cubicBezTo>
                <a:cubicBezTo>
                  <a:pt x="19995905" y="32499"/>
                  <a:pt x="19946351" y="9543"/>
                  <a:pt x="19905758" y="3424"/>
                </a:cubicBezTo>
                <a:cubicBezTo>
                  <a:pt x="19876348" y="-1031"/>
                  <a:pt x="19865903" y="-1109"/>
                  <a:pt x="19837340" y="3010"/>
                </a:cubicBezTo>
                <a:cubicBezTo>
                  <a:pt x="19813617" y="6299"/>
                  <a:pt x="19809434" y="7328"/>
                  <a:pt x="19798433" y="12172"/>
                </a:cubicBezTo>
                <a:cubicBezTo>
                  <a:pt x="19779753" y="20358"/>
                  <a:pt x="19769624" y="28478"/>
                  <a:pt x="19758723" y="43894"/>
                </a:cubicBezTo>
                <a:cubicBezTo>
                  <a:pt x="19751204" y="54526"/>
                  <a:pt x="19748305" y="60317"/>
                  <a:pt x="19745203" y="71281"/>
                </a:cubicBezTo>
                <a:cubicBezTo>
                  <a:pt x="19739967" y="89774"/>
                  <a:pt x="19739734" y="99312"/>
                  <a:pt x="19743935" y="118367"/>
                </a:cubicBezTo>
                <a:cubicBezTo>
                  <a:pt x="19747721" y="135001"/>
                  <a:pt x="19750906" y="141773"/>
                  <a:pt x="19773383" y="179337"/>
                </a:cubicBezTo>
                <a:cubicBezTo>
                  <a:pt x="19798046" y="220576"/>
                  <a:pt x="19805804" y="250386"/>
                  <a:pt x="19801368" y="288984"/>
                </a:cubicBezTo>
                <a:cubicBezTo>
                  <a:pt x="19798997" y="310567"/>
                  <a:pt x="19789406" y="347246"/>
                  <a:pt x="19753586" y="471570"/>
                </a:cubicBezTo>
                <a:cubicBezTo>
                  <a:pt x="19745069" y="500901"/>
                  <a:pt x="19735413" y="534477"/>
                  <a:pt x="19732013" y="546427"/>
                </a:cubicBezTo>
                <a:lnTo>
                  <a:pt x="19725909" y="568027"/>
                </a:lnTo>
                <a:lnTo>
                  <a:pt x="19711822" y="565771"/>
                </a:lnTo>
                <a:cubicBezTo>
                  <a:pt x="19640426" y="554345"/>
                  <a:pt x="19552878" y="552228"/>
                  <a:pt x="19472642" y="560069"/>
                </a:cubicBezTo>
                <a:lnTo>
                  <a:pt x="19446442" y="562537"/>
                </a:lnTo>
                <a:lnTo>
                  <a:pt x="19448621" y="553444"/>
                </a:lnTo>
                <a:cubicBezTo>
                  <a:pt x="19452780" y="536848"/>
                  <a:pt x="19457754" y="526808"/>
                  <a:pt x="19473236" y="503601"/>
                </a:cubicBezTo>
                <a:cubicBezTo>
                  <a:pt x="19496706" y="467968"/>
                  <a:pt x="19500962" y="455560"/>
                  <a:pt x="19497201" y="433627"/>
                </a:cubicBezTo>
                <a:cubicBezTo>
                  <a:pt x="19493700" y="413207"/>
                  <a:pt x="19483640" y="398116"/>
                  <a:pt x="19465395" y="386140"/>
                </a:cubicBezTo>
                <a:cubicBezTo>
                  <a:pt x="19440496" y="369856"/>
                  <a:pt x="19404901" y="364748"/>
                  <a:pt x="19364342" y="371547"/>
                </a:cubicBezTo>
                <a:cubicBezTo>
                  <a:pt x="19324691" y="378189"/>
                  <a:pt x="19292806" y="394712"/>
                  <a:pt x="19274827" y="417881"/>
                </a:cubicBezTo>
                <a:cubicBezTo>
                  <a:pt x="19260836" y="436162"/>
                  <a:pt x="19256835" y="454598"/>
                  <a:pt x="19262264" y="477180"/>
                </a:cubicBezTo>
                <a:cubicBezTo>
                  <a:pt x="19267079" y="497997"/>
                  <a:pt x="19275476" y="507924"/>
                  <a:pt x="19309601" y="533526"/>
                </a:cubicBezTo>
                <a:cubicBezTo>
                  <a:pt x="19320159" y="541526"/>
                  <a:pt x="19332544" y="552014"/>
                  <a:pt x="19337133" y="556988"/>
                </a:cubicBezTo>
                <a:cubicBezTo>
                  <a:pt x="19345020" y="565757"/>
                  <a:pt x="19353044" y="577149"/>
                  <a:pt x="19352167" y="578390"/>
                </a:cubicBezTo>
                <a:cubicBezTo>
                  <a:pt x="19351918" y="578744"/>
                  <a:pt x="19341663" y="581592"/>
                  <a:pt x="19329292" y="584803"/>
                </a:cubicBezTo>
                <a:cubicBezTo>
                  <a:pt x="19256294" y="603081"/>
                  <a:pt x="19182433" y="630849"/>
                  <a:pt x="19118991" y="663993"/>
                </a:cubicBezTo>
                <a:cubicBezTo>
                  <a:pt x="19110409" y="668422"/>
                  <a:pt x="19103211" y="671837"/>
                  <a:pt x="19103007" y="671560"/>
                </a:cubicBezTo>
                <a:cubicBezTo>
                  <a:pt x="19101943" y="670808"/>
                  <a:pt x="19032488" y="572632"/>
                  <a:pt x="19006861" y="535763"/>
                </a:cubicBezTo>
                <a:cubicBezTo>
                  <a:pt x="18943547" y="445253"/>
                  <a:pt x="18934312" y="428619"/>
                  <a:pt x="18928658" y="395645"/>
                </a:cubicBezTo>
                <a:cubicBezTo>
                  <a:pt x="18924560" y="371745"/>
                  <a:pt x="18925869" y="354860"/>
                  <a:pt x="18935550" y="310536"/>
                </a:cubicBezTo>
                <a:cubicBezTo>
                  <a:pt x="18942587" y="278032"/>
                  <a:pt x="18943200" y="268896"/>
                  <a:pt x="18940192" y="251350"/>
                </a:cubicBezTo>
                <a:cubicBezTo>
                  <a:pt x="18938169" y="239552"/>
                  <a:pt x="18936635" y="235143"/>
                  <a:pt x="18931549" y="226362"/>
                </a:cubicBezTo>
                <a:cubicBezTo>
                  <a:pt x="18904336" y="179333"/>
                  <a:pt x="18853435" y="164860"/>
                  <a:pt x="18789205" y="186149"/>
                </a:cubicBezTo>
                <a:cubicBezTo>
                  <a:pt x="18736310" y="203627"/>
                  <a:pt x="18691786" y="236330"/>
                  <a:pt x="18663929" y="278165"/>
                </a:cubicBezTo>
                <a:cubicBezTo>
                  <a:pt x="18652907" y="294691"/>
                  <a:pt x="18647613" y="306498"/>
                  <a:pt x="18644205" y="322031"/>
                </a:cubicBezTo>
                <a:cubicBezTo>
                  <a:pt x="18634477" y="366985"/>
                  <a:pt x="18663552" y="413072"/>
                  <a:pt x="18710797" y="428016"/>
                </a:cubicBezTo>
                <a:cubicBezTo>
                  <a:pt x="18719007" y="430501"/>
                  <a:pt x="18735856" y="435242"/>
                  <a:pt x="18748383" y="438388"/>
                </a:cubicBezTo>
                <a:cubicBezTo>
                  <a:pt x="18778312" y="445869"/>
                  <a:pt x="18794664" y="452252"/>
                  <a:pt x="18810454" y="462624"/>
                </a:cubicBezTo>
                <a:cubicBezTo>
                  <a:pt x="18843249" y="484094"/>
                  <a:pt x="18855081" y="500439"/>
                  <a:pt x="18914845" y="608374"/>
                </a:cubicBezTo>
                <a:cubicBezTo>
                  <a:pt x="18919145" y="616200"/>
                  <a:pt x="18929271" y="634395"/>
                  <a:pt x="18937361" y="648890"/>
                </a:cubicBezTo>
                <a:cubicBezTo>
                  <a:pt x="18945451" y="663385"/>
                  <a:pt x="18960386" y="690564"/>
                  <a:pt x="18970767" y="709338"/>
                </a:cubicBezTo>
                <a:lnTo>
                  <a:pt x="18989570" y="743639"/>
                </a:lnTo>
                <a:lnTo>
                  <a:pt x="18978107" y="752144"/>
                </a:lnTo>
                <a:cubicBezTo>
                  <a:pt x="18921821" y="794338"/>
                  <a:pt x="18859612" y="853741"/>
                  <a:pt x="18815037" y="907941"/>
                </a:cubicBezTo>
                <a:cubicBezTo>
                  <a:pt x="18802269" y="923365"/>
                  <a:pt x="18800786" y="924709"/>
                  <a:pt x="18798556" y="922600"/>
                </a:cubicBezTo>
                <a:cubicBezTo>
                  <a:pt x="18792981" y="917328"/>
                  <a:pt x="18787272" y="899466"/>
                  <a:pt x="18780383" y="866547"/>
                </a:cubicBezTo>
                <a:cubicBezTo>
                  <a:pt x="18776640" y="848348"/>
                  <a:pt x="18772244" y="830884"/>
                  <a:pt x="18770766" y="827712"/>
                </a:cubicBezTo>
                <a:cubicBezTo>
                  <a:pt x="18765343" y="816964"/>
                  <a:pt x="18757607" y="808170"/>
                  <a:pt x="18747028" y="800952"/>
                </a:cubicBezTo>
                <a:cubicBezTo>
                  <a:pt x="18718481" y="781557"/>
                  <a:pt x="18685977" y="784482"/>
                  <a:pt x="18651685" y="809670"/>
                </a:cubicBezTo>
                <a:cubicBezTo>
                  <a:pt x="18599794" y="847529"/>
                  <a:pt x="18567228" y="918199"/>
                  <a:pt x="18581858" y="960845"/>
                </a:cubicBezTo>
                <a:cubicBezTo>
                  <a:pt x="18590428" y="986313"/>
                  <a:pt x="18615648" y="1006279"/>
                  <a:pt x="18642197" y="1008578"/>
                </a:cubicBezTo>
                <a:cubicBezTo>
                  <a:pt x="18647875" y="1009006"/>
                  <a:pt x="18663739" y="1007999"/>
                  <a:pt x="18681413" y="1005747"/>
                </a:cubicBezTo>
                <a:cubicBezTo>
                  <a:pt x="18709021" y="1002415"/>
                  <a:pt x="18724508" y="1001939"/>
                  <a:pt x="18736452" y="1004407"/>
                </a:cubicBezTo>
                <a:cubicBezTo>
                  <a:pt x="18739179" y="1004873"/>
                  <a:pt x="18741629" y="1005544"/>
                  <a:pt x="18741806" y="1005668"/>
                </a:cubicBezTo>
                <a:cubicBezTo>
                  <a:pt x="18742134" y="1005768"/>
                  <a:pt x="18735329" y="1017835"/>
                  <a:pt x="18726593" y="1032256"/>
                </a:cubicBezTo>
                <a:cubicBezTo>
                  <a:pt x="18688668" y="1095280"/>
                  <a:pt x="18656880" y="1165039"/>
                  <a:pt x="18633278" y="1237130"/>
                </a:cubicBezTo>
                <a:cubicBezTo>
                  <a:pt x="18629498" y="1248677"/>
                  <a:pt x="18626136" y="1258129"/>
                  <a:pt x="18625833" y="1258181"/>
                </a:cubicBezTo>
                <a:cubicBezTo>
                  <a:pt x="18623716" y="1258544"/>
                  <a:pt x="18455266" y="1229503"/>
                  <a:pt x="18410523" y="1220981"/>
                </a:cubicBezTo>
                <a:cubicBezTo>
                  <a:pt x="18341668" y="1208029"/>
                  <a:pt x="18319884" y="1199931"/>
                  <a:pt x="18295312" y="1178296"/>
                </a:cubicBezTo>
                <a:cubicBezTo>
                  <a:pt x="18281178" y="1165772"/>
                  <a:pt x="18272880" y="1155517"/>
                  <a:pt x="18253212" y="1125256"/>
                </a:cubicBezTo>
                <a:cubicBezTo>
                  <a:pt x="18244318" y="1111522"/>
                  <a:pt x="18234008" y="1096785"/>
                  <a:pt x="18230481" y="1092562"/>
                </a:cubicBezTo>
                <a:cubicBezTo>
                  <a:pt x="18221501" y="1081957"/>
                  <a:pt x="18202975" y="1069251"/>
                  <a:pt x="18190772" y="1065271"/>
                </a:cubicBezTo>
                <a:cubicBezTo>
                  <a:pt x="18169827" y="1058430"/>
                  <a:pt x="18143066" y="1059437"/>
                  <a:pt x="18124563" y="1067748"/>
                </a:cubicBezTo>
                <a:cubicBezTo>
                  <a:pt x="18076832" y="1089011"/>
                  <a:pt x="18038381" y="1158043"/>
                  <a:pt x="18032050" y="1233712"/>
                </a:cubicBezTo>
                <a:cubicBezTo>
                  <a:pt x="18030711" y="1249513"/>
                  <a:pt x="18030966" y="1255541"/>
                  <a:pt x="18034201" y="1278031"/>
                </a:cubicBezTo>
                <a:cubicBezTo>
                  <a:pt x="18038506" y="1308591"/>
                  <a:pt x="18042599" y="1320657"/>
                  <a:pt x="18054357" y="1337482"/>
                </a:cubicBezTo>
                <a:cubicBezTo>
                  <a:pt x="18068528" y="1357474"/>
                  <a:pt x="18095718" y="1372587"/>
                  <a:pt x="18121964" y="1374938"/>
                </a:cubicBezTo>
                <a:cubicBezTo>
                  <a:pt x="18134458" y="1376065"/>
                  <a:pt x="18155882" y="1372081"/>
                  <a:pt x="18169048" y="1366242"/>
                </a:cubicBezTo>
                <a:cubicBezTo>
                  <a:pt x="18175115" y="1363489"/>
                  <a:pt x="18189759" y="1355372"/>
                  <a:pt x="18201910" y="1348150"/>
                </a:cubicBezTo>
                <a:cubicBezTo>
                  <a:pt x="18247619" y="1320538"/>
                  <a:pt x="18271372" y="1312884"/>
                  <a:pt x="18306568" y="1313856"/>
                </a:cubicBezTo>
                <a:cubicBezTo>
                  <a:pt x="18332858" y="1314643"/>
                  <a:pt x="18356599" y="1320538"/>
                  <a:pt x="18499552" y="1361580"/>
                </a:cubicBezTo>
                <a:cubicBezTo>
                  <a:pt x="18528854" y="1369946"/>
                  <a:pt x="18562755" y="1379704"/>
                  <a:pt x="18575183" y="1383179"/>
                </a:cubicBezTo>
                <a:lnTo>
                  <a:pt x="18597438" y="1389484"/>
                </a:lnTo>
                <a:lnTo>
                  <a:pt x="18596016" y="1398448"/>
                </a:lnTo>
                <a:cubicBezTo>
                  <a:pt x="18585446" y="1463010"/>
                  <a:pt x="18583575" y="1553797"/>
                  <a:pt x="18591188" y="1633615"/>
                </a:cubicBezTo>
                <a:cubicBezTo>
                  <a:pt x="18592599" y="1649100"/>
                  <a:pt x="18592841" y="1657778"/>
                  <a:pt x="18591782" y="1657960"/>
                </a:cubicBezTo>
                <a:cubicBezTo>
                  <a:pt x="18586186" y="1658919"/>
                  <a:pt x="18562367" y="1647121"/>
                  <a:pt x="18541136" y="1633166"/>
                </a:cubicBezTo>
                <a:cubicBezTo>
                  <a:pt x="18504037" y="1608385"/>
                  <a:pt x="18493778" y="1604851"/>
                  <a:pt x="18471672" y="1608485"/>
                </a:cubicBezTo>
                <a:cubicBezTo>
                  <a:pt x="18449439" y="1612297"/>
                  <a:pt x="18436687" y="1620556"/>
                  <a:pt x="18423937" y="1639715"/>
                </a:cubicBezTo>
                <a:cubicBezTo>
                  <a:pt x="18415519" y="1652369"/>
                  <a:pt x="18411160" y="1664172"/>
                  <a:pt x="18408369" y="1682400"/>
                </a:cubicBezTo>
                <a:cubicBezTo>
                  <a:pt x="18398382" y="1747642"/>
                  <a:pt x="18427213" y="1822265"/>
                  <a:pt x="18469835" y="1841116"/>
                </a:cubicBezTo>
                <a:cubicBezTo>
                  <a:pt x="18483991" y="1847409"/>
                  <a:pt x="18492875" y="1848376"/>
                  <a:pt x="18509360" y="1845550"/>
                </a:cubicBezTo>
                <a:cubicBezTo>
                  <a:pt x="18533257" y="1841452"/>
                  <a:pt x="18544016" y="1833379"/>
                  <a:pt x="18566449" y="1802595"/>
                </a:cubicBezTo>
                <a:cubicBezTo>
                  <a:pt x="18583094" y="1779811"/>
                  <a:pt x="18591952" y="1769728"/>
                  <a:pt x="18602586" y="1761832"/>
                </a:cubicBezTo>
                <a:lnTo>
                  <a:pt x="18610606" y="1755942"/>
                </a:lnTo>
                <a:lnTo>
                  <a:pt x="18612737" y="1763829"/>
                </a:lnTo>
                <a:cubicBezTo>
                  <a:pt x="18613916" y="1767987"/>
                  <a:pt x="18617897" y="1783030"/>
                  <a:pt x="18621670" y="1796864"/>
                </a:cubicBezTo>
                <a:cubicBezTo>
                  <a:pt x="18638462" y="1859382"/>
                  <a:pt x="18666217" y="1930453"/>
                  <a:pt x="18696355" y="1988191"/>
                </a:cubicBezTo>
                <a:cubicBezTo>
                  <a:pt x="18702159" y="1999342"/>
                  <a:pt x="18707100" y="2009082"/>
                  <a:pt x="18707229" y="2009839"/>
                </a:cubicBezTo>
                <a:cubicBezTo>
                  <a:pt x="18707385" y="2010746"/>
                  <a:pt x="18697909" y="2018132"/>
                  <a:pt x="18686392" y="2026335"/>
                </a:cubicBezTo>
                <a:cubicBezTo>
                  <a:pt x="18485019" y="2169391"/>
                  <a:pt x="18475862" y="2175010"/>
                  <a:pt x="18435481" y="2181934"/>
                </a:cubicBezTo>
                <a:cubicBezTo>
                  <a:pt x="18409317" y="2186420"/>
                  <a:pt x="18397027" y="2185568"/>
                  <a:pt x="18355335" y="2176679"/>
                </a:cubicBezTo>
                <a:cubicBezTo>
                  <a:pt x="18301825" y="2165145"/>
                  <a:pt x="18283443" y="2166895"/>
                  <a:pt x="18257067" y="2185587"/>
                </a:cubicBezTo>
                <a:cubicBezTo>
                  <a:pt x="18233206" y="2202602"/>
                  <a:pt x="18220019" y="2225572"/>
                  <a:pt x="18216603" y="2255587"/>
                </a:cubicBezTo>
                <a:cubicBezTo>
                  <a:pt x="18214694" y="2273508"/>
                  <a:pt x="18221385" y="2312534"/>
                  <a:pt x="18230141" y="2334544"/>
                </a:cubicBezTo>
                <a:cubicBezTo>
                  <a:pt x="18256149" y="2399064"/>
                  <a:pt x="18306395" y="2451486"/>
                  <a:pt x="18354768" y="2464835"/>
                </a:cubicBezTo>
                <a:cubicBezTo>
                  <a:pt x="18370099" y="2468902"/>
                  <a:pt x="18380647" y="2469585"/>
                  <a:pt x="18394562" y="2467199"/>
                </a:cubicBezTo>
                <a:cubicBezTo>
                  <a:pt x="18421331" y="2462609"/>
                  <a:pt x="18448407" y="2442551"/>
                  <a:pt x="18460703" y="2418021"/>
                </a:cubicBezTo>
                <a:cubicBezTo>
                  <a:pt x="18466826" y="2405605"/>
                  <a:pt x="18469984" y="2395876"/>
                  <a:pt x="18477808" y="2364328"/>
                </a:cubicBezTo>
                <a:cubicBezTo>
                  <a:pt x="18485312" y="2334547"/>
                  <a:pt x="18489546" y="2322921"/>
                  <a:pt x="18498352" y="2307086"/>
                </a:cubicBezTo>
                <a:cubicBezTo>
                  <a:pt x="18511410" y="2283359"/>
                  <a:pt x="18531629" y="2264166"/>
                  <a:pt x="18563928" y="2244615"/>
                </a:cubicBezTo>
                <a:cubicBezTo>
                  <a:pt x="18584380" y="2232232"/>
                  <a:pt x="18623378" y="2209975"/>
                  <a:pt x="18652415" y="2194097"/>
                </a:cubicBezTo>
                <a:cubicBezTo>
                  <a:pt x="18667059" y="2185981"/>
                  <a:pt x="18696223" y="2169925"/>
                  <a:pt x="18754095" y="2137892"/>
                </a:cubicBezTo>
                <a:cubicBezTo>
                  <a:pt x="18767732" y="2130259"/>
                  <a:pt x="18779788" y="2124299"/>
                  <a:pt x="18780748" y="2124446"/>
                </a:cubicBezTo>
                <a:cubicBezTo>
                  <a:pt x="18781706" y="2124594"/>
                  <a:pt x="18788098" y="2131906"/>
                  <a:pt x="18794723" y="2140579"/>
                </a:cubicBezTo>
                <a:cubicBezTo>
                  <a:pt x="18835181" y="2193123"/>
                  <a:pt x="18890846" y="2249910"/>
                  <a:pt x="18946609" y="2295469"/>
                </a:cubicBezTo>
                <a:lnTo>
                  <a:pt x="18962361" y="2308339"/>
                </a:lnTo>
                <a:lnTo>
                  <a:pt x="18956475" y="2312151"/>
                </a:lnTo>
                <a:cubicBezTo>
                  <a:pt x="18943170" y="2320816"/>
                  <a:pt x="18934908" y="2323478"/>
                  <a:pt x="18900028" y="2330705"/>
                </a:cubicBezTo>
                <a:cubicBezTo>
                  <a:pt x="18854487" y="2340226"/>
                  <a:pt x="18845603" y="2344708"/>
                  <a:pt x="18832351" y="2364575"/>
                </a:cubicBezTo>
                <a:cubicBezTo>
                  <a:pt x="18813162" y="2393401"/>
                  <a:pt x="18815293" y="2423087"/>
                  <a:pt x="18839244" y="2457441"/>
                </a:cubicBezTo>
                <a:cubicBezTo>
                  <a:pt x="18851663" y="2475397"/>
                  <a:pt x="18865502" y="2488907"/>
                  <a:pt x="18885219" y="2503121"/>
                </a:cubicBezTo>
                <a:cubicBezTo>
                  <a:pt x="18919263" y="2527335"/>
                  <a:pt x="18954075" y="2537871"/>
                  <a:pt x="18983265" y="2532866"/>
                </a:cubicBezTo>
                <a:cubicBezTo>
                  <a:pt x="19003229" y="2529443"/>
                  <a:pt x="19016231" y="2520830"/>
                  <a:pt x="19027828" y="2503115"/>
                </a:cubicBezTo>
                <a:cubicBezTo>
                  <a:pt x="19039603" y="2485525"/>
                  <a:pt x="19042445" y="2467599"/>
                  <a:pt x="19038032" y="2440951"/>
                </a:cubicBezTo>
                <a:cubicBezTo>
                  <a:pt x="19034193" y="2418564"/>
                  <a:pt x="19032896" y="2394652"/>
                  <a:pt x="19034775" y="2381095"/>
                </a:cubicBezTo>
                <a:cubicBezTo>
                  <a:pt x="19037458" y="2361327"/>
                  <a:pt x="19037155" y="2361379"/>
                  <a:pt x="19052487" y="2370896"/>
                </a:cubicBezTo>
                <a:cubicBezTo>
                  <a:pt x="19118698" y="2412016"/>
                  <a:pt x="19200155" y="2449434"/>
                  <a:pt x="19270009" y="2470933"/>
                </a:cubicBezTo>
                <a:cubicBezTo>
                  <a:pt x="19282010" y="2474637"/>
                  <a:pt x="19291992" y="2478375"/>
                  <a:pt x="19292148" y="2479283"/>
                </a:cubicBezTo>
                <a:cubicBezTo>
                  <a:pt x="19292485" y="2481249"/>
                  <a:pt x="19280242" y="2555129"/>
                  <a:pt x="19268081" y="2624947"/>
                </a:cubicBezTo>
                <a:cubicBezTo>
                  <a:pt x="19244227" y="2761856"/>
                  <a:pt x="19238723" y="2782419"/>
                  <a:pt x="19218648" y="2810618"/>
                </a:cubicBezTo>
                <a:cubicBezTo>
                  <a:pt x="19204437" y="2830339"/>
                  <a:pt x="19191572" y="2841575"/>
                  <a:pt x="19158573" y="2862492"/>
                </a:cubicBezTo>
                <a:cubicBezTo>
                  <a:pt x="19129219" y="2881072"/>
                  <a:pt x="19119947" y="2888735"/>
                  <a:pt x="19109572" y="2903593"/>
                </a:cubicBezTo>
                <a:cubicBezTo>
                  <a:pt x="19094635" y="2924527"/>
                  <a:pt x="19090064" y="2945086"/>
                  <a:pt x="19094603" y="2971557"/>
                </a:cubicBezTo>
                <a:cubicBezTo>
                  <a:pt x="19098912" y="2997599"/>
                  <a:pt x="19113696" y="3019355"/>
                  <a:pt x="19140428" y="3039062"/>
                </a:cubicBezTo>
                <a:cubicBezTo>
                  <a:pt x="19181032" y="3068847"/>
                  <a:pt x="19235601" y="3085649"/>
                  <a:pt x="19290114" y="3084867"/>
                </a:cubicBezTo>
                <a:cubicBezTo>
                  <a:pt x="19292309" y="3084957"/>
                  <a:pt x="19304308" y="3083211"/>
                  <a:pt x="19316888" y="3081210"/>
                </a:cubicBezTo>
                <a:close/>
                <a:moveTo>
                  <a:pt x="16834627" y="3692602"/>
                </a:moveTo>
                <a:cubicBezTo>
                  <a:pt x="16836320" y="3692147"/>
                  <a:pt x="16845035" y="3687949"/>
                  <a:pt x="16854129" y="3683420"/>
                </a:cubicBezTo>
                <a:cubicBezTo>
                  <a:pt x="16881030" y="3669888"/>
                  <a:pt x="16892834" y="3657501"/>
                  <a:pt x="16900207" y="3635141"/>
                </a:cubicBezTo>
                <a:cubicBezTo>
                  <a:pt x="16906627" y="3615747"/>
                  <a:pt x="16905167" y="3596819"/>
                  <a:pt x="16895888" y="3578739"/>
                </a:cubicBezTo>
                <a:cubicBezTo>
                  <a:pt x="16890132" y="3567521"/>
                  <a:pt x="16882984" y="3559493"/>
                  <a:pt x="16862037" y="3540659"/>
                </a:cubicBezTo>
                <a:cubicBezTo>
                  <a:pt x="16841698" y="3522476"/>
                  <a:pt x="16835219" y="3515481"/>
                  <a:pt x="16826378" y="3502543"/>
                </a:cubicBezTo>
                <a:cubicBezTo>
                  <a:pt x="16815088" y="3485908"/>
                  <a:pt x="16808405" y="3464845"/>
                  <a:pt x="16806497" y="3439680"/>
                </a:cubicBezTo>
                <a:cubicBezTo>
                  <a:pt x="16805241" y="3424363"/>
                  <a:pt x="16803387" y="3373300"/>
                  <a:pt x="16801979" y="3312653"/>
                </a:cubicBezTo>
                <a:cubicBezTo>
                  <a:pt x="16801387" y="3287638"/>
                  <a:pt x="16800624" y="3256931"/>
                  <a:pt x="16800273" y="3244452"/>
                </a:cubicBezTo>
                <a:cubicBezTo>
                  <a:pt x="16799975" y="3231808"/>
                  <a:pt x="16800357" y="3221292"/>
                  <a:pt x="16801010" y="3220956"/>
                </a:cubicBezTo>
                <a:cubicBezTo>
                  <a:pt x="16801772" y="3220566"/>
                  <a:pt x="16808000" y="3219296"/>
                  <a:pt x="16814775" y="3218021"/>
                </a:cubicBezTo>
                <a:cubicBezTo>
                  <a:pt x="16873080" y="3207774"/>
                  <a:pt x="16940090" y="3187144"/>
                  <a:pt x="16993103" y="3163101"/>
                </a:cubicBezTo>
                <a:lnTo>
                  <a:pt x="17008959" y="3155927"/>
                </a:lnTo>
                <a:lnTo>
                  <a:pt x="17009925" y="3164513"/>
                </a:lnTo>
                <a:cubicBezTo>
                  <a:pt x="17011427" y="3177090"/>
                  <a:pt x="17009697" y="3189536"/>
                  <a:pt x="17003568" y="3210569"/>
                </a:cubicBezTo>
                <a:cubicBezTo>
                  <a:pt x="17000556" y="3220785"/>
                  <a:pt x="16997510" y="3233080"/>
                  <a:pt x="16996685" y="3237907"/>
                </a:cubicBezTo>
                <a:cubicBezTo>
                  <a:pt x="16993341" y="3258199"/>
                  <a:pt x="17002764" y="3279508"/>
                  <a:pt x="17020520" y="3291586"/>
                </a:cubicBezTo>
                <a:cubicBezTo>
                  <a:pt x="17034692" y="3301238"/>
                  <a:pt x="17059082" y="3303994"/>
                  <a:pt x="17082731" y="3298600"/>
                </a:cubicBezTo>
                <a:cubicBezTo>
                  <a:pt x="17136633" y="3286210"/>
                  <a:pt x="17178964" y="3245909"/>
                  <a:pt x="17178506" y="3207753"/>
                </a:cubicBezTo>
                <a:cubicBezTo>
                  <a:pt x="17178289" y="3197681"/>
                  <a:pt x="17178119" y="3197081"/>
                  <a:pt x="17172138" y="3185427"/>
                </a:cubicBezTo>
                <a:cubicBezTo>
                  <a:pt x="17162356" y="3166367"/>
                  <a:pt x="17155956" y="3161671"/>
                  <a:pt x="17123206" y="3150133"/>
                </a:cubicBezTo>
                <a:cubicBezTo>
                  <a:pt x="17112161" y="3146306"/>
                  <a:pt x="17100505" y="3141555"/>
                  <a:pt x="17097313" y="3139891"/>
                </a:cubicBezTo>
                <a:cubicBezTo>
                  <a:pt x="17090706" y="3136402"/>
                  <a:pt x="17076029" y="3125496"/>
                  <a:pt x="17074967" y="3123427"/>
                </a:cubicBezTo>
                <a:cubicBezTo>
                  <a:pt x="17074072" y="3121684"/>
                  <a:pt x="17075756" y="3120407"/>
                  <a:pt x="17093813" y="3109214"/>
                </a:cubicBezTo>
                <a:cubicBezTo>
                  <a:pt x="17136891" y="3082702"/>
                  <a:pt x="17184398" y="3045249"/>
                  <a:pt x="17223628" y="3006951"/>
                </a:cubicBezTo>
                <a:lnTo>
                  <a:pt x="17237717" y="2993116"/>
                </a:lnTo>
                <a:lnTo>
                  <a:pt x="17244672" y="2998628"/>
                </a:lnTo>
                <a:cubicBezTo>
                  <a:pt x="17248427" y="3001655"/>
                  <a:pt x="17268460" y="3016830"/>
                  <a:pt x="17288990" y="3032437"/>
                </a:cubicBezTo>
                <a:cubicBezTo>
                  <a:pt x="17394285" y="3111872"/>
                  <a:pt x="17424105" y="3136198"/>
                  <a:pt x="17436489" y="3152821"/>
                </a:cubicBezTo>
                <a:cubicBezTo>
                  <a:pt x="17453424" y="3175365"/>
                  <a:pt x="17458404" y="3190698"/>
                  <a:pt x="17462449" y="3231554"/>
                </a:cubicBezTo>
                <a:cubicBezTo>
                  <a:pt x="17463798" y="3245172"/>
                  <a:pt x="17465878" y="3260754"/>
                  <a:pt x="17467140" y="3266161"/>
                </a:cubicBezTo>
                <a:cubicBezTo>
                  <a:pt x="17475285" y="3301335"/>
                  <a:pt x="17510358" y="3325441"/>
                  <a:pt x="17547156" y="3321004"/>
                </a:cubicBezTo>
                <a:cubicBezTo>
                  <a:pt x="17587561" y="3316092"/>
                  <a:pt x="17636706" y="3278348"/>
                  <a:pt x="17662333" y="3232309"/>
                </a:cubicBezTo>
                <a:cubicBezTo>
                  <a:pt x="17688125" y="3186323"/>
                  <a:pt x="17688915" y="3147114"/>
                  <a:pt x="17664702" y="3119773"/>
                </a:cubicBezTo>
                <a:cubicBezTo>
                  <a:pt x="17656001" y="3109791"/>
                  <a:pt x="17646408" y="3103430"/>
                  <a:pt x="17633495" y="3098912"/>
                </a:cubicBezTo>
                <a:cubicBezTo>
                  <a:pt x="17620362" y="3094231"/>
                  <a:pt x="17607045" y="3092947"/>
                  <a:pt x="17585381" y="3094433"/>
                </a:cubicBezTo>
                <a:cubicBezTo>
                  <a:pt x="17541616" y="3097355"/>
                  <a:pt x="17520892" y="3094506"/>
                  <a:pt x="17498870" y="3082691"/>
                </a:cubicBezTo>
                <a:cubicBezTo>
                  <a:pt x="17478167" y="3071575"/>
                  <a:pt x="17468775" y="3063461"/>
                  <a:pt x="17386268" y="2985265"/>
                </a:cubicBezTo>
                <a:cubicBezTo>
                  <a:pt x="17330414" y="2932195"/>
                  <a:pt x="17308398" y="2910744"/>
                  <a:pt x="17308549" y="2909429"/>
                </a:cubicBezTo>
                <a:cubicBezTo>
                  <a:pt x="17308596" y="2908717"/>
                  <a:pt x="17311881" y="2903591"/>
                  <a:pt x="17315876" y="2898238"/>
                </a:cubicBezTo>
                <a:cubicBezTo>
                  <a:pt x="17345772" y="2857301"/>
                  <a:pt x="17382071" y="2790236"/>
                  <a:pt x="17401793" y="2739659"/>
                </a:cubicBezTo>
                <a:cubicBezTo>
                  <a:pt x="17404457" y="2732788"/>
                  <a:pt x="17406860" y="2727014"/>
                  <a:pt x="17407077" y="2726902"/>
                </a:cubicBezTo>
                <a:cubicBezTo>
                  <a:pt x="17407295" y="2726790"/>
                  <a:pt x="17410273" y="2728840"/>
                  <a:pt x="17413587" y="2731543"/>
                </a:cubicBezTo>
                <a:cubicBezTo>
                  <a:pt x="17425016" y="2740676"/>
                  <a:pt x="17429069" y="2746163"/>
                  <a:pt x="17443632" y="2772126"/>
                </a:cubicBezTo>
                <a:cubicBezTo>
                  <a:pt x="17461711" y="2804404"/>
                  <a:pt x="17466192" y="2808846"/>
                  <a:pt x="17486019" y="2814771"/>
                </a:cubicBezTo>
                <a:cubicBezTo>
                  <a:pt x="17500297" y="2819001"/>
                  <a:pt x="17511349" y="2818283"/>
                  <a:pt x="17524152" y="2812400"/>
                </a:cubicBezTo>
                <a:cubicBezTo>
                  <a:pt x="17536192" y="2806909"/>
                  <a:pt x="17544660" y="2800086"/>
                  <a:pt x="17553518" y="2788660"/>
                </a:cubicBezTo>
                <a:cubicBezTo>
                  <a:pt x="17585656" y="2747535"/>
                  <a:pt x="17594671" y="2683603"/>
                  <a:pt x="17572562" y="2653393"/>
                </a:cubicBezTo>
                <a:cubicBezTo>
                  <a:pt x="17565398" y="2643723"/>
                  <a:pt x="17557401" y="2638058"/>
                  <a:pt x="17544876" y="2634028"/>
                </a:cubicBezTo>
                <a:cubicBezTo>
                  <a:pt x="17533614" y="2630313"/>
                  <a:pt x="17523643" y="2629651"/>
                  <a:pt x="17514470" y="2631882"/>
                </a:cubicBezTo>
                <a:cubicBezTo>
                  <a:pt x="17511521" y="2632570"/>
                  <a:pt x="17499583" y="2637458"/>
                  <a:pt x="17487869" y="2642782"/>
                </a:cubicBezTo>
                <a:cubicBezTo>
                  <a:pt x="17476154" y="2648106"/>
                  <a:pt x="17462798" y="2653447"/>
                  <a:pt x="17458104" y="2654755"/>
                </a:cubicBezTo>
                <a:cubicBezTo>
                  <a:pt x="17448933" y="2657260"/>
                  <a:pt x="17432967" y="2659125"/>
                  <a:pt x="17430984" y="2657941"/>
                </a:cubicBezTo>
                <a:cubicBezTo>
                  <a:pt x="17430377" y="2657565"/>
                  <a:pt x="17431353" y="2651422"/>
                  <a:pt x="17433303" y="2644229"/>
                </a:cubicBezTo>
                <a:cubicBezTo>
                  <a:pt x="17449094" y="2584387"/>
                  <a:pt x="17457256" y="2522818"/>
                  <a:pt x="17458859" y="2451681"/>
                </a:cubicBezTo>
                <a:lnTo>
                  <a:pt x="17459138" y="2441768"/>
                </a:lnTo>
                <a:lnTo>
                  <a:pt x="17509811" y="2434612"/>
                </a:lnTo>
                <a:cubicBezTo>
                  <a:pt x="17596237" y="2422594"/>
                  <a:pt x="17660860" y="2414472"/>
                  <a:pt x="17680664" y="2413115"/>
                </a:cubicBezTo>
                <a:cubicBezTo>
                  <a:pt x="17707251" y="2411304"/>
                  <a:pt x="17728419" y="2414750"/>
                  <a:pt x="17746635" y="2423703"/>
                </a:cubicBezTo>
                <a:cubicBezTo>
                  <a:pt x="17759239" y="2430032"/>
                  <a:pt x="17770050" y="2437693"/>
                  <a:pt x="17791423" y="2455482"/>
                </a:cubicBezTo>
                <a:cubicBezTo>
                  <a:pt x="17822024" y="2481058"/>
                  <a:pt x="17840316" y="2486944"/>
                  <a:pt x="17869262" y="2480345"/>
                </a:cubicBezTo>
                <a:cubicBezTo>
                  <a:pt x="17898916" y="2473519"/>
                  <a:pt x="17920705" y="2447613"/>
                  <a:pt x="17929708" y="2408592"/>
                </a:cubicBezTo>
                <a:cubicBezTo>
                  <a:pt x="17937661" y="2373688"/>
                  <a:pt x="17936449" y="2336744"/>
                  <a:pt x="17926301" y="2303836"/>
                </a:cubicBezTo>
                <a:cubicBezTo>
                  <a:pt x="17921884" y="2289867"/>
                  <a:pt x="17909363" y="2265470"/>
                  <a:pt x="17901878" y="2256515"/>
                </a:cubicBezTo>
                <a:cubicBezTo>
                  <a:pt x="17883804" y="2234968"/>
                  <a:pt x="17857916" y="2225275"/>
                  <a:pt x="17831360" y="2230097"/>
                </a:cubicBezTo>
                <a:cubicBezTo>
                  <a:pt x="17810105" y="2233987"/>
                  <a:pt x="17798691" y="2241772"/>
                  <a:pt x="17773694" y="2269737"/>
                </a:cubicBezTo>
                <a:cubicBezTo>
                  <a:pt x="17750969" y="2295160"/>
                  <a:pt x="17745274" y="2300147"/>
                  <a:pt x="17728459" y="2309740"/>
                </a:cubicBezTo>
                <a:cubicBezTo>
                  <a:pt x="17705985" y="2322513"/>
                  <a:pt x="17690692" y="2325958"/>
                  <a:pt x="17649708" y="2327865"/>
                </a:cubicBezTo>
                <a:cubicBezTo>
                  <a:pt x="17620104" y="2329160"/>
                  <a:pt x="17453398" y="2333807"/>
                  <a:pt x="17451258" y="2333391"/>
                </a:cubicBezTo>
                <a:cubicBezTo>
                  <a:pt x="17450928" y="2333285"/>
                  <a:pt x="17449309" y="2325035"/>
                  <a:pt x="17447672" y="2315142"/>
                </a:cubicBezTo>
                <a:cubicBezTo>
                  <a:pt x="17437735" y="2255569"/>
                  <a:pt x="17416911" y="2186309"/>
                  <a:pt x="17392468" y="2131979"/>
                </a:cubicBezTo>
                <a:cubicBezTo>
                  <a:pt x="17384842" y="2114977"/>
                  <a:pt x="17384201" y="2116408"/>
                  <a:pt x="17399413" y="2115756"/>
                </a:cubicBezTo>
                <a:cubicBezTo>
                  <a:pt x="17411945" y="2115241"/>
                  <a:pt x="17419184" y="2116479"/>
                  <a:pt x="17443018" y="2123512"/>
                </a:cubicBezTo>
                <a:cubicBezTo>
                  <a:pt x="17454825" y="2126947"/>
                  <a:pt x="17467941" y="2129985"/>
                  <a:pt x="17472105" y="2130325"/>
                </a:cubicBezTo>
                <a:cubicBezTo>
                  <a:pt x="17497140" y="2131924"/>
                  <a:pt x="17519092" y="2116255"/>
                  <a:pt x="17526819" y="2091099"/>
                </a:cubicBezTo>
                <a:cubicBezTo>
                  <a:pt x="17539155" y="2051331"/>
                  <a:pt x="17512906" y="1986782"/>
                  <a:pt x="17473030" y="1958948"/>
                </a:cubicBezTo>
                <a:cubicBezTo>
                  <a:pt x="17463159" y="1952044"/>
                  <a:pt x="17446623" y="1946632"/>
                  <a:pt x="17436387" y="1946794"/>
                </a:cubicBezTo>
                <a:cubicBezTo>
                  <a:pt x="17425933" y="1947067"/>
                  <a:pt x="17414641" y="1950799"/>
                  <a:pt x="17405566" y="1957245"/>
                </a:cubicBezTo>
                <a:cubicBezTo>
                  <a:pt x="17393069" y="1966136"/>
                  <a:pt x="17388391" y="1974178"/>
                  <a:pt x="17377447" y="2005665"/>
                </a:cubicBezTo>
                <a:cubicBezTo>
                  <a:pt x="17373992" y="2015556"/>
                  <a:pt x="17369620" y="2026606"/>
                  <a:pt x="17367795" y="2030020"/>
                </a:cubicBezTo>
                <a:cubicBezTo>
                  <a:pt x="17364465" y="2036132"/>
                  <a:pt x="17354694" y="2049265"/>
                  <a:pt x="17352626" y="2050327"/>
                </a:cubicBezTo>
                <a:cubicBezTo>
                  <a:pt x="17351428" y="2050942"/>
                  <a:pt x="17349260" y="2047789"/>
                  <a:pt x="17336952" y="2028098"/>
                </a:cubicBezTo>
                <a:cubicBezTo>
                  <a:pt x="17320356" y="2001389"/>
                  <a:pt x="17297027" y="1969605"/>
                  <a:pt x="17274738" y="1943066"/>
                </a:cubicBezTo>
                <a:cubicBezTo>
                  <a:pt x="17263373" y="1929497"/>
                  <a:pt x="17239059" y="1903034"/>
                  <a:pt x="17231483" y="1895776"/>
                </a:cubicBezTo>
                <a:lnTo>
                  <a:pt x="17227723" y="1892202"/>
                </a:lnTo>
                <a:lnTo>
                  <a:pt x="17239276" y="1876915"/>
                </a:lnTo>
                <a:cubicBezTo>
                  <a:pt x="17260923" y="1848055"/>
                  <a:pt x="17304232" y="1791428"/>
                  <a:pt x="17323674" y="1766314"/>
                </a:cubicBezTo>
                <a:cubicBezTo>
                  <a:pt x="17360456" y="1718954"/>
                  <a:pt x="17374143" y="1703535"/>
                  <a:pt x="17387897" y="1694412"/>
                </a:cubicBezTo>
                <a:cubicBezTo>
                  <a:pt x="17391323" y="1692241"/>
                  <a:pt x="17395726" y="1689294"/>
                  <a:pt x="17397628" y="1687904"/>
                </a:cubicBezTo>
                <a:cubicBezTo>
                  <a:pt x="17403117" y="1684124"/>
                  <a:pt x="17422860" y="1677019"/>
                  <a:pt x="17434006" y="1674877"/>
                </a:cubicBezTo>
                <a:cubicBezTo>
                  <a:pt x="17439633" y="1673778"/>
                  <a:pt x="17454013" y="1672039"/>
                  <a:pt x="17465936" y="1670874"/>
                </a:cubicBezTo>
                <a:cubicBezTo>
                  <a:pt x="17477912" y="1669819"/>
                  <a:pt x="17491745" y="1668085"/>
                  <a:pt x="17496770" y="1666883"/>
                </a:cubicBezTo>
                <a:cubicBezTo>
                  <a:pt x="17522057" y="1661198"/>
                  <a:pt x="17540433" y="1643924"/>
                  <a:pt x="17548972" y="1617938"/>
                </a:cubicBezTo>
                <a:cubicBezTo>
                  <a:pt x="17556080" y="1596402"/>
                  <a:pt x="17553447" y="1575186"/>
                  <a:pt x="17540814" y="1550572"/>
                </a:cubicBezTo>
                <a:cubicBezTo>
                  <a:pt x="17517953" y="1506026"/>
                  <a:pt x="17473270" y="1468826"/>
                  <a:pt x="17427256" y="1455839"/>
                </a:cubicBezTo>
                <a:cubicBezTo>
                  <a:pt x="17401121" y="1448612"/>
                  <a:pt x="17379460" y="1450371"/>
                  <a:pt x="17361129" y="1461568"/>
                </a:cubicBezTo>
                <a:cubicBezTo>
                  <a:pt x="17345953" y="1470870"/>
                  <a:pt x="17333160" y="1488031"/>
                  <a:pt x="17328416" y="1505327"/>
                </a:cubicBezTo>
                <a:cubicBezTo>
                  <a:pt x="17325044" y="1517790"/>
                  <a:pt x="17324637" y="1525843"/>
                  <a:pt x="17326206" y="1555172"/>
                </a:cubicBezTo>
                <a:cubicBezTo>
                  <a:pt x="17327974" y="1587839"/>
                  <a:pt x="17326995" y="1598799"/>
                  <a:pt x="17320684" y="1618137"/>
                </a:cubicBezTo>
                <a:cubicBezTo>
                  <a:pt x="17312360" y="1643738"/>
                  <a:pt x="17305019" y="1653560"/>
                  <a:pt x="17254725" y="1707030"/>
                </a:cubicBezTo>
                <a:cubicBezTo>
                  <a:pt x="17216018" y="1748224"/>
                  <a:pt x="17147630" y="1819785"/>
                  <a:pt x="17146432" y="1820400"/>
                </a:cubicBezTo>
                <a:cubicBezTo>
                  <a:pt x="17145888" y="1820680"/>
                  <a:pt x="17141756" y="1818259"/>
                  <a:pt x="17137399" y="1815130"/>
                </a:cubicBezTo>
                <a:cubicBezTo>
                  <a:pt x="17091827" y="1781825"/>
                  <a:pt x="17034441" y="1749631"/>
                  <a:pt x="16982478" y="1728002"/>
                </a:cubicBezTo>
                <a:cubicBezTo>
                  <a:pt x="16972084" y="1723566"/>
                  <a:pt x="16961582" y="1719186"/>
                  <a:pt x="16959272" y="1718170"/>
                </a:cubicBezTo>
                <a:lnTo>
                  <a:pt x="16955037" y="1716353"/>
                </a:lnTo>
                <a:lnTo>
                  <a:pt x="16958981" y="1711439"/>
                </a:lnTo>
                <a:cubicBezTo>
                  <a:pt x="16966008" y="1702879"/>
                  <a:pt x="16975027" y="1696324"/>
                  <a:pt x="16996309" y="1684714"/>
                </a:cubicBezTo>
                <a:cubicBezTo>
                  <a:pt x="17019770" y="1671985"/>
                  <a:pt x="17026887" y="1666819"/>
                  <a:pt x="17032553" y="1659095"/>
                </a:cubicBezTo>
                <a:cubicBezTo>
                  <a:pt x="17041241" y="1647068"/>
                  <a:pt x="17044744" y="1626282"/>
                  <a:pt x="17040479" y="1611270"/>
                </a:cubicBezTo>
                <a:cubicBezTo>
                  <a:pt x="17030291" y="1574530"/>
                  <a:pt x="16972243" y="1541850"/>
                  <a:pt x="16919759" y="1543330"/>
                </a:cubicBezTo>
                <a:cubicBezTo>
                  <a:pt x="16903175" y="1543722"/>
                  <a:pt x="16895311" y="1545556"/>
                  <a:pt x="16883933" y="1551534"/>
                </a:cubicBezTo>
                <a:cubicBezTo>
                  <a:pt x="16868959" y="1559356"/>
                  <a:pt x="16859254" y="1573418"/>
                  <a:pt x="16856105" y="1591409"/>
                </a:cubicBezTo>
                <a:cubicBezTo>
                  <a:pt x="16853786" y="1605121"/>
                  <a:pt x="16855733" y="1613204"/>
                  <a:pt x="16867503" y="1639086"/>
                </a:cubicBezTo>
                <a:cubicBezTo>
                  <a:pt x="16872995" y="1651128"/>
                  <a:pt x="16878558" y="1664648"/>
                  <a:pt x="16879811" y="1669235"/>
                </a:cubicBezTo>
                <a:cubicBezTo>
                  <a:pt x="16882091" y="1677696"/>
                  <a:pt x="16884268" y="1692128"/>
                  <a:pt x="16883180" y="1692687"/>
                </a:cubicBezTo>
                <a:cubicBezTo>
                  <a:pt x="16882853" y="1692854"/>
                  <a:pt x="16875060" y="1691075"/>
                  <a:pt x="16865893" y="1688762"/>
                </a:cubicBezTo>
                <a:cubicBezTo>
                  <a:pt x="16808148" y="1674364"/>
                  <a:pt x="16752119" y="1666793"/>
                  <a:pt x="16691499" y="1665293"/>
                </a:cubicBezTo>
                <a:cubicBezTo>
                  <a:pt x="16675728" y="1664855"/>
                  <a:pt x="16671452" y="1664298"/>
                  <a:pt x="16671270" y="1662602"/>
                </a:cubicBezTo>
                <a:cubicBezTo>
                  <a:pt x="16671202" y="1661398"/>
                  <a:pt x="16668595" y="1642647"/>
                  <a:pt x="16665571" y="1620669"/>
                </a:cubicBezTo>
                <a:cubicBezTo>
                  <a:pt x="16649867" y="1507501"/>
                  <a:pt x="16643171" y="1448879"/>
                  <a:pt x="16644139" y="1431732"/>
                </a:cubicBezTo>
                <a:cubicBezTo>
                  <a:pt x="16645335" y="1410203"/>
                  <a:pt x="16651586" y="1390483"/>
                  <a:pt x="16662467" y="1373616"/>
                </a:cubicBezTo>
                <a:cubicBezTo>
                  <a:pt x="16665646" y="1368819"/>
                  <a:pt x="16674828" y="1356952"/>
                  <a:pt x="16682663" y="1347288"/>
                </a:cubicBezTo>
                <a:cubicBezTo>
                  <a:pt x="16701854" y="1324093"/>
                  <a:pt x="16706592" y="1316707"/>
                  <a:pt x="16710941" y="1303466"/>
                </a:cubicBezTo>
                <a:cubicBezTo>
                  <a:pt x="16716666" y="1285667"/>
                  <a:pt x="16714874" y="1266359"/>
                  <a:pt x="16705708" y="1248498"/>
                </a:cubicBezTo>
                <a:cubicBezTo>
                  <a:pt x="16697826" y="1233140"/>
                  <a:pt x="16686050" y="1222259"/>
                  <a:pt x="16667835" y="1213306"/>
                </a:cubicBezTo>
                <a:cubicBezTo>
                  <a:pt x="16642083" y="1200929"/>
                  <a:pt x="16598884" y="1195304"/>
                  <a:pt x="16566527" y="1200351"/>
                </a:cubicBezTo>
                <a:cubicBezTo>
                  <a:pt x="16543080" y="1203991"/>
                  <a:pt x="16535114" y="1206429"/>
                  <a:pt x="16514361" y="1216391"/>
                </a:cubicBezTo>
                <a:cubicBezTo>
                  <a:pt x="16497093" y="1224565"/>
                  <a:pt x="16494155" y="1226348"/>
                  <a:pt x="16486941" y="1232665"/>
                </a:cubicBezTo>
                <a:cubicBezTo>
                  <a:pt x="16474682" y="1243360"/>
                  <a:pt x="16468914" y="1251961"/>
                  <a:pt x="16464303" y="1266299"/>
                </a:cubicBezTo>
                <a:cubicBezTo>
                  <a:pt x="16461123" y="1276187"/>
                  <a:pt x="16460302" y="1281288"/>
                  <a:pt x="16460562" y="1290373"/>
                </a:cubicBezTo>
                <a:cubicBezTo>
                  <a:pt x="16460997" y="1305699"/>
                  <a:pt x="16463100" y="1313013"/>
                  <a:pt x="16470853" y="1326510"/>
                </a:cubicBezTo>
                <a:cubicBezTo>
                  <a:pt x="16477711" y="1338264"/>
                  <a:pt x="16481753" y="1342657"/>
                  <a:pt x="16507838" y="1365872"/>
                </a:cubicBezTo>
                <a:cubicBezTo>
                  <a:pt x="16536466" y="1391359"/>
                  <a:pt x="16549496" y="1412192"/>
                  <a:pt x="16555348" y="1442626"/>
                </a:cubicBezTo>
                <a:cubicBezTo>
                  <a:pt x="16558703" y="1459618"/>
                  <a:pt x="16560172" y="1489825"/>
                  <a:pt x="16562630" y="1593002"/>
                </a:cubicBezTo>
                <a:cubicBezTo>
                  <a:pt x="16563161" y="1617361"/>
                  <a:pt x="16563839" y="1645221"/>
                  <a:pt x="16564109" y="1655128"/>
                </a:cubicBezTo>
                <a:lnTo>
                  <a:pt x="16564626" y="1673026"/>
                </a:lnTo>
                <a:lnTo>
                  <a:pt x="16553366" y="1674677"/>
                </a:lnTo>
                <a:cubicBezTo>
                  <a:pt x="16496300" y="1683048"/>
                  <a:pt x="16429168" y="1702366"/>
                  <a:pt x="16369979" y="1727514"/>
                </a:cubicBezTo>
                <a:lnTo>
                  <a:pt x="16350631" y="1735655"/>
                </a:lnTo>
                <a:lnTo>
                  <a:pt x="16350114" y="1728214"/>
                </a:lnTo>
                <a:cubicBezTo>
                  <a:pt x="16349313" y="1714590"/>
                  <a:pt x="16350698" y="1705760"/>
                  <a:pt x="16356932" y="1684397"/>
                </a:cubicBezTo>
                <a:cubicBezTo>
                  <a:pt x="16366276" y="1651669"/>
                  <a:pt x="16366549" y="1641209"/>
                  <a:pt x="16358443" y="1625416"/>
                </a:cubicBezTo>
                <a:cubicBezTo>
                  <a:pt x="16350898" y="1610713"/>
                  <a:pt x="16339633" y="1601633"/>
                  <a:pt x="16322886" y="1596880"/>
                </a:cubicBezTo>
                <a:cubicBezTo>
                  <a:pt x="16300043" y="1590440"/>
                  <a:pt x="16271734" y="1595061"/>
                  <a:pt x="16242493" y="1609931"/>
                </a:cubicBezTo>
                <a:cubicBezTo>
                  <a:pt x="16213906" y="1624465"/>
                  <a:pt x="16193589" y="1644661"/>
                  <a:pt x="16185444" y="1666592"/>
                </a:cubicBezTo>
                <a:cubicBezTo>
                  <a:pt x="16179168" y="1683849"/>
                  <a:pt x="16180530" y="1698836"/>
                  <a:pt x="16190060" y="1714723"/>
                </a:cubicBezTo>
                <a:cubicBezTo>
                  <a:pt x="16198700" y="1729415"/>
                  <a:pt x="16207464" y="1734963"/>
                  <a:pt x="16239555" y="1746289"/>
                </a:cubicBezTo>
                <a:cubicBezTo>
                  <a:pt x="16249501" y="1749853"/>
                  <a:pt x="16261435" y="1754875"/>
                  <a:pt x="16266116" y="1757563"/>
                </a:cubicBezTo>
                <a:cubicBezTo>
                  <a:pt x="16274214" y="1762351"/>
                  <a:pt x="16283045" y="1769102"/>
                  <a:pt x="16282674" y="1770256"/>
                </a:cubicBezTo>
                <a:cubicBezTo>
                  <a:pt x="16282568" y="1770586"/>
                  <a:pt x="16275445" y="1775204"/>
                  <a:pt x="16266797" y="1780605"/>
                </a:cubicBezTo>
                <a:cubicBezTo>
                  <a:pt x="16215614" y="1811965"/>
                  <a:pt x="16166041" y="1850754"/>
                  <a:pt x="16125682" y="1891144"/>
                </a:cubicBezTo>
                <a:cubicBezTo>
                  <a:pt x="16120210" y="1896567"/>
                  <a:pt x="16115548" y="1900886"/>
                  <a:pt x="16115327" y="1900724"/>
                </a:cubicBezTo>
                <a:cubicBezTo>
                  <a:pt x="16114338" y="1900406"/>
                  <a:pt x="16038011" y="1842294"/>
                  <a:pt x="16009694" y="1820362"/>
                </a:cubicBezTo>
                <a:cubicBezTo>
                  <a:pt x="15939873" y="1766617"/>
                  <a:pt x="15928869" y="1756165"/>
                  <a:pt x="15916683" y="1732422"/>
                </a:cubicBezTo>
                <a:cubicBezTo>
                  <a:pt x="15907852" y="1715213"/>
                  <a:pt x="15904810" y="1702050"/>
                  <a:pt x="15901583" y="1666004"/>
                </a:cubicBezTo>
                <a:cubicBezTo>
                  <a:pt x="15899168" y="1639585"/>
                  <a:pt x="15897451" y="1632485"/>
                  <a:pt x="15890967" y="1619852"/>
                </a:cubicBezTo>
                <a:cubicBezTo>
                  <a:pt x="15886607" y="1611356"/>
                  <a:pt x="15884386" y="1608369"/>
                  <a:pt x="15878415" y="1602901"/>
                </a:cubicBezTo>
                <a:cubicBezTo>
                  <a:pt x="15846463" y="1573616"/>
                  <a:pt x="15804266" y="1574769"/>
                  <a:pt x="15760474" y="1606326"/>
                </a:cubicBezTo>
                <a:cubicBezTo>
                  <a:pt x="15724398" y="1632271"/>
                  <a:pt x="15698331" y="1667803"/>
                  <a:pt x="15687132" y="1706300"/>
                </a:cubicBezTo>
                <a:cubicBezTo>
                  <a:pt x="15682695" y="1721512"/>
                  <a:pt x="15681489" y="1731763"/>
                  <a:pt x="15682608" y="1744398"/>
                </a:cubicBezTo>
                <a:cubicBezTo>
                  <a:pt x="15685950" y="1780936"/>
                  <a:pt x="15719095" y="1809059"/>
                  <a:pt x="15758622" y="1809138"/>
                </a:cubicBezTo>
                <a:cubicBezTo>
                  <a:pt x="15765464" y="1809066"/>
                  <a:pt x="15779420" y="1808646"/>
                  <a:pt x="15789706" y="1808046"/>
                </a:cubicBezTo>
                <a:cubicBezTo>
                  <a:pt x="15814271" y="1806585"/>
                  <a:pt x="15828241" y="1807533"/>
                  <a:pt x="15842738" y="1811652"/>
                </a:cubicBezTo>
                <a:cubicBezTo>
                  <a:pt x="15872828" y="1820152"/>
                  <a:pt x="15885741" y="1829762"/>
                  <a:pt x="15957025" y="1897618"/>
                </a:cubicBezTo>
                <a:cubicBezTo>
                  <a:pt x="15962168" y="1902546"/>
                  <a:pt x="15974223" y="1913972"/>
                  <a:pt x="15983845" y="1923069"/>
                </a:cubicBezTo>
                <a:cubicBezTo>
                  <a:pt x="15993467" y="1932167"/>
                  <a:pt x="16011331" y="1949280"/>
                  <a:pt x="16023719" y="1961086"/>
                </a:cubicBezTo>
                <a:lnTo>
                  <a:pt x="16046228" y="1982696"/>
                </a:lnTo>
                <a:lnTo>
                  <a:pt x="16039538" y="1991909"/>
                </a:lnTo>
                <a:cubicBezTo>
                  <a:pt x="16006788" y="2037476"/>
                  <a:pt x="15973645" y="2097554"/>
                  <a:pt x="15952679" y="2149457"/>
                </a:cubicBezTo>
                <a:cubicBezTo>
                  <a:pt x="15946649" y="2164248"/>
                  <a:pt x="15945842" y="2165625"/>
                  <a:pt x="15943641" y="2164553"/>
                </a:cubicBezTo>
                <a:cubicBezTo>
                  <a:pt x="15938138" y="2161873"/>
                  <a:pt x="15929524" y="2149645"/>
                  <a:pt x="15916411" y="2126240"/>
                </a:cubicBezTo>
                <a:cubicBezTo>
                  <a:pt x="15909212" y="2113285"/>
                  <a:pt x="15901692" y="2101045"/>
                  <a:pt x="15899809" y="2098984"/>
                </a:cubicBezTo>
                <a:cubicBezTo>
                  <a:pt x="15893112" y="2092101"/>
                  <a:pt x="15885123" y="2087257"/>
                  <a:pt x="15875347" y="2084293"/>
                </a:cubicBezTo>
                <a:cubicBezTo>
                  <a:pt x="15848985" y="2076357"/>
                  <a:pt x="15824948" y="2086354"/>
                  <a:pt x="15804872" y="2113720"/>
                </a:cubicBezTo>
                <a:cubicBezTo>
                  <a:pt x="15774430" y="2154937"/>
                  <a:pt x="15766541" y="2216503"/>
                  <a:pt x="15787869" y="2245462"/>
                </a:cubicBezTo>
                <a:cubicBezTo>
                  <a:pt x="15800480" y="2262795"/>
                  <a:pt x="15824446" y="2271961"/>
                  <a:pt x="15845201" y="2267363"/>
                </a:cubicBezTo>
                <a:cubicBezTo>
                  <a:pt x="15849624" y="2266332"/>
                  <a:pt x="15861456" y="2261773"/>
                  <a:pt x="15874367" y="2255835"/>
                </a:cubicBezTo>
                <a:cubicBezTo>
                  <a:pt x="15894582" y="2246699"/>
                  <a:pt x="15906254" y="2242635"/>
                  <a:pt x="15915934" y="2241658"/>
                </a:cubicBezTo>
                <a:cubicBezTo>
                  <a:pt x="15918120" y="2241361"/>
                  <a:pt x="15920146" y="2241285"/>
                  <a:pt x="15920310" y="2241338"/>
                </a:cubicBezTo>
                <a:cubicBezTo>
                  <a:pt x="15920583" y="2241335"/>
                  <a:pt x="15918289" y="2252145"/>
                  <a:pt x="15915088" y="2265208"/>
                </a:cubicBezTo>
                <a:cubicBezTo>
                  <a:pt x="15901293" y="2322238"/>
                  <a:pt x="15893777" y="2382925"/>
                  <a:pt x="15893049" y="2443431"/>
                </a:cubicBezTo>
                <a:cubicBezTo>
                  <a:pt x="15892932" y="2453123"/>
                  <a:pt x="15892633" y="2461120"/>
                  <a:pt x="15892415" y="2461231"/>
                </a:cubicBezTo>
                <a:cubicBezTo>
                  <a:pt x="15890890" y="2462013"/>
                  <a:pt x="15755751" y="2480181"/>
                  <a:pt x="15719664" y="2484392"/>
                </a:cubicBezTo>
                <a:cubicBezTo>
                  <a:pt x="15664167" y="2490995"/>
                  <a:pt x="15645653" y="2490039"/>
                  <a:pt x="15621781" y="2479449"/>
                </a:cubicBezTo>
                <a:cubicBezTo>
                  <a:pt x="15608030" y="2473296"/>
                  <a:pt x="15599263" y="2467475"/>
                  <a:pt x="15577062" y="2449147"/>
                </a:cubicBezTo>
                <a:cubicBezTo>
                  <a:pt x="15567010" y="2440821"/>
                  <a:pt x="15555641" y="2432070"/>
                  <a:pt x="15551947" y="2429700"/>
                </a:cubicBezTo>
                <a:cubicBezTo>
                  <a:pt x="15542578" y="2423776"/>
                  <a:pt x="15525442" y="2418535"/>
                  <a:pt x="15515204" y="2418423"/>
                </a:cubicBezTo>
                <a:cubicBezTo>
                  <a:pt x="15497628" y="2418224"/>
                  <a:pt x="15477502" y="2425387"/>
                  <a:pt x="15465408" y="2436136"/>
                </a:cubicBezTo>
                <a:cubicBezTo>
                  <a:pt x="15434166" y="2463728"/>
                  <a:pt x="15421406" y="2525455"/>
                  <a:pt x="15434677" y="2584555"/>
                </a:cubicBezTo>
                <a:cubicBezTo>
                  <a:pt x="15437435" y="2596900"/>
                  <a:pt x="15439070" y="2601427"/>
                  <a:pt x="15446908" y="2617770"/>
                </a:cubicBezTo>
                <a:cubicBezTo>
                  <a:pt x="15457490" y="2639997"/>
                  <a:pt x="15463488" y="2648201"/>
                  <a:pt x="15476460" y="2658195"/>
                </a:cubicBezTo>
                <a:cubicBezTo>
                  <a:pt x="15492022" y="2670022"/>
                  <a:pt x="15516328" y="2675024"/>
                  <a:pt x="15536864" y="2670538"/>
                </a:cubicBezTo>
                <a:cubicBezTo>
                  <a:pt x="15546641" y="2668410"/>
                  <a:pt x="15561994" y="2660256"/>
                  <a:pt x="15570618" y="2652665"/>
                </a:cubicBezTo>
                <a:cubicBezTo>
                  <a:pt x="15574577" y="2649119"/>
                  <a:pt x="15583782" y="2639441"/>
                  <a:pt x="15591303" y="2631041"/>
                </a:cubicBezTo>
                <a:cubicBezTo>
                  <a:pt x="15619487" y="2599101"/>
                  <a:pt x="15635735" y="2587598"/>
                  <a:pt x="15662753" y="2579924"/>
                </a:cubicBezTo>
                <a:cubicBezTo>
                  <a:pt x="15682948" y="2574237"/>
                  <a:pt x="15702425" y="2573048"/>
                  <a:pt x="15821028" y="2570110"/>
                </a:cubicBezTo>
                <a:cubicBezTo>
                  <a:pt x="15845328" y="2569472"/>
                  <a:pt x="15873461" y="2568794"/>
                  <a:pt x="15883749" y="2568467"/>
                </a:cubicBezTo>
                <a:lnTo>
                  <a:pt x="15902192" y="2567946"/>
                </a:lnTo>
                <a:lnTo>
                  <a:pt x="15903254" y="2575107"/>
                </a:lnTo>
                <a:cubicBezTo>
                  <a:pt x="15910643" y="2626769"/>
                  <a:pt x="15930922" y="2696307"/>
                  <a:pt x="15955798" y="2755231"/>
                </a:cubicBezTo>
                <a:cubicBezTo>
                  <a:pt x="15960572" y="2766679"/>
                  <a:pt x="15962831" y="2773226"/>
                  <a:pt x="15962069" y="2773616"/>
                </a:cubicBezTo>
                <a:cubicBezTo>
                  <a:pt x="15958039" y="2775685"/>
                  <a:pt x="15937092" y="2772400"/>
                  <a:pt x="15917599" y="2766855"/>
                </a:cubicBezTo>
                <a:cubicBezTo>
                  <a:pt x="15883441" y="2756865"/>
                  <a:pt x="15874788" y="2756627"/>
                  <a:pt x="15858833" y="2764678"/>
                </a:cubicBezTo>
                <a:cubicBezTo>
                  <a:pt x="15842824" y="2772893"/>
                  <a:pt x="15835095" y="2782227"/>
                  <a:pt x="15829971" y="2799855"/>
                </a:cubicBezTo>
                <a:cubicBezTo>
                  <a:pt x="15826590" y="2811498"/>
                  <a:pt x="15826094" y="2821522"/>
                  <a:pt x="15828328" y="2836062"/>
                </a:cubicBezTo>
                <a:cubicBezTo>
                  <a:pt x="15836323" y="2888100"/>
                  <a:pt x="15876103" y="2937999"/>
                  <a:pt x="15913046" y="2942157"/>
                </a:cubicBezTo>
                <a:cubicBezTo>
                  <a:pt x="15925324" y="2943561"/>
                  <a:pt x="15932317" y="2942174"/>
                  <a:pt x="15944186" y="2936082"/>
                </a:cubicBezTo>
                <a:cubicBezTo>
                  <a:pt x="15961393" y="2927251"/>
                  <a:pt x="15967652" y="2918535"/>
                  <a:pt x="15977366" y="2889745"/>
                </a:cubicBezTo>
                <a:cubicBezTo>
                  <a:pt x="15984586" y="2868426"/>
                  <a:pt x="15988917" y="2858636"/>
                  <a:pt x="15995122" y="2850084"/>
                </a:cubicBezTo>
                <a:lnTo>
                  <a:pt x="15999817" y="2843684"/>
                </a:lnTo>
                <a:lnTo>
                  <a:pt x="16003325" y="2849178"/>
                </a:lnTo>
                <a:cubicBezTo>
                  <a:pt x="16005216" y="2852060"/>
                  <a:pt x="16011842" y="2862557"/>
                  <a:pt x="16018020" y="2872183"/>
                </a:cubicBezTo>
                <a:cubicBezTo>
                  <a:pt x="16045744" y="2915747"/>
                  <a:pt x="16083856" y="2963199"/>
                  <a:pt x="16120595" y="2999936"/>
                </a:cubicBezTo>
                <a:cubicBezTo>
                  <a:pt x="16127678" y="3007034"/>
                  <a:pt x="16133766" y="3013266"/>
                  <a:pt x="16134045" y="3013811"/>
                </a:cubicBezTo>
                <a:cubicBezTo>
                  <a:pt x="16134380" y="3014464"/>
                  <a:pt x="16128934" y="3022350"/>
                  <a:pt x="16122132" y="3031346"/>
                </a:cubicBezTo>
                <a:cubicBezTo>
                  <a:pt x="16003077" y="3188355"/>
                  <a:pt x="15997452" y="3194820"/>
                  <a:pt x="15968375" y="3209742"/>
                </a:cubicBezTo>
                <a:cubicBezTo>
                  <a:pt x="15949535" y="3219411"/>
                  <a:pt x="15939979" y="3221701"/>
                  <a:pt x="15906126" y="3224902"/>
                </a:cubicBezTo>
                <a:cubicBezTo>
                  <a:pt x="15862645" y="3228916"/>
                  <a:pt x="15849075" y="3234643"/>
                  <a:pt x="15833470" y="3255173"/>
                </a:cubicBezTo>
                <a:cubicBezTo>
                  <a:pt x="15819378" y="3273826"/>
                  <a:pt x="15814834" y="3294459"/>
                  <a:pt x="15819409" y="3318118"/>
                </a:cubicBezTo>
                <a:cubicBezTo>
                  <a:pt x="15822241" y="3332213"/>
                  <a:pt x="15836662" y="3360314"/>
                  <a:pt x="15848586" y="3374972"/>
                </a:cubicBezTo>
                <a:cubicBezTo>
                  <a:pt x="15883804" y="3417855"/>
                  <a:pt x="15934573" y="3445739"/>
                  <a:pt x="15974578" y="3444335"/>
                </a:cubicBezTo>
                <a:cubicBezTo>
                  <a:pt x="15987218" y="3443765"/>
                  <a:pt x="15995408" y="3441763"/>
                  <a:pt x="16005428" y="3436621"/>
                </a:cubicBezTo>
                <a:cubicBezTo>
                  <a:pt x="16024703" y="3426728"/>
                  <a:pt x="16040514" y="3404991"/>
                  <a:pt x="16044008" y="3383383"/>
                </a:cubicBezTo>
                <a:cubicBezTo>
                  <a:pt x="16045700" y="3372470"/>
                  <a:pt x="16045777" y="3364312"/>
                  <a:pt x="16044190" y="3338432"/>
                </a:cubicBezTo>
                <a:cubicBezTo>
                  <a:pt x="16042781" y="3313974"/>
                  <a:pt x="16043225" y="3304114"/>
                  <a:pt x="16046141" y="3289958"/>
                </a:cubicBezTo>
                <a:cubicBezTo>
                  <a:pt x="16050406" y="3268780"/>
                  <a:pt x="16061204" y="3249340"/>
                  <a:pt x="16081112" y="3226739"/>
                </a:cubicBezTo>
                <a:cubicBezTo>
                  <a:pt x="16093717" y="3212427"/>
                  <a:pt x="16118074" y="3186166"/>
                  <a:pt x="16136377" y="3167140"/>
                </a:cubicBezTo>
                <a:cubicBezTo>
                  <a:pt x="16145582" y="3157462"/>
                  <a:pt x="16163938" y="3138272"/>
                  <a:pt x="16200323" y="3100060"/>
                </a:cubicBezTo>
                <a:cubicBezTo>
                  <a:pt x="16208877" y="3090991"/>
                  <a:pt x="16216627" y="3083574"/>
                  <a:pt x="16217392" y="3083456"/>
                </a:cubicBezTo>
                <a:cubicBezTo>
                  <a:pt x="16218157" y="3083339"/>
                  <a:pt x="16224770" y="3087376"/>
                  <a:pt x="16231885" y="3092393"/>
                </a:cubicBezTo>
                <a:cubicBezTo>
                  <a:pt x="16275235" y="3122709"/>
                  <a:pt x="16331173" y="3152619"/>
                  <a:pt x="16384502" y="3173961"/>
                </a:cubicBezTo>
                <a:lnTo>
                  <a:pt x="16399566" y="3179990"/>
                </a:lnTo>
                <a:lnTo>
                  <a:pt x="16395998" y="3184298"/>
                </a:lnTo>
                <a:cubicBezTo>
                  <a:pt x="16387944" y="3194073"/>
                  <a:pt x="16382293" y="3198073"/>
                  <a:pt x="16357475" y="3211911"/>
                </a:cubicBezTo>
                <a:cubicBezTo>
                  <a:pt x="16325093" y="3230044"/>
                  <a:pt x="16319403" y="3235578"/>
                  <a:pt x="16314067" y="3253866"/>
                </a:cubicBezTo>
                <a:cubicBezTo>
                  <a:pt x="16306355" y="3280391"/>
                  <a:pt x="16315074" y="3302473"/>
                  <a:pt x="16341513" y="3322892"/>
                </a:cubicBezTo>
                <a:cubicBezTo>
                  <a:pt x="16355257" y="3333589"/>
                  <a:pt x="16369018" y="3340562"/>
                  <a:pt x="16387422" y="3346666"/>
                </a:cubicBezTo>
                <a:cubicBezTo>
                  <a:pt x="16419119" y="3356955"/>
                  <a:pt x="16448131" y="3356652"/>
                  <a:pt x="16469149" y="3345865"/>
                </a:cubicBezTo>
                <a:cubicBezTo>
                  <a:pt x="16483524" y="3338487"/>
                  <a:pt x="16491360" y="3328825"/>
                  <a:pt x="16495951" y="3312570"/>
                </a:cubicBezTo>
                <a:cubicBezTo>
                  <a:pt x="16500706" y="3296369"/>
                  <a:pt x="16498585" y="3282047"/>
                  <a:pt x="16488856" y="3262823"/>
                </a:cubicBezTo>
                <a:cubicBezTo>
                  <a:pt x="16480583" y="3246703"/>
                  <a:pt x="16473879" y="3228815"/>
                  <a:pt x="16472068" y="3218048"/>
                </a:cubicBezTo>
                <a:cubicBezTo>
                  <a:pt x="16469383" y="3202363"/>
                  <a:pt x="16469166" y="3202475"/>
                  <a:pt x="16483109" y="3206052"/>
                </a:cubicBezTo>
                <a:cubicBezTo>
                  <a:pt x="16543329" y="3221518"/>
                  <a:pt x="16614265" y="3230521"/>
                  <a:pt x="16672565" y="3230185"/>
                </a:cubicBezTo>
                <a:cubicBezTo>
                  <a:pt x="16682583" y="3230135"/>
                  <a:pt x="16691074" y="3230593"/>
                  <a:pt x="16691409" y="3231247"/>
                </a:cubicBezTo>
                <a:cubicBezTo>
                  <a:pt x="16692136" y="3232663"/>
                  <a:pt x="16700480" y="3291815"/>
                  <a:pt x="16707916" y="3347856"/>
                </a:cubicBezTo>
                <a:cubicBezTo>
                  <a:pt x="16722490" y="3457750"/>
                  <a:pt x="16723216" y="3474715"/>
                  <a:pt x="16714680" y="3500974"/>
                </a:cubicBezTo>
                <a:cubicBezTo>
                  <a:pt x="16708579" y="3519380"/>
                  <a:pt x="16701475" y="3531006"/>
                  <a:pt x="16681362" y="3554814"/>
                </a:cubicBezTo>
                <a:cubicBezTo>
                  <a:pt x="16663464" y="3575970"/>
                  <a:pt x="16658239" y="3584018"/>
                  <a:pt x="16653896" y="3597806"/>
                </a:cubicBezTo>
                <a:cubicBezTo>
                  <a:pt x="16647532" y="3617309"/>
                  <a:pt x="16648969" y="3634048"/>
                  <a:pt x="16658750" y="3653108"/>
                </a:cubicBezTo>
                <a:cubicBezTo>
                  <a:pt x="16668255" y="3671897"/>
                  <a:pt x="16684708" y="3684919"/>
                  <a:pt x="16709763" y="3693526"/>
                </a:cubicBezTo>
                <a:cubicBezTo>
                  <a:pt x="16747783" y="3706487"/>
                  <a:pt x="16793329" y="3706230"/>
                  <a:pt x="16834627" y="3692602"/>
                </a:cubicBezTo>
                <a:close/>
                <a:moveTo>
                  <a:pt x="7409478" y="5354045"/>
                </a:moveTo>
                <a:cubicBezTo>
                  <a:pt x="7417186" y="5356886"/>
                  <a:pt x="7429490" y="5354638"/>
                  <a:pt x="7438334" y="5348732"/>
                </a:cubicBezTo>
                <a:cubicBezTo>
                  <a:pt x="7447204" y="5342851"/>
                  <a:pt x="7450959" y="5335883"/>
                  <a:pt x="7449131" y="5328742"/>
                </a:cubicBezTo>
                <a:cubicBezTo>
                  <a:pt x="7448488" y="5326148"/>
                  <a:pt x="7447352" y="5324122"/>
                  <a:pt x="7445450" y="5322121"/>
                </a:cubicBezTo>
                <a:cubicBezTo>
                  <a:pt x="7443523" y="5320070"/>
                  <a:pt x="7441249" y="5318611"/>
                  <a:pt x="7437223" y="5316882"/>
                </a:cubicBezTo>
                <a:cubicBezTo>
                  <a:pt x="7429094" y="5313373"/>
                  <a:pt x="7425635" y="5310952"/>
                  <a:pt x="7422770" y="5306800"/>
                </a:cubicBezTo>
                <a:cubicBezTo>
                  <a:pt x="7420076" y="5302896"/>
                  <a:pt x="7419138" y="5300574"/>
                  <a:pt x="7411528" y="5278929"/>
                </a:cubicBezTo>
                <a:cubicBezTo>
                  <a:pt x="7406389" y="5264251"/>
                  <a:pt x="7404413" y="5258371"/>
                  <a:pt x="7404561" y="5258148"/>
                </a:cubicBezTo>
                <a:cubicBezTo>
                  <a:pt x="7404635" y="5258025"/>
                  <a:pt x="7405698" y="5257407"/>
                  <a:pt x="7406908" y="5256814"/>
                </a:cubicBezTo>
                <a:cubicBezTo>
                  <a:pt x="7416050" y="5252218"/>
                  <a:pt x="7428748" y="5243520"/>
                  <a:pt x="7436951" y="5236256"/>
                </a:cubicBezTo>
                <a:cubicBezTo>
                  <a:pt x="7438063" y="5235267"/>
                  <a:pt x="7439026" y="5234452"/>
                  <a:pt x="7439076" y="5234452"/>
                </a:cubicBezTo>
                <a:cubicBezTo>
                  <a:pt x="7439125" y="5234452"/>
                  <a:pt x="7439471" y="5235095"/>
                  <a:pt x="7439817" y="5235885"/>
                </a:cubicBezTo>
                <a:cubicBezTo>
                  <a:pt x="7441027" y="5238578"/>
                  <a:pt x="7441250" y="5239937"/>
                  <a:pt x="7441472" y="5245942"/>
                </a:cubicBezTo>
                <a:cubicBezTo>
                  <a:pt x="7441744" y="5253404"/>
                  <a:pt x="7442139" y="5254615"/>
                  <a:pt x="7445153" y="5257506"/>
                </a:cubicBezTo>
                <a:cubicBezTo>
                  <a:pt x="7447327" y="5259581"/>
                  <a:pt x="7449378" y="5260471"/>
                  <a:pt x="7452219" y="5260595"/>
                </a:cubicBezTo>
                <a:cubicBezTo>
                  <a:pt x="7454887" y="5260718"/>
                  <a:pt x="7457037" y="5260273"/>
                  <a:pt x="7459680" y="5259038"/>
                </a:cubicBezTo>
                <a:cubicBezTo>
                  <a:pt x="7469242" y="5254615"/>
                  <a:pt x="7476752" y="5243965"/>
                  <a:pt x="7475566" y="5236503"/>
                </a:cubicBezTo>
                <a:cubicBezTo>
                  <a:pt x="7475171" y="5234106"/>
                  <a:pt x="7474257" y="5232352"/>
                  <a:pt x="7472379" y="5230474"/>
                </a:cubicBezTo>
                <a:cubicBezTo>
                  <a:pt x="7470699" y="5228769"/>
                  <a:pt x="7468970" y="5227731"/>
                  <a:pt x="7467117" y="5227286"/>
                </a:cubicBezTo>
                <a:cubicBezTo>
                  <a:pt x="7466524" y="5227138"/>
                  <a:pt x="7463930" y="5226916"/>
                  <a:pt x="7461336" y="5226792"/>
                </a:cubicBezTo>
                <a:cubicBezTo>
                  <a:pt x="7458741" y="5226668"/>
                  <a:pt x="7455851" y="5226397"/>
                  <a:pt x="7454887" y="5226199"/>
                </a:cubicBezTo>
                <a:cubicBezTo>
                  <a:pt x="7453010" y="5225804"/>
                  <a:pt x="7449971" y="5224667"/>
                  <a:pt x="7449724" y="5224272"/>
                </a:cubicBezTo>
                <a:cubicBezTo>
                  <a:pt x="7449649" y="5224148"/>
                  <a:pt x="7450391" y="5223135"/>
                  <a:pt x="7451404" y="5222023"/>
                </a:cubicBezTo>
                <a:cubicBezTo>
                  <a:pt x="7459755" y="5212733"/>
                  <a:pt x="7466894" y="5202429"/>
                  <a:pt x="7473738" y="5189802"/>
                </a:cubicBezTo>
                <a:lnTo>
                  <a:pt x="7474702" y="5188048"/>
                </a:lnTo>
                <a:lnTo>
                  <a:pt x="7484460" y="5191433"/>
                </a:lnTo>
                <a:cubicBezTo>
                  <a:pt x="7501088" y="5197240"/>
                  <a:pt x="7513440" y="5201737"/>
                  <a:pt x="7517122" y="5203319"/>
                </a:cubicBezTo>
                <a:cubicBezTo>
                  <a:pt x="7522063" y="5205444"/>
                  <a:pt x="7525546" y="5208013"/>
                  <a:pt x="7527992" y="5211299"/>
                </a:cubicBezTo>
                <a:cubicBezTo>
                  <a:pt x="7529673" y="5213597"/>
                  <a:pt x="7530908" y="5215970"/>
                  <a:pt x="7533106" y="5221134"/>
                </a:cubicBezTo>
                <a:cubicBezTo>
                  <a:pt x="7536244" y="5228546"/>
                  <a:pt x="7538986" y="5231289"/>
                  <a:pt x="7544792" y="5232772"/>
                </a:cubicBezTo>
                <a:cubicBezTo>
                  <a:pt x="7550747" y="5234279"/>
                  <a:pt x="7557047" y="5231635"/>
                  <a:pt x="7562260" y="5225458"/>
                </a:cubicBezTo>
                <a:cubicBezTo>
                  <a:pt x="7566904" y="5219923"/>
                  <a:pt x="7570091" y="5213177"/>
                  <a:pt x="7571302" y="5206333"/>
                </a:cubicBezTo>
                <a:cubicBezTo>
                  <a:pt x="7571796" y="5203417"/>
                  <a:pt x="7571796" y="5197882"/>
                  <a:pt x="7571277" y="5195584"/>
                </a:cubicBezTo>
                <a:cubicBezTo>
                  <a:pt x="7570017" y="5190050"/>
                  <a:pt x="7566262" y="5185923"/>
                  <a:pt x="7561049" y="5184342"/>
                </a:cubicBezTo>
                <a:cubicBezTo>
                  <a:pt x="7556874" y="5183082"/>
                  <a:pt x="7554107" y="5183427"/>
                  <a:pt x="7547041" y="5186145"/>
                </a:cubicBezTo>
                <a:cubicBezTo>
                  <a:pt x="7540617" y="5188617"/>
                  <a:pt x="7539135" y="5188987"/>
                  <a:pt x="7535231" y="5189160"/>
                </a:cubicBezTo>
                <a:cubicBezTo>
                  <a:pt x="7530018" y="5189382"/>
                  <a:pt x="7526954" y="5188592"/>
                  <a:pt x="7519419" y="5185157"/>
                </a:cubicBezTo>
                <a:cubicBezTo>
                  <a:pt x="7513984" y="5182662"/>
                  <a:pt x="7483620" y="5168133"/>
                  <a:pt x="7483274" y="5167861"/>
                </a:cubicBezTo>
                <a:cubicBezTo>
                  <a:pt x="7483225" y="5167811"/>
                  <a:pt x="7483695" y="5166180"/>
                  <a:pt x="7484312" y="5164253"/>
                </a:cubicBezTo>
                <a:cubicBezTo>
                  <a:pt x="7488018" y="5152640"/>
                  <a:pt x="7490662" y="5138284"/>
                  <a:pt x="7491279" y="5126275"/>
                </a:cubicBezTo>
                <a:cubicBezTo>
                  <a:pt x="7491477" y="5122519"/>
                  <a:pt x="7491230" y="5122717"/>
                  <a:pt x="7494022" y="5124002"/>
                </a:cubicBezTo>
                <a:cubicBezTo>
                  <a:pt x="7496319" y="5125065"/>
                  <a:pt x="7497505" y="5125954"/>
                  <a:pt x="7501137" y="5129413"/>
                </a:cubicBezTo>
                <a:cubicBezTo>
                  <a:pt x="7502940" y="5131118"/>
                  <a:pt x="7505016" y="5132872"/>
                  <a:pt x="7505732" y="5133317"/>
                </a:cubicBezTo>
                <a:cubicBezTo>
                  <a:pt x="7510081" y="5135911"/>
                  <a:pt x="7515466" y="5135121"/>
                  <a:pt x="7519172" y="5131316"/>
                </a:cubicBezTo>
                <a:cubicBezTo>
                  <a:pt x="7525052" y="5125311"/>
                  <a:pt x="7526288" y="5111301"/>
                  <a:pt x="7521692" y="5102628"/>
                </a:cubicBezTo>
                <a:cubicBezTo>
                  <a:pt x="7520556" y="5100479"/>
                  <a:pt x="7518085" y="5097983"/>
                  <a:pt x="7516233" y="5097069"/>
                </a:cubicBezTo>
                <a:cubicBezTo>
                  <a:pt x="7514330" y="5096155"/>
                  <a:pt x="7511958" y="5095784"/>
                  <a:pt x="7509735" y="5096105"/>
                </a:cubicBezTo>
                <a:cubicBezTo>
                  <a:pt x="7506671" y="5096550"/>
                  <a:pt x="7505090" y="5097563"/>
                  <a:pt x="7500223" y="5102208"/>
                </a:cubicBezTo>
                <a:cubicBezTo>
                  <a:pt x="7498691" y="5103666"/>
                  <a:pt x="7496887" y="5105248"/>
                  <a:pt x="7496245" y="5105692"/>
                </a:cubicBezTo>
                <a:cubicBezTo>
                  <a:pt x="7495084" y="5106483"/>
                  <a:pt x="7492119" y="5107941"/>
                  <a:pt x="7491650" y="5107941"/>
                </a:cubicBezTo>
                <a:cubicBezTo>
                  <a:pt x="7491378" y="5107941"/>
                  <a:pt x="7491279" y="5107175"/>
                  <a:pt x="7490884" y="5102505"/>
                </a:cubicBezTo>
                <a:cubicBezTo>
                  <a:pt x="7490365" y="5096179"/>
                  <a:pt x="7489105" y="5088322"/>
                  <a:pt x="7487549" y="5081502"/>
                </a:cubicBezTo>
                <a:cubicBezTo>
                  <a:pt x="7486758" y="5078018"/>
                  <a:pt x="7484831" y="5071025"/>
                  <a:pt x="7484139" y="5069024"/>
                </a:cubicBezTo>
                <a:lnTo>
                  <a:pt x="7483793" y="5068036"/>
                </a:lnTo>
                <a:lnTo>
                  <a:pt x="7487277" y="5066355"/>
                </a:lnTo>
                <a:cubicBezTo>
                  <a:pt x="7493824" y="5063167"/>
                  <a:pt x="7506819" y="5056990"/>
                  <a:pt x="7512625" y="5054272"/>
                </a:cubicBezTo>
                <a:cubicBezTo>
                  <a:pt x="7523595" y="5049157"/>
                  <a:pt x="7527473" y="5047650"/>
                  <a:pt x="7530784" y="5047280"/>
                </a:cubicBezTo>
                <a:cubicBezTo>
                  <a:pt x="7531600" y="5047206"/>
                  <a:pt x="7532662" y="5047082"/>
                  <a:pt x="7533131" y="5047008"/>
                </a:cubicBezTo>
                <a:cubicBezTo>
                  <a:pt x="7534465" y="5046835"/>
                  <a:pt x="7538665" y="5047378"/>
                  <a:pt x="7540865" y="5048021"/>
                </a:cubicBezTo>
                <a:cubicBezTo>
                  <a:pt x="7541976" y="5048342"/>
                  <a:pt x="7544718" y="5049355"/>
                  <a:pt x="7546967" y="5050245"/>
                </a:cubicBezTo>
                <a:cubicBezTo>
                  <a:pt x="7549215" y="5051159"/>
                  <a:pt x="7551859" y="5052123"/>
                  <a:pt x="7552871" y="5052370"/>
                </a:cubicBezTo>
                <a:cubicBezTo>
                  <a:pt x="7557936" y="5053679"/>
                  <a:pt x="7562828" y="5052271"/>
                  <a:pt x="7566756" y="5048392"/>
                </a:cubicBezTo>
                <a:cubicBezTo>
                  <a:pt x="7570017" y="5045180"/>
                  <a:pt x="7571499" y="5041127"/>
                  <a:pt x="7571500" y="5035543"/>
                </a:cubicBezTo>
                <a:cubicBezTo>
                  <a:pt x="7571500" y="5025436"/>
                  <a:pt x="7566904" y="5014639"/>
                  <a:pt x="7559838" y="5008066"/>
                </a:cubicBezTo>
                <a:cubicBezTo>
                  <a:pt x="7555812" y="5004360"/>
                  <a:pt x="7551760" y="5002680"/>
                  <a:pt x="7547436" y="5003001"/>
                </a:cubicBezTo>
                <a:cubicBezTo>
                  <a:pt x="7543854" y="5003273"/>
                  <a:pt x="7539975" y="5005175"/>
                  <a:pt x="7537529" y="5007844"/>
                </a:cubicBezTo>
                <a:cubicBezTo>
                  <a:pt x="7535774" y="5009771"/>
                  <a:pt x="7534960" y="5011180"/>
                  <a:pt x="7532538" y="5016591"/>
                </a:cubicBezTo>
                <a:cubicBezTo>
                  <a:pt x="7529845" y="5022620"/>
                  <a:pt x="7528659" y="5024498"/>
                  <a:pt x="7525744" y="5027389"/>
                </a:cubicBezTo>
                <a:cubicBezTo>
                  <a:pt x="7521890" y="5031219"/>
                  <a:pt x="7519666" y="5032306"/>
                  <a:pt x="7505707" y="5037272"/>
                </a:cubicBezTo>
                <a:cubicBezTo>
                  <a:pt x="7494961" y="5041103"/>
                  <a:pt x="7476085" y="5047650"/>
                  <a:pt x="7475814" y="5047650"/>
                </a:cubicBezTo>
                <a:cubicBezTo>
                  <a:pt x="7475690" y="5047650"/>
                  <a:pt x="7475171" y="5046835"/>
                  <a:pt x="7474677" y="5045871"/>
                </a:cubicBezTo>
                <a:cubicBezTo>
                  <a:pt x="7469563" y="5035691"/>
                  <a:pt x="7462225" y="5024621"/>
                  <a:pt x="7454887" y="5015948"/>
                </a:cubicBezTo>
                <a:cubicBezTo>
                  <a:pt x="7453430" y="5014194"/>
                  <a:pt x="7451947" y="5012440"/>
                  <a:pt x="7451626" y="5012044"/>
                </a:cubicBezTo>
                <a:lnTo>
                  <a:pt x="7451033" y="5011328"/>
                </a:lnTo>
                <a:lnTo>
                  <a:pt x="7452194" y="5010809"/>
                </a:lnTo>
                <a:cubicBezTo>
                  <a:pt x="7454245" y="5009919"/>
                  <a:pt x="7456468" y="5009574"/>
                  <a:pt x="7461360" y="5009450"/>
                </a:cubicBezTo>
                <a:cubicBezTo>
                  <a:pt x="7466746" y="5009326"/>
                  <a:pt x="7468500" y="5009055"/>
                  <a:pt x="7470230" y="5008189"/>
                </a:cubicBezTo>
                <a:cubicBezTo>
                  <a:pt x="7472898" y="5006831"/>
                  <a:pt x="7475443" y="5003421"/>
                  <a:pt x="7476060" y="5000332"/>
                </a:cubicBezTo>
                <a:cubicBezTo>
                  <a:pt x="7477617" y="4992796"/>
                  <a:pt x="7470205" y="4981578"/>
                  <a:pt x="7460644" y="4977007"/>
                </a:cubicBezTo>
                <a:cubicBezTo>
                  <a:pt x="7457630" y="4975549"/>
                  <a:pt x="7456049" y="4975153"/>
                  <a:pt x="7453454" y="4975178"/>
                </a:cubicBezTo>
                <a:cubicBezTo>
                  <a:pt x="7450045" y="4975203"/>
                  <a:pt x="7447006" y="4976834"/>
                  <a:pt x="7444783" y="4979774"/>
                </a:cubicBezTo>
                <a:cubicBezTo>
                  <a:pt x="7443103" y="4982022"/>
                  <a:pt x="7442707" y="4983653"/>
                  <a:pt x="7442436" y="4989386"/>
                </a:cubicBezTo>
                <a:cubicBezTo>
                  <a:pt x="7442312" y="4992054"/>
                  <a:pt x="7442065" y="4994995"/>
                  <a:pt x="7441867" y="4995934"/>
                </a:cubicBezTo>
                <a:cubicBezTo>
                  <a:pt x="7441496" y="4997663"/>
                  <a:pt x="7440558" y="5000456"/>
                  <a:pt x="7440311" y="5000456"/>
                </a:cubicBezTo>
                <a:cubicBezTo>
                  <a:pt x="7440237" y="5000456"/>
                  <a:pt x="7439001" y="4999418"/>
                  <a:pt x="7437568" y="4998158"/>
                </a:cubicBezTo>
                <a:cubicBezTo>
                  <a:pt x="7428526" y="4990251"/>
                  <a:pt x="7419163" y="4983728"/>
                  <a:pt x="7408416" y="4977872"/>
                </a:cubicBezTo>
                <a:cubicBezTo>
                  <a:pt x="7405624" y="4976340"/>
                  <a:pt x="7404907" y="4975845"/>
                  <a:pt x="7405031" y="4975524"/>
                </a:cubicBezTo>
                <a:cubicBezTo>
                  <a:pt x="7405129" y="4975302"/>
                  <a:pt x="7406389" y="4971694"/>
                  <a:pt x="7407872" y="4967469"/>
                </a:cubicBezTo>
                <a:cubicBezTo>
                  <a:pt x="7415481" y="4945700"/>
                  <a:pt x="7419681" y="4934556"/>
                  <a:pt x="7421435" y="4931566"/>
                </a:cubicBezTo>
                <a:cubicBezTo>
                  <a:pt x="7423634" y="4927811"/>
                  <a:pt x="7426574" y="4924845"/>
                  <a:pt x="7430082" y="4922819"/>
                </a:cubicBezTo>
                <a:cubicBezTo>
                  <a:pt x="7431095" y="4922251"/>
                  <a:pt x="7433838" y="4920966"/>
                  <a:pt x="7436135" y="4919953"/>
                </a:cubicBezTo>
                <a:cubicBezTo>
                  <a:pt x="7441719" y="4917556"/>
                  <a:pt x="7443251" y="4916667"/>
                  <a:pt x="7445252" y="4914690"/>
                </a:cubicBezTo>
                <a:cubicBezTo>
                  <a:pt x="7447920" y="4912022"/>
                  <a:pt x="7449378" y="4908389"/>
                  <a:pt x="7449378" y="4904337"/>
                </a:cubicBezTo>
                <a:cubicBezTo>
                  <a:pt x="7449378" y="4900853"/>
                  <a:pt x="7448266" y="4897814"/>
                  <a:pt x="7445820" y="4894527"/>
                </a:cubicBezTo>
                <a:cubicBezTo>
                  <a:pt x="7442337" y="4889931"/>
                  <a:pt x="7435098" y="4884940"/>
                  <a:pt x="7428822" y="4882865"/>
                </a:cubicBezTo>
                <a:cubicBezTo>
                  <a:pt x="7424277" y="4881357"/>
                  <a:pt x="7422621" y="4881061"/>
                  <a:pt x="7417976" y="4880937"/>
                </a:cubicBezTo>
                <a:cubicBezTo>
                  <a:pt x="7414122" y="4880814"/>
                  <a:pt x="7413430" y="4880863"/>
                  <a:pt x="7411553" y="4881332"/>
                </a:cubicBezTo>
                <a:cubicBezTo>
                  <a:pt x="7408366" y="4882123"/>
                  <a:pt x="7406538" y="4883136"/>
                  <a:pt x="7404388" y="4885286"/>
                </a:cubicBezTo>
                <a:cubicBezTo>
                  <a:pt x="7402906" y="4886768"/>
                  <a:pt x="7402288" y="4887609"/>
                  <a:pt x="7401498" y="4889264"/>
                </a:cubicBezTo>
                <a:cubicBezTo>
                  <a:pt x="7400163" y="4892057"/>
                  <a:pt x="7399867" y="4893564"/>
                  <a:pt x="7400015" y="4896702"/>
                </a:cubicBezTo>
                <a:cubicBezTo>
                  <a:pt x="7400163" y="4899444"/>
                  <a:pt x="7400485" y="4900606"/>
                  <a:pt x="7403030" y="4907179"/>
                </a:cubicBezTo>
                <a:cubicBezTo>
                  <a:pt x="7405821" y="4914394"/>
                  <a:pt x="7406241" y="4919335"/>
                  <a:pt x="7404487" y="4925340"/>
                </a:cubicBezTo>
                <a:cubicBezTo>
                  <a:pt x="7403524" y="4928700"/>
                  <a:pt x="7401004" y="4934260"/>
                  <a:pt x="7391936" y="4953014"/>
                </a:cubicBezTo>
                <a:cubicBezTo>
                  <a:pt x="7389787" y="4957437"/>
                  <a:pt x="7387341" y="4962502"/>
                  <a:pt x="7386476" y="4964306"/>
                </a:cubicBezTo>
                <a:lnTo>
                  <a:pt x="7384920" y="4967568"/>
                </a:lnTo>
                <a:lnTo>
                  <a:pt x="7382746" y="4966826"/>
                </a:lnTo>
                <a:cubicBezTo>
                  <a:pt x="7371727" y="4963070"/>
                  <a:pt x="7357892" y="4960353"/>
                  <a:pt x="7344946" y="4959414"/>
                </a:cubicBezTo>
                <a:lnTo>
                  <a:pt x="7340721" y="4959093"/>
                </a:lnTo>
                <a:lnTo>
                  <a:pt x="7341314" y="4957709"/>
                </a:lnTo>
                <a:cubicBezTo>
                  <a:pt x="7342426" y="4955188"/>
                  <a:pt x="7343488" y="4953730"/>
                  <a:pt x="7346576" y="4950469"/>
                </a:cubicBezTo>
                <a:cubicBezTo>
                  <a:pt x="7351271" y="4945453"/>
                  <a:pt x="7352283" y="4943600"/>
                  <a:pt x="7352283" y="4940017"/>
                </a:cubicBezTo>
                <a:cubicBezTo>
                  <a:pt x="7352283" y="4936681"/>
                  <a:pt x="7351097" y="4934013"/>
                  <a:pt x="7348528" y="4931616"/>
                </a:cubicBezTo>
                <a:cubicBezTo>
                  <a:pt x="7345020" y="4928354"/>
                  <a:pt x="7339510" y="4926575"/>
                  <a:pt x="7332889" y="4926551"/>
                </a:cubicBezTo>
                <a:cubicBezTo>
                  <a:pt x="7326416" y="4926526"/>
                  <a:pt x="7320906" y="4928280"/>
                  <a:pt x="7317423" y="4931468"/>
                </a:cubicBezTo>
                <a:cubicBezTo>
                  <a:pt x="7314706" y="4933988"/>
                  <a:pt x="7313569" y="4936805"/>
                  <a:pt x="7313816" y="4940536"/>
                </a:cubicBezTo>
                <a:cubicBezTo>
                  <a:pt x="7314014" y="4943970"/>
                  <a:pt x="7315076" y="4945774"/>
                  <a:pt x="7319795" y="4950765"/>
                </a:cubicBezTo>
                <a:cubicBezTo>
                  <a:pt x="7321253" y="4952322"/>
                  <a:pt x="7322933" y="4954324"/>
                  <a:pt x="7323526" y="4955238"/>
                </a:cubicBezTo>
                <a:cubicBezTo>
                  <a:pt x="7324538" y="4956844"/>
                  <a:pt x="7325502" y="4958870"/>
                  <a:pt x="7325329" y="4959043"/>
                </a:cubicBezTo>
                <a:cubicBezTo>
                  <a:pt x="7325280" y="4959093"/>
                  <a:pt x="7323575" y="4959265"/>
                  <a:pt x="7321524" y="4959438"/>
                </a:cubicBezTo>
                <a:cubicBezTo>
                  <a:pt x="7309443" y="4960353"/>
                  <a:pt x="7296967" y="4962749"/>
                  <a:pt x="7285997" y="4966283"/>
                </a:cubicBezTo>
                <a:cubicBezTo>
                  <a:pt x="7284515" y="4966752"/>
                  <a:pt x="7283279" y="4967098"/>
                  <a:pt x="7283255" y="4967049"/>
                </a:cubicBezTo>
                <a:cubicBezTo>
                  <a:pt x="7283106" y="4966900"/>
                  <a:pt x="7274756" y="4949431"/>
                  <a:pt x="7271692" y="4942883"/>
                </a:cubicBezTo>
                <a:cubicBezTo>
                  <a:pt x="7264108" y="4926797"/>
                  <a:pt x="7263095" y="4923907"/>
                  <a:pt x="7263095" y="4918520"/>
                </a:cubicBezTo>
                <a:cubicBezTo>
                  <a:pt x="7263095" y="4914616"/>
                  <a:pt x="7263762" y="4911972"/>
                  <a:pt x="7266504" y="4905202"/>
                </a:cubicBezTo>
                <a:cubicBezTo>
                  <a:pt x="7268505" y="4900235"/>
                  <a:pt x="7268851" y="4898802"/>
                  <a:pt x="7268851" y="4895936"/>
                </a:cubicBezTo>
                <a:cubicBezTo>
                  <a:pt x="7268851" y="4894009"/>
                  <a:pt x="7268728" y="4893267"/>
                  <a:pt x="7268159" y="4891735"/>
                </a:cubicBezTo>
                <a:cubicBezTo>
                  <a:pt x="7265121" y="4883532"/>
                  <a:pt x="7257437" y="4879850"/>
                  <a:pt x="7246665" y="4881481"/>
                </a:cubicBezTo>
                <a:cubicBezTo>
                  <a:pt x="7237796" y="4882815"/>
                  <a:pt x="7229841" y="4886793"/>
                  <a:pt x="7224281" y="4892674"/>
                </a:cubicBezTo>
                <a:cubicBezTo>
                  <a:pt x="7222083" y="4894997"/>
                  <a:pt x="7220921" y="4896727"/>
                  <a:pt x="7219958" y="4899099"/>
                </a:cubicBezTo>
                <a:cubicBezTo>
                  <a:pt x="7217191" y="4905967"/>
                  <a:pt x="7220551" y="4914072"/>
                  <a:pt x="7227641" y="4917729"/>
                </a:cubicBezTo>
                <a:cubicBezTo>
                  <a:pt x="7228877" y="4918347"/>
                  <a:pt x="7231422" y="4919558"/>
                  <a:pt x="7233324" y="4920398"/>
                </a:cubicBezTo>
                <a:cubicBezTo>
                  <a:pt x="7237870" y="4922399"/>
                  <a:pt x="7240291" y="4923857"/>
                  <a:pt x="7242514" y="4925933"/>
                </a:cubicBezTo>
                <a:cubicBezTo>
                  <a:pt x="7247135" y="4930232"/>
                  <a:pt x="7248568" y="4933148"/>
                  <a:pt x="7255115" y="4951902"/>
                </a:cubicBezTo>
                <a:cubicBezTo>
                  <a:pt x="7255584" y="4953261"/>
                  <a:pt x="7256696" y="4956424"/>
                  <a:pt x="7257585" y="4958944"/>
                </a:cubicBezTo>
                <a:cubicBezTo>
                  <a:pt x="7258475" y="4961464"/>
                  <a:pt x="7260105" y="4966184"/>
                  <a:pt x="7261242" y="4969446"/>
                </a:cubicBezTo>
                <a:lnTo>
                  <a:pt x="7263292" y="4975401"/>
                </a:lnTo>
                <a:lnTo>
                  <a:pt x="7261242" y="4976438"/>
                </a:lnTo>
                <a:cubicBezTo>
                  <a:pt x="7251162" y="4981602"/>
                  <a:pt x="7239674" y="4989337"/>
                  <a:pt x="7231125" y="4996725"/>
                </a:cubicBezTo>
                <a:cubicBezTo>
                  <a:pt x="7228679" y="4998825"/>
                  <a:pt x="7228407" y="4998998"/>
                  <a:pt x="7228111" y="4998602"/>
                </a:cubicBezTo>
                <a:cubicBezTo>
                  <a:pt x="7227370" y="4997614"/>
                  <a:pt x="7226950" y="4994624"/>
                  <a:pt x="7226752" y="4989213"/>
                </a:cubicBezTo>
                <a:cubicBezTo>
                  <a:pt x="7226653" y="4986223"/>
                  <a:pt x="7226431" y="4983332"/>
                  <a:pt x="7226283" y="4982788"/>
                </a:cubicBezTo>
                <a:cubicBezTo>
                  <a:pt x="7225714" y="4980935"/>
                  <a:pt x="7224726" y="4979329"/>
                  <a:pt x="7223244" y="4977896"/>
                </a:cubicBezTo>
                <a:cubicBezTo>
                  <a:pt x="7219242" y="4974042"/>
                  <a:pt x="7214004" y="4973622"/>
                  <a:pt x="7207877" y="4976686"/>
                </a:cubicBezTo>
                <a:cubicBezTo>
                  <a:pt x="7198612" y="4981281"/>
                  <a:pt x="7191521" y="4991610"/>
                  <a:pt x="7192682" y="4998776"/>
                </a:cubicBezTo>
                <a:cubicBezTo>
                  <a:pt x="7193349" y="5003050"/>
                  <a:pt x="7196809" y="5006905"/>
                  <a:pt x="7200959" y="5007992"/>
                </a:cubicBezTo>
                <a:cubicBezTo>
                  <a:pt x="7201849" y="5008214"/>
                  <a:pt x="7204393" y="5008486"/>
                  <a:pt x="7207259" y="5008610"/>
                </a:cubicBezTo>
                <a:cubicBezTo>
                  <a:pt x="7211731" y="5008832"/>
                  <a:pt x="7214202" y="5009178"/>
                  <a:pt x="7216029" y="5009895"/>
                </a:cubicBezTo>
                <a:cubicBezTo>
                  <a:pt x="7216450" y="5010043"/>
                  <a:pt x="7216820" y="5010216"/>
                  <a:pt x="7216845" y="5010241"/>
                </a:cubicBezTo>
                <a:cubicBezTo>
                  <a:pt x="7216895" y="5010265"/>
                  <a:pt x="7215486" y="5011995"/>
                  <a:pt x="7213707" y="5014046"/>
                </a:cubicBezTo>
                <a:cubicBezTo>
                  <a:pt x="7205974" y="5023015"/>
                  <a:pt x="7199032" y="5033220"/>
                  <a:pt x="7193325" y="5044018"/>
                </a:cubicBezTo>
                <a:cubicBezTo>
                  <a:pt x="7192411" y="5045748"/>
                  <a:pt x="7191620" y="5047156"/>
                  <a:pt x="7191571" y="5047156"/>
                </a:cubicBezTo>
                <a:cubicBezTo>
                  <a:pt x="7191225" y="5047156"/>
                  <a:pt x="7165283" y="5037965"/>
                  <a:pt x="7158415" y="5035395"/>
                </a:cubicBezTo>
                <a:cubicBezTo>
                  <a:pt x="7147841" y="5031466"/>
                  <a:pt x="7144605" y="5029588"/>
                  <a:pt x="7141294" y="5025486"/>
                </a:cubicBezTo>
                <a:cubicBezTo>
                  <a:pt x="7139392" y="5023114"/>
                  <a:pt x="7138354" y="5021261"/>
                  <a:pt x="7136056" y="5015924"/>
                </a:cubicBezTo>
                <a:cubicBezTo>
                  <a:pt x="7135019" y="5013502"/>
                  <a:pt x="7133783" y="5010883"/>
                  <a:pt x="7133339" y="5010117"/>
                </a:cubicBezTo>
                <a:cubicBezTo>
                  <a:pt x="7132202" y="5008190"/>
                  <a:pt x="7129608" y="5005669"/>
                  <a:pt x="7127780" y="5004706"/>
                </a:cubicBezTo>
                <a:cubicBezTo>
                  <a:pt x="7124642" y="5003050"/>
                  <a:pt x="7120368" y="5002482"/>
                  <a:pt x="7117206" y="5003297"/>
                </a:cubicBezTo>
                <a:cubicBezTo>
                  <a:pt x="7109053" y="5005373"/>
                  <a:pt x="7101072" y="5015281"/>
                  <a:pt x="7098009" y="5027117"/>
                </a:cubicBezTo>
                <a:cubicBezTo>
                  <a:pt x="7097367" y="5029588"/>
                  <a:pt x="7097243" y="5030551"/>
                  <a:pt x="7097144" y="5034209"/>
                </a:cubicBezTo>
                <a:cubicBezTo>
                  <a:pt x="7096996" y="5039175"/>
                  <a:pt x="7097318" y="5041201"/>
                  <a:pt x="7098726" y="5044191"/>
                </a:cubicBezTo>
                <a:cubicBezTo>
                  <a:pt x="7100430" y="5047749"/>
                  <a:pt x="7104334" y="5050887"/>
                  <a:pt x="7108435" y="5051975"/>
                </a:cubicBezTo>
                <a:cubicBezTo>
                  <a:pt x="7110387" y="5052493"/>
                  <a:pt x="7113895" y="5052444"/>
                  <a:pt x="7116143" y="5051876"/>
                </a:cubicBezTo>
                <a:cubicBezTo>
                  <a:pt x="7117181" y="5051604"/>
                  <a:pt x="7119726" y="5050714"/>
                  <a:pt x="7121850" y="5049899"/>
                </a:cubicBezTo>
                <a:cubicBezTo>
                  <a:pt x="7129855" y="5046761"/>
                  <a:pt x="7133833" y="5046192"/>
                  <a:pt x="7139392" y="5047304"/>
                </a:cubicBezTo>
                <a:cubicBezTo>
                  <a:pt x="7143543" y="5048145"/>
                  <a:pt x="7147149" y="5049726"/>
                  <a:pt x="7168718" y="5060128"/>
                </a:cubicBezTo>
                <a:cubicBezTo>
                  <a:pt x="7173140" y="5062254"/>
                  <a:pt x="7178254" y="5064724"/>
                  <a:pt x="7180132" y="5065614"/>
                </a:cubicBezTo>
                <a:lnTo>
                  <a:pt x="7183492" y="5067220"/>
                </a:lnTo>
                <a:lnTo>
                  <a:pt x="7183023" y="5068604"/>
                </a:lnTo>
                <a:cubicBezTo>
                  <a:pt x="7179588" y="5078562"/>
                  <a:pt x="7176821" y="5092918"/>
                  <a:pt x="7175858" y="5105791"/>
                </a:cubicBezTo>
                <a:cubicBezTo>
                  <a:pt x="7175660" y="5108287"/>
                  <a:pt x="7175463" y="5109671"/>
                  <a:pt x="7175290" y="5109670"/>
                </a:cubicBezTo>
                <a:cubicBezTo>
                  <a:pt x="7174375" y="5109670"/>
                  <a:pt x="7170917" y="5107150"/>
                  <a:pt x="7167927" y="5104358"/>
                </a:cubicBezTo>
                <a:cubicBezTo>
                  <a:pt x="7162714" y="5099416"/>
                  <a:pt x="7161182" y="5098576"/>
                  <a:pt x="7157575" y="5098551"/>
                </a:cubicBezTo>
                <a:cubicBezTo>
                  <a:pt x="7153943" y="5098551"/>
                  <a:pt x="7151695" y="5099515"/>
                  <a:pt x="7149150" y="5102208"/>
                </a:cubicBezTo>
                <a:cubicBezTo>
                  <a:pt x="7147471" y="5103987"/>
                  <a:pt x="7146458" y="5105742"/>
                  <a:pt x="7145519" y="5108559"/>
                </a:cubicBezTo>
                <a:cubicBezTo>
                  <a:pt x="7142159" y="5118640"/>
                  <a:pt x="7144703" y="5131266"/>
                  <a:pt x="7150954" y="5135417"/>
                </a:cubicBezTo>
                <a:cubicBezTo>
                  <a:pt x="7153029" y="5136801"/>
                  <a:pt x="7154413" y="5137196"/>
                  <a:pt x="7157106" y="5137197"/>
                </a:cubicBezTo>
                <a:cubicBezTo>
                  <a:pt x="7161009" y="5137197"/>
                  <a:pt x="7162936" y="5136208"/>
                  <a:pt x="7167334" y="5131934"/>
                </a:cubicBezTo>
                <a:cubicBezTo>
                  <a:pt x="7170595" y="5128771"/>
                  <a:pt x="7172275" y="5127411"/>
                  <a:pt x="7174178" y="5126448"/>
                </a:cubicBezTo>
                <a:lnTo>
                  <a:pt x="7175611" y="5125732"/>
                </a:lnTo>
                <a:lnTo>
                  <a:pt x="7175734" y="5127041"/>
                </a:lnTo>
                <a:cubicBezTo>
                  <a:pt x="7175808" y="5127733"/>
                  <a:pt x="7176031" y="5130228"/>
                  <a:pt x="7176253" y="5132526"/>
                </a:cubicBezTo>
                <a:cubicBezTo>
                  <a:pt x="7177217" y="5142904"/>
                  <a:pt x="7179687" y="5154938"/>
                  <a:pt x="7182899" y="5164920"/>
                </a:cubicBezTo>
                <a:cubicBezTo>
                  <a:pt x="7183517" y="5166847"/>
                  <a:pt x="7184036" y="5168528"/>
                  <a:pt x="7184036" y="5168651"/>
                </a:cubicBezTo>
                <a:cubicBezTo>
                  <a:pt x="7184036" y="5168800"/>
                  <a:pt x="7182330" y="5169714"/>
                  <a:pt x="7180280" y="5170702"/>
                </a:cubicBezTo>
                <a:cubicBezTo>
                  <a:pt x="7144432" y="5187925"/>
                  <a:pt x="7142826" y="5188567"/>
                  <a:pt x="7136229" y="5188567"/>
                </a:cubicBezTo>
                <a:cubicBezTo>
                  <a:pt x="7131955" y="5188567"/>
                  <a:pt x="7130028" y="5188097"/>
                  <a:pt x="7123654" y="5185552"/>
                </a:cubicBezTo>
                <a:cubicBezTo>
                  <a:pt x="7115476" y="5182266"/>
                  <a:pt x="7112511" y="5182044"/>
                  <a:pt x="7107817" y="5184292"/>
                </a:cubicBezTo>
                <a:cubicBezTo>
                  <a:pt x="7103568" y="5186343"/>
                  <a:pt x="7100850" y="5189629"/>
                  <a:pt x="7099491" y="5194300"/>
                </a:cubicBezTo>
                <a:cubicBezTo>
                  <a:pt x="7098701" y="5197092"/>
                  <a:pt x="7098701" y="5203467"/>
                  <a:pt x="7099492" y="5207198"/>
                </a:cubicBezTo>
                <a:cubicBezTo>
                  <a:pt x="7101863" y="5218144"/>
                  <a:pt x="7108411" y="5227830"/>
                  <a:pt x="7115723" y="5231265"/>
                </a:cubicBezTo>
                <a:cubicBezTo>
                  <a:pt x="7118046" y="5232327"/>
                  <a:pt x="7119701" y="5232722"/>
                  <a:pt x="7121974" y="5232722"/>
                </a:cubicBezTo>
                <a:cubicBezTo>
                  <a:pt x="7126347" y="5232722"/>
                  <a:pt x="7131189" y="5230276"/>
                  <a:pt x="7133808" y="5226718"/>
                </a:cubicBezTo>
                <a:cubicBezTo>
                  <a:pt x="7135118" y="5224914"/>
                  <a:pt x="7135884" y="5223456"/>
                  <a:pt x="7137983" y="5218663"/>
                </a:cubicBezTo>
                <a:cubicBezTo>
                  <a:pt x="7139984" y="5214141"/>
                  <a:pt x="7140973" y="5212411"/>
                  <a:pt x="7142801" y="5210138"/>
                </a:cubicBezTo>
                <a:cubicBezTo>
                  <a:pt x="7145519" y="5206728"/>
                  <a:pt x="7149249" y="5204233"/>
                  <a:pt x="7154907" y="5202009"/>
                </a:cubicBezTo>
                <a:cubicBezTo>
                  <a:pt x="7158489" y="5200600"/>
                  <a:pt x="7165283" y="5198130"/>
                  <a:pt x="7170324" y="5196400"/>
                </a:cubicBezTo>
                <a:cubicBezTo>
                  <a:pt x="7172868" y="5195510"/>
                  <a:pt x="7177933" y="5193756"/>
                  <a:pt x="7187988" y="5190247"/>
                </a:cubicBezTo>
                <a:cubicBezTo>
                  <a:pt x="7190360" y="5189407"/>
                  <a:pt x="7192436" y="5188789"/>
                  <a:pt x="7192584" y="5188839"/>
                </a:cubicBezTo>
                <a:cubicBezTo>
                  <a:pt x="7192732" y="5188888"/>
                  <a:pt x="7193547" y="5190223"/>
                  <a:pt x="7194363" y="5191779"/>
                </a:cubicBezTo>
                <a:cubicBezTo>
                  <a:pt x="7199353" y="5201218"/>
                  <a:pt x="7206641" y="5211744"/>
                  <a:pt x="7214251" y="5220491"/>
                </a:cubicBezTo>
                <a:lnTo>
                  <a:pt x="7216400" y="5222962"/>
                </a:lnTo>
                <a:lnTo>
                  <a:pt x="7215363" y="5223407"/>
                </a:lnTo>
                <a:cubicBezTo>
                  <a:pt x="7213015" y="5224420"/>
                  <a:pt x="7211632" y="5224618"/>
                  <a:pt x="7205900" y="5224816"/>
                </a:cubicBezTo>
                <a:cubicBezTo>
                  <a:pt x="7198414" y="5225087"/>
                  <a:pt x="7196883" y="5225557"/>
                  <a:pt x="7194239" y="5228349"/>
                </a:cubicBezTo>
                <a:cubicBezTo>
                  <a:pt x="7190410" y="5232401"/>
                  <a:pt x="7189940" y="5237170"/>
                  <a:pt x="7192806" y="5243273"/>
                </a:cubicBezTo>
                <a:cubicBezTo>
                  <a:pt x="7194288" y="5246461"/>
                  <a:pt x="7196117" y="5248981"/>
                  <a:pt x="7198859" y="5251773"/>
                </a:cubicBezTo>
                <a:cubicBezTo>
                  <a:pt x="7203603" y="5256542"/>
                  <a:pt x="7208840" y="5259161"/>
                  <a:pt x="7213609" y="5259161"/>
                </a:cubicBezTo>
                <a:cubicBezTo>
                  <a:pt x="7216870" y="5259161"/>
                  <a:pt x="7219167" y="5258148"/>
                  <a:pt x="7221490" y="5255652"/>
                </a:cubicBezTo>
                <a:cubicBezTo>
                  <a:pt x="7223837" y="5253182"/>
                  <a:pt x="7224775" y="5250414"/>
                  <a:pt x="7224800" y="5246065"/>
                </a:cubicBezTo>
                <a:cubicBezTo>
                  <a:pt x="7224800" y="5242409"/>
                  <a:pt x="7225245" y="5238578"/>
                  <a:pt x="7225912" y="5236478"/>
                </a:cubicBezTo>
                <a:cubicBezTo>
                  <a:pt x="7226876" y="5233414"/>
                  <a:pt x="7226826" y="5233414"/>
                  <a:pt x="7229000" y="5235342"/>
                </a:cubicBezTo>
                <a:cubicBezTo>
                  <a:pt x="7238389" y="5243668"/>
                  <a:pt x="7250297" y="5251823"/>
                  <a:pt x="7260797" y="5257135"/>
                </a:cubicBezTo>
                <a:cubicBezTo>
                  <a:pt x="7262601" y="5258049"/>
                  <a:pt x="7264083" y="5258914"/>
                  <a:pt x="7264083" y="5259063"/>
                </a:cubicBezTo>
                <a:cubicBezTo>
                  <a:pt x="7264083" y="5259384"/>
                  <a:pt x="7260130" y="5270775"/>
                  <a:pt x="7256301" y="5281523"/>
                </a:cubicBezTo>
                <a:cubicBezTo>
                  <a:pt x="7248790" y="5302600"/>
                  <a:pt x="7247357" y="5305714"/>
                  <a:pt x="7243404" y="5309642"/>
                </a:cubicBezTo>
                <a:cubicBezTo>
                  <a:pt x="7240612" y="5312385"/>
                  <a:pt x="7238265" y="5313818"/>
                  <a:pt x="7232459" y="5316240"/>
                </a:cubicBezTo>
                <a:cubicBezTo>
                  <a:pt x="7227296" y="5318389"/>
                  <a:pt x="7225616" y="5319353"/>
                  <a:pt x="7223565" y="5321428"/>
                </a:cubicBezTo>
                <a:cubicBezTo>
                  <a:pt x="7220625" y="5324344"/>
                  <a:pt x="7219340" y="5327482"/>
                  <a:pt x="7219340" y="5331807"/>
                </a:cubicBezTo>
                <a:cubicBezTo>
                  <a:pt x="7219315" y="5336056"/>
                  <a:pt x="7221070" y="5339911"/>
                  <a:pt x="7224776" y="5343766"/>
                </a:cubicBezTo>
                <a:cubicBezTo>
                  <a:pt x="7230409" y="5349597"/>
                  <a:pt x="7238611" y="5353748"/>
                  <a:pt x="7247283" y="5355107"/>
                </a:cubicBezTo>
                <a:cubicBezTo>
                  <a:pt x="7247629" y="5355181"/>
                  <a:pt x="7249580" y="5355231"/>
                  <a:pt x="7251631" y="5355255"/>
                </a:cubicBezTo>
                <a:cubicBezTo>
                  <a:pt x="7257709" y="5355305"/>
                  <a:pt x="7260970" y="5354168"/>
                  <a:pt x="7264355" y="5350833"/>
                </a:cubicBezTo>
                <a:cubicBezTo>
                  <a:pt x="7267295" y="5347942"/>
                  <a:pt x="7268777" y="5344408"/>
                  <a:pt x="7268777" y="5340306"/>
                </a:cubicBezTo>
                <a:cubicBezTo>
                  <a:pt x="7268777" y="5337761"/>
                  <a:pt x="7268234" y="5335661"/>
                  <a:pt x="7266207" y="5330348"/>
                </a:cubicBezTo>
                <a:cubicBezTo>
                  <a:pt x="7264231" y="5325209"/>
                  <a:pt x="7263712" y="5323356"/>
                  <a:pt x="7263317" y="5320218"/>
                </a:cubicBezTo>
                <a:cubicBezTo>
                  <a:pt x="7262823" y="5316190"/>
                  <a:pt x="7263564" y="5311792"/>
                  <a:pt x="7265541" y="5307097"/>
                </a:cubicBezTo>
                <a:cubicBezTo>
                  <a:pt x="7266726" y="5304231"/>
                  <a:pt x="7271099" y="5294891"/>
                  <a:pt x="7276436" y="5283870"/>
                </a:cubicBezTo>
                <a:cubicBezTo>
                  <a:pt x="7278635" y="5279324"/>
                  <a:pt x="7281328" y="5273740"/>
                  <a:pt x="7282415" y="5271466"/>
                </a:cubicBezTo>
                <a:cubicBezTo>
                  <a:pt x="7283527" y="5269168"/>
                  <a:pt x="7284564" y="5267315"/>
                  <a:pt x="7284712" y="5267315"/>
                </a:cubicBezTo>
                <a:cubicBezTo>
                  <a:pt x="7284885" y="5267315"/>
                  <a:pt x="7286121" y="5267661"/>
                  <a:pt x="7287455" y="5268057"/>
                </a:cubicBezTo>
                <a:cubicBezTo>
                  <a:pt x="7298869" y="5271590"/>
                  <a:pt x="7312803" y="5274061"/>
                  <a:pt x="7324538" y="5274629"/>
                </a:cubicBezTo>
                <a:lnTo>
                  <a:pt x="7328047" y="5274802"/>
                </a:lnTo>
                <a:lnTo>
                  <a:pt x="7327429" y="5276433"/>
                </a:lnTo>
                <a:cubicBezTo>
                  <a:pt x="7326540" y="5278830"/>
                  <a:pt x="7325082" y="5280905"/>
                  <a:pt x="7322043" y="5284117"/>
                </a:cubicBezTo>
                <a:cubicBezTo>
                  <a:pt x="7320561" y="5285674"/>
                  <a:pt x="7318881" y="5287601"/>
                  <a:pt x="7318288" y="5288392"/>
                </a:cubicBezTo>
                <a:cubicBezTo>
                  <a:pt x="7315817" y="5291728"/>
                  <a:pt x="7315545" y="5296423"/>
                  <a:pt x="7317621" y="5300228"/>
                </a:cubicBezTo>
                <a:cubicBezTo>
                  <a:pt x="7319276" y="5303267"/>
                  <a:pt x="7323402" y="5306010"/>
                  <a:pt x="7328146" y="5307220"/>
                </a:cubicBezTo>
                <a:cubicBezTo>
                  <a:pt x="7338967" y="5309963"/>
                  <a:pt x="7350282" y="5306627"/>
                  <a:pt x="7353716" y="5299734"/>
                </a:cubicBezTo>
                <a:cubicBezTo>
                  <a:pt x="7354606" y="5297905"/>
                  <a:pt x="7354630" y="5297782"/>
                  <a:pt x="7354630" y="5295138"/>
                </a:cubicBezTo>
                <a:cubicBezTo>
                  <a:pt x="7354630" y="5290814"/>
                  <a:pt x="7353914" y="5289381"/>
                  <a:pt x="7349096" y="5284291"/>
                </a:cubicBezTo>
                <a:cubicBezTo>
                  <a:pt x="7347466" y="5282586"/>
                  <a:pt x="7345810" y="5280658"/>
                  <a:pt x="7345390" y="5280065"/>
                </a:cubicBezTo>
                <a:cubicBezTo>
                  <a:pt x="7344526" y="5278830"/>
                  <a:pt x="7342895" y="5275519"/>
                  <a:pt x="7342895" y="5275049"/>
                </a:cubicBezTo>
                <a:cubicBezTo>
                  <a:pt x="7342895" y="5274654"/>
                  <a:pt x="7343315" y="5274580"/>
                  <a:pt x="7347589" y="5274234"/>
                </a:cubicBezTo>
                <a:cubicBezTo>
                  <a:pt x="7357768" y="5273443"/>
                  <a:pt x="7369750" y="5271096"/>
                  <a:pt x="7380325" y="5267834"/>
                </a:cubicBezTo>
                <a:lnTo>
                  <a:pt x="7384129" y="5266648"/>
                </a:lnTo>
                <a:lnTo>
                  <a:pt x="7384870" y="5268279"/>
                </a:lnTo>
                <a:cubicBezTo>
                  <a:pt x="7385266" y="5269169"/>
                  <a:pt x="7387465" y="5273740"/>
                  <a:pt x="7389713" y="5278434"/>
                </a:cubicBezTo>
                <a:cubicBezTo>
                  <a:pt x="7401300" y="5302402"/>
                  <a:pt x="7404413" y="5309519"/>
                  <a:pt x="7405105" y="5313645"/>
                </a:cubicBezTo>
                <a:cubicBezTo>
                  <a:pt x="7406068" y="5319254"/>
                  <a:pt x="7405549" y="5322466"/>
                  <a:pt x="7402510" y="5330175"/>
                </a:cubicBezTo>
                <a:cubicBezTo>
                  <a:pt x="7401498" y="5332745"/>
                  <a:pt x="7400435" y="5335735"/>
                  <a:pt x="7400163" y="5336822"/>
                </a:cubicBezTo>
                <a:cubicBezTo>
                  <a:pt x="7398385" y="5343889"/>
                  <a:pt x="7402461" y="5351450"/>
                  <a:pt x="7409478" y="5354045"/>
                </a:cubicBezTo>
                <a:close/>
                <a:moveTo>
                  <a:pt x="17907049" y="3679737"/>
                </a:moveTo>
                <a:cubicBezTo>
                  <a:pt x="17912087" y="3678915"/>
                  <a:pt x="17914624" y="3677512"/>
                  <a:pt x="17916952" y="3674271"/>
                </a:cubicBezTo>
                <a:cubicBezTo>
                  <a:pt x="17918975" y="3671461"/>
                  <a:pt x="17919701" y="3668326"/>
                  <a:pt x="17919118" y="3664931"/>
                </a:cubicBezTo>
                <a:cubicBezTo>
                  <a:pt x="17918757" y="3662825"/>
                  <a:pt x="17918009" y="3661164"/>
                  <a:pt x="17915578" y="3657055"/>
                </a:cubicBezTo>
                <a:cubicBezTo>
                  <a:pt x="17913214" y="3653081"/>
                  <a:pt x="17912521" y="3651621"/>
                  <a:pt x="17911749" y="3649080"/>
                </a:cubicBezTo>
                <a:cubicBezTo>
                  <a:pt x="17910768" y="3645817"/>
                  <a:pt x="17910757" y="3642072"/>
                  <a:pt x="17911727" y="3637906"/>
                </a:cubicBezTo>
                <a:cubicBezTo>
                  <a:pt x="17912302" y="3635365"/>
                  <a:pt x="17914596" y="3627014"/>
                  <a:pt x="17917448" y="3617136"/>
                </a:cubicBezTo>
                <a:cubicBezTo>
                  <a:pt x="17918623" y="3613062"/>
                  <a:pt x="17920060" y="3608057"/>
                  <a:pt x="17920637" y="3606022"/>
                </a:cubicBezTo>
                <a:cubicBezTo>
                  <a:pt x="17921230" y="3603962"/>
                  <a:pt x="17921826" y="3602281"/>
                  <a:pt x="17921949" y="3602260"/>
                </a:cubicBezTo>
                <a:cubicBezTo>
                  <a:pt x="17922092" y="3602236"/>
                  <a:pt x="17923163" y="3602347"/>
                  <a:pt x="17924324" y="3602485"/>
                </a:cubicBezTo>
                <a:cubicBezTo>
                  <a:pt x="17934272" y="3603789"/>
                  <a:pt x="17946155" y="3603857"/>
                  <a:pt x="17955948" y="3602662"/>
                </a:cubicBezTo>
                <a:lnTo>
                  <a:pt x="17958876" y="3602307"/>
                </a:lnTo>
                <a:lnTo>
                  <a:pt x="17958597" y="3603744"/>
                </a:lnTo>
                <a:cubicBezTo>
                  <a:pt x="17958201" y="3605854"/>
                  <a:pt x="17957289" y="3607779"/>
                  <a:pt x="17955230" y="3610869"/>
                </a:cubicBezTo>
                <a:cubicBezTo>
                  <a:pt x="17954223" y="3612368"/>
                  <a:pt x="17953107" y="3614201"/>
                  <a:pt x="17952729" y="3614939"/>
                </a:cubicBezTo>
                <a:cubicBezTo>
                  <a:pt x="17951157" y="3618051"/>
                  <a:pt x="17951598" y="3621975"/>
                  <a:pt x="17953856" y="3624830"/>
                </a:cubicBezTo>
                <a:cubicBezTo>
                  <a:pt x="17955658" y="3627111"/>
                  <a:pt x="17959461" y="3628795"/>
                  <a:pt x="17963558" y="3629124"/>
                </a:cubicBezTo>
                <a:cubicBezTo>
                  <a:pt x="17972904" y="3629858"/>
                  <a:pt x="17981796" y="3625492"/>
                  <a:pt x="17983659" y="3619299"/>
                </a:cubicBezTo>
                <a:cubicBezTo>
                  <a:pt x="17984136" y="3617659"/>
                  <a:pt x="17984139" y="3617553"/>
                  <a:pt x="17983764" y="3615365"/>
                </a:cubicBezTo>
                <a:cubicBezTo>
                  <a:pt x="17983150" y="3611787"/>
                  <a:pt x="17982354" y="3610702"/>
                  <a:pt x="17977644" y="3607173"/>
                </a:cubicBezTo>
                <a:cubicBezTo>
                  <a:pt x="17976053" y="3605993"/>
                  <a:pt x="17974410" y="3604633"/>
                  <a:pt x="17973978" y="3604202"/>
                </a:cubicBezTo>
                <a:cubicBezTo>
                  <a:pt x="17973087" y="3603302"/>
                  <a:pt x="17971268" y="3600793"/>
                  <a:pt x="17971201" y="3600405"/>
                </a:cubicBezTo>
                <a:cubicBezTo>
                  <a:pt x="17971145" y="3600077"/>
                  <a:pt x="17971481" y="3599956"/>
                  <a:pt x="17974969" y="3599064"/>
                </a:cubicBezTo>
                <a:cubicBezTo>
                  <a:pt x="17983282" y="3596965"/>
                  <a:pt x="17992867" y="3593321"/>
                  <a:pt x="18001155" y="3589121"/>
                </a:cubicBezTo>
                <a:lnTo>
                  <a:pt x="18004136" y="3587600"/>
                </a:lnTo>
                <a:lnTo>
                  <a:pt x="18004980" y="3588844"/>
                </a:lnTo>
                <a:cubicBezTo>
                  <a:pt x="18005434" y="3589525"/>
                  <a:pt x="18007902" y="3592996"/>
                  <a:pt x="18010429" y="3596563"/>
                </a:cubicBezTo>
                <a:cubicBezTo>
                  <a:pt x="18023420" y="3614755"/>
                  <a:pt x="18027006" y="3620203"/>
                  <a:pt x="18028165" y="3623520"/>
                </a:cubicBezTo>
                <a:cubicBezTo>
                  <a:pt x="18029758" y="3628025"/>
                  <a:pt x="18029784" y="3630758"/>
                  <a:pt x="18028364" y="3637569"/>
                </a:cubicBezTo>
                <a:cubicBezTo>
                  <a:pt x="18027890" y="3639840"/>
                  <a:pt x="18027435" y="3642465"/>
                  <a:pt x="18027364" y="3643403"/>
                </a:cubicBezTo>
                <a:cubicBezTo>
                  <a:pt x="18026895" y="3649504"/>
                  <a:pt x="18031341" y="3655184"/>
                  <a:pt x="18037517" y="3656336"/>
                </a:cubicBezTo>
                <a:cubicBezTo>
                  <a:pt x="18044300" y="3657593"/>
                  <a:pt x="18054163" y="3653987"/>
                  <a:pt x="18060645" y="3647844"/>
                </a:cubicBezTo>
                <a:cubicBezTo>
                  <a:pt x="18067152" y="3641718"/>
                  <a:pt x="18069272" y="3635418"/>
                  <a:pt x="18066744" y="3629767"/>
                </a:cubicBezTo>
                <a:cubicBezTo>
                  <a:pt x="18065845" y="3627711"/>
                  <a:pt x="18064617" y="3626195"/>
                  <a:pt x="18062758" y="3624809"/>
                </a:cubicBezTo>
                <a:cubicBezTo>
                  <a:pt x="18060872" y="3623385"/>
                  <a:pt x="18058784" y="3622501"/>
                  <a:pt x="18055206" y="3621641"/>
                </a:cubicBezTo>
                <a:cubicBezTo>
                  <a:pt x="18047980" y="3619891"/>
                  <a:pt x="18044774" y="3618377"/>
                  <a:pt x="18041813" y="3615349"/>
                </a:cubicBezTo>
                <a:cubicBezTo>
                  <a:pt x="18039030" y="3612499"/>
                  <a:pt x="18037924" y="3610710"/>
                  <a:pt x="18028554" y="3593876"/>
                </a:cubicBezTo>
                <a:cubicBezTo>
                  <a:pt x="18022219" y="3582457"/>
                  <a:pt x="18019748" y="3577871"/>
                  <a:pt x="18019840" y="3577666"/>
                </a:cubicBezTo>
                <a:cubicBezTo>
                  <a:pt x="18019883" y="3577553"/>
                  <a:pt x="18020675" y="3576891"/>
                  <a:pt x="18021593" y="3576228"/>
                </a:cubicBezTo>
                <a:cubicBezTo>
                  <a:pt x="18028506" y="3571127"/>
                  <a:pt x="18037782" y="3562127"/>
                  <a:pt x="18043540" y="3554951"/>
                </a:cubicBezTo>
                <a:cubicBezTo>
                  <a:pt x="18044319" y="3553975"/>
                  <a:pt x="18045001" y="3553163"/>
                  <a:pt x="18045042" y="3553156"/>
                </a:cubicBezTo>
                <a:cubicBezTo>
                  <a:pt x="18045083" y="3553149"/>
                  <a:pt x="18045461" y="3553631"/>
                  <a:pt x="18045859" y="3554237"/>
                </a:cubicBezTo>
                <a:cubicBezTo>
                  <a:pt x="18047243" y="3556294"/>
                  <a:pt x="18047619" y="3557388"/>
                  <a:pt x="18048656" y="3562326"/>
                </a:cubicBezTo>
                <a:cubicBezTo>
                  <a:pt x="18049939" y="3568463"/>
                  <a:pt x="18050438" y="3569409"/>
                  <a:pt x="18053343" y="3571374"/>
                </a:cubicBezTo>
                <a:cubicBezTo>
                  <a:pt x="18055438" y="3572783"/>
                  <a:pt x="18057261" y="3573228"/>
                  <a:pt x="18059630" y="3572927"/>
                </a:cubicBezTo>
                <a:cubicBezTo>
                  <a:pt x="18061856" y="3572651"/>
                  <a:pt x="18063571" y="3571978"/>
                  <a:pt x="18065584" y="3570580"/>
                </a:cubicBezTo>
                <a:cubicBezTo>
                  <a:pt x="18072870" y="3565562"/>
                  <a:pt x="18077574" y="3555683"/>
                  <a:pt x="18075535" y="3549675"/>
                </a:cubicBezTo>
                <a:cubicBezTo>
                  <a:pt x="18074867" y="3547748"/>
                  <a:pt x="18073861" y="3546425"/>
                  <a:pt x="18072040" y="3545137"/>
                </a:cubicBezTo>
                <a:cubicBezTo>
                  <a:pt x="18070409" y="3543965"/>
                  <a:pt x="18068829" y="3543351"/>
                  <a:pt x="18067233" y="3543246"/>
                </a:cubicBezTo>
                <a:cubicBezTo>
                  <a:pt x="18066722" y="3543207"/>
                  <a:pt x="18064543" y="3543392"/>
                  <a:pt x="18062378" y="3543657"/>
                </a:cubicBezTo>
                <a:cubicBezTo>
                  <a:pt x="18060214" y="3543924"/>
                  <a:pt x="18057783" y="3544109"/>
                  <a:pt x="18056957" y="3544082"/>
                </a:cubicBezTo>
                <a:cubicBezTo>
                  <a:pt x="18055347" y="3544021"/>
                  <a:pt x="18052671" y="3543512"/>
                  <a:pt x="18052410" y="3543220"/>
                </a:cubicBezTo>
                <a:cubicBezTo>
                  <a:pt x="18052331" y="3543128"/>
                  <a:pt x="18052801" y="3542184"/>
                  <a:pt x="18053482" y="3541120"/>
                </a:cubicBezTo>
                <a:cubicBezTo>
                  <a:pt x="18059074" y="3532246"/>
                  <a:pt x="18063522" y="3522705"/>
                  <a:pt x="18067394" y="3511284"/>
                </a:cubicBezTo>
                <a:lnTo>
                  <a:pt x="18067942" y="3509695"/>
                </a:lnTo>
                <a:lnTo>
                  <a:pt x="18076499" y="3511112"/>
                </a:lnTo>
                <a:cubicBezTo>
                  <a:pt x="18091085" y="3513558"/>
                  <a:pt x="18101947" y="3515527"/>
                  <a:pt x="18105218" y="3516314"/>
                </a:cubicBezTo>
                <a:cubicBezTo>
                  <a:pt x="18109608" y="3517371"/>
                  <a:pt x="18112857" y="3519003"/>
                  <a:pt x="18115348" y="3521376"/>
                </a:cubicBezTo>
                <a:cubicBezTo>
                  <a:pt x="18117064" y="3523040"/>
                  <a:pt x="18118423" y="3524828"/>
                  <a:pt x="18120976" y="3528790"/>
                </a:cubicBezTo>
                <a:cubicBezTo>
                  <a:pt x="18124625" y="3534480"/>
                  <a:pt x="18127283" y="3536361"/>
                  <a:pt x="18132299" y="3536764"/>
                </a:cubicBezTo>
                <a:cubicBezTo>
                  <a:pt x="18137441" y="3537166"/>
                  <a:pt x="18142280" y="3534084"/>
                  <a:pt x="18145717" y="3528232"/>
                </a:cubicBezTo>
                <a:cubicBezTo>
                  <a:pt x="18148776" y="3522992"/>
                  <a:pt x="18150457" y="3516956"/>
                  <a:pt x="18150487" y="3511120"/>
                </a:cubicBezTo>
                <a:cubicBezTo>
                  <a:pt x="18150482" y="3508637"/>
                  <a:pt x="18149697" y="3504056"/>
                  <a:pt x="18148941" y="3502227"/>
                </a:cubicBezTo>
                <a:cubicBezTo>
                  <a:pt x="18147113" y="3497826"/>
                  <a:pt x="18143420" y="3494943"/>
                  <a:pt x="18138881" y="3494374"/>
                </a:cubicBezTo>
                <a:cubicBezTo>
                  <a:pt x="18135247" y="3493924"/>
                  <a:pt x="18133005" y="3494603"/>
                  <a:pt x="18127543" y="3497855"/>
                </a:cubicBezTo>
                <a:cubicBezTo>
                  <a:pt x="18122577" y="3500811"/>
                  <a:pt x="18121403" y="3501328"/>
                  <a:pt x="18118197" y="3502026"/>
                </a:cubicBezTo>
                <a:cubicBezTo>
                  <a:pt x="18113914" y="3502949"/>
                  <a:pt x="18111266" y="3502730"/>
                  <a:pt x="18104543" y="3500956"/>
                </a:cubicBezTo>
                <a:cubicBezTo>
                  <a:pt x="18099690" y="3499662"/>
                  <a:pt x="18072498" y="3491947"/>
                  <a:pt x="18072173" y="3491771"/>
                </a:cubicBezTo>
                <a:cubicBezTo>
                  <a:pt x="18072125" y="3491737"/>
                  <a:pt x="18072282" y="3490320"/>
                  <a:pt x="18072520" y="3488638"/>
                </a:cubicBezTo>
                <a:cubicBezTo>
                  <a:pt x="18073939" y="3478500"/>
                  <a:pt x="18074089" y="3466243"/>
                  <a:pt x="18072897" y="3456217"/>
                </a:cubicBezTo>
                <a:cubicBezTo>
                  <a:pt x="18072527" y="3453081"/>
                  <a:pt x="18072350" y="3453279"/>
                  <a:pt x="18074844" y="3453947"/>
                </a:cubicBezTo>
                <a:cubicBezTo>
                  <a:pt x="18076896" y="3454500"/>
                  <a:pt x="18078004" y="3455068"/>
                  <a:pt x="18081501" y="3457415"/>
                </a:cubicBezTo>
                <a:cubicBezTo>
                  <a:pt x="18083235" y="3458571"/>
                  <a:pt x="18085202" y="3459728"/>
                  <a:pt x="18085857" y="3459994"/>
                </a:cubicBezTo>
                <a:cubicBezTo>
                  <a:pt x="18089825" y="3461524"/>
                  <a:pt x="18094170" y="3460106"/>
                  <a:pt x="18096697" y="3456431"/>
                </a:cubicBezTo>
                <a:cubicBezTo>
                  <a:pt x="18100712" y="3450627"/>
                  <a:pt x="18099746" y="3438856"/>
                  <a:pt x="18094712" y="3432330"/>
                </a:cubicBezTo>
                <a:cubicBezTo>
                  <a:pt x="18093466" y="3430712"/>
                  <a:pt x="18091067" y="3428998"/>
                  <a:pt x="18089404" y="3428504"/>
                </a:cubicBezTo>
                <a:cubicBezTo>
                  <a:pt x="18087700" y="3428017"/>
                  <a:pt x="18085684" y="3428047"/>
                  <a:pt x="18083889" y="3428628"/>
                </a:cubicBezTo>
                <a:cubicBezTo>
                  <a:pt x="18081418" y="3429431"/>
                  <a:pt x="18080252" y="3430494"/>
                  <a:pt x="18076883" y="3435029"/>
                </a:cubicBezTo>
                <a:cubicBezTo>
                  <a:pt x="18075823" y="3436453"/>
                  <a:pt x="18074554" y="3438018"/>
                  <a:pt x="18074086" y="3438477"/>
                </a:cubicBezTo>
                <a:cubicBezTo>
                  <a:pt x="18073237" y="3439296"/>
                  <a:pt x="18070990" y="3440924"/>
                  <a:pt x="18070601" y="3440990"/>
                </a:cubicBezTo>
                <a:cubicBezTo>
                  <a:pt x="18070377" y="3441029"/>
                  <a:pt x="18070186" y="3440409"/>
                  <a:pt x="18069196" y="3436600"/>
                </a:cubicBezTo>
                <a:cubicBezTo>
                  <a:pt x="18067869" y="3431438"/>
                  <a:pt x="18065711" y="3425114"/>
                  <a:pt x="18063455" y="3419691"/>
                </a:cubicBezTo>
                <a:cubicBezTo>
                  <a:pt x="18062307" y="3416919"/>
                  <a:pt x="18059719" y="3411405"/>
                  <a:pt x="18058863" y="3409847"/>
                </a:cubicBezTo>
                <a:lnTo>
                  <a:pt x="18058436" y="3409078"/>
                </a:lnTo>
                <a:lnTo>
                  <a:pt x="18061081" y="3407193"/>
                </a:lnTo>
                <a:cubicBezTo>
                  <a:pt x="18066048" y="3403626"/>
                  <a:pt x="18075926" y="3396669"/>
                  <a:pt x="18080346" y="3393596"/>
                </a:cubicBezTo>
                <a:cubicBezTo>
                  <a:pt x="18088699" y="3387806"/>
                  <a:pt x="18091695" y="3386008"/>
                  <a:pt x="18094383" y="3385231"/>
                </a:cubicBezTo>
                <a:cubicBezTo>
                  <a:pt x="18095046" y="3385055"/>
                  <a:pt x="18095909" y="3384801"/>
                  <a:pt x="18096287" y="3384674"/>
                </a:cubicBezTo>
                <a:cubicBezTo>
                  <a:pt x="18097366" y="3384341"/>
                  <a:pt x="18100919" y="3384195"/>
                  <a:pt x="18102830" y="3384414"/>
                </a:cubicBezTo>
                <a:cubicBezTo>
                  <a:pt x="18103796" y="3384523"/>
                  <a:pt x="18106210" y="3384972"/>
                  <a:pt x="18108196" y="3385389"/>
                </a:cubicBezTo>
                <a:cubicBezTo>
                  <a:pt x="18110186" y="3385827"/>
                  <a:pt x="18112511" y="3386249"/>
                  <a:pt x="18113385" y="3386310"/>
                </a:cubicBezTo>
                <a:cubicBezTo>
                  <a:pt x="18117763" y="3386675"/>
                  <a:pt x="18121611" y="3384815"/>
                  <a:pt x="18124312" y="3381047"/>
                </a:cubicBezTo>
                <a:cubicBezTo>
                  <a:pt x="18126555" y="3377926"/>
                  <a:pt x="18127207" y="3374362"/>
                  <a:pt x="18126414" y="3369740"/>
                </a:cubicBezTo>
                <a:cubicBezTo>
                  <a:pt x="18124980" y="3361376"/>
                  <a:pt x="18119644" y="3353091"/>
                  <a:pt x="18112864" y="3348654"/>
                </a:cubicBezTo>
                <a:cubicBezTo>
                  <a:pt x="18109005" y="3346158"/>
                  <a:pt x="18105413" y="3345342"/>
                  <a:pt x="18101881" y="3346222"/>
                </a:cubicBezTo>
                <a:cubicBezTo>
                  <a:pt x="18098954" y="3346955"/>
                  <a:pt x="18096014" y="3349080"/>
                  <a:pt x="18094368" y="3351636"/>
                </a:cubicBezTo>
                <a:cubicBezTo>
                  <a:pt x="18093190" y="3353480"/>
                  <a:pt x="18092715" y="3354761"/>
                  <a:pt x="18091479" y="3359584"/>
                </a:cubicBezTo>
                <a:cubicBezTo>
                  <a:pt x="18090105" y="3364955"/>
                  <a:pt x="18089391" y="3366678"/>
                  <a:pt x="18087389" y="3369484"/>
                </a:cubicBezTo>
                <a:cubicBezTo>
                  <a:pt x="18084742" y="3373201"/>
                  <a:pt x="18083056" y="3374416"/>
                  <a:pt x="18072208" y="3380508"/>
                </a:cubicBezTo>
                <a:cubicBezTo>
                  <a:pt x="18063857" y="3385203"/>
                  <a:pt x="18049164" y="3393301"/>
                  <a:pt x="18048939" y="3393339"/>
                </a:cubicBezTo>
                <a:cubicBezTo>
                  <a:pt x="18048837" y="3393357"/>
                  <a:pt x="18048292" y="3392755"/>
                  <a:pt x="18047746" y="3392028"/>
                </a:cubicBezTo>
                <a:cubicBezTo>
                  <a:pt x="18042068" y="3384328"/>
                  <a:pt x="18034425" y="3376207"/>
                  <a:pt x="18027121" y="3370071"/>
                </a:cubicBezTo>
                <a:cubicBezTo>
                  <a:pt x="18025666" y="3368826"/>
                  <a:pt x="18024190" y="3367584"/>
                  <a:pt x="18023868" y="3367302"/>
                </a:cubicBezTo>
                <a:lnTo>
                  <a:pt x="18023276" y="3366794"/>
                </a:lnTo>
                <a:lnTo>
                  <a:pt x="18024163" y="3366199"/>
                </a:lnTo>
                <a:cubicBezTo>
                  <a:pt x="18025734" y="3365172"/>
                  <a:pt x="18027525" y="3364570"/>
                  <a:pt x="18031557" y="3363774"/>
                </a:cubicBezTo>
                <a:cubicBezTo>
                  <a:pt x="18035996" y="3362907"/>
                  <a:pt x="18037409" y="3362434"/>
                  <a:pt x="18038718" y="3361473"/>
                </a:cubicBezTo>
                <a:cubicBezTo>
                  <a:pt x="18040734" y="3359969"/>
                  <a:pt x="18042356" y="3356786"/>
                  <a:pt x="18042428" y="3354142"/>
                </a:cubicBezTo>
                <a:cubicBezTo>
                  <a:pt x="18042648" y="3347684"/>
                  <a:pt x="18034922" y="3339451"/>
                  <a:pt x="18026359" y="3337024"/>
                </a:cubicBezTo>
                <a:cubicBezTo>
                  <a:pt x="18023658" y="3336246"/>
                  <a:pt x="18022293" y="3336143"/>
                  <a:pt x="18020150" y="3336531"/>
                </a:cubicBezTo>
                <a:cubicBezTo>
                  <a:pt x="18017332" y="3337036"/>
                  <a:pt x="18015048" y="3338816"/>
                  <a:pt x="18013625" y="3341566"/>
                </a:cubicBezTo>
                <a:cubicBezTo>
                  <a:pt x="18012553" y="3343665"/>
                  <a:pt x="18012457" y="3345071"/>
                  <a:pt x="18013046" y="3349854"/>
                </a:cubicBezTo>
                <a:cubicBezTo>
                  <a:pt x="18013323" y="3352080"/>
                  <a:pt x="18013535" y="3354549"/>
                  <a:pt x="18013505" y="3355354"/>
                </a:cubicBezTo>
                <a:cubicBezTo>
                  <a:pt x="18013444" y="3356838"/>
                  <a:pt x="18013064" y="3359282"/>
                  <a:pt x="18012859" y="3359317"/>
                </a:cubicBezTo>
                <a:cubicBezTo>
                  <a:pt x="18012797" y="3359328"/>
                  <a:pt x="18011628" y="3358644"/>
                  <a:pt x="18010263" y="3357805"/>
                </a:cubicBezTo>
                <a:cubicBezTo>
                  <a:pt x="18001657" y="3352544"/>
                  <a:pt x="17992982" y="3348473"/>
                  <a:pt x="17983256" y="3345152"/>
                </a:cubicBezTo>
                <a:cubicBezTo>
                  <a:pt x="17980728" y="3344280"/>
                  <a:pt x="17980065" y="3343973"/>
                  <a:pt x="17980122" y="3343689"/>
                </a:cubicBezTo>
                <a:cubicBezTo>
                  <a:pt x="17980172" y="3343491"/>
                  <a:pt x="17980703" y="3340327"/>
                  <a:pt x="17981330" y="3336619"/>
                </a:cubicBezTo>
                <a:cubicBezTo>
                  <a:pt x="17984538" y="3317523"/>
                  <a:pt x="17986433" y="3307704"/>
                  <a:pt x="17987461" y="3304980"/>
                </a:cubicBezTo>
                <a:cubicBezTo>
                  <a:pt x="17988748" y="3301560"/>
                  <a:pt x="17990760" y="3298689"/>
                  <a:pt x="17993376" y="3296514"/>
                </a:cubicBezTo>
                <a:cubicBezTo>
                  <a:pt x="17994134" y="3295900"/>
                  <a:pt x="17996222" y="3294447"/>
                  <a:pt x="17997979" y="3293283"/>
                </a:cubicBezTo>
                <a:cubicBezTo>
                  <a:pt x="18002261" y="3290506"/>
                  <a:pt x="18003402" y="3289553"/>
                  <a:pt x="18004777" y="3287633"/>
                </a:cubicBezTo>
                <a:cubicBezTo>
                  <a:pt x="18006607" y="3285046"/>
                  <a:pt x="18007298" y="3281833"/>
                  <a:pt x="18006723" y="3278479"/>
                </a:cubicBezTo>
                <a:cubicBezTo>
                  <a:pt x="18006229" y="3275595"/>
                  <a:pt x="18004877" y="3273238"/>
                  <a:pt x="18002386" y="3270865"/>
                </a:cubicBezTo>
                <a:cubicBezTo>
                  <a:pt x="17998851" y="3267556"/>
                  <a:pt x="17992152" y="3264452"/>
                  <a:pt x="17986663" y="3263625"/>
                </a:cubicBezTo>
                <a:cubicBezTo>
                  <a:pt x="17982687" y="3263022"/>
                  <a:pt x="17981275" y="3263012"/>
                  <a:pt x="17977414" y="3263569"/>
                </a:cubicBezTo>
                <a:cubicBezTo>
                  <a:pt x="17974206" y="3264014"/>
                  <a:pt x="17973640" y="3264153"/>
                  <a:pt x="17972153" y="3264807"/>
                </a:cubicBezTo>
                <a:cubicBezTo>
                  <a:pt x="17969628" y="3265914"/>
                  <a:pt x="17968258" y="3267012"/>
                  <a:pt x="17966784" y="3269096"/>
                </a:cubicBezTo>
                <a:cubicBezTo>
                  <a:pt x="17965768" y="3270534"/>
                  <a:pt x="17965376" y="3271317"/>
                  <a:pt x="17964957" y="3272799"/>
                </a:cubicBezTo>
                <a:cubicBezTo>
                  <a:pt x="17964249" y="3275299"/>
                  <a:pt x="17964217" y="3276588"/>
                  <a:pt x="17964785" y="3279165"/>
                </a:cubicBezTo>
                <a:cubicBezTo>
                  <a:pt x="17965297" y="3281414"/>
                  <a:pt x="17965728" y="3282329"/>
                  <a:pt x="17968766" y="3287408"/>
                </a:cubicBezTo>
                <a:cubicBezTo>
                  <a:pt x="17972101" y="3292983"/>
                  <a:pt x="17973150" y="3297014"/>
                  <a:pt x="17972550" y="3302232"/>
                </a:cubicBezTo>
                <a:cubicBezTo>
                  <a:pt x="17972229" y="3305150"/>
                  <a:pt x="17970933" y="3310109"/>
                  <a:pt x="17966090" y="3326917"/>
                </a:cubicBezTo>
                <a:cubicBezTo>
                  <a:pt x="17964939" y="3330883"/>
                  <a:pt x="17963633" y="3335422"/>
                  <a:pt x="17963174" y="3337038"/>
                </a:cubicBezTo>
                <a:lnTo>
                  <a:pt x="17962349" y="3339958"/>
                </a:lnTo>
                <a:lnTo>
                  <a:pt x="17960444" y="3339653"/>
                </a:lnTo>
                <a:cubicBezTo>
                  <a:pt x="17950791" y="3338108"/>
                  <a:pt x="17938954" y="3337822"/>
                  <a:pt x="17928107" y="3338882"/>
                </a:cubicBezTo>
                <a:lnTo>
                  <a:pt x="17924565" y="3339216"/>
                </a:lnTo>
                <a:lnTo>
                  <a:pt x="17924859" y="3337987"/>
                </a:lnTo>
                <a:cubicBezTo>
                  <a:pt x="17925422" y="3335743"/>
                  <a:pt x="17926094" y="3334385"/>
                  <a:pt x="17928187" y="3331248"/>
                </a:cubicBezTo>
                <a:cubicBezTo>
                  <a:pt x="17931361" y="3326430"/>
                  <a:pt x="17931936" y="3324753"/>
                  <a:pt x="17931427" y="3321787"/>
                </a:cubicBezTo>
                <a:cubicBezTo>
                  <a:pt x="17930954" y="3319027"/>
                  <a:pt x="17929593" y="3316987"/>
                  <a:pt x="17927127" y="3315367"/>
                </a:cubicBezTo>
                <a:cubicBezTo>
                  <a:pt x="17923761" y="3313166"/>
                  <a:pt x="17918948" y="3312475"/>
                  <a:pt x="17913465" y="3313394"/>
                </a:cubicBezTo>
                <a:cubicBezTo>
                  <a:pt x="17908104" y="3314293"/>
                  <a:pt x="17903793" y="3316526"/>
                  <a:pt x="17901363" y="3319658"/>
                </a:cubicBezTo>
                <a:cubicBezTo>
                  <a:pt x="17899471" y="3322130"/>
                  <a:pt x="17898930" y="3324623"/>
                  <a:pt x="17899664" y="3327676"/>
                </a:cubicBezTo>
                <a:cubicBezTo>
                  <a:pt x="17900315" y="3330490"/>
                  <a:pt x="17901450" y="3331832"/>
                  <a:pt x="17906064" y="3335294"/>
                </a:cubicBezTo>
                <a:cubicBezTo>
                  <a:pt x="17907491" y="3336375"/>
                  <a:pt x="17909166" y="3337793"/>
                  <a:pt x="17909786" y="3338466"/>
                </a:cubicBezTo>
                <a:cubicBezTo>
                  <a:pt x="17910852" y="3339651"/>
                  <a:pt x="17911938" y="3341192"/>
                  <a:pt x="17911819" y="3341359"/>
                </a:cubicBezTo>
                <a:cubicBezTo>
                  <a:pt x="17911785" y="3341407"/>
                  <a:pt x="17910398" y="3341792"/>
                  <a:pt x="17908726" y="3342226"/>
                </a:cubicBezTo>
                <a:cubicBezTo>
                  <a:pt x="17898857" y="3344698"/>
                  <a:pt x="17888871" y="3348452"/>
                  <a:pt x="17880294" y="3352933"/>
                </a:cubicBezTo>
                <a:cubicBezTo>
                  <a:pt x="17879134" y="3353532"/>
                  <a:pt x="17878161" y="3353993"/>
                  <a:pt x="17878133" y="3353956"/>
                </a:cubicBezTo>
                <a:cubicBezTo>
                  <a:pt x="17877989" y="3353854"/>
                  <a:pt x="17868598" y="3340581"/>
                  <a:pt x="17865134" y="3335596"/>
                </a:cubicBezTo>
                <a:cubicBezTo>
                  <a:pt x="17856574" y="3323359"/>
                  <a:pt x="17855325" y="3321110"/>
                  <a:pt x="17854561" y="3316653"/>
                </a:cubicBezTo>
                <a:cubicBezTo>
                  <a:pt x="17854007" y="3313421"/>
                  <a:pt x="17854183" y="3311138"/>
                  <a:pt x="17855493" y="3305146"/>
                </a:cubicBezTo>
                <a:cubicBezTo>
                  <a:pt x="17856445" y="3300751"/>
                  <a:pt x="17856527" y="3299516"/>
                  <a:pt x="17856120" y="3297144"/>
                </a:cubicBezTo>
                <a:cubicBezTo>
                  <a:pt x="17855847" y="3295549"/>
                  <a:pt x="17855639" y="3294953"/>
                  <a:pt x="17854952" y="3293766"/>
                </a:cubicBezTo>
                <a:cubicBezTo>
                  <a:pt x="17851272" y="3287408"/>
                  <a:pt x="17844390" y="3285450"/>
                  <a:pt x="17835707" y="3288329"/>
                </a:cubicBezTo>
                <a:cubicBezTo>
                  <a:pt x="17828555" y="3290692"/>
                  <a:pt x="17822536" y="3295113"/>
                  <a:pt x="17818770" y="3300770"/>
                </a:cubicBezTo>
                <a:cubicBezTo>
                  <a:pt x="17817280" y="3303003"/>
                  <a:pt x="17816564" y="3304600"/>
                  <a:pt x="17816104" y="3306700"/>
                </a:cubicBezTo>
                <a:cubicBezTo>
                  <a:pt x="17814788" y="3312778"/>
                  <a:pt x="17818719" y="3319008"/>
                  <a:pt x="17825107" y="3321029"/>
                </a:cubicBezTo>
                <a:cubicBezTo>
                  <a:pt x="17826216" y="3321365"/>
                  <a:pt x="17828495" y="3322006"/>
                  <a:pt x="17830188" y="3322432"/>
                </a:cubicBezTo>
                <a:cubicBezTo>
                  <a:pt x="17834235" y="3323443"/>
                  <a:pt x="17836445" y="3324305"/>
                  <a:pt x="17838580" y="3325708"/>
                </a:cubicBezTo>
                <a:cubicBezTo>
                  <a:pt x="17843013" y="3328610"/>
                  <a:pt x="17844614" y="3330820"/>
                  <a:pt x="17852693" y="3345413"/>
                </a:cubicBezTo>
                <a:cubicBezTo>
                  <a:pt x="17853274" y="3346471"/>
                  <a:pt x="17854644" y="3348931"/>
                  <a:pt x="17855738" y="3350891"/>
                </a:cubicBezTo>
                <a:cubicBezTo>
                  <a:pt x="17856832" y="3352850"/>
                  <a:pt x="17858851" y="3356525"/>
                  <a:pt x="17860254" y="3359063"/>
                </a:cubicBezTo>
                <a:lnTo>
                  <a:pt x="17862796" y="3363701"/>
                </a:lnTo>
                <a:lnTo>
                  <a:pt x="17861246" y="3364851"/>
                </a:lnTo>
                <a:cubicBezTo>
                  <a:pt x="17853637" y="3370555"/>
                  <a:pt x="17845226" y="3378586"/>
                  <a:pt x="17839200" y="3385914"/>
                </a:cubicBezTo>
                <a:cubicBezTo>
                  <a:pt x="17837473" y="3387999"/>
                  <a:pt x="17837273" y="3388181"/>
                  <a:pt x="17836972" y="3387896"/>
                </a:cubicBezTo>
                <a:cubicBezTo>
                  <a:pt x="17836218" y="3387183"/>
                  <a:pt x="17835446" y="3384769"/>
                  <a:pt x="17834514" y="3380318"/>
                </a:cubicBezTo>
                <a:cubicBezTo>
                  <a:pt x="17834008" y="3377857"/>
                  <a:pt x="17833414" y="3375496"/>
                  <a:pt x="17833214" y="3375067"/>
                </a:cubicBezTo>
                <a:cubicBezTo>
                  <a:pt x="17832481" y="3373614"/>
                  <a:pt x="17831435" y="3372425"/>
                  <a:pt x="17830005" y="3371449"/>
                </a:cubicBezTo>
                <a:cubicBezTo>
                  <a:pt x="17826145" y="3368827"/>
                  <a:pt x="17821751" y="3369223"/>
                  <a:pt x="17817115" y="3372628"/>
                </a:cubicBezTo>
                <a:cubicBezTo>
                  <a:pt x="17810099" y="3377747"/>
                  <a:pt x="17805696" y="3387301"/>
                  <a:pt x="17807674" y="3393067"/>
                </a:cubicBezTo>
                <a:cubicBezTo>
                  <a:pt x="17808832" y="3396510"/>
                  <a:pt x="17812243" y="3399209"/>
                  <a:pt x="17815832" y="3399520"/>
                </a:cubicBezTo>
                <a:cubicBezTo>
                  <a:pt x="17816600" y="3399578"/>
                  <a:pt x="17818745" y="3399442"/>
                  <a:pt x="17821133" y="3399137"/>
                </a:cubicBezTo>
                <a:cubicBezTo>
                  <a:pt x="17824866" y="3398687"/>
                  <a:pt x="17826960" y="3398622"/>
                  <a:pt x="17828575" y="3398956"/>
                </a:cubicBezTo>
                <a:cubicBezTo>
                  <a:pt x="17828944" y="3399019"/>
                  <a:pt x="17829275" y="3399110"/>
                  <a:pt x="17829299" y="3399127"/>
                </a:cubicBezTo>
                <a:cubicBezTo>
                  <a:pt x="17829343" y="3399140"/>
                  <a:pt x="17828423" y="3400771"/>
                  <a:pt x="17827242" y="3402721"/>
                </a:cubicBezTo>
                <a:cubicBezTo>
                  <a:pt x="17822115" y="3411242"/>
                  <a:pt x="17817817" y="3420673"/>
                  <a:pt x="17814626" y="3430420"/>
                </a:cubicBezTo>
                <a:cubicBezTo>
                  <a:pt x="17814115" y="3431981"/>
                  <a:pt x="17813660" y="3433259"/>
                  <a:pt x="17813620" y="3433266"/>
                </a:cubicBezTo>
                <a:cubicBezTo>
                  <a:pt x="17813333" y="3433315"/>
                  <a:pt x="17790559" y="3429389"/>
                  <a:pt x="17784509" y="3428237"/>
                </a:cubicBezTo>
                <a:cubicBezTo>
                  <a:pt x="17775200" y="3426486"/>
                  <a:pt x="17772256" y="3425391"/>
                  <a:pt x="17768934" y="3422466"/>
                </a:cubicBezTo>
                <a:cubicBezTo>
                  <a:pt x="17767022" y="3420773"/>
                  <a:pt x="17765901" y="3419386"/>
                  <a:pt x="17763241" y="3415295"/>
                </a:cubicBezTo>
                <a:cubicBezTo>
                  <a:pt x="17762039" y="3413438"/>
                  <a:pt x="17760645" y="3411446"/>
                  <a:pt x="17760168" y="3410875"/>
                </a:cubicBezTo>
                <a:cubicBezTo>
                  <a:pt x="17758954" y="3409441"/>
                  <a:pt x="17756450" y="3407723"/>
                  <a:pt x="17754800" y="3407185"/>
                </a:cubicBezTo>
                <a:cubicBezTo>
                  <a:pt x="17751968" y="3406260"/>
                  <a:pt x="17748350" y="3406396"/>
                  <a:pt x="17745848" y="3407520"/>
                </a:cubicBezTo>
                <a:cubicBezTo>
                  <a:pt x="17739395" y="3410395"/>
                  <a:pt x="17734197" y="3419727"/>
                  <a:pt x="17733341" y="3429958"/>
                </a:cubicBezTo>
                <a:cubicBezTo>
                  <a:pt x="17733160" y="3432094"/>
                  <a:pt x="17733194" y="3432909"/>
                  <a:pt x="17733632" y="3435950"/>
                </a:cubicBezTo>
                <a:cubicBezTo>
                  <a:pt x="17734214" y="3440081"/>
                  <a:pt x="17734767" y="3441713"/>
                  <a:pt x="17736356" y="3443987"/>
                </a:cubicBezTo>
                <a:cubicBezTo>
                  <a:pt x="17738273" y="3446690"/>
                  <a:pt x="17741949" y="3448734"/>
                  <a:pt x="17745497" y="3449052"/>
                </a:cubicBezTo>
                <a:cubicBezTo>
                  <a:pt x="17747186" y="3449204"/>
                  <a:pt x="17750082" y="3448665"/>
                  <a:pt x="17751863" y="3447876"/>
                </a:cubicBezTo>
                <a:cubicBezTo>
                  <a:pt x="17752682" y="3447503"/>
                  <a:pt x="17754663" y="3446406"/>
                  <a:pt x="17756306" y="3445430"/>
                </a:cubicBezTo>
                <a:cubicBezTo>
                  <a:pt x="17762485" y="3441697"/>
                  <a:pt x="17765696" y="3440662"/>
                  <a:pt x="17770455" y="3440793"/>
                </a:cubicBezTo>
                <a:cubicBezTo>
                  <a:pt x="17774009" y="3440900"/>
                  <a:pt x="17777219" y="3441697"/>
                  <a:pt x="17796547" y="3447245"/>
                </a:cubicBezTo>
                <a:cubicBezTo>
                  <a:pt x="17800508" y="3448377"/>
                  <a:pt x="17805092" y="3449696"/>
                  <a:pt x="17806771" y="3450165"/>
                </a:cubicBezTo>
                <a:lnTo>
                  <a:pt x="17809781" y="3451018"/>
                </a:lnTo>
                <a:lnTo>
                  <a:pt x="17809589" y="3452230"/>
                </a:lnTo>
                <a:cubicBezTo>
                  <a:pt x="17808159" y="3460959"/>
                  <a:pt x="17807906" y="3473233"/>
                  <a:pt x="17808935" y="3484024"/>
                </a:cubicBezTo>
                <a:cubicBezTo>
                  <a:pt x="17809126" y="3486118"/>
                  <a:pt x="17809159" y="3487291"/>
                  <a:pt x="17809016" y="3487316"/>
                </a:cubicBezTo>
                <a:cubicBezTo>
                  <a:pt x="17808259" y="3487445"/>
                  <a:pt x="17805039" y="3485850"/>
                  <a:pt x="17802169" y="3483963"/>
                </a:cubicBezTo>
                <a:cubicBezTo>
                  <a:pt x="17797153" y="3480613"/>
                  <a:pt x="17795766" y="3480135"/>
                  <a:pt x="17792777" y="3480627"/>
                </a:cubicBezTo>
                <a:cubicBezTo>
                  <a:pt x="17789772" y="3481142"/>
                  <a:pt x="17788048" y="3482259"/>
                  <a:pt x="17786324" y="3484849"/>
                </a:cubicBezTo>
                <a:cubicBezTo>
                  <a:pt x="17785185" y="3486560"/>
                  <a:pt x="17784595" y="3488155"/>
                  <a:pt x="17784219" y="3490620"/>
                </a:cubicBezTo>
                <a:cubicBezTo>
                  <a:pt x="17782869" y="3499441"/>
                  <a:pt x="17786766" y="3509530"/>
                  <a:pt x="17792528" y="3512078"/>
                </a:cubicBezTo>
                <a:cubicBezTo>
                  <a:pt x="17794443" y="3512929"/>
                  <a:pt x="17795644" y="3513060"/>
                  <a:pt x="17797873" y="3512677"/>
                </a:cubicBezTo>
                <a:cubicBezTo>
                  <a:pt x="17801103" y="3512123"/>
                  <a:pt x="17802558" y="3511032"/>
                  <a:pt x="17805591" y="3506870"/>
                </a:cubicBezTo>
                <a:cubicBezTo>
                  <a:pt x="17807841" y="3503790"/>
                  <a:pt x="17809039" y="3502426"/>
                  <a:pt x="17810476" y="3501359"/>
                </a:cubicBezTo>
                <a:lnTo>
                  <a:pt x="17811561" y="3500562"/>
                </a:lnTo>
                <a:lnTo>
                  <a:pt x="17811848" y="3501629"/>
                </a:lnTo>
                <a:cubicBezTo>
                  <a:pt x="17812009" y="3502191"/>
                  <a:pt x="17812546" y="3504225"/>
                  <a:pt x="17813057" y="3506095"/>
                </a:cubicBezTo>
                <a:cubicBezTo>
                  <a:pt x="17815327" y="3514548"/>
                  <a:pt x="17819079" y="3524156"/>
                  <a:pt x="17823154" y="3531962"/>
                </a:cubicBezTo>
                <a:cubicBezTo>
                  <a:pt x="17823938" y="3533470"/>
                  <a:pt x="17824606" y="3534787"/>
                  <a:pt x="17824624" y="3534889"/>
                </a:cubicBezTo>
                <a:cubicBezTo>
                  <a:pt x="17824645" y="3535012"/>
                  <a:pt x="17823364" y="3536010"/>
                  <a:pt x="17821807" y="3537119"/>
                </a:cubicBezTo>
                <a:cubicBezTo>
                  <a:pt x="17794581" y="3556460"/>
                  <a:pt x="17793344" y="3557220"/>
                  <a:pt x="17787884" y="3558156"/>
                </a:cubicBezTo>
                <a:cubicBezTo>
                  <a:pt x="17784347" y="3558763"/>
                  <a:pt x="17782685" y="3558648"/>
                  <a:pt x="17777049" y="3557445"/>
                </a:cubicBezTo>
                <a:cubicBezTo>
                  <a:pt x="17769814" y="3555886"/>
                  <a:pt x="17767328" y="3556123"/>
                  <a:pt x="17763763" y="3558650"/>
                </a:cubicBezTo>
                <a:cubicBezTo>
                  <a:pt x="17760536" y="3560950"/>
                  <a:pt x="17758754" y="3564056"/>
                  <a:pt x="17758292" y="3568114"/>
                </a:cubicBezTo>
                <a:cubicBezTo>
                  <a:pt x="17758034" y="3570537"/>
                  <a:pt x="17758939" y="3575813"/>
                  <a:pt x="17760122" y="3578789"/>
                </a:cubicBezTo>
                <a:cubicBezTo>
                  <a:pt x="17763639" y="3587512"/>
                  <a:pt x="17770432" y="3594599"/>
                  <a:pt x="17776971" y="3596404"/>
                </a:cubicBezTo>
                <a:cubicBezTo>
                  <a:pt x="17779045" y="3596954"/>
                  <a:pt x="17780471" y="3597046"/>
                  <a:pt x="17782352" y="3596724"/>
                </a:cubicBezTo>
                <a:cubicBezTo>
                  <a:pt x="17785971" y="3596103"/>
                  <a:pt x="17789631" y="3593391"/>
                  <a:pt x="17791295" y="3590075"/>
                </a:cubicBezTo>
                <a:cubicBezTo>
                  <a:pt x="17792122" y="3588396"/>
                  <a:pt x="17792549" y="3587081"/>
                  <a:pt x="17793607" y="3582816"/>
                </a:cubicBezTo>
                <a:cubicBezTo>
                  <a:pt x="17794621" y="3578789"/>
                  <a:pt x="17795194" y="3577217"/>
                  <a:pt x="17796384" y="3575076"/>
                </a:cubicBezTo>
                <a:cubicBezTo>
                  <a:pt x="17798150" y="3571869"/>
                  <a:pt x="17800883" y="3569274"/>
                  <a:pt x="17805250" y="3566631"/>
                </a:cubicBezTo>
                <a:cubicBezTo>
                  <a:pt x="17808015" y="3564956"/>
                  <a:pt x="17813288" y="3561947"/>
                  <a:pt x="17817213" y="3559801"/>
                </a:cubicBezTo>
                <a:cubicBezTo>
                  <a:pt x="17819193" y="3558703"/>
                  <a:pt x="17823136" y="3556532"/>
                  <a:pt x="17830960" y="3552202"/>
                </a:cubicBezTo>
                <a:cubicBezTo>
                  <a:pt x="17832804" y="3551170"/>
                  <a:pt x="17834434" y="3550364"/>
                  <a:pt x="17834563" y="3550384"/>
                </a:cubicBezTo>
                <a:cubicBezTo>
                  <a:pt x="17834694" y="3550404"/>
                  <a:pt x="17835557" y="3551392"/>
                  <a:pt x="17836453" y="3552565"/>
                </a:cubicBezTo>
                <a:cubicBezTo>
                  <a:pt x="17841923" y="3559669"/>
                  <a:pt x="17849449" y="3567347"/>
                  <a:pt x="17856987" y="3573506"/>
                </a:cubicBezTo>
                <a:lnTo>
                  <a:pt x="17859117" y="3575246"/>
                </a:lnTo>
                <a:lnTo>
                  <a:pt x="17858322" y="3575761"/>
                </a:lnTo>
                <a:cubicBezTo>
                  <a:pt x="17856523" y="3576933"/>
                  <a:pt x="17855406" y="3577293"/>
                  <a:pt x="17850690" y="3578270"/>
                </a:cubicBezTo>
                <a:cubicBezTo>
                  <a:pt x="17844533" y="3579557"/>
                  <a:pt x="17843332" y="3580163"/>
                  <a:pt x="17841540" y="3582849"/>
                </a:cubicBezTo>
                <a:cubicBezTo>
                  <a:pt x="17838946" y="3586746"/>
                  <a:pt x="17839234" y="3590760"/>
                  <a:pt x="17842472" y="3595404"/>
                </a:cubicBezTo>
                <a:cubicBezTo>
                  <a:pt x="17844152" y="3597832"/>
                  <a:pt x="17846022" y="3599658"/>
                  <a:pt x="17848688" y="3601580"/>
                </a:cubicBezTo>
                <a:cubicBezTo>
                  <a:pt x="17853291" y="3604854"/>
                  <a:pt x="17857997" y="3606278"/>
                  <a:pt x="17861944" y="3605602"/>
                </a:cubicBezTo>
                <a:cubicBezTo>
                  <a:pt x="17864642" y="3605139"/>
                  <a:pt x="17866401" y="3603975"/>
                  <a:pt x="17867969" y="3601579"/>
                </a:cubicBezTo>
                <a:cubicBezTo>
                  <a:pt x="17869561" y="3599201"/>
                  <a:pt x="17869945" y="3596778"/>
                  <a:pt x="17869348" y="3593175"/>
                </a:cubicBezTo>
                <a:cubicBezTo>
                  <a:pt x="17868829" y="3590148"/>
                  <a:pt x="17868653" y="3586916"/>
                  <a:pt x="17868908" y="3585082"/>
                </a:cubicBezTo>
                <a:cubicBezTo>
                  <a:pt x="17869271" y="3582410"/>
                  <a:pt x="17869229" y="3582417"/>
                  <a:pt x="17871303" y="3583704"/>
                </a:cubicBezTo>
                <a:cubicBezTo>
                  <a:pt x="17880254" y="3589263"/>
                  <a:pt x="17891267" y="3594322"/>
                  <a:pt x="17900711" y="3597228"/>
                </a:cubicBezTo>
                <a:cubicBezTo>
                  <a:pt x="17902333" y="3597729"/>
                  <a:pt x="17903683" y="3598235"/>
                  <a:pt x="17903704" y="3598357"/>
                </a:cubicBezTo>
                <a:cubicBezTo>
                  <a:pt x="17903750" y="3598623"/>
                  <a:pt x="17902095" y="3608612"/>
                  <a:pt x="17900450" y="3618051"/>
                </a:cubicBezTo>
                <a:cubicBezTo>
                  <a:pt x="17897225" y="3636561"/>
                  <a:pt x="17896481" y="3639341"/>
                  <a:pt x="17893767" y="3643153"/>
                </a:cubicBezTo>
                <a:cubicBezTo>
                  <a:pt x="17891845" y="3645820"/>
                  <a:pt x="17890106" y="3647339"/>
                  <a:pt x="17885645" y="3650167"/>
                </a:cubicBezTo>
                <a:cubicBezTo>
                  <a:pt x="17881676" y="3652679"/>
                  <a:pt x="17880423" y="3653714"/>
                  <a:pt x="17879021" y="3655723"/>
                </a:cubicBezTo>
                <a:cubicBezTo>
                  <a:pt x="17877001" y="3658554"/>
                  <a:pt x="17876383" y="3661333"/>
                  <a:pt x="17876996" y="3664912"/>
                </a:cubicBezTo>
                <a:cubicBezTo>
                  <a:pt x="17877579" y="3668433"/>
                  <a:pt x="17879578" y="3671374"/>
                  <a:pt x="17883192" y="3674039"/>
                </a:cubicBezTo>
                <a:cubicBezTo>
                  <a:pt x="17888681" y="3678066"/>
                  <a:pt x="17896059" y="3680337"/>
                  <a:pt x="17903429" y="3680231"/>
                </a:cubicBezTo>
                <a:cubicBezTo>
                  <a:pt x="17903726" y="3680243"/>
                  <a:pt x="17905348" y="3680007"/>
                  <a:pt x="17907049" y="3679737"/>
                </a:cubicBezTo>
                <a:close/>
                <a:moveTo>
                  <a:pt x="17421532" y="3808724"/>
                </a:moveTo>
                <a:cubicBezTo>
                  <a:pt x="17426569" y="3807902"/>
                  <a:pt x="17429107" y="3806499"/>
                  <a:pt x="17431435" y="3803258"/>
                </a:cubicBezTo>
                <a:cubicBezTo>
                  <a:pt x="17433458" y="3800448"/>
                  <a:pt x="17434183" y="3797313"/>
                  <a:pt x="17433601" y="3793918"/>
                </a:cubicBezTo>
                <a:cubicBezTo>
                  <a:pt x="17433240" y="3791812"/>
                  <a:pt x="17432492" y="3790151"/>
                  <a:pt x="17430061" y="3786042"/>
                </a:cubicBezTo>
                <a:cubicBezTo>
                  <a:pt x="17427697" y="3782068"/>
                  <a:pt x="17427004" y="3780608"/>
                  <a:pt x="17426232" y="3778067"/>
                </a:cubicBezTo>
                <a:cubicBezTo>
                  <a:pt x="17425251" y="3774804"/>
                  <a:pt x="17425240" y="3771059"/>
                  <a:pt x="17426210" y="3766893"/>
                </a:cubicBezTo>
                <a:cubicBezTo>
                  <a:pt x="17426785" y="3764352"/>
                  <a:pt x="17429079" y="3756001"/>
                  <a:pt x="17431931" y="3746123"/>
                </a:cubicBezTo>
                <a:cubicBezTo>
                  <a:pt x="17433106" y="3742049"/>
                  <a:pt x="17434543" y="3737044"/>
                  <a:pt x="17435120" y="3735009"/>
                </a:cubicBezTo>
                <a:cubicBezTo>
                  <a:pt x="17435713" y="3732949"/>
                  <a:pt x="17436309" y="3731268"/>
                  <a:pt x="17436432" y="3731247"/>
                </a:cubicBezTo>
                <a:cubicBezTo>
                  <a:pt x="17436575" y="3731223"/>
                  <a:pt x="17437646" y="3731334"/>
                  <a:pt x="17438807" y="3731471"/>
                </a:cubicBezTo>
                <a:cubicBezTo>
                  <a:pt x="17448755" y="3732776"/>
                  <a:pt x="17460638" y="3732844"/>
                  <a:pt x="17470431" y="3731649"/>
                </a:cubicBezTo>
                <a:lnTo>
                  <a:pt x="17473359" y="3731294"/>
                </a:lnTo>
                <a:lnTo>
                  <a:pt x="17473080" y="3732731"/>
                </a:lnTo>
                <a:cubicBezTo>
                  <a:pt x="17472684" y="3734841"/>
                  <a:pt x="17471772" y="3736766"/>
                  <a:pt x="17469712" y="3739856"/>
                </a:cubicBezTo>
                <a:cubicBezTo>
                  <a:pt x="17468706" y="3741355"/>
                  <a:pt x="17467590" y="3743188"/>
                  <a:pt x="17467211" y="3743926"/>
                </a:cubicBezTo>
                <a:cubicBezTo>
                  <a:pt x="17465640" y="3747038"/>
                  <a:pt x="17466081" y="3750962"/>
                  <a:pt x="17468339" y="3753817"/>
                </a:cubicBezTo>
                <a:cubicBezTo>
                  <a:pt x="17470140" y="3756098"/>
                  <a:pt x="17473944" y="3757782"/>
                  <a:pt x="17478041" y="3758111"/>
                </a:cubicBezTo>
                <a:cubicBezTo>
                  <a:pt x="17487387" y="3758845"/>
                  <a:pt x="17496279" y="3754478"/>
                  <a:pt x="17498142" y="3748286"/>
                </a:cubicBezTo>
                <a:cubicBezTo>
                  <a:pt x="17498619" y="3746646"/>
                  <a:pt x="17498622" y="3746540"/>
                  <a:pt x="17498247" y="3744352"/>
                </a:cubicBezTo>
                <a:cubicBezTo>
                  <a:pt x="17497633" y="3740773"/>
                  <a:pt x="17496836" y="3739689"/>
                  <a:pt x="17492127" y="3736160"/>
                </a:cubicBezTo>
                <a:cubicBezTo>
                  <a:pt x="17490536" y="3734980"/>
                  <a:pt x="17488893" y="3733620"/>
                  <a:pt x="17488460" y="3733189"/>
                </a:cubicBezTo>
                <a:cubicBezTo>
                  <a:pt x="17487570" y="3732289"/>
                  <a:pt x="17485750" y="3729780"/>
                  <a:pt x="17485684" y="3729392"/>
                </a:cubicBezTo>
                <a:cubicBezTo>
                  <a:pt x="17485628" y="3729064"/>
                  <a:pt x="17485964" y="3728943"/>
                  <a:pt x="17489452" y="3728050"/>
                </a:cubicBezTo>
                <a:cubicBezTo>
                  <a:pt x="17497765" y="3725951"/>
                  <a:pt x="17507349" y="3722308"/>
                  <a:pt x="17515638" y="3718108"/>
                </a:cubicBezTo>
                <a:lnTo>
                  <a:pt x="17518619" y="3716587"/>
                </a:lnTo>
                <a:lnTo>
                  <a:pt x="17519463" y="3717831"/>
                </a:lnTo>
                <a:cubicBezTo>
                  <a:pt x="17519917" y="3718512"/>
                  <a:pt x="17522385" y="3721983"/>
                  <a:pt x="17524912" y="3725550"/>
                </a:cubicBezTo>
                <a:cubicBezTo>
                  <a:pt x="17537903" y="3743742"/>
                  <a:pt x="17541489" y="3749190"/>
                  <a:pt x="17542647" y="3752507"/>
                </a:cubicBezTo>
                <a:cubicBezTo>
                  <a:pt x="17544241" y="3757012"/>
                  <a:pt x="17544267" y="3759744"/>
                  <a:pt x="17542847" y="3766556"/>
                </a:cubicBezTo>
                <a:cubicBezTo>
                  <a:pt x="17542372" y="3768827"/>
                  <a:pt x="17541918" y="3771452"/>
                  <a:pt x="17541847" y="3772390"/>
                </a:cubicBezTo>
                <a:cubicBezTo>
                  <a:pt x="17541377" y="3778491"/>
                  <a:pt x="17545824" y="3784171"/>
                  <a:pt x="17552000" y="3785323"/>
                </a:cubicBezTo>
                <a:cubicBezTo>
                  <a:pt x="17558783" y="3786580"/>
                  <a:pt x="17568646" y="3782974"/>
                  <a:pt x="17575128" y="3776831"/>
                </a:cubicBezTo>
                <a:cubicBezTo>
                  <a:pt x="17581635" y="3770705"/>
                  <a:pt x="17583754" y="3764405"/>
                  <a:pt x="17581227" y="3758754"/>
                </a:cubicBezTo>
                <a:cubicBezTo>
                  <a:pt x="17580328" y="3756698"/>
                  <a:pt x="17579100" y="3755182"/>
                  <a:pt x="17577241" y="3753796"/>
                </a:cubicBezTo>
                <a:cubicBezTo>
                  <a:pt x="17575355" y="3752372"/>
                  <a:pt x="17573267" y="3751488"/>
                  <a:pt x="17569689" y="3750628"/>
                </a:cubicBezTo>
                <a:cubicBezTo>
                  <a:pt x="17562463" y="3748878"/>
                  <a:pt x="17559257" y="3747364"/>
                  <a:pt x="17556296" y="3744336"/>
                </a:cubicBezTo>
                <a:cubicBezTo>
                  <a:pt x="17553513" y="3741486"/>
                  <a:pt x="17552407" y="3739697"/>
                  <a:pt x="17543037" y="3722863"/>
                </a:cubicBezTo>
                <a:cubicBezTo>
                  <a:pt x="17536702" y="3711444"/>
                  <a:pt x="17534231" y="3706858"/>
                  <a:pt x="17534323" y="3706653"/>
                </a:cubicBezTo>
                <a:cubicBezTo>
                  <a:pt x="17534366" y="3706540"/>
                  <a:pt x="17535158" y="3705878"/>
                  <a:pt x="17536076" y="3705215"/>
                </a:cubicBezTo>
                <a:cubicBezTo>
                  <a:pt x="17542989" y="3700114"/>
                  <a:pt x="17552265" y="3691114"/>
                  <a:pt x="17558023" y="3683937"/>
                </a:cubicBezTo>
                <a:cubicBezTo>
                  <a:pt x="17558802" y="3682962"/>
                  <a:pt x="17559484" y="3682150"/>
                  <a:pt x="17559525" y="3682143"/>
                </a:cubicBezTo>
                <a:cubicBezTo>
                  <a:pt x="17559566" y="3682136"/>
                  <a:pt x="17559943" y="3682618"/>
                  <a:pt x="17560342" y="3683224"/>
                </a:cubicBezTo>
                <a:cubicBezTo>
                  <a:pt x="17561726" y="3685281"/>
                  <a:pt x="17562102" y="3686375"/>
                  <a:pt x="17563139" y="3691313"/>
                </a:cubicBezTo>
                <a:cubicBezTo>
                  <a:pt x="17564422" y="3697450"/>
                  <a:pt x="17564921" y="3698396"/>
                  <a:pt x="17567826" y="3700361"/>
                </a:cubicBezTo>
                <a:cubicBezTo>
                  <a:pt x="17569920" y="3701770"/>
                  <a:pt x="17571744" y="3702215"/>
                  <a:pt x="17574113" y="3701914"/>
                </a:cubicBezTo>
                <a:cubicBezTo>
                  <a:pt x="17576338" y="3701638"/>
                  <a:pt x="17578054" y="3700965"/>
                  <a:pt x="17580067" y="3699567"/>
                </a:cubicBezTo>
                <a:cubicBezTo>
                  <a:pt x="17587353" y="3694549"/>
                  <a:pt x="17592057" y="3684670"/>
                  <a:pt x="17590017" y="3678662"/>
                </a:cubicBezTo>
                <a:cubicBezTo>
                  <a:pt x="17589350" y="3676735"/>
                  <a:pt x="17588344" y="3675412"/>
                  <a:pt x="17586523" y="3674124"/>
                </a:cubicBezTo>
                <a:cubicBezTo>
                  <a:pt x="17584892" y="3672952"/>
                  <a:pt x="17583312" y="3672338"/>
                  <a:pt x="17581716" y="3672233"/>
                </a:cubicBezTo>
                <a:cubicBezTo>
                  <a:pt x="17581205" y="3672194"/>
                  <a:pt x="17579026" y="3672379"/>
                  <a:pt x="17576861" y="3672644"/>
                </a:cubicBezTo>
                <a:cubicBezTo>
                  <a:pt x="17574697" y="3672911"/>
                  <a:pt x="17572265" y="3673096"/>
                  <a:pt x="17571440" y="3673069"/>
                </a:cubicBezTo>
                <a:cubicBezTo>
                  <a:pt x="17569830" y="3673008"/>
                  <a:pt x="17567154" y="3672499"/>
                  <a:pt x="17566893" y="3672207"/>
                </a:cubicBezTo>
                <a:cubicBezTo>
                  <a:pt x="17566814" y="3672115"/>
                  <a:pt x="17567284" y="3671171"/>
                  <a:pt x="17567964" y="3670107"/>
                </a:cubicBezTo>
                <a:cubicBezTo>
                  <a:pt x="17573557" y="3661233"/>
                  <a:pt x="17578005" y="3651692"/>
                  <a:pt x="17581876" y="3640271"/>
                </a:cubicBezTo>
                <a:lnTo>
                  <a:pt x="17582425" y="3638682"/>
                </a:lnTo>
                <a:lnTo>
                  <a:pt x="17590982" y="3640099"/>
                </a:lnTo>
                <a:cubicBezTo>
                  <a:pt x="17605567" y="3642545"/>
                  <a:pt x="17616429" y="3644514"/>
                  <a:pt x="17619700" y="3645301"/>
                </a:cubicBezTo>
                <a:cubicBezTo>
                  <a:pt x="17624091" y="3646358"/>
                  <a:pt x="17627340" y="3647990"/>
                  <a:pt x="17629831" y="3650363"/>
                </a:cubicBezTo>
                <a:cubicBezTo>
                  <a:pt x="17631547" y="3652027"/>
                  <a:pt x="17632906" y="3653815"/>
                  <a:pt x="17635458" y="3657777"/>
                </a:cubicBezTo>
                <a:cubicBezTo>
                  <a:pt x="17639108" y="3663467"/>
                  <a:pt x="17641766" y="3665348"/>
                  <a:pt x="17646782" y="3665751"/>
                </a:cubicBezTo>
                <a:cubicBezTo>
                  <a:pt x="17651924" y="3666153"/>
                  <a:pt x="17656763" y="3663071"/>
                  <a:pt x="17660200" y="3657219"/>
                </a:cubicBezTo>
                <a:cubicBezTo>
                  <a:pt x="17663258" y="3651979"/>
                  <a:pt x="17664940" y="3645943"/>
                  <a:pt x="17664970" y="3640107"/>
                </a:cubicBezTo>
                <a:cubicBezTo>
                  <a:pt x="17664965" y="3637624"/>
                  <a:pt x="17664180" y="3633043"/>
                  <a:pt x="17663424" y="3631214"/>
                </a:cubicBezTo>
                <a:cubicBezTo>
                  <a:pt x="17661596" y="3626813"/>
                  <a:pt x="17657902" y="3623930"/>
                  <a:pt x="17653364" y="3623361"/>
                </a:cubicBezTo>
                <a:cubicBezTo>
                  <a:pt x="17649730" y="3622911"/>
                  <a:pt x="17647488" y="3623590"/>
                  <a:pt x="17642026" y="3626842"/>
                </a:cubicBezTo>
                <a:cubicBezTo>
                  <a:pt x="17637060" y="3629798"/>
                  <a:pt x="17635886" y="3630315"/>
                  <a:pt x="17632680" y="3631013"/>
                </a:cubicBezTo>
                <a:cubicBezTo>
                  <a:pt x="17628397" y="3631936"/>
                  <a:pt x="17625749" y="3631717"/>
                  <a:pt x="17619025" y="3629943"/>
                </a:cubicBezTo>
                <a:cubicBezTo>
                  <a:pt x="17614173" y="3628649"/>
                  <a:pt x="17586981" y="3620934"/>
                  <a:pt x="17586656" y="3620757"/>
                </a:cubicBezTo>
                <a:cubicBezTo>
                  <a:pt x="17586608" y="3620724"/>
                  <a:pt x="17586765" y="3619307"/>
                  <a:pt x="17587003" y="3617625"/>
                </a:cubicBezTo>
                <a:cubicBezTo>
                  <a:pt x="17588422" y="3607487"/>
                  <a:pt x="17588572" y="3595230"/>
                  <a:pt x="17587380" y="3585204"/>
                </a:cubicBezTo>
                <a:cubicBezTo>
                  <a:pt x="17587010" y="3582068"/>
                  <a:pt x="17586833" y="3582266"/>
                  <a:pt x="17589327" y="3582934"/>
                </a:cubicBezTo>
                <a:cubicBezTo>
                  <a:pt x="17591379" y="3583487"/>
                  <a:pt x="17592487" y="3584055"/>
                  <a:pt x="17595984" y="3586402"/>
                </a:cubicBezTo>
                <a:cubicBezTo>
                  <a:pt x="17597718" y="3587557"/>
                  <a:pt x="17599685" y="3588715"/>
                  <a:pt x="17600340" y="3588981"/>
                </a:cubicBezTo>
                <a:cubicBezTo>
                  <a:pt x="17604308" y="3590511"/>
                  <a:pt x="17608653" y="3589093"/>
                  <a:pt x="17611180" y="3585418"/>
                </a:cubicBezTo>
                <a:cubicBezTo>
                  <a:pt x="17615195" y="3579614"/>
                  <a:pt x="17614229" y="3567843"/>
                  <a:pt x="17609195" y="3561317"/>
                </a:cubicBezTo>
                <a:cubicBezTo>
                  <a:pt x="17607949" y="3559699"/>
                  <a:pt x="17605550" y="3557985"/>
                  <a:pt x="17603887" y="3557491"/>
                </a:cubicBezTo>
                <a:cubicBezTo>
                  <a:pt x="17602183" y="3557004"/>
                  <a:pt x="17600167" y="3557034"/>
                  <a:pt x="17598372" y="3557615"/>
                </a:cubicBezTo>
                <a:cubicBezTo>
                  <a:pt x="17595900" y="3558418"/>
                  <a:pt x="17594735" y="3559481"/>
                  <a:pt x="17591366" y="3564016"/>
                </a:cubicBezTo>
                <a:cubicBezTo>
                  <a:pt x="17590306" y="3565440"/>
                  <a:pt x="17589037" y="3567005"/>
                  <a:pt x="17588569" y="3567464"/>
                </a:cubicBezTo>
                <a:cubicBezTo>
                  <a:pt x="17587720" y="3568283"/>
                  <a:pt x="17585473" y="3569911"/>
                  <a:pt x="17585084" y="3569977"/>
                </a:cubicBezTo>
                <a:cubicBezTo>
                  <a:pt x="17584860" y="3570016"/>
                  <a:pt x="17584669" y="3569396"/>
                  <a:pt x="17583679" y="3565587"/>
                </a:cubicBezTo>
                <a:cubicBezTo>
                  <a:pt x="17582352" y="3560425"/>
                  <a:pt x="17580194" y="3554101"/>
                  <a:pt x="17577938" y="3548677"/>
                </a:cubicBezTo>
                <a:cubicBezTo>
                  <a:pt x="17576790" y="3545906"/>
                  <a:pt x="17574202" y="3540392"/>
                  <a:pt x="17573345" y="3538834"/>
                </a:cubicBezTo>
                <a:lnTo>
                  <a:pt x="17572919" y="3538065"/>
                </a:lnTo>
                <a:lnTo>
                  <a:pt x="17575564" y="3536180"/>
                </a:lnTo>
                <a:cubicBezTo>
                  <a:pt x="17580530" y="3532613"/>
                  <a:pt x="17590409" y="3525656"/>
                  <a:pt x="17594829" y="3522583"/>
                </a:cubicBezTo>
                <a:cubicBezTo>
                  <a:pt x="17603182" y="3516793"/>
                  <a:pt x="17606178" y="3514995"/>
                  <a:pt x="17608865" y="3514218"/>
                </a:cubicBezTo>
                <a:cubicBezTo>
                  <a:pt x="17609529" y="3514042"/>
                  <a:pt x="17610392" y="3513788"/>
                  <a:pt x="17610770" y="3513660"/>
                </a:cubicBezTo>
                <a:cubicBezTo>
                  <a:pt x="17611849" y="3513328"/>
                  <a:pt x="17615402" y="3513182"/>
                  <a:pt x="17617313" y="3513401"/>
                </a:cubicBezTo>
                <a:cubicBezTo>
                  <a:pt x="17618279" y="3513510"/>
                  <a:pt x="17620693" y="3513959"/>
                  <a:pt x="17622679" y="3514376"/>
                </a:cubicBezTo>
                <a:cubicBezTo>
                  <a:pt x="17624669" y="3514814"/>
                  <a:pt x="17626994" y="3515236"/>
                  <a:pt x="17627868" y="3515297"/>
                </a:cubicBezTo>
                <a:cubicBezTo>
                  <a:pt x="17632246" y="3515662"/>
                  <a:pt x="17636094" y="3513802"/>
                  <a:pt x="17638795" y="3510034"/>
                </a:cubicBezTo>
                <a:cubicBezTo>
                  <a:pt x="17641038" y="3506913"/>
                  <a:pt x="17641690" y="3503349"/>
                  <a:pt x="17640897" y="3498727"/>
                </a:cubicBezTo>
                <a:cubicBezTo>
                  <a:pt x="17639463" y="3490363"/>
                  <a:pt x="17634127" y="3482078"/>
                  <a:pt x="17627347" y="3477641"/>
                </a:cubicBezTo>
                <a:cubicBezTo>
                  <a:pt x="17623488" y="3475145"/>
                  <a:pt x="17619896" y="3474329"/>
                  <a:pt x="17616364" y="3475209"/>
                </a:cubicBezTo>
                <a:cubicBezTo>
                  <a:pt x="17613437" y="3475942"/>
                  <a:pt x="17610497" y="3478067"/>
                  <a:pt x="17608851" y="3480623"/>
                </a:cubicBezTo>
                <a:cubicBezTo>
                  <a:pt x="17607673" y="3482467"/>
                  <a:pt x="17607198" y="3483748"/>
                  <a:pt x="17605962" y="3488571"/>
                </a:cubicBezTo>
                <a:cubicBezTo>
                  <a:pt x="17604588" y="3493942"/>
                  <a:pt x="17603874" y="3495665"/>
                  <a:pt x="17601872" y="3498471"/>
                </a:cubicBezTo>
                <a:cubicBezTo>
                  <a:pt x="17599225" y="3502188"/>
                  <a:pt x="17597539" y="3503403"/>
                  <a:pt x="17586691" y="3509495"/>
                </a:cubicBezTo>
                <a:cubicBezTo>
                  <a:pt x="17578340" y="3514190"/>
                  <a:pt x="17563647" y="3522288"/>
                  <a:pt x="17563422" y="3522326"/>
                </a:cubicBezTo>
                <a:cubicBezTo>
                  <a:pt x="17563319" y="3522344"/>
                  <a:pt x="17562775" y="3521742"/>
                  <a:pt x="17562229" y="3521015"/>
                </a:cubicBezTo>
                <a:cubicBezTo>
                  <a:pt x="17556551" y="3513315"/>
                  <a:pt x="17548908" y="3505194"/>
                  <a:pt x="17541604" y="3499058"/>
                </a:cubicBezTo>
                <a:cubicBezTo>
                  <a:pt x="17540149" y="3497813"/>
                  <a:pt x="17538673" y="3496571"/>
                  <a:pt x="17538351" y="3496289"/>
                </a:cubicBezTo>
                <a:lnTo>
                  <a:pt x="17537759" y="3495781"/>
                </a:lnTo>
                <a:lnTo>
                  <a:pt x="17538646" y="3495186"/>
                </a:lnTo>
                <a:cubicBezTo>
                  <a:pt x="17540217" y="3494159"/>
                  <a:pt x="17542008" y="3493557"/>
                  <a:pt x="17546040" y="3492761"/>
                </a:cubicBezTo>
                <a:cubicBezTo>
                  <a:pt x="17550479" y="3491894"/>
                  <a:pt x="17551892" y="3491421"/>
                  <a:pt x="17553201" y="3490460"/>
                </a:cubicBezTo>
                <a:cubicBezTo>
                  <a:pt x="17555217" y="3488956"/>
                  <a:pt x="17556839" y="3485773"/>
                  <a:pt x="17556911" y="3483129"/>
                </a:cubicBezTo>
                <a:cubicBezTo>
                  <a:pt x="17557131" y="3476671"/>
                  <a:pt x="17549405" y="3468438"/>
                  <a:pt x="17540842" y="3466011"/>
                </a:cubicBezTo>
                <a:cubicBezTo>
                  <a:pt x="17538141" y="3465233"/>
                  <a:pt x="17536776" y="3465130"/>
                  <a:pt x="17534633" y="3465518"/>
                </a:cubicBezTo>
                <a:cubicBezTo>
                  <a:pt x="17531814" y="3466023"/>
                  <a:pt x="17529530" y="3467803"/>
                  <a:pt x="17528108" y="3470553"/>
                </a:cubicBezTo>
                <a:cubicBezTo>
                  <a:pt x="17527036" y="3472652"/>
                  <a:pt x="17526940" y="3474058"/>
                  <a:pt x="17527529" y="3478841"/>
                </a:cubicBezTo>
                <a:cubicBezTo>
                  <a:pt x="17527806" y="3481067"/>
                  <a:pt x="17528018" y="3483536"/>
                  <a:pt x="17527988" y="3484341"/>
                </a:cubicBezTo>
                <a:cubicBezTo>
                  <a:pt x="17527927" y="3485825"/>
                  <a:pt x="17527547" y="3488269"/>
                  <a:pt x="17527342" y="3488304"/>
                </a:cubicBezTo>
                <a:cubicBezTo>
                  <a:pt x="17527280" y="3488315"/>
                  <a:pt x="17526111" y="3487631"/>
                  <a:pt x="17524746" y="3486792"/>
                </a:cubicBezTo>
                <a:cubicBezTo>
                  <a:pt x="17516140" y="3481531"/>
                  <a:pt x="17507465" y="3477460"/>
                  <a:pt x="17497739" y="3474139"/>
                </a:cubicBezTo>
                <a:cubicBezTo>
                  <a:pt x="17495211" y="3473267"/>
                  <a:pt x="17494548" y="3472960"/>
                  <a:pt x="17494605" y="3472676"/>
                </a:cubicBezTo>
                <a:cubicBezTo>
                  <a:pt x="17494655" y="3472478"/>
                  <a:pt x="17495186" y="3469314"/>
                  <a:pt x="17495813" y="3465606"/>
                </a:cubicBezTo>
                <a:cubicBezTo>
                  <a:pt x="17499021" y="3446510"/>
                  <a:pt x="17500916" y="3436691"/>
                  <a:pt x="17501944" y="3433967"/>
                </a:cubicBezTo>
                <a:cubicBezTo>
                  <a:pt x="17503231" y="3430547"/>
                  <a:pt x="17505243" y="3427676"/>
                  <a:pt x="17507859" y="3425501"/>
                </a:cubicBezTo>
                <a:cubicBezTo>
                  <a:pt x="17508617" y="3424887"/>
                  <a:pt x="17510705" y="3423434"/>
                  <a:pt x="17512462" y="3422270"/>
                </a:cubicBezTo>
                <a:cubicBezTo>
                  <a:pt x="17516743" y="3419493"/>
                  <a:pt x="17517885" y="3418540"/>
                  <a:pt x="17519260" y="3416620"/>
                </a:cubicBezTo>
                <a:cubicBezTo>
                  <a:pt x="17521090" y="3414033"/>
                  <a:pt x="17521781" y="3410820"/>
                  <a:pt x="17521206" y="3407466"/>
                </a:cubicBezTo>
                <a:cubicBezTo>
                  <a:pt x="17520712" y="3404582"/>
                  <a:pt x="17519360" y="3402225"/>
                  <a:pt x="17516869" y="3399852"/>
                </a:cubicBezTo>
                <a:cubicBezTo>
                  <a:pt x="17513334" y="3396543"/>
                  <a:pt x="17506635" y="3393439"/>
                  <a:pt x="17501146" y="3392612"/>
                </a:cubicBezTo>
                <a:cubicBezTo>
                  <a:pt x="17497170" y="3392009"/>
                  <a:pt x="17495758" y="3391999"/>
                  <a:pt x="17491897" y="3392555"/>
                </a:cubicBezTo>
                <a:cubicBezTo>
                  <a:pt x="17488689" y="3393001"/>
                  <a:pt x="17488123" y="3393140"/>
                  <a:pt x="17486636" y="3393794"/>
                </a:cubicBezTo>
                <a:cubicBezTo>
                  <a:pt x="17484111" y="3394901"/>
                  <a:pt x="17482741" y="3395999"/>
                  <a:pt x="17481267" y="3398083"/>
                </a:cubicBezTo>
                <a:cubicBezTo>
                  <a:pt x="17480251" y="3399521"/>
                  <a:pt x="17479859" y="3400304"/>
                  <a:pt x="17479439" y="3401786"/>
                </a:cubicBezTo>
                <a:cubicBezTo>
                  <a:pt x="17478732" y="3404286"/>
                  <a:pt x="17478700" y="3405575"/>
                  <a:pt x="17479268" y="3408152"/>
                </a:cubicBezTo>
                <a:cubicBezTo>
                  <a:pt x="17479780" y="3410401"/>
                  <a:pt x="17480211" y="3411316"/>
                  <a:pt x="17483249" y="3416395"/>
                </a:cubicBezTo>
                <a:cubicBezTo>
                  <a:pt x="17486584" y="3421970"/>
                  <a:pt x="17487632" y="3426001"/>
                  <a:pt x="17487033" y="3431219"/>
                </a:cubicBezTo>
                <a:cubicBezTo>
                  <a:pt x="17486712" y="3434137"/>
                  <a:pt x="17485416" y="3439096"/>
                  <a:pt x="17480572" y="3455904"/>
                </a:cubicBezTo>
                <a:cubicBezTo>
                  <a:pt x="17479422" y="3459870"/>
                  <a:pt x="17478116" y="3464409"/>
                  <a:pt x="17477657" y="3466025"/>
                </a:cubicBezTo>
                <a:lnTo>
                  <a:pt x="17476831" y="3468945"/>
                </a:lnTo>
                <a:lnTo>
                  <a:pt x="17474927" y="3468640"/>
                </a:lnTo>
                <a:cubicBezTo>
                  <a:pt x="17465274" y="3467095"/>
                  <a:pt x="17453437" y="3466809"/>
                  <a:pt x="17442590" y="3467869"/>
                </a:cubicBezTo>
                <a:lnTo>
                  <a:pt x="17439048" y="3468203"/>
                </a:lnTo>
                <a:lnTo>
                  <a:pt x="17439342" y="3466974"/>
                </a:lnTo>
                <a:cubicBezTo>
                  <a:pt x="17439905" y="3464730"/>
                  <a:pt x="17440577" y="3463372"/>
                  <a:pt x="17442670" y="3460235"/>
                </a:cubicBezTo>
                <a:cubicBezTo>
                  <a:pt x="17445844" y="3455417"/>
                  <a:pt x="17446418" y="3453740"/>
                  <a:pt x="17445910" y="3450774"/>
                </a:cubicBezTo>
                <a:cubicBezTo>
                  <a:pt x="17445437" y="3448014"/>
                  <a:pt x="17444076" y="3445974"/>
                  <a:pt x="17441610" y="3444354"/>
                </a:cubicBezTo>
                <a:cubicBezTo>
                  <a:pt x="17438244" y="3442153"/>
                  <a:pt x="17433431" y="3441462"/>
                  <a:pt x="17427948" y="3442381"/>
                </a:cubicBezTo>
                <a:cubicBezTo>
                  <a:pt x="17422587" y="3443280"/>
                  <a:pt x="17418276" y="3445513"/>
                  <a:pt x="17415846" y="3448645"/>
                </a:cubicBezTo>
                <a:cubicBezTo>
                  <a:pt x="17413954" y="3451117"/>
                  <a:pt x="17413413" y="3453610"/>
                  <a:pt x="17414147" y="3456663"/>
                </a:cubicBezTo>
                <a:cubicBezTo>
                  <a:pt x="17414798" y="3459477"/>
                  <a:pt x="17415933" y="3460819"/>
                  <a:pt x="17420547" y="3464281"/>
                </a:cubicBezTo>
                <a:cubicBezTo>
                  <a:pt x="17421974" y="3465362"/>
                  <a:pt x="17423649" y="3466780"/>
                  <a:pt x="17424269" y="3467453"/>
                </a:cubicBezTo>
                <a:cubicBezTo>
                  <a:pt x="17425335" y="3468638"/>
                  <a:pt x="17426421" y="3470179"/>
                  <a:pt x="17426301" y="3470346"/>
                </a:cubicBezTo>
                <a:cubicBezTo>
                  <a:pt x="17426268" y="3470394"/>
                  <a:pt x="17424881" y="3470779"/>
                  <a:pt x="17423208" y="3471213"/>
                </a:cubicBezTo>
                <a:cubicBezTo>
                  <a:pt x="17413340" y="3473684"/>
                  <a:pt x="17403354" y="3477439"/>
                  <a:pt x="17394777" y="3481920"/>
                </a:cubicBezTo>
                <a:cubicBezTo>
                  <a:pt x="17393616" y="3482519"/>
                  <a:pt x="17392643" y="3482980"/>
                  <a:pt x="17392616" y="3482943"/>
                </a:cubicBezTo>
                <a:cubicBezTo>
                  <a:pt x="17392471" y="3482841"/>
                  <a:pt x="17383081" y="3469568"/>
                  <a:pt x="17379617" y="3464583"/>
                </a:cubicBezTo>
                <a:cubicBezTo>
                  <a:pt x="17371057" y="3452346"/>
                  <a:pt x="17369808" y="3450097"/>
                  <a:pt x="17369044" y="3445640"/>
                </a:cubicBezTo>
                <a:cubicBezTo>
                  <a:pt x="17368490" y="3442408"/>
                  <a:pt x="17368666" y="3440125"/>
                  <a:pt x="17369975" y="3434133"/>
                </a:cubicBezTo>
                <a:cubicBezTo>
                  <a:pt x="17370928" y="3429738"/>
                  <a:pt x="17371010" y="3428503"/>
                  <a:pt x="17370603" y="3426131"/>
                </a:cubicBezTo>
                <a:cubicBezTo>
                  <a:pt x="17370330" y="3424536"/>
                  <a:pt x="17370122" y="3423940"/>
                  <a:pt x="17369434" y="3422753"/>
                </a:cubicBezTo>
                <a:cubicBezTo>
                  <a:pt x="17365755" y="3416395"/>
                  <a:pt x="17358873" y="3414437"/>
                  <a:pt x="17350190" y="3417316"/>
                </a:cubicBezTo>
                <a:cubicBezTo>
                  <a:pt x="17343038" y="3419679"/>
                  <a:pt x="17337019" y="3424100"/>
                  <a:pt x="17333253" y="3429757"/>
                </a:cubicBezTo>
                <a:cubicBezTo>
                  <a:pt x="17331763" y="3431990"/>
                  <a:pt x="17331047" y="3433587"/>
                  <a:pt x="17330587" y="3435687"/>
                </a:cubicBezTo>
                <a:cubicBezTo>
                  <a:pt x="17329271" y="3441765"/>
                  <a:pt x="17333202" y="3447995"/>
                  <a:pt x="17339590" y="3450016"/>
                </a:cubicBezTo>
                <a:cubicBezTo>
                  <a:pt x="17340699" y="3450352"/>
                  <a:pt x="17342977" y="3450993"/>
                  <a:pt x="17344671" y="3451419"/>
                </a:cubicBezTo>
                <a:cubicBezTo>
                  <a:pt x="17348718" y="3452430"/>
                  <a:pt x="17350928" y="3453292"/>
                  <a:pt x="17353063" y="3454695"/>
                </a:cubicBezTo>
                <a:cubicBezTo>
                  <a:pt x="17357496" y="3457597"/>
                  <a:pt x="17359097" y="3459807"/>
                  <a:pt x="17367176" y="3474400"/>
                </a:cubicBezTo>
                <a:cubicBezTo>
                  <a:pt x="17367757" y="3475458"/>
                  <a:pt x="17369127" y="3477918"/>
                  <a:pt x="17370221" y="3479878"/>
                </a:cubicBezTo>
                <a:cubicBezTo>
                  <a:pt x="17371315" y="3481837"/>
                  <a:pt x="17373334" y="3485512"/>
                  <a:pt x="17374737" y="3488050"/>
                </a:cubicBezTo>
                <a:lnTo>
                  <a:pt x="17377279" y="3492688"/>
                </a:lnTo>
                <a:lnTo>
                  <a:pt x="17375729" y="3493838"/>
                </a:lnTo>
                <a:cubicBezTo>
                  <a:pt x="17368120" y="3499542"/>
                  <a:pt x="17359709" y="3507573"/>
                  <a:pt x="17353683" y="3514901"/>
                </a:cubicBezTo>
                <a:cubicBezTo>
                  <a:pt x="17351956" y="3516986"/>
                  <a:pt x="17351756" y="3517168"/>
                  <a:pt x="17351454" y="3516883"/>
                </a:cubicBezTo>
                <a:cubicBezTo>
                  <a:pt x="17350701" y="3516170"/>
                  <a:pt x="17349929" y="3513755"/>
                  <a:pt x="17348997" y="3509305"/>
                </a:cubicBezTo>
                <a:cubicBezTo>
                  <a:pt x="17348491" y="3506844"/>
                  <a:pt x="17347897" y="3504483"/>
                  <a:pt x="17347697" y="3504054"/>
                </a:cubicBezTo>
                <a:cubicBezTo>
                  <a:pt x="17346964" y="3502601"/>
                  <a:pt x="17345918" y="3501412"/>
                  <a:pt x="17344488" y="3500436"/>
                </a:cubicBezTo>
                <a:cubicBezTo>
                  <a:pt x="17340628" y="3497814"/>
                  <a:pt x="17336234" y="3498210"/>
                  <a:pt x="17331598" y="3501615"/>
                </a:cubicBezTo>
                <a:cubicBezTo>
                  <a:pt x="17324582" y="3506734"/>
                  <a:pt x="17320179" y="3516288"/>
                  <a:pt x="17322157" y="3522054"/>
                </a:cubicBezTo>
                <a:cubicBezTo>
                  <a:pt x="17323315" y="3525497"/>
                  <a:pt x="17326726" y="3528196"/>
                  <a:pt x="17330315" y="3528507"/>
                </a:cubicBezTo>
                <a:cubicBezTo>
                  <a:pt x="17331083" y="3528565"/>
                  <a:pt x="17333227" y="3528429"/>
                  <a:pt x="17335616" y="3528124"/>
                </a:cubicBezTo>
                <a:cubicBezTo>
                  <a:pt x="17339349" y="3527674"/>
                  <a:pt x="17341443" y="3527609"/>
                  <a:pt x="17343058" y="3527943"/>
                </a:cubicBezTo>
                <a:cubicBezTo>
                  <a:pt x="17343427" y="3528006"/>
                  <a:pt x="17343758" y="3528097"/>
                  <a:pt x="17343782" y="3528114"/>
                </a:cubicBezTo>
                <a:cubicBezTo>
                  <a:pt x="17343826" y="3528127"/>
                  <a:pt x="17342906" y="3529758"/>
                  <a:pt x="17341725" y="3531708"/>
                </a:cubicBezTo>
                <a:cubicBezTo>
                  <a:pt x="17336598" y="3540229"/>
                  <a:pt x="17332300" y="3549660"/>
                  <a:pt x="17329109" y="3559407"/>
                </a:cubicBezTo>
                <a:cubicBezTo>
                  <a:pt x="17328598" y="3560968"/>
                  <a:pt x="17328143" y="3562246"/>
                  <a:pt x="17328103" y="3562253"/>
                </a:cubicBezTo>
                <a:cubicBezTo>
                  <a:pt x="17327816" y="3562302"/>
                  <a:pt x="17305042" y="3558376"/>
                  <a:pt x="17298992" y="3557224"/>
                </a:cubicBezTo>
                <a:cubicBezTo>
                  <a:pt x="17289683" y="3555473"/>
                  <a:pt x="17286739" y="3554378"/>
                  <a:pt x="17283417" y="3551453"/>
                </a:cubicBezTo>
                <a:cubicBezTo>
                  <a:pt x="17281505" y="3549760"/>
                  <a:pt x="17280384" y="3548373"/>
                  <a:pt x="17277724" y="3544282"/>
                </a:cubicBezTo>
                <a:cubicBezTo>
                  <a:pt x="17276522" y="3542425"/>
                  <a:pt x="17275128" y="3540433"/>
                  <a:pt x="17274651" y="3539862"/>
                </a:cubicBezTo>
                <a:cubicBezTo>
                  <a:pt x="17273437" y="3538428"/>
                  <a:pt x="17270933" y="3536710"/>
                  <a:pt x="17269283" y="3536172"/>
                </a:cubicBezTo>
                <a:cubicBezTo>
                  <a:pt x="17266451" y="3535247"/>
                  <a:pt x="17262833" y="3535383"/>
                  <a:pt x="17260331" y="3536507"/>
                </a:cubicBezTo>
                <a:cubicBezTo>
                  <a:pt x="17253878" y="3539382"/>
                  <a:pt x="17248680" y="3548714"/>
                  <a:pt x="17247824" y="3558945"/>
                </a:cubicBezTo>
                <a:cubicBezTo>
                  <a:pt x="17247642" y="3561081"/>
                  <a:pt x="17247677" y="3561896"/>
                  <a:pt x="17248115" y="3564937"/>
                </a:cubicBezTo>
                <a:cubicBezTo>
                  <a:pt x="17248696" y="3569068"/>
                  <a:pt x="17249250" y="3570700"/>
                  <a:pt x="17250839" y="3572974"/>
                </a:cubicBezTo>
                <a:cubicBezTo>
                  <a:pt x="17252756" y="3575677"/>
                  <a:pt x="17256432" y="3577720"/>
                  <a:pt x="17259980" y="3578039"/>
                </a:cubicBezTo>
                <a:cubicBezTo>
                  <a:pt x="17261669" y="3578191"/>
                  <a:pt x="17264565" y="3577652"/>
                  <a:pt x="17266346" y="3576863"/>
                </a:cubicBezTo>
                <a:cubicBezTo>
                  <a:pt x="17267165" y="3576490"/>
                  <a:pt x="17269145" y="3575393"/>
                  <a:pt x="17270789" y="3574417"/>
                </a:cubicBezTo>
                <a:cubicBezTo>
                  <a:pt x="17276968" y="3570684"/>
                  <a:pt x="17280179" y="3569649"/>
                  <a:pt x="17284938" y="3569780"/>
                </a:cubicBezTo>
                <a:cubicBezTo>
                  <a:pt x="17288492" y="3569887"/>
                  <a:pt x="17291702" y="3570684"/>
                  <a:pt x="17311030" y="3576232"/>
                </a:cubicBezTo>
                <a:cubicBezTo>
                  <a:pt x="17314991" y="3577364"/>
                  <a:pt x="17319575" y="3578683"/>
                  <a:pt x="17321254" y="3579152"/>
                </a:cubicBezTo>
                <a:lnTo>
                  <a:pt x="17324264" y="3580005"/>
                </a:lnTo>
                <a:lnTo>
                  <a:pt x="17324072" y="3581217"/>
                </a:lnTo>
                <a:cubicBezTo>
                  <a:pt x="17322642" y="3589946"/>
                  <a:pt x="17322389" y="3602220"/>
                  <a:pt x="17323418" y="3613011"/>
                </a:cubicBezTo>
                <a:cubicBezTo>
                  <a:pt x="17323609" y="3615105"/>
                  <a:pt x="17323642" y="3616278"/>
                  <a:pt x="17323499" y="3616303"/>
                </a:cubicBezTo>
                <a:cubicBezTo>
                  <a:pt x="17322742" y="3616432"/>
                  <a:pt x="17319522" y="3614837"/>
                  <a:pt x="17316652" y="3612950"/>
                </a:cubicBezTo>
                <a:cubicBezTo>
                  <a:pt x="17311635" y="3609600"/>
                  <a:pt x="17310249" y="3609122"/>
                  <a:pt x="17307260" y="3609614"/>
                </a:cubicBezTo>
                <a:cubicBezTo>
                  <a:pt x="17304255" y="3610129"/>
                  <a:pt x="17302531" y="3611246"/>
                  <a:pt x="17300806" y="3613836"/>
                </a:cubicBezTo>
                <a:cubicBezTo>
                  <a:pt x="17299668" y="3615547"/>
                  <a:pt x="17299078" y="3617142"/>
                  <a:pt x="17298701" y="3619607"/>
                </a:cubicBezTo>
                <a:cubicBezTo>
                  <a:pt x="17297352" y="3628428"/>
                  <a:pt x="17301249" y="3638517"/>
                  <a:pt x="17307011" y="3641065"/>
                </a:cubicBezTo>
                <a:cubicBezTo>
                  <a:pt x="17308926" y="3641916"/>
                  <a:pt x="17310127" y="3642047"/>
                  <a:pt x="17312355" y="3641664"/>
                </a:cubicBezTo>
                <a:cubicBezTo>
                  <a:pt x="17315586" y="3641110"/>
                  <a:pt x="17317041" y="3640019"/>
                  <a:pt x="17320074" y="3635857"/>
                </a:cubicBezTo>
                <a:cubicBezTo>
                  <a:pt x="17322324" y="3632777"/>
                  <a:pt x="17323522" y="3631413"/>
                  <a:pt x="17324959" y="3630346"/>
                </a:cubicBezTo>
                <a:lnTo>
                  <a:pt x="17326044" y="3629549"/>
                </a:lnTo>
                <a:lnTo>
                  <a:pt x="17326331" y="3630616"/>
                </a:lnTo>
                <a:cubicBezTo>
                  <a:pt x="17326492" y="3631178"/>
                  <a:pt x="17327029" y="3633212"/>
                  <a:pt x="17327539" y="3635082"/>
                </a:cubicBezTo>
                <a:cubicBezTo>
                  <a:pt x="17329810" y="3643535"/>
                  <a:pt x="17333562" y="3653143"/>
                  <a:pt x="17337637" y="3660949"/>
                </a:cubicBezTo>
                <a:cubicBezTo>
                  <a:pt x="17338421" y="3662457"/>
                  <a:pt x="17339089" y="3663774"/>
                  <a:pt x="17339107" y="3663876"/>
                </a:cubicBezTo>
                <a:cubicBezTo>
                  <a:pt x="17339128" y="3663999"/>
                  <a:pt x="17337847" y="3664997"/>
                  <a:pt x="17336290" y="3666106"/>
                </a:cubicBezTo>
                <a:cubicBezTo>
                  <a:pt x="17309064" y="3685447"/>
                  <a:pt x="17307827" y="3686207"/>
                  <a:pt x="17302367" y="3687143"/>
                </a:cubicBezTo>
                <a:cubicBezTo>
                  <a:pt x="17298830" y="3687749"/>
                  <a:pt x="17297168" y="3687635"/>
                  <a:pt x="17291531" y="3686432"/>
                </a:cubicBezTo>
                <a:cubicBezTo>
                  <a:pt x="17284297" y="3684873"/>
                  <a:pt x="17281811" y="3685110"/>
                  <a:pt x="17278246" y="3687637"/>
                </a:cubicBezTo>
                <a:cubicBezTo>
                  <a:pt x="17275019" y="3689937"/>
                  <a:pt x="17273236" y="3693043"/>
                  <a:pt x="17272775" y="3697101"/>
                </a:cubicBezTo>
                <a:cubicBezTo>
                  <a:pt x="17272517" y="3699524"/>
                  <a:pt x="17273422" y="3704800"/>
                  <a:pt x="17274605" y="3707776"/>
                </a:cubicBezTo>
                <a:cubicBezTo>
                  <a:pt x="17278122" y="3716499"/>
                  <a:pt x="17284915" y="3723586"/>
                  <a:pt x="17291454" y="3725391"/>
                </a:cubicBezTo>
                <a:cubicBezTo>
                  <a:pt x="17293528" y="3725941"/>
                  <a:pt x="17294954" y="3726033"/>
                  <a:pt x="17296835" y="3725711"/>
                </a:cubicBezTo>
                <a:cubicBezTo>
                  <a:pt x="17300454" y="3725090"/>
                  <a:pt x="17304114" y="3722378"/>
                  <a:pt x="17305778" y="3719062"/>
                </a:cubicBezTo>
                <a:cubicBezTo>
                  <a:pt x="17306605" y="3717383"/>
                  <a:pt x="17307032" y="3716068"/>
                  <a:pt x="17308090" y="3711803"/>
                </a:cubicBezTo>
                <a:cubicBezTo>
                  <a:pt x="17309104" y="3707776"/>
                  <a:pt x="17309677" y="3706204"/>
                  <a:pt x="17310867" y="3704063"/>
                </a:cubicBezTo>
                <a:cubicBezTo>
                  <a:pt x="17312632" y="3700856"/>
                  <a:pt x="17315366" y="3698261"/>
                  <a:pt x="17319733" y="3695618"/>
                </a:cubicBezTo>
                <a:cubicBezTo>
                  <a:pt x="17322498" y="3693943"/>
                  <a:pt x="17327770" y="3690934"/>
                  <a:pt x="17331696" y="3688788"/>
                </a:cubicBezTo>
                <a:cubicBezTo>
                  <a:pt x="17333676" y="3687690"/>
                  <a:pt x="17337619" y="3685519"/>
                  <a:pt x="17345443" y="3681189"/>
                </a:cubicBezTo>
                <a:cubicBezTo>
                  <a:pt x="17347287" y="3680157"/>
                  <a:pt x="17348917" y="3679351"/>
                  <a:pt x="17349046" y="3679371"/>
                </a:cubicBezTo>
                <a:cubicBezTo>
                  <a:pt x="17349177" y="3679390"/>
                  <a:pt x="17350040" y="3680379"/>
                  <a:pt x="17350936" y="3681552"/>
                </a:cubicBezTo>
                <a:cubicBezTo>
                  <a:pt x="17356406" y="3688656"/>
                  <a:pt x="17363932" y="3696334"/>
                  <a:pt x="17371470" y="3702493"/>
                </a:cubicBezTo>
                <a:lnTo>
                  <a:pt x="17373600" y="3704233"/>
                </a:lnTo>
                <a:lnTo>
                  <a:pt x="17372805" y="3704748"/>
                </a:lnTo>
                <a:cubicBezTo>
                  <a:pt x="17371006" y="3705920"/>
                  <a:pt x="17369889" y="3706280"/>
                  <a:pt x="17365173" y="3707257"/>
                </a:cubicBezTo>
                <a:cubicBezTo>
                  <a:pt x="17359016" y="3708544"/>
                  <a:pt x="17357815" y="3709150"/>
                  <a:pt x="17356023" y="3711836"/>
                </a:cubicBezTo>
                <a:cubicBezTo>
                  <a:pt x="17353429" y="3715733"/>
                  <a:pt x="17353717" y="3719747"/>
                  <a:pt x="17356955" y="3724391"/>
                </a:cubicBezTo>
                <a:cubicBezTo>
                  <a:pt x="17358635" y="3726819"/>
                  <a:pt x="17360505" y="3728645"/>
                  <a:pt x="17363171" y="3730567"/>
                </a:cubicBezTo>
                <a:cubicBezTo>
                  <a:pt x="17367774" y="3733841"/>
                  <a:pt x="17372480" y="3735265"/>
                  <a:pt x="17376427" y="3734589"/>
                </a:cubicBezTo>
                <a:cubicBezTo>
                  <a:pt x="17379125" y="3734126"/>
                  <a:pt x="17380884" y="3732962"/>
                  <a:pt x="17382452" y="3730566"/>
                </a:cubicBezTo>
                <a:cubicBezTo>
                  <a:pt x="17384044" y="3728188"/>
                  <a:pt x="17384428" y="3725765"/>
                  <a:pt x="17383831" y="3722162"/>
                </a:cubicBezTo>
                <a:cubicBezTo>
                  <a:pt x="17383312" y="3719135"/>
                  <a:pt x="17383136" y="3715903"/>
                  <a:pt x="17383391" y="3714069"/>
                </a:cubicBezTo>
                <a:cubicBezTo>
                  <a:pt x="17383754" y="3711397"/>
                  <a:pt x="17383712" y="3711404"/>
                  <a:pt x="17385786" y="3712691"/>
                </a:cubicBezTo>
                <a:cubicBezTo>
                  <a:pt x="17394737" y="3718250"/>
                  <a:pt x="17405750" y="3723309"/>
                  <a:pt x="17415194" y="3726215"/>
                </a:cubicBezTo>
                <a:cubicBezTo>
                  <a:pt x="17416816" y="3726716"/>
                  <a:pt x="17418166" y="3727222"/>
                  <a:pt x="17418187" y="3727344"/>
                </a:cubicBezTo>
                <a:cubicBezTo>
                  <a:pt x="17418233" y="3727610"/>
                  <a:pt x="17416578" y="3737599"/>
                  <a:pt x="17414933" y="3747038"/>
                </a:cubicBezTo>
                <a:cubicBezTo>
                  <a:pt x="17411708" y="3765548"/>
                  <a:pt x="17410964" y="3768328"/>
                  <a:pt x="17408250" y="3772140"/>
                </a:cubicBezTo>
                <a:cubicBezTo>
                  <a:pt x="17406328" y="3774807"/>
                  <a:pt x="17404589" y="3776326"/>
                  <a:pt x="17400128" y="3779154"/>
                </a:cubicBezTo>
                <a:cubicBezTo>
                  <a:pt x="17396159" y="3781666"/>
                  <a:pt x="17394906" y="3782701"/>
                  <a:pt x="17393504" y="3784710"/>
                </a:cubicBezTo>
                <a:cubicBezTo>
                  <a:pt x="17391484" y="3787541"/>
                  <a:pt x="17390866" y="3790320"/>
                  <a:pt x="17391479" y="3793899"/>
                </a:cubicBezTo>
                <a:cubicBezTo>
                  <a:pt x="17392062" y="3797420"/>
                  <a:pt x="17394060" y="3800361"/>
                  <a:pt x="17397675" y="3803026"/>
                </a:cubicBezTo>
                <a:cubicBezTo>
                  <a:pt x="17403164" y="3807053"/>
                  <a:pt x="17410542" y="3809324"/>
                  <a:pt x="17417912" y="3809218"/>
                </a:cubicBezTo>
                <a:cubicBezTo>
                  <a:pt x="17418209" y="3809230"/>
                  <a:pt x="17419831" y="3808994"/>
                  <a:pt x="17421532" y="3808724"/>
                </a:cubicBezTo>
                <a:close/>
                <a:moveTo>
                  <a:pt x="16064244" y="4289656"/>
                </a:moveTo>
                <a:cubicBezTo>
                  <a:pt x="16073986" y="4288066"/>
                  <a:pt x="16078894" y="4285352"/>
                  <a:pt x="16083397" y="4279083"/>
                </a:cubicBezTo>
                <a:cubicBezTo>
                  <a:pt x="16087309" y="4273649"/>
                  <a:pt x="16088712" y="4267586"/>
                  <a:pt x="16087586" y="4261020"/>
                </a:cubicBezTo>
                <a:cubicBezTo>
                  <a:pt x="16086888" y="4256947"/>
                  <a:pt x="16085441" y="4253734"/>
                  <a:pt x="16080740" y="4245787"/>
                </a:cubicBezTo>
                <a:cubicBezTo>
                  <a:pt x="16076166" y="4238102"/>
                  <a:pt x="16074827" y="4235278"/>
                  <a:pt x="16073334" y="4230364"/>
                </a:cubicBezTo>
                <a:cubicBezTo>
                  <a:pt x="16071437" y="4224052"/>
                  <a:pt x="16071416" y="4216809"/>
                  <a:pt x="16073292" y="4208751"/>
                </a:cubicBezTo>
                <a:cubicBezTo>
                  <a:pt x="16074403" y="4203838"/>
                  <a:pt x="16078840" y="4187687"/>
                  <a:pt x="16084357" y="4168582"/>
                </a:cubicBezTo>
                <a:cubicBezTo>
                  <a:pt x="16086629" y="4160701"/>
                  <a:pt x="16089407" y="4151024"/>
                  <a:pt x="16090523" y="4147086"/>
                </a:cubicBezTo>
                <a:cubicBezTo>
                  <a:pt x="16091672" y="4143103"/>
                  <a:pt x="16092824" y="4139852"/>
                  <a:pt x="16093061" y="4139811"/>
                </a:cubicBezTo>
                <a:cubicBezTo>
                  <a:pt x="16093338" y="4139764"/>
                  <a:pt x="16095410" y="4139978"/>
                  <a:pt x="16097655" y="4140245"/>
                </a:cubicBezTo>
                <a:cubicBezTo>
                  <a:pt x="16116895" y="4142768"/>
                  <a:pt x="16139878" y="4142899"/>
                  <a:pt x="16158818" y="4140588"/>
                </a:cubicBezTo>
                <a:lnTo>
                  <a:pt x="16164481" y="4139902"/>
                </a:lnTo>
                <a:lnTo>
                  <a:pt x="16163940" y="4142682"/>
                </a:lnTo>
                <a:cubicBezTo>
                  <a:pt x="16163175" y="4146763"/>
                  <a:pt x="16161410" y="4150485"/>
                  <a:pt x="16157428" y="4156461"/>
                </a:cubicBezTo>
                <a:cubicBezTo>
                  <a:pt x="16155483" y="4159359"/>
                  <a:pt x="16153322" y="4162905"/>
                  <a:pt x="16152590" y="4164334"/>
                </a:cubicBezTo>
                <a:cubicBezTo>
                  <a:pt x="16149551" y="4170351"/>
                  <a:pt x="16150404" y="4177941"/>
                  <a:pt x="16154771" y="4183462"/>
                </a:cubicBezTo>
                <a:cubicBezTo>
                  <a:pt x="16158254" y="4187873"/>
                  <a:pt x="16165612" y="4191131"/>
                  <a:pt x="16173537" y="4191767"/>
                </a:cubicBezTo>
                <a:cubicBezTo>
                  <a:pt x="16191611" y="4193187"/>
                  <a:pt x="16208808" y="4184742"/>
                  <a:pt x="16212413" y="4172765"/>
                </a:cubicBezTo>
                <a:cubicBezTo>
                  <a:pt x="16213334" y="4169594"/>
                  <a:pt x="16213340" y="4169389"/>
                  <a:pt x="16212614" y="4165157"/>
                </a:cubicBezTo>
                <a:cubicBezTo>
                  <a:pt x="16211427" y="4158236"/>
                  <a:pt x="16209888" y="4156138"/>
                  <a:pt x="16200779" y="4149313"/>
                </a:cubicBezTo>
                <a:cubicBezTo>
                  <a:pt x="16197702" y="4147031"/>
                  <a:pt x="16194522" y="4144401"/>
                  <a:pt x="16193687" y="4143567"/>
                </a:cubicBezTo>
                <a:cubicBezTo>
                  <a:pt x="16191964" y="4141826"/>
                  <a:pt x="16188446" y="4136974"/>
                  <a:pt x="16188317" y="4136222"/>
                </a:cubicBezTo>
                <a:cubicBezTo>
                  <a:pt x="16188208" y="4135589"/>
                  <a:pt x="16188860" y="4135355"/>
                  <a:pt x="16195607" y="4133629"/>
                </a:cubicBezTo>
                <a:cubicBezTo>
                  <a:pt x="16211683" y="4129570"/>
                  <a:pt x="16230219" y="4122523"/>
                  <a:pt x="16246249" y="4114400"/>
                </a:cubicBezTo>
                <a:lnTo>
                  <a:pt x="16252014" y="4111457"/>
                </a:lnTo>
                <a:lnTo>
                  <a:pt x="16253648" y="4113865"/>
                </a:lnTo>
                <a:cubicBezTo>
                  <a:pt x="16254525" y="4115180"/>
                  <a:pt x="16259299" y="4121894"/>
                  <a:pt x="16264186" y="4128792"/>
                </a:cubicBezTo>
                <a:cubicBezTo>
                  <a:pt x="16289312" y="4163977"/>
                  <a:pt x="16296248" y="4174513"/>
                  <a:pt x="16298488" y="4180928"/>
                </a:cubicBezTo>
                <a:cubicBezTo>
                  <a:pt x="16301570" y="4189642"/>
                  <a:pt x="16301620" y="4194926"/>
                  <a:pt x="16298872" y="4208101"/>
                </a:cubicBezTo>
                <a:cubicBezTo>
                  <a:pt x="16297956" y="4212492"/>
                  <a:pt x="16297076" y="4217569"/>
                  <a:pt x="16296940" y="4219384"/>
                </a:cubicBezTo>
                <a:cubicBezTo>
                  <a:pt x="16296032" y="4231184"/>
                  <a:pt x="16304632" y="4242168"/>
                  <a:pt x="16316575" y="4244395"/>
                </a:cubicBezTo>
                <a:cubicBezTo>
                  <a:pt x="16329694" y="4246828"/>
                  <a:pt x="16348771" y="4239852"/>
                  <a:pt x="16361308" y="4227972"/>
                </a:cubicBezTo>
                <a:cubicBezTo>
                  <a:pt x="16373891" y="4216124"/>
                  <a:pt x="16377990" y="4203940"/>
                  <a:pt x="16373104" y="4193011"/>
                </a:cubicBezTo>
                <a:cubicBezTo>
                  <a:pt x="16371364" y="4189035"/>
                  <a:pt x="16368988" y="4186103"/>
                  <a:pt x="16365393" y="4183422"/>
                </a:cubicBezTo>
                <a:cubicBezTo>
                  <a:pt x="16361746" y="4180668"/>
                  <a:pt x="16357707" y="4178958"/>
                  <a:pt x="16350787" y="4177295"/>
                </a:cubicBezTo>
                <a:cubicBezTo>
                  <a:pt x="16336813" y="4173909"/>
                  <a:pt x="16330612" y="4170982"/>
                  <a:pt x="16324886" y="4165124"/>
                </a:cubicBezTo>
                <a:cubicBezTo>
                  <a:pt x="16319503" y="4159614"/>
                  <a:pt x="16317363" y="4156154"/>
                  <a:pt x="16299241" y="4123595"/>
                </a:cubicBezTo>
                <a:cubicBezTo>
                  <a:pt x="16286988" y="4101512"/>
                  <a:pt x="16282210" y="4092641"/>
                  <a:pt x="16282387" y="4092244"/>
                </a:cubicBezTo>
                <a:cubicBezTo>
                  <a:pt x="16282471" y="4092026"/>
                  <a:pt x="16284002" y="4090746"/>
                  <a:pt x="16285777" y="4089464"/>
                </a:cubicBezTo>
                <a:cubicBezTo>
                  <a:pt x="16299148" y="4079599"/>
                  <a:pt x="16317088" y="4062191"/>
                  <a:pt x="16328224" y="4048312"/>
                </a:cubicBezTo>
                <a:cubicBezTo>
                  <a:pt x="16329732" y="4046425"/>
                  <a:pt x="16331050" y="4044855"/>
                  <a:pt x="16331129" y="4044841"/>
                </a:cubicBezTo>
                <a:cubicBezTo>
                  <a:pt x="16331209" y="4044828"/>
                  <a:pt x="16331938" y="4045761"/>
                  <a:pt x="16332709" y="4046932"/>
                </a:cubicBezTo>
                <a:cubicBezTo>
                  <a:pt x="16335386" y="4050911"/>
                  <a:pt x="16336115" y="4053025"/>
                  <a:pt x="16338119" y="4062575"/>
                </a:cubicBezTo>
                <a:cubicBezTo>
                  <a:pt x="16340602" y="4074445"/>
                  <a:pt x="16341567" y="4076275"/>
                  <a:pt x="16347185" y="4080075"/>
                </a:cubicBezTo>
                <a:cubicBezTo>
                  <a:pt x="16351235" y="4082801"/>
                  <a:pt x="16354761" y="4083662"/>
                  <a:pt x="16359343" y="4083080"/>
                </a:cubicBezTo>
                <a:cubicBezTo>
                  <a:pt x="16363649" y="4082545"/>
                  <a:pt x="16366966" y="4081244"/>
                  <a:pt x="16370859" y="4078540"/>
                </a:cubicBezTo>
                <a:cubicBezTo>
                  <a:pt x="16384950" y="4068836"/>
                  <a:pt x="16394049" y="4049728"/>
                  <a:pt x="16390103" y="4038109"/>
                </a:cubicBezTo>
                <a:cubicBezTo>
                  <a:pt x="16388812" y="4034381"/>
                  <a:pt x="16386868" y="4031824"/>
                  <a:pt x="16383346" y="4029333"/>
                </a:cubicBezTo>
                <a:cubicBezTo>
                  <a:pt x="16380190" y="4027065"/>
                  <a:pt x="16377136" y="4025879"/>
                  <a:pt x="16374048" y="4025675"/>
                </a:cubicBezTo>
                <a:cubicBezTo>
                  <a:pt x="16373059" y="4025601"/>
                  <a:pt x="16368845" y="4025957"/>
                  <a:pt x="16364659" y="4026471"/>
                </a:cubicBezTo>
                <a:cubicBezTo>
                  <a:pt x="16360473" y="4026985"/>
                  <a:pt x="16355770" y="4027343"/>
                  <a:pt x="16354175" y="4027291"/>
                </a:cubicBezTo>
                <a:cubicBezTo>
                  <a:pt x="16351060" y="4027174"/>
                  <a:pt x="16345884" y="4026188"/>
                  <a:pt x="16345380" y="4025623"/>
                </a:cubicBezTo>
                <a:cubicBezTo>
                  <a:pt x="16345227" y="4025446"/>
                  <a:pt x="16346136" y="4023621"/>
                  <a:pt x="16347452" y="4021563"/>
                </a:cubicBezTo>
                <a:cubicBezTo>
                  <a:pt x="16358269" y="4004400"/>
                  <a:pt x="16366870" y="3985947"/>
                  <a:pt x="16374359" y="3963858"/>
                </a:cubicBezTo>
                <a:lnTo>
                  <a:pt x="16375420" y="3960785"/>
                </a:lnTo>
                <a:lnTo>
                  <a:pt x="16391970" y="3963525"/>
                </a:lnTo>
                <a:cubicBezTo>
                  <a:pt x="16420179" y="3968257"/>
                  <a:pt x="16441186" y="3972065"/>
                  <a:pt x="16447512" y="3973586"/>
                </a:cubicBezTo>
                <a:cubicBezTo>
                  <a:pt x="16456005" y="3975631"/>
                  <a:pt x="16462287" y="3978788"/>
                  <a:pt x="16467104" y="3983378"/>
                </a:cubicBezTo>
                <a:cubicBezTo>
                  <a:pt x="16470423" y="3986595"/>
                  <a:pt x="16473052" y="3990053"/>
                  <a:pt x="16477989" y="3997716"/>
                </a:cubicBezTo>
                <a:cubicBezTo>
                  <a:pt x="16485046" y="4008720"/>
                  <a:pt x="16490188" y="4012358"/>
                  <a:pt x="16499889" y="4013137"/>
                </a:cubicBezTo>
                <a:cubicBezTo>
                  <a:pt x="16509833" y="4013916"/>
                  <a:pt x="16519192" y="4007955"/>
                  <a:pt x="16525841" y="3996636"/>
                </a:cubicBezTo>
                <a:cubicBezTo>
                  <a:pt x="16531757" y="3986502"/>
                  <a:pt x="16535007" y="3974829"/>
                  <a:pt x="16535066" y="3963541"/>
                </a:cubicBezTo>
                <a:cubicBezTo>
                  <a:pt x="16535056" y="3958738"/>
                  <a:pt x="16533537" y="3949879"/>
                  <a:pt x="16532077" y="3946343"/>
                </a:cubicBezTo>
                <a:cubicBezTo>
                  <a:pt x="16528540" y="3937829"/>
                  <a:pt x="16521397" y="3932255"/>
                  <a:pt x="16512619" y="3931154"/>
                </a:cubicBezTo>
                <a:cubicBezTo>
                  <a:pt x="16505590" y="3930283"/>
                  <a:pt x="16501255" y="3931596"/>
                  <a:pt x="16490690" y="3937886"/>
                </a:cubicBezTo>
                <a:cubicBezTo>
                  <a:pt x="16481086" y="3943604"/>
                  <a:pt x="16478816" y="3944604"/>
                  <a:pt x="16472614" y="3945953"/>
                </a:cubicBezTo>
                <a:cubicBezTo>
                  <a:pt x="16464331" y="3947739"/>
                  <a:pt x="16459211" y="3947314"/>
                  <a:pt x="16446206" y="3943885"/>
                </a:cubicBezTo>
                <a:cubicBezTo>
                  <a:pt x="16436821" y="3941382"/>
                  <a:pt x="16384231" y="3926459"/>
                  <a:pt x="16383602" y="3926118"/>
                </a:cubicBezTo>
                <a:cubicBezTo>
                  <a:pt x="16383510" y="3926053"/>
                  <a:pt x="16383813" y="3923314"/>
                  <a:pt x="16384273" y="3920059"/>
                </a:cubicBezTo>
                <a:cubicBezTo>
                  <a:pt x="16387018" y="3900453"/>
                  <a:pt x="16387309" y="3876748"/>
                  <a:pt x="16385002" y="3857356"/>
                </a:cubicBezTo>
                <a:cubicBezTo>
                  <a:pt x="16384288" y="3851290"/>
                  <a:pt x="16383947" y="3851674"/>
                  <a:pt x="16388768" y="3852965"/>
                </a:cubicBezTo>
                <a:cubicBezTo>
                  <a:pt x="16392737" y="3854035"/>
                  <a:pt x="16394879" y="3855133"/>
                  <a:pt x="16401642" y="3859674"/>
                </a:cubicBezTo>
                <a:cubicBezTo>
                  <a:pt x="16404997" y="3861908"/>
                  <a:pt x="16408801" y="3864146"/>
                  <a:pt x="16410069" y="3864662"/>
                </a:cubicBezTo>
                <a:cubicBezTo>
                  <a:pt x="16417742" y="3867621"/>
                  <a:pt x="16426146" y="3864878"/>
                  <a:pt x="16431034" y="3857769"/>
                </a:cubicBezTo>
                <a:cubicBezTo>
                  <a:pt x="16438798" y="3846544"/>
                  <a:pt x="16436930" y="3823780"/>
                  <a:pt x="16427194" y="3811158"/>
                </a:cubicBezTo>
                <a:cubicBezTo>
                  <a:pt x="16424785" y="3808029"/>
                  <a:pt x="16420145" y="3804712"/>
                  <a:pt x="16416928" y="3803757"/>
                </a:cubicBezTo>
                <a:cubicBezTo>
                  <a:pt x="16413632" y="3802816"/>
                  <a:pt x="16409734" y="3802874"/>
                  <a:pt x="16406263" y="3803998"/>
                </a:cubicBezTo>
                <a:cubicBezTo>
                  <a:pt x="16401481" y="3805551"/>
                  <a:pt x="16399228" y="3807607"/>
                  <a:pt x="16392713" y="3816378"/>
                </a:cubicBezTo>
                <a:cubicBezTo>
                  <a:pt x="16390661" y="3819132"/>
                  <a:pt x="16388208" y="3822158"/>
                  <a:pt x="16387302" y="3823047"/>
                </a:cubicBezTo>
                <a:cubicBezTo>
                  <a:pt x="16385660" y="3824631"/>
                  <a:pt x="16381314" y="3827778"/>
                  <a:pt x="16380563" y="3827907"/>
                </a:cubicBezTo>
                <a:cubicBezTo>
                  <a:pt x="16380128" y="3827982"/>
                  <a:pt x="16379760" y="3826783"/>
                  <a:pt x="16377845" y="3819416"/>
                </a:cubicBezTo>
                <a:cubicBezTo>
                  <a:pt x="16375278" y="3809433"/>
                  <a:pt x="16371105" y="3797201"/>
                  <a:pt x="16366742" y="3786712"/>
                </a:cubicBezTo>
                <a:cubicBezTo>
                  <a:pt x="16364520" y="3781353"/>
                  <a:pt x="16359517" y="3770688"/>
                  <a:pt x="16357860" y="3767674"/>
                </a:cubicBezTo>
                <a:lnTo>
                  <a:pt x="16357035" y="3766187"/>
                </a:lnTo>
                <a:lnTo>
                  <a:pt x="16362150" y="3762542"/>
                </a:lnTo>
                <a:cubicBezTo>
                  <a:pt x="16371755" y="3755643"/>
                  <a:pt x="16390861" y="3742188"/>
                  <a:pt x="16399409" y="3736244"/>
                </a:cubicBezTo>
                <a:cubicBezTo>
                  <a:pt x="16415564" y="3725046"/>
                  <a:pt x="16421359" y="3721569"/>
                  <a:pt x="16426557" y="3720067"/>
                </a:cubicBezTo>
                <a:cubicBezTo>
                  <a:pt x="16427841" y="3719724"/>
                  <a:pt x="16429507" y="3719235"/>
                  <a:pt x="16430239" y="3718987"/>
                </a:cubicBezTo>
                <a:cubicBezTo>
                  <a:pt x="16432326" y="3718344"/>
                  <a:pt x="16439199" y="3718062"/>
                  <a:pt x="16442894" y="3718487"/>
                </a:cubicBezTo>
                <a:cubicBezTo>
                  <a:pt x="16444763" y="3718696"/>
                  <a:pt x="16449431" y="3719564"/>
                  <a:pt x="16453273" y="3720372"/>
                </a:cubicBezTo>
                <a:cubicBezTo>
                  <a:pt x="16457123" y="3721218"/>
                  <a:pt x="16461618" y="3722035"/>
                  <a:pt x="16463309" y="3722152"/>
                </a:cubicBezTo>
                <a:cubicBezTo>
                  <a:pt x="16471775" y="3722859"/>
                  <a:pt x="16479218" y="3719262"/>
                  <a:pt x="16484441" y="3711974"/>
                </a:cubicBezTo>
                <a:cubicBezTo>
                  <a:pt x="16488780" y="3705937"/>
                  <a:pt x="16490041" y="3699044"/>
                  <a:pt x="16488508" y="3690105"/>
                </a:cubicBezTo>
                <a:cubicBezTo>
                  <a:pt x="16485735" y="3673928"/>
                  <a:pt x="16475415" y="3657905"/>
                  <a:pt x="16462302" y="3649324"/>
                </a:cubicBezTo>
                <a:cubicBezTo>
                  <a:pt x="16454837" y="3644497"/>
                  <a:pt x="16447891" y="3642919"/>
                  <a:pt x="16441058" y="3644620"/>
                </a:cubicBezTo>
                <a:cubicBezTo>
                  <a:pt x="16435398" y="3646038"/>
                  <a:pt x="16429712" y="3650148"/>
                  <a:pt x="16426530" y="3655091"/>
                </a:cubicBezTo>
                <a:cubicBezTo>
                  <a:pt x="16424250" y="3658657"/>
                  <a:pt x="16423332" y="3661136"/>
                  <a:pt x="16420942" y="3670462"/>
                </a:cubicBezTo>
                <a:cubicBezTo>
                  <a:pt x="16418285" y="3680852"/>
                  <a:pt x="16416903" y="3684183"/>
                  <a:pt x="16413030" y="3689611"/>
                </a:cubicBezTo>
                <a:cubicBezTo>
                  <a:pt x="16407911" y="3696799"/>
                  <a:pt x="16404651" y="3699150"/>
                  <a:pt x="16383670" y="3710931"/>
                </a:cubicBezTo>
                <a:cubicBezTo>
                  <a:pt x="16367518" y="3720011"/>
                  <a:pt x="16339102" y="3735673"/>
                  <a:pt x="16338666" y="3735747"/>
                </a:cubicBezTo>
                <a:cubicBezTo>
                  <a:pt x="16338469" y="3735781"/>
                  <a:pt x="16337414" y="3734618"/>
                  <a:pt x="16336360" y="3733211"/>
                </a:cubicBezTo>
                <a:cubicBezTo>
                  <a:pt x="16325379" y="3718320"/>
                  <a:pt x="16310595" y="3702614"/>
                  <a:pt x="16296470" y="3690745"/>
                </a:cubicBezTo>
                <a:cubicBezTo>
                  <a:pt x="16293655" y="3688337"/>
                  <a:pt x="16290801" y="3685936"/>
                  <a:pt x="16290178" y="3685391"/>
                </a:cubicBezTo>
                <a:lnTo>
                  <a:pt x="16289032" y="3684407"/>
                </a:lnTo>
                <a:lnTo>
                  <a:pt x="16290749" y="3683258"/>
                </a:lnTo>
                <a:cubicBezTo>
                  <a:pt x="16293787" y="3681271"/>
                  <a:pt x="16297252" y="3680107"/>
                  <a:pt x="16305048" y="3678567"/>
                </a:cubicBezTo>
                <a:cubicBezTo>
                  <a:pt x="16313635" y="3676891"/>
                  <a:pt x="16316368" y="3675974"/>
                  <a:pt x="16318900" y="3674115"/>
                </a:cubicBezTo>
                <a:cubicBezTo>
                  <a:pt x="16322797" y="3671207"/>
                  <a:pt x="16325935" y="3665051"/>
                  <a:pt x="16326076" y="3659938"/>
                </a:cubicBezTo>
                <a:cubicBezTo>
                  <a:pt x="16326499" y="3647447"/>
                  <a:pt x="16311555" y="3631525"/>
                  <a:pt x="16294996" y="3626832"/>
                </a:cubicBezTo>
                <a:cubicBezTo>
                  <a:pt x="16289771" y="3625326"/>
                  <a:pt x="16287133" y="3625127"/>
                  <a:pt x="16282986" y="3625878"/>
                </a:cubicBezTo>
                <a:cubicBezTo>
                  <a:pt x="16277536" y="3626853"/>
                  <a:pt x="16273119" y="3630298"/>
                  <a:pt x="16270367" y="3635615"/>
                </a:cubicBezTo>
                <a:cubicBezTo>
                  <a:pt x="16268296" y="3639675"/>
                  <a:pt x="16268110" y="3642394"/>
                  <a:pt x="16269248" y="3651644"/>
                </a:cubicBezTo>
                <a:cubicBezTo>
                  <a:pt x="16269783" y="3655950"/>
                  <a:pt x="16270194" y="3660725"/>
                  <a:pt x="16270135" y="3662282"/>
                </a:cubicBezTo>
                <a:cubicBezTo>
                  <a:pt x="16270018" y="3665152"/>
                  <a:pt x="16269281" y="3669879"/>
                  <a:pt x="16268886" y="3669947"/>
                </a:cubicBezTo>
                <a:cubicBezTo>
                  <a:pt x="16268766" y="3669967"/>
                  <a:pt x="16266505" y="3668645"/>
                  <a:pt x="16263865" y="3667021"/>
                </a:cubicBezTo>
                <a:cubicBezTo>
                  <a:pt x="16247221" y="3656847"/>
                  <a:pt x="16230443" y="3648974"/>
                  <a:pt x="16211632" y="3642550"/>
                </a:cubicBezTo>
                <a:cubicBezTo>
                  <a:pt x="16206743" y="3640864"/>
                  <a:pt x="16205460" y="3640270"/>
                  <a:pt x="16205570" y="3639722"/>
                </a:cubicBezTo>
                <a:cubicBezTo>
                  <a:pt x="16205667" y="3639339"/>
                  <a:pt x="16206694" y="3633219"/>
                  <a:pt x="16207907" y="3626049"/>
                </a:cubicBezTo>
                <a:cubicBezTo>
                  <a:pt x="16214113" y="3589115"/>
                  <a:pt x="16217777" y="3570124"/>
                  <a:pt x="16219765" y="3564857"/>
                </a:cubicBezTo>
                <a:cubicBezTo>
                  <a:pt x="16222253" y="3558242"/>
                  <a:pt x="16226146" y="3552689"/>
                  <a:pt x="16231205" y="3548483"/>
                </a:cubicBezTo>
                <a:cubicBezTo>
                  <a:pt x="16232670" y="3547295"/>
                  <a:pt x="16236708" y="3544485"/>
                  <a:pt x="16240108" y="3542233"/>
                </a:cubicBezTo>
                <a:cubicBezTo>
                  <a:pt x="16248388" y="3536864"/>
                  <a:pt x="16250595" y="3535020"/>
                  <a:pt x="16253256" y="3531307"/>
                </a:cubicBezTo>
                <a:cubicBezTo>
                  <a:pt x="16256795" y="3526303"/>
                  <a:pt x="16258131" y="3520089"/>
                  <a:pt x="16257019" y="3513602"/>
                </a:cubicBezTo>
                <a:cubicBezTo>
                  <a:pt x="16256062" y="3508025"/>
                  <a:pt x="16253448" y="3503466"/>
                  <a:pt x="16248631" y="3498876"/>
                </a:cubicBezTo>
                <a:cubicBezTo>
                  <a:pt x="16241794" y="3492476"/>
                  <a:pt x="16228837" y="3486473"/>
                  <a:pt x="16218223" y="3484873"/>
                </a:cubicBezTo>
                <a:cubicBezTo>
                  <a:pt x="16210532" y="3483708"/>
                  <a:pt x="16207801" y="3483688"/>
                  <a:pt x="16200333" y="3484765"/>
                </a:cubicBezTo>
                <a:cubicBezTo>
                  <a:pt x="16194129" y="3485625"/>
                  <a:pt x="16193036" y="3485894"/>
                  <a:pt x="16190160" y="3487161"/>
                </a:cubicBezTo>
                <a:cubicBezTo>
                  <a:pt x="16185275" y="3489301"/>
                  <a:pt x="16182626" y="3491425"/>
                  <a:pt x="16179776" y="3495455"/>
                </a:cubicBezTo>
                <a:cubicBezTo>
                  <a:pt x="16177809" y="3498235"/>
                  <a:pt x="16177051" y="3499749"/>
                  <a:pt x="16176240" y="3502616"/>
                </a:cubicBezTo>
                <a:cubicBezTo>
                  <a:pt x="16174872" y="3507452"/>
                  <a:pt x="16174810" y="3509946"/>
                  <a:pt x="16175909" y="3514928"/>
                </a:cubicBezTo>
                <a:cubicBezTo>
                  <a:pt x="16176899" y="3519278"/>
                  <a:pt x="16177732" y="3521049"/>
                  <a:pt x="16183609" y="3530871"/>
                </a:cubicBezTo>
                <a:cubicBezTo>
                  <a:pt x="16190058" y="3541654"/>
                  <a:pt x="16192087" y="3549449"/>
                  <a:pt x="16190927" y="3559542"/>
                </a:cubicBezTo>
                <a:cubicBezTo>
                  <a:pt x="16190306" y="3565185"/>
                  <a:pt x="16187799" y="3574776"/>
                  <a:pt x="16178432" y="3607284"/>
                </a:cubicBezTo>
                <a:cubicBezTo>
                  <a:pt x="16176205" y="3614954"/>
                  <a:pt x="16173681" y="3623733"/>
                  <a:pt x="16172792" y="3626858"/>
                </a:cubicBezTo>
                <a:lnTo>
                  <a:pt x="16171195" y="3632506"/>
                </a:lnTo>
                <a:lnTo>
                  <a:pt x="16167512" y="3631916"/>
                </a:lnTo>
                <a:cubicBezTo>
                  <a:pt x="16148843" y="3628928"/>
                  <a:pt x="16125952" y="3628375"/>
                  <a:pt x="16104971" y="3630425"/>
                </a:cubicBezTo>
                <a:lnTo>
                  <a:pt x="16098121" y="3631070"/>
                </a:lnTo>
                <a:lnTo>
                  <a:pt x="16098690" y="3628693"/>
                </a:lnTo>
                <a:cubicBezTo>
                  <a:pt x="16099777" y="3624354"/>
                  <a:pt x="16101078" y="3621728"/>
                  <a:pt x="16105126" y="3615660"/>
                </a:cubicBezTo>
                <a:cubicBezTo>
                  <a:pt x="16111263" y="3606343"/>
                  <a:pt x="16112377" y="3603098"/>
                  <a:pt x="16111393" y="3597363"/>
                </a:cubicBezTo>
                <a:cubicBezTo>
                  <a:pt x="16110478" y="3592023"/>
                  <a:pt x="16107847" y="3588078"/>
                  <a:pt x="16103076" y="3584946"/>
                </a:cubicBezTo>
                <a:cubicBezTo>
                  <a:pt x="16096565" y="3580688"/>
                  <a:pt x="16087258" y="3579352"/>
                  <a:pt x="16076652" y="3581130"/>
                </a:cubicBezTo>
                <a:cubicBezTo>
                  <a:pt x="16066285" y="3582867"/>
                  <a:pt x="16057947" y="3587188"/>
                  <a:pt x="16053246" y="3593246"/>
                </a:cubicBezTo>
                <a:cubicBezTo>
                  <a:pt x="16049587" y="3598026"/>
                  <a:pt x="16048542" y="3602847"/>
                  <a:pt x="16049961" y="3608751"/>
                </a:cubicBezTo>
                <a:cubicBezTo>
                  <a:pt x="16051220" y="3614194"/>
                  <a:pt x="16053415" y="3616790"/>
                  <a:pt x="16062339" y="3623484"/>
                </a:cubicBezTo>
                <a:cubicBezTo>
                  <a:pt x="16065099" y="3625577"/>
                  <a:pt x="16068338" y="3628319"/>
                  <a:pt x="16069538" y="3629620"/>
                </a:cubicBezTo>
                <a:cubicBezTo>
                  <a:pt x="16071601" y="3631913"/>
                  <a:pt x="16073698" y="3634891"/>
                  <a:pt x="16073470" y="3635216"/>
                </a:cubicBezTo>
                <a:cubicBezTo>
                  <a:pt x="16073403" y="3635308"/>
                  <a:pt x="16070723" y="3636053"/>
                  <a:pt x="16067488" y="3636893"/>
                </a:cubicBezTo>
                <a:cubicBezTo>
                  <a:pt x="16048400" y="3641672"/>
                  <a:pt x="16029086" y="3648932"/>
                  <a:pt x="16012498" y="3657599"/>
                </a:cubicBezTo>
                <a:cubicBezTo>
                  <a:pt x="16010254" y="3658757"/>
                  <a:pt x="16008372" y="3659650"/>
                  <a:pt x="16008319" y="3659578"/>
                </a:cubicBezTo>
                <a:cubicBezTo>
                  <a:pt x="16008040" y="3659381"/>
                  <a:pt x="15989879" y="3633710"/>
                  <a:pt x="15983178" y="3624070"/>
                </a:cubicBezTo>
                <a:cubicBezTo>
                  <a:pt x="15966623" y="3600403"/>
                  <a:pt x="15964208" y="3596054"/>
                  <a:pt x="15962730" y="3587431"/>
                </a:cubicBezTo>
                <a:cubicBezTo>
                  <a:pt x="15961658" y="3581182"/>
                  <a:pt x="15962000" y="3576767"/>
                  <a:pt x="15964532" y="3565177"/>
                </a:cubicBezTo>
                <a:cubicBezTo>
                  <a:pt x="15966372" y="3556678"/>
                  <a:pt x="15966532" y="3554289"/>
                  <a:pt x="15965746" y="3549701"/>
                </a:cubicBezTo>
                <a:cubicBezTo>
                  <a:pt x="15965217" y="3546616"/>
                  <a:pt x="15964815" y="3545463"/>
                  <a:pt x="15963485" y="3543167"/>
                </a:cubicBezTo>
                <a:cubicBezTo>
                  <a:pt x="15956370" y="3530870"/>
                  <a:pt x="15943060" y="3527086"/>
                  <a:pt x="15926265" y="3532652"/>
                </a:cubicBezTo>
                <a:cubicBezTo>
                  <a:pt x="15912434" y="3537222"/>
                  <a:pt x="15900792" y="3545774"/>
                  <a:pt x="15893508" y="3556713"/>
                </a:cubicBezTo>
                <a:cubicBezTo>
                  <a:pt x="15890626" y="3561034"/>
                  <a:pt x="15889241" y="3564121"/>
                  <a:pt x="15888351" y="3568183"/>
                </a:cubicBezTo>
                <a:cubicBezTo>
                  <a:pt x="15885807" y="3579938"/>
                  <a:pt x="15893410" y="3591988"/>
                  <a:pt x="15905763" y="3595896"/>
                </a:cubicBezTo>
                <a:cubicBezTo>
                  <a:pt x="15907909" y="3596546"/>
                  <a:pt x="15912315" y="3597786"/>
                  <a:pt x="15915591" y="3598608"/>
                </a:cubicBezTo>
                <a:cubicBezTo>
                  <a:pt x="15923417" y="3600564"/>
                  <a:pt x="15927693" y="3602233"/>
                  <a:pt x="15931822" y="3604945"/>
                </a:cubicBezTo>
                <a:cubicBezTo>
                  <a:pt x="15940397" y="3610559"/>
                  <a:pt x="15943491" y="3614833"/>
                  <a:pt x="15959118" y="3643056"/>
                </a:cubicBezTo>
                <a:cubicBezTo>
                  <a:pt x="15960242" y="3645102"/>
                  <a:pt x="15962890" y="3649860"/>
                  <a:pt x="15965005" y="3653650"/>
                </a:cubicBezTo>
                <a:cubicBezTo>
                  <a:pt x="15967121" y="3657440"/>
                  <a:pt x="15971026" y="3664547"/>
                  <a:pt x="15973741" y="3669456"/>
                </a:cubicBezTo>
                <a:lnTo>
                  <a:pt x="15978657" y="3678425"/>
                </a:lnTo>
                <a:lnTo>
                  <a:pt x="15975660" y="3680649"/>
                </a:lnTo>
                <a:cubicBezTo>
                  <a:pt x="15960942" y="3691682"/>
                  <a:pt x="15944675" y="3707215"/>
                  <a:pt x="15933020" y="3721387"/>
                </a:cubicBezTo>
                <a:cubicBezTo>
                  <a:pt x="15929681" y="3725420"/>
                  <a:pt x="15929293" y="3725772"/>
                  <a:pt x="15928710" y="3725220"/>
                </a:cubicBezTo>
                <a:cubicBezTo>
                  <a:pt x="15927253" y="3723841"/>
                  <a:pt x="15925760" y="3719171"/>
                  <a:pt x="15923959" y="3710563"/>
                </a:cubicBezTo>
                <a:cubicBezTo>
                  <a:pt x="15922979" y="3705804"/>
                  <a:pt x="15921830" y="3701238"/>
                  <a:pt x="15921443" y="3700409"/>
                </a:cubicBezTo>
                <a:cubicBezTo>
                  <a:pt x="15920026" y="3697598"/>
                  <a:pt x="15918003" y="3695299"/>
                  <a:pt x="15915237" y="3693412"/>
                </a:cubicBezTo>
                <a:cubicBezTo>
                  <a:pt x="15907772" y="3688340"/>
                  <a:pt x="15899273" y="3689105"/>
                  <a:pt x="15890306" y="3695691"/>
                </a:cubicBezTo>
                <a:cubicBezTo>
                  <a:pt x="15876738" y="3705590"/>
                  <a:pt x="15868222" y="3724069"/>
                  <a:pt x="15872048" y="3735220"/>
                </a:cubicBezTo>
                <a:cubicBezTo>
                  <a:pt x="15874289" y="3741880"/>
                  <a:pt x="15880884" y="3747100"/>
                  <a:pt x="15887825" y="3747702"/>
                </a:cubicBezTo>
                <a:cubicBezTo>
                  <a:pt x="15889310" y="3747814"/>
                  <a:pt x="15893459" y="3747550"/>
                  <a:pt x="15898079" y="3746961"/>
                </a:cubicBezTo>
                <a:cubicBezTo>
                  <a:pt x="15905298" y="3746090"/>
                  <a:pt x="15909348" y="3745966"/>
                  <a:pt x="15912471" y="3746611"/>
                </a:cubicBezTo>
                <a:cubicBezTo>
                  <a:pt x="15913184" y="3746733"/>
                  <a:pt x="15913825" y="3746908"/>
                  <a:pt x="15913871" y="3746941"/>
                </a:cubicBezTo>
                <a:cubicBezTo>
                  <a:pt x="15913957" y="3746967"/>
                  <a:pt x="15912177" y="3750122"/>
                  <a:pt x="15909893" y="3753893"/>
                </a:cubicBezTo>
                <a:cubicBezTo>
                  <a:pt x="15899977" y="3770372"/>
                  <a:pt x="15891665" y="3788613"/>
                  <a:pt x="15885493" y="3807464"/>
                </a:cubicBezTo>
                <a:cubicBezTo>
                  <a:pt x="15884505" y="3810483"/>
                  <a:pt x="15883626" y="3812954"/>
                  <a:pt x="15883546" y="3812968"/>
                </a:cubicBezTo>
                <a:cubicBezTo>
                  <a:pt x="15882993" y="3813063"/>
                  <a:pt x="15838947" y="3805470"/>
                  <a:pt x="15827247" y="3803241"/>
                </a:cubicBezTo>
                <a:cubicBezTo>
                  <a:pt x="15809242" y="3799855"/>
                  <a:pt x="15803547" y="3797737"/>
                  <a:pt x="15797122" y="3792080"/>
                </a:cubicBezTo>
                <a:cubicBezTo>
                  <a:pt x="15793426" y="3788805"/>
                  <a:pt x="15791256" y="3786123"/>
                  <a:pt x="15786113" y="3778211"/>
                </a:cubicBezTo>
                <a:cubicBezTo>
                  <a:pt x="15783788" y="3774619"/>
                  <a:pt x="15781092" y="3770766"/>
                  <a:pt x="15780170" y="3769662"/>
                </a:cubicBezTo>
                <a:cubicBezTo>
                  <a:pt x="15777821" y="3766889"/>
                  <a:pt x="15772977" y="3763567"/>
                  <a:pt x="15769786" y="3762526"/>
                </a:cubicBezTo>
                <a:cubicBezTo>
                  <a:pt x="15764309" y="3760737"/>
                  <a:pt x="15757312" y="3761000"/>
                  <a:pt x="15752474" y="3763174"/>
                </a:cubicBezTo>
                <a:cubicBezTo>
                  <a:pt x="15739993" y="3768733"/>
                  <a:pt x="15729939" y="3786784"/>
                  <a:pt x="15728284" y="3806570"/>
                </a:cubicBezTo>
                <a:cubicBezTo>
                  <a:pt x="15727933" y="3810701"/>
                  <a:pt x="15728000" y="3812278"/>
                  <a:pt x="15728845" y="3818159"/>
                </a:cubicBezTo>
                <a:cubicBezTo>
                  <a:pt x="15729972" y="3826149"/>
                  <a:pt x="15731041" y="3829304"/>
                  <a:pt x="15734116" y="3833704"/>
                </a:cubicBezTo>
                <a:cubicBezTo>
                  <a:pt x="15737822" y="3838931"/>
                  <a:pt x="15744931" y="3842883"/>
                  <a:pt x="15751795" y="3843498"/>
                </a:cubicBezTo>
                <a:cubicBezTo>
                  <a:pt x="15755061" y="3843792"/>
                  <a:pt x="15760663" y="3842751"/>
                  <a:pt x="15764105" y="3841224"/>
                </a:cubicBezTo>
                <a:cubicBezTo>
                  <a:pt x="15765693" y="3840504"/>
                  <a:pt x="15769521" y="3838382"/>
                  <a:pt x="15772699" y="3836493"/>
                </a:cubicBezTo>
                <a:cubicBezTo>
                  <a:pt x="15784650" y="3829273"/>
                  <a:pt x="15790861" y="3827272"/>
                  <a:pt x="15800065" y="3827526"/>
                </a:cubicBezTo>
                <a:cubicBezTo>
                  <a:pt x="15806939" y="3827732"/>
                  <a:pt x="15813147" y="3829273"/>
                  <a:pt x="15850526" y="3840005"/>
                </a:cubicBezTo>
                <a:cubicBezTo>
                  <a:pt x="15858188" y="3842192"/>
                  <a:pt x="15867053" y="3844744"/>
                  <a:pt x="15870302" y="3845653"/>
                </a:cubicBezTo>
                <a:lnTo>
                  <a:pt x="15876122" y="3847301"/>
                </a:lnTo>
                <a:lnTo>
                  <a:pt x="15875750" y="3849645"/>
                </a:lnTo>
                <a:cubicBezTo>
                  <a:pt x="15872985" y="3866527"/>
                  <a:pt x="15872497" y="3890266"/>
                  <a:pt x="15874488" y="3911137"/>
                </a:cubicBezTo>
                <a:cubicBezTo>
                  <a:pt x="15874856" y="3915186"/>
                  <a:pt x="15874920" y="3917455"/>
                  <a:pt x="15874643" y="3917502"/>
                </a:cubicBezTo>
                <a:cubicBezTo>
                  <a:pt x="15873179" y="3917753"/>
                  <a:pt x="15866951" y="3914668"/>
                  <a:pt x="15861400" y="3911020"/>
                </a:cubicBezTo>
                <a:cubicBezTo>
                  <a:pt x="15851699" y="3904540"/>
                  <a:pt x="15849016" y="3903615"/>
                  <a:pt x="15843236" y="3904566"/>
                </a:cubicBezTo>
                <a:cubicBezTo>
                  <a:pt x="15837423" y="3905563"/>
                  <a:pt x="15834089" y="3907722"/>
                  <a:pt x="15830754" y="3912732"/>
                </a:cubicBezTo>
                <a:cubicBezTo>
                  <a:pt x="15828553" y="3916041"/>
                  <a:pt x="15827413" y="3919127"/>
                  <a:pt x="15826684" y="3923893"/>
                </a:cubicBezTo>
                <a:cubicBezTo>
                  <a:pt x="15824073" y="3940953"/>
                  <a:pt x="15831611" y="3960465"/>
                  <a:pt x="15842756" y="3965395"/>
                </a:cubicBezTo>
                <a:cubicBezTo>
                  <a:pt x="15846457" y="3967040"/>
                  <a:pt x="15848780" y="3967293"/>
                  <a:pt x="15853091" y="3966554"/>
                </a:cubicBezTo>
                <a:cubicBezTo>
                  <a:pt x="15859339" y="3965482"/>
                  <a:pt x="15862153" y="3963371"/>
                  <a:pt x="15868019" y="3955322"/>
                </a:cubicBezTo>
                <a:cubicBezTo>
                  <a:pt x="15872371" y="3949364"/>
                  <a:pt x="15874687" y="3946728"/>
                  <a:pt x="15877468" y="3944663"/>
                </a:cubicBezTo>
                <a:lnTo>
                  <a:pt x="15879564" y="3943123"/>
                </a:lnTo>
                <a:lnTo>
                  <a:pt x="15880122" y="3945185"/>
                </a:lnTo>
                <a:cubicBezTo>
                  <a:pt x="15880430" y="3946273"/>
                  <a:pt x="15881472" y="3950206"/>
                  <a:pt x="15882458" y="3953823"/>
                </a:cubicBezTo>
                <a:cubicBezTo>
                  <a:pt x="15886849" y="3970171"/>
                  <a:pt x="15894106" y="3988754"/>
                  <a:pt x="15901987" y="4003852"/>
                </a:cubicBezTo>
                <a:cubicBezTo>
                  <a:pt x="15903504" y="4006767"/>
                  <a:pt x="15904796" y="4009314"/>
                  <a:pt x="15904830" y="4009512"/>
                </a:cubicBezTo>
                <a:cubicBezTo>
                  <a:pt x="15904871" y="4009749"/>
                  <a:pt x="15902393" y="4011681"/>
                  <a:pt x="15899382" y="4013826"/>
                </a:cubicBezTo>
                <a:cubicBezTo>
                  <a:pt x="15846726" y="4051232"/>
                  <a:pt x="15844332" y="4052701"/>
                  <a:pt x="15833773" y="4054512"/>
                </a:cubicBezTo>
                <a:cubicBezTo>
                  <a:pt x="15826932" y="4055685"/>
                  <a:pt x="15823718" y="4055462"/>
                  <a:pt x="15812816" y="4053138"/>
                </a:cubicBezTo>
                <a:cubicBezTo>
                  <a:pt x="15798824" y="4050122"/>
                  <a:pt x="15794018" y="4050579"/>
                  <a:pt x="15787121" y="4055467"/>
                </a:cubicBezTo>
                <a:cubicBezTo>
                  <a:pt x="15780881" y="4059916"/>
                  <a:pt x="15777434" y="4065922"/>
                  <a:pt x="15776540" y="4073770"/>
                </a:cubicBezTo>
                <a:cubicBezTo>
                  <a:pt x="15776041" y="4078457"/>
                  <a:pt x="15777791" y="4088661"/>
                  <a:pt x="15780080" y="4094417"/>
                </a:cubicBezTo>
                <a:cubicBezTo>
                  <a:pt x="15786881" y="4111287"/>
                  <a:pt x="15800020" y="4124995"/>
                  <a:pt x="15812667" y="4128485"/>
                </a:cubicBezTo>
                <a:cubicBezTo>
                  <a:pt x="15816677" y="4129548"/>
                  <a:pt x="15819435" y="4129727"/>
                  <a:pt x="15823073" y="4129103"/>
                </a:cubicBezTo>
                <a:cubicBezTo>
                  <a:pt x="15830073" y="4127903"/>
                  <a:pt x="15837153" y="4122658"/>
                  <a:pt x="15840368" y="4116244"/>
                </a:cubicBezTo>
                <a:cubicBezTo>
                  <a:pt x="15841970" y="4112997"/>
                  <a:pt x="15842795" y="4110454"/>
                  <a:pt x="15844841" y="4102204"/>
                </a:cubicBezTo>
                <a:cubicBezTo>
                  <a:pt x="15846803" y="4094417"/>
                  <a:pt x="15847910" y="4091377"/>
                  <a:pt x="15850213" y="4087237"/>
                </a:cubicBezTo>
                <a:cubicBezTo>
                  <a:pt x="15853627" y="4081033"/>
                  <a:pt x="15858913" y="4076014"/>
                  <a:pt x="15867360" y="4070902"/>
                </a:cubicBezTo>
                <a:cubicBezTo>
                  <a:pt x="15872708" y="4067664"/>
                  <a:pt x="15882905" y="4061844"/>
                  <a:pt x="15890497" y="4057692"/>
                </a:cubicBezTo>
                <a:cubicBezTo>
                  <a:pt x="15894327" y="4055570"/>
                  <a:pt x="15901952" y="4051372"/>
                  <a:pt x="15917084" y="4042996"/>
                </a:cubicBezTo>
                <a:cubicBezTo>
                  <a:pt x="15920650" y="4041000"/>
                  <a:pt x="15923803" y="4039441"/>
                  <a:pt x="15924054" y="4039480"/>
                </a:cubicBezTo>
                <a:cubicBezTo>
                  <a:pt x="15924304" y="4039518"/>
                  <a:pt x="15925975" y="4041430"/>
                  <a:pt x="15927708" y="4043698"/>
                </a:cubicBezTo>
                <a:cubicBezTo>
                  <a:pt x="15938287" y="4057438"/>
                  <a:pt x="15952842" y="4072286"/>
                  <a:pt x="15967423" y="4084199"/>
                </a:cubicBezTo>
                <a:lnTo>
                  <a:pt x="15971542" y="4087564"/>
                </a:lnTo>
                <a:lnTo>
                  <a:pt x="15970003" y="4088561"/>
                </a:lnTo>
                <a:cubicBezTo>
                  <a:pt x="15966524" y="4090827"/>
                  <a:pt x="15964364" y="4091523"/>
                  <a:pt x="15955243" y="4093413"/>
                </a:cubicBezTo>
                <a:cubicBezTo>
                  <a:pt x="15943335" y="4095902"/>
                  <a:pt x="15941012" y="4097074"/>
                  <a:pt x="15937547" y="4102269"/>
                </a:cubicBezTo>
                <a:cubicBezTo>
                  <a:pt x="15932530" y="4109806"/>
                  <a:pt x="15933087" y="4117569"/>
                  <a:pt x="15939350" y="4126552"/>
                </a:cubicBezTo>
                <a:cubicBezTo>
                  <a:pt x="15942597" y="4131247"/>
                  <a:pt x="15946215" y="4134779"/>
                  <a:pt x="15951371" y="4138496"/>
                </a:cubicBezTo>
                <a:cubicBezTo>
                  <a:pt x="15960273" y="4144827"/>
                  <a:pt x="15969376" y="4147582"/>
                  <a:pt x="15977008" y="4146274"/>
                </a:cubicBezTo>
                <a:cubicBezTo>
                  <a:pt x="15982228" y="4145379"/>
                  <a:pt x="15985628" y="4143127"/>
                  <a:pt x="15988660" y="4138495"/>
                </a:cubicBezTo>
                <a:cubicBezTo>
                  <a:pt x="15991739" y="4133895"/>
                  <a:pt x="15992483" y="4129208"/>
                  <a:pt x="15991329" y="4122240"/>
                </a:cubicBezTo>
                <a:cubicBezTo>
                  <a:pt x="15990325" y="4116386"/>
                  <a:pt x="15989986" y="4110134"/>
                  <a:pt x="15990476" y="4106589"/>
                </a:cubicBezTo>
                <a:cubicBezTo>
                  <a:pt x="15991178" y="4101420"/>
                  <a:pt x="15991099" y="4101433"/>
                  <a:pt x="15995108" y="4103922"/>
                </a:cubicBezTo>
                <a:cubicBezTo>
                  <a:pt x="16012421" y="4114674"/>
                  <a:pt x="16033721" y="4124458"/>
                  <a:pt x="16051986" y="4130079"/>
                </a:cubicBezTo>
                <a:cubicBezTo>
                  <a:pt x="16055124" y="4131048"/>
                  <a:pt x="16057735" y="4132025"/>
                  <a:pt x="16057775" y="4132263"/>
                </a:cubicBezTo>
                <a:cubicBezTo>
                  <a:pt x="16057863" y="4132777"/>
                  <a:pt x="16054662" y="4152095"/>
                  <a:pt x="16051482" y="4170351"/>
                </a:cubicBezTo>
                <a:cubicBezTo>
                  <a:pt x="16045245" y="4206150"/>
                  <a:pt x="16043805" y="4211527"/>
                  <a:pt x="16038556" y="4218901"/>
                </a:cubicBezTo>
                <a:cubicBezTo>
                  <a:pt x="16034840" y="4224057"/>
                  <a:pt x="16031476" y="4226995"/>
                  <a:pt x="16022847" y="4232465"/>
                </a:cubicBezTo>
                <a:cubicBezTo>
                  <a:pt x="16015172" y="4237323"/>
                  <a:pt x="16012748" y="4239327"/>
                  <a:pt x="16010035" y="4243212"/>
                </a:cubicBezTo>
                <a:cubicBezTo>
                  <a:pt x="16006129" y="4248686"/>
                  <a:pt x="16004935" y="4254062"/>
                  <a:pt x="16006121" y="4260983"/>
                </a:cubicBezTo>
                <a:cubicBezTo>
                  <a:pt x="16007247" y="4267793"/>
                  <a:pt x="16011113" y="4273481"/>
                  <a:pt x="16018104" y="4278634"/>
                </a:cubicBezTo>
                <a:cubicBezTo>
                  <a:pt x="16028720" y="4286422"/>
                  <a:pt x="16042989" y="4290816"/>
                  <a:pt x="16057244" y="4290611"/>
                </a:cubicBezTo>
                <a:cubicBezTo>
                  <a:pt x="16057817" y="4290635"/>
                  <a:pt x="16060955" y="4290178"/>
                  <a:pt x="16064244" y="4289656"/>
                </a:cubicBezTo>
                <a:close/>
                <a:moveTo>
                  <a:pt x="14806669" y="4554828"/>
                </a:moveTo>
                <a:cubicBezTo>
                  <a:pt x="14814377" y="4557670"/>
                  <a:pt x="14826681" y="4555421"/>
                  <a:pt x="14835526" y="4549516"/>
                </a:cubicBezTo>
                <a:cubicBezTo>
                  <a:pt x="14844395" y="4543635"/>
                  <a:pt x="14848150" y="4536667"/>
                  <a:pt x="14846322" y="4529526"/>
                </a:cubicBezTo>
                <a:cubicBezTo>
                  <a:pt x="14845680" y="4526932"/>
                  <a:pt x="14844543" y="4524905"/>
                  <a:pt x="14842641" y="4522904"/>
                </a:cubicBezTo>
                <a:cubicBezTo>
                  <a:pt x="14840714" y="4520853"/>
                  <a:pt x="14838441" y="4519395"/>
                  <a:pt x="14834414" y="4517666"/>
                </a:cubicBezTo>
                <a:cubicBezTo>
                  <a:pt x="14826285" y="4514157"/>
                  <a:pt x="14822827" y="4511736"/>
                  <a:pt x="14819960" y="4507584"/>
                </a:cubicBezTo>
                <a:cubicBezTo>
                  <a:pt x="14817267" y="4503680"/>
                  <a:pt x="14816329" y="4501357"/>
                  <a:pt x="14808719" y="4479713"/>
                </a:cubicBezTo>
                <a:cubicBezTo>
                  <a:pt x="14803580" y="4465035"/>
                  <a:pt x="14801604" y="4459154"/>
                  <a:pt x="14801752" y="4458932"/>
                </a:cubicBezTo>
                <a:cubicBezTo>
                  <a:pt x="14801826" y="4458808"/>
                  <a:pt x="14802889" y="4458191"/>
                  <a:pt x="14804100" y="4457598"/>
                </a:cubicBezTo>
                <a:cubicBezTo>
                  <a:pt x="14813241" y="4453002"/>
                  <a:pt x="14825939" y="4444304"/>
                  <a:pt x="14834142" y="4437039"/>
                </a:cubicBezTo>
                <a:cubicBezTo>
                  <a:pt x="14835254" y="4436051"/>
                  <a:pt x="14836217" y="4435236"/>
                  <a:pt x="14836267" y="4435236"/>
                </a:cubicBezTo>
                <a:cubicBezTo>
                  <a:pt x="14836316" y="4435236"/>
                  <a:pt x="14836662" y="4435878"/>
                  <a:pt x="14837008" y="4436669"/>
                </a:cubicBezTo>
                <a:cubicBezTo>
                  <a:pt x="14838218" y="4439362"/>
                  <a:pt x="14838441" y="4440721"/>
                  <a:pt x="14838664" y="4446726"/>
                </a:cubicBezTo>
                <a:cubicBezTo>
                  <a:pt x="14838935" y="4454188"/>
                  <a:pt x="14839330" y="4455398"/>
                  <a:pt x="14842344" y="4458289"/>
                </a:cubicBezTo>
                <a:cubicBezTo>
                  <a:pt x="14844518" y="4460365"/>
                  <a:pt x="14846569" y="4461255"/>
                  <a:pt x="14849410" y="4461378"/>
                </a:cubicBezTo>
                <a:cubicBezTo>
                  <a:pt x="14852078" y="4461502"/>
                  <a:pt x="14854228" y="4461057"/>
                  <a:pt x="14856871" y="4459822"/>
                </a:cubicBezTo>
                <a:cubicBezTo>
                  <a:pt x="14866433" y="4455399"/>
                  <a:pt x="14873943" y="4444749"/>
                  <a:pt x="14872757" y="4437287"/>
                </a:cubicBezTo>
                <a:cubicBezTo>
                  <a:pt x="14872362" y="4434890"/>
                  <a:pt x="14871448" y="4433135"/>
                  <a:pt x="14869570" y="4431258"/>
                </a:cubicBezTo>
                <a:cubicBezTo>
                  <a:pt x="14867890" y="4429552"/>
                  <a:pt x="14866161" y="4428515"/>
                  <a:pt x="14864308" y="4428070"/>
                </a:cubicBezTo>
                <a:cubicBezTo>
                  <a:pt x="14863715" y="4427922"/>
                  <a:pt x="14861121" y="4427699"/>
                  <a:pt x="14858527" y="4427576"/>
                </a:cubicBezTo>
                <a:cubicBezTo>
                  <a:pt x="14855932" y="4427452"/>
                  <a:pt x="14853042" y="4427181"/>
                  <a:pt x="14852079" y="4426983"/>
                </a:cubicBezTo>
                <a:cubicBezTo>
                  <a:pt x="14850201" y="4426587"/>
                  <a:pt x="14847162" y="4425451"/>
                  <a:pt x="14846915" y="4425056"/>
                </a:cubicBezTo>
                <a:cubicBezTo>
                  <a:pt x="14846841" y="4424932"/>
                  <a:pt x="14847582" y="4423919"/>
                  <a:pt x="14848595" y="4422807"/>
                </a:cubicBezTo>
                <a:cubicBezTo>
                  <a:pt x="14856946" y="4413516"/>
                  <a:pt x="14864086" y="4403213"/>
                  <a:pt x="14870929" y="4390586"/>
                </a:cubicBezTo>
                <a:lnTo>
                  <a:pt x="14871893" y="4388832"/>
                </a:lnTo>
                <a:lnTo>
                  <a:pt x="14881651" y="4392217"/>
                </a:lnTo>
                <a:cubicBezTo>
                  <a:pt x="14898279" y="4398024"/>
                  <a:pt x="14910631" y="4402521"/>
                  <a:pt x="14914313" y="4404102"/>
                </a:cubicBezTo>
                <a:cubicBezTo>
                  <a:pt x="14919254" y="4406227"/>
                  <a:pt x="14922738" y="4408797"/>
                  <a:pt x="14925183" y="4412083"/>
                </a:cubicBezTo>
                <a:cubicBezTo>
                  <a:pt x="14926863" y="4414381"/>
                  <a:pt x="14928099" y="4416753"/>
                  <a:pt x="14930298" y="4421918"/>
                </a:cubicBezTo>
                <a:cubicBezTo>
                  <a:pt x="14933435" y="4429330"/>
                  <a:pt x="14936178" y="4432073"/>
                  <a:pt x="14941984" y="4433556"/>
                </a:cubicBezTo>
                <a:cubicBezTo>
                  <a:pt x="14947938" y="4435063"/>
                  <a:pt x="14954238" y="4432419"/>
                  <a:pt x="14959451" y="4426242"/>
                </a:cubicBezTo>
                <a:cubicBezTo>
                  <a:pt x="14964095" y="4420707"/>
                  <a:pt x="14967283" y="4413961"/>
                  <a:pt x="14968493" y="4407117"/>
                </a:cubicBezTo>
                <a:cubicBezTo>
                  <a:pt x="14968987" y="4404201"/>
                  <a:pt x="14968987" y="4398666"/>
                  <a:pt x="14968468" y="4396368"/>
                </a:cubicBezTo>
                <a:cubicBezTo>
                  <a:pt x="14967209" y="4390833"/>
                  <a:pt x="14963453" y="4386707"/>
                  <a:pt x="14958240" y="4385125"/>
                </a:cubicBezTo>
                <a:cubicBezTo>
                  <a:pt x="14954065" y="4383865"/>
                  <a:pt x="14951298" y="4384211"/>
                  <a:pt x="14944232" y="4386929"/>
                </a:cubicBezTo>
                <a:cubicBezTo>
                  <a:pt x="14937808" y="4389400"/>
                  <a:pt x="14936326" y="4389771"/>
                  <a:pt x="14932422" y="4389944"/>
                </a:cubicBezTo>
                <a:cubicBezTo>
                  <a:pt x="14927209" y="4390166"/>
                  <a:pt x="14924146" y="4389375"/>
                  <a:pt x="14916611" y="4385941"/>
                </a:cubicBezTo>
                <a:cubicBezTo>
                  <a:pt x="14911175" y="4383445"/>
                  <a:pt x="14880812" y="4368916"/>
                  <a:pt x="14880466" y="4368644"/>
                </a:cubicBezTo>
                <a:cubicBezTo>
                  <a:pt x="14880416" y="4368595"/>
                  <a:pt x="14880886" y="4366964"/>
                  <a:pt x="14881503" y="4365037"/>
                </a:cubicBezTo>
                <a:cubicBezTo>
                  <a:pt x="14885209" y="4353424"/>
                  <a:pt x="14887853" y="4339068"/>
                  <a:pt x="14888471" y="4327059"/>
                </a:cubicBezTo>
                <a:cubicBezTo>
                  <a:pt x="14888669" y="4323303"/>
                  <a:pt x="14888421" y="4323501"/>
                  <a:pt x="14891213" y="4324786"/>
                </a:cubicBezTo>
                <a:cubicBezTo>
                  <a:pt x="14893510" y="4325848"/>
                  <a:pt x="14894696" y="4326738"/>
                  <a:pt x="14898328" y="4330197"/>
                </a:cubicBezTo>
                <a:cubicBezTo>
                  <a:pt x="14900132" y="4331902"/>
                  <a:pt x="14902207" y="4333656"/>
                  <a:pt x="14902924" y="4334101"/>
                </a:cubicBezTo>
                <a:cubicBezTo>
                  <a:pt x="14907271" y="4336695"/>
                  <a:pt x="14912657" y="4335905"/>
                  <a:pt x="14916364" y="4332100"/>
                </a:cubicBezTo>
                <a:cubicBezTo>
                  <a:pt x="14922243" y="4326095"/>
                  <a:pt x="14923479" y="4312085"/>
                  <a:pt x="14918883" y="4303412"/>
                </a:cubicBezTo>
                <a:cubicBezTo>
                  <a:pt x="14917748" y="4301262"/>
                  <a:pt x="14915276" y="4298767"/>
                  <a:pt x="14913423" y="4297852"/>
                </a:cubicBezTo>
                <a:cubicBezTo>
                  <a:pt x="14911521" y="4296938"/>
                  <a:pt x="14909149" y="4296568"/>
                  <a:pt x="14906926" y="4296889"/>
                </a:cubicBezTo>
                <a:cubicBezTo>
                  <a:pt x="14903862" y="4297334"/>
                  <a:pt x="14902281" y="4298347"/>
                  <a:pt x="14897414" y="4302992"/>
                </a:cubicBezTo>
                <a:cubicBezTo>
                  <a:pt x="14895882" y="4304450"/>
                  <a:pt x="14894079" y="4306031"/>
                  <a:pt x="14893437" y="4306476"/>
                </a:cubicBezTo>
                <a:cubicBezTo>
                  <a:pt x="14892275" y="4307267"/>
                  <a:pt x="14889310" y="4308725"/>
                  <a:pt x="14888841" y="4308725"/>
                </a:cubicBezTo>
                <a:cubicBezTo>
                  <a:pt x="14888569" y="4308725"/>
                  <a:pt x="14888470" y="4307959"/>
                  <a:pt x="14888075" y="4303288"/>
                </a:cubicBezTo>
                <a:cubicBezTo>
                  <a:pt x="14887556" y="4296963"/>
                  <a:pt x="14886296" y="4289105"/>
                  <a:pt x="14884740" y="4282286"/>
                </a:cubicBezTo>
                <a:cubicBezTo>
                  <a:pt x="14883949" y="4278802"/>
                  <a:pt x="14882022" y="4271809"/>
                  <a:pt x="14881331" y="4269808"/>
                </a:cubicBezTo>
                <a:lnTo>
                  <a:pt x="14880984" y="4268819"/>
                </a:lnTo>
                <a:lnTo>
                  <a:pt x="14884468" y="4267139"/>
                </a:lnTo>
                <a:cubicBezTo>
                  <a:pt x="14891015" y="4263951"/>
                  <a:pt x="14904010" y="4257774"/>
                  <a:pt x="14909816" y="4255056"/>
                </a:cubicBezTo>
                <a:cubicBezTo>
                  <a:pt x="14920786" y="4249941"/>
                  <a:pt x="14924665" y="4248434"/>
                  <a:pt x="14927975" y="4248064"/>
                </a:cubicBezTo>
                <a:cubicBezTo>
                  <a:pt x="14928791" y="4247989"/>
                  <a:pt x="14929853" y="4247866"/>
                  <a:pt x="14930322" y="4247792"/>
                </a:cubicBezTo>
                <a:cubicBezTo>
                  <a:pt x="14931656" y="4247619"/>
                  <a:pt x="14935856" y="4248162"/>
                  <a:pt x="14938055" y="4248805"/>
                </a:cubicBezTo>
                <a:cubicBezTo>
                  <a:pt x="14939168" y="4249126"/>
                  <a:pt x="14941910" y="4250139"/>
                  <a:pt x="14944158" y="4251028"/>
                </a:cubicBezTo>
                <a:cubicBezTo>
                  <a:pt x="14946406" y="4251943"/>
                  <a:pt x="14949050" y="4252906"/>
                  <a:pt x="14950062" y="4253154"/>
                </a:cubicBezTo>
                <a:cubicBezTo>
                  <a:pt x="14955127" y="4254463"/>
                  <a:pt x="14960019" y="4253055"/>
                  <a:pt x="14963947" y="4249176"/>
                </a:cubicBezTo>
                <a:cubicBezTo>
                  <a:pt x="14967208" y="4245963"/>
                  <a:pt x="14968691" y="4241911"/>
                  <a:pt x="14968691" y="4236327"/>
                </a:cubicBezTo>
                <a:cubicBezTo>
                  <a:pt x="14968691" y="4226220"/>
                  <a:pt x="14964095" y="4215423"/>
                  <a:pt x="14957030" y="4208850"/>
                </a:cubicBezTo>
                <a:cubicBezTo>
                  <a:pt x="14953003" y="4205143"/>
                  <a:pt x="14948950" y="4203463"/>
                  <a:pt x="14944627" y="4203785"/>
                </a:cubicBezTo>
                <a:cubicBezTo>
                  <a:pt x="14941045" y="4204056"/>
                  <a:pt x="14937166" y="4205959"/>
                  <a:pt x="14934720" y="4208628"/>
                </a:cubicBezTo>
                <a:cubicBezTo>
                  <a:pt x="14932966" y="4210555"/>
                  <a:pt x="14932151" y="4211963"/>
                  <a:pt x="14929729" y="4217375"/>
                </a:cubicBezTo>
                <a:cubicBezTo>
                  <a:pt x="14927037" y="4223403"/>
                  <a:pt x="14925850" y="4225282"/>
                  <a:pt x="14922935" y="4228172"/>
                </a:cubicBezTo>
                <a:cubicBezTo>
                  <a:pt x="14919081" y="4232003"/>
                  <a:pt x="14916858" y="4233090"/>
                  <a:pt x="14902899" y="4238056"/>
                </a:cubicBezTo>
                <a:cubicBezTo>
                  <a:pt x="14892152" y="4241886"/>
                  <a:pt x="14873276" y="4248434"/>
                  <a:pt x="14873004" y="4248434"/>
                </a:cubicBezTo>
                <a:cubicBezTo>
                  <a:pt x="14872881" y="4248434"/>
                  <a:pt x="14872362" y="4247619"/>
                  <a:pt x="14871868" y="4246655"/>
                </a:cubicBezTo>
                <a:cubicBezTo>
                  <a:pt x="14866754" y="4236474"/>
                  <a:pt x="14859416" y="4225405"/>
                  <a:pt x="14852079" y="4216732"/>
                </a:cubicBezTo>
                <a:cubicBezTo>
                  <a:pt x="14850621" y="4214978"/>
                  <a:pt x="14849138" y="4213224"/>
                  <a:pt x="14848817" y="4212828"/>
                </a:cubicBezTo>
                <a:lnTo>
                  <a:pt x="14848224" y="4212111"/>
                </a:lnTo>
                <a:lnTo>
                  <a:pt x="14849385" y="4211593"/>
                </a:lnTo>
                <a:cubicBezTo>
                  <a:pt x="14851436" y="4210703"/>
                  <a:pt x="14853659" y="4210357"/>
                  <a:pt x="14858552" y="4210234"/>
                </a:cubicBezTo>
                <a:cubicBezTo>
                  <a:pt x="14863937" y="4210110"/>
                  <a:pt x="14865691" y="4209838"/>
                  <a:pt x="14867421" y="4208973"/>
                </a:cubicBezTo>
                <a:cubicBezTo>
                  <a:pt x="14870089" y="4207614"/>
                  <a:pt x="14872634" y="4204205"/>
                  <a:pt x="14873252" y="4201116"/>
                </a:cubicBezTo>
                <a:cubicBezTo>
                  <a:pt x="14874808" y="4193579"/>
                  <a:pt x="14867396" y="4182362"/>
                  <a:pt x="14857835" y="4177790"/>
                </a:cubicBezTo>
                <a:cubicBezTo>
                  <a:pt x="14854821" y="4176333"/>
                  <a:pt x="14853240" y="4175937"/>
                  <a:pt x="14850645" y="4175962"/>
                </a:cubicBezTo>
                <a:cubicBezTo>
                  <a:pt x="14847237" y="4175986"/>
                  <a:pt x="14844197" y="4177617"/>
                  <a:pt x="14841973" y="4180558"/>
                </a:cubicBezTo>
                <a:cubicBezTo>
                  <a:pt x="14840294" y="4182806"/>
                  <a:pt x="14839898" y="4184437"/>
                  <a:pt x="14839627" y="4190170"/>
                </a:cubicBezTo>
                <a:cubicBezTo>
                  <a:pt x="14839503" y="4192838"/>
                  <a:pt x="14839256" y="4195779"/>
                  <a:pt x="14839058" y="4196718"/>
                </a:cubicBezTo>
                <a:cubicBezTo>
                  <a:pt x="14838688" y="4198447"/>
                  <a:pt x="14837749" y="4201239"/>
                  <a:pt x="14837502" y="4201240"/>
                </a:cubicBezTo>
                <a:cubicBezTo>
                  <a:pt x="14837428" y="4201240"/>
                  <a:pt x="14836193" y="4200201"/>
                  <a:pt x="14834759" y="4198942"/>
                </a:cubicBezTo>
                <a:cubicBezTo>
                  <a:pt x="14825717" y="4191034"/>
                  <a:pt x="14816354" y="4184511"/>
                  <a:pt x="14805606" y="4178655"/>
                </a:cubicBezTo>
                <a:cubicBezTo>
                  <a:pt x="14802815" y="4177123"/>
                  <a:pt x="14802098" y="4176629"/>
                  <a:pt x="14802221" y="4176308"/>
                </a:cubicBezTo>
                <a:cubicBezTo>
                  <a:pt x="14802320" y="4176085"/>
                  <a:pt x="14803580" y="4172478"/>
                  <a:pt x="14805063" y="4168253"/>
                </a:cubicBezTo>
                <a:cubicBezTo>
                  <a:pt x="14812672" y="4146484"/>
                  <a:pt x="14816872" y="4135340"/>
                  <a:pt x="14818626" y="4132350"/>
                </a:cubicBezTo>
                <a:cubicBezTo>
                  <a:pt x="14820825" y="4128595"/>
                  <a:pt x="14823765" y="4125629"/>
                  <a:pt x="14827273" y="4123603"/>
                </a:cubicBezTo>
                <a:cubicBezTo>
                  <a:pt x="14828286" y="4123035"/>
                  <a:pt x="14831029" y="4121750"/>
                  <a:pt x="14833327" y="4120737"/>
                </a:cubicBezTo>
                <a:cubicBezTo>
                  <a:pt x="14838910" y="4118340"/>
                  <a:pt x="14840442" y="4117451"/>
                  <a:pt x="14842443" y="4115474"/>
                </a:cubicBezTo>
                <a:cubicBezTo>
                  <a:pt x="14845111" y="4112805"/>
                  <a:pt x="14846569" y="4109173"/>
                  <a:pt x="14846569" y="4105121"/>
                </a:cubicBezTo>
                <a:cubicBezTo>
                  <a:pt x="14846569" y="4101637"/>
                  <a:pt x="14845457" y="4098597"/>
                  <a:pt x="14843011" y="4095311"/>
                </a:cubicBezTo>
                <a:cubicBezTo>
                  <a:pt x="14839528" y="4090715"/>
                  <a:pt x="14832289" y="4085724"/>
                  <a:pt x="14826014" y="4083648"/>
                </a:cubicBezTo>
                <a:cubicBezTo>
                  <a:pt x="14821468" y="4082141"/>
                  <a:pt x="14819812" y="4081844"/>
                  <a:pt x="14815167" y="4081721"/>
                </a:cubicBezTo>
                <a:cubicBezTo>
                  <a:pt x="14811314" y="4081597"/>
                  <a:pt x="14810622" y="4081647"/>
                  <a:pt x="14808744" y="4082116"/>
                </a:cubicBezTo>
                <a:cubicBezTo>
                  <a:pt x="14805557" y="4082907"/>
                  <a:pt x="14803729" y="4083920"/>
                  <a:pt x="14801579" y="4086070"/>
                </a:cubicBezTo>
                <a:cubicBezTo>
                  <a:pt x="14800097" y="4087552"/>
                  <a:pt x="14799479" y="4088393"/>
                  <a:pt x="14798689" y="4090048"/>
                </a:cubicBezTo>
                <a:cubicBezTo>
                  <a:pt x="14797355" y="4092840"/>
                  <a:pt x="14797058" y="4094347"/>
                  <a:pt x="14797206" y="4097486"/>
                </a:cubicBezTo>
                <a:cubicBezTo>
                  <a:pt x="14797355" y="4100228"/>
                  <a:pt x="14797676" y="4101389"/>
                  <a:pt x="14800221" y="4107962"/>
                </a:cubicBezTo>
                <a:cubicBezTo>
                  <a:pt x="14803012" y="4115177"/>
                  <a:pt x="14803432" y="4120119"/>
                  <a:pt x="14801679" y="4126123"/>
                </a:cubicBezTo>
                <a:cubicBezTo>
                  <a:pt x="14800715" y="4129484"/>
                  <a:pt x="14798195" y="4135043"/>
                  <a:pt x="14789128" y="4153798"/>
                </a:cubicBezTo>
                <a:cubicBezTo>
                  <a:pt x="14786978" y="4158221"/>
                  <a:pt x="14784532" y="4163286"/>
                  <a:pt x="14783667" y="4165090"/>
                </a:cubicBezTo>
                <a:lnTo>
                  <a:pt x="14782111" y="4168351"/>
                </a:lnTo>
                <a:lnTo>
                  <a:pt x="14779937" y="4167610"/>
                </a:lnTo>
                <a:cubicBezTo>
                  <a:pt x="14768918" y="4163854"/>
                  <a:pt x="14755083" y="4161136"/>
                  <a:pt x="14742137" y="4160198"/>
                </a:cubicBezTo>
                <a:lnTo>
                  <a:pt x="14737912" y="4159876"/>
                </a:lnTo>
                <a:lnTo>
                  <a:pt x="14738505" y="4158493"/>
                </a:lnTo>
                <a:cubicBezTo>
                  <a:pt x="14739617" y="4155972"/>
                  <a:pt x="14740679" y="4154514"/>
                  <a:pt x="14743768" y="4151253"/>
                </a:cubicBezTo>
                <a:cubicBezTo>
                  <a:pt x="14748462" y="4146237"/>
                  <a:pt x="14749474" y="4144384"/>
                  <a:pt x="14749475" y="4140800"/>
                </a:cubicBezTo>
                <a:cubicBezTo>
                  <a:pt x="14749475" y="4137465"/>
                  <a:pt x="14748289" y="4134797"/>
                  <a:pt x="14745719" y="4132400"/>
                </a:cubicBezTo>
                <a:cubicBezTo>
                  <a:pt x="14742211" y="4129138"/>
                  <a:pt x="14736701" y="4127359"/>
                  <a:pt x="14730081" y="4127334"/>
                </a:cubicBezTo>
                <a:cubicBezTo>
                  <a:pt x="14723607" y="4127309"/>
                  <a:pt x="14718097" y="4129064"/>
                  <a:pt x="14714614" y="4132251"/>
                </a:cubicBezTo>
                <a:cubicBezTo>
                  <a:pt x="14711896" y="4134772"/>
                  <a:pt x="14710761" y="4137588"/>
                  <a:pt x="14711007" y="4141320"/>
                </a:cubicBezTo>
                <a:cubicBezTo>
                  <a:pt x="14711205" y="4144754"/>
                  <a:pt x="14712267" y="4146558"/>
                  <a:pt x="14716986" y="4151549"/>
                </a:cubicBezTo>
                <a:cubicBezTo>
                  <a:pt x="14718443" y="4153106"/>
                  <a:pt x="14720124" y="4155107"/>
                  <a:pt x="14720716" y="4156021"/>
                </a:cubicBezTo>
                <a:cubicBezTo>
                  <a:pt x="14721729" y="4157628"/>
                  <a:pt x="14722693" y="4159654"/>
                  <a:pt x="14722520" y="4159827"/>
                </a:cubicBezTo>
                <a:cubicBezTo>
                  <a:pt x="14722471" y="4159876"/>
                  <a:pt x="14720766" y="4160049"/>
                  <a:pt x="14718716" y="4160222"/>
                </a:cubicBezTo>
                <a:cubicBezTo>
                  <a:pt x="14706634" y="4161136"/>
                  <a:pt x="14694158" y="4163533"/>
                  <a:pt x="14683188" y="4167067"/>
                </a:cubicBezTo>
                <a:cubicBezTo>
                  <a:pt x="14681706" y="4167536"/>
                  <a:pt x="14680471" y="4167882"/>
                  <a:pt x="14680446" y="4167833"/>
                </a:cubicBezTo>
                <a:cubicBezTo>
                  <a:pt x="14680297" y="4167684"/>
                  <a:pt x="14671947" y="4150215"/>
                  <a:pt x="14668884" y="4143667"/>
                </a:cubicBezTo>
                <a:cubicBezTo>
                  <a:pt x="14661298" y="4127581"/>
                  <a:pt x="14660286" y="4124690"/>
                  <a:pt x="14660286" y="4119304"/>
                </a:cubicBezTo>
                <a:cubicBezTo>
                  <a:pt x="14660286" y="4115400"/>
                  <a:pt x="14660953" y="4112756"/>
                  <a:pt x="14663696" y="4105985"/>
                </a:cubicBezTo>
                <a:cubicBezTo>
                  <a:pt x="14665696" y="4101019"/>
                  <a:pt x="14666042" y="4099586"/>
                  <a:pt x="14666042" y="4096720"/>
                </a:cubicBezTo>
                <a:cubicBezTo>
                  <a:pt x="14666042" y="4094792"/>
                  <a:pt x="14665919" y="4094051"/>
                  <a:pt x="14665351" y="4092519"/>
                </a:cubicBezTo>
                <a:cubicBezTo>
                  <a:pt x="14662311" y="4084316"/>
                  <a:pt x="14654629" y="4080634"/>
                  <a:pt x="14643856" y="4082264"/>
                </a:cubicBezTo>
                <a:cubicBezTo>
                  <a:pt x="14634987" y="4083599"/>
                  <a:pt x="14627032" y="4087577"/>
                  <a:pt x="14621473" y="4093458"/>
                </a:cubicBezTo>
                <a:cubicBezTo>
                  <a:pt x="14619274" y="4095781"/>
                  <a:pt x="14618113" y="4097510"/>
                  <a:pt x="14617149" y="4099882"/>
                </a:cubicBezTo>
                <a:cubicBezTo>
                  <a:pt x="14614382" y="4106751"/>
                  <a:pt x="14617742" y="4114856"/>
                  <a:pt x="14624832" y="4118513"/>
                </a:cubicBezTo>
                <a:cubicBezTo>
                  <a:pt x="14626068" y="4119131"/>
                  <a:pt x="14628612" y="4120341"/>
                  <a:pt x="14630515" y="4121181"/>
                </a:cubicBezTo>
                <a:cubicBezTo>
                  <a:pt x="14635061" y="4123183"/>
                  <a:pt x="14637483" y="4124641"/>
                  <a:pt x="14639706" y="4126716"/>
                </a:cubicBezTo>
                <a:cubicBezTo>
                  <a:pt x="14644326" y="4131016"/>
                  <a:pt x="14645759" y="4133932"/>
                  <a:pt x="14652306" y="4152686"/>
                </a:cubicBezTo>
                <a:cubicBezTo>
                  <a:pt x="14652775" y="4154045"/>
                  <a:pt x="14653887" y="4157208"/>
                  <a:pt x="14654777" y="4159728"/>
                </a:cubicBezTo>
                <a:cubicBezTo>
                  <a:pt x="14655666" y="4162248"/>
                  <a:pt x="14657296" y="4166968"/>
                  <a:pt x="14658433" y="4170229"/>
                </a:cubicBezTo>
                <a:lnTo>
                  <a:pt x="14660483" y="4176184"/>
                </a:lnTo>
                <a:lnTo>
                  <a:pt x="14658433" y="4177222"/>
                </a:lnTo>
                <a:cubicBezTo>
                  <a:pt x="14648353" y="4182386"/>
                  <a:pt x="14636864" y="4190120"/>
                  <a:pt x="14628316" y="4197508"/>
                </a:cubicBezTo>
                <a:cubicBezTo>
                  <a:pt x="14625870" y="4199609"/>
                  <a:pt x="14625599" y="4199782"/>
                  <a:pt x="14625302" y="4199386"/>
                </a:cubicBezTo>
                <a:cubicBezTo>
                  <a:pt x="14624561" y="4198398"/>
                  <a:pt x="14624141" y="4195408"/>
                  <a:pt x="14623943" y="4189997"/>
                </a:cubicBezTo>
                <a:cubicBezTo>
                  <a:pt x="14623845" y="4187007"/>
                  <a:pt x="14623622" y="4184116"/>
                  <a:pt x="14623474" y="4183572"/>
                </a:cubicBezTo>
                <a:cubicBezTo>
                  <a:pt x="14622905" y="4181719"/>
                  <a:pt x="14621917" y="4180113"/>
                  <a:pt x="14620435" y="4178680"/>
                </a:cubicBezTo>
                <a:cubicBezTo>
                  <a:pt x="14616433" y="4174825"/>
                  <a:pt x="14611195" y="4174405"/>
                  <a:pt x="14605068" y="4177469"/>
                </a:cubicBezTo>
                <a:cubicBezTo>
                  <a:pt x="14595803" y="4182065"/>
                  <a:pt x="14588713" y="4192393"/>
                  <a:pt x="14589874" y="4199559"/>
                </a:cubicBezTo>
                <a:cubicBezTo>
                  <a:pt x="14590541" y="4203834"/>
                  <a:pt x="14594000" y="4207688"/>
                  <a:pt x="14598150" y="4208776"/>
                </a:cubicBezTo>
                <a:cubicBezTo>
                  <a:pt x="14599040" y="4208998"/>
                  <a:pt x="14601584" y="4209270"/>
                  <a:pt x="14604450" y="4209393"/>
                </a:cubicBezTo>
                <a:cubicBezTo>
                  <a:pt x="14608922" y="4209616"/>
                  <a:pt x="14611393" y="4209962"/>
                  <a:pt x="14613221" y="4210678"/>
                </a:cubicBezTo>
                <a:cubicBezTo>
                  <a:pt x="14613641" y="4210827"/>
                  <a:pt x="14614012" y="4211000"/>
                  <a:pt x="14614036" y="4211024"/>
                </a:cubicBezTo>
                <a:cubicBezTo>
                  <a:pt x="14614086" y="4211049"/>
                  <a:pt x="14612677" y="4212779"/>
                  <a:pt x="14610899" y="4214829"/>
                </a:cubicBezTo>
                <a:cubicBezTo>
                  <a:pt x="14603166" y="4223799"/>
                  <a:pt x="14596223" y="4234004"/>
                  <a:pt x="14590516" y="4244802"/>
                </a:cubicBezTo>
                <a:cubicBezTo>
                  <a:pt x="14589602" y="4246531"/>
                  <a:pt x="14588811" y="4247940"/>
                  <a:pt x="14588762" y="4247940"/>
                </a:cubicBezTo>
                <a:cubicBezTo>
                  <a:pt x="14588416" y="4247940"/>
                  <a:pt x="14562475" y="4238748"/>
                  <a:pt x="14555606" y="4236178"/>
                </a:cubicBezTo>
                <a:cubicBezTo>
                  <a:pt x="14545032" y="4232249"/>
                  <a:pt x="14541796" y="4230371"/>
                  <a:pt x="14538485" y="4226270"/>
                </a:cubicBezTo>
                <a:cubicBezTo>
                  <a:pt x="14536583" y="4223898"/>
                  <a:pt x="14535545" y="4222044"/>
                  <a:pt x="14533248" y="4216707"/>
                </a:cubicBezTo>
                <a:cubicBezTo>
                  <a:pt x="14532210" y="4214286"/>
                  <a:pt x="14530975" y="4211666"/>
                  <a:pt x="14530530" y="4210901"/>
                </a:cubicBezTo>
                <a:cubicBezTo>
                  <a:pt x="14529393" y="4208974"/>
                  <a:pt x="14526799" y="4206453"/>
                  <a:pt x="14524971" y="4205489"/>
                </a:cubicBezTo>
                <a:cubicBezTo>
                  <a:pt x="14521833" y="4203834"/>
                  <a:pt x="14517560" y="4203265"/>
                  <a:pt x="14514397" y="4204081"/>
                </a:cubicBezTo>
                <a:cubicBezTo>
                  <a:pt x="14506244" y="4206157"/>
                  <a:pt x="14498264" y="4216065"/>
                  <a:pt x="14495201" y="4227901"/>
                </a:cubicBezTo>
                <a:cubicBezTo>
                  <a:pt x="14494558" y="4230372"/>
                  <a:pt x="14494434" y="4231335"/>
                  <a:pt x="14494335" y="4234992"/>
                </a:cubicBezTo>
                <a:cubicBezTo>
                  <a:pt x="14494187" y="4239959"/>
                  <a:pt x="14494509" y="4241985"/>
                  <a:pt x="14495917" y="4244975"/>
                </a:cubicBezTo>
                <a:cubicBezTo>
                  <a:pt x="14497621" y="4248533"/>
                  <a:pt x="14501525" y="4251671"/>
                  <a:pt x="14505626" y="4252758"/>
                </a:cubicBezTo>
                <a:cubicBezTo>
                  <a:pt x="14507578" y="4253277"/>
                  <a:pt x="14511086" y="4253228"/>
                  <a:pt x="14513334" y="4252659"/>
                </a:cubicBezTo>
                <a:cubicBezTo>
                  <a:pt x="14514372" y="4252388"/>
                  <a:pt x="14516917" y="4251498"/>
                  <a:pt x="14519041" y="4250682"/>
                </a:cubicBezTo>
                <a:cubicBezTo>
                  <a:pt x="14527046" y="4247544"/>
                  <a:pt x="14531024" y="4246976"/>
                  <a:pt x="14536583" y="4248088"/>
                </a:cubicBezTo>
                <a:cubicBezTo>
                  <a:pt x="14540733" y="4248928"/>
                  <a:pt x="14544341" y="4250509"/>
                  <a:pt x="14565909" y="4260912"/>
                </a:cubicBezTo>
                <a:cubicBezTo>
                  <a:pt x="14570331" y="4263037"/>
                  <a:pt x="14575446" y="4265508"/>
                  <a:pt x="14577323" y="4266398"/>
                </a:cubicBezTo>
                <a:lnTo>
                  <a:pt x="14580683" y="4268004"/>
                </a:lnTo>
                <a:lnTo>
                  <a:pt x="14580214" y="4269388"/>
                </a:lnTo>
                <a:cubicBezTo>
                  <a:pt x="14576780" y="4279345"/>
                  <a:pt x="14574012" y="4293701"/>
                  <a:pt x="14573049" y="4306575"/>
                </a:cubicBezTo>
                <a:cubicBezTo>
                  <a:pt x="14572851" y="4309071"/>
                  <a:pt x="14572654" y="4310454"/>
                  <a:pt x="14572481" y="4310454"/>
                </a:cubicBezTo>
                <a:cubicBezTo>
                  <a:pt x="14571566" y="4310454"/>
                  <a:pt x="14568108" y="4307934"/>
                  <a:pt x="14565119" y="4305142"/>
                </a:cubicBezTo>
                <a:cubicBezTo>
                  <a:pt x="14559905" y="4300200"/>
                  <a:pt x="14558373" y="4299360"/>
                  <a:pt x="14554767" y="4299335"/>
                </a:cubicBezTo>
                <a:cubicBezTo>
                  <a:pt x="14551134" y="4299335"/>
                  <a:pt x="14548887" y="4300299"/>
                  <a:pt x="14546342" y="4302992"/>
                </a:cubicBezTo>
                <a:cubicBezTo>
                  <a:pt x="14544662" y="4304771"/>
                  <a:pt x="14543648" y="4306526"/>
                  <a:pt x="14542710" y="4309342"/>
                </a:cubicBezTo>
                <a:cubicBezTo>
                  <a:pt x="14539350" y="4319424"/>
                  <a:pt x="14541895" y="4332050"/>
                  <a:pt x="14548146" y="4336201"/>
                </a:cubicBezTo>
                <a:cubicBezTo>
                  <a:pt x="14550220" y="4337585"/>
                  <a:pt x="14551605" y="4337980"/>
                  <a:pt x="14554297" y="4337980"/>
                </a:cubicBezTo>
                <a:cubicBezTo>
                  <a:pt x="14558200" y="4337980"/>
                  <a:pt x="14560128" y="4336992"/>
                  <a:pt x="14564525" y="4332717"/>
                </a:cubicBezTo>
                <a:cubicBezTo>
                  <a:pt x="14567786" y="4329555"/>
                  <a:pt x="14569466" y="4328195"/>
                  <a:pt x="14571369" y="4327232"/>
                </a:cubicBezTo>
                <a:lnTo>
                  <a:pt x="14572802" y="4326515"/>
                </a:lnTo>
                <a:lnTo>
                  <a:pt x="14572926" y="4327825"/>
                </a:lnTo>
                <a:cubicBezTo>
                  <a:pt x="14573000" y="4328517"/>
                  <a:pt x="14573222" y="4331012"/>
                  <a:pt x="14573444" y="4333310"/>
                </a:cubicBezTo>
                <a:cubicBezTo>
                  <a:pt x="14574408" y="4343688"/>
                  <a:pt x="14576878" y="4355722"/>
                  <a:pt x="14580090" y="4365704"/>
                </a:cubicBezTo>
                <a:cubicBezTo>
                  <a:pt x="14580708" y="4367631"/>
                  <a:pt x="14581226" y="4369312"/>
                  <a:pt x="14581227" y="4369435"/>
                </a:cubicBezTo>
                <a:cubicBezTo>
                  <a:pt x="14581226" y="4369584"/>
                  <a:pt x="14579522" y="4370497"/>
                  <a:pt x="14577472" y="4371486"/>
                </a:cubicBezTo>
                <a:cubicBezTo>
                  <a:pt x="14541623" y="4388708"/>
                  <a:pt x="14540017" y="4389351"/>
                  <a:pt x="14533421" y="4389351"/>
                </a:cubicBezTo>
                <a:cubicBezTo>
                  <a:pt x="14529146" y="4389351"/>
                  <a:pt x="14527219" y="4388881"/>
                  <a:pt x="14520845" y="4386336"/>
                </a:cubicBezTo>
                <a:cubicBezTo>
                  <a:pt x="14512668" y="4383050"/>
                  <a:pt x="14509703" y="4382827"/>
                  <a:pt x="14505008" y="4385076"/>
                </a:cubicBezTo>
                <a:cubicBezTo>
                  <a:pt x="14500759" y="4387127"/>
                  <a:pt x="14498042" y="4390413"/>
                  <a:pt x="14496683" y="4395083"/>
                </a:cubicBezTo>
                <a:cubicBezTo>
                  <a:pt x="14495892" y="4397876"/>
                  <a:pt x="14495892" y="4404250"/>
                  <a:pt x="14496682" y="4407981"/>
                </a:cubicBezTo>
                <a:cubicBezTo>
                  <a:pt x="14499054" y="4418927"/>
                  <a:pt x="14505601" y="4428614"/>
                  <a:pt x="14512915" y="4432048"/>
                </a:cubicBezTo>
                <a:cubicBezTo>
                  <a:pt x="14515238" y="4433111"/>
                  <a:pt x="14516892" y="4433506"/>
                  <a:pt x="14519165" y="4433506"/>
                </a:cubicBezTo>
                <a:cubicBezTo>
                  <a:pt x="14523539" y="4433506"/>
                  <a:pt x="14528381" y="4431060"/>
                  <a:pt x="14530999" y="4427502"/>
                </a:cubicBezTo>
                <a:cubicBezTo>
                  <a:pt x="14532309" y="4425698"/>
                  <a:pt x="14533075" y="4424240"/>
                  <a:pt x="14535175" y="4419446"/>
                </a:cubicBezTo>
                <a:cubicBezTo>
                  <a:pt x="14537176" y="4414925"/>
                  <a:pt x="14538164" y="4413195"/>
                  <a:pt x="14539992" y="4410922"/>
                </a:cubicBezTo>
                <a:cubicBezTo>
                  <a:pt x="14542710" y="4407512"/>
                  <a:pt x="14546441" y="4405016"/>
                  <a:pt x="14552098" y="4402793"/>
                </a:cubicBezTo>
                <a:cubicBezTo>
                  <a:pt x="14555681" y="4401384"/>
                  <a:pt x="14562475" y="4398913"/>
                  <a:pt x="14567514" y="4397183"/>
                </a:cubicBezTo>
                <a:cubicBezTo>
                  <a:pt x="14570059" y="4396294"/>
                  <a:pt x="14575125" y="4394540"/>
                  <a:pt x="14585180" y="4391031"/>
                </a:cubicBezTo>
                <a:cubicBezTo>
                  <a:pt x="14587551" y="4390191"/>
                  <a:pt x="14589626" y="4389573"/>
                  <a:pt x="14589775" y="4389623"/>
                </a:cubicBezTo>
                <a:cubicBezTo>
                  <a:pt x="14589923" y="4389672"/>
                  <a:pt x="14590739" y="4391006"/>
                  <a:pt x="14591554" y="4392563"/>
                </a:cubicBezTo>
                <a:cubicBezTo>
                  <a:pt x="14596544" y="4402002"/>
                  <a:pt x="14603833" y="4412528"/>
                  <a:pt x="14611442" y="4421275"/>
                </a:cubicBezTo>
                <a:lnTo>
                  <a:pt x="14613592" y="4423746"/>
                </a:lnTo>
                <a:lnTo>
                  <a:pt x="14612554" y="4424191"/>
                </a:lnTo>
                <a:cubicBezTo>
                  <a:pt x="14610207" y="4425204"/>
                  <a:pt x="14608823" y="4425401"/>
                  <a:pt x="14603091" y="4425599"/>
                </a:cubicBezTo>
                <a:cubicBezTo>
                  <a:pt x="14595605" y="4425871"/>
                  <a:pt x="14594074" y="4426340"/>
                  <a:pt x="14591431" y="4429133"/>
                </a:cubicBezTo>
                <a:cubicBezTo>
                  <a:pt x="14587601" y="4433185"/>
                  <a:pt x="14587131" y="4437954"/>
                  <a:pt x="14589997" y="4444057"/>
                </a:cubicBezTo>
                <a:cubicBezTo>
                  <a:pt x="14591480" y="4447244"/>
                  <a:pt x="14593308" y="4449765"/>
                  <a:pt x="14596051" y="4452557"/>
                </a:cubicBezTo>
                <a:cubicBezTo>
                  <a:pt x="14600794" y="4457326"/>
                  <a:pt x="14606031" y="4459945"/>
                  <a:pt x="14610800" y="4459945"/>
                </a:cubicBezTo>
                <a:cubicBezTo>
                  <a:pt x="14614061" y="4459945"/>
                  <a:pt x="14616359" y="4458932"/>
                  <a:pt x="14618681" y="4456436"/>
                </a:cubicBezTo>
                <a:cubicBezTo>
                  <a:pt x="14621028" y="4453966"/>
                  <a:pt x="14621967" y="4451198"/>
                  <a:pt x="14621991" y="4446849"/>
                </a:cubicBezTo>
                <a:cubicBezTo>
                  <a:pt x="14621991" y="4443192"/>
                  <a:pt x="14622436" y="4439362"/>
                  <a:pt x="14623104" y="4437262"/>
                </a:cubicBezTo>
                <a:cubicBezTo>
                  <a:pt x="14624067" y="4434198"/>
                  <a:pt x="14624017" y="4434198"/>
                  <a:pt x="14626192" y="4436125"/>
                </a:cubicBezTo>
                <a:cubicBezTo>
                  <a:pt x="14635580" y="4444452"/>
                  <a:pt x="14647488" y="4452606"/>
                  <a:pt x="14657988" y="4457919"/>
                </a:cubicBezTo>
                <a:cubicBezTo>
                  <a:pt x="14659792" y="4458833"/>
                  <a:pt x="14661274" y="4459698"/>
                  <a:pt x="14661274" y="4459846"/>
                </a:cubicBezTo>
                <a:cubicBezTo>
                  <a:pt x="14661274" y="4460167"/>
                  <a:pt x="14657321" y="4471558"/>
                  <a:pt x="14653491" y="4482307"/>
                </a:cubicBezTo>
                <a:cubicBezTo>
                  <a:pt x="14645981" y="4503384"/>
                  <a:pt x="14644548" y="4506497"/>
                  <a:pt x="14640595" y="4510426"/>
                </a:cubicBezTo>
                <a:cubicBezTo>
                  <a:pt x="14637803" y="4513169"/>
                  <a:pt x="14635456" y="4514602"/>
                  <a:pt x="14629650" y="4517023"/>
                </a:cubicBezTo>
                <a:cubicBezTo>
                  <a:pt x="14624487" y="4519173"/>
                  <a:pt x="14622807" y="4520137"/>
                  <a:pt x="14620756" y="4522212"/>
                </a:cubicBezTo>
                <a:cubicBezTo>
                  <a:pt x="14617816" y="4525128"/>
                  <a:pt x="14616531" y="4528266"/>
                  <a:pt x="14616531" y="4532590"/>
                </a:cubicBezTo>
                <a:cubicBezTo>
                  <a:pt x="14616507" y="4536840"/>
                  <a:pt x="14618261" y="4540695"/>
                  <a:pt x="14621967" y="4544549"/>
                </a:cubicBezTo>
                <a:cubicBezTo>
                  <a:pt x="14627600" y="4550381"/>
                  <a:pt x="14635802" y="4554532"/>
                  <a:pt x="14644474" y="4555891"/>
                </a:cubicBezTo>
                <a:cubicBezTo>
                  <a:pt x="14644820" y="4555965"/>
                  <a:pt x="14646771" y="4556014"/>
                  <a:pt x="14648822" y="4556039"/>
                </a:cubicBezTo>
                <a:cubicBezTo>
                  <a:pt x="14654900" y="4556089"/>
                  <a:pt x="14658161" y="4554952"/>
                  <a:pt x="14661546" y="4551616"/>
                </a:cubicBezTo>
                <a:cubicBezTo>
                  <a:pt x="14664486" y="4548725"/>
                  <a:pt x="14665968" y="4545191"/>
                  <a:pt x="14665968" y="4541090"/>
                </a:cubicBezTo>
                <a:cubicBezTo>
                  <a:pt x="14665968" y="4538545"/>
                  <a:pt x="14665425" y="4536444"/>
                  <a:pt x="14663399" y="4531132"/>
                </a:cubicBezTo>
                <a:cubicBezTo>
                  <a:pt x="14661422" y="4525993"/>
                  <a:pt x="14660904" y="4524140"/>
                  <a:pt x="14660508" y="4521001"/>
                </a:cubicBezTo>
                <a:cubicBezTo>
                  <a:pt x="14660014" y="4516974"/>
                  <a:pt x="14660755" y="4512575"/>
                  <a:pt x="14662732" y="4507881"/>
                </a:cubicBezTo>
                <a:cubicBezTo>
                  <a:pt x="14663917" y="4505015"/>
                  <a:pt x="14668290" y="4495674"/>
                  <a:pt x="14673627" y="4484654"/>
                </a:cubicBezTo>
                <a:cubicBezTo>
                  <a:pt x="14675826" y="4480107"/>
                  <a:pt x="14678519" y="4474524"/>
                  <a:pt x="14679606" y="4472250"/>
                </a:cubicBezTo>
                <a:cubicBezTo>
                  <a:pt x="14680718" y="4469952"/>
                  <a:pt x="14681755" y="4468099"/>
                  <a:pt x="14681904" y="4468099"/>
                </a:cubicBezTo>
                <a:cubicBezTo>
                  <a:pt x="14682077" y="4468099"/>
                  <a:pt x="14683312" y="4468445"/>
                  <a:pt x="14684646" y="4468840"/>
                </a:cubicBezTo>
                <a:cubicBezTo>
                  <a:pt x="14696061" y="4472374"/>
                  <a:pt x="14709994" y="4474845"/>
                  <a:pt x="14721729" y="4475413"/>
                </a:cubicBezTo>
                <a:lnTo>
                  <a:pt x="14725238" y="4475586"/>
                </a:lnTo>
                <a:lnTo>
                  <a:pt x="14724620" y="4477216"/>
                </a:lnTo>
                <a:cubicBezTo>
                  <a:pt x="14723731" y="4479614"/>
                  <a:pt x="14722274" y="4481689"/>
                  <a:pt x="14719234" y="4484901"/>
                </a:cubicBezTo>
                <a:cubicBezTo>
                  <a:pt x="14717752" y="4486458"/>
                  <a:pt x="14716072" y="4488385"/>
                  <a:pt x="14715479" y="4489176"/>
                </a:cubicBezTo>
                <a:cubicBezTo>
                  <a:pt x="14713009" y="4492512"/>
                  <a:pt x="14712737" y="4497206"/>
                  <a:pt x="14714812" y="4501012"/>
                </a:cubicBezTo>
                <a:cubicBezTo>
                  <a:pt x="14716468" y="4504051"/>
                  <a:pt x="14720594" y="4506793"/>
                  <a:pt x="14725337" y="4508004"/>
                </a:cubicBezTo>
                <a:cubicBezTo>
                  <a:pt x="14736158" y="4510747"/>
                  <a:pt x="14747473" y="4507411"/>
                  <a:pt x="14750907" y="4500518"/>
                </a:cubicBezTo>
                <a:cubicBezTo>
                  <a:pt x="14751797" y="4498689"/>
                  <a:pt x="14751821" y="4498566"/>
                  <a:pt x="14751822" y="4495921"/>
                </a:cubicBezTo>
                <a:cubicBezTo>
                  <a:pt x="14751821" y="4491597"/>
                  <a:pt x="14751105" y="4490164"/>
                  <a:pt x="14746287" y="4485074"/>
                </a:cubicBezTo>
                <a:cubicBezTo>
                  <a:pt x="14744657" y="4483369"/>
                  <a:pt x="14743001" y="4481442"/>
                  <a:pt x="14742581" y="4480849"/>
                </a:cubicBezTo>
                <a:cubicBezTo>
                  <a:pt x="14741717" y="4479614"/>
                  <a:pt x="14740086" y="4476303"/>
                  <a:pt x="14740086" y="4475833"/>
                </a:cubicBezTo>
                <a:cubicBezTo>
                  <a:pt x="14740087" y="4475438"/>
                  <a:pt x="14740506" y="4475364"/>
                  <a:pt x="14744780" y="4475017"/>
                </a:cubicBezTo>
                <a:cubicBezTo>
                  <a:pt x="14754959" y="4474227"/>
                  <a:pt x="14766942" y="4471880"/>
                  <a:pt x="14777516" y="4468618"/>
                </a:cubicBezTo>
                <a:lnTo>
                  <a:pt x="14781320" y="4467432"/>
                </a:lnTo>
                <a:lnTo>
                  <a:pt x="14782062" y="4469063"/>
                </a:lnTo>
                <a:cubicBezTo>
                  <a:pt x="14782457" y="4469952"/>
                  <a:pt x="14784656" y="4474524"/>
                  <a:pt x="14786904" y="4479218"/>
                </a:cubicBezTo>
                <a:cubicBezTo>
                  <a:pt x="14798491" y="4503186"/>
                  <a:pt x="14801604" y="4510302"/>
                  <a:pt x="14802296" y="4514429"/>
                </a:cubicBezTo>
                <a:cubicBezTo>
                  <a:pt x="14803259" y="4520038"/>
                  <a:pt x="14802741" y="4523250"/>
                  <a:pt x="14799702" y="4530959"/>
                </a:cubicBezTo>
                <a:cubicBezTo>
                  <a:pt x="14798689" y="4533529"/>
                  <a:pt x="14797627" y="4536519"/>
                  <a:pt x="14797355" y="4537606"/>
                </a:cubicBezTo>
                <a:cubicBezTo>
                  <a:pt x="14795576" y="4544673"/>
                  <a:pt x="14799652" y="4552234"/>
                  <a:pt x="14806669" y="4554828"/>
                </a:cubicBezTo>
                <a:close/>
                <a:moveTo>
                  <a:pt x="17750471" y="4168170"/>
                </a:moveTo>
                <a:cubicBezTo>
                  <a:pt x="17755509" y="4167348"/>
                  <a:pt x="17758046" y="4165945"/>
                  <a:pt x="17760374" y="4162704"/>
                </a:cubicBezTo>
                <a:cubicBezTo>
                  <a:pt x="17762397" y="4159894"/>
                  <a:pt x="17763123" y="4156759"/>
                  <a:pt x="17762541" y="4153364"/>
                </a:cubicBezTo>
                <a:cubicBezTo>
                  <a:pt x="17762180" y="4151258"/>
                  <a:pt x="17761431" y="4149597"/>
                  <a:pt x="17759001" y="4145488"/>
                </a:cubicBezTo>
                <a:cubicBezTo>
                  <a:pt x="17756636" y="4141514"/>
                  <a:pt x="17755944" y="4140054"/>
                  <a:pt x="17755171" y="4137513"/>
                </a:cubicBezTo>
                <a:cubicBezTo>
                  <a:pt x="17754191" y="4134250"/>
                  <a:pt x="17754180" y="4130505"/>
                  <a:pt x="17755149" y="4126339"/>
                </a:cubicBezTo>
                <a:cubicBezTo>
                  <a:pt x="17755724" y="4123798"/>
                  <a:pt x="17758018" y="4115447"/>
                  <a:pt x="17760871" y="4105569"/>
                </a:cubicBezTo>
                <a:cubicBezTo>
                  <a:pt x="17762045" y="4101495"/>
                  <a:pt x="17763482" y="4096490"/>
                  <a:pt x="17764059" y="4094455"/>
                </a:cubicBezTo>
                <a:cubicBezTo>
                  <a:pt x="17764653" y="4092395"/>
                  <a:pt x="17765248" y="4090714"/>
                  <a:pt x="17765372" y="4090693"/>
                </a:cubicBezTo>
                <a:cubicBezTo>
                  <a:pt x="17765514" y="4090669"/>
                  <a:pt x="17766586" y="4090780"/>
                  <a:pt x="17767747" y="4090917"/>
                </a:cubicBezTo>
                <a:cubicBezTo>
                  <a:pt x="17777694" y="4092222"/>
                  <a:pt x="17789578" y="4092290"/>
                  <a:pt x="17799370" y="4091095"/>
                </a:cubicBezTo>
                <a:lnTo>
                  <a:pt x="17802299" y="4090740"/>
                </a:lnTo>
                <a:lnTo>
                  <a:pt x="17802019" y="4092177"/>
                </a:lnTo>
                <a:cubicBezTo>
                  <a:pt x="17801623" y="4094287"/>
                  <a:pt x="17800711" y="4096212"/>
                  <a:pt x="17798652" y="4099302"/>
                </a:cubicBezTo>
                <a:cubicBezTo>
                  <a:pt x="17797646" y="4100801"/>
                  <a:pt x="17796530" y="4102634"/>
                  <a:pt x="17796151" y="4103372"/>
                </a:cubicBezTo>
                <a:cubicBezTo>
                  <a:pt x="17794579" y="4106484"/>
                  <a:pt x="17795021" y="4110408"/>
                  <a:pt x="17797279" y="4113263"/>
                </a:cubicBezTo>
                <a:cubicBezTo>
                  <a:pt x="17799080" y="4115543"/>
                  <a:pt x="17802883" y="4117228"/>
                  <a:pt x="17806981" y="4117557"/>
                </a:cubicBezTo>
                <a:cubicBezTo>
                  <a:pt x="17816326" y="4118291"/>
                  <a:pt x="17825218" y="4113924"/>
                  <a:pt x="17827082" y="4107731"/>
                </a:cubicBezTo>
                <a:cubicBezTo>
                  <a:pt x="17827558" y="4106092"/>
                  <a:pt x="17827561" y="4105986"/>
                  <a:pt x="17827186" y="4103798"/>
                </a:cubicBezTo>
                <a:cubicBezTo>
                  <a:pt x="17826573" y="4100219"/>
                  <a:pt x="17825776" y="4099135"/>
                  <a:pt x="17821067" y="4095606"/>
                </a:cubicBezTo>
                <a:cubicBezTo>
                  <a:pt x="17819476" y="4094426"/>
                  <a:pt x="17817832" y="4093066"/>
                  <a:pt x="17817400" y="4092635"/>
                </a:cubicBezTo>
                <a:cubicBezTo>
                  <a:pt x="17816509" y="4091735"/>
                  <a:pt x="17814690" y="4089226"/>
                  <a:pt x="17814623" y="4088838"/>
                </a:cubicBezTo>
                <a:cubicBezTo>
                  <a:pt x="17814567" y="4088510"/>
                  <a:pt x="17814904" y="4088389"/>
                  <a:pt x="17818392" y="4087496"/>
                </a:cubicBezTo>
                <a:cubicBezTo>
                  <a:pt x="17826705" y="4085397"/>
                  <a:pt x="17836289" y="4081754"/>
                  <a:pt x="17844577" y="4077554"/>
                </a:cubicBezTo>
                <a:lnTo>
                  <a:pt x="17847558" y="4076033"/>
                </a:lnTo>
                <a:lnTo>
                  <a:pt x="17848403" y="4077277"/>
                </a:lnTo>
                <a:cubicBezTo>
                  <a:pt x="17848856" y="4077957"/>
                  <a:pt x="17851324" y="4081429"/>
                  <a:pt x="17853851" y="4084996"/>
                </a:cubicBezTo>
                <a:cubicBezTo>
                  <a:pt x="17866843" y="4103188"/>
                  <a:pt x="17870429" y="4108636"/>
                  <a:pt x="17871587" y="4111952"/>
                </a:cubicBezTo>
                <a:cubicBezTo>
                  <a:pt x="17873180" y="4116458"/>
                  <a:pt x="17873206" y="4119190"/>
                  <a:pt x="17871786" y="4126002"/>
                </a:cubicBezTo>
                <a:cubicBezTo>
                  <a:pt x="17871312" y="4128273"/>
                  <a:pt x="17870857" y="4130898"/>
                  <a:pt x="17870787" y="4131836"/>
                </a:cubicBezTo>
                <a:cubicBezTo>
                  <a:pt x="17870317" y="4137937"/>
                  <a:pt x="17874764" y="4143617"/>
                  <a:pt x="17880939" y="4144769"/>
                </a:cubicBezTo>
                <a:cubicBezTo>
                  <a:pt x="17887722" y="4146026"/>
                  <a:pt x="17897586" y="4142420"/>
                  <a:pt x="17904068" y="4136277"/>
                </a:cubicBezTo>
                <a:cubicBezTo>
                  <a:pt x="17910574" y="4130151"/>
                  <a:pt x="17912694" y="4123851"/>
                  <a:pt x="17910167" y="4118200"/>
                </a:cubicBezTo>
                <a:cubicBezTo>
                  <a:pt x="17909267" y="4116144"/>
                  <a:pt x="17908039" y="4114628"/>
                  <a:pt x="17906180" y="4113242"/>
                </a:cubicBezTo>
                <a:cubicBezTo>
                  <a:pt x="17904295" y="4111818"/>
                  <a:pt x="17902206" y="4110934"/>
                  <a:pt x="17898628" y="4110074"/>
                </a:cubicBezTo>
                <a:cubicBezTo>
                  <a:pt x="17891403" y="4108324"/>
                  <a:pt x="17888197" y="4106810"/>
                  <a:pt x="17885235" y="4103781"/>
                </a:cubicBezTo>
                <a:cubicBezTo>
                  <a:pt x="17882453" y="4100932"/>
                  <a:pt x="17881347" y="4099143"/>
                  <a:pt x="17871977" y="4082309"/>
                </a:cubicBezTo>
                <a:cubicBezTo>
                  <a:pt x="17865641" y="4070890"/>
                  <a:pt x="17863171" y="4066304"/>
                  <a:pt x="17863262" y="4066099"/>
                </a:cubicBezTo>
                <a:cubicBezTo>
                  <a:pt x="17863306" y="4065986"/>
                  <a:pt x="17864097" y="4065324"/>
                  <a:pt x="17865016" y="4064661"/>
                </a:cubicBezTo>
                <a:cubicBezTo>
                  <a:pt x="17871929" y="4059560"/>
                  <a:pt x="17881204" y="4050560"/>
                  <a:pt x="17886962" y="4043383"/>
                </a:cubicBezTo>
                <a:cubicBezTo>
                  <a:pt x="17887742" y="4042408"/>
                  <a:pt x="17888423" y="4041596"/>
                  <a:pt x="17888465" y="4041589"/>
                </a:cubicBezTo>
                <a:cubicBezTo>
                  <a:pt x="17888505" y="4041582"/>
                  <a:pt x="17888883" y="4042064"/>
                  <a:pt x="17889281" y="4042670"/>
                </a:cubicBezTo>
                <a:cubicBezTo>
                  <a:pt x="17890666" y="4044727"/>
                  <a:pt x="17891042" y="4045821"/>
                  <a:pt x="17892078" y="4050758"/>
                </a:cubicBezTo>
                <a:cubicBezTo>
                  <a:pt x="17893362" y="4056896"/>
                  <a:pt x="17893861" y="4057842"/>
                  <a:pt x="17896766" y="4059807"/>
                </a:cubicBezTo>
                <a:cubicBezTo>
                  <a:pt x="17898860" y="4061216"/>
                  <a:pt x="17900683" y="4061661"/>
                  <a:pt x="17903053" y="4061360"/>
                </a:cubicBezTo>
                <a:cubicBezTo>
                  <a:pt x="17905278" y="4061084"/>
                  <a:pt x="17906994" y="4060411"/>
                  <a:pt x="17909007" y="4059013"/>
                </a:cubicBezTo>
                <a:cubicBezTo>
                  <a:pt x="17916293" y="4053995"/>
                  <a:pt x="17920997" y="4044116"/>
                  <a:pt x="17918957" y="4038108"/>
                </a:cubicBezTo>
                <a:cubicBezTo>
                  <a:pt x="17918290" y="4036181"/>
                  <a:pt x="17917284" y="4034858"/>
                  <a:pt x="17915463" y="4033570"/>
                </a:cubicBezTo>
                <a:cubicBezTo>
                  <a:pt x="17913831" y="4032398"/>
                  <a:pt x="17912252" y="4031784"/>
                  <a:pt x="17910655" y="4031679"/>
                </a:cubicBezTo>
                <a:cubicBezTo>
                  <a:pt x="17910144" y="4031640"/>
                  <a:pt x="17907965" y="4031825"/>
                  <a:pt x="17905801" y="4032090"/>
                </a:cubicBezTo>
                <a:cubicBezTo>
                  <a:pt x="17903637" y="4032356"/>
                  <a:pt x="17901205" y="4032542"/>
                  <a:pt x="17900380" y="4032515"/>
                </a:cubicBezTo>
                <a:cubicBezTo>
                  <a:pt x="17898769" y="4032454"/>
                  <a:pt x="17896094" y="4031945"/>
                  <a:pt x="17895832" y="4031653"/>
                </a:cubicBezTo>
                <a:cubicBezTo>
                  <a:pt x="17895754" y="4031561"/>
                  <a:pt x="17896223" y="4030617"/>
                  <a:pt x="17896904" y="4029553"/>
                </a:cubicBezTo>
                <a:cubicBezTo>
                  <a:pt x="17902497" y="4020679"/>
                  <a:pt x="17906944" y="4011138"/>
                  <a:pt x="17910816" y="3999717"/>
                </a:cubicBezTo>
                <a:lnTo>
                  <a:pt x="17911364" y="3998128"/>
                </a:lnTo>
                <a:lnTo>
                  <a:pt x="17919922" y="3999545"/>
                </a:lnTo>
                <a:cubicBezTo>
                  <a:pt x="17934507" y="4001991"/>
                  <a:pt x="17945369" y="4003960"/>
                  <a:pt x="17948640" y="4004747"/>
                </a:cubicBezTo>
                <a:cubicBezTo>
                  <a:pt x="17953031" y="4005804"/>
                  <a:pt x="17956279" y="4007436"/>
                  <a:pt x="17958770" y="4009809"/>
                </a:cubicBezTo>
                <a:cubicBezTo>
                  <a:pt x="17960486" y="4011473"/>
                  <a:pt x="17961846" y="4013261"/>
                  <a:pt x="17964398" y="4017222"/>
                </a:cubicBezTo>
                <a:cubicBezTo>
                  <a:pt x="17968047" y="4022913"/>
                  <a:pt x="17970705" y="4024793"/>
                  <a:pt x="17975721" y="4025197"/>
                </a:cubicBezTo>
                <a:cubicBezTo>
                  <a:pt x="17980863" y="4025599"/>
                  <a:pt x="17985702" y="4022517"/>
                  <a:pt x="17989140" y="4016665"/>
                </a:cubicBezTo>
                <a:cubicBezTo>
                  <a:pt x="17992198" y="4011424"/>
                  <a:pt x="17993879" y="4005389"/>
                  <a:pt x="17993909" y="3999553"/>
                </a:cubicBezTo>
                <a:cubicBezTo>
                  <a:pt x="17993905" y="3997070"/>
                  <a:pt x="17993119" y="3992489"/>
                  <a:pt x="17992363" y="3990660"/>
                </a:cubicBezTo>
                <a:cubicBezTo>
                  <a:pt x="17990535" y="3986259"/>
                  <a:pt x="17986842" y="3983376"/>
                  <a:pt x="17982304" y="3982807"/>
                </a:cubicBezTo>
                <a:cubicBezTo>
                  <a:pt x="17978669" y="3982357"/>
                  <a:pt x="17976428" y="3983036"/>
                  <a:pt x="17970966" y="3986288"/>
                </a:cubicBezTo>
                <a:cubicBezTo>
                  <a:pt x="17966000" y="3989244"/>
                  <a:pt x="17964825" y="3989761"/>
                  <a:pt x="17961619" y="3990459"/>
                </a:cubicBezTo>
                <a:cubicBezTo>
                  <a:pt x="17957337" y="3991382"/>
                  <a:pt x="17954688" y="3991163"/>
                  <a:pt x="17947965" y="3989389"/>
                </a:cubicBezTo>
                <a:cubicBezTo>
                  <a:pt x="17943113" y="3988095"/>
                  <a:pt x="17915920" y="3980379"/>
                  <a:pt x="17915595" y="3980203"/>
                </a:cubicBezTo>
                <a:cubicBezTo>
                  <a:pt x="17915548" y="3980169"/>
                  <a:pt x="17915705" y="3978753"/>
                  <a:pt x="17915943" y="3977071"/>
                </a:cubicBezTo>
                <a:cubicBezTo>
                  <a:pt x="17917362" y="3966933"/>
                  <a:pt x="17917512" y="3954676"/>
                  <a:pt x="17916319" y="3944650"/>
                </a:cubicBezTo>
                <a:cubicBezTo>
                  <a:pt x="17915950" y="3941513"/>
                  <a:pt x="17915773" y="3941712"/>
                  <a:pt x="17918266" y="3942379"/>
                </a:cubicBezTo>
                <a:cubicBezTo>
                  <a:pt x="17920318" y="3942933"/>
                  <a:pt x="17921426" y="3943501"/>
                  <a:pt x="17924923" y="3945848"/>
                </a:cubicBezTo>
                <a:cubicBezTo>
                  <a:pt x="17926658" y="3947003"/>
                  <a:pt x="17928624" y="3948161"/>
                  <a:pt x="17929280" y="3948427"/>
                </a:cubicBezTo>
                <a:cubicBezTo>
                  <a:pt x="17933248" y="3949957"/>
                  <a:pt x="17937592" y="3948539"/>
                  <a:pt x="17940120" y="3944864"/>
                </a:cubicBezTo>
                <a:cubicBezTo>
                  <a:pt x="17944134" y="3939060"/>
                  <a:pt x="17943168" y="3927289"/>
                  <a:pt x="17938134" y="3920763"/>
                </a:cubicBezTo>
                <a:cubicBezTo>
                  <a:pt x="17936889" y="3919145"/>
                  <a:pt x="17934490" y="3917430"/>
                  <a:pt x="17932826" y="3916936"/>
                </a:cubicBezTo>
                <a:cubicBezTo>
                  <a:pt x="17931122" y="3916450"/>
                  <a:pt x="17929106" y="3916480"/>
                  <a:pt x="17927312" y="3917061"/>
                </a:cubicBezTo>
                <a:cubicBezTo>
                  <a:pt x="17924840" y="3917864"/>
                  <a:pt x="17923675" y="3918927"/>
                  <a:pt x="17920306" y="3923462"/>
                </a:cubicBezTo>
                <a:cubicBezTo>
                  <a:pt x="17919245" y="3924886"/>
                  <a:pt x="17917976" y="3926451"/>
                  <a:pt x="17917508" y="3926910"/>
                </a:cubicBezTo>
                <a:cubicBezTo>
                  <a:pt x="17916660" y="3927729"/>
                  <a:pt x="17914412" y="3929356"/>
                  <a:pt x="17914024" y="3929423"/>
                </a:cubicBezTo>
                <a:cubicBezTo>
                  <a:pt x="17913799" y="3929462"/>
                  <a:pt x="17913609" y="3928842"/>
                  <a:pt x="17912619" y="3925033"/>
                </a:cubicBezTo>
                <a:cubicBezTo>
                  <a:pt x="17911291" y="3919871"/>
                  <a:pt x="17909133" y="3913547"/>
                  <a:pt x="17906878" y="3908123"/>
                </a:cubicBezTo>
                <a:cubicBezTo>
                  <a:pt x="17905730" y="3905352"/>
                  <a:pt x="17903142" y="3899838"/>
                  <a:pt x="17902285" y="3898280"/>
                </a:cubicBezTo>
                <a:lnTo>
                  <a:pt x="17901859" y="3897511"/>
                </a:lnTo>
                <a:lnTo>
                  <a:pt x="17904503" y="3895626"/>
                </a:lnTo>
                <a:cubicBezTo>
                  <a:pt x="17909470" y="3892059"/>
                  <a:pt x="17919348" y="3885102"/>
                  <a:pt x="17923769" y="3882029"/>
                </a:cubicBezTo>
                <a:cubicBezTo>
                  <a:pt x="17932121" y="3876239"/>
                  <a:pt x="17935118" y="3874441"/>
                  <a:pt x="17937805" y="3873664"/>
                </a:cubicBezTo>
                <a:cubicBezTo>
                  <a:pt x="17938469" y="3873488"/>
                  <a:pt x="17939331" y="3873234"/>
                  <a:pt x="17939709" y="3873106"/>
                </a:cubicBezTo>
                <a:cubicBezTo>
                  <a:pt x="17940788" y="3872774"/>
                  <a:pt x="17944342" y="3872628"/>
                  <a:pt x="17946252" y="3872847"/>
                </a:cubicBezTo>
                <a:cubicBezTo>
                  <a:pt x="17947219" y="3872956"/>
                  <a:pt x="17949632" y="3873405"/>
                  <a:pt x="17951618" y="3873822"/>
                </a:cubicBezTo>
                <a:cubicBezTo>
                  <a:pt x="17953609" y="3874259"/>
                  <a:pt x="17955934" y="3874682"/>
                  <a:pt x="17956808" y="3874743"/>
                </a:cubicBezTo>
                <a:cubicBezTo>
                  <a:pt x="17961185" y="3875108"/>
                  <a:pt x="17965033" y="3873248"/>
                  <a:pt x="17967734" y="3869480"/>
                </a:cubicBezTo>
                <a:cubicBezTo>
                  <a:pt x="17969977" y="3866359"/>
                  <a:pt x="17970629" y="3862795"/>
                  <a:pt x="17969837" y="3858173"/>
                </a:cubicBezTo>
                <a:cubicBezTo>
                  <a:pt x="17968403" y="3849809"/>
                  <a:pt x="17963067" y="3841524"/>
                  <a:pt x="17956286" y="3837087"/>
                </a:cubicBezTo>
                <a:cubicBezTo>
                  <a:pt x="17952427" y="3834591"/>
                  <a:pt x="17948836" y="3833775"/>
                  <a:pt x="17945303" y="3834654"/>
                </a:cubicBezTo>
                <a:cubicBezTo>
                  <a:pt x="17942376" y="3835388"/>
                  <a:pt x="17939436" y="3837513"/>
                  <a:pt x="17937790" y="3840069"/>
                </a:cubicBezTo>
                <a:cubicBezTo>
                  <a:pt x="17936613" y="3841912"/>
                  <a:pt x="17936138" y="3843194"/>
                  <a:pt x="17934902" y="3848016"/>
                </a:cubicBezTo>
                <a:cubicBezTo>
                  <a:pt x="17933528" y="3853388"/>
                  <a:pt x="17932814" y="3855111"/>
                  <a:pt x="17930811" y="3857917"/>
                </a:cubicBezTo>
                <a:cubicBezTo>
                  <a:pt x="17928164" y="3861634"/>
                  <a:pt x="17926478" y="3862849"/>
                  <a:pt x="17915631" y="3868941"/>
                </a:cubicBezTo>
                <a:cubicBezTo>
                  <a:pt x="17907279" y="3873636"/>
                  <a:pt x="17892586" y="3881733"/>
                  <a:pt x="17892362" y="3881772"/>
                </a:cubicBezTo>
                <a:cubicBezTo>
                  <a:pt x="17892259" y="3881790"/>
                  <a:pt x="17891715" y="3881188"/>
                  <a:pt x="17891169" y="3880461"/>
                </a:cubicBezTo>
                <a:cubicBezTo>
                  <a:pt x="17885491" y="3872761"/>
                  <a:pt x="17877848" y="3864640"/>
                  <a:pt x="17870544" y="3858504"/>
                </a:cubicBezTo>
                <a:cubicBezTo>
                  <a:pt x="17869088" y="3857259"/>
                  <a:pt x="17867612" y="3856017"/>
                  <a:pt x="17867291" y="3855735"/>
                </a:cubicBezTo>
                <a:lnTo>
                  <a:pt x="17866698" y="3855227"/>
                </a:lnTo>
                <a:lnTo>
                  <a:pt x="17867586" y="3854632"/>
                </a:lnTo>
                <a:cubicBezTo>
                  <a:pt x="17869157" y="3853605"/>
                  <a:pt x="17870948" y="3853003"/>
                  <a:pt x="17874979" y="3852207"/>
                </a:cubicBezTo>
                <a:cubicBezTo>
                  <a:pt x="17879419" y="3851340"/>
                  <a:pt x="17880832" y="3850866"/>
                  <a:pt x="17882140" y="3849906"/>
                </a:cubicBezTo>
                <a:cubicBezTo>
                  <a:pt x="17884156" y="3848402"/>
                  <a:pt x="17885779" y="3845219"/>
                  <a:pt x="17885851" y="3842575"/>
                </a:cubicBezTo>
                <a:cubicBezTo>
                  <a:pt x="17886071" y="3836116"/>
                  <a:pt x="17878344" y="3827884"/>
                  <a:pt x="17869782" y="3825457"/>
                </a:cubicBezTo>
                <a:cubicBezTo>
                  <a:pt x="17867080" y="3824679"/>
                  <a:pt x="17865715" y="3824576"/>
                  <a:pt x="17863572" y="3824964"/>
                </a:cubicBezTo>
                <a:cubicBezTo>
                  <a:pt x="17860754" y="3825469"/>
                  <a:pt x="17858470" y="3827249"/>
                  <a:pt x="17857047" y="3829999"/>
                </a:cubicBezTo>
                <a:cubicBezTo>
                  <a:pt x="17855976" y="3832098"/>
                  <a:pt x="17855880" y="3833504"/>
                  <a:pt x="17856469" y="3838287"/>
                </a:cubicBezTo>
                <a:cubicBezTo>
                  <a:pt x="17856746" y="3840513"/>
                  <a:pt x="17856958" y="3842982"/>
                  <a:pt x="17856928" y="3843787"/>
                </a:cubicBezTo>
                <a:cubicBezTo>
                  <a:pt x="17856867" y="3845271"/>
                  <a:pt x="17856486" y="3847715"/>
                  <a:pt x="17856281" y="3847750"/>
                </a:cubicBezTo>
                <a:cubicBezTo>
                  <a:pt x="17856220" y="3847761"/>
                  <a:pt x="17855051" y="3847077"/>
                  <a:pt x="17853685" y="3846238"/>
                </a:cubicBezTo>
                <a:cubicBezTo>
                  <a:pt x="17845079" y="3840977"/>
                  <a:pt x="17836405" y="3836906"/>
                  <a:pt x="17826678" y="3833585"/>
                </a:cubicBezTo>
                <a:cubicBezTo>
                  <a:pt x="17824151" y="3832713"/>
                  <a:pt x="17823487" y="3832406"/>
                  <a:pt x="17823544" y="3832122"/>
                </a:cubicBezTo>
                <a:cubicBezTo>
                  <a:pt x="17823594" y="3831924"/>
                  <a:pt x="17824125" y="3828760"/>
                  <a:pt x="17824753" y="3825052"/>
                </a:cubicBezTo>
                <a:cubicBezTo>
                  <a:pt x="17827961" y="3805956"/>
                  <a:pt x="17829856" y="3796137"/>
                  <a:pt x="17830883" y="3793413"/>
                </a:cubicBezTo>
                <a:cubicBezTo>
                  <a:pt x="17832171" y="3789993"/>
                  <a:pt x="17834182" y="3787122"/>
                  <a:pt x="17836798" y="3784947"/>
                </a:cubicBezTo>
                <a:cubicBezTo>
                  <a:pt x="17837557" y="3784333"/>
                  <a:pt x="17839644" y="3782880"/>
                  <a:pt x="17841402" y="3781716"/>
                </a:cubicBezTo>
                <a:cubicBezTo>
                  <a:pt x="17845683" y="3778939"/>
                  <a:pt x="17846824" y="3777986"/>
                  <a:pt x="17848200" y="3776066"/>
                </a:cubicBezTo>
                <a:cubicBezTo>
                  <a:pt x="17850030" y="3773479"/>
                  <a:pt x="17850721" y="3770266"/>
                  <a:pt x="17850146" y="3766912"/>
                </a:cubicBezTo>
                <a:cubicBezTo>
                  <a:pt x="17849651" y="3764028"/>
                  <a:pt x="17848299" y="3761671"/>
                  <a:pt x="17845809" y="3759298"/>
                </a:cubicBezTo>
                <a:cubicBezTo>
                  <a:pt x="17842273" y="3755988"/>
                  <a:pt x="17835575" y="3752885"/>
                  <a:pt x="17830086" y="3752058"/>
                </a:cubicBezTo>
                <a:cubicBezTo>
                  <a:pt x="17826110" y="3751455"/>
                  <a:pt x="17824698" y="3751445"/>
                  <a:pt x="17820836" y="3752001"/>
                </a:cubicBezTo>
                <a:cubicBezTo>
                  <a:pt x="17817628" y="3752446"/>
                  <a:pt x="17817063" y="3752586"/>
                  <a:pt x="17815576" y="3753240"/>
                </a:cubicBezTo>
                <a:cubicBezTo>
                  <a:pt x="17813051" y="3754347"/>
                  <a:pt x="17811681" y="3755445"/>
                  <a:pt x="17810207" y="3757529"/>
                </a:cubicBezTo>
                <a:cubicBezTo>
                  <a:pt x="17809191" y="3758967"/>
                  <a:pt x="17808799" y="3759750"/>
                  <a:pt x="17808379" y="3761232"/>
                </a:cubicBezTo>
                <a:cubicBezTo>
                  <a:pt x="17807671" y="3763732"/>
                  <a:pt x="17807640" y="3765021"/>
                  <a:pt x="17808207" y="3767598"/>
                </a:cubicBezTo>
                <a:cubicBezTo>
                  <a:pt x="17808720" y="3769847"/>
                  <a:pt x="17809151" y="3770762"/>
                  <a:pt x="17812189" y="3775841"/>
                </a:cubicBezTo>
                <a:cubicBezTo>
                  <a:pt x="17815524" y="3781416"/>
                  <a:pt x="17816572" y="3785447"/>
                  <a:pt x="17815972" y="3790665"/>
                </a:cubicBezTo>
                <a:cubicBezTo>
                  <a:pt x="17815652" y="3793583"/>
                  <a:pt x="17814355" y="3798542"/>
                  <a:pt x="17809512" y="3815350"/>
                </a:cubicBezTo>
                <a:cubicBezTo>
                  <a:pt x="17808362" y="3819316"/>
                  <a:pt x="17807056" y="3823855"/>
                  <a:pt x="17806596" y="3825471"/>
                </a:cubicBezTo>
                <a:lnTo>
                  <a:pt x="17805771" y="3828391"/>
                </a:lnTo>
                <a:lnTo>
                  <a:pt x="17803866" y="3828086"/>
                </a:lnTo>
                <a:cubicBezTo>
                  <a:pt x="17794213" y="3826541"/>
                  <a:pt x="17782377" y="3826255"/>
                  <a:pt x="17771530" y="3827315"/>
                </a:cubicBezTo>
                <a:lnTo>
                  <a:pt x="17767987" y="3827649"/>
                </a:lnTo>
                <a:lnTo>
                  <a:pt x="17768282" y="3826420"/>
                </a:lnTo>
                <a:cubicBezTo>
                  <a:pt x="17768845" y="3824176"/>
                  <a:pt x="17769517" y="3822818"/>
                  <a:pt x="17771610" y="3819681"/>
                </a:cubicBezTo>
                <a:cubicBezTo>
                  <a:pt x="17774783" y="3814863"/>
                  <a:pt x="17775358" y="3813186"/>
                  <a:pt x="17774849" y="3810220"/>
                </a:cubicBezTo>
                <a:cubicBezTo>
                  <a:pt x="17774376" y="3807460"/>
                  <a:pt x="17773016" y="3805420"/>
                  <a:pt x="17770550" y="3803800"/>
                </a:cubicBezTo>
                <a:cubicBezTo>
                  <a:pt x="17767183" y="3801599"/>
                  <a:pt x="17762370" y="3800908"/>
                  <a:pt x="17756888" y="3801827"/>
                </a:cubicBezTo>
                <a:cubicBezTo>
                  <a:pt x="17751526" y="3802725"/>
                  <a:pt x="17747216" y="3804959"/>
                  <a:pt x="17744785" y="3808091"/>
                </a:cubicBezTo>
                <a:cubicBezTo>
                  <a:pt x="17742894" y="3810563"/>
                  <a:pt x="17742352" y="3813056"/>
                  <a:pt x="17743087" y="3816109"/>
                </a:cubicBezTo>
                <a:cubicBezTo>
                  <a:pt x="17743738" y="3818923"/>
                  <a:pt x="17744873" y="3820265"/>
                  <a:pt x="17749486" y="3823727"/>
                </a:cubicBezTo>
                <a:cubicBezTo>
                  <a:pt x="17750913" y="3824808"/>
                  <a:pt x="17752588" y="3826226"/>
                  <a:pt x="17753209" y="3826899"/>
                </a:cubicBezTo>
                <a:cubicBezTo>
                  <a:pt x="17754274" y="3828084"/>
                  <a:pt x="17755360" y="3829624"/>
                  <a:pt x="17755241" y="3829792"/>
                </a:cubicBezTo>
                <a:cubicBezTo>
                  <a:pt x="17755208" y="3829840"/>
                  <a:pt x="17753821" y="3830225"/>
                  <a:pt x="17752148" y="3830659"/>
                </a:cubicBezTo>
                <a:cubicBezTo>
                  <a:pt x="17742280" y="3833130"/>
                  <a:pt x="17732294" y="3836885"/>
                  <a:pt x="17723716" y="3841365"/>
                </a:cubicBezTo>
                <a:cubicBezTo>
                  <a:pt x="17722556" y="3841965"/>
                  <a:pt x="17721583" y="3842426"/>
                  <a:pt x="17721555" y="3842389"/>
                </a:cubicBezTo>
                <a:cubicBezTo>
                  <a:pt x="17721411" y="3842287"/>
                  <a:pt x="17712021" y="3829014"/>
                  <a:pt x="17708557" y="3824029"/>
                </a:cubicBezTo>
                <a:cubicBezTo>
                  <a:pt x="17699997" y="3811792"/>
                  <a:pt x="17698748" y="3809543"/>
                  <a:pt x="17697983" y="3805085"/>
                </a:cubicBezTo>
                <a:cubicBezTo>
                  <a:pt x="17697429" y="3801854"/>
                  <a:pt x="17697606" y="3799571"/>
                  <a:pt x="17698915" y="3793579"/>
                </a:cubicBezTo>
                <a:cubicBezTo>
                  <a:pt x="17699867" y="3789184"/>
                  <a:pt x="17699950" y="3787949"/>
                  <a:pt x="17699543" y="3785577"/>
                </a:cubicBezTo>
                <a:cubicBezTo>
                  <a:pt x="17699269" y="3783982"/>
                  <a:pt x="17699062" y="3783386"/>
                  <a:pt x="17698374" y="3782199"/>
                </a:cubicBezTo>
                <a:cubicBezTo>
                  <a:pt x="17694695" y="3775841"/>
                  <a:pt x="17687813" y="3773883"/>
                  <a:pt x="17679129" y="3776762"/>
                </a:cubicBezTo>
                <a:cubicBezTo>
                  <a:pt x="17671978" y="3779125"/>
                  <a:pt x="17665959" y="3783546"/>
                  <a:pt x="17662192" y="3789202"/>
                </a:cubicBezTo>
                <a:cubicBezTo>
                  <a:pt x="17660702" y="3791436"/>
                  <a:pt x="17659987" y="3793033"/>
                  <a:pt x="17659526" y="3795133"/>
                </a:cubicBezTo>
                <a:cubicBezTo>
                  <a:pt x="17658210" y="3801211"/>
                  <a:pt x="17662142" y="3807441"/>
                  <a:pt x="17668529" y="3809462"/>
                </a:cubicBezTo>
                <a:cubicBezTo>
                  <a:pt x="17669639" y="3809798"/>
                  <a:pt x="17671917" y="3810439"/>
                  <a:pt x="17673610" y="3810864"/>
                </a:cubicBezTo>
                <a:cubicBezTo>
                  <a:pt x="17677657" y="3811876"/>
                  <a:pt x="17679868" y="3812738"/>
                  <a:pt x="17682003" y="3814141"/>
                </a:cubicBezTo>
                <a:cubicBezTo>
                  <a:pt x="17686436" y="3817043"/>
                  <a:pt x="17688036" y="3819253"/>
                  <a:pt x="17696116" y="3833846"/>
                </a:cubicBezTo>
                <a:cubicBezTo>
                  <a:pt x="17696697" y="3834904"/>
                  <a:pt x="17698066" y="3837364"/>
                  <a:pt x="17699160" y="3839323"/>
                </a:cubicBezTo>
                <a:cubicBezTo>
                  <a:pt x="17700254" y="3841283"/>
                  <a:pt x="17702273" y="3844958"/>
                  <a:pt x="17703676" y="3847496"/>
                </a:cubicBezTo>
                <a:lnTo>
                  <a:pt x="17706219" y="3852134"/>
                </a:lnTo>
                <a:lnTo>
                  <a:pt x="17704669" y="3853284"/>
                </a:lnTo>
                <a:cubicBezTo>
                  <a:pt x="17697059" y="3858988"/>
                  <a:pt x="17688648" y="3867019"/>
                  <a:pt x="17682622" y="3874347"/>
                </a:cubicBezTo>
                <a:cubicBezTo>
                  <a:pt x="17680896" y="3876432"/>
                  <a:pt x="17680695" y="3876614"/>
                  <a:pt x="17680394" y="3876329"/>
                </a:cubicBezTo>
                <a:cubicBezTo>
                  <a:pt x="17679641" y="3875616"/>
                  <a:pt x="17678868" y="3873201"/>
                  <a:pt x="17677937" y="3868751"/>
                </a:cubicBezTo>
                <a:cubicBezTo>
                  <a:pt x="17677431" y="3866290"/>
                  <a:pt x="17676836" y="3863929"/>
                  <a:pt x="17676637" y="3863500"/>
                </a:cubicBezTo>
                <a:cubicBezTo>
                  <a:pt x="17675904" y="3862047"/>
                  <a:pt x="17674858" y="3860858"/>
                  <a:pt x="17673427" y="3859882"/>
                </a:cubicBezTo>
                <a:cubicBezTo>
                  <a:pt x="17669568" y="3857260"/>
                  <a:pt x="17665173" y="3857656"/>
                  <a:pt x="17660537" y="3861061"/>
                </a:cubicBezTo>
                <a:cubicBezTo>
                  <a:pt x="17653521" y="3866179"/>
                  <a:pt x="17649119" y="3875734"/>
                  <a:pt x="17651096" y="3881500"/>
                </a:cubicBezTo>
                <a:cubicBezTo>
                  <a:pt x="17652255" y="3884943"/>
                  <a:pt x="17655665" y="3887642"/>
                  <a:pt x="17659254" y="3887953"/>
                </a:cubicBezTo>
                <a:cubicBezTo>
                  <a:pt x="17660022" y="3888011"/>
                  <a:pt x="17662167" y="3887875"/>
                  <a:pt x="17664556" y="3887570"/>
                </a:cubicBezTo>
                <a:cubicBezTo>
                  <a:pt x="17668288" y="3887120"/>
                  <a:pt x="17670383" y="3887055"/>
                  <a:pt x="17671997" y="3887389"/>
                </a:cubicBezTo>
                <a:cubicBezTo>
                  <a:pt x="17672366" y="3887452"/>
                  <a:pt x="17672697" y="3887543"/>
                  <a:pt x="17672722" y="3887560"/>
                </a:cubicBezTo>
                <a:cubicBezTo>
                  <a:pt x="17672765" y="3887573"/>
                  <a:pt x="17671846" y="3889204"/>
                  <a:pt x="17670664" y="3891154"/>
                </a:cubicBezTo>
                <a:cubicBezTo>
                  <a:pt x="17665538" y="3899675"/>
                  <a:pt x="17661240" y="3909106"/>
                  <a:pt x="17658049" y="3918853"/>
                </a:cubicBezTo>
                <a:cubicBezTo>
                  <a:pt x="17657537" y="3920414"/>
                  <a:pt x="17657083" y="3921692"/>
                  <a:pt x="17657042" y="3921699"/>
                </a:cubicBezTo>
                <a:cubicBezTo>
                  <a:pt x="17656756" y="3921748"/>
                  <a:pt x="17633981" y="3917822"/>
                  <a:pt x="17627932" y="3916670"/>
                </a:cubicBezTo>
                <a:cubicBezTo>
                  <a:pt x="17618623" y="3914919"/>
                  <a:pt x="17615679" y="3913823"/>
                  <a:pt x="17612356" y="3910899"/>
                </a:cubicBezTo>
                <a:cubicBezTo>
                  <a:pt x="17610445" y="3909205"/>
                  <a:pt x="17609323" y="3907819"/>
                  <a:pt x="17606664" y="3903728"/>
                </a:cubicBezTo>
                <a:cubicBezTo>
                  <a:pt x="17605462" y="3901871"/>
                  <a:pt x="17604068" y="3899879"/>
                  <a:pt x="17603591" y="3899307"/>
                </a:cubicBezTo>
                <a:cubicBezTo>
                  <a:pt x="17602377" y="3897874"/>
                  <a:pt x="17599872" y="3896156"/>
                  <a:pt x="17598223" y="3895618"/>
                </a:cubicBezTo>
                <a:cubicBezTo>
                  <a:pt x="17595391" y="3894693"/>
                  <a:pt x="17591773" y="3894829"/>
                  <a:pt x="17589271" y="3895953"/>
                </a:cubicBezTo>
                <a:cubicBezTo>
                  <a:pt x="17582818" y="3898828"/>
                  <a:pt x="17577619" y="3908160"/>
                  <a:pt x="17576764" y="3918391"/>
                </a:cubicBezTo>
                <a:cubicBezTo>
                  <a:pt x="17576582" y="3920527"/>
                  <a:pt x="17576616" y="3921342"/>
                  <a:pt x="17577054" y="3924383"/>
                </a:cubicBezTo>
                <a:cubicBezTo>
                  <a:pt x="17577636" y="3928514"/>
                  <a:pt x="17578190" y="3930146"/>
                  <a:pt x="17579779" y="3932420"/>
                </a:cubicBezTo>
                <a:cubicBezTo>
                  <a:pt x="17581695" y="3935123"/>
                  <a:pt x="17585371" y="3937166"/>
                  <a:pt x="17588919" y="3937484"/>
                </a:cubicBezTo>
                <a:cubicBezTo>
                  <a:pt x="17590608" y="3937637"/>
                  <a:pt x="17593505" y="3937098"/>
                  <a:pt x="17595285" y="3936309"/>
                </a:cubicBezTo>
                <a:cubicBezTo>
                  <a:pt x="17596105" y="3935936"/>
                  <a:pt x="17598085" y="3934839"/>
                  <a:pt x="17599729" y="3933863"/>
                </a:cubicBezTo>
                <a:cubicBezTo>
                  <a:pt x="17605908" y="3930130"/>
                  <a:pt x="17609119" y="3929095"/>
                  <a:pt x="17613878" y="3929226"/>
                </a:cubicBezTo>
                <a:cubicBezTo>
                  <a:pt x="17617432" y="3929333"/>
                  <a:pt x="17620642" y="3930130"/>
                  <a:pt x="17639969" y="3935678"/>
                </a:cubicBezTo>
                <a:cubicBezTo>
                  <a:pt x="17643930" y="3936810"/>
                  <a:pt x="17648514" y="3938128"/>
                  <a:pt x="17650194" y="3938598"/>
                </a:cubicBezTo>
                <a:lnTo>
                  <a:pt x="17653203" y="3939451"/>
                </a:lnTo>
                <a:lnTo>
                  <a:pt x="17653011" y="3940663"/>
                </a:lnTo>
                <a:cubicBezTo>
                  <a:pt x="17651582" y="3949392"/>
                  <a:pt x="17651328" y="3961666"/>
                  <a:pt x="17652358" y="3972457"/>
                </a:cubicBezTo>
                <a:cubicBezTo>
                  <a:pt x="17652548" y="3974551"/>
                  <a:pt x="17652581" y="3975724"/>
                  <a:pt x="17652438" y="3975748"/>
                </a:cubicBezTo>
                <a:cubicBezTo>
                  <a:pt x="17651681" y="3975878"/>
                  <a:pt x="17648461" y="3974283"/>
                  <a:pt x="17645591" y="3972396"/>
                </a:cubicBezTo>
                <a:cubicBezTo>
                  <a:pt x="17640575" y="3969046"/>
                  <a:pt x="17639188" y="3968568"/>
                  <a:pt x="17636199" y="3969060"/>
                </a:cubicBezTo>
                <a:cubicBezTo>
                  <a:pt x="17633194" y="3969575"/>
                  <a:pt x="17631470" y="3970692"/>
                  <a:pt x="17629746" y="3973282"/>
                </a:cubicBezTo>
                <a:cubicBezTo>
                  <a:pt x="17628608" y="3974993"/>
                  <a:pt x="17628018" y="3976588"/>
                  <a:pt x="17627641" y="3979053"/>
                </a:cubicBezTo>
                <a:cubicBezTo>
                  <a:pt x="17626291" y="3987874"/>
                  <a:pt x="17630188" y="3997963"/>
                  <a:pt x="17635951" y="4000511"/>
                </a:cubicBezTo>
                <a:cubicBezTo>
                  <a:pt x="17637865" y="4001362"/>
                  <a:pt x="17639066" y="4001492"/>
                  <a:pt x="17641295" y="4001110"/>
                </a:cubicBezTo>
                <a:cubicBezTo>
                  <a:pt x="17644526" y="4000556"/>
                  <a:pt x="17645980" y="3999465"/>
                  <a:pt x="17649014" y="3995303"/>
                </a:cubicBezTo>
                <a:cubicBezTo>
                  <a:pt x="17651263" y="3992223"/>
                  <a:pt x="17652461" y="3990859"/>
                  <a:pt x="17653899" y="3989792"/>
                </a:cubicBezTo>
                <a:lnTo>
                  <a:pt x="17654983" y="3988995"/>
                </a:lnTo>
                <a:lnTo>
                  <a:pt x="17655271" y="3990062"/>
                </a:lnTo>
                <a:cubicBezTo>
                  <a:pt x="17655431" y="3990624"/>
                  <a:pt x="17655969" y="3992658"/>
                  <a:pt x="17656479" y="3994528"/>
                </a:cubicBezTo>
                <a:cubicBezTo>
                  <a:pt x="17658749" y="4002981"/>
                  <a:pt x="17662502" y="4012589"/>
                  <a:pt x="17666577" y="4020395"/>
                </a:cubicBezTo>
                <a:cubicBezTo>
                  <a:pt x="17667361" y="4021903"/>
                  <a:pt x="17668029" y="4023220"/>
                  <a:pt x="17668046" y="4023322"/>
                </a:cubicBezTo>
                <a:cubicBezTo>
                  <a:pt x="17668067" y="4023445"/>
                  <a:pt x="17666787" y="4024443"/>
                  <a:pt x="17665230" y="4025552"/>
                </a:cubicBezTo>
                <a:cubicBezTo>
                  <a:pt x="17638004" y="4044893"/>
                  <a:pt x="17636766" y="4045653"/>
                  <a:pt x="17631307" y="4046589"/>
                </a:cubicBezTo>
                <a:cubicBezTo>
                  <a:pt x="17627770" y="4047195"/>
                  <a:pt x="17626107" y="4047081"/>
                  <a:pt x="17620471" y="4045878"/>
                </a:cubicBezTo>
                <a:cubicBezTo>
                  <a:pt x="17613236" y="4044319"/>
                  <a:pt x="17610751" y="4044556"/>
                  <a:pt x="17607185" y="4047083"/>
                </a:cubicBezTo>
                <a:cubicBezTo>
                  <a:pt x="17603959" y="4049383"/>
                  <a:pt x="17602176" y="4052489"/>
                  <a:pt x="17601714" y="4056547"/>
                </a:cubicBezTo>
                <a:cubicBezTo>
                  <a:pt x="17601457" y="4058970"/>
                  <a:pt x="17602362" y="4064246"/>
                  <a:pt x="17603544" y="4067222"/>
                </a:cubicBezTo>
                <a:cubicBezTo>
                  <a:pt x="17607061" y="4075945"/>
                  <a:pt x="17613855" y="4083032"/>
                  <a:pt x="17620394" y="4084837"/>
                </a:cubicBezTo>
                <a:cubicBezTo>
                  <a:pt x="17622467" y="4085387"/>
                  <a:pt x="17623894" y="4085479"/>
                  <a:pt x="17625774" y="4085157"/>
                </a:cubicBezTo>
                <a:cubicBezTo>
                  <a:pt x="17629393" y="4084536"/>
                  <a:pt x="17633054" y="4081824"/>
                  <a:pt x="17634717" y="4078508"/>
                </a:cubicBezTo>
                <a:cubicBezTo>
                  <a:pt x="17635544" y="4076829"/>
                  <a:pt x="17635971" y="4075514"/>
                  <a:pt x="17637030" y="4071248"/>
                </a:cubicBezTo>
                <a:cubicBezTo>
                  <a:pt x="17638044" y="4067222"/>
                  <a:pt x="17638616" y="4065650"/>
                  <a:pt x="17639807" y="4063509"/>
                </a:cubicBezTo>
                <a:cubicBezTo>
                  <a:pt x="17641572" y="4060302"/>
                  <a:pt x="17644306" y="4057707"/>
                  <a:pt x="17648673" y="4055064"/>
                </a:cubicBezTo>
                <a:cubicBezTo>
                  <a:pt x="17651438" y="4053389"/>
                  <a:pt x="17656710" y="4050380"/>
                  <a:pt x="17660636" y="4048234"/>
                </a:cubicBezTo>
                <a:cubicBezTo>
                  <a:pt x="17662616" y="4047136"/>
                  <a:pt x="17666559" y="4044965"/>
                  <a:pt x="17674382" y="4040635"/>
                </a:cubicBezTo>
                <a:cubicBezTo>
                  <a:pt x="17676226" y="4039603"/>
                  <a:pt x="17677857" y="4038797"/>
                  <a:pt x="17677986" y="4038817"/>
                </a:cubicBezTo>
                <a:cubicBezTo>
                  <a:pt x="17678116" y="4038836"/>
                  <a:pt x="17678980" y="4039825"/>
                  <a:pt x="17679876" y="4040998"/>
                </a:cubicBezTo>
                <a:cubicBezTo>
                  <a:pt x="17685346" y="4048102"/>
                  <a:pt x="17692872" y="4055779"/>
                  <a:pt x="17700410" y="4061939"/>
                </a:cubicBezTo>
                <a:lnTo>
                  <a:pt x="17702540" y="4063679"/>
                </a:lnTo>
                <a:lnTo>
                  <a:pt x="17701744" y="4064194"/>
                </a:lnTo>
                <a:cubicBezTo>
                  <a:pt x="17699945" y="4065366"/>
                  <a:pt x="17698828" y="4065726"/>
                  <a:pt x="17694112" y="4066703"/>
                </a:cubicBezTo>
                <a:cubicBezTo>
                  <a:pt x="17687955" y="4067990"/>
                  <a:pt x="17686754" y="4068596"/>
                  <a:pt x="17684963" y="4071282"/>
                </a:cubicBezTo>
                <a:cubicBezTo>
                  <a:pt x="17682369" y="4075179"/>
                  <a:pt x="17682656" y="4079193"/>
                  <a:pt x="17685895" y="4083837"/>
                </a:cubicBezTo>
                <a:cubicBezTo>
                  <a:pt x="17687574" y="4086265"/>
                  <a:pt x="17689445" y="4088091"/>
                  <a:pt x="17692111" y="4090013"/>
                </a:cubicBezTo>
                <a:cubicBezTo>
                  <a:pt x="17696713" y="4093287"/>
                  <a:pt x="17701420" y="4094711"/>
                  <a:pt x="17705366" y="4094035"/>
                </a:cubicBezTo>
                <a:cubicBezTo>
                  <a:pt x="17708065" y="4093572"/>
                  <a:pt x="17709823" y="4092408"/>
                  <a:pt x="17711391" y="4090012"/>
                </a:cubicBezTo>
                <a:cubicBezTo>
                  <a:pt x="17712983" y="4087634"/>
                  <a:pt x="17713367" y="4085211"/>
                  <a:pt x="17712771" y="4081608"/>
                </a:cubicBezTo>
                <a:cubicBezTo>
                  <a:pt x="17712252" y="4078581"/>
                  <a:pt x="17712076" y="4075349"/>
                  <a:pt x="17712331" y="4073515"/>
                </a:cubicBezTo>
                <a:cubicBezTo>
                  <a:pt x="17712693" y="4070843"/>
                  <a:pt x="17712652" y="4070850"/>
                  <a:pt x="17714725" y="4072137"/>
                </a:cubicBezTo>
                <a:cubicBezTo>
                  <a:pt x="17723676" y="4077696"/>
                  <a:pt x="17734690" y="4082754"/>
                  <a:pt x="17744134" y="4085661"/>
                </a:cubicBezTo>
                <a:cubicBezTo>
                  <a:pt x="17745756" y="4086162"/>
                  <a:pt x="17747106" y="4086668"/>
                  <a:pt x="17747127" y="4086790"/>
                </a:cubicBezTo>
                <a:cubicBezTo>
                  <a:pt x="17747172" y="4087056"/>
                  <a:pt x="17745517" y="4097045"/>
                  <a:pt x="17743873" y="4106484"/>
                </a:cubicBezTo>
                <a:cubicBezTo>
                  <a:pt x="17740648" y="4124994"/>
                  <a:pt x="17739904" y="4127774"/>
                  <a:pt x="17737190" y="4131586"/>
                </a:cubicBezTo>
                <a:cubicBezTo>
                  <a:pt x="17735268" y="4134252"/>
                  <a:pt x="17733529" y="4135772"/>
                  <a:pt x="17729067" y="4138600"/>
                </a:cubicBezTo>
                <a:cubicBezTo>
                  <a:pt x="17725099" y="4141112"/>
                  <a:pt x="17723846" y="4142147"/>
                  <a:pt x="17722443" y="4144156"/>
                </a:cubicBezTo>
                <a:cubicBezTo>
                  <a:pt x="17720423" y="4146987"/>
                  <a:pt x="17719805" y="4149766"/>
                  <a:pt x="17720419" y="4153345"/>
                </a:cubicBezTo>
                <a:cubicBezTo>
                  <a:pt x="17721001" y="4156866"/>
                  <a:pt x="17723000" y="4159807"/>
                  <a:pt x="17726614" y="4162472"/>
                </a:cubicBezTo>
                <a:cubicBezTo>
                  <a:pt x="17732104" y="4166498"/>
                  <a:pt x="17739482" y="4168770"/>
                  <a:pt x="17746852" y="4168664"/>
                </a:cubicBezTo>
                <a:cubicBezTo>
                  <a:pt x="17747148" y="4168676"/>
                  <a:pt x="17748771" y="4168440"/>
                  <a:pt x="17750471" y="4168170"/>
                </a:cubicBezTo>
                <a:close/>
                <a:moveTo>
                  <a:pt x="19125654" y="4119243"/>
                </a:moveTo>
                <a:cubicBezTo>
                  <a:pt x="19133465" y="4118137"/>
                  <a:pt x="19141557" y="4115393"/>
                  <a:pt x="19148403" y="4111217"/>
                </a:cubicBezTo>
                <a:cubicBezTo>
                  <a:pt x="19162131" y="4102905"/>
                  <a:pt x="19168221" y="4092639"/>
                  <a:pt x="19165908" y="4081766"/>
                </a:cubicBezTo>
                <a:cubicBezTo>
                  <a:pt x="19165101" y="4077817"/>
                  <a:pt x="19163513" y="4074694"/>
                  <a:pt x="19160771" y="4071561"/>
                </a:cubicBezTo>
                <a:cubicBezTo>
                  <a:pt x="19157995" y="4068351"/>
                  <a:pt x="19154660" y="4066014"/>
                  <a:pt x="19148699" y="4063159"/>
                </a:cubicBezTo>
                <a:cubicBezTo>
                  <a:pt x="19136669" y="4057369"/>
                  <a:pt x="19131608" y="4053507"/>
                  <a:pt x="19127546" y="4047075"/>
                </a:cubicBezTo>
                <a:cubicBezTo>
                  <a:pt x="19123730" y="4041025"/>
                  <a:pt x="19122460" y="4037468"/>
                  <a:pt x="19112333" y="4004383"/>
                </a:cubicBezTo>
                <a:cubicBezTo>
                  <a:pt x="19105499" y="3981950"/>
                  <a:pt x="19102885" y="3972967"/>
                  <a:pt x="19103121" y="3972642"/>
                </a:cubicBezTo>
                <a:cubicBezTo>
                  <a:pt x="19103241" y="3972460"/>
                  <a:pt x="19104880" y="3971595"/>
                  <a:pt x="19106740" y="3970776"/>
                </a:cubicBezTo>
                <a:cubicBezTo>
                  <a:pt x="19120799" y="3964417"/>
                  <a:pt x="19140471" y="3952098"/>
                  <a:pt x="19153279" y="3941660"/>
                </a:cubicBezTo>
                <a:cubicBezTo>
                  <a:pt x="19155015" y="3940239"/>
                  <a:pt x="19156517" y="3939070"/>
                  <a:pt x="19156592" y="3939074"/>
                </a:cubicBezTo>
                <a:cubicBezTo>
                  <a:pt x="19156666" y="3939077"/>
                  <a:pt x="19157148" y="3940066"/>
                  <a:pt x="19157620" y="3941279"/>
                </a:cubicBezTo>
                <a:cubicBezTo>
                  <a:pt x="19159277" y="3945411"/>
                  <a:pt x="19159528" y="3947473"/>
                  <a:pt x="19159492" y="3956534"/>
                </a:cubicBezTo>
                <a:cubicBezTo>
                  <a:pt x="19159439" y="3967794"/>
                  <a:pt x="19159960" y="3969643"/>
                  <a:pt x="19164322" y="3974185"/>
                </a:cubicBezTo>
                <a:cubicBezTo>
                  <a:pt x="19167470" y="3977447"/>
                  <a:pt x="19170505" y="3978914"/>
                  <a:pt x="19174778" y="3979276"/>
                </a:cubicBezTo>
                <a:cubicBezTo>
                  <a:pt x="19178791" y="3979627"/>
                  <a:pt x="19182057" y="3979090"/>
                  <a:pt x="19186117" y="3977392"/>
                </a:cubicBezTo>
                <a:cubicBezTo>
                  <a:pt x="19200797" y="3971320"/>
                  <a:pt x="19212772" y="3955738"/>
                  <a:pt x="19211447" y="3944421"/>
                </a:cubicBezTo>
                <a:cubicBezTo>
                  <a:pt x="19211000" y="3940786"/>
                  <a:pt x="19209731" y="3938086"/>
                  <a:pt x="19207018" y="3935140"/>
                </a:cubicBezTo>
                <a:cubicBezTo>
                  <a:pt x="19204593" y="3932467"/>
                  <a:pt x="19202051" y="3930796"/>
                  <a:pt x="19199286" y="3930012"/>
                </a:cubicBezTo>
                <a:cubicBezTo>
                  <a:pt x="19198402" y="3929752"/>
                  <a:pt x="19194507" y="3929256"/>
                  <a:pt x="19190606" y="3928909"/>
                </a:cubicBezTo>
                <a:cubicBezTo>
                  <a:pt x="19186706" y="3928563"/>
                  <a:pt x="19182367" y="3927974"/>
                  <a:pt x="19180927" y="3927617"/>
                </a:cubicBezTo>
                <a:cubicBezTo>
                  <a:pt x="19178122" y="3926905"/>
                  <a:pt x="19173614" y="3925004"/>
                  <a:pt x="19173266" y="3924394"/>
                </a:cubicBezTo>
                <a:cubicBezTo>
                  <a:pt x="19173162" y="3924202"/>
                  <a:pt x="19174342" y="3922722"/>
                  <a:pt x="19175937" y="3921110"/>
                </a:cubicBezTo>
                <a:cubicBezTo>
                  <a:pt x="19189094" y="3907628"/>
                  <a:pt x="19200490" y="3892544"/>
                  <a:pt x="19211582" y="3873943"/>
                </a:cubicBezTo>
                <a:lnTo>
                  <a:pt x="19213143" y="3871359"/>
                </a:lnTo>
                <a:lnTo>
                  <a:pt x="19227637" y="3877064"/>
                </a:lnTo>
                <a:cubicBezTo>
                  <a:pt x="19252331" y="3886842"/>
                  <a:pt x="19270665" y="3894382"/>
                  <a:pt x="19276113" y="3896993"/>
                </a:cubicBezTo>
                <a:cubicBezTo>
                  <a:pt x="19283427" y="3900500"/>
                  <a:pt x="19288517" y="3904587"/>
                  <a:pt x="19291999" y="3909690"/>
                </a:cubicBezTo>
                <a:cubicBezTo>
                  <a:pt x="19294388" y="3913257"/>
                  <a:pt x="19296102" y="3916908"/>
                  <a:pt x="19299096" y="3924825"/>
                </a:cubicBezTo>
                <a:cubicBezTo>
                  <a:pt x="19303365" y="3936188"/>
                  <a:pt x="19307327" y="3940491"/>
                  <a:pt x="19315984" y="3943083"/>
                </a:cubicBezTo>
                <a:cubicBezTo>
                  <a:pt x="19324862" y="3945723"/>
                  <a:pt x="19334518" y="3942129"/>
                  <a:pt x="19342754" y="3933144"/>
                </a:cubicBezTo>
                <a:cubicBezTo>
                  <a:pt x="19350095" y="3925092"/>
                  <a:pt x="19355315" y="3915125"/>
                  <a:pt x="19357563" y="3904887"/>
                </a:cubicBezTo>
                <a:cubicBezTo>
                  <a:pt x="19358487" y="3900525"/>
                  <a:pt x="19358830" y="3892185"/>
                  <a:pt x="19358191" y="3888691"/>
                </a:cubicBezTo>
                <a:cubicBezTo>
                  <a:pt x="19356634" y="3880273"/>
                  <a:pt x="19351231" y="3873823"/>
                  <a:pt x="19343474" y="3871118"/>
                </a:cubicBezTo>
                <a:cubicBezTo>
                  <a:pt x="19337262" y="3868961"/>
                  <a:pt x="19333071" y="3869311"/>
                  <a:pt x="19322256" y="3872969"/>
                </a:cubicBezTo>
                <a:cubicBezTo>
                  <a:pt x="19312425" y="3876294"/>
                  <a:pt x="19310168" y="3876761"/>
                  <a:pt x="19304276" y="3876780"/>
                </a:cubicBezTo>
                <a:cubicBezTo>
                  <a:pt x="19296407" y="3876793"/>
                  <a:pt x="19291840" y="3875412"/>
                  <a:pt x="19280700" y="3869771"/>
                </a:cubicBezTo>
                <a:cubicBezTo>
                  <a:pt x="19272664" y="3865674"/>
                  <a:pt x="19227813" y="3841904"/>
                  <a:pt x="19227309" y="3841473"/>
                </a:cubicBezTo>
                <a:cubicBezTo>
                  <a:pt x="19227238" y="3841395"/>
                  <a:pt x="19228046" y="3838967"/>
                  <a:pt x="19229096" y="3836101"/>
                </a:cubicBezTo>
                <a:cubicBezTo>
                  <a:pt x="19235398" y="3818832"/>
                  <a:pt x="19240269" y="3797365"/>
                  <a:pt x="19241943" y="3779310"/>
                </a:cubicBezTo>
                <a:cubicBezTo>
                  <a:pt x="19242473" y="3773663"/>
                  <a:pt x="19242089" y="3773946"/>
                  <a:pt x="19246216" y="3776054"/>
                </a:cubicBezTo>
                <a:cubicBezTo>
                  <a:pt x="19249612" y="3777797"/>
                  <a:pt x="19251343" y="3779211"/>
                  <a:pt x="19256602" y="3784648"/>
                </a:cubicBezTo>
                <a:cubicBezTo>
                  <a:pt x="19259214" y="3787329"/>
                  <a:pt x="19262232" y="3790100"/>
                  <a:pt x="19263284" y="3790814"/>
                </a:cubicBezTo>
                <a:cubicBezTo>
                  <a:pt x="19269675" y="3794993"/>
                  <a:pt x="19277840" y="3794135"/>
                  <a:pt x="19283659" y="3788631"/>
                </a:cubicBezTo>
                <a:cubicBezTo>
                  <a:pt x="19292890" y="3779947"/>
                  <a:pt x="19295618" y="3758914"/>
                  <a:pt x="19289231" y="3745562"/>
                </a:cubicBezTo>
                <a:cubicBezTo>
                  <a:pt x="19287652" y="3742253"/>
                  <a:pt x="19284083" y="3738340"/>
                  <a:pt x="19281348" y="3736847"/>
                </a:cubicBezTo>
                <a:cubicBezTo>
                  <a:pt x="19278539" y="3735352"/>
                  <a:pt x="19274988" y="3734647"/>
                  <a:pt x="19271618" y="3734994"/>
                </a:cubicBezTo>
                <a:cubicBezTo>
                  <a:pt x="19266974" y="3735474"/>
                  <a:pt x="19264529" y="3736902"/>
                  <a:pt x="19256908" y="3743601"/>
                </a:cubicBezTo>
                <a:cubicBezTo>
                  <a:pt x="19254510" y="3745702"/>
                  <a:pt x="19251695" y="3747974"/>
                  <a:pt x="19250699" y="3748604"/>
                </a:cubicBezTo>
                <a:cubicBezTo>
                  <a:pt x="19248900" y="3749724"/>
                  <a:pt x="19244343" y="3751737"/>
                  <a:pt x="19243636" y="3751708"/>
                </a:cubicBezTo>
                <a:cubicBezTo>
                  <a:pt x="19243227" y="3751691"/>
                  <a:pt x="19243125" y="3750531"/>
                  <a:pt x="19242819" y="3743469"/>
                </a:cubicBezTo>
                <a:cubicBezTo>
                  <a:pt x="19242428" y="3733906"/>
                  <a:pt x="19241016" y="3721989"/>
                  <a:pt x="19239092" y="3711617"/>
                </a:cubicBezTo>
                <a:cubicBezTo>
                  <a:pt x="19238117" y="3706319"/>
                  <a:pt x="19235646" y="3695664"/>
                  <a:pt x="19234728" y="3692605"/>
                </a:cubicBezTo>
                <a:lnTo>
                  <a:pt x="19234268" y="3691095"/>
                </a:lnTo>
                <a:lnTo>
                  <a:pt x="19239620" y="3688778"/>
                </a:lnTo>
                <a:cubicBezTo>
                  <a:pt x="19249683" y="3684381"/>
                  <a:pt x="19269645" y="3675878"/>
                  <a:pt x="19278562" y="3672142"/>
                </a:cubicBezTo>
                <a:cubicBezTo>
                  <a:pt x="19295406" y="3665113"/>
                  <a:pt x="19301344" y="3663082"/>
                  <a:pt x="19306355" y="3662729"/>
                </a:cubicBezTo>
                <a:cubicBezTo>
                  <a:pt x="19307588" y="3662667"/>
                  <a:pt x="19309196" y="3662548"/>
                  <a:pt x="19309908" y="3662464"/>
                </a:cubicBezTo>
                <a:cubicBezTo>
                  <a:pt x="19311929" y="3662286"/>
                  <a:pt x="19318223" y="3663366"/>
                  <a:pt x="19321497" y="3664469"/>
                </a:cubicBezTo>
                <a:cubicBezTo>
                  <a:pt x="19323152" y="3665022"/>
                  <a:pt x="19327221" y="3666718"/>
                  <a:pt x="19330554" y="3668198"/>
                </a:cubicBezTo>
                <a:cubicBezTo>
                  <a:pt x="19333885" y="3669714"/>
                  <a:pt x="19337809" y="3671330"/>
                  <a:pt x="19339319" y="3671765"/>
                </a:cubicBezTo>
                <a:cubicBezTo>
                  <a:pt x="19346869" y="3674052"/>
                  <a:pt x="19354327" y="3672232"/>
                  <a:pt x="19360486" y="3666630"/>
                </a:cubicBezTo>
                <a:cubicBezTo>
                  <a:pt x="19365598" y="3661992"/>
                  <a:pt x="19368083" y="3655978"/>
                  <a:pt x="19368429" y="3647564"/>
                </a:cubicBezTo>
                <a:cubicBezTo>
                  <a:pt x="19369054" y="3632337"/>
                  <a:pt x="19362798" y="3615783"/>
                  <a:pt x="19352558" y="3605442"/>
                </a:cubicBezTo>
                <a:cubicBezTo>
                  <a:pt x="19346720" y="3599608"/>
                  <a:pt x="19340719" y="3596826"/>
                  <a:pt x="19334185" y="3597042"/>
                </a:cubicBezTo>
                <a:cubicBezTo>
                  <a:pt x="19328770" y="3597231"/>
                  <a:pt x="19322809" y="3599857"/>
                  <a:pt x="19318958" y="3603727"/>
                </a:cubicBezTo>
                <a:cubicBezTo>
                  <a:pt x="19316196" y="3606522"/>
                  <a:pt x="19314880" y="3608594"/>
                  <a:pt x="19310897" y="3616597"/>
                </a:cubicBezTo>
                <a:cubicBezTo>
                  <a:pt x="19306467" y="3625515"/>
                  <a:pt x="19304563" y="3628271"/>
                  <a:pt x="19299992" y="3632447"/>
                </a:cubicBezTo>
                <a:cubicBezTo>
                  <a:pt x="19293948" y="3637979"/>
                  <a:pt x="19290530" y="3639479"/>
                  <a:pt x="19269190" y="3646099"/>
                </a:cubicBezTo>
                <a:cubicBezTo>
                  <a:pt x="19252761" y="3651205"/>
                  <a:pt x="19223915" y="3659903"/>
                  <a:pt x="19223505" y="3659886"/>
                </a:cubicBezTo>
                <a:cubicBezTo>
                  <a:pt x="19223319" y="3659878"/>
                  <a:pt x="19222588" y="3658617"/>
                  <a:pt x="19221903" y="3657135"/>
                </a:cubicBezTo>
                <a:cubicBezTo>
                  <a:pt x="19214827" y="3641479"/>
                  <a:pt x="19204456" y="3624347"/>
                  <a:pt x="19193937" y="3610825"/>
                </a:cubicBezTo>
                <a:cubicBezTo>
                  <a:pt x="19191849" y="3608091"/>
                  <a:pt x="19189725" y="3605356"/>
                  <a:pt x="19189265" y="3604740"/>
                </a:cubicBezTo>
                <a:lnTo>
                  <a:pt x="19188416" y="3603624"/>
                </a:lnTo>
                <a:lnTo>
                  <a:pt x="19190198" y="3602914"/>
                </a:lnTo>
                <a:cubicBezTo>
                  <a:pt x="19193342" y="3601701"/>
                  <a:pt x="19196714" y="3601317"/>
                  <a:pt x="19204092" y="3601433"/>
                </a:cubicBezTo>
                <a:cubicBezTo>
                  <a:pt x="19212215" y="3601580"/>
                  <a:pt x="19214875" y="3601280"/>
                  <a:pt x="19217534" y="3600084"/>
                </a:cubicBezTo>
                <a:cubicBezTo>
                  <a:pt x="19221639" y="3598201"/>
                  <a:pt x="19225684" y="3593220"/>
                  <a:pt x="19226805" y="3588605"/>
                </a:cubicBezTo>
                <a:cubicBezTo>
                  <a:pt x="19229617" y="3577346"/>
                  <a:pt x="19219143" y="3559985"/>
                  <a:pt x="19205020" y="3552506"/>
                </a:cubicBezTo>
                <a:cubicBezTo>
                  <a:pt x="19200569" y="3550123"/>
                  <a:pt x="19198211" y="3549429"/>
                  <a:pt x="19194300" y="3549306"/>
                </a:cubicBezTo>
                <a:cubicBezTo>
                  <a:pt x="19189162" y="3549132"/>
                  <a:pt x="19184482" y="3551401"/>
                  <a:pt x="19180950" y="3555694"/>
                </a:cubicBezTo>
                <a:cubicBezTo>
                  <a:pt x="19178279" y="3558978"/>
                  <a:pt x="19177584" y="3561411"/>
                  <a:pt x="19176819" y="3570031"/>
                </a:cubicBezTo>
                <a:cubicBezTo>
                  <a:pt x="19176468" y="3574045"/>
                  <a:pt x="19175914" y="3578460"/>
                  <a:pt x="19175558" y="3579862"/>
                </a:cubicBezTo>
                <a:cubicBezTo>
                  <a:pt x="19174893" y="3582445"/>
                  <a:pt x="19173305" y="3586594"/>
                  <a:pt x="19172933" y="3586579"/>
                </a:cubicBezTo>
                <a:cubicBezTo>
                  <a:pt x="19172821" y="3586575"/>
                  <a:pt x="19171024" y="3584935"/>
                  <a:pt x="19168943" y="3582947"/>
                </a:cubicBezTo>
                <a:cubicBezTo>
                  <a:pt x="19155808" y="3570474"/>
                  <a:pt x="19142103" y="3560065"/>
                  <a:pt x="19126272" y="3550577"/>
                </a:cubicBezTo>
                <a:cubicBezTo>
                  <a:pt x="19122160" y="3548096"/>
                  <a:pt x="19121112" y="3547307"/>
                  <a:pt x="19121317" y="3546831"/>
                </a:cubicBezTo>
                <a:cubicBezTo>
                  <a:pt x="19121480" y="3546502"/>
                  <a:pt x="19123602" y="3541144"/>
                  <a:pt x="19126097" y="3534869"/>
                </a:cubicBezTo>
                <a:cubicBezTo>
                  <a:pt x="19138910" y="3502540"/>
                  <a:pt x="19145927" y="3486010"/>
                  <a:pt x="19148756" y="3481613"/>
                </a:cubicBezTo>
                <a:cubicBezTo>
                  <a:pt x="19152301" y="3476090"/>
                  <a:pt x="19156914" y="3471804"/>
                  <a:pt x="19162325" y="3468969"/>
                </a:cubicBezTo>
                <a:cubicBezTo>
                  <a:pt x="19163887" y="3468175"/>
                  <a:pt x="19168098" y="3466409"/>
                  <a:pt x="19171623" y="3465025"/>
                </a:cubicBezTo>
                <a:cubicBezTo>
                  <a:pt x="19180184" y="3461759"/>
                  <a:pt x="19182548" y="3460513"/>
                  <a:pt x="19185685" y="3457659"/>
                </a:cubicBezTo>
                <a:cubicBezTo>
                  <a:pt x="19189870" y="3453803"/>
                  <a:pt x="19192291" y="3448420"/>
                  <a:pt x="19192542" y="3442314"/>
                </a:cubicBezTo>
                <a:cubicBezTo>
                  <a:pt x="19192758" y="3437065"/>
                  <a:pt x="19191270" y="3432417"/>
                  <a:pt x="19187789" y="3427314"/>
                </a:cubicBezTo>
                <a:cubicBezTo>
                  <a:pt x="19182825" y="3420174"/>
                  <a:pt x="19172227" y="3412205"/>
                  <a:pt x="19162899" y="3408690"/>
                </a:cubicBezTo>
                <a:cubicBezTo>
                  <a:pt x="19156143" y="3406137"/>
                  <a:pt x="19153667" y="3405588"/>
                  <a:pt x="19146677" y="3405114"/>
                </a:cubicBezTo>
                <a:cubicBezTo>
                  <a:pt x="19140877" y="3404690"/>
                  <a:pt x="19139832" y="3404721"/>
                  <a:pt x="19136974" y="3405312"/>
                </a:cubicBezTo>
                <a:cubicBezTo>
                  <a:pt x="19132122" y="3406307"/>
                  <a:pt x="19129305" y="3407720"/>
                  <a:pt x="19125934" y="3410826"/>
                </a:cubicBezTo>
                <a:cubicBezTo>
                  <a:pt x="19123608" y="3412968"/>
                  <a:pt x="19122626" y="3414196"/>
                  <a:pt x="19121332" y="3416641"/>
                </a:cubicBezTo>
                <a:cubicBezTo>
                  <a:pt x="19119149" y="3420765"/>
                  <a:pt x="19118609" y="3423019"/>
                  <a:pt x="19118638" y="3427756"/>
                </a:cubicBezTo>
                <a:cubicBezTo>
                  <a:pt x="19118691" y="3431897"/>
                  <a:pt x="19119103" y="3433667"/>
                  <a:pt x="19122531" y="3443728"/>
                </a:cubicBezTo>
                <a:cubicBezTo>
                  <a:pt x="19126291" y="3454772"/>
                  <a:pt x="19126619" y="3462244"/>
                  <a:pt x="19123604" y="3471182"/>
                </a:cubicBezTo>
                <a:cubicBezTo>
                  <a:pt x="19121944" y="3476186"/>
                  <a:pt x="19117804" y="3484407"/>
                  <a:pt x="19102981" y="3512103"/>
                </a:cubicBezTo>
                <a:cubicBezTo>
                  <a:pt x="19099468" y="3518635"/>
                  <a:pt x="19095470" y="3526116"/>
                  <a:pt x="19094055" y="3528780"/>
                </a:cubicBezTo>
                <a:lnTo>
                  <a:pt x="19091508" y="3533598"/>
                </a:lnTo>
                <a:lnTo>
                  <a:pt x="19088278" y="3532347"/>
                </a:lnTo>
                <a:cubicBezTo>
                  <a:pt x="19071908" y="3526006"/>
                  <a:pt x="19051230" y="3521054"/>
                  <a:pt x="19031782" y="3518839"/>
                </a:cubicBezTo>
                <a:lnTo>
                  <a:pt x="19025437" y="3518093"/>
                </a:lnTo>
                <a:lnTo>
                  <a:pt x="19026416" y="3516045"/>
                </a:lnTo>
                <a:cubicBezTo>
                  <a:pt x="19028247" y="3512316"/>
                  <a:pt x="19029937" y="3510185"/>
                  <a:pt x="19034793" y="3505462"/>
                </a:cubicBezTo>
                <a:cubicBezTo>
                  <a:pt x="19042176" y="3498195"/>
                  <a:pt x="19043816" y="3495465"/>
                  <a:pt x="19044038" y="3490067"/>
                </a:cubicBezTo>
                <a:cubicBezTo>
                  <a:pt x="19044245" y="3485041"/>
                  <a:pt x="19042623" y="3480946"/>
                  <a:pt x="19038900" y="3477176"/>
                </a:cubicBezTo>
                <a:cubicBezTo>
                  <a:pt x="19033815" y="3472045"/>
                  <a:pt x="19025625" y="3469023"/>
                  <a:pt x="19015650" y="3468576"/>
                </a:cubicBezTo>
                <a:cubicBezTo>
                  <a:pt x="19005898" y="3468139"/>
                  <a:pt x="18997488" y="3470441"/>
                  <a:pt x="18992042" y="3475028"/>
                </a:cubicBezTo>
                <a:cubicBezTo>
                  <a:pt x="18987792" y="3478657"/>
                  <a:pt x="18985905" y="3482831"/>
                  <a:pt x="18986046" y="3488468"/>
                </a:cubicBezTo>
                <a:cubicBezTo>
                  <a:pt x="18986132" y="3493656"/>
                  <a:pt x="18987620" y="3496439"/>
                  <a:pt x="18994422" y="3504252"/>
                </a:cubicBezTo>
                <a:cubicBezTo>
                  <a:pt x="18996521" y="3506688"/>
                  <a:pt x="18998929" y="3509807"/>
                  <a:pt x="18999766" y="3511221"/>
                </a:cubicBezTo>
                <a:cubicBezTo>
                  <a:pt x="19001193" y="3513704"/>
                  <a:pt x="19002519" y="3516816"/>
                  <a:pt x="19002248" y="3517066"/>
                </a:cubicBezTo>
                <a:cubicBezTo>
                  <a:pt x="19002171" y="3517138"/>
                  <a:pt x="18999591" y="3517293"/>
                  <a:pt x="18996491" y="3517427"/>
                </a:cubicBezTo>
                <a:cubicBezTo>
                  <a:pt x="18978231" y="3518057"/>
                  <a:pt x="18959284" y="3520896"/>
                  <a:pt x="18942537" y="3525541"/>
                </a:cubicBezTo>
                <a:cubicBezTo>
                  <a:pt x="18940275" y="3526157"/>
                  <a:pt x="18938392" y="3526601"/>
                  <a:pt x="18938357" y="3526525"/>
                </a:cubicBezTo>
                <a:cubicBezTo>
                  <a:pt x="18938143" y="3526293"/>
                  <a:pt x="18926642" y="3499454"/>
                  <a:pt x="18922431" y="3489399"/>
                </a:cubicBezTo>
                <a:cubicBezTo>
                  <a:pt x="18911999" y="3464692"/>
                  <a:pt x="18910652" y="3460274"/>
                  <a:pt x="18910985" y="3452158"/>
                </a:cubicBezTo>
                <a:cubicBezTo>
                  <a:pt x="18911226" y="3446275"/>
                  <a:pt x="18912395" y="3442333"/>
                  <a:pt x="18916946" y="3432302"/>
                </a:cubicBezTo>
                <a:cubicBezTo>
                  <a:pt x="18920268" y="3424942"/>
                  <a:pt x="18920879" y="3422804"/>
                  <a:pt x="18921055" y="3418485"/>
                </a:cubicBezTo>
                <a:cubicBezTo>
                  <a:pt x="18921175" y="3415581"/>
                  <a:pt x="18921034" y="3414457"/>
                  <a:pt x="18920273" y="3412113"/>
                </a:cubicBezTo>
                <a:cubicBezTo>
                  <a:pt x="18916202" y="3399565"/>
                  <a:pt x="18904853" y="3393542"/>
                  <a:pt x="18888522" y="3395333"/>
                </a:cubicBezTo>
                <a:cubicBezTo>
                  <a:pt x="18875075" y="3396794"/>
                  <a:pt x="18862842" y="3402296"/>
                  <a:pt x="18854103" y="3410813"/>
                </a:cubicBezTo>
                <a:cubicBezTo>
                  <a:pt x="18850646" y="3414177"/>
                  <a:pt x="18848789" y="3416711"/>
                  <a:pt x="18847191" y="3420226"/>
                </a:cubicBezTo>
                <a:cubicBezTo>
                  <a:pt x="18842596" y="3430404"/>
                  <a:pt x="18847158" y="3442824"/>
                  <a:pt x="18857615" y="3448773"/>
                </a:cubicBezTo>
                <a:cubicBezTo>
                  <a:pt x="18859438" y="3449780"/>
                  <a:pt x="18863198" y="3451761"/>
                  <a:pt x="18866012" y="3453145"/>
                </a:cubicBezTo>
                <a:cubicBezTo>
                  <a:pt x="18872738" y="3456442"/>
                  <a:pt x="18876296" y="3458788"/>
                  <a:pt x="18879518" y="3462053"/>
                </a:cubicBezTo>
                <a:cubicBezTo>
                  <a:pt x="18886212" y="3468817"/>
                  <a:pt x="18888191" y="3473299"/>
                  <a:pt x="18896895" y="3501962"/>
                </a:cubicBezTo>
                <a:cubicBezTo>
                  <a:pt x="18897519" y="3504038"/>
                  <a:pt x="18898998" y="3508873"/>
                  <a:pt x="18900182" y="3512725"/>
                </a:cubicBezTo>
                <a:cubicBezTo>
                  <a:pt x="18901366" y="3516578"/>
                  <a:pt x="18903531" y="3523790"/>
                  <a:pt x="18905041" y="3528774"/>
                </a:cubicBezTo>
                <a:lnTo>
                  <a:pt x="18907763" y="3537874"/>
                </a:lnTo>
                <a:lnTo>
                  <a:pt x="18904609" y="3539311"/>
                </a:lnTo>
                <a:cubicBezTo>
                  <a:pt x="18889101" y="3546468"/>
                  <a:pt x="18871312" y="3557410"/>
                  <a:pt x="18857975" y="3568013"/>
                </a:cubicBezTo>
                <a:cubicBezTo>
                  <a:pt x="18854161" y="3571026"/>
                  <a:pt x="18853740" y="3571270"/>
                  <a:pt x="18853318" y="3570656"/>
                </a:cubicBezTo>
                <a:cubicBezTo>
                  <a:pt x="18852262" y="3569121"/>
                  <a:pt x="18851814" y="3564590"/>
                  <a:pt x="18851852" y="3556424"/>
                </a:cubicBezTo>
                <a:cubicBezTo>
                  <a:pt x="18851888" y="3551913"/>
                  <a:pt x="18851731" y="3547544"/>
                  <a:pt x="18851542" y="3546716"/>
                </a:cubicBezTo>
                <a:cubicBezTo>
                  <a:pt x="18850800" y="3543888"/>
                  <a:pt x="18849411" y="3541407"/>
                  <a:pt x="18847266" y="3539156"/>
                </a:cubicBezTo>
                <a:cubicBezTo>
                  <a:pt x="18841474" y="3533101"/>
                  <a:pt x="18833608" y="3532143"/>
                  <a:pt x="18824187" y="3536381"/>
                </a:cubicBezTo>
                <a:cubicBezTo>
                  <a:pt x="18809942" y="3542732"/>
                  <a:pt x="18798620" y="3557856"/>
                  <a:pt x="18799926" y="3568725"/>
                </a:cubicBezTo>
                <a:cubicBezTo>
                  <a:pt x="18800667" y="3575207"/>
                  <a:pt x="18805640" y="3581229"/>
                  <a:pt x="18811826" y="3583124"/>
                </a:cubicBezTo>
                <a:cubicBezTo>
                  <a:pt x="18813152" y="3583514"/>
                  <a:pt x="18816970" y="3584081"/>
                  <a:pt x="18821280" y="3584444"/>
                </a:cubicBezTo>
                <a:cubicBezTo>
                  <a:pt x="18828004" y="3585056"/>
                  <a:pt x="18831706" y="3585730"/>
                  <a:pt x="18834416" y="3586923"/>
                </a:cubicBezTo>
                <a:cubicBezTo>
                  <a:pt x="18835039" y="3587172"/>
                  <a:pt x="18835587" y="3587456"/>
                  <a:pt x="18835623" y="3587494"/>
                </a:cubicBezTo>
                <a:cubicBezTo>
                  <a:pt x="18835696" y="3587535"/>
                  <a:pt x="18833467" y="3590054"/>
                  <a:pt x="18830660" y="3593034"/>
                </a:cubicBezTo>
                <a:cubicBezTo>
                  <a:pt x="18818453" y="3606070"/>
                  <a:pt x="18807362" y="3621016"/>
                  <a:pt x="18798094" y="3636933"/>
                </a:cubicBezTo>
                <a:cubicBezTo>
                  <a:pt x="18796610" y="3639483"/>
                  <a:pt x="18795332" y="3641555"/>
                  <a:pt x="18795257" y="3641552"/>
                </a:cubicBezTo>
                <a:cubicBezTo>
                  <a:pt x="18794736" y="3641531"/>
                  <a:pt x="18756218" y="3626076"/>
                  <a:pt x="18746029" y="3621779"/>
                </a:cubicBezTo>
                <a:cubicBezTo>
                  <a:pt x="18730339" y="3615205"/>
                  <a:pt x="18725578" y="3612176"/>
                  <a:pt x="18720844" y="3605790"/>
                </a:cubicBezTo>
                <a:cubicBezTo>
                  <a:pt x="18718124" y="3602099"/>
                  <a:pt x="18716676" y="3599242"/>
                  <a:pt x="18713545" y="3591058"/>
                </a:cubicBezTo>
                <a:cubicBezTo>
                  <a:pt x="18712131" y="3587346"/>
                  <a:pt x="18710431" y="3583323"/>
                  <a:pt x="18709809" y="3582141"/>
                </a:cubicBezTo>
                <a:cubicBezTo>
                  <a:pt x="18708215" y="3579167"/>
                  <a:pt x="18704463" y="3575209"/>
                  <a:pt x="18701768" y="3573643"/>
                </a:cubicBezTo>
                <a:cubicBezTo>
                  <a:pt x="18697142" y="3570955"/>
                  <a:pt x="18690738" y="3569834"/>
                  <a:pt x="18685922" y="3570867"/>
                </a:cubicBezTo>
                <a:cubicBezTo>
                  <a:pt x="18673510" y="3573490"/>
                  <a:pt x="18660873" y="3587925"/>
                  <a:pt x="18655524" y="3605570"/>
                </a:cubicBezTo>
                <a:cubicBezTo>
                  <a:pt x="18654404" y="3609252"/>
                  <a:pt x="18654158" y="3610697"/>
                  <a:pt x="18653783" y="3616201"/>
                </a:cubicBezTo>
                <a:cubicBezTo>
                  <a:pt x="18653251" y="3623675"/>
                  <a:pt x="18653611" y="3626747"/>
                  <a:pt x="18655548" y="3631340"/>
                </a:cubicBezTo>
                <a:cubicBezTo>
                  <a:pt x="18657895" y="3636807"/>
                  <a:pt x="18663583" y="3641776"/>
                  <a:pt x="18669696" y="3643668"/>
                </a:cubicBezTo>
                <a:cubicBezTo>
                  <a:pt x="18672604" y="3644571"/>
                  <a:pt x="18677893" y="3644713"/>
                  <a:pt x="18681315" y="3643996"/>
                </a:cubicBezTo>
                <a:cubicBezTo>
                  <a:pt x="18682896" y="3643651"/>
                  <a:pt x="18686786" y="3642468"/>
                  <a:pt x="18690037" y="3641371"/>
                </a:cubicBezTo>
                <a:cubicBezTo>
                  <a:pt x="18702292" y="3637138"/>
                  <a:pt x="18708321" y="3636528"/>
                  <a:pt x="18716627" y="3638547"/>
                </a:cubicBezTo>
                <a:cubicBezTo>
                  <a:pt x="18722830" y="3640070"/>
                  <a:pt x="18728167" y="3642676"/>
                  <a:pt x="18760021" y="3659685"/>
                </a:cubicBezTo>
                <a:cubicBezTo>
                  <a:pt x="18766553" y="3663160"/>
                  <a:pt x="18774105" y="3667199"/>
                  <a:pt x="18776879" y="3668656"/>
                </a:cubicBezTo>
                <a:lnTo>
                  <a:pt x="18781843" y="3671284"/>
                </a:lnTo>
                <a:lnTo>
                  <a:pt x="18781050" y="3673340"/>
                </a:lnTo>
                <a:cubicBezTo>
                  <a:pt x="18775259" y="3688131"/>
                  <a:pt x="18770202" y="3709590"/>
                  <a:pt x="18767953" y="3728927"/>
                </a:cubicBezTo>
                <a:cubicBezTo>
                  <a:pt x="18767501" y="3732676"/>
                  <a:pt x="18767118" y="3734748"/>
                  <a:pt x="18766857" y="3734738"/>
                </a:cubicBezTo>
                <a:cubicBezTo>
                  <a:pt x="18765480" y="3734681"/>
                  <a:pt x="18760424" y="3730670"/>
                  <a:pt x="18756093" y="3726278"/>
                </a:cubicBezTo>
                <a:cubicBezTo>
                  <a:pt x="18748543" y="3718509"/>
                  <a:pt x="18746288" y="3717148"/>
                  <a:pt x="18740855" y="3716888"/>
                </a:cubicBezTo>
                <a:cubicBezTo>
                  <a:pt x="18735382" y="3716663"/>
                  <a:pt x="18731936" y="3717976"/>
                  <a:pt x="18727934" y="3721877"/>
                </a:cubicBezTo>
                <a:cubicBezTo>
                  <a:pt x="18725293" y="3724453"/>
                  <a:pt x="18723658" y="3727034"/>
                  <a:pt x="18722070" y="3731220"/>
                </a:cubicBezTo>
                <a:cubicBezTo>
                  <a:pt x="18716383" y="3746202"/>
                  <a:pt x="18719435" y="3765384"/>
                  <a:pt x="18728597" y="3772026"/>
                </a:cubicBezTo>
                <a:cubicBezTo>
                  <a:pt x="18731638" y="3774239"/>
                  <a:pt x="18733698" y="3774920"/>
                  <a:pt x="18737756" y="3775087"/>
                </a:cubicBezTo>
                <a:cubicBezTo>
                  <a:pt x="18743637" y="3775329"/>
                  <a:pt x="18746602" y="3773959"/>
                  <a:pt x="18753493" y="3767790"/>
                </a:cubicBezTo>
                <a:cubicBezTo>
                  <a:pt x="18758602" y="3763227"/>
                  <a:pt x="18761218" y="3761282"/>
                  <a:pt x="18764144" y="3759948"/>
                </a:cubicBezTo>
                <a:lnTo>
                  <a:pt x="18766347" y="3758957"/>
                </a:lnTo>
                <a:lnTo>
                  <a:pt x="18766452" y="3760938"/>
                </a:lnTo>
                <a:cubicBezTo>
                  <a:pt x="18766521" y="3761985"/>
                  <a:pt x="18766702" y="3765759"/>
                  <a:pt x="18766895" y="3769235"/>
                </a:cubicBezTo>
                <a:cubicBezTo>
                  <a:pt x="18767704" y="3784932"/>
                  <a:pt x="18770682" y="3803216"/>
                  <a:pt x="18774904" y="3818455"/>
                </a:cubicBezTo>
                <a:cubicBezTo>
                  <a:pt x="18775715" y="3821398"/>
                  <a:pt x="18776393" y="3823962"/>
                  <a:pt x="18776385" y="3824147"/>
                </a:cubicBezTo>
                <a:cubicBezTo>
                  <a:pt x="18776376" y="3824371"/>
                  <a:pt x="18773751" y="3825643"/>
                  <a:pt x="18770600" y="3827005"/>
                </a:cubicBezTo>
                <a:cubicBezTo>
                  <a:pt x="18715520" y="3850736"/>
                  <a:pt x="18713061" y="3851605"/>
                  <a:pt x="18703122" y="3851197"/>
                </a:cubicBezTo>
                <a:cubicBezTo>
                  <a:pt x="18696681" y="3850932"/>
                  <a:pt x="18693807" y="3850106"/>
                  <a:pt x="18684361" y="3845877"/>
                </a:cubicBezTo>
                <a:cubicBezTo>
                  <a:pt x="18672242" y="3840419"/>
                  <a:pt x="18667788" y="3839900"/>
                  <a:pt x="18660577" y="3842998"/>
                </a:cubicBezTo>
                <a:cubicBezTo>
                  <a:pt x="18654047" y="3845825"/>
                  <a:pt x="18649750" y="3850608"/>
                  <a:pt x="18647413" y="3857561"/>
                </a:cubicBezTo>
                <a:cubicBezTo>
                  <a:pt x="18646049" y="3861719"/>
                  <a:pt x="18645655" y="3871324"/>
                  <a:pt x="18646615" y="3876995"/>
                </a:cubicBezTo>
                <a:cubicBezTo>
                  <a:pt x="18649511" y="3893635"/>
                  <a:pt x="18658776" y="3908634"/>
                  <a:pt x="18669583" y="3914262"/>
                </a:cubicBezTo>
                <a:cubicBezTo>
                  <a:pt x="18673016" y="3916007"/>
                  <a:pt x="18675486" y="3916705"/>
                  <a:pt x="18678911" y="3916845"/>
                </a:cubicBezTo>
                <a:cubicBezTo>
                  <a:pt x="18685499" y="3917116"/>
                  <a:pt x="18692947" y="3913730"/>
                  <a:pt x="18697113" y="3908531"/>
                </a:cubicBezTo>
                <a:cubicBezTo>
                  <a:pt x="18699198" y="3905894"/>
                  <a:pt x="18700441" y="3903744"/>
                  <a:pt x="18703903" y="3896652"/>
                </a:cubicBezTo>
                <a:cubicBezTo>
                  <a:pt x="18707197" y="3889962"/>
                  <a:pt x="18708793" y="3887418"/>
                  <a:pt x="18711689" y="3884106"/>
                </a:cubicBezTo>
                <a:cubicBezTo>
                  <a:pt x="18715994" y="3879136"/>
                  <a:pt x="18721770" y="3875607"/>
                  <a:pt x="18730432" y="3872606"/>
                </a:cubicBezTo>
                <a:cubicBezTo>
                  <a:pt x="18735917" y="3870706"/>
                  <a:pt x="18746307" y="3867403"/>
                  <a:pt x="18754009" y="3865109"/>
                </a:cubicBezTo>
                <a:cubicBezTo>
                  <a:pt x="18757898" y="3863926"/>
                  <a:pt x="18765637" y="3861596"/>
                  <a:pt x="18781005" y="3856931"/>
                </a:cubicBezTo>
                <a:cubicBezTo>
                  <a:pt x="18784631" y="3855812"/>
                  <a:pt x="18787796" y="3855010"/>
                  <a:pt x="18788016" y="3855094"/>
                </a:cubicBezTo>
                <a:cubicBezTo>
                  <a:pt x="18788236" y="3855177"/>
                  <a:pt x="18789382" y="3857238"/>
                  <a:pt x="18790514" y="3859634"/>
                </a:cubicBezTo>
                <a:cubicBezTo>
                  <a:pt x="18797450" y="3874165"/>
                  <a:pt x="18807780" y="3890476"/>
                  <a:pt x="18818704" y="3904126"/>
                </a:cubicBezTo>
                <a:lnTo>
                  <a:pt x="18821790" y="3907982"/>
                </a:lnTo>
                <a:lnTo>
                  <a:pt x="18820199" y="3908588"/>
                </a:lnTo>
                <a:cubicBezTo>
                  <a:pt x="18816600" y="3909969"/>
                  <a:pt x="18814503" y="3910182"/>
                  <a:pt x="18805855" y="3910125"/>
                </a:cubicBezTo>
                <a:cubicBezTo>
                  <a:pt x="18794558" y="3910071"/>
                  <a:pt x="18792221" y="3910684"/>
                  <a:pt x="18788066" y="3914727"/>
                </a:cubicBezTo>
                <a:cubicBezTo>
                  <a:pt x="18782045" y="3920596"/>
                  <a:pt x="18781042" y="3927752"/>
                  <a:pt x="18784983" y="3937126"/>
                </a:cubicBezTo>
                <a:cubicBezTo>
                  <a:pt x="18787019" y="3942020"/>
                  <a:pt x="18789618" y="3945931"/>
                  <a:pt x="18793577" y="3950307"/>
                </a:cubicBezTo>
                <a:cubicBezTo>
                  <a:pt x="18800429" y="3957786"/>
                  <a:pt x="18808159" y="3962057"/>
                  <a:pt x="18815343" y="3962352"/>
                </a:cubicBezTo>
                <a:cubicBezTo>
                  <a:pt x="18820257" y="3962554"/>
                  <a:pt x="18823782" y="3961169"/>
                  <a:pt x="18827435" y="3957553"/>
                </a:cubicBezTo>
                <a:cubicBezTo>
                  <a:pt x="18831125" y="3953975"/>
                  <a:pt x="18832711" y="3949863"/>
                  <a:pt x="18833017" y="3943312"/>
                </a:cubicBezTo>
                <a:cubicBezTo>
                  <a:pt x="18833243" y="3937803"/>
                  <a:pt x="18834151" y="3932059"/>
                  <a:pt x="18835285" y="3928936"/>
                </a:cubicBezTo>
                <a:cubicBezTo>
                  <a:pt x="18836927" y="3924379"/>
                  <a:pt x="18836852" y="3924376"/>
                  <a:pt x="18840009" y="3927414"/>
                </a:cubicBezTo>
                <a:cubicBezTo>
                  <a:pt x="18853639" y="3940542"/>
                  <a:pt x="18871077" y="3953565"/>
                  <a:pt x="18886569" y="3962219"/>
                </a:cubicBezTo>
                <a:cubicBezTo>
                  <a:pt x="18889230" y="3963708"/>
                  <a:pt x="18891410" y="3965103"/>
                  <a:pt x="18891401" y="3965327"/>
                </a:cubicBezTo>
                <a:cubicBezTo>
                  <a:pt x="18891381" y="3965810"/>
                  <a:pt x="18884721" y="3982729"/>
                  <a:pt x="18878285" y="3998687"/>
                </a:cubicBezTo>
                <a:cubicBezTo>
                  <a:pt x="18865665" y="4029980"/>
                  <a:pt x="18863313" y="4034582"/>
                  <a:pt x="18857114" y="4040257"/>
                </a:cubicBezTo>
                <a:cubicBezTo>
                  <a:pt x="18852738" y="4044217"/>
                  <a:pt x="18849112" y="4046231"/>
                  <a:pt x="18840215" y="4049520"/>
                </a:cubicBezTo>
                <a:cubicBezTo>
                  <a:pt x="18832302" y="4052440"/>
                  <a:pt x="18829710" y="4053788"/>
                  <a:pt x="18826492" y="4056788"/>
                </a:cubicBezTo>
                <a:cubicBezTo>
                  <a:pt x="18821882" y="4060999"/>
                  <a:pt x="18819752" y="4065648"/>
                  <a:pt x="18819485" y="4072164"/>
                </a:cubicBezTo>
                <a:cubicBezTo>
                  <a:pt x="18819184" y="4078566"/>
                  <a:pt x="18821589" y="4084482"/>
                  <a:pt x="18826934" y="4090519"/>
                </a:cubicBezTo>
                <a:cubicBezTo>
                  <a:pt x="18835060" y="4099654"/>
                  <a:pt x="18847163" y="4106416"/>
                  <a:pt x="18860145" y="4109001"/>
                </a:cubicBezTo>
                <a:cubicBezTo>
                  <a:pt x="18860661" y="4109134"/>
                  <a:pt x="18863599" y="4109329"/>
                  <a:pt x="18866687" y="4109493"/>
                </a:cubicBezTo>
                <a:cubicBezTo>
                  <a:pt x="18875842" y="4109943"/>
                  <a:pt x="18880826" y="4108433"/>
                  <a:pt x="18886132" y="4103616"/>
                </a:cubicBezTo>
                <a:cubicBezTo>
                  <a:pt x="18890740" y="4099442"/>
                  <a:pt x="18893193" y="4094210"/>
                  <a:pt x="18893447" y="4088030"/>
                </a:cubicBezTo>
                <a:cubicBezTo>
                  <a:pt x="18893604" y="4084195"/>
                  <a:pt x="18892915" y="4080997"/>
                  <a:pt x="18890191" y="4072867"/>
                </a:cubicBezTo>
                <a:cubicBezTo>
                  <a:pt x="18887532" y="4065001"/>
                  <a:pt x="18886865" y="4062177"/>
                  <a:pt x="18886463" y="4057424"/>
                </a:cubicBezTo>
                <a:cubicBezTo>
                  <a:pt x="18885968" y="4051325"/>
                  <a:pt x="18887357" y="4044744"/>
                  <a:pt x="18890625" y="4037792"/>
                </a:cubicBezTo>
                <a:cubicBezTo>
                  <a:pt x="18892589" y="4033547"/>
                  <a:pt x="18899756" y="4019744"/>
                  <a:pt x="18908479" y="4003470"/>
                </a:cubicBezTo>
                <a:cubicBezTo>
                  <a:pt x="18912074" y="3996756"/>
                  <a:pt x="18916476" y="3988508"/>
                  <a:pt x="18918255" y="3985150"/>
                </a:cubicBezTo>
                <a:cubicBezTo>
                  <a:pt x="18920072" y="3981757"/>
                  <a:pt x="18921750" y="3979029"/>
                  <a:pt x="18921974" y="3979038"/>
                </a:cubicBezTo>
                <a:cubicBezTo>
                  <a:pt x="18922234" y="3979048"/>
                  <a:pt x="18924074" y="3979646"/>
                  <a:pt x="18926060" y="3980325"/>
                </a:cubicBezTo>
                <a:cubicBezTo>
                  <a:pt x="18943039" y="3986354"/>
                  <a:pt x="18963882" y="3990940"/>
                  <a:pt x="18981528" y="3992522"/>
                </a:cubicBezTo>
                <a:lnTo>
                  <a:pt x="18986804" y="3993000"/>
                </a:lnTo>
                <a:lnTo>
                  <a:pt x="18985773" y="3995419"/>
                </a:lnTo>
                <a:cubicBezTo>
                  <a:pt x="18984284" y="3998975"/>
                  <a:pt x="18981959" y="4002012"/>
                  <a:pt x="18977182" y="4006664"/>
                </a:cubicBezTo>
                <a:cubicBezTo>
                  <a:pt x="18974852" y="4008918"/>
                  <a:pt x="18972201" y="4011718"/>
                  <a:pt x="18971259" y="4012873"/>
                </a:cubicBezTo>
                <a:cubicBezTo>
                  <a:pt x="18967330" y="4017746"/>
                  <a:pt x="18966630" y="4024803"/>
                  <a:pt x="18969521" y="4030665"/>
                </a:cubicBezTo>
                <a:cubicBezTo>
                  <a:pt x="18971828" y="4035346"/>
                  <a:pt x="18977874" y="4039734"/>
                  <a:pt x="18984947" y="4041852"/>
                </a:cubicBezTo>
                <a:cubicBezTo>
                  <a:pt x="19001081" y="4046654"/>
                  <a:pt x="19018338" y="4042328"/>
                  <a:pt x="19023939" y="4032154"/>
                </a:cubicBezTo>
                <a:cubicBezTo>
                  <a:pt x="19025391" y="4029454"/>
                  <a:pt x="19025437" y="4029269"/>
                  <a:pt x="19025600" y="4025286"/>
                </a:cubicBezTo>
                <a:cubicBezTo>
                  <a:pt x="19025868" y="4018770"/>
                  <a:pt x="19024877" y="4016566"/>
                  <a:pt x="19017933" y="4008599"/>
                </a:cubicBezTo>
                <a:cubicBezTo>
                  <a:pt x="19015582" y="4005929"/>
                  <a:pt x="19013206" y="4002923"/>
                  <a:pt x="19012611" y="4002003"/>
                </a:cubicBezTo>
                <a:cubicBezTo>
                  <a:pt x="19011384" y="4000088"/>
                  <a:pt x="19009132" y="3994998"/>
                  <a:pt x="19009162" y="3994291"/>
                </a:cubicBezTo>
                <a:cubicBezTo>
                  <a:pt x="19009185" y="3993696"/>
                  <a:pt x="19009823" y="3993610"/>
                  <a:pt x="19016285" y="3993353"/>
                </a:cubicBezTo>
                <a:cubicBezTo>
                  <a:pt x="19031670" y="3992791"/>
                  <a:pt x="19049870" y="3989996"/>
                  <a:pt x="19066004" y="3985736"/>
                </a:cubicBezTo>
                <a:lnTo>
                  <a:pt x="19071811" y="3984184"/>
                </a:lnTo>
                <a:lnTo>
                  <a:pt x="19072826" y="3986687"/>
                </a:lnTo>
                <a:cubicBezTo>
                  <a:pt x="19073367" y="3988052"/>
                  <a:pt x="19076397" y="3995076"/>
                  <a:pt x="19079494" y="4002289"/>
                </a:cubicBezTo>
                <a:cubicBezTo>
                  <a:pt x="19095470" y="4039119"/>
                  <a:pt x="19099719" y="4050034"/>
                  <a:pt x="19100507" y="4056294"/>
                </a:cubicBezTo>
                <a:cubicBezTo>
                  <a:pt x="19101611" y="4064805"/>
                  <a:pt x="19100631" y="4069613"/>
                  <a:pt x="19095575" y="4081041"/>
                </a:cubicBezTo>
                <a:cubicBezTo>
                  <a:pt x="19093890" y="4084850"/>
                  <a:pt x="19092104" y="4089289"/>
                  <a:pt x="19091627" y="4090911"/>
                </a:cubicBezTo>
                <a:cubicBezTo>
                  <a:pt x="19088510" y="4101448"/>
                  <a:pt x="19094184" y="4113093"/>
                  <a:pt x="19104596" y="4117436"/>
                </a:cubicBezTo>
                <a:cubicBezTo>
                  <a:pt x="19110314" y="4119815"/>
                  <a:pt x="19117844" y="4120349"/>
                  <a:pt x="19125654" y="4119243"/>
                </a:cubicBezTo>
                <a:close/>
                <a:moveTo>
                  <a:pt x="15255755" y="4935671"/>
                </a:moveTo>
                <a:cubicBezTo>
                  <a:pt x="15262228" y="4938057"/>
                  <a:pt x="15272559" y="4936169"/>
                  <a:pt x="15279986" y="4931211"/>
                </a:cubicBezTo>
                <a:cubicBezTo>
                  <a:pt x="15287435" y="4926272"/>
                  <a:pt x="15290588" y="4920421"/>
                  <a:pt x="15289052" y="4914425"/>
                </a:cubicBezTo>
                <a:cubicBezTo>
                  <a:pt x="15288512" y="4912246"/>
                  <a:pt x="15287559" y="4910545"/>
                  <a:pt x="15285961" y="4908864"/>
                </a:cubicBezTo>
                <a:cubicBezTo>
                  <a:pt x="15284344" y="4907142"/>
                  <a:pt x="15282434" y="4905918"/>
                  <a:pt x="15279052" y="4904465"/>
                </a:cubicBezTo>
                <a:cubicBezTo>
                  <a:pt x="15272227" y="4901519"/>
                  <a:pt x="15269322" y="4899486"/>
                  <a:pt x="15266916" y="4896000"/>
                </a:cubicBezTo>
                <a:cubicBezTo>
                  <a:pt x="15264655" y="4892722"/>
                  <a:pt x="15263867" y="4890771"/>
                  <a:pt x="15257477" y="4872596"/>
                </a:cubicBezTo>
                <a:cubicBezTo>
                  <a:pt x="15253162" y="4860271"/>
                  <a:pt x="15251502" y="4855333"/>
                  <a:pt x="15251627" y="4855146"/>
                </a:cubicBezTo>
                <a:cubicBezTo>
                  <a:pt x="15251689" y="4855042"/>
                  <a:pt x="15252581" y="4854524"/>
                  <a:pt x="15253598" y="4854026"/>
                </a:cubicBezTo>
                <a:cubicBezTo>
                  <a:pt x="15261273" y="4850167"/>
                  <a:pt x="15271938" y="4842863"/>
                  <a:pt x="15278824" y="4836763"/>
                </a:cubicBezTo>
                <a:cubicBezTo>
                  <a:pt x="15279758" y="4835933"/>
                  <a:pt x="15280567" y="4835248"/>
                  <a:pt x="15280608" y="4835248"/>
                </a:cubicBezTo>
                <a:cubicBezTo>
                  <a:pt x="15280650" y="4835248"/>
                  <a:pt x="15280941" y="4835788"/>
                  <a:pt x="15281231" y="4836452"/>
                </a:cubicBezTo>
                <a:cubicBezTo>
                  <a:pt x="15282248" y="4838713"/>
                  <a:pt x="15282435" y="4839854"/>
                  <a:pt x="15282621" y="4844896"/>
                </a:cubicBezTo>
                <a:cubicBezTo>
                  <a:pt x="15282850" y="4851162"/>
                  <a:pt x="15283181" y="4852179"/>
                  <a:pt x="15285712" y="4854606"/>
                </a:cubicBezTo>
                <a:cubicBezTo>
                  <a:pt x="15287538" y="4856349"/>
                  <a:pt x="15289260" y="4857096"/>
                  <a:pt x="15291645" y="4857200"/>
                </a:cubicBezTo>
                <a:cubicBezTo>
                  <a:pt x="15293886" y="4857304"/>
                  <a:pt x="15295691" y="4856930"/>
                  <a:pt x="15297911" y="4855893"/>
                </a:cubicBezTo>
                <a:cubicBezTo>
                  <a:pt x="15305940" y="4852179"/>
                  <a:pt x="15312246" y="4843236"/>
                  <a:pt x="15311250" y="4836970"/>
                </a:cubicBezTo>
                <a:cubicBezTo>
                  <a:pt x="15310918" y="4834958"/>
                  <a:pt x="15310151" y="4833485"/>
                  <a:pt x="15308574" y="4831907"/>
                </a:cubicBezTo>
                <a:cubicBezTo>
                  <a:pt x="15307163" y="4830476"/>
                  <a:pt x="15305711" y="4829605"/>
                  <a:pt x="15304155" y="4829231"/>
                </a:cubicBezTo>
                <a:cubicBezTo>
                  <a:pt x="15303657" y="4829107"/>
                  <a:pt x="15301479" y="4828920"/>
                  <a:pt x="15299301" y="4828816"/>
                </a:cubicBezTo>
                <a:cubicBezTo>
                  <a:pt x="15297122" y="4828712"/>
                  <a:pt x="15294695" y="4828484"/>
                  <a:pt x="15293886" y="4828318"/>
                </a:cubicBezTo>
                <a:cubicBezTo>
                  <a:pt x="15292309" y="4827986"/>
                  <a:pt x="15289757" y="4827032"/>
                  <a:pt x="15289550" y="4826699"/>
                </a:cubicBezTo>
                <a:cubicBezTo>
                  <a:pt x="15289488" y="4826596"/>
                  <a:pt x="15290110" y="4825745"/>
                  <a:pt x="15290961" y="4824811"/>
                </a:cubicBezTo>
                <a:cubicBezTo>
                  <a:pt x="15297973" y="4817010"/>
                  <a:pt x="15303969" y="4808358"/>
                  <a:pt x="15309715" y="4797755"/>
                </a:cubicBezTo>
                <a:lnTo>
                  <a:pt x="15310524" y="4796282"/>
                </a:lnTo>
                <a:lnTo>
                  <a:pt x="15318719" y="4799124"/>
                </a:lnTo>
                <a:cubicBezTo>
                  <a:pt x="15332681" y="4804001"/>
                  <a:pt x="15343054" y="4807777"/>
                  <a:pt x="15346145" y="4809105"/>
                </a:cubicBezTo>
                <a:cubicBezTo>
                  <a:pt x="15350294" y="4810889"/>
                  <a:pt x="15353219" y="4813047"/>
                  <a:pt x="15355273" y="4815806"/>
                </a:cubicBezTo>
                <a:cubicBezTo>
                  <a:pt x="15356684" y="4817736"/>
                  <a:pt x="15357721" y="4819728"/>
                  <a:pt x="15359568" y="4824064"/>
                </a:cubicBezTo>
                <a:cubicBezTo>
                  <a:pt x="15362202" y="4830289"/>
                  <a:pt x="15364505" y="4832592"/>
                  <a:pt x="15369380" y="4833837"/>
                </a:cubicBezTo>
                <a:cubicBezTo>
                  <a:pt x="15374380" y="4835103"/>
                  <a:pt x="15379670" y="4832883"/>
                  <a:pt x="15384048" y="4827696"/>
                </a:cubicBezTo>
                <a:cubicBezTo>
                  <a:pt x="15387948" y="4823048"/>
                  <a:pt x="15390624" y="4817383"/>
                  <a:pt x="15391641" y="4811636"/>
                </a:cubicBezTo>
                <a:cubicBezTo>
                  <a:pt x="15392056" y="4809188"/>
                  <a:pt x="15392056" y="4804540"/>
                  <a:pt x="15391620" y="4802610"/>
                </a:cubicBezTo>
                <a:cubicBezTo>
                  <a:pt x="15390562" y="4797963"/>
                  <a:pt x="15387409" y="4794498"/>
                  <a:pt x="15383032" y="4793170"/>
                </a:cubicBezTo>
                <a:cubicBezTo>
                  <a:pt x="15379525" y="4792112"/>
                  <a:pt x="15377201" y="4792402"/>
                  <a:pt x="15371268" y="4794685"/>
                </a:cubicBezTo>
                <a:cubicBezTo>
                  <a:pt x="15365874" y="4796759"/>
                  <a:pt x="15364630" y="4797071"/>
                  <a:pt x="15361352" y="4797216"/>
                </a:cubicBezTo>
                <a:cubicBezTo>
                  <a:pt x="15356975" y="4797403"/>
                  <a:pt x="15354402" y="4796738"/>
                  <a:pt x="15348075" y="4793855"/>
                </a:cubicBezTo>
                <a:cubicBezTo>
                  <a:pt x="15343510" y="4791759"/>
                  <a:pt x="15318014" y="4779559"/>
                  <a:pt x="15317723" y="4779331"/>
                </a:cubicBezTo>
                <a:cubicBezTo>
                  <a:pt x="15317681" y="4779289"/>
                  <a:pt x="15318076" y="4777920"/>
                  <a:pt x="15318595" y="4776301"/>
                </a:cubicBezTo>
                <a:cubicBezTo>
                  <a:pt x="15321706" y="4766549"/>
                  <a:pt x="15323926" y="4754494"/>
                  <a:pt x="15324445" y="4744410"/>
                </a:cubicBezTo>
                <a:cubicBezTo>
                  <a:pt x="15324611" y="4741256"/>
                  <a:pt x="15324403" y="4741422"/>
                  <a:pt x="15326747" y="4742502"/>
                </a:cubicBezTo>
                <a:cubicBezTo>
                  <a:pt x="15328677" y="4743394"/>
                  <a:pt x="15329672" y="4744141"/>
                  <a:pt x="15332722" y="4747045"/>
                </a:cubicBezTo>
                <a:cubicBezTo>
                  <a:pt x="15334237" y="4748477"/>
                  <a:pt x="15335979" y="4749950"/>
                  <a:pt x="15336581" y="4750324"/>
                </a:cubicBezTo>
                <a:cubicBezTo>
                  <a:pt x="15340232" y="4752502"/>
                  <a:pt x="15344755" y="4751838"/>
                  <a:pt x="15347867" y="4748643"/>
                </a:cubicBezTo>
                <a:cubicBezTo>
                  <a:pt x="15352804" y="4743601"/>
                  <a:pt x="15353842" y="4731837"/>
                  <a:pt x="15349983" y="4724554"/>
                </a:cubicBezTo>
                <a:cubicBezTo>
                  <a:pt x="15349029" y="4722749"/>
                  <a:pt x="15346954" y="4720653"/>
                  <a:pt x="15345398" y="4719886"/>
                </a:cubicBezTo>
                <a:cubicBezTo>
                  <a:pt x="15343800" y="4719118"/>
                  <a:pt x="15341809" y="4718807"/>
                  <a:pt x="15339942" y="4719077"/>
                </a:cubicBezTo>
                <a:cubicBezTo>
                  <a:pt x="15337370" y="4719450"/>
                  <a:pt x="15336042" y="4720300"/>
                  <a:pt x="15331955" y="4724201"/>
                </a:cubicBezTo>
                <a:cubicBezTo>
                  <a:pt x="15330669" y="4725426"/>
                  <a:pt x="15329154" y="4726753"/>
                  <a:pt x="15328614" y="4727127"/>
                </a:cubicBezTo>
                <a:cubicBezTo>
                  <a:pt x="15327640" y="4727791"/>
                  <a:pt x="15325150" y="4729015"/>
                  <a:pt x="15324756" y="4729015"/>
                </a:cubicBezTo>
                <a:cubicBezTo>
                  <a:pt x="15324528" y="4729015"/>
                  <a:pt x="15324445" y="4728372"/>
                  <a:pt x="15324113" y="4724450"/>
                </a:cubicBezTo>
                <a:cubicBezTo>
                  <a:pt x="15323677" y="4719139"/>
                  <a:pt x="15322619" y="4712540"/>
                  <a:pt x="15321312" y="4706814"/>
                </a:cubicBezTo>
                <a:cubicBezTo>
                  <a:pt x="15320648" y="4703888"/>
                  <a:pt x="15319030" y="4698017"/>
                  <a:pt x="15318449" y="4696336"/>
                </a:cubicBezTo>
                <a:lnTo>
                  <a:pt x="15318159" y="4695506"/>
                </a:lnTo>
                <a:lnTo>
                  <a:pt x="15321084" y="4694095"/>
                </a:lnTo>
                <a:cubicBezTo>
                  <a:pt x="15326582" y="4691419"/>
                  <a:pt x="15337494" y="4686231"/>
                  <a:pt x="15342369" y="4683949"/>
                </a:cubicBezTo>
                <a:cubicBezTo>
                  <a:pt x="15351581" y="4679654"/>
                  <a:pt x="15354838" y="4678388"/>
                  <a:pt x="15357617" y="4678077"/>
                </a:cubicBezTo>
                <a:cubicBezTo>
                  <a:pt x="15358302" y="4678015"/>
                  <a:pt x="15359194" y="4677911"/>
                  <a:pt x="15359588" y="4677849"/>
                </a:cubicBezTo>
                <a:cubicBezTo>
                  <a:pt x="15360709" y="4677703"/>
                  <a:pt x="15364236" y="4678160"/>
                  <a:pt x="15366082" y="4678699"/>
                </a:cubicBezTo>
                <a:cubicBezTo>
                  <a:pt x="15367015" y="4678969"/>
                  <a:pt x="15369318" y="4679820"/>
                  <a:pt x="15371206" y="4680567"/>
                </a:cubicBezTo>
                <a:cubicBezTo>
                  <a:pt x="15373094" y="4681335"/>
                  <a:pt x="15375314" y="4682144"/>
                  <a:pt x="15376165" y="4682351"/>
                </a:cubicBezTo>
                <a:cubicBezTo>
                  <a:pt x="15380417" y="4683451"/>
                  <a:pt x="15384525" y="4682268"/>
                  <a:pt x="15387824" y="4679011"/>
                </a:cubicBezTo>
                <a:cubicBezTo>
                  <a:pt x="15390562" y="4676313"/>
                  <a:pt x="15391807" y="4672911"/>
                  <a:pt x="15391807" y="4668221"/>
                </a:cubicBezTo>
                <a:cubicBezTo>
                  <a:pt x="15391807" y="4659735"/>
                  <a:pt x="15387948" y="4650668"/>
                  <a:pt x="15382015" y="4645149"/>
                </a:cubicBezTo>
                <a:cubicBezTo>
                  <a:pt x="15378633" y="4642036"/>
                  <a:pt x="15375231" y="4640626"/>
                  <a:pt x="15371600" y="4640896"/>
                </a:cubicBezTo>
                <a:cubicBezTo>
                  <a:pt x="15368592" y="4641124"/>
                  <a:pt x="15365335" y="4642721"/>
                  <a:pt x="15363281" y="4644962"/>
                </a:cubicBezTo>
                <a:cubicBezTo>
                  <a:pt x="15361808" y="4646581"/>
                  <a:pt x="15361124" y="4647763"/>
                  <a:pt x="15359091" y="4652307"/>
                </a:cubicBezTo>
                <a:cubicBezTo>
                  <a:pt x="15356829" y="4657370"/>
                  <a:pt x="15355833" y="4658947"/>
                  <a:pt x="15353385" y="4661374"/>
                </a:cubicBezTo>
                <a:cubicBezTo>
                  <a:pt x="15350149" y="4664590"/>
                  <a:pt x="15348282" y="4665503"/>
                  <a:pt x="15336561" y="4669674"/>
                </a:cubicBezTo>
                <a:cubicBezTo>
                  <a:pt x="15327536" y="4672890"/>
                  <a:pt x="15311686" y="4678388"/>
                  <a:pt x="15311458" y="4678388"/>
                </a:cubicBezTo>
                <a:cubicBezTo>
                  <a:pt x="15311354" y="4678388"/>
                  <a:pt x="15310918" y="4677703"/>
                  <a:pt x="15310503" y="4676894"/>
                </a:cubicBezTo>
                <a:cubicBezTo>
                  <a:pt x="15306209" y="4668346"/>
                  <a:pt x="15300048" y="4659051"/>
                  <a:pt x="15293886" y="4651768"/>
                </a:cubicBezTo>
                <a:cubicBezTo>
                  <a:pt x="15292662" y="4650294"/>
                  <a:pt x="15291417" y="4648821"/>
                  <a:pt x="15291147" y="4648489"/>
                </a:cubicBezTo>
                <a:lnTo>
                  <a:pt x="15290649" y="4647888"/>
                </a:lnTo>
                <a:lnTo>
                  <a:pt x="15291624" y="4647452"/>
                </a:lnTo>
                <a:cubicBezTo>
                  <a:pt x="15293346" y="4646705"/>
                  <a:pt x="15295214" y="4646414"/>
                  <a:pt x="15299321" y="4646311"/>
                </a:cubicBezTo>
                <a:cubicBezTo>
                  <a:pt x="15303844" y="4646207"/>
                  <a:pt x="15305317" y="4645979"/>
                  <a:pt x="15306769" y="4645253"/>
                </a:cubicBezTo>
                <a:cubicBezTo>
                  <a:pt x="15309010" y="4644111"/>
                  <a:pt x="15311147" y="4641248"/>
                  <a:pt x="15311665" y="4638654"/>
                </a:cubicBezTo>
                <a:cubicBezTo>
                  <a:pt x="15312972" y="4632326"/>
                  <a:pt x="15306748" y="4622906"/>
                  <a:pt x="15298720" y="4619068"/>
                </a:cubicBezTo>
                <a:cubicBezTo>
                  <a:pt x="15296189" y="4617844"/>
                  <a:pt x="15294861" y="4617512"/>
                  <a:pt x="15292683" y="4617533"/>
                </a:cubicBezTo>
                <a:cubicBezTo>
                  <a:pt x="15289820" y="4617553"/>
                  <a:pt x="15287268" y="4618923"/>
                  <a:pt x="15285401" y="4621392"/>
                </a:cubicBezTo>
                <a:cubicBezTo>
                  <a:pt x="15283990" y="4623280"/>
                  <a:pt x="15283658" y="4624649"/>
                  <a:pt x="15283430" y="4629463"/>
                </a:cubicBezTo>
                <a:cubicBezTo>
                  <a:pt x="15283326" y="4631704"/>
                  <a:pt x="15283119" y="4634173"/>
                  <a:pt x="15282953" y="4634961"/>
                </a:cubicBezTo>
                <a:cubicBezTo>
                  <a:pt x="15282642" y="4636414"/>
                  <a:pt x="15281853" y="4638758"/>
                  <a:pt x="15281646" y="4638758"/>
                </a:cubicBezTo>
                <a:cubicBezTo>
                  <a:pt x="15281584" y="4638758"/>
                  <a:pt x="15280546" y="4637887"/>
                  <a:pt x="15279343" y="4636828"/>
                </a:cubicBezTo>
                <a:cubicBezTo>
                  <a:pt x="15271750" y="4630189"/>
                  <a:pt x="15263887" y="4624712"/>
                  <a:pt x="15254863" y="4619794"/>
                </a:cubicBezTo>
                <a:cubicBezTo>
                  <a:pt x="15252518" y="4618508"/>
                  <a:pt x="15251917" y="4618092"/>
                  <a:pt x="15252021" y="4617823"/>
                </a:cubicBezTo>
                <a:cubicBezTo>
                  <a:pt x="15252104" y="4617636"/>
                  <a:pt x="15253161" y="4614607"/>
                  <a:pt x="15254407" y="4611059"/>
                </a:cubicBezTo>
                <a:cubicBezTo>
                  <a:pt x="15260796" y="4592779"/>
                  <a:pt x="15264323" y="4583422"/>
                  <a:pt x="15265796" y="4580911"/>
                </a:cubicBezTo>
                <a:cubicBezTo>
                  <a:pt x="15267642" y="4577757"/>
                  <a:pt x="15270111" y="4575267"/>
                  <a:pt x="15273057" y="4573566"/>
                </a:cubicBezTo>
                <a:cubicBezTo>
                  <a:pt x="15273908" y="4573089"/>
                  <a:pt x="15276210" y="4572010"/>
                  <a:pt x="15278140" y="4571159"/>
                </a:cubicBezTo>
                <a:cubicBezTo>
                  <a:pt x="15282828" y="4569147"/>
                  <a:pt x="15284114" y="4568399"/>
                  <a:pt x="15285795" y="4566740"/>
                </a:cubicBezTo>
                <a:cubicBezTo>
                  <a:pt x="15288036" y="4564499"/>
                  <a:pt x="15289260" y="4561449"/>
                  <a:pt x="15289260" y="4558046"/>
                </a:cubicBezTo>
                <a:cubicBezTo>
                  <a:pt x="15289260" y="4555120"/>
                  <a:pt x="15288326" y="4552568"/>
                  <a:pt x="15286272" y="4549809"/>
                </a:cubicBezTo>
                <a:cubicBezTo>
                  <a:pt x="15283347" y="4545950"/>
                  <a:pt x="15277268" y="4541758"/>
                  <a:pt x="15271999" y="4540016"/>
                </a:cubicBezTo>
                <a:cubicBezTo>
                  <a:pt x="15268182" y="4538750"/>
                  <a:pt x="15266792" y="4538501"/>
                  <a:pt x="15262891" y="4538397"/>
                </a:cubicBezTo>
                <a:cubicBezTo>
                  <a:pt x="15259655" y="4538293"/>
                  <a:pt x="15259074" y="4538335"/>
                  <a:pt x="15257497" y="4538729"/>
                </a:cubicBezTo>
                <a:cubicBezTo>
                  <a:pt x="15254821" y="4539393"/>
                  <a:pt x="15253286" y="4540244"/>
                  <a:pt x="15251481" y="4542049"/>
                </a:cubicBezTo>
                <a:cubicBezTo>
                  <a:pt x="15250236" y="4543294"/>
                  <a:pt x="15249718" y="4543999"/>
                  <a:pt x="15249054" y="4545389"/>
                </a:cubicBezTo>
                <a:cubicBezTo>
                  <a:pt x="15247934" y="4547734"/>
                  <a:pt x="15247684" y="4548999"/>
                  <a:pt x="15247809" y="4551635"/>
                </a:cubicBezTo>
                <a:cubicBezTo>
                  <a:pt x="15247934" y="4553938"/>
                  <a:pt x="15248203" y="4554913"/>
                  <a:pt x="15250340" y="4560432"/>
                </a:cubicBezTo>
                <a:cubicBezTo>
                  <a:pt x="15252684" y="4566490"/>
                  <a:pt x="15253037" y="4570641"/>
                  <a:pt x="15251564" y="4575682"/>
                </a:cubicBezTo>
                <a:cubicBezTo>
                  <a:pt x="15250755" y="4578504"/>
                  <a:pt x="15248639" y="4583173"/>
                  <a:pt x="15241026" y="4598921"/>
                </a:cubicBezTo>
                <a:cubicBezTo>
                  <a:pt x="15239220" y="4602635"/>
                  <a:pt x="15237167" y="4606888"/>
                  <a:pt x="15236440" y="4608403"/>
                </a:cubicBezTo>
                <a:lnTo>
                  <a:pt x="15235133" y="4611142"/>
                </a:lnTo>
                <a:lnTo>
                  <a:pt x="15233309" y="4610519"/>
                </a:lnTo>
                <a:cubicBezTo>
                  <a:pt x="15224056" y="4607365"/>
                  <a:pt x="15212437" y="4605083"/>
                  <a:pt x="15201567" y="4604295"/>
                </a:cubicBezTo>
                <a:lnTo>
                  <a:pt x="15198019" y="4604025"/>
                </a:lnTo>
                <a:lnTo>
                  <a:pt x="15198518" y="4602863"/>
                </a:lnTo>
                <a:cubicBezTo>
                  <a:pt x="15199451" y="4600747"/>
                  <a:pt x="15200343" y="4599523"/>
                  <a:pt x="15202937" y="4596784"/>
                </a:cubicBezTo>
                <a:cubicBezTo>
                  <a:pt x="15206878" y="4592572"/>
                  <a:pt x="15207728" y="4591016"/>
                  <a:pt x="15207728" y="4588007"/>
                </a:cubicBezTo>
                <a:cubicBezTo>
                  <a:pt x="15207728" y="4585206"/>
                  <a:pt x="15206732" y="4582965"/>
                  <a:pt x="15204574" y="4580952"/>
                </a:cubicBezTo>
                <a:cubicBezTo>
                  <a:pt x="15201629" y="4578214"/>
                  <a:pt x="15197003" y="4576719"/>
                  <a:pt x="15191443" y="4576699"/>
                </a:cubicBezTo>
                <a:cubicBezTo>
                  <a:pt x="15186007" y="4576678"/>
                  <a:pt x="15181381" y="4578151"/>
                  <a:pt x="15178455" y="4580828"/>
                </a:cubicBezTo>
                <a:cubicBezTo>
                  <a:pt x="15176173" y="4582945"/>
                  <a:pt x="15175220" y="4585310"/>
                  <a:pt x="15175427" y="4588443"/>
                </a:cubicBezTo>
                <a:cubicBezTo>
                  <a:pt x="15175593" y="4591327"/>
                  <a:pt x="15176485" y="4592841"/>
                  <a:pt x="15180448" y="4597032"/>
                </a:cubicBezTo>
                <a:cubicBezTo>
                  <a:pt x="15181671" y="4598340"/>
                  <a:pt x="15183083" y="4600021"/>
                  <a:pt x="15183579" y="4600788"/>
                </a:cubicBezTo>
                <a:cubicBezTo>
                  <a:pt x="15184430" y="4602137"/>
                  <a:pt x="15185240" y="4603838"/>
                  <a:pt x="15185094" y="4603984"/>
                </a:cubicBezTo>
                <a:cubicBezTo>
                  <a:pt x="15185054" y="4604025"/>
                  <a:pt x="15183621" y="4604170"/>
                  <a:pt x="15181900" y="4604315"/>
                </a:cubicBezTo>
                <a:cubicBezTo>
                  <a:pt x="15171755" y="4605083"/>
                  <a:pt x="15161278" y="4607096"/>
                  <a:pt x="15152067" y="4610063"/>
                </a:cubicBezTo>
                <a:cubicBezTo>
                  <a:pt x="15150822" y="4610457"/>
                  <a:pt x="15149785" y="4610747"/>
                  <a:pt x="15149764" y="4610706"/>
                </a:cubicBezTo>
                <a:cubicBezTo>
                  <a:pt x="15149639" y="4610582"/>
                  <a:pt x="15142627" y="4595912"/>
                  <a:pt x="15140055" y="4590414"/>
                </a:cubicBezTo>
                <a:cubicBezTo>
                  <a:pt x="15133685" y="4576906"/>
                  <a:pt x="15132835" y="4574479"/>
                  <a:pt x="15132836" y="4569956"/>
                </a:cubicBezTo>
                <a:cubicBezTo>
                  <a:pt x="15132835" y="4566678"/>
                  <a:pt x="15133395" y="4564457"/>
                  <a:pt x="15135698" y="4558772"/>
                </a:cubicBezTo>
                <a:cubicBezTo>
                  <a:pt x="15137379" y="4554602"/>
                  <a:pt x="15137670" y="4553398"/>
                  <a:pt x="15137669" y="4550992"/>
                </a:cubicBezTo>
                <a:cubicBezTo>
                  <a:pt x="15137669" y="4549373"/>
                  <a:pt x="15137565" y="4548750"/>
                  <a:pt x="15137089" y="4547464"/>
                </a:cubicBezTo>
                <a:cubicBezTo>
                  <a:pt x="15134536" y="4540576"/>
                  <a:pt x="15128084" y="4537484"/>
                  <a:pt x="15119039" y="4538853"/>
                </a:cubicBezTo>
                <a:cubicBezTo>
                  <a:pt x="15111592" y="4539974"/>
                  <a:pt x="15104911" y="4543314"/>
                  <a:pt x="15100243" y="4548252"/>
                </a:cubicBezTo>
                <a:cubicBezTo>
                  <a:pt x="15098397" y="4550203"/>
                  <a:pt x="15097421" y="4551655"/>
                  <a:pt x="15096612" y="4553647"/>
                </a:cubicBezTo>
                <a:cubicBezTo>
                  <a:pt x="15094289" y="4559415"/>
                  <a:pt x="15097111" y="4566221"/>
                  <a:pt x="15103065" y="4569292"/>
                </a:cubicBezTo>
                <a:cubicBezTo>
                  <a:pt x="15104102" y="4569810"/>
                  <a:pt x="15106239" y="4570827"/>
                  <a:pt x="15107836" y="4571532"/>
                </a:cubicBezTo>
                <a:cubicBezTo>
                  <a:pt x="15111654" y="4573213"/>
                  <a:pt x="15113687" y="4574438"/>
                  <a:pt x="15115553" y="4576180"/>
                </a:cubicBezTo>
                <a:cubicBezTo>
                  <a:pt x="15119434" y="4579790"/>
                  <a:pt x="15120636" y="4582239"/>
                  <a:pt x="15126134" y="4597987"/>
                </a:cubicBezTo>
                <a:cubicBezTo>
                  <a:pt x="15126529" y="4599128"/>
                  <a:pt x="15127462" y="4601784"/>
                  <a:pt x="15128208" y="4603900"/>
                </a:cubicBezTo>
                <a:cubicBezTo>
                  <a:pt x="15128955" y="4606017"/>
                  <a:pt x="15130325" y="4609980"/>
                  <a:pt x="15131279" y="4612719"/>
                </a:cubicBezTo>
                <a:lnTo>
                  <a:pt x="15133001" y="4617719"/>
                </a:lnTo>
                <a:lnTo>
                  <a:pt x="15131280" y="4618591"/>
                </a:lnTo>
                <a:cubicBezTo>
                  <a:pt x="15122815" y="4622927"/>
                  <a:pt x="15113168" y="4629421"/>
                  <a:pt x="15105990" y="4635625"/>
                </a:cubicBezTo>
                <a:cubicBezTo>
                  <a:pt x="15103936" y="4637389"/>
                  <a:pt x="15103707" y="4637534"/>
                  <a:pt x="15103459" y="4637202"/>
                </a:cubicBezTo>
                <a:cubicBezTo>
                  <a:pt x="15102836" y="4636372"/>
                  <a:pt x="15102484" y="4633861"/>
                  <a:pt x="15102318" y="4629318"/>
                </a:cubicBezTo>
                <a:cubicBezTo>
                  <a:pt x="15102235" y="4626807"/>
                  <a:pt x="15102048" y="4624379"/>
                  <a:pt x="15101924" y="4623923"/>
                </a:cubicBezTo>
                <a:cubicBezTo>
                  <a:pt x="15101446" y="4622367"/>
                  <a:pt x="15100617" y="4621018"/>
                  <a:pt x="15099372" y="4619815"/>
                </a:cubicBezTo>
                <a:cubicBezTo>
                  <a:pt x="15096011" y="4616578"/>
                  <a:pt x="15091612" y="4616225"/>
                  <a:pt x="15086468" y="4618798"/>
                </a:cubicBezTo>
                <a:cubicBezTo>
                  <a:pt x="15078688" y="4622657"/>
                  <a:pt x="15072734" y="4631330"/>
                  <a:pt x="15073709" y="4637347"/>
                </a:cubicBezTo>
                <a:cubicBezTo>
                  <a:pt x="15074270" y="4640937"/>
                  <a:pt x="15077174" y="4644174"/>
                  <a:pt x="15080659" y="4645087"/>
                </a:cubicBezTo>
                <a:cubicBezTo>
                  <a:pt x="15081406" y="4645273"/>
                  <a:pt x="15083543" y="4645501"/>
                  <a:pt x="15085950" y="4645605"/>
                </a:cubicBezTo>
                <a:cubicBezTo>
                  <a:pt x="15089704" y="4645792"/>
                  <a:pt x="15091779" y="4646082"/>
                  <a:pt x="15093315" y="4646684"/>
                </a:cubicBezTo>
                <a:cubicBezTo>
                  <a:pt x="15093666" y="4646809"/>
                  <a:pt x="15093978" y="4646954"/>
                  <a:pt x="15093999" y="4646975"/>
                </a:cubicBezTo>
                <a:cubicBezTo>
                  <a:pt x="15094040" y="4646995"/>
                  <a:pt x="15092858" y="4648448"/>
                  <a:pt x="15091364" y="4650170"/>
                </a:cubicBezTo>
                <a:cubicBezTo>
                  <a:pt x="15084871" y="4657701"/>
                  <a:pt x="15079041" y="4666271"/>
                  <a:pt x="15074249" y="4675338"/>
                </a:cubicBezTo>
                <a:cubicBezTo>
                  <a:pt x="15073481" y="4676790"/>
                  <a:pt x="15072817" y="4677973"/>
                  <a:pt x="15072776" y="4677973"/>
                </a:cubicBezTo>
                <a:cubicBezTo>
                  <a:pt x="15072485" y="4677973"/>
                  <a:pt x="15050702" y="4670255"/>
                  <a:pt x="15044935" y="4668097"/>
                </a:cubicBezTo>
                <a:cubicBezTo>
                  <a:pt x="15036056" y="4664797"/>
                  <a:pt x="15033337" y="4663221"/>
                  <a:pt x="15030557" y="4659776"/>
                </a:cubicBezTo>
                <a:cubicBezTo>
                  <a:pt x="15028961" y="4657785"/>
                  <a:pt x="15028089" y="4656229"/>
                  <a:pt x="15026159" y="4651747"/>
                </a:cubicBezTo>
                <a:cubicBezTo>
                  <a:pt x="15025288" y="4649714"/>
                  <a:pt x="15024251" y="4647514"/>
                  <a:pt x="15023877" y="4646871"/>
                </a:cubicBezTo>
                <a:cubicBezTo>
                  <a:pt x="15022923" y="4645253"/>
                  <a:pt x="15020745" y="4643136"/>
                  <a:pt x="15019210" y="4642327"/>
                </a:cubicBezTo>
                <a:cubicBezTo>
                  <a:pt x="15016574" y="4640937"/>
                  <a:pt x="15012986" y="4640459"/>
                  <a:pt x="15010330" y="4641144"/>
                </a:cubicBezTo>
                <a:cubicBezTo>
                  <a:pt x="15003484" y="4642887"/>
                  <a:pt x="14996783" y="4651207"/>
                  <a:pt x="14994210" y="4661146"/>
                </a:cubicBezTo>
                <a:cubicBezTo>
                  <a:pt x="14993671" y="4663221"/>
                  <a:pt x="14993567" y="4664030"/>
                  <a:pt x="14993484" y="4667101"/>
                </a:cubicBezTo>
                <a:cubicBezTo>
                  <a:pt x="14993360" y="4671271"/>
                  <a:pt x="14993630" y="4672973"/>
                  <a:pt x="14994812" y="4675483"/>
                </a:cubicBezTo>
                <a:cubicBezTo>
                  <a:pt x="14996244" y="4678471"/>
                  <a:pt x="14999522" y="4681106"/>
                  <a:pt x="15002966" y="4682019"/>
                </a:cubicBezTo>
                <a:cubicBezTo>
                  <a:pt x="15004604" y="4682455"/>
                  <a:pt x="15007550" y="4682414"/>
                  <a:pt x="15009438" y="4681936"/>
                </a:cubicBezTo>
                <a:cubicBezTo>
                  <a:pt x="15010310" y="4681708"/>
                  <a:pt x="15012447" y="4680961"/>
                  <a:pt x="15014231" y="4680276"/>
                </a:cubicBezTo>
                <a:cubicBezTo>
                  <a:pt x="15020953" y="4677641"/>
                  <a:pt x="15024292" y="4677164"/>
                  <a:pt x="15028961" y="4678098"/>
                </a:cubicBezTo>
                <a:cubicBezTo>
                  <a:pt x="15032445" y="4678803"/>
                  <a:pt x="15035474" y="4680131"/>
                  <a:pt x="15053586" y="4688866"/>
                </a:cubicBezTo>
                <a:cubicBezTo>
                  <a:pt x="15057299" y="4690651"/>
                  <a:pt x="15061593" y="4692725"/>
                  <a:pt x="15063171" y="4693472"/>
                </a:cubicBezTo>
                <a:lnTo>
                  <a:pt x="15065991" y="4694821"/>
                </a:lnTo>
                <a:lnTo>
                  <a:pt x="15065598" y="4695983"/>
                </a:lnTo>
                <a:cubicBezTo>
                  <a:pt x="15062713" y="4704345"/>
                  <a:pt x="15060390" y="4716400"/>
                  <a:pt x="15059581" y="4727209"/>
                </a:cubicBezTo>
                <a:cubicBezTo>
                  <a:pt x="15059416" y="4729305"/>
                  <a:pt x="15059250" y="4730467"/>
                  <a:pt x="15059104" y="4730467"/>
                </a:cubicBezTo>
                <a:cubicBezTo>
                  <a:pt x="15058336" y="4730467"/>
                  <a:pt x="15055432" y="4728351"/>
                  <a:pt x="15052921" y="4726007"/>
                </a:cubicBezTo>
                <a:cubicBezTo>
                  <a:pt x="15048545" y="4721857"/>
                  <a:pt x="15047258" y="4721151"/>
                  <a:pt x="15044229" y="4721130"/>
                </a:cubicBezTo>
                <a:cubicBezTo>
                  <a:pt x="15041179" y="4721130"/>
                  <a:pt x="15039292" y="4721940"/>
                  <a:pt x="15037155" y="4724201"/>
                </a:cubicBezTo>
                <a:cubicBezTo>
                  <a:pt x="15035744" y="4725695"/>
                  <a:pt x="15034893" y="4727169"/>
                  <a:pt x="15034105" y="4729534"/>
                </a:cubicBezTo>
                <a:cubicBezTo>
                  <a:pt x="15031283" y="4737999"/>
                  <a:pt x="15033421" y="4748602"/>
                  <a:pt x="15038669" y="4752087"/>
                </a:cubicBezTo>
                <a:cubicBezTo>
                  <a:pt x="15040412" y="4753249"/>
                  <a:pt x="15041573" y="4753582"/>
                  <a:pt x="15043835" y="4753581"/>
                </a:cubicBezTo>
                <a:cubicBezTo>
                  <a:pt x="15047112" y="4753581"/>
                  <a:pt x="15048732" y="4752751"/>
                  <a:pt x="15052424" y="4749162"/>
                </a:cubicBezTo>
                <a:cubicBezTo>
                  <a:pt x="15055163" y="4746506"/>
                  <a:pt x="15056573" y="4745365"/>
                  <a:pt x="15058170" y="4744555"/>
                </a:cubicBezTo>
                <a:lnTo>
                  <a:pt x="15059373" y="4743954"/>
                </a:lnTo>
                <a:lnTo>
                  <a:pt x="15059477" y="4745054"/>
                </a:lnTo>
                <a:cubicBezTo>
                  <a:pt x="15059540" y="4745634"/>
                  <a:pt x="15059726" y="4747730"/>
                  <a:pt x="15059913" y="4749660"/>
                </a:cubicBezTo>
                <a:cubicBezTo>
                  <a:pt x="15060723" y="4758374"/>
                  <a:pt x="15062797" y="4768479"/>
                  <a:pt x="15065494" y="4776861"/>
                </a:cubicBezTo>
                <a:cubicBezTo>
                  <a:pt x="15066013" y="4778479"/>
                  <a:pt x="15066448" y="4779891"/>
                  <a:pt x="15066449" y="4779994"/>
                </a:cubicBezTo>
                <a:cubicBezTo>
                  <a:pt x="15066448" y="4780119"/>
                  <a:pt x="15065017" y="4780886"/>
                  <a:pt x="15063295" y="4781716"/>
                </a:cubicBezTo>
                <a:cubicBezTo>
                  <a:pt x="15033192" y="4796179"/>
                  <a:pt x="15031844" y="4796718"/>
                  <a:pt x="15026304" y="4796718"/>
                </a:cubicBezTo>
                <a:cubicBezTo>
                  <a:pt x="15022715" y="4796718"/>
                  <a:pt x="15021097" y="4796324"/>
                  <a:pt x="15015745" y="4794186"/>
                </a:cubicBezTo>
                <a:cubicBezTo>
                  <a:pt x="15008878" y="4791427"/>
                  <a:pt x="15006389" y="4791240"/>
                  <a:pt x="15002447" y="4793128"/>
                </a:cubicBezTo>
                <a:cubicBezTo>
                  <a:pt x="14998879" y="4794850"/>
                  <a:pt x="14996597" y="4797610"/>
                  <a:pt x="14995455" y="4801531"/>
                </a:cubicBezTo>
                <a:cubicBezTo>
                  <a:pt x="14994791" y="4803876"/>
                  <a:pt x="14994791" y="4809229"/>
                  <a:pt x="14995455" y="4812362"/>
                </a:cubicBezTo>
                <a:cubicBezTo>
                  <a:pt x="14997447" y="4821554"/>
                  <a:pt x="15002945" y="4829687"/>
                  <a:pt x="15009085" y="4832571"/>
                </a:cubicBezTo>
                <a:cubicBezTo>
                  <a:pt x="15011036" y="4833464"/>
                  <a:pt x="15012426" y="4833796"/>
                  <a:pt x="15014334" y="4833796"/>
                </a:cubicBezTo>
                <a:cubicBezTo>
                  <a:pt x="15018007" y="4833795"/>
                  <a:pt x="15022073" y="4831742"/>
                  <a:pt x="15024272" y="4828754"/>
                </a:cubicBezTo>
                <a:cubicBezTo>
                  <a:pt x="15025371" y="4827239"/>
                  <a:pt x="15026014" y="4826015"/>
                  <a:pt x="15027777" y="4821990"/>
                </a:cubicBezTo>
                <a:cubicBezTo>
                  <a:pt x="15029458" y="4818193"/>
                  <a:pt x="15030287" y="4816740"/>
                  <a:pt x="15031823" y="4814831"/>
                </a:cubicBezTo>
                <a:cubicBezTo>
                  <a:pt x="15034105" y="4811968"/>
                  <a:pt x="15037238" y="4809872"/>
                  <a:pt x="15041988" y="4808005"/>
                </a:cubicBezTo>
                <a:cubicBezTo>
                  <a:pt x="15044997" y="4806822"/>
                  <a:pt x="15050702" y="4804747"/>
                  <a:pt x="15054934" y="4803295"/>
                </a:cubicBezTo>
                <a:cubicBezTo>
                  <a:pt x="15057071" y="4802548"/>
                  <a:pt x="15061323" y="4801075"/>
                  <a:pt x="15069767" y="4798129"/>
                </a:cubicBezTo>
                <a:cubicBezTo>
                  <a:pt x="15071760" y="4797423"/>
                  <a:pt x="15073501" y="4796904"/>
                  <a:pt x="15073626" y="4796946"/>
                </a:cubicBezTo>
                <a:cubicBezTo>
                  <a:pt x="15073750" y="4796988"/>
                  <a:pt x="15074436" y="4798108"/>
                  <a:pt x="15075120" y="4799415"/>
                </a:cubicBezTo>
                <a:cubicBezTo>
                  <a:pt x="15079310" y="4807341"/>
                  <a:pt x="15085431" y="4816180"/>
                  <a:pt x="15091820" y="4823525"/>
                </a:cubicBezTo>
                <a:lnTo>
                  <a:pt x="15093626" y="4825600"/>
                </a:lnTo>
                <a:lnTo>
                  <a:pt x="15092754" y="4825973"/>
                </a:lnTo>
                <a:cubicBezTo>
                  <a:pt x="15090783" y="4826824"/>
                  <a:pt x="15089622" y="4826990"/>
                  <a:pt x="15084809" y="4827156"/>
                </a:cubicBezTo>
                <a:cubicBezTo>
                  <a:pt x="15078522" y="4827384"/>
                  <a:pt x="15077235" y="4827778"/>
                  <a:pt x="15075016" y="4830123"/>
                </a:cubicBezTo>
                <a:cubicBezTo>
                  <a:pt x="15071800" y="4833526"/>
                  <a:pt x="15071406" y="4837530"/>
                  <a:pt x="15073813" y="4842655"/>
                </a:cubicBezTo>
                <a:cubicBezTo>
                  <a:pt x="15075058" y="4845332"/>
                  <a:pt x="15076593" y="4847448"/>
                  <a:pt x="15078896" y="4849793"/>
                </a:cubicBezTo>
                <a:cubicBezTo>
                  <a:pt x="15082879" y="4853797"/>
                  <a:pt x="15087277" y="4855997"/>
                  <a:pt x="15091282" y="4855997"/>
                </a:cubicBezTo>
                <a:cubicBezTo>
                  <a:pt x="15094019" y="4855996"/>
                  <a:pt x="15095949" y="4855146"/>
                  <a:pt x="15097899" y="4853051"/>
                </a:cubicBezTo>
                <a:cubicBezTo>
                  <a:pt x="15099870" y="4850975"/>
                  <a:pt x="15100659" y="4848652"/>
                  <a:pt x="15100678" y="4845000"/>
                </a:cubicBezTo>
                <a:cubicBezTo>
                  <a:pt x="15100679" y="4841929"/>
                  <a:pt x="15101052" y="4838713"/>
                  <a:pt x="15101612" y="4836949"/>
                </a:cubicBezTo>
                <a:cubicBezTo>
                  <a:pt x="15102421" y="4834377"/>
                  <a:pt x="15102380" y="4834377"/>
                  <a:pt x="15104205" y="4835995"/>
                </a:cubicBezTo>
                <a:cubicBezTo>
                  <a:pt x="15112089" y="4842987"/>
                  <a:pt x="15122088" y="4849834"/>
                  <a:pt x="15130906" y="4854295"/>
                </a:cubicBezTo>
                <a:cubicBezTo>
                  <a:pt x="15132421" y="4855063"/>
                  <a:pt x="15133666" y="4855789"/>
                  <a:pt x="15133665" y="4855914"/>
                </a:cubicBezTo>
                <a:cubicBezTo>
                  <a:pt x="15133665" y="4856183"/>
                  <a:pt x="15130346" y="4865749"/>
                  <a:pt x="15127130" y="4874774"/>
                </a:cubicBezTo>
                <a:cubicBezTo>
                  <a:pt x="15120823" y="4892473"/>
                  <a:pt x="15119621" y="4895087"/>
                  <a:pt x="15116301" y="4898386"/>
                </a:cubicBezTo>
                <a:cubicBezTo>
                  <a:pt x="15113957" y="4900689"/>
                  <a:pt x="15111986" y="4901893"/>
                  <a:pt x="15107110" y="4903926"/>
                </a:cubicBezTo>
                <a:cubicBezTo>
                  <a:pt x="15102774" y="4905731"/>
                  <a:pt x="15101363" y="4906540"/>
                  <a:pt x="15099642" y="4908283"/>
                </a:cubicBezTo>
                <a:cubicBezTo>
                  <a:pt x="15097172" y="4910732"/>
                  <a:pt x="15096094" y="4913367"/>
                  <a:pt x="15096094" y="4916998"/>
                </a:cubicBezTo>
                <a:cubicBezTo>
                  <a:pt x="15096073" y="4920567"/>
                  <a:pt x="15097546" y="4923803"/>
                  <a:pt x="15100658" y="4927040"/>
                </a:cubicBezTo>
                <a:cubicBezTo>
                  <a:pt x="15105389" y="4931937"/>
                  <a:pt x="15112277" y="4935422"/>
                  <a:pt x="15119558" y="4936564"/>
                </a:cubicBezTo>
                <a:cubicBezTo>
                  <a:pt x="15119848" y="4936626"/>
                  <a:pt x="15121487" y="4936667"/>
                  <a:pt x="15123209" y="4936688"/>
                </a:cubicBezTo>
                <a:cubicBezTo>
                  <a:pt x="15128313" y="4936730"/>
                  <a:pt x="15131051" y="4935775"/>
                  <a:pt x="15133894" y="4932974"/>
                </a:cubicBezTo>
                <a:cubicBezTo>
                  <a:pt x="15136362" y="4930547"/>
                  <a:pt x="15137607" y="4927580"/>
                  <a:pt x="15137607" y="4924135"/>
                </a:cubicBezTo>
                <a:cubicBezTo>
                  <a:pt x="15137606" y="4921998"/>
                  <a:pt x="15137150" y="4920235"/>
                  <a:pt x="15135449" y="4915774"/>
                </a:cubicBezTo>
                <a:cubicBezTo>
                  <a:pt x="15133790" y="4911458"/>
                  <a:pt x="15133353" y="4909902"/>
                  <a:pt x="15133021" y="4907267"/>
                </a:cubicBezTo>
                <a:cubicBezTo>
                  <a:pt x="15132607" y="4903885"/>
                  <a:pt x="15133229" y="4900191"/>
                  <a:pt x="15134889" y="4896249"/>
                </a:cubicBezTo>
                <a:cubicBezTo>
                  <a:pt x="15135884" y="4893842"/>
                  <a:pt x="15139557" y="4885999"/>
                  <a:pt x="15144038" y="4876746"/>
                </a:cubicBezTo>
                <a:cubicBezTo>
                  <a:pt x="15145885" y="4872927"/>
                  <a:pt x="15148145" y="4868239"/>
                  <a:pt x="15149058" y="4866330"/>
                </a:cubicBezTo>
                <a:cubicBezTo>
                  <a:pt x="15149992" y="4864400"/>
                  <a:pt x="15150864" y="4862844"/>
                  <a:pt x="15150988" y="4862844"/>
                </a:cubicBezTo>
                <a:cubicBezTo>
                  <a:pt x="15151133" y="4862844"/>
                  <a:pt x="15152170" y="4863134"/>
                  <a:pt x="15153290" y="4863466"/>
                </a:cubicBezTo>
                <a:cubicBezTo>
                  <a:pt x="15162875" y="4866433"/>
                  <a:pt x="15174576" y="4868508"/>
                  <a:pt x="15184430" y="4868985"/>
                </a:cubicBezTo>
                <a:lnTo>
                  <a:pt x="15187376" y="4869131"/>
                </a:lnTo>
                <a:lnTo>
                  <a:pt x="15186857" y="4870500"/>
                </a:lnTo>
                <a:cubicBezTo>
                  <a:pt x="15186111" y="4872512"/>
                  <a:pt x="15184887" y="4874255"/>
                  <a:pt x="15182335" y="4876953"/>
                </a:cubicBezTo>
                <a:cubicBezTo>
                  <a:pt x="15181090" y="4878260"/>
                  <a:pt x="15179681" y="4879878"/>
                  <a:pt x="15179182" y="4880542"/>
                </a:cubicBezTo>
                <a:cubicBezTo>
                  <a:pt x="15177107" y="4883343"/>
                  <a:pt x="15176879" y="4887286"/>
                  <a:pt x="15178621" y="4890481"/>
                </a:cubicBezTo>
                <a:cubicBezTo>
                  <a:pt x="15180011" y="4893033"/>
                  <a:pt x="15183476" y="4895336"/>
                  <a:pt x="15187460" y="4896353"/>
                </a:cubicBezTo>
                <a:cubicBezTo>
                  <a:pt x="15196546" y="4898656"/>
                  <a:pt x="15206048" y="4895855"/>
                  <a:pt x="15208931" y="4890066"/>
                </a:cubicBezTo>
                <a:cubicBezTo>
                  <a:pt x="15209679" y="4888531"/>
                  <a:pt x="15209699" y="4888427"/>
                  <a:pt x="15209699" y="4886207"/>
                </a:cubicBezTo>
                <a:cubicBezTo>
                  <a:pt x="15209699" y="4882576"/>
                  <a:pt x="15209097" y="4881372"/>
                  <a:pt x="15205052" y="4877098"/>
                </a:cubicBezTo>
                <a:cubicBezTo>
                  <a:pt x="15203683" y="4875666"/>
                  <a:pt x="15202293" y="4874048"/>
                  <a:pt x="15201940" y="4873550"/>
                </a:cubicBezTo>
                <a:cubicBezTo>
                  <a:pt x="15201214" y="4872513"/>
                  <a:pt x="15199845" y="4869732"/>
                  <a:pt x="15199845" y="4869338"/>
                </a:cubicBezTo>
                <a:cubicBezTo>
                  <a:pt x="15199845" y="4869006"/>
                  <a:pt x="15200198" y="4868944"/>
                  <a:pt x="15203787" y="4868653"/>
                </a:cubicBezTo>
                <a:cubicBezTo>
                  <a:pt x="15212334" y="4867989"/>
                  <a:pt x="15222396" y="4866018"/>
                  <a:pt x="15231274" y="4863279"/>
                </a:cubicBezTo>
                <a:lnTo>
                  <a:pt x="15234470" y="4862284"/>
                </a:lnTo>
                <a:lnTo>
                  <a:pt x="15235092" y="4863653"/>
                </a:lnTo>
                <a:cubicBezTo>
                  <a:pt x="15235424" y="4864400"/>
                  <a:pt x="15237271" y="4868238"/>
                  <a:pt x="15239159" y="4872180"/>
                </a:cubicBezTo>
                <a:cubicBezTo>
                  <a:pt x="15248888" y="4892307"/>
                  <a:pt x="15251503" y="4898282"/>
                  <a:pt x="15252084" y="4901747"/>
                </a:cubicBezTo>
                <a:cubicBezTo>
                  <a:pt x="15252893" y="4906457"/>
                  <a:pt x="15252456" y="4909155"/>
                  <a:pt x="15249905" y="4915628"/>
                </a:cubicBezTo>
                <a:cubicBezTo>
                  <a:pt x="15249054" y="4917786"/>
                  <a:pt x="15248162" y="4920296"/>
                  <a:pt x="15247934" y="4921210"/>
                </a:cubicBezTo>
                <a:cubicBezTo>
                  <a:pt x="15246440" y="4927144"/>
                  <a:pt x="15249864" y="4933493"/>
                  <a:pt x="15255755" y="4935671"/>
                </a:cubicBezTo>
                <a:close/>
                <a:moveTo>
                  <a:pt x="14183152" y="5239037"/>
                </a:moveTo>
                <a:cubicBezTo>
                  <a:pt x="14183712" y="5238811"/>
                  <a:pt x="14186523" y="5237015"/>
                  <a:pt x="14189449" y="5235090"/>
                </a:cubicBezTo>
                <a:cubicBezTo>
                  <a:pt x="14198102" y="5229350"/>
                  <a:pt x="14201633" y="5224623"/>
                  <a:pt x="14203236" y="5216664"/>
                </a:cubicBezTo>
                <a:cubicBezTo>
                  <a:pt x="14204637" y="5209760"/>
                  <a:pt x="14203356" y="5203340"/>
                  <a:pt x="14199436" y="5197533"/>
                </a:cubicBezTo>
                <a:cubicBezTo>
                  <a:pt x="14197003" y="5193929"/>
                  <a:pt x="14194225" y="5191475"/>
                  <a:pt x="14186279" y="5185890"/>
                </a:cubicBezTo>
                <a:cubicBezTo>
                  <a:pt x="14178567" y="5180502"/>
                  <a:pt x="14176061" y="5178374"/>
                  <a:pt x="14172501" y="5174309"/>
                </a:cubicBezTo>
                <a:cubicBezTo>
                  <a:pt x="14167951" y="5169079"/>
                  <a:pt x="14164797" y="5162143"/>
                  <a:pt x="14163106" y="5153606"/>
                </a:cubicBezTo>
                <a:cubicBezTo>
                  <a:pt x="14162045" y="5148414"/>
                  <a:pt x="14159309" y="5131009"/>
                  <a:pt x="14156329" y="5110304"/>
                </a:cubicBezTo>
                <a:cubicBezTo>
                  <a:pt x="14155096" y="5101764"/>
                  <a:pt x="14153571" y="5091283"/>
                  <a:pt x="14152936" y="5087026"/>
                </a:cubicBezTo>
                <a:cubicBezTo>
                  <a:pt x="14152313" y="5082709"/>
                  <a:pt x="14152012" y="5079093"/>
                  <a:pt x="14152221" y="5078952"/>
                </a:cubicBezTo>
                <a:cubicBezTo>
                  <a:pt x="14152466" y="5078786"/>
                  <a:pt x="14154546" y="5078095"/>
                  <a:pt x="14156812" y="5077380"/>
                </a:cubicBezTo>
                <a:cubicBezTo>
                  <a:pt x="14176352" y="5071471"/>
                  <a:pt x="14198443" y="5061648"/>
                  <a:pt x="14215602" y="5051235"/>
                </a:cubicBezTo>
                <a:lnTo>
                  <a:pt x="14220735" y="5048126"/>
                </a:lnTo>
                <a:lnTo>
                  <a:pt x="14221420" y="5051025"/>
                </a:lnTo>
                <a:cubicBezTo>
                  <a:pt x="14222451" y="5055269"/>
                  <a:pt x="14222373" y="5059601"/>
                  <a:pt x="14221141" y="5067054"/>
                </a:cubicBezTo>
                <a:cubicBezTo>
                  <a:pt x="14220529" y="5070676"/>
                  <a:pt x="14219993" y="5075011"/>
                  <a:pt x="14219909" y="5076697"/>
                </a:cubicBezTo>
                <a:cubicBezTo>
                  <a:pt x="14219600" y="5083782"/>
                  <a:pt x="14223704" y="5090689"/>
                  <a:pt x="14230279" y="5094093"/>
                </a:cubicBezTo>
                <a:cubicBezTo>
                  <a:pt x="14235529" y="5096813"/>
                  <a:pt x="14243994" y="5096752"/>
                  <a:pt x="14251866" y="5093932"/>
                </a:cubicBezTo>
                <a:cubicBezTo>
                  <a:pt x="14269810" y="5087471"/>
                  <a:pt x="14282641" y="5071931"/>
                  <a:pt x="14280915" y="5058886"/>
                </a:cubicBezTo>
                <a:cubicBezTo>
                  <a:pt x="14280426" y="5055448"/>
                  <a:pt x="14280343" y="5055249"/>
                  <a:pt x="14277815" y="5051506"/>
                </a:cubicBezTo>
                <a:cubicBezTo>
                  <a:pt x="14273681" y="5045383"/>
                  <a:pt x="14271298" y="5044039"/>
                  <a:pt x="14259610" y="5041437"/>
                </a:cubicBezTo>
                <a:cubicBezTo>
                  <a:pt x="14255672" y="5040582"/>
                  <a:pt x="14251485" y="5039436"/>
                  <a:pt x="14250323" y="5038998"/>
                </a:cubicBezTo>
                <a:cubicBezTo>
                  <a:pt x="14247917" y="5038075"/>
                  <a:pt x="14242444" y="5034945"/>
                  <a:pt x="14241995" y="5034281"/>
                </a:cubicBezTo>
                <a:cubicBezTo>
                  <a:pt x="14241617" y="5033721"/>
                  <a:pt x="14242141" y="5033215"/>
                  <a:pt x="14247862" y="5028639"/>
                </a:cubicBezTo>
                <a:cubicBezTo>
                  <a:pt x="14261518" y="5017789"/>
                  <a:pt x="14276240" y="5003010"/>
                  <a:pt x="14288095" y="4988283"/>
                </a:cubicBezTo>
                <a:lnTo>
                  <a:pt x="14292348" y="4982967"/>
                </a:lnTo>
                <a:lnTo>
                  <a:pt x="14294956" y="4984567"/>
                </a:lnTo>
                <a:cubicBezTo>
                  <a:pt x="14296365" y="4985449"/>
                  <a:pt x="14303848" y="4989819"/>
                  <a:pt x="14311520" y="4994318"/>
                </a:cubicBezTo>
                <a:cubicBezTo>
                  <a:pt x="14350839" y="5017176"/>
                  <a:pt x="14362049" y="5024276"/>
                  <a:pt x="14366974" y="5029458"/>
                </a:cubicBezTo>
                <a:cubicBezTo>
                  <a:pt x="14373700" y="5036478"/>
                  <a:pt x="14376038" y="5041522"/>
                  <a:pt x="14379104" y="5055342"/>
                </a:cubicBezTo>
                <a:cubicBezTo>
                  <a:pt x="14380127" y="5059949"/>
                  <a:pt x="14381481" y="5065198"/>
                  <a:pt x="14382134" y="5066998"/>
                </a:cubicBezTo>
                <a:cubicBezTo>
                  <a:pt x="14386372" y="5078704"/>
                  <a:pt x="14399372" y="5085512"/>
                  <a:pt x="14411787" y="5082478"/>
                </a:cubicBezTo>
                <a:cubicBezTo>
                  <a:pt x="14425416" y="5079133"/>
                  <a:pt x="14440688" y="5064187"/>
                  <a:pt x="14447564" y="5047370"/>
                </a:cubicBezTo>
                <a:cubicBezTo>
                  <a:pt x="14454502" y="5030565"/>
                  <a:pt x="14453158" y="5017109"/>
                  <a:pt x="14443742" y="5008746"/>
                </a:cubicBezTo>
                <a:cubicBezTo>
                  <a:pt x="14440352" y="5005687"/>
                  <a:pt x="14436806" y="5003904"/>
                  <a:pt x="14432199" y="5002889"/>
                </a:cubicBezTo>
                <a:cubicBezTo>
                  <a:pt x="14427512" y="5001827"/>
                  <a:pt x="14422900" y="5001936"/>
                  <a:pt x="14415542" y="5003337"/>
                </a:cubicBezTo>
                <a:cubicBezTo>
                  <a:pt x="14400680" y="5006140"/>
                  <a:pt x="14393468" y="5006017"/>
                  <a:pt x="14385441" y="5002879"/>
                </a:cubicBezTo>
                <a:cubicBezTo>
                  <a:pt x="14377897" y="4999926"/>
                  <a:pt x="14374348" y="4997535"/>
                  <a:pt x="14342882" y="4974162"/>
                </a:cubicBezTo>
                <a:cubicBezTo>
                  <a:pt x="14321574" y="4958293"/>
                  <a:pt x="14313154" y="4951856"/>
                  <a:pt x="14313151" y="4951400"/>
                </a:cubicBezTo>
                <a:cubicBezTo>
                  <a:pt x="14313137" y="4951154"/>
                  <a:pt x="14314051" y="4949264"/>
                  <a:pt x="14315197" y="4947267"/>
                </a:cubicBezTo>
                <a:cubicBezTo>
                  <a:pt x="14323748" y="4932021"/>
                  <a:pt x="14333412" y="4907566"/>
                  <a:pt x="14338083" y="4889439"/>
                </a:cubicBezTo>
                <a:cubicBezTo>
                  <a:pt x="14338711" y="4886977"/>
                  <a:pt x="14339296" y="4884901"/>
                  <a:pt x="14339366" y="4884854"/>
                </a:cubicBezTo>
                <a:cubicBezTo>
                  <a:pt x="14339435" y="4884807"/>
                  <a:pt x="14340540" y="4885386"/>
                  <a:pt x="14341787" y="4886174"/>
                </a:cubicBezTo>
                <a:cubicBezTo>
                  <a:pt x="14346075" y="4888830"/>
                  <a:pt x="14347688" y="4890542"/>
                  <a:pt x="14353743" y="4898831"/>
                </a:cubicBezTo>
                <a:cubicBezTo>
                  <a:pt x="14361261" y="4909137"/>
                  <a:pt x="14362979" y="4910473"/>
                  <a:pt x="14370010" y="4911685"/>
                </a:cubicBezTo>
                <a:cubicBezTo>
                  <a:pt x="14375073" y="4912545"/>
                  <a:pt x="14378825" y="4911845"/>
                  <a:pt x="14382968" y="4909304"/>
                </a:cubicBezTo>
                <a:cubicBezTo>
                  <a:pt x="14386863" y="4906928"/>
                  <a:pt x="14389483" y="4904243"/>
                  <a:pt x="14392043" y="4899967"/>
                </a:cubicBezTo>
                <a:cubicBezTo>
                  <a:pt x="14401353" y="4884564"/>
                  <a:pt x="14401808" y="4862305"/>
                  <a:pt x="14392993" y="4852874"/>
                </a:cubicBezTo>
                <a:cubicBezTo>
                  <a:pt x="14390144" y="4849857"/>
                  <a:pt x="14387171" y="4848247"/>
                  <a:pt x="14382718" y="4847384"/>
                </a:cubicBezTo>
                <a:cubicBezTo>
                  <a:pt x="14378709" y="4846576"/>
                  <a:pt x="14375269" y="4846760"/>
                  <a:pt x="14372220" y="4847901"/>
                </a:cubicBezTo>
                <a:cubicBezTo>
                  <a:pt x="14371238" y="4848258"/>
                  <a:pt x="14367353" y="4850423"/>
                  <a:pt x="14363562" y="4852728"/>
                </a:cubicBezTo>
                <a:cubicBezTo>
                  <a:pt x="14359770" y="4855033"/>
                  <a:pt x="14355417" y="4857412"/>
                  <a:pt x="14353863" y="4858053"/>
                </a:cubicBezTo>
                <a:cubicBezTo>
                  <a:pt x="14350828" y="4859288"/>
                  <a:pt x="14345439" y="4860584"/>
                  <a:pt x="14344711" y="4860260"/>
                </a:cubicBezTo>
                <a:cubicBezTo>
                  <a:pt x="14344487" y="4860156"/>
                  <a:pt x="14344568" y="4858013"/>
                  <a:pt x="14344941" y="4855471"/>
                </a:cubicBezTo>
                <a:cubicBezTo>
                  <a:pt x="14347881" y="4834333"/>
                  <a:pt x="14348140" y="4812918"/>
                  <a:pt x="14345761" y="4788498"/>
                </a:cubicBezTo>
                <a:lnTo>
                  <a:pt x="14345447" y="4785094"/>
                </a:lnTo>
                <a:lnTo>
                  <a:pt x="14362501" y="4780557"/>
                </a:lnTo>
                <a:cubicBezTo>
                  <a:pt x="14391595" y="4772883"/>
                  <a:pt x="14413385" y="4767442"/>
                  <a:pt x="14420109" y="4766162"/>
                </a:cubicBezTo>
                <a:cubicBezTo>
                  <a:pt x="14429137" y="4764447"/>
                  <a:pt x="14436524" y="4764755"/>
                  <a:pt x="14443129" y="4767070"/>
                </a:cubicBezTo>
                <a:cubicBezTo>
                  <a:pt x="14447704" y="4768718"/>
                  <a:pt x="14451723" y="4770896"/>
                  <a:pt x="14459773" y="4776105"/>
                </a:cubicBezTo>
                <a:cubicBezTo>
                  <a:pt x="14471302" y="4783602"/>
                  <a:pt x="14477805" y="4784863"/>
                  <a:pt x="14487444" y="4781412"/>
                </a:cubicBezTo>
                <a:cubicBezTo>
                  <a:pt x="14497314" y="4777854"/>
                  <a:pt x="14503709" y="4768088"/>
                  <a:pt x="14505183" y="4754358"/>
                </a:cubicBezTo>
                <a:cubicBezTo>
                  <a:pt x="14506469" y="4742081"/>
                  <a:pt x="14504533" y="4729483"/>
                  <a:pt x="14499704" y="4718635"/>
                </a:cubicBezTo>
                <a:cubicBezTo>
                  <a:pt x="14497615" y="4714035"/>
                  <a:pt x="14492324" y="4706198"/>
                  <a:pt x="14489393" y="4703440"/>
                </a:cubicBezTo>
                <a:cubicBezTo>
                  <a:pt x="14482319" y="4696808"/>
                  <a:pt x="14473058" y="4694555"/>
                  <a:pt x="14464163" y="4697300"/>
                </a:cubicBezTo>
                <a:cubicBezTo>
                  <a:pt x="14457048" y="4699507"/>
                  <a:pt x="14453458" y="4702642"/>
                  <a:pt x="14446054" y="4713245"/>
                </a:cubicBezTo>
                <a:cubicBezTo>
                  <a:pt x="14439321" y="4722884"/>
                  <a:pt x="14437576" y="4724826"/>
                  <a:pt x="14432214" y="4728803"/>
                </a:cubicBezTo>
                <a:cubicBezTo>
                  <a:pt x="14425047" y="4734101"/>
                  <a:pt x="14419951" y="4735911"/>
                  <a:pt x="14405998" y="4738251"/>
                </a:cubicBezTo>
                <a:cubicBezTo>
                  <a:pt x="14395917" y="4739914"/>
                  <a:pt x="14339038" y="4748369"/>
                  <a:pt x="14338287" y="4748315"/>
                </a:cubicBezTo>
                <a:cubicBezTo>
                  <a:pt x="14338170" y="4748292"/>
                  <a:pt x="14337277" y="4745534"/>
                  <a:pt x="14336307" y="4742215"/>
                </a:cubicBezTo>
                <a:cubicBezTo>
                  <a:pt x="14330453" y="4722229"/>
                  <a:pt x="14320473" y="4699375"/>
                  <a:pt x="14309866" y="4681782"/>
                </a:cubicBezTo>
                <a:cubicBezTo>
                  <a:pt x="14306558" y="4676275"/>
                  <a:pt x="14306395" y="4676791"/>
                  <a:pt x="14311576" y="4675941"/>
                </a:cubicBezTo>
                <a:cubicBezTo>
                  <a:pt x="14315844" y="4675250"/>
                  <a:pt x="14318374" y="4675375"/>
                  <a:pt x="14326824" y="4676801"/>
                </a:cubicBezTo>
                <a:cubicBezTo>
                  <a:pt x="14331007" y="4677491"/>
                  <a:pt x="14335624" y="4677991"/>
                  <a:pt x="14337062" y="4677936"/>
                </a:cubicBezTo>
                <a:cubicBezTo>
                  <a:pt x="14345701" y="4677452"/>
                  <a:pt x="14352570" y="4671184"/>
                  <a:pt x="14354179" y="4662254"/>
                </a:cubicBezTo>
                <a:cubicBezTo>
                  <a:pt x="14356765" y="4648131"/>
                  <a:pt x="14345122" y="4627113"/>
                  <a:pt x="14330324" y="4619226"/>
                </a:cubicBezTo>
                <a:cubicBezTo>
                  <a:pt x="14326659" y="4617269"/>
                  <a:pt x="14320774" y="4616098"/>
                  <a:pt x="14317277" y="4616575"/>
                </a:cubicBezTo>
                <a:cubicBezTo>
                  <a:pt x="14313710" y="4617098"/>
                  <a:pt x="14309999" y="4618841"/>
                  <a:pt x="14307155" y="4621422"/>
                </a:cubicBezTo>
                <a:cubicBezTo>
                  <a:pt x="14303243" y="4624980"/>
                  <a:pt x="14301973" y="4627926"/>
                  <a:pt x="14299522" y="4639156"/>
                </a:cubicBezTo>
                <a:cubicBezTo>
                  <a:pt x="14298749" y="4642684"/>
                  <a:pt x="14297705" y="4646648"/>
                  <a:pt x="14297222" y="4647891"/>
                </a:cubicBezTo>
                <a:cubicBezTo>
                  <a:pt x="14296335" y="4650121"/>
                  <a:pt x="14293530" y="4655019"/>
                  <a:pt x="14292864" y="4655468"/>
                </a:cubicBezTo>
                <a:cubicBezTo>
                  <a:pt x="14292479" y="4655728"/>
                  <a:pt x="14291606" y="4654738"/>
                  <a:pt x="14286583" y="4648503"/>
                </a:cubicBezTo>
                <a:cubicBezTo>
                  <a:pt x="14279801" y="4640043"/>
                  <a:pt x="14270505" y="4630123"/>
                  <a:pt x="14261782" y="4621954"/>
                </a:cubicBezTo>
                <a:cubicBezTo>
                  <a:pt x="14257333" y="4617777"/>
                  <a:pt x="14247919" y="4609719"/>
                  <a:pt x="14245026" y="4607546"/>
                </a:cubicBezTo>
                <a:lnTo>
                  <a:pt x="14243592" y="4606477"/>
                </a:lnTo>
                <a:lnTo>
                  <a:pt x="14246918" y="4600768"/>
                </a:lnTo>
                <a:cubicBezTo>
                  <a:pt x="14253140" y="4589996"/>
                  <a:pt x="14265635" y="4568826"/>
                  <a:pt x="14271257" y="4559428"/>
                </a:cubicBezTo>
                <a:cubicBezTo>
                  <a:pt x="14281899" y="4541699"/>
                  <a:pt x="14285951" y="4535857"/>
                  <a:pt x="14290285" y="4532167"/>
                </a:cubicBezTo>
                <a:cubicBezTo>
                  <a:pt x="14291368" y="4531283"/>
                  <a:pt x="14292754" y="4530092"/>
                  <a:pt x="14293347" y="4529539"/>
                </a:cubicBezTo>
                <a:cubicBezTo>
                  <a:pt x="14295071" y="4528019"/>
                  <a:pt x="14301537" y="4524773"/>
                  <a:pt x="14305264" y="4523581"/>
                </a:cubicBezTo>
                <a:cubicBezTo>
                  <a:pt x="14307146" y="4522973"/>
                  <a:pt x="14311999" y="4521785"/>
                  <a:pt x="14316031" y="4520896"/>
                </a:cubicBezTo>
                <a:cubicBezTo>
                  <a:pt x="14320088" y="4520041"/>
                  <a:pt x="14324753" y="4518878"/>
                  <a:pt x="14326423" y="4518260"/>
                </a:cubicBezTo>
                <a:cubicBezTo>
                  <a:pt x="14334845" y="4515272"/>
                  <a:pt x="14340425" y="4508602"/>
                  <a:pt x="14342280" y="4499353"/>
                </a:cubicBezTo>
                <a:cubicBezTo>
                  <a:pt x="14343827" y="4491688"/>
                  <a:pt x="14342052" y="4484533"/>
                  <a:pt x="14336712" y="4476626"/>
                </a:cubicBezTo>
                <a:cubicBezTo>
                  <a:pt x="14327052" y="4462317"/>
                  <a:pt x="14310222" y="4451422"/>
                  <a:pt x="14293933" y="4448870"/>
                </a:cubicBezTo>
                <a:cubicBezTo>
                  <a:pt x="14284689" y="4447473"/>
                  <a:pt x="14277347" y="4448966"/>
                  <a:pt x="14271531" y="4453555"/>
                </a:cubicBezTo>
                <a:cubicBezTo>
                  <a:pt x="14266719" y="4457364"/>
                  <a:pt x="14263047" y="4463766"/>
                  <a:pt x="14262133" y="4469883"/>
                </a:cubicBezTo>
                <a:cubicBezTo>
                  <a:pt x="14261493" y="4474288"/>
                  <a:pt x="14261684" y="4477062"/>
                  <a:pt x="14263430" y="4487038"/>
                </a:cubicBezTo>
                <a:cubicBezTo>
                  <a:pt x="14265382" y="4498149"/>
                  <a:pt x="14265498" y="4501942"/>
                  <a:pt x="14264133" y="4508822"/>
                </a:cubicBezTo>
                <a:cubicBezTo>
                  <a:pt x="14262336" y="4517930"/>
                  <a:pt x="14260228" y="4521595"/>
                  <a:pt x="14245212" y="4541971"/>
                </a:cubicBezTo>
                <a:cubicBezTo>
                  <a:pt x="14233656" y="4557668"/>
                  <a:pt x="14213191" y="4584983"/>
                  <a:pt x="14212805" y="4585243"/>
                </a:cubicBezTo>
                <a:cubicBezTo>
                  <a:pt x="14212631" y="4585361"/>
                  <a:pt x="14211116" y="4584702"/>
                  <a:pt x="14209495" y="4583810"/>
                </a:cubicBezTo>
                <a:cubicBezTo>
                  <a:pt x="14192523" y="4574285"/>
                  <a:pt x="14171551" y="4565626"/>
                  <a:pt x="14152870" y="4560361"/>
                </a:cubicBezTo>
                <a:cubicBezTo>
                  <a:pt x="14149129" y="4559271"/>
                  <a:pt x="14145354" y="4558204"/>
                  <a:pt x="14144521" y="4557951"/>
                </a:cubicBezTo>
                <a:lnTo>
                  <a:pt x="14142997" y="4557503"/>
                </a:lnTo>
                <a:lnTo>
                  <a:pt x="14144144" y="4555658"/>
                </a:lnTo>
                <a:cubicBezTo>
                  <a:pt x="14146196" y="4552439"/>
                  <a:pt x="14149014" y="4549823"/>
                  <a:pt x="14155823" y="4544972"/>
                </a:cubicBezTo>
                <a:cubicBezTo>
                  <a:pt x="14163331" y="4539648"/>
                  <a:pt x="14165554" y="4537586"/>
                  <a:pt x="14167177" y="4534709"/>
                </a:cubicBezTo>
                <a:cubicBezTo>
                  <a:pt x="14169655" y="4530234"/>
                  <a:pt x="14169998" y="4522973"/>
                  <a:pt x="14167921" y="4518009"/>
                </a:cubicBezTo>
                <a:cubicBezTo>
                  <a:pt x="14162920" y="4505851"/>
                  <a:pt x="14141702" y="4497053"/>
                  <a:pt x="14123794" y="4499721"/>
                </a:cubicBezTo>
                <a:cubicBezTo>
                  <a:pt x="14118133" y="4500538"/>
                  <a:pt x="14115516" y="4501490"/>
                  <a:pt x="14111866" y="4504005"/>
                </a:cubicBezTo>
                <a:cubicBezTo>
                  <a:pt x="14107063" y="4507299"/>
                  <a:pt x="14104320" y="4512513"/>
                  <a:pt x="14103981" y="4518802"/>
                </a:cubicBezTo>
                <a:cubicBezTo>
                  <a:pt x="14103752" y="4523592"/>
                  <a:pt x="14104751" y="4526279"/>
                  <a:pt x="14109846" y="4534656"/>
                </a:cubicBezTo>
                <a:cubicBezTo>
                  <a:pt x="14112223" y="4538552"/>
                  <a:pt x="14114685" y="4542951"/>
                  <a:pt x="14115302" y="4544470"/>
                </a:cubicBezTo>
                <a:cubicBezTo>
                  <a:pt x="14116430" y="4547273"/>
                  <a:pt x="14117772" y="4552124"/>
                  <a:pt x="14117422" y="4552360"/>
                </a:cubicBezTo>
                <a:cubicBezTo>
                  <a:pt x="14117316" y="4552431"/>
                  <a:pt x="14114576" y="4552142"/>
                  <a:pt x="14111342" y="4551728"/>
                </a:cubicBezTo>
                <a:cubicBezTo>
                  <a:pt x="14090980" y="4549177"/>
                  <a:pt x="14071485" y="4548892"/>
                  <a:pt x="14050671" y="4550875"/>
                </a:cubicBezTo>
                <a:cubicBezTo>
                  <a:pt x="14045254" y="4551374"/>
                  <a:pt x="14043767" y="4551359"/>
                  <a:pt x="14043636" y="4550786"/>
                </a:cubicBezTo>
                <a:cubicBezTo>
                  <a:pt x="14043561" y="4550377"/>
                  <a:pt x="14041897" y="4544065"/>
                  <a:pt x="14039956" y="4536665"/>
                </a:cubicBezTo>
                <a:cubicBezTo>
                  <a:pt x="14029920" y="4498569"/>
                  <a:pt x="14025214" y="4478775"/>
                  <a:pt x="14024840" y="4472864"/>
                </a:cubicBezTo>
                <a:cubicBezTo>
                  <a:pt x="14024363" y="4465445"/>
                  <a:pt x="14025691" y="4458436"/>
                  <a:pt x="14028721" y="4452213"/>
                </a:cubicBezTo>
                <a:cubicBezTo>
                  <a:pt x="14029612" y="4450440"/>
                  <a:pt x="14032267" y="4445999"/>
                  <a:pt x="14034552" y="4442368"/>
                </a:cubicBezTo>
                <a:cubicBezTo>
                  <a:pt x="14040165" y="4433637"/>
                  <a:pt x="14041484" y="4430913"/>
                  <a:pt x="14042427" y="4426202"/>
                </a:cubicBezTo>
                <a:cubicBezTo>
                  <a:pt x="14043654" y="4419873"/>
                  <a:pt x="14042246" y="4413336"/>
                  <a:pt x="14038373" y="4407598"/>
                </a:cubicBezTo>
                <a:cubicBezTo>
                  <a:pt x="14035042" y="4402665"/>
                  <a:pt x="14030563" y="4399425"/>
                  <a:pt x="14023958" y="4397110"/>
                </a:cubicBezTo>
                <a:cubicBezTo>
                  <a:pt x="14014632" y="4393933"/>
                  <a:pt x="13999611" y="4393786"/>
                  <a:pt x="13988741" y="4396847"/>
                </a:cubicBezTo>
                <a:cubicBezTo>
                  <a:pt x="13980863" y="4399058"/>
                  <a:pt x="13978237" y="4400221"/>
                  <a:pt x="13971542" y="4404486"/>
                </a:cubicBezTo>
                <a:cubicBezTo>
                  <a:pt x="13965968" y="4407995"/>
                  <a:pt x="13965035" y="4408727"/>
                  <a:pt x="13962826" y="4411186"/>
                </a:cubicBezTo>
                <a:cubicBezTo>
                  <a:pt x="13959068" y="4415353"/>
                  <a:pt x="13957449" y="4418535"/>
                  <a:pt x="13956459" y="4423634"/>
                </a:cubicBezTo>
                <a:cubicBezTo>
                  <a:pt x="13955777" y="4427150"/>
                  <a:pt x="13955706" y="4428930"/>
                  <a:pt x="13956171" y="4432029"/>
                </a:cubicBezTo>
                <a:cubicBezTo>
                  <a:pt x="13956950" y="4437258"/>
                  <a:pt x="13957971" y="4439676"/>
                  <a:pt x="13961182" y="4443977"/>
                </a:cubicBezTo>
                <a:cubicBezTo>
                  <a:pt x="13964013" y="4447719"/>
                  <a:pt x="13965578" y="4449056"/>
                  <a:pt x="13975464" y="4455930"/>
                </a:cubicBezTo>
                <a:cubicBezTo>
                  <a:pt x="13986314" y="4463476"/>
                  <a:pt x="13991634" y="4470072"/>
                  <a:pt x="13994890" y="4480251"/>
                </a:cubicBezTo>
                <a:cubicBezTo>
                  <a:pt x="13996738" y="4485930"/>
                  <a:pt x="13998485" y="4496210"/>
                  <a:pt x="14003575" y="4531432"/>
                </a:cubicBezTo>
                <a:cubicBezTo>
                  <a:pt x="14004760" y="4539750"/>
                  <a:pt x="14006139" y="4549260"/>
                  <a:pt x="14006640" y="4552641"/>
                </a:cubicBezTo>
                <a:lnTo>
                  <a:pt x="14007553" y="4558747"/>
                </a:lnTo>
                <a:lnTo>
                  <a:pt x="14003767" y="4559775"/>
                </a:lnTo>
                <a:cubicBezTo>
                  <a:pt x="13984576" y="4564991"/>
                  <a:pt x="13962387" y="4574369"/>
                  <a:pt x="13943159" y="4585416"/>
                </a:cubicBezTo>
                <a:lnTo>
                  <a:pt x="13936870" y="4589000"/>
                </a:lnTo>
                <a:lnTo>
                  <a:pt x="13936387" y="4586473"/>
                </a:lnTo>
                <a:cubicBezTo>
                  <a:pt x="13935552" y="4581842"/>
                  <a:pt x="13935661" y="4578763"/>
                  <a:pt x="13936918" y="4571192"/>
                </a:cubicBezTo>
                <a:cubicBezTo>
                  <a:pt x="13938769" y="4559602"/>
                  <a:pt x="13938432" y="4556010"/>
                  <a:pt x="13935006" y="4550937"/>
                </a:cubicBezTo>
                <a:cubicBezTo>
                  <a:pt x="13931817" y="4546214"/>
                  <a:pt x="13927587" y="4543570"/>
                  <a:pt x="13921658" y="4542632"/>
                </a:cubicBezTo>
                <a:cubicBezTo>
                  <a:pt x="13913572" y="4541368"/>
                  <a:pt x="13904071" y="4544116"/>
                  <a:pt x="13894674" y="4550411"/>
                </a:cubicBezTo>
                <a:cubicBezTo>
                  <a:pt x="13885484" y="4556564"/>
                  <a:pt x="13879361" y="4564314"/>
                  <a:pt x="13877475" y="4572158"/>
                </a:cubicBezTo>
                <a:cubicBezTo>
                  <a:pt x="13876035" y="4578324"/>
                  <a:pt x="13877120" y="4583399"/>
                  <a:pt x="13881038" y="4588446"/>
                </a:cubicBezTo>
                <a:cubicBezTo>
                  <a:pt x="13884600" y="4593120"/>
                  <a:pt x="13887827" y="4594659"/>
                  <a:pt x="13899282" y="4597214"/>
                </a:cubicBezTo>
                <a:cubicBezTo>
                  <a:pt x="13902833" y="4598025"/>
                  <a:pt x="13907126" y="4599252"/>
                  <a:pt x="13908840" y="4599980"/>
                </a:cubicBezTo>
                <a:cubicBezTo>
                  <a:pt x="13911809" y="4601286"/>
                  <a:pt x="13915109" y="4603233"/>
                  <a:pt x="13915030" y="4603644"/>
                </a:cubicBezTo>
                <a:cubicBezTo>
                  <a:pt x="13915009" y="4603761"/>
                  <a:pt x="13912759" y="4605636"/>
                  <a:pt x="13910022" y="4607841"/>
                </a:cubicBezTo>
                <a:cubicBezTo>
                  <a:pt x="13893791" y="4620685"/>
                  <a:pt x="13878415" y="4636005"/>
                  <a:pt x="13866261" y="4651495"/>
                </a:cubicBezTo>
                <a:cubicBezTo>
                  <a:pt x="13864611" y="4653577"/>
                  <a:pt x="13863193" y="4655248"/>
                  <a:pt x="13863111" y="4655201"/>
                </a:cubicBezTo>
                <a:cubicBezTo>
                  <a:pt x="13862758" y="4655133"/>
                  <a:pt x="13834236" y="4638381"/>
                  <a:pt x="13823639" y="4632038"/>
                </a:cubicBezTo>
                <a:cubicBezTo>
                  <a:pt x="13797521" y="4616514"/>
                  <a:pt x="13793324" y="4613389"/>
                  <a:pt x="13788174" y="4605762"/>
                </a:cubicBezTo>
                <a:cubicBezTo>
                  <a:pt x="13784441" y="4600234"/>
                  <a:pt x="13782860" y="4595853"/>
                  <a:pt x="13780269" y="4583645"/>
                </a:cubicBezTo>
                <a:cubicBezTo>
                  <a:pt x="13778356" y="4574700"/>
                  <a:pt x="13777474" y="4572341"/>
                  <a:pt x="13774734" y="4568282"/>
                </a:cubicBezTo>
                <a:cubicBezTo>
                  <a:pt x="13772892" y="4565553"/>
                  <a:pt x="13772010" y="4564622"/>
                  <a:pt x="13769741" y="4562996"/>
                </a:cubicBezTo>
                <a:cubicBezTo>
                  <a:pt x="13757596" y="4554286"/>
                  <a:pt x="13743197" y="4556418"/>
                  <a:pt x="13729504" y="4569025"/>
                </a:cubicBezTo>
                <a:cubicBezTo>
                  <a:pt x="13718220" y="4579393"/>
                  <a:pt x="13710761" y="4592631"/>
                  <a:pt x="13708512" y="4606271"/>
                </a:cubicBezTo>
                <a:cubicBezTo>
                  <a:pt x="13707617" y="4611662"/>
                  <a:pt x="13707629" y="4615221"/>
                  <a:pt x="13708530" y="4619501"/>
                </a:cubicBezTo>
                <a:cubicBezTo>
                  <a:pt x="13711179" y="4631872"/>
                  <a:pt x="13723684" y="4640136"/>
                  <a:pt x="13737221" y="4638535"/>
                </a:cubicBezTo>
                <a:cubicBezTo>
                  <a:pt x="13739560" y="4638229"/>
                  <a:pt x="13744322" y="4637510"/>
                  <a:pt x="13747817" y="4636881"/>
                </a:cubicBezTo>
                <a:cubicBezTo>
                  <a:pt x="13756166" y="4635369"/>
                  <a:pt x="13760988" y="4635119"/>
                  <a:pt x="13766121" y="4635932"/>
                </a:cubicBezTo>
                <a:cubicBezTo>
                  <a:pt x="13776772" y="4637602"/>
                  <a:pt x="13781591" y="4640361"/>
                  <a:pt x="13808787" y="4660656"/>
                </a:cubicBezTo>
                <a:cubicBezTo>
                  <a:pt x="13810751" y="4662131"/>
                  <a:pt x="13815349" y="4665547"/>
                  <a:pt x="13819018" y="4668265"/>
                </a:cubicBezTo>
                <a:cubicBezTo>
                  <a:pt x="13822687" y="4670983"/>
                  <a:pt x="13829507" y="4676107"/>
                  <a:pt x="13834233" y="4679638"/>
                </a:cubicBezTo>
                <a:lnTo>
                  <a:pt x="13842830" y="4686110"/>
                </a:lnTo>
                <a:lnTo>
                  <a:pt x="13840920" y="4689539"/>
                </a:lnTo>
                <a:cubicBezTo>
                  <a:pt x="13831584" y="4706488"/>
                  <a:pt x="13822711" y="4728421"/>
                  <a:pt x="13817670" y="4747053"/>
                </a:cubicBezTo>
                <a:cubicBezTo>
                  <a:pt x="13816214" y="4752366"/>
                  <a:pt x="13815997" y="4752870"/>
                  <a:pt x="13815197" y="4752594"/>
                </a:cubicBezTo>
                <a:cubicBezTo>
                  <a:pt x="13813202" y="4751903"/>
                  <a:pt x="13809751" y="4748071"/>
                  <a:pt x="13804299" y="4740598"/>
                </a:cubicBezTo>
                <a:cubicBezTo>
                  <a:pt x="13801298" y="4736460"/>
                  <a:pt x="13798223" y="4732578"/>
                  <a:pt x="13797492" y="4731950"/>
                </a:cubicBezTo>
                <a:cubicBezTo>
                  <a:pt x="13794916" y="4729870"/>
                  <a:pt x="13791980" y="4728541"/>
                  <a:pt x="13788513" y="4727928"/>
                </a:cubicBezTo>
                <a:cubicBezTo>
                  <a:pt x="13779161" y="4726297"/>
                  <a:pt x="13771341" y="4730709"/>
                  <a:pt x="13765596" y="4740905"/>
                </a:cubicBezTo>
                <a:cubicBezTo>
                  <a:pt x="13756871" y="4756269"/>
                  <a:pt x="13756706" y="4777672"/>
                  <a:pt x="13765202" y="4786707"/>
                </a:cubicBezTo>
                <a:cubicBezTo>
                  <a:pt x="13770231" y="4792122"/>
                  <a:pt x="13778812" y="4794273"/>
                  <a:pt x="13785729" y="4791845"/>
                </a:cubicBezTo>
                <a:cubicBezTo>
                  <a:pt x="13787203" y="4791309"/>
                  <a:pt x="13791065" y="4789261"/>
                  <a:pt x="13795242" y="4786696"/>
                </a:cubicBezTo>
                <a:cubicBezTo>
                  <a:pt x="13801785" y="4782736"/>
                  <a:pt x="13805614" y="4780864"/>
                  <a:pt x="13808886" y="4780131"/>
                </a:cubicBezTo>
                <a:cubicBezTo>
                  <a:pt x="13809624" y="4779939"/>
                  <a:pt x="13810313" y="4779830"/>
                  <a:pt x="13810372" y="4779842"/>
                </a:cubicBezTo>
                <a:cubicBezTo>
                  <a:pt x="13810466" y="4779830"/>
                  <a:pt x="13810126" y="4783625"/>
                  <a:pt x="13809568" y="4788228"/>
                </a:cubicBezTo>
                <a:cubicBezTo>
                  <a:pt x="13807193" y="4808321"/>
                  <a:pt x="13807120" y="4829407"/>
                  <a:pt x="13809361" y="4850151"/>
                </a:cubicBezTo>
                <a:cubicBezTo>
                  <a:pt x="13809720" y="4853474"/>
                  <a:pt x="13809946" y="4856224"/>
                  <a:pt x="13809877" y="4856271"/>
                </a:cubicBezTo>
                <a:cubicBezTo>
                  <a:pt x="13809388" y="4856602"/>
                  <a:pt x="13763871" y="4868386"/>
                  <a:pt x="13751690" y="4871314"/>
                </a:cubicBezTo>
                <a:cubicBezTo>
                  <a:pt x="13732962" y="4875860"/>
                  <a:pt x="13726584" y="4876295"/>
                  <a:pt x="13717974" y="4873653"/>
                </a:cubicBezTo>
                <a:cubicBezTo>
                  <a:pt x="13713013" y="4872112"/>
                  <a:pt x="13709773" y="4870480"/>
                  <a:pt x="13701416" y="4865120"/>
                </a:cubicBezTo>
                <a:cubicBezTo>
                  <a:pt x="13697634" y="4862683"/>
                  <a:pt x="13693381" y="4860156"/>
                  <a:pt x="13692018" y="4859496"/>
                </a:cubicBezTo>
                <a:cubicBezTo>
                  <a:pt x="13688565" y="4857854"/>
                  <a:pt x="13682483" y="4856765"/>
                  <a:pt x="13678976" y="4857149"/>
                </a:cubicBezTo>
                <a:cubicBezTo>
                  <a:pt x="13672951" y="4857804"/>
                  <a:pt x="13666355" y="4861086"/>
                  <a:pt x="13662656" y="4865263"/>
                </a:cubicBezTo>
                <a:cubicBezTo>
                  <a:pt x="13653096" y="4875996"/>
                  <a:pt x="13651270" y="4897654"/>
                  <a:pt x="13658248" y="4917340"/>
                </a:cubicBezTo>
                <a:cubicBezTo>
                  <a:pt x="13659701" y="4921453"/>
                  <a:pt x="13660446" y="4922936"/>
                  <a:pt x="13663803" y="4928208"/>
                </a:cubicBezTo>
                <a:cubicBezTo>
                  <a:pt x="13668339" y="4935382"/>
                  <a:pt x="13670731" y="4937944"/>
                  <a:pt x="13675584" y="4940830"/>
                </a:cubicBezTo>
                <a:cubicBezTo>
                  <a:pt x="13681398" y="4944239"/>
                  <a:pt x="13689927" y="4944950"/>
                  <a:pt x="13696773" y="4942569"/>
                </a:cubicBezTo>
                <a:cubicBezTo>
                  <a:pt x="13700031" y="4941438"/>
                  <a:pt x="13704953" y="4938014"/>
                  <a:pt x="13707590" y="4935061"/>
                </a:cubicBezTo>
                <a:cubicBezTo>
                  <a:pt x="13708800" y="4933684"/>
                  <a:pt x="13711552" y="4929992"/>
                  <a:pt x="13713781" y="4926806"/>
                </a:cubicBezTo>
                <a:cubicBezTo>
                  <a:pt x="13722115" y="4914710"/>
                  <a:pt x="13727206" y="4910103"/>
                  <a:pt x="13736140" y="4906363"/>
                </a:cubicBezTo>
                <a:cubicBezTo>
                  <a:pt x="13742819" y="4903585"/>
                  <a:pt x="13749436" y="4902376"/>
                  <a:pt x="13789922" y="4896486"/>
                </a:cubicBezTo>
                <a:cubicBezTo>
                  <a:pt x="13798214" y="4895267"/>
                  <a:pt x="13807817" y="4893877"/>
                  <a:pt x="13811325" y="4893341"/>
                </a:cubicBezTo>
                <a:lnTo>
                  <a:pt x="13817618" y="4892403"/>
                </a:lnTo>
                <a:lnTo>
                  <a:pt x="13818277" y="4894811"/>
                </a:lnTo>
                <a:cubicBezTo>
                  <a:pt x="13822932" y="4912193"/>
                  <a:pt x="13832740" y="4935165"/>
                  <a:pt x="13843682" y="4954313"/>
                </a:cubicBezTo>
                <a:cubicBezTo>
                  <a:pt x="13845788" y="4958036"/>
                  <a:pt x="13846830" y="4960184"/>
                  <a:pt x="13846588" y="4960349"/>
                </a:cubicBezTo>
                <a:cubicBezTo>
                  <a:pt x="13845292" y="4961223"/>
                  <a:pt x="13837986" y="4960961"/>
                  <a:pt x="13831083" y="4959866"/>
                </a:cubicBezTo>
                <a:cubicBezTo>
                  <a:pt x="13818979" y="4957852"/>
                  <a:pt x="13816006" y="4958127"/>
                  <a:pt x="13810874" y="4961540"/>
                </a:cubicBezTo>
                <a:cubicBezTo>
                  <a:pt x="13805734" y="4965012"/>
                  <a:pt x="13803472" y="4968525"/>
                  <a:pt x="13802444" y="4974771"/>
                </a:cubicBezTo>
                <a:cubicBezTo>
                  <a:pt x="13801764" y="4978897"/>
                  <a:pt x="13802008" y="4982349"/>
                  <a:pt x="13803372" y="4987235"/>
                </a:cubicBezTo>
                <a:cubicBezTo>
                  <a:pt x="13808252" y="5004721"/>
                  <a:pt x="13823924" y="5020167"/>
                  <a:pt x="13836742" y="5020068"/>
                </a:cubicBezTo>
                <a:cubicBezTo>
                  <a:pt x="13841005" y="5020044"/>
                  <a:pt x="13843343" y="5019281"/>
                  <a:pt x="13847153" y="5016707"/>
                </a:cubicBezTo>
                <a:cubicBezTo>
                  <a:pt x="13852683" y="5012974"/>
                  <a:pt x="13854466" y="5009733"/>
                  <a:pt x="13856605" y="4999476"/>
                </a:cubicBezTo>
                <a:cubicBezTo>
                  <a:pt x="13858200" y="4991881"/>
                  <a:pt x="13859279" y="4988350"/>
                  <a:pt x="13861051" y="4985167"/>
                </a:cubicBezTo>
                <a:lnTo>
                  <a:pt x="13862394" y="4982783"/>
                </a:lnTo>
                <a:lnTo>
                  <a:pt x="13863823" y="4984519"/>
                </a:lnTo>
                <a:cubicBezTo>
                  <a:pt x="13864589" y="4985428"/>
                  <a:pt x="13867290" y="4988748"/>
                  <a:pt x="13869800" y="4991790"/>
                </a:cubicBezTo>
                <a:cubicBezTo>
                  <a:pt x="13881086" y="5005562"/>
                  <a:pt x="13896088" y="5020239"/>
                  <a:pt x="13910179" y="5031302"/>
                </a:cubicBezTo>
                <a:cubicBezTo>
                  <a:pt x="13912895" y="5033441"/>
                  <a:pt x="13915237" y="5035324"/>
                  <a:pt x="13915354" y="5035499"/>
                </a:cubicBezTo>
                <a:cubicBezTo>
                  <a:pt x="13915495" y="5035709"/>
                  <a:pt x="13913955" y="5038633"/>
                  <a:pt x="13911996" y="5041993"/>
                </a:cubicBezTo>
                <a:cubicBezTo>
                  <a:pt x="13877704" y="5100647"/>
                  <a:pt x="13876044" y="5103093"/>
                  <a:pt x="13866703" y="5109399"/>
                </a:cubicBezTo>
                <a:cubicBezTo>
                  <a:pt x="13860652" y="5113485"/>
                  <a:pt x="13857474" y="5114662"/>
                  <a:pt x="13846018" y="5117152"/>
                </a:cubicBezTo>
                <a:cubicBezTo>
                  <a:pt x="13831298" y="5120317"/>
                  <a:pt x="13826887" y="5122836"/>
                  <a:pt x="13822389" y="5130507"/>
                </a:cubicBezTo>
                <a:cubicBezTo>
                  <a:pt x="13818333" y="5137474"/>
                  <a:pt x="13817628" y="5144724"/>
                  <a:pt x="13820167" y="5152636"/>
                </a:cubicBezTo>
                <a:cubicBezTo>
                  <a:pt x="13821718" y="5157345"/>
                  <a:pt x="13827812" y="5166371"/>
                  <a:pt x="13832497" y="5170898"/>
                </a:cubicBezTo>
                <a:cubicBezTo>
                  <a:pt x="13846321" y="5184129"/>
                  <a:pt x="13864850" y="5191585"/>
                  <a:pt x="13878487" y="5189457"/>
                </a:cubicBezTo>
                <a:cubicBezTo>
                  <a:pt x="13882791" y="5188741"/>
                  <a:pt x="13885512" y="5187719"/>
                  <a:pt x="13888730" y="5185546"/>
                </a:cubicBezTo>
                <a:cubicBezTo>
                  <a:pt x="13894923" y="5181365"/>
                  <a:pt x="13899441" y="5173272"/>
                  <a:pt x="13899746" y="5165731"/>
                </a:cubicBezTo>
                <a:cubicBezTo>
                  <a:pt x="13899876" y="5161925"/>
                  <a:pt x="13899568" y="5159129"/>
                  <a:pt x="13897960" y="5150334"/>
                </a:cubicBezTo>
                <a:cubicBezTo>
                  <a:pt x="13896470" y="5142019"/>
                  <a:pt x="13896216" y="5138625"/>
                  <a:pt x="13896629" y="5133658"/>
                </a:cubicBezTo>
                <a:cubicBezTo>
                  <a:pt x="13897220" y="5126232"/>
                  <a:pt x="13900115" y="5119132"/>
                  <a:pt x="13906000" y="5110575"/>
                </a:cubicBezTo>
                <a:cubicBezTo>
                  <a:pt x="13909726" y="5105156"/>
                  <a:pt x="13916983" y="5095163"/>
                  <a:pt x="13922466" y="5087896"/>
                </a:cubicBezTo>
                <a:cubicBezTo>
                  <a:pt x="13925218" y="5084204"/>
                  <a:pt x="13930711" y="5076878"/>
                  <a:pt x="13941595" y="5062298"/>
                </a:cubicBezTo>
                <a:cubicBezTo>
                  <a:pt x="13944152" y="5058840"/>
                  <a:pt x="13946498" y="5055982"/>
                  <a:pt x="13946756" y="5055910"/>
                </a:cubicBezTo>
                <a:cubicBezTo>
                  <a:pt x="13947014" y="5055838"/>
                  <a:pt x="13949443" y="5056948"/>
                  <a:pt x="13952085" y="5058373"/>
                </a:cubicBezTo>
                <a:cubicBezTo>
                  <a:pt x="13968175" y="5066966"/>
                  <a:pt x="13988557" y="5074903"/>
                  <a:pt x="14007694" y="5080013"/>
                </a:cubicBezTo>
                <a:lnTo>
                  <a:pt x="14013100" y="5081457"/>
                </a:lnTo>
                <a:lnTo>
                  <a:pt x="14012054" y="5083079"/>
                </a:lnTo>
                <a:cubicBezTo>
                  <a:pt x="14009700" y="5086757"/>
                  <a:pt x="14007929" y="5088359"/>
                  <a:pt x="14000002" y="5094119"/>
                </a:cubicBezTo>
                <a:cubicBezTo>
                  <a:pt x="13989665" y="5101660"/>
                  <a:pt x="13987944" y="5103789"/>
                  <a:pt x="13986871" y="5110269"/>
                </a:cubicBezTo>
                <a:cubicBezTo>
                  <a:pt x="13985321" y="5119668"/>
                  <a:pt x="13989216" y="5126869"/>
                  <a:pt x="13999108" y="5132771"/>
                </a:cubicBezTo>
                <a:cubicBezTo>
                  <a:pt x="14004255" y="5135867"/>
                  <a:pt x="14009252" y="5137687"/>
                  <a:pt x="14015803" y="5139019"/>
                </a:cubicBezTo>
                <a:cubicBezTo>
                  <a:pt x="14027081" y="5141236"/>
                  <a:pt x="14036999" y="5139938"/>
                  <a:pt x="14043752" y="5135379"/>
                </a:cubicBezTo>
                <a:cubicBezTo>
                  <a:pt x="14048369" y="5132262"/>
                  <a:pt x="14050654" y="5128631"/>
                  <a:pt x="14051557" y="5122877"/>
                </a:cubicBezTo>
                <a:cubicBezTo>
                  <a:pt x="14052518" y="5117135"/>
                  <a:pt x="14051200" y="5112319"/>
                  <a:pt x="14047078" y="5106138"/>
                </a:cubicBezTo>
                <a:cubicBezTo>
                  <a:pt x="14043582" y="5100960"/>
                  <a:pt x="14040550" y="5095113"/>
                  <a:pt x="14039488" y="5091501"/>
                </a:cubicBezTo>
                <a:cubicBezTo>
                  <a:pt x="14037922" y="5086242"/>
                  <a:pt x="14037852" y="5086289"/>
                  <a:pt x="14042773" y="5086940"/>
                </a:cubicBezTo>
                <a:cubicBezTo>
                  <a:pt x="14064027" y="5089755"/>
                  <a:pt x="14088682" y="5089916"/>
                  <a:pt x="14108628" y="5087400"/>
                </a:cubicBezTo>
                <a:cubicBezTo>
                  <a:pt x="14112055" y="5086970"/>
                  <a:pt x="14114982" y="5086777"/>
                  <a:pt x="14115122" y="5086988"/>
                </a:cubicBezTo>
                <a:cubicBezTo>
                  <a:pt x="14115430" y="5087443"/>
                  <a:pt x="14120722" y="5107350"/>
                  <a:pt x="14125576" y="5126229"/>
                </a:cubicBezTo>
                <a:cubicBezTo>
                  <a:pt x="14135090" y="5163252"/>
                  <a:pt x="14136037" y="5169030"/>
                  <a:pt x="14134196" y="5178372"/>
                </a:cubicBezTo>
                <a:cubicBezTo>
                  <a:pt x="14132867" y="5184924"/>
                  <a:pt x="14130913" y="5189197"/>
                  <a:pt x="14125007" y="5198175"/>
                </a:cubicBezTo>
                <a:cubicBezTo>
                  <a:pt x="14119752" y="5206156"/>
                  <a:pt x="14118294" y="5209126"/>
                  <a:pt x="14117373" y="5214025"/>
                </a:cubicBezTo>
                <a:cubicBezTo>
                  <a:pt x="14115999" y="5220964"/>
                  <a:pt x="14117180" y="5226635"/>
                  <a:pt x="14121313" y="5232758"/>
                </a:cubicBezTo>
                <a:cubicBezTo>
                  <a:pt x="14125341" y="5238799"/>
                  <a:pt x="14131511" y="5242579"/>
                  <a:pt x="14140443" y="5244494"/>
                </a:cubicBezTo>
                <a:cubicBezTo>
                  <a:pt x="14153993" y="5247366"/>
                  <a:pt x="14169575" y="5245402"/>
                  <a:pt x="14183152" y="5239037"/>
                </a:cubicBezTo>
                <a:close/>
                <a:moveTo>
                  <a:pt x="11981034" y="5766575"/>
                </a:moveTo>
                <a:cubicBezTo>
                  <a:pt x="12028973" y="5758755"/>
                  <a:pt x="12053125" y="5745398"/>
                  <a:pt x="12075281" y="5714552"/>
                </a:cubicBezTo>
                <a:cubicBezTo>
                  <a:pt x="12094534" y="5687809"/>
                  <a:pt x="12101438" y="5657975"/>
                  <a:pt x="12095899" y="5625666"/>
                </a:cubicBezTo>
                <a:cubicBezTo>
                  <a:pt x="12092461" y="5605620"/>
                  <a:pt x="12085344" y="5589810"/>
                  <a:pt x="12062211" y="5550701"/>
                </a:cubicBezTo>
                <a:cubicBezTo>
                  <a:pt x="12039703" y="5512887"/>
                  <a:pt x="12033112" y="5498990"/>
                  <a:pt x="12025759" y="5474807"/>
                </a:cubicBezTo>
                <a:cubicBezTo>
                  <a:pt x="12016429" y="5443749"/>
                  <a:pt x="12016327" y="5408103"/>
                  <a:pt x="12025554" y="5368454"/>
                </a:cubicBezTo>
                <a:cubicBezTo>
                  <a:pt x="12031025" y="5344275"/>
                  <a:pt x="12052855" y="5264799"/>
                  <a:pt x="12080006" y="5170786"/>
                </a:cubicBezTo>
                <a:cubicBezTo>
                  <a:pt x="12091185" y="5132004"/>
                  <a:pt x="12104856" y="5084381"/>
                  <a:pt x="12110347" y="5065008"/>
                </a:cubicBezTo>
                <a:cubicBezTo>
                  <a:pt x="12116001" y="5045405"/>
                  <a:pt x="12121672" y="5029407"/>
                  <a:pt x="12122839" y="5029207"/>
                </a:cubicBezTo>
                <a:cubicBezTo>
                  <a:pt x="12124203" y="5028973"/>
                  <a:pt x="12134399" y="5030029"/>
                  <a:pt x="12145441" y="5031342"/>
                </a:cubicBezTo>
                <a:cubicBezTo>
                  <a:pt x="12240121" y="5043758"/>
                  <a:pt x="12353216" y="5044402"/>
                  <a:pt x="12446422" y="5033029"/>
                </a:cubicBezTo>
                <a:lnTo>
                  <a:pt x="12474289" y="5029653"/>
                </a:lnTo>
                <a:lnTo>
                  <a:pt x="12471626" y="5043333"/>
                </a:lnTo>
                <a:cubicBezTo>
                  <a:pt x="12467857" y="5063413"/>
                  <a:pt x="12459179" y="5081731"/>
                  <a:pt x="12439582" y="5111137"/>
                </a:cubicBezTo>
                <a:cubicBezTo>
                  <a:pt x="12430007" y="5125401"/>
                  <a:pt x="12419376" y="5142851"/>
                  <a:pt x="12415774" y="5149880"/>
                </a:cubicBezTo>
                <a:cubicBezTo>
                  <a:pt x="12400819" y="5179492"/>
                  <a:pt x="12405018" y="5216839"/>
                  <a:pt x="12426505" y="5244009"/>
                </a:cubicBezTo>
                <a:cubicBezTo>
                  <a:pt x="12443649" y="5265713"/>
                  <a:pt x="12479851" y="5281745"/>
                  <a:pt x="12518852" y="5284875"/>
                </a:cubicBezTo>
                <a:cubicBezTo>
                  <a:pt x="12607793" y="5291864"/>
                  <a:pt x="12692417" y="5250307"/>
                  <a:pt x="12710155" y="5191367"/>
                </a:cubicBezTo>
                <a:cubicBezTo>
                  <a:pt x="12714691" y="5175763"/>
                  <a:pt x="12714720" y="5174756"/>
                  <a:pt x="12711149" y="5153931"/>
                </a:cubicBezTo>
                <a:cubicBezTo>
                  <a:pt x="12705309" y="5119871"/>
                  <a:pt x="12697729" y="5109550"/>
                  <a:pt x="12652907" y="5075963"/>
                </a:cubicBezTo>
                <a:cubicBezTo>
                  <a:pt x="12637761" y="5064735"/>
                  <a:pt x="12622120" y="5051790"/>
                  <a:pt x="12618011" y="5047686"/>
                </a:cubicBezTo>
                <a:cubicBezTo>
                  <a:pt x="12609531" y="5039122"/>
                  <a:pt x="12592215" y="5015244"/>
                  <a:pt x="12591581" y="5011546"/>
                </a:cubicBezTo>
                <a:cubicBezTo>
                  <a:pt x="12591047" y="5008432"/>
                  <a:pt x="12594255" y="5007280"/>
                  <a:pt x="12627454" y="4998784"/>
                </a:cubicBezTo>
                <a:cubicBezTo>
                  <a:pt x="12706563" y="4978808"/>
                  <a:pt x="12797777" y="4944135"/>
                  <a:pt x="12876664" y="4904162"/>
                </a:cubicBezTo>
                <a:lnTo>
                  <a:pt x="12905030" y="4889682"/>
                </a:lnTo>
                <a:lnTo>
                  <a:pt x="12913072" y="4901527"/>
                </a:lnTo>
                <a:cubicBezTo>
                  <a:pt x="12917386" y="4907999"/>
                  <a:pt x="12940879" y="4941036"/>
                  <a:pt x="12964930" y="4974980"/>
                </a:cubicBezTo>
                <a:cubicBezTo>
                  <a:pt x="13088569" y="5148122"/>
                  <a:pt x="13122701" y="5199971"/>
                  <a:pt x="13133723" y="5231540"/>
                </a:cubicBezTo>
                <a:cubicBezTo>
                  <a:pt x="13148888" y="5274420"/>
                  <a:pt x="13149139" y="5300423"/>
                  <a:pt x="13135615" y="5365251"/>
                </a:cubicBezTo>
                <a:cubicBezTo>
                  <a:pt x="13131107" y="5386861"/>
                  <a:pt x="13126777" y="5411846"/>
                  <a:pt x="13126105" y="5420777"/>
                </a:cubicBezTo>
                <a:cubicBezTo>
                  <a:pt x="13121637" y="5478844"/>
                  <a:pt x="13163959" y="5532895"/>
                  <a:pt x="13222730" y="5543855"/>
                </a:cubicBezTo>
                <a:cubicBezTo>
                  <a:pt x="13287286" y="5555827"/>
                  <a:pt x="13381162" y="5521499"/>
                  <a:pt x="13442855" y="5463037"/>
                </a:cubicBezTo>
                <a:cubicBezTo>
                  <a:pt x="13504775" y="5404736"/>
                  <a:pt x="13524944" y="5344779"/>
                  <a:pt x="13500899" y="5290999"/>
                </a:cubicBezTo>
                <a:cubicBezTo>
                  <a:pt x="13492335" y="5271431"/>
                  <a:pt x="13480646" y="5257006"/>
                  <a:pt x="13462960" y="5243810"/>
                </a:cubicBezTo>
                <a:cubicBezTo>
                  <a:pt x="13445012" y="5230258"/>
                  <a:pt x="13425138" y="5221845"/>
                  <a:pt x="13391082" y="5213659"/>
                </a:cubicBezTo>
                <a:cubicBezTo>
                  <a:pt x="13322318" y="5196999"/>
                  <a:pt x="13291802" y="5182597"/>
                  <a:pt x="13263623" y="5153770"/>
                </a:cubicBezTo>
                <a:cubicBezTo>
                  <a:pt x="13237138" y="5126655"/>
                  <a:pt x="13226606" y="5109628"/>
                  <a:pt x="13137433" y="4949409"/>
                </a:cubicBezTo>
                <a:cubicBezTo>
                  <a:pt x="13077132" y="4840739"/>
                  <a:pt x="13053622" y="4797086"/>
                  <a:pt x="13054490" y="4795134"/>
                </a:cubicBezTo>
                <a:cubicBezTo>
                  <a:pt x="13054907" y="4794061"/>
                  <a:pt x="13062439" y="4787761"/>
                  <a:pt x="13071175" y="4781455"/>
                </a:cubicBezTo>
                <a:cubicBezTo>
                  <a:pt x="13136971" y="4732908"/>
                  <a:pt x="13225252" y="4647247"/>
                  <a:pt x="13280049" y="4578948"/>
                </a:cubicBezTo>
                <a:cubicBezTo>
                  <a:pt x="13287472" y="4569660"/>
                  <a:pt x="13293961" y="4561937"/>
                  <a:pt x="13294349" y="4561870"/>
                </a:cubicBezTo>
                <a:cubicBezTo>
                  <a:pt x="13294739" y="4561803"/>
                  <a:pt x="13298331" y="4566396"/>
                  <a:pt x="13302124" y="4572157"/>
                </a:cubicBezTo>
                <a:cubicBezTo>
                  <a:pt x="13315297" y="4591736"/>
                  <a:pt x="13318884" y="4602141"/>
                  <a:pt x="13328743" y="4649136"/>
                </a:cubicBezTo>
                <a:cubicBezTo>
                  <a:pt x="13340963" y="4707548"/>
                  <a:pt x="13345713" y="4716551"/>
                  <a:pt x="13373358" y="4735252"/>
                </a:cubicBezTo>
                <a:cubicBezTo>
                  <a:pt x="13393288" y="4748665"/>
                  <a:pt x="13410641" y="4752901"/>
                  <a:pt x="13433187" y="4750038"/>
                </a:cubicBezTo>
                <a:cubicBezTo>
                  <a:pt x="13454371" y="4747407"/>
                  <a:pt x="13470700" y="4741001"/>
                  <a:pt x="13489855" y="4727699"/>
                </a:cubicBezTo>
                <a:cubicBezTo>
                  <a:pt x="13559194" y="4679947"/>
                  <a:pt x="13603971" y="4585917"/>
                  <a:pt x="13584550" y="4528741"/>
                </a:cubicBezTo>
                <a:cubicBezTo>
                  <a:pt x="13578200" y="4510395"/>
                  <a:pt x="13568631" y="4497812"/>
                  <a:pt x="13551303" y="4485556"/>
                </a:cubicBezTo>
                <a:cubicBezTo>
                  <a:pt x="13535767" y="4474396"/>
                  <a:pt x="13520743" y="4468557"/>
                  <a:pt x="13505550" y="4467555"/>
                </a:cubicBezTo>
                <a:cubicBezTo>
                  <a:pt x="13500678" y="4467188"/>
                  <a:pt x="13479944" y="4468940"/>
                  <a:pt x="13459343" y="4471471"/>
                </a:cubicBezTo>
                <a:cubicBezTo>
                  <a:pt x="13438742" y="4474001"/>
                  <a:pt x="13415606" y="4475764"/>
                  <a:pt x="13407751" y="4475508"/>
                </a:cubicBezTo>
                <a:cubicBezTo>
                  <a:pt x="13392426" y="4474930"/>
                  <a:pt x="13366955" y="4470081"/>
                  <a:pt x="13364474" y="4467301"/>
                </a:cubicBezTo>
                <a:cubicBezTo>
                  <a:pt x="13363725" y="4466428"/>
                  <a:pt x="13368195" y="4457447"/>
                  <a:pt x="13374672" y="4447320"/>
                </a:cubicBezTo>
                <a:cubicBezTo>
                  <a:pt x="13427900" y="4362861"/>
                  <a:pt x="13470225" y="4272057"/>
                  <a:pt x="13507079" y="4163358"/>
                </a:cubicBezTo>
                <a:lnTo>
                  <a:pt x="13512297" y="4148239"/>
                </a:lnTo>
                <a:lnTo>
                  <a:pt x="13593740" y="4161722"/>
                </a:lnTo>
                <a:cubicBezTo>
                  <a:pt x="13732552" y="4185005"/>
                  <a:pt x="13835928" y="4203744"/>
                  <a:pt x="13867059" y="4211229"/>
                </a:cubicBezTo>
                <a:cubicBezTo>
                  <a:pt x="13908850" y="4221293"/>
                  <a:pt x="13939760" y="4236830"/>
                  <a:pt x="13963464" y="4259413"/>
                </a:cubicBezTo>
                <a:cubicBezTo>
                  <a:pt x="13979802" y="4275245"/>
                  <a:pt x="13992735" y="4292261"/>
                  <a:pt x="14017029" y="4329969"/>
                </a:cubicBezTo>
                <a:cubicBezTo>
                  <a:pt x="14051756" y="4384120"/>
                  <a:pt x="14077061" y="4402020"/>
                  <a:pt x="14124796" y="4405857"/>
                </a:cubicBezTo>
                <a:cubicBezTo>
                  <a:pt x="14173731" y="4409688"/>
                  <a:pt x="14219785" y="4380354"/>
                  <a:pt x="14252505" y="4324656"/>
                </a:cubicBezTo>
                <a:cubicBezTo>
                  <a:pt x="14281613" y="4274786"/>
                  <a:pt x="14297608" y="4217346"/>
                  <a:pt x="14297898" y="4161799"/>
                </a:cubicBezTo>
                <a:cubicBezTo>
                  <a:pt x="14297852" y="4138166"/>
                  <a:pt x="14290377" y="4094569"/>
                  <a:pt x="14283190" y="4077168"/>
                </a:cubicBezTo>
                <a:cubicBezTo>
                  <a:pt x="14265789" y="4035273"/>
                  <a:pt x="14230634" y="4007842"/>
                  <a:pt x="14187437" y="4002426"/>
                </a:cubicBezTo>
                <a:cubicBezTo>
                  <a:pt x="14152850" y="3998138"/>
                  <a:pt x="14131518" y="4004601"/>
                  <a:pt x="14079533" y="4035553"/>
                </a:cubicBezTo>
                <a:cubicBezTo>
                  <a:pt x="14032273" y="4063692"/>
                  <a:pt x="14021097" y="4068613"/>
                  <a:pt x="13990583" y="4075247"/>
                </a:cubicBezTo>
                <a:cubicBezTo>
                  <a:pt x="13949821" y="4084039"/>
                  <a:pt x="13924623" y="4081948"/>
                  <a:pt x="13860630" y="4065072"/>
                </a:cubicBezTo>
                <a:cubicBezTo>
                  <a:pt x="13814445" y="4052755"/>
                  <a:pt x="13555652" y="3979320"/>
                  <a:pt x="13552563" y="3977646"/>
                </a:cubicBezTo>
                <a:cubicBezTo>
                  <a:pt x="13552104" y="3977324"/>
                  <a:pt x="13553600" y="3963845"/>
                  <a:pt x="13555862" y="3947830"/>
                </a:cubicBezTo>
                <a:cubicBezTo>
                  <a:pt x="13569368" y="3851348"/>
                  <a:pt x="13570805" y="3734697"/>
                  <a:pt x="13559452" y="3639272"/>
                </a:cubicBezTo>
                <a:cubicBezTo>
                  <a:pt x="13555935" y="3609422"/>
                  <a:pt x="13554253" y="3611313"/>
                  <a:pt x="13577980" y="3617663"/>
                </a:cubicBezTo>
                <a:cubicBezTo>
                  <a:pt x="13597514" y="3622929"/>
                  <a:pt x="13608058" y="3628334"/>
                  <a:pt x="13641336" y="3650677"/>
                </a:cubicBezTo>
                <a:cubicBezTo>
                  <a:pt x="13657843" y="3661671"/>
                  <a:pt x="13676561" y="3672687"/>
                  <a:pt x="13682804" y="3675223"/>
                </a:cubicBezTo>
                <a:cubicBezTo>
                  <a:pt x="13720560" y="3689786"/>
                  <a:pt x="13761915" y="3676284"/>
                  <a:pt x="13785967" y="3641306"/>
                </a:cubicBezTo>
                <a:cubicBezTo>
                  <a:pt x="13824173" y="3586070"/>
                  <a:pt x="13814982" y="3474046"/>
                  <a:pt x="13767072" y="3411936"/>
                </a:cubicBezTo>
                <a:cubicBezTo>
                  <a:pt x="13755218" y="3396538"/>
                  <a:pt x="13732386" y="3380218"/>
                  <a:pt x="13716557" y="3375518"/>
                </a:cubicBezTo>
                <a:cubicBezTo>
                  <a:pt x="13700338" y="3370886"/>
                  <a:pt x="13681154" y="3371170"/>
                  <a:pt x="13664074" y="3376704"/>
                </a:cubicBezTo>
                <a:cubicBezTo>
                  <a:pt x="13640544" y="3384344"/>
                  <a:pt x="13629458" y="3394460"/>
                  <a:pt x="13597394" y="3437624"/>
                </a:cubicBezTo>
                <a:cubicBezTo>
                  <a:pt x="13587297" y="3451175"/>
                  <a:pt x="13575227" y="3466068"/>
                  <a:pt x="13570766" y="3470439"/>
                </a:cubicBezTo>
                <a:cubicBezTo>
                  <a:pt x="13562689" y="3478235"/>
                  <a:pt x="13541303" y="3493723"/>
                  <a:pt x="13537606" y="3494357"/>
                </a:cubicBezTo>
                <a:cubicBezTo>
                  <a:pt x="13535467" y="3494724"/>
                  <a:pt x="13533655" y="3488823"/>
                  <a:pt x="13524234" y="3452572"/>
                </a:cubicBezTo>
                <a:cubicBezTo>
                  <a:pt x="13511604" y="3403447"/>
                  <a:pt x="13491065" y="3343257"/>
                  <a:pt x="13469596" y="3291640"/>
                </a:cubicBezTo>
                <a:cubicBezTo>
                  <a:pt x="13458663" y="3265266"/>
                  <a:pt x="13434038" y="3212789"/>
                  <a:pt x="13425889" y="3197956"/>
                </a:cubicBezTo>
                <a:lnTo>
                  <a:pt x="13421827" y="3190640"/>
                </a:lnTo>
                <a:lnTo>
                  <a:pt x="13446999" y="3172699"/>
                </a:lnTo>
                <a:cubicBezTo>
                  <a:pt x="13494262" y="3138750"/>
                  <a:pt x="13588283" y="3072541"/>
                  <a:pt x="13630345" y="3043290"/>
                </a:cubicBezTo>
                <a:cubicBezTo>
                  <a:pt x="13709841" y="2988187"/>
                  <a:pt x="13738358" y="2971075"/>
                  <a:pt x="13763936" y="2963685"/>
                </a:cubicBezTo>
                <a:cubicBezTo>
                  <a:pt x="13770257" y="2962000"/>
                  <a:pt x="13778458" y="2959592"/>
                  <a:pt x="13782055" y="2958374"/>
                </a:cubicBezTo>
                <a:cubicBezTo>
                  <a:pt x="13792330" y="2955210"/>
                  <a:pt x="13826147" y="2953820"/>
                  <a:pt x="13844335" y="2955910"/>
                </a:cubicBezTo>
                <a:cubicBezTo>
                  <a:pt x="13853525" y="2956939"/>
                  <a:pt x="13876495" y="2961215"/>
                  <a:pt x="13895406" y="2965186"/>
                </a:cubicBezTo>
                <a:cubicBezTo>
                  <a:pt x="13914349" y="2969350"/>
                  <a:pt x="13936474" y="2973370"/>
                  <a:pt x="13944786" y="2973949"/>
                </a:cubicBezTo>
                <a:cubicBezTo>
                  <a:pt x="13986448" y="2977424"/>
                  <a:pt x="14023079" y="2959723"/>
                  <a:pt x="14048781" y="2923861"/>
                </a:cubicBezTo>
                <a:cubicBezTo>
                  <a:pt x="14070132" y="2894154"/>
                  <a:pt x="14076334" y="2860233"/>
                  <a:pt x="14068792" y="2816247"/>
                </a:cubicBezTo>
                <a:cubicBezTo>
                  <a:pt x="14055143" y="2736643"/>
                  <a:pt x="14004363" y="2657796"/>
                  <a:pt x="13939830" y="2615567"/>
                </a:cubicBezTo>
                <a:cubicBezTo>
                  <a:pt x="13903103" y="2591812"/>
                  <a:pt x="13868919" y="2584049"/>
                  <a:pt x="13835296" y="2592418"/>
                </a:cubicBezTo>
                <a:cubicBezTo>
                  <a:pt x="13807446" y="2599397"/>
                  <a:pt x="13779463" y="2619622"/>
                  <a:pt x="13763801" y="2643946"/>
                </a:cubicBezTo>
                <a:cubicBezTo>
                  <a:pt x="13752588" y="2661496"/>
                  <a:pt x="13748066" y="2673691"/>
                  <a:pt x="13736305" y="2719585"/>
                </a:cubicBezTo>
                <a:cubicBezTo>
                  <a:pt x="13723235" y="2770712"/>
                  <a:pt x="13716431" y="2787105"/>
                  <a:pt x="13697372" y="2813814"/>
                </a:cubicBezTo>
                <a:cubicBezTo>
                  <a:pt x="13672186" y="2849188"/>
                  <a:pt x="13656139" y="2860754"/>
                  <a:pt x="13552896" y="2918727"/>
                </a:cubicBezTo>
                <a:cubicBezTo>
                  <a:pt x="13473416" y="2963410"/>
                  <a:pt x="13333578" y="3040479"/>
                  <a:pt x="13331437" y="3040846"/>
                </a:cubicBezTo>
                <a:cubicBezTo>
                  <a:pt x="13330465" y="3041013"/>
                  <a:pt x="13325277" y="3035292"/>
                  <a:pt x="13320083" y="3028368"/>
                </a:cubicBezTo>
                <a:cubicBezTo>
                  <a:pt x="13266051" y="2955087"/>
                  <a:pt x="13193304" y="2877803"/>
                  <a:pt x="13123793" y="2819398"/>
                </a:cubicBezTo>
                <a:cubicBezTo>
                  <a:pt x="13109942" y="2807547"/>
                  <a:pt x="13095897" y="2795730"/>
                  <a:pt x="13092831" y="2793050"/>
                </a:cubicBezTo>
                <a:lnTo>
                  <a:pt x="13087194" y="2788207"/>
                </a:lnTo>
                <a:lnTo>
                  <a:pt x="13095640" y="2782552"/>
                </a:lnTo>
                <a:cubicBezTo>
                  <a:pt x="13110590" y="2772775"/>
                  <a:pt x="13127637" y="2767048"/>
                  <a:pt x="13166002" y="2759468"/>
                </a:cubicBezTo>
                <a:cubicBezTo>
                  <a:pt x="13208259" y="2751220"/>
                  <a:pt x="13221709" y="2746710"/>
                  <a:pt x="13234165" y="2737563"/>
                </a:cubicBezTo>
                <a:cubicBezTo>
                  <a:pt x="13253344" y="2723254"/>
                  <a:pt x="13268786" y="2692958"/>
                  <a:pt x="13269479" y="2667795"/>
                </a:cubicBezTo>
                <a:cubicBezTo>
                  <a:pt x="13271559" y="2606331"/>
                  <a:pt x="13198028" y="2527979"/>
                  <a:pt x="13116541" y="2504885"/>
                </a:cubicBezTo>
                <a:cubicBezTo>
                  <a:pt x="13090832" y="2497473"/>
                  <a:pt x="13077842" y="2496495"/>
                  <a:pt x="13057443" y="2500192"/>
                </a:cubicBezTo>
                <a:cubicBezTo>
                  <a:pt x="13030622" y="2504991"/>
                  <a:pt x="13008886" y="2521942"/>
                  <a:pt x="12995344" y="2548106"/>
                </a:cubicBezTo>
                <a:cubicBezTo>
                  <a:pt x="12985148" y="2568086"/>
                  <a:pt x="12984236" y="2581466"/>
                  <a:pt x="12989838" y="2626987"/>
                </a:cubicBezTo>
                <a:cubicBezTo>
                  <a:pt x="12992469" y="2648173"/>
                  <a:pt x="12994494" y="2671669"/>
                  <a:pt x="12994205" y="2679332"/>
                </a:cubicBezTo>
                <a:cubicBezTo>
                  <a:pt x="12993623" y="2693456"/>
                  <a:pt x="12989998" y="2716717"/>
                  <a:pt x="12988052" y="2717051"/>
                </a:cubicBezTo>
                <a:cubicBezTo>
                  <a:pt x="12987469" y="2717151"/>
                  <a:pt x="12976336" y="2710645"/>
                  <a:pt x="12963347" y="2702654"/>
                </a:cubicBezTo>
                <a:cubicBezTo>
                  <a:pt x="12881442" y="2652585"/>
                  <a:pt x="12798877" y="2613848"/>
                  <a:pt x="12706316" y="2582236"/>
                </a:cubicBezTo>
                <a:cubicBezTo>
                  <a:pt x="12682256" y="2573939"/>
                  <a:pt x="12675946" y="2571014"/>
                  <a:pt x="12676484" y="2568317"/>
                </a:cubicBezTo>
                <a:cubicBezTo>
                  <a:pt x="12676962" y="2566432"/>
                  <a:pt x="12682014" y="2536314"/>
                  <a:pt x="12687985" y="2501030"/>
                </a:cubicBezTo>
                <a:cubicBezTo>
                  <a:pt x="12718522" y="2319284"/>
                  <a:pt x="12736556" y="2225833"/>
                  <a:pt x="12746334" y="2199914"/>
                </a:cubicBezTo>
                <a:cubicBezTo>
                  <a:pt x="12758580" y="2167360"/>
                  <a:pt x="12777735" y="2140034"/>
                  <a:pt x="12802632" y="2119336"/>
                </a:cubicBezTo>
                <a:cubicBezTo>
                  <a:pt x="12809843" y="2113492"/>
                  <a:pt x="12829709" y="2099667"/>
                  <a:pt x="12846440" y="2088584"/>
                </a:cubicBezTo>
                <a:cubicBezTo>
                  <a:pt x="12887184" y="2062163"/>
                  <a:pt x="12898048" y="2053088"/>
                  <a:pt x="12911140" y="2034815"/>
                </a:cubicBezTo>
                <a:cubicBezTo>
                  <a:pt x="12928553" y="2010192"/>
                  <a:pt x="12935131" y="1979612"/>
                  <a:pt x="12929658" y="1947693"/>
                </a:cubicBezTo>
                <a:cubicBezTo>
                  <a:pt x="12924953" y="1920250"/>
                  <a:pt x="12912090" y="1897812"/>
                  <a:pt x="12888385" y="1875229"/>
                </a:cubicBezTo>
                <a:cubicBezTo>
                  <a:pt x="12854739" y="1843733"/>
                  <a:pt x="12790979" y="1814193"/>
                  <a:pt x="12738746" y="1806320"/>
                </a:cubicBezTo>
                <a:cubicBezTo>
                  <a:pt x="12700903" y="1800587"/>
                  <a:pt x="12687464" y="1800487"/>
                  <a:pt x="12650711" y="1805787"/>
                </a:cubicBezTo>
                <a:cubicBezTo>
                  <a:pt x="12620186" y="1810019"/>
                  <a:pt x="12614803" y="1811343"/>
                  <a:pt x="12600648" y="1817577"/>
                </a:cubicBezTo>
                <a:cubicBezTo>
                  <a:pt x="12576611" y="1828109"/>
                  <a:pt x="12563580" y="1838558"/>
                  <a:pt x="12549552" y="1858394"/>
                </a:cubicBezTo>
                <a:cubicBezTo>
                  <a:pt x="12539878" y="1872074"/>
                  <a:pt x="12536147" y="1879526"/>
                  <a:pt x="12532155" y="1893633"/>
                </a:cubicBezTo>
                <a:cubicBezTo>
                  <a:pt x="12525418" y="1917428"/>
                  <a:pt x="12525118" y="1929701"/>
                  <a:pt x="12530524" y="1954219"/>
                </a:cubicBezTo>
                <a:cubicBezTo>
                  <a:pt x="12535396" y="1975623"/>
                  <a:pt x="12539494" y="1984337"/>
                  <a:pt x="12568416" y="2032672"/>
                </a:cubicBezTo>
                <a:cubicBezTo>
                  <a:pt x="12600151" y="2085733"/>
                  <a:pt x="12610133" y="2124092"/>
                  <a:pt x="12604424" y="2173757"/>
                </a:cubicBezTo>
                <a:cubicBezTo>
                  <a:pt x="12601375" y="2201527"/>
                  <a:pt x="12589033" y="2248723"/>
                  <a:pt x="12542942" y="2408693"/>
                </a:cubicBezTo>
                <a:cubicBezTo>
                  <a:pt x="12531984" y="2446435"/>
                  <a:pt x="12519560" y="2489638"/>
                  <a:pt x="12515185" y="2505014"/>
                </a:cubicBezTo>
                <a:lnTo>
                  <a:pt x="12507329" y="2532807"/>
                </a:lnTo>
                <a:lnTo>
                  <a:pt x="12489203" y="2529905"/>
                </a:lnTo>
                <a:cubicBezTo>
                  <a:pt x="12397337" y="2515202"/>
                  <a:pt x="12284687" y="2512479"/>
                  <a:pt x="12181446" y="2522567"/>
                </a:cubicBezTo>
                <a:lnTo>
                  <a:pt x="12147734" y="2525743"/>
                </a:lnTo>
                <a:lnTo>
                  <a:pt x="12150536" y="2514042"/>
                </a:lnTo>
                <a:cubicBezTo>
                  <a:pt x="12155889" y="2492689"/>
                  <a:pt x="12162289" y="2479770"/>
                  <a:pt x="12182209" y="2449908"/>
                </a:cubicBezTo>
                <a:cubicBezTo>
                  <a:pt x="12212410" y="2404059"/>
                  <a:pt x="12217885" y="2388094"/>
                  <a:pt x="12213046" y="2359872"/>
                </a:cubicBezTo>
                <a:cubicBezTo>
                  <a:pt x="12208541" y="2333597"/>
                  <a:pt x="12195596" y="2314178"/>
                  <a:pt x="12172120" y="2298769"/>
                </a:cubicBezTo>
                <a:cubicBezTo>
                  <a:pt x="12140082" y="2277816"/>
                  <a:pt x="12094282" y="2271244"/>
                  <a:pt x="12042094" y="2279992"/>
                </a:cubicBezTo>
                <a:cubicBezTo>
                  <a:pt x="11991074" y="2288539"/>
                  <a:pt x="11950047" y="2309798"/>
                  <a:pt x="11926911" y="2339611"/>
                </a:cubicBezTo>
                <a:cubicBezTo>
                  <a:pt x="11908909" y="2363134"/>
                  <a:pt x="11903762" y="2386856"/>
                  <a:pt x="11910748" y="2415911"/>
                </a:cubicBezTo>
                <a:cubicBezTo>
                  <a:pt x="11916942" y="2442698"/>
                  <a:pt x="11927747" y="2455472"/>
                  <a:pt x="11971658" y="2488414"/>
                </a:cubicBezTo>
                <a:cubicBezTo>
                  <a:pt x="11985242" y="2498707"/>
                  <a:pt x="12001177" y="2512203"/>
                  <a:pt x="12007082" y="2518604"/>
                </a:cubicBezTo>
                <a:cubicBezTo>
                  <a:pt x="12017232" y="2529886"/>
                  <a:pt x="12027557" y="2544545"/>
                  <a:pt x="12026428" y="2546141"/>
                </a:cubicBezTo>
                <a:cubicBezTo>
                  <a:pt x="12026106" y="2546597"/>
                  <a:pt x="12012912" y="2550261"/>
                  <a:pt x="11996994" y="2554394"/>
                </a:cubicBezTo>
                <a:cubicBezTo>
                  <a:pt x="11903066" y="2577912"/>
                  <a:pt x="11808026" y="2613641"/>
                  <a:pt x="11726395" y="2656288"/>
                </a:cubicBezTo>
                <a:cubicBezTo>
                  <a:pt x="11715352" y="2661988"/>
                  <a:pt x="11706090" y="2666381"/>
                  <a:pt x="11705827" y="2666026"/>
                </a:cubicBezTo>
                <a:cubicBezTo>
                  <a:pt x="11704460" y="2665058"/>
                  <a:pt x="11615090" y="2538732"/>
                  <a:pt x="11582115" y="2491293"/>
                </a:cubicBezTo>
                <a:cubicBezTo>
                  <a:pt x="11500646" y="2374832"/>
                  <a:pt x="11488763" y="2353428"/>
                  <a:pt x="11481488" y="2310999"/>
                </a:cubicBezTo>
                <a:cubicBezTo>
                  <a:pt x="11476216" y="2280248"/>
                  <a:pt x="11477900" y="2258521"/>
                  <a:pt x="11490357" y="2201488"/>
                </a:cubicBezTo>
                <a:cubicBezTo>
                  <a:pt x="11499412" y="2159665"/>
                  <a:pt x="11500202" y="2147909"/>
                  <a:pt x="11496331" y="2125332"/>
                </a:cubicBezTo>
                <a:cubicBezTo>
                  <a:pt x="11493728" y="2110151"/>
                  <a:pt x="11491752" y="2104479"/>
                  <a:pt x="11485209" y="2093179"/>
                </a:cubicBezTo>
                <a:cubicBezTo>
                  <a:pt x="11450194" y="2032666"/>
                  <a:pt x="11384699" y="2014043"/>
                  <a:pt x="11302052" y="2041437"/>
                </a:cubicBezTo>
                <a:cubicBezTo>
                  <a:pt x="11233992" y="2063925"/>
                  <a:pt x="11176701" y="2106005"/>
                  <a:pt x="11140858" y="2159835"/>
                </a:cubicBezTo>
                <a:cubicBezTo>
                  <a:pt x="11126675" y="2181100"/>
                  <a:pt x="11119864" y="2196293"/>
                  <a:pt x="11115478" y="2216278"/>
                </a:cubicBezTo>
                <a:cubicBezTo>
                  <a:pt x="11102961" y="2274122"/>
                  <a:pt x="11140371" y="2333423"/>
                  <a:pt x="11201162" y="2352652"/>
                </a:cubicBezTo>
                <a:cubicBezTo>
                  <a:pt x="11211728" y="2355849"/>
                  <a:pt x="11233408" y="2361949"/>
                  <a:pt x="11249526" y="2365998"/>
                </a:cubicBezTo>
                <a:cubicBezTo>
                  <a:pt x="11288037" y="2375624"/>
                  <a:pt x="11309078" y="2383837"/>
                  <a:pt x="11329395" y="2397182"/>
                </a:cubicBezTo>
                <a:cubicBezTo>
                  <a:pt x="11371593" y="2424809"/>
                  <a:pt x="11386816" y="2445840"/>
                  <a:pt x="11463717" y="2584722"/>
                </a:cubicBezTo>
                <a:cubicBezTo>
                  <a:pt x="11469250" y="2594793"/>
                  <a:pt x="11482279" y="2618204"/>
                  <a:pt x="11492687" y="2636855"/>
                </a:cubicBezTo>
                <a:cubicBezTo>
                  <a:pt x="11503097" y="2655506"/>
                  <a:pt x="11522315" y="2690478"/>
                  <a:pt x="11535673" y="2714635"/>
                </a:cubicBezTo>
                <a:lnTo>
                  <a:pt x="11559867" y="2758771"/>
                </a:lnTo>
                <a:lnTo>
                  <a:pt x="11545117" y="2769715"/>
                </a:lnTo>
                <a:cubicBezTo>
                  <a:pt x="11472691" y="2824007"/>
                  <a:pt x="11392646" y="2900442"/>
                  <a:pt x="11335292" y="2970181"/>
                </a:cubicBezTo>
                <a:cubicBezTo>
                  <a:pt x="11318862" y="2990028"/>
                  <a:pt x="11316955" y="2991757"/>
                  <a:pt x="11314085" y="2989044"/>
                </a:cubicBezTo>
                <a:cubicBezTo>
                  <a:pt x="11306912" y="2982260"/>
                  <a:pt x="11299566" y="2959277"/>
                  <a:pt x="11290702" y="2916920"/>
                </a:cubicBezTo>
                <a:cubicBezTo>
                  <a:pt x="11285885" y="2893502"/>
                  <a:pt x="11280228" y="2871031"/>
                  <a:pt x="11278328" y="2866950"/>
                </a:cubicBezTo>
                <a:cubicBezTo>
                  <a:pt x="11271349" y="2853120"/>
                  <a:pt x="11261395" y="2841804"/>
                  <a:pt x="11247782" y="2832517"/>
                </a:cubicBezTo>
                <a:cubicBezTo>
                  <a:pt x="11211051" y="2807560"/>
                  <a:pt x="11169227" y="2811325"/>
                  <a:pt x="11125105" y="2843734"/>
                </a:cubicBezTo>
                <a:cubicBezTo>
                  <a:pt x="11058335" y="2892448"/>
                  <a:pt x="11016433" y="2983380"/>
                  <a:pt x="11035257" y="3038254"/>
                </a:cubicBezTo>
                <a:cubicBezTo>
                  <a:pt x="11046284" y="3071025"/>
                  <a:pt x="11078735" y="3096715"/>
                  <a:pt x="11112897" y="3099674"/>
                </a:cubicBezTo>
                <a:cubicBezTo>
                  <a:pt x="11120203" y="3100224"/>
                  <a:pt x="11140615" y="3098928"/>
                  <a:pt x="11163356" y="3096031"/>
                </a:cubicBezTo>
                <a:cubicBezTo>
                  <a:pt x="11198877" y="3091744"/>
                  <a:pt x="11218806" y="3091131"/>
                  <a:pt x="11234174" y="3094307"/>
                </a:cubicBezTo>
                <a:cubicBezTo>
                  <a:pt x="11237682" y="3094907"/>
                  <a:pt x="11240835" y="3095769"/>
                  <a:pt x="11241062" y="3095930"/>
                </a:cubicBezTo>
                <a:cubicBezTo>
                  <a:pt x="11241487" y="3096058"/>
                  <a:pt x="11232730" y="3111585"/>
                  <a:pt x="11221489" y="3130141"/>
                </a:cubicBezTo>
                <a:cubicBezTo>
                  <a:pt x="11172691" y="3211236"/>
                  <a:pt x="11131790" y="3300994"/>
                  <a:pt x="11101419" y="3393756"/>
                </a:cubicBezTo>
                <a:cubicBezTo>
                  <a:pt x="11096555" y="3408614"/>
                  <a:pt x="11092230" y="3420775"/>
                  <a:pt x="11091841" y="3420842"/>
                </a:cubicBezTo>
                <a:cubicBezTo>
                  <a:pt x="11089117" y="3421309"/>
                  <a:pt x="10872367" y="3383943"/>
                  <a:pt x="10814795" y="3372977"/>
                </a:cubicBezTo>
                <a:cubicBezTo>
                  <a:pt x="10726199" y="3356312"/>
                  <a:pt x="10698172" y="3345890"/>
                  <a:pt x="10666555" y="3318053"/>
                </a:cubicBezTo>
                <a:cubicBezTo>
                  <a:pt x="10648367" y="3301938"/>
                  <a:pt x="10637690" y="3288742"/>
                  <a:pt x="10612384" y="3249805"/>
                </a:cubicBezTo>
                <a:cubicBezTo>
                  <a:pt x="10600940" y="3232133"/>
                  <a:pt x="10587672" y="3213170"/>
                  <a:pt x="10583135" y="3207737"/>
                </a:cubicBezTo>
                <a:cubicBezTo>
                  <a:pt x="10571580" y="3194092"/>
                  <a:pt x="10547742" y="3177743"/>
                  <a:pt x="10532040" y="3172621"/>
                </a:cubicBezTo>
                <a:cubicBezTo>
                  <a:pt x="10505090" y="3163819"/>
                  <a:pt x="10470655" y="3165114"/>
                  <a:pt x="10446847" y="3175808"/>
                </a:cubicBezTo>
                <a:cubicBezTo>
                  <a:pt x="10385430" y="3203168"/>
                  <a:pt x="10335954" y="3291993"/>
                  <a:pt x="10327809" y="3389358"/>
                </a:cubicBezTo>
                <a:cubicBezTo>
                  <a:pt x="10326086" y="3409689"/>
                  <a:pt x="10326414" y="3417446"/>
                  <a:pt x="10330576" y="3446385"/>
                </a:cubicBezTo>
                <a:cubicBezTo>
                  <a:pt x="10336115" y="3485706"/>
                  <a:pt x="10341382" y="3501232"/>
                  <a:pt x="10356512" y="3522880"/>
                </a:cubicBezTo>
                <a:cubicBezTo>
                  <a:pt x="10374745" y="3548605"/>
                  <a:pt x="10409731" y="3568051"/>
                  <a:pt x="10443503" y="3571076"/>
                </a:cubicBezTo>
                <a:cubicBezTo>
                  <a:pt x="10459578" y="3572527"/>
                  <a:pt x="10487145" y="3567400"/>
                  <a:pt x="10504087" y="3559886"/>
                </a:cubicBezTo>
                <a:cubicBezTo>
                  <a:pt x="10511893" y="3556344"/>
                  <a:pt x="10530737" y="3545900"/>
                  <a:pt x="10546371" y="3536608"/>
                </a:cubicBezTo>
                <a:cubicBezTo>
                  <a:pt x="10605184" y="3501079"/>
                  <a:pt x="10635748" y="3491231"/>
                  <a:pt x="10681037" y="3492481"/>
                </a:cubicBezTo>
                <a:cubicBezTo>
                  <a:pt x="10714865" y="3493493"/>
                  <a:pt x="10745412" y="3501078"/>
                  <a:pt x="10929351" y="3553888"/>
                </a:cubicBezTo>
                <a:cubicBezTo>
                  <a:pt x="10967056" y="3564653"/>
                  <a:pt x="11010676" y="3577210"/>
                  <a:pt x="11026668" y="3581681"/>
                </a:cubicBezTo>
                <a:lnTo>
                  <a:pt x="11055303" y="3589793"/>
                </a:lnTo>
                <a:lnTo>
                  <a:pt x="11053473" y="3601327"/>
                </a:lnTo>
                <a:cubicBezTo>
                  <a:pt x="11039872" y="3684401"/>
                  <a:pt x="11037466" y="3801219"/>
                  <a:pt x="11047263" y="3903922"/>
                </a:cubicBezTo>
                <a:cubicBezTo>
                  <a:pt x="11049076" y="3923846"/>
                  <a:pt x="11049388" y="3935013"/>
                  <a:pt x="11048025" y="3935247"/>
                </a:cubicBezTo>
                <a:cubicBezTo>
                  <a:pt x="11040826" y="3936481"/>
                  <a:pt x="11010177" y="3921300"/>
                  <a:pt x="10982859" y="3903345"/>
                </a:cubicBezTo>
                <a:cubicBezTo>
                  <a:pt x="10935124" y="3871459"/>
                  <a:pt x="10921923" y="3866910"/>
                  <a:pt x="10893477" y="3871587"/>
                </a:cubicBezTo>
                <a:cubicBezTo>
                  <a:pt x="10864870" y="3876492"/>
                  <a:pt x="10848462" y="3887119"/>
                  <a:pt x="10832055" y="3911770"/>
                </a:cubicBezTo>
                <a:cubicBezTo>
                  <a:pt x="10821225" y="3928053"/>
                  <a:pt x="10815617" y="3943240"/>
                  <a:pt x="10812027" y="3966695"/>
                </a:cubicBezTo>
                <a:cubicBezTo>
                  <a:pt x="10799177" y="4050642"/>
                  <a:pt x="10836273" y="4146662"/>
                  <a:pt x="10891113" y="4170918"/>
                </a:cubicBezTo>
                <a:cubicBezTo>
                  <a:pt x="10909329" y="4179015"/>
                  <a:pt x="10920761" y="4180260"/>
                  <a:pt x="10941973" y="4176623"/>
                </a:cubicBezTo>
                <a:cubicBezTo>
                  <a:pt x="10972720" y="4171351"/>
                  <a:pt x="10986565" y="4160963"/>
                  <a:pt x="11015430" y="4121353"/>
                </a:cubicBezTo>
                <a:cubicBezTo>
                  <a:pt x="11036847" y="4092036"/>
                  <a:pt x="11048245" y="4079062"/>
                  <a:pt x="11061927" y="4068902"/>
                </a:cubicBezTo>
                <a:lnTo>
                  <a:pt x="11072248" y="4061323"/>
                </a:lnTo>
                <a:lnTo>
                  <a:pt x="11074990" y="4071471"/>
                </a:lnTo>
                <a:cubicBezTo>
                  <a:pt x="11076507" y="4076821"/>
                  <a:pt x="11081629" y="4096178"/>
                  <a:pt x="11086484" y="4113978"/>
                </a:cubicBezTo>
                <a:cubicBezTo>
                  <a:pt x="11108090" y="4194422"/>
                  <a:pt x="11143802" y="4285870"/>
                  <a:pt x="11182583" y="4360163"/>
                </a:cubicBezTo>
                <a:cubicBezTo>
                  <a:pt x="11190051" y="4374510"/>
                  <a:pt x="11196407" y="4387044"/>
                  <a:pt x="11196574" y="4388017"/>
                </a:cubicBezTo>
                <a:cubicBezTo>
                  <a:pt x="11196774" y="4389185"/>
                  <a:pt x="11184581" y="4398688"/>
                  <a:pt x="11169763" y="4409243"/>
                </a:cubicBezTo>
                <a:cubicBezTo>
                  <a:pt x="10910654" y="4593316"/>
                  <a:pt x="10898872" y="4600546"/>
                  <a:pt x="10846913" y="4609455"/>
                </a:cubicBezTo>
                <a:cubicBezTo>
                  <a:pt x="10813246" y="4615227"/>
                  <a:pt x="10797432" y="4614132"/>
                  <a:pt x="10743788" y="4602694"/>
                </a:cubicBezTo>
                <a:cubicBezTo>
                  <a:pt x="10674934" y="4587853"/>
                  <a:pt x="10651281" y="4590104"/>
                  <a:pt x="10617343" y="4614155"/>
                </a:cubicBezTo>
                <a:cubicBezTo>
                  <a:pt x="10586641" y="4636050"/>
                  <a:pt x="10569673" y="4665606"/>
                  <a:pt x="10565277" y="4704226"/>
                </a:cubicBezTo>
                <a:cubicBezTo>
                  <a:pt x="10562821" y="4727287"/>
                  <a:pt x="10571431" y="4777502"/>
                  <a:pt x="10582697" y="4805823"/>
                </a:cubicBezTo>
                <a:cubicBezTo>
                  <a:pt x="10616162" y="4888841"/>
                  <a:pt x="10680814" y="4956294"/>
                  <a:pt x="10743056" y="4973471"/>
                </a:cubicBezTo>
                <a:cubicBezTo>
                  <a:pt x="10762784" y="4978704"/>
                  <a:pt x="10776356" y="4979582"/>
                  <a:pt x="10794260" y="4976512"/>
                </a:cubicBezTo>
                <a:cubicBezTo>
                  <a:pt x="10828704" y="4970607"/>
                  <a:pt x="10863544" y="4944798"/>
                  <a:pt x="10879366" y="4913234"/>
                </a:cubicBezTo>
                <a:cubicBezTo>
                  <a:pt x="10887245" y="4897258"/>
                  <a:pt x="10891309" y="4884740"/>
                  <a:pt x="10901376" y="4844146"/>
                </a:cubicBezTo>
                <a:cubicBezTo>
                  <a:pt x="10911032" y="4805826"/>
                  <a:pt x="10916480" y="4790867"/>
                  <a:pt x="10927810" y="4770491"/>
                </a:cubicBezTo>
                <a:cubicBezTo>
                  <a:pt x="10944612" y="4739962"/>
                  <a:pt x="10970625" y="4715267"/>
                  <a:pt x="11012186" y="4690109"/>
                </a:cubicBezTo>
                <a:cubicBezTo>
                  <a:pt x="11038501" y="4674176"/>
                  <a:pt x="11088681" y="4645537"/>
                  <a:pt x="11126044" y="4625106"/>
                </a:cubicBezTo>
                <a:cubicBezTo>
                  <a:pt x="11144888" y="4614663"/>
                  <a:pt x="11182412" y="4594004"/>
                  <a:pt x="11256877" y="4552786"/>
                </a:cubicBezTo>
                <a:cubicBezTo>
                  <a:pt x="11274425" y="4542965"/>
                  <a:pt x="11289938" y="4535296"/>
                  <a:pt x="11291172" y="4535486"/>
                </a:cubicBezTo>
                <a:cubicBezTo>
                  <a:pt x="11292405" y="4535675"/>
                  <a:pt x="11300629" y="4545083"/>
                  <a:pt x="11309155" y="4556244"/>
                </a:cubicBezTo>
                <a:cubicBezTo>
                  <a:pt x="11361212" y="4623853"/>
                  <a:pt x="11432838" y="4696922"/>
                  <a:pt x="11504588" y="4755545"/>
                </a:cubicBezTo>
                <a:lnTo>
                  <a:pt x="11524856" y="4772104"/>
                </a:lnTo>
                <a:lnTo>
                  <a:pt x="11517283" y="4777009"/>
                </a:lnTo>
                <a:cubicBezTo>
                  <a:pt x="11500163" y="4788159"/>
                  <a:pt x="11489532" y="4791584"/>
                  <a:pt x="11444653" y="4800882"/>
                </a:cubicBezTo>
                <a:cubicBezTo>
                  <a:pt x="11386055" y="4813134"/>
                  <a:pt x="11374623" y="4818900"/>
                  <a:pt x="11357571" y="4844465"/>
                </a:cubicBezTo>
                <a:cubicBezTo>
                  <a:pt x="11332880" y="4881555"/>
                  <a:pt x="11335622" y="4919753"/>
                  <a:pt x="11366441" y="4963956"/>
                </a:cubicBezTo>
                <a:cubicBezTo>
                  <a:pt x="11382422" y="4987061"/>
                  <a:pt x="11400227" y="5004444"/>
                  <a:pt x="11425598" y="5022734"/>
                </a:cubicBezTo>
                <a:cubicBezTo>
                  <a:pt x="11469403" y="5053891"/>
                  <a:pt x="11514196" y="5067448"/>
                  <a:pt x="11551755" y="5061008"/>
                </a:cubicBezTo>
                <a:cubicBezTo>
                  <a:pt x="11577442" y="5056604"/>
                  <a:pt x="11594173" y="5045521"/>
                  <a:pt x="11609094" y="5022727"/>
                </a:cubicBezTo>
                <a:cubicBezTo>
                  <a:pt x="11624244" y="5000094"/>
                  <a:pt x="11627902" y="4977028"/>
                  <a:pt x="11622223" y="4942739"/>
                </a:cubicBezTo>
                <a:cubicBezTo>
                  <a:pt x="11617284" y="4913934"/>
                  <a:pt x="11615615" y="4883165"/>
                  <a:pt x="11618034" y="4865721"/>
                </a:cubicBezTo>
                <a:cubicBezTo>
                  <a:pt x="11621484" y="4840286"/>
                  <a:pt x="11621096" y="4840352"/>
                  <a:pt x="11640824" y="4852597"/>
                </a:cubicBezTo>
                <a:cubicBezTo>
                  <a:pt x="11726018" y="4905508"/>
                  <a:pt x="11830832" y="4953654"/>
                  <a:pt x="11920713" y="4981318"/>
                </a:cubicBezTo>
                <a:cubicBezTo>
                  <a:pt x="11936154" y="4986083"/>
                  <a:pt x="11948998" y="4990893"/>
                  <a:pt x="11949199" y="4992062"/>
                </a:cubicBezTo>
                <a:cubicBezTo>
                  <a:pt x="11949633" y="4994592"/>
                  <a:pt x="11933881" y="5089654"/>
                  <a:pt x="11918232" y="5179491"/>
                </a:cubicBezTo>
                <a:cubicBezTo>
                  <a:pt x="11887540" y="5355654"/>
                  <a:pt x="11880455" y="5382114"/>
                  <a:pt x="11854627" y="5418398"/>
                </a:cubicBezTo>
                <a:cubicBezTo>
                  <a:pt x="11836340" y="5443772"/>
                  <a:pt x="11819788" y="5458231"/>
                  <a:pt x="11777326" y="5485146"/>
                </a:cubicBezTo>
                <a:cubicBezTo>
                  <a:pt x="11739558" y="5509053"/>
                  <a:pt x="11727626" y="5518912"/>
                  <a:pt x="11714276" y="5538031"/>
                </a:cubicBezTo>
                <a:cubicBezTo>
                  <a:pt x="11695056" y="5564967"/>
                  <a:pt x="11689175" y="5591421"/>
                  <a:pt x="11695015" y="5625481"/>
                </a:cubicBezTo>
                <a:cubicBezTo>
                  <a:pt x="11700560" y="5658991"/>
                  <a:pt x="11719583" y="5686984"/>
                  <a:pt x="11753979" y="5712341"/>
                </a:cubicBezTo>
                <a:cubicBezTo>
                  <a:pt x="11806225" y="5750667"/>
                  <a:pt x="11876441" y="5772287"/>
                  <a:pt x="11946582" y="5771279"/>
                </a:cubicBezTo>
                <a:cubicBezTo>
                  <a:pt x="11949407" y="5771396"/>
                  <a:pt x="11964848" y="5769149"/>
                  <a:pt x="11981034" y="5766575"/>
                </a:cubicBezTo>
                <a:close/>
                <a:moveTo>
                  <a:pt x="14024393" y="5701786"/>
                </a:moveTo>
                <a:cubicBezTo>
                  <a:pt x="14033248" y="5700581"/>
                  <a:pt x="14038633" y="5696685"/>
                  <a:pt x="14039860" y="5690618"/>
                </a:cubicBezTo>
                <a:cubicBezTo>
                  <a:pt x="14040322" y="5688422"/>
                  <a:pt x="14040204" y="5686474"/>
                  <a:pt x="14039497" y="5684266"/>
                </a:cubicBezTo>
                <a:cubicBezTo>
                  <a:pt x="14038789" y="5682011"/>
                  <a:pt x="14037604" y="5680079"/>
                  <a:pt x="14035190" y="5677299"/>
                </a:cubicBezTo>
                <a:cubicBezTo>
                  <a:pt x="14030327" y="5671677"/>
                  <a:pt x="14028597" y="5668582"/>
                  <a:pt x="14027947" y="5664396"/>
                </a:cubicBezTo>
                <a:cubicBezTo>
                  <a:pt x="14027337" y="5660461"/>
                  <a:pt x="14027476" y="5658362"/>
                  <a:pt x="14029633" y="5639216"/>
                </a:cubicBezTo>
                <a:cubicBezTo>
                  <a:pt x="14031110" y="5626242"/>
                  <a:pt x="14031765" y="5621074"/>
                  <a:pt x="14031958" y="5620960"/>
                </a:cubicBezTo>
                <a:cubicBezTo>
                  <a:pt x="14032059" y="5620894"/>
                  <a:pt x="14033088" y="5620815"/>
                  <a:pt x="14034220" y="5620809"/>
                </a:cubicBezTo>
                <a:cubicBezTo>
                  <a:pt x="14042811" y="5620674"/>
                  <a:pt x="14055590" y="5618738"/>
                  <a:pt x="14064446" y="5616243"/>
                </a:cubicBezTo>
                <a:cubicBezTo>
                  <a:pt x="14065647" y="5615902"/>
                  <a:pt x="14066674" y="5615637"/>
                  <a:pt x="14066711" y="5615656"/>
                </a:cubicBezTo>
                <a:cubicBezTo>
                  <a:pt x="14066748" y="5615674"/>
                  <a:pt x="14066775" y="5616286"/>
                  <a:pt x="14066747" y="5617010"/>
                </a:cubicBezTo>
                <a:cubicBezTo>
                  <a:pt x="14066678" y="5619489"/>
                  <a:pt x="14066350" y="5620597"/>
                  <a:pt x="14064324" y="5625218"/>
                </a:cubicBezTo>
                <a:cubicBezTo>
                  <a:pt x="14061803" y="5630959"/>
                  <a:pt x="14061659" y="5632019"/>
                  <a:pt x="14062882" y="5635306"/>
                </a:cubicBezTo>
                <a:cubicBezTo>
                  <a:pt x="14063767" y="5637670"/>
                  <a:pt x="14064993" y="5639092"/>
                  <a:pt x="14067095" y="5640223"/>
                </a:cubicBezTo>
                <a:cubicBezTo>
                  <a:pt x="14069068" y="5641291"/>
                  <a:pt x="14070855" y="5641741"/>
                  <a:pt x="14073305" y="5641772"/>
                </a:cubicBezTo>
                <a:cubicBezTo>
                  <a:pt x="14082150" y="5641922"/>
                  <a:pt x="14091720" y="5636615"/>
                  <a:pt x="14093550" y="5630540"/>
                </a:cubicBezTo>
                <a:cubicBezTo>
                  <a:pt x="14094127" y="5628583"/>
                  <a:pt x="14094077" y="5626923"/>
                  <a:pt x="14093344" y="5624817"/>
                </a:cubicBezTo>
                <a:cubicBezTo>
                  <a:pt x="14092696" y="5622914"/>
                  <a:pt x="14091768" y="5621498"/>
                  <a:pt x="14090530" y="5620484"/>
                </a:cubicBezTo>
                <a:cubicBezTo>
                  <a:pt x="14090135" y="5620156"/>
                  <a:pt x="14088256" y="5619039"/>
                  <a:pt x="14086339" y="5617998"/>
                </a:cubicBezTo>
                <a:cubicBezTo>
                  <a:pt x="14084423" y="5616957"/>
                  <a:pt x="14082337" y="5615695"/>
                  <a:pt x="14081681" y="5615194"/>
                </a:cubicBezTo>
                <a:cubicBezTo>
                  <a:pt x="14080406" y="5614209"/>
                  <a:pt x="14078524" y="5612239"/>
                  <a:pt x="14078481" y="5611850"/>
                </a:cubicBezTo>
                <a:cubicBezTo>
                  <a:pt x="14078471" y="5611729"/>
                  <a:pt x="14079401" y="5611234"/>
                  <a:pt x="14080573" y="5610764"/>
                </a:cubicBezTo>
                <a:cubicBezTo>
                  <a:pt x="14090281" y="5606791"/>
                  <a:pt x="14099445" y="5601610"/>
                  <a:pt x="14109232" y="5594564"/>
                </a:cubicBezTo>
                <a:lnTo>
                  <a:pt x="14110601" y="5593590"/>
                </a:lnTo>
                <a:lnTo>
                  <a:pt x="14116743" y="5599715"/>
                </a:lnTo>
                <a:cubicBezTo>
                  <a:pt x="14127192" y="5610181"/>
                  <a:pt x="14134888" y="5618094"/>
                  <a:pt x="14137094" y="5620635"/>
                </a:cubicBezTo>
                <a:cubicBezTo>
                  <a:pt x="14140053" y="5624047"/>
                  <a:pt x="14141747" y="5627263"/>
                  <a:pt x="14142396" y="5630641"/>
                </a:cubicBezTo>
                <a:cubicBezTo>
                  <a:pt x="14142826" y="5632992"/>
                  <a:pt x="14142893" y="5635237"/>
                  <a:pt x="14142669" y="5639945"/>
                </a:cubicBezTo>
                <a:cubicBezTo>
                  <a:pt x="14142332" y="5646696"/>
                  <a:pt x="14143404" y="5649771"/>
                  <a:pt x="14147251" y="5653014"/>
                </a:cubicBezTo>
                <a:cubicBezTo>
                  <a:pt x="14151203" y="5656329"/>
                  <a:pt x="14156932" y="5656632"/>
                  <a:pt x="14163130" y="5653867"/>
                </a:cubicBezTo>
                <a:cubicBezTo>
                  <a:pt x="14168664" y="5651379"/>
                  <a:pt x="14173539" y="5647444"/>
                  <a:pt x="14176955" y="5642711"/>
                </a:cubicBezTo>
                <a:cubicBezTo>
                  <a:pt x="14178394" y="5640687"/>
                  <a:pt x="14180416" y="5636503"/>
                  <a:pt x="14180864" y="5634576"/>
                </a:cubicBezTo>
                <a:cubicBezTo>
                  <a:pt x="14181934" y="5629931"/>
                  <a:pt x="14180602" y="5625439"/>
                  <a:pt x="14177238" y="5622339"/>
                </a:cubicBezTo>
                <a:cubicBezTo>
                  <a:pt x="14174542" y="5619860"/>
                  <a:pt x="14172323" y="5619111"/>
                  <a:pt x="14165988" y="5618584"/>
                </a:cubicBezTo>
                <a:cubicBezTo>
                  <a:pt x="14160229" y="5618105"/>
                  <a:pt x="14158973" y="5617843"/>
                  <a:pt x="14155958" y="5616548"/>
                </a:cubicBezTo>
                <a:cubicBezTo>
                  <a:pt x="14151936" y="5614811"/>
                  <a:pt x="14149909" y="5613094"/>
                  <a:pt x="14145466" y="5607744"/>
                </a:cubicBezTo>
                <a:cubicBezTo>
                  <a:pt x="14142269" y="5603871"/>
                  <a:pt x="14124622" y="5581791"/>
                  <a:pt x="14124459" y="5581460"/>
                </a:cubicBezTo>
                <a:cubicBezTo>
                  <a:pt x="14124440" y="5581404"/>
                  <a:pt x="14125391" y="5580343"/>
                  <a:pt x="14126562" y="5579111"/>
                </a:cubicBezTo>
                <a:cubicBezTo>
                  <a:pt x="14133607" y="5571685"/>
                  <a:pt x="14140852" y="5561797"/>
                  <a:pt x="14145707" y="5552944"/>
                </a:cubicBezTo>
                <a:cubicBezTo>
                  <a:pt x="14147228" y="5550177"/>
                  <a:pt x="14146970" y="5550236"/>
                  <a:pt x="14148610" y="5552227"/>
                </a:cubicBezTo>
                <a:cubicBezTo>
                  <a:pt x="14149960" y="5553870"/>
                  <a:pt x="14150531" y="5554976"/>
                  <a:pt x="14152013" y="5558918"/>
                </a:cubicBezTo>
                <a:cubicBezTo>
                  <a:pt x="14152754" y="5560866"/>
                  <a:pt x="14153681" y="5562951"/>
                  <a:pt x="14154060" y="5563549"/>
                </a:cubicBezTo>
                <a:cubicBezTo>
                  <a:pt x="14156400" y="5567100"/>
                  <a:pt x="14160761" y="5568470"/>
                  <a:pt x="14164954" y="5566947"/>
                </a:cubicBezTo>
                <a:cubicBezTo>
                  <a:pt x="14171592" y="5564556"/>
                  <a:pt x="14177646" y="5554415"/>
                  <a:pt x="14177341" y="5546179"/>
                </a:cubicBezTo>
                <a:cubicBezTo>
                  <a:pt x="14177267" y="5544138"/>
                  <a:pt x="14176311" y="5541349"/>
                  <a:pt x="14175244" y="5539980"/>
                </a:cubicBezTo>
                <a:cubicBezTo>
                  <a:pt x="14174140" y="5538594"/>
                  <a:pt x="14172482" y="5537447"/>
                  <a:pt x="14170683" y="5536878"/>
                </a:cubicBezTo>
                <a:cubicBezTo>
                  <a:pt x="14168205" y="5536094"/>
                  <a:pt x="14166639" y="5536283"/>
                  <a:pt x="14161262" y="5538016"/>
                </a:cubicBezTo>
                <a:cubicBezTo>
                  <a:pt x="14159571" y="5538559"/>
                  <a:pt x="14157630" y="5539095"/>
                  <a:pt x="14156982" y="5539197"/>
                </a:cubicBezTo>
                <a:cubicBezTo>
                  <a:pt x="14155815" y="5539370"/>
                  <a:pt x="14153041" y="5539389"/>
                  <a:pt x="14152686" y="5539218"/>
                </a:cubicBezTo>
                <a:cubicBezTo>
                  <a:pt x="14152481" y="5539118"/>
                  <a:pt x="14152685" y="5538503"/>
                  <a:pt x="14154093" y="5534828"/>
                </a:cubicBezTo>
                <a:cubicBezTo>
                  <a:pt x="14156013" y="5529856"/>
                  <a:pt x="14157931" y="5523455"/>
                  <a:pt x="14159246" y="5517730"/>
                </a:cubicBezTo>
                <a:cubicBezTo>
                  <a:pt x="14159921" y="5514807"/>
                  <a:pt x="14161019" y="5508816"/>
                  <a:pt x="14161228" y="5507050"/>
                </a:cubicBezTo>
                <a:lnTo>
                  <a:pt x="14161327" y="5506177"/>
                </a:lnTo>
                <a:lnTo>
                  <a:pt x="14164575" y="5506179"/>
                </a:lnTo>
                <a:cubicBezTo>
                  <a:pt x="14170690" y="5506162"/>
                  <a:pt x="14182772" y="5506240"/>
                  <a:pt x="14188154" y="5506306"/>
                </a:cubicBezTo>
                <a:cubicBezTo>
                  <a:pt x="14198317" y="5506447"/>
                  <a:pt x="14201800" y="5506725"/>
                  <a:pt x="14204438" y="5507655"/>
                </a:cubicBezTo>
                <a:cubicBezTo>
                  <a:pt x="14205082" y="5507897"/>
                  <a:pt x="14205931" y="5508191"/>
                  <a:pt x="14206313" y="5508307"/>
                </a:cubicBezTo>
                <a:cubicBezTo>
                  <a:pt x="14207385" y="5508663"/>
                  <a:pt x="14210361" y="5510609"/>
                  <a:pt x="14211789" y="5511898"/>
                </a:cubicBezTo>
                <a:cubicBezTo>
                  <a:pt x="14212512" y="5512547"/>
                  <a:pt x="14214215" y="5514315"/>
                  <a:pt x="14215590" y="5515809"/>
                </a:cubicBezTo>
                <a:cubicBezTo>
                  <a:pt x="14216955" y="5517322"/>
                  <a:pt x="14218602" y="5519017"/>
                  <a:pt x="14219278" y="5519573"/>
                </a:cubicBezTo>
                <a:cubicBezTo>
                  <a:pt x="14222628" y="5522414"/>
                  <a:pt x="14226841" y="5523137"/>
                  <a:pt x="14231229" y="5521639"/>
                </a:cubicBezTo>
                <a:cubicBezTo>
                  <a:pt x="14234868" y="5520402"/>
                  <a:pt x="14237470" y="5517880"/>
                  <a:pt x="14239510" y="5513658"/>
                </a:cubicBezTo>
                <a:cubicBezTo>
                  <a:pt x="14243202" y="5506018"/>
                  <a:pt x="14243674" y="5496175"/>
                  <a:pt x="14240733" y="5488624"/>
                </a:cubicBezTo>
                <a:cubicBezTo>
                  <a:pt x="14239043" y="5484350"/>
                  <a:pt x="14236593" y="5481599"/>
                  <a:pt x="14233208" y="5480262"/>
                </a:cubicBezTo>
                <a:cubicBezTo>
                  <a:pt x="14230400" y="5479159"/>
                  <a:pt x="14226772" y="5479180"/>
                  <a:pt x="14223947" y="5480304"/>
                </a:cubicBezTo>
                <a:cubicBezTo>
                  <a:pt x="14221918" y="5481120"/>
                  <a:pt x="14220786" y="5481887"/>
                  <a:pt x="14216979" y="5485093"/>
                </a:cubicBezTo>
                <a:cubicBezTo>
                  <a:pt x="14212740" y="5488668"/>
                  <a:pt x="14211157" y="5489654"/>
                  <a:pt x="14207897" y="5490775"/>
                </a:cubicBezTo>
                <a:cubicBezTo>
                  <a:pt x="14203582" y="5492262"/>
                  <a:pt x="14201504" y="5492272"/>
                  <a:pt x="14189136" y="5490926"/>
                </a:cubicBezTo>
                <a:cubicBezTo>
                  <a:pt x="14179611" y="5489895"/>
                  <a:pt x="14162948" y="5487948"/>
                  <a:pt x="14162743" y="5487849"/>
                </a:cubicBezTo>
                <a:cubicBezTo>
                  <a:pt x="14162649" y="5487804"/>
                  <a:pt x="14162555" y="5486998"/>
                  <a:pt x="14162533" y="5486089"/>
                </a:cubicBezTo>
                <a:cubicBezTo>
                  <a:pt x="14162387" y="5476523"/>
                  <a:pt x="14160884" y="5465473"/>
                  <a:pt x="14158506" y="5456234"/>
                </a:cubicBezTo>
                <a:cubicBezTo>
                  <a:pt x="14158044" y="5454375"/>
                  <a:pt x="14157565" y="5452508"/>
                  <a:pt x="14157466" y="5452091"/>
                </a:cubicBezTo>
                <a:lnTo>
                  <a:pt x="14157280" y="5451333"/>
                </a:lnTo>
                <a:lnTo>
                  <a:pt x="14158347" y="5451365"/>
                </a:lnTo>
                <a:cubicBezTo>
                  <a:pt x="14160222" y="5451442"/>
                  <a:pt x="14162030" y="5451993"/>
                  <a:pt x="14165774" y="5453686"/>
                </a:cubicBezTo>
                <a:cubicBezTo>
                  <a:pt x="14169890" y="5455561"/>
                  <a:pt x="14171316" y="5455997"/>
                  <a:pt x="14172940" y="5455975"/>
                </a:cubicBezTo>
                <a:cubicBezTo>
                  <a:pt x="14175453" y="5455922"/>
                  <a:pt x="14178624" y="5454274"/>
                  <a:pt x="14180220" y="5452164"/>
                </a:cubicBezTo>
                <a:cubicBezTo>
                  <a:pt x="14184150" y="5447035"/>
                  <a:pt x="14182645" y="5435846"/>
                  <a:pt x="14177087" y="5428896"/>
                </a:cubicBezTo>
                <a:cubicBezTo>
                  <a:pt x="14175340" y="5426693"/>
                  <a:pt x="14174289" y="5425816"/>
                  <a:pt x="14172319" y="5424887"/>
                </a:cubicBezTo>
                <a:cubicBezTo>
                  <a:pt x="14169733" y="5423660"/>
                  <a:pt x="14166839" y="5423782"/>
                  <a:pt x="14164083" y="5425193"/>
                </a:cubicBezTo>
                <a:cubicBezTo>
                  <a:pt x="14161992" y="5426279"/>
                  <a:pt x="14161097" y="5427368"/>
                  <a:pt x="14158797" y="5431602"/>
                </a:cubicBezTo>
                <a:cubicBezTo>
                  <a:pt x="14157729" y="5433575"/>
                  <a:pt x="14156468" y="5435708"/>
                  <a:pt x="14155975" y="5436345"/>
                </a:cubicBezTo>
                <a:cubicBezTo>
                  <a:pt x="14155062" y="5437518"/>
                  <a:pt x="14153332" y="5439285"/>
                  <a:pt x="14153146" y="5439195"/>
                </a:cubicBezTo>
                <a:cubicBezTo>
                  <a:pt x="14153090" y="5439168"/>
                  <a:pt x="14152535" y="5437932"/>
                  <a:pt x="14151912" y="5436456"/>
                </a:cubicBezTo>
                <a:cubicBezTo>
                  <a:pt x="14147964" y="5427174"/>
                  <a:pt x="14143269" y="5418821"/>
                  <a:pt x="14137284" y="5410466"/>
                </a:cubicBezTo>
                <a:cubicBezTo>
                  <a:pt x="14135732" y="5408288"/>
                  <a:pt x="14135371" y="5407652"/>
                  <a:pt x="14135582" y="5407455"/>
                </a:cubicBezTo>
                <a:cubicBezTo>
                  <a:pt x="14135738" y="5407322"/>
                  <a:pt x="14138009" y="5405055"/>
                  <a:pt x="14140673" y="5402403"/>
                </a:cubicBezTo>
                <a:cubicBezTo>
                  <a:pt x="14154381" y="5388725"/>
                  <a:pt x="14161628" y="5381834"/>
                  <a:pt x="14164047" y="5380215"/>
                </a:cubicBezTo>
                <a:cubicBezTo>
                  <a:pt x="14167082" y="5378179"/>
                  <a:pt x="14170388" y="5377011"/>
                  <a:pt x="14173780" y="5376761"/>
                </a:cubicBezTo>
                <a:cubicBezTo>
                  <a:pt x="14174755" y="5376702"/>
                  <a:pt x="14177297" y="5376732"/>
                  <a:pt x="14179405" y="5376806"/>
                </a:cubicBezTo>
                <a:cubicBezTo>
                  <a:pt x="14184501" y="5377034"/>
                  <a:pt x="14185984" y="5376921"/>
                  <a:pt x="14188220" y="5376158"/>
                </a:cubicBezTo>
                <a:cubicBezTo>
                  <a:pt x="14191213" y="5375115"/>
                  <a:pt x="14193642" y="5372902"/>
                  <a:pt x="14195122" y="5369838"/>
                </a:cubicBezTo>
                <a:cubicBezTo>
                  <a:pt x="14196395" y="5367204"/>
                  <a:pt x="14196665" y="5364500"/>
                  <a:pt x="14196017" y="5361121"/>
                </a:cubicBezTo>
                <a:cubicBezTo>
                  <a:pt x="14195062" y="5356374"/>
                  <a:pt x="14191413" y="5349955"/>
                  <a:pt x="14187427" y="5346093"/>
                </a:cubicBezTo>
                <a:cubicBezTo>
                  <a:pt x="14184541" y="5343292"/>
                  <a:pt x="14183398" y="5342463"/>
                  <a:pt x="14179931" y="5340673"/>
                </a:cubicBezTo>
                <a:cubicBezTo>
                  <a:pt x="14177062" y="5339171"/>
                  <a:pt x="14176522" y="5338956"/>
                  <a:pt x="14174931" y="5338625"/>
                </a:cubicBezTo>
                <a:cubicBezTo>
                  <a:pt x="14172232" y="5338058"/>
                  <a:pt x="14170480" y="5338156"/>
                  <a:pt x="14168069" y="5338996"/>
                </a:cubicBezTo>
                <a:cubicBezTo>
                  <a:pt x="14166406" y="5339575"/>
                  <a:pt x="14165632" y="5339985"/>
                  <a:pt x="14164430" y="5340947"/>
                </a:cubicBezTo>
                <a:cubicBezTo>
                  <a:pt x="14162401" y="5342570"/>
                  <a:pt x="14161626" y="5343602"/>
                  <a:pt x="14160592" y="5346029"/>
                </a:cubicBezTo>
                <a:cubicBezTo>
                  <a:pt x="14159702" y="5348156"/>
                  <a:pt x="14159520" y="5349152"/>
                  <a:pt x="14159043" y="5355051"/>
                </a:cubicBezTo>
                <a:cubicBezTo>
                  <a:pt x="14158517" y="5361526"/>
                  <a:pt x="14157028" y="5365416"/>
                  <a:pt x="14153508" y="5369314"/>
                </a:cubicBezTo>
                <a:cubicBezTo>
                  <a:pt x="14151552" y="5371503"/>
                  <a:pt x="14147615" y="5374785"/>
                  <a:pt x="14133908" y="5385651"/>
                </a:cubicBezTo>
                <a:cubicBezTo>
                  <a:pt x="14130666" y="5388210"/>
                  <a:pt x="14126966" y="5391146"/>
                  <a:pt x="14125653" y="5392194"/>
                </a:cubicBezTo>
                <a:lnTo>
                  <a:pt x="14123284" y="5394091"/>
                </a:lnTo>
                <a:lnTo>
                  <a:pt x="14121912" y="5392736"/>
                </a:lnTo>
                <a:cubicBezTo>
                  <a:pt x="14114954" y="5385870"/>
                  <a:pt x="14105486" y="5378760"/>
                  <a:pt x="14096041" y="5373320"/>
                </a:cubicBezTo>
                <a:lnTo>
                  <a:pt x="14092965" y="5371533"/>
                </a:lnTo>
                <a:lnTo>
                  <a:pt x="14093919" y="5370704"/>
                </a:lnTo>
                <a:cubicBezTo>
                  <a:pt x="14095681" y="5369204"/>
                  <a:pt x="14097016" y="5368490"/>
                  <a:pt x="14100543" y="5367153"/>
                </a:cubicBezTo>
                <a:cubicBezTo>
                  <a:pt x="14105924" y="5365076"/>
                  <a:pt x="14107367" y="5364045"/>
                  <a:pt x="14108676" y="5361336"/>
                </a:cubicBezTo>
                <a:cubicBezTo>
                  <a:pt x="14109896" y="5358814"/>
                  <a:pt x="14109975" y="5356363"/>
                  <a:pt x="14108907" y="5353612"/>
                </a:cubicBezTo>
                <a:cubicBezTo>
                  <a:pt x="14107447" y="5349864"/>
                  <a:pt x="14103931" y="5346506"/>
                  <a:pt x="14098934" y="5344068"/>
                </a:cubicBezTo>
                <a:cubicBezTo>
                  <a:pt x="14094050" y="5341684"/>
                  <a:pt x="14089243" y="5340997"/>
                  <a:pt x="14085445" y="5342134"/>
                </a:cubicBezTo>
                <a:cubicBezTo>
                  <a:pt x="14082469" y="5343047"/>
                  <a:pt x="14080581" y="5344761"/>
                  <a:pt x="14079404" y="5347672"/>
                </a:cubicBezTo>
                <a:cubicBezTo>
                  <a:pt x="14078299" y="5350341"/>
                  <a:pt x="14078443" y="5352093"/>
                  <a:pt x="14080187" y="5357591"/>
                </a:cubicBezTo>
                <a:cubicBezTo>
                  <a:pt x="14080720" y="5359301"/>
                  <a:pt x="14081259" y="5361428"/>
                  <a:pt x="14081373" y="5362336"/>
                </a:cubicBezTo>
                <a:cubicBezTo>
                  <a:pt x="14081552" y="5363920"/>
                  <a:pt x="14081540" y="5365804"/>
                  <a:pt x="14081346" y="5365871"/>
                </a:cubicBezTo>
                <a:cubicBezTo>
                  <a:pt x="14081290" y="5365891"/>
                  <a:pt x="14079939" y="5365399"/>
                  <a:pt x="14078326" y="5364780"/>
                </a:cubicBezTo>
                <a:cubicBezTo>
                  <a:pt x="14068858" y="5361057"/>
                  <a:pt x="14058549" y="5358310"/>
                  <a:pt x="14048964" y="5356973"/>
                </a:cubicBezTo>
                <a:cubicBezTo>
                  <a:pt x="14047672" y="5356787"/>
                  <a:pt x="14046611" y="5356597"/>
                  <a:pt x="14046611" y="5356550"/>
                </a:cubicBezTo>
                <a:cubicBezTo>
                  <a:pt x="14046553" y="5356384"/>
                  <a:pt x="14046622" y="5340125"/>
                  <a:pt x="14046699" y="5334055"/>
                </a:cubicBezTo>
                <a:cubicBezTo>
                  <a:pt x="14046842" y="5319122"/>
                  <a:pt x="14047133" y="5316566"/>
                  <a:pt x="14049101" y="5312494"/>
                </a:cubicBezTo>
                <a:cubicBezTo>
                  <a:pt x="14050527" y="5309543"/>
                  <a:pt x="14051998" y="5307787"/>
                  <a:pt x="14056545" y="5303671"/>
                </a:cubicBezTo>
                <a:cubicBezTo>
                  <a:pt x="14059873" y="5300647"/>
                  <a:pt x="14060658" y="5299690"/>
                  <a:pt x="14061705" y="5297523"/>
                </a:cubicBezTo>
                <a:cubicBezTo>
                  <a:pt x="14062409" y="5296066"/>
                  <a:pt x="14062587" y="5295460"/>
                  <a:pt x="14062717" y="5294094"/>
                </a:cubicBezTo>
                <a:cubicBezTo>
                  <a:pt x="14063417" y="5286782"/>
                  <a:pt x="14058953" y="5281191"/>
                  <a:pt x="14050214" y="5278487"/>
                </a:cubicBezTo>
                <a:cubicBezTo>
                  <a:pt x="14043021" y="5276255"/>
                  <a:pt x="14035552" y="5276356"/>
                  <a:pt x="14029200" y="5278771"/>
                </a:cubicBezTo>
                <a:cubicBezTo>
                  <a:pt x="14026689" y="5279724"/>
                  <a:pt x="14025180" y="5280607"/>
                  <a:pt x="14023584" y="5282049"/>
                </a:cubicBezTo>
                <a:cubicBezTo>
                  <a:pt x="14018982" y="5286231"/>
                  <a:pt x="14018561" y="5293586"/>
                  <a:pt x="14022585" y="5298942"/>
                </a:cubicBezTo>
                <a:cubicBezTo>
                  <a:pt x="14023294" y="5299860"/>
                  <a:pt x="14024776" y="5301705"/>
                  <a:pt x="14025907" y="5303036"/>
                </a:cubicBezTo>
                <a:cubicBezTo>
                  <a:pt x="14028612" y="5306210"/>
                  <a:pt x="14029910" y="5308197"/>
                  <a:pt x="14030833" y="5310579"/>
                </a:cubicBezTo>
                <a:cubicBezTo>
                  <a:pt x="14032755" y="5315517"/>
                  <a:pt x="14032773" y="5318245"/>
                  <a:pt x="14030870" y="5334817"/>
                </a:cubicBezTo>
                <a:cubicBezTo>
                  <a:pt x="14030728" y="5336016"/>
                  <a:pt x="14030414" y="5338813"/>
                  <a:pt x="14030164" y="5341044"/>
                </a:cubicBezTo>
                <a:cubicBezTo>
                  <a:pt x="14029917" y="5343274"/>
                  <a:pt x="14029425" y="5347438"/>
                  <a:pt x="14029092" y="5350319"/>
                </a:cubicBezTo>
                <a:lnTo>
                  <a:pt x="14028467" y="5355571"/>
                </a:lnTo>
                <a:lnTo>
                  <a:pt x="14026537" y="5355606"/>
                </a:lnTo>
                <a:cubicBezTo>
                  <a:pt x="14017029" y="5355827"/>
                  <a:pt x="14005517" y="5357477"/>
                  <a:pt x="13996355" y="5359939"/>
                </a:cubicBezTo>
                <a:cubicBezTo>
                  <a:pt x="13993738" y="5360633"/>
                  <a:pt x="13993470" y="5360665"/>
                  <a:pt x="13993390" y="5360257"/>
                </a:cubicBezTo>
                <a:cubicBezTo>
                  <a:pt x="13993191" y="5359239"/>
                  <a:pt x="13993965" y="5356825"/>
                  <a:pt x="13995794" y="5352662"/>
                </a:cubicBezTo>
                <a:cubicBezTo>
                  <a:pt x="13996812" y="5350365"/>
                  <a:pt x="13997700" y="5348098"/>
                  <a:pt x="13997786" y="5347633"/>
                </a:cubicBezTo>
                <a:cubicBezTo>
                  <a:pt x="13998034" y="5346024"/>
                  <a:pt x="13997873" y="5344449"/>
                  <a:pt x="13997277" y="5342824"/>
                </a:cubicBezTo>
                <a:cubicBezTo>
                  <a:pt x="13995658" y="5338447"/>
                  <a:pt x="13991853" y="5336216"/>
                  <a:pt x="13986100" y="5336294"/>
                </a:cubicBezTo>
                <a:cubicBezTo>
                  <a:pt x="13977416" y="5336383"/>
                  <a:pt x="13968282" y="5341601"/>
                  <a:pt x="13966541" y="5347443"/>
                </a:cubicBezTo>
                <a:cubicBezTo>
                  <a:pt x="13965483" y="5350918"/>
                  <a:pt x="13966690" y="5355097"/>
                  <a:pt x="13969431" y="5357435"/>
                </a:cubicBezTo>
                <a:cubicBezTo>
                  <a:pt x="13970022" y="5357928"/>
                  <a:pt x="13971847" y="5359063"/>
                  <a:pt x="13973968" y="5360204"/>
                </a:cubicBezTo>
                <a:cubicBezTo>
                  <a:pt x="13977268" y="5362006"/>
                  <a:pt x="13979010" y="5363171"/>
                  <a:pt x="13980130" y="5364380"/>
                </a:cubicBezTo>
                <a:cubicBezTo>
                  <a:pt x="13980393" y="5364646"/>
                  <a:pt x="13980610" y="5364912"/>
                  <a:pt x="13980620" y="5364940"/>
                </a:cubicBezTo>
                <a:cubicBezTo>
                  <a:pt x="13980648" y="5364976"/>
                  <a:pt x="13978951" y="5365769"/>
                  <a:pt x="13976857" y="5366670"/>
                </a:cubicBezTo>
                <a:cubicBezTo>
                  <a:pt x="13967734" y="5370626"/>
                  <a:pt x="13958756" y="5375804"/>
                  <a:pt x="13950496" y="5381883"/>
                </a:cubicBezTo>
                <a:cubicBezTo>
                  <a:pt x="13949172" y="5382857"/>
                  <a:pt x="13948060" y="5383633"/>
                  <a:pt x="13948023" y="5383614"/>
                </a:cubicBezTo>
                <a:cubicBezTo>
                  <a:pt x="13947762" y="5383488"/>
                  <a:pt x="13931507" y="5367060"/>
                  <a:pt x="13927253" y="5362607"/>
                </a:cubicBezTo>
                <a:cubicBezTo>
                  <a:pt x="13920694" y="5355773"/>
                  <a:pt x="13918933" y="5353171"/>
                  <a:pt x="13917929" y="5348860"/>
                </a:cubicBezTo>
                <a:cubicBezTo>
                  <a:pt x="13917357" y="5346372"/>
                  <a:pt x="13917250" y="5344591"/>
                  <a:pt x="13917463" y="5339717"/>
                </a:cubicBezTo>
                <a:cubicBezTo>
                  <a:pt x="13917564" y="5337507"/>
                  <a:pt x="13917587" y="5335075"/>
                  <a:pt x="13917531" y="5334333"/>
                </a:cubicBezTo>
                <a:cubicBezTo>
                  <a:pt x="13917376" y="5332461"/>
                  <a:pt x="13916335" y="5329608"/>
                  <a:pt x="13915305" y="5328211"/>
                </a:cubicBezTo>
                <a:cubicBezTo>
                  <a:pt x="13913538" y="5325813"/>
                  <a:pt x="13910514" y="5323821"/>
                  <a:pt x="13907825" y="5323283"/>
                </a:cubicBezTo>
                <a:cubicBezTo>
                  <a:pt x="13900903" y="5321873"/>
                  <a:pt x="13891249" y="5326448"/>
                  <a:pt x="13884608" y="5334277"/>
                </a:cubicBezTo>
                <a:cubicBezTo>
                  <a:pt x="13883219" y="5335910"/>
                  <a:pt x="13882774" y="5336594"/>
                  <a:pt x="13881363" y="5339322"/>
                </a:cubicBezTo>
                <a:cubicBezTo>
                  <a:pt x="13879436" y="5343023"/>
                  <a:pt x="13878939" y="5344673"/>
                  <a:pt x="13878911" y="5347448"/>
                </a:cubicBezTo>
                <a:cubicBezTo>
                  <a:pt x="13878899" y="5350761"/>
                  <a:pt x="13880704" y="5354559"/>
                  <a:pt x="13883408" y="5356880"/>
                </a:cubicBezTo>
                <a:cubicBezTo>
                  <a:pt x="13884694" y="5357985"/>
                  <a:pt x="13887364" y="5359230"/>
                  <a:pt x="13889272" y="5359622"/>
                </a:cubicBezTo>
                <a:cubicBezTo>
                  <a:pt x="13890156" y="5359796"/>
                  <a:pt x="13892404" y="5360053"/>
                  <a:pt x="13894309" y="5360213"/>
                </a:cubicBezTo>
                <a:cubicBezTo>
                  <a:pt x="13901508" y="5360765"/>
                  <a:pt x="13904722" y="5361789"/>
                  <a:pt x="13908518" y="5364661"/>
                </a:cubicBezTo>
                <a:cubicBezTo>
                  <a:pt x="13911350" y="5366812"/>
                  <a:pt x="13913499" y="5369326"/>
                  <a:pt x="13926004" y="5385072"/>
                </a:cubicBezTo>
                <a:cubicBezTo>
                  <a:pt x="13928572" y="5388294"/>
                  <a:pt x="13931536" y="5392031"/>
                  <a:pt x="13932630" y="5393390"/>
                </a:cubicBezTo>
                <a:lnTo>
                  <a:pt x="13934584" y="5395832"/>
                </a:lnTo>
                <a:lnTo>
                  <a:pt x="13933723" y="5396706"/>
                </a:lnTo>
                <a:cubicBezTo>
                  <a:pt x="13927489" y="5402980"/>
                  <a:pt x="13920151" y="5412823"/>
                  <a:pt x="13914718" y="5422204"/>
                </a:cubicBezTo>
                <a:cubicBezTo>
                  <a:pt x="13913656" y="5424018"/>
                  <a:pt x="13913002" y="5424992"/>
                  <a:pt x="13912871" y="5424929"/>
                </a:cubicBezTo>
                <a:cubicBezTo>
                  <a:pt x="13912180" y="5424595"/>
                  <a:pt x="13910485" y="5421426"/>
                  <a:pt x="13909246" y="5418223"/>
                </a:cubicBezTo>
                <a:cubicBezTo>
                  <a:pt x="13907111" y="5412581"/>
                  <a:pt x="13906259" y="5411386"/>
                  <a:pt x="13903541" y="5410050"/>
                </a:cubicBezTo>
                <a:cubicBezTo>
                  <a:pt x="13900795" y="5408723"/>
                  <a:pt x="13898743" y="5408630"/>
                  <a:pt x="13895835" y="5409736"/>
                </a:cubicBezTo>
                <a:cubicBezTo>
                  <a:pt x="13893916" y="5410467"/>
                  <a:pt x="13892508" y="5411424"/>
                  <a:pt x="13890769" y="5413210"/>
                </a:cubicBezTo>
                <a:cubicBezTo>
                  <a:pt x="13884545" y="5419605"/>
                  <a:pt x="13881855" y="5430081"/>
                  <a:pt x="13885065" y="5435503"/>
                </a:cubicBezTo>
                <a:cubicBezTo>
                  <a:pt x="13886128" y="5437307"/>
                  <a:pt x="13887030" y="5438112"/>
                  <a:pt x="13889066" y="5439096"/>
                </a:cubicBezTo>
                <a:cubicBezTo>
                  <a:pt x="13892016" y="5440522"/>
                  <a:pt x="13893835" y="5440479"/>
                  <a:pt x="13898721" y="5438854"/>
                </a:cubicBezTo>
                <a:cubicBezTo>
                  <a:pt x="13902343" y="5437654"/>
                  <a:pt x="13904109" y="5437241"/>
                  <a:pt x="13905900" y="5437207"/>
                </a:cubicBezTo>
                <a:lnTo>
                  <a:pt x="13907246" y="5437189"/>
                </a:lnTo>
                <a:lnTo>
                  <a:pt x="13906860" y="5438225"/>
                </a:lnTo>
                <a:cubicBezTo>
                  <a:pt x="13906664" y="5438775"/>
                  <a:pt x="13905919" y="5440743"/>
                  <a:pt x="13905248" y="5442561"/>
                </a:cubicBezTo>
                <a:cubicBezTo>
                  <a:pt x="13902184" y="5450760"/>
                  <a:pt x="13899655" y="5460760"/>
                  <a:pt x="13898436" y="5469481"/>
                </a:cubicBezTo>
                <a:cubicBezTo>
                  <a:pt x="13898199" y="5471164"/>
                  <a:pt x="13897977" y="5472624"/>
                  <a:pt x="13897932" y="5472717"/>
                </a:cubicBezTo>
                <a:cubicBezTo>
                  <a:pt x="13897877" y="5472829"/>
                  <a:pt x="13896255" y="5472898"/>
                  <a:pt x="13894344" y="5472895"/>
                </a:cubicBezTo>
                <a:cubicBezTo>
                  <a:pt x="13860947" y="5472817"/>
                  <a:pt x="13859498" y="5472717"/>
                  <a:pt x="13854511" y="5470306"/>
                </a:cubicBezTo>
                <a:cubicBezTo>
                  <a:pt x="13851280" y="5468744"/>
                  <a:pt x="13849995" y="5467685"/>
                  <a:pt x="13846106" y="5463432"/>
                </a:cubicBezTo>
                <a:cubicBezTo>
                  <a:pt x="13841124" y="5457959"/>
                  <a:pt x="13838963" y="5456708"/>
                  <a:pt x="13834593" y="5456693"/>
                </a:cubicBezTo>
                <a:cubicBezTo>
                  <a:pt x="13830630" y="5456690"/>
                  <a:pt x="13827374" y="5458182"/>
                  <a:pt x="13824641" y="5461216"/>
                </a:cubicBezTo>
                <a:cubicBezTo>
                  <a:pt x="13823024" y="5463038"/>
                  <a:pt x="13820694" y="5467858"/>
                  <a:pt x="13819928" y="5470968"/>
                </a:cubicBezTo>
                <a:cubicBezTo>
                  <a:pt x="13817721" y="5480111"/>
                  <a:pt x="13819132" y="5489826"/>
                  <a:pt x="13823406" y="5495095"/>
                </a:cubicBezTo>
                <a:cubicBezTo>
                  <a:pt x="13824774" y="5496746"/>
                  <a:pt x="13825881" y="5497650"/>
                  <a:pt x="13827599" y="5498481"/>
                </a:cubicBezTo>
                <a:cubicBezTo>
                  <a:pt x="13830906" y="5500079"/>
                  <a:pt x="13835460" y="5499999"/>
                  <a:pt x="13838740" y="5498265"/>
                </a:cubicBezTo>
                <a:cubicBezTo>
                  <a:pt x="13840389" y="5497380"/>
                  <a:pt x="13841501" y="5496558"/>
                  <a:pt x="13844840" y="5493701"/>
                </a:cubicBezTo>
                <a:cubicBezTo>
                  <a:pt x="13848006" y="5491013"/>
                  <a:pt x="13849385" y="5490067"/>
                  <a:pt x="13851598" y="5489016"/>
                </a:cubicBezTo>
                <a:cubicBezTo>
                  <a:pt x="13854898" y="5487431"/>
                  <a:pt x="13858631" y="5486908"/>
                  <a:pt x="13863721" y="5487293"/>
                </a:cubicBezTo>
                <a:cubicBezTo>
                  <a:pt x="13866944" y="5487538"/>
                  <a:pt x="13872983" y="5488152"/>
                  <a:pt x="13877426" y="5488686"/>
                </a:cubicBezTo>
                <a:cubicBezTo>
                  <a:pt x="13879675" y="5488943"/>
                  <a:pt x="13884145" y="5489468"/>
                  <a:pt x="13893029" y="5490489"/>
                </a:cubicBezTo>
                <a:cubicBezTo>
                  <a:pt x="13895129" y="5490720"/>
                  <a:pt x="13896924" y="5491012"/>
                  <a:pt x="13897018" y="5491103"/>
                </a:cubicBezTo>
                <a:cubicBezTo>
                  <a:pt x="13897113" y="5491195"/>
                  <a:pt x="13897241" y="5492501"/>
                  <a:pt x="13897289" y="5493976"/>
                </a:cubicBezTo>
                <a:cubicBezTo>
                  <a:pt x="13897613" y="5502936"/>
                  <a:pt x="13899277" y="5513557"/>
                  <a:pt x="13901834" y="5522951"/>
                </a:cubicBezTo>
                <a:lnTo>
                  <a:pt x="13902556" y="5525604"/>
                </a:lnTo>
                <a:lnTo>
                  <a:pt x="13901609" y="5525562"/>
                </a:lnTo>
                <a:cubicBezTo>
                  <a:pt x="13899465" y="5525470"/>
                  <a:pt x="13898347" y="5525114"/>
                  <a:pt x="13893940" y="5523169"/>
                </a:cubicBezTo>
                <a:cubicBezTo>
                  <a:pt x="13888182" y="5520639"/>
                  <a:pt x="13886852" y="5520434"/>
                  <a:pt x="13883833" y="5521579"/>
                </a:cubicBezTo>
                <a:cubicBezTo>
                  <a:pt x="13879457" y="5523244"/>
                  <a:pt x="13877360" y="5526678"/>
                  <a:pt x="13877297" y="5532339"/>
                </a:cubicBezTo>
                <a:cubicBezTo>
                  <a:pt x="13877253" y="5535291"/>
                  <a:pt x="13877714" y="5537864"/>
                  <a:pt x="13878767" y="5540977"/>
                </a:cubicBezTo>
                <a:cubicBezTo>
                  <a:pt x="13880610" y="5546316"/>
                  <a:pt x="13883614" y="5550210"/>
                  <a:pt x="13887218" y="5551952"/>
                </a:cubicBezTo>
                <a:cubicBezTo>
                  <a:pt x="13889684" y="5553144"/>
                  <a:pt x="13891792" y="5553218"/>
                  <a:pt x="13894459" y="5552180"/>
                </a:cubicBezTo>
                <a:cubicBezTo>
                  <a:pt x="13897137" y="5551169"/>
                  <a:pt x="13898857" y="5549420"/>
                  <a:pt x="13900465" y="5546141"/>
                </a:cubicBezTo>
                <a:cubicBezTo>
                  <a:pt x="13901801" y="5543376"/>
                  <a:pt x="13903537" y="5540643"/>
                  <a:pt x="13904809" y="5539299"/>
                </a:cubicBezTo>
                <a:cubicBezTo>
                  <a:pt x="13906657" y="5537334"/>
                  <a:pt x="13906620" y="5537316"/>
                  <a:pt x="13907559" y="5539568"/>
                </a:cubicBezTo>
                <a:cubicBezTo>
                  <a:pt x="13911615" y="5549294"/>
                  <a:pt x="13917638" y="5559810"/>
                  <a:pt x="13923636" y="5567663"/>
                </a:cubicBezTo>
                <a:cubicBezTo>
                  <a:pt x="13924665" y="5569013"/>
                  <a:pt x="13925470" y="5570209"/>
                  <a:pt x="13925416" y="5570321"/>
                </a:cubicBezTo>
                <a:cubicBezTo>
                  <a:pt x="13925298" y="5570564"/>
                  <a:pt x="13918148" y="5577731"/>
                  <a:pt x="13911325" y="5584459"/>
                </a:cubicBezTo>
                <a:cubicBezTo>
                  <a:pt x="13897945" y="5597650"/>
                  <a:pt x="13895725" y="5599480"/>
                  <a:pt x="13891300" y="5601005"/>
                </a:cubicBezTo>
                <a:cubicBezTo>
                  <a:pt x="13888188" y="5602059"/>
                  <a:pt x="13885889" y="5602285"/>
                  <a:pt x="13880614" y="5601994"/>
                </a:cubicBezTo>
                <a:cubicBezTo>
                  <a:pt x="13875925" y="5601733"/>
                  <a:pt x="13874303" y="5601847"/>
                  <a:pt x="13871994" y="5602667"/>
                </a:cubicBezTo>
                <a:cubicBezTo>
                  <a:pt x="13868706" y="5603798"/>
                  <a:pt x="13866588" y="5605701"/>
                  <a:pt x="13865009" y="5608970"/>
                </a:cubicBezTo>
                <a:cubicBezTo>
                  <a:pt x="13863437" y="5612174"/>
                  <a:pt x="13863354" y="5615729"/>
                  <a:pt x="13864748" y="5619998"/>
                </a:cubicBezTo>
                <a:cubicBezTo>
                  <a:pt x="13866876" y="5626465"/>
                  <a:pt x="13871561" y="5632600"/>
                  <a:pt x="13877620" y="5636796"/>
                </a:cubicBezTo>
                <a:cubicBezTo>
                  <a:pt x="13877855" y="5636979"/>
                  <a:pt x="13879312" y="5637729"/>
                  <a:pt x="13880853" y="5638497"/>
                </a:cubicBezTo>
                <a:cubicBezTo>
                  <a:pt x="13885430" y="5640755"/>
                  <a:pt x="13888312" y="5641088"/>
                  <a:pt x="13892089" y="5639802"/>
                </a:cubicBezTo>
                <a:cubicBezTo>
                  <a:pt x="13895368" y="5638691"/>
                  <a:pt x="13897780" y="5636561"/>
                  <a:pt x="13899279" y="5633460"/>
                </a:cubicBezTo>
                <a:cubicBezTo>
                  <a:pt x="13900208" y="5631536"/>
                  <a:pt x="13900566" y="5629750"/>
                  <a:pt x="13900975" y="5624993"/>
                </a:cubicBezTo>
                <a:cubicBezTo>
                  <a:pt x="13901358" y="5620385"/>
                  <a:pt x="13901643" y="5618794"/>
                  <a:pt x="13902491" y="5616277"/>
                </a:cubicBezTo>
                <a:cubicBezTo>
                  <a:pt x="13903589" y="5613052"/>
                  <a:pt x="13905756" y="5609997"/>
                  <a:pt x="13908967" y="5607170"/>
                </a:cubicBezTo>
                <a:cubicBezTo>
                  <a:pt x="13910910" y="5605436"/>
                  <a:pt x="13917629" y="5599973"/>
                  <a:pt x="13925690" y="5593591"/>
                </a:cubicBezTo>
                <a:cubicBezTo>
                  <a:pt x="13929014" y="5590957"/>
                  <a:pt x="13933090" y="5587719"/>
                  <a:pt x="13934743" y="5586397"/>
                </a:cubicBezTo>
                <a:cubicBezTo>
                  <a:pt x="13936424" y="5585066"/>
                  <a:pt x="13937885" y="5584044"/>
                  <a:pt x="13937997" y="5584098"/>
                </a:cubicBezTo>
                <a:cubicBezTo>
                  <a:pt x="13938128" y="5584162"/>
                  <a:pt x="13938936" y="5584874"/>
                  <a:pt x="13939799" y="5585661"/>
                </a:cubicBezTo>
                <a:cubicBezTo>
                  <a:pt x="13947138" y="5592503"/>
                  <a:pt x="13956770" y="5599462"/>
                  <a:pt x="13965435" y="5604180"/>
                </a:cubicBezTo>
                <a:lnTo>
                  <a:pt x="13968024" y="5605593"/>
                </a:lnTo>
                <a:lnTo>
                  <a:pt x="13966962" y="5606600"/>
                </a:lnTo>
                <a:cubicBezTo>
                  <a:pt x="13965413" y="5608087"/>
                  <a:pt x="13963552" y="5609124"/>
                  <a:pt x="13960081" y="5610442"/>
                </a:cubicBezTo>
                <a:cubicBezTo>
                  <a:pt x="13958392" y="5611077"/>
                  <a:pt x="13956418" y="5611921"/>
                  <a:pt x="13955681" y="5612302"/>
                </a:cubicBezTo>
                <a:cubicBezTo>
                  <a:pt x="13952594" y="5613921"/>
                  <a:pt x="13950672" y="5617371"/>
                  <a:pt x="13950851" y="5621006"/>
                </a:cubicBezTo>
                <a:cubicBezTo>
                  <a:pt x="13950992" y="5623909"/>
                  <a:pt x="13953109" y="5627490"/>
                  <a:pt x="13956253" y="5630139"/>
                </a:cubicBezTo>
                <a:cubicBezTo>
                  <a:pt x="13963433" y="5636166"/>
                  <a:pt x="13973206" y="5637779"/>
                  <a:pt x="13978322" y="5633822"/>
                </a:cubicBezTo>
                <a:cubicBezTo>
                  <a:pt x="13979662" y="5632765"/>
                  <a:pt x="13979726" y="5632680"/>
                  <a:pt x="13980693" y="5630681"/>
                </a:cubicBezTo>
                <a:cubicBezTo>
                  <a:pt x="13982272" y="5627412"/>
                  <a:pt x="13982254" y="5626067"/>
                  <a:pt x="13980471" y="5620458"/>
                </a:cubicBezTo>
                <a:cubicBezTo>
                  <a:pt x="13979861" y="5618573"/>
                  <a:pt x="13979315" y="5616511"/>
                  <a:pt x="13979213" y="5615909"/>
                </a:cubicBezTo>
                <a:cubicBezTo>
                  <a:pt x="13979012" y="5614659"/>
                  <a:pt x="13978988" y="5611560"/>
                  <a:pt x="13979160" y="5611205"/>
                </a:cubicBezTo>
                <a:cubicBezTo>
                  <a:pt x="13979304" y="5610906"/>
                  <a:pt x="13979649" y="5611004"/>
                  <a:pt x="13983007" y="5612304"/>
                </a:cubicBezTo>
                <a:cubicBezTo>
                  <a:pt x="13990992" y="5615426"/>
                  <a:pt x="14000908" y="5618029"/>
                  <a:pt x="14010095" y="5619427"/>
                </a:cubicBezTo>
                <a:lnTo>
                  <a:pt x="14013405" y="5619921"/>
                </a:lnTo>
                <a:lnTo>
                  <a:pt x="14013369" y="5621424"/>
                </a:lnTo>
                <a:cubicBezTo>
                  <a:pt x="14013343" y="5622241"/>
                  <a:pt x="14013335" y="5626501"/>
                  <a:pt x="14013320" y="5630872"/>
                </a:cubicBezTo>
                <a:cubicBezTo>
                  <a:pt x="14013322" y="5653226"/>
                  <a:pt x="14013075" y="5659744"/>
                  <a:pt x="14012091" y="5663117"/>
                </a:cubicBezTo>
                <a:cubicBezTo>
                  <a:pt x="14010769" y="5667709"/>
                  <a:pt x="14009204" y="5669948"/>
                  <a:pt x="14004089" y="5674666"/>
                </a:cubicBezTo>
                <a:cubicBezTo>
                  <a:pt x="14002385" y="5676239"/>
                  <a:pt x="14000489" y="5678111"/>
                  <a:pt x="13999886" y="5678834"/>
                </a:cubicBezTo>
                <a:cubicBezTo>
                  <a:pt x="13995959" y="5683527"/>
                  <a:pt x="13996278" y="5690733"/>
                  <a:pt x="14000636" y="5695258"/>
                </a:cubicBezTo>
                <a:cubicBezTo>
                  <a:pt x="14005425" y="5700223"/>
                  <a:pt x="14015549" y="5703019"/>
                  <a:pt x="14024393" y="5701786"/>
                </a:cubicBezTo>
                <a:close/>
                <a:moveTo>
                  <a:pt x="10400165" y="10927170"/>
                </a:moveTo>
                <a:cubicBezTo>
                  <a:pt x="10416242" y="10924548"/>
                  <a:pt x="10424343" y="10920068"/>
                  <a:pt x="10431772" y="10909724"/>
                </a:cubicBezTo>
                <a:cubicBezTo>
                  <a:pt x="10438230" y="10900755"/>
                  <a:pt x="10440546" y="10890749"/>
                  <a:pt x="10438688" y="10879914"/>
                </a:cubicBezTo>
                <a:cubicBezTo>
                  <a:pt x="10437535" y="10873191"/>
                  <a:pt x="10435148" y="10867889"/>
                  <a:pt x="10427390" y="10854773"/>
                </a:cubicBezTo>
                <a:cubicBezTo>
                  <a:pt x="10419841" y="10842091"/>
                  <a:pt x="10417631" y="10837431"/>
                  <a:pt x="10415165" y="10829320"/>
                </a:cubicBezTo>
                <a:cubicBezTo>
                  <a:pt x="10412036" y="10818904"/>
                  <a:pt x="10412002" y="10806950"/>
                  <a:pt x="10415096" y="10793653"/>
                </a:cubicBezTo>
                <a:cubicBezTo>
                  <a:pt x="10416931" y="10785544"/>
                  <a:pt x="10424252" y="10758890"/>
                  <a:pt x="10433357" y="10727361"/>
                </a:cubicBezTo>
                <a:cubicBezTo>
                  <a:pt x="10437107" y="10714355"/>
                  <a:pt x="10441691" y="10698383"/>
                  <a:pt x="10443533" y="10691886"/>
                </a:cubicBezTo>
                <a:cubicBezTo>
                  <a:pt x="10445429" y="10685312"/>
                  <a:pt x="10447331" y="10679947"/>
                  <a:pt x="10447723" y="10679879"/>
                </a:cubicBezTo>
                <a:cubicBezTo>
                  <a:pt x="10448179" y="10679801"/>
                  <a:pt x="10451600" y="10680155"/>
                  <a:pt x="10455303" y="10680595"/>
                </a:cubicBezTo>
                <a:cubicBezTo>
                  <a:pt x="10487055" y="10684760"/>
                  <a:pt x="10524984" y="10684976"/>
                  <a:pt x="10556242" y="10681161"/>
                </a:cubicBezTo>
                <a:lnTo>
                  <a:pt x="10565588" y="10680029"/>
                </a:lnTo>
                <a:lnTo>
                  <a:pt x="10564695" y="10684617"/>
                </a:lnTo>
                <a:cubicBezTo>
                  <a:pt x="10563432" y="10691352"/>
                  <a:pt x="10560520" y="10697495"/>
                  <a:pt x="10553948" y="10707357"/>
                </a:cubicBezTo>
                <a:cubicBezTo>
                  <a:pt x="10550737" y="10712140"/>
                  <a:pt x="10547172" y="10717992"/>
                  <a:pt x="10545964" y="10720350"/>
                </a:cubicBezTo>
                <a:cubicBezTo>
                  <a:pt x="10540948" y="10730281"/>
                  <a:pt x="10542356" y="10742805"/>
                  <a:pt x="10549563" y="10751918"/>
                </a:cubicBezTo>
                <a:cubicBezTo>
                  <a:pt x="10555312" y="10759197"/>
                  <a:pt x="10567454" y="10764573"/>
                  <a:pt x="10580533" y="10765623"/>
                </a:cubicBezTo>
                <a:cubicBezTo>
                  <a:pt x="10610361" y="10767967"/>
                  <a:pt x="10638741" y="10754030"/>
                  <a:pt x="10644690" y="10734263"/>
                </a:cubicBezTo>
                <a:cubicBezTo>
                  <a:pt x="10646212" y="10729030"/>
                  <a:pt x="10646221" y="10728692"/>
                  <a:pt x="10645024" y="10721708"/>
                </a:cubicBezTo>
                <a:cubicBezTo>
                  <a:pt x="10643065" y="10710285"/>
                  <a:pt x="10640523" y="10706824"/>
                  <a:pt x="10625491" y="10695560"/>
                </a:cubicBezTo>
                <a:cubicBezTo>
                  <a:pt x="10620412" y="10691795"/>
                  <a:pt x="10615165" y="10687453"/>
                  <a:pt x="10613788" y="10686077"/>
                </a:cubicBezTo>
                <a:cubicBezTo>
                  <a:pt x="10610944" y="10683205"/>
                  <a:pt x="10605136" y="10675197"/>
                  <a:pt x="10604924" y="10673957"/>
                </a:cubicBezTo>
                <a:cubicBezTo>
                  <a:pt x="10604745" y="10672912"/>
                  <a:pt x="10605821" y="10672526"/>
                  <a:pt x="10616955" y="10669677"/>
                </a:cubicBezTo>
                <a:cubicBezTo>
                  <a:pt x="10643485" y="10662977"/>
                  <a:pt x="10674076" y="10651349"/>
                  <a:pt x="10700532" y="10637943"/>
                </a:cubicBezTo>
                <a:lnTo>
                  <a:pt x="10710045" y="10633087"/>
                </a:lnTo>
                <a:lnTo>
                  <a:pt x="10712742" y="10637060"/>
                </a:lnTo>
                <a:cubicBezTo>
                  <a:pt x="10714189" y="10639230"/>
                  <a:pt x="10722068" y="10650310"/>
                  <a:pt x="10730134" y="10661693"/>
                </a:cubicBezTo>
                <a:cubicBezTo>
                  <a:pt x="10771599" y="10719760"/>
                  <a:pt x="10783046" y="10737148"/>
                  <a:pt x="10786742" y="10747736"/>
                </a:cubicBezTo>
                <a:cubicBezTo>
                  <a:pt x="10791828" y="10762117"/>
                  <a:pt x="10791912" y="10770837"/>
                  <a:pt x="10787377" y="10792579"/>
                </a:cubicBezTo>
                <a:cubicBezTo>
                  <a:pt x="10785865" y="10799826"/>
                  <a:pt x="10784413" y="10808205"/>
                  <a:pt x="10784187" y="10811201"/>
                </a:cubicBezTo>
                <a:cubicBezTo>
                  <a:pt x="10782689" y="10830674"/>
                  <a:pt x="10796882" y="10848801"/>
                  <a:pt x="10816592" y="10852477"/>
                </a:cubicBezTo>
                <a:cubicBezTo>
                  <a:pt x="10838242" y="10856492"/>
                  <a:pt x="10869725" y="10844980"/>
                  <a:pt x="10890415" y="10825373"/>
                </a:cubicBezTo>
                <a:cubicBezTo>
                  <a:pt x="10911181" y="10805821"/>
                  <a:pt x="10917946" y="10785713"/>
                  <a:pt x="10909882" y="10767677"/>
                </a:cubicBezTo>
                <a:cubicBezTo>
                  <a:pt x="10907010" y="10761114"/>
                  <a:pt x="10903090" y="10756276"/>
                  <a:pt x="10897158" y="10751851"/>
                </a:cubicBezTo>
                <a:cubicBezTo>
                  <a:pt x="10891138" y="10747306"/>
                  <a:pt x="10884474" y="10744484"/>
                  <a:pt x="10873052" y="10741739"/>
                </a:cubicBezTo>
                <a:cubicBezTo>
                  <a:pt x="10849991" y="10736152"/>
                  <a:pt x="10839757" y="10731322"/>
                  <a:pt x="10830306" y="10721654"/>
                </a:cubicBezTo>
                <a:cubicBezTo>
                  <a:pt x="10821424" y="10712561"/>
                  <a:pt x="10817892" y="10706851"/>
                  <a:pt x="10787986" y="10653118"/>
                </a:cubicBezTo>
                <a:cubicBezTo>
                  <a:pt x="10767764" y="10616673"/>
                  <a:pt x="10759879" y="10602033"/>
                  <a:pt x="10760170" y="10601379"/>
                </a:cubicBezTo>
                <a:cubicBezTo>
                  <a:pt x="10760309" y="10601019"/>
                  <a:pt x="10762836" y="10598906"/>
                  <a:pt x="10765765" y="10596791"/>
                </a:cubicBezTo>
                <a:cubicBezTo>
                  <a:pt x="10787832" y="10580510"/>
                  <a:pt x="10817438" y="10551782"/>
                  <a:pt x="10835816" y="10528876"/>
                </a:cubicBezTo>
                <a:cubicBezTo>
                  <a:pt x="10838305" y="10525762"/>
                  <a:pt x="10840481" y="10523171"/>
                  <a:pt x="10840611" y="10523149"/>
                </a:cubicBezTo>
                <a:cubicBezTo>
                  <a:pt x="10840742" y="10523127"/>
                  <a:pt x="10841947" y="10524667"/>
                  <a:pt x="10843218" y="10526599"/>
                </a:cubicBezTo>
                <a:cubicBezTo>
                  <a:pt x="10847636" y="10533165"/>
                  <a:pt x="10848839" y="10536655"/>
                  <a:pt x="10852146" y="10552415"/>
                </a:cubicBezTo>
                <a:cubicBezTo>
                  <a:pt x="10856244" y="10572005"/>
                  <a:pt x="10857836" y="10575024"/>
                  <a:pt x="10867108" y="10581296"/>
                </a:cubicBezTo>
                <a:cubicBezTo>
                  <a:pt x="10873792" y="10585794"/>
                  <a:pt x="10879612" y="10587215"/>
                  <a:pt x="10887174" y="10586255"/>
                </a:cubicBezTo>
                <a:cubicBezTo>
                  <a:pt x="10894278" y="10585372"/>
                  <a:pt x="10899754" y="10583224"/>
                  <a:pt x="10906178" y="10578763"/>
                </a:cubicBezTo>
                <a:cubicBezTo>
                  <a:pt x="10929432" y="10562748"/>
                  <a:pt x="10944449" y="10531214"/>
                  <a:pt x="10937936" y="10512038"/>
                </a:cubicBezTo>
                <a:cubicBezTo>
                  <a:pt x="10935807" y="10505886"/>
                  <a:pt x="10932597" y="10501666"/>
                  <a:pt x="10926787" y="10497555"/>
                </a:cubicBezTo>
                <a:cubicBezTo>
                  <a:pt x="10921576" y="10493812"/>
                  <a:pt x="10916537" y="10491854"/>
                  <a:pt x="10911441" y="10491519"/>
                </a:cubicBezTo>
                <a:cubicBezTo>
                  <a:pt x="10909808" y="10491395"/>
                  <a:pt x="10902854" y="10491983"/>
                  <a:pt x="10895945" y="10492832"/>
                </a:cubicBezTo>
                <a:cubicBezTo>
                  <a:pt x="10889037" y="10493680"/>
                  <a:pt x="10881278" y="10494272"/>
                  <a:pt x="10878643" y="10494186"/>
                </a:cubicBezTo>
                <a:cubicBezTo>
                  <a:pt x="10873503" y="10493992"/>
                  <a:pt x="10864961" y="10492366"/>
                  <a:pt x="10864129" y="10491433"/>
                </a:cubicBezTo>
                <a:cubicBezTo>
                  <a:pt x="10863878" y="10491141"/>
                  <a:pt x="10865377" y="10488129"/>
                  <a:pt x="10867549" y="10484733"/>
                </a:cubicBezTo>
                <a:cubicBezTo>
                  <a:pt x="10885400" y="10456407"/>
                  <a:pt x="10899595" y="10425955"/>
                  <a:pt x="10911955" y="10389500"/>
                </a:cubicBezTo>
                <a:lnTo>
                  <a:pt x="10913705" y="10384429"/>
                </a:lnTo>
                <a:lnTo>
                  <a:pt x="10941018" y="10388952"/>
                </a:lnTo>
                <a:cubicBezTo>
                  <a:pt x="10987571" y="10396760"/>
                  <a:pt x="11022240" y="10403044"/>
                  <a:pt x="11032681" y="10405555"/>
                </a:cubicBezTo>
                <a:cubicBezTo>
                  <a:pt x="11046696" y="10408930"/>
                  <a:pt x="11057062" y="10414140"/>
                  <a:pt x="11065012" y="10421714"/>
                </a:cubicBezTo>
                <a:cubicBezTo>
                  <a:pt x="11070491" y="10427023"/>
                  <a:pt x="11074829" y="10432730"/>
                  <a:pt x="11082976" y="10445376"/>
                </a:cubicBezTo>
                <a:cubicBezTo>
                  <a:pt x="11094623" y="10463537"/>
                  <a:pt x="11103109" y="10469540"/>
                  <a:pt x="11119118" y="10470827"/>
                </a:cubicBezTo>
                <a:cubicBezTo>
                  <a:pt x="11135529" y="10472112"/>
                  <a:pt x="11150975" y="10462274"/>
                  <a:pt x="11161947" y="10443595"/>
                </a:cubicBezTo>
                <a:cubicBezTo>
                  <a:pt x="11171710" y="10426870"/>
                  <a:pt x="11177074" y="10407606"/>
                  <a:pt x="11177171" y="10388977"/>
                </a:cubicBezTo>
                <a:cubicBezTo>
                  <a:pt x="11177157" y="10381051"/>
                  <a:pt x="11174650" y="10366430"/>
                  <a:pt x="11172238" y="10360595"/>
                </a:cubicBezTo>
                <a:cubicBezTo>
                  <a:pt x="11166403" y="10346544"/>
                  <a:pt x="11154613" y="10337345"/>
                  <a:pt x="11140126" y="10335528"/>
                </a:cubicBezTo>
                <a:cubicBezTo>
                  <a:pt x="11128526" y="10334090"/>
                  <a:pt x="11121373" y="10336258"/>
                  <a:pt x="11103938" y="10346638"/>
                </a:cubicBezTo>
                <a:cubicBezTo>
                  <a:pt x="11088089" y="10356075"/>
                  <a:pt x="11084341" y="10357725"/>
                  <a:pt x="11074107" y="10359950"/>
                </a:cubicBezTo>
                <a:cubicBezTo>
                  <a:pt x="11060437" y="10362899"/>
                  <a:pt x="11051986" y="10362198"/>
                  <a:pt x="11030524" y="10356538"/>
                </a:cubicBezTo>
                <a:cubicBezTo>
                  <a:pt x="11015036" y="10352407"/>
                  <a:pt x="10928245" y="10327779"/>
                  <a:pt x="10927208" y="10327218"/>
                </a:cubicBezTo>
                <a:cubicBezTo>
                  <a:pt x="10927056" y="10327110"/>
                  <a:pt x="10927556" y="10322589"/>
                  <a:pt x="10928315" y="10317218"/>
                </a:cubicBezTo>
                <a:cubicBezTo>
                  <a:pt x="10932845" y="10284861"/>
                  <a:pt x="10933326" y="10245740"/>
                  <a:pt x="10929518" y="10213738"/>
                </a:cubicBezTo>
                <a:cubicBezTo>
                  <a:pt x="10928339" y="10203727"/>
                  <a:pt x="10927776" y="10204361"/>
                  <a:pt x="10935733" y="10206491"/>
                </a:cubicBezTo>
                <a:cubicBezTo>
                  <a:pt x="10942283" y="10208257"/>
                  <a:pt x="10945819" y="10210069"/>
                  <a:pt x="10956980" y="10217563"/>
                </a:cubicBezTo>
                <a:cubicBezTo>
                  <a:pt x="10962516" y="10221250"/>
                  <a:pt x="10968794" y="10224944"/>
                  <a:pt x="10970887" y="10225794"/>
                </a:cubicBezTo>
                <a:cubicBezTo>
                  <a:pt x="10983549" y="10230678"/>
                  <a:pt x="10997419" y="10226150"/>
                  <a:pt x="11005485" y="10214420"/>
                </a:cubicBezTo>
                <a:cubicBezTo>
                  <a:pt x="11018299" y="10195895"/>
                  <a:pt x="11015216" y="10158326"/>
                  <a:pt x="10999148" y="10137496"/>
                </a:cubicBezTo>
                <a:cubicBezTo>
                  <a:pt x="10995172" y="10132332"/>
                  <a:pt x="10987516" y="10126858"/>
                  <a:pt x="10982207" y="10125283"/>
                </a:cubicBezTo>
                <a:cubicBezTo>
                  <a:pt x="10976767" y="10123729"/>
                  <a:pt x="10970334" y="10123824"/>
                  <a:pt x="10964605" y="10125680"/>
                </a:cubicBezTo>
                <a:cubicBezTo>
                  <a:pt x="10956714" y="10128243"/>
                  <a:pt x="10952997" y="10131635"/>
                  <a:pt x="10942243" y="10146111"/>
                </a:cubicBezTo>
                <a:cubicBezTo>
                  <a:pt x="10938857" y="10150656"/>
                  <a:pt x="10934809" y="10155650"/>
                  <a:pt x="10933313" y="10157116"/>
                </a:cubicBezTo>
                <a:cubicBezTo>
                  <a:pt x="10930604" y="10159731"/>
                  <a:pt x="10923433" y="10164925"/>
                  <a:pt x="10922193" y="10165137"/>
                </a:cubicBezTo>
                <a:cubicBezTo>
                  <a:pt x="10921475" y="10165260"/>
                  <a:pt x="10920867" y="10163281"/>
                  <a:pt x="10917708" y="10151124"/>
                </a:cubicBezTo>
                <a:cubicBezTo>
                  <a:pt x="10913472" y="10134649"/>
                  <a:pt x="10906584" y="10114463"/>
                  <a:pt x="10899383" y="10097153"/>
                </a:cubicBezTo>
                <a:cubicBezTo>
                  <a:pt x="10895717" y="10088307"/>
                  <a:pt x="10887459" y="10070708"/>
                  <a:pt x="10884725" y="10065734"/>
                </a:cubicBezTo>
                <a:lnTo>
                  <a:pt x="10883364" y="10063279"/>
                </a:lnTo>
                <a:lnTo>
                  <a:pt x="10891805" y="10057263"/>
                </a:lnTo>
                <a:cubicBezTo>
                  <a:pt x="10907656" y="10045877"/>
                  <a:pt x="10939188" y="10023673"/>
                  <a:pt x="10953294" y="10013863"/>
                </a:cubicBezTo>
                <a:cubicBezTo>
                  <a:pt x="10979955" y="9995383"/>
                  <a:pt x="10989519" y="9989645"/>
                  <a:pt x="10998096" y="9987166"/>
                </a:cubicBezTo>
                <a:cubicBezTo>
                  <a:pt x="11000216" y="9986601"/>
                  <a:pt x="11002967" y="9985793"/>
                  <a:pt x="11004174" y="9985385"/>
                </a:cubicBezTo>
                <a:cubicBezTo>
                  <a:pt x="11007619" y="9984324"/>
                  <a:pt x="11018961" y="9983857"/>
                  <a:pt x="11025060" y="9984559"/>
                </a:cubicBezTo>
                <a:cubicBezTo>
                  <a:pt x="11028142" y="9984903"/>
                  <a:pt x="11035846" y="9986338"/>
                  <a:pt x="11042188" y="9987669"/>
                </a:cubicBezTo>
                <a:cubicBezTo>
                  <a:pt x="11048541" y="9989066"/>
                  <a:pt x="11055960" y="9990414"/>
                  <a:pt x="11058748" y="9990608"/>
                </a:cubicBezTo>
                <a:cubicBezTo>
                  <a:pt x="11072721" y="9991774"/>
                  <a:pt x="11085005" y="9985837"/>
                  <a:pt x="11093625" y="9973810"/>
                </a:cubicBezTo>
                <a:cubicBezTo>
                  <a:pt x="11100786" y="9963848"/>
                  <a:pt x="11102866" y="9952472"/>
                  <a:pt x="11100336" y="9937719"/>
                </a:cubicBezTo>
                <a:cubicBezTo>
                  <a:pt x="11095759" y="9911023"/>
                  <a:pt x="11078729" y="9884580"/>
                  <a:pt x="11057087" y="9870418"/>
                </a:cubicBezTo>
                <a:cubicBezTo>
                  <a:pt x="11044769" y="9862451"/>
                  <a:pt x="11033305" y="9859847"/>
                  <a:pt x="11022029" y="9862654"/>
                </a:cubicBezTo>
                <a:cubicBezTo>
                  <a:pt x="11012689" y="9864995"/>
                  <a:pt x="11003304" y="9871778"/>
                  <a:pt x="10998052" y="9879935"/>
                </a:cubicBezTo>
                <a:cubicBezTo>
                  <a:pt x="10994291" y="9885821"/>
                  <a:pt x="10992774" y="9889911"/>
                  <a:pt x="10988830" y="9905302"/>
                </a:cubicBezTo>
                <a:cubicBezTo>
                  <a:pt x="10984447" y="9922448"/>
                  <a:pt x="10982165" y="9927946"/>
                  <a:pt x="10975773" y="9936904"/>
                </a:cubicBezTo>
                <a:cubicBezTo>
                  <a:pt x="10967327" y="9948767"/>
                  <a:pt x="10961945" y="9952646"/>
                  <a:pt x="10927320" y="9972088"/>
                </a:cubicBezTo>
                <a:cubicBezTo>
                  <a:pt x="10900665" y="9987074"/>
                  <a:pt x="10853768" y="10012921"/>
                  <a:pt x="10853050" y="10013044"/>
                </a:cubicBezTo>
                <a:cubicBezTo>
                  <a:pt x="10852724" y="10013100"/>
                  <a:pt x="10850984" y="10011181"/>
                  <a:pt x="10849243" y="10008859"/>
                </a:cubicBezTo>
                <a:cubicBezTo>
                  <a:pt x="10831122" y="9984282"/>
                  <a:pt x="10806724" y="9958364"/>
                  <a:pt x="10783412" y="9938776"/>
                </a:cubicBezTo>
                <a:cubicBezTo>
                  <a:pt x="10778767" y="9934802"/>
                  <a:pt x="10774056" y="9930839"/>
                  <a:pt x="10773028" y="9929940"/>
                </a:cubicBezTo>
                <a:lnTo>
                  <a:pt x="10771138" y="9928316"/>
                </a:lnTo>
                <a:lnTo>
                  <a:pt x="10773970" y="9926419"/>
                </a:lnTo>
                <a:cubicBezTo>
                  <a:pt x="10778984" y="9923141"/>
                  <a:pt x="10784701" y="9921220"/>
                  <a:pt x="10797568" y="9918678"/>
                </a:cubicBezTo>
                <a:cubicBezTo>
                  <a:pt x="10811740" y="9915912"/>
                  <a:pt x="10816250" y="9914399"/>
                  <a:pt x="10820427" y="9911331"/>
                </a:cubicBezTo>
                <a:cubicBezTo>
                  <a:pt x="10826860" y="9906533"/>
                  <a:pt x="10832038" y="9896373"/>
                  <a:pt x="10832271" y="9887933"/>
                </a:cubicBezTo>
                <a:cubicBezTo>
                  <a:pt x="10832969" y="9867320"/>
                  <a:pt x="10808308" y="9841043"/>
                  <a:pt x="10780980" y="9833298"/>
                </a:cubicBezTo>
                <a:cubicBezTo>
                  <a:pt x="10772358" y="9830813"/>
                  <a:pt x="10768002" y="9830484"/>
                  <a:pt x="10761160" y="9831725"/>
                </a:cubicBezTo>
                <a:cubicBezTo>
                  <a:pt x="10752165" y="9833334"/>
                  <a:pt x="10744876" y="9839018"/>
                  <a:pt x="10740334" y="9847793"/>
                </a:cubicBezTo>
                <a:cubicBezTo>
                  <a:pt x="10736914" y="9854494"/>
                  <a:pt x="10736609" y="9858981"/>
                  <a:pt x="10738487" y="9874248"/>
                </a:cubicBezTo>
                <a:cubicBezTo>
                  <a:pt x="10739370" y="9881353"/>
                  <a:pt x="10740049" y="9889233"/>
                  <a:pt x="10739952" y="9891802"/>
                </a:cubicBezTo>
                <a:cubicBezTo>
                  <a:pt x="10739756" y="9896539"/>
                  <a:pt x="10738541" y="9904341"/>
                  <a:pt x="10737889" y="9904452"/>
                </a:cubicBezTo>
                <a:cubicBezTo>
                  <a:pt x="10737693" y="9904486"/>
                  <a:pt x="10733959" y="9902304"/>
                  <a:pt x="10729603" y="9899624"/>
                </a:cubicBezTo>
                <a:cubicBezTo>
                  <a:pt x="10702135" y="9882832"/>
                  <a:pt x="10674445" y="9869841"/>
                  <a:pt x="10643402" y="9859239"/>
                </a:cubicBezTo>
                <a:cubicBezTo>
                  <a:pt x="10635334" y="9856457"/>
                  <a:pt x="10633217" y="9855476"/>
                  <a:pt x="10633398" y="9854571"/>
                </a:cubicBezTo>
                <a:cubicBezTo>
                  <a:pt x="10633559" y="9853939"/>
                  <a:pt x="10635253" y="9843839"/>
                  <a:pt x="10637255" y="9832006"/>
                </a:cubicBezTo>
                <a:cubicBezTo>
                  <a:pt x="10647497" y="9771053"/>
                  <a:pt x="10653544" y="9739713"/>
                  <a:pt x="10656824" y="9731020"/>
                </a:cubicBezTo>
                <a:cubicBezTo>
                  <a:pt x="10660931" y="9720103"/>
                  <a:pt x="10667354" y="9710938"/>
                  <a:pt x="10675704" y="9703997"/>
                </a:cubicBezTo>
                <a:cubicBezTo>
                  <a:pt x="10678122" y="9702037"/>
                  <a:pt x="10684785" y="9697400"/>
                  <a:pt x="10690396" y="9693683"/>
                </a:cubicBezTo>
                <a:cubicBezTo>
                  <a:pt x="10704060" y="9684823"/>
                  <a:pt x="10707704" y="9681779"/>
                  <a:pt x="10712095" y="9675651"/>
                </a:cubicBezTo>
                <a:cubicBezTo>
                  <a:pt x="10717934" y="9667393"/>
                  <a:pt x="10720140" y="9657138"/>
                  <a:pt x="10718305" y="9646433"/>
                </a:cubicBezTo>
                <a:cubicBezTo>
                  <a:pt x="10716727" y="9637229"/>
                  <a:pt x="10712413" y="9629704"/>
                  <a:pt x="10704463" y="9622131"/>
                </a:cubicBezTo>
                <a:cubicBezTo>
                  <a:pt x="10693179" y="9611568"/>
                  <a:pt x="10671796" y="9601661"/>
                  <a:pt x="10654279" y="9599021"/>
                </a:cubicBezTo>
                <a:cubicBezTo>
                  <a:pt x="10641587" y="9597098"/>
                  <a:pt x="10637080" y="9597065"/>
                  <a:pt x="10624755" y="9598842"/>
                </a:cubicBezTo>
                <a:cubicBezTo>
                  <a:pt x="10614517" y="9600261"/>
                  <a:pt x="10612712" y="9600705"/>
                  <a:pt x="10607965" y="9602796"/>
                </a:cubicBezTo>
                <a:cubicBezTo>
                  <a:pt x="10599904" y="9606328"/>
                  <a:pt x="10595533" y="9609832"/>
                  <a:pt x="10590829" y="9616485"/>
                </a:cubicBezTo>
                <a:cubicBezTo>
                  <a:pt x="10587585" y="9621073"/>
                  <a:pt x="10586333" y="9623572"/>
                  <a:pt x="10584994" y="9628303"/>
                </a:cubicBezTo>
                <a:cubicBezTo>
                  <a:pt x="10582735" y="9636283"/>
                  <a:pt x="10582634" y="9640399"/>
                  <a:pt x="10584447" y="9648622"/>
                </a:cubicBezTo>
                <a:cubicBezTo>
                  <a:pt x="10586081" y="9655800"/>
                  <a:pt x="10587455" y="9658722"/>
                  <a:pt x="10597156" y="9674932"/>
                </a:cubicBezTo>
                <a:cubicBezTo>
                  <a:pt x="10607798" y="9692727"/>
                  <a:pt x="10611146" y="9705592"/>
                  <a:pt x="10609231" y="9722248"/>
                </a:cubicBezTo>
                <a:cubicBezTo>
                  <a:pt x="10608209" y="9731561"/>
                  <a:pt x="10604069" y="9747389"/>
                  <a:pt x="10588612" y="9801038"/>
                </a:cubicBezTo>
                <a:cubicBezTo>
                  <a:pt x="10584937" y="9813696"/>
                  <a:pt x="10580770" y="9828185"/>
                  <a:pt x="10579303" y="9833341"/>
                </a:cubicBezTo>
                <a:lnTo>
                  <a:pt x="10576668" y="9842662"/>
                </a:lnTo>
                <a:lnTo>
                  <a:pt x="10570590" y="9841689"/>
                </a:lnTo>
                <a:cubicBezTo>
                  <a:pt x="10539780" y="9836758"/>
                  <a:pt x="10502001" y="9835845"/>
                  <a:pt x="10467377" y="9839228"/>
                </a:cubicBezTo>
                <a:lnTo>
                  <a:pt x="10456071" y="9840293"/>
                </a:lnTo>
                <a:lnTo>
                  <a:pt x="10457011" y="9836370"/>
                </a:lnTo>
                <a:cubicBezTo>
                  <a:pt x="10458806" y="9829208"/>
                  <a:pt x="10460952" y="9824876"/>
                  <a:pt x="10467633" y="9814861"/>
                </a:cubicBezTo>
                <a:cubicBezTo>
                  <a:pt x="10477761" y="9799484"/>
                  <a:pt x="10479598" y="9794130"/>
                  <a:pt x="10477975" y="9784665"/>
                </a:cubicBezTo>
                <a:cubicBezTo>
                  <a:pt x="10476464" y="9775853"/>
                  <a:pt x="10472123" y="9769341"/>
                  <a:pt x="10464250" y="9764173"/>
                </a:cubicBezTo>
                <a:cubicBezTo>
                  <a:pt x="10453505" y="9757146"/>
                  <a:pt x="10438145" y="9754942"/>
                  <a:pt x="10420643" y="9757876"/>
                </a:cubicBezTo>
                <a:cubicBezTo>
                  <a:pt x="10403533" y="9760742"/>
                  <a:pt x="10389773" y="9767872"/>
                  <a:pt x="10382014" y="9777870"/>
                </a:cubicBezTo>
                <a:cubicBezTo>
                  <a:pt x="10375977" y="9785759"/>
                  <a:pt x="10374250" y="9793715"/>
                  <a:pt x="10376593" y="9803459"/>
                </a:cubicBezTo>
                <a:cubicBezTo>
                  <a:pt x="10378671" y="9812443"/>
                  <a:pt x="10382295" y="9816726"/>
                  <a:pt x="10397021" y="9827775"/>
                </a:cubicBezTo>
                <a:cubicBezTo>
                  <a:pt x="10401576" y="9831226"/>
                  <a:pt x="10406921" y="9835753"/>
                  <a:pt x="10408901" y="9837899"/>
                </a:cubicBezTo>
                <a:cubicBezTo>
                  <a:pt x="10412304" y="9841683"/>
                  <a:pt x="10415768" y="9846599"/>
                  <a:pt x="10415389" y="9847134"/>
                </a:cubicBezTo>
                <a:cubicBezTo>
                  <a:pt x="10415281" y="9847287"/>
                  <a:pt x="10410856" y="9848516"/>
                  <a:pt x="10405517" y="9849902"/>
                </a:cubicBezTo>
                <a:cubicBezTo>
                  <a:pt x="10374017" y="9857789"/>
                  <a:pt x="10342144" y="9869772"/>
                  <a:pt x="10314767" y="9884074"/>
                </a:cubicBezTo>
                <a:cubicBezTo>
                  <a:pt x="10311064" y="9885986"/>
                  <a:pt x="10307957" y="9887459"/>
                  <a:pt x="10307870" y="9887340"/>
                </a:cubicBezTo>
                <a:cubicBezTo>
                  <a:pt x="10307411" y="9887015"/>
                  <a:pt x="10277438" y="9844650"/>
                  <a:pt x="10266380" y="9828740"/>
                </a:cubicBezTo>
                <a:cubicBezTo>
                  <a:pt x="10239058" y="9789682"/>
                  <a:pt x="10235072" y="9782504"/>
                  <a:pt x="10232633" y="9768275"/>
                </a:cubicBezTo>
                <a:cubicBezTo>
                  <a:pt x="10230864" y="9757962"/>
                  <a:pt x="10231429" y="9750675"/>
                  <a:pt x="10235607" y="9731548"/>
                </a:cubicBezTo>
                <a:cubicBezTo>
                  <a:pt x="10238644" y="9717522"/>
                  <a:pt x="10238908" y="9713579"/>
                  <a:pt x="10237610" y="9706008"/>
                </a:cubicBezTo>
                <a:cubicBezTo>
                  <a:pt x="10236737" y="9700916"/>
                  <a:pt x="10236075" y="9699014"/>
                  <a:pt x="10233880" y="9695225"/>
                </a:cubicBezTo>
                <a:cubicBezTo>
                  <a:pt x="10222137" y="9674930"/>
                  <a:pt x="10200172" y="9668685"/>
                  <a:pt x="10172455" y="9677872"/>
                </a:cubicBezTo>
                <a:cubicBezTo>
                  <a:pt x="10149630" y="9685414"/>
                  <a:pt x="10130416" y="9699526"/>
                  <a:pt x="10118395" y="9717579"/>
                </a:cubicBezTo>
                <a:cubicBezTo>
                  <a:pt x="10113639" y="9724711"/>
                  <a:pt x="10111355" y="9729806"/>
                  <a:pt x="10109884" y="9736508"/>
                </a:cubicBezTo>
                <a:cubicBezTo>
                  <a:pt x="10105686" y="9755908"/>
                  <a:pt x="10118232" y="9775795"/>
                  <a:pt x="10138620" y="9782244"/>
                </a:cubicBezTo>
                <a:cubicBezTo>
                  <a:pt x="10142163" y="9783316"/>
                  <a:pt x="10149434" y="9785362"/>
                  <a:pt x="10154840" y="9786720"/>
                </a:cubicBezTo>
                <a:cubicBezTo>
                  <a:pt x="10167755" y="9789948"/>
                  <a:pt x="10174811" y="9792703"/>
                  <a:pt x="10181625" y="9797178"/>
                </a:cubicBezTo>
                <a:cubicBezTo>
                  <a:pt x="10195777" y="9806443"/>
                  <a:pt x="10200883" y="9813496"/>
                  <a:pt x="10226673" y="9860073"/>
                </a:cubicBezTo>
                <a:cubicBezTo>
                  <a:pt x="10228528" y="9863451"/>
                  <a:pt x="10232897" y="9871302"/>
                  <a:pt x="10236388" y="9877557"/>
                </a:cubicBezTo>
                <a:cubicBezTo>
                  <a:pt x="10239880" y="9883812"/>
                  <a:pt x="10246325" y="9895541"/>
                  <a:pt x="10250804" y="9903642"/>
                </a:cubicBezTo>
                <a:lnTo>
                  <a:pt x="10258918" y="9918444"/>
                </a:lnTo>
                <a:lnTo>
                  <a:pt x="10253971" y="9922115"/>
                </a:lnTo>
                <a:cubicBezTo>
                  <a:pt x="10229683" y="9940322"/>
                  <a:pt x="10202837" y="9965956"/>
                  <a:pt x="10183602" y="9989345"/>
                </a:cubicBezTo>
                <a:cubicBezTo>
                  <a:pt x="10178092" y="9996001"/>
                  <a:pt x="10177453" y="9996581"/>
                  <a:pt x="10176490" y="9995671"/>
                </a:cubicBezTo>
                <a:cubicBezTo>
                  <a:pt x="10174085" y="9993395"/>
                  <a:pt x="10171621" y="9985688"/>
                  <a:pt x="10168648" y="9971482"/>
                </a:cubicBezTo>
                <a:cubicBezTo>
                  <a:pt x="10167033" y="9963629"/>
                  <a:pt x="10165136" y="9956093"/>
                  <a:pt x="10164498" y="9954724"/>
                </a:cubicBezTo>
                <a:cubicBezTo>
                  <a:pt x="10162158" y="9950086"/>
                  <a:pt x="10158820" y="9946291"/>
                  <a:pt x="10154255" y="9943176"/>
                </a:cubicBezTo>
                <a:cubicBezTo>
                  <a:pt x="10141936" y="9934807"/>
                  <a:pt x="10127909" y="9936069"/>
                  <a:pt x="10113112" y="9946938"/>
                </a:cubicBezTo>
                <a:cubicBezTo>
                  <a:pt x="10090719" y="9963275"/>
                  <a:pt x="10076666" y="9993771"/>
                  <a:pt x="10082979" y="10012174"/>
                </a:cubicBezTo>
                <a:cubicBezTo>
                  <a:pt x="10086678" y="10023165"/>
                  <a:pt x="10097561" y="10031781"/>
                  <a:pt x="10109017" y="10032773"/>
                </a:cubicBezTo>
                <a:cubicBezTo>
                  <a:pt x="10111468" y="10032957"/>
                  <a:pt x="10118313" y="10032523"/>
                  <a:pt x="10125940" y="10031551"/>
                </a:cubicBezTo>
                <a:cubicBezTo>
                  <a:pt x="10137854" y="10030113"/>
                  <a:pt x="10144536" y="10029908"/>
                  <a:pt x="10149690" y="10030973"/>
                </a:cubicBezTo>
                <a:cubicBezTo>
                  <a:pt x="10150867" y="10031174"/>
                  <a:pt x="10151925" y="10031463"/>
                  <a:pt x="10152001" y="10031517"/>
                </a:cubicBezTo>
                <a:cubicBezTo>
                  <a:pt x="10152143" y="10031560"/>
                  <a:pt x="10149206" y="10036767"/>
                  <a:pt x="10145436" y="10042990"/>
                </a:cubicBezTo>
                <a:cubicBezTo>
                  <a:pt x="10129071" y="10070187"/>
                  <a:pt x="10115354" y="10100289"/>
                  <a:pt x="10105168" y="10131399"/>
                </a:cubicBezTo>
                <a:cubicBezTo>
                  <a:pt x="10103537" y="10136382"/>
                  <a:pt x="10102087" y="10140460"/>
                  <a:pt x="10101956" y="10140483"/>
                </a:cubicBezTo>
                <a:cubicBezTo>
                  <a:pt x="10101042" y="10140639"/>
                  <a:pt x="10028351" y="10128108"/>
                  <a:pt x="10009043" y="10124430"/>
                </a:cubicBezTo>
                <a:cubicBezTo>
                  <a:pt x="9979330" y="10118841"/>
                  <a:pt x="9969930" y="10115346"/>
                  <a:pt x="9959327" y="10106011"/>
                </a:cubicBezTo>
                <a:cubicBezTo>
                  <a:pt x="9953227" y="10100606"/>
                  <a:pt x="9949646" y="10096181"/>
                  <a:pt x="9941160" y="10083122"/>
                </a:cubicBezTo>
                <a:cubicBezTo>
                  <a:pt x="9937322" y="10077196"/>
                  <a:pt x="9932872" y="10070836"/>
                  <a:pt x="9931350" y="10069014"/>
                </a:cubicBezTo>
                <a:cubicBezTo>
                  <a:pt x="9927475" y="10064438"/>
                  <a:pt x="9919481" y="10058955"/>
                  <a:pt x="9914215" y="10057237"/>
                </a:cubicBezTo>
                <a:cubicBezTo>
                  <a:pt x="9905177" y="10054285"/>
                  <a:pt x="9893628" y="10054719"/>
                  <a:pt x="9885644" y="10058306"/>
                </a:cubicBezTo>
                <a:cubicBezTo>
                  <a:pt x="9865046" y="10067482"/>
                  <a:pt x="9848454" y="10097271"/>
                  <a:pt x="9845722" y="10129924"/>
                </a:cubicBezTo>
                <a:cubicBezTo>
                  <a:pt x="9845144" y="10136742"/>
                  <a:pt x="9845254" y="10139344"/>
                  <a:pt x="9846650" y="10149049"/>
                </a:cubicBezTo>
                <a:cubicBezTo>
                  <a:pt x="9848508" y="10162236"/>
                  <a:pt x="9850274" y="10167443"/>
                  <a:pt x="9855348" y="10174703"/>
                </a:cubicBezTo>
                <a:cubicBezTo>
                  <a:pt x="9861463" y="10183331"/>
                  <a:pt x="9873196" y="10189852"/>
                  <a:pt x="9884523" y="10190867"/>
                </a:cubicBezTo>
                <a:cubicBezTo>
                  <a:pt x="9889914" y="10191353"/>
                  <a:pt x="9899159" y="10189634"/>
                  <a:pt x="9904841" y="10187114"/>
                </a:cubicBezTo>
                <a:cubicBezTo>
                  <a:pt x="9907458" y="10185926"/>
                  <a:pt x="9913778" y="10182424"/>
                  <a:pt x="9919021" y="10179307"/>
                </a:cubicBezTo>
                <a:cubicBezTo>
                  <a:pt x="9938745" y="10167392"/>
                  <a:pt x="9948996" y="10164089"/>
                  <a:pt x="9964184" y="10164509"/>
                </a:cubicBezTo>
                <a:cubicBezTo>
                  <a:pt x="9975529" y="10164848"/>
                  <a:pt x="9985774" y="10167392"/>
                  <a:pt x="10047462" y="10185102"/>
                </a:cubicBezTo>
                <a:cubicBezTo>
                  <a:pt x="10060107" y="10188713"/>
                  <a:pt x="10074736" y="10192924"/>
                  <a:pt x="10080098" y="10194423"/>
                </a:cubicBezTo>
                <a:lnTo>
                  <a:pt x="10089702" y="10197144"/>
                </a:lnTo>
                <a:lnTo>
                  <a:pt x="10089089" y="10201012"/>
                </a:lnTo>
                <a:cubicBezTo>
                  <a:pt x="10084527" y="10228873"/>
                  <a:pt x="10083720" y="10268049"/>
                  <a:pt x="10087006" y="10302493"/>
                </a:cubicBezTo>
                <a:cubicBezTo>
                  <a:pt x="10087614" y="10309175"/>
                  <a:pt x="10087719" y="10312920"/>
                  <a:pt x="10087262" y="10312998"/>
                </a:cubicBezTo>
                <a:cubicBezTo>
                  <a:pt x="10084847" y="10313413"/>
                  <a:pt x="10074568" y="10308321"/>
                  <a:pt x="10065406" y="10302300"/>
                </a:cubicBezTo>
                <a:cubicBezTo>
                  <a:pt x="10049397" y="10291606"/>
                  <a:pt x="10044971" y="10290081"/>
                  <a:pt x="10035430" y="10291649"/>
                </a:cubicBezTo>
                <a:cubicBezTo>
                  <a:pt x="10025837" y="10293294"/>
                  <a:pt x="10020334" y="10296858"/>
                  <a:pt x="10014832" y="10305125"/>
                </a:cubicBezTo>
                <a:cubicBezTo>
                  <a:pt x="10011199" y="10310586"/>
                  <a:pt x="10009318" y="10315679"/>
                  <a:pt x="10008114" y="10323545"/>
                </a:cubicBezTo>
                <a:cubicBezTo>
                  <a:pt x="10003804" y="10351699"/>
                  <a:pt x="10016246" y="10383901"/>
                  <a:pt x="10034638" y="10392035"/>
                </a:cubicBezTo>
                <a:cubicBezTo>
                  <a:pt x="10040747" y="10394751"/>
                  <a:pt x="10044581" y="10395169"/>
                  <a:pt x="10051695" y="10393949"/>
                </a:cubicBezTo>
                <a:cubicBezTo>
                  <a:pt x="10062006" y="10392181"/>
                  <a:pt x="10066649" y="10388697"/>
                  <a:pt x="10076330" y="10375413"/>
                </a:cubicBezTo>
                <a:cubicBezTo>
                  <a:pt x="10083513" y="10365581"/>
                  <a:pt x="10087335" y="10361230"/>
                  <a:pt x="10091924" y="10357822"/>
                </a:cubicBezTo>
                <a:lnTo>
                  <a:pt x="10095385" y="10355281"/>
                </a:lnTo>
                <a:lnTo>
                  <a:pt x="10096304" y="10358684"/>
                </a:lnTo>
                <a:cubicBezTo>
                  <a:pt x="10096814" y="10360478"/>
                  <a:pt x="10098531" y="10366970"/>
                  <a:pt x="10100159" y="10372940"/>
                </a:cubicBezTo>
                <a:cubicBezTo>
                  <a:pt x="10107405" y="10399918"/>
                  <a:pt x="10119382" y="10430587"/>
                  <a:pt x="10132388" y="10455503"/>
                </a:cubicBezTo>
                <a:cubicBezTo>
                  <a:pt x="10134893" y="10460314"/>
                  <a:pt x="10137025" y="10464518"/>
                  <a:pt x="10137080" y="10464844"/>
                </a:cubicBezTo>
                <a:cubicBezTo>
                  <a:pt x="10137148" y="10465236"/>
                  <a:pt x="10133058" y="10468423"/>
                  <a:pt x="10128089" y="10471963"/>
                </a:cubicBezTo>
                <a:cubicBezTo>
                  <a:pt x="10041191" y="10533695"/>
                  <a:pt x="10037239" y="10536120"/>
                  <a:pt x="10019814" y="10539108"/>
                </a:cubicBezTo>
                <a:cubicBezTo>
                  <a:pt x="10008523" y="10541044"/>
                  <a:pt x="10003219" y="10540676"/>
                  <a:pt x="9985229" y="10536840"/>
                </a:cubicBezTo>
                <a:cubicBezTo>
                  <a:pt x="9962137" y="10531863"/>
                  <a:pt x="9954205" y="10532618"/>
                  <a:pt x="9942823" y="10540684"/>
                </a:cubicBezTo>
                <a:cubicBezTo>
                  <a:pt x="9932526" y="10548027"/>
                  <a:pt x="9926836" y="10557939"/>
                  <a:pt x="9925361" y="10570891"/>
                </a:cubicBezTo>
                <a:cubicBezTo>
                  <a:pt x="9924537" y="10578625"/>
                  <a:pt x="9927425" y="10595465"/>
                  <a:pt x="9931204" y="10604964"/>
                </a:cubicBezTo>
                <a:cubicBezTo>
                  <a:pt x="9942427" y="10632805"/>
                  <a:pt x="9964109" y="10655427"/>
                  <a:pt x="9984984" y="10661188"/>
                </a:cubicBezTo>
                <a:cubicBezTo>
                  <a:pt x="9991599" y="10662943"/>
                  <a:pt x="9996151" y="10663237"/>
                  <a:pt x="10002155" y="10662208"/>
                </a:cubicBezTo>
                <a:cubicBezTo>
                  <a:pt x="10013708" y="10660227"/>
                  <a:pt x="10025391" y="10651572"/>
                  <a:pt x="10030698" y="10640986"/>
                </a:cubicBezTo>
                <a:cubicBezTo>
                  <a:pt x="10033340" y="10635628"/>
                  <a:pt x="10034703" y="10631430"/>
                  <a:pt x="10038079" y="10617816"/>
                </a:cubicBezTo>
                <a:cubicBezTo>
                  <a:pt x="10041317" y="10604965"/>
                  <a:pt x="10043144" y="10599948"/>
                  <a:pt x="10046944" y="10593114"/>
                </a:cubicBezTo>
                <a:cubicBezTo>
                  <a:pt x="10052579" y="10582876"/>
                  <a:pt x="10061304" y="10574594"/>
                  <a:pt x="10075242" y="10566156"/>
                </a:cubicBezTo>
                <a:cubicBezTo>
                  <a:pt x="10084067" y="10560813"/>
                  <a:pt x="10100896" y="10551209"/>
                  <a:pt x="10113427" y="10544357"/>
                </a:cubicBezTo>
                <a:cubicBezTo>
                  <a:pt x="10119746" y="10540854"/>
                  <a:pt x="10132331" y="10533926"/>
                  <a:pt x="10157304" y="10520102"/>
                </a:cubicBezTo>
                <a:cubicBezTo>
                  <a:pt x="10163189" y="10516809"/>
                  <a:pt x="10168391" y="10514237"/>
                  <a:pt x="10168806" y="10514301"/>
                </a:cubicBezTo>
                <a:cubicBezTo>
                  <a:pt x="10169219" y="10514364"/>
                  <a:pt x="10171978" y="10517519"/>
                  <a:pt x="10174836" y="10521262"/>
                </a:cubicBezTo>
                <a:cubicBezTo>
                  <a:pt x="10192295" y="10543936"/>
                  <a:pt x="10216316" y="10568442"/>
                  <a:pt x="10240379" y="10588102"/>
                </a:cubicBezTo>
                <a:lnTo>
                  <a:pt x="10247176" y="10593655"/>
                </a:lnTo>
                <a:lnTo>
                  <a:pt x="10244637" y="10595300"/>
                </a:lnTo>
                <a:cubicBezTo>
                  <a:pt x="10238896" y="10599040"/>
                  <a:pt x="10235330" y="10600188"/>
                  <a:pt x="10220278" y="10603307"/>
                </a:cubicBezTo>
                <a:cubicBezTo>
                  <a:pt x="10200626" y="10607415"/>
                  <a:pt x="10196792" y="10609349"/>
                  <a:pt x="10191074" y="10617923"/>
                </a:cubicBezTo>
                <a:cubicBezTo>
                  <a:pt x="10182793" y="10630362"/>
                  <a:pt x="10183713" y="10643172"/>
                  <a:pt x="10194048" y="10657997"/>
                </a:cubicBezTo>
                <a:cubicBezTo>
                  <a:pt x="10199408" y="10665745"/>
                  <a:pt x="10205379" y="10671575"/>
                  <a:pt x="10213888" y="10677709"/>
                </a:cubicBezTo>
                <a:cubicBezTo>
                  <a:pt x="10228579" y="10688158"/>
                  <a:pt x="10243601" y="10692705"/>
                  <a:pt x="10256198" y="10690545"/>
                </a:cubicBezTo>
                <a:cubicBezTo>
                  <a:pt x="10264812" y="10689068"/>
                  <a:pt x="10270423" y="10685351"/>
                  <a:pt x="10275428" y="10677707"/>
                </a:cubicBezTo>
                <a:cubicBezTo>
                  <a:pt x="10280509" y="10670116"/>
                  <a:pt x="10281735" y="10662380"/>
                  <a:pt x="10279831" y="10650881"/>
                </a:cubicBezTo>
                <a:cubicBezTo>
                  <a:pt x="10278174" y="10641221"/>
                  <a:pt x="10277614" y="10630902"/>
                  <a:pt x="10278426" y="10625051"/>
                </a:cubicBezTo>
                <a:cubicBezTo>
                  <a:pt x="10279583" y="10616521"/>
                  <a:pt x="10279452" y="10616544"/>
                  <a:pt x="10286068" y="10620650"/>
                </a:cubicBezTo>
                <a:cubicBezTo>
                  <a:pt x="10314640" y="10638395"/>
                  <a:pt x="10349792" y="10654541"/>
                  <a:pt x="10379936" y="10663819"/>
                </a:cubicBezTo>
                <a:cubicBezTo>
                  <a:pt x="10385114" y="10665417"/>
                  <a:pt x="10389421" y="10667030"/>
                  <a:pt x="10389488" y="10667422"/>
                </a:cubicBezTo>
                <a:cubicBezTo>
                  <a:pt x="10389634" y="10668271"/>
                  <a:pt x="10384351" y="10700152"/>
                  <a:pt x="10379104" y="10730280"/>
                </a:cubicBezTo>
                <a:cubicBezTo>
                  <a:pt x="10368810" y="10789360"/>
                  <a:pt x="10366434" y="10798234"/>
                  <a:pt x="10357772" y="10810402"/>
                </a:cubicBezTo>
                <a:cubicBezTo>
                  <a:pt x="10351639" y="10818912"/>
                  <a:pt x="10346088" y="10823761"/>
                  <a:pt x="10331847" y="10832788"/>
                </a:cubicBezTo>
                <a:cubicBezTo>
                  <a:pt x="10319181" y="10840805"/>
                  <a:pt x="10315180" y="10844112"/>
                  <a:pt x="10310702" y="10850524"/>
                </a:cubicBezTo>
                <a:cubicBezTo>
                  <a:pt x="10304257" y="10859557"/>
                  <a:pt x="10302284" y="10868429"/>
                  <a:pt x="10304243" y="10879852"/>
                </a:cubicBezTo>
                <a:cubicBezTo>
                  <a:pt x="10306102" y="10891090"/>
                  <a:pt x="10312482" y="10900478"/>
                  <a:pt x="10324018" y="10908982"/>
                </a:cubicBezTo>
                <a:cubicBezTo>
                  <a:pt x="10341539" y="10921836"/>
                  <a:pt x="10365088" y="10929086"/>
                  <a:pt x="10388611" y="10928748"/>
                </a:cubicBezTo>
                <a:cubicBezTo>
                  <a:pt x="10389558" y="10928787"/>
                  <a:pt x="10394737" y="10928034"/>
                  <a:pt x="10400165" y="10927170"/>
                </a:cubicBezTo>
                <a:close/>
                <a:moveTo>
                  <a:pt x="16733248" y="12080094"/>
                </a:moveTo>
                <a:cubicBezTo>
                  <a:pt x="16848243" y="12061337"/>
                  <a:pt x="16906181" y="12029296"/>
                  <a:pt x="16959327" y="11955303"/>
                </a:cubicBezTo>
                <a:cubicBezTo>
                  <a:pt x="17005512" y="11891153"/>
                  <a:pt x="17022074" y="11819588"/>
                  <a:pt x="17008786" y="11742086"/>
                </a:cubicBezTo>
                <a:cubicBezTo>
                  <a:pt x="17000541" y="11694000"/>
                  <a:pt x="16983465" y="11656077"/>
                  <a:pt x="16927977" y="11562263"/>
                </a:cubicBezTo>
                <a:cubicBezTo>
                  <a:pt x="16873981" y="11471555"/>
                  <a:pt x="16858175" y="11438220"/>
                  <a:pt x="16840538" y="11380210"/>
                </a:cubicBezTo>
                <a:cubicBezTo>
                  <a:pt x="16818155" y="11305709"/>
                  <a:pt x="16817910" y="11220206"/>
                  <a:pt x="16840046" y="11125097"/>
                </a:cubicBezTo>
                <a:cubicBezTo>
                  <a:pt x="16853166" y="11067095"/>
                  <a:pt x="16905533" y="10876451"/>
                  <a:pt x="16970661" y="10650938"/>
                </a:cubicBezTo>
                <a:cubicBezTo>
                  <a:pt x="16997478" y="10557909"/>
                  <a:pt x="17030270" y="10443672"/>
                  <a:pt x="17043444" y="10397199"/>
                </a:cubicBezTo>
                <a:cubicBezTo>
                  <a:pt x="17057007" y="10350177"/>
                  <a:pt x="17070609" y="10311800"/>
                  <a:pt x="17073409" y="10311320"/>
                </a:cubicBezTo>
                <a:cubicBezTo>
                  <a:pt x="17076677" y="10310759"/>
                  <a:pt x="17101140" y="10313294"/>
                  <a:pt x="17127628" y="10316442"/>
                </a:cubicBezTo>
                <a:cubicBezTo>
                  <a:pt x="17354742" y="10346226"/>
                  <a:pt x="17626028" y="10347770"/>
                  <a:pt x="17849606" y="10320490"/>
                </a:cubicBezTo>
                <a:lnTo>
                  <a:pt x="17916453" y="10312392"/>
                </a:lnTo>
                <a:lnTo>
                  <a:pt x="17910067" y="10345206"/>
                </a:lnTo>
                <a:cubicBezTo>
                  <a:pt x="17901026" y="10393375"/>
                  <a:pt x="17880209" y="10437314"/>
                  <a:pt x="17833197" y="10507853"/>
                </a:cubicBezTo>
                <a:cubicBezTo>
                  <a:pt x="17810231" y="10542069"/>
                  <a:pt x="17784732" y="10583927"/>
                  <a:pt x="17776089" y="10600788"/>
                </a:cubicBezTo>
                <a:cubicBezTo>
                  <a:pt x="17740215" y="10671819"/>
                  <a:pt x="17750290" y="10761406"/>
                  <a:pt x="17801829" y="10826581"/>
                </a:cubicBezTo>
                <a:cubicBezTo>
                  <a:pt x="17842953" y="10878644"/>
                  <a:pt x="17929795" y="10917101"/>
                  <a:pt x="18023346" y="10924611"/>
                </a:cubicBezTo>
                <a:cubicBezTo>
                  <a:pt x="18236696" y="10941376"/>
                  <a:pt x="18439689" y="10841690"/>
                  <a:pt x="18482242" y="10700305"/>
                </a:cubicBezTo>
                <a:cubicBezTo>
                  <a:pt x="18493123" y="10662874"/>
                  <a:pt x="18493190" y="10660460"/>
                  <a:pt x="18484624" y="10610505"/>
                </a:cubicBezTo>
                <a:cubicBezTo>
                  <a:pt x="18470616" y="10528803"/>
                  <a:pt x="18452434" y="10504045"/>
                  <a:pt x="18344916" y="10423478"/>
                </a:cubicBezTo>
                <a:cubicBezTo>
                  <a:pt x="18308584" y="10396545"/>
                  <a:pt x="18271063" y="10365492"/>
                  <a:pt x="18261206" y="10355648"/>
                </a:cubicBezTo>
                <a:cubicBezTo>
                  <a:pt x="18240866" y="10335106"/>
                  <a:pt x="18199329" y="10277827"/>
                  <a:pt x="18197808" y="10268957"/>
                </a:cubicBezTo>
                <a:cubicBezTo>
                  <a:pt x="18196528" y="10261487"/>
                  <a:pt x="18204223" y="10258725"/>
                  <a:pt x="18283859" y="10238343"/>
                </a:cubicBezTo>
                <a:cubicBezTo>
                  <a:pt x="18473625" y="10190426"/>
                  <a:pt x="18692425" y="10107254"/>
                  <a:pt x="18881652" y="10011370"/>
                </a:cubicBezTo>
                <a:lnTo>
                  <a:pt x="18949700" y="9976633"/>
                </a:lnTo>
                <a:lnTo>
                  <a:pt x="18968988" y="10005046"/>
                </a:lnTo>
                <a:cubicBezTo>
                  <a:pt x="18979338" y="10020573"/>
                  <a:pt x="19035694" y="10099821"/>
                  <a:pt x="19093383" y="10181243"/>
                </a:cubicBezTo>
                <a:cubicBezTo>
                  <a:pt x="19389967" y="10596570"/>
                  <a:pt x="19471839" y="10720945"/>
                  <a:pt x="19498279" y="10796671"/>
                </a:cubicBezTo>
                <a:cubicBezTo>
                  <a:pt x="19534656" y="10899531"/>
                  <a:pt x="19535259" y="10961905"/>
                  <a:pt x="19502818" y="11117413"/>
                </a:cubicBezTo>
                <a:cubicBezTo>
                  <a:pt x="19492002" y="11169250"/>
                  <a:pt x="19481616" y="11229182"/>
                  <a:pt x="19480005" y="11250608"/>
                </a:cubicBezTo>
                <a:cubicBezTo>
                  <a:pt x="19469287" y="11389894"/>
                  <a:pt x="19570807" y="11519553"/>
                  <a:pt x="19711788" y="11545841"/>
                </a:cubicBezTo>
                <a:cubicBezTo>
                  <a:pt x="19866638" y="11574561"/>
                  <a:pt x="20091826" y="11492215"/>
                  <a:pt x="20239812" y="11351978"/>
                </a:cubicBezTo>
                <a:cubicBezTo>
                  <a:pt x="20388347" y="11212127"/>
                  <a:pt x="20436728" y="11068305"/>
                  <a:pt x="20379048" y="10939299"/>
                </a:cubicBezTo>
                <a:cubicBezTo>
                  <a:pt x="20358506" y="10892360"/>
                  <a:pt x="20330468" y="10857756"/>
                  <a:pt x="20288040" y="10826104"/>
                </a:cubicBezTo>
                <a:cubicBezTo>
                  <a:pt x="20244985" y="10793598"/>
                  <a:pt x="20197315" y="10773415"/>
                  <a:pt x="20115621" y="10753781"/>
                </a:cubicBezTo>
                <a:cubicBezTo>
                  <a:pt x="19950674" y="10713819"/>
                  <a:pt x="19877475" y="10679269"/>
                  <a:pt x="19809876" y="10610119"/>
                </a:cubicBezTo>
                <a:cubicBezTo>
                  <a:pt x="19746345" y="10545078"/>
                  <a:pt x="19721081" y="10504234"/>
                  <a:pt x="19507179" y="10119905"/>
                </a:cubicBezTo>
                <a:cubicBezTo>
                  <a:pt x="19362532" y="9859231"/>
                  <a:pt x="19306135" y="9754518"/>
                  <a:pt x="19308216" y="9749837"/>
                </a:cubicBezTo>
                <a:cubicBezTo>
                  <a:pt x="19309216" y="9747262"/>
                  <a:pt x="19327287" y="9732149"/>
                  <a:pt x="19348240" y="9717022"/>
                </a:cubicBezTo>
                <a:cubicBezTo>
                  <a:pt x="19506071" y="9600569"/>
                  <a:pt x="19717835" y="9395090"/>
                  <a:pt x="19849283" y="9231256"/>
                </a:cubicBezTo>
                <a:cubicBezTo>
                  <a:pt x="19867086" y="9208979"/>
                  <a:pt x="19882651" y="9190450"/>
                  <a:pt x="19883585" y="9190290"/>
                </a:cubicBezTo>
                <a:cubicBezTo>
                  <a:pt x="19884517" y="9190130"/>
                  <a:pt x="19893134" y="9201148"/>
                  <a:pt x="19902232" y="9214968"/>
                </a:cubicBezTo>
                <a:cubicBezTo>
                  <a:pt x="19933831" y="9261934"/>
                  <a:pt x="19942435" y="9286892"/>
                  <a:pt x="19966088" y="9399621"/>
                </a:cubicBezTo>
                <a:cubicBezTo>
                  <a:pt x="19995398" y="9539737"/>
                  <a:pt x="20006789" y="9561333"/>
                  <a:pt x="20073106" y="9606193"/>
                </a:cubicBezTo>
                <a:cubicBezTo>
                  <a:pt x="20120911" y="9638367"/>
                  <a:pt x="20162538" y="9648530"/>
                  <a:pt x="20216622" y="9641660"/>
                </a:cubicBezTo>
                <a:cubicBezTo>
                  <a:pt x="20267437" y="9635350"/>
                  <a:pt x="20306609" y="9619983"/>
                  <a:pt x="20352555" y="9588075"/>
                </a:cubicBezTo>
                <a:cubicBezTo>
                  <a:pt x="20518882" y="9473529"/>
                  <a:pt x="20626292" y="9247975"/>
                  <a:pt x="20579710" y="9110821"/>
                </a:cubicBezTo>
                <a:cubicBezTo>
                  <a:pt x="20564476" y="9066815"/>
                  <a:pt x="20541520" y="9036629"/>
                  <a:pt x="20499958" y="9007230"/>
                </a:cubicBezTo>
                <a:cubicBezTo>
                  <a:pt x="20462692" y="8980459"/>
                  <a:pt x="20426653" y="8966453"/>
                  <a:pt x="20390201" y="8964051"/>
                </a:cubicBezTo>
                <a:cubicBezTo>
                  <a:pt x="20378517" y="8963171"/>
                  <a:pt x="20328783" y="8967374"/>
                  <a:pt x="20279366" y="8973444"/>
                </a:cubicBezTo>
                <a:cubicBezTo>
                  <a:pt x="20229951" y="8979514"/>
                  <a:pt x="20174452" y="8983743"/>
                  <a:pt x="20155606" y="8983129"/>
                </a:cubicBezTo>
                <a:cubicBezTo>
                  <a:pt x="20118848" y="8981741"/>
                  <a:pt x="20057749" y="8970111"/>
                  <a:pt x="20051798" y="8963442"/>
                </a:cubicBezTo>
                <a:cubicBezTo>
                  <a:pt x="20049999" y="8961348"/>
                  <a:pt x="20060720" y="8939804"/>
                  <a:pt x="20076259" y="8915514"/>
                </a:cubicBezTo>
                <a:cubicBezTo>
                  <a:pt x="20203942" y="8712916"/>
                  <a:pt x="20305468" y="8495099"/>
                  <a:pt x="20393871" y="8234355"/>
                </a:cubicBezTo>
                <a:lnTo>
                  <a:pt x="20406393" y="8198086"/>
                </a:lnTo>
                <a:lnTo>
                  <a:pt x="20601750" y="8230431"/>
                </a:lnTo>
                <a:cubicBezTo>
                  <a:pt x="20934727" y="8286279"/>
                  <a:pt x="21182702" y="8331231"/>
                  <a:pt x="21257380" y="8349185"/>
                </a:cubicBezTo>
                <a:cubicBezTo>
                  <a:pt x="21357626" y="8373328"/>
                  <a:pt x="21431772" y="8410596"/>
                  <a:pt x="21488633" y="8464766"/>
                </a:cubicBezTo>
                <a:cubicBezTo>
                  <a:pt x="21527822" y="8502743"/>
                  <a:pt x="21558847" y="8543561"/>
                  <a:pt x="21617123" y="8634014"/>
                </a:cubicBezTo>
                <a:cubicBezTo>
                  <a:pt x="21700423" y="8763911"/>
                  <a:pt x="21761125" y="8806849"/>
                  <a:pt x="21875628" y="8816051"/>
                </a:cubicBezTo>
                <a:cubicBezTo>
                  <a:pt x="21993014" y="8825242"/>
                  <a:pt x="22103485" y="8754875"/>
                  <a:pt x="22181970" y="8621270"/>
                </a:cubicBezTo>
                <a:cubicBezTo>
                  <a:pt x="22251799" y="8501643"/>
                  <a:pt x="22290165" y="8363860"/>
                  <a:pt x="22290864" y="8230615"/>
                </a:cubicBezTo>
                <a:cubicBezTo>
                  <a:pt x="22290754" y="8173923"/>
                  <a:pt x="22272823" y="8069344"/>
                  <a:pt x="22255575" y="8027606"/>
                </a:cubicBezTo>
                <a:cubicBezTo>
                  <a:pt x="22213837" y="7927108"/>
                  <a:pt x="22129513" y="7861307"/>
                  <a:pt x="22025893" y="7848315"/>
                </a:cubicBezTo>
                <a:cubicBezTo>
                  <a:pt x="21942919" y="7838031"/>
                  <a:pt x="21891756" y="7853533"/>
                  <a:pt x="21767054" y="7927780"/>
                </a:cubicBezTo>
                <a:cubicBezTo>
                  <a:pt x="21653688" y="7995277"/>
                  <a:pt x="21626880" y="8007083"/>
                  <a:pt x="21553684" y="8022997"/>
                </a:cubicBezTo>
                <a:cubicBezTo>
                  <a:pt x="21455908" y="8044088"/>
                  <a:pt x="21395461" y="8039073"/>
                  <a:pt x="21241956" y="7998589"/>
                </a:cubicBezTo>
                <a:cubicBezTo>
                  <a:pt x="21131172" y="7969044"/>
                  <a:pt x="20510392" y="7792891"/>
                  <a:pt x="20502974" y="7788876"/>
                </a:cubicBezTo>
                <a:cubicBezTo>
                  <a:pt x="20501882" y="7788103"/>
                  <a:pt x="20505467" y="7755769"/>
                  <a:pt x="20510894" y="7717352"/>
                </a:cubicBezTo>
                <a:cubicBezTo>
                  <a:pt x="20543292" y="7485916"/>
                  <a:pt x="20546732" y="7206098"/>
                  <a:pt x="20519498" y="6977197"/>
                </a:cubicBezTo>
                <a:cubicBezTo>
                  <a:pt x="20511065" y="6905592"/>
                  <a:pt x="20507036" y="6910128"/>
                  <a:pt x="20563948" y="6925361"/>
                </a:cubicBezTo>
                <a:cubicBezTo>
                  <a:pt x="20610805" y="6937993"/>
                  <a:pt x="20636093" y="6950957"/>
                  <a:pt x="20715922" y="7004554"/>
                </a:cubicBezTo>
                <a:cubicBezTo>
                  <a:pt x="20755522" y="7030926"/>
                  <a:pt x="20800419" y="7057350"/>
                  <a:pt x="20815396" y="7063432"/>
                </a:cubicBezTo>
                <a:cubicBezTo>
                  <a:pt x="20905960" y="7098367"/>
                  <a:pt x="21005165" y="7065978"/>
                  <a:pt x="21062858" y="6982074"/>
                </a:cubicBezTo>
                <a:cubicBezTo>
                  <a:pt x="21154507" y="6849576"/>
                  <a:pt x="21132459" y="6580856"/>
                  <a:pt x="21017535" y="6431871"/>
                </a:cubicBezTo>
                <a:cubicBezTo>
                  <a:pt x="20989098" y="6394935"/>
                  <a:pt x="20934332" y="6355785"/>
                  <a:pt x="20896358" y="6344513"/>
                </a:cubicBezTo>
                <a:cubicBezTo>
                  <a:pt x="20857452" y="6333402"/>
                  <a:pt x="20811437" y="6334083"/>
                  <a:pt x="20770465" y="6347356"/>
                </a:cubicBezTo>
                <a:cubicBezTo>
                  <a:pt x="20714021" y="6365684"/>
                  <a:pt x="20687428" y="6389949"/>
                  <a:pt x="20610515" y="6493489"/>
                </a:cubicBezTo>
                <a:cubicBezTo>
                  <a:pt x="20586295" y="6525997"/>
                  <a:pt x="20557342" y="6561720"/>
                  <a:pt x="20546645" y="6572205"/>
                </a:cubicBezTo>
                <a:cubicBezTo>
                  <a:pt x="20527265" y="6590907"/>
                  <a:pt x="20475972" y="6628056"/>
                  <a:pt x="20467103" y="6629577"/>
                </a:cubicBezTo>
                <a:cubicBezTo>
                  <a:pt x="20461967" y="6630458"/>
                  <a:pt x="20457619" y="6616305"/>
                  <a:pt x="20435019" y="6529346"/>
                </a:cubicBezTo>
                <a:cubicBezTo>
                  <a:pt x="20404723" y="6411507"/>
                  <a:pt x="20355461" y="6267125"/>
                  <a:pt x="20303957" y="6143310"/>
                </a:cubicBezTo>
                <a:cubicBezTo>
                  <a:pt x="20277733" y="6080043"/>
                  <a:pt x="20218667" y="5954160"/>
                  <a:pt x="20199113" y="5918585"/>
                </a:cubicBezTo>
                <a:lnTo>
                  <a:pt x="20189374" y="5901031"/>
                </a:lnTo>
                <a:lnTo>
                  <a:pt x="20249752" y="5857997"/>
                </a:lnTo>
                <a:cubicBezTo>
                  <a:pt x="20363131" y="5776561"/>
                  <a:pt x="20588661" y="5617743"/>
                  <a:pt x="20689557" y="5547578"/>
                </a:cubicBezTo>
                <a:cubicBezTo>
                  <a:pt x="20880251" y="5415398"/>
                  <a:pt x="20948657" y="5374352"/>
                  <a:pt x="21010010" y="5356623"/>
                </a:cubicBezTo>
                <a:cubicBezTo>
                  <a:pt x="21025175" y="5352582"/>
                  <a:pt x="21044847" y="5346806"/>
                  <a:pt x="21053476" y="5343884"/>
                </a:cubicBezTo>
                <a:cubicBezTo>
                  <a:pt x="21078124" y="5336294"/>
                  <a:pt x="21159243" y="5332958"/>
                  <a:pt x="21202871" y="5337973"/>
                </a:cubicBezTo>
                <a:cubicBezTo>
                  <a:pt x="21224917" y="5340440"/>
                  <a:pt x="21280016" y="5350698"/>
                  <a:pt x="21325378" y="5360222"/>
                </a:cubicBezTo>
                <a:cubicBezTo>
                  <a:pt x="21370819" y="5370214"/>
                  <a:pt x="21423889" y="5379857"/>
                  <a:pt x="21443829" y="5381244"/>
                </a:cubicBezTo>
                <a:cubicBezTo>
                  <a:pt x="21543768" y="5389580"/>
                  <a:pt x="21631634" y="5347120"/>
                  <a:pt x="21693289" y="5261095"/>
                </a:cubicBezTo>
                <a:cubicBezTo>
                  <a:pt x="21744503" y="5189836"/>
                  <a:pt x="21759384" y="5108467"/>
                  <a:pt x="21741292" y="5002953"/>
                </a:cubicBezTo>
                <a:cubicBezTo>
                  <a:pt x="21708552" y="4812004"/>
                  <a:pt x="21586742" y="4622868"/>
                  <a:pt x="21431941" y="4521572"/>
                </a:cubicBezTo>
                <a:cubicBezTo>
                  <a:pt x="21343843" y="4464587"/>
                  <a:pt x="21261843" y="4445966"/>
                  <a:pt x="21181190" y="4466042"/>
                </a:cubicBezTo>
                <a:cubicBezTo>
                  <a:pt x="21114384" y="4482783"/>
                  <a:pt x="21047258" y="4531300"/>
                  <a:pt x="21009689" y="4589645"/>
                </a:cubicBezTo>
                <a:cubicBezTo>
                  <a:pt x="20982790" y="4631745"/>
                  <a:pt x="20971947" y="4660997"/>
                  <a:pt x="20943730" y="4771086"/>
                </a:cubicBezTo>
                <a:cubicBezTo>
                  <a:pt x="20912380" y="4893727"/>
                  <a:pt x="20896057" y="4933051"/>
                  <a:pt x="20850339" y="4997120"/>
                </a:cubicBezTo>
                <a:cubicBezTo>
                  <a:pt x="20789924" y="5081972"/>
                  <a:pt x="20751434" y="5109717"/>
                  <a:pt x="20503775" y="5248781"/>
                </a:cubicBezTo>
                <a:cubicBezTo>
                  <a:pt x="20313120" y="5355964"/>
                  <a:pt x="19977689" y="5540835"/>
                  <a:pt x="19972553" y="5541716"/>
                </a:cubicBezTo>
                <a:cubicBezTo>
                  <a:pt x="19970220" y="5542116"/>
                  <a:pt x="19957775" y="5528390"/>
                  <a:pt x="19945317" y="5511783"/>
                </a:cubicBezTo>
                <a:cubicBezTo>
                  <a:pt x="19815706" y="5335999"/>
                  <a:pt x="19641200" y="5150612"/>
                  <a:pt x="19474459" y="5010514"/>
                </a:cubicBezTo>
                <a:cubicBezTo>
                  <a:pt x="19441234" y="4982087"/>
                  <a:pt x="19407541" y="4953742"/>
                  <a:pt x="19400192" y="4947313"/>
                </a:cubicBezTo>
                <a:lnTo>
                  <a:pt x="19386667" y="4935695"/>
                </a:lnTo>
                <a:lnTo>
                  <a:pt x="19406927" y="4922128"/>
                </a:lnTo>
                <a:cubicBezTo>
                  <a:pt x="19442790" y="4898677"/>
                  <a:pt x="19483682" y="4884937"/>
                  <a:pt x="19575711" y="4866755"/>
                </a:cubicBezTo>
                <a:cubicBezTo>
                  <a:pt x="19677076" y="4846972"/>
                  <a:pt x="19709339" y="4836153"/>
                  <a:pt x="19739215" y="4814211"/>
                </a:cubicBezTo>
                <a:cubicBezTo>
                  <a:pt x="19785227" y="4779888"/>
                  <a:pt x="19822262" y="4707216"/>
                  <a:pt x="19823925" y="4646855"/>
                </a:cubicBezTo>
                <a:cubicBezTo>
                  <a:pt x="19828920" y="4499417"/>
                  <a:pt x="19652533" y="4311469"/>
                  <a:pt x="19457067" y="4256072"/>
                </a:cubicBezTo>
                <a:cubicBezTo>
                  <a:pt x="19395395" y="4238291"/>
                  <a:pt x="19364238" y="4235944"/>
                  <a:pt x="19315301" y="4244816"/>
                </a:cubicBezTo>
                <a:cubicBezTo>
                  <a:pt x="19250961" y="4256327"/>
                  <a:pt x="19198826" y="4296987"/>
                  <a:pt x="19166340" y="4359748"/>
                </a:cubicBezTo>
                <a:cubicBezTo>
                  <a:pt x="19141881" y="4407676"/>
                  <a:pt x="19139696" y="4439771"/>
                  <a:pt x="19153132" y="4548965"/>
                </a:cubicBezTo>
                <a:cubicBezTo>
                  <a:pt x="19159444" y="4599787"/>
                  <a:pt x="19164302" y="4656146"/>
                  <a:pt x="19163609" y="4674528"/>
                </a:cubicBezTo>
                <a:cubicBezTo>
                  <a:pt x="19162211" y="4708409"/>
                  <a:pt x="19153517" y="4764207"/>
                  <a:pt x="19148849" y="4765008"/>
                </a:cubicBezTo>
                <a:cubicBezTo>
                  <a:pt x="19147448" y="4765248"/>
                  <a:pt x="19120746" y="4749641"/>
                  <a:pt x="19089588" y="4730473"/>
                </a:cubicBezTo>
                <a:cubicBezTo>
                  <a:pt x="18893118" y="4610369"/>
                  <a:pt x="18695064" y="4517449"/>
                  <a:pt x="18473029" y="4441618"/>
                </a:cubicBezTo>
                <a:cubicBezTo>
                  <a:pt x="18415316" y="4421716"/>
                  <a:pt x="18400178" y="4414699"/>
                  <a:pt x="18401470" y="4408231"/>
                </a:cubicBezTo>
                <a:cubicBezTo>
                  <a:pt x="18402618" y="4403707"/>
                  <a:pt x="18414737" y="4331463"/>
                  <a:pt x="18429058" y="4246825"/>
                </a:cubicBezTo>
                <a:cubicBezTo>
                  <a:pt x="18502311" y="3810857"/>
                  <a:pt x="18545567" y="3586692"/>
                  <a:pt x="18569025" y="3524517"/>
                </a:cubicBezTo>
                <a:cubicBezTo>
                  <a:pt x="18598403" y="3446429"/>
                  <a:pt x="18644347" y="3380879"/>
                  <a:pt x="18704071" y="3331230"/>
                </a:cubicBezTo>
                <a:cubicBezTo>
                  <a:pt x="18721368" y="3317211"/>
                  <a:pt x="18769023" y="3284049"/>
                  <a:pt x="18809154" y="3257463"/>
                </a:cubicBezTo>
                <a:cubicBezTo>
                  <a:pt x="18906889" y="3194087"/>
                  <a:pt x="18932949" y="3172317"/>
                  <a:pt x="18964356" y="3128484"/>
                </a:cubicBezTo>
                <a:cubicBezTo>
                  <a:pt x="19006126" y="3069418"/>
                  <a:pt x="19021902" y="2996065"/>
                  <a:pt x="19008774" y="2919498"/>
                </a:cubicBezTo>
                <a:cubicBezTo>
                  <a:pt x="18997487" y="2853669"/>
                  <a:pt x="18966633" y="2799846"/>
                  <a:pt x="18909772" y="2745675"/>
                </a:cubicBezTo>
                <a:cubicBezTo>
                  <a:pt x="18829062" y="2670123"/>
                  <a:pt x="18676117" y="2599266"/>
                  <a:pt x="18550822" y="2580379"/>
                </a:cubicBezTo>
                <a:cubicBezTo>
                  <a:pt x="18460045" y="2566627"/>
                  <a:pt x="18427809" y="2566387"/>
                  <a:pt x="18339647" y="2579100"/>
                </a:cubicBezTo>
                <a:cubicBezTo>
                  <a:pt x="18266424" y="2589252"/>
                  <a:pt x="18253514" y="2592427"/>
                  <a:pt x="18219557" y="2607381"/>
                </a:cubicBezTo>
                <a:cubicBezTo>
                  <a:pt x="18161900" y="2632646"/>
                  <a:pt x="18130638" y="2657711"/>
                  <a:pt x="18096991" y="2705292"/>
                </a:cubicBezTo>
                <a:cubicBezTo>
                  <a:pt x="18073784" y="2738106"/>
                  <a:pt x="18064836" y="2755982"/>
                  <a:pt x="18055260" y="2789823"/>
                </a:cubicBezTo>
                <a:cubicBezTo>
                  <a:pt x="18039100" y="2846902"/>
                  <a:pt x="18038380" y="2876342"/>
                  <a:pt x="18051348" y="2935154"/>
                </a:cubicBezTo>
                <a:cubicBezTo>
                  <a:pt x="18063035" y="2986496"/>
                  <a:pt x="18072864" y="3007399"/>
                  <a:pt x="18142240" y="3123343"/>
                </a:cubicBezTo>
                <a:cubicBezTo>
                  <a:pt x="18218364" y="3250626"/>
                  <a:pt x="18242309" y="3342639"/>
                  <a:pt x="18228618" y="3461773"/>
                </a:cubicBezTo>
                <a:cubicBezTo>
                  <a:pt x="18221300" y="3528388"/>
                  <a:pt x="18191696" y="3641600"/>
                  <a:pt x="18081135" y="4025330"/>
                </a:cubicBezTo>
                <a:cubicBezTo>
                  <a:pt x="18054850" y="4115864"/>
                  <a:pt x="18025047" y="4219496"/>
                  <a:pt x="18014552" y="4256381"/>
                </a:cubicBezTo>
                <a:lnTo>
                  <a:pt x="17995708" y="4323049"/>
                </a:lnTo>
                <a:lnTo>
                  <a:pt x="17952228" y="4316087"/>
                </a:lnTo>
                <a:cubicBezTo>
                  <a:pt x="17731863" y="4280819"/>
                  <a:pt x="17461642" y="4274287"/>
                  <a:pt x="17213991" y="4298487"/>
                </a:cubicBezTo>
                <a:lnTo>
                  <a:pt x="17133126" y="4306103"/>
                </a:lnTo>
                <a:lnTo>
                  <a:pt x="17139847" y="4278038"/>
                </a:lnTo>
                <a:cubicBezTo>
                  <a:pt x="17152688" y="4226816"/>
                  <a:pt x="17168038" y="4195827"/>
                  <a:pt x="17215823" y="4124196"/>
                </a:cubicBezTo>
                <a:cubicBezTo>
                  <a:pt x="17288266" y="4014213"/>
                  <a:pt x="17301403" y="3975916"/>
                  <a:pt x="17289795" y="3908219"/>
                </a:cubicBezTo>
                <a:cubicBezTo>
                  <a:pt x="17278988" y="3845191"/>
                  <a:pt x="17247935" y="3798611"/>
                  <a:pt x="17191623" y="3761649"/>
                </a:cubicBezTo>
                <a:cubicBezTo>
                  <a:pt x="17114768" y="3711387"/>
                  <a:pt x="17004906" y="3695621"/>
                  <a:pt x="16879719" y="3716605"/>
                </a:cubicBezTo>
                <a:cubicBezTo>
                  <a:pt x="16757336" y="3737108"/>
                  <a:pt x="16658920" y="3788105"/>
                  <a:pt x="16603426" y="3859617"/>
                </a:cubicBezTo>
                <a:cubicBezTo>
                  <a:pt x="16560242" y="3916043"/>
                  <a:pt x="16547893" y="3972948"/>
                  <a:pt x="16564651" y="4042645"/>
                </a:cubicBezTo>
                <a:cubicBezTo>
                  <a:pt x="16579511" y="4106900"/>
                  <a:pt x="16605428" y="4137541"/>
                  <a:pt x="16710759" y="4216561"/>
                </a:cubicBezTo>
                <a:cubicBezTo>
                  <a:pt x="16743344" y="4241252"/>
                  <a:pt x="16781571" y="4273626"/>
                  <a:pt x="16795737" y="4288980"/>
                </a:cubicBezTo>
                <a:cubicBezTo>
                  <a:pt x="16820079" y="4316044"/>
                  <a:pt x="16844848" y="4351206"/>
                  <a:pt x="16842142" y="4355035"/>
                </a:cubicBezTo>
                <a:cubicBezTo>
                  <a:pt x="16841368" y="4356128"/>
                  <a:pt x="16809718" y="4364919"/>
                  <a:pt x="16771534" y="4374831"/>
                </a:cubicBezTo>
                <a:cubicBezTo>
                  <a:pt x="16546225" y="4431245"/>
                  <a:pt x="16318249" y="4516951"/>
                  <a:pt x="16122432" y="4619252"/>
                </a:cubicBezTo>
                <a:cubicBezTo>
                  <a:pt x="16095943" y="4632925"/>
                  <a:pt x="16073724" y="4643463"/>
                  <a:pt x="16073097" y="4642610"/>
                </a:cubicBezTo>
                <a:cubicBezTo>
                  <a:pt x="16069816" y="4640288"/>
                  <a:pt x="15855439" y="4337263"/>
                  <a:pt x="15776340" y="4223466"/>
                </a:cubicBezTo>
                <a:cubicBezTo>
                  <a:pt x="15580917" y="3944105"/>
                  <a:pt x="15552411" y="3892762"/>
                  <a:pt x="15534960" y="3790984"/>
                </a:cubicBezTo>
                <a:cubicBezTo>
                  <a:pt x="15522312" y="3717219"/>
                  <a:pt x="15526351" y="3665102"/>
                  <a:pt x="15556234" y="3528294"/>
                </a:cubicBezTo>
                <a:cubicBezTo>
                  <a:pt x="15577954" y="3427969"/>
                  <a:pt x="15579847" y="3399771"/>
                  <a:pt x="15570561" y="3345613"/>
                </a:cubicBezTo>
                <a:cubicBezTo>
                  <a:pt x="15564317" y="3309197"/>
                  <a:pt x="15559582" y="3295592"/>
                  <a:pt x="15543882" y="3268486"/>
                </a:cubicBezTo>
                <a:cubicBezTo>
                  <a:pt x="15459887" y="3123329"/>
                  <a:pt x="15302782" y="3078658"/>
                  <a:pt x="15104534" y="3144368"/>
                </a:cubicBezTo>
                <a:cubicBezTo>
                  <a:pt x="14941275" y="3198313"/>
                  <a:pt x="14803849" y="3299252"/>
                  <a:pt x="14717866" y="3428378"/>
                </a:cubicBezTo>
                <a:cubicBezTo>
                  <a:pt x="14683846" y="3479388"/>
                  <a:pt x="14667508" y="3515830"/>
                  <a:pt x="14656988" y="3563772"/>
                </a:cubicBezTo>
                <a:cubicBezTo>
                  <a:pt x="14626961" y="3702526"/>
                  <a:pt x="14716701" y="3844775"/>
                  <a:pt x="14862526" y="3890901"/>
                </a:cubicBezTo>
                <a:cubicBezTo>
                  <a:pt x="14887868" y="3898571"/>
                  <a:pt x="14939870" y="3913204"/>
                  <a:pt x="14978539" y="3922913"/>
                </a:cubicBezTo>
                <a:cubicBezTo>
                  <a:pt x="15070914" y="3946004"/>
                  <a:pt x="15121388" y="3965705"/>
                  <a:pt x="15170121" y="3997719"/>
                </a:cubicBezTo>
                <a:cubicBezTo>
                  <a:pt x="15271343" y="4063987"/>
                  <a:pt x="15307864" y="4114436"/>
                  <a:pt x="15492329" y="4447582"/>
                </a:cubicBezTo>
                <a:cubicBezTo>
                  <a:pt x="15505600" y="4471739"/>
                  <a:pt x="15536853" y="4527897"/>
                  <a:pt x="15561824" y="4572636"/>
                </a:cubicBezTo>
                <a:cubicBezTo>
                  <a:pt x="15586794" y="4617376"/>
                  <a:pt x="15632893" y="4701266"/>
                  <a:pt x="15664933" y="4759212"/>
                </a:cubicBezTo>
                <a:lnTo>
                  <a:pt x="15722970" y="4865085"/>
                </a:lnTo>
                <a:lnTo>
                  <a:pt x="15687588" y="4891337"/>
                </a:lnTo>
                <a:cubicBezTo>
                  <a:pt x="15513858" y="5021569"/>
                  <a:pt x="15321847" y="5204919"/>
                  <a:pt x="15184267" y="5372207"/>
                </a:cubicBezTo>
                <a:cubicBezTo>
                  <a:pt x="15144858" y="5419816"/>
                  <a:pt x="15140282" y="5423964"/>
                  <a:pt x="15133399" y="5417455"/>
                </a:cubicBezTo>
                <a:cubicBezTo>
                  <a:pt x="15116192" y="5401180"/>
                  <a:pt x="15098571" y="5346050"/>
                  <a:pt x="15077305" y="5244446"/>
                </a:cubicBezTo>
                <a:cubicBezTo>
                  <a:pt x="15065753" y="5188274"/>
                  <a:pt x="15052186" y="5134370"/>
                  <a:pt x="15047623" y="5124579"/>
                </a:cubicBezTo>
                <a:cubicBezTo>
                  <a:pt x="15030884" y="5091404"/>
                  <a:pt x="15007004" y="5064260"/>
                  <a:pt x="14974355" y="5041983"/>
                </a:cubicBezTo>
                <a:cubicBezTo>
                  <a:pt x="14886243" y="4982118"/>
                  <a:pt x="14785920" y="4991149"/>
                  <a:pt x="14680076" y="5068892"/>
                </a:cubicBezTo>
                <a:cubicBezTo>
                  <a:pt x="14519910" y="5185745"/>
                  <a:pt x="14419396" y="5403869"/>
                  <a:pt x="14464553" y="5535499"/>
                </a:cubicBezTo>
                <a:cubicBezTo>
                  <a:pt x="14491003" y="5614108"/>
                  <a:pt x="14568846" y="5675734"/>
                  <a:pt x="14650791" y="5682830"/>
                </a:cubicBezTo>
                <a:cubicBezTo>
                  <a:pt x="14668320" y="5684150"/>
                  <a:pt x="14717281" y="5681042"/>
                  <a:pt x="14771831" y="5674092"/>
                </a:cubicBezTo>
                <a:cubicBezTo>
                  <a:pt x="14857045" y="5663807"/>
                  <a:pt x="14904847" y="5662338"/>
                  <a:pt x="14941711" y="5669955"/>
                </a:cubicBezTo>
                <a:cubicBezTo>
                  <a:pt x="14950128" y="5671395"/>
                  <a:pt x="14957691" y="5673463"/>
                  <a:pt x="14958236" y="5673850"/>
                </a:cubicBezTo>
                <a:cubicBezTo>
                  <a:pt x="14959250" y="5674156"/>
                  <a:pt x="14938245" y="5711401"/>
                  <a:pt x="14911280" y="5755913"/>
                </a:cubicBezTo>
                <a:cubicBezTo>
                  <a:pt x="14794224" y="5950440"/>
                  <a:pt x="14696111" y="6165750"/>
                  <a:pt x="14623262" y="6388261"/>
                </a:cubicBezTo>
                <a:cubicBezTo>
                  <a:pt x="14611593" y="6423904"/>
                  <a:pt x="14601215" y="6453076"/>
                  <a:pt x="14600282" y="6453237"/>
                </a:cubicBezTo>
                <a:cubicBezTo>
                  <a:pt x="14593748" y="6454357"/>
                  <a:pt x="14073817" y="6364723"/>
                  <a:pt x="13935715" y="6338419"/>
                </a:cubicBezTo>
                <a:cubicBezTo>
                  <a:pt x="13723193" y="6298443"/>
                  <a:pt x="13655959" y="6273446"/>
                  <a:pt x="13580117" y="6206671"/>
                </a:cubicBezTo>
                <a:cubicBezTo>
                  <a:pt x="13536487" y="6168015"/>
                  <a:pt x="13510878" y="6136362"/>
                  <a:pt x="13450173" y="6042960"/>
                </a:cubicBezTo>
                <a:cubicBezTo>
                  <a:pt x="13422722" y="6000569"/>
                  <a:pt x="13390896" y="5955082"/>
                  <a:pt x="13380012" y="5942050"/>
                </a:cubicBezTo>
                <a:cubicBezTo>
                  <a:pt x="13352295" y="5909316"/>
                  <a:pt x="13295113" y="5870100"/>
                  <a:pt x="13257449" y="5857814"/>
                </a:cubicBezTo>
                <a:cubicBezTo>
                  <a:pt x="13192801" y="5836699"/>
                  <a:pt x="13110199" y="5839807"/>
                  <a:pt x="13053089" y="5865460"/>
                </a:cubicBezTo>
                <a:cubicBezTo>
                  <a:pt x="12905767" y="5931089"/>
                  <a:pt x="12787084" y="6144160"/>
                  <a:pt x="12767545" y="6377714"/>
                </a:cubicBezTo>
                <a:cubicBezTo>
                  <a:pt x="12763413" y="6426483"/>
                  <a:pt x="12764200" y="6445091"/>
                  <a:pt x="12774181" y="6514508"/>
                </a:cubicBezTo>
                <a:cubicBezTo>
                  <a:pt x="12787470" y="6608830"/>
                  <a:pt x="12800102" y="6646073"/>
                  <a:pt x="12836398" y="6698002"/>
                </a:cubicBezTo>
                <a:cubicBezTo>
                  <a:pt x="12880133" y="6759709"/>
                  <a:pt x="12964058" y="6806356"/>
                  <a:pt x="13045070" y="6813612"/>
                </a:cubicBezTo>
                <a:cubicBezTo>
                  <a:pt x="13083628" y="6817093"/>
                  <a:pt x="13149757" y="6804794"/>
                  <a:pt x="13190396" y="6786771"/>
                </a:cubicBezTo>
                <a:cubicBezTo>
                  <a:pt x="13209121" y="6778274"/>
                  <a:pt x="13254321" y="6753222"/>
                  <a:pt x="13291825" y="6730932"/>
                </a:cubicBezTo>
                <a:cubicBezTo>
                  <a:pt x="13432905" y="6645707"/>
                  <a:pt x="13506220" y="6622082"/>
                  <a:pt x="13614856" y="6625083"/>
                </a:cubicBezTo>
                <a:cubicBezTo>
                  <a:pt x="13696002" y="6627510"/>
                  <a:pt x="13769279" y="6645704"/>
                  <a:pt x="14210508" y="6772380"/>
                </a:cubicBezTo>
                <a:cubicBezTo>
                  <a:pt x="14300953" y="6798203"/>
                  <a:pt x="14405587" y="6828323"/>
                  <a:pt x="14443945" y="6839047"/>
                </a:cubicBezTo>
                <a:lnTo>
                  <a:pt x="14512636" y="6858508"/>
                </a:lnTo>
                <a:lnTo>
                  <a:pt x="14508249" y="6886175"/>
                </a:lnTo>
                <a:cubicBezTo>
                  <a:pt x="14475622" y="7085449"/>
                  <a:pt x="14469850" y="7365667"/>
                  <a:pt x="14493350" y="7612028"/>
                </a:cubicBezTo>
                <a:cubicBezTo>
                  <a:pt x="14497700" y="7659823"/>
                  <a:pt x="14498448" y="7686609"/>
                  <a:pt x="14495181" y="7687169"/>
                </a:cubicBezTo>
                <a:cubicBezTo>
                  <a:pt x="14477909" y="7690130"/>
                  <a:pt x="14404390" y="7653715"/>
                  <a:pt x="14338860" y="7610644"/>
                </a:cubicBezTo>
                <a:cubicBezTo>
                  <a:pt x="14224352" y="7534157"/>
                  <a:pt x="14192687" y="7523247"/>
                  <a:pt x="14124452" y="7534465"/>
                </a:cubicBezTo>
                <a:cubicBezTo>
                  <a:pt x="14055832" y="7546230"/>
                  <a:pt x="14016474" y="7571723"/>
                  <a:pt x="13977120" y="7630855"/>
                </a:cubicBezTo>
                <a:cubicBezTo>
                  <a:pt x="13951138" y="7669913"/>
                  <a:pt x="13937683" y="7706343"/>
                  <a:pt x="13929070" y="7762607"/>
                </a:cubicBezTo>
                <a:cubicBezTo>
                  <a:pt x="13898245" y="7963977"/>
                  <a:pt x="13987232" y="8194305"/>
                  <a:pt x="14118783" y="8252489"/>
                </a:cubicBezTo>
                <a:cubicBezTo>
                  <a:pt x="14162479" y="8271911"/>
                  <a:pt x="14189903" y="8274899"/>
                  <a:pt x="14240781" y="8266175"/>
                </a:cubicBezTo>
                <a:cubicBezTo>
                  <a:pt x="14314539" y="8253528"/>
                  <a:pt x="14347749" y="8228610"/>
                  <a:pt x="14416993" y="8133594"/>
                </a:cubicBezTo>
                <a:cubicBezTo>
                  <a:pt x="14468366" y="8063269"/>
                  <a:pt x="14495707" y="8032147"/>
                  <a:pt x="14528528" y="8007777"/>
                </a:cubicBezTo>
                <a:lnTo>
                  <a:pt x="14553281" y="7989596"/>
                </a:lnTo>
                <a:lnTo>
                  <a:pt x="14559858" y="8013940"/>
                </a:lnTo>
                <a:cubicBezTo>
                  <a:pt x="14563501" y="8026772"/>
                  <a:pt x="14575787" y="8073206"/>
                  <a:pt x="14587433" y="8115905"/>
                </a:cubicBezTo>
                <a:cubicBezTo>
                  <a:pt x="14639259" y="8308870"/>
                  <a:pt x="14724925" y="8528232"/>
                  <a:pt x="14817951" y="8706444"/>
                </a:cubicBezTo>
                <a:cubicBezTo>
                  <a:pt x="14835866" y="8740859"/>
                  <a:pt x="14851112" y="8770924"/>
                  <a:pt x="14851513" y="8773259"/>
                </a:cubicBezTo>
                <a:cubicBezTo>
                  <a:pt x="14851993" y="8776061"/>
                  <a:pt x="14822744" y="8798858"/>
                  <a:pt x="14787199" y="8824176"/>
                </a:cubicBezTo>
                <a:cubicBezTo>
                  <a:pt x="14165651" y="9265725"/>
                  <a:pt x="14137390" y="9283066"/>
                  <a:pt x="14012752" y="9304437"/>
                </a:cubicBezTo>
                <a:cubicBezTo>
                  <a:pt x="13931993" y="9318284"/>
                  <a:pt x="13894060" y="9315656"/>
                  <a:pt x="13765379" y="9288218"/>
                </a:cubicBezTo>
                <a:cubicBezTo>
                  <a:pt x="13600216" y="9252618"/>
                  <a:pt x="13543477" y="9258020"/>
                  <a:pt x="13462068" y="9315713"/>
                </a:cubicBezTo>
                <a:cubicBezTo>
                  <a:pt x="13388422" y="9368231"/>
                  <a:pt x="13347719" y="9439130"/>
                  <a:pt x="13337173" y="9531770"/>
                </a:cubicBezTo>
                <a:cubicBezTo>
                  <a:pt x="13331281" y="9587088"/>
                  <a:pt x="13351934" y="9707542"/>
                  <a:pt x="13378959" y="9775478"/>
                </a:cubicBezTo>
                <a:cubicBezTo>
                  <a:pt x="13459236" y="9974618"/>
                  <a:pt x="13614320" y="10136422"/>
                  <a:pt x="13763624" y="10177626"/>
                </a:cubicBezTo>
                <a:cubicBezTo>
                  <a:pt x="13810947" y="10190177"/>
                  <a:pt x="13843504" y="10192284"/>
                  <a:pt x="13886450" y="10184921"/>
                </a:cubicBezTo>
                <a:cubicBezTo>
                  <a:pt x="13969076" y="10170754"/>
                  <a:pt x="14052646" y="10108845"/>
                  <a:pt x="14090602" y="10033131"/>
                </a:cubicBezTo>
                <a:cubicBezTo>
                  <a:pt x="14109499" y="9994807"/>
                  <a:pt x="14119247" y="9964780"/>
                  <a:pt x="14143397" y="9867404"/>
                </a:cubicBezTo>
                <a:cubicBezTo>
                  <a:pt x="14166560" y="9775484"/>
                  <a:pt x="14179629" y="9739601"/>
                  <a:pt x="14206808" y="9690725"/>
                </a:cubicBezTo>
                <a:cubicBezTo>
                  <a:pt x="14247110" y="9617492"/>
                  <a:pt x="14309513" y="9558253"/>
                  <a:pt x="14409208" y="9497905"/>
                </a:cubicBezTo>
                <a:cubicBezTo>
                  <a:pt x="14472336" y="9459687"/>
                  <a:pt x="14592702" y="9390989"/>
                  <a:pt x="14682328" y="9341979"/>
                </a:cubicBezTo>
                <a:cubicBezTo>
                  <a:pt x="14727528" y="9316928"/>
                  <a:pt x="14817542" y="9267372"/>
                  <a:pt x="14996165" y="9168499"/>
                </a:cubicBezTo>
                <a:cubicBezTo>
                  <a:pt x="15038259" y="9144942"/>
                  <a:pt x="15075469" y="9126547"/>
                  <a:pt x="15078432" y="9127001"/>
                </a:cubicBezTo>
                <a:cubicBezTo>
                  <a:pt x="15081391" y="9127455"/>
                  <a:pt x="15101120" y="9150023"/>
                  <a:pt x="15121568" y="9176796"/>
                </a:cubicBezTo>
                <a:cubicBezTo>
                  <a:pt x="15246442" y="9338973"/>
                  <a:pt x="15418254" y="9514250"/>
                  <a:pt x="15590368" y="9654870"/>
                </a:cubicBezTo>
                <a:lnTo>
                  <a:pt x="15638989" y="9694594"/>
                </a:lnTo>
                <a:lnTo>
                  <a:pt x="15620822" y="9706358"/>
                </a:lnTo>
                <a:cubicBezTo>
                  <a:pt x="15579756" y="9733105"/>
                  <a:pt x="15554254" y="9741322"/>
                  <a:pt x="15446598" y="9763625"/>
                </a:cubicBezTo>
                <a:cubicBezTo>
                  <a:pt x="15306033" y="9793014"/>
                  <a:pt x="15278610" y="9806846"/>
                  <a:pt x="15237706" y="9868168"/>
                </a:cubicBezTo>
                <a:cubicBezTo>
                  <a:pt x="15178478" y="9957140"/>
                  <a:pt x="15185058" y="10048767"/>
                  <a:pt x="15258982" y="10154801"/>
                </a:cubicBezTo>
                <a:cubicBezTo>
                  <a:pt x="15297316" y="10210225"/>
                  <a:pt x="15340028" y="10251923"/>
                  <a:pt x="15400887" y="10295795"/>
                </a:cubicBezTo>
                <a:cubicBezTo>
                  <a:pt x="15505966" y="10370533"/>
                  <a:pt x="15613416" y="10403054"/>
                  <a:pt x="15703511" y="10387606"/>
                </a:cubicBezTo>
                <a:cubicBezTo>
                  <a:pt x="15765129" y="10377041"/>
                  <a:pt x="15805262" y="10350456"/>
                  <a:pt x="15841058" y="10295778"/>
                </a:cubicBezTo>
                <a:cubicBezTo>
                  <a:pt x="15877399" y="10241486"/>
                  <a:pt x="15886170" y="10186156"/>
                  <a:pt x="15872548" y="10103906"/>
                </a:cubicBezTo>
                <a:cubicBezTo>
                  <a:pt x="15860701" y="10034809"/>
                  <a:pt x="15856695" y="9961003"/>
                  <a:pt x="15862497" y="9919157"/>
                </a:cubicBezTo>
                <a:cubicBezTo>
                  <a:pt x="15870775" y="9858144"/>
                  <a:pt x="15869844" y="9858304"/>
                  <a:pt x="15917167" y="9887677"/>
                </a:cubicBezTo>
                <a:cubicBezTo>
                  <a:pt x="16121530" y="10014597"/>
                  <a:pt x="16372949" y="10130087"/>
                  <a:pt x="16588556" y="10196447"/>
                </a:cubicBezTo>
                <a:cubicBezTo>
                  <a:pt x="16625594" y="10207878"/>
                  <a:pt x="16656405" y="10219416"/>
                  <a:pt x="16656886" y="10222218"/>
                </a:cubicBezTo>
                <a:cubicBezTo>
                  <a:pt x="16657926" y="10228287"/>
                  <a:pt x="16620139" y="10456321"/>
                  <a:pt x="16582605" y="10671817"/>
                </a:cubicBezTo>
                <a:cubicBezTo>
                  <a:pt x="16508977" y="11094392"/>
                  <a:pt x="16491988" y="11157861"/>
                  <a:pt x="16430027" y="11244899"/>
                </a:cubicBezTo>
                <a:cubicBezTo>
                  <a:pt x="16386168" y="11305765"/>
                  <a:pt x="16346460" y="11340449"/>
                  <a:pt x="16244606" y="11405011"/>
                </a:cubicBezTo>
                <a:cubicBezTo>
                  <a:pt x="16154006" y="11462359"/>
                  <a:pt x="16125385" y="11486009"/>
                  <a:pt x="16093362" y="11531870"/>
                </a:cubicBezTo>
                <a:cubicBezTo>
                  <a:pt x="16047257" y="11596484"/>
                  <a:pt x="16033151" y="11659941"/>
                  <a:pt x="16047160" y="11741643"/>
                </a:cubicBezTo>
                <a:cubicBezTo>
                  <a:pt x="16060460" y="11822026"/>
                  <a:pt x="16106091" y="11889174"/>
                  <a:pt x="16188600" y="11949999"/>
                </a:cubicBezTo>
                <a:cubicBezTo>
                  <a:pt x="16313928" y="12041934"/>
                  <a:pt x="16482356" y="12093794"/>
                  <a:pt x="16650609" y="12091378"/>
                </a:cubicBezTo>
                <a:cubicBezTo>
                  <a:pt x="16657384" y="12091660"/>
                  <a:pt x="16694422" y="12086269"/>
                  <a:pt x="16733248" y="12080094"/>
                </a:cubicBezTo>
                <a:close/>
                <a:moveTo>
                  <a:pt x="4255997" y="14565259"/>
                </a:moveTo>
                <a:cubicBezTo>
                  <a:pt x="4418523" y="14546046"/>
                  <a:pt x="4524453" y="14474247"/>
                  <a:pt x="4562426" y="14356573"/>
                </a:cubicBezTo>
                <a:cubicBezTo>
                  <a:pt x="4578548" y="14307938"/>
                  <a:pt x="4580845" y="14263462"/>
                  <a:pt x="4570472" y="14211553"/>
                </a:cubicBezTo>
                <a:cubicBezTo>
                  <a:pt x="4560204" y="14158591"/>
                  <a:pt x="4538263" y="14111704"/>
                  <a:pt x="4490659" y="14042470"/>
                </a:cubicBezTo>
                <a:cubicBezTo>
                  <a:pt x="4394757" y="13902444"/>
                  <a:pt x="4363445" y="13827803"/>
                  <a:pt x="4359437" y="13731185"/>
                </a:cubicBezTo>
                <a:cubicBezTo>
                  <a:pt x="4355706" y="13640340"/>
                  <a:pt x="4364240" y="13593080"/>
                  <a:pt x="4462256" y="13164294"/>
                </a:cubicBezTo>
                <a:cubicBezTo>
                  <a:pt x="4529060" y="12873760"/>
                  <a:pt x="4557164" y="12758193"/>
                  <a:pt x="4561842" y="12756105"/>
                </a:cubicBezTo>
                <a:cubicBezTo>
                  <a:pt x="4564307" y="12754860"/>
                  <a:pt x="4587850" y="12755710"/>
                  <a:pt x="4613544" y="12758477"/>
                </a:cubicBezTo>
                <a:cubicBezTo>
                  <a:pt x="4808766" y="12777459"/>
                  <a:pt x="5103626" y="12766326"/>
                  <a:pt x="5310921" y="12732437"/>
                </a:cubicBezTo>
                <a:cubicBezTo>
                  <a:pt x="5339056" y="12727783"/>
                  <a:pt x="5363018" y="12724417"/>
                  <a:pt x="5363820" y="12724923"/>
                </a:cubicBezTo>
                <a:cubicBezTo>
                  <a:pt x="5364621" y="12725428"/>
                  <a:pt x="5363658" y="12739382"/>
                  <a:pt x="5361179" y="12755741"/>
                </a:cubicBezTo>
                <a:cubicBezTo>
                  <a:pt x="5353259" y="12811791"/>
                  <a:pt x="5342964" y="12836100"/>
                  <a:pt x="5285155" y="12935727"/>
                </a:cubicBezTo>
                <a:cubicBezTo>
                  <a:pt x="5213236" y="13059497"/>
                  <a:pt x="5207261" y="13083171"/>
                  <a:pt x="5226562" y="13160874"/>
                </a:cubicBezTo>
                <a:cubicBezTo>
                  <a:pt x="5240583" y="13216766"/>
                  <a:pt x="5264734" y="13252162"/>
                  <a:pt x="5309536" y="13283225"/>
                </a:cubicBezTo>
                <a:cubicBezTo>
                  <a:pt x="5351535" y="13312520"/>
                  <a:pt x="5390933" y="13327294"/>
                  <a:pt x="5446432" y="13334300"/>
                </a:cubicBezTo>
                <a:cubicBezTo>
                  <a:pt x="5646695" y="13360383"/>
                  <a:pt x="5877399" y="13264533"/>
                  <a:pt x="5934497" y="13131413"/>
                </a:cubicBezTo>
                <a:cubicBezTo>
                  <a:pt x="5952603" y="13088509"/>
                  <a:pt x="5955725" y="13050715"/>
                  <a:pt x="5944489" y="13001062"/>
                </a:cubicBezTo>
                <a:cubicBezTo>
                  <a:pt x="5934687" y="12956234"/>
                  <a:pt x="5917262" y="12921719"/>
                  <a:pt x="5891768" y="12895554"/>
                </a:cubicBezTo>
                <a:cubicBezTo>
                  <a:pt x="5883671" y="12887086"/>
                  <a:pt x="5843885" y="12856947"/>
                  <a:pt x="5803087" y="12828411"/>
                </a:cubicBezTo>
                <a:cubicBezTo>
                  <a:pt x="5762291" y="12799874"/>
                  <a:pt x="5718202" y="12765901"/>
                  <a:pt x="5704603" y="12752840"/>
                </a:cubicBezTo>
                <a:cubicBezTo>
                  <a:pt x="5678203" y="12727225"/>
                  <a:pt x="5640557" y="12677715"/>
                  <a:pt x="5640594" y="12668777"/>
                </a:cubicBezTo>
                <a:cubicBezTo>
                  <a:pt x="5640657" y="12666016"/>
                  <a:pt x="5663036" y="12657171"/>
                  <a:pt x="5690833" y="12649504"/>
                </a:cubicBezTo>
                <a:cubicBezTo>
                  <a:pt x="5921256" y="12584279"/>
                  <a:pt x="6142411" y="12490247"/>
                  <a:pt x="6382520" y="12355523"/>
                </a:cubicBezTo>
                <a:lnTo>
                  <a:pt x="6416085" y="12336934"/>
                </a:lnTo>
                <a:lnTo>
                  <a:pt x="6539690" y="12491637"/>
                </a:lnTo>
                <a:cubicBezTo>
                  <a:pt x="6749887" y="12755852"/>
                  <a:pt x="6904177" y="12955117"/>
                  <a:pt x="6947688" y="13018410"/>
                </a:cubicBezTo>
                <a:cubicBezTo>
                  <a:pt x="7006068" y="13103403"/>
                  <a:pt x="7036266" y="13180699"/>
                  <a:pt x="7042309" y="13259000"/>
                </a:cubicBezTo>
                <a:cubicBezTo>
                  <a:pt x="7046045" y="13313443"/>
                  <a:pt x="7041811" y="13364539"/>
                  <a:pt x="7024641" y="13470760"/>
                </a:cubicBezTo>
                <a:cubicBezTo>
                  <a:pt x="6999694" y="13623042"/>
                  <a:pt x="7016106" y="13695561"/>
                  <a:pt x="7095077" y="13778983"/>
                </a:cubicBezTo>
                <a:cubicBezTo>
                  <a:pt x="7176200" y="13864323"/>
                  <a:pt x="7305390" y="13885894"/>
                  <a:pt x="7453095" y="13839057"/>
                </a:cubicBezTo>
                <a:cubicBezTo>
                  <a:pt x="7585015" y="13796823"/>
                  <a:pt x="7705687" y="13720049"/>
                  <a:pt x="7795321" y="13621457"/>
                </a:cubicBezTo>
                <a:cubicBezTo>
                  <a:pt x="7833155" y="13579236"/>
                  <a:pt x="7889767" y="13489495"/>
                  <a:pt x="7904859" y="13446931"/>
                </a:cubicBezTo>
                <a:cubicBezTo>
                  <a:pt x="7941043" y="13344302"/>
                  <a:pt x="7922361" y="13238987"/>
                  <a:pt x="7854014" y="13160026"/>
                </a:cubicBezTo>
                <a:cubicBezTo>
                  <a:pt x="7799206" y="13096888"/>
                  <a:pt x="7750802" y="13074195"/>
                  <a:pt x="7608437" y="13045991"/>
                </a:cubicBezTo>
                <a:cubicBezTo>
                  <a:pt x="7479014" y="13020352"/>
                  <a:pt x="7451188" y="13011200"/>
                  <a:pt x="7386128" y="12974077"/>
                </a:cubicBezTo>
                <a:cubicBezTo>
                  <a:pt x="7299331" y="12924364"/>
                  <a:pt x="7257747" y="12880208"/>
                  <a:pt x="7170700" y="12747447"/>
                </a:cubicBezTo>
                <a:cubicBezTo>
                  <a:pt x="7108099" y="12651390"/>
                  <a:pt x="6764397" y="12105250"/>
                  <a:pt x="6761569" y="12097306"/>
                </a:cubicBezTo>
                <a:cubicBezTo>
                  <a:pt x="6761273" y="12096000"/>
                  <a:pt x="6785564" y="12074359"/>
                  <a:pt x="6815292" y="12049428"/>
                </a:cubicBezTo>
                <a:cubicBezTo>
                  <a:pt x="6994164" y="11899037"/>
                  <a:pt x="7183863" y="11693310"/>
                  <a:pt x="7316706" y="11504922"/>
                </a:cubicBezTo>
                <a:cubicBezTo>
                  <a:pt x="7358326" y="11446047"/>
                  <a:pt x="7352298" y="11446725"/>
                  <a:pt x="7384421" y="11496113"/>
                </a:cubicBezTo>
                <a:cubicBezTo>
                  <a:pt x="7410807" y="11536841"/>
                  <a:pt x="7420937" y="11563393"/>
                  <a:pt x="7444439" y="11656629"/>
                </a:cubicBezTo>
                <a:cubicBezTo>
                  <a:pt x="7456242" y="11702719"/>
                  <a:pt x="7471947" y="11752391"/>
                  <a:pt x="7479015" y="11766929"/>
                </a:cubicBezTo>
                <a:cubicBezTo>
                  <a:pt x="7522979" y="11853471"/>
                  <a:pt x="7618393" y="11895740"/>
                  <a:pt x="7717401" y="11871948"/>
                </a:cubicBezTo>
                <a:cubicBezTo>
                  <a:pt x="7874151" y="11834738"/>
                  <a:pt x="8037481" y="11620216"/>
                  <a:pt x="8051682" y="11432592"/>
                </a:cubicBezTo>
                <a:cubicBezTo>
                  <a:pt x="8055244" y="11386113"/>
                  <a:pt x="8040713" y="11320380"/>
                  <a:pt x="8020020" y="11286604"/>
                </a:cubicBezTo>
                <a:cubicBezTo>
                  <a:pt x="7998526" y="11252322"/>
                  <a:pt x="7963862" y="11222054"/>
                  <a:pt x="7924524" y="11204519"/>
                </a:cubicBezTo>
                <a:cubicBezTo>
                  <a:pt x="7870304" y="11180396"/>
                  <a:pt x="7834305" y="11180649"/>
                  <a:pt x="7707877" y="11206185"/>
                </a:cubicBezTo>
                <a:cubicBezTo>
                  <a:pt x="7668130" y="11214155"/>
                  <a:pt x="7622713" y="11221348"/>
                  <a:pt x="7607748" y="11221990"/>
                </a:cubicBezTo>
                <a:cubicBezTo>
                  <a:pt x="7580833" y="11222933"/>
                  <a:pt x="7517853" y="11216246"/>
                  <a:pt x="7510243" y="11211445"/>
                </a:cubicBezTo>
                <a:cubicBezTo>
                  <a:pt x="7505836" y="11208665"/>
                  <a:pt x="7512069" y="11195234"/>
                  <a:pt x="7553425" y="11115471"/>
                </a:cubicBezTo>
                <a:cubicBezTo>
                  <a:pt x="7609713" y="11007603"/>
                  <a:pt x="7669652" y="10867316"/>
                  <a:pt x="7714171" y="10740822"/>
                </a:cubicBezTo>
                <a:cubicBezTo>
                  <a:pt x="7736987" y="10676248"/>
                  <a:pt x="7777266" y="10543159"/>
                  <a:pt x="7786522" y="10503631"/>
                </a:cubicBezTo>
                <a:lnTo>
                  <a:pt x="7791023" y="10484069"/>
                </a:lnTo>
                <a:lnTo>
                  <a:pt x="7864690" y="10492457"/>
                </a:lnTo>
                <a:cubicBezTo>
                  <a:pt x="8003445" y="10507741"/>
                  <a:pt x="8277332" y="10540504"/>
                  <a:pt x="8399270" y="10555819"/>
                </a:cubicBezTo>
                <a:cubicBezTo>
                  <a:pt x="8629441" y="10585088"/>
                  <a:pt x="8707748" y="10600323"/>
                  <a:pt x="8765217" y="10628175"/>
                </a:cubicBezTo>
                <a:cubicBezTo>
                  <a:pt x="8779194" y="10635313"/>
                  <a:pt x="8797682" y="10644176"/>
                  <a:pt x="8806053" y="10647775"/>
                </a:cubicBezTo>
                <a:cubicBezTo>
                  <a:pt x="8829452" y="10658616"/>
                  <a:pt x="8891991" y="10710389"/>
                  <a:pt x="8921071" y="10743297"/>
                </a:cubicBezTo>
                <a:cubicBezTo>
                  <a:pt x="8935811" y="10759875"/>
                  <a:pt x="8969914" y="10804352"/>
                  <a:pt x="8997268" y="10841770"/>
                </a:cubicBezTo>
                <a:cubicBezTo>
                  <a:pt x="9024369" y="10879589"/>
                  <a:pt x="9057373" y="10922252"/>
                  <a:pt x="9071270" y="10936619"/>
                </a:cubicBezTo>
                <a:cubicBezTo>
                  <a:pt x="9139993" y="11009656"/>
                  <a:pt x="9233714" y="11036855"/>
                  <a:pt x="9337084" y="11014135"/>
                </a:cubicBezTo>
                <a:cubicBezTo>
                  <a:pt x="9422817" y="10995410"/>
                  <a:pt x="9488300" y="10944870"/>
                  <a:pt x="9545418" y="10854326"/>
                </a:cubicBezTo>
                <a:cubicBezTo>
                  <a:pt x="9648785" y="10690470"/>
                  <a:pt x="9684721" y="10468392"/>
                  <a:pt x="9637384" y="10289552"/>
                </a:cubicBezTo>
                <a:cubicBezTo>
                  <a:pt x="9609999" y="10188268"/>
                  <a:pt x="9561491" y="10119582"/>
                  <a:pt x="9488104" y="10080567"/>
                </a:cubicBezTo>
                <a:cubicBezTo>
                  <a:pt x="9427240" y="10048332"/>
                  <a:pt x="9344889" y="10039507"/>
                  <a:pt x="9277936" y="10057758"/>
                </a:cubicBezTo>
                <a:cubicBezTo>
                  <a:pt x="9229782" y="10071066"/>
                  <a:pt x="9202158" y="10085561"/>
                  <a:pt x="9107552" y="10148535"/>
                </a:cubicBezTo>
                <a:cubicBezTo>
                  <a:pt x="9002223" y="10218744"/>
                  <a:pt x="8963788" y="10237062"/>
                  <a:pt x="8886949" y="10254117"/>
                </a:cubicBezTo>
                <a:cubicBezTo>
                  <a:pt x="8785285" y="10276795"/>
                  <a:pt x="8738113" y="10271679"/>
                  <a:pt x="8460988" y="10209429"/>
                </a:cubicBezTo>
                <a:cubicBezTo>
                  <a:pt x="8247562" y="10161604"/>
                  <a:pt x="7874547" y="10074707"/>
                  <a:pt x="7870140" y="10071927"/>
                </a:cubicBezTo>
                <a:cubicBezTo>
                  <a:pt x="7868138" y="10070664"/>
                  <a:pt x="7868066" y="10052136"/>
                  <a:pt x="7869911" y="10031458"/>
                </a:cubicBezTo>
                <a:cubicBezTo>
                  <a:pt x="7891118" y="9814089"/>
                  <a:pt x="7885371" y="9559555"/>
                  <a:pt x="7855108" y="9343883"/>
                </a:cubicBezTo>
                <a:cubicBezTo>
                  <a:pt x="7849418" y="9300528"/>
                  <a:pt x="7843327" y="9256921"/>
                  <a:pt x="7842163" y="9247226"/>
                </a:cubicBezTo>
                <a:lnTo>
                  <a:pt x="7839879" y="9229544"/>
                </a:lnTo>
                <a:lnTo>
                  <a:pt x="7864014" y="9233008"/>
                </a:lnTo>
                <a:cubicBezTo>
                  <a:pt x="7906360" y="9239558"/>
                  <a:pt x="7945950" y="9256692"/>
                  <a:pt x="8026528" y="9304724"/>
                </a:cubicBezTo>
                <a:cubicBezTo>
                  <a:pt x="8115118" y="9357809"/>
                  <a:pt x="8146340" y="9371344"/>
                  <a:pt x="8183225" y="9375012"/>
                </a:cubicBezTo>
                <a:cubicBezTo>
                  <a:pt x="8240388" y="9380268"/>
                  <a:pt x="8316524" y="9351010"/>
                  <a:pt x="8358131" y="9307248"/>
                </a:cubicBezTo>
                <a:cubicBezTo>
                  <a:pt x="8460451" y="9200976"/>
                  <a:pt x="8455017" y="8943280"/>
                  <a:pt x="8346750" y="8771369"/>
                </a:cubicBezTo>
                <a:cubicBezTo>
                  <a:pt x="8312791" y="8716903"/>
                  <a:pt x="8291198" y="8694320"/>
                  <a:pt x="8248885" y="8668186"/>
                </a:cubicBezTo>
                <a:cubicBezTo>
                  <a:pt x="8193352" y="8633714"/>
                  <a:pt x="8127400" y="8629074"/>
                  <a:pt x="8061273" y="8654006"/>
                </a:cubicBezTo>
                <a:cubicBezTo>
                  <a:pt x="8011036" y="8673280"/>
                  <a:pt x="7987945" y="8695678"/>
                  <a:pt x="7924905" y="8785844"/>
                </a:cubicBezTo>
                <a:cubicBezTo>
                  <a:pt x="7895607" y="8827848"/>
                  <a:pt x="7861526" y="8872997"/>
                  <a:pt x="7848717" y="8886200"/>
                </a:cubicBezTo>
                <a:cubicBezTo>
                  <a:pt x="7825018" y="8910453"/>
                  <a:pt x="7781237" y="8946121"/>
                  <a:pt x="7777231" y="8943594"/>
                </a:cubicBezTo>
                <a:cubicBezTo>
                  <a:pt x="7776029" y="8942836"/>
                  <a:pt x="7766615" y="8913374"/>
                  <a:pt x="7756271" y="8878286"/>
                </a:cubicBezTo>
                <a:cubicBezTo>
                  <a:pt x="7690533" y="8657596"/>
                  <a:pt x="7605437" y="8456056"/>
                  <a:pt x="7491083" y="8251183"/>
                </a:cubicBezTo>
                <a:cubicBezTo>
                  <a:pt x="7461488" y="8197789"/>
                  <a:pt x="7454926" y="8182448"/>
                  <a:pt x="7460213" y="8178503"/>
                </a:cubicBezTo>
                <a:cubicBezTo>
                  <a:pt x="7464091" y="8175908"/>
                  <a:pt x="7521419" y="8130304"/>
                  <a:pt x="7588671" y="8076959"/>
                </a:cubicBezTo>
                <a:cubicBezTo>
                  <a:pt x="7934707" y="7801835"/>
                  <a:pt x="8116788" y="7664110"/>
                  <a:pt x="8175810" y="7633576"/>
                </a:cubicBezTo>
                <a:cubicBezTo>
                  <a:pt x="8249877" y="7595171"/>
                  <a:pt x="8327873" y="7577166"/>
                  <a:pt x="8405479" y="7580198"/>
                </a:cubicBezTo>
                <a:cubicBezTo>
                  <a:pt x="8427715" y="7581345"/>
                  <a:pt x="8485322" y="7588561"/>
                  <a:pt x="8532938" y="7595636"/>
                </a:cubicBezTo>
                <a:cubicBezTo>
                  <a:pt x="8647983" y="7613886"/>
                  <a:pt x="8681918" y="7615130"/>
                  <a:pt x="8734583" y="7603548"/>
                </a:cubicBezTo>
                <a:cubicBezTo>
                  <a:pt x="8805141" y="7587572"/>
                  <a:pt x="8865927" y="7543589"/>
                  <a:pt x="8907375" y="7477887"/>
                </a:cubicBezTo>
                <a:cubicBezTo>
                  <a:pt x="8943011" y="7421397"/>
                  <a:pt x="8956070" y="7360748"/>
                  <a:pt x="8950026" y="7282447"/>
                </a:cubicBezTo>
                <a:cubicBezTo>
                  <a:pt x="8940553" y="7172299"/>
                  <a:pt x="8874236" y="7017331"/>
                  <a:pt x="8793719" y="6919493"/>
                </a:cubicBezTo>
                <a:cubicBezTo>
                  <a:pt x="8735429" y="6848557"/>
                  <a:pt x="8711624" y="6826819"/>
                  <a:pt x="8637579" y="6777308"/>
                </a:cubicBezTo>
                <a:cubicBezTo>
                  <a:pt x="8576352" y="6735883"/>
                  <a:pt x="8564631" y="6729608"/>
                  <a:pt x="8529385" y="6718016"/>
                </a:cubicBezTo>
                <a:cubicBezTo>
                  <a:pt x="8469623" y="6698237"/>
                  <a:pt x="8429618" y="6695964"/>
                  <a:pt x="8372781" y="6708834"/>
                </a:cubicBezTo>
                <a:cubicBezTo>
                  <a:pt x="8333581" y="6717709"/>
                  <a:pt x="8314974" y="6725014"/>
                  <a:pt x="8285222" y="6743769"/>
                </a:cubicBezTo>
                <a:cubicBezTo>
                  <a:pt x="8235033" y="6775394"/>
                  <a:pt x="8214809" y="6796801"/>
                  <a:pt x="8185115" y="6849197"/>
                </a:cubicBezTo>
                <a:cubicBezTo>
                  <a:pt x="8159466" y="6895182"/>
                  <a:pt x="8152794" y="6917296"/>
                  <a:pt x="8126827" y="7049893"/>
                </a:cubicBezTo>
                <a:cubicBezTo>
                  <a:pt x="8098294" y="7195432"/>
                  <a:pt x="8054557" y="7279853"/>
                  <a:pt x="7964702" y="7359265"/>
                </a:cubicBezTo>
                <a:cubicBezTo>
                  <a:pt x="7914709" y="7403895"/>
                  <a:pt x="7816983" y="7468262"/>
                  <a:pt x="7478148" y="7679599"/>
                </a:cubicBezTo>
                <a:cubicBezTo>
                  <a:pt x="7398057" y="7729326"/>
                  <a:pt x="7306591" y="7786438"/>
                  <a:pt x="7274120" y="7806839"/>
                </a:cubicBezTo>
                <a:lnTo>
                  <a:pt x="7215523" y="7843802"/>
                </a:lnTo>
                <a:lnTo>
                  <a:pt x="7187855" y="7809546"/>
                </a:lnTo>
                <a:cubicBezTo>
                  <a:pt x="7047613" y="7635946"/>
                  <a:pt x="6851090" y="7450365"/>
                  <a:pt x="6650791" y="7302726"/>
                </a:cubicBezTo>
                <a:lnTo>
                  <a:pt x="6585578" y="7254306"/>
                </a:lnTo>
                <a:lnTo>
                  <a:pt x="6609345" y="7237936"/>
                </a:lnTo>
                <a:cubicBezTo>
                  <a:pt x="6653149" y="7208443"/>
                  <a:pt x="6685286" y="7195671"/>
                  <a:pt x="6768719" y="7174377"/>
                </a:cubicBezTo>
                <a:cubicBezTo>
                  <a:pt x="6896133" y="7141061"/>
                  <a:pt x="6931511" y="7121375"/>
                  <a:pt x="6968158" y="7063283"/>
                </a:cubicBezTo>
                <a:cubicBezTo>
                  <a:pt x="7002277" y="7009198"/>
                  <a:pt x="7010344" y="6953801"/>
                  <a:pt x="6993199" y="6888660"/>
                </a:cubicBezTo>
                <a:cubicBezTo>
                  <a:pt x="6969678" y="6799893"/>
                  <a:pt x="6898546" y="6714694"/>
                  <a:pt x="6791444" y="6646570"/>
                </a:cubicBezTo>
                <a:cubicBezTo>
                  <a:pt x="6686746" y="6579963"/>
                  <a:pt x="6579473" y="6552055"/>
                  <a:pt x="6490389" y="6568105"/>
                </a:cubicBezTo>
                <a:cubicBezTo>
                  <a:pt x="6420547" y="6581174"/>
                  <a:pt x="6373308" y="6615220"/>
                  <a:pt x="6339152" y="6678242"/>
                </a:cubicBezTo>
                <a:cubicBezTo>
                  <a:pt x="6307227" y="6735951"/>
                  <a:pt x="6306002" y="6776064"/>
                  <a:pt x="6331460" y="6905257"/>
                </a:cubicBezTo>
                <a:cubicBezTo>
                  <a:pt x="6339171" y="6945406"/>
                  <a:pt x="6345940" y="6995041"/>
                  <a:pt x="6346202" y="7015928"/>
                </a:cubicBezTo>
                <a:cubicBezTo>
                  <a:pt x="6346198" y="7052330"/>
                  <a:pt x="6341096" y="7095036"/>
                  <a:pt x="6336523" y="7096073"/>
                </a:cubicBezTo>
                <a:cubicBezTo>
                  <a:pt x="6335217" y="7096368"/>
                  <a:pt x="6305808" y="7081736"/>
                  <a:pt x="6270791" y="7063567"/>
                </a:cubicBezTo>
                <a:cubicBezTo>
                  <a:pt x="6065557" y="6954820"/>
                  <a:pt x="5838750" y="6866067"/>
                  <a:pt x="5624753" y="6811159"/>
                </a:cubicBezTo>
                <a:cubicBezTo>
                  <a:pt x="5595917" y="6803608"/>
                  <a:pt x="5572349" y="6796582"/>
                  <a:pt x="5572454" y="6795529"/>
                </a:cubicBezTo>
                <a:cubicBezTo>
                  <a:pt x="5571567" y="6791607"/>
                  <a:pt x="5614855" y="6422951"/>
                  <a:pt x="5632157" y="6285448"/>
                </a:cubicBezTo>
                <a:cubicBezTo>
                  <a:pt x="5673709" y="5947060"/>
                  <a:pt x="5686855" y="5889825"/>
                  <a:pt x="5741951" y="5802488"/>
                </a:cubicBezTo>
                <a:cubicBezTo>
                  <a:pt x="5781882" y="5739189"/>
                  <a:pt x="5819741" y="5703145"/>
                  <a:pt x="5933454" y="5621421"/>
                </a:cubicBezTo>
                <a:cubicBezTo>
                  <a:pt x="6016700" y="5561363"/>
                  <a:pt x="6036966" y="5541665"/>
                  <a:pt x="6066284" y="5495192"/>
                </a:cubicBezTo>
                <a:cubicBezTo>
                  <a:pt x="6085997" y="5463942"/>
                  <a:pt x="6091575" y="5450660"/>
                  <a:pt x="6098032" y="5420009"/>
                </a:cubicBezTo>
                <a:cubicBezTo>
                  <a:pt x="6132669" y="5255918"/>
                  <a:pt x="6045746" y="5117635"/>
                  <a:pt x="5854413" y="5033898"/>
                </a:cubicBezTo>
                <a:cubicBezTo>
                  <a:pt x="5696959" y="4964813"/>
                  <a:pt x="5527283" y="4947945"/>
                  <a:pt x="5377001" y="4986437"/>
                </a:cubicBezTo>
                <a:cubicBezTo>
                  <a:pt x="5317594" y="5001607"/>
                  <a:pt x="5281075" y="5017774"/>
                  <a:pt x="5241191" y="5046379"/>
                </a:cubicBezTo>
                <a:cubicBezTo>
                  <a:pt x="5126066" y="5129451"/>
                  <a:pt x="5097648" y="5295224"/>
                  <a:pt x="5175210" y="5427043"/>
                </a:cubicBezTo>
                <a:cubicBezTo>
                  <a:pt x="5188920" y="5449694"/>
                  <a:pt x="5217795" y="5495353"/>
                  <a:pt x="5240047" y="5528431"/>
                </a:cubicBezTo>
                <a:cubicBezTo>
                  <a:pt x="5293282" y="5607380"/>
                  <a:pt x="5317627" y="5655782"/>
                  <a:pt x="5332451" y="5712178"/>
                </a:cubicBezTo>
                <a:cubicBezTo>
                  <a:pt x="5363382" y="5829142"/>
                  <a:pt x="5356793" y="5891073"/>
                  <a:pt x="5271122" y="6262117"/>
                </a:cubicBezTo>
                <a:cubicBezTo>
                  <a:pt x="5264832" y="6288952"/>
                  <a:pt x="5250509" y="6351605"/>
                  <a:pt x="5239151" y="6401566"/>
                </a:cubicBezTo>
                <a:cubicBezTo>
                  <a:pt x="5227793" y="6451528"/>
                  <a:pt x="5205959" y="6544726"/>
                  <a:pt x="5191025" y="6609234"/>
                </a:cubicBezTo>
                <a:lnTo>
                  <a:pt x="5163363" y="6726759"/>
                </a:lnTo>
                <a:lnTo>
                  <a:pt x="5119502" y="6722612"/>
                </a:lnTo>
                <a:cubicBezTo>
                  <a:pt x="4903245" y="6703242"/>
                  <a:pt x="4637870" y="6711133"/>
                  <a:pt x="4423704" y="6743488"/>
                </a:cubicBezTo>
                <a:cubicBezTo>
                  <a:pt x="4362564" y="6752524"/>
                  <a:pt x="4356388" y="6752548"/>
                  <a:pt x="4355625" y="6743105"/>
                </a:cubicBezTo>
                <a:cubicBezTo>
                  <a:pt x="4353717" y="6719499"/>
                  <a:pt x="4377488" y="6666727"/>
                  <a:pt x="4429632" y="6576968"/>
                </a:cubicBezTo>
                <a:cubicBezTo>
                  <a:pt x="4458610" y="6527480"/>
                  <a:pt x="4484575" y="6478333"/>
                  <a:pt x="4487732" y="6468003"/>
                </a:cubicBezTo>
                <a:cubicBezTo>
                  <a:pt x="4497473" y="6432143"/>
                  <a:pt x="4497878" y="6395995"/>
                  <a:pt x="4488502" y="6357596"/>
                </a:cubicBezTo>
                <a:cubicBezTo>
                  <a:pt x="4463035" y="6254161"/>
                  <a:pt x="4382409" y="6193777"/>
                  <a:pt x="4251726" y="6180786"/>
                </a:cubicBezTo>
                <a:cubicBezTo>
                  <a:pt x="4054501" y="6160540"/>
                  <a:pt x="3833892" y="6255478"/>
                  <a:pt x="3779428" y="6383537"/>
                </a:cubicBezTo>
                <a:cubicBezTo>
                  <a:pt x="3746520" y="6459670"/>
                  <a:pt x="3763175" y="6557546"/>
                  <a:pt x="3819352" y="6617627"/>
                </a:cubicBezTo>
                <a:cubicBezTo>
                  <a:pt x="3831497" y="6630330"/>
                  <a:pt x="3869977" y="6660765"/>
                  <a:pt x="3915180" y="6692082"/>
                </a:cubicBezTo>
                <a:cubicBezTo>
                  <a:pt x="3985411" y="6741426"/>
                  <a:pt x="4021930" y="6772304"/>
                  <a:pt x="4044243" y="6802623"/>
                </a:cubicBezTo>
                <a:cubicBezTo>
                  <a:pt x="4049537" y="6809323"/>
                  <a:pt x="4053777" y="6815917"/>
                  <a:pt x="4053925" y="6816571"/>
                </a:cubicBezTo>
                <a:cubicBezTo>
                  <a:pt x="4054473" y="6817476"/>
                  <a:pt x="4013948" y="6831117"/>
                  <a:pt x="3964130" y="6846175"/>
                </a:cubicBezTo>
                <a:cubicBezTo>
                  <a:pt x="3747008" y="6912508"/>
                  <a:pt x="3530066" y="7006960"/>
                  <a:pt x="3327089" y="7123662"/>
                </a:cubicBezTo>
                <a:cubicBezTo>
                  <a:pt x="3294576" y="7142356"/>
                  <a:pt x="3267352" y="7157104"/>
                  <a:pt x="3266551" y="7156599"/>
                </a:cubicBezTo>
                <a:cubicBezTo>
                  <a:pt x="3260943" y="7153061"/>
                  <a:pt x="2934353" y="6738692"/>
                  <a:pt x="2849276" y="6626775"/>
                </a:cubicBezTo>
                <a:cubicBezTo>
                  <a:pt x="2718014" y="6454920"/>
                  <a:pt x="2684746" y="6391369"/>
                  <a:pt x="2673022" y="6291002"/>
                </a:cubicBezTo>
                <a:cubicBezTo>
                  <a:pt x="2666440" y="6233084"/>
                  <a:pt x="2668570" y="6192423"/>
                  <a:pt x="2685907" y="6082386"/>
                </a:cubicBezTo>
                <a:cubicBezTo>
                  <a:pt x="2693851" y="6032511"/>
                  <a:pt x="2700612" y="5977409"/>
                  <a:pt x="2701236" y="5960440"/>
                </a:cubicBezTo>
                <a:cubicBezTo>
                  <a:pt x="2702523" y="5917568"/>
                  <a:pt x="2686241" y="5850170"/>
                  <a:pt x="2666455" y="5815845"/>
                </a:cubicBezTo>
                <a:cubicBezTo>
                  <a:pt x="2632515" y="5756911"/>
                  <a:pt x="2569027" y="5703978"/>
                  <a:pt x="2509412" y="5684854"/>
                </a:cubicBezTo>
                <a:cubicBezTo>
                  <a:pt x="2355994" y="5635116"/>
                  <a:pt x="2125260" y="5714147"/>
                  <a:pt x="1954531" y="5874713"/>
                </a:cubicBezTo>
                <a:cubicBezTo>
                  <a:pt x="1918841" y="5908205"/>
                  <a:pt x="1906982" y="5922566"/>
                  <a:pt x="1867975" y="5980849"/>
                </a:cubicBezTo>
                <a:cubicBezTo>
                  <a:pt x="1814772" y="6059860"/>
                  <a:pt x="1799256" y="6095996"/>
                  <a:pt x="1791508" y="6158877"/>
                </a:cubicBezTo>
                <a:cubicBezTo>
                  <a:pt x="1782754" y="6234003"/>
                  <a:pt x="1813949" y="6324810"/>
                  <a:pt x="1869324" y="6384386"/>
                </a:cubicBezTo>
                <a:cubicBezTo>
                  <a:pt x="1895662" y="6412762"/>
                  <a:pt x="1953049" y="6447845"/>
                  <a:pt x="1995315" y="6461626"/>
                </a:cubicBezTo>
                <a:cubicBezTo>
                  <a:pt x="2014920" y="6467832"/>
                  <a:pt x="2065278" y="6479438"/>
                  <a:pt x="2108068" y="6487949"/>
                </a:cubicBezTo>
                <a:cubicBezTo>
                  <a:pt x="2269951" y="6518943"/>
                  <a:pt x="2340257" y="6550414"/>
                  <a:pt x="2419014" y="6625301"/>
                </a:cubicBezTo>
                <a:cubicBezTo>
                  <a:pt x="2477718" y="6681376"/>
                  <a:pt x="2520028" y="6743910"/>
                  <a:pt x="2763331" y="7133182"/>
                </a:cubicBezTo>
                <a:cubicBezTo>
                  <a:pt x="2813300" y="7212870"/>
                  <a:pt x="2870946" y="7305242"/>
                  <a:pt x="2892290" y="7338870"/>
                </a:cubicBezTo>
                <a:lnTo>
                  <a:pt x="2930342" y="7399278"/>
                </a:lnTo>
                <a:lnTo>
                  <a:pt x="2908578" y="7416911"/>
                </a:lnTo>
                <a:cubicBezTo>
                  <a:pt x="2751046" y="7543240"/>
                  <a:pt x="2559344" y="7747704"/>
                  <a:pt x="2412048" y="7946575"/>
                </a:cubicBezTo>
                <a:cubicBezTo>
                  <a:pt x="2383317" y="7985018"/>
                  <a:pt x="2365959" y="8005432"/>
                  <a:pt x="2363155" y="8003663"/>
                </a:cubicBezTo>
                <a:cubicBezTo>
                  <a:pt x="2348334" y="7994313"/>
                  <a:pt x="2318032" y="7918071"/>
                  <a:pt x="2298121" y="7842223"/>
                </a:cubicBezTo>
                <a:cubicBezTo>
                  <a:pt x="2264146" y="7708777"/>
                  <a:pt x="2247902" y="7679489"/>
                  <a:pt x="2189672" y="7642193"/>
                </a:cubicBezTo>
                <a:cubicBezTo>
                  <a:pt x="2130787" y="7605046"/>
                  <a:pt x="2084477" y="7597675"/>
                  <a:pt x="2015670" y="7615316"/>
                </a:cubicBezTo>
                <a:cubicBezTo>
                  <a:pt x="1970233" y="7626978"/>
                  <a:pt x="1935865" y="7645062"/>
                  <a:pt x="1891833" y="7681131"/>
                </a:cubicBezTo>
                <a:cubicBezTo>
                  <a:pt x="1734239" y="7810221"/>
                  <a:pt x="1646351" y="8040970"/>
                  <a:pt x="1705239" y="8172209"/>
                </a:cubicBezTo>
                <a:cubicBezTo>
                  <a:pt x="1724734" y="8215872"/>
                  <a:pt x="1743123" y="8236433"/>
                  <a:pt x="1786786" y="8263977"/>
                </a:cubicBezTo>
                <a:cubicBezTo>
                  <a:pt x="1850076" y="8303904"/>
                  <a:pt x="1891430" y="8307589"/>
                  <a:pt x="2006456" y="8283261"/>
                </a:cubicBezTo>
                <a:cubicBezTo>
                  <a:pt x="2091683" y="8265337"/>
                  <a:pt x="2132823" y="8260485"/>
                  <a:pt x="2173523" y="8264319"/>
                </a:cubicBezTo>
                <a:lnTo>
                  <a:pt x="2204086" y="8267358"/>
                </a:lnTo>
                <a:lnTo>
                  <a:pt x="2192694" y="8289854"/>
                </a:lnTo>
                <a:cubicBezTo>
                  <a:pt x="2186819" y="8301830"/>
                  <a:pt x="2164898" y="8344568"/>
                  <a:pt x="2144999" y="8384100"/>
                </a:cubicBezTo>
                <a:cubicBezTo>
                  <a:pt x="2054474" y="8562220"/>
                  <a:pt x="1971451" y="8782596"/>
                  <a:pt x="1921422" y="8977302"/>
                </a:cubicBezTo>
                <a:cubicBezTo>
                  <a:pt x="1911723" y="9014869"/>
                  <a:pt x="1902950" y="9047418"/>
                  <a:pt x="1901687" y="9049421"/>
                </a:cubicBezTo>
                <a:cubicBezTo>
                  <a:pt x="1900170" y="9051826"/>
                  <a:pt x="1863179" y="9049212"/>
                  <a:pt x="1819821" y="9044263"/>
                </a:cubicBezTo>
                <a:cubicBezTo>
                  <a:pt x="1062428" y="8956835"/>
                  <a:pt x="1029820" y="8950826"/>
                  <a:pt x="922865" y="8883355"/>
                </a:cubicBezTo>
                <a:cubicBezTo>
                  <a:pt x="853564" y="8839637"/>
                  <a:pt x="827121" y="8812315"/>
                  <a:pt x="749804" y="8705853"/>
                </a:cubicBezTo>
                <a:cubicBezTo>
                  <a:pt x="650826" y="8568926"/>
                  <a:pt x="605032" y="8534996"/>
                  <a:pt x="505925" y="8523440"/>
                </a:cubicBezTo>
                <a:cubicBezTo>
                  <a:pt x="416047" y="8513228"/>
                  <a:pt x="338370" y="8538716"/>
                  <a:pt x="268573" y="8600535"/>
                </a:cubicBezTo>
                <a:cubicBezTo>
                  <a:pt x="227196" y="8637720"/>
                  <a:pt x="161990" y="8741083"/>
                  <a:pt x="136645" y="8809664"/>
                </a:cubicBezTo>
                <a:cubicBezTo>
                  <a:pt x="63141" y="9011402"/>
                  <a:pt x="70222" y="9235415"/>
                  <a:pt x="153663" y="9365902"/>
                </a:cubicBezTo>
                <a:cubicBezTo>
                  <a:pt x="180449" y="9406882"/>
                  <a:pt x="203244" y="9430223"/>
                  <a:pt x="240097" y="9453472"/>
                </a:cubicBezTo>
                <a:cubicBezTo>
                  <a:pt x="311000" y="9498199"/>
                  <a:pt x="414534" y="9508066"/>
                  <a:pt x="493389" y="9477162"/>
                </a:cubicBezTo>
                <a:cubicBezTo>
                  <a:pt x="533070" y="9461309"/>
                  <a:pt x="560399" y="9445505"/>
                  <a:pt x="643478" y="9389263"/>
                </a:cubicBezTo>
                <a:cubicBezTo>
                  <a:pt x="722174" y="9336417"/>
                  <a:pt x="755889" y="9318481"/>
                  <a:pt x="808783" y="9300322"/>
                </a:cubicBezTo>
                <a:cubicBezTo>
                  <a:pt x="887723" y="9272832"/>
                  <a:pt x="973737" y="9270527"/>
                  <a:pt x="1088215" y="9292338"/>
                </a:cubicBezTo>
                <a:cubicBezTo>
                  <a:pt x="1160705" y="9306144"/>
                  <a:pt x="1296138" y="9335574"/>
                  <a:pt x="1395545" y="9359080"/>
                </a:cubicBezTo>
                <a:cubicBezTo>
                  <a:pt x="1445904" y="9370685"/>
                  <a:pt x="1545967" y="9394045"/>
                  <a:pt x="1744890" y="9440003"/>
                </a:cubicBezTo>
                <a:cubicBezTo>
                  <a:pt x="1791938" y="9450642"/>
                  <a:pt x="1831905" y="9461853"/>
                  <a:pt x="1833803" y="9464171"/>
                </a:cubicBezTo>
                <a:cubicBezTo>
                  <a:pt x="1835700" y="9466488"/>
                  <a:pt x="1835273" y="9496461"/>
                  <a:pt x="1832569" y="9530040"/>
                </a:cubicBezTo>
                <a:cubicBezTo>
                  <a:pt x="1816942" y="9734126"/>
                  <a:pt x="1827448" y="9979341"/>
                  <a:pt x="1861358" y="10198995"/>
                </a:cubicBezTo>
                <a:lnTo>
                  <a:pt x="1870935" y="10261044"/>
                </a:lnTo>
                <a:lnTo>
                  <a:pt x="1849562" y="10257641"/>
                </a:lnTo>
                <a:cubicBezTo>
                  <a:pt x="1801144" y="10250061"/>
                  <a:pt x="1776691" y="10239114"/>
                  <a:pt x="1681735" y="10183693"/>
                </a:cubicBezTo>
                <a:cubicBezTo>
                  <a:pt x="1557580" y="10111532"/>
                  <a:pt x="1527942" y="10103476"/>
                  <a:pt x="1456521" y="10121709"/>
                </a:cubicBezTo>
                <a:cubicBezTo>
                  <a:pt x="1352983" y="10148243"/>
                  <a:pt x="1296595" y="10220762"/>
                  <a:pt x="1280637" y="10349033"/>
                </a:cubicBezTo>
                <a:cubicBezTo>
                  <a:pt x="1272069" y="10415875"/>
                  <a:pt x="1275934" y="10475439"/>
                  <a:pt x="1291838" y="10548760"/>
                </a:cubicBezTo>
                <a:cubicBezTo>
                  <a:pt x="1319972" y="10674599"/>
                  <a:pt x="1378105" y="10770639"/>
                  <a:pt x="1455417" y="10819410"/>
                </a:cubicBezTo>
                <a:cubicBezTo>
                  <a:pt x="1508292" y="10852766"/>
                  <a:pt x="1555907" y="10859842"/>
                  <a:pt x="1619088" y="10843133"/>
                </a:cubicBezTo>
                <a:cubicBezTo>
                  <a:pt x="1682417" y="10827076"/>
                  <a:pt x="1725944" y="10791808"/>
                  <a:pt x="1770826" y="10721549"/>
                </a:cubicBezTo>
                <a:cubicBezTo>
                  <a:pt x="1808230" y="10662256"/>
                  <a:pt x="1854615" y="10604707"/>
                  <a:pt x="1886913" y="10577477"/>
                </a:cubicBezTo>
                <a:cubicBezTo>
                  <a:pt x="1933874" y="10537654"/>
                  <a:pt x="1933073" y="10537149"/>
                  <a:pt x="1948610" y="10590636"/>
                </a:cubicBezTo>
                <a:cubicBezTo>
                  <a:pt x="2015659" y="10821674"/>
                  <a:pt x="2125335" y="11075684"/>
                  <a:pt x="2241243" y="11269217"/>
                </a:cubicBezTo>
                <a:cubicBezTo>
                  <a:pt x="2261134" y="11302487"/>
                  <a:pt x="2276324" y="11331670"/>
                  <a:pt x="2274807" y="11334075"/>
                </a:cubicBezTo>
                <a:cubicBezTo>
                  <a:pt x="2271522" y="11339283"/>
                  <a:pt x="2090919" y="11483540"/>
                  <a:pt x="1918891" y="11618646"/>
                </a:cubicBezTo>
                <a:cubicBezTo>
                  <a:pt x="1581533" y="11883562"/>
                  <a:pt x="1526455" y="11919385"/>
                  <a:pt x="1422180" y="11942653"/>
                </a:cubicBezTo>
                <a:cubicBezTo>
                  <a:pt x="1348860" y="11958568"/>
                  <a:pt x="1296147" y="11957798"/>
                  <a:pt x="1177243" y="11937675"/>
                </a:cubicBezTo>
                <a:cubicBezTo>
                  <a:pt x="1071535" y="11919716"/>
                  <a:pt x="1034439" y="11918156"/>
                  <a:pt x="979961" y="11930835"/>
                </a:cubicBezTo>
                <a:cubicBezTo>
                  <a:pt x="902470" y="11948039"/>
                  <a:pt x="849543" y="11985778"/>
                  <a:pt x="805314" y="12055888"/>
                </a:cubicBezTo>
                <a:cubicBezTo>
                  <a:pt x="761444" y="12124544"/>
                  <a:pt x="750458" y="12204984"/>
                  <a:pt x="771119" y="12305386"/>
                </a:cubicBezTo>
                <a:cubicBezTo>
                  <a:pt x="802805" y="12457551"/>
                  <a:pt x="893338" y="12608753"/>
                  <a:pt x="1020041" y="12719486"/>
                </a:cubicBezTo>
                <a:cubicBezTo>
                  <a:pt x="1024891" y="12724226"/>
                  <a:pt x="1056031" y="12744990"/>
                  <a:pt x="1089026" y="12766365"/>
                </a:cubicBezTo>
                <a:cubicBezTo>
                  <a:pt x="1187063" y="12829330"/>
                  <a:pt x="1251565" y="12844257"/>
                  <a:pt x="1340562" y="12824793"/>
                </a:cubicBezTo>
                <a:cubicBezTo>
                  <a:pt x="1417801" y="12807991"/>
                  <a:pt x="1477978" y="12765862"/>
                  <a:pt x="1519931" y="12699358"/>
                </a:cubicBezTo>
                <a:cubicBezTo>
                  <a:pt x="1545963" y="12658093"/>
                  <a:pt x="1558631" y="12618480"/>
                  <a:pt x="1580121" y="12511624"/>
                </a:cubicBezTo>
                <a:cubicBezTo>
                  <a:pt x="1600645" y="12408077"/>
                  <a:pt x="1611188" y="12372722"/>
                  <a:pt x="1636874" y="12317799"/>
                </a:cubicBezTo>
                <a:cubicBezTo>
                  <a:pt x="1670059" y="12247443"/>
                  <a:pt x="1727062" y="12183712"/>
                  <a:pt x="1807128" y="12127808"/>
                </a:cubicBezTo>
                <a:cubicBezTo>
                  <a:pt x="1855673" y="12093464"/>
                  <a:pt x="2022109" y="11986754"/>
                  <a:pt x="2221351" y="11862657"/>
                </a:cubicBezTo>
                <a:cubicBezTo>
                  <a:pt x="2303507" y="11811431"/>
                  <a:pt x="2404287" y="11748433"/>
                  <a:pt x="2445163" y="11722694"/>
                </a:cubicBezTo>
                <a:cubicBezTo>
                  <a:pt x="2486694" y="11696807"/>
                  <a:pt x="2522473" y="11677373"/>
                  <a:pt x="2524876" y="11678889"/>
                </a:cubicBezTo>
                <a:cubicBezTo>
                  <a:pt x="2527680" y="11680658"/>
                  <a:pt x="2544172" y="11698903"/>
                  <a:pt x="2561758" y="11718958"/>
                </a:cubicBezTo>
                <a:cubicBezTo>
                  <a:pt x="2710684" y="11892996"/>
                  <a:pt x="2911337" y="12075581"/>
                  <a:pt x="3095799" y="12204829"/>
                </a:cubicBezTo>
                <a:lnTo>
                  <a:pt x="3150911" y="12243516"/>
                </a:lnTo>
                <a:lnTo>
                  <a:pt x="3124217" y="12263640"/>
                </a:lnTo>
                <a:cubicBezTo>
                  <a:pt x="3085280" y="12293405"/>
                  <a:pt x="3040417" y="12312147"/>
                  <a:pt x="2958291" y="12333148"/>
                </a:cubicBezTo>
                <a:cubicBezTo>
                  <a:pt x="2918333" y="12343226"/>
                  <a:pt x="2871382" y="12357291"/>
                  <a:pt x="2853680" y="12364046"/>
                </a:cubicBezTo>
                <a:cubicBezTo>
                  <a:pt x="2779503" y="12392860"/>
                  <a:pt x="2727077" y="12466201"/>
                  <a:pt x="2721805" y="12549124"/>
                </a:cubicBezTo>
                <a:cubicBezTo>
                  <a:pt x="2717558" y="12615333"/>
                  <a:pt x="2756400" y="12702004"/>
                  <a:pt x="2820928" y="12770153"/>
                </a:cubicBezTo>
                <a:cubicBezTo>
                  <a:pt x="2968328" y="12925306"/>
                  <a:pt x="3185911" y="12986958"/>
                  <a:pt x="3312104" y="12910307"/>
                </a:cubicBezTo>
                <a:cubicBezTo>
                  <a:pt x="3345227" y="12889757"/>
                  <a:pt x="3346892" y="12888007"/>
                  <a:pt x="3373934" y="12845140"/>
                </a:cubicBezTo>
                <a:cubicBezTo>
                  <a:pt x="3418162" y="12775031"/>
                  <a:pt x="3421203" y="12744465"/>
                  <a:pt x="3395153" y="12612659"/>
                </a:cubicBezTo>
                <a:cubicBezTo>
                  <a:pt x="3386154" y="12568337"/>
                  <a:pt x="3379029" y="12520156"/>
                  <a:pt x="3378285" y="12506246"/>
                </a:cubicBezTo>
                <a:cubicBezTo>
                  <a:pt x="3376901" y="12477371"/>
                  <a:pt x="3384329" y="12407007"/>
                  <a:pt x="3389131" y="12399396"/>
                </a:cubicBezTo>
                <a:cubicBezTo>
                  <a:pt x="3393175" y="12392986"/>
                  <a:pt x="3400743" y="12396079"/>
                  <a:pt x="3473581" y="12434187"/>
                </a:cubicBezTo>
                <a:cubicBezTo>
                  <a:pt x="3646706" y="12525480"/>
                  <a:pt x="3864996" y="12609980"/>
                  <a:pt x="4069803" y="12665252"/>
                </a:cubicBezTo>
                <a:lnTo>
                  <a:pt x="4143624" y="12684938"/>
                </a:lnTo>
                <a:lnTo>
                  <a:pt x="4138961" y="12718961"/>
                </a:lnTo>
                <a:cubicBezTo>
                  <a:pt x="4136272" y="12737426"/>
                  <a:pt x="4125168" y="12834033"/>
                  <a:pt x="4113602" y="12933149"/>
                </a:cubicBezTo>
                <a:cubicBezTo>
                  <a:pt x="4056321" y="13440275"/>
                  <a:pt x="4034006" y="13587497"/>
                  <a:pt x="4003017" y="13661478"/>
                </a:cubicBezTo>
                <a:cubicBezTo>
                  <a:pt x="3961269" y="13762276"/>
                  <a:pt x="3920001" y="13809051"/>
                  <a:pt x="3791878" y="13902965"/>
                </a:cubicBezTo>
                <a:cubicBezTo>
                  <a:pt x="3749169" y="13934270"/>
                  <a:pt x="3701365" y="13971880"/>
                  <a:pt x="3685837" y="13986730"/>
                </a:cubicBezTo>
                <a:cubicBezTo>
                  <a:pt x="3584713" y="14083114"/>
                  <a:pt x="3573473" y="14247403"/>
                  <a:pt x="3660700" y="14361236"/>
                </a:cubicBezTo>
                <a:cubicBezTo>
                  <a:pt x="3756616" y="14486151"/>
                  <a:pt x="3979102" y="14575538"/>
                  <a:pt x="4182912" y="14570254"/>
                </a:cubicBezTo>
                <a:cubicBezTo>
                  <a:pt x="4208407" y="14569675"/>
                  <a:pt x="4232780" y="14568003"/>
                  <a:pt x="4255997" y="14565259"/>
                </a:cubicBezTo>
                <a:close/>
              </a:path>
            </a:pathLst>
          </a:cu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22125" t="15489" r="2013" b="19223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80000"/>
              </a:prst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AE39B63F-2993-A850-2EEC-A1FCCA3B1FFC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D2B3D2">
                  <a:alpha val="82353"/>
                </a:srgbClr>
              </a:clrFrom>
              <a:clrTo>
                <a:srgbClr val="D2B3D2">
                  <a:alpha val="0"/>
                </a:srgbClr>
              </a:clrTo>
            </a:clrChange>
            <a:alphaModFix/>
            <a:duotone>
              <a:prstClr val="black"/>
              <a:srgbClr val="E05895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100000"/>
                    </a14:imgEffect>
                    <a14:imgEffect>
                      <a14:colorTemperature colorTemp="4700"/>
                    </a14:imgEffect>
                    <a14:imgEffect>
                      <a14:saturation sat="66000"/>
                    </a14:imgEffect>
                    <a14:imgEffect>
                      <a14:brightnessContrast bright="31000" contrast="-5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412421">
            <a:off x="-136249" y="1975823"/>
            <a:ext cx="5918533" cy="2451964"/>
          </a:xfrm>
          <a:prstGeom prst="rect">
            <a:avLst/>
          </a:prstGeom>
          <a:noFill/>
          <a:ln>
            <a:noFill/>
          </a:ln>
          <a:effectLst>
            <a:outerShdw blurRad="76200" dist="152400" dir="12540000" sy="-23000" kx="-800400" algn="bl" rotWithShape="0">
              <a:schemeClr val="bg1">
                <a:alpha val="25000"/>
              </a:schemeClr>
            </a:outerShdw>
            <a:reflection blurRad="127000" stA="52000" endA="300" endPos="35000" dir="5400000" sy="-100000" algn="bl" rotWithShape="0"/>
          </a:effectLst>
          <a:scene3d>
            <a:camera prst="perspectiveContrastingRightFacing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5638486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9">
            <a:extLst>
              <a:ext uri="{FF2B5EF4-FFF2-40B4-BE49-F238E27FC236}">
                <a16:creationId xmlns:a16="http://schemas.microsoft.com/office/drawing/2014/main" id="{04812C46-200A-4DEB-A05E-3ED6C68C23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 3D rendering of virus cells">
            <a:extLst>
              <a:ext uri="{FF2B5EF4-FFF2-40B4-BE49-F238E27FC236}">
                <a16:creationId xmlns:a16="http://schemas.microsoft.com/office/drawing/2014/main" id="{1182DF73-BDAA-11CC-F68F-0AA5C214D0F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689"/>
          <a:stretch/>
        </p:blipFill>
        <p:spPr>
          <a:xfrm>
            <a:off x="-1" y="10"/>
            <a:ext cx="9669642" cy="685799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D1EA859B-E555-4109-94F3-6700E046E0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125019" y="0"/>
            <a:ext cx="7066978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Graphic 37">
            <a:extLst>
              <a:ext uri="{FF2B5EF4-FFF2-40B4-BE49-F238E27FC236}">
                <a16:creationId xmlns:a16="http://schemas.microsoft.com/office/drawing/2014/main" id="{2D06AA48-5175-B5AB-711D-187DDAAACF79}"/>
              </a:ext>
            </a:extLst>
          </p:cNvPr>
          <p:cNvSpPr/>
          <p:nvPr/>
        </p:nvSpPr>
        <p:spPr>
          <a:xfrm rot="10277005">
            <a:off x="140727" y="5299201"/>
            <a:ext cx="994792" cy="994436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>
            <a:outerShdw blurRad="50800" dist="38100" dir="2700000" algn="tl" rotWithShape="0">
              <a:srgbClr val="920065">
                <a:alpha val="76000"/>
              </a:srgb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D68B1BC-FFCF-8D2B-D94C-B35ADC118A59}"/>
              </a:ext>
            </a:extLst>
          </p:cNvPr>
          <p:cNvSpPr/>
          <p:nvPr/>
        </p:nvSpPr>
        <p:spPr>
          <a:xfrm>
            <a:off x="380087" y="4318240"/>
            <a:ext cx="5975794" cy="1732547"/>
          </a:xfrm>
          <a:prstGeom prst="roundRect">
            <a:avLst/>
          </a:prstGeom>
          <a:solidFill>
            <a:srgbClr val="F0D1FF"/>
          </a:solidFill>
          <a:ln>
            <a:solidFill>
              <a:srgbClr val="9200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>
            <a:no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sr-Cyrl-RS" sz="2000" b="1" kern="1200" dirty="0">
                <a:solidFill>
                  <a:srgbClr val="920065"/>
                </a:solidFill>
                <a:latin typeface="Etar RNIDS" pitchFamily="50" charset="0"/>
                <a:ea typeface="+mj-ea"/>
                <a:cs typeface="+mj-cs"/>
              </a:rPr>
              <a:t>Типови </a:t>
            </a:r>
            <a:r>
              <a:rPr lang="en-US" sz="2000" b="1" kern="1200" dirty="0">
                <a:solidFill>
                  <a:srgbClr val="920065"/>
                </a:solidFill>
                <a:latin typeface="Etar RNIDS" pitchFamily="50" charset="0"/>
                <a:ea typeface="+mj-ea"/>
                <a:cs typeface="+mj-cs"/>
              </a:rPr>
              <a:t>ХПВ 6, 11</a:t>
            </a:r>
            <a:r>
              <a:rPr lang="sr-Latn-RS" sz="2000" b="1" kern="1200" dirty="0">
                <a:solidFill>
                  <a:srgbClr val="920065"/>
                </a:solidFill>
                <a:latin typeface="Etar RNIDS" pitchFamily="50" charset="0"/>
                <a:ea typeface="+mj-ea"/>
                <a:cs typeface="+mj-cs"/>
              </a:rPr>
              <a:t>, 40, 42, 44, 54, 61, 70, 72, 81</a:t>
            </a:r>
            <a:endParaRPr lang="en-US" sz="2000" b="1" kern="1200" dirty="0">
              <a:solidFill>
                <a:srgbClr val="920065"/>
              </a:solidFill>
              <a:latin typeface="Etar RNIDS" pitchFamily="50" charset="0"/>
              <a:ea typeface="+mj-ea"/>
              <a:cs typeface="+mj-cs"/>
            </a:endParaRPr>
          </a:p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endParaRPr lang="en-US" sz="2400" b="1" kern="1200" dirty="0">
              <a:solidFill>
                <a:srgbClr val="920065"/>
              </a:solidFill>
              <a:latin typeface="Etar RNIDS" pitchFamily="50" charset="0"/>
              <a:ea typeface="+mj-ea"/>
              <a:cs typeface="+mj-cs"/>
            </a:endParaRPr>
          </a:p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>
                <a:solidFill>
                  <a:srgbClr val="920065"/>
                </a:solidFill>
                <a:latin typeface="Etar RNIDS" pitchFamily="50" charset="0"/>
                <a:ea typeface="+mj-ea"/>
                <a:cs typeface="+mj-cs"/>
              </a:rPr>
              <a:t>→</a:t>
            </a:r>
            <a:r>
              <a:rPr lang="en-US" sz="3600" b="1" kern="1200" dirty="0" err="1">
                <a:solidFill>
                  <a:srgbClr val="920065"/>
                </a:solidFill>
                <a:latin typeface="Etar RNIDS" pitchFamily="50" charset="0"/>
                <a:ea typeface="+mj-ea"/>
                <a:cs typeface="+mj-cs"/>
              </a:rPr>
              <a:t>гениталне</a:t>
            </a:r>
            <a:r>
              <a:rPr lang="en-US" sz="3600" b="1" kern="1200" dirty="0">
                <a:solidFill>
                  <a:srgbClr val="920065"/>
                </a:solidFill>
                <a:latin typeface="Etar RNIDS" pitchFamily="50" charset="0"/>
                <a:ea typeface="+mj-ea"/>
                <a:cs typeface="+mj-cs"/>
              </a:rPr>
              <a:t> </a:t>
            </a:r>
            <a:r>
              <a:rPr lang="en-US" sz="3600" b="1" kern="1200" dirty="0" err="1">
                <a:solidFill>
                  <a:srgbClr val="920065"/>
                </a:solidFill>
                <a:latin typeface="Etar RNIDS" pitchFamily="50" charset="0"/>
                <a:ea typeface="+mj-ea"/>
                <a:cs typeface="+mj-cs"/>
              </a:rPr>
              <a:t>кондиломе</a:t>
            </a:r>
            <a:r>
              <a:rPr lang="en-US" sz="3600" b="1" kern="1200" dirty="0">
                <a:solidFill>
                  <a:srgbClr val="920065"/>
                </a:solidFill>
                <a:latin typeface="Etar RNIDS" pitchFamily="50" charset="0"/>
                <a:ea typeface="+mj-ea"/>
                <a:cs typeface="+mj-cs"/>
              </a:rPr>
              <a:t> </a:t>
            </a:r>
            <a:r>
              <a:rPr lang="en-US" sz="2400" kern="1200" dirty="0">
                <a:solidFill>
                  <a:srgbClr val="920065"/>
                </a:solidFill>
                <a:latin typeface="Etar RNIDS" pitchFamily="50" charset="0"/>
                <a:ea typeface="+mj-ea"/>
                <a:cs typeface="+mj-cs"/>
              </a:rPr>
              <a:t>(</a:t>
            </a:r>
            <a:r>
              <a:rPr lang="en-US" sz="2400" kern="1200" dirty="0" err="1">
                <a:solidFill>
                  <a:srgbClr val="920065"/>
                </a:solidFill>
                <a:latin typeface="Etar RNIDS" pitchFamily="50" charset="0"/>
                <a:ea typeface="+mj-ea"/>
                <a:cs typeface="+mj-cs"/>
              </a:rPr>
              <a:t>брадавице</a:t>
            </a:r>
            <a:r>
              <a:rPr lang="en-US" sz="2400" kern="1200" dirty="0">
                <a:solidFill>
                  <a:srgbClr val="920065"/>
                </a:solidFill>
                <a:latin typeface="Etar RNIDS" pitchFamily="50" charset="0"/>
                <a:ea typeface="+mj-ea"/>
                <a:cs typeface="+mj-cs"/>
              </a:rPr>
              <a:t>)</a:t>
            </a: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400" dirty="0">
                <a:solidFill>
                  <a:srgbClr val="920065"/>
                </a:solidFill>
                <a:latin typeface="Etar RNIDS" pitchFamily="50" charset="0"/>
              </a:rPr>
              <a:t>  </a:t>
            </a:r>
          </a:p>
        </p:txBody>
      </p:sp>
      <p:sp>
        <p:nvSpPr>
          <p:cNvPr id="4" name="Graphic 37">
            <a:extLst>
              <a:ext uri="{FF2B5EF4-FFF2-40B4-BE49-F238E27FC236}">
                <a16:creationId xmlns:a16="http://schemas.microsoft.com/office/drawing/2014/main" id="{86D08A6D-393D-41BF-1692-9DCD3B2D8530}"/>
              </a:ext>
            </a:extLst>
          </p:cNvPr>
          <p:cNvSpPr/>
          <p:nvPr/>
        </p:nvSpPr>
        <p:spPr>
          <a:xfrm rot="10277005" flipV="1">
            <a:off x="9305756" y="-460574"/>
            <a:ext cx="3439991" cy="3438759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>
            <a:outerShdw blurRad="50800" dist="38100" dir="2700000" algn="tl" rotWithShape="0">
              <a:srgbClr val="920065">
                <a:alpha val="76000"/>
              </a:srgb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250A8D7C-62F1-4D90-4ABE-D2AFDD8452A8}"/>
              </a:ext>
            </a:extLst>
          </p:cNvPr>
          <p:cNvSpPr/>
          <p:nvPr/>
        </p:nvSpPr>
        <p:spPr>
          <a:xfrm rot="4073560" flipV="1">
            <a:off x="4750962" y="-1710837"/>
            <a:ext cx="10455291" cy="10760586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bg1">
                <a:alpha val="40000"/>
              </a:scheme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6" name="Graphic 37">
            <a:extLst>
              <a:ext uri="{FF2B5EF4-FFF2-40B4-BE49-F238E27FC236}">
                <a16:creationId xmlns:a16="http://schemas.microsoft.com/office/drawing/2014/main" id="{C56CC187-9073-13DD-5FA8-40CA66D2700B}"/>
              </a:ext>
            </a:extLst>
          </p:cNvPr>
          <p:cNvSpPr/>
          <p:nvPr/>
        </p:nvSpPr>
        <p:spPr>
          <a:xfrm rot="10277005">
            <a:off x="11044452" y="3172238"/>
            <a:ext cx="994792" cy="994436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>
            <a:outerShdw blurRad="50800" dist="38100" dir="2700000" algn="tl" rotWithShape="0">
              <a:srgbClr val="920065">
                <a:alpha val="76000"/>
              </a:srgb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7" name="Graphic 37">
            <a:extLst>
              <a:ext uri="{FF2B5EF4-FFF2-40B4-BE49-F238E27FC236}">
                <a16:creationId xmlns:a16="http://schemas.microsoft.com/office/drawing/2014/main" id="{AEAE7A32-7150-21AE-78C2-4DADD8028F79}"/>
              </a:ext>
            </a:extLst>
          </p:cNvPr>
          <p:cNvSpPr/>
          <p:nvPr/>
        </p:nvSpPr>
        <p:spPr>
          <a:xfrm rot="11041931">
            <a:off x="8316667" y="69634"/>
            <a:ext cx="994792" cy="994436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>
            <a:outerShdw blurRad="50800" dist="38100" dir="2700000" algn="tl" rotWithShape="0">
              <a:srgbClr val="920065">
                <a:alpha val="76000"/>
              </a:srgb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6B6697D-73CD-919E-43FF-5F00F8D69BAD}"/>
              </a:ext>
            </a:extLst>
          </p:cNvPr>
          <p:cNvSpPr/>
          <p:nvPr/>
        </p:nvSpPr>
        <p:spPr>
          <a:xfrm>
            <a:off x="7530415" y="372979"/>
            <a:ext cx="4281498" cy="6136105"/>
          </a:xfrm>
          <a:prstGeom prst="roundRect">
            <a:avLst/>
          </a:prstGeom>
          <a:solidFill>
            <a:srgbClr val="F0D1FF"/>
          </a:solidFill>
          <a:ln>
            <a:solidFill>
              <a:srgbClr val="9200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b="1" dirty="0" err="1">
                <a:solidFill>
                  <a:srgbClr val="920065"/>
                </a:solidFill>
                <a:latin typeface="Etar RNIDS" pitchFamily="50" charset="0"/>
              </a:rPr>
              <a:t>Високоризични</a:t>
            </a:r>
            <a:r>
              <a:rPr lang="en-US" sz="2000" b="1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rgbClr val="920065"/>
                </a:solidFill>
                <a:latin typeface="Etar RNIDS" pitchFamily="50" charset="0"/>
              </a:rPr>
              <a:t>типови</a:t>
            </a:r>
            <a:r>
              <a:rPr lang="en-US" sz="2000" b="1" dirty="0">
                <a:solidFill>
                  <a:srgbClr val="920065"/>
                </a:solidFill>
                <a:latin typeface="Etar RNIDS" pitchFamily="50" charset="0"/>
              </a:rPr>
              <a:t> ХПВ 16, 18, 31, 33, 35, 39, 45, 51, 52, 56, 58, 59, 68</a:t>
            </a:r>
            <a:endParaRPr lang="sr-Latn-RS" sz="2000" b="1" dirty="0">
              <a:solidFill>
                <a:srgbClr val="920065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sr-Latn-RS" sz="2000" b="1" dirty="0">
              <a:solidFill>
                <a:srgbClr val="920065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sr-Latn-RS" sz="2000" b="1" dirty="0">
              <a:solidFill>
                <a:srgbClr val="920065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2000" b="1" dirty="0">
              <a:solidFill>
                <a:srgbClr val="920065"/>
              </a:solidFill>
              <a:latin typeface="Etar RNIDS" pitchFamily="50" charset="0"/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000" b="1" dirty="0">
                <a:solidFill>
                  <a:srgbClr val="920065"/>
                </a:solidFill>
                <a:latin typeface="Etar RNIDS" pitchFamily="50" charset="0"/>
              </a:rPr>
              <a:t>→ </a:t>
            </a:r>
            <a:r>
              <a:rPr lang="en-US" sz="3600" b="1" dirty="0" err="1">
                <a:solidFill>
                  <a:srgbClr val="920065"/>
                </a:solidFill>
                <a:latin typeface="Etar RNIDS" pitchFamily="50" charset="0"/>
              </a:rPr>
              <a:t>карцином</a:t>
            </a:r>
            <a:r>
              <a:rPr lang="en-US" sz="3600" b="1" dirty="0">
                <a:solidFill>
                  <a:srgbClr val="920065"/>
                </a:solidFill>
                <a:latin typeface="Etar RNIDS" pitchFamily="50" charset="0"/>
              </a:rPr>
              <a:t>:</a:t>
            </a:r>
            <a:endParaRPr lang="sr-Latn-RS" sz="3600" b="1" dirty="0">
              <a:solidFill>
                <a:srgbClr val="920065"/>
              </a:solidFill>
              <a:latin typeface="Etar RNIDS" pitchFamily="50" charset="0"/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000" b="1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endParaRPr lang="sr-Latn-RS" sz="2000" b="1" dirty="0">
              <a:solidFill>
                <a:srgbClr val="920065"/>
              </a:solidFill>
              <a:latin typeface="Etar RNIDS" pitchFamily="50" charset="0"/>
            </a:endParaRPr>
          </a:p>
          <a:p>
            <a:pPr indent="-228600" algn="r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грлића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материце</a:t>
            </a:r>
            <a:endParaRPr lang="en-US" sz="2000" dirty="0">
              <a:solidFill>
                <a:srgbClr val="920065"/>
              </a:solidFill>
              <a:latin typeface="Etar RNIDS" pitchFamily="50" charset="0"/>
            </a:endParaRPr>
          </a:p>
          <a:p>
            <a:pPr indent="-228600" algn="r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вулве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 и </a:t>
            </a: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вагине</a:t>
            </a:r>
            <a:endParaRPr lang="en-US" sz="2000" dirty="0">
              <a:solidFill>
                <a:srgbClr val="920065"/>
              </a:solidFill>
              <a:latin typeface="Etar RNIDS" pitchFamily="50" charset="0"/>
            </a:endParaRPr>
          </a:p>
          <a:p>
            <a:pPr indent="-228600" algn="r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ануса</a:t>
            </a:r>
            <a:endParaRPr lang="en-US" sz="2000" dirty="0">
              <a:solidFill>
                <a:srgbClr val="920065"/>
              </a:solidFill>
              <a:latin typeface="Etar RNIDS" pitchFamily="50" charset="0"/>
            </a:endParaRPr>
          </a:p>
          <a:p>
            <a:pPr indent="-228600" algn="r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пениса</a:t>
            </a:r>
            <a:endParaRPr lang="en-US" sz="2000" dirty="0">
              <a:solidFill>
                <a:srgbClr val="920065"/>
              </a:solidFill>
              <a:latin typeface="Etar RNIDS" pitchFamily="50" charset="0"/>
            </a:endParaRPr>
          </a:p>
          <a:p>
            <a:pPr indent="-228600" algn="r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орофарингеални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       (</a:t>
            </a: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карцином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усне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дупље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 и </a:t>
            </a: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ждрела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, </a:t>
            </a: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укључујући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базу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језика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 и </a:t>
            </a:r>
            <a:r>
              <a:rPr lang="en-US" sz="2000" dirty="0" err="1">
                <a:solidFill>
                  <a:srgbClr val="920065"/>
                </a:solidFill>
                <a:latin typeface="Etar RNIDS" pitchFamily="50" charset="0"/>
              </a:rPr>
              <a:t>крајнике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131804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3000">
              <a:srgbClr val="30204D">
                <a:alpha val="92000"/>
              </a:srgbClr>
            </a:gs>
            <a:gs pos="41000">
              <a:srgbClr val="E05895">
                <a:alpha val="31000"/>
              </a:srgbClr>
            </a:gs>
            <a:gs pos="100000">
              <a:srgbClr val="30204D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!!virus1">
            <a:extLst>
              <a:ext uri="{FF2B5EF4-FFF2-40B4-BE49-F238E27FC236}">
                <a16:creationId xmlns:a16="http://schemas.microsoft.com/office/drawing/2014/main" id="{B3433644-1223-FC07-DE51-8F55DE098648}"/>
              </a:ext>
            </a:extLst>
          </p:cNvPr>
          <p:cNvSpPr/>
          <p:nvPr/>
        </p:nvSpPr>
        <p:spPr>
          <a:xfrm rot="10800000" flipV="1">
            <a:off x="-4330050" y="-3242798"/>
            <a:ext cx="22290864" cy="14570476"/>
          </a:xfrm>
          <a:custGeom>
            <a:avLst/>
            <a:gdLst>
              <a:gd name="connsiteX0" fmla="*/ 15212159 w 22290864"/>
              <a:gd name="connsiteY0" fmla="*/ 2738106 h 14570476"/>
              <a:gd name="connsiteX1" fmla="*/ 15236391 w 22290864"/>
              <a:gd name="connsiteY1" fmla="*/ 2733646 h 14570476"/>
              <a:gd name="connsiteX2" fmla="*/ 15245456 w 22290864"/>
              <a:gd name="connsiteY2" fmla="*/ 2716860 h 14570476"/>
              <a:gd name="connsiteX3" fmla="*/ 15242365 w 22290864"/>
              <a:gd name="connsiteY3" fmla="*/ 2711299 h 14570476"/>
              <a:gd name="connsiteX4" fmla="*/ 15235457 w 22290864"/>
              <a:gd name="connsiteY4" fmla="*/ 2706900 h 14570476"/>
              <a:gd name="connsiteX5" fmla="*/ 15223321 w 22290864"/>
              <a:gd name="connsiteY5" fmla="*/ 2698435 h 14570476"/>
              <a:gd name="connsiteX6" fmla="*/ 15213881 w 22290864"/>
              <a:gd name="connsiteY6" fmla="*/ 2675031 h 14570476"/>
              <a:gd name="connsiteX7" fmla="*/ 15208031 w 22290864"/>
              <a:gd name="connsiteY7" fmla="*/ 2657581 h 14570476"/>
              <a:gd name="connsiteX8" fmla="*/ 15210002 w 22290864"/>
              <a:gd name="connsiteY8" fmla="*/ 2656461 h 14570476"/>
              <a:gd name="connsiteX9" fmla="*/ 15235229 w 22290864"/>
              <a:gd name="connsiteY9" fmla="*/ 2639198 h 14570476"/>
              <a:gd name="connsiteX10" fmla="*/ 15237013 w 22290864"/>
              <a:gd name="connsiteY10" fmla="*/ 2637683 h 14570476"/>
              <a:gd name="connsiteX11" fmla="*/ 15237635 w 22290864"/>
              <a:gd name="connsiteY11" fmla="*/ 2638886 h 14570476"/>
              <a:gd name="connsiteX12" fmla="*/ 15239025 w 22290864"/>
              <a:gd name="connsiteY12" fmla="*/ 2647331 h 14570476"/>
              <a:gd name="connsiteX13" fmla="*/ 15242116 w 22290864"/>
              <a:gd name="connsiteY13" fmla="*/ 2657041 h 14570476"/>
              <a:gd name="connsiteX14" fmla="*/ 15248050 w 22290864"/>
              <a:gd name="connsiteY14" fmla="*/ 2659635 h 14570476"/>
              <a:gd name="connsiteX15" fmla="*/ 15254315 w 22290864"/>
              <a:gd name="connsiteY15" fmla="*/ 2658328 h 14570476"/>
              <a:gd name="connsiteX16" fmla="*/ 15267654 w 22290864"/>
              <a:gd name="connsiteY16" fmla="*/ 2639405 h 14570476"/>
              <a:gd name="connsiteX17" fmla="*/ 15264978 w 22290864"/>
              <a:gd name="connsiteY17" fmla="*/ 2634342 h 14570476"/>
              <a:gd name="connsiteX18" fmla="*/ 15260560 w 22290864"/>
              <a:gd name="connsiteY18" fmla="*/ 2631666 h 14570476"/>
              <a:gd name="connsiteX19" fmla="*/ 15255705 w 22290864"/>
              <a:gd name="connsiteY19" fmla="*/ 2631251 h 14570476"/>
              <a:gd name="connsiteX20" fmla="*/ 15250290 w 22290864"/>
              <a:gd name="connsiteY20" fmla="*/ 2630753 h 14570476"/>
              <a:gd name="connsiteX21" fmla="*/ 15245954 w 22290864"/>
              <a:gd name="connsiteY21" fmla="*/ 2629134 h 14570476"/>
              <a:gd name="connsiteX22" fmla="*/ 15247365 w 22290864"/>
              <a:gd name="connsiteY22" fmla="*/ 2627246 h 14570476"/>
              <a:gd name="connsiteX23" fmla="*/ 15266119 w 22290864"/>
              <a:gd name="connsiteY23" fmla="*/ 2600190 h 14570476"/>
              <a:gd name="connsiteX24" fmla="*/ 15266928 w 22290864"/>
              <a:gd name="connsiteY24" fmla="*/ 2598717 h 14570476"/>
              <a:gd name="connsiteX25" fmla="*/ 15275123 w 22290864"/>
              <a:gd name="connsiteY25" fmla="*/ 2601559 h 14570476"/>
              <a:gd name="connsiteX26" fmla="*/ 15302549 w 22290864"/>
              <a:gd name="connsiteY26" fmla="*/ 2611539 h 14570476"/>
              <a:gd name="connsiteX27" fmla="*/ 15311678 w 22290864"/>
              <a:gd name="connsiteY27" fmla="*/ 2618241 h 14570476"/>
              <a:gd name="connsiteX28" fmla="*/ 15315972 w 22290864"/>
              <a:gd name="connsiteY28" fmla="*/ 2626499 h 14570476"/>
              <a:gd name="connsiteX29" fmla="*/ 15325785 w 22290864"/>
              <a:gd name="connsiteY29" fmla="*/ 2636272 h 14570476"/>
              <a:gd name="connsiteX30" fmla="*/ 15340452 w 22290864"/>
              <a:gd name="connsiteY30" fmla="*/ 2630130 h 14570476"/>
              <a:gd name="connsiteX31" fmla="*/ 15348045 w 22290864"/>
              <a:gd name="connsiteY31" fmla="*/ 2614071 h 14570476"/>
              <a:gd name="connsiteX32" fmla="*/ 15348024 w 22290864"/>
              <a:gd name="connsiteY32" fmla="*/ 2605045 h 14570476"/>
              <a:gd name="connsiteX33" fmla="*/ 15339436 w 22290864"/>
              <a:gd name="connsiteY33" fmla="*/ 2595605 h 14570476"/>
              <a:gd name="connsiteX34" fmla="*/ 15327673 w 22290864"/>
              <a:gd name="connsiteY34" fmla="*/ 2597119 h 14570476"/>
              <a:gd name="connsiteX35" fmla="*/ 15317756 w 22290864"/>
              <a:gd name="connsiteY35" fmla="*/ 2599651 h 14570476"/>
              <a:gd name="connsiteX36" fmla="*/ 15304479 w 22290864"/>
              <a:gd name="connsiteY36" fmla="*/ 2596290 h 14570476"/>
              <a:gd name="connsiteX37" fmla="*/ 15274127 w 22290864"/>
              <a:gd name="connsiteY37" fmla="*/ 2581765 h 14570476"/>
              <a:gd name="connsiteX38" fmla="*/ 15274999 w 22290864"/>
              <a:gd name="connsiteY38" fmla="*/ 2578736 h 14570476"/>
              <a:gd name="connsiteX39" fmla="*/ 15280849 w 22290864"/>
              <a:gd name="connsiteY39" fmla="*/ 2546845 h 14570476"/>
              <a:gd name="connsiteX40" fmla="*/ 15283152 w 22290864"/>
              <a:gd name="connsiteY40" fmla="*/ 2544937 h 14570476"/>
              <a:gd name="connsiteX41" fmla="*/ 15289127 w 22290864"/>
              <a:gd name="connsiteY41" fmla="*/ 2549480 h 14570476"/>
              <a:gd name="connsiteX42" fmla="*/ 15292986 w 22290864"/>
              <a:gd name="connsiteY42" fmla="*/ 2552759 h 14570476"/>
              <a:gd name="connsiteX43" fmla="*/ 15304271 w 22290864"/>
              <a:gd name="connsiteY43" fmla="*/ 2551078 h 14570476"/>
              <a:gd name="connsiteX44" fmla="*/ 15306387 w 22290864"/>
              <a:gd name="connsiteY44" fmla="*/ 2526989 h 14570476"/>
              <a:gd name="connsiteX45" fmla="*/ 15301803 w 22290864"/>
              <a:gd name="connsiteY45" fmla="*/ 2522320 h 14570476"/>
              <a:gd name="connsiteX46" fmla="*/ 15296346 w 22290864"/>
              <a:gd name="connsiteY46" fmla="*/ 2521511 h 14570476"/>
              <a:gd name="connsiteX47" fmla="*/ 15288359 w 22290864"/>
              <a:gd name="connsiteY47" fmla="*/ 2526636 h 14570476"/>
              <a:gd name="connsiteX48" fmla="*/ 15285019 w 22290864"/>
              <a:gd name="connsiteY48" fmla="*/ 2529561 h 14570476"/>
              <a:gd name="connsiteX49" fmla="*/ 15281160 w 22290864"/>
              <a:gd name="connsiteY49" fmla="*/ 2531450 h 14570476"/>
              <a:gd name="connsiteX50" fmla="*/ 15280517 w 22290864"/>
              <a:gd name="connsiteY50" fmla="*/ 2526885 h 14570476"/>
              <a:gd name="connsiteX51" fmla="*/ 15277717 w 22290864"/>
              <a:gd name="connsiteY51" fmla="*/ 2509249 h 14570476"/>
              <a:gd name="connsiteX52" fmla="*/ 15274854 w 22290864"/>
              <a:gd name="connsiteY52" fmla="*/ 2498770 h 14570476"/>
              <a:gd name="connsiteX53" fmla="*/ 15274563 w 22290864"/>
              <a:gd name="connsiteY53" fmla="*/ 2497941 h 14570476"/>
              <a:gd name="connsiteX54" fmla="*/ 15277488 w 22290864"/>
              <a:gd name="connsiteY54" fmla="*/ 2496530 h 14570476"/>
              <a:gd name="connsiteX55" fmla="*/ 15298774 w 22290864"/>
              <a:gd name="connsiteY55" fmla="*/ 2486383 h 14570476"/>
              <a:gd name="connsiteX56" fmla="*/ 15314022 w 22290864"/>
              <a:gd name="connsiteY56" fmla="*/ 2480512 h 14570476"/>
              <a:gd name="connsiteX57" fmla="*/ 15315993 w 22290864"/>
              <a:gd name="connsiteY57" fmla="*/ 2480284 h 14570476"/>
              <a:gd name="connsiteX58" fmla="*/ 15322486 w 22290864"/>
              <a:gd name="connsiteY58" fmla="*/ 2481134 h 14570476"/>
              <a:gd name="connsiteX59" fmla="*/ 15327610 w 22290864"/>
              <a:gd name="connsiteY59" fmla="*/ 2483002 h 14570476"/>
              <a:gd name="connsiteX60" fmla="*/ 15332569 w 22290864"/>
              <a:gd name="connsiteY60" fmla="*/ 2484786 h 14570476"/>
              <a:gd name="connsiteX61" fmla="*/ 15344228 w 22290864"/>
              <a:gd name="connsiteY61" fmla="*/ 2481445 h 14570476"/>
              <a:gd name="connsiteX62" fmla="*/ 15348211 w 22290864"/>
              <a:gd name="connsiteY62" fmla="*/ 2470656 h 14570476"/>
              <a:gd name="connsiteX63" fmla="*/ 15338419 w 22290864"/>
              <a:gd name="connsiteY63" fmla="*/ 2447583 h 14570476"/>
              <a:gd name="connsiteX64" fmla="*/ 15328004 w 22290864"/>
              <a:gd name="connsiteY64" fmla="*/ 2443330 h 14570476"/>
              <a:gd name="connsiteX65" fmla="*/ 15319685 w 22290864"/>
              <a:gd name="connsiteY65" fmla="*/ 2447397 h 14570476"/>
              <a:gd name="connsiteX66" fmla="*/ 15315495 w 22290864"/>
              <a:gd name="connsiteY66" fmla="*/ 2454742 h 14570476"/>
              <a:gd name="connsiteX67" fmla="*/ 15309790 w 22290864"/>
              <a:gd name="connsiteY67" fmla="*/ 2463809 h 14570476"/>
              <a:gd name="connsiteX68" fmla="*/ 15292965 w 22290864"/>
              <a:gd name="connsiteY68" fmla="*/ 2472109 h 14570476"/>
              <a:gd name="connsiteX69" fmla="*/ 15267862 w 22290864"/>
              <a:gd name="connsiteY69" fmla="*/ 2480823 h 14570476"/>
              <a:gd name="connsiteX70" fmla="*/ 15266908 w 22290864"/>
              <a:gd name="connsiteY70" fmla="*/ 2479329 h 14570476"/>
              <a:gd name="connsiteX71" fmla="*/ 15250290 w 22290864"/>
              <a:gd name="connsiteY71" fmla="*/ 2454202 h 14570476"/>
              <a:gd name="connsiteX72" fmla="*/ 15247552 w 22290864"/>
              <a:gd name="connsiteY72" fmla="*/ 2450924 h 14570476"/>
              <a:gd name="connsiteX73" fmla="*/ 15247054 w 22290864"/>
              <a:gd name="connsiteY73" fmla="*/ 2450323 h 14570476"/>
              <a:gd name="connsiteX74" fmla="*/ 15248029 w 22290864"/>
              <a:gd name="connsiteY74" fmla="*/ 2449887 h 14570476"/>
              <a:gd name="connsiteX75" fmla="*/ 15255726 w 22290864"/>
              <a:gd name="connsiteY75" fmla="*/ 2448745 h 14570476"/>
              <a:gd name="connsiteX76" fmla="*/ 15263173 w 22290864"/>
              <a:gd name="connsiteY76" fmla="*/ 2447688 h 14570476"/>
              <a:gd name="connsiteX77" fmla="*/ 15268070 w 22290864"/>
              <a:gd name="connsiteY77" fmla="*/ 2441089 h 14570476"/>
              <a:gd name="connsiteX78" fmla="*/ 15255124 w 22290864"/>
              <a:gd name="connsiteY78" fmla="*/ 2421503 h 14570476"/>
              <a:gd name="connsiteX79" fmla="*/ 15249087 w 22290864"/>
              <a:gd name="connsiteY79" fmla="*/ 2419967 h 14570476"/>
              <a:gd name="connsiteX80" fmla="*/ 15241805 w 22290864"/>
              <a:gd name="connsiteY80" fmla="*/ 2423827 h 14570476"/>
              <a:gd name="connsiteX81" fmla="*/ 15239834 w 22290864"/>
              <a:gd name="connsiteY81" fmla="*/ 2431898 h 14570476"/>
              <a:gd name="connsiteX82" fmla="*/ 15239357 w 22290864"/>
              <a:gd name="connsiteY82" fmla="*/ 2437396 h 14570476"/>
              <a:gd name="connsiteX83" fmla="*/ 15238050 w 22290864"/>
              <a:gd name="connsiteY83" fmla="*/ 2441193 h 14570476"/>
              <a:gd name="connsiteX84" fmla="*/ 15235747 w 22290864"/>
              <a:gd name="connsiteY84" fmla="*/ 2439263 h 14570476"/>
              <a:gd name="connsiteX85" fmla="*/ 15211267 w 22290864"/>
              <a:gd name="connsiteY85" fmla="*/ 2422229 h 14570476"/>
              <a:gd name="connsiteX86" fmla="*/ 15208425 w 22290864"/>
              <a:gd name="connsiteY86" fmla="*/ 2420258 h 14570476"/>
              <a:gd name="connsiteX87" fmla="*/ 15210811 w 22290864"/>
              <a:gd name="connsiteY87" fmla="*/ 2413494 h 14570476"/>
              <a:gd name="connsiteX88" fmla="*/ 15222200 w 22290864"/>
              <a:gd name="connsiteY88" fmla="*/ 2383346 h 14570476"/>
              <a:gd name="connsiteX89" fmla="*/ 15229461 w 22290864"/>
              <a:gd name="connsiteY89" fmla="*/ 2376001 h 14570476"/>
              <a:gd name="connsiteX90" fmla="*/ 15234544 w 22290864"/>
              <a:gd name="connsiteY90" fmla="*/ 2373594 h 14570476"/>
              <a:gd name="connsiteX91" fmla="*/ 15242199 w 22290864"/>
              <a:gd name="connsiteY91" fmla="*/ 2369174 h 14570476"/>
              <a:gd name="connsiteX92" fmla="*/ 15245664 w 22290864"/>
              <a:gd name="connsiteY92" fmla="*/ 2360481 h 14570476"/>
              <a:gd name="connsiteX93" fmla="*/ 15242677 w 22290864"/>
              <a:gd name="connsiteY93" fmla="*/ 2352244 h 14570476"/>
              <a:gd name="connsiteX94" fmla="*/ 15228403 w 22290864"/>
              <a:gd name="connsiteY94" fmla="*/ 2342450 h 14570476"/>
              <a:gd name="connsiteX95" fmla="*/ 15219296 w 22290864"/>
              <a:gd name="connsiteY95" fmla="*/ 2340832 h 14570476"/>
              <a:gd name="connsiteX96" fmla="*/ 15213902 w 22290864"/>
              <a:gd name="connsiteY96" fmla="*/ 2341164 h 14570476"/>
              <a:gd name="connsiteX97" fmla="*/ 15207885 w 22290864"/>
              <a:gd name="connsiteY97" fmla="*/ 2344484 h 14570476"/>
              <a:gd name="connsiteX98" fmla="*/ 15205458 w 22290864"/>
              <a:gd name="connsiteY98" fmla="*/ 2347824 h 14570476"/>
              <a:gd name="connsiteX99" fmla="*/ 15204213 w 22290864"/>
              <a:gd name="connsiteY99" fmla="*/ 2354069 h 14570476"/>
              <a:gd name="connsiteX100" fmla="*/ 15206745 w 22290864"/>
              <a:gd name="connsiteY100" fmla="*/ 2362867 h 14570476"/>
              <a:gd name="connsiteX101" fmla="*/ 15207968 w 22290864"/>
              <a:gd name="connsiteY101" fmla="*/ 2378117 h 14570476"/>
              <a:gd name="connsiteX102" fmla="*/ 15197429 w 22290864"/>
              <a:gd name="connsiteY102" fmla="*/ 2401356 h 14570476"/>
              <a:gd name="connsiteX103" fmla="*/ 15192844 w 22290864"/>
              <a:gd name="connsiteY103" fmla="*/ 2410838 h 14570476"/>
              <a:gd name="connsiteX104" fmla="*/ 15191537 w 22290864"/>
              <a:gd name="connsiteY104" fmla="*/ 2413577 h 14570476"/>
              <a:gd name="connsiteX105" fmla="*/ 15189712 w 22290864"/>
              <a:gd name="connsiteY105" fmla="*/ 2412954 h 14570476"/>
              <a:gd name="connsiteX106" fmla="*/ 15157971 w 22290864"/>
              <a:gd name="connsiteY106" fmla="*/ 2406730 h 14570476"/>
              <a:gd name="connsiteX107" fmla="*/ 15154423 w 22290864"/>
              <a:gd name="connsiteY107" fmla="*/ 2406460 h 14570476"/>
              <a:gd name="connsiteX108" fmla="*/ 15154921 w 22290864"/>
              <a:gd name="connsiteY108" fmla="*/ 2405298 h 14570476"/>
              <a:gd name="connsiteX109" fmla="*/ 15159340 w 22290864"/>
              <a:gd name="connsiteY109" fmla="*/ 2399219 h 14570476"/>
              <a:gd name="connsiteX110" fmla="*/ 15164132 w 22290864"/>
              <a:gd name="connsiteY110" fmla="*/ 2390442 h 14570476"/>
              <a:gd name="connsiteX111" fmla="*/ 15160979 w 22290864"/>
              <a:gd name="connsiteY111" fmla="*/ 2383387 h 14570476"/>
              <a:gd name="connsiteX112" fmla="*/ 15147846 w 22290864"/>
              <a:gd name="connsiteY112" fmla="*/ 2379134 h 14570476"/>
              <a:gd name="connsiteX113" fmla="*/ 15134859 w 22290864"/>
              <a:gd name="connsiteY113" fmla="*/ 2383263 h 14570476"/>
              <a:gd name="connsiteX114" fmla="*/ 15131831 w 22290864"/>
              <a:gd name="connsiteY114" fmla="*/ 2390878 h 14570476"/>
              <a:gd name="connsiteX115" fmla="*/ 15136851 w 22290864"/>
              <a:gd name="connsiteY115" fmla="*/ 2399467 h 14570476"/>
              <a:gd name="connsiteX116" fmla="*/ 15139984 w 22290864"/>
              <a:gd name="connsiteY116" fmla="*/ 2403223 h 14570476"/>
              <a:gd name="connsiteX117" fmla="*/ 15141499 w 22290864"/>
              <a:gd name="connsiteY117" fmla="*/ 2406418 h 14570476"/>
              <a:gd name="connsiteX118" fmla="*/ 15138304 w 22290864"/>
              <a:gd name="connsiteY118" fmla="*/ 2406750 h 14570476"/>
              <a:gd name="connsiteX119" fmla="*/ 15108471 w 22290864"/>
              <a:gd name="connsiteY119" fmla="*/ 2412498 h 14570476"/>
              <a:gd name="connsiteX120" fmla="*/ 15106168 w 22290864"/>
              <a:gd name="connsiteY120" fmla="*/ 2413141 h 14570476"/>
              <a:gd name="connsiteX121" fmla="*/ 15096459 w 22290864"/>
              <a:gd name="connsiteY121" fmla="*/ 2392849 h 14570476"/>
              <a:gd name="connsiteX122" fmla="*/ 15089239 w 22290864"/>
              <a:gd name="connsiteY122" fmla="*/ 2372390 h 14570476"/>
              <a:gd name="connsiteX123" fmla="*/ 15092102 w 22290864"/>
              <a:gd name="connsiteY123" fmla="*/ 2361207 h 14570476"/>
              <a:gd name="connsiteX124" fmla="*/ 15094073 w 22290864"/>
              <a:gd name="connsiteY124" fmla="*/ 2353426 h 14570476"/>
              <a:gd name="connsiteX125" fmla="*/ 15093492 w 22290864"/>
              <a:gd name="connsiteY125" fmla="*/ 2349899 h 14570476"/>
              <a:gd name="connsiteX126" fmla="*/ 15075443 w 22290864"/>
              <a:gd name="connsiteY126" fmla="*/ 2341288 h 14570476"/>
              <a:gd name="connsiteX127" fmla="*/ 15056647 w 22290864"/>
              <a:gd name="connsiteY127" fmla="*/ 2350687 h 14570476"/>
              <a:gd name="connsiteX128" fmla="*/ 15053017 w 22290864"/>
              <a:gd name="connsiteY128" fmla="*/ 2356082 h 14570476"/>
              <a:gd name="connsiteX129" fmla="*/ 15059469 w 22290864"/>
              <a:gd name="connsiteY129" fmla="*/ 2371726 h 14570476"/>
              <a:gd name="connsiteX130" fmla="*/ 15064240 w 22290864"/>
              <a:gd name="connsiteY130" fmla="*/ 2373967 h 14570476"/>
              <a:gd name="connsiteX131" fmla="*/ 15071958 w 22290864"/>
              <a:gd name="connsiteY131" fmla="*/ 2378615 h 14570476"/>
              <a:gd name="connsiteX132" fmla="*/ 15082538 w 22290864"/>
              <a:gd name="connsiteY132" fmla="*/ 2400422 h 14570476"/>
              <a:gd name="connsiteX133" fmla="*/ 15084613 w 22290864"/>
              <a:gd name="connsiteY133" fmla="*/ 2406335 h 14570476"/>
              <a:gd name="connsiteX134" fmla="*/ 15087683 w 22290864"/>
              <a:gd name="connsiteY134" fmla="*/ 2415154 h 14570476"/>
              <a:gd name="connsiteX135" fmla="*/ 15089405 w 22290864"/>
              <a:gd name="connsiteY135" fmla="*/ 2420154 h 14570476"/>
              <a:gd name="connsiteX136" fmla="*/ 15087684 w 22290864"/>
              <a:gd name="connsiteY136" fmla="*/ 2421025 h 14570476"/>
              <a:gd name="connsiteX137" fmla="*/ 15062394 w 22290864"/>
              <a:gd name="connsiteY137" fmla="*/ 2438060 h 14570476"/>
              <a:gd name="connsiteX138" fmla="*/ 15059863 w 22290864"/>
              <a:gd name="connsiteY138" fmla="*/ 2439637 h 14570476"/>
              <a:gd name="connsiteX139" fmla="*/ 15058722 w 22290864"/>
              <a:gd name="connsiteY139" fmla="*/ 2431753 h 14570476"/>
              <a:gd name="connsiteX140" fmla="*/ 15058328 w 22290864"/>
              <a:gd name="connsiteY140" fmla="*/ 2426358 h 14570476"/>
              <a:gd name="connsiteX141" fmla="*/ 15055776 w 22290864"/>
              <a:gd name="connsiteY141" fmla="*/ 2422250 h 14570476"/>
              <a:gd name="connsiteX142" fmla="*/ 15042872 w 22290864"/>
              <a:gd name="connsiteY142" fmla="*/ 2421233 h 14570476"/>
              <a:gd name="connsiteX143" fmla="*/ 15030113 w 22290864"/>
              <a:gd name="connsiteY143" fmla="*/ 2439782 h 14570476"/>
              <a:gd name="connsiteX144" fmla="*/ 15037063 w 22290864"/>
              <a:gd name="connsiteY144" fmla="*/ 2447522 h 14570476"/>
              <a:gd name="connsiteX145" fmla="*/ 15042353 w 22290864"/>
              <a:gd name="connsiteY145" fmla="*/ 2448040 h 14570476"/>
              <a:gd name="connsiteX146" fmla="*/ 15049718 w 22290864"/>
              <a:gd name="connsiteY146" fmla="*/ 2449119 h 14570476"/>
              <a:gd name="connsiteX147" fmla="*/ 15050403 w 22290864"/>
              <a:gd name="connsiteY147" fmla="*/ 2449409 h 14570476"/>
              <a:gd name="connsiteX148" fmla="*/ 15047768 w 22290864"/>
              <a:gd name="connsiteY148" fmla="*/ 2452605 h 14570476"/>
              <a:gd name="connsiteX149" fmla="*/ 15030653 w 22290864"/>
              <a:gd name="connsiteY149" fmla="*/ 2477773 h 14570476"/>
              <a:gd name="connsiteX150" fmla="*/ 15029180 w 22290864"/>
              <a:gd name="connsiteY150" fmla="*/ 2480408 h 14570476"/>
              <a:gd name="connsiteX151" fmla="*/ 15001338 w 22290864"/>
              <a:gd name="connsiteY151" fmla="*/ 2470532 h 14570476"/>
              <a:gd name="connsiteX152" fmla="*/ 14986962 w 22290864"/>
              <a:gd name="connsiteY152" fmla="*/ 2462211 h 14570476"/>
              <a:gd name="connsiteX153" fmla="*/ 14982563 w 22290864"/>
              <a:gd name="connsiteY153" fmla="*/ 2454182 h 14570476"/>
              <a:gd name="connsiteX154" fmla="*/ 14980281 w 22290864"/>
              <a:gd name="connsiteY154" fmla="*/ 2449306 h 14570476"/>
              <a:gd name="connsiteX155" fmla="*/ 14975613 w 22290864"/>
              <a:gd name="connsiteY155" fmla="*/ 2444762 h 14570476"/>
              <a:gd name="connsiteX156" fmla="*/ 14966734 w 22290864"/>
              <a:gd name="connsiteY156" fmla="*/ 2443579 h 14570476"/>
              <a:gd name="connsiteX157" fmla="*/ 14950615 w 22290864"/>
              <a:gd name="connsiteY157" fmla="*/ 2463581 h 14570476"/>
              <a:gd name="connsiteX158" fmla="*/ 14949889 w 22290864"/>
              <a:gd name="connsiteY158" fmla="*/ 2469536 h 14570476"/>
              <a:gd name="connsiteX159" fmla="*/ 14951216 w 22290864"/>
              <a:gd name="connsiteY159" fmla="*/ 2477918 h 14570476"/>
              <a:gd name="connsiteX160" fmla="*/ 14959370 w 22290864"/>
              <a:gd name="connsiteY160" fmla="*/ 2484454 h 14570476"/>
              <a:gd name="connsiteX161" fmla="*/ 14965842 w 22290864"/>
              <a:gd name="connsiteY161" fmla="*/ 2484371 h 14570476"/>
              <a:gd name="connsiteX162" fmla="*/ 14970635 w 22290864"/>
              <a:gd name="connsiteY162" fmla="*/ 2482711 h 14570476"/>
              <a:gd name="connsiteX163" fmla="*/ 14985364 w 22290864"/>
              <a:gd name="connsiteY163" fmla="*/ 2480533 h 14570476"/>
              <a:gd name="connsiteX164" fmla="*/ 15009990 w 22290864"/>
              <a:gd name="connsiteY164" fmla="*/ 2491301 h 14570476"/>
              <a:gd name="connsiteX165" fmla="*/ 15019574 w 22290864"/>
              <a:gd name="connsiteY165" fmla="*/ 2495907 h 14570476"/>
              <a:gd name="connsiteX166" fmla="*/ 15022396 w 22290864"/>
              <a:gd name="connsiteY166" fmla="*/ 2497256 h 14570476"/>
              <a:gd name="connsiteX167" fmla="*/ 15022002 w 22290864"/>
              <a:gd name="connsiteY167" fmla="*/ 2498418 h 14570476"/>
              <a:gd name="connsiteX168" fmla="*/ 15015985 w 22290864"/>
              <a:gd name="connsiteY168" fmla="*/ 2529644 h 14570476"/>
              <a:gd name="connsiteX169" fmla="*/ 15015508 w 22290864"/>
              <a:gd name="connsiteY169" fmla="*/ 2532902 h 14570476"/>
              <a:gd name="connsiteX170" fmla="*/ 15009326 w 22290864"/>
              <a:gd name="connsiteY170" fmla="*/ 2528441 h 14570476"/>
              <a:gd name="connsiteX171" fmla="*/ 15000633 w 22290864"/>
              <a:gd name="connsiteY171" fmla="*/ 2523565 h 14570476"/>
              <a:gd name="connsiteX172" fmla="*/ 14993559 w 22290864"/>
              <a:gd name="connsiteY172" fmla="*/ 2526636 h 14570476"/>
              <a:gd name="connsiteX173" fmla="*/ 14990509 w 22290864"/>
              <a:gd name="connsiteY173" fmla="*/ 2531969 h 14570476"/>
              <a:gd name="connsiteX174" fmla="*/ 14995073 w 22290864"/>
              <a:gd name="connsiteY174" fmla="*/ 2554522 h 14570476"/>
              <a:gd name="connsiteX175" fmla="*/ 15000239 w 22290864"/>
              <a:gd name="connsiteY175" fmla="*/ 2556016 h 14570476"/>
              <a:gd name="connsiteX176" fmla="*/ 15008828 w 22290864"/>
              <a:gd name="connsiteY176" fmla="*/ 2551597 h 14570476"/>
              <a:gd name="connsiteX177" fmla="*/ 15014574 w 22290864"/>
              <a:gd name="connsiteY177" fmla="*/ 2546990 h 14570476"/>
              <a:gd name="connsiteX178" fmla="*/ 15015778 w 22290864"/>
              <a:gd name="connsiteY178" fmla="*/ 2546389 h 14570476"/>
              <a:gd name="connsiteX179" fmla="*/ 15015881 w 22290864"/>
              <a:gd name="connsiteY179" fmla="*/ 2547489 h 14570476"/>
              <a:gd name="connsiteX180" fmla="*/ 15016317 w 22290864"/>
              <a:gd name="connsiteY180" fmla="*/ 2552095 h 14570476"/>
              <a:gd name="connsiteX181" fmla="*/ 15021898 w 22290864"/>
              <a:gd name="connsiteY181" fmla="*/ 2579296 h 14570476"/>
              <a:gd name="connsiteX182" fmla="*/ 15022852 w 22290864"/>
              <a:gd name="connsiteY182" fmla="*/ 2582429 h 14570476"/>
              <a:gd name="connsiteX183" fmla="*/ 15019699 w 22290864"/>
              <a:gd name="connsiteY183" fmla="*/ 2584151 h 14570476"/>
              <a:gd name="connsiteX184" fmla="*/ 14982709 w 22290864"/>
              <a:gd name="connsiteY184" fmla="*/ 2599153 h 14570476"/>
              <a:gd name="connsiteX185" fmla="*/ 14972149 w 22290864"/>
              <a:gd name="connsiteY185" fmla="*/ 2596621 h 14570476"/>
              <a:gd name="connsiteX186" fmla="*/ 14958851 w 22290864"/>
              <a:gd name="connsiteY186" fmla="*/ 2595563 h 14570476"/>
              <a:gd name="connsiteX187" fmla="*/ 14951859 w 22290864"/>
              <a:gd name="connsiteY187" fmla="*/ 2603966 h 14570476"/>
              <a:gd name="connsiteX188" fmla="*/ 14951859 w 22290864"/>
              <a:gd name="connsiteY188" fmla="*/ 2614797 h 14570476"/>
              <a:gd name="connsiteX189" fmla="*/ 14965490 w 22290864"/>
              <a:gd name="connsiteY189" fmla="*/ 2635006 h 14570476"/>
              <a:gd name="connsiteX190" fmla="*/ 14970738 w 22290864"/>
              <a:gd name="connsiteY190" fmla="*/ 2636230 h 14570476"/>
              <a:gd name="connsiteX191" fmla="*/ 14980675 w 22290864"/>
              <a:gd name="connsiteY191" fmla="*/ 2631189 h 14570476"/>
              <a:gd name="connsiteX192" fmla="*/ 14984182 w 22290864"/>
              <a:gd name="connsiteY192" fmla="*/ 2624425 h 14570476"/>
              <a:gd name="connsiteX193" fmla="*/ 14988227 w 22290864"/>
              <a:gd name="connsiteY193" fmla="*/ 2617266 h 14570476"/>
              <a:gd name="connsiteX194" fmla="*/ 14998393 w 22290864"/>
              <a:gd name="connsiteY194" fmla="*/ 2610440 h 14570476"/>
              <a:gd name="connsiteX195" fmla="*/ 15011338 w 22290864"/>
              <a:gd name="connsiteY195" fmla="*/ 2605730 h 14570476"/>
              <a:gd name="connsiteX196" fmla="*/ 15026171 w 22290864"/>
              <a:gd name="connsiteY196" fmla="*/ 2600563 h 14570476"/>
              <a:gd name="connsiteX197" fmla="*/ 15030030 w 22290864"/>
              <a:gd name="connsiteY197" fmla="*/ 2599381 h 14570476"/>
              <a:gd name="connsiteX198" fmla="*/ 15031524 w 22290864"/>
              <a:gd name="connsiteY198" fmla="*/ 2601850 h 14570476"/>
              <a:gd name="connsiteX199" fmla="*/ 15048224 w 22290864"/>
              <a:gd name="connsiteY199" fmla="*/ 2625960 h 14570476"/>
              <a:gd name="connsiteX200" fmla="*/ 15050029 w 22290864"/>
              <a:gd name="connsiteY200" fmla="*/ 2628035 h 14570476"/>
              <a:gd name="connsiteX201" fmla="*/ 15049158 w 22290864"/>
              <a:gd name="connsiteY201" fmla="*/ 2628408 h 14570476"/>
              <a:gd name="connsiteX202" fmla="*/ 15041213 w 22290864"/>
              <a:gd name="connsiteY202" fmla="*/ 2629591 h 14570476"/>
              <a:gd name="connsiteX203" fmla="*/ 15031420 w 22290864"/>
              <a:gd name="connsiteY203" fmla="*/ 2632558 h 14570476"/>
              <a:gd name="connsiteX204" fmla="*/ 15030217 w 22290864"/>
              <a:gd name="connsiteY204" fmla="*/ 2645090 h 14570476"/>
              <a:gd name="connsiteX205" fmla="*/ 15035300 w 22290864"/>
              <a:gd name="connsiteY205" fmla="*/ 2652228 h 14570476"/>
              <a:gd name="connsiteX206" fmla="*/ 15047685 w 22290864"/>
              <a:gd name="connsiteY206" fmla="*/ 2658432 h 14570476"/>
              <a:gd name="connsiteX207" fmla="*/ 15054303 w 22290864"/>
              <a:gd name="connsiteY207" fmla="*/ 2655485 h 14570476"/>
              <a:gd name="connsiteX208" fmla="*/ 15057083 w 22290864"/>
              <a:gd name="connsiteY208" fmla="*/ 2647435 h 14570476"/>
              <a:gd name="connsiteX209" fmla="*/ 15058017 w 22290864"/>
              <a:gd name="connsiteY209" fmla="*/ 2639384 h 14570476"/>
              <a:gd name="connsiteX210" fmla="*/ 15060610 w 22290864"/>
              <a:gd name="connsiteY210" fmla="*/ 2638430 h 14570476"/>
              <a:gd name="connsiteX211" fmla="*/ 15087310 w 22290864"/>
              <a:gd name="connsiteY211" fmla="*/ 2656730 h 14570476"/>
              <a:gd name="connsiteX212" fmla="*/ 15090069 w 22290864"/>
              <a:gd name="connsiteY212" fmla="*/ 2658349 h 14570476"/>
              <a:gd name="connsiteX213" fmla="*/ 15083534 w 22290864"/>
              <a:gd name="connsiteY213" fmla="*/ 2677209 h 14570476"/>
              <a:gd name="connsiteX214" fmla="*/ 15072705 w 22290864"/>
              <a:gd name="connsiteY214" fmla="*/ 2700821 h 14570476"/>
              <a:gd name="connsiteX215" fmla="*/ 15063514 w 22290864"/>
              <a:gd name="connsiteY215" fmla="*/ 2706361 h 14570476"/>
              <a:gd name="connsiteX216" fmla="*/ 15056046 w 22290864"/>
              <a:gd name="connsiteY216" fmla="*/ 2710718 h 14570476"/>
              <a:gd name="connsiteX217" fmla="*/ 15052498 w 22290864"/>
              <a:gd name="connsiteY217" fmla="*/ 2719433 h 14570476"/>
              <a:gd name="connsiteX218" fmla="*/ 15057062 w 22290864"/>
              <a:gd name="connsiteY218" fmla="*/ 2729475 h 14570476"/>
              <a:gd name="connsiteX219" fmla="*/ 15075962 w 22290864"/>
              <a:gd name="connsiteY219" fmla="*/ 2738999 h 14570476"/>
              <a:gd name="connsiteX220" fmla="*/ 15079613 w 22290864"/>
              <a:gd name="connsiteY220" fmla="*/ 2739123 h 14570476"/>
              <a:gd name="connsiteX221" fmla="*/ 15090297 w 22290864"/>
              <a:gd name="connsiteY221" fmla="*/ 2735409 h 14570476"/>
              <a:gd name="connsiteX222" fmla="*/ 15094011 w 22290864"/>
              <a:gd name="connsiteY222" fmla="*/ 2726570 h 14570476"/>
              <a:gd name="connsiteX223" fmla="*/ 15091853 w 22290864"/>
              <a:gd name="connsiteY223" fmla="*/ 2718209 h 14570476"/>
              <a:gd name="connsiteX224" fmla="*/ 15089426 w 22290864"/>
              <a:gd name="connsiteY224" fmla="*/ 2709702 h 14570476"/>
              <a:gd name="connsiteX225" fmla="*/ 15091293 w 22290864"/>
              <a:gd name="connsiteY225" fmla="*/ 2698684 h 14570476"/>
              <a:gd name="connsiteX226" fmla="*/ 15100442 w 22290864"/>
              <a:gd name="connsiteY226" fmla="*/ 2679180 h 14570476"/>
              <a:gd name="connsiteX227" fmla="*/ 15105463 w 22290864"/>
              <a:gd name="connsiteY227" fmla="*/ 2668765 h 14570476"/>
              <a:gd name="connsiteX228" fmla="*/ 15107392 w 22290864"/>
              <a:gd name="connsiteY228" fmla="*/ 2665278 h 14570476"/>
              <a:gd name="connsiteX229" fmla="*/ 15109695 w 22290864"/>
              <a:gd name="connsiteY229" fmla="*/ 2665901 h 14570476"/>
              <a:gd name="connsiteX230" fmla="*/ 15140834 w 22290864"/>
              <a:gd name="connsiteY230" fmla="*/ 2671420 h 14570476"/>
              <a:gd name="connsiteX231" fmla="*/ 15143780 w 22290864"/>
              <a:gd name="connsiteY231" fmla="*/ 2671565 h 14570476"/>
              <a:gd name="connsiteX232" fmla="*/ 15143262 w 22290864"/>
              <a:gd name="connsiteY232" fmla="*/ 2672935 h 14570476"/>
              <a:gd name="connsiteX233" fmla="*/ 15138739 w 22290864"/>
              <a:gd name="connsiteY233" fmla="*/ 2679388 h 14570476"/>
              <a:gd name="connsiteX234" fmla="*/ 15135586 w 22290864"/>
              <a:gd name="connsiteY234" fmla="*/ 2682977 h 14570476"/>
              <a:gd name="connsiteX235" fmla="*/ 15135025 w 22290864"/>
              <a:gd name="connsiteY235" fmla="*/ 2692916 h 14570476"/>
              <a:gd name="connsiteX236" fmla="*/ 15143863 w 22290864"/>
              <a:gd name="connsiteY236" fmla="*/ 2698788 h 14570476"/>
              <a:gd name="connsiteX237" fmla="*/ 15165335 w 22290864"/>
              <a:gd name="connsiteY237" fmla="*/ 2692501 h 14570476"/>
              <a:gd name="connsiteX238" fmla="*/ 15166103 w 22290864"/>
              <a:gd name="connsiteY238" fmla="*/ 2688642 h 14570476"/>
              <a:gd name="connsiteX239" fmla="*/ 15161456 w 22290864"/>
              <a:gd name="connsiteY239" fmla="*/ 2679533 h 14570476"/>
              <a:gd name="connsiteX240" fmla="*/ 15158344 w 22290864"/>
              <a:gd name="connsiteY240" fmla="*/ 2675985 h 14570476"/>
              <a:gd name="connsiteX241" fmla="*/ 15156249 w 22290864"/>
              <a:gd name="connsiteY241" fmla="*/ 2671773 h 14570476"/>
              <a:gd name="connsiteX242" fmla="*/ 15160191 w 22290864"/>
              <a:gd name="connsiteY242" fmla="*/ 2671088 h 14570476"/>
              <a:gd name="connsiteX243" fmla="*/ 15187679 w 22290864"/>
              <a:gd name="connsiteY243" fmla="*/ 2665714 h 14570476"/>
              <a:gd name="connsiteX244" fmla="*/ 15190874 w 22290864"/>
              <a:gd name="connsiteY244" fmla="*/ 2664718 h 14570476"/>
              <a:gd name="connsiteX245" fmla="*/ 15191496 w 22290864"/>
              <a:gd name="connsiteY245" fmla="*/ 2666088 h 14570476"/>
              <a:gd name="connsiteX246" fmla="*/ 15195562 w 22290864"/>
              <a:gd name="connsiteY246" fmla="*/ 2674615 h 14570476"/>
              <a:gd name="connsiteX247" fmla="*/ 15208487 w 22290864"/>
              <a:gd name="connsiteY247" fmla="*/ 2704182 h 14570476"/>
              <a:gd name="connsiteX248" fmla="*/ 15206309 w 22290864"/>
              <a:gd name="connsiteY248" fmla="*/ 2718063 h 14570476"/>
              <a:gd name="connsiteX249" fmla="*/ 15204338 w 22290864"/>
              <a:gd name="connsiteY249" fmla="*/ 2723645 h 14570476"/>
              <a:gd name="connsiteX250" fmla="*/ 15212159 w 22290864"/>
              <a:gd name="connsiteY250" fmla="*/ 2738106 h 14570476"/>
              <a:gd name="connsiteX251" fmla="*/ 9806435 w 22290864"/>
              <a:gd name="connsiteY251" fmla="*/ 3718030 h 14570476"/>
              <a:gd name="connsiteX252" fmla="*/ 9838785 w 22290864"/>
              <a:gd name="connsiteY252" fmla="*/ 3705644 h 14570476"/>
              <a:gd name="connsiteX253" fmla="*/ 9862790 w 22290864"/>
              <a:gd name="connsiteY253" fmla="*/ 3662701 h 14570476"/>
              <a:gd name="connsiteX254" fmla="*/ 9855028 w 22290864"/>
              <a:gd name="connsiteY254" fmla="*/ 3648247 h 14570476"/>
              <a:gd name="connsiteX255" fmla="*/ 9837379 w 22290864"/>
              <a:gd name="connsiteY255" fmla="*/ 3636646 h 14570476"/>
              <a:gd name="connsiteX256" fmla="*/ 9806402 w 22290864"/>
              <a:gd name="connsiteY256" fmla="*/ 3614363 h 14570476"/>
              <a:gd name="connsiteX257" fmla="*/ 9782938 w 22290864"/>
              <a:gd name="connsiteY257" fmla="*/ 3553660 h 14570476"/>
              <a:gd name="connsiteX258" fmla="*/ 9768507 w 22290864"/>
              <a:gd name="connsiteY258" fmla="*/ 3508447 h 14570476"/>
              <a:gd name="connsiteX259" fmla="*/ 9773630 w 22290864"/>
              <a:gd name="connsiteY259" fmla="*/ 3505632 h 14570476"/>
              <a:gd name="connsiteX260" fmla="*/ 9839325 w 22290864"/>
              <a:gd name="connsiteY260" fmla="*/ 3462063 h 14570476"/>
              <a:gd name="connsiteX261" fmla="*/ 9843982 w 22290864"/>
              <a:gd name="connsiteY261" fmla="*/ 3458225 h 14570476"/>
              <a:gd name="connsiteX262" fmla="*/ 9845542 w 22290864"/>
              <a:gd name="connsiteY262" fmla="*/ 3461351 h 14570476"/>
              <a:gd name="connsiteX263" fmla="*/ 9848810 w 22290864"/>
              <a:gd name="connsiteY263" fmla="*/ 3483178 h 14570476"/>
              <a:gd name="connsiteX264" fmla="*/ 9856417 w 22290864"/>
              <a:gd name="connsiteY264" fmla="*/ 3508332 h 14570476"/>
              <a:gd name="connsiteX265" fmla="*/ 9871620 w 22290864"/>
              <a:gd name="connsiteY265" fmla="*/ 3515242 h 14570476"/>
              <a:gd name="connsiteX266" fmla="*/ 9887823 w 22290864"/>
              <a:gd name="connsiteY266" fmla="*/ 3512106 h 14570476"/>
              <a:gd name="connsiteX267" fmla="*/ 9922929 w 22290864"/>
              <a:gd name="connsiteY267" fmla="*/ 3463812 h 14570476"/>
              <a:gd name="connsiteX268" fmla="*/ 9916218 w 22290864"/>
              <a:gd name="connsiteY268" fmla="*/ 3450658 h 14570476"/>
              <a:gd name="connsiteX269" fmla="*/ 9904924 w 22290864"/>
              <a:gd name="connsiteY269" fmla="*/ 3443591 h 14570476"/>
              <a:gd name="connsiteX270" fmla="*/ 9892421 w 22290864"/>
              <a:gd name="connsiteY270" fmla="*/ 3442339 h 14570476"/>
              <a:gd name="connsiteX271" fmla="*/ 9878478 w 22290864"/>
              <a:gd name="connsiteY271" fmla="*/ 3440852 h 14570476"/>
              <a:gd name="connsiteX272" fmla="*/ 9867358 w 22290864"/>
              <a:gd name="connsiteY272" fmla="*/ 3436517 h 14570476"/>
              <a:gd name="connsiteX273" fmla="*/ 9871067 w 22290864"/>
              <a:gd name="connsiteY273" fmla="*/ 3431701 h 14570476"/>
              <a:gd name="connsiteX274" fmla="*/ 9920439 w 22290864"/>
              <a:gd name="connsiteY274" fmla="*/ 3362638 h 14570476"/>
              <a:gd name="connsiteX275" fmla="*/ 9922580 w 22290864"/>
              <a:gd name="connsiteY275" fmla="*/ 3358870 h 14570476"/>
              <a:gd name="connsiteX276" fmla="*/ 9943603 w 22290864"/>
              <a:gd name="connsiteY276" fmla="*/ 3366506 h 14570476"/>
              <a:gd name="connsiteX277" fmla="*/ 10013949 w 22290864"/>
              <a:gd name="connsiteY277" fmla="*/ 3393267 h 14570476"/>
              <a:gd name="connsiteX278" fmla="*/ 10037236 w 22290864"/>
              <a:gd name="connsiteY278" fmla="*/ 3410889 h 14570476"/>
              <a:gd name="connsiteX279" fmla="*/ 10048000 w 22290864"/>
              <a:gd name="connsiteY279" fmla="*/ 3432343 h 14570476"/>
              <a:gd name="connsiteX280" fmla="*/ 10072936 w 22290864"/>
              <a:gd name="connsiteY280" fmla="*/ 3457910 h 14570476"/>
              <a:gd name="connsiteX281" fmla="*/ 10110988 w 22290864"/>
              <a:gd name="connsiteY281" fmla="*/ 3442623 h 14570476"/>
              <a:gd name="connsiteX282" fmla="*/ 10131167 w 22290864"/>
              <a:gd name="connsiteY282" fmla="*/ 3401497 h 14570476"/>
              <a:gd name="connsiteX283" fmla="*/ 10131452 w 22290864"/>
              <a:gd name="connsiteY283" fmla="*/ 3378224 h 14570476"/>
              <a:gd name="connsiteX284" fmla="*/ 10109658 w 22290864"/>
              <a:gd name="connsiteY284" fmla="*/ 3353559 h 14570476"/>
              <a:gd name="connsiteX285" fmla="*/ 10079270 w 22290864"/>
              <a:gd name="connsiteY285" fmla="*/ 3357024 h 14570476"/>
              <a:gd name="connsiteX286" fmla="*/ 10053605 w 22290864"/>
              <a:gd name="connsiteY286" fmla="*/ 3363180 h 14570476"/>
              <a:gd name="connsiteX287" fmla="*/ 10019495 w 22290864"/>
              <a:gd name="connsiteY287" fmla="*/ 3354016 h 14570476"/>
              <a:gd name="connsiteX288" fmla="*/ 9941777 w 22290864"/>
              <a:gd name="connsiteY288" fmla="*/ 3315428 h 14570476"/>
              <a:gd name="connsiteX289" fmla="*/ 9944137 w 22290864"/>
              <a:gd name="connsiteY289" fmla="*/ 3307650 h 14570476"/>
              <a:gd name="connsiteX290" fmla="*/ 9960417 w 22290864"/>
              <a:gd name="connsiteY290" fmla="*/ 3225638 h 14570476"/>
              <a:gd name="connsiteX291" fmla="*/ 9966426 w 22290864"/>
              <a:gd name="connsiteY291" fmla="*/ 3220802 h 14570476"/>
              <a:gd name="connsiteX292" fmla="*/ 9981662 w 22290864"/>
              <a:gd name="connsiteY292" fmla="*/ 3232743 h 14570476"/>
              <a:gd name="connsiteX293" fmla="*/ 9991489 w 22290864"/>
              <a:gd name="connsiteY293" fmla="*/ 3241340 h 14570476"/>
              <a:gd name="connsiteX294" fmla="*/ 10020653 w 22290864"/>
              <a:gd name="connsiteY294" fmla="*/ 3237429 h 14570476"/>
              <a:gd name="connsiteX295" fmla="*/ 10027011 w 22290864"/>
              <a:gd name="connsiteY295" fmla="*/ 3175394 h 14570476"/>
              <a:gd name="connsiteX296" fmla="*/ 10015364 w 22290864"/>
              <a:gd name="connsiteY296" fmla="*/ 3163184 h 14570476"/>
              <a:gd name="connsiteX297" fmla="*/ 10001325 w 22290864"/>
              <a:gd name="connsiteY297" fmla="*/ 3160893 h 14570476"/>
              <a:gd name="connsiteX298" fmla="*/ 9980538 w 22290864"/>
              <a:gd name="connsiteY298" fmla="*/ 3173809 h 14570476"/>
              <a:gd name="connsiteX299" fmla="*/ 9971816 w 22290864"/>
              <a:gd name="connsiteY299" fmla="*/ 3181228 h 14570476"/>
              <a:gd name="connsiteX300" fmla="*/ 9961795 w 22290864"/>
              <a:gd name="connsiteY300" fmla="*/ 3185952 h 14570476"/>
              <a:gd name="connsiteX301" fmla="*/ 9960308 w 22290864"/>
              <a:gd name="connsiteY301" fmla="*/ 3174157 h 14570476"/>
              <a:gd name="connsiteX302" fmla="*/ 9953746 w 22290864"/>
              <a:gd name="connsiteY302" fmla="*/ 3128577 h 14570476"/>
              <a:gd name="connsiteX303" fmla="*/ 9946757 w 22290864"/>
              <a:gd name="connsiteY303" fmla="*/ 3101451 h 14570476"/>
              <a:gd name="connsiteX304" fmla="*/ 9946039 w 22290864"/>
              <a:gd name="connsiteY304" fmla="*/ 3099301 h 14570476"/>
              <a:gd name="connsiteX305" fmla="*/ 9953634 w 22290864"/>
              <a:gd name="connsiteY305" fmla="*/ 3095772 h 14570476"/>
              <a:gd name="connsiteX306" fmla="*/ 10008899 w 22290864"/>
              <a:gd name="connsiteY306" fmla="*/ 3070407 h 14570476"/>
              <a:gd name="connsiteX307" fmla="*/ 10048437 w 22290864"/>
              <a:gd name="connsiteY307" fmla="*/ 3055837 h 14570476"/>
              <a:gd name="connsiteX308" fmla="*/ 10053527 w 22290864"/>
              <a:gd name="connsiteY308" fmla="*/ 3055323 h 14570476"/>
              <a:gd name="connsiteX309" fmla="*/ 10070239 w 22290864"/>
              <a:gd name="connsiteY309" fmla="*/ 3057759 h 14570476"/>
              <a:gd name="connsiteX310" fmla="*/ 10083383 w 22290864"/>
              <a:gd name="connsiteY310" fmla="*/ 3062766 h 14570476"/>
              <a:gd name="connsiteX311" fmla="*/ 10096101 w 22290864"/>
              <a:gd name="connsiteY311" fmla="*/ 3067553 h 14570476"/>
              <a:gd name="connsiteX312" fmla="*/ 10126289 w 22290864"/>
              <a:gd name="connsiteY312" fmla="*/ 3059376 h 14570476"/>
              <a:gd name="connsiteX313" fmla="*/ 10136964 w 22290864"/>
              <a:gd name="connsiteY313" fmla="*/ 3031704 h 14570476"/>
              <a:gd name="connsiteX314" fmla="*/ 10112579 w 22290864"/>
              <a:gd name="connsiteY314" fmla="*/ 2971845 h 14570476"/>
              <a:gd name="connsiteX315" fmla="*/ 10085884 w 22290864"/>
              <a:gd name="connsiteY315" fmla="*/ 2960486 h 14570476"/>
              <a:gd name="connsiteX316" fmla="*/ 10064281 w 22290864"/>
              <a:gd name="connsiteY316" fmla="*/ 2970662 h 14570476"/>
              <a:gd name="connsiteX317" fmla="*/ 10053200 w 22290864"/>
              <a:gd name="connsiteY317" fmla="*/ 2989444 h 14570476"/>
              <a:gd name="connsiteX318" fmla="*/ 10038150 w 22290864"/>
              <a:gd name="connsiteY318" fmla="*/ 3012610 h 14570476"/>
              <a:gd name="connsiteX319" fmla="*/ 9994455 w 22290864"/>
              <a:gd name="connsiteY319" fmla="*/ 3033381 h 14570476"/>
              <a:gd name="connsiteX320" fmla="*/ 9929401 w 22290864"/>
              <a:gd name="connsiteY320" fmla="*/ 3054911 h 14570476"/>
              <a:gd name="connsiteX321" fmla="*/ 9926996 w 22290864"/>
              <a:gd name="connsiteY321" fmla="*/ 3051024 h 14570476"/>
              <a:gd name="connsiteX322" fmla="*/ 9885088 w 22290864"/>
              <a:gd name="connsiteY322" fmla="*/ 2985612 h 14570476"/>
              <a:gd name="connsiteX323" fmla="*/ 9878149 w 22290864"/>
              <a:gd name="connsiteY323" fmla="*/ 2977056 h 14570476"/>
              <a:gd name="connsiteX324" fmla="*/ 9876888 w 22290864"/>
              <a:gd name="connsiteY324" fmla="*/ 2975486 h 14570476"/>
              <a:gd name="connsiteX325" fmla="*/ 9879419 w 22290864"/>
              <a:gd name="connsiteY325" fmla="*/ 2974399 h 14570476"/>
              <a:gd name="connsiteX326" fmla="*/ 9899308 w 22290864"/>
              <a:gd name="connsiteY326" fmla="*/ 2971744 h 14570476"/>
              <a:gd name="connsiteX327" fmla="*/ 9918552 w 22290864"/>
              <a:gd name="connsiteY327" fmla="*/ 2969295 h 14570476"/>
              <a:gd name="connsiteX328" fmla="*/ 9931424 w 22290864"/>
              <a:gd name="connsiteY328" fmla="*/ 2952465 h 14570476"/>
              <a:gd name="connsiteX329" fmla="*/ 9898776 w 22290864"/>
              <a:gd name="connsiteY329" fmla="*/ 2901475 h 14570476"/>
              <a:gd name="connsiteX330" fmla="*/ 9883267 w 22290864"/>
              <a:gd name="connsiteY330" fmla="*/ 2897290 h 14570476"/>
              <a:gd name="connsiteX331" fmla="*/ 9864346 w 22290864"/>
              <a:gd name="connsiteY331" fmla="*/ 2906968 h 14570476"/>
              <a:gd name="connsiteX332" fmla="*/ 9858962 w 22290864"/>
              <a:gd name="connsiteY332" fmla="*/ 2927707 h 14570476"/>
              <a:gd name="connsiteX333" fmla="*/ 9857526 w 22290864"/>
              <a:gd name="connsiteY333" fmla="*/ 2941866 h 14570476"/>
              <a:gd name="connsiteX334" fmla="*/ 9854013 w 22290864"/>
              <a:gd name="connsiteY334" fmla="*/ 2951608 h 14570476"/>
              <a:gd name="connsiteX335" fmla="*/ 9848148 w 22290864"/>
              <a:gd name="connsiteY335" fmla="*/ 2946547 h 14570476"/>
              <a:gd name="connsiteX336" fmla="*/ 9785663 w 22290864"/>
              <a:gd name="connsiteY336" fmla="*/ 2901706 h 14570476"/>
              <a:gd name="connsiteX337" fmla="*/ 9778408 w 22290864"/>
              <a:gd name="connsiteY337" fmla="*/ 2896517 h 14570476"/>
              <a:gd name="connsiteX338" fmla="*/ 9784813 w 22290864"/>
              <a:gd name="connsiteY338" fmla="*/ 2879165 h 14570476"/>
              <a:gd name="connsiteX339" fmla="*/ 9815310 w 22290864"/>
              <a:gd name="connsiteY339" fmla="*/ 2801854 h 14570476"/>
              <a:gd name="connsiteX340" fmla="*/ 9834308 w 22290864"/>
              <a:gd name="connsiteY340" fmla="*/ 2783186 h 14570476"/>
              <a:gd name="connsiteX341" fmla="*/ 9847504 w 22290864"/>
              <a:gd name="connsiteY341" fmla="*/ 2777170 h 14570476"/>
              <a:gd name="connsiteX342" fmla="*/ 9867409 w 22290864"/>
              <a:gd name="connsiteY342" fmla="*/ 2766061 h 14570476"/>
              <a:gd name="connsiteX343" fmla="*/ 9876668 w 22290864"/>
              <a:gd name="connsiteY343" fmla="*/ 2743774 h 14570476"/>
              <a:gd name="connsiteX344" fmla="*/ 9869273 w 22290864"/>
              <a:gd name="connsiteY344" fmla="*/ 2722423 h 14570476"/>
              <a:gd name="connsiteX345" fmla="*/ 9832835 w 22290864"/>
              <a:gd name="connsiteY345" fmla="*/ 2696636 h 14570476"/>
              <a:gd name="connsiteX346" fmla="*/ 9809412 w 22290864"/>
              <a:gd name="connsiteY346" fmla="*/ 2692121 h 14570476"/>
              <a:gd name="connsiteX347" fmla="*/ 9795492 w 22290864"/>
              <a:gd name="connsiteY347" fmla="*/ 2692776 h 14570476"/>
              <a:gd name="connsiteX348" fmla="*/ 9779854 w 22290864"/>
              <a:gd name="connsiteY348" fmla="*/ 2701110 h 14570476"/>
              <a:gd name="connsiteX349" fmla="*/ 9773470 w 22290864"/>
              <a:gd name="connsiteY349" fmla="*/ 2709633 h 14570476"/>
              <a:gd name="connsiteX350" fmla="*/ 9770027 w 22290864"/>
              <a:gd name="connsiteY350" fmla="*/ 2725691 h 14570476"/>
              <a:gd name="connsiteX351" fmla="*/ 9776223 w 22290864"/>
              <a:gd name="connsiteY351" fmla="*/ 2748470 h 14570476"/>
              <a:gd name="connsiteX352" fmla="*/ 9778809 w 22290864"/>
              <a:gd name="connsiteY352" fmla="*/ 2787839 h 14570476"/>
              <a:gd name="connsiteX353" fmla="*/ 9750763 w 22290864"/>
              <a:gd name="connsiteY353" fmla="*/ 2847366 h 14570476"/>
              <a:gd name="connsiteX354" fmla="*/ 9738586 w 22290864"/>
              <a:gd name="connsiteY354" fmla="*/ 2871644 h 14570476"/>
              <a:gd name="connsiteX355" fmla="*/ 9735113 w 22290864"/>
              <a:gd name="connsiteY355" fmla="*/ 2878657 h 14570476"/>
              <a:gd name="connsiteX356" fmla="*/ 9730430 w 22290864"/>
              <a:gd name="connsiteY356" fmla="*/ 2876983 h 14570476"/>
              <a:gd name="connsiteX357" fmla="*/ 9648816 w 22290864"/>
              <a:gd name="connsiteY357" fmla="*/ 2859745 h 14570476"/>
              <a:gd name="connsiteX358" fmla="*/ 9639679 w 22290864"/>
              <a:gd name="connsiteY358" fmla="*/ 2858916 h 14570476"/>
              <a:gd name="connsiteX359" fmla="*/ 9641006 w 22290864"/>
              <a:gd name="connsiteY359" fmla="*/ 2855939 h 14570476"/>
              <a:gd name="connsiteX360" fmla="*/ 9652628 w 22290864"/>
              <a:gd name="connsiteY360" fmla="*/ 2840429 h 14570476"/>
              <a:gd name="connsiteX361" fmla="*/ 9665314 w 22290864"/>
              <a:gd name="connsiteY361" fmla="*/ 2817977 h 14570476"/>
              <a:gd name="connsiteX362" fmla="*/ 9657447 w 22290864"/>
              <a:gd name="connsiteY362" fmla="*/ 2799669 h 14570476"/>
              <a:gd name="connsiteX363" fmla="*/ 9623744 w 22290864"/>
              <a:gd name="connsiteY363" fmla="*/ 2788209 h 14570476"/>
              <a:gd name="connsiteX364" fmla="*/ 9590103 w 22290864"/>
              <a:gd name="connsiteY364" fmla="*/ 2798370 h 14570476"/>
              <a:gd name="connsiteX365" fmla="*/ 9582007 w 22290864"/>
              <a:gd name="connsiteY365" fmla="*/ 2817891 h 14570476"/>
              <a:gd name="connsiteX366" fmla="*/ 9594631 w 22290864"/>
              <a:gd name="connsiteY366" fmla="*/ 2840229 h 14570476"/>
              <a:gd name="connsiteX367" fmla="*/ 9602568 w 22290864"/>
              <a:gd name="connsiteY367" fmla="*/ 2850030 h 14570476"/>
              <a:gd name="connsiteX368" fmla="*/ 9606353 w 22290864"/>
              <a:gd name="connsiteY368" fmla="*/ 2858326 h 14570476"/>
              <a:gd name="connsiteX369" fmla="*/ 9598103 w 22290864"/>
              <a:gd name="connsiteY369" fmla="*/ 2859062 h 14570476"/>
              <a:gd name="connsiteX370" fmla="*/ 9520964 w 22290864"/>
              <a:gd name="connsiteY370" fmla="*/ 2872765 h 14570476"/>
              <a:gd name="connsiteX371" fmla="*/ 9515002 w 22290864"/>
              <a:gd name="connsiteY371" fmla="*/ 2874337 h 14570476"/>
              <a:gd name="connsiteX372" fmla="*/ 9490726 w 22290864"/>
              <a:gd name="connsiteY372" fmla="*/ 2821650 h 14570476"/>
              <a:gd name="connsiteX373" fmla="*/ 9472876 w 22290864"/>
              <a:gd name="connsiteY373" fmla="*/ 2768628 h 14570476"/>
              <a:gd name="connsiteX374" fmla="*/ 9480677 w 22290864"/>
              <a:gd name="connsiteY374" fmla="*/ 2739898 h 14570476"/>
              <a:gd name="connsiteX375" fmla="*/ 9486050 w 22290864"/>
              <a:gd name="connsiteY375" fmla="*/ 2719908 h 14570476"/>
              <a:gd name="connsiteX376" fmla="*/ 9484684 w 22290864"/>
              <a:gd name="connsiteY376" fmla="*/ 2710792 h 14570476"/>
              <a:gd name="connsiteX377" fmla="*/ 9438467 w 22290864"/>
              <a:gd name="connsiteY377" fmla="*/ 2687913 h 14570476"/>
              <a:gd name="connsiteX378" fmla="*/ 9389649 w 22290864"/>
              <a:gd name="connsiteY378" fmla="*/ 2711445 h 14570476"/>
              <a:gd name="connsiteX379" fmla="*/ 9380086 w 22290864"/>
              <a:gd name="connsiteY379" fmla="*/ 2725219 h 14570476"/>
              <a:gd name="connsiteX380" fmla="*/ 9396137 w 22290864"/>
              <a:gd name="connsiteY380" fmla="*/ 2765801 h 14570476"/>
              <a:gd name="connsiteX381" fmla="*/ 9408356 w 22290864"/>
              <a:gd name="connsiteY381" fmla="*/ 2771758 h 14570476"/>
              <a:gd name="connsiteX382" fmla="*/ 9428082 w 22290864"/>
              <a:gd name="connsiteY382" fmla="*/ 2784030 h 14570476"/>
              <a:gd name="connsiteX383" fmla="*/ 9454548 w 22290864"/>
              <a:gd name="connsiteY383" fmla="*/ 2840656 h 14570476"/>
              <a:gd name="connsiteX384" fmla="*/ 9459676 w 22290864"/>
              <a:gd name="connsiteY384" fmla="*/ 2855982 h 14570476"/>
              <a:gd name="connsiteX385" fmla="*/ 9467263 w 22290864"/>
              <a:gd name="connsiteY385" fmla="*/ 2878835 h 14570476"/>
              <a:gd name="connsiteX386" fmla="*/ 9471515 w 22290864"/>
              <a:gd name="connsiteY386" fmla="*/ 2891793 h 14570476"/>
              <a:gd name="connsiteX387" fmla="*/ 9467043 w 22290864"/>
              <a:gd name="connsiteY387" fmla="*/ 2893976 h 14570476"/>
              <a:gd name="connsiteX388" fmla="*/ 9401196 w 22290864"/>
              <a:gd name="connsiteY388" fmla="*/ 2936953 h 14570476"/>
              <a:gd name="connsiteX389" fmla="*/ 9394611 w 22290864"/>
              <a:gd name="connsiteY389" fmla="*/ 2940925 h 14570476"/>
              <a:gd name="connsiteX390" fmla="*/ 9391964 w 22290864"/>
              <a:gd name="connsiteY390" fmla="*/ 2920551 h 14570476"/>
              <a:gd name="connsiteX391" fmla="*/ 9391149 w 22290864"/>
              <a:gd name="connsiteY391" fmla="*/ 2906626 h 14570476"/>
              <a:gd name="connsiteX392" fmla="*/ 9384723 w 22290864"/>
              <a:gd name="connsiteY392" fmla="*/ 2895937 h 14570476"/>
              <a:gd name="connsiteX393" fmla="*/ 9351488 w 22290864"/>
              <a:gd name="connsiteY393" fmla="*/ 2892833 h 14570476"/>
              <a:gd name="connsiteX394" fmla="*/ 9317894 w 22290864"/>
              <a:gd name="connsiteY394" fmla="*/ 2940185 h 14570476"/>
              <a:gd name="connsiteX395" fmla="*/ 9335525 w 22290864"/>
              <a:gd name="connsiteY395" fmla="*/ 2960401 h 14570476"/>
              <a:gd name="connsiteX396" fmla="*/ 9349147 w 22290864"/>
              <a:gd name="connsiteY396" fmla="*/ 2961937 h 14570476"/>
              <a:gd name="connsiteX397" fmla="*/ 9368097 w 22290864"/>
              <a:gd name="connsiteY397" fmla="*/ 2964995 h 14570476"/>
              <a:gd name="connsiteX398" fmla="*/ 9369851 w 22290864"/>
              <a:gd name="connsiteY398" fmla="*/ 2965769 h 14570476"/>
              <a:gd name="connsiteX399" fmla="*/ 9362938 w 22290864"/>
              <a:gd name="connsiteY399" fmla="*/ 2973910 h 14570476"/>
              <a:gd name="connsiteX400" fmla="*/ 9317863 w 22290864"/>
              <a:gd name="connsiteY400" fmla="*/ 3038166 h 14570476"/>
              <a:gd name="connsiteX401" fmla="*/ 9313967 w 22290864"/>
              <a:gd name="connsiteY401" fmla="*/ 3044905 h 14570476"/>
              <a:gd name="connsiteX402" fmla="*/ 9242547 w 22290864"/>
              <a:gd name="connsiteY402" fmla="*/ 3018396 h 14570476"/>
              <a:gd name="connsiteX403" fmla="*/ 9205787 w 22290864"/>
              <a:gd name="connsiteY403" fmla="*/ 2996404 h 14570476"/>
              <a:gd name="connsiteX404" fmla="*/ 9194747 w 22290864"/>
              <a:gd name="connsiteY404" fmla="*/ 2975535 h 14570476"/>
              <a:gd name="connsiteX405" fmla="*/ 9189045 w 22290864"/>
              <a:gd name="connsiteY405" fmla="*/ 2962876 h 14570476"/>
              <a:gd name="connsiteX406" fmla="*/ 9177179 w 22290864"/>
              <a:gd name="connsiteY406" fmla="*/ 2950985 h 14570476"/>
              <a:gd name="connsiteX407" fmla="*/ 9154328 w 22290864"/>
              <a:gd name="connsiteY407" fmla="*/ 2947603 h 14570476"/>
              <a:gd name="connsiteX408" fmla="*/ 9112014 w 22290864"/>
              <a:gd name="connsiteY408" fmla="*/ 2998575 h 14570476"/>
              <a:gd name="connsiteX409" fmla="*/ 9109919 w 22290864"/>
              <a:gd name="connsiteY409" fmla="*/ 3013902 h 14570476"/>
              <a:gd name="connsiteX410" fmla="*/ 9113029 w 22290864"/>
              <a:gd name="connsiteY410" fmla="*/ 3035566 h 14570476"/>
              <a:gd name="connsiteX411" fmla="*/ 9133807 w 22290864"/>
              <a:gd name="connsiteY411" fmla="*/ 3052725 h 14570476"/>
              <a:gd name="connsiteX412" fmla="*/ 9150500 w 22290864"/>
              <a:gd name="connsiteY412" fmla="*/ 3052753 h 14570476"/>
              <a:gd name="connsiteX413" fmla="*/ 9162920 w 22290864"/>
              <a:gd name="connsiteY413" fmla="*/ 3048652 h 14570476"/>
              <a:gd name="connsiteX414" fmla="*/ 9200982 w 22290864"/>
              <a:gd name="connsiteY414" fmla="*/ 3043586 h 14570476"/>
              <a:gd name="connsiteX415" fmla="*/ 9264076 w 22290864"/>
              <a:gd name="connsiteY415" fmla="*/ 3072275 h 14570476"/>
              <a:gd name="connsiteX416" fmla="*/ 9288618 w 22290864"/>
              <a:gd name="connsiteY416" fmla="*/ 3084511 h 14570476"/>
              <a:gd name="connsiteX417" fmla="*/ 9295843 w 22290864"/>
              <a:gd name="connsiteY417" fmla="*/ 3088094 h 14570476"/>
              <a:gd name="connsiteX418" fmla="*/ 9294783 w 22290864"/>
              <a:gd name="connsiteY418" fmla="*/ 3091076 h 14570476"/>
              <a:gd name="connsiteX419" fmla="*/ 9278101 w 22290864"/>
              <a:gd name="connsiteY419" fmla="*/ 3171369 h 14570476"/>
              <a:gd name="connsiteX420" fmla="*/ 9276748 w 22290864"/>
              <a:gd name="connsiteY420" fmla="*/ 3179751 h 14570476"/>
              <a:gd name="connsiteX421" fmla="*/ 9260974 w 22290864"/>
              <a:gd name="connsiteY421" fmla="*/ 3168017 h 14570476"/>
              <a:gd name="connsiteX422" fmla="*/ 9238742 w 22290864"/>
              <a:gd name="connsiteY422" fmla="*/ 3155119 h 14570476"/>
              <a:gd name="connsiteX423" fmla="*/ 9220386 w 22290864"/>
              <a:gd name="connsiteY423" fmla="*/ 3162772 h 14570476"/>
              <a:gd name="connsiteX424" fmla="*/ 9212323 w 22290864"/>
              <a:gd name="connsiteY424" fmla="*/ 3176408 h 14570476"/>
              <a:gd name="connsiteX425" fmla="*/ 9223247 w 22290864"/>
              <a:gd name="connsiteY425" fmla="*/ 3234734 h 14570476"/>
              <a:gd name="connsiteX426" fmla="*/ 9236511 w 22290864"/>
              <a:gd name="connsiteY426" fmla="*/ 3238780 h 14570476"/>
              <a:gd name="connsiteX427" fmla="*/ 9258824 w 22290864"/>
              <a:gd name="connsiteY427" fmla="*/ 3227706 h 14570476"/>
              <a:gd name="connsiteX428" fmla="*/ 9273814 w 22290864"/>
              <a:gd name="connsiteY428" fmla="*/ 3216044 h 14570476"/>
              <a:gd name="connsiteX429" fmla="*/ 9276939 w 22290864"/>
              <a:gd name="connsiteY429" fmla="*/ 3214537 h 14570476"/>
              <a:gd name="connsiteX430" fmla="*/ 9277165 w 22290864"/>
              <a:gd name="connsiteY430" fmla="*/ 3217376 h 14570476"/>
              <a:gd name="connsiteX431" fmla="*/ 9278116 w 22290864"/>
              <a:gd name="connsiteY431" fmla="*/ 3229270 h 14570476"/>
              <a:gd name="connsiteX432" fmla="*/ 9291488 w 22290864"/>
              <a:gd name="connsiteY432" fmla="*/ 3299619 h 14570476"/>
              <a:gd name="connsiteX433" fmla="*/ 9293831 w 22290864"/>
              <a:gd name="connsiteY433" fmla="*/ 3307733 h 14570476"/>
              <a:gd name="connsiteX434" fmla="*/ 9285636 w 22290864"/>
              <a:gd name="connsiteY434" fmla="*/ 3312056 h 14570476"/>
              <a:gd name="connsiteX435" fmla="*/ 9189694 w 22290864"/>
              <a:gd name="connsiteY435" fmla="*/ 3349352 h 14570476"/>
              <a:gd name="connsiteX436" fmla="*/ 9162560 w 22290864"/>
              <a:gd name="connsiteY436" fmla="*/ 3342430 h 14570476"/>
              <a:gd name="connsiteX437" fmla="*/ 9128310 w 22290864"/>
              <a:gd name="connsiteY437" fmla="*/ 3339203 h 14570476"/>
              <a:gd name="connsiteX438" fmla="*/ 9109968 w 22290864"/>
              <a:gd name="connsiteY438" fmla="*/ 3360609 h 14570476"/>
              <a:gd name="connsiteX439" fmla="*/ 9109562 w 22290864"/>
              <a:gd name="connsiteY439" fmla="*/ 3388537 h 14570476"/>
              <a:gd name="connsiteX440" fmla="*/ 9143951 w 22290864"/>
              <a:gd name="connsiteY440" fmla="*/ 3441158 h 14570476"/>
              <a:gd name="connsiteX441" fmla="*/ 9157440 w 22290864"/>
              <a:gd name="connsiteY441" fmla="*/ 3444510 h 14570476"/>
              <a:gd name="connsiteX442" fmla="*/ 9183252 w 22290864"/>
              <a:gd name="connsiteY442" fmla="*/ 3431882 h 14570476"/>
              <a:gd name="connsiteX443" fmla="*/ 9192546 w 22290864"/>
              <a:gd name="connsiteY443" fmla="*/ 3414571 h 14570476"/>
              <a:gd name="connsiteX444" fmla="*/ 9203245 w 22290864"/>
              <a:gd name="connsiteY444" fmla="*/ 3396265 h 14570476"/>
              <a:gd name="connsiteX445" fmla="*/ 9229713 w 22290864"/>
              <a:gd name="connsiteY445" fmla="*/ 3379044 h 14570476"/>
              <a:gd name="connsiteX446" fmla="*/ 9263269 w 22290864"/>
              <a:gd name="connsiteY446" fmla="*/ 3367384 h 14570476"/>
              <a:gd name="connsiteX447" fmla="*/ 9301711 w 22290864"/>
              <a:gd name="connsiteY447" fmla="*/ 3354617 h 14570476"/>
              <a:gd name="connsiteX448" fmla="*/ 9311705 w 22290864"/>
              <a:gd name="connsiteY448" fmla="*/ 3351712 h 14570476"/>
              <a:gd name="connsiteX449" fmla="*/ 9315464 w 22290864"/>
              <a:gd name="connsiteY449" fmla="*/ 3358135 h 14570476"/>
              <a:gd name="connsiteX450" fmla="*/ 9357624 w 22290864"/>
              <a:gd name="connsiteY450" fmla="*/ 3420928 h 14570476"/>
              <a:gd name="connsiteX451" fmla="*/ 9362201 w 22290864"/>
              <a:gd name="connsiteY451" fmla="*/ 3426346 h 14570476"/>
              <a:gd name="connsiteX452" fmla="*/ 9359940 w 22290864"/>
              <a:gd name="connsiteY452" fmla="*/ 3427276 h 14570476"/>
              <a:gd name="connsiteX453" fmla="*/ 9339408 w 22290864"/>
              <a:gd name="connsiteY453" fmla="*/ 3430028 h 14570476"/>
              <a:gd name="connsiteX454" fmla="*/ 9314047 w 22290864"/>
              <a:gd name="connsiteY454" fmla="*/ 3437312 h 14570476"/>
              <a:gd name="connsiteX455" fmla="*/ 9310476 w 22290864"/>
              <a:gd name="connsiteY455" fmla="*/ 3469582 h 14570476"/>
              <a:gd name="connsiteX456" fmla="*/ 9323314 w 22290864"/>
              <a:gd name="connsiteY456" fmla="*/ 3488177 h 14570476"/>
              <a:gd name="connsiteX457" fmla="*/ 9355018 w 22290864"/>
              <a:gd name="connsiteY457" fmla="*/ 3504637 h 14570476"/>
              <a:gd name="connsiteX458" fmla="*/ 9372193 w 22290864"/>
              <a:gd name="connsiteY458" fmla="*/ 3497288 h 14570476"/>
              <a:gd name="connsiteX459" fmla="*/ 9379662 w 22290864"/>
              <a:gd name="connsiteY459" fmla="*/ 3476634 h 14570476"/>
              <a:gd name="connsiteX460" fmla="*/ 9382372 w 22290864"/>
              <a:gd name="connsiteY460" fmla="*/ 3455910 h 14570476"/>
              <a:gd name="connsiteX461" fmla="*/ 9389094 w 22290864"/>
              <a:gd name="connsiteY461" fmla="*/ 3453546 h 14570476"/>
              <a:gd name="connsiteX462" fmla="*/ 9457256 w 22290864"/>
              <a:gd name="connsiteY462" fmla="*/ 3501734 h 14570476"/>
              <a:gd name="connsiteX463" fmla="*/ 9464310 w 22290864"/>
              <a:gd name="connsiteY463" fmla="*/ 3506010 h 14570476"/>
              <a:gd name="connsiteX464" fmla="*/ 9446753 w 22290864"/>
              <a:gd name="connsiteY464" fmla="*/ 3554398 h 14570476"/>
              <a:gd name="connsiteX465" fmla="*/ 9417945 w 22290864"/>
              <a:gd name="connsiteY465" fmla="*/ 3614877 h 14570476"/>
              <a:gd name="connsiteX466" fmla="*/ 9394039 w 22290864"/>
              <a:gd name="connsiteY466" fmla="*/ 3628817 h 14570476"/>
              <a:gd name="connsiteX467" fmla="*/ 9374619 w 22290864"/>
              <a:gd name="connsiteY467" fmla="*/ 3639773 h 14570476"/>
              <a:gd name="connsiteX468" fmla="*/ 9365145 w 22290864"/>
              <a:gd name="connsiteY468" fmla="*/ 3662110 h 14570476"/>
              <a:gd name="connsiteX469" fmla="*/ 9376537 w 22290864"/>
              <a:gd name="connsiteY469" fmla="*/ 3688176 h 14570476"/>
              <a:gd name="connsiteX470" fmla="*/ 9424915 w 22290864"/>
              <a:gd name="connsiteY470" fmla="*/ 3713440 h 14570476"/>
              <a:gd name="connsiteX471" fmla="*/ 9434325 w 22290864"/>
              <a:gd name="connsiteY471" fmla="*/ 3713898 h 14570476"/>
              <a:gd name="connsiteX472" fmla="*/ 9462013 w 22290864"/>
              <a:gd name="connsiteY472" fmla="*/ 3704722 h 14570476"/>
              <a:gd name="connsiteX473" fmla="*/ 9471920 w 22290864"/>
              <a:gd name="connsiteY473" fmla="*/ 3682069 h 14570476"/>
              <a:gd name="connsiteX474" fmla="*/ 9466669 w 22290864"/>
              <a:gd name="connsiteY474" fmla="*/ 3660428 h 14570476"/>
              <a:gd name="connsiteX475" fmla="*/ 9460729 w 22290864"/>
              <a:gd name="connsiteY475" fmla="*/ 3638401 h 14570476"/>
              <a:gd name="connsiteX476" fmla="*/ 9465956 w 22290864"/>
              <a:gd name="connsiteY476" fmla="*/ 3610062 h 14570476"/>
              <a:gd name="connsiteX477" fmla="*/ 9490277 w 22290864"/>
              <a:gd name="connsiteY477" fmla="*/ 3560113 h 14570476"/>
              <a:gd name="connsiteX478" fmla="*/ 9503612 w 22290864"/>
              <a:gd name="connsiteY478" fmla="*/ 3533444 h 14570476"/>
              <a:gd name="connsiteX479" fmla="*/ 9508718 w 22290864"/>
              <a:gd name="connsiteY479" fmla="*/ 3524528 h 14570476"/>
              <a:gd name="connsiteX480" fmla="*/ 9514633 w 22290864"/>
              <a:gd name="connsiteY480" fmla="*/ 3526219 h 14570476"/>
              <a:gd name="connsiteX481" fmla="*/ 9594720 w 22290864"/>
              <a:gd name="connsiteY481" fmla="*/ 3541616 h 14570476"/>
              <a:gd name="connsiteX482" fmla="*/ 9602311 w 22290864"/>
              <a:gd name="connsiteY482" fmla="*/ 3542101 h 14570476"/>
              <a:gd name="connsiteX483" fmla="*/ 9600923 w 22290864"/>
              <a:gd name="connsiteY483" fmla="*/ 3545613 h 14570476"/>
              <a:gd name="connsiteX484" fmla="*/ 9589020 w 22290864"/>
              <a:gd name="connsiteY484" fmla="*/ 3562082 h 14570476"/>
              <a:gd name="connsiteX485" fmla="*/ 9580754 w 22290864"/>
              <a:gd name="connsiteY485" fmla="*/ 3571220 h 14570476"/>
              <a:gd name="connsiteX486" fmla="*/ 9578937 w 22290864"/>
              <a:gd name="connsiteY486" fmla="*/ 3596826 h 14570476"/>
              <a:gd name="connsiteX487" fmla="*/ 9601507 w 22290864"/>
              <a:gd name="connsiteY487" fmla="*/ 3612298 h 14570476"/>
              <a:gd name="connsiteX488" fmla="*/ 9657108 w 22290864"/>
              <a:gd name="connsiteY488" fmla="*/ 3596891 h 14570476"/>
              <a:gd name="connsiteX489" fmla="*/ 9659232 w 22290864"/>
              <a:gd name="connsiteY489" fmla="*/ 3586968 h 14570476"/>
              <a:gd name="connsiteX490" fmla="*/ 9647590 w 22290864"/>
              <a:gd name="connsiteY490" fmla="*/ 3563307 h 14570476"/>
              <a:gd name="connsiteX491" fmla="*/ 9639698 w 22290864"/>
              <a:gd name="connsiteY491" fmla="*/ 3554042 h 14570476"/>
              <a:gd name="connsiteX492" fmla="*/ 9634453 w 22290864"/>
              <a:gd name="connsiteY492" fmla="*/ 3543103 h 14570476"/>
              <a:gd name="connsiteX493" fmla="*/ 9644643 w 22290864"/>
              <a:gd name="connsiteY493" fmla="*/ 3541485 h 14570476"/>
              <a:gd name="connsiteX494" fmla="*/ 9715724 w 22290864"/>
              <a:gd name="connsiteY494" fmla="*/ 3528658 h 14570476"/>
              <a:gd name="connsiteX495" fmla="*/ 9723999 w 22290864"/>
              <a:gd name="connsiteY495" fmla="*/ 3526209 h 14570476"/>
              <a:gd name="connsiteX496" fmla="*/ 9725553 w 22290864"/>
              <a:gd name="connsiteY496" fmla="*/ 3529763 h 14570476"/>
              <a:gd name="connsiteX497" fmla="*/ 9735718 w 22290864"/>
              <a:gd name="connsiteY497" fmla="*/ 3551904 h 14570476"/>
              <a:gd name="connsiteX498" fmla="*/ 9767938 w 22290864"/>
              <a:gd name="connsiteY498" fmla="*/ 3628627 h 14570476"/>
              <a:gd name="connsiteX499" fmla="*/ 9761802 w 22290864"/>
              <a:gd name="connsiteY499" fmla="*/ 3664338 h 14570476"/>
              <a:gd name="connsiteX500" fmla="*/ 9756511 w 22290864"/>
              <a:gd name="connsiteY500" fmla="*/ 3678656 h 14570476"/>
              <a:gd name="connsiteX501" fmla="*/ 9776137 w 22290864"/>
              <a:gd name="connsiteY501" fmla="*/ 3716239 h 14570476"/>
              <a:gd name="connsiteX502" fmla="*/ 9806435 w 22290864"/>
              <a:gd name="connsiteY502" fmla="*/ 3718030 h 14570476"/>
              <a:gd name="connsiteX503" fmla="*/ 8965751 w 22290864"/>
              <a:gd name="connsiteY503" fmla="*/ 3968791 h 14570476"/>
              <a:gd name="connsiteX504" fmla="*/ 8989982 w 22290864"/>
              <a:gd name="connsiteY504" fmla="*/ 3964331 h 14570476"/>
              <a:gd name="connsiteX505" fmla="*/ 8999048 w 22290864"/>
              <a:gd name="connsiteY505" fmla="*/ 3947545 h 14570476"/>
              <a:gd name="connsiteX506" fmla="*/ 8995957 w 22290864"/>
              <a:gd name="connsiteY506" fmla="*/ 3941984 h 14570476"/>
              <a:gd name="connsiteX507" fmla="*/ 8989048 w 22290864"/>
              <a:gd name="connsiteY507" fmla="*/ 3937585 h 14570476"/>
              <a:gd name="connsiteX508" fmla="*/ 8976912 w 22290864"/>
              <a:gd name="connsiteY508" fmla="*/ 3929120 h 14570476"/>
              <a:gd name="connsiteX509" fmla="*/ 8967473 w 22290864"/>
              <a:gd name="connsiteY509" fmla="*/ 3905716 h 14570476"/>
              <a:gd name="connsiteX510" fmla="*/ 8961622 w 22290864"/>
              <a:gd name="connsiteY510" fmla="*/ 3888266 h 14570476"/>
              <a:gd name="connsiteX511" fmla="*/ 8963593 w 22290864"/>
              <a:gd name="connsiteY511" fmla="*/ 3887146 h 14570476"/>
              <a:gd name="connsiteX512" fmla="*/ 8988820 w 22290864"/>
              <a:gd name="connsiteY512" fmla="*/ 3869883 h 14570476"/>
              <a:gd name="connsiteX513" fmla="*/ 8990605 w 22290864"/>
              <a:gd name="connsiteY513" fmla="*/ 3868368 h 14570476"/>
              <a:gd name="connsiteX514" fmla="*/ 8991227 w 22290864"/>
              <a:gd name="connsiteY514" fmla="*/ 3869572 h 14570476"/>
              <a:gd name="connsiteX515" fmla="*/ 8992617 w 22290864"/>
              <a:gd name="connsiteY515" fmla="*/ 3878016 h 14570476"/>
              <a:gd name="connsiteX516" fmla="*/ 8995708 w 22290864"/>
              <a:gd name="connsiteY516" fmla="*/ 3887726 h 14570476"/>
              <a:gd name="connsiteX517" fmla="*/ 9001641 w 22290864"/>
              <a:gd name="connsiteY517" fmla="*/ 3890320 h 14570476"/>
              <a:gd name="connsiteX518" fmla="*/ 9007907 w 22290864"/>
              <a:gd name="connsiteY518" fmla="*/ 3889013 h 14570476"/>
              <a:gd name="connsiteX519" fmla="*/ 9021246 w 22290864"/>
              <a:gd name="connsiteY519" fmla="*/ 3870090 h 14570476"/>
              <a:gd name="connsiteX520" fmla="*/ 9018570 w 22290864"/>
              <a:gd name="connsiteY520" fmla="*/ 3865027 h 14570476"/>
              <a:gd name="connsiteX521" fmla="*/ 9014151 w 22290864"/>
              <a:gd name="connsiteY521" fmla="*/ 3862351 h 14570476"/>
              <a:gd name="connsiteX522" fmla="*/ 9009296 w 22290864"/>
              <a:gd name="connsiteY522" fmla="*/ 3861936 h 14570476"/>
              <a:gd name="connsiteX523" fmla="*/ 9003882 w 22290864"/>
              <a:gd name="connsiteY523" fmla="*/ 3861438 h 14570476"/>
              <a:gd name="connsiteX524" fmla="*/ 8999546 w 22290864"/>
              <a:gd name="connsiteY524" fmla="*/ 3859819 h 14570476"/>
              <a:gd name="connsiteX525" fmla="*/ 9000957 w 22290864"/>
              <a:gd name="connsiteY525" fmla="*/ 3857931 h 14570476"/>
              <a:gd name="connsiteX526" fmla="*/ 9019711 w 22290864"/>
              <a:gd name="connsiteY526" fmla="*/ 3830875 h 14570476"/>
              <a:gd name="connsiteX527" fmla="*/ 9020520 w 22290864"/>
              <a:gd name="connsiteY527" fmla="*/ 3829402 h 14570476"/>
              <a:gd name="connsiteX528" fmla="*/ 9028715 w 22290864"/>
              <a:gd name="connsiteY528" fmla="*/ 3832244 h 14570476"/>
              <a:gd name="connsiteX529" fmla="*/ 9056141 w 22290864"/>
              <a:gd name="connsiteY529" fmla="*/ 3842225 h 14570476"/>
              <a:gd name="connsiteX530" fmla="*/ 9065269 w 22290864"/>
              <a:gd name="connsiteY530" fmla="*/ 3848926 h 14570476"/>
              <a:gd name="connsiteX531" fmla="*/ 9069564 w 22290864"/>
              <a:gd name="connsiteY531" fmla="*/ 3857184 h 14570476"/>
              <a:gd name="connsiteX532" fmla="*/ 9079377 w 22290864"/>
              <a:gd name="connsiteY532" fmla="*/ 3866957 h 14570476"/>
              <a:gd name="connsiteX533" fmla="*/ 9094043 w 22290864"/>
              <a:gd name="connsiteY533" fmla="*/ 3860816 h 14570476"/>
              <a:gd name="connsiteX534" fmla="*/ 9101637 w 22290864"/>
              <a:gd name="connsiteY534" fmla="*/ 3844756 h 14570476"/>
              <a:gd name="connsiteX535" fmla="*/ 9101616 w 22290864"/>
              <a:gd name="connsiteY535" fmla="*/ 3835730 h 14570476"/>
              <a:gd name="connsiteX536" fmla="*/ 9093027 w 22290864"/>
              <a:gd name="connsiteY536" fmla="*/ 3826290 h 14570476"/>
              <a:gd name="connsiteX537" fmla="*/ 9081264 w 22290864"/>
              <a:gd name="connsiteY537" fmla="*/ 3827804 h 14570476"/>
              <a:gd name="connsiteX538" fmla="*/ 9071348 w 22290864"/>
              <a:gd name="connsiteY538" fmla="*/ 3830336 h 14570476"/>
              <a:gd name="connsiteX539" fmla="*/ 9058070 w 22290864"/>
              <a:gd name="connsiteY539" fmla="*/ 3826975 h 14570476"/>
              <a:gd name="connsiteX540" fmla="*/ 9027719 w 22290864"/>
              <a:gd name="connsiteY540" fmla="*/ 3812451 h 14570476"/>
              <a:gd name="connsiteX541" fmla="*/ 9028590 w 22290864"/>
              <a:gd name="connsiteY541" fmla="*/ 3809421 h 14570476"/>
              <a:gd name="connsiteX542" fmla="*/ 9034441 w 22290864"/>
              <a:gd name="connsiteY542" fmla="*/ 3777530 h 14570476"/>
              <a:gd name="connsiteX543" fmla="*/ 9036744 w 22290864"/>
              <a:gd name="connsiteY543" fmla="*/ 3775622 h 14570476"/>
              <a:gd name="connsiteX544" fmla="*/ 9042718 w 22290864"/>
              <a:gd name="connsiteY544" fmla="*/ 3780165 h 14570476"/>
              <a:gd name="connsiteX545" fmla="*/ 9046577 w 22290864"/>
              <a:gd name="connsiteY545" fmla="*/ 3783444 h 14570476"/>
              <a:gd name="connsiteX546" fmla="*/ 9057863 w 22290864"/>
              <a:gd name="connsiteY546" fmla="*/ 3781763 h 14570476"/>
              <a:gd name="connsiteX547" fmla="*/ 9059979 w 22290864"/>
              <a:gd name="connsiteY547" fmla="*/ 3757674 h 14570476"/>
              <a:gd name="connsiteX548" fmla="*/ 9055394 w 22290864"/>
              <a:gd name="connsiteY548" fmla="*/ 3753005 h 14570476"/>
              <a:gd name="connsiteX549" fmla="*/ 9049938 w 22290864"/>
              <a:gd name="connsiteY549" fmla="*/ 3752196 h 14570476"/>
              <a:gd name="connsiteX550" fmla="*/ 9041951 w 22290864"/>
              <a:gd name="connsiteY550" fmla="*/ 3757321 h 14570476"/>
              <a:gd name="connsiteX551" fmla="*/ 9038611 w 22290864"/>
              <a:gd name="connsiteY551" fmla="*/ 3760246 h 14570476"/>
              <a:gd name="connsiteX552" fmla="*/ 9034752 w 22290864"/>
              <a:gd name="connsiteY552" fmla="*/ 3762135 h 14570476"/>
              <a:gd name="connsiteX553" fmla="*/ 9034109 w 22290864"/>
              <a:gd name="connsiteY553" fmla="*/ 3757570 h 14570476"/>
              <a:gd name="connsiteX554" fmla="*/ 9031308 w 22290864"/>
              <a:gd name="connsiteY554" fmla="*/ 3739934 h 14570476"/>
              <a:gd name="connsiteX555" fmla="*/ 9028445 w 22290864"/>
              <a:gd name="connsiteY555" fmla="*/ 3729456 h 14570476"/>
              <a:gd name="connsiteX556" fmla="*/ 9028155 w 22290864"/>
              <a:gd name="connsiteY556" fmla="*/ 3728626 h 14570476"/>
              <a:gd name="connsiteX557" fmla="*/ 9031080 w 22290864"/>
              <a:gd name="connsiteY557" fmla="*/ 3727215 h 14570476"/>
              <a:gd name="connsiteX558" fmla="*/ 9052365 w 22290864"/>
              <a:gd name="connsiteY558" fmla="*/ 3717068 h 14570476"/>
              <a:gd name="connsiteX559" fmla="*/ 9067613 w 22290864"/>
              <a:gd name="connsiteY559" fmla="*/ 3711197 h 14570476"/>
              <a:gd name="connsiteX560" fmla="*/ 9069584 w 22290864"/>
              <a:gd name="connsiteY560" fmla="*/ 3710969 h 14570476"/>
              <a:gd name="connsiteX561" fmla="*/ 9076078 w 22290864"/>
              <a:gd name="connsiteY561" fmla="*/ 3711819 h 14570476"/>
              <a:gd name="connsiteX562" fmla="*/ 9081202 w 22290864"/>
              <a:gd name="connsiteY562" fmla="*/ 3713687 h 14570476"/>
              <a:gd name="connsiteX563" fmla="*/ 9086160 w 22290864"/>
              <a:gd name="connsiteY563" fmla="*/ 3715471 h 14570476"/>
              <a:gd name="connsiteX564" fmla="*/ 9097820 w 22290864"/>
              <a:gd name="connsiteY564" fmla="*/ 3712130 h 14570476"/>
              <a:gd name="connsiteX565" fmla="*/ 9101803 w 22290864"/>
              <a:gd name="connsiteY565" fmla="*/ 3701341 h 14570476"/>
              <a:gd name="connsiteX566" fmla="*/ 9092010 w 22290864"/>
              <a:gd name="connsiteY566" fmla="*/ 3678269 h 14570476"/>
              <a:gd name="connsiteX567" fmla="*/ 9081596 w 22290864"/>
              <a:gd name="connsiteY567" fmla="*/ 3674015 h 14570476"/>
              <a:gd name="connsiteX568" fmla="*/ 9073277 w 22290864"/>
              <a:gd name="connsiteY568" fmla="*/ 3678082 h 14570476"/>
              <a:gd name="connsiteX569" fmla="*/ 9069086 w 22290864"/>
              <a:gd name="connsiteY569" fmla="*/ 3685427 h 14570476"/>
              <a:gd name="connsiteX570" fmla="*/ 9063381 w 22290864"/>
              <a:gd name="connsiteY570" fmla="*/ 3694494 h 14570476"/>
              <a:gd name="connsiteX571" fmla="*/ 9046556 w 22290864"/>
              <a:gd name="connsiteY571" fmla="*/ 3702794 h 14570476"/>
              <a:gd name="connsiteX572" fmla="*/ 9021454 w 22290864"/>
              <a:gd name="connsiteY572" fmla="*/ 3711508 h 14570476"/>
              <a:gd name="connsiteX573" fmla="*/ 9020499 w 22290864"/>
              <a:gd name="connsiteY573" fmla="*/ 3710014 h 14570476"/>
              <a:gd name="connsiteX574" fmla="*/ 9003882 w 22290864"/>
              <a:gd name="connsiteY574" fmla="*/ 3684888 h 14570476"/>
              <a:gd name="connsiteX575" fmla="*/ 9001143 w 22290864"/>
              <a:gd name="connsiteY575" fmla="*/ 3681609 h 14570476"/>
              <a:gd name="connsiteX576" fmla="*/ 9000646 w 22290864"/>
              <a:gd name="connsiteY576" fmla="*/ 3681008 h 14570476"/>
              <a:gd name="connsiteX577" fmla="*/ 9001621 w 22290864"/>
              <a:gd name="connsiteY577" fmla="*/ 3680572 h 14570476"/>
              <a:gd name="connsiteX578" fmla="*/ 9009317 w 22290864"/>
              <a:gd name="connsiteY578" fmla="*/ 3679431 h 14570476"/>
              <a:gd name="connsiteX579" fmla="*/ 9016765 w 22290864"/>
              <a:gd name="connsiteY579" fmla="*/ 3678373 h 14570476"/>
              <a:gd name="connsiteX580" fmla="*/ 9021661 w 22290864"/>
              <a:gd name="connsiteY580" fmla="*/ 3671774 h 14570476"/>
              <a:gd name="connsiteX581" fmla="*/ 9008716 w 22290864"/>
              <a:gd name="connsiteY581" fmla="*/ 3652188 h 14570476"/>
              <a:gd name="connsiteX582" fmla="*/ 9002679 w 22290864"/>
              <a:gd name="connsiteY582" fmla="*/ 3650652 h 14570476"/>
              <a:gd name="connsiteX583" fmla="*/ 8995397 w 22290864"/>
              <a:gd name="connsiteY583" fmla="*/ 3654512 h 14570476"/>
              <a:gd name="connsiteX584" fmla="*/ 8993426 w 22290864"/>
              <a:gd name="connsiteY584" fmla="*/ 3662583 h 14570476"/>
              <a:gd name="connsiteX585" fmla="*/ 8992949 w 22290864"/>
              <a:gd name="connsiteY585" fmla="*/ 3668081 h 14570476"/>
              <a:gd name="connsiteX586" fmla="*/ 8991642 w 22290864"/>
              <a:gd name="connsiteY586" fmla="*/ 3671878 h 14570476"/>
              <a:gd name="connsiteX587" fmla="*/ 8989339 w 22290864"/>
              <a:gd name="connsiteY587" fmla="*/ 3669948 h 14570476"/>
              <a:gd name="connsiteX588" fmla="*/ 8964859 w 22290864"/>
              <a:gd name="connsiteY588" fmla="*/ 3652914 h 14570476"/>
              <a:gd name="connsiteX589" fmla="*/ 8962016 w 22290864"/>
              <a:gd name="connsiteY589" fmla="*/ 3650943 h 14570476"/>
              <a:gd name="connsiteX590" fmla="*/ 8964402 w 22290864"/>
              <a:gd name="connsiteY590" fmla="*/ 3644179 h 14570476"/>
              <a:gd name="connsiteX591" fmla="*/ 8975792 w 22290864"/>
              <a:gd name="connsiteY591" fmla="*/ 3614031 h 14570476"/>
              <a:gd name="connsiteX592" fmla="*/ 8983053 w 22290864"/>
              <a:gd name="connsiteY592" fmla="*/ 3606686 h 14570476"/>
              <a:gd name="connsiteX593" fmla="*/ 8988136 w 22290864"/>
              <a:gd name="connsiteY593" fmla="*/ 3604279 h 14570476"/>
              <a:gd name="connsiteX594" fmla="*/ 8995791 w 22290864"/>
              <a:gd name="connsiteY594" fmla="*/ 3599859 h 14570476"/>
              <a:gd name="connsiteX595" fmla="*/ 8999255 w 22290864"/>
              <a:gd name="connsiteY595" fmla="*/ 3591166 h 14570476"/>
              <a:gd name="connsiteX596" fmla="*/ 8996268 w 22290864"/>
              <a:gd name="connsiteY596" fmla="*/ 3582929 h 14570476"/>
              <a:gd name="connsiteX597" fmla="*/ 8981995 w 22290864"/>
              <a:gd name="connsiteY597" fmla="*/ 3573136 h 14570476"/>
              <a:gd name="connsiteX598" fmla="*/ 8972887 w 22290864"/>
              <a:gd name="connsiteY598" fmla="*/ 3571517 h 14570476"/>
              <a:gd name="connsiteX599" fmla="*/ 8967493 w 22290864"/>
              <a:gd name="connsiteY599" fmla="*/ 3571849 h 14570476"/>
              <a:gd name="connsiteX600" fmla="*/ 8961477 w 22290864"/>
              <a:gd name="connsiteY600" fmla="*/ 3575169 h 14570476"/>
              <a:gd name="connsiteX601" fmla="*/ 8959050 w 22290864"/>
              <a:gd name="connsiteY601" fmla="*/ 3578509 h 14570476"/>
              <a:gd name="connsiteX602" fmla="*/ 8957805 w 22290864"/>
              <a:gd name="connsiteY602" fmla="*/ 3584755 h 14570476"/>
              <a:gd name="connsiteX603" fmla="*/ 8960336 w 22290864"/>
              <a:gd name="connsiteY603" fmla="*/ 3593552 h 14570476"/>
              <a:gd name="connsiteX604" fmla="*/ 8961560 w 22290864"/>
              <a:gd name="connsiteY604" fmla="*/ 3608802 h 14570476"/>
              <a:gd name="connsiteX605" fmla="*/ 8951021 w 22290864"/>
              <a:gd name="connsiteY605" fmla="*/ 3632041 h 14570476"/>
              <a:gd name="connsiteX606" fmla="*/ 8946436 w 22290864"/>
              <a:gd name="connsiteY606" fmla="*/ 3641523 h 14570476"/>
              <a:gd name="connsiteX607" fmla="*/ 8945129 w 22290864"/>
              <a:gd name="connsiteY607" fmla="*/ 3644262 h 14570476"/>
              <a:gd name="connsiteX608" fmla="*/ 8943304 w 22290864"/>
              <a:gd name="connsiteY608" fmla="*/ 3643639 h 14570476"/>
              <a:gd name="connsiteX609" fmla="*/ 8911562 w 22290864"/>
              <a:gd name="connsiteY609" fmla="*/ 3637415 h 14570476"/>
              <a:gd name="connsiteX610" fmla="*/ 8908015 w 22290864"/>
              <a:gd name="connsiteY610" fmla="*/ 3637145 h 14570476"/>
              <a:gd name="connsiteX611" fmla="*/ 8908513 w 22290864"/>
              <a:gd name="connsiteY611" fmla="*/ 3635983 h 14570476"/>
              <a:gd name="connsiteX612" fmla="*/ 8912932 w 22290864"/>
              <a:gd name="connsiteY612" fmla="*/ 3629904 h 14570476"/>
              <a:gd name="connsiteX613" fmla="*/ 8917723 w 22290864"/>
              <a:gd name="connsiteY613" fmla="*/ 3621127 h 14570476"/>
              <a:gd name="connsiteX614" fmla="*/ 8914570 w 22290864"/>
              <a:gd name="connsiteY614" fmla="*/ 3614072 h 14570476"/>
              <a:gd name="connsiteX615" fmla="*/ 8901438 w 22290864"/>
              <a:gd name="connsiteY615" fmla="*/ 3609819 h 14570476"/>
              <a:gd name="connsiteX616" fmla="*/ 8888451 w 22290864"/>
              <a:gd name="connsiteY616" fmla="*/ 3613948 h 14570476"/>
              <a:gd name="connsiteX617" fmla="*/ 8885422 w 22290864"/>
              <a:gd name="connsiteY617" fmla="*/ 3621563 h 14570476"/>
              <a:gd name="connsiteX618" fmla="*/ 8890443 w 22290864"/>
              <a:gd name="connsiteY618" fmla="*/ 3630152 h 14570476"/>
              <a:gd name="connsiteX619" fmla="*/ 8893575 w 22290864"/>
              <a:gd name="connsiteY619" fmla="*/ 3633908 h 14570476"/>
              <a:gd name="connsiteX620" fmla="*/ 8895090 w 22290864"/>
              <a:gd name="connsiteY620" fmla="*/ 3637103 h 14570476"/>
              <a:gd name="connsiteX621" fmla="*/ 8891895 w 22290864"/>
              <a:gd name="connsiteY621" fmla="*/ 3637435 h 14570476"/>
              <a:gd name="connsiteX622" fmla="*/ 8862063 w 22290864"/>
              <a:gd name="connsiteY622" fmla="*/ 3643183 h 14570476"/>
              <a:gd name="connsiteX623" fmla="*/ 8859759 w 22290864"/>
              <a:gd name="connsiteY623" fmla="*/ 3643826 h 14570476"/>
              <a:gd name="connsiteX624" fmla="*/ 8850050 w 22290864"/>
              <a:gd name="connsiteY624" fmla="*/ 3623534 h 14570476"/>
              <a:gd name="connsiteX625" fmla="*/ 8842831 w 22290864"/>
              <a:gd name="connsiteY625" fmla="*/ 3603076 h 14570476"/>
              <a:gd name="connsiteX626" fmla="*/ 8845694 w 22290864"/>
              <a:gd name="connsiteY626" fmla="*/ 3591892 h 14570476"/>
              <a:gd name="connsiteX627" fmla="*/ 8847665 w 22290864"/>
              <a:gd name="connsiteY627" fmla="*/ 3584111 h 14570476"/>
              <a:gd name="connsiteX628" fmla="*/ 8847084 w 22290864"/>
              <a:gd name="connsiteY628" fmla="*/ 3580584 h 14570476"/>
              <a:gd name="connsiteX629" fmla="*/ 8829035 w 22290864"/>
              <a:gd name="connsiteY629" fmla="*/ 3571973 h 14570476"/>
              <a:gd name="connsiteX630" fmla="*/ 8810239 w 22290864"/>
              <a:gd name="connsiteY630" fmla="*/ 3581372 h 14570476"/>
              <a:gd name="connsiteX631" fmla="*/ 8806609 w 22290864"/>
              <a:gd name="connsiteY631" fmla="*/ 3586767 h 14570476"/>
              <a:gd name="connsiteX632" fmla="*/ 8813060 w 22290864"/>
              <a:gd name="connsiteY632" fmla="*/ 3602412 h 14570476"/>
              <a:gd name="connsiteX633" fmla="*/ 8817832 w 22290864"/>
              <a:gd name="connsiteY633" fmla="*/ 3604652 h 14570476"/>
              <a:gd name="connsiteX634" fmla="*/ 8825550 w 22290864"/>
              <a:gd name="connsiteY634" fmla="*/ 3609300 h 14570476"/>
              <a:gd name="connsiteX635" fmla="*/ 8836130 w 22290864"/>
              <a:gd name="connsiteY635" fmla="*/ 3631107 h 14570476"/>
              <a:gd name="connsiteX636" fmla="*/ 8838204 w 22290864"/>
              <a:gd name="connsiteY636" fmla="*/ 3637020 h 14570476"/>
              <a:gd name="connsiteX637" fmla="*/ 8841275 w 22290864"/>
              <a:gd name="connsiteY637" fmla="*/ 3645839 h 14570476"/>
              <a:gd name="connsiteX638" fmla="*/ 8842997 w 22290864"/>
              <a:gd name="connsiteY638" fmla="*/ 3650839 h 14570476"/>
              <a:gd name="connsiteX639" fmla="*/ 8841275 w 22290864"/>
              <a:gd name="connsiteY639" fmla="*/ 3651711 h 14570476"/>
              <a:gd name="connsiteX640" fmla="*/ 8815986 w 22290864"/>
              <a:gd name="connsiteY640" fmla="*/ 3668745 h 14570476"/>
              <a:gd name="connsiteX641" fmla="*/ 8813455 w 22290864"/>
              <a:gd name="connsiteY641" fmla="*/ 3670322 h 14570476"/>
              <a:gd name="connsiteX642" fmla="*/ 8812313 w 22290864"/>
              <a:gd name="connsiteY642" fmla="*/ 3662438 h 14570476"/>
              <a:gd name="connsiteX643" fmla="*/ 8811919 w 22290864"/>
              <a:gd name="connsiteY643" fmla="*/ 3657043 h 14570476"/>
              <a:gd name="connsiteX644" fmla="*/ 8809368 w 22290864"/>
              <a:gd name="connsiteY644" fmla="*/ 3652935 h 14570476"/>
              <a:gd name="connsiteX645" fmla="*/ 8796463 w 22290864"/>
              <a:gd name="connsiteY645" fmla="*/ 3651918 h 14570476"/>
              <a:gd name="connsiteX646" fmla="*/ 8783705 w 22290864"/>
              <a:gd name="connsiteY646" fmla="*/ 3670467 h 14570476"/>
              <a:gd name="connsiteX647" fmla="*/ 8790655 w 22290864"/>
              <a:gd name="connsiteY647" fmla="*/ 3678207 h 14570476"/>
              <a:gd name="connsiteX648" fmla="*/ 8795945 w 22290864"/>
              <a:gd name="connsiteY648" fmla="*/ 3678725 h 14570476"/>
              <a:gd name="connsiteX649" fmla="*/ 8803310 w 22290864"/>
              <a:gd name="connsiteY649" fmla="*/ 3679804 h 14570476"/>
              <a:gd name="connsiteX650" fmla="*/ 8803995 w 22290864"/>
              <a:gd name="connsiteY650" fmla="*/ 3680094 h 14570476"/>
              <a:gd name="connsiteX651" fmla="*/ 8801360 w 22290864"/>
              <a:gd name="connsiteY651" fmla="*/ 3683290 h 14570476"/>
              <a:gd name="connsiteX652" fmla="*/ 8784245 w 22290864"/>
              <a:gd name="connsiteY652" fmla="*/ 3708458 h 14570476"/>
              <a:gd name="connsiteX653" fmla="*/ 8782771 w 22290864"/>
              <a:gd name="connsiteY653" fmla="*/ 3711093 h 14570476"/>
              <a:gd name="connsiteX654" fmla="*/ 8754930 w 22290864"/>
              <a:gd name="connsiteY654" fmla="*/ 3701217 h 14570476"/>
              <a:gd name="connsiteX655" fmla="*/ 8740553 w 22290864"/>
              <a:gd name="connsiteY655" fmla="*/ 3692896 h 14570476"/>
              <a:gd name="connsiteX656" fmla="*/ 8736155 w 22290864"/>
              <a:gd name="connsiteY656" fmla="*/ 3684867 h 14570476"/>
              <a:gd name="connsiteX657" fmla="*/ 8733873 w 22290864"/>
              <a:gd name="connsiteY657" fmla="*/ 3679991 h 14570476"/>
              <a:gd name="connsiteX658" fmla="*/ 8729205 w 22290864"/>
              <a:gd name="connsiteY658" fmla="*/ 3675447 h 14570476"/>
              <a:gd name="connsiteX659" fmla="*/ 8720326 w 22290864"/>
              <a:gd name="connsiteY659" fmla="*/ 3674264 h 14570476"/>
              <a:gd name="connsiteX660" fmla="*/ 8704206 w 22290864"/>
              <a:gd name="connsiteY660" fmla="*/ 3694266 h 14570476"/>
              <a:gd name="connsiteX661" fmla="*/ 8703480 w 22290864"/>
              <a:gd name="connsiteY661" fmla="*/ 3700221 h 14570476"/>
              <a:gd name="connsiteX662" fmla="*/ 8704808 w 22290864"/>
              <a:gd name="connsiteY662" fmla="*/ 3708603 h 14570476"/>
              <a:gd name="connsiteX663" fmla="*/ 8712961 w 22290864"/>
              <a:gd name="connsiteY663" fmla="*/ 3715139 h 14570476"/>
              <a:gd name="connsiteX664" fmla="*/ 8719434 w 22290864"/>
              <a:gd name="connsiteY664" fmla="*/ 3715056 h 14570476"/>
              <a:gd name="connsiteX665" fmla="*/ 8724226 w 22290864"/>
              <a:gd name="connsiteY665" fmla="*/ 3713396 h 14570476"/>
              <a:gd name="connsiteX666" fmla="*/ 8738956 w 22290864"/>
              <a:gd name="connsiteY666" fmla="*/ 3711218 h 14570476"/>
              <a:gd name="connsiteX667" fmla="*/ 8763581 w 22290864"/>
              <a:gd name="connsiteY667" fmla="*/ 3721986 h 14570476"/>
              <a:gd name="connsiteX668" fmla="*/ 8773166 w 22290864"/>
              <a:gd name="connsiteY668" fmla="*/ 3726592 h 14570476"/>
              <a:gd name="connsiteX669" fmla="*/ 8775987 w 22290864"/>
              <a:gd name="connsiteY669" fmla="*/ 3727941 h 14570476"/>
              <a:gd name="connsiteX670" fmla="*/ 8775593 w 22290864"/>
              <a:gd name="connsiteY670" fmla="*/ 3729103 h 14570476"/>
              <a:gd name="connsiteX671" fmla="*/ 8769577 w 22290864"/>
              <a:gd name="connsiteY671" fmla="*/ 3760329 h 14570476"/>
              <a:gd name="connsiteX672" fmla="*/ 8769100 w 22290864"/>
              <a:gd name="connsiteY672" fmla="*/ 3763587 h 14570476"/>
              <a:gd name="connsiteX673" fmla="*/ 8762917 w 22290864"/>
              <a:gd name="connsiteY673" fmla="*/ 3759127 h 14570476"/>
              <a:gd name="connsiteX674" fmla="*/ 8754224 w 22290864"/>
              <a:gd name="connsiteY674" fmla="*/ 3754250 h 14570476"/>
              <a:gd name="connsiteX675" fmla="*/ 8747151 w 22290864"/>
              <a:gd name="connsiteY675" fmla="*/ 3757321 h 14570476"/>
              <a:gd name="connsiteX676" fmla="*/ 8744101 w 22290864"/>
              <a:gd name="connsiteY676" fmla="*/ 3762654 h 14570476"/>
              <a:gd name="connsiteX677" fmla="*/ 8748665 w 22290864"/>
              <a:gd name="connsiteY677" fmla="*/ 3785207 h 14570476"/>
              <a:gd name="connsiteX678" fmla="*/ 8753830 w 22290864"/>
              <a:gd name="connsiteY678" fmla="*/ 3786701 h 14570476"/>
              <a:gd name="connsiteX679" fmla="*/ 8762420 w 22290864"/>
              <a:gd name="connsiteY679" fmla="*/ 3782282 h 14570476"/>
              <a:gd name="connsiteX680" fmla="*/ 8768166 w 22290864"/>
              <a:gd name="connsiteY680" fmla="*/ 3777675 h 14570476"/>
              <a:gd name="connsiteX681" fmla="*/ 8769369 w 22290864"/>
              <a:gd name="connsiteY681" fmla="*/ 3777074 h 14570476"/>
              <a:gd name="connsiteX682" fmla="*/ 8769473 w 22290864"/>
              <a:gd name="connsiteY682" fmla="*/ 3778174 h 14570476"/>
              <a:gd name="connsiteX683" fmla="*/ 8769909 w 22290864"/>
              <a:gd name="connsiteY683" fmla="*/ 3782780 h 14570476"/>
              <a:gd name="connsiteX684" fmla="*/ 8775490 w 22290864"/>
              <a:gd name="connsiteY684" fmla="*/ 3809981 h 14570476"/>
              <a:gd name="connsiteX685" fmla="*/ 8776444 w 22290864"/>
              <a:gd name="connsiteY685" fmla="*/ 3813114 h 14570476"/>
              <a:gd name="connsiteX686" fmla="*/ 8773290 w 22290864"/>
              <a:gd name="connsiteY686" fmla="*/ 3814836 h 14570476"/>
              <a:gd name="connsiteX687" fmla="*/ 8736300 w 22290864"/>
              <a:gd name="connsiteY687" fmla="*/ 3829838 h 14570476"/>
              <a:gd name="connsiteX688" fmla="*/ 8725741 w 22290864"/>
              <a:gd name="connsiteY688" fmla="*/ 3827306 h 14570476"/>
              <a:gd name="connsiteX689" fmla="*/ 8712443 w 22290864"/>
              <a:gd name="connsiteY689" fmla="*/ 3826248 h 14570476"/>
              <a:gd name="connsiteX690" fmla="*/ 8705451 w 22290864"/>
              <a:gd name="connsiteY690" fmla="*/ 3834651 h 14570476"/>
              <a:gd name="connsiteX691" fmla="*/ 8705451 w 22290864"/>
              <a:gd name="connsiteY691" fmla="*/ 3845482 h 14570476"/>
              <a:gd name="connsiteX692" fmla="*/ 8719081 w 22290864"/>
              <a:gd name="connsiteY692" fmla="*/ 3865691 h 14570476"/>
              <a:gd name="connsiteX693" fmla="*/ 8724330 w 22290864"/>
              <a:gd name="connsiteY693" fmla="*/ 3866915 h 14570476"/>
              <a:gd name="connsiteX694" fmla="*/ 8734267 w 22290864"/>
              <a:gd name="connsiteY694" fmla="*/ 3861874 h 14570476"/>
              <a:gd name="connsiteX695" fmla="*/ 8737773 w 22290864"/>
              <a:gd name="connsiteY695" fmla="*/ 3855110 h 14570476"/>
              <a:gd name="connsiteX696" fmla="*/ 8741819 w 22290864"/>
              <a:gd name="connsiteY696" fmla="*/ 3847951 h 14570476"/>
              <a:gd name="connsiteX697" fmla="*/ 8751984 w 22290864"/>
              <a:gd name="connsiteY697" fmla="*/ 3841125 h 14570476"/>
              <a:gd name="connsiteX698" fmla="*/ 8764929 w 22290864"/>
              <a:gd name="connsiteY698" fmla="*/ 3836415 h 14570476"/>
              <a:gd name="connsiteX699" fmla="*/ 8779763 w 22290864"/>
              <a:gd name="connsiteY699" fmla="*/ 3831249 h 14570476"/>
              <a:gd name="connsiteX700" fmla="*/ 8783622 w 22290864"/>
              <a:gd name="connsiteY700" fmla="*/ 3830066 h 14570476"/>
              <a:gd name="connsiteX701" fmla="*/ 8785116 w 22290864"/>
              <a:gd name="connsiteY701" fmla="*/ 3832535 h 14570476"/>
              <a:gd name="connsiteX702" fmla="*/ 8801816 w 22290864"/>
              <a:gd name="connsiteY702" fmla="*/ 3856645 h 14570476"/>
              <a:gd name="connsiteX703" fmla="*/ 8803621 w 22290864"/>
              <a:gd name="connsiteY703" fmla="*/ 3858720 h 14570476"/>
              <a:gd name="connsiteX704" fmla="*/ 8802750 w 22290864"/>
              <a:gd name="connsiteY704" fmla="*/ 3859093 h 14570476"/>
              <a:gd name="connsiteX705" fmla="*/ 8794804 w 22290864"/>
              <a:gd name="connsiteY705" fmla="*/ 3860276 h 14570476"/>
              <a:gd name="connsiteX706" fmla="*/ 8785012 w 22290864"/>
              <a:gd name="connsiteY706" fmla="*/ 3863243 h 14570476"/>
              <a:gd name="connsiteX707" fmla="*/ 8783809 w 22290864"/>
              <a:gd name="connsiteY707" fmla="*/ 3875775 h 14570476"/>
              <a:gd name="connsiteX708" fmla="*/ 8788891 w 22290864"/>
              <a:gd name="connsiteY708" fmla="*/ 3882913 h 14570476"/>
              <a:gd name="connsiteX709" fmla="*/ 8801277 w 22290864"/>
              <a:gd name="connsiteY709" fmla="*/ 3889117 h 14570476"/>
              <a:gd name="connsiteX710" fmla="*/ 8807895 w 22290864"/>
              <a:gd name="connsiteY710" fmla="*/ 3886170 h 14570476"/>
              <a:gd name="connsiteX711" fmla="*/ 8810675 w 22290864"/>
              <a:gd name="connsiteY711" fmla="*/ 3878120 h 14570476"/>
              <a:gd name="connsiteX712" fmla="*/ 8811608 w 22290864"/>
              <a:gd name="connsiteY712" fmla="*/ 3870069 h 14570476"/>
              <a:gd name="connsiteX713" fmla="*/ 8814201 w 22290864"/>
              <a:gd name="connsiteY713" fmla="*/ 3869115 h 14570476"/>
              <a:gd name="connsiteX714" fmla="*/ 8840901 w 22290864"/>
              <a:gd name="connsiteY714" fmla="*/ 3887415 h 14570476"/>
              <a:gd name="connsiteX715" fmla="*/ 8843661 w 22290864"/>
              <a:gd name="connsiteY715" fmla="*/ 3889034 h 14570476"/>
              <a:gd name="connsiteX716" fmla="*/ 8837126 w 22290864"/>
              <a:gd name="connsiteY716" fmla="*/ 3907894 h 14570476"/>
              <a:gd name="connsiteX717" fmla="*/ 8826296 w 22290864"/>
              <a:gd name="connsiteY717" fmla="*/ 3931506 h 14570476"/>
              <a:gd name="connsiteX718" fmla="*/ 8817106 w 22290864"/>
              <a:gd name="connsiteY718" fmla="*/ 3937046 h 14570476"/>
              <a:gd name="connsiteX719" fmla="*/ 8809637 w 22290864"/>
              <a:gd name="connsiteY719" fmla="*/ 3941403 h 14570476"/>
              <a:gd name="connsiteX720" fmla="*/ 8806090 w 22290864"/>
              <a:gd name="connsiteY720" fmla="*/ 3950118 h 14570476"/>
              <a:gd name="connsiteX721" fmla="*/ 8810654 w 22290864"/>
              <a:gd name="connsiteY721" fmla="*/ 3960160 h 14570476"/>
              <a:gd name="connsiteX722" fmla="*/ 8829553 w 22290864"/>
              <a:gd name="connsiteY722" fmla="*/ 3969684 h 14570476"/>
              <a:gd name="connsiteX723" fmla="*/ 8833205 w 22290864"/>
              <a:gd name="connsiteY723" fmla="*/ 3969808 h 14570476"/>
              <a:gd name="connsiteX724" fmla="*/ 8843889 w 22290864"/>
              <a:gd name="connsiteY724" fmla="*/ 3966094 h 14570476"/>
              <a:gd name="connsiteX725" fmla="*/ 8847602 w 22290864"/>
              <a:gd name="connsiteY725" fmla="*/ 3957255 h 14570476"/>
              <a:gd name="connsiteX726" fmla="*/ 8845445 w 22290864"/>
              <a:gd name="connsiteY726" fmla="*/ 3948894 h 14570476"/>
              <a:gd name="connsiteX727" fmla="*/ 8843017 w 22290864"/>
              <a:gd name="connsiteY727" fmla="*/ 3940387 h 14570476"/>
              <a:gd name="connsiteX728" fmla="*/ 8844885 w 22290864"/>
              <a:gd name="connsiteY728" fmla="*/ 3929369 h 14570476"/>
              <a:gd name="connsiteX729" fmla="*/ 8854033 w 22290864"/>
              <a:gd name="connsiteY729" fmla="*/ 3909865 h 14570476"/>
              <a:gd name="connsiteX730" fmla="*/ 8859054 w 22290864"/>
              <a:gd name="connsiteY730" fmla="*/ 3899450 h 14570476"/>
              <a:gd name="connsiteX731" fmla="*/ 8860984 w 22290864"/>
              <a:gd name="connsiteY731" fmla="*/ 3895964 h 14570476"/>
              <a:gd name="connsiteX732" fmla="*/ 8863286 w 22290864"/>
              <a:gd name="connsiteY732" fmla="*/ 3896586 h 14570476"/>
              <a:gd name="connsiteX733" fmla="*/ 8894426 w 22290864"/>
              <a:gd name="connsiteY733" fmla="*/ 3902105 h 14570476"/>
              <a:gd name="connsiteX734" fmla="*/ 8897372 w 22290864"/>
              <a:gd name="connsiteY734" fmla="*/ 3902251 h 14570476"/>
              <a:gd name="connsiteX735" fmla="*/ 8896853 w 22290864"/>
              <a:gd name="connsiteY735" fmla="*/ 3903620 h 14570476"/>
              <a:gd name="connsiteX736" fmla="*/ 8892331 w 22290864"/>
              <a:gd name="connsiteY736" fmla="*/ 3910073 h 14570476"/>
              <a:gd name="connsiteX737" fmla="*/ 8889178 w 22290864"/>
              <a:gd name="connsiteY737" fmla="*/ 3913662 h 14570476"/>
              <a:gd name="connsiteX738" fmla="*/ 8888617 w 22290864"/>
              <a:gd name="connsiteY738" fmla="*/ 3923601 h 14570476"/>
              <a:gd name="connsiteX739" fmla="*/ 8897455 w 22290864"/>
              <a:gd name="connsiteY739" fmla="*/ 3929473 h 14570476"/>
              <a:gd name="connsiteX740" fmla="*/ 8918927 w 22290864"/>
              <a:gd name="connsiteY740" fmla="*/ 3923186 h 14570476"/>
              <a:gd name="connsiteX741" fmla="*/ 8919695 w 22290864"/>
              <a:gd name="connsiteY741" fmla="*/ 3919327 h 14570476"/>
              <a:gd name="connsiteX742" fmla="*/ 8915048 w 22290864"/>
              <a:gd name="connsiteY742" fmla="*/ 3910218 h 14570476"/>
              <a:gd name="connsiteX743" fmla="*/ 8911935 w 22290864"/>
              <a:gd name="connsiteY743" fmla="*/ 3906670 h 14570476"/>
              <a:gd name="connsiteX744" fmla="*/ 8909841 w 22290864"/>
              <a:gd name="connsiteY744" fmla="*/ 3902458 h 14570476"/>
              <a:gd name="connsiteX745" fmla="*/ 8913782 w 22290864"/>
              <a:gd name="connsiteY745" fmla="*/ 3901773 h 14570476"/>
              <a:gd name="connsiteX746" fmla="*/ 8941271 w 22290864"/>
              <a:gd name="connsiteY746" fmla="*/ 3896399 h 14570476"/>
              <a:gd name="connsiteX747" fmla="*/ 8944466 w 22290864"/>
              <a:gd name="connsiteY747" fmla="*/ 3895403 h 14570476"/>
              <a:gd name="connsiteX748" fmla="*/ 8945088 w 22290864"/>
              <a:gd name="connsiteY748" fmla="*/ 3896773 h 14570476"/>
              <a:gd name="connsiteX749" fmla="*/ 8949154 w 22290864"/>
              <a:gd name="connsiteY749" fmla="*/ 3905300 h 14570476"/>
              <a:gd name="connsiteX750" fmla="*/ 8962079 w 22290864"/>
              <a:gd name="connsiteY750" fmla="*/ 3934868 h 14570476"/>
              <a:gd name="connsiteX751" fmla="*/ 8959900 w 22290864"/>
              <a:gd name="connsiteY751" fmla="*/ 3948748 h 14570476"/>
              <a:gd name="connsiteX752" fmla="*/ 8957930 w 22290864"/>
              <a:gd name="connsiteY752" fmla="*/ 3954330 h 14570476"/>
              <a:gd name="connsiteX753" fmla="*/ 8965751 w 22290864"/>
              <a:gd name="connsiteY753" fmla="*/ 3968791 h 14570476"/>
              <a:gd name="connsiteX754" fmla="*/ 15520573 w 22290864"/>
              <a:gd name="connsiteY754" fmla="*/ 3128089 h 14570476"/>
              <a:gd name="connsiteX755" fmla="*/ 15530475 w 22290864"/>
              <a:gd name="connsiteY755" fmla="*/ 3122623 h 14570476"/>
              <a:gd name="connsiteX756" fmla="*/ 15532642 w 22290864"/>
              <a:gd name="connsiteY756" fmla="*/ 3113284 h 14570476"/>
              <a:gd name="connsiteX757" fmla="*/ 15529102 w 22290864"/>
              <a:gd name="connsiteY757" fmla="*/ 3105407 h 14570476"/>
              <a:gd name="connsiteX758" fmla="*/ 15525273 w 22290864"/>
              <a:gd name="connsiteY758" fmla="*/ 3097433 h 14570476"/>
              <a:gd name="connsiteX759" fmla="*/ 15525251 w 22290864"/>
              <a:gd name="connsiteY759" fmla="*/ 3086258 h 14570476"/>
              <a:gd name="connsiteX760" fmla="*/ 15530972 w 22290864"/>
              <a:gd name="connsiteY760" fmla="*/ 3065488 h 14570476"/>
              <a:gd name="connsiteX761" fmla="*/ 15534161 w 22290864"/>
              <a:gd name="connsiteY761" fmla="*/ 3054374 h 14570476"/>
              <a:gd name="connsiteX762" fmla="*/ 15535473 w 22290864"/>
              <a:gd name="connsiteY762" fmla="*/ 3050612 h 14570476"/>
              <a:gd name="connsiteX763" fmla="*/ 15537848 w 22290864"/>
              <a:gd name="connsiteY763" fmla="*/ 3050837 h 14570476"/>
              <a:gd name="connsiteX764" fmla="*/ 15569472 w 22290864"/>
              <a:gd name="connsiteY764" fmla="*/ 3051014 h 14570476"/>
              <a:gd name="connsiteX765" fmla="*/ 15572400 w 22290864"/>
              <a:gd name="connsiteY765" fmla="*/ 3050660 h 14570476"/>
              <a:gd name="connsiteX766" fmla="*/ 15572121 w 22290864"/>
              <a:gd name="connsiteY766" fmla="*/ 3052096 h 14570476"/>
              <a:gd name="connsiteX767" fmla="*/ 15568753 w 22290864"/>
              <a:gd name="connsiteY767" fmla="*/ 3059221 h 14570476"/>
              <a:gd name="connsiteX768" fmla="*/ 15566252 w 22290864"/>
              <a:gd name="connsiteY768" fmla="*/ 3063292 h 14570476"/>
              <a:gd name="connsiteX769" fmla="*/ 15567380 w 22290864"/>
              <a:gd name="connsiteY769" fmla="*/ 3073182 h 14570476"/>
              <a:gd name="connsiteX770" fmla="*/ 15577082 w 22290864"/>
              <a:gd name="connsiteY770" fmla="*/ 3077476 h 14570476"/>
              <a:gd name="connsiteX771" fmla="*/ 15597183 w 22290864"/>
              <a:gd name="connsiteY771" fmla="*/ 3067651 h 14570476"/>
              <a:gd name="connsiteX772" fmla="*/ 15597288 w 22290864"/>
              <a:gd name="connsiteY772" fmla="*/ 3063717 h 14570476"/>
              <a:gd name="connsiteX773" fmla="*/ 15591168 w 22290864"/>
              <a:gd name="connsiteY773" fmla="*/ 3055525 h 14570476"/>
              <a:gd name="connsiteX774" fmla="*/ 15587501 w 22290864"/>
              <a:gd name="connsiteY774" fmla="*/ 3052554 h 14570476"/>
              <a:gd name="connsiteX775" fmla="*/ 15584725 w 22290864"/>
              <a:gd name="connsiteY775" fmla="*/ 3048757 h 14570476"/>
              <a:gd name="connsiteX776" fmla="*/ 15588493 w 22290864"/>
              <a:gd name="connsiteY776" fmla="*/ 3047416 h 14570476"/>
              <a:gd name="connsiteX777" fmla="*/ 15614679 w 22290864"/>
              <a:gd name="connsiteY777" fmla="*/ 3037473 h 14570476"/>
              <a:gd name="connsiteX778" fmla="*/ 15617660 w 22290864"/>
              <a:gd name="connsiteY778" fmla="*/ 3035952 h 14570476"/>
              <a:gd name="connsiteX779" fmla="*/ 15618504 w 22290864"/>
              <a:gd name="connsiteY779" fmla="*/ 3037197 h 14570476"/>
              <a:gd name="connsiteX780" fmla="*/ 15623953 w 22290864"/>
              <a:gd name="connsiteY780" fmla="*/ 3044915 h 14570476"/>
              <a:gd name="connsiteX781" fmla="*/ 15641688 w 22290864"/>
              <a:gd name="connsiteY781" fmla="*/ 3071872 h 14570476"/>
              <a:gd name="connsiteX782" fmla="*/ 15641887 w 22290864"/>
              <a:gd name="connsiteY782" fmla="*/ 3085921 h 14570476"/>
              <a:gd name="connsiteX783" fmla="*/ 15640888 w 22290864"/>
              <a:gd name="connsiteY783" fmla="*/ 3091755 h 14570476"/>
              <a:gd name="connsiteX784" fmla="*/ 15651041 w 22290864"/>
              <a:gd name="connsiteY784" fmla="*/ 3104688 h 14570476"/>
              <a:gd name="connsiteX785" fmla="*/ 15674169 w 22290864"/>
              <a:gd name="connsiteY785" fmla="*/ 3096196 h 14570476"/>
              <a:gd name="connsiteX786" fmla="*/ 15680268 w 22290864"/>
              <a:gd name="connsiteY786" fmla="*/ 3078119 h 14570476"/>
              <a:gd name="connsiteX787" fmla="*/ 15676282 w 22290864"/>
              <a:gd name="connsiteY787" fmla="*/ 3073161 h 14570476"/>
              <a:gd name="connsiteX788" fmla="*/ 15668730 w 22290864"/>
              <a:gd name="connsiteY788" fmla="*/ 3069993 h 14570476"/>
              <a:gd name="connsiteX789" fmla="*/ 15655337 w 22290864"/>
              <a:gd name="connsiteY789" fmla="*/ 3063701 h 14570476"/>
              <a:gd name="connsiteX790" fmla="*/ 15642078 w 22290864"/>
              <a:gd name="connsiteY790" fmla="*/ 3042228 h 14570476"/>
              <a:gd name="connsiteX791" fmla="*/ 15633364 w 22290864"/>
              <a:gd name="connsiteY791" fmla="*/ 3026018 h 14570476"/>
              <a:gd name="connsiteX792" fmla="*/ 15635117 w 22290864"/>
              <a:gd name="connsiteY792" fmla="*/ 3024581 h 14570476"/>
              <a:gd name="connsiteX793" fmla="*/ 15657064 w 22290864"/>
              <a:gd name="connsiteY793" fmla="*/ 3003303 h 14570476"/>
              <a:gd name="connsiteX794" fmla="*/ 15658566 w 22290864"/>
              <a:gd name="connsiteY794" fmla="*/ 3001508 h 14570476"/>
              <a:gd name="connsiteX795" fmla="*/ 15659382 w 22290864"/>
              <a:gd name="connsiteY795" fmla="*/ 3002589 h 14570476"/>
              <a:gd name="connsiteX796" fmla="*/ 15662180 w 22290864"/>
              <a:gd name="connsiteY796" fmla="*/ 3010678 h 14570476"/>
              <a:gd name="connsiteX797" fmla="*/ 15666867 w 22290864"/>
              <a:gd name="connsiteY797" fmla="*/ 3019726 h 14570476"/>
              <a:gd name="connsiteX798" fmla="*/ 15673154 w 22290864"/>
              <a:gd name="connsiteY798" fmla="*/ 3021280 h 14570476"/>
              <a:gd name="connsiteX799" fmla="*/ 15679108 w 22290864"/>
              <a:gd name="connsiteY799" fmla="*/ 3018932 h 14570476"/>
              <a:gd name="connsiteX800" fmla="*/ 15689058 w 22290864"/>
              <a:gd name="connsiteY800" fmla="*/ 2998027 h 14570476"/>
              <a:gd name="connsiteX801" fmla="*/ 15685564 w 22290864"/>
              <a:gd name="connsiteY801" fmla="*/ 2993490 h 14570476"/>
              <a:gd name="connsiteX802" fmla="*/ 15680756 w 22290864"/>
              <a:gd name="connsiteY802" fmla="*/ 2991598 h 14570476"/>
              <a:gd name="connsiteX803" fmla="*/ 15675902 w 22290864"/>
              <a:gd name="connsiteY803" fmla="*/ 2992010 h 14570476"/>
              <a:gd name="connsiteX804" fmla="*/ 15670481 w 22290864"/>
              <a:gd name="connsiteY804" fmla="*/ 2992434 h 14570476"/>
              <a:gd name="connsiteX805" fmla="*/ 15665934 w 22290864"/>
              <a:gd name="connsiteY805" fmla="*/ 2991572 h 14570476"/>
              <a:gd name="connsiteX806" fmla="*/ 15667005 w 22290864"/>
              <a:gd name="connsiteY806" fmla="*/ 2989472 h 14570476"/>
              <a:gd name="connsiteX807" fmla="*/ 15680917 w 22290864"/>
              <a:gd name="connsiteY807" fmla="*/ 2959636 h 14570476"/>
              <a:gd name="connsiteX808" fmla="*/ 15681466 w 22290864"/>
              <a:gd name="connsiteY808" fmla="*/ 2958047 h 14570476"/>
              <a:gd name="connsiteX809" fmla="*/ 15690023 w 22290864"/>
              <a:gd name="connsiteY809" fmla="*/ 2959464 h 14570476"/>
              <a:gd name="connsiteX810" fmla="*/ 15718741 w 22290864"/>
              <a:gd name="connsiteY810" fmla="*/ 2964666 h 14570476"/>
              <a:gd name="connsiteX811" fmla="*/ 15728872 w 22290864"/>
              <a:gd name="connsiteY811" fmla="*/ 2969729 h 14570476"/>
              <a:gd name="connsiteX812" fmla="*/ 15734499 w 22290864"/>
              <a:gd name="connsiteY812" fmla="*/ 2977142 h 14570476"/>
              <a:gd name="connsiteX813" fmla="*/ 15745823 w 22290864"/>
              <a:gd name="connsiteY813" fmla="*/ 2985116 h 14570476"/>
              <a:gd name="connsiteX814" fmla="*/ 15759241 w 22290864"/>
              <a:gd name="connsiteY814" fmla="*/ 2976584 h 14570476"/>
              <a:gd name="connsiteX815" fmla="*/ 15764011 w 22290864"/>
              <a:gd name="connsiteY815" fmla="*/ 2959472 h 14570476"/>
              <a:gd name="connsiteX816" fmla="*/ 15762465 w 22290864"/>
              <a:gd name="connsiteY816" fmla="*/ 2950580 h 14570476"/>
              <a:gd name="connsiteX817" fmla="*/ 15752405 w 22290864"/>
              <a:gd name="connsiteY817" fmla="*/ 2942726 h 14570476"/>
              <a:gd name="connsiteX818" fmla="*/ 15741067 w 22290864"/>
              <a:gd name="connsiteY818" fmla="*/ 2946207 h 14570476"/>
              <a:gd name="connsiteX819" fmla="*/ 15731720 w 22290864"/>
              <a:gd name="connsiteY819" fmla="*/ 2950378 h 14570476"/>
              <a:gd name="connsiteX820" fmla="*/ 15718066 w 22290864"/>
              <a:gd name="connsiteY820" fmla="*/ 2949308 h 14570476"/>
              <a:gd name="connsiteX821" fmla="*/ 15685696 w 22290864"/>
              <a:gd name="connsiteY821" fmla="*/ 2940123 h 14570476"/>
              <a:gd name="connsiteX822" fmla="*/ 15686044 w 22290864"/>
              <a:gd name="connsiteY822" fmla="*/ 2936990 h 14570476"/>
              <a:gd name="connsiteX823" fmla="*/ 15686420 w 22290864"/>
              <a:gd name="connsiteY823" fmla="*/ 2904569 h 14570476"/>
              <a:gd name="connsiteX824" fmla="*/ 15688368 w 22290864"/>
              <a:gd name="connsiteY824" fmla="*/ 2902299 h 14570476"/>
              <a:gd name="connsiteX825" fmla="*/ 15695025 w 22290864"/>
              <a:gd name="connsiteY825" fmla="*/ 2905767 h 14570476"/>
              <a:gd name="connsiteX826" fmla="*/ 15699381 w 22290864"/>
              <a:gd name="connsiteY826" fmla="*/ 2908346 h 14570476"/>
              <a:gd name="connsiteX827" fmla="*/ 15710221 w 22290864"/>
              <a:gd name="connsiteY827" fmla="*/ 2904783 h 14570476"/>
              <a:gd name="connsiteX828" fmla="*/ 15708235 w 22290864"/>
              <a:gd name="connsiteY828" fmla="*/ 2880682 h 14570476"/>
              <a:gd name="connsiteX829" fmla="*/ 15702927 w 22290864"/>
              <a:gd name="connsiteY829" fmla="*/ 2876856 h 14570476"/>
              <a:gd name="connsiteX830" fmla="*/ 15697413 w 22290864"/>
              <a:gd name="connsiteY830" fmla="*/ 2876980 h 14570476"/>
              <a:gd name="connsiteX831" fmla="*/ 15690407 w 22290864"/>
              <a:gd name="connsiteY831" fmla="*/ 2883381 h 14570476"/>
              <a:gd name="connsiteX832" fmla="*/ 15687610 w 22290864"/>
              <a:gd name="connsiteY832" fmla="*/ 2886829 h 14570476"/>
              <a:gd name="connsiteX833" fmla="*/ 15684125 w 22290864"/>
              <a:gd name="connsiteY833" fmla="*/ 2889342 h 14570476"/>
              <a:gd name="connsiteX834" fmla="*/ 15682720 w 22290864"/>
              <a:gd name="connsiteY834" fmla="*/ 2884952 h 14570476"/>
              <a:gd name="connsiteX835" fmla="*/ 15676979 w 22290864"/>
              <a:gd name="connsiteY835" fmla="*/ 2868043 h 14570476"/>
              <a:gd name="connsiteX836" fmla="*/ 15672386 w 22290864"/>
              <a:gd name="connsiteY836" fmla="*/ 2858199 h 14570476"/>
              <a:gd name="connsiteX837" fmla="*/ 15671960 w 22290864"/>
              <a:gd name="connsiteY837" fmla="*/ 2857430 h 14570476"/>
              <a:gd name="connsiteX838" fmla="*/ 15674605 w 22290864"/>
              <a:gd name="connsiteY838" fmla="*/ 2855545 h 14570476"/>
              <a:gd name="connsiteX839" fmla="*/ 15693870 w 22290864"/>
              <a:gd name="connsiteY839" fmla="*/ 2841948 h 14570476"/>
              <a:gd name="connsiteX840" fmla="*/ 15707906 w 22290864"/>
              <a:gd name="connsiteY840" fmla="*/ 2833583 h 14570476"/>
              <a:gd name="connsiteX841" fmla="*/ 15709810 w 22290864"/>
              <a:gd name="connsiteY841" fmla="*/ 2833026 h 14570476"/>
              <a:gd name="connsiteX842" fmla="*/ 15716354 w 22290864"/>
              <a:gd name="connsiteY842" fmla="*/ 2832767 h 14570476"/>
              <a:gd name="connsiteX843" fmla="*/ 15721720 w 22290864"/>
              <a:gd name="connsiteY843" fmla="*/ 2833741 h 14570476"/>
              <a:gd name="connsiteX844" fmla="*/ 15726909 w 22290864"/>
              <a:gd name="connsiteY844" fmla="*/ 2834662 h 14570476"/>
              <a:gd name="connsiteX845" fmla="*/ 15737836 w 22290864"/>
              <a:gd name="connsiteY845" fmla="*/ 2829399 h 14570476"/>
              <a:gd name="connsiteX846" fmla="*/ 15739938 w 22290864"/>
              <a:gd name="connsiteY846" fmla="*/ 2818092 h 14570476"/>
              <a:gd name="connsiteX847" fmla="*/ 15726388 w 22290864"/>
              <a:gd name="connsiteY847" fmla="*/ 2797006 h 14570476"/>
              <a:gd name="connsiteX848" fmla="*/ 15715405 w 22290864"/>
              <a:gd name="connsiteY848" fmla="*/ 2794574 h 14570476"/>
              <a:gd name="connsiteX849" fmla="*/ 15707892 w 22290864"/>
              <a:gd name="connsiteY849" fmla="*/ 2799988 h 14570476"/>
              <a:gd name="connsiteX850" fmla="*/ 15705003 w 22290864"/>
              <a:gd name="connsiteY850" fmla="*/ 2807936 h 14570476"/>
              <a:gd name="connsiteX851" fmla="*/ 15700913 w 22290864"/>
              <a:gd name="connsiteY851" fmla="*/ 2817836 h 14570476"/>
              <a:gd name="connsiteX852" fmla="*/ 15685732 w 22290864"/>
              <a:gd name="connsiteY852" fmla="*/ 2828860 h 14570476"/>
              <a:gd name="connsiteX853" fmla="*/ 15662463 w 22290864"/>
              <a:gd name="connsiteY853" fmla="*/ 2841691 h 14570476"/>
              <a:gd name="connsiteX854" fmla="*/ 15661270 w 22290864"/>
              <a:gd name="connsiteY854" fmla="*/ 2840380 h 14570476"/>
              <a:gd name="connsiteX855" fmla="*/ 15640645 w 22290864"/>
              <a:gd name="connsiteY855" fmla="*/ 2818423 h 14570476"/>
              <a:gd name="connsiteX856" fmla="*/ 15637392 w 22290864"/>
              <a:gd name="connsiteY856" fmla="*/ 2815655 h 14570476"/>
              <a:gd name="connsiteX857" fmla="*/ 15636800 w 22290864"/>
              <a:gd name="connsiteY857" fmla="*/ 2815146 h 14570476"/>
              <a:gd name="connsiteX858" fmla="*/ 15637687 w 22290864"/>
              <a:gd name="connsiteY858" fmla="*/ 2814551 h 14570476"/>
              <a:gd name="connsiteX859" fmla="*/ 15645080 w 22290864"/>
              <a:gd name="connsiteY859" fmla="*/ 2812126 h 14570476"/>
              <a:gd name="connsiteX860" fmla="*/ 15652242 w 22290864"/>
              <a:gd name="connsiteY860" fmla="*/ 2809825 h 14570476"/>
              <a:gd name="connsiteX861" fmla="*/ 15655952 w 22290864"/>
              <a:gd name="connsiteY861" fmla="*/ 2802494 h 14570476"/>
              <a:gd name="connsiteX862" fmla="*/ 15639883 w 22290864"/>
              <a:gd name="connsiteY862" fmla="*/ 2785377 h 14570476"/>
              <a:gd name="connsiteX863" fmla="*/ 15633674 w 22290864"/>
              <a:gd name="connsiteY863" fmla="*/ 2784883 h 14570476"/>
              <a:gd name="connsiteX864" fmla="*/ 15627149 w 22290864"/>
              <a:gd name="connsiteY864" fmla="*/ 2789918 h 14570476"/>
              <a:gd name="connsiteX865" fmla="*/ 15626570 w 22290864"/>
              <a:gd name="connsiteY865" fmla="*/ 2798206 h 14570476"/>
              <a:gd name="connsiteX866" fmla="*/ 15627029 w 22290864"/>
              <a:gd name="connsiteY866" fmla="*/ 2803706 h 14570476"/>
              <a:gd name="connsiteX867" fmla="*/ 15626382 w 22290864"/>
              <a:gd name="connsiteY867" fmla="*/ 2807669 h 14570476"/>
              <a:gd name="connsiteX868" fmla="*/ 15623786 w 22290864"/>
              <a:gd name="connsiteY868" fmla="*/ 2806157 h 14570476"/>
              <a:gd name="connsiteX869" fmla="*/ 15596780 w 22290864"/>
              <a:gd name="connsiteY869" fmla="*/ 2793504 h 14570476"/>
              <a:gd name="connsiteX870" fmla="*/ 15593645 w 22290864"/>
              <a:gd name="connsiteY870" fmla="*/ 2792041 h 14570476"/>
              <a:gd name="connsiteX871" fmla="*/ 15594854 w 22290864"/>
              <a:gd name="connsiteY871" fmla="*/ 2784972 h 14570476"/>
              <a:gd name="connsiteX872" fmla="*/ 15600984 w 22290864"/>
              <a:gd name="connsiteY872" fmla="*/ 2753332 h 14570476"/>
              <a:gd name="connsiteX873" fmla="*/ 15606900 w 22290864"/>
              <a:gd name="connsiteY873" fmla="*/ 2744866 h 14570476"/>
              <a:gd name="connsiteX874" fmla="*/ 15611503 w 22290864"/>
              <a:gd name="connsiteY874" fmla="*/ 2741635 h 14570476"/>
              <a:gd name="connsiteX875" fmla="*/ 15618301 w 22290864"/>
              <a:gd name="connsiteY875" fmla="*/ 2735986 h 14570476"/>
              <a:gd name="connsiteX876" fmla="*/ 15620247 w 22290864"/>
              <a:gd name="connsiteY876" fmla="*/ 2726831 h 14570476"/>
              <a:gd name="connsiteX877" fmla="*/ 15615910 w 22290864"/>
              <a:gd name="connsiteY877" fmla="*/ 2719217 h 14570476"/>
              <a:gd name="connsiteX878" fmla="*/ 15600187 w 22290864"/>
              <a:gd name="connsiteY878" fmla="*/ 2711977 h 14570476"/>
              <a:gd name="connsiteX879" fmla="*/ 15590938 w 22290864"/>
              <a:gd name="connsiteY879" fmla="*/ 2711921 h 14570476"/>
              <a:gd name="connsiteX880" fmla="*/ 15585677 w 22290864"/>
              <a:gd name="connsiteY880" fmla="*/ 2713159 h 14570476"/>
              <a:gd name="connsiteX881" fmla="*/ 15580308 w 22290864"/>
              <a:gd name="connsiteY881" fmla="*/ 2717449 h 14570476"/>
              <a:gd name="connsiteX882" fmla="*/ 15578480 w 22290864"/>
              <a:gd name="connsiteY882" fmla="*/ 2721151 h 14570476"/>
              <a:gd name="connsiteX883" fmla="*/ 15578309 w 22290864"/>
              <a:gd name="connsiteY883" fmla="*/ 2727517 h 14570476"/>
              <a:gd name="connsiteX884" fmla="*/ 15582290 w 22290864"/>
              <a:gd name="connsiteY884" fmla="*/ 2735760 h 14570476"/>
              <a:gd name="connsiteX885" fmla="*/ 15586074 w 22290864"/>
              <a:gd name="connsiteY885" fmla="*/ 2750584 h 14570476"/>
              <a:gd name="connsiteX886" fmla="*/ 15579613 w 22290864"/>
              <a:gd name="connsiteY886" fmla="*/ 2775270 h 14570476"/>
              <a:gd name="connsiteX887" fmla="*/ 15576698 w 22290864"/>
              <a:gd name="connsiteY887" fmla="*/ 2785390 h 14570476"/>
              <a:gd name="connsiteX888" fmla="*/ 15575872 w 22290864"/>
              <a:gd name="connsiteY888" fmla="*/ 2788310 h 14570476"/>
              <a:gd name="connsiteX889" fmla="*/ 15573967 w 22290864"/>
              <a:gd name="connsiteY889" fmla="*/ 2788005 h 14570476"/>
              <a:gd name="connsiteX890" fmla="*/ 15541631 w 22290864"/>
              <a:gd name="connsiteY890" fmla="*/ 2787234 h 14570476"/>
              <a:gd name="connsiteX891" fmla="*/ 15538088 w 22290864"/>
              <a:gd name="connsiteY891" fmla="*/ 2787568 h 14570476"/>
              <a:gd name="connsiteX892" fmla="*/ 15538383 w 22290864"/>
              <a:gd name="connsiteY892" fmla="*/ 2786339 h 14570476"/>
              <a:gd name="connsiteX893" fmla="*/ 15541711 w 22290864"/>
              <a:gd name="connsiteY893" fmla="*/ 2779600 h 14570476"/>
              <a:gd name="connsiteX894" fmla="*/ 15544951 w 22290864"/>
              <a:gd name="connsiteY894" fmla="*/ 2770140 h 14570476"/>
              <a:gd name="connsiteX895" fmla="*/ 15540651 w 22290864"/>
              <a:gd name="connsiteY895" fmla="*/ 2763719 h 14570476"/>
              <a:gd name="connsiteX896" fmla="*/ 15526989 w 22290864"/>
              <a:gd name="connsiteY896" fmla="*/ 2761746 h 14570476"/>
              <a:gd name="connsiteX897" fmla="*/ 15514887 w 22290864"/>
              <a:gd name="connsiteY897" fmla="*/ 2768011 h 14570476"/>
              <a:gd name="connsiteX898" fmla="*/ 15513188 w 22290864"/>
              <a:gd name="connsiteY898" fmla="*/ 2776028 h 14570476"/>
              <a:gd name="connsiteX899" fmla="*/ 15519588 w 22290864"/>
              <a:gd name="connsiteY899" fmla="*/ 2783646 h 14570476"/>
              <a:gd name="connsiteX900" fmla="*/ 15523310 w 22290864"/>
              <a:gd name="connsiteY900" fmla="*/ 2786818 h 14570476"/>
              <a:gd name="connsiteX901" fmla="*/ 15525342 w 22290864"/>
              <a:gd name="connsiteY901" fmla="*/ 2789711 h 14570476"/>
              <a:gd name="connsiteX902" fmla="*/ 15522249 w 22290864"/>
              <a:gd name="connsiteY902" fmla="*/ 2790578 h 14570476"/>
              <a:gd name="connsiteX903" fmla="*/ 15493818 w 22290864"/>
              <a:gd name="connsiteY903" fmla="*/ 2801285 h 14570476"/>
              <a:gd name="connsiteX904" fmla="*/ 15491657 w 22290864"/>
              <a:gd name="connsiteY904" fmla="*/ 2802308 h 14570476"/>
              <a:gd name="connsiteX905" fmla="*/ 15478658 w 22290864"/>
              <a:gd name="connsiteY905" fmla="*/ 2783948 h 14570476"/>
              <a:gd name="connsiteX906" fmla="*/ 15468084 w 22290864"/>
              <a:gd name="connsiteY906" fmla="*/ 2765005 h 14570476"/>
              <a:gd name="connsiteX907" fmla="*/ 15469016 w 22290864"/>
              <a:gd name="connsiteY907" fmla="*/ 2753498 h 14570476"/>
              <a:gd name="connsiteX908" fmla="*/ 15469644 w 22290864"/>
              <a:gd name="connsiteY908" fmla="*/ 2745496 h 14570476"/>
              <a:gd name="connsiteX909" fmla="*/ 15468475 w 22290864"/>
              <a:gd name="connsiteY909" fmla="*/ 2742118 h 14570476"/>
              <a:gd name="connsiteX910" fmla="*/ 15449231 w 22290864"/>
              <a:gd name="connsiteY910" fmla="*/ 2736681 h 14570476"/>
              <a:gd name="connsiteX911" fmla="*/ 15432294 w 22290864"/>
              <a:gd name="connsiteY911" fmla="*/ 2749122 h 14570476"/>
              <a:gd name="connsiteX912" fmla="*/ 15429627 w 22290864"/>
              <a:gd name="connsiteY912" fmla="*/ 2755052 h 14570476"/>
              <a:gd name="connsiteX913" fmla="*/ 15438630 w 22290864"/>
              <a:gd name="connsiteY913" fmla="*/ 2769381 h 14570476"/>
              <a:gd name="connsiteX914" fmla="*/ 15443712 w 22290864"/>
              <a:gd name="connsiteY914" fmla="*/ 2770784 h 14570476"/>
              <a:gd name="connsiteX915" fmla="*/ 15452104 w 22290864"/>
              <a:gd name="connsiteY915" fmla="*/ 2774060 h 14570476"/>
              <a:gd name="connsiteX916" fmla="*/ 15466217 w 22290864"/>
              <a:gd name="connsiteY916" fmla="*/ 2793765 h 14570476"/>
              <a:gd name="connsiteX917" fmla="*/ 15469261 w 22290864"/>
              <a:gd name="connsiteY917" fmla="*/ 2799243 h 14570476"/>
              <a:gd name="connsiteX918" fmla="*/ 15473778 w 22290864"/>
              <a:gd name="connsiteY918" fmla="*/ 2807416 h 14570476"/>
              <a:gd name="connsiteX919" fmla="*/ 15476320 w 22290864"/>
              <a:gd name="connsiteY919" fmla="*/ 2812053 h 14570476"/>
              <a:gd name="connsiteX920" fmla="*/ 15474770 w 22290864"/>
              <a:gd name="connsiteY920" fmla="*/ 2813203 h 14570476"/>
              <a:gd name="connsiteX921" fmla="*/ 15452723 w 22290864"/>
              <a:gd name="connsiteY921" fmla="*/ 2834266 h 14570476"/>
              <a:gd name="connsiteX922" fmla="*/ 15450495 w 22290864"/>
              <a:gd name="connsiteY922" fmla="*/ 2836248 h 14570476"/>
              <a:gd name="connsiteX923" fmla="*/ 15448038 w 22290864"/>
              <a:gd name="connsiteY923" fmla="*/ 2828670 h 14570476"/>
              <a:gd name="connsiteX924" fmla="*/ 15446738 w 22290864"/>
              <a:gd name="connsiteY924" fmla="*/ 2823419 h 14570476"/>
              <a:gd name="connsiteX925" fmla="*/ 15443529 w 22290864"/>
              <a:gd name="connsiteY925" fmla="*/ 2819802 h 14570476"/>
              <a:gd name="connsiteX926" fmla="*/ 15430639 w 22290864"/>
              <a:gd name="connsiteY926" fmla="*/ 2820980 h 14570476"/>
              <a:gd name="connsiteX927" fmla="*/ 15421198 w 22290864"/>
              <a:gd name="connsiteY927" fmla="*/ 2841419 h 14570476"/>
              <a:gd name="connsiteX928" fmla="*/ 15429356 w 22290864"/>
              <a:gd name="connsiteY928" fmla="*/ 2847873 h 14570476"/>
              <a:gd name="connsiteX929" fmla="*/ 15434657 w 22290864"/>
              <a:gd name="connsiteY929" fmla="*/ 2847490 h 14570476"/>
              <a:gd name="connsiteX930" fmla="*/ 15442099 w 22290864"/>
              <a:gd name="connsiteY930" fmla="*/ 2847308 h 14570476"/>
              <a:gd name="connsiteX931" fmla="*/ 15442823 w 22290864"/>
              <a:gd name="connsiteY931" fmla="*/ 2847479 h 14570476"/>
              <a:gd name="connsiteX932" fmla="*/ 15440766 w 22290864"/>
              <a:gd name="connsiteY932" fmla="*/ 2851073 h 14570476"/>
              <a:gd name="connsiteX933" fmla="*/ 15428150 w 22290864"/>
              <a:gd name="connsiteY933" fmla="*/ 2878772 h 14570476"/>
              <a:gd name="connsiteX934" fmla="*/ 15427144 w 22290864"/>
              <a:gd name="connsiteY934" fmla="*/ 2881618 h 14570476"/>
              <a:gd name="connsiteX935" fmla="*/ 15398033 w 22290864"/>
              <a:gd name="connsiteY935" fmla="*/ 2876589 h 14570476"/>
              <a:gd name="connsiteX936" fmla="*/ 15382457 w 22290864"/>
              <a:gd name="connsiteY936" fmla="*/ 2870818 h 14570476"/>
              <a:gd name="connsiteX937" fmla="*/ 15376766 w 22290864"/>
              <a:gd name="connsiteY937" fmla="*/ 2863647 h 14570476"/>
              <a:gd name="connsiteX938" fmla="*/ 15373692 w 22290864"/>
              <a:gd name="connsiteY938" fmla="*/ 2859227 h 14570476"/>
              <a:gd name="connsiteX939" fmla="*/ 15368324 w 22290864"/>
              <a:gd name="connsiteY939" fmla="*/ 2855537 h 14570476"/>
              <a:gd name="connsiteX940" fmla="*/ 15359372 w 22290864"/>
              <a:gd name="connsiteY940" fmla="*/ 2855872 h 14570476"/>
              <a:gd name="connsiteX941" fmla="*/ 15346864 w 22290864"/>
              <a:gd name="connsiteY941" fmla="*/ 2878310 h 14570476"/>
              <a:gd name="connsiteX942" fmla="*/ 15347155 w 22290864"/>
              <a:gd name="connsiteY942" fmla="*/ 2884302 h 14570476"/>
              <a:gd name="connsiteX943" fmla="*/ 15349881 w 22290864"/>
              <a:gd name="connsiteY943" fmla="*/ 2892339 h 14570476"/>
              <a:gd name="connsiteX944" fmla="*/ 15359021 w 22290864"/>
              <a:gd name="connsiteY944" fmla="*/ 2897404 h 14570476"/>
              <a:gd name="connsiteX945" fmla="*/ 15365386 w 22290864"/>
              <a:gd name="connsiteY945" fmla="*/ 2896228 h 14570476"/>
              <a:gd name="connsiteX946" fmla="*/ 15369829 w 22290864"/>
              <a:gd name="connsiteY946" fmla="*/ 2893782 h 14570476"/>
              <a:gd name="connsiteX947" fmla="*/ 15383979 w 22290864"/>
              <a:gd name="connsiteY947" fmla="*/ 2889146 h 14570476"/>
              <a:gd name="connsiteX948" fmla="*/ 15410071 w 22290864"/>
              <a:gd name="connsiteY948" fmla="*/ 2895598 h 14570476"/>
              <a:gd name="connsiteX949" fmla="*/ 15420295 w 22290864"/>
              <a:gd name="connsiteY949" fmla="*/ 2898518 h 14570476"/>
              <a:gd name="connsiteX950" fmla="*/ 15423304 w 22290864"/>
              <a:gd name="connsiteY950" fmla="*/ 2899370 h 14570476"/>
              <a:gd name="connsiteX951" fmla="*/ 15423113 w 22290864"/>
              <a:gd name="connsiteY951" fmla="*/ 2900582 h 14570476"/>
              <a:gd name="connsiteX952" fmla="*/ 15422459 w 22290864"/>
              <a:gd name="connsiteY952" fmla="*/ 2932376 h 14570476"/>
              <a:gd name="connsiteX953" fmla="*/ 15422540 w 22290864"/>
              <a:gd name="connsiteY953" fmla="*/ 2935668 h 14570476"/>
              <a:gd name="connsiteX954" fmla="*/ 15415693 w 22290864"/>
              <a:gd name="connsiteY954" fmla="*/ 2932316 h 14570476"/>
              <a:gd name="connsiteX955" fmla="*/ 15406301 w 22290864"/>
              <a:gd name="connsiteY955" fmla="*/ 2928979 h 14570476"/>
              <a:gd name="connsiteX956" fmla="*/ 15399847 w 22290864"/>
              <a:gd name="connsiteY956" fmla="*/ 2933201 h 14570476"/>
              <a:gd name="connsiteX957" fmla="*/ 15397742 w 22290864"/>
              <a:gd name="connsiteY957" fmla="*/ 2938972 h 14570476"/>
              <a:gd name="connsiteX958" fmla="*/ 15406052 w 22290864"/>
              <a:gd name="connsiteY958" fmla="*/ 2960430 h 14570476"/>
              <a:gd name="connsiteX959" fmla="*/ 15411396 w 22290864"/>
              <a:gd name="connsiteY959" fmla="*/ 2961030 h 14570476"/>
              <a:gd name="connsiteX960" fmla="*/ 15419115 w 22290864"/>
              <a:gd name="connsiteY960" fmla="*/ 2955222 h 14570476"/>
              <a:gd name="connsiteX961" fmla="*/ 15424000 w 22290864"/>
              <a:gd name="connsiteY961" fmla="*/ 2949711 h 14570476"/>
              <a:gd name="connsiteX962" fmla="*/ 15425085 w 22290864"/>
              <a:gd name="connsiteY962" fmla="*/ 2948915 h 14570476"/>
              <a:gd name="connsiteX963" fmla="*/ 15425372 w 22290864"/>
              <a:gd name="connsiteY963" fmla="*/ 2949981 h 14570476"/>
              <a:gd name="connsiteX964" fmla="*/ 15426580 w 22290864"/>
              <a:gd name="connsiteY964" fmla="*/ 2954447 h 14570476"/>
              <a:gd name="connsiteX965" fmla="*/ 15436678 w 22290864"/>
              <a:gd name="connsiteY965" fmla="*/ 2980315 h 14570476"/>
              <a:gd name="connsiteX966" fmla="*/ 15438148 w 22290864"/>
              <a:gd name="connsiteY966" fmla="*/ 2983241 h 14570476"/>
              <a:gd name="connsiteX967" fmla="*/ 15435331 w 22290864"/>
              <a:gd name="connsiteY967" fmla="*/ 2985471 h 14570476"/>
              <a:gd name="connsiteX968" fmla="*/ 15401408 w 22290864"/>
              <a:gd name="connsiteY968" fmla="*/ 3006508 h 14570476"/>
              <a:gd name="connsiteX969" fmla="*/ 15390572 w 22290864"/>
              <a:gd name="connsiteY969" fmla="*/ 3005798 h 14570476"/>
              <a:gd name="connsiteX970" fmla="*/ 15377287 w 22290864"/>
              <a:gd name="connsiteY970" fmla="*/ 3007002 h 14570476"/>
              <a:gd name="connsiteX971" fmla="*/ 15371816 w 22290864"/>
              <a:gd name="connsiteY971" fmla="*/ 3016466 h 14570476"/>
              <a:gd name="connsiteX972" fmla="*/ 15373646 w 22290864"/>
              <a:gd name="connsiteY972" fmla="*/ 3027141 h 14570476"/>
              <a:gd name="connsiteX973" fmla="*/ 15390495 w 22290864"/>
              <a:gd name="connsiteY973" fmla="*/ 3044756 h 14570476"/>
              <a:gd name="connsiteX974" fmla="*/ 15395875 w 22290864"/>
              <a:gd name="connsiteY974" fmla="*/ 3045076 h 14570476"/>
              <a:gd name="connsiteX975" fmla="*/ 15404818 w 22290864"/>
              <a:gd name="connsiteY975" fmla="*/ 3038427 h 14570476"/>
              <a:gd name="connsiteX976" fmla="*/ 15407130 w 22290864"/>
              <a:gd name="connsiteY976" fmla="*/ 3031168 h 14570476"/>
              <a:gd name="connsiteX977" fmla="*/ 15409908 w 22290864"/>
              <a:gd name="connsiteY977" fmla="*/ 3023429 h 14570476"/>
              <a:gd name="connsiteX978" fmla="*/ 15418774 w 22290864"/>
              <a:gd name="connsiteY978" fmla="*/ 3014983 h 14570476"/>
              <a:gd name="connsiteX979" fmla="*/ 15430737 w 22290864"/>
              <a:gd name="connsiteY979" fmla="*/ 3008153 h 14570476"/>
              <a:gd name="connsiteX980" fmla="*/ 15444484 w 22290864"/>
              <a:gd name="connsiteY980" fmla="*/ 3000554 h 14570476"/>
              <a:gd name="connsiteX981" fmla="*/ 15448087 w 22290864"/>
              <a:gd name="connsiteY981" fmla="*/ 2998736 h 14570476"/>
              <a:gd name="connsiteX982" fmla="*/ 15449977 w 22290864"/>
              <a:gd name="connsiteY982" fmla="*/ 3000917 h 14570476"/>
              <a:gd name="connsiteX983" fmla="*/ 15470511 w 22290864"/>
              <a:gd name="connsiteY983" fmla="*/ 3021858 h 14570476"/>
              <a:gd name="connsiteX984" fmla="*/ 15472641 w 22290864"/>
              <a:gd name="connsiteY984" fmla="*/ 3023598 h 14570476"/>
              <a:gd name="connsiteX985" fmla="*/ 15471846 w 22290864"/>
              <a:gd name="connsiteY985" fmla="*/ 3024113 h 14570476"/>
              <a:gd name="connsiteX986" fmla="*/ 15464214 w 22290864"/>
              <a:gd name="connsiteY986" fmla="*/ 3026622 h 14570476"/>
              <a:gd name="connsiteX987" fmla="*/ 15455064 w 22290864"/>
              <a:gd name="connsiteY987" fmla="*/ 3031201 h 14570476"/>
              <a:gd name="connsiteX988" fmla="*/ 15455996 w 22290864"/>
              <a:gd name="connsiteY988" fmla="*/ 3043756 h 14570476"/>
              <a:gd name="connsiteX989" fmla="*/ 15462212 w 22290864"/>
              <a:gd name="connsiteY989" fmla="*/ 3049932 h 14570476"/>
              <a:gd name="connsiteX990" fmla="*/ 15475468 w 22290864"/>
              <a:gd name="connsiteY990" fmla="*/ 3053954 h 14570476"/>
              <a:gd name="connsiteX991" fmla="*/ 15481492 w 22290864"/>
              <a:gd name="connsiteY991" fmla="*/ 3049931 h 14570476"/>
              <a:gd name="connsiteX992" fmla="*/ 15482872 w 22290864"/>
              <a:gd name="connsiteY992" fmla="*/ 3041527 h 14570476"/>
              <a:gd name="connsiteX993" fmla="*/ 15482432 w 22290864"/>
              <a:gd name="connsiteY993" fmla="*/ 3033434 h 14570476"/>
              <a:gd name="connsiteX994" fmla="*/ 15484826 w 22290864"/>
              <a:gd name="connsiteY994" fmla="*/ 3032056 h 14570476"/>
              <a:gd name="connsiteX995" fmla="*/ 15514235 w 22290864"/>
              <a:gd name="connsiteY995" fmla="*/ 3045581 h 14570476"/>
              <a:gd name="connsiteX996" fmla="*/ 15517228 w 22290864"/>
              <a:gd name="connsiteY996" fmla="*/ 3046709 h 14570476"/>
              <a:gd name="connsiteX997" fmla="*/ 15513974 w 22290864"/>
              <a:gd name="connsiteY997" fmla="*/ 3066403 h 14570476"/>
              <a:gd name="connsiteX998" fmla="*/ 15507291 w 22290864"/>
              <a:gd name="connsiteY998" fmla="*/ 3091506 h 14570476"/>
              <a:gd name="connsiteX999" fmla="*/ 15499169 w 22290864"/>
              <a:gd name="connsiteY999" fmla="*/ 3098519 h 14570476"/>
              <a:gd name="connsiteX1000" fmla="*/ 15492544 w 22290864"/>
              <a:gd name="connsiteY1000" fmla="*/ 3104075 h 14570476"/>
              <a:gd name="connsiteX1001" fmla="*/ 15490520 w 22290864"/>
              <a:gd name="connsiteY1001" fmla="*/ 3113264 h 14570476"/>
              <a:gd name="connsiteX1002" fmla="*/ 15496716 w 22290864"/>
              <a:gd name="connsiteY1002" fmla="*/ 3122391 h 14570476"/>
              <a:gd name="connsiteX1003" fmla="*/ 15516953 w 22290864"/>
              <a:gd name="connsiteY1003" fmla="*/ 3128584 h 14570476"/>
              <a:gd name="connsiteX1004" fmla="*/ 15520573 w 22290864"/>
              <a:gd name="connsiteY1004" fmla="*/ 3128089 h 14570476"/>
              <a:gd name="connsiteX1005" fmla="*/ 14499999 w 22290864"/>
              <a:gd name="connsiteY1005" fmla="*/ 3320589 h 14570476"/>
              <a:gd name="connsiteX1006" fmla="*/ 14519154 w 22290864"/>
              <a:gd name="connsiteY1006" fmla="*/ 3310017 h 14570476"/>
              <a:gd name="connsiteX1007" fmla="*/ 14523343 w 22290864"/>
              <a:gd name="connsiteY1007" fmla="*/ 3291954 h 14570476"/>
              <a:gd name="connsiteX1008" fmla="*/ 14516496 w 22290864"/>
              <a:gd name="connsiteY1008" fmla="*/ 3276720 h 14570476"/>
              <a:gd name="connsiteX1009" fmla="*/ 14509090 w 22290864"/>
              <a:gd name="connsiteY1009" fmla="*/ 3261297 h 14570476"/>
              <a:gd name="connsiteX1010" fmla="*/ 14509048 w 22290864"/>
              <a:gd name="connsiteY1010" fmla="*/ 3239685 h 14570476"/>
              <a:gd name="connsiteX1011" fmla="*/ 14520113 w 22290864"/>
              <a:gd name="connsiteY1011" fmla="*/ 3199516 h 14570476"/>
              <a:gd name="connsiteX1012" fmla="*/ 14526280 w 22290864"/>
              <a:gd name="connsiteY1012" fmla="*/ 3178020 h 14570476"/>
              <a:gd name="connsiteX1013" fmla="*/ 14528818 w 22290864"/>
              <a:gd name="connsiteY1013" fmla="*/ 3170745 h 14570476"/>
              <a:gd name="connsiteX1014" fmla="*/ 14533411 w 22290864"/>
              <a:gd name="connsiteY1014" fmla="*/ 3171178 h 14570476"/>
              <a:gd name="connsiteX1015" fmla="*/ 14594573 w 22290864"/>
              <a:gd name="connsiteY1015" fmla="*/ 3171522 h 14570476"/>
              <a:gd name="connsiteX1016" fmla="*/ 14600237 w 22290864"/>
              <a:gd name="connsiteY1016" fmla="*/ 3170836 h 14570476"/>
              <a:gd name="connsiteX1017" fmla="*/ 14599696 w 22290864"/>
              <a:gd name="connsiteY1017" fmla="*/ 3173616 h 14570476"/>
              <a:gd name="connsiteX1018" fmla="*/ 14593185 w 22290864"/>
              <a:gd name="connsiteY1018" fmla="*/ 3187394 h 14570476"/>
              <a:gd name="connsiteX1019" fmla="*/ 14588345 w 22290864"/>
              <a:gd name="connsiteY1019" fmla="*/ 3195268 h 14570476"/>
              <a:gd name="connsiteX1020" fmla="*/ 14590528 w 22290864"/>
              <a:gd name="connsiteY1020" fmla="*/ 3214396 h 14570476"/>
              <a:gd name="connsiteX1021" fmla="*/ 14609292 w 22290864"/>
              <a:gd name="connsiteY1021" fmla="*/ 3222701 h 14570476"/>
              <a:gd name="connsiteX1022" fmla="*/ 14648169 w 22290864"/>
              <a:gd name="connsiteY1022" fmla="*/ 3203698 h 14570476"/>
              <a:gd name="connsiteX1023" fmla="*/ 14648371 w 22290864"/>
              <a:gd name="connsiteY1023" fmla="*/ 3196091 h 14570476"/>
              <a:gd name="connsiteX1024" fmla="*/ 14636534 w 22290864"/>
              <a:gd name="connsiteY1024" fmla="*/ 3180247 h 14570476"/>
              <a:gd name="connsiteX1025" fmla="*/ 14629444 w 22290864"/>
              <a:gd name="connsiteY1025" fmla="*/ 3174500 h 14570476"/>
              <a:gd name="connsiteX1026" fmla="*/ 14624071 w 22290864"/>
              <a:gd name="connsiteY1026" fmla="*/ 3167156 h 14570476"/>
              <a:gd name="connsiteX1027" fmla="*/ 14631363 w 22290864"/>
              <a:gd name="connsiteY1027" fmla="*/ 3164562 h 14570476"/>
              <a:gd name="connsiteX1028" fmla="*/ 14682006 w 22290864"/>
              <a:gd name="connsiteY1028" fmla="*/ 3145334 h 14570476"/>
              <a:gd name="connsiteX1029" fmla="*/ 14687769 w 22290864"/>
              <a:gd name="connsiteY1029" fmla="*/ 3142391 h 14570476"/>
              <a:gd name="connsiteX1030" fmla="*/ 14689405 w 22290864"/>
              <a:gd name="connsiteY1030" fmla="*/ 3144798 h 14570476"/>
              <a:gd name="connsiteX1031" fmla="*/ 14699943 w 22290864"/>
              <a:gd name="connsiteY1031" fmla="*/ 3159725 h 14570476"/>
              <a:gd name="connsiteX1032" fmla="*/ 14734245 w 22290864"/>
              <a:gd name="connsiteY1032" fmla="*/ 3211862 h 14570476"/>
              <a:gd name="connsiteX1033" fmla="*/ 14734628 w 22290864"/>
              <a:gd name="connsiteY1033" fmla="*/ 3239034 h 14570476"/>
              <a:gd name="connsiteX1034" fmla="*/ 14732697 w 22290864"/>
              <a:gd name="connsiteY1034" fmla="*/ 3250318 h 14570476"/>
              <a:gd name="connsiteX1035" fmla="*/ 14752332 w 22290864"/>
              <a:gd name="connsiteY1035" fmla="*/ 3275329 h 14570476"/>
              <a:gd name="connsiteX1036" fmla="*/ 14797065 w 22290864"/>
              <a:gd name="connsiteY1036" fmla="*/ 3258905 h 14570476"/>
              <a:gd name="connsiteX1037" fmla="*/ 14808861 w 22290864"/>
              <a:gd name="connsiteY1037" fmla="*/ 3223945 h 14570476"/>
              <a:gd name="connsiteX1038" fmla="*/ 14801149 w 22290864"/>
              <a:gd name="connsiteY1038" fmla="*/ 3214356 h 14570476"/>
              <a:gd name="connsiteX1039" fmla="*/ 14786543 w 22290864"/>
              <a:gd name="connsiteY1039" fmla="*/ 3208228 h 14570476"/>
              <a:gd name="connsiteX1040" fmla="*/ 14760643 w 22290864"/>
              <a:gd name="connsiteY1040" fmla="*/ 3196058 h 14570476"/>
              <a:gd name="connsiteX1041" fmla="*/ 14734998 w 22290864"/>
              <a:gd name="connsiteY1041" fmla="*/ 3154529 h 14570476"/>
              <a:gd name="connsiteX1042" fmla="*/ 14718143 w 22290864"/>
              <a:gd name="connsiteY1042" fmla="*/ 3123178 h 14570476"/>
              <a:gd name="connsiteX1043" fmla="*/ 14721533 w 22290864"/>
              <a:gd name="connsiteY1043" fmla="*/ 3120398 h 14570476"/>
              <a:gd name="connsiteX1044" fmla="*/ 14763979 w 22290864"/>
              <a:gd name="connsiteY1044" fmla="*/ 3079246 h 14570476"/>
              <a:gd name="connsiteX1045" fmla="*/ 14766886 w 22290864"/>
              <a:gd name="connsiteY1045" fmla="*/ 3075775 h 14570476"/>
              <a:gd name="connsiteX1046" fmla="*/ 14768466 w 22290864"/>
              <a:gd name="connsiteY1046" fmla="*/ 3077866 h 14570476"/>
              <a:gd name="connsiteX1047" fmla="*/ 14773874 w 22290864"/>
              <a:gd name="connsiteY1047" fmla="*/ 3093509 h 14570476"/>
              <a:gd name="connsiteX1048" fmla="*/ 14782942 w 22290864"/>
              <a:gd name="connsiteY1048" fmla="*/ 3111009 h 14570476"/>
              <a:gd name="connsiteX1049" fmla="*/ 14795099 w 22290864"/>
              <a:gd name="connsiteY1049" fmla="*/ 3114013 h 14570476"/>
              <a:gd name="connsiteX1050" fmla="*/ 14806615 w 22290864"/>
              <a:gd name="connsiteY1050" fmla="*/ 3109474 h 14570476"/>
              <a:gd name="connsiteX1051" fmla="*/ 14825859 w 22290864"/>
              <a:gd name="connsiteY1051" fmla="*/ 3069043 h 14570476"/>
              <a:gd name="connsiteX1052" fmla="*/ 14819102 w 22290864"/>
              <a:gd name="connsiteY1052" fmla="*/ 3060267 h 14570476"/>
              <a:gd name="connsiteX1053" fmla="*/ 14809803 w 22290864"/>
              <a:gd name="connsiteY1053" fmla="*/ 3056609 h 14570476"/>
              <a:gd name="connsiteX1054" fmla="*/ 14800417 w 22290864"/>
              <a:gd name="connsiteY1054" fmla="*/ 3057404 h 14570476"/>
              <a:gd name="connsiteX1055" fmla="*/ 14789930 w 22290864"/>
              <a:gd name="connsiteY1055" fmla="*/ 3058225 h 14570476"/>
              <a:gd name="connsiteX1056" fmla="*/ 14781138 w 22290864"/>
              <a:gd name="connsiteY1056" fmla="*/ 3056557 h 14570476"/>
              <a:gd name="connsiteX1057" fmla="*/ 14783208 w 22290864"/>
              <a:gd name="connsiteY1057" fmla="*/ 3052497 h 14570476"/>
              <a:gd name="connsiteX1058" fmla="*/ 14810115 w 22290864"/>
              <a:gd name="connsiteY1058" fmla="*/ 2994791 h 14570476"/>
              <a:gd name="connsiteX1059" fmla="*/ 14811178 w 22290864"/>
              <a:gd name="connsiteY1059" fmla="*/ 2991719 h 14570476"/>
              <a:gd name="connsiteX1060" fmla="*/ 14827726 w 22290864"/>
              <a:gd name="connsiteY1060" fmla="*/ 2994459 h 14570476"/>
              <a:gd name="connsiteX1061" fmla="*/ 14883268 w 22290864"/>
              <a:gd name="connsiteY1061" fmla="*/ 3004520 h 14570476"/>
              <a:gd name="connsiteX1062" fmla="*/ 14902862 w 22290864"/>
              <a:gd name="connsiteY1062" fmla="*/ 3014311 h 14570476"/>
              <a:gd name="connsiteX1063" fmla="*/ 14913744 w 22290864"/>
              <a:gd name="connsiteY1063" fmla="*/ 3028650 h 14570476"/>
              <a:gd name="connsiteX1064" fmla="*/ 14935644 w 22290864"/>
              <a:gd name="connsiteY1064" fmla="*/ 3044071 h 14570476"/>
              <a:gd name="connsiteX1065" fmla="*/ 14961598 w 22290864"/>
              <a:gd name="connsiteY1065" fmla="*/ 3027570 h 14570476"/>
              <a:gd name="connsiteX1066" fmla="*/ 14970824 w 22290864"/>
              <a:gd name="connsiteY1066" fmla="*/ 2994474 h 14570476"/>
              <a:gd name="connsiteX1067" fmla="*/ 14967832 w 22290864"/>
              <a:gd name="connsiteY1067" fmla="*/ 2977277 h 14570476"/>
              <a:gd name="connsiteX1068" fmla="*/ 14948375 w 22290864"/>
              <a:gd name="connsiteY1068" fmla="*/ 2962088 h 14570476"/>
              <a:gd name="connsiteX1069" fmla="*/ 14926448 w 22290864"/>
              <a:gd name="connsiteY1069" fmla="*/ 2968819 h 14570476"/>
              <a:gd name="connsiteX1070" fmla="*/ 14908369 w 22290864"/>
              <a:gd name="connsiteY1070" fmla="*/ 2976886 h 14570476"/>
              <a:gd name="connsiteX1071" fmla="*/ 14881963 w 22290864"/>
              <a:gd name="connsiteY1071" fmla="*/ 2974818 h 14570476"/>
              <a:gd name="connsiteX1072" fmla="*/ 14819358 w 22290864"/>
              <a:gd name="connsiteY1072" fmla="*/ 2957052 h 14570476"/>
              <a:gd name="connsiteX1073" fmla="*/ 14820030 w 22290864"/>
              <a:gd name="connsiteY1073" fmla="*/ 2950993 h 14570476"/>
              <a:gd name="connsiteX1074" fmla="*/ 14820760 w 22290864"/>
              <a:gd name="connsiteY1074" fmla="*/ 2888289 h 14570476"/>
              <a:gd name="connsiteX1075" fmla="*/ 14824524 w 22290864"/>
              <a:gd name="connsiteY1075" fmla="*/ 2883899 h 14570476"/>
              <a:gd name="connsiteX1076" fmla="*/ 14837398 w 22290864"/>
              <a:gd name="connsiteY1076" fmla="*/ 2890607 h 14570476"/>
              <a:gd name="connsiteX1077" fmla="*/ 14845826 w 22290864"/>
              <a:gd name="connsiteY1077" fmla="*/ 2895595 h 14570476"/>
              <a:gd name="connsiteX1078" fmla="*/ 14866790 w 22290864"/>
              <a:gd name="connsiteY1078" fmla="*/ 2888703 h 14570476"/>
              <a:gd name="connsiteX1079" fmla="*/ 14862950 w 22290864"/>
              <a:gd name="connsiteY1079" fmla="*/ 2842091 h 14570476"/>
              <a:gd name="connsiteX1080" fmla="*/ 14852686 w 22290864"/>
              <a:gd name="connsiteY1080" fmla="*/ 2834690 h 14570476"/>
              <a:gd name="connsiteX1081" fmla="*/ 14842020 w 22290864"/>
              <a:gd name="connsiteY1081" fmla="*/ 2834932 h 14570476"/>
              <a:gd name="connsiteX1082" fmla="*/ 14828469 w 22290864"/>
              <a:gd name="connsiteY1082" fmla="*/ 2847312 h 14570476"/>
              <a:gd name="connsiteX1083" fmla="*/ 14823058 w 22290864"/>
              <a:gd name="connsiteY1083" fmla="*/ 2853980 h 14570476"/>
              <a:gd name="connsiteX1084" fmla="*/ 14816319 w 22290864"/>
              <a:gd name="connsiteY1084" fmla="*/ 2858841 h 14570476"/>
              <a:gd name="connsiteX1085" fmla="*/ 14813601 w 22290864"/>
              <a:gd name="connsiteY1085" fmla="*/ 2850349 h 14570476"/>
              <a:gd name="connsiteX1086" fmla="*/ 14802498 w 22290864"/>
              <a:gd name="connsiteY1086" fmla="*/ 2817646 h 14570476"/>
              <a:gd name="connsiteX1087" fmla="*/ 14793616 w 22290864"/>
              <a:gd name="connsiteY1087" fmla="*/ 2798608 h 14570476"/>
              <a:gd name="connsiteX1088" fmla="*/ 14792791 w 22290864"/>
              <a:gd name="connsiteY1088" fmla="*/ 2797121 h 14570476"/>
              <a:gd name="connsiteX1089" fmla="*/ 14797906 w 22290864"/>
              <a:gd name="connsiteY1089" fmla="*/ 2793475 h 14570476"/>
              <a:gd name="connsiteX1090" fmla="*/ 14835165 w 22290864"/>
              <a:gd name="connsiteY1090" fmla="*/ 2767177 h 14570476"/>
              <a:gd name="connsiteX1091" fmla="*/ 14862314 w 22290864"/>
              <a:gd name="connsiteY1091" fmla="*/ 2751000 h 14570476"/>
              <a:gd name="connsiteX1092" fmla="*/ 14865995 w 22290864"/>
              <a:gd name="connsiteY1092" fmla="*/ 2749921 h 14570476"/>
              <a:gd name="connsiteX1093" fmla="*/ 14878651 w 22290864"/>
              <a:gd name="connsiteY1093" fmla="*/ 2749420 h 14570476"/>
              <a:gd name="connsiteX1094" fmla="*/ 14889029 w 22290864"/>
              <a:gd name="connsiteY1094" fmla="*/ 2751305 h 14570476"/>
              <a:gd name="connsiteX1095" fmla="*/ 14899066 w 22290864"/>
              <a:gd name="connsiteY1095" fmla="*/ 2753086 h 14570476"/>
              <a:gd name="connsiteX1096" fmla="*/ 14920197 w 22290864"/>
              <a:gd name="connsiteY1096" fmla="*/ 2742907 h 14570476"/>
              <a:gd name="connsiteX1097" fmla="*/ 14924264 w 22290864"/>
              <a:gd name="connsiteY1097" fmla="*/ 2721039 h 14570476"/>
              <a:gd name="connsiteX1098" fmla="*/ 14898057 w 22290864"/>
              <a:gd name="connsiteY1098" fmla="*/ 2680258 h 14570476"/>
              <a:gd name="connsiteX1099" fmla="*/ 14876815 w 22290864"/>
              <a:gd name="connsiteY1099" fmla="*/ 2675553 h 14570476"/>
              <a:gd name="connsiteX1100" fmla="*/ 14862286 w 22290864"/>
              <a:gd name="connsiteY1100" fmla="*/ 2686024 h 14570476"/>
              <a:gd name="connsiteX1101" fmla="*/ 14856698 w 22290864"/>
              <a:gd name="connsiteY1101" fmla="*/ 2701395 h 14570476"/>
              <a:gd name="connsiteX1102" fmla="*/ 14848786 w 22290864"/>
              <a:gd name="connsiteY1102" fmla="*/ 2720544 h 14570476"/>
              <a:gd name="connsiteX1103" fmla="*/ 14819426 w 22290864"/>
              <a:gd name="connsiteY1103" fmla="*/ 2741864 h 14570476"/>
              <a:gd name="connsiteX1104" fmla="*/ 14774424 w 22290864"/>
              <a:gd name="connsiteY1104" fmla="*/ 2766681 h 14570476"/>
              <a:gd name="connsiteX1105" fmla="*/ 14772115 w 22290864"/>
              <a:gd name="connsiteY1105" fmla="*/ 2764145 h 14570476"/>
              <a:gd name="connsiteX1106" fmla="*/ 14732225 w 22290864"/>
              <a:gd name="connsiteY1106" fmla="*/ 2721679 h 14570476"/>
              <a:gd name="connsiteX1107" fmla="*/ 14725934 w 22290864"/>
              <a:gd name="connsiteY1107" fmla="*/ 2716325 h 14570476"/>
              <a:gd name="connsiteX1108" fmla="*/ 14724789 w 22290864"/>
              <a:gd name="connsiteY1108" fmla="*/ 2715341 h 14570476"/>
              <a:gd name="connsiteX1109" fmla="*/ 14726506 w 22290864"/>
              <a:gd name="connsiteY1109" fmla="*/ 2714191 h 14570476"/>
              <a:gd name="connsiteX1110" fmla="*/ 14740804 w 22290864"/>
              <a:gd name="connsiteY1110" fmla="*/ 2709500 h 14570476"/>
              <a:gd name="connsiteX1111" fmla="*/ 14754656 w 22290864"/>
              <a:gd name="connsiteY1111" fmla="*/ 2705049 h 14570476"/>
              <a:gd name="connsiteX1112" fmla="*/ 14761832 w 22290864"/>
              <a:gd name="connsiteY1112" fmla="*/ 2690871 h 14570476"/>
              <a:gd name="connsiteX1113" fmla="*/ 14730753 w 22290864"/>
              <a:gd name="connsiteY1113" fmla="*/ 2657765 h 14570476"/>
              <a:gd name="connsiteX1114" fmla="*/ 14718744 w 22290864"/>
              <a:gd name="connsiteY1114" fmla="*/ 2656812 h 14570476"/>
              <a:gd name="connsiteX1115" fmla="*/ 14706123 w 22290864"/>
              <a:gd name="connsiteY1115" fmla="*/ 2666549 h 14570476"/>
              <a:gd name="connsiteX1116" fmla="*/ 14705004 w 22290864"/>
              <a:gd name="connsiteY1116" fmla="*/ 2682578 h 14570476"/>
              <a:gd name="connsiteX1117" fmla="*/ 14705893 w 22290864"/>
              <a:gd name="connsiteY1117" fmla="*/ 2693215 h 14570476"/>
              <a:gd name="connsiteX1118" fmla="*/ 14704641 w 22290864"/>
              <a:gd name="connsiteY1118" fmla="*/ 2700881 h 14570476"/>
              <a:gd name="connsiteX1119" fmla="*/ 14699621 w 22290864"/>
              <a:gd name="connsiteY1119" fmla="*/ 2697955 h 14570476"/>
              <a:gd name="connsiteX1120" fmla="*/ 14647388 w 22290864"/>
              <a:gd name="connsiteY1120" fmla="*/ 2673484 h 14570476"/>
              <a:gd name="connsiteX1121" fmla="*/ 14641326 w 22290864"/>
              <a:gd name="connsiteY1121" fmla="*/ 2670656 h 14570476"/>
              <a:gd name="connsiteX1122" fmla="*/ 14643664 w 22290864"/>
              <a:gd name="connsiteY1122" fmla="*/ 2656982 h 14570476"/>
              <a:gd name="connsiteX1123" fmla="*/ 14655520 w 22290864"/>
              <a:gd name="connsiteY1123" fmla="*/ 2595791 h 14570476"/>
              <a:gd name="connsiteX1124" fmla="*/ 14666961 w 22290864"/>
              <a:gd name="connsiteY1124" fmla="*/ 2579416 h 14570476"/>
              <a:gd name="connsiteX1125" fmla="*/ 14675865 w 22290864"/>
              <a:gd name="connsiteY1125" fmla="*/ 2573167 h 14570476"/>
              <a:gd name="connsiteX1126" fmla="*/ 14689013 w 22290864"/>
              <a:gd name="connsiteY1126" fmla="*/ 2562240 h 14570476"/>
              <a:gd name="connsiteX1127" fmla="*/ 14692775 w 22290864"/>
              <a:gd name="connsiteY1127" fmla="*/ 2544536 h 14570476"/>
              <a:gd name="connsiteX1128" fmla="*/ 14684387 w 22290864"/>
              <a:gd name="connsiteY1128" fmla="*/ 2529810 h 14570476"/>
              <a:gd name="connsiteX1129" fmla="*/ 14653980 w 22290864"/>
              <a:gd name="connsiteY1129" fmla="*/ 2515807 h 14570476"/>
              <a:gd name="connsiteX1130" fmla="*/ 14636088 w 22290864"/>
              <a:gd name="connsiteY1130" fmla="*/ 2515698 h 14570476"/>
              <a:gd name="connsiteX1131" fmla="*/ 14625914 w 22290864"/>
              <a:gd name="connsiteY1131" fmla="*/ 2518095 h 14570476"/>
              <a:gd name="connsiteX1132" fmla="*/ 14615532 w 22290864"/>
              <a:gd name="connsiteY1132" fmla="*/ 2526389 h 14570476"/>
              <a:gd name="connsiteX1133" fmla="*/ 14611997 w 22290864"/>
              <a:gd name="connsiteY1133" fmla="*/ 2533550 h 14570476"/>
              <a:gd name="connsiteX1134" fmla="*/ 14611666 w 22290864"/>
              <a:gd name="connsiteY1134" fmla="*/ 2545862 h 14570476"/>
              <a:gd name="connsiteX1135" fmla="*/ 14619367 w 22290864"/>
              <a:gd name="connsiteY1135" fmla="*/ 2561804 h 14570476"/>
              <a:gd name="connsiteX1136" fmla="*/ 14626683 w 22290864"/>
              <a:gd name="connsiteY1136" fmla="*/ 2590475 h 14570476"/>
              <a:gd name="connsiteX1137" fmla="*/ 14614189 w 22290864"/>
              <a:gd name="connsiteY1137" fmla="*/ 2638218 h 14570476"/>
              <a:gd name="connsiteX1138" fmla="*/ 14608548 w 22290864"/>
              <a:gd name="connsiteY1138" fmla="*/ 2657792 h 14570476"/>
              <a:gd name="connsiteX1139" fmla="*/ 14606950 w 22290864"/>
              <a:gd name="connsiteY1139" fmla="*/ 2663440 h 14570476"/>
              <a:gd name="connsiteX1140" fmla="*/ 14603268 w 22290864"/>
              <a:gd name="connsiteY1140" fmla="*/ 2662850 h 14570476"/>
              <a:gd name="connsiteX1141" fmla="*/ 14540728 w 22290864"/>
              <a:gd name="connsiteY1141" fmla="*/ 2661359 h 14570476"/>
              <a:gd name="connsiteX1142" fmla="*/ 14533876 w 22290864"/>
              <a:gd name="connsiteY1142" fmla="*/ 2662004 h 14570476"/>
              <a:gd name="connsiteX1143" fmla="*/ 14534446 w 22290864"/>
              <a:gd name="connsiteY1143" fmla="*/ 2659626 h 14570476"/>
              <a:gd name="connsiteX1144" fmla="*/ 14540882 w 22290864"/>
              <a:gd name="connsiteY1144" fmla="*/ 2646593 h 14570476"/>
              <a:gd name="connsiteX1145" fmla="*/ 14547150 w 22290864"/>
              <a:gd name="connsiteY1145" fmla="*/ 2628296 h 14570476"/>
              <a:gd name="connsiteX1146" fmla="*/ 14538832 w 22290864"/>
              <a:gd name="connsiteY1146" fmla="*/ 2615880 h 14570476"/>
              <a:gd name="connsiteX1147" fmla="*/ 14512409 w 22290864"/>
              <a:gd name="connsiteY1147" fmla="*/ 2612064 h 14570476"/>
              <a:gd name="connsiteX1148" fmla="*/ 14489003 w 22290864"/>
              <a:gd name="connsiteY1148" fmla="*/ 2624179 h 14570476"/>
              <a:gd name="connsiteX1149" fmla="*/ 14485717 w 22290864"/>
              <a:gd name="connsiteY1149" fmla="*/ 2639685 h 14570476"/>
              <a:gd name="connsiteX1150" fmla="*/ 14498097 w 22290864"/>
              <a:gd name="connsiteY1150" fmla="*/ 2654418 h 14570476"/>
              <a:gd name="connsiteX1151" fmla="*/ 14505295 w 22290864"/>
              <a:gd name="connsiteY1151" fmla="*/ 2660553 h 14570476"/>
              <a:gd name="connsiteX1152" fmla="*/ 14509224 w 22290864"/>
              <a:gd name="connsiteY1152" fmla="*/ 2666150 h 14570476"/>
              <a:gd name="connsiteX1153" fmla="*/ 14503244 w 22290864"/>
              <a:gd name="connsiteY1153" fmla="*/ 2667826 h 14570476"/>
              <a:gd name="connsiteX1154" fmla="*/ 14448253 w 22290864"/>
              <a:gd name="connsiteY1154" fmla="*/ 2688533 h 14570476"/>
              <a:gd name="connsiteX1155" fmla="*/ 14444075 w 22290864"/>
              <a:gd name="connsiteY1155" fmla="*/ 2690511 h 14570476"/>
              <a:gd name="connsiteX1156" fmla="*/ 14418935 w 22290864"/>
              <a:gd name="connsiteY1156" fmla="*/ 2655003 h 14570476"/>
              <a:gd name="connsiteX1157" fmla="*/ 14398486 w 22290864"/>
              <a:gd name="connsiteY1157" fmla="*/ 2618365 h 14570476"/>
              <a:gd name="connsiteX1158" fmla="*/ 14400288 w 22290864"/>
              <a:gd name="connsiteY1158" fmla="*/ 2596111 h 14570476"/>
              <a:gd name="connsiteX1159" fmla="*/ 14401501 w 22290864"/>
              <a:gd name="connsiteY1159" fmla="*/ 2580635 h 14570476"/>
              <a:gd name="connsiteX1160" fmla="*/ 14399241 w 22290864"/>
              <a:gd name="connsiteY1160" fmla="*/ 2574101 h 14570476"/>
              <a:gd name="connsiteX1161" fmla="*/ 14362021 w 22290864"/>
              <a:gd name="connsiteY1161" fmla="*/ 2563586 h 14570476"/>
              <a:gd name="connsiteX1162" fmla="*/ 14329264 w 22290864"/>
              <a:gd name="connsiteY1162" fmla="*/ 2587646 h 14570476"/>
              <a:gd name="connsiteX1163" fmla="*/ 14324105 w 22290864"/>
              <a:gd name="connsiteY1163" fmla="*/ 2599116 h 14570476"/>
              <a:gd name="connsiteX1164" fmla="*/ 14341520 w 22290864"/>
              <a:gd name="connsiteY1164" fmla="*/ 2626829 h 14570476"/>
              <a:gd name="connsiteX1165" fmla="*/ 14351346 w 22290864"/>
              <a:gd name="connsiteY1165" fmla="*/ 2629542 h 14570476"/>
              <a:gd name="connsiteX1166" fmla="*/ 14367577 w 22290864"/>
              <a:gd name="connsiteY1166" fmla="*/ 2635879 h 14570476"/>
              <a:gd name="connsiteX1167" fmla="*/ 14394874 w 22290864"/>
              <a:gd name="connsiteY1167" fmla="*/ 2673989 h 14570476"/>
              <a:gd name="connsiteX1168" fmla="*/ 14400762 w 22290864"/>
              <a:gd name="connsiteY1168" fmla="*/ 2684584 h 14570476"/>
              <a:gd name="connsiteX1169" fmla="*/ 14409496 w 22290864"/>
              <a:gd name="connsiteY1169" fmla="*/ 2700390 h 14570476"/>
              <a:gd name="connsiteX1170" fmla="*/ 14414413 w 22290864"/>
              <a:gd name="connsiteY1170" fmla="*/ 2709359 h 14570476"/>
              <a:gd name="connsiteX1171" fmla="*/ 14411415 w 22290864"/>
              <a:gd name="connsiteY1171" fmla="*/ 2711583 h 14570476"/>
              <a:gd name="connsiteX1172" fmla="*/ 14368776 w 22290864"/>
              <a:gd name="connsiteY1172" fmla="*/ 2752321 h 14570476"/>
              <a:gd name="connsiteX1173" fmla="*/ 14364465 w 22290864"/>
              <a:gd name="connsiteY1173" fmla="*/ 2756154 h 14570476"/>
              <a:gd name="connsiteX1174" fmla="*/ 14359714 w 22290864"/>
              <a:gd name="connsiteY1174" fmla="*/ 2741497 h 14570476"/>
              <a:gd name="connsiteX1175" fmla="*/ 14357201 w 22290864"/>
              <a:gd name="connsiteY1175" fmla="*/ 2731342 h 14570476"/>
              <a:gd name="connsiteX1176" fmla="*/ 14350992 w 22290864"/>
              <a:gd name="connsiteY1176" fmla="*/ 2724345 h 14570476"/>
              <a:gd name="connsiteX1177" fmla="*/ 14326062 w 22290864"/>
              <a:gd name="connsiteY1177" fmla="*/ 2726625 h 14570476"/>
              <a:gd name="connsiteX1178" fmla="*/ 14307804 w 22290864"/>
              <a:gd name="connsiteY1178" fmla="*/ 2766154 h 14570476"/>
              <a:gd name="connsiteX1179" fmla="*/ 14323582 w 22290864"/>
              <a:gd name="connsiteY1179" fmla="*/ 2778636 h 14570476"/>
              <a:gd name="connsiteX1180" fmla="*/ 14333835 w 22290864"/>
              <a:gd name="connsiteY1180" fmla="*/ 2777895 h 14570476"/>
              <a:gd name="connsiteX1181" fmla="*/ 14348227 w 22290864"/>
              <a:gd name="connsiteY1181" fmla="*/ 2777545 h 14570476"/>
              <a:gd name="connsiteX1182" fmla="*/ 14349628 w 22290864"/>
              <a:gd name="connsiteY1182" fmla="*/ 2777874 h 14570476"/>
              <a:gd name="connsiteX1183" fmla="*/ 14345650 w 22290864"/>
              <a:gd name="connsiteY1183" fmla="*/ 2784827 h 14570476"/>
              <a:gd name="connsiteX1184" fmla="*/ 14321249 w 22290864"/>
              <a:gd name="connsiteY1184" fmla="*/ 2838397 h 14570476"/>
              <a:gd name="connsiteX1185" fmla="*/ 14319302 w 22290864"/>
              <a:gd name="connsiteY1185" fmla="*/ 2843902 h 14570476"/>
              <a:gd name="connsiteX1186" fmla="*/ 14263004 w 22290864"/>
              <a:gd name="connsiteY1186" fmla="*/ 2834175 h 14570476"/>
              <a:gd name="connsiteX1187" fmla="*/ 14232878 w 22290864"/>
              <a:gd name="connsiteY1187" fmla="*/ 2823013 h 14570476"/>
              <a:gd name="connsiteX1188" fmla="*/ 14221870 w 22290864"/>
              <a:gd name="connsiteY1188" fmla="*/ 2809144 h 14570476"/>
              <a:gd name="connsiteX1189" fmla="*/ 14215926 w 22290864"/>
              <a:gd name="connsiteY1189" fmla="*/ 2800596 h 14570476"/>
              <a:gd name="connsiteX1190" fmla="*/ 14205541 w 22290864"/>
              <a:gd name="connsiteY1190" fmla="*/ 2793459 h 14570476"/>
              <a:gd name="connsiteX1191" fmla="*/ 14188229 w 22290864"/>
              <a:gd name="connsiteY1191" fmla="*/ 2794107 h 14570476"/>
              <a:gd name="connsiteX1192" fmla="*/ 14164038 w 22290864"/>
              <a:gd name="connsiteY1192" fmla="*/ 2837504 h 14570476"/>
              <a:gd name="connsiteX1193" fmla="*/ 14164602 w 22290864"/>
              <a:gd name="connsiteY1193" fmla="*/ 2849092 h 14570476"/>
              <a:gd name="connsiteX1194" fmla="*/ 14169871 w 22290864"/>
              <a:gd name="connsiteY1194" fmla="*/ 2864638 h 14570476"/>
              <a:gd name="connsiteX1195" fmla="*/ 14187551 w 22290864"/>
              <a:gd name="connsiteY1195" fmla="*/ 2874431 h 14570476"/>
              <a:gd name="connsiteX1196" fmla="*/ 14199863 w 22290864"/>
              <a:gd name="connsiteY1196" fmla="*/ 2872157 h 14570476"/>
              <a:gd name="connsiteX1197" fmla="*/ 14208455 w 22290864"/>
              <a:gd name="connsiteY1197" fmla="*/ 2867427 h 14570476"/>
              <a:gd name="connsiteX1198" fmla="*/ 14235822 w 22290864"/>
              <a:gd name="connsiteY1198" fmla="*/ 2858460 h 14570476"/>
              <a:gd name="connsiteX1199" fmla="*/ 14286283 w 22290864"/>
              <a:gd name="connsiteY1199" fmla="*/ 2870938 h 14570476"/>
              <a:gd name="connsiteX1200" fmla="*/ 14306059 w 22290864"/>
              <a:gd name="connsiteY1200" fmla="*/ 2876586 h 14570476"/>
              <a:gd name="connsiteX1201" fmla="*/ 14311877 w 22290864"/>
              <a:gd name="connsiteY1201" fmla="*/ 2878235 h 14570476"/>
              <a:gd name="connsiteX1202" fmla="*/ 14311505 w 22290864"/>
              <a:gd name="connsiteY1202" fmla="*/ 2880579 h 14570476"/>
              <a:gd name="connsiteX1203" fmla="*/ 14310245 w 22290864"/>
              <a:gd name="connsiteY1203" fmla="*/ 2942070 h 14570476"/>
              <a:gd name="connsiteX1204" fmla="*/ 14310398 w 22290864"/>
              <a:gd name="connsiteY1204" fmla="*/ 2948436 h 14570476"/>
              <a:gd name="connsiteX1205" fmla="*/ 14297156 w 22290864"/>
              <a:gd name="connsiteY1205" fmla="*/ 2941953 h 14570476"/>
              <a:gd name="connsiteX1206" fmla="*/ 14278993 w 22290864"/>
              <a:gd name="connsiteY1206" fmla="*/ 2935499 h 14570476"/>
              <a:gd name="connsiteX1207" fmla="*/ 14266510 w 22290864"/>
              <a:gd name="connsiteY1207" fmla="*/ 2943665 h 14570476"/>
              <a:gd name="connsiteX1208" fmla="*/ 14262441 w 22290864"/>
              <a:gd name="connsiteY1208" fmla="*/ 2954827 h 14570476"/>
              <a:gd name="connsiteX1209" fmla="*/ 14278513 w 22290864"/>
              <a:gd name="connsiteY1209" fmla="*/ 2996328 h 14570476"/>
              <a:gd name="connsiteX1210" fmla="*/ 14288848 w 22290864"/>
              <a:gd name="connsiteY1210" fmla="*/ 2997487 h 14570476"/>
              <a:gd name="connsiteX1211" fmla="*/ 14303774 w 22290864"/>
              <a:gd name="connsiteY1211" fmla="*/ 2986256 h 14570476"/>
              <a:gd name="connsiteX1212" fmla="*/ 14313225 w 22290864"/>
              <a:gd name="connsiteY1212" fmla="*/ 2975597 h 14570476"/>
              <a:gd name="connsiteX1213" fmla="*/ 14315322 w 22290864"/>
              <a:gd name="connsiteY1213" fmla="*/ 2974057 h 14570476"/>
              <a:gd name="connsiteX1214" fmla="*/ 14315879 w 22290864"/>
              <a:gd name="connsiteY1214" fmla="*/ 2976119 h 14570476"/>
              <a:gd name="connsiteX1215" fmla="*/ 14318213 w 22290864"/>
              <a:gd name="connsiteY1215" fmla="*/ 2984757 h 14570476"/>
              <a:gd name="connsiteX1216" fmla="*/ 14337743 w 22290864"/>
              <a:gd name="connsiteY1216" fmla="*/ 3034786 h 14570476"/>
              <a:gd name="connsiteX1217" fmla="*/ 14340586 w 22290864"/>
              <a:gd name="connsiteY1217" fmla="*/ 3040446 h 14570476"/>
              <a:gd name="connsiteX1218" fmla="*/ 14335137 w 22290864"/>
              <a:gd name="connsiteY1218" fmla="*/ 3044759 h 14570476"/>
              <a:gd name="connsiteX1219" fmla="*/ 14269529 w 22290864"/>
              <a:gd name="connsiteY1219" fmla="*/ 3085445 h 14570476"/>
              <a:gd name="connsiteX1220" fmla="*/ 14248573 w 22290864"/>
              <a:gd name="connsiteY1220" fmla="*/ 3084071 h 14570476"/>
              <a:gd name="connsiteX1221" fmla="*/ 14222876 w 22290864"/>
              <a:gd name="connsiteY1221" fmla="*/ 3086401 h 14570476"/>
              <a:gd name="connsiteX1222" fmla="*/ 14212296 w 22290864"/>
              <a:gd name="connsiteY1222" fmla="*/ 3104704 h 14570476"/>
              <a:gd name="connsiteX1223" fmla="*/ 14215836 w 22290864"/>
              <a:gd name="connsiteY1223" fmla="*/ 3125350 h 14570476"/>
              <a:gd name="connsiteX1224" fmla="*/ 14248423 w 22290864"/>
              <a:gd name="connsiteY1224" fmla="*/ 3159419 h 14570476"/>
              <a:gd name="connsiteX1225" fmla="*/ 14258830 w 22290864"/>
              <a:gd name="connsiteY1225" fmla="*/ 3160036 h 14570476"/>
              <a:gd name="connsiteX1226" fmla="*/ 14276125 w 22290864"/>
              <a:gd name="connsiteY1226" fmla="*/ 3147178 h 14570476"/>
              <a:gd name="connsiteX1227" fmla="*/ 14280597 w 22290864"/>
              <a:gd name="connsiteY1227" fmla="*/ 3133138 h 14570476"/>
              <a:gd name="connsiteX1228" fmla="*/ 14285968 w 22290864"/>
              <a:gd name="connsiteY1228" fmla="*/ 3118171 h 14570476"/>
              <a:gd name="connsiteX1229" fmla="*/ 14303116 w 22290864"/>
              <a:gd name="connsiteY1229" fmla="*/ 3101835 h 14570476"/>
              <a:gd name="connsiteX1230" fmla="*/ 14326254 w 22290864"/>
              <a:gd name="connsiteY1230" fmla="*/ 3088626 h 14570476"/>
              <a:gd name="connsiteX1231" fmla="*/ 14352840 w 22290864"/>
              <a:gd name="connsiteY1231" fmla="*/ 3073929 h 14570476"/>
              <a:gd name="connsiteX1232" fmla="*/ 14359810 w 22290864"/>
              <a:gd name="connsiteY1232" fmla="*/ 3070413 h 14570476"/>
              <a:gd name="connsiteX1233" fmla="*/ 14363464 w 22290864"/>
              <a:gd name="connsiteY1233" fmla="*/ 3074632 h 14570476"/>
              <a:gd name="connsiteX1234" fmla="*/ 14403179 w 22290864"/>
              <a:gd name="connsiteY1234" fmla="*/ 3115133 h 14570476"/>
              <a:gd name="connsiteX1235" fmla="*/ 14407299 w 22290864"/>
              <a:gd name="connsiteY1235" fmla="*/ 3118498 h 14570476"/>
              <a:gd name="connsiteX1236" fmla="*/ 14405760 w 22290864"/>
              <a:gd name="connsiteY1236" fmla="*/ 3119494 h 14570476"/>
              <a:gd name="connsiteX1237" fmla="*/ 14391000 w 22290864"/>
              <a:gd name="connsiteY1237" fmla="*/ 3124346 h 14570476"/>
              <a:gd name="connsiteX1238" fmla="*/ 14373303 w 22290864"/>
              <a:gd name="connsiteY1238" fmla="*/ 3133203 h 14570476"/>
              <a:gd name="connsiteX1239" fmla="*/ 14375105 w 22290864"/>
              <a:gd name="connsiteY1239" fmla="*/ 3157485 h 14570476"/>
              <a:gd name="connsiteX1240" fmla="*/ 14387128 w 22290864"/>
              <a:gd name="connsiteY1240" fmla="*/ 3169429 h 14570476"/>
              <a:gd name="connsiteX1241" fmla="*/ 14412763 w 22290864"/>
              <a:gd name="connsiteY1241" fmla="*/ 3177207 h 14570476"/>
              <a:gd name="connsiteX1242" fmla="*/ 14424417 w 22290864"/>
              <a:gd name="connsiteY1242" fmla="*/ 3169428 h 14570476"/>
              <a:gd name="connsiteX1243" fmla="*/ 14427085 w 22290864"/>
              <a:gd name="connsiteY1243" fmla="*/ 3153174 h 14570476"/>
              <a:gd name="connsiteX1244" fmla="*/ 14426233 w 22290864"/>
              <a:gd name="connsiteY1244" fmla="*/ 3137522 h 14570476"/>
              <a:gd name="connsiteX1245" fmla="*/ 14430864 w 22290864"/>
              <a:gd name="connsiteY1245" fmla="*/ 3134855 h 14570476"/>
              <a:gd name="connsiteX1246" fmla="*/ 14487743 w 22290864"/>
              <a:gd name="connsiteY1246" fmla="*/ 3161013 h 14570476"/>
              <a:gd name="connsiteX1247" fmla="*/ 14493532 w 22290864"/>
              <a:gd name="connsiteY1247" fmla="*/ 3163196 h 14570476"/>
              <a:gd name="connsiteX1248" fmla="*/ 14487238 w 22290864"/>
              <a:gd name="connsiteY1248" fmla="*/ 3201285 h 14570476"/>
              <a:gd name="connsiteX1249" fmla="*/ 14474313 w 22290864"/>
              <a:gd name="connsiteY1249" fmla="*/ 3249834 h 14570476"/>
              <a:gd name="connsiteX1250" fmla="*/ 14458604 w 22290864"/>
              <a:gd name="connsiteY1250" fmla="*/ 3263398 h 14570476"/>
              <a:gd name="connsiteX1251" fmla="*/ 14445792 w 22290864"/>
              <a:gd name="connsiteY1251" fmla="*/ 3274145 h 14570476"/>
              <a:gd name="connsiteX1252" fmla="*/ 14441878 w 22290864"/>
              <a:gd name="connsiteY1252" fmla="*/ 3291917 h 14570476"/>
              <a:gd name="connsiteX1253" fmla="*/ 14453858 w 22290864"/>
              <a:gd name="connsiteY1253" fmla="*/ 3309568 h 14570476"/>
              <a:gd name="connsiteX1254" fmla="*/ 14492999 w 22290864"/>
              <a:gd name="connsiteY1254" fmla="*/ 3321545 h 14570476"/>
              <a:gd name="connsiteX1255" fmla="*/ 14499999 w 22290864"/>
              <a:gd name="connsiteY1255" fmla="*/ 3320589 h 14570476"/>
              <a:gd name="connsiteX1256" fmla="*/ 6108753 w 22290864"/>
              <a:gd name="connsiteY1256" fmla="*/ 4850175 h 14570476"/>
              <a:gd name="connsiteX1257" fmla="*/ 6203001 w 22290864"/>
              <a:gd name="connsiteY1257" fmla="*/ 4798152 h 14570476"/>
              <a:gd name="connsiteX1258" fmla="*/ 6223618 w 22290864"/>
              <a:gd name="connsiteY1258" fmla="*/ 4709266 h 14570476"/>
              <a:gd name="connsiteX1259" fmla="*/ 6189931 w 22290864"/>
              <a:gd name="connsiteY1259" fmla="*/ 4634301 h 14570476"/>
              <a:gd name="connsiteX1260" fmla="*/ 6153480 w 22290864"/>
              <a:gd name="connsiteY1260" fmla="*/ 4558406 h 14570476"/>
              <a:gd name="connsiteX1261" fmla="*/ 6153274 w 22290864"/>
              <a:gd name="connsiteY1261" fmla="*/ 4452054 h 14570476"/>
              <a:gd name="connsiteX1262" fmla="*/ 6207726 w 22290864"/>
              <a:gd name="connsiteY1262" fmla="*/ 4254386 h 14570476"/>
              <a:gd name="connsiteX1263" fmla="*/ 6238067 w 22290864"/>
              <a:gd name="connsiteY1263" fmla="*/ 4148607 h 14570476"/>
              <a:gd name="connsiteX1264" fmla="*/ 6250559 w 22290864"/>
              <a:gd name="connsiteY1264" fmla="*/ 4112806 h 14570476"/>
              <a:gd name="connsiteX1265" fmla="*/ 6273162 w 22290864"/>
              <a:gd name="connsiteY1265" fmla="*/ 4114941 h 14570476"/>
              <a:gd name="connsiteX1266" fmla="*/ 6574141 w 22290864"/>
              <a:gd name="connsiteY1266" fmla="*/ 4116629 h 14570476"/>
              <a:gd name="connsiteX1267" fmla="*/ 6602008 w 22290864"/>
              <a:gd name="connsiteY1267" fmla="*/ 4113253 h 14570476"/>
              <a:gd name="connsiteX1268" fmla="*/ 6599345 w 22290864"/>
              <a:gd name="connsiteY1268" fmla="*/ 4126933 h 14570476"/>
              <a:gd name="connsiteX1269" fmla="*/ 6567300 w 22290864"/>
              <a:gd name="connsiteY1269" fmla="*/ 4194737 h 14570476"/>
              <a:gd name="connsiteX1270" fmla="*/ 6543493 w 22290864"/>
              <a:gd name="connsiteY1270" fmla="*/ 4233480 h 14570476"/>
              <a:gd name="connsiteX1271" fmla="*/ 6554224 w 22290864"/>
              <a:gd name="connsiteY1271" fmla="*/ 4327609 h 14570476"/>
              <a:gd name="connsiteX1272" fmla="*/ 6646570 w 22290864"/>
              <a:gd name="connsiteY1272" fmla="*/ 4368475 h 14570476"/>
              <a:gd name="connsiteX1273" fmla="*/ 6837874 w 22290864"/>
              <a:gd name="connsiteY1273" fmla="*/ 4274967 h 14570476"/>
              <a:gd name="connsiteX1274" fmla="*/ 6838868 w 22290864"/>
              <a:gd name="connsiteY1274" fmla="*/ 4237531 h 14570476"/>
              <a:gd name="connsiteX1275" fmla="*/ 6780626 w 22290864"/>
              <a:gd name="connsiteY1275" fmla="*/ 4159562 h 14570476"/>
              <a:gd name="connsiteX1276" fmla="*/ 6745729 w 22290864"/>
              <a:gd name="connsiteY1276" fmla="*/ 4131286 h 14570476"/>
              <a:gd name="connsiteX1277" fmla="*/ 6719300 w 22290864"/>
              <a:gd name="connsiteY1277" fmla="*/ 4095146 h 14570476"/>
              <a:gd name="connsiteX1278" fmla="*/ 6755173 w 22290864"/>
              <a:gd name="connsiteY1278" fmla="*/ 4082384 h 14570476"/>
              <a:gd name="connsiteX1279" fmla="*/ 7004382 w 22290864"/>
              <a:gd name="connsiteY1279" fmla="*/ 3987762 h 14570476"/>
              <a:gd name="connsiteX1280" fmla="*/ 7032749 w 22290864"/>
              <a:gd name="connsiteY1280" fmla="*/ 3973282 h 14570476"/>
              <a:gd name="connsiteX1281" fmla="*/ 7040790 w 22290864"/>
              <a:gd name="connsiteY1281" fmla="*/ 3985127 h 14570476"/>
              <a:gd name="connsiteX1282" fmla="*/ 7092649 w 22290864"/>
              <a:gd name="connsiteY1282" fmla="*/ 4058580 h 14570476"/>
              <a:gd name="connsiteX1283" fmla="*/ 7261442 w 22290864"/>
              <a:gd name="connsiteY1283" fmla="*/ 4315140 h 14570476"/>
              <a:gd name="connsiteX1284" fmla="*/ 7263334 w 22290864"/>
              <a:gd name="connsiteY1284" fmla="*/ 4448851 h 14570476"/>
              <a:gd name="connsiteX1285" fmla="*/ 7253823 w 22290864"/>
              <a:gd name="connsiteY1285" fmla="*/ 4504377 h 14570476"/>
              <a:gd name="connsiteX1286" fmla="*/ 7350449 w 22290864"/>
              <a:gd name="connsiteY1286" fmla="*/ 4627455 h 14570476"/>
              <a:gd name="connsiteX1287" fmla="*/ 7570573 w 22290864"/>
              <a:gd name="connsiteY1287" fmla="*/ 4546637 h 14570476"/>
              <a:gd name="connsiteX1288" fmla="*/ 7628618 w 22290864"/>
              <a:gd name="connsiteY1288" fmla="*/ 4374599 h 14570476"/>
              <a:gd name="connsiteX1289" fmla="*/ 7590678 w 22290864"/>
              <a:gd name="connsiteY1289" fmla="*/ 4327410 h 14570476"/>
              <a:gd name="connsiteX1290" fmla="*/ 7518800 w 22290864"/>
              <a:gd name="connsiteY1290" fmla="*/ 4297260 h 14570476"/>
              <a:gd name="connsiteX1291" fmla="*/ 7391341 w 22290864"/>
              <a:gd name="connsiteY1291" fmla="*/ 4237370 h 14570476"/>
              <a:gd name="connsiteX1292" fmla="*/ 7265152 w 22290864"/>
              <a:gd name="connsiteY1292" fmla="*/ 4033009 h 14570476"/>
              <a:gd name="connsiteX1293" fmla="*/ 7182208 w 22290864"/>
              <a:gd name="connsiteY1293" fmla="*/ 3878734 h 14570476"/>
              <a:gd name="connsiteX1294" fmla="*/ 7198893 w 22290864"/>
              <a:gd name="connsiteY1294" fmla="*/ 3865055 h 14570476"/>
              <a:gd name="connsiteX1295" fmla="*/ 7407769 w 22290864"/>
              <a:gd name="connsiteY1295" fmla="*/ 3662548 h 14570476"/>
              <a:gd name="connsiteX1296" fmla="*/ 7422068 w 22290864"/>
              <a:gd name="connsiteY1296" fmla="*/ 3645470 h 14570476"/>
              <a:gd name="connsiteX1297" fmla="*/ 7429842 w 22290864"/>
              <a:gd name="connsiteY1297" fmla="*/ 3655757 h 14570476"/>
              <a:gd name="connsiteX1298" fmla="*/ 7456462 w 22290864"/>
              <a:gd name="connsiteY1298" fmla="*/ 3732736 h 14570476"/>
              <a:gd name="connsiteX1299" fmla="*/ 7501076 w 22290864"/>
              <a:gd name="connsiteY1299" fmla="*/ 3818852 h 14570476"/>
              <a:gd name="connsiteX1300" fmla="*/ 7560906 w 22290864"/>
              <a:gd name="connsiteY1300" fmla="*/ 3833638 h 14570476"/>
              <a:gd name="connsiteX1301" fmla="*/ 7617573 w 22290864"/>
              <a:gd name="connsiteY1301" fmla="*/ 3811299 h 14570476"/>
              <a:gd name="connsiteX1302" fmla="*/ 7712270 w 22290864"/>
              <a:gd name="connsiteY1302" fmla="*/ 3612341 h 14570476"/>
              <a:gd name="connsiteX1303" fmla="*/ 7679023 w 22290864"/>
              <a:gd name="connsiteY1303" fmla="*/ 3569155 h 14570476"/>
              <a:gd name="connsiteX1304" fmla="*/ 7633267 w 22290864"/>
              <a:gd name="connsiteY1304" fmla="*/ 3551155 h 14570476"/>
              <a:gd name="connsiteX1305" fmla="*/ 7587063 w 22290864"/>
              <a:gd name="connsiteY1305" fmla="*/ 3555071 h 14570476"/>
              <a:gd name="connsiteX1306" fmla="*/ 7535469 w 22290864"/>
              <a:gd name="connsiteY1306" fmla="*/ 3559108 h 14570476"/>
              <a:gd name="connsiteX1307" fmla="*/ 7492194 w 22290864"/>
              <a:gd name="connsiteY1307" fmla="*/ 3550901 h 14570476"/>
              <a:gd name="connsiteX1308" fmla="*/ 7502390 w 22290864"/>
              <a:gd name="connsiteY1308" fmla="*/ 3530921 h 14570476"/>
              <a:gd name="connsiteX1309" fmla="*/ 7634797 w 22290864"/>
              <a:gd name="connsiteY1309" fmla="*/ 3246958 h 14570476"/>
              <a:gd name="connsiteX1310" fmla="*/ 7640017 w 22290864"/>
              <a:gd name="connsiteY1310" fmla="*/ 3231839 h 14570476"/>
              <a:gd name="connsiteX1311" fmla="*/ 7721458 w 22290864"/>
              <a:gd name="connsiteY1311" fmla="*/ 3245322 h 14570476"/>
              <a:gd name="connsiteX1312" fmla="*/ 7994778 w 22290864"/>
              <a:gd name="connsiteY1312" fmla="*/ 3294829 h 14570476"/>
              <a:gd name="connsiteX1313" fmla="*/ 8091183 w 22290864"/>
              <a:gd name="connsiteY1313" fmla="*/ 3343013 h 14570476"/>
              <a:gd name="connsiteX1314" fmla="*/ 8144748 w 22290864"/>
              <a:gd name="connsiteY1314" fmla="*/ 3413569 h 14570476"/>
              <a:gd name="connsiteX1315" fmla="*/ 8252514 w 22290864"/>
              <a:gd name="connsiteY1315" fmla="*/ 3489457 h 14570476"/>
              <a:gd name="connsiteX1316" fmla="*/ 8380222 w 22290864"/>
              <a:gd name="connsiteY1316" fmla="*/ 3408256 h 14570476"/>
              <a:gd name="connsiteX1317" fmla="*/ 8425618 w 22290864"/>
              <a:gd name="connsiteY1317" fmla="*/ 3245399 h 14570476"/>
              <a:gd name="connsiteX1318" fmla="*/ 8410907 w 22290864"/>
              <a:gd name="connsiteY1318" fmla="*/ 3160769 h 14570476"/>
              <a:gd name="connsiteX1319" fmla="*/ 8315156 w 22290864"/>
              <a:gd name="connsiteY1319" fmla="*/ 3086026 h 14570476"/>
              <a:gd name="connsiteX1320" fmla="*/ 8207251 w 22290864"/>
              <a:gd name="connsiteY1320" fmla="*/ 3119153 h 14570476"/>
              <a:gd name="connsiteX1321" fmla="*/ 8118302 w 22290864"/>
              <a:gd name="connsiteY1321" fmla="*/ 3158847 h 14570476"/>
              <a:gd name="connsiteX1322" fmla="*/ 7988348 w 22290864"/>
              <a:gd name="connsiteY1322" fmla="*/ 3148672 h 14570476"/>
              <a:gd name="connsiteX1323" fmla="*/ 7680280 w 22290864"/>
              <a:gd name="connsiteY1323" fmla="*/ 3061247 h 14570476"/>
              <a:gd name="connsiteX1324" fmla="*/ 7683582 w 22290864"/>
              <a:gd name="connsiteY1324" fmla="*/ 3031429 h 14570476"/>
              <a:gd name="connsiteX1325" fmla="*/ 7687169 w 22290864"/>
              <a:gd name="connsiteY1325" fmla="*/ 2722873 h 14570476"/>
              <a:gd name="connsiteX1326" fmla="*/ 7705699 w 22290864"/>
              <a:gd name="connsiteY1326" fmla="*/ 2701263 h 14570476"/>
              <a:gd name="connsiteX1327" fmla="*/ 7769054 w 22290864"/>
              <a:gd name="connsiteY1327" fmla="*/ 2734278 h 14570476"/>
              <a:gd name="connsiteX1328" fmla="*/ 7810523 w 22290864"/>
              <a:gd name="connsiteY1328" fmla="*/ 2758823 h 14570476"/>
              <a:gd name="connsiteX1329" fmla="*/ 7913685 w 22290864"/>
              <a:gd name="connsiteY1329" fmla="*/ 2724906 h 14570476"/>
              <a:gd name="connsiteX1330" fmla="*/ 7894791 w 22290864"/>
              <a:gd name="connsiteY1330" fmla="*/ 2495536 h 14570476"/>
              <a:gd name="connsiteX1331" fmla="*/ 7844275 w 22290864"/>
              <a:gd name="connsiteY1331" fmla="*/ 2459119 h 14570476"/>
              <a:gd name="connsiteX1332" fmla="*/ 7791792 w 22290864"/>
              <a:gd name="connsiteY1332" fmla="*/ 2460304 h 14570476"/>
              <a:gd name="connsiteX1333" fmla="*/ 7725112 w 22290864"/>
              <a:gd name="connsiteY1333" fmla="*/ 2521224 h 14570476"/>
              <a:gd name="connsiteX1334" fmla="*/ 7698486 w 22290864"/>
              <a:gd name="connsiteY1334" fmla="*/ 2554039 h 14570476"/>
              <a:gd name="connsiteX1335" fmla="*/ 7665326 w 22290864"/>
              <a:gd name="connsiteY1335" fmla="*/ 2577957 h 14570476"/>
              <a:gd name="connsiteX1336" fmla="*/ 7651951 w 22290864"/>
              <a:gd name="connsiteY1336" fmla="*/ 2536172 h 14570476"/>
              <a:gd name="connsiteX1337" fmla="*/ 7597314 w 22290864"/>
              <a:gd name="connsiteY1337" fmla="*/ 2375241 h 14570476"/>
              <a:gd name="connsiteX1338" fmla="*/ 7553606 w 22290864"/>
              <a:gd name="connsiteY1338" fmla="*/ 2281557 h 14570476"/>
              <a:gd name="connsiteX1339" fmla="*/ 7549547 w 22290864"/>
              <a:gd name="connsiteY1339" fmla="*/ 2274239 h 14570476"/>
              <a:gd name="connsiteX1340" fmla="*/ 7574717 w 22290864"/>
              <a:gd name="connsiteY1340" fmla="*/ 2256299 h 14570476"/>
              <a:gd name="connsiteX1341" fmla="*/ 7758063 w 22290864"/>
              <a:gd name="connsiteY1341" fmla="*/ 2126890 h 14570476"/>
              <a:gd name="connsiteX1342" fmla="*/ 7891653 w 22290864"/>
              <a:gd name="connsiteY1342" fmla="*/ 2047285 h 14570476"/>
              <a:gd name="connsiteX1343" fmla="*/ 7909774 w 22290864"/>
              <a:gd name="connsiteY1343" fmla="*/ 2041974 h 14570476"/>
              <a:gd name="connsiteX1344" fmla="*/ 7972054 w 22290864"/>
              <a:gd name="connsiteY1344" fmla="*/ 2039510 h 14570476"/>
              <a:gd name="connsiteX1345" fmla="*/ 8023125 w 22290864"/>
              <a:gd name="connsiteY1345" fmla="*/ 2048786 h 14570476"/>
              <a:gd name="connsiteX1346" fmla="*/ 8072505 w 22290864"/>
              <a:gd name="connsiteY1346" fmla="*/ 2057549 h 14570476"/>
              <a:gd name="connsiteX1347" fmla="*/ 8176500 w 22290864"/>
              <a:gd name="connsiteY1347" fmla="*/ 2007461 h 14570476"/>
              <a:gd name="connsiteX1348" fmla="*/ 8196512 w 22290864"/>
              <a:gd name="connsiteY1348" fmla="*/ 1899847 h 14570476"/>
              <a:gd name="connsiteX1349" fmla="*/ 8067548 w 22290864"/>
              <a:gd name="connsiteY1349" fmla="*/ 1699167 h 14570476"/>
              <a:gd name="connsiteX1350" fmla="*/ 7963015 w 22290864"/>
              <a:gd name="connsiteY1350" fmla="*/ 1676018 h 14570476"/>
              <a:gd name="connsiteX1351" fmla="*/ 7891520 w 22290864"/>
              <a:gd name="connsiteY1351" fmla="*/ 1727546 h 14570476"/>
              <a:gd name="connsiteX1352" fmla="*/ 7864023 w 22290864"/>
              <a:gd name="connsiteY1352" fmla="*/ 1803184 h 14570476"/>
              <a:gd name="connsiteX1353" fmla="*/ 7825090 w 22290864"/>
              <a:gd name="connsiteY1353" fmla="*/ 1897414 h 14570476"/>
              <a:gd name="connsiteX1354" fmla="*/ 7680614 w 22290864"/>
              <a:gd name="connsiteY1354" fmla="*/ 2002327 h 14570476"/>
              <a:gd name="connsiteX1355" fmla="*/ 7459157 w 22290864"/>
              <a:gd name="connsiteY1355" fmla="*/ 2124446 h 14570476"/>
              <a:gd name="connsiteX1356" fmla="*/ 7447803 w 22290864"/>
              <a:gd name="connsiteY1356" fmla="*/ 2111968 h 14570476"/>
              <a:gd name="connsiteX1357" fmla="*/ 7251511 w 22290864"/>
              <a:gd name="connsiteY1357" fmla="*/ 1902998 h 14570476"/>
              <a:gd name="connsiteX1358" fmla="*/ 7220551 w 22290864"/>
              <a:gd name="connsiteY1358" fmla="*/ 1876650 h 14570476"/>
              <a:gd name="connsiteX1359" fmla="*/ 7214913 w 22290864"/>
              <a:gd name="connsiteY1359" fmla="*/ 1871808 h 14570476"/>
              <a:gd name="connsiteX1360" fmla="*/ 7223359 w 22290864"/>
              <a:gd name="connsiteY1360" fmla="*/ 1866152 h 14570476"/>
              <a:gd name="connsiteX1361" fmla="*/ 7293721 w 22290864"/>
              <a:gd name="connsiteY1361" fmla="*/ 1843067 h 14570476"/>
              <a:gd name="connsiteX1362" fmla="*/ 7361883 w 22290864"/>
              <a:gd name="connsiteY1362" fmla="*/ 1821163 h 14570476"/>
              <a:gd name="connsiteX1363" fmla="*/ 7397197 w 22290864"/>
              <a:gd name="connsiteY1363" fmla="*/ 1751396 h 14570476"/>
              <a:gd name="connsiteX1364" fmla="*/ 7244261 w 22290864"/>
              <a:gd name="connsiteY1364" fmla="*/ 1588486 h 14570476"/>
              <a:gd name="connsiteX1365" fmla="*/ 7185161 w 22290864"/>
              <a:gd name="connsiteY1365" fmla="*/ 1583793 h 14570476"/>
              <a:gd name="connsiteX1366" fmla="*/ 7123062 w 22290864"/>
              <a:gd name="connsiteY1366" fmla="*/ 1631705 h 14570476"/>
              <a:gd name="connsiteX1367" fmla="*/ 7117556 w 22290864"/>
              <a:gd name="connsiteY1367" fmla="*/ 1710587 h 14570476"/>
              <a:gd name="connsiteX1368" fmla="*/ 7121924 w 22290864"/>
              <a:gd name="connsiteY1368" fmla="*/ 1762931 h 14570476"/>
              <a:gd name="connsiteX1369" fmla="*/ 7115771 w 22290864"/>
              <a:gd name="connsiteY1369" fmla="*/ 1800651 h 14570476"/>
              <a:gd name="connsiteX1370" fmla="*/ 7091066 w 22290864"/>
              <a:gd name="connsiteY1370" fmla="*/ 1786255 h 14570476"/>
              <a:gd name="connsiteX1371" fmla="*/ 6834034 w 22290864"/>
              <a:gd name="connsiteY1371" fmla="*/ 1665835 h 14570476"/>
              <a:gd name="connsiteX1372" fmla="*/ 6804202 w 22290864"/>
              <a:gd name="connsiteY1372" fmla="*/ 1651918 h 14570476"/>
              <a:gd name="connsiteX1373" fmla="*/ 6815703 w 22290864"/>
              <a:gd name="connsiteY1373" fmla="*/ 1584630 h 14570476"/>
              <a:gd name="connsiteX1374" fmla="*/ 6874053 w 22290864"/>
              <a:gd name="connsiteY1374" fmla="*/ 1283514 h 14570476"/>
              <a:gd name="connsiteX1375" fmla="*/ 6930351 w 22290864"/>
              <a:gd name="connsiteY1375" fmla="*/ 1202936 h 14570476"/>
              <a:gd name="connsiteX1376" fmla="*/ 6974158 w 22290864"/>
              <a:gd name="connsiteY1376" fmla="*/ 1172184 h 14570476"/>
              <a:gd name="connsiteX1377" fmla="*/ 7038859 w 22290864"/>
              <a:gd name="connsiteY1377" fmla="*/ 1118415 h 14570476"/>
              <a:gd name="connsiteX1378" fmla="*/ 7057376 w 22290864"/>
              <a:gd name="connsiteY1378" fmla="*/ 1031293 h 14570476"/>
              <a:gd name="connsiteX1379" fmla="*/ 7016104 w 22290864"/>
              <a:gd name="connsiteY1379" fmla="*/ 958829 h 14570476"/>
              <a:gd name="connsiteX1380" fmla="*/ 6866464 w 22290864"/>
              <a:gd name="connsiteY1380" fmla="*/ 889920 h 14570476"/>
              <a:gd name="connsiteX1381" fmla="*/ 6778430 w 22290864"/>
              <a:gd name="connsiteY1381" fmla="*/ 889388 h 14570476"/>
              <a:gd name="connsiteX1382" fmla="*/ 6728367 w 22290864"/>
              <a:gd name="connsiteY1382" fmla="*/ 901177 h 14570476"/>
              <a:gd name="connsiteX1383" fmla="*/ 6677270 w 22290864"/>
              <a:gd name="connsiteY1383" fmla="*/ 941994 h 14570476"/>
              <a:gd name="connsiteX1384" fmla="*/ 6659874 w 22290864"/>
              <a:gd name="connsiteY1384" fmla="*/ 977233 h 14570476"/>
              <a:gd name="connsiteX1385" fmla="*/ 6658243 w 22290864"/>
              <a:gd name="connsiteY1385" fmla="*/ 1037819 h 14570476"/>
              <a:gd name="connsiteX1386" fmla="*/ 6696134 w 22290864"/>
              <a:gd name="connsiteY1386" fmla="*/ 1116272 h 14570476"/>
              <a:gd name="connsiteX1387" fmla="*/ 6732143 w 22290864"/>
              <a:gd name="connsiteY1387" fmla="*/ 1257356 h 14570476"/>
              <a:gd name="connsiteX1388" fmla="*/ 6670661 w 22290864"/>
              <a:gd name="connsiteY1388" fmla="*/ 1492294 h 14570476"/>
              <a:gd name="connsiteX1389" fmla="*/ 6642903 w 22290864"/>
              <a:gd name="connsiteY1389" fmla="*/ 1588614 h 14570476"/>
              <a:gd name="connsiteX1390" fmla="*/ 6635048 w 22290864"/>
              <a:gd name="connsiteY1390" fmla="*/ 1616407 h 14570476"/>
              <a:gd name="connsiteX1391" fmla="*/ 6616922 w 22290864"/>
              <a:gd name="connsiteY1391" fmla="*/ 1613505 h 14570476"/>
              <a:gd name="connsiteX1392" fmla="*/ 6309165 w 22290864"/>
              <a:gd name="connsiteY1392" fmla="*/ 1606167 h 14570476"/>
              <a:gd name="connsiteX1393" fmla="*/ 6275453 w 22290864"/>
              <a:gd name="connsiteY1393" fmla="*/ 1609342 h 14570476"/>
              <a:gd name="connsiteX1394" fmla="*/ 6278255 w 22290864"/>
              <a:gd name="connsiteY1394" fmla="*/ 1597642 h 14570476"/>
              <a:gd name="connsiteX1395" fmla="*/ 6309928 w 22290864"/>
              <a:gd name="connsiteY1395" fmla="*/ 1533508 h 14570476"/>
              <a:gd name="connsiteX1396" fmla="*/ 6340766 w 22290864"/>
              <a:gd name="connsiteY1396" fmla="*/ 1443472 h 14570476"/>
              <a:gd name="connsiteX1397" fmla="*/ 6299840 w 22290864"/>
              <a:gd name="connsiteY1397" fmla="*/ 1382369 h 14570476"/>
              <a:gd name="connsiteX1398" fmla="*/ 6169813 w 22290864"/>
              <a:gd name="connsiteY1398" fmla="*/ 1363591 h 14570476"/>
              <a:gd name="connsiteX1399" fmla="*/ 6054631 w 22290864"/>
              <a:gd name="connsiteY1399" fmla="*/ 1423211 h 14570476"/>
              <a:gd name="connsiteX1400" fmla="*/ 6038467 w 22290864"/>
              <a:gd name="connsiteY1400" fmla="*/ 1499512 h 14570476"/>
              <a:gd name="connsiteX1401" fmla="*/ 6099377 w 22290864"/>
              <a:gd name="connsiteY1401" fmla="*/ 1572014 h 14570476"/>
              <a:gd name="connsiteX1402" fmla="*/ 6134802 w 22290864"/>
              <a:gd name="connsiteY1402" fmla="*/ 1602204 h 14570476"/>
              <a:gd name="connsiteX1403" fmla="*/ 6154147 w 22290864"/>
              <a:gd name="connsiteY1403" fmla="*/ 1629742 h 14570476"/>
              <a:gd name="connsiteX1404" fmla="*/ 6124713 w 22290864"/>
              <a:gd name="connsiteY1404" fmla="*/ 1637994 h 14570476"/>
              <a:gd name="connsiteX1405" fmla="*/ 5854114 w 22290864"/>
              <a:gd name="connsiteY1405" fmla="*/ 1739889 h 14570476"/>
              <a:gd name="connsiteX1406" fmla="*/ 5833547 w 22290864"/>
              <a:gd name="connsiteY1406" fmla="*/ 1749625 h 14570476"/>
              <a:gd name="connsiteX1407" fmla="*/ 5709835 w 22290864"/>
              <a:gd name="connsiteY1407" fmla="*/ 1574893 h 14570476"/>
              <a:gd name="connsiteX1408" fmla="*/ 5609208 w 22290864"/>
              <a:gd name="connsiteY1408" fmla="*/ 1394598 h 14570476"/>
              <a:gd name="connsiteX1409" fmla="*/ 5618077 w 22290864"/>
              <a:gd name="connsiteY1409" fmla="*/ 1285088 h 14570476"/>
              <a:gd name="connsiteX1410" fmla="*/ 5624050 w 22290864"/>
              <a:gd name="connsiteY1410" fmla="*/ 1208932 h 14570476"/>
              <a:gd name="connsiteX1411" fmla="*/ 5612928 w 22290864"/>
              <a:gd name="connsiteY1411" fmla="*/ 1176779 h 14570476"/>
              <a:gd name="connsiteX1412" fmla="*/ 5429771 w 22290864"/>
              <a:gd name="connsiteY1412" fmla="*/ 1125037 h 14570476"/>
              <a:gd name="connsiteX1413" fmla="*/ 5268576 w 22290864"/>
              <a:gd name="connsiteY1413" fmla="*/ 1243435 h 14570476"/>
              <a:gd name="connsiteX1414" fmla="*/ 5243198 w 22290864"/>
              <a:gd name="connsiteY1414" fmla="*/ 1299879 h 14570476"/>
              <a:gd name="connsiteX1415" fmla="*/ 5328882 w 22290864"/>
              <a:gd name="connsiteY1415" fmla="*/ 1436252 h 14570476"/>
              <a:gd name="connsiteX1416" fmla="*/ 5377245 w 22290864"/>
              <a:gd name="connsiteY1416" fmla="*/ 1449598 h 14570476"/>
              <a:gd name="connsiteX1417" fmla="*/ 5457114 w 22290864"/>
              <a:gd name="connsiteY1417" fmla="*/ 1480782 h 14570476"/>
              <a:gd name="connsiteX1418" fmla="*/ 5591436 w 22290864"/>
              <a:gd name="connsiteY1418" fmla="*/ 1668323 h 14570476"/>
              <a:gd name="connsiteX1419" fmla="*/ 5620407 w 22290864"/>
              <a:gd name="connsiteY1419" fmla="*/ 1720455 h 14570476"/>
              <a:gd name="connsiteX1420" fmla="*/ 5663392 w 22290864"/>
              <a:gd name="connsiteY1420" fmla="*/ 1798235 h 14570476"/>
              <a:gd name="connsiteX1421" fmla="*/ 5687586 w 22290864"/>
              <a:gd name="connsiteY1421" fmla="*/ 1842371 h 14570476"/>
              <a:gd name="connsiteX1422" fmla="*/ 5672836 w 22290864"/>
              <a:gd name="connsiteY1422" fmla="*/ 1853315 h 14570476"/>
              <a:gd name="connsiteX1423" fmla="*/ 5463010 w 22290864"/>
              <a:gd name="connsiteY1423" fmla="*/ 2053781 h 14570476"/>
              <a:gd name="connsiteX1424" fmla="*/ 5441804 w 22290864"/>
              <a:gd name="connsiteY1424" fmla="*/ 2072644 h 14570476"/>
              <a:gd name="connsiteX1425" fmla="*/ 5418420 w 22290864"/>
              <a:gd name="connsiteY1425" fmla="*/ 2000519 h 14570476"/>
              <a:gd name="connsiteX1426" fmla="*/ 5406046 w 22290864"/>
              <a:gd name="connsiteY1426" fmla="*/ 1950550 h 14570476"/>
              <a:gd name="connsiteX1427" fmla="*/ 5375502 w 22290864"/>
              <a:gd name="connsiteY1427" fmla="*/ 1916117 h 14570476"/>
              <a:gd name="connsiteX1428" fmla="*/ 5252823 w 22290864"/>
              <a:gd name="connsiteY1428" fmla="*/ 1927335 h 14570476"/>
              <a:gd name="connsiteX1429" fmla="*/ 5162974 w 22290864"/>
              <a:gd name="connsiteY1429" fmla="*/ 2121855 h 14570476"/>
              <a:gd name="connsiteX1430" fmla="*/ 5240614 w 22290864"/>
              <a:gd name="connsiteY1430" fmla="*/ 2183274 h 14570476"/>
              <a:gd name="connsiteX1431" fmla="*/ 5291073 w 22290864"/>
              <a:gd name="connsiteY1431" fmla="*/ 2179631 h 14570476"/>
              <a:gd name="connsiteX1432" fmla="*/ 5361893 w 22290864"/>
              <a:gd name="connsiteY1432" fmla="*/ 2177907 h 14570476"/>
              <a:gd name="connsiteX1433" fmla="*/ 5368782 w 22290864"/>
              <a:gd name="connsiteY1433" fmla="*/ 2179531 h 14570476"/>
              <a:gd name="connsiteX1434" fmla="*/ 5349207 w 22290864"/>
              <a:gd name="connsiteY1434" fmla="*/ 2213741 h 14570476"/>
              <a:gd name="connsiteX1435" fmla="*/ 5229137 w 22290864"/>
              <a:gd name="connsiteY1435" fmla="*/ 2477356 h 14570476"/>
              <a:gd name="connsiteX1436" fmla="*/ 5219558 w 22290864"/>
              <a:gd name="connsiteY1436" fmla="*/ 2504442 h 14570476"/>
              <a:gd name="connsiteX1437" fmla="*/ 4942513 w 22290864"/>
              <a:gd name="connsiteY1437" fmla="*/ 2456578 h 14570476"/>
              <a:gd name="connsiteX1438" fmla="*/ 4794270 w 22290864"/>
              <a:gd name="connsiteY1438" fmla="*/ 2401654 h 14570476"/>
              <a:gd name="connsiteX1439" fmla="*/ 4740099 w 22290864"/>
              <a:gd name="connsiteY1439" fmla="*/ 2333406 h 14570476"/>
              <a:gd name="connsiteX1440" fmla="*/ 4710850 w 22290864"/>
              <a:gd name="connsiteY1440" fmla="*/ 2291338 h 14570476"/>
              <a:gd name="connsiteX1441" fmla="*/ 4659756 w 22290864"/>
              <a:gd name="connsiteY1441" fmla="*/ 2256221 h 14570476"/>
              <a:gd name="connsiteX1442" fmla="*/ 4574562 w 22290864"/>
              <a:gd name="connsiteY1442" fmla="*/ 2259409 h 14570476"/>
              <a:gd name="connsiteX1443" fmla="*/ 4455524 w 22290864"/>
              <a:gd name="connsiteY1443" fmla="*/ 2472959 h 14570476"/>
              <a:gd name="connsiteX1444" fmla="*/ 4458291 w 22290864"/>
              <a:gd name="connsiteY1444" fmla="*/ 2529985 h 14570476"/>
              <a:gd name="connsiteX1445" fmla="*/ 4484228 w 22290864"/>
              <a:gd name="connsiteY1445" fmla="*/ 2606481 h 14570476"/>
              <a:gd name="connsiteX1446" fmla="*/ 4571220 w 22290864"/>
              <a:gd name="connsiteY1446" fmla="*/ 2654676 h 14570476"/>
              <a:gd name="connsiteX1447" fmla="*/ 4631803 w 22290864"/>
              <a:gd name="connsiteY1447" fmla="*/ 2643487 h 14570476"/>
              <a:gd name="connsiteX1448" fmla="*/ 4674087 w 22290864"/>
              <a:gd name="connsiteY1448" fmla="*/ 2620209 h 14570476"/>
              <a:gd name="connsiteX1449" fmla="*/ 4808753 w 22290864"/>
              <a:gd name="connsiteY1449" fmla="*/ 2576082 h 14570476"/>
              <a:gd name="connsiteX1450" fmla="*/ 5057068 w 22290864"/>
              <a:gd name="connsiteY1450" fmla="*/ 2637488 h 14570476"/>
              <a:gd name="connsiteX1451" fmla="*/ 5154384 w 22290864"/>
              <a:gd name="connsiteY1451" fmla="*/ 2665281 h 14570476"/>
              <a:gd name="connsiteX1452" fmla="*/ 5183020 w 22290864"/>
              <a:gd name="connsiteY1452" fmla="*/ 2673394 h 14570476"/>
              <a:gd name="connsiteX1453" fmla="*/ 5181192 w 22290864"/>
              <a:gd name="connsiteY1453" fmla="*/ 2684927 h 14570476"/>
              <a:gd name="connsiteX1454" fmla="*/ 5174980 w 22290864"/>
              <a:gd name="connsiteY1454" fmla="*/ 2987522 h 14570476"/>
              <a:gd name="connsiteX1455" fmla="*/ 5175743 w 22290864"/>
              <a:gd name="connsiteY1455" fmla="*/ 3018847 h 14570476"/>
              <a:gd name="connsiteX1456" fmla="*/ 5110576 w 22290864"/>
              <a:gd name="connsiteY1456" fmla="*/ 2986945 h 14570476"/>
              <a:gd name="connsiteX1457" fmla="*/ 5021194 w 22290864"/>
              <a:gd name="connsiteY1457" fmla="*/ 2955187 h 14570476"/>
              <a:gd name="connsiteX1458" fmla="*/ 4959773 w 22290864"/>
              <a:gd name="connsiteY1458" fmla="*/ 2995371 h 14570476"/>
              <a:gd name="connsiteX1459" fmla="*/ 4939743 w 22290864"/>
              <a:gd name="connsiteY1459" fmla="*/ 3050296 h 14570476"/>
              <a:gd name="connsiteX1460" fmla="*/ 5018831 w 22290864"/>
              <a:gd name="connsiteY1460" fmla="*/ 3254518 h 14570476"/>
              <a:gd name="connsiteX1461" fmla="*/ 5069690 w 22290864"/>
              <a:gd name="connsiteY1461" fmla="*/ 3260223 h 14570476"/>
              <a:gd name="connsiteX1462" fmla="*/ 5143148 w 22290864"/>
              <a:gd name="connsiteY1462" fmla="*/ 3204953 h 14570476"/>
              <a:gd name="connsiteX1463" fmla="*/ 5189645 w 22290864"/>
              <a:gd name="connsiteY1463" fmla="*/ 3152502 h 14570476"/>
              <a:gd name="connsiteX1464" fmla="*/ 5199965 w 22290864"/>
              <a:gd name="connsiteY1464" fmla="*/ 3144923 h 14570476"/>
              <a:gd name="connsiteX1465" fmla="*/ 5202706 w 22290864"/>
              <a:gd name="connsiteY1465" fmla="*/ 3155072 h 14570476"/>
              <a:gd name="connsiteX1466" fmla="*/ 5214201 w 22290864"/>
              <a:gd name="connsiteY1466" fmla="*/ 3197579 h 14570476"/>
              <a:gd name="connsiteX1467" fmla="*/ 5310300 w 22290864"/>
              <a:gd name="connsiteY1467" fmla="*/ 3443763 h 14570476"/>
              <a:gd name="connsiteX1468" fmla="*/ 5324291 w 22290864"/>
              <a:gd name="connsiteY1468" fmla="*/ 3471617 h 14570476"/>
              <a:gd name="connsiteX1469" fmla="*/ 5297481 w 22290864"/>
              <a:gd name="connsiteY1469" fmla="*/ 3492844 h 14570476"/>
              <a:gd name="connsiteX1470" fmla="*/ 4974628 w 22290864"/>
              <a:gd name="connsiteY1470" fmla="*/ 3693056 h 14570476"/>
              <a:gd name="connsiteX1471" fmla="*/ 4871502 w 22290864"/>
              <a:gd name="connsiteY1471" fmla="*/ 3686295 h 14570476"/>
              <a:gd name="connsiteX1472" fmla="*/ 4745058 w 22290864"/>
              <a:gd name="connsiteY1472" fmla="*/ 3697756 h 14570476"/>
              <a:gd name="connsiteX1473" fmla="*/ 4692992 w 22290864"/>
              <a:gd name="connsiteY1473" fmla="*/ 3787827 h 14570476"/>
              <a:gd name="connsiteX1474" fmla="*/ 4710412 w 22290864"/>
              <a:gd name="connsiteY1474" fmla="*/ 3889424 h 14570476"/>
              <a:gd name="connsiteX1475" fmla="*/ 4870771 w 22290864"/>
              <a:gd name="connsiteY1475" fmla="*/ 4057071 h 14570476"/>
              <a:gd name="connsiteX1476" fmla="*/ 4921975 w 22290864"/>
              <a:gd name="connsiteY1476" fmla="*/ 4060113 h 14570476"/>
              <a:gd name="connsiteX1477" fmla="*/ 5007082 w 22290864"/>
              <a:gd name="connsiteY1477" fmla="*/ 3996834 h 14570476"/>
              <a:gd name="connsiteX1478" fmla="*/ 5029091 w 22290864"/>
              <a:gd name="connsiteY1478" fmla="*/ 3927746 h 14570476"/>
              <a:gd name="connsiteX1479" fmla="*/ 5055525 w 22290864"/>
              <a:gd name="connsiteY1479" fmla="*/ 3854092 h 14570476"/>
              <a:gd name="connsiteX1480" fmla="*/ 5139903 w 22290864"/>
              <a:gd name="connsiteY1480" fmla="*/ 3773709 h 14570476"/>
              <a:gd name="connsiteX1481" fmla="*/ 5253761 w 22290864"/>
              <a:gd name="connsiteY1481" fmla="*/ 3708707 h 14570476"/>
              <a:gd name="connsiteX1482" fmla="*/ 5384595 w 22290864"/>
              <a:gd name="connsiteY1482" fmla="*/ 3636386 h 14570476"/>
              <a:gd name="connsiteX1483" fmla="*/ 5418890 w 22290864"/>
              <a:gd name="connsiteY1483" fmla="*/ 3619086 h 14570476"/>
              <a:gd name="connsiteX1484" fmla="*/ 5436872 w 22290864"/>
              <a:gd name="connsiteY1484" fmla="*/ 3639845 h 14570476"/>
              <a:gd name="connsiteX1485" fmla="*/ 5632307 w 22290864"/>
              <a:gd name="connsiteY1485" fmla="*/ 3839145 h 14570476"/>
              <a:gd name="connsiteX1486" fmla="*/ 5652575 w 22290864"/>
              <a:gd name="connsiteY1486" fmla="*/ 3855705 h 14570476"/>
              <a:gd name="connsiteX1487" fmla="*/ 5645002 w 22290864"/>
              <a:gd name="connsiteY1487" fmla="*/ 3860609 h 14570476"/>
              <a:gd name="connsiteX1488" fmla="*/ 5572370 w 22290864"/>
              <a:gd name="connsiteY1488" fmla="*/ 3884483 h 14570476"/>
              <a:gd name="connsiteX1489" fmla="*/ 5485288 w 22290864"/>
              <a:gd name="connsiteY1489" fmla="*/ 3928065 h 14570476"/>
              <a:gd name="connsiteX1490" fmla="*/ 5494158 w 22290864"/>
              <a:gd name="connsiteY1490" fmla="*/ 4047557 h 14570476"/>
              <a:gd name="connsiteX1491" fmla="*/ 5553316 w 22290864"/>
              <a:gd name="connsiteY1491" fmla="*/ 4106334 h 14570476"/>
              <a:gd name="connsiteX1492" fmla="*/ 5679473 w 22290864"/>
              <a:gd name="connsiteY1492" fmla="*/ 4144608 h 14570476"/>
              <a:gd name="connsiteX1493" fmla="*/ 5736814 w 22290864"/>
              <a:gd name="connsiteY1493" fmla="*/ 4106327 h 14570476"/>
              <a:gd name="connsiteX1494" fmla="*/ 5749942 w 22290864"/>
              <a:gd name="connsiteY1494" fmla="*/ 4026339 h 14570476"/>
              <a:gd name="connsiteX1495" fmla="*/ 5745752 w 22290864"/>
              <a:gd name="connsiteY1495" fmla="*/ 3949321 h 14570476"/>
              <a:gd name="connsiteX1496" fmla="*/ 5768542 w 22290864"/>
              <a:gd name="connsiteY1496" fmla="*/ 3936198 h 14570476"/>
              <a:gd name="connsiteX1497" fmla="*/ 6048432 w 22290864"/>
              <a:gd name="connsiteY1497" fmla="*/ 4064918 h 14570476"/>
              <a:gd name="connsiteX1498" fmla="*/ 6076918 w 22290864"/>
              <a:gd name="connsiteY1498" fmla="*/ 4075662 h 14570476"/>
              <a:gd name="connsiteX1499" fmla="*/ 6045952 w 22290864"/>
              <a:gd name="connsiteY1499" fmla="*/ 4263091 h 14570476"/>
              <a:gd name="connsiteX1500" fmla="*/ 5982345 w 22290864"/>
              <a:gd name="connsiteY1500" fmla="*/ 4501998 h 14570476"/>
              <a:gd name="connsiteX1501" fmla="*/ 5905045 w 22290864"/>
              <a:gd name="connsiteY1501" fmla="*/ 4568746 h 14570476"/>
              <a:gd name="connsiteX1502" fmla="*/ 5841995 w 22290864"/>
              <a:gd name="connsiteY1502" fmla="*/ 4621631 h 14570476"/>
              <a:gd name="connsiteX1503" fmla="*/ 5822734 w 22290864"/>
              <a:gd name="connsiteY1503" fmla="*/ 4709081 h 14570476"/>
              <a:gd name="connsiteX1504" fmla="*/ 5881699 w 22290864"/>
              <a:gd name="connsiteY1504" fmla="*/ 4795941 h 14570476"/>
              <a:gd name="connsiteX1505" fmla="*/ 6074301 w 22290864"/>
              <a:gd name="connsiteY1505" fmla="*/ 4854879 h 14570476"/>
              <a:gd name="connsiteX1506" fmla="*/ 6108753 w 22290864"/>
              <a:gd name="connsiteY1506" fmla="*/ 4850175 h 14570476"/>
              <a:gd name="connsiteX1507" fmla="*/ 8247043 w 22290864"/>
              <a:gd name="connsiteY1507" fmla="*/ 4553064 h 14570476"/>
              <a:gd name="connsiteX1508" fmla="*/ 8253341 w 22290864"/>
              <a:gd name="connsiteY1508" fmla="*/ 4549117 h 14570476"/>
              <a:gd name="connsiteX1509" fmla="*/ 8267128 w 22290864"/>
              <a:gd name="connsiteY1509" fmla="*/ 4530691 h 14570476"/>
              <a:gd name="connsiteX1510" fmla="*/ 8263327 w 22290864"/>
              <a:gd name="connsiteY1510" fmla="*/ 4511559 h 14570476"/>
              <a:gd name="connsiteX1511" fmla="*/ 8250169 w 22290864"/>
              <a:gd name="connsiteY1511" fmla="*/ 4499916 h 14570476"/>
              <a:gd name="connsiteX1512" fmla="*/ 8236392 w 22290864"/>
              <a:gd name="connsiteY1512" fmla="*/ 4488336 h 14570476"/>
              <a:gd name="connsiteX1513" fmla="*/ 8226997 w 22290864"/>
              <a:gd name="connsiteY1513" fmla="*/ 4467633 h 14570476"/>
              <a:gd name="connsiteX1514" fmla="*/ 8220220 w 22290864"/>
              <a:gd name="connsiteY1514" fmla="*/ 4424331 h 14570476"/>
              <a:gd name="connsiteX1515" fmla="*/ 8216827 w 22290864"/>
              <a:gd name="connsiteY1515" fmla="*/ 4401053 h 14570476"/>
              <a:gd name="connsiteX1516" fmla="*/ 8216112 w 22290864"/>
              <a:gd name="connsiteY1516" fmla="*/ 4392978 h 14570476"/>
              <a:gd name="connsiteX1517" fmla="*/ 8220704 w 22290864"/>
              <a:gd name="connsiteY1517" fmla="*/ 4391406 h 14570476"/>
              <a:gd name="connsiteX1518" fmla="*/ 8279493 w 22290864"/>
              <a:gd name="connsiteY1518" fmla="*/ 4365262 h 14570476"/>
              <a:gd name="connsiteX1519" fmla="*/ 8284626 w 22290864"/>
              <a:gd name="connsiteY1519" fmla="*/ 4362152 h 14570476"/>
              <a:gd name="connsiteX1520" fmla="*/ 8285310 w 22290864"/>
              <a:gd name="connsiteY1520" fmla="*/ 4365052 h 14570476"/>
              <a:gd name="connsiteX1521" fmla="*/ 8285031 w 22290864"/>
              <a:gd name="connsiteY1521" fmla="*/ 4381081 h 14570476"/>
              <a:gd name="connsiteX1522" fmla="*/ 8283800 w 22290864"/>
              <a:gd name="connsiteY1522" fmla="*/ 4390724 h 14570476"/>
              <a:gd name="connsiteX1523" fmla="*/ 8294170 w 22290864"/>
              <a:gd name="connsiteY1523" fmla="*/ 4408120 h 14570476"/>
              <a:gd name="connsiteX1524" fmla="*/ 8315757 w 22290864"/>
              <a:gd name="connsiteY1524" fmla="*/ 4407959 h 14570476"/>
              <a:gd name="connsiteX1525" fmla="*/ 8344805 w 22290864"/>
              <a:gd name="connsiteY1525" fmla="*/ 4372913 h 14570476"/>
              <a:gd name="connsiteX1526" fmla="*/ 8341706 w 22290864"/>
              <a:gd name="connsiteY1526" fmla="*/ 4365532 h 14570476"/>
              <a:gd name="connsiteX1527" fmla="*/ 8323500 w 22290864"/>
              <a:gd name="connsiteY1527" fmla="*/ 4355464 h 14570476"/>
              <a:gd name="connsiteX1528" fmla="*/ 8314214 w 22290864"/>
              <a:gd name="connsiteY1528" fmla="*/ 4353024 h 14570476"/>
              <a:gd name="connsiteX1529" fmla="*/ 8305886 w 22290864"/>
              <a:gd name="connsiteY1529" fmla="*/ 4348308 h 14570476"/>
              <a:gd name="connsiteX1530" fmla="*/ 8311753 w 22290864"/>
              <a:gd name="connsiteY1530" fmla="*/ 4342666 h 14570476"/>
              <a:gd name="connsiteX1531" fmla="*/ 8351985 w 22290864"/>
              <a:gd name="connsiteY1531" fmla="*/ 4302311 h 14570476"/>
              <a:gd name="connsiteX1532" fmla="*/ 8356238 w 22290864"/>
              <a:gd name="connsiteY1532" fmla="*/ 4296994 h 14570476"/>
              <a:gd name="connsiteX1533" fmla="*/ 8358846 w 22290864"/>
              <a:gd name="connsiteY1533" fmla="*/ 4298595 h 14570476"/>
              <a:gd name="connsiteX1534" fmla="*/ 8375411 w 22290864"/>
              <a:gd name="connsiteY1534" fmla="*/ 4308344 h 14570476"/>
              <a:gd name="connsiteX1535" fmla="*/ 8430865 w 22290864"/>
              <a:gd name="connsiteY1535" fmla="*/ 4343484 h 14570476"/>
              <a:gd name="connsiteX1536" fmla="*/ 8442994 w 22290864"/>
              <a:gd name="connsiteY1536" fmla="*/ 4369369 h 14570476"/>
              <a:gd name="connsiteX1537" fmla="*/ 8446025 w 22290864"/>
              <a:gd name="connsiteY1537" fmla="*/ 4381024 h 14570476"/>
              <a:gd name="connsiteX1538" fmla="*/ 8475677 w 22290864"/>
              <a:gd name="connsiteY1538" fmla="*/ 4396505 h 14570476"/>
              <a:gd name="connsiteX1539" fmla="*/ 8511456 w 22290864"/>
              <a:gd name="connsiteY1539" fmla="*/ 4361397 h 14570476"/>
              <a:gd name="connsiteX1540" fmla="*/ 8507633 w 22290864"/>
              <a:gd name="connsiteY1540" fmla="*/ 4322773 h 14570476"/>
              <a:gd name="connsiteX1541" fmla="*/ 8496091 w 22290864"/>
              <a:gd name="connsiteY1541" fmla="*/ 4316916 h 14570476"/>
              <a:gd name="connsiteX1542" fmla="*/ 8479434 w 22290864"/>
              <a:gd name="connsiteY1542" fmla="*/ 4317364 h 14570476"/>
              <a:gd name="connsiteX1543" fmla="*/ 8449333 w 22290864"/>
              <a:gd name="connsiteY1543" fmla="*/ 4316906 h 14570476"/>
              <a:gd name="connsiteX1544" fmla="*/ 8406771 w 22290864"/>
              <a:gd name="connsiteY1544" fmla="*/ 4288189 h 14570476"/>
              <a:gd name="connsiteX1545" fmla="*/ 8377041 w 22290864"/>
              <a:gd name="connsiteY1545" fmla="*/ 4265427 h 14570476"/>
              <a:gd name="connsiteX1546" fmla="*/ 8379089 w 22290864"/>
              <a:gd name="connsiteY1546" fmla="*/ 4261294 h 14570476"/>
              <a:gd name="connsiteX1547" fmla="*/ 8401973 w 22290864"/>
              <a:gd name="connsiteY1547" fmla="*/ 4203466 h 14570476"/>
              <a:gd name="connsiteX1548" fmla="*/ 8403257 w 22290864"/>
              <a:gd name="connsiteY1548" fmla="*/ 4198881 h 14570476"/>
              <a:gd name="connsiteX1549" fmla="*/ 8405677 w 22290864"/>
              <a:gd name="connsiteY1549" fmla="*/ 4200201 h 14570476"/>
              <a:gd name="connsiteX1550" fmla="*/ 8417634 w 22290864"/>
              <a:gd name="connsiteY1550" fmla="*/ 4212858 h 14570476"/>
              <a:gd name="connsiteX1551" fmla="*/ 8433901 w 22290864"/>
              <a:gd name="connsiteY1551" fmla="*/ 4225712 h 14570476"/>
              <a:gd name="connsiteX1552" fmla="*/ 8446858 w 22290864"/>
              <a:gd name="connsiteY1552" fmla="*/ 4223330 h 14570476"/>
              <a:gd name="connsiteX1553" fmla="*/ 8455934 w 22290864"/>
              <a:gd name="connsiteY1553" fmla="*/ 4213993 h 14570476"/>
              <a:gd name="connsiteX1554" fmla="*/ 8456884 w 22290864"/>
              <a:gd name="connsiteY1554" fmla="*/ 4166900 h 14570476"/>
              <a:gd name="connsiteX1555" fmla="*/ 8446608 w 22290864"/>
              <a:gd name="connsiteY1555" fmla="*/ 4161411 h 14570476"/>
              <a:gd name="connsiteX1556" fmla="*/ 8436110 w 22290864"/>
              <a:gd name="connsiteY1556" fmla="*/ 4161928 h 14570476"/>
              <a:gd name="connsiteX1557" fmla="*/ 8427452 w 22290864"/>
              <a:gd name="connsiteY1557" fmla="*/ 4166755 h 14570476"/>
              <a:gd name="connsiteX1558" fmla="*/ 8417755 w 22290864"/>
              <a:gd name="connsiteY1558" fmla="*/ 4172080 h 14570476"/>
              <a:gd name="connsiteX1559" fmla="*/ 8408602 w 22290864"/>
              <a:gd name="connsiteY1559" fmla="*/ 4174287 h 14570476"/>
              <a:gd name="connsiteX1560" fmla="*/ 8408831 w 22290864"/>
              <a:gd name="connsiteY1560" fmla="*/ 4169498 h 14570476"/>
              <a:gd name="connsiteX1561" fmla="*/ 8409652 w 22290864"/>
              <a:gd name="connsiteY1561" fmla="*/ 4102525 h 14570476"/>
              <a:gd name="connsiteX1562" fmla="*/ 8409339 w 22290864"/>
              <a:gd name="connsiteY1562" fmla="*/ 4099121 h 14570476"/>
              <a:gd name="connsiteX1563" fmla="*/ 8426392 w 22290864"/>
              <a:gd name="connsiteY1563" fmla="*/ 4094584 h 14570476"/>
              <a:gd name="connsiteX1564" fmla="*/ 8483999 w 22290864"/>
              <a:gd name="connsiteY1564" fmla="*/ 4080189 h 14570476"/>
              <a:gd name="connsiteX1565" fmla="*/ 8507020 w 22290864"/>
              <a:gd name="connsiteY1565" fmla="*/ 4081097 h 14570476"/>
              <a:gd name="connsiteX1566" fmla="*/ 8523662 w 22290864"/>
              <a:gd name="connsiteY1566" fmla="*/ 4090132 h 14570476"/>
              <a:gd name="connsiteX1567" fmla="*/ 8551334 w 22290864"/>
              <a:gd name="connsiteY1567" fmla="*/ 4095439 h 14570476"/>
              <a:gd name="connsiteX1568" fmla="*/ 8569074 w 22290864"/>
              <a:gd name="connsiteY1568" fmla="*/ 4068385 h 14570476"/>
              <a:gd name="connsiteX1569" fmla="*/ 8563594 w 22290864"/>
              <a:gd name="connsiteY1569" fmla="*/ 4032662 h 14570476"/>
              <a:gd name="connsiteX1570" fmla="*/ 8553284 w 22290864"/>
              <a:gd name="connsiteY1570" fmla="*/ 4017467 h 14570476"/>
              <a:gd name="connsiteX1571" fmla="*/ 8528054 w 22290864"/>
              <a:gd name="connsiteY1571" fmla="*/ 4011327 h 14570476"/>
              <a:gd name="connsiteX1572" fmla="*/ 8509944 w 22290864"/>
              <a:gd name="connsiteY1572" fmla="*/ 4027272 h 14570476"/>
              <a:gd name="connsiteX1573" fmla="*/ 8496105 w 22290864"/>
              <a:gd name="connsiteY1573" fmla="*/ 4042830 h 14570476"/>
              <a:gd name="connsiteX1574" fmla="*/ 8469891 w 22290864"/>
              <a:gd name="connsiteY1574" fmla="*/ 4052278 h 14570476"/>
              <a:gd name="connsiteX1575" fmla="*/ 8402179 w 22290864"/>
              <a:gd name="connsiteY1575" fmla="*/ 4062342 h 14570476"/>
              <a:gd name="connsiteX1576" fmla="*/ 8400199 w 22290864"/>
              <a:gd name="connsiteY1576" fmla="*/ 4056242 h 14570476"/>
              <a:gd name="connsiteX1577" fmla="*/ 8373758 w 22290864"/>
              <a:gd name="connsiteY1577" fmla="*/ 3995809 h 14570476"/>
              <a:gd name="connsiteX1578" fmla="*/ 8375467 w 22290864"/>
              <a:gd name="connsiteY1578" fmla="*/ 3989968 h 14570476"/>
              <a:gd name="connsiteX1579" fmla="*/ 8390715 w 22290864"/>
              <a:gd name="connsiteY1579" fmla="*/ 3990828 h 14570476"/>
              <a:gd name="connsiteX1580" fmla="*/ 8400953 w 22290864"/>
              <a:gd name="connsiteY1580" fmla="*/ 3991963 h 14570476"/>
              <a:gd name="connsiteX1581" fmla="*/ 8418070 w 22290864"/>
              <a:gd name="connsiteY1581" fmla="*/ 3976281 h 14570476"/>
              <a:gd name="connsiteX1582" fmla="*/ 8394214 w 22290864"/>
              <a:gd name="connsiteY1582" fmla="*/ 3933253 h 14570476"/>
              <a:gd name="connsiteX1583" fmla="*/ 8381168 w 22290864"/>
              <a:gd name="connsiteY1583" fmla="*/ 3930601 h 14570476"/>
              <a:gd name="connsiteX1584" fmla="*/ 8371047 w 22290864"/>
              <a:gd name="connsiteY1584" fmla="*/ 3935449 h 14570476"/>
              <a:gd name="connsiteX1585" fmla="*/ 8363413 w 22290864"/>
              <a:gd name="connsiteY1585" fmla="*/ 3953183 h 14570476"/>
              <a:gd name="connsiteX1586" fmla="*/ 8361112 w 22290864"/>
              <a:gd name="connsiteY1586" fmla="*/ 3961918 h 14570476"/>
              <a:gd name="connsiteX1587" fmla="*/ 8356755 w 22290864"/>
              <a:gd name="connsiteY1587" fmla="*/ 3969495 h 14570476"/>
              <a:gd name="connsiteX1588" fmla="*/ 8350474 w 22290864"/>
              <a:gd name="connsiteY1588" fmla="*/ 3962530 h 14570476"/>
              <a:gd name="connsiteX1589" fmla="*/ 8325673 w 22290864"/>
              <a:gd name="connsiteY1589" fmla="*/ 3935981 h 14570476"/>
              <a:gd name="connsiteX1590" fmla="*/ 8308918 w 22290864"/>
              <a:gd name="connsiteY1590" fmla="*/ 3921573 h 14570476"/>
              <a:gd name="connsiteX1591" fmla="*/ 8307483 w 22290864"/>
              <a:gd name="connsiteY1591" fmla="*/ 3920504 h 14570476"/>
              <a:gd name="connsiteX1592" fmla="*/ 8310809 w 22290864"/>
              <a:gd name="connsiteY1592" fmla="*/ 3914795 h 14570476"/>
              <a:gd name="connsiteX1593" fmla="*/ 8335148 w 22290864"/>
              <a:gd name="connsiteY1593" fmla="*/ 3873455 h 14570476"/>
              <a:gd name="connsiteX1594" fmla="*/ 8354175 w 22290864"/>
              <a:gd name="connsiteY1594" fmla="*/ 3846194 h 14570476"/>
              <a:gd name="connsiteX1595" fmla="*/ 8357238 w 22290864"/>
              <a:gd name="connsiteY1595" fmla="*/ 3843566 h 14570476"/>
              <a:gd name="connsiteX1596" fmla="*/ 8369156 w 22290864"/>
              <a:gd name="connsiteY1596" fmla="*/ 3837607 h 14570476"/>
              <a:gd name="connsiteX1597" fmla="*/ 8379922 w 22290864"/>
              <a:gd name="connsiteY1597" fmla="*/ 3834922 h 14570476"/>
              <a:gd name="connsiteX1598" fmla="*/ 8390314 w 22290864"/>
              <a:gd name="connsiteY1598" fmla="*/ 3832287 h 14570476"/>
              <a:gd name="connsiteX1599" fmla="*/ 8406170 w 22290864"/>
              <a:gd name="connsiteY1599" fmla="*/ 3813380 h 14570476"/>
              <a:gd name="connsiteX1600" fmla="*/ 8400604 w 22290864"/>
              <a:gd name="connsiteY1600" fmla="*/ 3790653 h 14570476"/>
              <a:gd name="connsiteX1601" fmla="*/ 8357825 w 22290864"/>
              <a:gd name="connsiteY1601" fmla="*/ 3762897 h 14570476"/>
              <a:gd name="connsiteX1602" fmla="*/ 8335423 w 22290864"/>
              <a:gd name="connsiteY1602" fmla="*/ 3767581 h 14570476"/>
              <a:gd name="connsiteX1603" fmla="*/ 8326025 w 22290864"/>
              <a:gd name="connsiteY1603" fmla="*/ 3783909 h 14570476"/>
              <a:gd name="connsiteX1604" fmla="*/ 8327321 w 22290864"/>
              <a:gd name="connsiteY1604" fmla="*/ 3801065 h 14570476"/>
              <a:gd name="connsiteX1605" fmla="*/ 8328023 w 22290864"/>
              <a:gd name="connsiteY1605" fmla="*/ 3822849 h 14570476"/>
              <a:gd name="connsiteX1606" fmla="*/ 8309102 w 22290864"/>
              <a:gd name="connsiteY1606" fmla="*/ 3855998 h 14570476"/>
              <a:gd name="connsiteX1607" fmla="*/ 8276696 w 22290864"/>
              <a:gd name="connsiteY1607" fmla="*/ 3899270 h 14570476"/>
              <a:gd name="connsiteX1608" fmla="*/ 8273387 w 22290864"/>
              <a:gd name="connsiteY1608" fmla="*/ 3897837 h 14570476"/>
              <a:gd name="connsiteX1609" fmla="*/ 8216761 w 22290864"/>
              <a:gd name="connsiteY1609" fmla="*/ 3874388 h 14570476"/>
              <a:gd name="connsiteX1610" fmla="*/ 8208412 w 22290864"/>
              <a:gd name="connsiteY1610" fmla="*/ 3871978 h 14570476"/>
              <a:gd name="connsiteX1611" fmla="*/ 8206887 w 22290864"/>
              <a:gd name="connsiteY1611" fmla="*/ 3871530 h 14570476"/>
              <a:gd name="connsiteX1612" fmla="*/ 8208035 w 22290864"/>
              <a:gd name="connsiteY1612" fmla="*/ 3869685 h 14570476"/>
              <a:gd name="connsiteX1613" fmla="*/ 8219714 w 22290864"/>
              <a:gd name="connsiteY1613" fmla="*/ 3858999 h 14570476"/>
              <a:gd name="connsiteX1614" fmla="*/ 8231067 w 22290864"/>
              <a:gd name="connsiteY1614" fmla="*/ 3848736 h 14570476"/>
              <a:gd name="connsiteX1615" fmla="*/ 8231811 w 22290864"/>
              <a:gd name="connsiteY1615" fmla="*/ 3832036 h 14570476"/>
              <a:gd name="connsiteX1616" fmla="*/ 8187685 w 22290864"/>
              <a:gd name="connsiteY1616" fmla="*/ 3813748 h 14570476"/>
              <a:gd name="connsiteX1617" fmla="*/ 8175757 w 22290864"/>
              <a:gd name="connsiteY1617" fmla="*/ 3818032 h 14570476"/>
              <a:gd name="connsiteX1618" fmla="*/ 8167872 w 22290864"/>
              <a:gd name="connsiteY1618" fmla="*/ 3832829 h 14570476"/>
              <a:gd name="connsiteX1619" fmla="*/ 8173738 w 22290864"/>
              <a:gd name="connsiteY1619" fmla="*/ 3848682 h 14570476"/>
              <a:gd name="connsiteX1620" fmla="*/ 8179193 w 22290864"/>
              <a:gd name="connsiteY1620" fmla="*/ 3858497 h 14570476"/>
              <a:gd name="connsiteX1621" fmla="*/ 8181312 w 22290864"/>
              <a:gd name="connsiteY1621" fmla="*/ 3866387 h 14570476"/>
              <a:gd name="connsiteX1622" fmla="*/ 8175232 w 22290864"/>
              <a:gd name="connsiteY1622" fmla="*/ 3865755 h 14570476"/>
              <a:gd name="connsiteX1623" fmla="*/ 8114562 w 22290864"/>
              <a:gd name="connsiteY1623" fmla="*/ 3864902 h 14570476"/>
              <a:gd name="connsiteX1624" fmla="*/ 8107525 w 22290864"/>
              <a:gd name="connsiteY1624" fmla="*/ 3864813 h 14570476"/>
              <a:gd name="connsiteX1625" fmla="*/ 8103847 w 22290864"/>
              <a:gd name="connsiteY1625" fmla="*/ 3850692 h 14570476"/>
              <a:gd name="connsiteX1626" fmla="*/ 8088730 w 22290864"/>
              <a:gd name="connsiteY1626" fmla="*/ 3786891 h 14570476"/>
              <a:gd name="connsiteX1627" fmla="*/ 8092612 w 22290864"/>
              <a:gd name="connsiteY1627" fmla="*/ 3766240 h 14570476"/>
              <a:gd name="connsiteX1628" fmla="*/ 8098442 w 22290864"/>
              <a:gd name="connsiteY1628" fmla="*/ 3756395 h 14570476"/>
              <a:gd name="connsiteX1629" fmla="*/ 8106318 w 22290864"/>
              <a:gd name="connsiteY1629" fmla="*/ 3740228 h 14570476"/>
              <a:gd name="connsiteX1630" fmla="*/ 8102263 w 22290864"/>
              <a:gd name="connsiteY1630" fmla="*/ 3721625 h 14570476"/>
              <a:gd name="connsiteX1631" fmla="*/ 8087848 w 22290864"/>
              <a:gd name="connsiteY1631" fmla="*/ 3711137 h 14570476"/>
              <a:gd name="connsiteX1632" fmla="*/ 8052632 w 22290864"/>
              <a:gd name="connsiteY1632" fmla="*/ 3710873 h 14570476"/>
              <a:gd name="connsiteX1633" fmla="*/ 8035433 w 22290864"/>
              <a:gd name="connsiteY1633" fmla="*/ 3718513 h 14570476"/>
              <a:gd name="connsiteX1634" fmla="*/ 8026716 w 22290864"/>
              <a:gd name="connsiteY1634" fmla="*/ 3725213 h 14570476"/>
              <a:gd name="connsiteX1635" fmla="*/ 8020351 w 22290864"/>
              <a:gd name="connsiteY1635" fmla="*/ 3737661 h 14570476"/>
              <a:gd name="connsiteX1636" fmla="*/ 8020061 w 22290864"/>
              <a:gd name="connsiteY1636" fmla="*/ 3746056 h 14570476"/>
              <a:gd name="connsiteX1637" fmla="*/ 8025072 w 22290864"/>
              <a:gd name="connsiteY1637" fmla="*/ 3758004 h 14570476"/>
              <a:gd name="connsiteX1638" fmla="*/ 8039355 w 22290864"/>
              <a:gd name="connsiteY1638" fmla="*/ 3769956 h 14570476"/>
              <a:gd name="connsiteX1639" fmla="*/ 8058780 w 22290864"/>
              <a:gd name="connsiteY1639" fmla="*/ 3794277 h 14570476"/>
              <a:gd name="connsiteX1640" fmla="*/ 8067466 w 22290864"/>
              <a:gd name="connsiteY1640" fmla="*/ 3845459 h 14570476"/>
              <a:gd name="connsiteX1641" fmla="*/ 8070530 w 22290864"/>
              <a:gd name="connsiteY1641" fmla="*/ 3866667 h 14570476"/>
              <a:gd name="connsiteX1642" fmla="*/ 8071444 w 22290864"/>
              <a:gd name="connsiteY1642" fmla="*/ 3872773 h 14570476"/>
              <a:gd name="connsiteX1643" fmla="*/ 8067657 w 22290864"/>
              <a:gd name="connsiteY1643" fmla="*/ 3873802 h 14570476"/>
              <a:gd name="connsiteX1644" fmla="*/ 8007050 w 22290864"/>
              <a:gd name="connsiteY1644" fmla="*/ 3899443 h 14570476"/>
              <a:gd name="connsiteX1645" fmla="*/ 8000761 w 22290864"/>
              <a:gd name="connsiteY1645" fmla="*/ 3903026 h 14570476"/>
              <a:gd name="connsiteX1646" fmla="*/ 8000278 w 22290864"/>
              <a:gd name="connsiteY1646" fmla="*/ 3900500 h 14570476"/>
              <a:gd name="connsiteX1647" fmla="*/ 8000808 w 22290864"/>
              <a:gd name="connsiteY1647" fmla="*/ 3885219 h 14570476"/>
              <a:gd name="connsiteX1648" fmla="*/ 7998897 w 22290864"/>
              <a:gd name="connsiteY1648" fmla="*/ 3864964 h 14570476"/>
              <a:gd name="connsiteX1649" fmla="*/ 7985549 w 22290864"/>
              <a:gd name="connsiteY1649" fmla="*/ 3856659 h 14570476"/>
              <a:gd name="connsiteX1650" fmla="*/ 7958563 w 22290864"/>
              <a:gd name="connsiteY1650" fmla="*/ 3864438 h 14570476"/>
              <a:gd name="connsiteX1651" fmla="*/ 7941366 w 22290864"/>
              <a:gd name="connsiteY1651" fmla="*/ 3886185 h 14570476"/>
              <a:gd name="connsiteX1652" fmla="*/ 7944928 w 22290864"/>
              <a:gd name="connsiteY1652" fmla="*/ 3902473 h 14570476"/>
              <a:gd name="connsiteX1653" fmla="*/ 7963172 w 22290864"/>
              <a:gd name="connsiteY1653" fmla="*/ 3911241 h 14570476"/>
              <a:gd name="connsiteX1654" fmla="*/ 7972730 w 22290864"/>
              <a:gd name="connsiteY1654" fmla="*/ 3914007 h 14570476"/>
              <a:gd name="connsiteX1655" fmla="*/ 7978921 w 22290864"/>
              <a:gd name="connsiteY1655" fmla="*/ 3917670 h 14570476"/>
              <a:gd name="connsiteX1656" fmla="*/ 7973912 w 22290864"/>
              <a:gd name="connsiteY1656" fmla="*/ 3921868 h 14570476"/>
              <a:gd name="connsiteX1657" fmla="*/ 7930152 w 22290864"/>
              <a:gd name="connsiteY1657" fmla="*/ 3965522 h 14570476"/>
              <a:gd name="connsiteX1658" fmla="*/ 7927002 w 22290864"/>
              <a:gd name="connsiteY1658" fmla="*/ 3969228 h 14570476"/>
              <a:gd name="connsiteX1659" fmla="*/ 7887529 w 22290864"/>
              <a:gd name="connsiteY1659" fmla="*/ 3946065 h 14570476"/>
              <a:gd name="connsiteX1660" fmla="*/ 7852065 w 22290864"/>
              <a:gd name="connsiteY1660" fmla="*/ 3919789 h 14570476"/>
              <a:gd name="connsiteX1661" fmla="*/ 7844160 w 22290864"/>
              <a:gd name="connsiteY1661" fmla="*/ 3897672 h 14570476"/>
              <a:gd name="connsiteX1662" fmla="*/ 7838626 w 22290864"/>
              <a:gd name="connsiteY1662" fmla="*/ 3882309 h 14570476"/>
              <a:gd name="connsiteX1663" fmla="*/ 7833631 w 22290864"/>
              <a:gd name="connsiteY1663" fmla="*/ 3877023 h 14570476"/>
              <a:gd name="connsiteX1664" fmla="*/ 7793394 w 22290864"/>
              <a:gd name="connsiteY1664" fmla="*/ 3883052 h 14570476"/>
              <a:gd name="connsiteX1665" fmla="*/ 7772402 w 22290864"/>
              <a:gd name="connsiteY1665" fmla="*/ 3920298 h 14570476"/>
              <a:gd name="connsiteX1666" fmla="*/ 7772422 w 22290864"/>
              <a:gd name="connsiteY1666" fmla="*/ 3933528 h 14570476"/>
              <a:gd name="connsiteX1667" fmla="*/ 7801112 w 22290864"/>
              <a:gd name="connsiteY1667" fmla="*/ 3952562 h 14570476"/>
              <a:gd name="connsiteX1668" fmla="*/ 7811708 w 22290864"/>
              <a:gd name="connsiteY1668" fmla="*/ 3950908 h 14570476"/>
              <a:gd name="connsiteX1669" fmla="*/ 7830013 w 22290864"/>
              <a:gd name="connsiteY1669" fmla="*/ 3949959 h 14570476"/>
              <a:gd name="connsiteX1670" fmla="*/ 7872679 w 22290864"/>
              <a:gd name="connsiteY1670" fmla="*/ 3974683 h 14570476"/>
              <a:gd name="connsiteX1671" fmla="*/ 7882909 w 22290864"/>
              <a:gd name="connsiteY1671" fmla="*/ 3982292 h 14570476"/>
              <a:gd name="connsiteX1672" fmla="*/ 7898125 w 22290864"/>
              <a:gd name="connsiteY1672" fmla="*/ 3993665 h 14570476"/>
              <a:gd name="connsiteX1673" fmla="*/ 7906721 w 22290864"/>
              <a:gd name="connsiteY1673" fmla="*/ 4000137 h 14570476"/>
              <a:gd name="connsiteX1674" fmla="*/ 7904810 w 22290864"/>
              <a:gd name="connsiteY1674" fmla="*/ 4003566 h 14570476"/>
              <a:gd name="connsiteX1675" fmla="*/ 7881561 w 22290864"/>
              <a:gd name="connsiteY1675" fmla="*/ 4061080 h 14570476"/>
              <a:gd name="connsiteX1676" fmla="*/ 7879088 w 22290864"/>
              <a:gd name="connsiteY1676" fmla="*/ 4066621 h 14570476"/>
              <a:gd name="connsiteX1677" fmla="*/ 7868189 w 22290864"/>
              <a:gd name="connsiteY1677" fmla="*/ 4054625 h 14570476"/>
              <a:gd name="connsiteX1678" fmla="*/ 7861382 w 22290864"/>
              <a:gd name="connsiteY1678" fmla="*/ 4045977 h 14570476"/>
              <a:gd name="connsiteX1679" fmla="*/ 7852403 w 22290864"/>
              <a:gd name="connsiteY1679" fmla="*/ 4041955 h 14570476"/>
              <a:gd name="connsiteX1680" fmla="*/ 7829487 w 22290864"/>
              <a:gd name="connsiteY1680" fmla="*/ 4054932 h 14570476"/>
              <a:gd name="connsiteX1681" fmla="*/ 7829091 w 22290864"/>
              <a:gd name="connsiteY1681" fmla="*/ 4100734 h 14570476"/>
              <a:gd name="connsiteX1682" fmla="*/ 7849621 w 22290864"/>
              <a:gd name="connsiteY1682" fmla="*/ 4105871 h 14570476"/>
              <a:gd name="connsiteX1683" fmla="*/ 7859131 w 22290864"/>
              <a:gd name="connsiteY1683" fmla="*/ 4100723 h 14570476"/>
              <a:gd name="connsiteX1684" fmla="*/ 7872778 w 22290864"/>
              <a:gd name="connsiteY1684" fmla="*/ 4094158 h 14570476"/>
              <a:gd name="connsiteX1685" fmla="*/ 7874263 w 22290864"/>
              <a:gd name="connsiteY1685" fmla="*/ 4093868 h 14570476"/>
              <a:gd name="connsiteX1686" fmla="*/ 7873458 w 22290864"/>
              <a:gd name="connsiteY1686" fmla="*/ 4102256 h 14570476"/>
              <a:gd name="connsiteX1687" fmla="*/ 7873252 w 22290864"/>
              <a:gd name="connsiteY1687" fmla="*/ 4164178 h 14570476"/>
              <a:gd name="connsiteX1688" fmla="*/ 7873768 w 22290864"/>
              <a:gd name="connsiteY1688" fmla="*/ 4170298 h 14570476"/>
              <a:gd name="connsiteX1689" fmla="*/ 7815579 w 22290864"/>
              <a:gd name="connsiteY1689" fmla="*/ 4185341 h 14570476"/>
              <a:gd name="connsiteX1690" fmla="*/ 7781866 w 22290864"/>
              <a:gd name="connsiteY1690" fmla="*/ 4187679 h 14570476"/>
              <a:gd name="connsiteX1691" fmla="*/ 7765308 w 22290864"/>
              <a:gd name="connsiteY1691" fmla="*/ 4179147 h 14570476"/>
              <a:gd name="connsiteX1692" fmla="*/ 7755909 w 22290864"/>
              <a:gd name="connsiteY1692" fmla="*/ 4173523 h 14570476"/>
              <a:gd name="connsiteX1693" fmla="*/ 7742865 w 22290864"/>
              <a:gd name="connsiteY1693" fmla="*/ 4171176 h 14570476"/>
              <a:gd name="connsiteX1694" fmla="*/ 7726547 w 22290864"/>
              <a:gd name="connsiteY1694" fmla="*/ 4179290 h 14570476"/>
              <a:gd name="connsiteX1695" fmla="*/ 7722138 w 22290864"/>
              <a:gd name="connsiteY1695" fmla="*/ 4231367 h 14570476"/>
              <a:gd name="connsiteX1696" fmla="*/ 7727693 w 22290864"/>
              <a:gd name="connsiteY1696" fmla="*/ 4242235 h 14570476"/>
              <a:gd name="connsiteX1697" fmla="*/ 7739474 w 22290864"/>
              <a:gd name="connsiteY1697" fmla="*/ 4254857 h 14570476"/>
              <a:gd name="connsiteX1698" fmla="*/ 7760663 w 22290864"/>
              <a:gd name="connsiteY1698" fmla="*/ 4256596 h 14570476"/>
              <a:gd name="connsiteX1699" fmla="*/ 7771482 w 22290864"/>
              <a:gd name="connsiteY1699" fmla="*/ 4249087 h 14570476"/>
              <a:gd name="connsiteX1700" fmla="*/ 7777673 w 22290864"/>
              <a:gd name="connsiteY1700" fmla="*/ 4240832 h 14570476"/>
              <a:gd name="connsiteX1701" fmla="*/ 7800030 w 22290864"/>
              <a:gd name="connsiteY1701" fmla="*/ 4220390 h 14570476"/>
              <a:gd name="connsiteX1702" fmla="*/ 7853811 w 22290864"/>
              <a:gd name="connsiteY1702" fmla="*/ 4210513 h 14570476"/>
              <a:gd name="connsiteX1703" fmla="*/ 7875217 w 22290864"/>
              <a:gd name="connsiteY1703" fmla="*/ 4207368 h 14570476"/>
              <a:gd name="connsiteX1704" fmla="*/ 7881510 w 22290864"/>
              <a:gd name="connsiteY1704" fmla="*/ 4206430 h 14570476"/>
              <a:gd name="connsiteX1705" fmla="*/ 7882168 w 22290864"/>
              <a:gd name="connsiteY1705" fmla="*/ 4208838 h 14570476"/>
              <a:gd name="connsiteX1706" fmla="*/ 7907573 w 22290864"/>
              <a:gd name="connsiteY1706" fmla="*/ 4268340 h 14570476"/>
              <a:gd name="connsiteX1707" fmla="*/ 7910477 w 22290864"/>
              <a:gd name="connsiteY1707" fmla="*/ 4274376 h 14570476"/>
              <a:gd name="connsiteX1708" fmla="*/ 7894975 w 22290864"/>
              <a:gd name="connsiteY1708" fmla="*/ 4273893 h 14570476"/>
              <a:gd name="connsiteX1709" fmla="*/ 7874766 w 22290864"/>
              <a:gd name="connsiteY1709" fmla="*/ 4275567 h 14570476"/>
              <a:gd name="connsiteX1710" fmla="*/ 7866334 w 22290864"/>
              <a:gd name="connsiteY1710" fmla="*/ 4288799 h 14570476"/>
              <a:gd name="connsiteX1711" fmla="*/ 7867262 w 22290864"/>
              <a:gd name="connsiteY1711" fmla="*/ 4301262 h 14570476"/>
              <a:gd name="connsiteX1712" fmla="*/ 7900634 w 22290864"/>
              <a:gd name="connsiteY1712" fmla="*/ 4334095 h 14570476"/>
              <a:gd name="connsiteX1713" fmla="*/ 7911045 w 22290864"/>
              <a:gd name="connsiteY1713" fmla="*/ 4330733 h 14570476"/>
              <a:gd name="connsiteX1714" fmla="*/ 7920496 w 22290864"/>
              <a:gd name="connsiteY1714" fmla="*/ 4313503 h 14570476"/>
              <a:gd name="connsiteX1715" fmla="*/ 7924942 w 22290864"/>
              <a:gd name="connsiteY1715" fmla="*/ 4299194 h 14570476"/>
              <a:gd name="connsiteX1716" fmla="*/ 7926286 w 22290864"/>
              <a:gd name="connsiteY1716" fmla="*/ 4296810 h 14570476"/>
              <a:gd name="connsiteX1717" fmla="*/ 7927713 w 22290864"/>
              <a:gd name="connsiteY1717" fmla="*/ 4298546 h 14570476"/>
              <a:gd name="connsiteX1718" fmla="*/ 7933691 w 22290864"/>
              <a:gd name="connsiteY1718" fmla="*/ 4305817 h 14570476"/>
              <a:gd name="connsiteX1719" fmla="*/ 7974069 w 22290864"/>
              <a:gd name="connsiteY1719" fmla="*/ 4345330 h 14570476"/>
              <a:gd name="connsiteX1720" fmla="*/ 7979245 w 22290864"/>
              <a:gd name="connsiteY1720" fmla="*/ 4349526 h 14570476"/>
              <a:gd name="connsiteX1721" fmla="*/ 7975888 w 22290864"/>
              <a:gd name="connsiteY1721" fmla="*/ 4356019 h 14570476"/>
              <a:gd name="connsiteX1722" fmla="*/ 7930595 w 22290864"/>
              <a:gd name="connsiteY1722" fmla="*/ 4423426 h 14570476"/>
              <a:gd name="connsiteX1723" fmla="*/ 7909908 w 22290864"/>
              <a:gd name="connsiteY1723" fmla="*/ 4431179 h 14570476"/>
              <a:gd name="connsiteX1724" fmla="*/ 7886280 w 22290864"/>
              <a:gd name="connsiteY1724" fmla="*/ 4444534 h 14570476"/>
              <a:gd name="connsiteX1725" fmla="*/ 7884059 w 22290864"/>
              <a:gd name="connsiteY1725" fmla="*/ 4466662 h 14570476"/>
              <a:gd name="connsiteX1726" fmla="*/ 7896389 w 22290864"/>
              <a:gd name="connsiteY1726" fmla="*/ 4484925 h 14570476"/>
              <a:gd name="connsiteX1727" fmla="*/ 7942379 w 22290864"/>
              <a:gd name="connsiteY1727" fmla="*/ 4503484 h 14570476"/>
              <a:gd name="connsiteX1728" fmla="*/ 7952623 w 22290864"/>
              <a:gd name="connsiteY1728" fmla="*/ 4499572 h 14570476"/>
              <a:gd name="connsiteX1729" fmla="*/ 7963638 w 22290864"/>
              <a:gd name="connsiteY1729" fmla="*/ 4479758 h 14570476"/>
              <a:gd name="connsiteX1730" fmla="*/ 7961850 w 22290864"/>
              <a:gd name="connsiteY1730" fmla="*/ 4464361 h 14570476"/>
              <a:gd name="connsiteX1731" fmla="*/ 7960522 w 22290864"/>
              <a:gd name="connsiteY1731" fmla="*/ 4447685 h 14570476"/>
              <a:gd name="connsiteX1732" fmla="*/ 7969891 w 22290864"/>
              <a:gd name="connsiteY1732" fmla="*/ 4424602 h 14570476"/>
              <a:gd name="connsiteX1733" fmla="*/ 7986357 w 22290864"/>
              <a:gd name="connsiteY1733" fmla="*/ 4401923 h 14570476"/>
              <a:gd name="connsiteX1734" fmla="*/ 8005487 w 22290864"/>
              <a:gd name="connsiteY1734" fmla="*/ 4376324 h 14570476"/>
              <a:gd name="connsiteX1735" fmla="*/ 8010647 w 22290864"/>
              <a:gd name="connsiteY1735" fmla="*/ 4369937 h 14570476"/>
              <a:gd name="connsiteX1736" fmla="*/ 8015977 w 22290864"/>
              <a:gd name="connsiteY1736" fmla="*/ 4372400 h 14570476"/>
              <a:gd name="connsiteX1737" fmla="*/ 8071584 w 22290864"/>
              <a:gd name="connsiteY1737" fmla="*/ 4394040 h 14570476"/>
              <a:gd name="connsiteX1738" fmla="*/ 8076989 w 22290864"/>
              <a:gd name="connsiteY1738" fmla="*/ 4395484 h 14570476"/>
              <a:gd name="connsiteX1739" fmla="*/ 8075945 w 22290864"/>
              <a:gd name="connsiteY1739" fmla="*/ 4397106 h 14570476"/>
              <a:gd name="connsiteX1740" fmla="*/ 8063894 w 22290864"/>
              <a:gd name="connsiteY1740" fmla="*/ 4408145 h 14570476"/>
              <a:gd name="connsiteX1741" fmla="*/ 8050761 w 22290864"/>
              <a:gd name="connsiteY1741" fmla="*/ 4424296 h 14570476"/>
              <a:gd name="connsiteX1742" fmla="*/ 8063000 w 22290864"/>
              <a:gd name="connsiteY1742" fmla="*/ 4446798 h 14570476"/>
              <a:gd name="connsiteX1743" fmla="*/ 8079695 w 22290864"/>
              <a:gd name="connsiteY1743" fmla="*/ 4453046 h 14570476"/>
              <a:gd name="connsiteX1744" fmla="*/ 8107642 w 22290864"/>
              <a:gd name="connsiteY1744" fmla="*/ 4449406 h 14570476"/>
              <a:gd name="connsiteX1745" fmla="*/ 8115447 w 22290864"/>
              <a:gd name="connsiteY1745" fmla="*/ 4436905 h 14570476"/>
              <a:gd name="connsiteX1746" fmla="*/ 8110969 w 22290864"/>
              <a:gd name="connsiteY1746" fmla="*/ 4420165 h 14570476"/>
              <a:gd name="connsiteX1747" fmla="*/ 8103378 w 22290864"/>
              <a:gd name="connsiteY1747" fmla="*/ 4405528 h 14570476"/>
              <a:gd name="connsiteX1748" fmla="*/ 8106664 w 22290864"/>
              <a:gd name="connsiteY1748" fmla="*/ 4400966 h 14570476"/>
              <a:gd name="connsiteX1749" fmla="*/ 8172519 w 22290864"/>
              <a:gd name="connsiteY1749" fmla="*/ 4401427 h 14570476"/>
              <a:gd name="connsiteX1750" fmla="*/ 8179014 w 22290864"/>
              <a:gd name="connsiteY1750" fmla="*/ 4401014 h 14570476"/>
              <a:gd name="connsiteX1751" fmla="*/ 8189466 w 22290864"/>
              <a:gd name="connsiteY1751" fmla="*/ 4440256 h 14570476"/>
              <a:gd name="connsiteX1752" fmla="*/ 8198087 w 22290864"/>
              <a:gd name="connsiteY1752" fmla="*/ 4492398 h 14570476"/>
              <a:gd name="connsiteX1753" fmla="*/ 8188897 w 22290864"/>
              <a:gd name="connsiteY1753" fmla="*/ 4512202 h 14570476"/>
              <a:gd name="connsiteX1754" fmla="*/ 8181265 w 22290864"/>
              <a:gd name="connsiteY1754" fmla="*/ 4528052 h 14570476"/>
              <a:gd name="connsiteX1755" fmla="*/ 8185204 w 22290864"/>
              <a:gd name="connsiteY1755" fmla="*/ 4546785 h 14570476"/>
              <a:gd name="connsiteX1756" fmla="*/ 8204333 w 22290864"/>
              <a:gd name="connsiteY1756" fmla="*/ 4558522 h 14570476"/>
              <a:gd name="connsiteX1757" fmla="*/ 8247043 w 22290864"/>
              <a:gd name="connsiteY1757" fmla="*/ 4553064 h 14570476"/>
              <a:gd name="connsiteX1758" fmla="*/ 1654207 w 22290864"/>
              <a:gd name="connsiteY1758" fmla="*/ 5945275 h 14570476"/>
              <a:gd name="connsiteX1759" fmla="*/ 1748455 w 22290864"/>
              <a:gd name="connsiteY1759" fmla="*/ 5893253 h 14570476"/>
              <a:gd name="connsiteX1760" fmla="*/ 1769074 w 22290864"/>
              <a:gd name="connsiteY1760" fmla="*/ 5804367 h 14570476"/>
              <a:gd name="connsiteX1761" fmla="*/ 1735386 w 22290864"/>
              <a:gd name="connsiteY1761" fmla="*/ 5729402 h 14570476"/>
              <a:gd name="connsiteX1762" fmla="*/ 1698935 w 22290864"/>
              <a:gd name="connsiteY1762" fmla="*/ 5653507 h 14570476"/>
              <a:gd name="connsiteX1763" fmla="*/ 1698729 w 22290864"/>
              <a:gd name="connsiteY1763" fmla="*/ 5547155 h 14570476"/>
              <a:gd name="connsiteX1764" fmla="*/ 1753180 w 22290864"/>
              <a:gd name="connsiteY1764" fmla="*/ 5349487 h 14570476"/>
              <a:gd name="connsiteX1765" fmla="*/ 1783522 w 22290864"/>
              <a:gd name="connsiteY1765" fmla="*/ 5243708 h 14570476"/>
              <a:gd name="connsiteX1766" fmla="*/ 1796014 w 22290864"/>
              <a:gd name="connsiteY1766" fmla="*/ 5207907 h 14570476"/>
              <a:gd name="connsiteX1767" fmla="*/ 1818617 w 22290864"/>
              <a:gd name="connsiteY1767" fmla="*/ 5210042 h 14570476"/>
              <a:gd name="connsiteX1768" fmla="*/ 2119596 w 22290864"/>
              <a:gd name="connsiteY1768" fmla="*/ 5211730 h 14570476"/>
              <a:gd name="connsiteX1769" fmla="*/ 2147463 w 22290864"/>
              <a:gd name="connsiteY1769" fmla="*/ 5208354 h 14570476"/>
              <a:gd name="connsiteX1770" fmla="*/ 2144800 w 22290864"/>
              <a:gd name="connsiteY1770" fmla="*/ 5222033 h 14570476"/>
              <a:gd name="connsiteX1771" fmla="*/ 2112755 w 22290864"/>
              <a:gd name="connsiteY1771" fmla="*/ 5289838 h 14570476"/>
              <a:gd name="connsiteX1772" fmla="*/ 2088948 w 22290864"/>
              <a:gd name="connsiteY1772" fmla="*/ 5328581 h 14570476"/>
              <a:gd name="connsiteX1773" fmla="*/ 2099679 w 22290864"/>
              <a:gd name="connsiteY1773" fmla="*/ 5422710 h 14570476"/>
              <a:gd name="connsiteX1774" fmla="*/ 2192025 w 22290864"/>
              <a:gd name="connsiteY1774" fmla="*/ 5463576 h 14570476"/>
              <a:gd name="connsiteX1775" fmla="*/ 2383329 w 22290864"/>
              <a:gd name="connsiteY1775" fmla="*/ 5370068 h 14570476"/>
              <a:gd name="connsiteX1776" fmla="*/ 2384323 w 22290864"/>
              <a:gd name="connsiteY1776" fmla="*/ 5332632 h 14570476"/>
              <a:gd name="connsiteX1777" fmla="*/ 2326081 w 22290864"/>
              <a:gd name="connsiteY1777" fmla="*/ 5254663 h 14570476"/>
              <a:gd name="connsiteX1778" fmla="*/ 2291184 w 22290864"/>
              <a:gd name="connsiteY1778" fmla="*/ 5226387 h 14570476"/>
              <a:gd name="connsiteX1779" fmla="*/ 2264755 w 22290864"/>
              <a:gd name="connsiteY1779" fmla="*/ 5190247 h 14570476"/>
              <a:gd name="connsiteX1780" fmla="*/ 2300628 w 22290864"/>
              <a:gd name="connsiteY1780" fmla="*/ 5177485 h 14570476"/>
              <a:gd name="connsiteX1781" fmla="*/ 2549837 w 22290864"/>
              <a:gd name="connsiteY1781" fmla="*/ 5082863 h 14570476"/>
              <a:gd name="connsiteX1782" fmla="*/ 2578203 w 22290864"/>
              <a:gd name="connsiteY1782" fmla="*/ 5068383 h 14570476"/>
              <a:gd name="connsiteX1783" fmla="*/ 2586244 w 22290864"/>
              <a:gd name="connsiteY1783" fmla="*/ 5080228 h 14570476"/>
              <a:gd name="connsiteX1784" fmla="*/ 2638103 w 22290864"/>
              <a:gd name="connsiteY1784" fmla="*/ 5153681 h 14570476"/>
              <a:gd name="connsiteX1785" fmla="*/ 2806896 w 22290864"/>
              <a:gd name="connsiteY1785" fmla="*/ 5410241 h 14570476"/>
              <a:gd name="connsiteX1786" fmla="*/ 2808789 w 22290864"/>
              <a:gd name="connsiteY1786" fmla="*/ 5543952 h 14570476"/>
              <a:gd name="connsiteX1787" fmla="*/ 2799277 w 22290864"/>
              <a:gd name="connsiteY1787" fmla="*/ 5599478 h 14570476"/>
              <a:gd name="connsiteX1788" fmla="*/ 2895904 w 22290864"/>
              <a:gd name="connsiteY1788" fmla="*/ 5722556 h 14570476"/>
              <a:gd name="connsiteX1789" fmla="*/ 3116027 w 22290864"/>
              <a:gd name="connsiteY1789" fmla="*/ 5641738 h 14570476"/>
              <a:gd name="connsiteX1790" fmla="*/ 3174072 w 22290864"/>
              <a:gd name="connsiteY1790" fmla="*/ 5469700 h 14570476"/>
              <a:gd name="connsiteX1791" fmla="*/ 3136133 w 22290864"/>
              <a:gd name="connsiteY1791" fmla="*/ 5422511 h 14570476"/>
              <a:gd name="connsiteX1792" fmla="*/ 3064255 w 22290864"/>
              <a:gd name="connsiteY1792" fmla="*/ 5392360 h 14570476"/>
              <a:gd name="connsiteX1793" fmla="*/ 2936795 w 22290864"/>
              <a:gd name="connsiteY1793" fmla="*/ 5332471 h 14570476"/>
              <a:gd name="connsiteX1794" fmla="*/ 2810607 w 22290864"/>
              <a:gd name="connsiteY1794" fmla="*/ 5128110 h 14570476"/>
              <a:gd name="connsiteX1795" fmla="*/ 2727662 w 22290864"/>
              <a:gd name="connsiteY1795" fmla="*/ 4973835 h 14570476"/>
              <a:gd name="connsiteX1796" fmla="*/ 2744348 w 22290864"/>
              <a:gd name="connsiteY1796" fmla="*/ 4960156 h 14570476"/>
              <a:gd name="connsiteX1797" fmla="*/ 2953224 w 22290864"/>
              <a:gd name="connsiteY1797" fmla="*/ 4757648 h 14570476"/>
              <a:gd name="connsiteX1798" fmla="*/ 2967523 w 22290864"/>
              <a:gd name="connsiteY1798" fmla="*/ 4740571 h 14570476"/>
              <a:gd name="connsiteX1799" fmla="*/ 2975297 w 22290864"/>
              <a:gd name="connsiteY1799" fmla="*/ 4750858 h 14570476"/>
              <a:gd name="connsiteX1800" fmla="*/ 3001917 w 22290864"/>
              <a:gd name="connsiteY1800" fmla="*/ 4827837 h 14570476"/>
              <a:gd name="connsiteX1801" fmla="*/ 3046532 w 22290864"/>
              <a:gd name="connsiteY1801" fmla="*/ 4913953 h 14570476"/>
              <a:gd name="connsiteX1802" fmla="*/ 3106360 w 22290864"/>
              <a:gd name="connsiteY1802" fmla="*/ 4928739 h 14570476"/>
              <a:gd name="connsiteX1803" fmla="*/ 3163029 w 22290864"/>
              <a:gd name="connsiteY1803" fmla="*/ 4906400 h 14570476"/>
              <a:gd name="connsiteX1804" fmla="*/ 3257724 w 22290864"/>
              <a:gd name="connsiteY1804" fmla="*/ 4707441 h 14570476"/>
              <a:gd name="connsiteX1805" fmla="*/ 3224478 w 22290864"/>
              <a:gd name="connsiteY1805" fmla="*/ 4664256 h 14570476"/>
              <a:gd name="connsiteX1806" fmla="*/ 3178722 w 22290864"/>
              <a:gd name="connsiteY1806" fmla="*/ 4646256 h 14570476"/>
              <a:gd name="connsiteX1807" fmla="*/ 3132517 w 22290864"/>
              <a:gd name="connsiteY1807" fmla="*/ 4650172 h 14570476"/>
              <a:gd name="connsiteX1808" fmla="*/ 3080924 w 22290864"/>
              <a:gd name="connsiteY1808" fmla="*/ 4654209 h 14570476"/>
              <a:gd name="connsiteX1809" fmla="*/ 3037648 w 22290864"/>
              <a:gd name="connsiteY1809" fmla="*/ 4646002 h 14570476"/>
              <a:gd name="connsiteX1810" fmla="*/ 3047845 w 22290864"/>
              <a:gd name="connsiteY1810" fmla="*/ 4626021 h 14570476"/>
              <a:gd name="connsiteX1811" fmla="*/ 3180251 w 22290864"/>
              <a:gd name="connsiteY1811" fmla="*/ 4342059 h 14570476"/>
              <a:gd name="connsiteX1812" fmla="*/ 3185472 w 22290864"/>
              <a:gd name="connsiteY1812" fmla="*/ 4326939 h 14570476"/>
              <a:gd name="connsiteX1813" fmla="*/ 3266912 w 22290864"/>
              <a:gd name="connsiteY1813" fmla="*/ 4340423 h 14570476"/>
              <a:gd name="connsiteX1814" fmla="*/ 3540232 w 22290864"/>
              <a:gd name="connsiteY1814" fmla="*/ 4389930 h 14570476"/>
              <a:gd name="connsiteX1815" fmla="*/ 3636638 w 22290864"/>
              <a:gd name="connsiteY1815" fmla="*/ 4438114 h 14570476"/>
              <a:gd name="connsiteX1816" fmla="*/ 3690203 w 22290864"/>
              <a:gd name="connsiteY1816" fmla="*/ 4508669 h 14570476"/>
              <a:gd name="connsiteX1817" fmla="*/ 3797968 w 22290864"/>
              <a:gd name="connsiteY1817" fmla="*/ 4584558 h 14570476"/>
              <a:gd name="connsiteX1818" fmla="*/ 3925677 w 22290864"/>
              <a:gd name="connsiteY1818" fmla="*/ 4503357 h 14570476"/>
              <a:gd name="connsiteX1819" fmla="*/ 3971072 w 22290864"/>
              <a:gd name="connsiteY1819" fmla="*/ 4340500 h 14570476"/>
              <a:gd name="connsiteX1820" fmla="*/ 3956362 w 22290864"/>
              <a:gd name="connsiteY1820" fmla="*/ 4255870 h 14570476"/>
              <a:gd name="connsiteX1821" fmla="*/ 3860611 w 22290864"/>
              <a:gd name="connsiteY1821" fmla="*/ 4181127 h 14570476"/>
              <a:gd name="connsiteX1822" fmla="*/ 3752706 w 22290864"/>
              <a:gd name="connsiteY1822" fmla="*/ 4214254 h 14570476"/>
              <a:gd name="connsiteX1823" fmla="*/ 3663756 w 22290864"/>
              <a:gd name="connsiteY1823" fmla="*/ 4253948 h 14570476"/>
              <a:gd name="connsiteX1824" fmla="*/ 3533802 w 22290864"/>
              <a:gd name="connsiteY1824" fmla="*/ 4243773 h 14570476"/>
              <a:gd name="connsiteX1825" fmla="*/ 3225735 w 22290864"/>
              <a:gd name="connsiteY1825" fmla="*/ 4156348 h 14570476"/>
              <a:gd name="connsiteX1826" fmla="*/ 3229037 w 22290864"/>
              <a:gd name="connsiteY1826" fmla="*/ 4126530 h 14570476"/>
              <a:gd name="connsiteX1827" fmla="*/ 3232623 w 22290864"/>
              <a:gd name="connsiteY1827" fmla="*/ 3817974 h 14570476"/>
              <a:gd name="connsiteX1828" fmla="*/ 3251154 w 22290864"/>
              <a:gd name="connsiteY1828" fmla="*/ 3796364 h 14570476"/>
              <a:gd name="connsiteX1829" fmla="*/ 3314509 w 22290864"/>
              <a:gd name="connsiteY1829" fmla="*/ 3829379 h 14570476"/>
              <a:gd name="connsiteX1830" fmla="*/ 3355978 w 22290864"/>
              <a:gd name="connsiteY1830" fmla="*/ 3853923 h 14570476"/>
              <a:gd name="connsiteX1831" fmla="*/ 3459140 w 22290864"/>
              <a:gd name="connsiteY1831" fmla="*/ 3820007 h 14570476"/>
              <a:gd name="connsiteX1832" fmla="*/ 3440246 w 22290864"/>
              <a:gd name="connsiteY1832" fmla="*/ 3590637 h 14570476"/>
              <a:gd name="connsiteX1833" fmla="*/ 3389729 w 22290864"/>
              <a:gd name="connsiteY1833" fmla="*/ 3554219 h 14570476"/>
              <a:gd name="connsiteX1834" fmla="*/ 3337247 w 22290864"/>
              <a:gd name="connsiteY1834" fmla="*/ 3555405 h 14570476"/>
              <a:gd name="connsiteX1835" fmla="*/ 3270567 w 22290864"/>
              <a:gd name="connsiteY1835" fmla="*/ 3616325 h 14570476"/>
              <a:gd name="connsiteX1836" fmla="*/ 3243941 w 22290864"/>
              <a:gd name="connsiteY1836" fmla="*/ 3649140 h 14570476"/>
              <a:gd name="connsiteX1837" fmla="*/ 3210781 w 22290864"/>
              <a:gd name="connsiteY1837" fmla="*/ 3673058 h 14570476"/>
              <a:gd name="connsiteX1838" fmla="*/ 3197406 w 22290864"/>
              <a:gd name="connsiteY1838" fmla="*/ 3631273 h 14570476"/>
              <a:gd name="connsiteX1839" fmla="*/ 3142768 w 22290864"/>
              <a:gd name="connsiteY1839" fmla="*/ 3470342 h 14570476"/>
              <a:gd name="connsiteX1840" fmla="*/ 3099060 w 22290864"/>
              <a:gd name="connsiteY1840" fmla="*/ 3376658 h 14570476"/>
              <a:gd name="connsiteX1841" fmla="*/ 3095001 w 22290864"/>
              <a:gd name="connsiteY1841" fmla="*/ 3369340 h 14570476"/>
              <a:gd name="connsiteX1842" fmla="*/ 3120172 w 22290864"/>
              <a:gd name="connsiteY1842" fmla="*/ 3351400 h 14570476"/>
              <a:gd name="connsiteX1843" fmla="*/ 3303518 w 22290864"/>
              <a:gd name="connsiteY1843" fmla="*/ 3221991 h 14570476"/>
              <a:gd name="connsiteX1844" fmla="*/ 3437108 w 22290864"/>
              <a:gd name="connsiteY1844" fmla="*/ 3142386 h 14570476"/>
              <a:gd name="connsiteX1845" fmla="*/ 3455229 w 22290864"/>
              <a:gd name="connsiteY1845" fmla="*/ 3137075 h 14570476"/>
              <a:gd name="connsiteX1846" fmla="*/ 3517508 w 22290864"/>
              <a:gd name="connsiteY1846" fmla="*/ 3134611 h 14570476"/>
              <a:gd name="connsiteX1847" fmla="*/ 3568579 w 22290864"/>
              <a:gd name="connsiteY1847" fmla="*/ 3143886 h 14570476"/>
              <a:gd name="connsiteX1848" fmla="*/ 3617960 w 22290864"/>
              <a:gd name="connsiteY1848" fmla="*/ 3152649 h 14570476"/>
              <a:gd name="connsiteX1849" fmla="*/ 3721955 w 22290864"/>
              <a:gd name="connsiteY1849" fmla="*/ 3102562 h 14570476"/>
              <a:gd name="connsiteX1850" fmla="*/ 3741966 w 22290864"/>
              <a:gd name="connsiteY1850" fmla="*/ 2994947 h 14570476"/>
              <a:gd name="connsiteX1851" fmla="*/ 3613003 w 22290864"/>
              <a:gd name="connsiteY1851" fmla="*/ 2794268 h 14570476"/>
              <a:gd name="connsiteX1852" fmla="*/ 3508470 w 22290864"/>
              <a:gd name="connsiteY1852" fmla="*/ 2771119 h 14570476"/>
              <a:gd name="connsiteX1853" fmla="*/ 3436975 w 22290864"/>
              <a:gd name="connsiteY1853" fmla="*/ 2822646 h 14570476"/>
              <a:gd name="connsiteX1854" fmla="*/ 3409478 w 22290864"/>
              <a:gd name="connsiteY1854" fmla="*/ 2898286 h 14570476"/>
              <a:gd name="connsiteX1855" fmla="*/ 3370544 w 22290864"/>
              <a:gd name="connsiteY1855" fmla="*/ 2992515 h 14570476"/>
              <a:gd name="connsiteX1856" fmla="*/ 3226068 w 22290864"/>
              <a:gd name="connsiteY1856" fmla="*/ 3097428 h 14570476"/>
              <a:gd name="connsiteX1857" fmla="*/ 3004612 w 22290864"/>
              <a:gd name="connsiteY1857" fmla="*/ 3219547 h 14570476"/>
              <a:gd name="connsiteX1858" fmla="*/ 2993258 w 22290864"/>
              <a:gd name="connsiteY1858" fmla="*/ 3207069 h 14570476"/>
              <a:gd name="connsiteX1859" fmla="*/ 2796966 w 22290864"/>
              <a:gd name="connsiteY1859" fmla="*/ 2998099 h 14570476"/>
              <a:gd name="connsiteX1860" fmla="*/ 2766006 w 22290864"/>
              <a:gd name="connsiteY1860" fmla="*/ 2971751 h 14570476"/>
              <a:gd name="connsiteX1861" fmla="*/ 2760367 w 22290864"/>
              <a:gd name="connsiteY1861" fmla="*/ 2966908 h 14570476"/>
              <a:gd name="connsiteX1862" fmla="*/ 2768813 w 22290864"/>
              <a:gd name="connsiteY1862" fmla="*/ 2961253 h 14570476"/>
              <a:gd name="connsiteX1863" fmla="*/ 2839176 w 22290864"/>
              <a:gd name="connsiteY1863" fmla="*/ 2938168 h 14570476"/>
              <a:gd name="connsiteX1864" fmla="*/ 2907338 w 22290864"/>
              <a:gd name="connsiteY1864" fmla="*/ 2916264 h 14570476"/>
              <a:gd name="connsiteX1865" fmla="*/ 2942652 w 22290864"/>
              <a:gd name="connsiteY1865" fmla="*/ 2846496 h 14570476"/>
              <a:gd name="connsiteX1866" fmla="*/ 2789716 w 22290864"/>
              <a:gd name="connsiteY1866" fmla="*/ 2683587 h 14570476"/>
              <a:gd name="connsiteX1867" fmla="*/ 2730616 w 22290864"/>
              <a:gd name="connsiteY1867" fmla="*/ 2678894 h 14570476"/>
              <a:gd name="connsiteX1868" fmla="*/ 2668516 w 22290864"/>
              <a:gd name="connsiteY1868" fmla="*/ 2726806 h 14570476"/>
              <a:gd name="connsiteX1869" fmla="*/ 2663010 w 22290864"/>
              <a:gd name="connsiteY1869" fmla="*/ 2805687 h 14570476"/>
              <a:gd name="connsiteX1870" fmla="*/ 2667379 w 22290864"/>
              <a:gd name="connsiteY1870" fmla="*/ 2858032 h 14570476"/>
              <a:gd name="connsiteX1871" fmla="*/ 2661226 w 22290864"/>
              <a:gd name="connsiteY1871" fmla="*/ 2895752 h 14570476"/>
              <a:gd name="connsiteX1872" fmla="*/ 2636520 w 22290864"/>
              <a:gd name="connsiteY1872" fmla="*/ 2881355 h 14570476"/>
              <a:gd name="connsiteX1873" fmla="*/ 2379489 w 22290864"/>
              <a:gd name="connsiteY1873" fmla="*/ 2760936 h 14570476"/>
              <a:gd name="connsiteX1874" fmla="*/ 2349656 w 22290864"/>
              <a:gd name="connsiteY1874" fmla="*/ 2747019 h 14570476"/>
              <a:gd name="connsiteX1875" fmla="*/ 2361158 w 22290864"/>
              <a:gd name="connsiteY1875" fmla="*/ 2679731 h 14570476"/>
              <a:gd name="connsiteX1876" fmla="*/ 2419507 w 22290864"/>
              <a:gd name="connsiteY1876" fmla="*/ 2378615 h 14570476"/>
              <a:gd name="connsiteX1877" fmla="*/ 2475806 w 22290864"/>
              <a:gd name="connsiteY1877" fmla="*/ 2298036 h 14570476"/>
              <a:gd name="connsiteX1878" fmla="*/ 2519612 w 22290864"/>
              <a:gd name="connsiteY1878" fmla="*/ 2267285 h 14570476"/>
              <a:gd name="connsiteX1879" fmla="*/ 2584314 w 22290864"/>
              <a:gd name="connsiteY1879" fmla="*/ 2213515 h 14570476"/>
              <a:gd name="connsiteX1880" fmla="*/ 2602830 w 22290864"/>
              <a:gd name="connsiteY1880" fmla="*/ 2126394 h 14570476"/>
              <a:gd name="connsiteX1881" fmla="*/ 2561558 w 22290864"/>
              <a:gd name="connsiteY1881" fmla="*/ 2053930 h 14570476"/>
              <a:gd name="connsiteX1882" fmla="*/ 2411918 w 22290864"/>
              <a:gd name="connsiteY1882" fmla="*/ 1985021 h 14570476"/>
              <a:gd name="connsiteX1883" fmla="*/ 2323884 w 22290864"/>
              <a:gd name="connsiteY1883" fmla="*/ 1984489 h 14570476"/>
              <a:gd name="connsiteX1884" fmla="*/ 2273821 w 22290864"/>
              <a:gd name="connsiteY1884" fmla="*/ 1996278 h 14570476"/>
              <a:gd name="connsiteX1885" fmla="*/ 2222725 w 22290864"/>
              <a:gd name="connsiteY1885" fmla="*/ 2037095 h 14570476"/>
              <a:gd name="connsiteX1886" fmla="*/ 2205328 w 22290864"/>
              <a:gd name="connsiteY1886" fmla="*/ 2072334 h 14570476"/>
              <a:gd name="connsiteX1887" fmla="*/ 2203698 w 22290864"/>
              <a:gd name="connsiteY1887" fmla="*/ 2132920 h 14570476"/>
              <a:gd name="connsiteX1888" fmla="*/ 2241588 w 22290864"/>
              <a:gd name="connsiteY1888" fmla="*/ 2211372 h 14570476"/>
              <a:gd name="connsiteX1889" fmla="*/ 2277598 w 22290864"/>
              <a:gd name="connsiteY1889" fmla="*/ 2352457 h 14570476"/>
              <a:gd name="connsiteX1890" fmla="*/ 2216115 w 22290864"/>
              <a:gd name="connsiteY1890" fmla="*/ 2587395 h 14570476"/>
              <a:gd name="connsiteX1891" fmla="*/ 2188357 w 22290864"/>
              <a:gd name="connsiteY1891" fmla="*/ 2683715 h 14570476"/>
              <a:gd name="connsiteX1892" fmla="*/ 2180502 w 22290864"/>
              <a:gd name="connsiteY1892" fmla="*/ 2711508 h 14570476"/>
              <a:gd name="connsiteX1893" fmla="*/ 2162377 w 22290864"/>
              <a:gd name="connsiteY1893" fmla="*/ 2708605 h 14570476"/>
              <a:gd name="connsiteX1894" fmla="*/ 1854620 w 22290864"/>
              <a:gd name="connsiteY1894" fmla="*/ 2701268 h 14570476"/>
              <a:gd name="connsiteX1895" fmla="*/ 1820908 w 22290864"/>
              <a:gd name="connsiteY1895" fmla="*/ 2704443 h 14570476"/>
              <a:gd name="connsiteX1896" fmla="*/ 1823711 w 22290864"/>
              <a:gd name="connsiteY1896" fmla="*/ 2692743 h 14570476"/>
              <a:gd name="connsiteX1897" fmla="*/ 1855384 w 22290864"/>
              <a:gd name="connsiteY1897" fmla="*/ 2628609 h 14570476"/>
              <a:gd name="connsiteX1898" fmla="*/ 1886220 w 22290864"/>
              <a:gd name="connsiteY1898" fmla="*/ 2538573 h 14570476"/>
              <a:gd name="connsiteX1899" fmla="*/ 1845295 w 22290864"/>
              <a:gd name="connsiteY1899" fmla="*/ 2477470 h 14570476"/>
              <a:gd name="connsiteX1900" fmla="*/ 1715268 w 22290864"/>
              <a:gd name="connsiteY1900" fmla="*/ 2458692 h 14570476"/>
              <a:gd name="connsiteX1901" fmla="*/ 1600086 w 22290864"/>
              <a:gd name="connsiteY1901" fmla="*/ 2518312 h 14570476"/>
              <a:gd name="connsiteX1902" fmla="*/ 1583921 w 22290864"/>
              <a:gd name="connsiteY1902" fmla="*/ 2594613 h 14570476"/>
              <a:gd name="connsiteX1903" fmla="*/ 1644832 w 22290864"/>
              <a:gd name="connsiteY1903" fmla="*/ 2667115 h 14570476"/>
              <a:gd name="connsiteX1904" fmla="*/ 1680257 w 22290864"/>
              <a:gd name="connsiteY1904" fmla="*/ 2697305 h 14570476"/>
              <a:gd name="connsiteX1905" fmla="*/ 1699603 w 22290864"/>
              <a:gd name="connsiteY1905" fmla="*/ 2724842 h 14570476"/>
              <a:gd name="connsiteX1906" fmla="*/ 1670167 w 22290864"/>
              <a:gd name="connsiteY1906" fmla="*/ 2733094 h 14570476"/>
              <a:gd name="connsiteX1907" fmla="*/ 1399570 w 22290864"/>
              <a:gd name="connsiteY1907" fmla="*/ 2834989 h 14570476"/>
              <a:gd name="connsiteX1908" fmla="*/ 1379002 w 22290864"/>
              <a:gd name="connsiteY1908" fmla="*/ 2844726 h 14570476"/>
              <a:gd name="connsiteX1909" fmla="*/ 1255290 w 22290864"/>
              <a:gd name="connsiteY1909" fmla="*/ 2669994 h 14570476"/>
              <a:gd name="connsiteX1910" fmla="*/ 1154662 w 22290864"/>
              <a:gd name="connsiteY1910" fmla="*/ 2489699 h 14570476"/>
              <a:gd name="connsiteX1911" fmla="*/ 1163531 w 22290864"/>
              <a:gd name="connsiteY1911" fmla="*/ 2380189 h 14570476"/>
              <a:gd name="connsiteX1912" fmla="*/ 1169504 w 22290864"/>
              <a:gd name="connsiteY1912" fmla="*/ 2304032 h 14570476"/>
              <a:gd name="connsiteX1913" fmla="*/ 1158382 w 22290864"/>
              <a:gd name="connsiteY1913" fmla="*/ 2271880 h 14570476"/>
              <a:gd name="connsiteX1914" fmla="*/ 975226 w 22290864"/>
              <a:gd name="connsiteY1914" fmla="*/ 2220138 h 14570476"/>
              <a:gd name="connsiteX1915" fmla="*/ 814032 w 22290864"/>
              <a:gd name="connsiteY1915" fmla="*/ 2338536 h 14570476"/>
              <a:gd name="connsiteX1916" fmla="*/ 788653 w 22290864"/>
              <a:gd name="connsiteY1916" fmla="*/ 2394979 h 14570476"/>
              <a:gd name="connsiteX1917" fmla="*/ 874337 w 22290864"/>
              <a:gd name="connsiteY1917" fmla="*/ 2531353 h 14570476"/>
              <a:gd name="connsiteX1918" fmla="*/ 922700 w 22290864"/>
              <a:gd name="connsiteY1918" fmla="*/ 2544699 h 14570476"/>
              <a:gd name="connsiteX1919" fmla="*/ 1002568 w 22290864"/>
              <a:gd name="connsiteY1919" fmla="*/ 2575883 h 14570476"/>
              <a:gd name="connsiteX1920" fmla="*/ 1136891 w 22290864"/>
              <a:gd name="connsiteY1920" fmla="*/ 2763423 h 14570476"/>
              <a:gd name="connsiteX1921" fmla="*/ 1165862 w 22290864"/>
              <a:gd name="connsiteY1921" fmla="*/ 2815556 h 14570476"/>
              <a:gd name="connsiteX1922" fmla="*/ 1208847 w 22290864"/>
              <a:gd name="connsiteY1922" fmla="*/ 2893336 h 14570476"/>
              <a:gd name="connsiteX1923" fmla="*/ 1233042 w 22290864"/>
              <a:gd name="connsiteY1923" fmla="*/ 2937472 h 14570476"/>
              <a:gd name="connsiteX1924" fmla="*/ 1218291 w 22290864"/>
              <a:gd name="connsiteY1924" fmla="*/ 2948416 h 14570476"/>
              <a:gd name="connsiteX1925" fmla="*/ 1008465 w 22290864"/>
              <a:gd name="connsiteY1925" fmla="*/ 3148882 h 14570476"/>
              <a:gd name="connsiteX1926" fmla="*/ 987259 w 22290864"/>
              <a:gd name="connsiteY1926" fmla="*/ 3167745 h 14570476"/>
              <a:gd name="connsiteX1927" fmla="*/ 963875 w 22290864"/>
              <a:gd name="connsiteY1927" fmla="*/ 3095620 h 14570476"/>
              <a:gd name="connsiteX1928" fmla="*/ 951500 w 22290864"/>
              <a:gd name="connsiteY1928" fmla="*/ 3045651 h 14570476"/>
              <a:gd name="connsiteX1929" fmla="*/ 920957 w 22290864"/>
              <a:gd name="connsiteY1929" fmla="*/ 3011218 h 14570476"/>
              <a:gd name="connsiteX1930" fmla="*/ 798277 w 22290864"/>
              <a:gd name="connsiteY1930" fmla="*/ 3022436 h 14570476"/>
              <a:gd name="connsiteX1931" fmla="*/ 708429 w 22290864"/>
              <a:gd name="connsiteY1931" fmla="*/ 3216955 h 14570476"/>
              <a:gd name="connsiteX1932" fmla="*/ 786069 w 22290864"/>
              <a:gd name="connsiteY1932" fmla="*/ 3278375 h 14570476"/>
              <a:gd name="connsiteX1933" fmla="*/ 836528 w 22290864"/>
              <a:gd name="connsiteY1933" fmla="*/ 3274732 h 14570476"/>
              <a:gd name="connsiteX1934" fmla="*/ 907348 w 22290864"/>
              <a:gd name="connsiteY1934" fmla="*/ 3273008 h 14570476"/>
              <a:gd name="connsiteX1935" fmla="*/ 914236 w 22290864"/>
              <a:gd name="connsiteY1935" fmla="*/ 3274631 h 14570476"/>
              <a:gd name="connsiteX1936" fmla="*/ 894661 w 22290864"/>
              <a:gd name="connsiteY1936" fmla="*/ 3308842 h 14570476"/>
              <a:gd name="connsiteX1937" fmla="*/ 774592 w 22290864"/>
              <a:gd name="connsiteY1937" fmla="*/ 3572457 h 14570476"/>
              <a:gd name="connsiteX1938" fmla="*/ 765012 w 22290864"/>
              <a:gd name="connsiteY1938" fmla="*/ 3599543 h 14570476"/>
              <a:gd name="connsiteX1939" fmla="*/ 487968 w 22290864"/>
              <a:gd name="connsiteY1939" fmla="*/ 3551678 h 14570476"/>
              <a:gd name="connsiteX1940" fmla="*/ 339726 w 22290864"/>
              <a:gd name="connsiteY1940" fmla="*/ 3496755 h 14570476"/>
              <a:gd name="connsiteX1941" fmla="*/ 285553 w 22290864"/>
              <a:gd name="connsiteY1941" fmla="*/ 3428507 h 14570476"/>
              <a:gd name="connsiteX1942" fmla="*/ 256305 w 22290864"/>
              <a:gd name="connsiteY1942" fmla="*/ 3386438 h 14570476"/>
              <a:gd name="connsiteX1943" fmla="*/ 205210 w 22290864"/>
              <a:gd name="connsiteY1943" fmla="*/ 3351322 h 14570476"/>
              <a:gd name="connsiteX1944" fmla="*/ 120018 w 22290864"/>
              <a:gd name="connsiteY1944" fmla="*/ 3354510 h 14570476"/>
              <a:gd name="connsiteX1945" fmla="*/ 980 w 22290864"/>
              <a:gd name="connsiteY1945" fmla="*/ 3568059 h 14570476"/>
              <a:gd name="connsiteX1946" fmla="*/ 3746 w 22290864"/>
              <a:gd name="connsiteY1946" fmla="*/ 3625086 h 14570476"/>
              <a:gd name="connsiteX1947" fmla="*/ 29683 w 22290864"/>
              <a:gd name="connsiteY1947" fmla="*/ 3701582 h 14570476"/>
              <a:gd name="connsiteX1948" fmla="*/ 116675 w 22290864"/>
              <a:gd name="connsiteY1948" fmla="*/ 3749777 h 14570476"/>
              <a:gd name="connsiteX1949" fmla="*/ 177258 w 22290864"/>
              <a:gd name="connsiteY1949" fmla="*/ 3738587 h 14570476"/>
              <a:gd name="connsiteX1950" fmla="*/ 219542 w 22290864"/>
              <a:gd name="connsiteY1950" fmla="*/ 3715309 h 14570476"/>
              <a:gd name="connsiteX1951" fmla="*/ 354208 w 22290864"/>
              <a:gd name="connsiteY1951" fmla="*/ 3671183 h 14570476"/>
              <a:gd name="connsiteX1952" fmla="*/ 602524 w 22290864"/>
              <a:gd name="connsiteY1952" fmla="*/ 3732589 h 14570476"/>
              <a:gd name="connsiteX1953" fmla="*/ 699840 w 22290864"/>
              <a:gd name="connsiteY1953" fmla="*/ 3760382 h 14570476"/>
              <a:gd name="connsiteX1954" fmla="*/ 728475 w 22290864"/>
              <a:gd name="connsiteY1954" fmla="*/ 3768494 h 14570476"/>
              <a:gd name="connsiteX1955" fmla="*/ 726646 w 22290864"/>
              <a:gd name="connsiteY1955" fmla="*/ 3780028 h 14570476"/>
              <a:gd name="connsiteX1956" fmla="*/ 720435 w 22290864"/>
              <a:gd name="connsiteY1956" fmla="*/ 4082623 h 14570476"/>
              <a:gd name="connsiteX1957" fmla="*/ 721198 w 22290864"/>
              <a:gd name="connsiteY1957" fmla="*/ 4113948 h 14570476"/>
              <a:gd name="connsiteX1958" fmla="*/ 656031 w 22290864"/>
              <a:gd name="connsiteY1958" fmla="*/ 4082046 h 14570476"/>
              <a:gd name="connsiteX1959" fmla="*/ 566649 w 22290864"/>
              <a:gd name="connsiteY1959" fmla="*/ 4050288 h 14570476"/>
              <a:gd name="connsiteX1960" fmla="*/ 505228 w 22290864"/>
              <a:gd name="connsiteY1960" fmla="*/ 4090471 h 14570476"/>
              <a:gd name="connsiteX1961" fmla="*/ 485198 w 22290864"/>
              <a:gd name="connsiteY1961" fmla="*/ 4145397 h 14570476"/>
              <a:gd name="connsiteX1962" fmla="*/ 564286 w 22290864"/>
              <a:gd name="connsiteY1962" fmla="*/ 4349619 h 14570476"/>
              <a:gd name="connsiteX1963" fmla="*/ 615145 w 22290864"/>
              <a:gd name="connsiteY1963" fmla="*/ 4355324 h 14570476"/>
              <a:gd name="connsiteX1964" fmla="*/ 688602 w 22290864"/>
              <a:gd name="connsiteY1964" fmla="*/ 4300054 h 14570476"/>
              <a:gd name="connsiteX1965" fmla="*/ 735099 w 22290864"/>
              <a:gd name="connsiteY1965" fmla="*/ 4247603 h 14570476"/>
              <a:gd name="connsiteX1966" fmla="*/ 745419 w 22290864"/>
              <a:gd name="connsiteY1966" fmla="*/ 4240024 h 14570476"/>
              <a:gd name="connsiteX1967" fmla="*/ 748160 w 22290864"/>
              <a:gd name="connsiteY1967" fmla="*/ 4250173 h 14570476"/>
              <a:gd name="connsiteX1968" fmla="*/ 759657 w 22290864"/>
              <a:gd name="connsiteY1968" fmla="*/ 4292679 h 14570476"/>
              <a:gd name="connsiteX1969" fmla="*/ 855755 w 22290864"/>
              <a:gd name="connsiteY1969" fmla="*/ 4538864 h 14570476"/>
              <a:gd name="connsiteX1970" fmla="*/ 869747 w 22290864"/>
              <a:gd name="connsiteY1970" fmla="*/ 4566718 h 14570476"/>
              <a:gd name="connsiteX1971" fmla="*/ 842936 w 22290864"/>
              <a:gd name="connsiteY1971" fmla="*/ 4587944 h 14570476"/>
              <a:gd name="connsiteX1972" fmla="*/ 520082 w 22290864"/>
              <a:gd name="connsiteY1972" fmla="*/ 4788157 h 14570476"/>
              <a:gd name="connsiteX1973" fmla="*/ 416957 w 22290864"/>
              <a:gd name="connsiteY1973" fmla="*/ 4781395 h 14570476"/>
              <a:gd name="connsiteX1974" fmla="*/ 290514 w 22290864"/>
              <a:gd name="connsiteY1974" fmla="*/ 4792857 h 14570476"/>
              <a:gd name="connsiteX1975" fmla="*/ 238447 w 22290864"/>
              <a:gd name="connsiteY1975" fmla="*/ 4882927 h 14570476"/>
              <a:gd name="connsiteX1976" fmla="*/ 255867 w 22290864"/>
              <a:gd name="connsiteY1976" fmla="*/ 4984524 h 14570476"/>
              <a:gd name="connsiteX1977" fmla="*/ 416226 w 22290864"/>
              <a:gd name="connsiteY1977" fmla="*/ 5152172 h 14570476"/>
              <a:gd name="connsiteX1978" fmla="*/ 467430 w 22290864"/>
              <a:gd name="connsiteY1978" fmla="*/ 5155214 h 14570476"/>
              <a:gd name="connsiteX1979" fmla="*/ 552537 w 22290864"/>
              <a:gd name="connsiteY1979" fmla="*/ 5091935 h 14570476"/>
              <a:gd name="connsiteX1980" fmla="*/ 574547 w 22290864"/>
              <a:gd name="connsiteY1980" fmla="*/ 5022847 h 14570476"/>
              <a:gd name="connsiteX1981" fmla="*/ 600981 w 22290864"/>
              <a:gd name="connsiteY1981" fmla="*/ 4949193 h 14570476"/>
              <a:gd name="connsiteX1982" fmla="*/ 685358 w 22290864"/>
              <a:gd name="connsiteY1982" fmla="*/ 4868810 h 14570476"/>
              <a:gd name="connsiteX1983" fmla="*/ 799215 w 22290864"/>
              <a:gd name="connsiteY1983" fmla="*/ 4803808 h 14570476"/>
              <a:gd name="connsiteX1984" fmla="*/ 930049 w 22290864"/>
              <a:gd name="connsiteY1984" fmla="*/ 4731487 h 14570476"/>
              <a:gd name="connsiteX1985" fmla="*/ 964345 w 22290864"/>
              <a:gd name="connsiteY1985" fmla="*/ 4714187 h 14570476"/>
              <a:gd name="connsiteX1986" fmla="*/ 982327 w 22290864"/>
              <a:gd name="connsiteY1986" fmla="*/ 4734945 h 14570476"/>
              <a:gd name="connsiteX1987" fmla="*/ 1177761 w 22290864"/>
              <a:gd name="connsiteY1987" fmla="*/ 4934245 h 14570476"/>
              <a:gd name="connsiteX1988" fmla="*/ 1198029 w 22290864"/>
              <a:gd name="connsiteY1988" fmla="*/ 4950806 h 14570476"/>
              <a:gd name="connsiteX1989" fmla="*/ 1190457 w 22290864"/>
              <a:gd name="connsiteY1989" fmla="*/ 4955710 h 14570476"/>
              <a:gd name="connsiteX1990" fmla="*/ 1117826 w 22290864"/>
              <a:gd name="connsiteY1990" fmla="*/ 4979583 h 14570476"/>
              <a:gd name="connsiteX1991" fmla="*/ 1030744 w 22290864"/>
              <a:gd name="connsiteY1991" fmla="*/ 5023166 h 14570476"/>
              <a:gd name="connsiteX1992" fmla="*/ 1039613 w 22290864"/>
              <a:gd name="connsiteY1992" fmla="*/ 5142657 h 14570476"/>
              <a:gd name="connsiteX1993" fmla="*/ 1098770 w 22290864"/>
              <a:gd name="connsiteY1993" fmla="*/ 5201435 h 14570476"/>
              <a:gd name="connsiteX1994" fmla="*/ 1224928 w 22290864"/>
              <a:gd name="connsiteY1994" fmla="*/ 5239709 h 14570476"/>
              <a:gd name="connsiteX1995" fmla="*/ 1282269 w 22290864"/>
              <a:gd name="connsiteY1995" fmla="*/ 5201428 h 14570476"/>
              <a:gd name="connsiteX1996" fmla="*/ 1295397 w 22290864"/>
              <a:gd name="connsiteY1996" fmla="*/ 5121440 h 14570476"/>
              <a:gd name="connsiteX1997" fmla="*/ 1291206 w 22290864"/>
              <a:gd name="connsiteY1997" fmla="*/ 5044422 h 14570476"/>
              <a:gd name="connsiteX1998" fmla="*/ 1313997 w 22290864"/>
              <a:gd name="connsiteY1998" fmla="*/ 5031298 h 14570476"/>
              <a:gd name="connsiteX1999" fmla="*/ 1593888 w 22290864"/>
              <a:gd name="connsiteY1999" fmla="*/ 5160019 h 14570476"/>
              <a:gd name="connsiteX2000" fmla="*/ 1622373 w 22290864"/>
              <a:gd name="connsiteY2000" fmla="*/ 5170762 h 14570476"/>
              <a:gd name="connsiteX2001" fmla="*/ 1591408 w 22290864"/>
              <a:gd name="connsiteY2001" fmla="*/ 5358192 h 14570476"/>
              <a:gd name="connsiteX2002" fmla="*/ 1527801 w 22290864"/>
              <a:gd name="connsiteY2002" fmla="*/ 5597099 h 14570476"/>
              <a:gd name="connsiteX2003" fmla="*/ 1450500 w 22290864"/>
              <a:gd name="connsiteY2003" fmla="*/ 5663846 h 14570476"/>
              <a:gd name="connsiteX2004" fmla="*/ 1387450 w 22290864"/>
              <a:gd name="connsiteY2004" fmla="*/ 5716732 h 14570476"/>
              <a:gd name="connsiteX2005" fmla="*/ 1368188 w 22290864"/>
              <a:gd name="connsiteY2005" fmla="*/ 5804182 h 14570476"/>
              <a:gd name="connsiteX2006" fmla="*/ 1427153 w 22290864"/>
              <a:gd name="connsiteY2006" fmla="*/ 5891042 h 14570476"/>
              <a:gd name="connsiteX2007" fmla="*/ 1619756 w 22290864"/>
              <a:gd name="connsiteY2007" fmla="*/ 5949980 h 14570476"/>
              <a:gd name="connsiteX2008" fmla="*/ 1654207 w 22290864"/>
              <a:gd name="connsiteY2008" fmla="*/ 5945275 h 14570476"/>
              <a:gd name="connsiteX2009" fmla="*/ 19316888 w 22290864"/>
              <a:gd name="connsiteY2009" fmla="*/ 3081210 h 14570476"/>
              <a:gd name="connsiteX2010" fmla="*/ 19390134 w 22290864"/>
              <a:gd name="connsiteY2010" fmla="*/ 3040780 h 14570476"/>
              <a:gd name="connsiteX2011" fmla="*/ 19406158 w 22290864"/>
              <a:gd name="connsiteY2011" fmla="*/ 2971700 h 14570476"/>
              <a:gd name="connsiteX2012" fmla="*/ 19379977 w 22290864"/>
              <a:gd name="connsiteY2012" fmla="*/ 2913440 h 14570476"/>
              <a:gd name="connsiteX2013" fmla="*/ 19351648 w 22290864"/>
              <a:gd name="connsiteY2013" fmla="*/ 2854457 h 14570476"/>
              <a:gd name="connsiteX2014" fmla="*/ 19351488 w 22290864"/>
              <a:gd name="connsiteY2014" fmla="*/ 2771803 h 14570476"/>
              <a:gd name="connsiteX2015" fmla="*/ 19393806 w 22290864"/>
              <a:gd name="connsiteY2015" fmla="*/ 2618183 h 14570476"/>
              <a:gd name="connsiteX2016" fmla="*/ 19417387 w 22290864"/>
              <a:gd name="connsiteY2016" fmla="*/ 2535974 h 14570476"/>
              <a:gd name="connsiteX2017" fmla="*/ 19427096 w 22290864"/>
              <a:gd name="connsiteY2017" fmla="*/ 2508150 h 14570476"/>
              <a:gd name="connsiteX2018" fmla="*/ 19444661 w 22290864"/>
              <a:gd name="connsiteY2018" fmla="*/ 2509810 h 14570476"/>
              <a:gd name="connsiteX2019" fmla="*/ 19678573 w 22290864"/>
              <a:gd name="connsiteY2019" fmla="*/ 2511122 h 14570476"/>
              <a:gd name="connsiteX2020" fmla="*/ 19700231 w 22290864"/>
              <a:gd name="connsiteY2020" fmla="*/ 2508498 h 14570476"/>
              <a:gd name="connsiteX2021" fmla="*/ 19698161 w 22290864"/>
              <a:gd name="connsiteY2021" fmla="*/ 2519129 h 14570476"/>
              <a:gd name="connsiteX2022" fmla="*/ 19673257 w 22290864"/>
              <a:gd name="connsiteY2022" fmla="*/ 2571825 h 14570476"/>
              <a:gd name="connsiteX2023" fmla="*/ 19654755 w 22290864"/>
              <a:gd name="connsiteY2023" fmla="*/ 2601934 h 14570476"/>
              <a:gd name="connsiteX2024" fmla="*/ 19663094 w 22290864"/>
              <a:gd name="connsiteY2024" fmla="*/ 2675089 h 14570476"/>
              <a:gd name="connsiteX2025" fmla="*/ 19734863 w 22290864"/>
              <a:gd name="connsiteY2025" fmla="*/ 2706848 h 14570476"/>
              <a:gd name="connsiteX2026" fmla="*/ 19883539 w 22290864"/>
              <a:gd name="connsiteY2026" fmla="*/ 2634177 h 14570476"/>
              <a:gd name="connsiteX2027" fmla="*/ 19884311 w 22290864"/>
              <a:gd name="connsiteY2027" fmla="*/ 2605083 h 14570476"/>
              <a:gd name="connsiteX2028" fmla="*/ 19839048 w 22290864"/>
              <a:gd name="connsiteY2028" fmla="*/ 2544488 h 14570476"/>
              <a:gd name="connsiteX2029" fmla="*/ 19811926 w 22290864"/>
              <a:gd name="connsiteY2029" fmla="*/ 2522512 h 14570476"/>
              <a:gd name="connsiteX2030" fmla="*/ 19791386 w 22290864"/>
              <a:gd name="connsiteY2030" fmla="*/ 2494425 h 14570476"/>
              <a:gd name="connsiteX2031" fmla="*/ 19819266 w 22290864"/>
              <a:gd name="connsiteY2031" fmla="*/ 2484507 h 14570476"/>
              <a:gd name="connsiteX2032" fmla="*/ 20012943 w 22290864"/>
              <a:gd name="connsiteY2032" fmla="*/ 2410971 h 14570476"/>
              <a:gd name="connsiteX2033" fmla="*/ 20034990 w 22290864"/>
              <a:gd name="connsiteY2033" fmla="*/ 2399716 h 14570476"/>
              <a:gd name="connsiteX2034" fmla="*/ 20041238 w 22290864"/>
              <a:gd name="connsiteY2034" fmla="*/ 2408922 h 14570476"/>
              <a:gd name="connsiteX2035" fmla="*/ 20081541 w 22290864"/>
              <a:gd name="connsiteY2035" fmla="*/ 2466008 h 14570476"/>
              <a:gd name="connsiteX2036" fmla="*/ 20212723 w 22290864"/>
              <a:gd name="connsiteY2036" fmla="*/ 2665398 h 14570476"/>
              <a:gd name="connsiteX2037" fmla="*/ 20214192 w 22290864"/>
              <a:gd name="connsiteY2037" fmla="*/ 2769315 h 14570476"/>
              <a:gd name="connsiteX2038" fmla="*/ 20206801 w 22290864"/>
              <a:gd name="connsiteY2038" fmla="*/ 2812467 h 14570476"/>
              <a:gd name="connsiteX2039" fmla="*/ 20281896 w 22290864"/>
              <a:gd name="connsiteY2039" fmla="*/ 2908120 h 14570476"/>
              <a:gd name="connsiteX2040" fmla="*/ 20452969 w 22290864"/>
              <a:gd name="connsiteY2040" fmla="*/ 2845310 h 14570476"/>
              <a:gd name="connsiteX2041" fmla="*/ 20498080 w 22290864"/>
              <a:gd name="connsiteY2041" fmla="*/ 2711608 h 14570476"/>
              <a:gd name="connsiteX2042" fmla="*/ 20468594 w 22290864"/>
              <a:gd name="connsiteY2042" fmla="*/ 2674934 h 14570476"/>
              <a:gd name="connsiteX2043" fmla="*/ 20412733 w 22290864"/>
              <a:gd name="connsiteY2043" fmla="*/ 2651502 h 14570476"/>
              <a:gd name="connsiteX2044" fmla="*/ 20313676 w 22290864"/>
              <a:gd name="connsiteY2044" fmla="*/ 2604958 h 14570476"/>
              <a:gd name="connsiteX2045" fmla="*/ 20215606 w 22290864"/>
              <a:gd name="connsiteY2045" fmla="*/ 2446135 h 14570476"/>
              <a:gd name="connsiteX2046" fmla="*/ 20151145 w 22290864"/>
              <a:gd name="connsiteY2046" fmla="*/ 2326237 h 14570476"/>
              <a:gd name="connsiteX2047" fmla="*/ 20164111 w 22290864"/>
              <a:gd name="connsiteY2047" fmla="*/ 2315605 h 14570476"/>
              <a:gd name="connsiteX2048" fmla="*/ 20326443 w 22290864"/>
              <a:gd name="connsiteY2048" fmla="*/ 2158224 h 14570476"/>
              <a:gd name="connsiteX2049" fmla="*/ 20337556 w 22290864"/>
              <a:gd name="connsiteY2049" fmla="*/ 2144951 h 14570476"/>
              <a:gd name="connsiteX2050" fmla="*/ 20343598 w 22290864"/>
              <a:gd name="connsiteY2050" fmla="*/ 2152947 h 14570476"/>
              <a:gd name="connsiteX2051" fmla="*/ 20364286 w 22290864"/>
              <a:gd name="connsiteY2051" fmla="*/ 2212772 h 14570476"/>
              <a:gd name="connsiteX2052" fmla="*/ 20398959 w 22290864"/>
              <a:gd name="connsiteY2052" fmla="*/ 2279698 h 14570476"/>
              <a:gd name="connsiteX2053" fmla="*/ 20445456 w 22290864"/>
              <a:gd name="connsiteY2053" fmla="*/ 2291189 h 14570476"/>
              <a:gd name="connsiteX2054" fmla="*/ 20489496 w 22290864"/>
              <a:gd name="connsiteY2054" fmla="*/ 2273828 h 14570476"/>
              <a:gd name="connsiteX2055" fmla="*/ 20563091 w 22290864"/>
              <a:gd name="connsiteY2055" fmla="*/ 2119204 h 14570476"/>
              <a:gd name="connsiteX2056" fmla="*/ 20537254 w 22290864"/>
              <a:gd name="connsiteY2056" fmla="*/ 2085642 h 14570476"/>
              <a:gd name="connsiteX2057" fmla="*/ 20501694 w 22290864"/>
              <a:gd name="connsiteY2057" fmla="*/ 2071652 h 14570476"/>
              <a:gd name="connsiteX2058" fmla="*/ 20465784 w 22290864"/>
              <a:gd name="connsiteY2058" fmla="*/ 2074696 h 14570476"/>
              <a:gd name="connsiteX2059" fmla="*/ 20425688 w 22290864"/>
              <a:gd name="connsiteY2059" fmla="*/ 2077834 h 14570476"/>
              <a:gd name="connsiteX2060" fmla="*/ 20392056 w 22290864"/>
              <a:gd name="connsiteY2060" fmla="*/ 2071455 h 14570476"/>
              <a:gd name="connsiteX2061" fmla="*/ 20399980 w 22290864"/>
              <a:gd name="connsiteY2061" fmla="*/ 2055927 h 14570476"/>
              <a:gd name="connsiteX2062" fmla="*/ 20502883 w 22290864"/>
              <a:gd name="connsiteY2062" fmla="*/ 1835241 h 14570476"/>
              <a:gd name="connsiteX2063" fmla="*/ 20506940 w 22290864"/>
              <a:gd name="connsiteY2063" fmla="*/ 1823490 h 14570476"/>
              <a:gd name="connsiteX2064" fmla="*/ 20570233 w 22290864"/>
              <a:gd name="connsiteY2064" fmla="*/ 1833969 h 14570476"/>
              <a:gd name="connsiteX2065" fmla="*/ 20782648 w 22290864"/>
              <a:gd name="connsiteY2065" fmla="*/ 1872444 h 14570476"/>
              <a:gd name="connsiteX2066" fmla="*/ 20857571 w 22290864"/>
              <a:gd name="connsiteY2066" fmla="*/ 1909891 h 14570476"/>
              <a:gd name="connsiteX2067" fmla="*/ 20899200 w 22290864"/>
              <a:gd name="connsiteY2067" fmla="*/ 1964725 h 14570476"/>
              <a:gd name="connsiteX2068" fmla="*/ 20982953 w 22290864"/>
              <a:gd name="connsiteY2068" fmla="*/ 2023703 h 14570476"/>
              <a:gd name="connsiteX2069" fmla="*/ 21082204 w 22290864"/>
              <a:gd name="connsiteY2069" fmla="*/ 1960596 h 14570476"/>
              <a:gd name="connsiteX2070" fmla="*/ 21117484 w 22290864"/>
              <a:gd name="connsiteY2070" fmla="*/ 1834029 h 14570476"/>
              <a:gd name="connsiteX2071" fmla="*/ 21106050 w 22290864"/>
              <a:gd name="connsiteY2071" fmla="*/ 1768256 h 14570476"/>
              <a:gd name="connsiteX2072" fmla="*/ 21031637 w 22290864"/>
              <a:gd name="connsiteY2072" fmla="*/ 1710169 h 14570476"/>
              <a:gd name="connsiteX2073" fmla="*/ 20947776 w 22290864"/>
              <a:gd name="connsiteY2073" fmla="*/ 1735914 h 14570476"/>
              <a:gd name="connsiteX2074" fmla="*/ 20878647 w 22290864"/>
              <a:gd name="connsiteY2074" fmla="*/ 1766763 h 14570476"/>
              <a:gd name="connsiteX2075" fmla="*/ 20777651 w 22290864"/>
              <a:gd name="connsiteY2075" fmla="*/ 1758856 h 14570476"/>
              <a:gd name="connsiteX2076" fmla="*/ 20538231 w 22290864"/>
              <a:gd name="connsiteY2076" fmla="*/ 1690911 h 14570476"/>
              <a:gd name="connsiteX2077" fmla="*/ 20540796 w 22290864"/>
              <a:gd name="connsiteY2077" fmla="*/ 1667738 h 14570476"/>
              <a:gd name="connsiteX2078" fmla="*/ 20543584 w 22290864"/>
              <a:gd name="connsiteY2078" fmla="*/ 1427938 h 14570476"/>
              <a:gd name="connsiteX2079" fmla="*/ 20557985 w 22290864"/>
              <a:gd name="connsiteY2079" fmla="*/ 1411143 h 14570476"/>
              <a:gd name="connsiteX2080" fmla="*/ 20607224 w 22290864"/>
              <a:gd name="connsiteY2080" fmla="*/ 1436801 h 14570476"/>
              <a:gd name="connsiteX2081" fmla="*/ 20639452 w 22290864"/>
              <a:gd name="connsiteY2081" fmla="*/ 1455876 h 14570476"/>
              <a:gd name="connsiteX2082" fmla="*/ 20719625 w 22290864"/>
              <a:gd name="connsiteY2082" fmla="*/ 1429518 h 14570476"/>
              <a:gd name="connsiteX2083" fmla="*/ 20704941 w 22290864"/>
              <a:gd name="connsiteY2083" fmla="*/ 1251259 h 14570476"/>
              <a:gd name="connsiteX2084" fmla="*/ 20665682 w 22290864"/>
              <a:gd name="connsiteY2084" fmla="*/ 1222956 h 14570476"/>
              <a:gd name="connsiteX2085" fmla="*/ 20624894 w 22290864"/>
              <a:gd name="connsiteY2085" fmla="*/ 1223877 h 14570476"/>
              <a:gd name="connsiteX2086" fmla="*/ 20573073 w 22290864"/>
              <a:gd name="connsiteY2086" fmla="*/ 1271222 h 14570476"/>
              <a:gd name="connsiteX2087" fmla="*/ 20552379 w 22290864"/>
              <a:gd name="connsiteY2087" fmla="*/ 1296725 h 14570476"/>
              <a:gd name="connsiteX2088" fmla="*/ 20526608 w 22290864"/>
              <a:gd name="connsiteY2088" fmla="*/ 1315313 h 14570476"/>
              <a:gd name="connsiteX2089" fmla="*/ 20516214 w 22290864"/>
              <a:gd name="connsiteY2089" fmla="*/ 1282840 h 14570476"/>
              <a:gd name="connsiteX2090" fmla="*/ 20473752 w 22290864"/>
              <a:gd name="connsiteY2090" fmla="*/ 1157769 h 14570476"/>
              <a:gd name="connsiteX2091" fmla="*/ 20439783 w 22290864"/>
              <a:gd name="connsiteY2091" fmla="*/ 1084960 h 14570476"/>
              <a:gd name="connsiteX2092" fmla="*/ 20436629 w 22290864"/>
              <a:gd name="connsiteY2092" fmla="*/ 1079273 h 14570476"/>
              <a:gd name="connsiteX2093" fmla="*/ 20456190 w 22290864"/>
              <a:gd name="connsiteY2093" fmla="*/ 1065331 h 14570476"/>
              <a:gd name="connsiteX2094" fmla="*/ 20598681 w 22290864"/>
              <a:gd name="connsiteY2094" fmla="*/ 964758 h 14570476"/>
              <a:gd name="connsiteX2095" fmla="*/ 20702503 w 22290864"/>
              <a:gd name="connsiteY2095" fmla="*/ 902892 h 14570476"/>
              <a:gd name="connsiteX2096" fmla="*/ 20716586 w 22290864"/>
              <a:gd name="connsiteY2096" fmla="*/ 898764 h 14570476"/>
              <a:gd name="connsiteX2097" fmla="*/ 20764988 w 22290864"/>
              <a:gd name="connsiteY2097" fmla="*/ 896850 h 14570476"/>
              <a:gd name="connsiteX2098" fmla="*/ 20804679 w 22290864"/>
              <a:gd name="connsiteY2098" fmla="*/ 904058 h 14570476"/>
              <a:gd name="connsiteX2099" fmla="*/ 20843056 w 22290864"/>
              <a:gd name="connsiteY2099" fmla="*/ 910869 h 14570476"/>
              <a:gd name="connsiteX2100" fmla="*/ 20923877 w 22290864"/>
              <a:gd name="connsiteY2100" fmla="*/ 871942 h 14570476"/>
              <a:gd name="connsiteX2101" fmla="*/ 20939430 w 22290864"/>
              <a:gd name="connsiteY2101" fmla="*/ 788307 h 14570476"/>
              <a:gd name="connsiteX2102" fmla="*/ 20839203 w 22290864"/>
              <a:gd name="connsiteY2102" fmla="*/ 632345 h 14570476"/>
              <a:gd name="connsiteX2103" fmla="*/ 20757964 w 22290864"/>
              <a:gd name="connsiteY2103" fmla="*/ 614354 h 14570476"/>
              <a:gd name="connsiteX2104" fmla="*/ 20702399 w 22290864"/>
              <a:gd name="connsiteY2104" fmla="*/ 654401 h 14570476"/>
              <a:gd name="connsiteX2105" fmla="*/ 20681030 w 22290864"/>
              <a:gd name="connsiteY2105" fmla="*/ 713185 h 14570476"/>
              <a:gd name="connsiteX2106" fmla="*/ 20650773 w 22290864"/>
              <a:gd name="connsiteY2106" fmla="*/ 786417 h 14570476"/>
              <a:gd name="connsiteX2107" fmla="*/ 20538490 w 22290864"/>
              <a:gd name="connsiteY2107" fmla="*/ 867952 h 14570476"/>
              <a:gd name="connsiteX2108" fmla="*/ 20366381 w 22290864"/>
              <a:gd name="connsiteY2108" fmla="*/ 962859 h 14570476"/>
              <a:gd name="connsiteX2109" fmla="*/ 20357556 w 22290864"/>
              <a:gd name="connsiteY2109" fmla="*/ 953162 h 14570476"/>
              <a:gd name="connsiteX2110" fmla="*/ 20205004 w 22290864"/>
              <a:gd name="connsiteY2110" fmla="*/ 790756 h 14570476"/>
              <a:gd name="connsiteX2111" fmla="*/ 20180943 w 22290864"/>
              <a:gd name="connsiteY2111" fmla="*/ 770280 h 14570476"/>
              <a:gd name="connsiteX2112" fmla="*/ 20176561 w 22290864"/>
              <a:gd name="connsiteY2112" fmla="*/ 766516 h 14570476"/>
              <a:gd name="connsiteX2113" fmla="*/ 20183125 w 22290864"/>
              <a:gd name="connsiteY2113" fmla="*/ 762120 h 14570476"/>
              <a:gd name="connsiteX2114" fmla="*/ 20237809 w 22290864"/>
              <a:gd name="connsiteY2114" fmla="*/ 744180 h 14570476"/>
              <a:gd name="connsiteX2115" fmla="*/ 20290782 w 22290864"/>
              <a:gd name="connsiteY2115" fmla="*/ 727157 h 14570476"/>
              <a:gd name="connsiteX2116" fmla="*/ 20318228 w 22290864"/>
              <a:gd name="connsiteY2116" fmla="*/ 672936 h 14570476"/>
              <a:gd name="connsiteX2117" fmla="*/ 20199370 w 22290864"/>
              <a:gd name="connsiteY2117" fmla="*/ 546327 h 14570476"/>
              <a:gd name="connsiteX2118" fmla="*/ 20153439 w 22290864"/>
              <a:gd name="connsiteY2118" fmla="*/ 542680 h 14570476"/>
              <a:gd name="connsiteX2119" fmla="*/ 20105178 w 22290864"/>
              <a:gd name="connsiteY2119" fmla="*/ 579916 h 14570476"/>
              <a:gd name="connsiteX2120" fmla="*/ 20100899 w 22290864"/>
              <a:gd name="connsiteY2120" fmla="*/ 641220 h 14570476"/>
              <a:gd name="connsiteX2121" fmla="*/ 20104294 w 22290864"/>
              <a:gd name="connsiteY2121" fmla="*/ 681901 h 14570476"/>
              <a:gd name="connsiteX2122" fmla="*/ 20099511 w 22290864"/>
              <a:gd name="connsiteY2122" fmla="*/ 711216 h 14570476"/>
              <a:gd name="connsiteX2123" fmla="*/ 20080311 w 22290864"/>
              <a:gd name="connsiteY2123" fmla="*/ 700027 h 14570476"/>
              <a:gd name="connsiteX2124" fmla="*/ 19880555 w 22290864"/>
              <a:gd name="connsiteY2124" fmla="*/ 606442 h 14570476"/>
              <a:gd name="connsiteX2125" fmla="*/ 19857370 w 22290864"/>
              <a:gd name="connsiteY2125" fmla="*/ 595624 h 14570476"/>
              <a:gd name="connsiteX2126" fmla="*/ 19866308 w 22290864"/>
              <a:gd name="connsiteY2126" fmla="*/ 543331 h 14570476"/>
              <a:gd name="connsiteX2127" fmla="*/ 19911656 w 22290864"/>
              <a:gd name="connsiteY2127" fmla="*/ 309312 h 14570476"/>
              <a:gd name="connsiteX2128" fmla="*/ 19955408 w 22290864"/>
              <a:gd name="connsiteY2128" fmla="*/ 246690 h 14570476"/>
              <a:gd name="connsiteX2129" fmla="*/ 19989454 w 22290864"/>
              <a:gd name="connsiteY2129" fmla="*/ 222791 h 14570476"/>
              <a:gd name="connsiteX2130" fmla="*/ 20039738 w 22290864"/>
              <a:gd name="connsiteY2130" fmla="*/ 181003 h 14570476"/>
              <a:gd name="connsiteX2131" fmla="*/ 20054129 w 22290864"/>
              <a:gd name="connsiteY2131" fmla="*/ 113294 h 14570476"/>
              <a:gd name="connsiteX2132" fmla="*/ 20022053 w 22290864"/>
              <a:gd name="connsiteY2132" fmla="*/ 56978 h 14570476"/>
              <a:gd name="connsiteX2133" fmla="*/ 19905758 w 22290864"/>
              <a:gd name="connsiteY2133" fmla="*/ 3424 h 14570476"/>
              <a:gd name="connsiteX2134" fmla="*/ 19837340 w 22290864"/>
              <a:gd name="connsiteY2134" fmla="*/ 3010 h 14570476"/>
              <a:gd name="connsiteX2135" fmla="*/ 19798433 w 22290864"/>
              <a:gd name="connsiteY2135" fmla="*/ 12172 h 14570476"/>
              <a:gd name="connsiteX2136" fmla="*/ 19758723 w 22290864"/>
              <a:gd name="connsiteY2136" fmla="*/ 43894 h 14570476"/>
              <a:gd name="connsiteX2137" fmla="*/ 19745203 w 22290864"/>
              <a:gd name="connsiteY2137" fmla="*/ 71281 h 14570476"/>
              <a:gd name="connsiteX2138" fmla="*/ 19743935 w 22290864"/>
              <a:gd name="connsiteY2138" fmla="*/ 118367 h 14570476"/>
              <a:gd name="connsiteX2139" fmla="*/ 19773383 w 22290864"/>
              <a:gd name="connsiteY2139" fmla="*/ 179337 h 14570476"/>
              <a:gd name="connsiteX2140" fmla="*/ 19801368 w 22290864"/>
              <a:gd name="connsiteY2140" fmla="*/ 288984 h 14570476"/>
              <a:gd name="connsiteX2141" fmla="*/ 19753586 w 22290864"/>
              <a:gd name="connsiteY2141" fmla="*/ 471570 h 14570476"/>
              <a:gd name="connsiteX2142" fmla="*/ 19732013 w 22290864"/>
              <a:gd name="connsiteY2142" fmla="*/ 546427 h 14570476"/>
              <a:gd name="connsiteX2143" fmla="*/ 19725909 w 22290864"/>
              <a:gd name="connsiteY2143" fmla="*/ 568027 h 14570476"/>
              <a:gd name="connsiteX2144" fmla="*/ 19711822 w 22290864"/>
              <a:gd name="connsiteY2144" fmla="*/ 565771 h 14570476"/>
              <a:gd name="connsiteX2145" fmla="*/ 19472642 w 22290864"/>
              <a:gd name="connsiteY2145" fmla="*/ 560069 h 14570476"/>
              <a:gd name="connsiteX2146" fmla="*/ 19446442 w 22290864"/>
              <a:gd name="connsiteY2146" fmla="*/ 562537 h 14570476"/>
              <a:gd name="connsiteX2147" fmla="*/ 19448621 w 22290864"/>
              <a:gd name="connsiteY2147" fmla="*/ 553444 h 14570476"/>
              <a:gd name="connsiteX2148" fmla="*/ 19473236 w 22290864"/>
              <a:gd name="connsiteY2148" fmla="*/ 503601 h 14570476"/>
              <a:gd name="connsiteX2149" fmla="*/ 19497201 w 22290864"/>
              <a:gd name="connsiteY2149" fmla="*/ 433627 h 14570476"/>
              <a:gd name="connsiteX2150" fmla="*/ 19465395 w 22290864"/>
              <a:gd name="connsiteY2150" fmla="*/ 386140 h 14570476"/>
              <a:gd name="connsiteX2151" fmla="*/ 19364342 w 22290864"/>
              <a:gd name="connsiteY2151" fmla="*/ 371547 h 14570476"/>
              <a:gd name="connsiteX2152" fmla="*/ 19274827 w 22290864"/>
              <a:gd name="connsiteY2152" fmla="*/ 417881 h 14570476"/>
              <a:gd name="connsiteX2153" fmla="*/ 19262264 w 22290864"/>
              <a:gd name="connsiteY2153" fmla="*/ 477180 h 14570476"/>
              <a:gd name="connsiteX2154" fmla="*/ 19309601 w 22290864"/>
              <a:gd name="connsiteY2154" fmla="*/ 533526 h 14570476"/>
              <a:gd name="connsiteX2155" fmla="*/ 19337133 w 22290864"/>
              <a:gd name="connsiteY2155" fmla="*/ 556988 h 14570476"/>
              <a:gd name="connsiteX2156" fmla="*/ 19352167 w 22290864"/>
              <a:gd name="connsiteY2156" fmla="*/ 578390 h 14570476"/>
              <a:gd name="connsiteX2157" fmla="*/ 19329292 w 22290864"/>
              <a:gd name="connsiteY2157" fmla="*/ 584803 h 14570476"/>
              <a:gd name="connsiteX2158" fmla="*/ 19118991 w 22290864"/>
              <a:gd name="connsiteY2158" fmla="*/ 663993 h 14570476"/>
              <a:gd name="connsiteX2159" fmla="*/ 19103007 w 22290864"/>
              <a:gd name="connsiteY2159" fmla="*/ 671560 h 14570476"/>
              <a:gd name="connsiteX2160" fmla="*/ 19006861 w 22290864"/>
              <a:gd name="connsiteY2160" fmla="*/ 535763 h 14570476"/>
              <a:gd name="connsiteX2161" fmla="*/ 18928658 w 22290864"/>
              <a:gd name="connsiteY2161" fmla="*/ 395645 h 14570476"/>
              <a:gd name="connsiteX2162" fmla="*/ 18935550 w 22290864"/>
              <a:gd name="connsiteY2162" fmla="*/ 310536 h 14570476"/>
              <a:gd name="connsiteX2163" fmla="*/ 18940192 w 22290864"/>
              <a:gd name="connsiteY2163" fmla="*/ 251350 h 14570476"/>
              <a:gd name="connsiteX2164" fmla="*/ 18931549 w 22290864"/>
              <a:gd name="connsiteY2164" fmla="*/ 226362 h 14570476"/>
              <a:gd name="connsiteX2165" fmla="*/ 18789205 w 22290864"/>
              <a:gd name="connsiteY2165" fmla="*/ 186149 h 14570476"/>
              <a:gd name="connsiteX2166" fmla="*/ 18663929 w 22290864"/>
              <a:gd name="connsiteY2166" fmla="*/ 278165 h 14570476"/>
              <a:gd name="connsiteX2167" fmla="*/ 18644205 w 22290864"/>
              <a:gd name="connsiteY2167" fmla="*/ 322031 h 14570476"/>
              <a:gd name="connsiteX2168" fmla="*/ 18710797 w 22290864"/>
              <a:gd name="connsiteY2168" fmla="*/ 428016 h 14570476"/>
              <a:gd name="connsiteX2169" fmla="*/ 18748383 w 22290864"/>
              <a:gd name="connsiteY2169" fmla="*/ 438388 h 14570476"/>
              <a:gd name="connsiteX2170" fmla="*/ 18810454 w 22290864"/>
              <a:gd name="connsiteY2170" fmla="*/ 462624 h 14570476"/>
              <a:gd name="connsiteX2171" fmla="*/ 18914845 w 22290864"/>
              <a:gd name="connsiteY2171" fmla="*/ 608374 h 14570476"/>
              <a:gd name="connsiteX2172" fmla="*/ 18937361 w 22290864"/>
              <a:gd name="connsiteY2172" fmla="*/ 648890 h 14570476"/>
              <a:gd name="connsiteX2173" fmla="*/ 18970767 w 22290864"/>
              <a:gd name="connsiteY2173" fmla="*/ 709338 h 14570476"/>
              <a:gd name="connsiteX2174" fmla="*/ 18989570 w 22290864"/>
              <a:gd name="connsiteY2174" fmla="*/ 743639 h 14570476"/>
              <a:gd name="connsiteX2175" fmla="*/ 18978107 w 22290864"/>
              <a:gd name="connsiteY2175" fmla="*/ 752144 h 14570476"/>
              <a:gd name="connsiteX2176" fmla="*/ 18815037 w 22290864"/>
              <a:gd name="connsiteY2176" fmla="*/ 907941 h 14570476"/>
              <a:gd name="connsiteX2177" fmla="*/ 18798556 w 22290864"/>
              <a:gd name="connsiteY2177" fmla="*/ 922600 h 14570476"/>
              <a:gd name="connsiteX2178" fmla="*/ 18780383 w 22290864"/>
              <a:gd name="connsiteY2178" fmla="*/ 866547 h 14570476"/>
              <a:gd name="connsiteX2179" fmla="*/ 18770766 w 22290864"/>
              <a:gd name="connsiteY2179" fmla="*/ 827712 h 14570476"/>
              <a:gd name="connsiteX2180" fmla="*/ 18747028 w 22290864"/>
              <a:gd name="connsiteY2180" fmla="*/ 800952 h 14570476"/>
              <a:gd name="connsiteX2181" fmla="*/ 18651685 w 22290864"/>
              <a:gd name="connsiteY2181" fmla="*/ 809670 h 14570476"/>
              <a:gd name="connsiteX2182" fmla="*/ 18581858 w 22290864"/>
              <a:gd name="connsiteY2182" fmla="*/ 960845 h 14570476"/>
              <a:gd name="connsiteX2183" fmla="*/ 18642197 w 22290864"/>
              <a:gd name="connsiteY2183" fmla="*/ 1008578 h 14570476"/>
              <a:gd name="connsiteX2184" fmla="*/ 18681413 w 22290864"/>
              <a:gd name="connsiteY2184" fmla="*/ 1005747 h 14570476"/>
              <a:gd name="connsiteX2185" fmla="*/ 18736452 w 22290864"/>
              <a:gd name="connsiteY2185" fmla="*/ 1004407 h 14570476"/>
              <a:gd name="connsiteX2186" fmla="*/ 18741806 w 22290864"/>
              <a:gd name="connsiteY2186" fmla="*/ 1005668 h 14570476"/>
              <a:gd name="connsiteX2187" fmla="*/ 18726593 w 22290864"/>
              <a:gd name="connsiteY2187" fmla="*/ 1032256 h 14570476"/>
              <a:gd name="connsiteX2188" fmla="*/ 18633278 w 22290864"/>
              <a:gd name="connsiteY2188" fmla="*/ 1237130 h 14570476"/>
              <a:gd name="connsiteX2189" fmla="*/ 18625833 w 22290864"/>
              <a:gd name="connsiteY2189" fmla="*/ 1258181 h 14570476"/>
              <a:gd name="connsiteX2190" fmla="*/ 18410523 w 22290864"/>
              <a:gd name="connsiteY2190" fmla="*/ 1220981 h 14570476"/>
              <a:gd name="connsiteX2191" fmla="*/ 18295312 w 22290864"/>
              <a:gd name="connsiteY2191" fmla="*/ 1178296 h 14570476"/>
              <a:gd name="connsiteX2192" fmla="*/ 18253212 w 22290864"/>
              <a:gd name="connsiteY2192" fmla="*/ 1125256 h 14570476"/>
              <a:gd name="connsiteX2193" fmla="*/ 18230481 w 22290864"/>
              <a:gd name="connsiteY2193" fmla="*/ 1092562 h 14570476"/>
              <a:gd name="connsiteX2194" fmla="*/ 18190772 w 22290864"/>
              <a:gd name="connsiteY2194" fmla="*/ 1065271 h 14570476"/>
              <a:gd name="connsiteX2195" fmla="*/ 18124563 w 22290864"/>
              <a:gd name="connsiteY2195" fmla="*/ 1067748 h 14570476"/>
              <a:gd name="connsiteX2196" fmla="*/ 18032050 w 22290864"/>
              <a:gd name="connsiteY2196" fmla="*/ 1233712 h 14570476"/>
              <a:gd name="connsiteX2197" fmla="*/ 18034201 w 22290864"/>
              <a:gd name="connsiteY2197" fmla="*/ 1278031 h 14570476"/>
              <a:gd name="connsiteX2198" fmla="*/ 18054357 w 22290864"/>
              <a:gd name="connsiteY2198" fmla="*/ 1337482 h 14570476"/>
              <a:gd name="connsiteX2199" fmla="*/ 18121964 w 22290864"/>
              <a:gd name="connsiteY2199" fmla="*/ 1374938 h 14570476"/>
              <a:gd name="connsiteX2200" fmla="*/ 18169048 w 22290864"/>
              <a:gd name="connsiteY2200" fmla="*/ 1366242 h 14570476"/>
              <a:gd name="connsiteX2201" fmla="*/ 18201910 w 22290864"/>
              <a:gd name="connsiteY2201" fmla="*/ 1348150 h 14570476"/>
              <a:gd name="connsiteX2202" fmla="*/ 18306568 w 22290864"/>
              <a:gd name="connsiteY2202" fmla="*/ 1313856 h 14570476"/>
              <a:gd name="connsiteX2203" fmla="*/ 18499552 w 22290864"/>
              <a:gd name="connsiteY2203" fmla="*/ 1361580 h 14570476"/>
              <a:gd name="connsiteX2204" fmla="*/ 18575183 w 22290864"/>
              <a:gd name="connsiteY2204" fmla="*/ 1383179 h 14570476"/>
              <a:gd name="connsiteX2205" fmla="*/ 18597438 w 22290864"/>
              <a:gd name="connsiteY2205" fmla="*/ 1389484 h 14570476"/>
              <a:gd name="connsiteX2206" fmla="*/ 18596016 w 22290864"/>
              <a:gd name="connsiteY2206" fmla="*/ 1398448 h 14570476"/>
              <a:gd name="connsiteX2207" fmla="*/ 18591188 w 22290864"/>
              <a:gd name="connsiteY2207" fmla="*/ 1633615 h 14570476"/>
              <a:gd name="connsiteX2208" fmla="*/ 18591782 w 22290864"/>
              <a:gd name="connsiteY2208" fmla="*/ 1657960 h 14570476"/>
              <a:gd name="connsiteX2209" fmla="*/ 18541136 w 22290864"/>
              <a:gd name="connsiteY2209" fmla="*/ 1633166 h 14570476"/>
              <a:gd name="connsiteX2210" fmla="*/ 18471672 w 22290864"/>
              <a:gd name="connsiteY2210" fmla="*/ 1608485 h 14570476"/>
              <a:gd name="connsiteX2211" fmla="*/ 18423937 w 22290864"/>
              <a:gd name="connsiteY2211" fmla="*/ 1639715 h 14570476"/>
              <a:gd name="connsiteX2212" fmla="*/ 18408369 w 22290864"/>
              <a:gd name="connsiteY2212" fmla="*/ 1682400 h 14570476"/>
              <a:gd name="connsiteX2213" fmla="*/ 18469835 w 22290864"/>
              <a:gd name="connsiteY2213" fmla="*/ 1841116 h 14570476"/>
              <a:gd name="connsiteX2214" fmla="*/ 18509360 w 22290864"/>
              <a:gd name="connsiteY2214" fmla="*/ 1845550 h 14570476"/>
              <a:gd name="connsiteX2215" fmla="*/ 18566449 w 22290864"/>
              <a:gd name="connsiteY2215" fmla="*/ 1802595 h 14570476"/>
              <a:gd name="connsiteX2216" fmla="*/ 18602586 w 22290864"/>
              <a:gd name="connsiteY2216" fmla="*/ 1761832 h 14570476"/>
              <a:gd name="connsiteX2217" fmla="*/ 18610606 w 22290864"/>
              <a:gd name="connsiteY2217" fmla="*/ 1755942 h 14570476"/>
              <a:gd name="connsiteX2218" fmla="*/ 18612737 w 22290864"/>
              <a:gd name="connsiteY2218" fmla="*/ 1763829 h 14570476"/>
              <a:gd name="connsiteX2219" fmla="*/ 18621670 w 22290864"/>
              <a:gd name="connsiteY2219" fmla="*/ 1796864 h 14570476"/>
              <a:gd name="connsiteX2220" fmla="*/ 18696355 w 22290864"/>
              <a:gd name="connsiteY2220" fmla="*/ 1988191 h 14570476"/>
              <a:gd name="connsiteX2221" fmla="*/ 18707229 w 22290864"/>
              <a:gd name="connsiteY2221" fmla="*/ 2009839 h 14570476"/>
              <a:gd name="connsiteX2222" fmla="*/ 18686392 w 22290864"/>
              <a:gd name="connsiteY2222" fmla="*/ 2026335 h 14570476"/>
              <a:gd name="connsiteX2223" fmla="*/ 18435481 w 22290864"/>
              <a:gd name="connsiteY2223" fmla="*/ 2181934 h 14570476"/>
              <a:gd name="connsiteX2224" fmla="*/ 18355335 w 22290864"/>
              <a:gd name="connsiteY2224" fmla="*/ 2176679 h 14570476"/>
              <a:gd name="connsiteX2225" fmla="*/ 18257067 w 22290864"/>
              <a:gd name="connsiteY2225" fmla="*/ 2185587 h 14570476"/>
              <a:gd name="connsiteX2226" fmla="*/ 18216603 w 22290864"/>
              <a:gd name="connsiteY2226" fmla="*/ 2255587 h 14570476"/>
              <a:gd name="connsiteX2227" fmla="*/ 18230141 w 22290864"/>
              <a:gd name="connsiteY2227" fmla="*/ 2334544 h 14570476"/>
              <a:gd name="connsiteX2228" fmla="*/ 18354768 w 22290864"/>
              <a:gd name="connsiteY2228" fmla="*/ 2464835 h 14570476"/>
              <a:gd name="connsiteX2229" fmla="*/ 18394562 w 22290864"/>
              <a:gd name="connsiteY2229" fmla="*/ 2467199 h 14570476"/>
              <a:gd name="connsiteX2230" fmla="*/ 18460703 w 22290864"/>
              <a:gd name="connsiteY2230" fmla="*/ 2418021 h 14570476"/>
              <a:gd name="connsiteX2231" fmla="*/ 18477808 w 22290864"/>
              <a:gd name="connsiteY2231" fmla="*/ 2364328 h 14570476"/>
              <a:gd name="connsiteX2232" fmla="*/ 18498352 w 22290864"/>
              <a:gd name="connsiteY2232" fmla="*/ 2307086 h 14570476"/>
              <a:gd name="connsiteX2233" fmla="*/ 18563928 w 22290864"/>
              <a:gd name="connsiteY2233" fmla="*/ 2244615 h 14570476"/>
              <a:gd name="connsiteX2234" fmla="*/ 18652415 w 22290864"/>
              <a:gd name="connsiteY2234" fmla="*/ 2194097 h 14570476"/>
              <a:gd name="connsiteX2235" fmla="*/ 18754095 w 22290864"/>
              <a:gd name="connsiteY2235" fmla="*/ 2137892 h 14570476"/>
              <a:gd name="connsiteX2236" fmla="*/ 18780748 w 22290864"/>
              <a:gd name="connsiteY2236" fmla="*/ 2124446 h 14570476"/>
              <a:gd name="connsiteX2237" fmla="*/ 18794723 w 22290864"/>
              <a:gd name="connsiteY2237" fmla="*/ 2140579 h 14570476"/>
              <a:gd name="connsiteX2238" fmla="*/ 18946609 w 22290864"/>
              <a:gd name="connsiteY2238" fmla="*/ 2295469 h 14570476"/>
              <a:gd name="connsiteX2239" fmla="*/ 18962361 w 22290864"/>
              <a:gd name="connsiteY2239" fmla="*/ 2308339 h 14570476"/>
              <a:gd name="connsiteX2240" fmla="*/ 18956475 w 22290864"/>
              <a:gd name="connsiteY2240" fmla="*/ 2312151 h 14570476"/>
              <a:gd name="connsiteX2241" fmla="*/ 18900028 w 22290864"/>
              <a:gd name="connsiteY2241" fmla="*/ 2330705 h 14570476"/>
              <a:gd name="connsiteX2242" fmla="*/ 18832351 w 22290864"/>
              <a:gd name="connsiteY2242" fmla="*/ 2364575 h 14570476"/>
              <a:gd name="connsiteX2243" fmla="*/ 18839244 w 22290864"/>
              <a:gd name="connsiteY2243" fmla="*/ 2457441 h 14570476"/>
              <a:gd name="connsiteX2244" fmla="*/ 18885219 w 22290864"/>
              <a:gd name="connsiteY2244" fmla="*/ 2503121 h 14570476"/>
              <a:gd name="connsiteX2245" fmla="*/ 18983265 w 22290864"/>
              <a:gd name="connsiteY2245" fmla="*/ 2532866 h 14570476"/>
              <a:gd name="connsiteX2246" fmla="*/ 19027828 w 22290864"/>
              <a:gd name="connsiteY2246" fmla="*/ 2503115 h 14570476"/>
              <a:gd name="connsiteX2247" fmla="*/ 19038032 w 22290864"/>
              <a:gd name="connsiteY2247" fmla="*/ 2440951 h 14570476"/>
              <a:gd name="connsiteX2248" fmla="*/ 19034775 w 22290864"/>
              <a:gd name="connsiteY2248" fmla="*/ 2381095 h 14570476"/>
              <a:gd name="connsiteX2249" fmla="*/ 19052487 w 22290864"/>
              <a:gd name="connsiteY2249" fmla="*/ 2370896 h 14570476"/>
              <a:gd name="connsiteX2250" fmla="*/ 19270009 w 22290864"/>
              <a:gd name="connsiteY2250" fmla="*/ 2470933 h 14570476"/>
              <a:gd name="connsiteX2251" fmla="*/ 19292148 w 22290864"/>
              <a:gd name="connsiteY2251" fmla="*/ 2479283 h 14570476"/>
              <a:gd name="connsiteX2252" fmla="*/ 19268081 w 22290864"/>
              <a:gd name="connsiteY2252" fmla="*/ 2624947 h 14570476"/>
              <a:gd name="connsiteX2253" fmla="*/ 19218648 w 22290864"/>
              <a:gd name="connsiteY2253" fmla="*/ 2810618 h 14570476"/>
              <a:gd name="connsiteX2254" fmla="*/ 19158573 w 22290864"/>
              <a:gd name="connsiteY2254" fmla="*/ 2862492 h 14570476"/>
              <a:gd name="connsiteX2255" fmla="*/ 19109572 w 22290864"/>
              <a:gd name="connsiteY2255" fmla="*/ 2903593 h 14570476"/>
              <a:gd name="connsiteX2256" fmla="*/ 19094603 w 22290864"/>
              <a:gd name="connsiteY2256" fmla="*/ 2971557 h 14570476"/>
              <a:gd name="connsiteX2257" fmla="*/ 19140428 w 22290864"/>
              <a:gd name="connsiteY2257" fmla="*/ 3039062 h 14570476"/>
              <a:gd name="connsiteX2258" fmla="*/ 19290114 w 22290864"/>
              <a:gd name="connsiteY2258" fmla="*/ 3084867 h 14570476"/>
              <a:gd name="connsiteX2259" fmla="*/ 19316888 w 22290864"/>
              <a:gd name="connsiteY2259" fmla="*/ 3081210 h 14570476"/>
              <a:gd name="connsiteX2260" fmla="*/ 16834627 w 22290864"/>
              <a:gd name="connsiteY2260" fmla="*/ 3692602 h 14570476"/>
              <a:gd name="connsiteX2261" fmla="*/ 16854129 w 22290864"/>
              <a:gd name="connsiteY2261" fmla="*/ 3683420 h 14570476"/>
              <a:gd name="connsiteX2262" fmla="*/ 16900207 w 22290864"/>
              <a:gd name="connsiteY2262" fmla="*/ 3635141 h 14570476"/>
              <a:gd name="connsiteX2263" fmla="*/ 16895888 w 22290864"/>
              <a:gd name="connsiteY2263" fmla="*/ 3578739 h 14570476"/>
              <a:gd name="connsiteX2264" fmla="*/ 16862037 w 22290864"/>
              <a:gd name="connsiteY2264" fmla="*/ 3540659 h 14570476"/>
              <a:gd name="connsiteX2265" fmla="*/ 16826378 w 22290864"/>
              <a:gd name="connsiteY2265" fmla="*/ 3502543 h 14570476"/>
              <a:gd name="connsiteX2266" fmla="*/ 16806497 w 22290864"/>
              <a:gd name="connsiteY2266" fmla="*/ 3439680 h 14570476"/>
              <a:gd name="connsiteX2267" fmla="*/ 16801979 w 22290864"/>
              <a:gd name="connsiteY2267" fmla="*/ 3312653 h 14570476"/>
              <a:gd name="connsiteX2268" fmla="*/ 16800273 w 22290864"/>
              <a:gd name="connsiteY2268" fmla="*/ 3244452 h 14570476"/>
              <a:gd name="connsiteX2269" fmla="*/ 16801010 w 22290864"/>
              <a:gd name="connsiteY2269" fmla="*/ 3220956 h 14570476"/>
              <a:gd name="connsiteX2270" fmla="*/ 16814775 w 22290864"/>
              <a:gd name="connsiteY2270" fmla="*/ 3218021 h 14570476"/>
              <a:gd name="connsiteX2271" fmla="*/ 16993103 w 22290864"/>
              <a:gd name="connsiteY2271" fmla="*/ 3163101 h 14570476"/>
              <a:gd name="connsiteX2272" fmla="*/ 17008959 w 22290864"/>
              <a:gd name="connsiteY2272" fmla="*/ 3155927 h 14570476"/>
              <a:gd name="connsiteX2273" fmla="*/ 17009925 w 22290864"/>
              <a:gd name="connsiteY2273" fmla="*/ 3164513 h 14570476"/>
              <a:gd name="connsiteX2274" fmla="*/ 17003568 w 22290864"/>
              <a:gd name="connsiteY2274" fmla="*/ 3210569 h 14570476"/>
              <a:gd name="connsiteX2275" fmla="*/ 16996685 w 22290864"/>
              <a:gd name="connsiteY2275" fmla="*/ 3237907 h 14570476"/>
              <a:gd name="connsiteX2276" fmla="*/ 17020520 w 22290864"/>
              <a:gd name="connsiteY2276" fmla="*/ 3291586 h 14570476"/>
              <a:gd name="connsiteX2277" fmla="*/ 17082731 w 22290864"/>
              <a:gd name="connsiteY2277" fmla="*/ 3298600 h 14570476"/>
              <a:gd name="connsiteX2278" fmla="*/ 17178506 w 22290864"/>
              <a:gd name="connsiteY2278" fmla="*/ 3207753 h 14570476"/>
              <a:gd name="connsiteX2279" fmla="*/ 17172138 w 22290864"/>
              <a:gd name="connsiteY2279" fmla="*/ 3185427 h 14570476"/>
              <a:gd name="connsiteX2280" fmla="*/ 17123206 w 22290864"/>
              <a:gd name="connsiteY2280" fmla="*/ 3150133 h 14570476"/>
              <a:gd name="connsiteX2281" fmla="*/ 17097313 w 22290864"/>
              <a:gd name="connsiteY2281" fmla="*/ 3139891 h 14570476"/>
              <a:gd name="connsiteX2282" fmla="*/ 17074967 w 22290864"/>
              <a:gd name="connsiteY2282" fmla="*/ 3123427 h 14570476"/>
              <a:gd name="connsiteX2283" fmla="*/ 17093813 w 22290864"/>
              <a:gd name="connsiteY2283" fmla="*/ 3109214 h 14570476"/>
              <a:gd name="connsiteX2284" fmla="*/ 17223628 w 22290864"/>
              <a:gd name="connsiteY2284" fmla="*/ 3006951 h 14570476"/>
              <a:gd name="connsiteX2285" fmla="*/ 17237717 w 22290864"/>
              <a:gd name="connsiteY2285" fmla="*/ 2993116 h 14570476"/>
              <a:gd name="connsiteX2286" fmla="*/ 17244672 w 22290864"/>
              <a:gd name="connsiteY2286" fmla="*/ 2998628 h 14570476"/>
              <a:gd name="connsiteX2287" fmla="*/ 17288990 w 22290864"/>
              <a:gd name="connsiteY2287" fmla="*/ 3032437 h 14570476"/>
              <a:gd name="connsiteX2288" fmla="*/ 17436489 w 22290864"/>
              <a:gd name="connsiteY2288" fmla="*/ 3152821 h 14570476"/>
              <a:gd name="connsiteX2289" fmla="*/ 17462449 w 22290864"/>
              <a:gd name="connsiteY2289" fmla="*/ 3231554 h 14570476"/>
              <a:gd name="connsiteX2290" fmla="*/ 17467140 w 22290864"/>
              <a:gd name="connsiteY2290" fmla="*/ 3266161 h 14570476"/>
              <a:gd name="connsiteX2291" fmla="*/ 17547156 w 22290864"/>
              <a:gd name="connsiteY2291" fmla="*/ 3321004 h 14570476"/>
              <a:gd name="connsiteX2292" fmla="*/ 17662333 w 22290864"/>
              <a:gd name="connsiteY2292" fmla="*/ 3232309 h 14570476"/>
              <a:gd name="connsiteX2293" fmla="*/ 17664702 w 22290864"/>
              <a:gd name="connsiteY2293" fmla="*/ 3119773 h 14570476"/>
              <a:gd name="connsiteX2294" fmla="*/ 17633495 w 22290864"/>
              <a:gd name="connsiteY2294" fmla="*/ 3098912 h 14570476"/>
              <a:gd name="connsiteX2295" fmla="*/ 17585381 w 22290864"/>
              <a:gd name="connsiteY2295" fmla="*/ 3094433 h 14570476"/>
              <a:gd name="connsiteX2296" fmla="*/ 17498870 w 22290864"/>
              <a:gd name="connsiteY2296" fmla="*/ 3082691 h 14570476"/>
              <a:gd name="connsiteX2297" fmla="*/ 17386268 w 22290864"/>
              <a:gd name="connsiteY2297" fmla="*/ 2985265 h 14570476"/>
              <a:gd name="connsiteX2298" fmla="*/ 17308549 w 22290864"/>
              <a:gd name="connsiteY2298" fmla="*/ 2909429 h 14570476"/>
              <a:gd name="connsiteX2299" fmla="*/ 17315876 w 22290864"/>
              <a:gd name="connsiteY2299" fmla="*/ 2898238 h 14570476"/>
              <a:gd name="connsiteX2300" fmla="*/ 17401793 w 22290864"/>
              <a:gd name="connsiteY2300" fmla="*/ 2739659 h 14570476"/>
              <a:gd name="connsiteX2301" fmla="*/ 17407077 w 22290864"/>
              <a:gd name="connsiteY2301" fmla="*/ 2726902 h 14570476"/>
              <a:gd name="connsiteX2302" fmla="*/ 17413587 w 22290864"/>
              <a:gd name="connsiteY2302" fmla="*/ 2731543 h 14570476"/>
              <a:gd name="connsiteX2303" fmla="*/ 17443632 w 22290864"/>
              <a:gd name="connsiteY2303" fmla="*/ 2772126 h 14570476"/>
              <a:gd name="connsiteX2304" fmla="*/ 17486019 w 22290864"/>
              <a:gd name="connsiteY2304" fmla="*/ 2814771 h 14570476"/>
              <a:gd name="connsiteX2305" fmla="*/ 17524152 w 22290864"/>
              <a:gd name="connsiteY2305" fmla="*/ 2812400 h 14570476"/>
              <a:gd name="connsiteX2306" fmla="*/ 17553518 w 22290864"/>
              <a:gd name="connsiteY2306" fmla="*/ 2788660 h 14570476"/>
              <a:gd name="connsiteX2307" fmla="*/ 17572562 w 22290864"/>
              <a:gd name="connsiteY2307" fmla="*/ 2653393 h 14570476"/>
              <a:gd name="connsiteX2308" fmla="*/ 17544876 w 22290864"/>
              <a:gd name="connsiteY2308" fmla="*/ 2634028 h 14570476"/>
              <a:gd name="connsiteX2309" fmla="*/ 17514470 w 22290864"/>
              <a:gd name="connsiteY2309" fmla="*/ 2631882 h 14570476"/>
              <a:gd name="connsiteX2310" fmla="*/ 17487869 w 22290864"/>
              <a:gd name="connsiteY2310" fmla="*/ 2642782 h 14570476"/>
              <a:gd name="connsiteX2311" fmla="*/ 17458104 w 22290864"/>
              <a:gd name="connsiteY2311" fmla="*/ 2654755 h 14570476"/>
              <a:gd name="connsiteX2312" fmla="*/ 17430984 w 22290864"/>
              <a:gd name="connsiteY2312" fmla="*/ 2657941 h 14570476"/>
              <a:gd name="connsiteX2313" fmla="*/ 17433303 w 22290864"/>
              <a:gd name="connsiteY2313" fmla="*/ 2644229 h 14570476"/>
              <a:gd name="connsiteX2314" fmla="*/ 17458859 w 22290864"/>
              <a:gd name="connsiteY2314" fmla="*/ 2451681 h 14570476"/>
              <a:gd name="connsiteX2315" fmla="*/ 17459138 w 22290864"/>
              <a:gd name="connsiteY2315" fmla="*/ 2441768 h 14570476"/>
              <a:gd name="connsiteX2316" fmla="*/ 17509811 w 22290864"/>
              <a:gd name="connsiteY2316" fmla="*/ 2434612 h 14570476"/>
              <a:gd name="connsiteX2317" fmla="*/ 17680664 w 22290864"/>
              <a:gd name="connsiteY2317" fmla="*/ 2413115 h 14570476"/>
              <a:gd name="connsiteX2318" fmla="*/ 17746635 w 22290864"/>
              <a:gd name="connsiteY2318" fmla="*/ 2423703 h 14570476"/>
              <a:gd name="connsiteX2319" fmla="*/ 17791423 w 22290864"/>
              <a:gd name="connsiteY2319" fmla="*/ 2455482 h 14570476"/>
              <a:gd name="connsiteX2320" fmla="*/ 17869262 w 22290864"/>
              <a:gd name="connsiteY2320" fmla="*/ 2480345 h 14570476"/>
              <a:gd name="connsiteX2321" fmla="*/ 17929708 w 22290864"/>
              <a:gd name="connsiteY2321" fmla="*/ 2408592 h 14570476"/>
              <a:gd name="connsiteX2322" fmla="*/ 17926301 w 22290864"/>
              <a:gd name="connsiteY2322" fmla="*/ 2303836 h 14570476"/>
              <a:gd name="connsiteX2323" fmla="*/ 17901878 w 22290864"/>
              <a:gd name="connsiteY2323" fmla="*/ 2256515 h 14570476"/>
              <a:gd name="connsiteX2324" fmla="*/ 17831360 w 22290864"/>
              <a:gd name="connsiteY2324" fmla="*/ 2230097 h 14570476"/>
              <a:gd name="connsiteX2325" fmla="*/ 17773694 w 22290864"/>
              <a:gd name="connsiteY2325" fmla="*/ 2269737 h 14570476"/>
              <a:gd name="connsiteX2326" fmla="*/ 17728459 w 22290864"/>
              <a:gd name="connsiteY2326" fmla="*/ 2309740 h 14570476"/>
              <a:gd name="connsiteX2327" fmla="*/ 17649708 w 22290864"/>
              <a:gd name="connsiteY2327" fmla="*/ 2327865 h 14570476"/>
              <a:gd name="connsiteX2328" fmla="*/ 17451258 w 22290864"/>
              <a:gd name="connsiteY2328" fmla="*/ 2333391 h 14570476"/>
              <a:gd name="connsiteX2329" fmla="*/ 17447672 w 22290864"/>
              <a:gd name="connsiteY2329" fmla="*/ 2315142 h 14570476"/>
              <a:gd name="connsiteX2330" fmla="*/ 17392468 w 22290864"/>
              <a:gd name="connsiteY2330" fmla="*/ 2131979 h 14570476"/>
              <a:gd name="connsiteX2331" fmla="*/ 17399413 w 22290864"/>
              <a:gd name="connsiteY2331" fmla="*/ 2115756 h 14570476"/>
              <a:gd name="connsiteX2332" fmla="*/ 17443018 w 22290864"/>
              <a:gd name="connsiteY2332" fmla="*/ 2123512 h 14570476"/>
              <a:gd name="connsiteX2333" fmla="*/ 17472105 w 22290864"/>
              <a:gd name="connsiteY2333" fmla="*/ 2130325 h 14570476"/>
              <a:gd name="connsiteX2334" fmla="*/ 17526819 w 22290864"/>
              <a:gd name="connsiteY2334" fmla="*/ 2091099 h 14570476"/>
              <a:gd name="connsiteX2335" fmla="*/ 17473030 w 22290864"/>
              <a:gd name="connsiteY2335" fmla="*/ 1958948 h 14570476"/>
              <a:gd name="connsiteX2336" fmla="*/ 17436387 w 22290864"/>
              <a:gd name="connsiteY2336" fmla="*/ 1946794 h 14570476"/>
              <a:gd name="connsiteX2337" fmla="*/ 17405566 w 22290864"/>
              <a:gd name="connsiteY2337" fmla="*/ 1957245 h 14570476"/>
              <a:gd name="connsiteX2338" fmla="*/ 17377447 w 22290864"/>
              <a:gd name="connsiteY2338" fmla="*/ 2005665 h 14570476"/>
              <a:gd name="connsiteX2339" fmla="*/ 17367795 w 22290864"/>
              <a:gd name="connsiteY2339" fmla="*/ 2030020 h 14570476"/>
              <a:gd name="connsiteX2340" fmla="*/ 17352626 w 22290864"/>
              <a:gd name="connsiteY2340" fmla="*/ 2050327 h 14570476"/>
              <a:gd name="connsiteX2341" fmla="*/ 17336952 w 22290864"/>
              <a:gd name="connsiteY2341" fmla="*/ 2028098 h 14570476"/>
              <a:gd name="connsiteX2342" fmla="*/ 17274738 w 22290864"/>
              <a:gd name="connsiteY2342" fmla="*/ 1943066 h 14570476"/>
              <a:gd name="connsiteX2343" fmla="*/ 17231483 w 22290864"/>
              <a:gd name="connsiteY2343" fmla="*/ 1895776 h 14570476"/>
              <a:gd name="connsiteX2344" fmla="*/ 17227723 w 22290864"/>
              <a:gd name="connsiteY2344" fmla="*/ 1892202 h 14570476"/>
              <a:gd name="connsiteX2345" fmla="*/ 17239276 w 22290864"/>
              <a:gd name="connsiteY2345" fmla="*/ 1876915 h 14570476"/>
              <a:gd name="connsiteX2346" fmla="*/ 17323674 w 22290864"/>
              <a:gd name="connsiteY2346" fmla="*/ 1766314 h 14570476"/>
              <a:gd name="connsiteX2347" fmla="*/ 17387897 w 22290864"/>
              <a:gd name="connsiteY2347" fmla="*/ 1694412 h 14570476"/>
              <a:gd name="connsiteX2348" fmla="*/ 17397628 w 22290864"/>
              <a:gd name="connsiteY2348" fmla="*/ 1687904 h 14570476"/>
              <a:gd name="connsiteX2349" fmla="*/ 17434006 w 22290864"/>
              <a:gd name="connsiteY2349" fmla="*/ 1674877 h 14570476"/>
              <a:gd name="connsiteX2350" fmla="*/ 17465936 w 22290864"/>
              <a:gd name="connsiteY2350" fmla="*/ 1670874 h 14570476"/>
              <a:gd name="connsiteX2351" fmla="*/ 17496770 w 22290864"/>
              <a:gd name="connsiteY2351" fmla="*/ 1666883 h 14570476"/>
              <a:gd name="connsiteX2352" fmla="*/ 17548972 w 22290864"/>
              <a:gd name="connsiteY2352" fmla="*/ 1617938 h 14570476"/>
              <a:gd name="connsiteX2353" fmla="*/ 17540814 w 22290864"/>
              <a:gd name="connsiteY2353" fmla="*/ 1550572 h 14570476"/>
              <a:gd name="connsiteX2354" fmla="*/ 17427256 w 22290864"/>
              <a:gd name="connsiteY2354" fmla="*/ 1455839 h 14570476"/>
              <a:gd name="connsiteX2355" fmla="*/ 17361129 w 22290864"/>
              <a:gd name="connsiteY2355" fmla="*/ 1461568 h 14570476"/>
              <a:gd name="connsiteX2356" fmla="*/ 17328416 w 22290864"/>
              <a:gd name="connsiteY2356" fmla="*/ 1505327 h 14570476"/>
              <a:gd name="connsiteX2357" fmla="*/ 17326206 w 22290864"/>
              <a:gd name="connsiteY2357" fmla="*/ 1555172 h 14570476"/>
              <a:gd name="connsiteX2358" fmla="*/ 17320684 w 22290864"/>
              <a:gd name="connsiteY2358" fmla="*/ 1618137 h 14570476"/>
              <a:gd name="connsiteX2359" fmla="*/ 17254725 w 22290864"/>
              <a:gd name="connsiteY2359" fmla="*/ 1707030 h 14570476"/>
              <a:gd name="connsiteX2360" fmla="*/ 17146432 w 22290864"/>
              <a:gd name="connsiteY2360" fmla="*/ 1820400 h 14570476"/>
              <a:gd name="connsiteX2361" fmla="*/ 17137399 w 22290864"/>
              <a:gd name="connsiteY2361" fmla="*/ 1815130 h 14570476"/>
              <a:gd name="connsiteX2362" fmla="*/ 16982478 w 22290864"/>
              <a:gd name="connsiteY2362" fmla="*/ 1728002 h 14570476"/>
              <a:gd name="connsiteX2363" fmla="*/ 16959272 w 22290864"/>
              <a:gd name="connsiteY2363" fmla="*/ 1718170 h 14570476"/>
              <a:gd name="connsiteX2364" fmla="*/ 16955037 w 22290864"/>
              <a:gd name="connsiteY2364" fmla="*/ 1716353 h 14570476"/>
              <a:gd name="connsiteX2365" fmla="*/ 16958981 w 22290864"/>
              <a:gd name="connsiteY2365" fmla="*/ 1711439 h 14570476"/>
              <a:gd name="connsiteX2366" fmla="*/ 16996309 w 22290864"/>
              <a:gd name="connsiteY2366" fmla="*/ 1684714 h 14570476"/>
              <a:gd name="connsiteX2367" fmla="*/ 17032553 w 22290864"/>
              <a:gd name="connsiteY2367" fmla="*/ 1659095 h 14570476"/>
              <a:gd name="connsiteX2368" fmla="*/ 17040479 w 22290864"/>
              <a:gd name="connsiteY2368" fmla="*/ 1611270 h 14570476"/>
              <a:gd name="connsiteX2369" fmla="*/ 16919759 w 22290864"/>
              <a:gd name="connsiteY2369" fmla="*/ 1543330 h 14570476"/>
              <a:gd name="connsiteX2370" fmla="*/ 16883933 w 22290864"/>
              <a:gd name="connsiteY2370" fmla="*/ 1551534 h 14570476"/>
              <a:gd name="connsiteX2371" fmla="*/ 16856105 w 22290864"/>
              <a:gd name="connsiteY2371" fmla="*/ 1591409 h 14570476"/>
              <a:gd name="connsiteX2372" fmla="*/ 16867503 w 22290864"/>
              <a:gd name="connsiteY2372" fmla="*/ 1639086 h 14570476"/>
              <a:gd name="connsiteX2373" fmla="*/ 16879811 w 22290864"/>
              <a:gd name="connsiteY2373" fmla="*/ 1669235 h 14570476"/>
              <a:gd name="connsiteX2374" fmla="*/ 16883180 w 22290864"/>
              <a:gd name="connsiteY2374" fmla="*/ 1692687 h 14570476"/>
              <a:gd name="connsiteX2375" fmla="*/ 16865893 w 22290864"/>
              <a:gd name="connsiteY2375" fmla="*/ 1688762 h 14570476"/>
              <a:gd name="connsiteX2376" fmla="*/ 16691499 w 22290864"/>
              <a:gd name="connsiteY2376" fmla="*/ 1665293 h 14570476"/>
              <a:gd name="connsiteX2377" fmla="*/ 16671270 w 22290864"/>
              <a:gd name="connsiteY2377" fmla="*/ 1662602 h 14570476"/>
              <a:gd name="connsiteX2378" fmla="*/ 16665571 w 22290864"/>
              <a:gd name="connsiteY2378" fmla="*/ 1620669 h 14570476"/>
              <a:gd name="connsiteX2379" fmla="*/ 16644139 w 22290864"/>
              <a:gd name="connsiteY2379" fmla="*/ 1431732 h 14570476"/>
              <a:gd name="connsiteX2380" fmla="*/ 16662467 w 22290864"/>
              <a:gd name="connsiteY2380" fmla="*/ 1373616 h 14570476"/>
              <a:gd name="connsiteX2381" fmla="*/ 16682663 w 22290864"/>
              <a:gd name="connsiteY2381" fmla="*/ 1347288 h 14570476"/>
              <a:gd name="connsiteX2382" fmla="*/ 16710941 w 22290864"/>
              <a:gd name="connsiteY2382" fmla="*/ 1303466 h 14570476"/>
              <a:gd name="connsiteX2383" fmla="*/ 16705708 w 22290864"/>
              <a:gd name="connsiteY2383" fmla="*/ 1248498 h 14570476"/>
              <a:gd name="connsiteX2384" fmla="*/ 16667835 w 22290864"/>
              <a:gd name="connsiteY2384" fmla="*/ 1213306 h 14570476"/>
              <a:gd name="connsiteX2385" fmla="*/ 16566527 w 22290864"/>
              <a:gd name="connsiteY2385" fmla="*/ 1200351 h 14570476"/>
              <a:gd name="connsiteX2386" fmla="*/ 16514361 w 22290864"/>
              <a:gd name="connsiteY2386" fmla="*/ 1216391 h 14570476"/>
              <a:gd name="connsiteX2387" fmla="*/ 16486941 w 22290864"/>
              <a:gd name="connsiteY2387" fmla="*/ 1232665 h 14570476"/>
              <a:gd name="connsiteX2388" fmla="*/ 16464303 w 22290864"/>
              <a:gd name="connsiteY2388" fmla="*/ 1266299 h 14570476"/>
              <a:gd name="connsiteX2389" fmla="*/ 16460562 w 22290864"/>
              <a:gd name="connsiteY2389" fmla="*/ 1290373 h 14570476"/>
              <a:gd name="connsiteX2390" fmla="*/ 16470853 w 22290864"/>
              <a:gd name="connsiteY2390" fmla="*/ 1326510 h 14570476"/>
              <a:gd name="connsiteX2391" fmla="*/ 16507838 w 22290864"/>
              <a:gd name="connsiteY2391" fmla="*/ 1365872 h 14570476"/>
              <a:gd name="connsiteX2392" fmla="*/ 16555348 w 22290864"/>
              <a:gd name="connsiteY2392" fmla="*/ 1442626 h 14570476"/>
              <a:gd name="connsiteX2393" fmla="*/ 16562630 w 22290864"/>
              <a:gd name="connsiteY2393" fmla="*/ 1593002 h 14570476"/>
              <a:gd name="connsiteX2394" fmla="*/ 16564109 w 22290864"/>
              <a:gd name="connsiteY2394" fmla="*/ 1655128 h 14570476"/>
              <a:gd name="connsiteX2395" fmla="*/ 16564626 w 22290864"/>
              <a:gd name="connsiteY2395" fmla="*/ 1673026 h 14570476"/>
              <a:gd name="connsiteX2396" fmla="*/ 16553366 w 22290864"/>
              <a:gd name="connsiteY2396" fmla="*/ 1674677 h 14570476"/>
              <a:gd name="connsiteX2397" fmla="*/ 16369979 w 22290864"/>
              <a:gd name="connsiteY2397" fmla="*/ 1727514 h 14570476"/>
              <a:gd name="connsiteX2398" fmla="*/ 16350631 w 22290864"/>
              <a:gd name="connsiteY2398" fmla="*/ 1735655 h 14570476"/>
              <a:gd name="connsiteX2399" fmla="*/ 16350114 w 22290864"/>
              <a:gd name="connsiteY2399" fmla="*/ 1728214 h 14570476"/>
              <a:gd name="connsiteX2400" fmla="*/ 16356932 w 22290864"/>
              <a:gd name="connsiteY2400" fmla="*/ 1684397 h 14570476"/>
              <a:gd name="connsiteX2401" fmla="*/ 16358443 w 22290864"/>
              <a:gd name="connsiteY2401" fmla="*/ 1625416 h 14570476"/>
              <a:gd name="connsiteX2402" fmla="*/ 16322886 w 22290864"/>
              <a:gd name="connsiteY2402" fmla="*/ 1596880 h 14570476"/>
              <a:gd name="connsiteX2403" fmla="*/ 16242493 w 22290864"/>
              <a:gd name="connsiteY2403" fmla="*/ 1609931 h 14570476"/>
              <a:gd name="connsiteX2404" fmla="*/ 16185444 w 22290864"/>
              <a:gd name="connsiteY2404" fmla="*/ 1666592 h 14570476"/>
              <a:gd name="connsiteX2405" fmla="*/ 16190060 w 22290864"/>
              <a:gd name="connsiteY2405" fmla="*/ 1714723 h 14570476"/>
              <a:gd name="connsiteX2406" fmla="*/ 16239555 w 22290864"/>
              <a:gd name="connsiteY2406" fmla="*/ 1746289 h 14570476"/>
              <a:gd name="connsiteX2407" fmla="*/ 16266116 w 22290864"/>
              <a:gd name="connsiteY2407" fmla="*/ 1757563 h 14570476"/>
              <a:gd name="connsiteX2408" fmla="*/ 16282674 w 22290864"/>
              <a:gd name="connsiteY2408" fmla="*/ 1770256 h 14570476"/>
              <a:gd name="connsiteX2409" fmla="*/ 16266797 w 22290864"/>
              <a:gd name="connsiteY2409" fmla="*/ 1780605 h 14570476"/>
              <a:gd name="connsiteX2410" fmla="*/ 16125682 w 22290864"/>
              <a:gd name="connsiteY2410" fmla="*/ 1891144 h 14570476"/>
              <a:gd name="connsiteX2411" fmla="*/ 16115327 w 22290864"/>
              <a:gd name="connsiteY2411" fmla="*/ 1900724 h 14570476"/>
              <a:gd name="connsiteX2412" fmla="*/ 16009694 w 22290864"/>
              <a:gd name="connsiteY2412" fmla="*/ 1820362 h 14570476"/>
              <a:gd name="connsiteX2413" fmla="*/ 15916683 w 22290864"/>
              <a:gd name="connsiteY2413" fmla="*/ 1732422 h 14570476"/>
              <a:gd name="connsiteX2414" fmla="*/ 15901583 w 22290864"/>
              <a:gd name="connsiteY2414" fmla="*/ 1666004 h 14570476"/>
              <a:gd name="connsiteX2415" fmla="*/ 15890967 w 22290864"/>
              <a:gd name="connsiteY2415" fmla="*/ 1619852 h 14570476"/>
              <a:gd name="connsiteX2416" fmla="*/ 15878415 w 22290864"/>
              <a:gd name="connsiteY2416" fmla="*/ 1602901 h 14570476"/>
              <a:gd name="connsiteX2417" fmla="*/ 15760474 w 22290864"/>
              <a:gd name="connsiteY2417" fmla="*/ 1606326 h 14570476"/>
              <a:gd name="connsiteX2418" fmla="*/ 15687132 w 22290864"/>
              <a:gd name="connsiteY2418" fmla="*/ 1706300 h 14570476"/>
              <a:gd name="connsiteX2419" fmla="*/ 15682608 w 22290864"/>
              <a:gd name="connsiteY2419" fmla="*/ 1744398 h 14570476"/>
              <a:gd name="connsiteX2420" fmla="*/ 15758622 w 22290864"/>
              <a:gd name="connsiteY2420" fmla="*/ 1809138 h 14570476"/>
              <a:gd name="connsiteX2421" fmla="*/ 15789706 w 22290864"/>
              <a:gd name="connsiteY2421" fmla="*/ 1808046 h 14570476"/>
              <a:gd name="connsiteX2422" fmla="*/ 15842738 w 22290864"/>
              <a:gd name="connsiteY2422" fmla="*/ 1811652 h 14570476"/>
              <a:gd name="connsiteX2423" fmla="*/ 15957025 w 22290864"/>
              <a:gd name="connsiteY2423" fmla="*/ 1897618 h 14570476"/>
              <a:gd name="connsiteX2424" fmla="*/ 15983845 w 22290864"/>
              <a:gd name="connsiteY2424" fmla="*/ 1923069 h 14570476"/>
              <a:gd name="connsiteX2425" fmla="*/ 16023719 w 22290864"/>
              <a:gd name="connsiteY2425" fmla="*/ 1961086 h 14570476"/>
              <a:gd name="connsiteX2426" fmla="*/ 16046228 w 22290864"/>
              <a:gd name="connsiteY2426" fmla="*/ 1982696 h 14570476"/>
              <a:gd name="connsiteX2427" fmla="*/ 16039538 w 22290864"/>
              <a:gd name="connsiteY2427" fmla="*/ 1991909 h 14570476"/>
              <a:gd name="connsiteX2428" fmla="*/ 15952679 w 22290864"/>
              <a:gd name="connsiteY2428" fmla="*/ 2149457 h 14570476"/>
              <a:gd name="connsiteX2429" fmla="*/ 15943641 w 22290864"/>
              <a:gd name="connsiteY2429" fmla="*/ 2164553 h 14570476"/>
              <a:gd name="connsiteX2430" fmla="*/ 15916411 w 22290864"/>
              <a:gd name="connsiteY2430" fmla="*/ 2126240 h 14570476"/>
              <a:gd name="connsiteX2431" fmla="*/ 15899809 w 22290864"/>
              <a:gd name="connsiteY2431" fmla="*/ 2098984 h 14570476"/>
              <a:gd name="connsiteX2432" fmla="*/ 15875347 w 22290864"/>
              <a:gd name="connsiteY2432" fmla="*/ 2084293 h 14570476"/>
              <a:gd name="connsiteX2433" fmla="*/ 15804872 w 22290864"/>
              <a:gd name="connsiteY2433" fmla="*/ 2113720 h 14570476"/>
              <a:gd name="connsiteX2434" fmla="*/ 15787869 w 22290864"/>
              <a:gd name="connsiteY2434" fmla="*/ 2245462 h 14570476"/>
              <a:gd name="connsiteX2435" fmla="*/ 15845201 w 22290864"/>
              <a:gd name="connsiteY2435" fmla="*/ 2267363 h 14570476"/>
              <a:gd name="connsiteX2436" fmla="*/ 15874367 w 22290864"/>
              <a:gd name="connsiteY2436" fmla="*/ 2255835 h 14570476"/>
              <a:gd name="connsiteX2437" fmla="*/ 15915934 w 22290864"/>
              <a:gd name="connsiteY2437" fmla="*/ 2241658 h 14570476"/>
              <a:gd name="connsiteX2438" fmla="*/ 15920310 w 22290864"/>
              <a:gd name="connsiteY2438" fmla="*/ 2241338 h 14570476"/>
              <a:gd name="connsiteX2439" fmla="*/ 15915088 w 22290864"/>
              <a:gd name="connsiteY2439" fmla="*/ 2265208 h 14570476"/>
              <a:gd name="connsiteX2440" fmla="*/ 15893049 w 22290864"/>
              <a:gd name="connsiteY2440" fmla="*/ 2443431 h 14570476"/>
              <a:gd name="connsiteX2441" fmla="*/ 15892415 w 22290864"/>
              <a:gd name="connsiteY2441" fmla="*/ 2461231 h 14570476"/>
              <a:gd name="connsiteX2442" fmla="*/ 15719664 w 22290864"/>
              <a:gd name="connsiteY2442" fmla="*/ 2484392 h 14570476"/>
              <a:gd name="connsiteX2443" fmla="*/ 15621781 w 22290864"/>
              <a:gd name="connsiteY2443" fmla="*/ 2479449 h 14570476"/>
              <a:gd name="connsiteX2444" fmla="*/ 15577062 w 22290864"/>
              <a:gd name="connsiteY2444" fmla="*/ 2449147 h 14570476"/>
              <a:gd name="connsiteX2445" fmla="*/ 15551947 w 22290864"/>
              <a:gd name="connsiteY2445" fmla="*/ 2429700 h 14570476"/>
              <a:gd name="connsiteX2446" fmla="*/ 15515204 w 22290864"/>
              <a:gd name="connsiteY2446" fmla="*/ 2418423 h 14570476"/>
              <a:gd name="connsiteX2447" fmla="*/ 15465408 w 22290864"/>
              <a:gd name="connsiteY2447" fmla="*/ 2436136 h 14570476"/>
              <a:gd name="connsiteX2448" fmla="*/ 15434677 w 22290864"/>
              <a:gd name="connsiteY2448" fmla="*/ 2584555 h 14570476"/>
              <a:gd name="connsiteX2449" fmla="*/ 15446908 w 22290864"/>
              <a:gd name="connsiteY2449" fmla="*/ 2617770 h 14570476"/>
              <a:gd name="connsiteX2450" fmla="*/ 15476460 w 22290864"/>
              <a:gd name="connsiteY2450" fmla="*/ 2658195 h 14570476"/>
              <a:gd name="connsiteX2451" fmla="*/ 15536864 w 22290864"/>
              <a:gd name="connsiteY2451" fmla="*/ 2670538 h 14570476"/>
              <a:gd name="connsiteX2452" fmla="*/ 15570618 w 22290864"/>
              <a:gd name="connsiteY2452" fmla="*/ 2652665 h 14570476"/>
              <a:gd name="connsiteX2453" fmla="*/ 15591303 w 22290864"/>
              <a:gd name="connsiteY2453" fmla="*/ 2631041 h 14570476"/>
              <a:gd name="connsiteX2454" fmla="*/ 15662753 w 22290864"/>
              <a:gd name="connsiteY2454" fmla="*/ 2579924 h 14570476"/>
              <a:gd name="connsiteX2455" fmla="*/ 15821028 w 22290864"/>
              <a:gd name="connsiteY2455" fmla="*/ 2570110 h 14570476"/>
              <a:gd name="connsiteX2456" fmla="*/ 15883749 w 22290864"/>
              <a:gd name="connsiteY2456" fmla="*/ 2568467 h 14570476"/>
              <a:gd name="connsiteX2457" fmla="*/ 15902192 w 22290864"/>
              <a:gd name="connsiteY2457" fmla="*/ 2567946 h 14570476"/>
              <a:gd name="connsiteX2458" fmla="*/ 15903254 w 22290864"/>
              <a:gd name="connsiteY2458" fmla="*/ 2575107 h 14570476"/>
              <a:gd name="connsiteX2459" fmla="*/ 15955798 w 22290864"/>
              <a:gd name="connsiteY2459" fmla="*/ 2755231 h 14570476"/>
              <a:gd name="connsiteX2460" fmla="*/ 15962069 w 22290864"/>
              <a:gd name="connsiteY2460" fmla="*/ 2773616 h 14570476"/>
              <a:gd name="connsiteX2461" fmla="*/ 15917599 w 22290864"/>
              <a:gd name="connsiteY2461" fmla="*/ 2766855 h 14570476"/>
              <a:gd name="connsiteX2462" fmla="*/ 15858833 w 22290864"/>
              <a:gd name="connsiteY2462" fmla="*/ 2764678 h 14570476"/>
              <a:gd name="connsiteX2463" fmla="*/ 15829971 w 22290864"/>
              <a:gd name="connsiteY2463" fmla="*/ 2799855 h 14570476"/>
              <a:gd name="connsiteX2464" fmla="*/ 15828328 w 22290864"/>
              <a:gd name="connsiteY2464" fmla="*/ 2836062 h 14570476"/>
              <a:gd name="connsiteX2465" fmla="*/ 15913046 w 22290864"/>
              <a:gd name="connsiteY2465" fmla="*/ 2942157 h 14570476"/>
              <a:gd name="connsiteX2466" fmla="*/ 15944186 w 22290864"/>
              <a:gd name="connsiteY2466" fmla="*/ 2936082 h 14570476"/>
              <a:gd name="connsiteX2467" fmla="*/ 15977366 w 22290864"/>
              <a:gd name="connsiteY2467" fmla="*/ 2889745 h 14570476"/>
              <a:gd name="connsiteX2468" fmla="*/ 15995122 w 22290864"/>
              <a:gd name="connsiteY2468" fmla="*/ 2850084 h 14570476"/>
              <a:gd name="connsiteX2469" fmla="*/ 15999817 w 22290864"/>
              <a:gd name="connsiteY2469" fmla="*/ 2843684 h 14570476"/>
              <a:gd name="connsiteX2470" fmla="*/ 16003325 w 22290864"/>
              <a:gd name="connsiteY2470" fmla="*/ 2849178 h 14570476"/>
              <a:gd name="connsiteX2471" fmla="*/ 16018020 w 22290864"/>
              <a:gd name="connsiteY2471" fmla="*/ 2872183 h 14570476"/>
              <a:gd name="connsiteX2472" fmla="*/ 16120595 w 22290864"/>
              <a:gd name="connsiteY2472" fmla="*/ 2999936 h 14570476"/>
              <a:gd name="connsiteX2473" fmla="*/ 16134045 w 22290864"/>
              <a:gd name="connsiteY2473" fmla="*/ 3013811 h 14570476"/>
              <a:gd name="connsiteX2474" fmla="*/ 16122132 w 22290864"/>
              <a:gd name="connsiteY2474" fmla="*/ 3031346 h 14570476"/>
              <a:gd name="connsiteX2475" fmla="*/ 15968375 w 22290864"/>
              <a:gd name="connsiteY2475" fmla="*/ 3209742 h 14570476"/>
              <a:gd name="connsiteX2476" fmla="*/ 15906126 w 22290864"/>
              <a:gd name="connsiteY2476" fmla="*/ 3224902 h 14570476"/>
              <a:gd name="connsiteX2477" fmla="*/ 15833470 w 22290864"/>
              <a:gd name="connsiteY2477" fmla="*/ 3255173 h 14570476"/>
              <a:gd name="connsiteX2478" fmla="*/ 15819409 w 22290864"/>
              <a:gd name="connsiteY2478" fmla="*/ 3318118 h 14570476"/>
              <a:gd name="connsiteX2479" fmla="*/ 15848586 w 22290864"/>
              <a:gd name="connsiteY2479" fmla="*/ 3374972 h 14570476"/>
              <a:gd name="connsiteX2480" fmla="*/ 15974578 w 22290864"/>
              <a:gd name="connsiteY2480" fmla="*/ 3444335 h 14570476"/>
              <a:gd name="connsiteX2481" fmla="*/ 16005428 w 22290864"/>
              <a:gd name="connsiteY2481" fmla="*/ 3436621 h 14570476"/>
              <a:gd name="connsiteX2482" fmla="*/ 16044008 w 22290864"/>
              <a:gd name="connsiteY2482" fmla="*/ 3383383 h 14570476"/>
              <a:gd name="connsiteX2483" fmla="*/ 16044190 w 22290864"/>
              <a:gd name="connsiteY2483" fmla="*/ 3338432 h 14570476"/>
              <a:gd name="connsiteX2484" fmla="*/ 16046141 w 22290864"/>
              <a:gd name="connsiteY2484" fmla="*/ 3289958 h 14570476"/>
              <a:gd name="connsiteX2485" fmla="*/ 16081112 w 22290864"/>
              <a:gd name="connsiteY2485" fmla="*/ 3226739 h 14570476"/>
              <a:gd name="connsiteX2486" fmla="*/ 16136377 w 22290864"/>
              <a:gd name="connsiteY2486" fmla="*/ 3167140 h 14570476"/>
              <a:gd name="connsiteX2487" fmla="*/ 16200323 w 22290864"/>
              <a:gd name="connsiteY2487" fmla="*/ 3100060 h 14570476"/>
              <a:gd name="connsiteX2488" fmla="*/ 16217392 w 22290864"/>
              <a:gd name="connsiteY2488" fmla="*/ 3083456 h 14570476"/>
              <a:gd name="connsiteX2489" fmla="*/ 16231885 w 22290864"/>
              <a:gd name="connsiteY2489" fmla="*/ 3092393 h 14570476"/>
              <a:gd name="connsiteX2490" fmla="*/ 16384502 w 22290864"/>
              <a:gd name="connsiteY2490" fmla="*/ 3173961 h 14570476"/>
              <a:gd name="connsiteX2491" fmla="*/ 16399566 w 22290864"/>
              <a:gd name="connsiteY2491" fmla="*/ 3179990 h 14570476"/>
              <a:gd name="connsiteX2492" fmla="*/ 16395998 w 22290864"/>
              <a:gd name="connsiteY2492" fmla="*/ 3184298 h 14570476"/>
              <a:gd name="connsiteX2493" fmla="*/ 16357475 w 22290864"/>
              <a:gd name="connsiteY2493" fmla="*/ 3211911 h 14570476"/>
              <a:gd name="connsiteX2494" fmla="*/ 16314067 w 22290864"/>
              <a:gd name="connsiteY2494" fmla="*/ 3253866 h 14570476"/>
              <a:gd name="connsiteX2495" fmla="*/ 16341513 w 22290864"/>
              <a:gd name="connsiteY2495" fmla="*/ 3322892 h 14570476"/>
              <a:gd name="connsiteX2496" fmla="*/ 16387422 w 22290864"/>
              <a:gd name="connsiteY2496" fmla="*/ 3346666 h 14570476"/>
              <a:gd name="connsiteX2497" fmla="*/ 16469149 w 22290864"/>
              <a:gd name="connsiteY2497" fmla="*/ 3345865 h 14570476"/>
              <a:gd name="connsiteX2498" fmla="*/ 16495951 w 22290864"/>
              <a:gd name="connsiteY2498" fmla="*/ 3312570 h 14570476"/>
              <a:gd name="connsiteX2499" fmla="*/ 16488856 w 22290864"/>
              <a:gd name="connsiteY2499" fmla="*/ 3262823 h 14570476"/>
              <a:gd name="connsiteX2500" fmla="*/ 16472068 w 22290864"/>
              <a:gd name="connsiteY2500" fmla="*/ 3218048 h 14570476"/>
              <a:gd name="connsiteX2501" fmla="*/ 16483109 w 22290864"/>
              <a:gd name="connsiteY2501" fmla="*/ 3206052 h 14570476"/>
              <a:gd name="connsiteX2502" fmla="*/ 16672565 w 22290864"/>
              <a:gd name="connsiteY2502" fmla="*/ 3230185 h 14570476"/>
              <a:gd name="connsiteX2503" fmla="*/ 16691409 w 22290864"/>
              <a:gd name="connsiteY2503" fmla="*/ 3231247 h 14570476"/>
              <a:gd name="connsiteX2504" fmla="*/ 16707916 w 22290864"/>
              <a:gd name="connsiteY2504" fmla="*/ 3347856 h 14570476"/>
              <a:gd name="connsiteX2505" fmla="*/ 16714680 w 22290864"/>
              <a:gd name="connsiteY2505" fmla="*/ 3500974 h 14570476"/>
              <a:gd name="connsiteX2506" fmla="*/ 16681362 w 22290864"/>
              <a:gd name="connsiteY2506" fmla="*/ 3554814 h 14570476"/>
              <a:gd name="connsiteX2507" fmla="*/ 16653896 w 22290864"/>
              <a:gd name="connsiteY2507" fmla="*/ 3597806 h 14570476"/>
              <a:gd name="connsiteX2508" fmla="*/ 16658750 w 22290864"/>
              <a:gd name="connsiteY2508" fmla="*/ 3653108 h 14570476"/>
              <a:gd name="connsiteX2509" fmla="*/ 16709763 w 22290864"/>
              <a:gd name="connsiteY2509" fmla="*/ 3693526 h 14570476"/>
              <a:gd name="connsiteX2510" fmla="*/ 16834627 w 22290864"/>
              <a:gd name="connsiteY2510" fmla="*/ 3692602 h 14570476"/>
              <a:gd name="connsiteX2511" fmla="*/ 7409478 w 22290864"/>
              <a:gd name="connsiteY2511" fmla="*/ 5354045 h 14570476"/>
              <a:gd name="connsiteX2512" fmla="*/ 7438334 w 22290864"/>
              <a:gd name="connsiteY2512" fmla="*/ 5348732 h 14570476"/>
              <a:gd name="connsiteX2513" fmla="*/ 7449131 w 22290864"/>
              <a:gd name="connsiteY2513" fmla="*/ 5328742 h 14570476"/>
              <a:gd name="connsiteX2514" fmla="*/ 7445450 w 22290864"/>
              <a:gd name="connsiteY2514" fmla="*/ 5322121 h 14570476"/>
              <a:gd name="connsiteX2515" fmla="*/ 7437223 w 22290864"/>
              <a:gd name="connsiteY2515" fmla="*/ 5316882 h 14570476"/>
              <a:gd name="connsiteX2516" fmla="*/ 7422770 w 22290864"/>
              <a:gd name="connsiteY2516" fmla="*/ 5306800 h 14570476"/>
              <a:gd name="connsiteX2517" fmla="*/ 7411528 w 22290864"/>
              <a:gd name="connsiteY2517" fmla="*/ 5278929 h 14570476"/>
              <a:gd name="connsiteX2518" fmla="*/ 7404561 w 22290864"/>
              <a:gd name="connsiteY2518" fmla="*/ 5258148 h 14570476"/>
              <a:gd name="connsiteX2519" fmla="*/ 7406908 w 22290864"/>
              <a:gd name="connsiteY2519" fmla="*/ 5256814 h 14570476"/>
              <a:gd name="connsiteX2520" fmla="*/ 7436951 w 22290864"/>
              <a:gd name="connsiteY2520" fmla="*/ 5236256 h 14570476"/>
              <a:gd name="connsiteX2521" fmla="*/ 7439076 w 22290864"/>
              <a:gd name="connsiteY2521" fmla="*/ 5234452 h 14570476"/>
              <a:gd name="connsiteX2522" fmla="*/ 7439817 w 22290864"/>
              <a:gd name="connsiteY2522" fmla="*/ 5235885 h 14570476"/>
              <a:gd name="connsiteX2523" fmla="*/ 7441472 w 22290864"/>
              <a:gd name="connsiteY2523" fmla="*/ 5245942 h 14570476"/>
              <a:gd name="connsiteX2524" fmla="*/ 7445153 w 22290864"/>
              <a:gd name="connsiteY2524" fmla="*/ 5257506 h 14570476"/>
              <a:gd name="connsiteX2525" fmla="*/ 7452219 w 22290864"/>
              <a:gd name="connsiteY2525" fmla="*/ 5260595 h 14570476"/>
              <a:gd name="connsiteX2526" fmla="*/ 7459680 w 22290864"/>
              <a:gd name="connsiteY2526" fmla="*/ 5259038 h 14570476"/>
              <a:gd name="connsiteX2527" fmla="*/ 7475566 w 22290864"/>
              <a:gd name="connsiteY2527" fmla="*/ 5236503 h 14570476"/>
              <a:gd name="connsiteX2528" fmla="*/ 7472379 w 22290864"/>
              <a:gd name="connsiteY2528" fmla="*/ 5230474 h 14570476"/>
              <a:gd name="connsiteX2529" fmla="*/ 7467117 w 22290864"/>
              <a:gd name="connsiteY2529" fmla="*/ 5227286 h 14570476"/>
              <a:gd name="connsiteX2530" fmla="*/ 7461336 w 22290864"/>
              <a:gd name="connsiteY2530" fmla="*/ 5226792 h 14570476"/>
              <a:gd name="connsiteX2531" fmla="*/ 7454887 w 22290864"/>
              <a:gd name="connsiteY2531" fmla="*/ 5226199 h 14570476"/>
              <a:gd name="connsiteX2532" fmla="*/ 7449724 w 22290864"/>
              <a:gd name="connsiteY2532" fmla="*/ 5224272 h 14570476"/>
              <a:gd name="connsiteX2533" fmla="*/ 7451404 w 22290864"/>
              <a:gd name="connsiteY2533" fmla="*/ 5222023 h 14570476"/>
              <a:gd name="connsiteX2534" fmla="*/ 7473738 w 22290864"/>
              <a:gd name="connsiteY2534" fmla="*/ 5189802 h 14570476"/>
              <a:gd name="connsiteX2535" fmla="*/ 7474702 w 22290864"/>
              <a:gd name="connsiteY2535" fmla="*/ 5188048 h 14570476"/>
              <a:gd name="connsiteX2536" fmla="*/ 7484460 w 22290864"/>
              <a:gd name="connsiteY2536" fmla="*/ 5191433 h 14570476"/>
              <a:gd name="connsiteX2537" fmla="*/ 7517122 w 22290864"/>
              <a:gd name="connsiteY2537" fmla="*/ 5203319 h 14570476"/>
              <a:gd name="connsiteX2538" fmla="*/ 7527992 w 22290864"/>
              <a:gd name="connsiteY2538" fmla="*/ 5211299 h 14570476"/>
              <a:gd name="connsiteX2539" fmla="*/ 7533106 w 22290864"/>
              <a:gd name="connsiteY2539" fmla="*/ 5221134 h 14570476"/>
              <a:gd name="connsiteX2540" fmla="*/ 7544792 w 22290864"/>
              <a:gd name="connsiteY2540" fmla="*/ 5232772 h 14570476"/>
              <a:gd name="connsiteX2541" fmla="*/ 7562260 w 22290864"/>
              <a:gd name="connsiteY2541" fmla="*/ 5225458 h 14570476"/>
              <a:gd name="connsiteX2542" fmla="*/ 7571302 w 22290864"/>
              <a:gd name="connsiteY2542" fmla="*/ 5206333 h 14570476"/>
              <a:gd name="connsiteX2543" fmla="*/ 7571277 w 22290864"/>
              <a:gd name="connsiteY2543" fmla="*/ 5195584 h 14570476"/>
              <a:gd name="connsiteX2544" fmla="*/ 7561049 w 22290864"/>
              <a:gd name="connsiteY2544" fmla="*/ 5184342 h 14570476"/>
              <a:gd name="connsiteX2545" fmla="*/ 7547041 w 22290864"/>
              <a:gd name="connsiteY2545" fmla="*/ 5186145 h 14570476"/>
              <a:gd name="connsiteX2546" fmla="*/ 7535231 w 22290864"/>
              <a:gd name="connsiteY2546" fmla="*/ 5189160 h 14570476"/>
              <a:gd name="connsiteX2547" fmla="*/ 7519419 w 22290864"/>
              <a:gd name="connsiteY2547" fmla="*/ 5185157 h 14570476"/>
              <a:gd name="connsiteX2548" fmla="*/ 7483274 w 22290864"/>
              <a:gd name="connsiteY2548" fmla="*/ 5167861 h 14570476"/>
              <a:gd name="connsiteX2549" fmla="*/ 7484312 w 22290864"/>
              <a:gd name="connsiteY2549" fmla="*/ 5164253 h 14570476"/>
              <a:gd name="connsiteX2550" fmla="*/ 7491279 w 22290864"/>
              <a:gd name="connsiteY2550" fmla="*/ 5126275 h 14570476"/>
              <a:gd name="connsiteX2551" fmla="*/ 7494022 w 22290864"/>
              <a:gd name="connsiteY2551" fmla="*/ 5124002 h 14570476"/>
              <a:gd name="connsiteX2552" fmla="*/ 7501137 w 22290864"/>
              <a:gd name="connsiteY2552" fmla="*/ 5129413 h 14570476"/>
              <a:gd name="connsiteX2553" fmla="*/ 7505732 w 22290864"/>
              <a:gd name="connsiteY2553" fmla="*/ 5133317 h 14570476"/>
              <a:gd name="connsiteX2554" fmla="*/ 7519172 w 22290864"/>
              <a:gd name="connsiteY2554" fmla="*/ 5131316 h 14570476"/>
              <a:gd name="connsiteX2555" fmla="*/ 7521692 w 22290864"/>
              <a:gd name="connsiteY2555" fmla="*/ 5102628 h 14570476"/>
              <a:gd name="connsiteX2556" fmla="*/ 7516233 w 22290864"/>
              <a:gd name="connsiteY2556" fmla="*/ 5097069 h 14570476"/>
              <a:gd name="connsiteX2557" fmla="*/ 7509735 w 22290864"/>
              <a:gd name="connsiteY2557" fmla="*/ 5096105 h 14570476"/>
              <a:gd name="connsiteX2558" fmla="*/ 7500223 w 22290864"/>
              <a:gd name="connsiteY2558" fmla="*/ 5102208 h 14570476"/>
              <a:gd name="connsiteX2559" fmla="*/ 7496245 w 22290864"/>
              <a:gd name="connsiteY2559" fmla="*/ 5105692 h 14570476"/>
              <a:gd name="connsiteX2560" fmla="*/ 7491650 w 22290864"/>
              <a:gd name="connsiteY2560" fmla="*/ 5107941 h 14570476"/>
              <a:gd name="connsiteX2561" fmla="*/ 7490884 w 22290864"/>
              <a:gd name="connsiteY2561" fmla="*/ 5102505 h 14570476"/>
              <a:gd name="connsiteX2562" fmla="*/ 7487549 w 22290864"/>
              <a:gd name="connsiteY2562" fmla="*/ 5081502 h 14570476"/>
              <a:gd name="connsiteX2563" fmla="*/ 7484139 w 22290864"/>
              <a:gd name="connsiteY2563" fmla="*/ 5069024 h 14570476"/>
              <a:gd name="connsiteX2564" fmla="*/ 7483793 w 22290864"/>
              <a:gd name="connsiteY2564" fmla="*/ 5068036 h 14570476"/>
              <a:gd name="connsiteX2565" fmla="*/ 7487277 w 22290864"/>
              <a:gd name="connsiteY2565" fmla="*/ 5066355 h 14570476"/>
              <a:gd name="connsiteX2566" fmla="*/ 7512625 w 22290864"/>
              <a:gd name="connsiteY2566" fmla="*/ 5054272 h 14570476"/>
              <a:gd name="connsiteX2567" fmla="*/ 7530784 w 22290864"/>
              <a:gd name="connsiteY2567" fmla="*/ 5047280 h 14570476"/>
              <a:gd name="connsiteX2568" fmla="*/ 7533131 w 22290864"/>
              <a:gd name="connsiteY2568" fmla="*/ 5047008 h 14570476"/>
              <a:gd name="connsiteX2569" fmla="*/ 7540865 w 22290864"/>
              <a:gd name="connsiteY2569" fmla="*/ 5048021 h 14570476"/>
              <a:gd name="connsiteX2570" fmla="*/ 7546967 w 22290864"/>
              <a:gd name="connsiteY2570" fmla="*/ 5050245 h 14570476"/>
              <a:gd name="connsiteX2571" fmla="*/ 7552871 w 22290864"/>
              <a:gd name="connsiteY2571" fmla="*/ 5052370 h 14570476"/>
              <a:gd name="connsiteX2572" fmla="*/ 7566756 w 22290864"/>
              <a:gd name="connsiteY2572" fmla="*/ 5048392 h 14570476"/>
              <a:gd name="connsiteX2573" fmla="*/ 7571500 w 22290864"/>
              <a:gd name="connsiteY2573" fmla="*/ 5035543 h 14570476"/>
              <a:gd name="connsiteX2574" fmla="*/ 7559838 w 22290864"/>
              <a:gd name="connsiteY2574" fmla="*/ 5008066 h 14570476"/>
              <a:gd name="connsiteX2575" fmla="*/ 7547436 w 22290864"/>
              <a:gd name="connsiteY2575" fmla="*/ 5003001 h 14570476"/>
              <a:gd name="connsiteX2576" fmla="*/ 7537529 w 22290864"/>
              <a:gd name="connsiteY2576" fmla="*/ 5007844 h 14570476"/>
              <a:gd name="connsiteX2577" fmla="*/ 7532538 w 22290864"/>
              <a:gd name="connsiteY2577" fmla="*/ 5016591 h 14570476"/>
              <a:gd name="connsiteX2578" fmla="*/ 7525744 w 22290864"/>
              <a:gd name="connsiteY2578" fmla="*/ 5027389 h 14570476"/>
              <a:gd name="connsiteX2579" fmla="*/ 7505707 w 22290864"/>
              <a:gd name="connsiteY2579" fmla="*/ 5037272 h 14570476"/>
              <a:gd name="connsiteX2580" fmla="*/ 7475814 w 22290864"/>
              <a:gd name="connsiteY2580" fmla="*/ 5047650 h 14570476"/>
              <a:gd name="connsiteX2581" fmla="*/ 7474677 w 22290864"/>
              <a:gd name="connsiteY2581" fmla="*/ 5045871 h 14570476"/>
              <a:gd name="connsiteX2582" fmla="*/ 7454887 w 22290864"/>
              <a:gd name="connsiteY2582" fmla="*/ 5015948 h 14570476"/>
              <a:gd name="connsiteX2583" fmla="*/ 7451626 w 22290864"/>
              <a:gd name="connsiteY2583" fmla="*/ 5012044 h 14570476"/>
              <a:gd name="connsiteX2584" fmla="*/ 7451033 w 22290864"/>
              <a:gd name="connsiteY2584" fmla="*/ 5011328 h 14570476"/>
              <a:gd name="connsiteX2585" fmla="*/ 7452194 w 22290864"/>
              <a:gd name="connsiteY2585" fmla="*/ 5010809 h 14570476"/>
              <a:gd name="connsiteX2586" fmla="*/ 7461360 w 22290864"/>
              <a:gd name="connsiteY2586" fmla="*/ 5009450 h 14570476"/>
              <a:gd name="connsiteX2587" fmla="*/ 7470230 w 22290864"/>
              <a:gd name="connsiteY2587" fmla="*/ 5008189 h 14570476"/>
              <a:gd name="connsiteX2588" fmla="*/ 7476060 w 22290864"/>
              <a:gd name="connsiteY2588" fmla="*/ 5000332 h 14570476"/>
              <a:gd name="connsiteX2589" fmla="*/ 7460644 w 22290864"/>
              <a:gd name="connsiteY2589" fmla="*/ 4977007 h 14570476"/>
              <a:gd name="connsiteX2590" fmla="*/ 7453454 w 22290864"/>
              <a:gd name="connsiteY2590" fmla="*/ 4975178 h 14570476"/>
              <a:gd name="connsiteX2591" fmla="*/ 7444783 w 22290864"/>
              <a:gd name="connsiteY2591" fmla="*/ 4979774 h 14570476"/>
              <a:gd name="connsiteX2592" fmla="*/ 7442436 w 22290864"/>
              <a:gd name="connsiteY2592" fmla="*/ 4989386 h 14570476"/>
              <a:gd name="connsiteX2593" fmla="*/ 7441867 w 22290864"/>
              <a:gd name="connsiteY2593" fmla="*/ 4995934 h 14570476"/>
              <a:gd name="connsiteX2594" fmla="*/ 7440311 w 22290864"/>
              <a:gd name="connsiteY2594" fmla="*/ 5000456 h 14570476"/>
              <a:gd name="connsiteX2595" fmla="*/ 7437568 w 22290864"/>
              <a:gd name="connsiteY2595" fmla="*/ 4998158 h 14570476"/>
              <a:gd name="connsiteX2596" fmla="*/ 7408416 w 22290864"/>
              <a:gd name="connsiteY2596" fmla="*/ 4977872 h 14570476"/>
              <a:gd name="connsiteX2597" fmla="*/ 7405031 w 22290864"/>
              <a:gd name="connsiteY2597" fmla="*/ 4975524 h 14570476"/>
              <a:gd name="connsiteX2598" fmla="*/ 7407872 w 22290864"/>
              <a:gd name="connsiteY2598" fmla="*/ 4967469 h 14570476"/>
              <a:gd name="connsiteX2599" fmla="*/ 7421435 w 22290864"/>
              <a:gd name="connsiteY2599" fmla="*/ 4931566 h 14570476"/>
              <a:gd name="connsiteX2600" fmla="*/ 7430082 w 22290864"/>
              <a:gd name="connsiteY2600" fmla="*/ 4922819 h 14570476"/>
              <a:gd name="connsiteX2601" fmla="*/ 7436135 w 22290864"/>
              <a:gd name="connsiteY2601" fmla="*/ 4919953 h 14570476"/>
              <a:gd name="connsiteX2602" fmla="*/ 7445252 w 22290864"/>
              <a:gd name="connsiteY2602" fmla="*/ 4914690 h 14570476"/>
              <a:gd name="connsiteX2603" fmla="*/ 7449378 w 22290864"/>
              <a:gd name="connsiteY2603" fmla="*/ 4904337 h 14570476"/>
              <a:gd name="connsiteX2604" fmla="*/ 7445820 w 22290864"/>
              <a:gd name="connsiteY2604" fmla="*/ 4894527 h 14570476"/>
              <a:gd name="connsiteX2605" fmla="*/ 7428822 w 22290864"/>
              <a:gd name="connsiteY2605" fmla="*/ 4882865 h 14570476"/>
              <a:gd name="connsiteX2606" fmla="*/ 7417976 w 22290864"/>
              <a:gd name="connsiteY2606" fmla="*/ 4880937 h 14570476"/>
              <a:gd name="connsiteX2607" fmla="*/ 7411553 w 22290864"/>
              <a:gd name="connsiteY2607" fmla="*/ 4881332 h 14570476"/>
              <a:gd name="connsiteX2608" fmla="*/ 7404388 w 22290864"/>
              <a:gd name="connsiteY2608" fmla="*/ 4885286 h 14570476"/>
              <a:gd name="connsiteX2609" fmla="*/ 7401498 w 22290864"/>
              <a:gd name="connsiteY2609" fmla="*/ 4889264 h 14570476"/>
              <a:gd name="connsiteX2610" fmla="*/ 7400015 w 22290864"/>
              <a:gd name="connsiteY2610" fmla="*/ 4896702 h 14570476"/>
              <a:gd name="connsiteX2611" fmla="*/ 7403030 w 22290864"/>
              <a:gd name="connsiteY2611" fmla="*/ 4907179 h 14570476"/>
              <a:gd name="connsiteX2612" fmla="*/ 7404487 w 22290864"/>
              <a:gd name="connsiteY2612" fmla="*/ 4925340 h 14570476"/>
              <a:gd name="connsiteX2613" fmla="*/ 7391936 w 22290864"/>
              <a:gd name="connsiteY2613" fmla="*/ 4953014 h 14570476"/>
              <a:gd name="connsiteX2614" fmla="*/ 7386476 w 22290864"/>
              <a:gd name="connsiteY2614" fmla="*/ 4964306 h 14570476"/>
              <a:gd name="connsiteX2615" fmla="*/ 7384920 w 22290864"/>
              <a:gd name="connsiteY2615" fmla="*/ 4967568 h 14570476"/>
              <a:gd name="connsiteX2616" fmla="*/ 7382746 w 22290864"/>
              <a:gd name="connsiteY2616" fmla="*/ 4966826 h 14570476"/>
              <a:gd name="connsiteX2617" fmla="*/ 7344946 w 22290864"/>
              <a:gd name="connsiteY2617" fmla="*/ 4959414 h 14570476"/>
              <a:gd name="connsiteX2618" fmla="*/ 7340721 w 22290864"/>
              <a:gd name="connsiteY2618" fmla="*/ 4959093 h 14570476"/>
              <a:gd name="connsiteX2619" fmla="*/ 7341314 w 22290864"/>
              <a:gd name="connsiteY2619" fmla="*/ 4957709 h 14570476"/>
              <a:gd name="connsiteX2620" fmla="*/ 7346576 w 22290864"/>
              <a:gd name="connsiteY2620" fmla="*/ 4950469 h 14570476"/>
              <a:gd name="connsiteX2621" fmla="*/ 7352283 w 22290864"/>
              <a:gd name="connsiteY2621" fmla="*/ 4940017 h 14570476"/>
              <a:gd name="connsiteX2622" fmla="*/ 7348528 w 22290864"/>
              <a:gd name="connsiteY2622" fmla="*/ 4931616 h 14570476"/>
              <a:gd name="connsiteX2623" fmla="*/ 7332889 w 22290864"/>
              <a:gd name="connsiteY2623" fmla="*/ 4926551 h 14570476"/>
              <a:gd name="connsiteX2624" fmla="*/ 7317423 w 22290864"/>
              <a:gd name="connsiteY2624" fmla="*/ 4931468 h 14570476"/>
              <a:gd name="connsiteX2625" fmla="*/ 7313816 w 22290864"/>
              <a:gd name="connsiteY2625" fmla="*/ 4940536 h 14570476"/>
              <a:gd name="connsiteX2626" fmla="*/ 7319795 w 22290864"/>
              <a:gd name="connsiteY2626" fmla="*/ 4950765 h 14570476"/>
              <a:gd name="connsiteX2627" fmla="*/ 7323526 w 22290864"/>
              <a:gd name="connsiteY2627" fmla="*/ 4955238 h 14570476"/>
              <a:gd name="connsiteX2628" fmla="*/ 7325329 w 22290864"/>
              <a:gd name="connsiteY2628" fmla="*/ 4959043 h 14570476"/>
              <a:gd name="connsiteX2629" fmla="*/ 7321524 w 22290864"/>
              <a:gd name="connsiteY2629" fmla="*/ 4959438 h 14570476"/>
              <a:gd name="connsiteX2630" fmla="*/ 7285997 w 22290864"/>
              <a:gd name="connsiteY2630" fmla="*/ 4966283 h 14570476"/>
              <a:gd name="connsiteX2631" fmla="*/ 7283255 w 22290864"/>
              <a:gd name="connsiteY2631" fmla="*/ 4967049 h 14570476"/>
              <a:gd name="connsiteX2632" fmla="*/ 7271692 w 22290864"/>
              <a:gd name="connsiteY2632" fmla="*/ 4942883 h 14570476"/>
              <a:gd name="connsiteX2633" fmla="*/ 7263095 w 22290864"/>
              <a:gd name="connsiteY2633" fmla="*/ 4918520 h 14570476"/>
              <a:gd name="connsiteX2634" fmla="*/ 7266504 w 22290864"/>
              <a:gd name="connsiteY2634" fmla="*/ 4905202 h 14570476"/>
              <a:gd name="connsiteX2635" fmla="*/ 7268851 w 22290864"/>
              <a:gd name="connsiteY2635" fmla="*/ 4895936 h 14570476"/>
              <a:gd name="connsiteX2636" fmla="*/ 7268159 w 22290864"/>
              <a:gd name="connsiteY2636" fmla="*/ 4891735 h 14570476"/>
              <a:gd name="connsiteX2637" fmla="*/ 7246665 w 22290864"/>
              <a:gd name="connsiteY2637" fmla="*/ 4881481 h 14570476"/>
              <a:gd name="connsiteX2638" fmla="*/ 7224281 w 22290864"/>
              <a:gd name="connsiteY2638" fmla="*/ 4892674 h 14570476"/>
              <a:gd name="connsiteX2639" fmla="*/ 7219958 w 22290864"/>
              <a:gd name="connsiteY2639" fmla="*/ 4899099 h 14570476"/>
              <a:gd name="connsiteX2640" fmla="*/ 7227641 w 22290864"/>
              <a:gd name="connsiteY2640" fmla="*/ 4917729 h 14570476"/>
              <a:gd name="connsiteX2641" fmla="*/ 7233324 w 22290864"/>
              <a:gd name="connsiteY2641" fmla="*/ 4920398 h 14570476"/>
              <a:gd name="connsiteX2642" fmla="*/ 7242514 w 22290864"/>
              <a:gd name="connsiteY2642" fmla="*/ 4925933 h 14570476"/>
              <a:gd name="connsiteX2643" fmla="*/ 7255115 w 22290864"/>
              <a:gd name="connsiteY2643" fmla="*/ 4951902 h 14570476"/>
              <a:gd name="connsiteX2644" fmla="*/ 7257585 w 22290864"/>
              <a:gd name="connsiteY2644" fmla="*/ 4958944 h 14570476"/>
              <a:gd name="connsiteX2645" fmla="*/ 7261242 w 22290864"/>
              <a:gd name="connsiteY2645" fmla="*/ 4969446 h 14570476"/>
              <a:gd name="connsiteX2646" fmla="*/ 7263292 w 22290864"/>
              <a:gd name="connsiteY2646" fmla="*/ 4975401 h 14570476"/>
              <a:gd name="connsiteX2647" fmla="*/ 7261242 w 22290864"/>
              <a:gd name="connsiteY2647" fmla="*/ 4976438 h 14570476"/>
              <a:gd name="connsiteX2648" fmla="*/ 7231125 w 22290864"/>
              <a:gd name="connsiteY2648" fmla="*/ 4996725 h 14570476"/>
              <a:gd name="connsiteX2649" fmla="*/ 7228111 w 22290864"/>
              <a:gd name="connsiteY2649" fmla="*/ 4998602 h 14570476"/>
              <a:gd name="connsiteX2650" fmla="*/ 7226752 w 22290864"/>
              <a:gd name="connsiteY2650" fmla="*/ 4989213 h 14570476"/>
              <a:gd name="connsiteX2651" fmla="*/ 7226283 w 22290864"/>
              <a:gd name="connsiteY2651" fmla="*/ 4982788 h 14570476"/>
              <a:gd name="connsiteX2652" fmla="*/ 7223244 w 22290864"/>
              <a:gd name="connsiteY2652" fmla="*/ 4977896 h 14570476"/>
              <a:gd name="connsiteX2653" fmla="*/ 7207877 w 22290864"/>
              <a:gd name="connsiteY2653" fmla="*/ 4976686 h 14570476"/>
              <a:gd name="connsiteX2654" fmla="*/ 7192682 w 22290864"/>
              <a:gd name="connsiteY2654" fmla="*/ 4998776 h 14570476"/>
              <a:gd name="connsiteX2655" fmla="*/ 7200959 w 22290864"/>
              <a:gd name="connsiteY2655" fmla="*/ 5007992 h 14570476"/>
              <a:gd name="connsiteX2656" fmla="*/ 7207259 w 22290864"/>
              <a:gd name="connsiteY2656" fmla="*/ 5008610 h 14570476"/>
              <a:gd name="connsiteX2657" fmla="*/ 7216029 w 22290864"/>
              <a:gd name="connsiteY2657" fmla="*/ 5009895 h 14570476"/>
              <a:gd name="connsiteX2658" fmla="*/ 7216845 w 22290864"/>
              <a:gd name="connsiteY2658" fmla="*/ 5010241 h 14570476"/>
              <a:gd name="connsiteX2659" fmla="*/ 7213707 w 22290864"/>
              <a:gd name="connsiteY2659" fmla="*/ 5014046 h 14570476"/>
              <a:gd name="connsiteX2660" fmla="*/ 7193325 w 22290864"/>
              <a:gd name="connsiteY2660" fmla="*/ 5044018 h 14570476"/>
              <a:gd name="connsiteX2661" fmla="*/ 7191571 w 22290864"/>
              <a:gd name="connsiteY2661" fmla="*/ 5047156 h 14570476"/>
              <a:gd name="connsiteX2662" fmla="*/ 7158415 w 22290864"/>
              <a:gd name="connsiteY2662" fmla="*/ 5035395 h 14570476"/>
              <a:gd name="connsiteX2663" fmla="*/ 7141294 w 22290864"/>
              <a:gd name="connsiteY2663" fmla="*/ 5025486 h 14570476"/>
              <a:gd name="connsiteX2664" fmla="*/ 7136056 w 22290864"/>
              <a:gd name="connsiteY2664" fmla="*/ 5015924 h 14570476"/>
              <a:gd name="connsiteX2665" fmla="*/ 7133339 w 22290864"/>
              <a:gd name="connsiteY2665" fmla="*/ 5010117 h 14570476"/>
              <a:gd name="connsiteX2666" fmla="*/ 7127780 w 22290864"/>
              <a:gd name="connsiteY2666" fmla="*/ 5004706 h 14570476"/>
              <a:gd name="connsiteX2667" fmla="*/ 7117206 w 22290864"/>
              <a:gd name="connsiteY2667" fmla="*/ 5003297 h 14570476"/>
              <a:gd name="connsiteX2668" fmla="*/ 7098009 w 22290864"/>
              <a:gd name="connsiteY2668" fmla="*/ 5027117 h 14570476"/>
              <a:gd name="connsiteX2669" fmla="*/ 7097144 w 22290864"/>
              <a:gd name="connsiteY2669" fmla="*/ 5034209 h 14570476"/>
              <a:gd name="connsiteX2670" fmla="*/ 7098726 w 22290864"/>
              <a:gd name="connsiteY2670" fmla="*/ 5044191 h 14570476"/>
              <a:gd name="connsiteX2671" fmla="*/ 7108435 w 22290864"/>
              <a:gd name="connsiteY2671" fmla="*/ 5051975 h 14570476"/>
              <a:gd name="connsiteX2672" fmla="*/ 7116143 w 22290864"/>
              <a:gd name="connsiteY2672" fmla="*/ 5051876 h 14570476"/>
              <a:gd name="connsiteX2673" fmla="*/ 7121850 w 22290864"/>
              <a:gd name="connsiteY2673" fmla="*/ 5049899 h 14570476"/>
              <a:gd name="connsiteX2674" fmla="*/ 7139392 w 22290864"/>
              <a:gd name="connsiteY2674" fmla="*/ 5047304 h 14570476"/>
              <a:gd name="connsiteX2675" fmla="*/ 7168718 w 22290864"/>
              <a:gd name="connsiteY2675" fmla="*/ 5060128 h 14570476"/>
              <a:gd name="connsiteX2676" fmla="*/ 7180132 w 22290864"/>
              <a:gd name="connsiteY2676" fmla="*/ 5065614 h 14570476"/>
              <a:gd name="connsiteX2677" fmla="*/ 7183492 w 22290864"/>
              <a:gd name="connsiteY2677" fmla="*/ 5067220 h 14570476"/>
              <a:gd name="connsiteX2678" fmla="*/ 7183023 w 22290864"/>
              <a:gd name="connsiteY2678" fmla="*/ 5068604 h 14570476"/>
              <a:gd name="connsiteX2679" fmla="*/ 7175858 w 22290864"/>
              <a:gd name="connsiteY2679" fmla="*/ 5105791 h 14570476"/>
              <a:gd name="connsiteX2680" fmla="*/ 7175290 w 22290864"/>
              <a:gd name="connsiteY2680" fmla="*/ 5109670 h 14570476"/>
              <a:gd name="connsiteX2681" fmla="*/ 7167927 w 22290864"/>
              <a:gd name="connsiteY2681" fmla="*/ 5104358 h 14570476"/>
              <a:gd name="connsiteX2682" fmla="*/ 7157575 w 22290864"/>
              <a:gd name="connsiteY2682" fmla="*/ 5098551 h 14570476"/>
              <a:gd name="connsiteX2683" fmla="*/ 7149150 w 22290864"/>
              <a:gd name="connsiteY2683" fmla="*/ 5102208 h 14570476"/>
              <a:gd name="connsiteX2684" fmla="*/ 7145519 w 22290864"/>
              <a:gd name="connsiteY2684" fmla="*/ 5108559 h 14570476"/>
              <a:gd name="connsiteX2685" fmla="*/ 7150954 w 22290864"/>
              <a:gd name="connsiteY2685" fmla="*/ 5135417 h 14570476"/>
              <a:gd name="connsiteX2686" fmla="*/ 7157106 w 22290864"/>
              <a:gd name="connsiteY2686" fmla="*/ 5137197 h 14570476"/>
              <a:gd name="connsiteX2687" fmla="*/ 7167334 w 22290864"/>
              <a:gd name="connsiteY2687" fmla="*/ 5131934 h 14570476"/>
              <a:gd name="connsiteX2688" fmla="*/ 7174178 w 22290864"/>
              <a:gd name="connsiteY2688" fmla="*/ 5126448 h 14570476"/>
              <a:gd name="connsiteX2689" fmla="*/ 7175611 w 22290864"/>
              <a:gd name="connsiteY2689" fmla="*/ 5125732 h 14570476"/>
              <a:gd name="connsiteX2690" fmla="*/ 7175734 w 22290864"/>
              <a:gd name="connsiteY2690" fmla="*/ 5127041 h 14570476"/>
              <a:gd name="connsiteX2691" fmla="*/ 7176253 w 22290864"/>
              <a:gd name="connsiteY2691" fmla="*/ 5132526 h 14570476"/>
              <a:gd name="connsiteX2692" fmla="*/ 7182899 w 22290864"/>
              <a:gd name="connsiteY2692" fmla="*/ 5164920 h 14570476"/>
              <a:gd name="connsiteX2693" fmla="*/ 7184036 w 22290864"/>
              <a:gd name="connsiteY2693" fmla="*/ 5168651 h 14570476"/>
              <a:gd name="connsiteX2694" fmla="*/ 7180280 w 22290864"/>
              <a:gd name="connsiteY2694" fmla="*/ 5170702 h 14570476"/>
              <a:gd name="connsiteX2695" fmla="*/ 7136229 w 22290864"/>
              <a:gd name="connsiteY2695" fmla="*/ 5188567 h 14570476"/>
              <a:gd name="connsiteX2696" fmla="*/ 7123654 w 22290864"/>
              <a:gd name="connsiteY2696" fmla="*/ 5185552 h 14570476"/>
              <a:gd name="connsiteX2697" fmla="*/ 7107817 w 22290864"/>
              <a:gd name="connsiteY2697" fmla="*/ 5184292 h 14570476"/>
              <a:gd name="connsiteX2698" fmla="*/ 7099491 w 22290864"/>
              <a:gd name="connsiteY2698" fmla="*/ 5194300 h 14570476"/>
              <a:gd name="connsiteX2699" fmla="*/ 7099492 w 22290864"/>
              <a:gd name="connsiteY2699" fmla="*/ 5207198 h 14570476"/>
              <a:gd name="connsiteX2700" fmla="*/ 7115723 w 22290864"/>
              <a:gd name="connsiteY2700" fmla="*/ 5231265 h 14570476"/>
              <a:gd name="connsiteX2701" fmla="*/ 7121974 w 22290864"/>
              <a:gd name="connsiteY2701" fmla="*/ 5232722 h 14570476"/>
              <a:gd name="connsiteX2702" fmla="*/ 7133808 w 22290864"/>
              <a:gd name="connsiteY2702" fmla="*/ 5226718 h 14570476"/>
              <a:gd name="connsiteX2703" fmla="*/ 7137983 w 22290864"/>
              <a:gd name="connsiteY2703" fmla="*/ 5218663 h 14570476"/>
              <a:gd name="connsiteX2704" fmla="*/ 7142801 w 22290864"/>
              <a:gd name="connsiteY2704" fmla="*/ 5210138 h 14570476"/>
              <a:gd name="connsiteX2705" fmla="*/ 7154907 w 22290864"/>
              <a:gd name="connsiteY2705" fmla="*/ 5202009 h 14570476"/>
              <a:gd name="connsiteX2706" fmla="*/ 7170324 w 22290864"/>
              <a:gd name="connsiteY2706" fmla="*/ 5196400 h 14570476"/>
              <a:gd name="connsiteX2707" fmla="*/ 7187988 w 22290864"/>
              <a:gd name="connsiteY2707" fmla="*/ 5190247 h 14570476"/>
              <a:gd name="connsiteX2708" fmla="*/ 7192584 w 22290864"/>
              <a:gd name="connsiteY2708" fmla="*/ 5188839 h 14570476"/>
              <a:gd name="connsiteX2709" fmla="*/ 7194363 w 22290864"/>
              <a:gd name="connsiteY2709" fmla="*/ 5191779 h 14570476"/>
              <a:gd name="connsiteX2710" fmla="*/ 7214251 w 22290864"/>
              <a:gd name="connsiteY2710" fmla="*/ 5220491 h 14570476"/>
              <a:gd name="connsiteX2711" fmla="*/ 7216400 w 22290864"/>
              <a:gd name="connsiteY2711" fmla="*/ 5222962 h 14570476"/>
              <a:gd name="connsiteX2712" fmla="*/ 7215363 w 22290864"/>
              <a:gd name="connsiteY2712" fmla="*/ 5223407 h 14570476"/>
              <a:gd name="connsiteX2713" fmla="*/ 7205900 w 22290864"/>
              <a:gd name="connsiteY2713" fmla="*/ 5224816 h 14570476"/>
              <a:gd name="connsiteX2714" fmla="*/ 7194239 w 22290864"/>
              <a:gd name="connsiteY2714" fmla="*/ 5228349 h 14570476"/>
              <a:gd name="connsiteX2715" fmla="*/ 7192806 w 22290864"/>
              <a:gd name="connsiteY2715" fmla="*/ 5243273 h 14570476"/>
              <a:gd name="connsiteX2716" fmla="*/ 7198859 w 22290864"/>
              <a:gd name="connsiteY2716" fmla="*/ 5251773 h 14570476"/>
              <a:gd name="connsiteX2717" fmla="*/ 7213609 w 22290864"/>
              <a:gd name="connsiteY2717" fmla="*/ 5259161 h 14570476"/>
              <a:gd name="connsiteX2718" fmla="*/ 7221490 w 22290864"/>
              <a:gd name="connsiteY2718" fmla="*/ 5255652 h 14570476"/>
              <a:gd name="connsiteX2719" fmla="*/ 7224800 w 22290864"/>
              <a:gd name="connsiteY2719" fmla="*/ 5246065 h 14570476"/>
              <a:gd name="connsiteX2720" fmla="*/ 7225912 w 22290864"/>
              <a:gd name="connsiteY2720" fmla="*/ 5236478 h 14570476"/>
              <a:gd name="connsiteX2721" fmla="*/ 7229000 w 22290864"/>
              <a:gd name="connsiteY2721" fmla="*/ 5235342 h 14570476"/>
              <a:gd name="connsiteX2722" fmla="*/ 7260797 w 22290864"/>
              <a:gd name="connsiteY2722" fmla="*/ 5257135 h 14570476"/>
              <a:gd name="connsiteX2723" fmla="*/ 7264083 w 22290864"/>
              <a:gd name="connsiteY2723" fmla="*/ 5259063 h 14570476"/>
              <a:gd name="connsiteX2724" fmla="*/ 7256301 w 22290864"/>
              <a:gd name="connsiteY2724" fmla="*/ 5281523 h 14570476"/>
              <a:gd name="connsiteX2725" fmla="*/ 7243404 w 22290864"/>
              <a:gd name="connsiteY2725" fmla="*/ 5309642 h 14570476"/>
              <a:gd name="connsiteX2726" fmla="*/ 7232459 w 22290864"/>
              <a:gd name="connsiteY2726" fmla="*/ 5316240 h 14570476"/>
              <a:gd name="connsiteX2727" fmla="*/ 7223565 w 22290864"/>
              <a:gd name="connsiteY2727" fmla="*/ 5321428 h 14570476"/>
              <a:gd name="connsiteX2728" fmla="*/ 7219340 w 22290864"/>
              <a:gd name="connsiteY2728" fmla="*/ 5331807 h 14570476"/>
              <a:gd name="connsiteX2729" fmla="*/ 7224776 w 22290864"/>
              <a:gd name="connsiteY2729" fmla="*/ 5343766 h 14570476"/>
              <a:gd name="connsiteX2730" fmla="*/ 7247283 w 22290864"/>
              <a:gd name="connsiteY2730" fmla="*/ 5355107 h 14570476"/>
              <a:gd name="connsiteX2731" fmla="*/ 7251631 w 22290864"/>
              <a:gd name="connsiteY2731" fmla="*/ 5355255 h 14570476"/>
              <a:gd name="connsiteX2732" fmla="*/ 7264355 w 22290864"/>
              <a:gd name="connsiteY2732" fmla="*/ 5350833 h 14570476"/>
              <a:gd name="connsiteX2733" fmla="*/ 7268777 w 22290864"/>
              <a:gd name="connsiteY2733" fmla="*/ 5340306 h 14570476"/>
              <a:gd name="connsiteX2734" fmla="*/ 7266207 w 22290864"/>
              <a:gd name="connsiteY2734" fmla="*/ 5330348 h 14570476"/>
              <a:gd name="connsiteX2735" fmla="*/ 7263317 w 22290864"/>
              <a:gd name="connsiteY2735" fmla="*/ 5320218 h 14570476"/>
              <a:gd name="connsiteX2736" fmla="*/ 7265541 w 22290864"/>
              <a:gd name="connsiteY2736" fmla="*/ 5307097 h 14570476"/>
              <a:gd name="connsiteX2737" fmla="*/ 7276436 w 22290864"/>
              <a:gd name="connsiteY2737" fmla="*/ 5283870 h 14570476"/>
              <a:gd name="connsiteX2738" fmla="*/ 7282415 w 22290864"/>
              <a:gd name="connsiteY2738" fmla="*/ 5271466 h 14570476"/>
              <a:gd name="connsiteX2739" fmla="*/ 7284712 w 22290864"/>
              <a:gd name="connsiteY2739" fmla="*/ 5267315 h 14570476"/>
              <a:gd name="connsiteX2740" fmla="*/ 7287455 w 22290864"/>
              <a:gd name="connsiteY2740" fmla="*/ 5268057 h 14570476"/>
              <a:gd name="connsiteX2741" fmla="*/ 7324538 w 22290864"/>
              <a:gd name="connsiteY2741" fmla="*/ 5274629 h 14570476"/>
              <a:gd name="connsiteX2742" fmla="*/ 7328047 w 22290864"/>
              <a:gd name="connsiteY2742" fmla="*/ 5274802 h 14570476"/>
              <a:gd name="connsiteX2743" fmla="*/ 7327429 w 22290864"/>
              <a:gd name="connsiteY2743" fmla="*/ 5276433 h 14570476"/>
              <a:gd name="connsiteX2744" fmla="*/ 7322043 w 22290864"/>
              <a:gd name="connsiteY2744" fmla="*/ 5284117 h 14570476"/>
              <a:gd name="connsiteX2745" fmla="*/ 7318288 w 22290864"/>
              <a:gd name="connsiteY2745" fmla="*/ 5288392 h 14570476"/>
              <a:gd name="connsiteX2746" fmla="*/ 7317621 w 22290864"/>
              <a:gd name="connsiteY2746" fmla="*/ 5300228 h 14570476"/>
              <a:gd name="connsiteX2747" fmla="*/ 7328146 w 22290864"/>
              <a:gd name="connsiteY2747" fmla="*/ 5307220 h 14570476"/>
              <a:gd name="connsiteX2748" fmla="*/ 7353716 w 22290864"/>
              <a:gd name="connsiteY2748" fmla="*/ 5299734 h 14570476"/>
              <a:gd name="connsiteX2749" fmla="*/ 7354630 w 22290864"/>
              <a:gd name="connsiteY2749" fmla="*/ 5295138 h 14570476"/>
              <a:gd name="connsiteX2750" fmla="*/ 7349096 w 22290864"/>
              <a:gd name="connsiteY2750" fmla="*/ 5284291 h 14570476"/>
              <a:gd name="connsiteX2751" fmla="*/ 7345390 w 22290864"/>
              <a:gd name="connsiteY2751" fmla="*/ 5280065 h 14570476"/>
              <a:gd name="connsiteX2752" fmla="*/ 7342895 w 22290864"/>
              <a:gd name="connsiteY2752" fmla="*/ 5275049 h 14570476"/>
              <a:gd name="connsiteX2753" fmla="*/ 7347589 w 22290864"/>
              <a:gd name="connsiteY2753" fmla="*/ 5274234 h 14570476"/>
              <a:gd name="connsiteX2754" fmla="*/ 7380325 w 22290864"/>
              <a:gd name="connsiteY2754" fmla="*/ 5267834 h 14570476"/>
              <a:gd name="connsiteX2755" fmla="*/ 7384129 w 22290864"/>
              <a:gd name="connsiteY2755" fmla="*/ 5266648 h 14570476"/>
              <a:gd name="connsiteX2756" fmla="*/ 7384870 w 22290864"/>
              <a:gd name="connsiteY2756" fmla="*/ 5268279 h 14570476"/>
              <a:gd name="connsiteX2757" fmla="*/ 7389713 w 22290864"/>
              <a:gd name="connsiteY2757" fmla="*/ 5278434 h 14570476"/>
              <a:gd name="connsiteX2758" fmla="*/ 7405105 w 22290864"/>
              <a:gd name="connsiteY2758" fmla="*/ 5313645 h 14570476"/>
              <a:gd name="connsiteX2759" fmla="*/ 7402510 w 22290864"/>
              <a:gd name="connsiteY2759" fmla="*/ 5330175 h 14570476"/>
              <a:gd name="connsiteX2760" fmla="*/ 7400163 w 22290864"/>
              <a:gd name="connsiteY2760" fmla="*/ 5336822 h 14570476"/>
              <a:gd name="connsiteX2761" fmla="*/ 7409478 w 22290864"/>
              <a:gd name="connsiteY2761" fmla="*/ 5354045 h 14570476"/>
              <a:gd name="connsiteX2762" fmla="*/ 17907049 w 22290864"/>
              <a:gd name="connsiteY2762" fmla="*/ 3679737 h 14570476"/>
              <a:gd name="connsiteX2763" fmla="*/ 17916952 w 22290864"/>
              <a:gd name="connsiteY2763" fmla="*/ 3674271 h 14570476"/>
              <a:gd name="connsiteX2764" fmla="*/ 17919118 w 22290864"/>
              <a:gd name="connsiteY2764" fmla="*/ 3664931 h 14570476"/>
              <a:gd name="connsiteX2765" fmla="*/ 17915578 w 22290864"/>
              <a:gd name="connsiteY2765" fmla="*/ 3657055 h 14570476"/>
              <a:gd name="connsiteX2766" fmla="*/ 17911749 w 22290864"/>
              <a:gd name="connsiteY2766" fmla="*/ 3649080 h 14570476"/>
              <a:gd name="connsiteX2767" fmla="*/ 17911727 w 22290864"/>
              <a:gd name="connsiteY2767" fmla="*/ 3637906 h 14570476"/>
              <a:gd name="connsiteX2768" fmla="*/ 17917448 w 22290864"/>
              <a:gd name="connsiteY2768" fmla="*/ 3617136 h 14570476"/>
              <a:gd name="connsiteX2769" fmla="*/ 17920637 w 22290864"/>
              <a:gd name="connsiteY2769" fmla="*/ 3606022 h 14570476"/>
              <a:gd name="connsiteX2770" fmla="*/ 17921949 w 22290864"/>
              <a:gd name="connsiteY2770" fmla="*/ 3602260 h 14570476"/>
              <a:gd name="connsiteX2771" fmla="*/ 17924324 w 22290864"/>
              <a:gd name="connsiteY2771" fmla="*/ 3602485 h 14570476"/>
              <a:gd name="connsiteX2772" fmla="*/ 17955948 w 22290864"/>
              <a:gd name="connsiteY2772" fmla="*/ 3602662 h 14570476"/>
              <a:gd name="connsiteX2773" fmla="*/ 17958876 w 22290864"/>
              <a:gd name="connsiteY2773" fmla="*/ 3602307 h 14570476"/>
              <a:gd name="connsiteX2774" fmla="*/ 17958597 w 22290864"/>
              <a:gd name="connsiteY2774" fmla="*/ 3603744 h 14570476"/>
              <a:gd name="connsiteX2775" fmla="*/ 17955230 w 22290864"/>
              <a:gd name="connsiteY2775" fmla="*/ 3610869 h 14570476"/>
              <a:gd name="connsiteX2776" fmla="*/ 17952729 w 22290864"/>
              <a:gd name="connsiteY2776" fmla="*/ 3614939 h 14570476"/>
              <a:gd name="connsiteX2777" fmla="*/ 17953856 w 22290864"/>
              <a:gd name="connsiteY2777" fmla="*/ 3624830 h 14570476"/>
              <a:gd name="connsiteX2778" fmla="*/ 17963558 w 22290864"/>
              <a:gd name="connsiteY2778" fmla="*/ 3629124 h 14570476"/>
              <a:gd name="connsiteX2779" fmla="*/ 17983659 w 22290864"/>
              <a:gd name="connsiteY2779" fmla="*/ 3619299 h 14570476"/>
              <a:gd name="connsiteX2780" fmla="*/ 17983764 w 22290864"/>
              <a:gd name="connsiteY2780" fmla="*/ 3615365 h 14570476"/>
              <a:gd name="connsiteX2781" fmla="*/ 17977644 w 22290864"/>
              <a:gd name="connsiteY2781" fmla="*/ 3607173 h 14570476"/>
              <a:gd name="connsiteX2782" fmla="*/ 17973978 w 22290864"/>
              <a:gd name="connsiteY2782" fmla="*/ 3604202 h 14570476"/>
              <a:gd name="connsiteX2783" fmla="*/ 17971201 w 22290864"/>
              <a:gd name="connsiteY2783" fmla="*/ 3600405 h 14570476"/>
              <a:gd name="connsiteX2784" fmla="*/ 17974969 w 22290864"/>
              <a:gd name="connsiteY2784" fmla="*/ 3599064 h 14570476"/>
              <a:gd name="connsiteX2785" fmla="*/ 18001155 w 22290864"/>
              <a:gd name="connsiteY2785" fmla="*/ 3589121 h 14570476"/>
              <a:gd name="connsiteX2786" fmla="*/ 18004136 w 22290864"/>
              <a:gd name="connsiteY2786" fmla="*/ 3587600 h 14570476"/>
              <a:gd name="connsiteX2787" fmla="*/ 18004980 w 22290864"/>
              <a:gd name="connsiteY2787" fmla="*/ 3588844 h 14570476"/>
              <a:gd name="connsiteX2788" fmla="*/ 18010429 w 22290864"/>
              <a:gd name="connsiteY2788" fmla="*/ 3596563 h 14570476"/>
              <a:gd name="connsiteX2789" fmla="*/ 18028165 w 22290864"/>
              <a:gd name="connsiteY2789" fmla="*/ 3623520 h 14570476"/>
              <a:gd name="connsiteX2790" fmla="*/ 18028364 w 22290864"/>
              <a:gd name="connsiteY2790" fmla="*/ 3637569 h 14570476"/>
              <a:gd name="connsiteX2791" fmla="*/ 18027364 w 22290864"/>
              <a:gd name="connsiteY2791" fmla="*/ 3643403 h 14570476"/>
              <a:gd name="connsiteX2792" fmla="*/ 18037517 w 22290864"/>
              <a:gd name="connsiteY2792" fmla="*/ 3656336 h 14570476"/>
              <a:gd name="connsiteX2793" fmla="*/ 18060645 w 22290864"/>
              <a:gd name="connsiteY2793" fmla="*/ 3647844 h 14570476"/>
              <a:gd name="connsiteX2794" fmla="*/ 18066744 w 22290864"/>
              <a:gd name="connsiteY2794" fmla="*/ 3629767 h 14570476"/>
              <a:gd name="connsiteX2795" fmla="*/ 18062758 w 22290864"/>
              <a:gd name="connsiteY2795" fmla="*/ 3624809 h 14570476"/>
              <a:gd name="connsiteX2796" fmla="*/ 18055206 w 22290864"/>
              <a:gd name="connsiteY2796" fmla="*/ 3621641 h 14570476"/>
              <a:gd name="connsiteX2797" fmla="*/ 18041813 w 22290864"/>
              <a:gd name="connsiteY2797" fmla="*/ 3615349 h 14570476"/>
              <a:gd name="connsiteX2798" fmla="*/ 18028554 w 22290864"/>
              <a:gd name="connsiteY2798" fmla="*/ 3593876 h 14570476"/>
              <a:gd name="connsiteX2799" fmla="*/ 18019840 w 22290864"/>
              <a:gd name="connsiteY2799" fmla="*/ 3577666 h 14570476"/>
              <a:gd name="connsiteX2800" fmla="*/ 18021593 w 22290864"/>
              <a:gd name="connsiteY2800" fmla="*/ 3576228 h 14570476"/>
              <a:gd name="connsiteX2801" fmla="*/ 18043540 w 22290864"/>
              <a:gd name="connsiteY2801" fmla="*/ 3554951 h 14570476"/>
              <a:gd name="connsiteX2802" fmla="*/ 18045042 w 22290864"/>
              <a:gd name="connsiteY2802" fmla="*/ 3553156 h 14570476"/>
              <a:gd name="connsiteX2803" fmla="*/ 18045859 w 22290864"/>
              <a:gd name="connsiteY2803" fmla="*/ 3554237 h 14570476"/>
              <a:gd name="connsiteX2804" fmla="*/ 18048656 w 22290864"/>
              <a:gd name="connsiteY2804" fmla="*/ 3562326 h 14570476"/>
              <a:gd name="connsiteX2805" fmla="*/ 18053343 w 22290864"/>
              <a:gd name="connsiteY2805" fmla="*/ 3571374 h 14570476"/>
              <a:gd name="connsiteX2806" fmla="*/ 18059630 w 22290864"/>
              <a:gd name="connsiteY2806" fmla="*/ 3572927 h 14570476"/>
              <a:gd name="connsiteX2807" fmla="*/ 18065584 w 22290864"/>
              <a:gd name="connsiteY2807" fmla="*/ 3570580 h 14570476"/>
              <a:gd name="connsiteX2808" fmla="*/ 18075535 w 22290864"/>
              <a:gd name="connsiteY2808" fmla="*/ 3549675 h 14570476"/>
              <a:gd name="connsiteX2809" fmla="*/ 18072040 w 22290864"/>
              <a:gd name="connsiteY2809" fmla="*/ 3545137 h 14570476"/>
              <a:gd name="connsiteX2810" fmla="*/ 18067233 w 22290864"/>
              <a:gd name="connsiteY2810" fmla="*/ 3543246 h 14570476"/>
              <a:gd name="connsiteX2811" fmla="*/ 18062378 w 22290864"/>
              <a:gd name="connsiteY2811" fmla="*/ 3543657 h 14570476"/>
              <a:gd name="connsiteX2812" fmla="*/ 18056957 w 22290864"/>
              <a:gd name="connsiteY2812" fmla="*/ 3544082 h 14570476"/>
              <a:gd name="connsiteX2813" fmla="*/ 18052410 w 22290864"/>
              <a:gd name="connsiteY2813" fmla="*/ 3543220 h 14570476"/>
              <a:gd name="connsiteX2814" fmla="*/ 18053482 w 22290864"/>
              <a:gd name="connsiteY2814" fmla="*/ 3541120 h 14570476"/>
              <a:gd name="connsiteX2815" fmla="*/ 18067394 w 22290864"/>
              <a:gd name="connsiteY2815" fmla="*/ 3511284 h 14570476"/>
              <a:gd name="connsiteX2816" fmla="*/ 18067942 w 22290864"/>
              <a:gd name="connsiteY2816" fmla="*/ 3509695 h 14570476"/>
              <a:gd name="connsiteX2817" fmla="*/ 18076499 w 22290864"/>
              <a:gd name="connsiteY2817" fmla="*/ 3511112 h 14570476"/>
              <a:gd name="connsiteX2818" fmla="*/ 18105218 w 22290864"/>
              <a:gd name="connsiteY2818" fmla="*/ 3516314 h 14570476"/>
              <a:gd name="connsiteX2819" fmla="*/ 18115348 w 22290864"/>
              <a:gd name="connsiteY2819" fmla="*/ 3521376 h 14570476"/>
              <a:gd name="connsiteX2820" fmla="*/ 18120976 w 22290864"/>
              <a:gd name="connsiteY2820" fmla="*/ 3528790 h 14570476"/>
              <a:gd name="connsiteX2821" fmla="*/ 18132299 w 22290864"/>
              <a:gd name="connsiteY2821" fmla="*/ 3536764 h 14570476"/>
              <a:gd name="connsiteX2822" fmla="*/ 18145717 w 22290864"/>
              <a:gd name="connsiteY2822" fmla="*/ 3528232 h 14570476"/>
              <a:gd name="connsiteX2823" fmla="*/ 18150487 w 22290864"/>
              <a:gd name="connsiteY2823" fmla="*/ 3511120 h 14570476"/>
              <a:gd name="connsiteX2824" fmla="*/ 18148941 w 22290864"/>
              <a:gd name="connsiteY2824" fmla="*/ 3502227 h 14570476"/>
              <a:gd name="connsiteX2825" fmla="*/ 18138881 w 22290864"/>
              <a:gd name="connsiteY2825" fmla="*/ 3494374 h 14570476"/>
              <a:gd name="connsiteX2826" fmla="*/ 18127543 w 22290864"/>
              <a:gd name="connsiteY2826" fmla="*/ 3497855 h 14570476"/>
              <a:gd name="connsiteX2827" fmla="*/ 18118197 w 22290864"/>
              <a:gd name="connsiteY2827" fmla="*/ 3502026 h 14570476"/>
              <a:gd name="connsiteX2828" fmla="*/ 18104543 w 22290864"/>
              <a:gd name="connsiteY2828" fmla="*/ 3500956 h 14570476"/>
              <a:gd name="connsiteX2829" fmla="*/ 18072173 w 22290864"/>
              <a:gd name="connsiteY2829" fmla="*/ 3491771 h 14570476"/>
              <a:gd name="connsiteX2830" fmla="*/ 18072520 w 22290864"/>
              <a:gd name="connsiteY2830" fmla="*/ 3488638 h 14570476"/>
              <a:gd name="connsiteX2831" fmla="*/ 18072897 w 22290864"/>
              <a:gd name="connsiteY2831" fmla="*/ 3456217 h 14570476"/>
              <a:gd name="connsiteX2832" fmla="*/ 18074844 w 22290864"/>
              <a:gd name="connsiteY2832" fmla="*/ 3453947 h 14570476"/>
              <a:gd name="connsiteX2833" fmla="*/ 18081501 w 22290864"/>
              <a:gd name="connsiteY2833" fmla="*/ 3457415 h 14570476"/>
              <a:gd name="connsiteX2834" fmla="*/ 18085857 w 22290864"/>
              <a:gd name="connsiteY2834" fmla="*/ 3459994 h 14570476"/>
              <a:gd name="connsiteX2835" fmla="*/ 18096697 w 22290864"/>
              <a:gd name="connsiteY2835" fmla="*/ 3456431 h 14570476"/>
              <a:gd name="connsiteX2836" fmla="*/ 18094712 w 22290864"/>
              <a:gd name="connsiteY2836" fmla="*/ 3432330 h 14570476"/>
              <a:gd name="connsiteX2837" fmla="*/ 18089404 w 22290864"/>
              <a:gd name="connsiteY2837" fmla="*/ 3428504 h 14570476"/>
              <a:gd name="connsiteX2838" fmla="*/ 18083889 w 22290864"/>
              <a:gd name="connsiteY2838" fmla="*/ 3428628 h 14570476"/>
              <a:gd name="connsiteX2839" fmla="*/ 18076883 w 22290864"/>
              <a:gd name="connsiteY2839" fmla="*/ 3435029 h 14570476"/>
              <a:gd name="connsiteX2840" fmla="*/ 18074086 w 22290864"/>
              <a:gd name="connsiteY2840" fmla="*/ 3438477 h 14570476"/>
              <a:gd name="connsiteX2841" fmla="*/ 18070601 w 22290864"/>
              <a:gd name="connsiteY2841" fmla="*/ 3440990 h 14570476"/>
              <a:gd name="connsiteX2842" fmla="*/ 18069196 w 22290864"/>
              <a:gd name="connsiteY2842" fmla="*/ 3436600 h 14570476"/>
              <a:gd name="connsiteX2843" fmla="*/ 18063455 w 22290864"/>
              <a:gd name="connsiteY2843" fmla="*/ 3419691 h 14570476"/>
              <a:gd name="connsiteX2844" fmla="*/ 18058863 w 22290864"/>
              <a:gd name="connsiteY2844" fmla="*/ 3409847 h 14570476"/>
              <a:gd name="connsiteX2845" fmla="*/ 18058436 w 22290864"/>
              <a:gd name="connsiteY2845" fmla="*/ 3409078 h 14570476"/>
              <a:gd name="connsiteX2846" fmla="*/ 18061081 w 22290864"/>
              <a:gd name="connsiteY2846" fmla="*/ 3407193 h 14570476"/>
              <a:gd name="connsiteX2847" fmla="*/ 18080346 w 22290864"/>
              <a:gd name="connsiteY2847" fmla="*/ 3393596 h 14570476"/>
              <a:gd name="connsiteX2848" fmla="*/ 18094383 w 22290864"/>
              <a:gd name="connsiteY2848" fmla="*/ 3385231 h 14570476"/>
              <a:gd name="connsiteX2849" fmla="*/ 18096287 w 22290864"/>
              <a:gd name="connsiteY2849" fmla="*/ 3384674 h 14570476"/>
              <a:gd name="connsiteX2850" fmla="*/ 18102830 w 22290864"/>
              <a:gd name="connsiteY2850" fmla="*/ 3384414 h 14570476"/>
              <a:gd name="connsiteX2851" fmla="*/ 18108196 w 22290864"/>
              <a:gd name="connsiteY2851" fmla="*/ 3385389 h 14570476"/>
              <a:gd name="connsiteX2852" fmla="*/ 18113385 w 22290864"/>
              <a:gd name="connsiteY2852" fmla="*/ 3386310 h 14570476"/>
              <a:gd name="connsiteX2853" fmla="*/ 18124312 w 22290864"/>
              <a:gd name="connsiteY2853" fmla="*/ 3381047 h 14570476"/>
              <a:gd name="connsiteX2854" fmla="*/ 18126414 w 22290864"/>
              <a:gd name="connsiteY2854" fmla="*/ 3369740 h 14570476"/>
              <a:gd name="connsiteX2855" fmla="*/ 18112864 w 22290864"/>
              <a:gd name="connsiteY2855" fmla="*/ 3348654 h 14570476"/>
              <a:gd name="connsiteX2856" fmla="*/ 18101881 w 22290864"/>
              <a:gd name="connsiteY2856" fmla="*/ 3346222 h 14570476"/>
              <a:gd name="connsiteX2857" fmla="*/ 18094368 w 22290864"/>
              <a:gd name="connsiteY2857" fmla="*/ 3351636 h 14570476"/>
              <a:gd name="connsiteX2858" fmla="*/ 18091479 w 22290864"/>
              <a:gd name="connsiteY2858" fmla="*/ 3359584 h 14570476"/>
              <a:gd name="connsiteX2859" fmla="*/ 18087389 w 22290864"/>
              <a:gd name="connsiteY2859" fmla="*/ 3369484 h 14570476"/>
              <a:gd name="connsiteX2860" fmla="*/ 18072208 w 22290864"/>
              <a:gd name="connsiteY2860" fmla="*/ 3380508 h 14570476"/>
              <a:gd name="connsiteX2861" fmla="*/ 18048939 w 22290864"/>
              <a:gd name="connsiteY2861" fmla="*/ 3393339 h 14570476"/>
              <a:gd name="connsiteX2862" fmla="*/ 18047746 w 22290864"/>
              <a:gd name="connsiteY2862" fmla="*/ 3392028 h 14570476"/>
              <a:gd name="connsiteX2863" fmla="*/ 18027121 w 22290864"/>
              <a:gd name="connsiteY2863" fmla="*/ 3370071 h 14570476"/>
              <a:gd name="connsiteX2864" fmla="*/ 18023868 w 22290864"/>
              <a:gd name="connsiteY2864" fmla="*/ 3367302 h 14570476"/>
              <a:gd name="connsiteX2865" fmla="*/ 18023276 w 22290864"/>
              <a:gd name="connsiteY2865" fmla="*/ 3366794 h 14570476"/>
              <a:gd name="connsiteX2866" fmla="*/ 18024163 w 22290864"/>
              <a:gd name="connsiteY2866" fmla="*/ 3366199 h 14570476"/>
              <a:gd name="connsiteX2867" fmla="*/ 18031557 w 22290864"/>
              <a:gd name="connsiteY2867" fmla="*/ 3363774 h 14570476"/>
              <a:gd name="connsiteX2868" fmla="*/ 18038718 w 22290864"/>
              <a:gd name="connsiteY2868" fmla="*/ 3361473 h 14570476"/>
              <a:gd name="connsiteX2869" fmla="*/ 18042428 w 22290864"/>
              <a:gd name="connsiteY2869" fmla="*/ 3354142 h 14570476"/>
              <a:gd name="connsiteX2870" fmla="*/ 18026359 w 22290864"/>
              <a:gd name="connsiteY2870" fmla="*/ 3337024 h 14570476"/>
              <a:gd name="connsiteX2871" fmla="*/ 18020150 w 22290864"/>
              <a:gd name="connsiteY2871" fmla="*/ 3336531 h 14570476"/>
              <a:gd name="connsiteX2872" fmla="*/ 18013625 w 22290864"/>
              <a:gd name="connsiteY2872" fmla="*/ 3341566 h 14570476"/>
              <a:gd name="connsiteX2873" fmla="*/ 18013046 w 22290864"/>
              <a:gd name="connsiteY2873" fmla="*/ 3349854 h 14570476"/>
              <a:gd name="connsiteX2874" fmla="*/ 18013505 w 22290864"/>
              <a:gd name="connsiteY2874" fmla="*/ 3355354 h 14570476"/>
              <a:gd name="connsiteX2875" fmla="*/ 18012859 w 22290864"/>
              <a:gd name="connsiteY2875" fmla="*/ 3359317 h 14570476"/>
              <a:gd name="connsiteX2876" fmla="*/ 18010263 w 22290864"/>
              <a:gd name="connsiteY2876" fmla="*/ 3357805 h 14570476"/>
              <a:gd name="connsiteX2877" fmla="*/ 17983256 w 22290864"/>
              <a:gd name="connsiteY2877" fmla="*/ 3345152 h 14570476"/>
              <a:gd name="connsiteX2878" fmla="*/ 17980122 w 22290864"/>
              <a:gd name="connsiteY2878" fmla="*/ 3343689 h 14570476"/>
              <a:gd name="connsiteX2879" fmla="*/ 17981330 w 22290864"/>
              <a:gd name="connsiteY2879" fmla="*/ 3336619 h 14570476"/>
              <a:gd name="connsiteX2880" fmla="*/ 17987461 w 22290864"/>
              <a:gd name="connsiteY2880" fmla="*/ 3304980 h 14570476"/>
              <a:gd name="connsiteX2881" fmla="*/ 17993376 w 22290864"/>
              <a:gd name="connsiteY2881" fmla="*/ 3296514 h 14570476"/>
              <a:gd name="connsiteX2882" fmla="*/ 17997979 w 22290864"/>
              <a:gd name="connsiteY2882" fmla="*/ 3293283 h 14570476"/>
              <a:gd name="connsiteX2883" fmla="*/ 18004777 w 22290864"/>
              <a:gd name="connsiteY2883" fmla="*/ 3287633 h 14570476"/>
              <a:gd name="connsiteX2884" fmla="*/ 18006723 w 22290864"/>
              <a:gd name="connsiteY2884" fmla="*/ 3278479 h 14570476"/>
              <a:gd name="connsiteX2885" fmla="*/ 18002386 w 22290864"/>
              <a:gd name="connsiteY2885" fmla="*/ 3270865 h 14570476"/>
              <a:gd name="connsiteX2886" fmla="*/ 17986663 w 22290864"/>
              <a:gd name="connsiteY2886" fmla="*/ 3263625 h 14570476"/>
              <a:gd name="connsiteX2887" fmla="*/ 17977414 w 22290864"/>
              <a:gd name="connsiteY2887" fmla="*/ 3263569 h 14570476"/>
              <a:gd name="connsiteX2888" fmla="*/ 17972153 w 22290864"/>
              <a:gd name="connsiteY2888" fmla="*/ 3264807 h 14570476"/>
              <a:gd name="connsiteX2889" fmla="*/ 17966784 w 22290864"/>
              <a:gd name="connsiteY2889" fmla="*/ 3269096 h 14570476"/>
              <a:gd name="connsiteX2890" fmla="*/ 17964957 w 22290864"/>
              <a:gd name="connsiteY2890" fmla="*/ 3272799 h 14570476"/>
              <a:gd name="connsiteX2891" fmla="*/ 17964785 w 22290864"/>
              <a:gd name="connsiteY2891" fmla="*/ 3279165 h 14570476"/>
              <a:gd name="connsiteX2892" fmla="*/ 17968766 w 22290864"/>
              <a:gd name="connsiteY2892" fmla="*/ 3287408 h 14570476"/>
              <a:gd name="connsiteX2893" fmla="*/ 17972550 w 22290864"/>
              <a:gd name="connsiteY2893" fmla="*/ 3302232 h 14570476"/>
              <a:gd name="connsiteX2894" fmla="*/ 17966090 w 22290864"/>
              <a:gd name="connsiteY2894" fmla="*/ 3326917 h 14570476"/>
              <a:gd name="connsiteX2895" fmla="*/ 17963174 w 22290864"/>
              <a:gd name="connsiteY2895" fmla="*/ 3337038 h 14570476"/>
              <a:gd name="connsiteX2896" fmla="*/ 17962349 w 22290864"/>
              <a:gd name="connsiteY2896" fmla="*/ 3339958 h 14570476"/>
              <a:gd name="connsiteX2897" fmla="*/ 17960444 w 22290864"/>
              <a:gd name="connsiteY2897" fmla="*/ 3339653 h 14570476"/>
              <a:gd name="connsiteX2898" fmla="*/ 17928107 w 22290864"/>
              <a:gd name="connsiteY2898" fmla="*/ 3338882 h 14570476"/>
              <a:gd name="connsiteX2899" fmla="*/ 17924565 w 22290864"/>
              <a:gd name="connsiteY2899" fmla="*/ 3339216 h 14570476"/>
              <a:gd name="connsiteX2900" fmla="*/ 17924859 w 22290864"/>
              <a:gd name="connsiteY2900" fmla="*/ 3337987 h 14570476"/>
              <a:gd name="connsiteX2901" fmla="*/ 17928187 w 22290864"/>
              <a:gd name="connsiteY2901" fmla="*/ 3331248 h 14570476"/>
              <a:gd name="connsiteX2902" fmla="*/ 17931427 w 22290864"/>
              <a:gd name="connsiteY2902" fmla="*/ 3321787 h 14570476"/>
              <a:gd name="connsiteX2903" fmla="*/ 17927127 w 22290864"/>
              <a:gd name="connsiteY2903" fmla="*/ 3315367 h 14570476"/>
              <a:gd name="connsiteX2904" fmla="*/ 17913465 w 22290864"/>
              <a:gd name="connsiteY2904" fmla="*/ 3313394 h 14570476"/>
              <a:gd name="connsiteX2905" fmla="*/ 17901363 w 22290864"/>
              <a:gd name="connsiteY2905" fmla="*/ 3319658 h 14570476"/>
              <a:gd name="connsiteX2906" fmla="*/ 17899664 w 22290864"/>
              <a:gd name="connsiteY2906" fmla="*/ 3327676 h 14570476"/>
              <a:gd name="connsiteX2907" fmla="*/ 17906064 w 22290864"/>
              <a:gd name="connsiteY2907" fmla="*/ 3335294 h 14570476"/>
              <a:gd name="connsiteX2908" fmla="*/ 17909786 w 22290864"/>
              <a:gd name="connsiteY2908" fmla="*/ 3338466 h 14570476"/>
              <a:gd name="connsiteX2909" fmla="*/ 17911819 w 22290864"/>
              <a:gd name="connsiteY2909" fmla="*/ 3341359 h 14570476"/>
              <a:gd name="connsiteX2910" fmla="*/ 17908726 w 22290864"/>
              <a:gd name="connsiteY2910" fmla="*/ 3342226 h 14570476"/>
              <a:gd name="connsiteX2911" fmla="*/ 17880294 w 22290864"/>
              <a:gd name="connsiteY2911" fmla="*/ 3352933 h 14570476"/>
              <a:gd name="connsiteX2912" fmla="*/ 17878133 w 22290864"/>
              <a:gd name="connsiteY2912" fmla="*/ 3353956 h 14570476"/>
              <a:gd name="connsiteX2913" fmla="*/ 17865134 w 22290864"/>
              <a:gd name="connsiteY2913" fmla="*/ 3335596 h 14570476"/>
              <a:gd name="connsiteX2914" fmla="*/ 17854561 w 22290864"/>
              <a:gd name="connsiteY2914" fmla="*/ 3316653 h 14570476"/>
              <a:gd name="connsiteX2915" fmla="*/ 17855493 w 22290864"/>
              <a:gd name="connsiteY2915" fmla="*/ 3305146 h 14570476"/>
              <a:gd name="connsiteX2916" fmla="*/ 17856120 w 22290864"/>
              <a:gd name="connsiteY2916" fmla="*/ 3297144 h 14570476"/>
              <a:gd name="connsiteX2917" fmla="*/ 17854952 w 22290864"/>
              <a:gd name="connsiteY2917" fmla="*/ 3293766 h 14570476"/>
              <a:gd name="connsiteX2918" fmla="*/ 17835707 w 22290864"/>
              <a:gd name="connsiteY2918" fmla="*/ 3288329 h 14570476"/>
              <a:gd name="connsiteX2919" fmla="*/ 17818770 w 22290864"/>
              <a:gd name="connsiteY2919" fmla="*/ 3300770 h 14570476"/>
              <a:gd name="connsiteX2920" fmla="*/ 17816104 w 22290864"/>
              <a:gd name="connsiteY2920" fmla="*/ 3306700 h 14570476"/>
              <a:gd name="connsiteX2921" fmla="*/ 17825107 w 22290864"/>
              <a:gd name="connsiteY2921" fmla="*/ 3321029 h 14570476"/>
              <a:gd name="connsiteX2922" fmla="*/ 17830188 w 22290864"/>
              <a:gd name="connsiteY2922" fmla="*/ 3322432 h 14570476"/>
              <a:gd name="connsiteX2923" fmla="*/ 17838580 w 22290864"/>
              <a:gd name="connsiteY2923" fmla="*/ 3325708 h 14570476"/>
              <a:gd name="connsiteX2924" fmla="*/ 17852693 w 22290864"/>
              <a:gd name="connsiteY2924" fmla="*/ 3345413 h 14570476"/>
              <a:gd name="connsiteX2925" fmla="*/ 17855738 w 22290864"/>
              <a:gd name="connsiteY2925" fmla="*/ 3350891 h 14570476"/>
              <a:gd name="connsiteX2926" fmla="*/ 17860254 w 22290864"/>
              <a:gd name="connsiteY2926" fmla="*/ 3359063 h 14570476"/>
              <a:gd name="connsiteX2927" fmla="*/ 17862796 w 22290864"/>
              <a:gd name="connsiteY2927" fmla="*/ 3363701 h 14570476"/>
              <a:gd name="connsiteX2928" fmla="*/ 17861246 w 22290864"/>
              <a:gd name="connsiteY2928" fmla="*/ 3364851 h 14570476"/>
              <a:gd name="connsiteX2929" fmla="*/ 17839200 w 22290864"/>
              <a:gd name="connsiteY2929" fmla="*/ 3385914 h 14570476"/>
              <a:gd name="connsiteX2930" fmla="*/ 17836972 w 22290864"/>
              <a:gd name="connsiteY2930" fmla="*/ 3387896 h 14570476"/>
              <a:gd name="connsiteX2931" fmla="*/ 17834514 w 22290864"/>
              <a:gd name="connsiteY2931" fmla="*/ 3380318 h 14570476"/>
              <a:gd name="connsiteX2932" fmla="*/ 17833214 w 22290864"/>
              <a:gd name="connsiteY2932" fmla="*/ 3375067 h 14570476"/>
              <a:gd name="connsiteX2933" fmla="*/ 17830005 w 22290864"/>
              <a:gd name="connsiteY2933" fmla="*/ 3371449 h 14570476"/>
              <a:gd name="connsiteX2934" fmla="*/ 17817115 w 22290864"/>
              <a:gd name="connsiteY2934" fmla="*/ 3372628 h 14570476"/>
              <a:gd name="connsiteX2935" fmla="*/ 17807674 w 22290864"/>
              <a:gd name="connsiteY2935" fmla="*/ 3393067 h 14570476"/>
              <a:gd name="connsiteX2936" fmla="*/ 17815832 w 22290864"/>
              <a:gd name="connsiteY2936" fmla="*/ 3399520 h 14570476"/>
              <a:gd name="connsiteX2937" fmla="*/ 17821133 w 22290864"/>
              <a:gd name="connsiteY2937" fmla="*/ 3399137 h 14570476"/>
              <a:gd name="connsiteX2938" fmla="*/ 17828575 w 22290864"/>
              <a:gd name="connsiteY2938" fmla="*/ 3398956 h 14570476"/>
              <a:gd name="connsiteX2939" fmla="*/ 17829299 w 22290864"/>
              <a:gd name="connsiteY2939" fmla="*/ 3399127 h 14570476"/>
              <a:gd name="connsiteX2940" fmla="*/ 17827242 w 22290864"/>
              <a:gd name="connsiteY2940" fmla="*/ 3402721 h 14570476"/>
              <a:gd name="connsiteX2941" fmla="*/ 17814626 w 22290864"/>
              <a:gd name="connsiteY2941" fmla="*/ 3430420 h 14570476"/>
              <a:gd name="connsiteX2942" fmla="*/ 17813620 w 22290864"/>
              <a:gd name="connsiteY2942" fmla="*/ 3433266 h 14570476"/>
              <a:gd name="connsiteX2943" fmla="*/ 17784509 w 22290864"/>
              <a:gd name="connsiteY2943" fmla="*/ 3428237 h 14570476"/>
              <a:gd name="connsiteX2944" fmla="*/ 17768934 w 22290864"/>
              <a:gd name="connsiteY2944" fmla="*/ 3422466 h 14570476"/>
              <a:gd name="connsiteX2945" fmla="*/ 17763241 w 22290864"/>
              <a:gd name="connsiteY2945" fmla="*/ 3415295 h 14570476"/>
              <a:gd name="connsiteX2946" fmla="*/ 17760168 w 22290864"/>
              <a:gd name="connsiteY2946" fmla="*/ 3410875 h 14570476"/>
              <a:gd name="connsiteX2947" fmla="*/ 17754800 w 22290864"/>
              <a:gd name="connsiteY2947" fmla="*/ 3407185 h 14570476"/>
              <a:gd name="connsiteX2948" fmla="*/ 17745848 w 22290864"/>
              <a:gd name="connsiteY2948" fmla="*/ 3407520 h 14570476"/>
              <a:gd name="connsiteX2949" fmla="*/ 17733341 w 22290864"/>
              <a:gd name="connsiteY2949" fmla="*/ 3429958 h 14570476"/>
              <a:gd name="connsiteX2950" fmla="*/ 17733632 w 22290864"/>
              <a:gd name="connsiteY2950" fmla="*/ 3435950 h 14570476"/>
              <a:gd name="connsiteX2951" fmla="*/ 17736356 w 22290864"/>
              <a:gd name="connsiteY2951" fmla="*/ 3443987 h 14570476"/>
              <a:gd name="connsiteX2952" fmla="*/ 17745497 w 22290864"/>
              <a:gd name="connsiteY2952" fmla="*/ 3449052 h 14570476"/>
              <a:gd name="connsiteX2953" fmla="*/ 17751863 w 22290864"/>
              <a:gd name="connsiteY2953" fmla="*/ 3447876 h 14570476"/>
              <a:gd name="connsiteX2954" fmla="*/ 17756306 w 22290864"/>
              <a:gd name="connsiteY2954" fmla="*/ 3445430 h 14570476"/>
              <a:gd name="connsiteX2955" fmla="*/ 17770455 w 22290864"/>
              <a:gd name="connsiteY2955" fmla="*/ 3440793 h 14570476"/>
              <a:gd name="connsiteX2956" fmla="*/ 17796547 w 22290864"/>
              <a:gd name="connsiteY2956" fmla="*/ 3447245 h 14570476"/>
              <a:gd name="connsiteX2957" fmla="*/ 17806771 w 22290864"/>
              <a:gd name="connsiteY2957" fmla="*/ 3450165 h 14570476"/>
              <a:gd name="connsiteX2958" fmla="*/ 17809781 w 22290864"/>
              <a:gd name="connsiteY2958" fmla="*/ 3451018 h 14570476"/>
              <a:gd name="connsiteX2959" fmla="*/ 17809589 w 22290864"/>
              <a:gd name="connsiteY2959" fmla="*/ 3452230 h 14570476"/>
              <a:gd name="connsiteX2960" fmla="*/ 17808935 w 22290864"/>
              <a:gd name="connsiteY2960" fmla="*/ 3484024 h 14570476"/>
              <a:gd name="connsiteX2961" fmla="*/ 17809016 w 22290864"/>
              <a:gd name="connsiteY2961" fmla="*/ 3487316 h 14570476"/>
              <a:gd name="connsiteX2962" fmla="*/ 17802169 w 22290864"/>
              <a:gd name="connsiteY2962" fmla="*/ 3483963 h 14570476"/>
              <a:gd name="connsiteX2963" fmla="*/ 17792777 w 22290864"/>
              <a:gd name="connsiteY2963" fmla="*/ 3480627 h 14570476"/>
              <a:gd name="connsiteX2964" fmla="*/ 17786324 w 22290864"/>
              <a:gd name="connsiteY2964" fmla="*/ 3484849 h 14570476"/>
              <a:gd name="connsiteX2965" fmla="*/ 17784219 w 22290864"/>
              <a:gd name="connsiteY2965" fmla="*/ 3490620 h 14570476"/>
              <a:gd name="connsiteX2966" fmla="*/ 17792528 w 22290864"/>
              <a:gd name="connsiteY2966" fmla="*/ 3512078 h 14570476"/>
              <a:gd name="connsiteX2967" fmla="*/ 17797873 w 22290864"/>
              <a:gd name="connsiteY2967" fmla="*/ 3512677 h 14570476"/>
              <a:gd name="connsiteX2968" fmla="*/ 17805591 w 22290864"/>
              <a:gd name="connsiteY2968" fmla="*/ 3506870 h 14570476"/>
              <a:gd name="connsiteX2969" fmla="*/ 17810476 w 22290864"/>
              <a:gd name="connsiteY2969" fmla="*/ 3501359 h 14570476"/>
              <a:gd name="connsiteX2970" fmla="*/ 17811561 w 22290864"/>
              <a:gd name="connsiteY2970" fmla="*/ 3500562 h 14570476"/>
              <a:gd name="connsiteX2971" fmla="*/ 17811848 w 22290864"/>
              <a:gd name="connsiteY2971" fmla="*/ 3501629 h 14570476"/>
              <a:gd name="connsiteX2972" fmla="*/ 17813057 w 22290864"/>
              <a:gd name="connsiteY2972" fmla="*/ 3506095 h 14570476"/>
              <a:gd name="connsiteX2973" fmla="*/ 17823154 w 22290864"/>
              <a:gd name="connsiteY2973" fmla="*/ 3531962 h 14570476"/>
              <a:gd name="connsiteX2974" fmla="*/ 17824624 w 22290864"/>
              <a:gd name="connsiteY2974" fmla="*/ 3534889 h 14570476"/>
              <a:gd name="connsiteX2975" fmla="*/ 17821807 w 22290864"/>
              <a:gd name="connsiteY2975" fmla="*/ 3537119 h 14570476"/>
              <a:gd name="connsiteX2976" fmla="*/ 17787884 w 22290864"/>
              <a:gd name="connsiteY2976" fmla="*/ 3558156 h 14570476"/>
              <a:gd name="connsiteX2977" fmla="*/ 17777049 w 22290864"/>
              <a:gd name="connsiteY2977" fmla="*/ 3557445 h 14570476"/>
              <a:gd name="connsiteX2978" fmla="*/ 17763763 w 22290864"/>
              <a:gd name="connsiteY2978" fmla="*/ 3558650 h 14570476"/>
              <a:gd name="connsiteX2979" fmla="*/ 17758292 w 22290864"/>
              <a:gd name="connsiteY2979" fmla="*/ 3568114 h 14570476"/>
              <a:gd name="connsiteX2980" fmla="*/ 17760122 w 22290864"/>
              <a:gd name="connsiteY2980" fmla="*/ 3578789 h 14570476"/>
              <a:gd name="connsiteX2981" fmla="*/ 17776971 w 22290864"/>
              <a:gd name="connsiteY2981" fmla="*/ 3596404 h 14570476"/>
              <a:gd name="connsiteX2982" fmla="*/ 17782352 w 22290864"/>
              <a:gd name="connsiteY2982" fmla="*/ 3596724 h 14570476"/>
              <a:gd name="connsiteX2983" fmla="*/ 17791295 w 22290864"/>
              <a:gd name="connsiteY2983" fmla="*/ 3590075 h 14570476"/>
              <a:gd name="connsiteX2984" fmla="*/ 17793607 w 22290864"/>
              <a:gd name="connsiteY2984" fmla="*/ 3582816 h 14570476"/>
              <a:gd name="connsiteX2985" fmla="*/ 17796384 w 22290864"/>
              <a:gd name="connsiteY2985" fmla="*/ 3575076 h 14570476"/>
              <a:gd name="connsiteX2986" fmla="*/ 17805250 w 22290864"/>
              <a:gd name="connsiteY2986" fmla="*/ 3566631 h 14570476"/>
              <a:gd name="connsiteX2987" fmla="*/ 17817213 w 22290864"/>
              <a:gd name="connsiteY2987" fmla="*/ 3559801 h 14570476"/>
              <a:gd name="connsiteX2988" fmla="*/ 17830960 w 22290864"/>
              <a:gd name="connsiteY2988" fmla="*/ 3552202 h 14570476"/>
              <a:gd name="connsiteX2989" fmla="*/ 17834563 w 22290864"/>
              <a:gd name="connsiteY2989" fmla="*/ 3550384 h 14570476"/>
              <a:gd name="connsiteX2990" fmla="*/ 17836453 w 22290864"/>
              <a:gd name="connsiteY2990" fmla="*/ 3552565 h 14570476"/>
              <a:gd name="connsiteX2991" fmla="*/ 17856987 w 22290864"/>
              <a:gd name="connsiteY2991" fmla="*/ 3573506 h 14570476"/>
              <a:gd name="connsiteX2992" fmla="*/ 17859117 w 22290864"/>
              <a:gd name="connsiteY2992" fmla="*/ 3575246 h 14570476"/>
              <a:gd name="connsiteX2993" fmla="*/ 17858322 w 22290864"/>
              <a:gd name="connsiteY2993" fmla="*/ 3575761 h 14570476"/>
              <a:gd name="connsiteX2994" fmla="*/ 17850690 w 22290864"/>
              <a:gd name="connsiteY2994" fmla="*/ 3578270 h 14570476"/>
              <a:gd name="connsiteX2995" fmla="*/ 17841540 w 22290864"/>
              <a:gd name="connsiteY2995" fmla="*/ 3582849 h 14570476"/>
              <a:gd name="connsiteX2996" fmla="*/ 17842472 w 22290864"/>
              <a:gd name="connsiteY2996" fmla="*/ 3595404 h 14570476"/>
              <a:gd name="connsiteX2997" fmla="*/ 17848688 w 22290864"/>
              <a:gd name="connsiteY2997" fmla="*/ 3601580 h 14570476"/>
              <a:gd name="connsiteX2998" fmla="*/ 17861944 w 22290864"/>
              <a:gd name="connsiteY2998" fmla="*/ 3605602 h 14570476"/>
              <a:gd name="connsiteX2999" fmla="*/ 17867969 w 22290864"/>
              <a:gd name="connsiteY2999" fmla="*/ 3601579 h 14570476"/>
              <a:gd name="connsiteX3000" fmla="*/ 17869348 w 22290864"/>
              <a:gd name="connsiteY3000" fmla="*/ 3593175 h 14570476"/>
              <a:gd name="connsiteX3001" fmla="*/ 17868908 w 22290864"/>
              <a:gd name="connsiteY3001" fmla="*/ 3585082 h 14570476"/>
              <a:gd name="connsiteX3002" fmla="*/ 17871303 w 22290864"/>
              <a:gd name="connsiteY3002" fmla="*/ 3583704 h 14570476"/>
              <a:gd name="connsiteX3003" fmla="*/ 17900711 w 22290864"/>
              <a:gd name="connsiteY3003" fmla="*/ 3597228 h 14570476"/>
              <a:gd name="connsiteX3004" fmla="*/ 17903704 w 22290864"/>
              <a:gd name="connsiteY3004" fmla="*/ 3598357 h 14570476"/>
              <a:gd name="connsiteX3005" fmla="*/ 17900450 w 22290864"/>
              <a:gd name="connsiteY3005" fmla="*/ 3618051 h 14570476"/>
              <a:gd name="connsiteX3006" fmla="*/ 17893767 w 22290864"/>
              <a:gd name="connsiteY3006" fmla="*/ 3643153 h 14570476"/>
              <a:gd name="connsiteX3007" fmla="*/ 17885645 w 22290864"/>
              <a:gd name="connsiteY3007" fmla="*/ 3650167 h 14570476"/>
              <a:gd name="connsiteX3008" fmla="*/ 17879021 w 22290864"/>
              <a:gd name="connsiteY3008" fmla="*/ 3655723 h 14570476"/>
              <a:gd name="connsiteX3009" fmla="*/ 17876996 w 22290864"/>
              <a:gd name="connsiteY3009" fmla="*/ 3664912 h 14570476"/>
              <a:gd name="connsiteX3010" fmla="*/ 17883192 w 22290864"/>
              <a:gd name="connsiteY3010" fmla="*/ 3674039 h 14570476"/>
              <a:gd name="connsiteX3011" fmla="*/ 17903429 w 22290864"/>
              <a:gd name="connsiteY3011" fmla="*/ 3680231 h 14570476"/>
              <a:gd name="connsiteX3012" fmla="*/ 17907049 w 22290864"/>
              <a:gd name="connsiteY3012" fmla="*/ 3679737 h 14570476"/>
              <a:gd name="connsiteX3013" fmla="*/ 17421532 w 22290864"/>
              <a:gd name="connsiteY3013" fmla="*/ 3808724 h 14570476"/>
              <a:gd name="connsiteX3014" fmla="*/ 17431435 w 22290864"/>
              <a:gd name="connsiteY3014" fmla="*/ 3803258 h 14570476"/>
              <a:gd name="connsiteX3015" fmla="*/ 17433601 w 22290864"/>
              <a:gd name="connsiteY3015" fmla="*/ 3793918 h 14570476"/>
              <a:gd name="connsiteX3016" fmla="*/ 17430061 w 22290864"/>
              <a:gd name="connsiteY3016" fmla="*/ 3786042 h 14570476"/>
              <a:gd name="connsiteX3017" fmla="*/ 17426232 w 22290864"/>
              <a:gd name="connsiteY3017" fmla="*/ 3778067 h 14570476"/>
              <a:gd name="connsiteX3018" fmla="*/ 17426210 w 22290864"/>
              <a:gd name="connsiteY3018" fmla="*/ 3766893 h 14570476"/>
              <a:gd name="connsiteX3019" fmla="*/ 17431931 w 22290864"/>
              <a:gd name="connsiteY3019" fmla="*/ 3746123 h 14570476"/>
              <a:gd name="connsiteX3020" fmla="*/ 17435120 w 22290864"/>
              <a:gd name="connsiteY3020" fmla="*/ 3735009 h 14570476"/>
              <a:gd name="connsiteX3021" fmla="*/ 17436432 w 22290864"/>
              <a:gd name="connsiteY3021" fmla="*/ 3731247 h 14570476"/>
              <a:gd name="connsiteX3022" fmla="*/ 17438807 w 22290864"/>
              <a:gd name="connsiteY3022" fmla="*/ 3731471 h 14570476"/>
              <a:gd name="connsiteX3023" fmla="*/ 17470431 w 22290864"/>
              <a:gd name="connsiteY3023" fmla="*/ 3731649 h 14570476"/>
              <a:gd name="connsiteX3024" fmla="*/ 17473359 w 22290864"/>
              <a:gd name="connsiteY3024" fmla="*/ 3731294 h 14570476"/>
              <a:gd name="connsiteX3025" fmla="*/ 17473080 w 22290864"/>
              <a:gd name="connsiteY3025" fmla="*/ 3732731 h 14570476"/>
              <a:gd name="connsiteX3026" fmla="*/ 17469712 w 22290864"/>
              <a:gd name="connsiteY3026" fmla="*/ 3739856 h 14570476"/>
              <a:gd name="connsiteX3027" fmla="*/ 17467211 w 22290864"/>
              <a:gd name="connsiteY3027" fmla="*/ 3743926 h 14570476"/>
              <a:gd name="connsiteX3028" fmla="*/ 17468339 w 22290864"/>
              <a:gd name="connsiteY3028" fmla="*/ 3753817 h 14570476"/>
              <a:gd name="connsiteX3029" fmla="*/ 17478041 w 22290864"/>
              <a:gd name="connsiteY3029" fmla="*/ 3758111 h 14570476"/>
              <a:gd name="connsiteX3030" fmla="*/ 17498142 w 22290864"/>
              <a:gd name="connsiteY3030" fmla="*/ 3748286 h 14570476"/>
              <a:gd name="connsiteX3031" fmla="*/ 17498247 w 22290864"/>
              <a:gd name="connsiteY3031" fmla="*/ 3744352 h 14570476"/>
              <a:gd name="connsiteX3032" fmla="*/ 17492127 w 22290864"/>
              <a:gd name="connsiteY3032" fmla="*/ 3736160 h 14570476"/>
              <a:gd name="connsiteX3033" fmla="*/ 17488460 w 22290864"/>
              <a:gd name="connsiteY3033" fmla="*/ 3733189 h 14570476"/>
              <a:gd name="connsiteX3034" fmla="*/ 17485684 w 22290864"/>
              <a:gd name="connsiteY3034" fmla="*/ 3729392 h 14570476"/>
              <a:gd name="connsiteX3035" fmla="*/ 17489452 w 22290864"/>
              <a:gd name="connsiteY3035" fmla="*/ 3728050 h 14570476"/>
              <a:gd name="connsiteX3036" fmla="*/ 17515638 w 22290864"/>
              <a:gd name="connsiteY3036" fmla="*/ 3718108 h 14570476"/>
              <a:gd name="connsiteX3037" fmla="*/ 17518619 w 22290864"/>
              <a:gd name="connsiteY3037" fmla="*/ 3716587 h 14570476"/>
              <a:gd name="connsiteX3038" fmla="*/ 17519463 w 22290864"/>
              <a:gd name="connsiteY3038" fmla="*/ 3717831 h 14570476"/>
              <a:gd name="connsiteX3039" fmla="*/ 17524912 w 22290864"/>
              <a:gd name="connsiteY3039" fmla="*/ 3725550 h 14570476"/>
              <a:gd name="connsiteX3040" fmla="*/ 17542647 w 22290864"/>
              <a:gd name="connsiteY3040" fmla="*/ 3752507 h 14570476"/>
              <a:gd name="connsiteX3041" fmla="*/ 17542847 w 22290864"/>
              <a:gd name="connsiteY3041" fmla="*/ 3766556 h 14570476"/>
              <a:gd name="connsiteX3042" fmla="*/ 17541847 w 22290864"/>
              <a:gd name="connsiteY3042" fmla="*/ 3772390 h 14570476"/>
              <a:gd name="connsiteX3043" fmla="*/ 17552000 w 22290864"/>
              <a:gd name="connsiteY3043" fmla="*/ 3785323 h 14570476"/>
              <a:gd name="connsiteX3044" fmla="*/ 17575128 w 22290864"/>
              <a:gd name="connsiteY3044" fmla="*/ 3776831 h 14570476"/>
              <a:gd name="connsiteX3045" fmla="*/ 17581227 w 22290864"/>
              <a:gd name="connsiteY3045" fmla="*/ 3758754 h 14570476"/>
              <a:gd name="connsiteX3046" fmla="*/ 17577241 w 22290864"/>
              <a:gd name="connsiteY3046" fmla="*/ 3753796 h 14570476"/>
              <a:gd name="connsiteX3047" fmla="*/ 17569689 w 22290864"/>
              <a:gd name="connsiteY3047" fmla="*/ 3750628 h 14570476"/>
              <a:gd name="connsiteX3048" fmla="*/ 17556296 w 22290864"/>
              <a:gd name="connsiteY3048" fmla="*/ 3744336 h 14570476"/>
              <a:gd name="connsiteX3049" fmla="*/ 17543037 w 22290864"/>
              <a:gd name="connsiteY3049" fmla="*/ 3722863 h 14570476"/>
              <a:gd name="connsiteX3050" fmla="*/ 17534323 w 22290864"/>
              <a:gd name="connsiteY3050" fmla="*/ 3706653 h 14570476"/>
              <a:gd name="connsiteX3051" fmla="*/ 17536076 w 22290864"/>
              <a:gd name="connsiteY3051" fmla="*/ 3705215 h 14570476"/>
              <a:gd name="connsiteX3052" fmla="*/ 17558023 w 22290864"/>
              <a:gd name="connsiteY3052" fmla="*/ 3683937 h 14570476"/>
              <a:gd name="connsiteX3053" fmla="*/ 17559525 w 22290864"/>
              <a:gd name="connsiteY3053" fmla="*/ 3682143 h 14570476"/>
              <a:gd name="connsiteX3054" fmla="*/ 17560342 w 22290864"/>
              <a:gd name="connsiteY3054" fmla="*/ 3683224 h 14570476"/>
              <a:gd name="connsiteX3055" fmla="*/ 17563139 w 22290864"/>
              <a:gd name="connsiteY3055" fmla="*/ 3691313 h 14570476"/>
              <a:gd name="connsiteX3056" fmla="*/ 17567826 w 22290864"/>
              <a:gd name="connsiteY3056" fmla="*/ 3700361 h 14570476"/>
              <a:gd name="connsiteX3057" fmla="*/ 17574113 w 22290864"/>
              <a:gd name="connsiteY3057" fmla="*/ 3701914 h 14570476"/>
              <a:gd name="connsiteX3058" fmla="*/ 17580067 w 22290864"/>
              <a:gd name="connsiteY3058" fmla="*/ 3699567 h 14570476"/>
              <a:gd name="connsiteX3059" fmla="*/ 17590017 w 22290864"/>
              <a:gd name="connsiteY3059" fmla="*/ 3678662 h 14570476"/>
              <a:gd name="connsiteX3060" fmla="*/ 17586523 w 22290864"/>
              <a:gd name="connsiteY3060" fmla="*/ 3674124 h 14570476"/>
              <a:gd name="connsiteX3061" fmla="*/ 17581716 w 22290864"/>
              <a:gd name="connsiteY3061" fmla="*/ 3672233 h 14570476"/>
              <a:gd name="connsiteX3062" fmla="*/ 17576861 w 22290864"/>
              <a:gd name="connsiteY3062" fmla="*/ 3672644 h 14570476"/>
              <a:gd name="connsiteX3063" fmla="*/ 17571440 w 22290864"/>
              <a:gd name="connsiteY3063" fmla="*/ 3673069 h 14570476"/>
              <a:gd name="connsiteX3064" fmla="*/ 17566893 w 22290864"/>
              <a:gd name="connsiteY3064" fmla="*/ 3672207 h 14570476"/>
              <a:gd name="connsiteX3065" fmla="*/ 17567964 w 22290864"/>
              <a:gd name="connsiteY3065" fmla="*/ 3670107 h 14570476"/>
              <a:gd name="connsiteX3066" fmla="*/ 17581876 w 22290864"/>
              <a:gd name="connsiteY3066" fmla="*/ 3640271 h 14570476"/>
              <a:gd name="connsiteX3067" fmla="*/ 17582425 w 22290864"/>
              <a:gd name="connsiteY3067" fmla="*/ 3638682 h 14570476"/>
              <a:gd name="connsiteX3068" fmla="*/ 17590982 w 22290864"/>
              <a:gd name="connsiteY3068" fmla="*/ 3640099 h 14570476"/>
              <a:gd name="connsiteX3069" fmla="*/ 17619700 w 22290864"/>
              <a:gd name="connsiteY3069" fmla="*/ 3645301 h 14570476"/>
              <a:gd name="connsiteX3070" fmla="*/ 17629831 w 22290864"/>
              <a:gd name="connsiteY3070" fmla="*/ 3650363 h 14570476"/>
              <a:gd name="connsiteX3071" fmla="*/ 17635458 w 22290864"/>
              <a:gd name="connsiteY3071" fmla="*/ 3657777 h 14570476"/>
              <a:gd name="connsiteX3072" fmla="*/ 17646782 w 22290864"/>
              <a:gd name="connsiteY3072" fmla="*/ 3665751 h 14570476"/>
              <a:gd name="connsiteX3073" fmla="*/ 17660200 w 22290864"/>
              <a:gd name="connsiteY3073" fmla="*/ 3657219 h 14570476"/>
              <a:gd name="connsiteX3074" fmla="*/ 17664970 w 22290864"/>
              <a:gd name="connsiteY3074" fmla="*/ 3640107 h 14570476"/>
              <a:gd name="connsiteX3075" fmla="*/ 17663424 w 22290864"/>
              <a:gd name="connsiteY3075" fmla="*/ 3631214 h 14570476"/>
              <a:gd name="connsiteX3076" fmla="*/ 17653364 w 22290864"/>
              <a:gd name="connsiteY3076" fmla="*/ 3623361 h 14570476"/>
              <a:gd name="connsiteX3077" fmla="*/ 17642026 w 22290864"/>
              <a:gd name="connsiteY3077" fmla="*/ 3626842 h 14570476"/>
              <a:gd name="connsiteX3078" fmla="*/ 17632680 w 22290864"/>
              <a:gd name="connsiteY3078" fmla="*/ 3631013 h 14570476"/>
              <a:gd name="connsiteX3079" fmla="*/ 17619025 w 22290864"/>
              <a:gd name="connsiteY3079" fmla="*/ 3629943 h 14570476"/>
              <a:gd name="connsiteX3080" fmla="*/ 17586656 w 22290864"/>
              <a:gd name="connsiteY3080" fmla="*/ 3620757 h 14570476"/>
              <a:gd name="connsiteX3081" fmla="*/ 17587003 w 22290864"/>
              <a:gd name="connsiteY3081" fmla="*/ 3617625 h 14570476"/>
              <a:gd name="connsiteX3082" fmla="*/ 17587380 w 22290864"/>
              <a:gd name="connsiteY3082" fmla="*/ 3585204 h 14570476"/>
              <a:gd name="connsiteX3083" fmla="*/ 17589327 w 22290864"/>
              <a:gd name="connsiteY3083" fmla="*/ 3582934 h 14570476"/>
              <a:gd name="connsiteX3084" fmla="*/ 17595984 w 22290864"/>
              <a:gd name="connsiteY3084" fmla="*/ 3586402 h 14570476"/>
              <a:gd name="connsiteX3085" fmla="*/ 17600340 w 22290864"/>
              <a:gd name="connsiteY3085" fmla="*/ 3588981 h 14570476"/>
              <a:gd name="connsiteX3086" fmla="*/ 17611180 w 22290864"/>
              <a:gd name="connsiteY3086" fmla="*/ 3585418 h 14570476"/>
              <a:gd name="connsiteX3087" fmla="*/ 17609195 w 22290864"/>
              <a:gd name="connsiteY3087" fmla="*/ 3561317 h 14570476"/>
              <a:gd name="connsiteX3088" fmla="*/ 17603887 w 22290864"/>
              <a:gd name="connsiteY3088" fmla="*/ 3557491 h 14570476"/>
              <a:gd name="connsiteX3089" fmla="*/ 17598372 w 22290864"/>
              <a:gd name="connsiteY3089" fmla="*/ 3557615 h 14570476"/>
              <a:gd name="connsiteX3090" fmla="*/ 17591366 w 22290864"/>
              <a:gd name="connsiteY3090" fmla="*/ 3564016 h 14570476"/>
              <a:gd name="connsiteX3091" fmla="*/ 17588569 w 22290864"/>
              <a:gd name="connsiteY3091" fmla="*/ 3567464 h 14570476"/>
              <a:gd name="connsiteX3092" fmla="*/ 17585084 w 22290864"/>
              <a:gd name="connsiteY3092" fmla="*/ 3569977 h 14570476"/>
              <a:gd name="connsiteX3093" fmla="*/ 17583679 w 22290864"/>
              <a:gd name="connsiteY3093" fmla="*/ 3565587 h 14570476"/>
              <a:gd name="connsiteX3094" fmla="*/ 17577938 w 22290864"/>
              <a:gd name="connsiteY3094" fmla="*/ 3548677 h 14570476"/>
              <a:gd name="connsiteX3095" fmla="*/ 17573345 w 22290864"/>
              <a:gd name="connsiteY3095" fmla="*/ 3538834 h 14570476"/>
              <a:gd name="connsiteX3096" fmla="*/ 17572919 w 22290864"/>
              <a:gd name="connsiteY3096" fmla="*/ 3538065 h 14570476"/>
              <a:gd name="connsiteX3097" fmla="*/ 17575564 w 22290864"/>
              <a:gd name="connsiteY3097" fmla="*/ 3536180 h 14570476"/>
              <a:gd name="connsiteX3098" fmla="*/ 17594829 w 22290864"/>
              <a:gd name="connsiteY3098" fmla="*/ 3522583 h 14570476"/>
              <a:gd name="connsiteX3099" fmla="*/ 17608865 w 22290864"/>
              <a:gd name="connsiteY3099" fmla="*/ 3514218 h 14570476"/>
              <a:gd name="connsiteX3100" fmla="*/ 17610770 w 22290864"/>
              <a:gd name="connsiteY3100" fmla="*/ 3513660 h 14570476"/>
              <a:gd name="connsiteX3101" fmla="*/ 17617313 w 22290864"/>
              <a:gd name="connsiteY3101" fmla="*/ 3513401 h 14570476"/>
              <a:gd name="connsiteX3102" fmla="*/ 17622679 w 22290864"/>
              <a:gd name="connsiteY3102" fmla="*/ 3514376 h 14570476"/>
              <a:gd name="connsiteX3103" fmla="*/ 17627868 w 22290864"/>
              <a:gd name="connsiteY3103" fmla="*/ 3515297 h 14570476"/>
              <a:gd name="connsiteX3104" fmla="*/ 17638795 w 22290864"/>
              <a:gd name="connsiteY3104" fmla="*/ 3510034 h 14570476"/>
              <a:gd name="connsiteX3105" fmla="*/ 17640897 w 22290864"/>
              <a:gd name="connsiteY3105" fmla="*/ 3498727 h 14570476"/>
              <a:gd name="connsiteX3106" fmla="*/ 17627347 w 22290864"/>
              <a:gd name="connsiteY3106" fmla="*/ 3477641 h 14570476"/>
              <a:gd name="connsiteX3107" fmla="*/ 17616364 w 22290864"/>
              <a:gd name="connsiteY3107" fmla="*/ 3475209 h 14570476"/>
              <a:gd name="connsiteX3108" fmla="*/ 17608851 w 22290864"/>
              <a:gd name="connsiteY3108" fmla="*/ 3480623 h 14570476"/>
              <a:gd name="connsiteX3109" fmla="*/ 17605962 w 22290864"/>
              <a:gd name="connsiteY3109" fmla="*/ 3488571 h 14570476"/>
              <a:gd name="connsiteX3110" fmla="*/ 17601872 w 22290864"/>
              <a:gd name="connsiteY3110" fmla="*/ 3498471 h 14570476"/>
              <a:gd name="connsiteX3111" fmla="*/ 17586691 w 22290864"/>
              <a:gd name="connsiteY3111" fmla="*/ 3509495 h 14570476"/>
              <a:gd name="connsiteX3112" fmla="*/ 17563422 w 22290864"/>
              <a:gd name="connsiteY3112" fmla="*/ 3522326 h 14570476"/>
              <a:gd name="connsiteX3113" fmla="*/ 17562229 w 22290864"/>
              <a:gd name="connsiteY3113" fmla="*/ 3521015 h 14570476"/>
              <a:gd name="connsiteX3114" fmla="*/ 17541604 w 22290864"/>
              <a:gd name="connsiteY3114" fmla="*/ 3499058 h 14570476"/>
              <a:gd name="connsiteX3115" fmla="*/ 17538351 w 22290864"/>
              <a:gd name="connsiteY3115" fmla="*/ 3496289 h 14570476"/>
              <a:gd name="connsiteX3116" fmla="*/ 17537759 w 22290864"/>
              <a:gd name="connsiteY3116" fmla="*/ 3495781 h 14570476"/>
              <a:gd name="connsiteX3117" fmla="*/ 17538646 w 22290864"/>
              <a:gd name="connsiteY3117" fmla="*/ 3495186 h 14570476"/>
              <a:gd name="connsiteX3118" fmla="*/ 17546040 w 22290864"/>
              <a:gd name="connsiteY3118" fmla="*/ 3492761 h 14570476"/>
              <a:gd name="connsiteX3119" fmla="*/ 17553201 w 22290864"/>
              <a:gd name="connsiteY3119" fmla="*/ 3490460 h 14570476"/>
              <a:gd name="connsiteX3120" fmla="*/ 17556911 w 22290864"/>
              <a:gd name="connsiteY3120" fmla="*/ 3483129 h 14570476"/>
              <a:gd name="connsiteX3121" fmla="*/ 17540842 w 22290864"/>
              <a:gd name="connsiteY3121" fmla="*/ 3466011 h 14570476"/>
              <a:gd name="connsiteX3122" fmla="*/ 17534633 w 22290864"/>
              <a:gd name="connsiteY3122" fmla="*/ 3465518 h 14570476"/>
              <a:gd name="connsiteX3123" fmla="*/ 17528108 w 22290864"/>
              <a:gd name="connsiteY3123" fmla="*/ 3470553 h 14570476"/>
              <a:gd name="connsiteX3124" fmla="*/ 17527529 w 22290864"/>
              <a:gd name="connsiteY3124" fmla="*/ 3478841 h 14570476"/>
              <a:gd name="connsiteX3125" fmla="*/ 17527988 w 22290864"/>
              <a:gd name="connsiteY3125" fmla="*/ 3484341 h 14570476"/>
              <a:gd name="connsiteX3126" fmla="*/ 17527342 w 22290864"/>
              <a:gd name="connsiteY3126" fmla="*/ 3488304 h 14570476"/>
              <a:gd name="connsiteX3127" fmla="*/ 17524746 w 22290864"/>
              <a:gd name="connsiteY3127" fmla="*/ 3486792 h 14570476"/>
              <a:gd name="connsiteX3128" fmla="*/ 17497739 w 22290864"/>
              <a:gd name="connsiteY3128" fmla="*/ 3474139 h 14570476"/>
              <a:gd name="connsiteX3129" fmla="*/ 17494605 w 22290864"/>
              <a:gd name="connsiteY3129" fmla="*/ 3472676 h 14570476"/>
              <a:gd name="connsiteX3130" fmla="*/ 17495813 w 22290864"/>
              <a:gd name="connsiteY3130" fmla="*/ 3465606 h 14570476"/>
              <a:gd name="connsiteX3131" fmla="*/ 17501944 w 22290864"/>
              <a:gd name="connsiteY3131" fmla="*/ 3433967 h 14570476"/>
              <a:gd name="connsiteX3132" fmla="*/ 17507859 w 22290864"/>
              <a:gd name="connsiteY3132" fmla="*/ 3425501 h 14570476"/>
              <a:gd name="connsiteX3133" fmla="*/ 17512462 w 22290864"/>
              <a:gd name="connsiteY3133" fmla="*/ 3422270 h 14570476"/>
              <a:gd name="connsiteX3134" fmla="*/ 17519260 w 22290864"/>
              <a:gd name="connsiteY3134" fmla="*/ 3416620 h 14570476"/>
              <a:gd name="connsiteX3135" fmla="*/ 17521206 w 22290864"/>
              <a:gd name="connsiteY3135" fmla="*/ 3407466 h 14570476"/>
              <a:gd name="connsiteX3136" fmla="*/ 17516869 w 22290864"/>
              <a:gd name="connsiteY3136" fmla="*/ 3399852 h 14570476"/>
              <a:gd name="connsiteX3137" fmla="*/ 17501146 w 22290864"/>
              <a:gd name="connsiteY3137" fmla="*/ 3392612 h 14570476"/>
              <a:gd name="connsiteX3138" fmla="*/ 17491897 w 22290864"/>
              <a:gd name="connsiteY3138" fmla="*/ 3392555 h 14570476"/>
              <a:gd name="connsiteX3139" fmla="*/ 17486636 w 22290864"/>
              <a:gd name="connsiteY3139" fmla="*/ 3393794 h 14570476"/>
              <a:gd name="connsiteX3140" fmla="*/ 17481267 w 22290864"/>
              <a:gd name="connsiteY3140" fmla="*/ 3398083 h 14570476"/>
              <a:gd name="connsiteX3141" fmla="*/ 17479439 w 22290864"/>
              <a:gd name="connsiteY3141" fmla="*/ 3401786 h 14570476"/>
              <a:gd name="connsiteX3142" fmla="*/ 17479268 w 22290864"/>
              <a:gd name="connsiteY3142" fmla="*/ 3408152 h 14570476"/>
              <a:gd name="connsiteX3143" fmla="*/ 17483249 w 22290864"/>
              <a:gd name="connsiteY3143" fmla="*/ 3416395 h 14570476"/>
              <a:gd name="connsiteX3144" fmla="*/ 17487033 w 22290864"/>
              <a:gd name="connsiteY3144" fmla="*/ 3431219 h 14570476"/>
              <a:gd name="connsiteX3145" fmla="*/ 17480572 w 22290864"/>
              <a:gd name="connsiteY3145" fmla="*/ 3455904 h 14570476"/>
              <a:gd name="connsiteX3146" fmla="*/ 17477657 w 22290864"/>
              <a:gd name="connsiteY3146" fmla="*/ 3466025 h 14570476"/>
              <a:gd name="connsiteX3147" fmla="*/ 17476831 w 22290864"/>
              <a:gd name="connsiteY3147" fmla="*/ 3468945 h 14570476"/>
              <a:gd name="connsiteX3148" fmla="*/ 17474927 w 22290864"/>
              <a:gd name="connsiteY3148" fmla="*/ 3468640 h 14570476"/>
              <a:gd name="connsiteX3149" fmla="*/ 17442590 w 22290864"/>
              <a:gd name="connsiteY3149" fmla="*/ 3467869 h 14570476"/>
              <a:gd name="connsiteX3150" fmla="*/ 17439048 w 22290864"/>
              <a:gd name="connsiteY3150" fmla="*/ 3468203 h 14570476"/>
              <a:gd name="connsiteX3151" fmla="*/ 17439342 w 22290864"/>
              <a:gd name="connsiteY3151" fmla="*/ 3466974 h 14570476"/>
              <a:gd name="connsiteX3152" fmla="*/ 17442670 w 22290864"/>
              <a:gd name="connsiteY3152" fmla="*/ 3460235 h 14570476"/>
              <a:gd name="connsiteX3153" fmla="*/ 17445910 w 22290864"/>
              <a:gd name="connsiteY3153" fmla="*/ 3450774 h 14570476"/>
              <a:gd name="connsiteX3154" fmla="*/ 17441610 w 22290864"/>
              <a:gd name="connsiteY3154" fmla="*/ 3444354 h 14570476"/>
              <a:gd name="connsiteX3155" fmla="*/ 17427948 w 22290864"/>
              <a:gd name="connsiteY3155" fmla="*/ 3442381 h 14570476"/>
              <a:gd name="connsiteX3156" fmla="*/ 17415846 w 22290864"/>
              <a:gd name="connsiteY3156" fmla="*/ 3448645 h 14570476"/>
              <a:gd name="connsiteX3157" fmla="*/ 17414147 w 22290864"/>
              <a:gd name="connsiteY3157" fmla="*/ 3456663 h 14570476"/>
              <a:gd name="connsiteX3158" fmla="*/ 17420547 w 22290864"/>
              <a:gd name="connsiteY3158" fmla="*/ 3464281 h 14570476"/>
              <a:gd name="connsiteX3159" fmla="*/ 17424269 w 22290864"/>
              <a:gd name="connsiteY3159" fmla="*/ 3467453 h 14570476"/>
              <a:gd name="connsiteX3160" fmla="*/ 17426301 w 22290864"/>
              <a:gd name="connsiteY3160" fmla="*/ 3470346 h 14570476"/>
              <a:gd name="connsiteX3161" fmla="*/ 17423208 w 22290864"/>
              <a:gd name="connsiteY3161" fmla="*/ 3471213 h 14570476"/>
              <a:gd name="connsiteX3162" fmla="*/ 17394777 w 22290864"/>
              <a:gd name="connsiteY3162" fmla="*/ 3481920 h 14570476"/>
              <a:gd name="connsiteX3163" fmla="*/ 17392616 w 22290864"/>
              <a:gd name="connsiteY3163" fmla="*/ 3482943 h 14570476"/>
              <a:gd name="connsiteX3164" fmla="*/ 17379617 w 22290864"/>
              <a:gd name="connsiteY3164" fmla="*/ 3464583 h 14570476"/>
              <a:gd name="connsiteX3165" fmla="*/ 17369044 w 22290864"/>
              <a:gd name="connsiteY3165" fmla="*/ 3445640 h 14570476"/>
              <a:gd name="connsiteX3166" fmla="*/ 17369975 w 22290864"/>
              <a:gd name="connsiteY3166" fmla="*/ 3434133 h 14570476"/>
              <a:gd name="connsiteX3167" fmla="*/ 17370603 w 22290864"/>
              <a:gd name="connsiteY3167" fmla="*/ 3426131 h 14570476"/>
              <a:gd name="connsiteX3168" fmla="*/ 17369434 w 22290864"/>
              <a:gd name="connsiteY3168" fmla="*/ 3422753 h 14570476"/>
              <a:gd name="connsiteX3169" fmla="*/ 17350190 w 22290864"/>
              <a:gd name="connsiteY3169" fmla="*/ 3417316 h 14570476"/>
              <a:gd name="connsiteX3170" fmla="*/ 17333253 w 22290864"/>
              <a:gd name="connsiteY3170" fmla="*/ 3429757 h 14570476"/>
              <a:gd name="connsiteX3171" fmla="*/ 17330587 w 22290864"/>
              <a:gd name="connsiteY3171" fmla="*/ 3435687 h 14570476"/>
              <a:gd name="connsiteX3172" fmla="*/ 17339590 w 22290864"/>
              <a:gd name="connsiteY3172" fmla="*/ 3450016 h 14570476"/>
              <a:gd name="connsiteX3173" fmla="*/ 17344671 w 22290864"/>
              <a:gd name="connsiteY3173" fmla="*/ 3451419 h 14570476"/>
              <a:gd name="connsiteX3174" fmla="*/ 17353063 w 22290864"/>
              <a:gd name="connsiteY3174" fmla="*/ 3454695 h 14570476"/>
              <a:gd name="connsiteX3175" fmla="*/ 17367176 w 22290864"/>
              <a:gd name="connsiteY3175" fmla="*/ 3474400 h 14570476"/>
              <a:gd name="connsiteX3176" fmla="*/ 17370221 w 22290864"/>
              <a:gd name="connsiteY3176" fmla="*/ 3479878 h 14570476"/>
              <a:gd name="connsiteX3177" fmla="*/ 17374737 w 22290864"/>
              <a:gd name="connsiteY3177" fmla="*/ 3488050 h 14570476"/>
              <a:gd name="connsiteX3178" fmla="*/ 17377279 w 22290864"/>
              <a:gd name="connsiteY3178" fmla="*/ 3492688 h 14570476"/>
              <a:gd name="connsiteX3179" fmla="*/ 17375729 w 22290864"/>
              <a:gd name="connsiteY3179" fmla="*/ 3493838 h 14570476"/>
              <a:gd name="connsiteX3180" fmla="*/ 17353683 w 22290864"/>
              <a:gd name="connsiteY3180" fmla="*/ 3514901 h 14570476"/>
              <a:gd name="connsiteX3181" fmla="*/ 17351454 w 22290864"/>
              <a:gd name="connsiteY3181" fmla="*/ 3516883 h 14570476"/>
              <a:gd name="connsiteX3182" fmla="*/ 17348997 w 22290864"/>
              <a:gd name="connsiteY3182" fmla="*/ 3509305 h 14570476"/>
              <a:gd name="connsiteX3183" fmla="*/ 17347697 w 22290864"/>
              <a:gd name="connsiteY3183" fmla="*/ 3504054 h 14570476"/>
              <a:gd name="connsiteX3184" fmla="*/ 17344488 w 22290864"/>
              <a:gd name="connsiteY3184" fmla="*/ 3500436 h 14570476"/>
              <a:gd name="connsiteX3185" fmla="*/ 17331598 w 22290864"/>
              <a:gd name="connsiteY3185" fmla="*/ 3501615 h 14570476"/>
              <a:gd name="connsiteX3186" fmla="*/ 17322157 w 22290864"/>
              <a:gd name="connsiteY3186" fmla="*/ 3522054 h 14570476"/>
              <a:gd name="connsiteX3187" fmla="*/ 17330315 w 22290864"/>
              <a:gd name="connsiteY3187" fmla="*/ 3528507 h 14570476"/>
              <a:gd name="connsiteX3188" fmla="*/ 17335616 w 22290864"/>
              <a:gd name="connsiteY3188" fmla="*/ 3528124 h 14570476"/>
              <a:gd name="connsiteX3189" fmla="*/ 17343058 w 22290864"/>
              <a:gd name="connsiteY3189" fmla="*/ 3527943 h 14570476"/>
              <a:gd name="connsiteX3190" fmla="*/ 17343782 w 22290864"/>
              <a:gd name="connsiteY3190" fmla="*/ 3528114 h 14570476"/>
              <a:gd name="connsiteX3191" fmla="*/ 17341725 w 22290864"/>
              <a:gd name="connsiteY3191" fmla="*/ 3531708 h 14570476"/>
              <a:gd name="connsiteX3192" fmla="*/ 17329109 w 22290864"/>
              <a:gd name="connsiteY3192" fmla="*/ 3559407 h 14570476"/>
              <a:gd name="connsiteX3193" fmla="*/ 17328103 w 22290864"/>
              <a:gd name="connsiteY3193" fmla="*/ 3562253 h 14570476"/>
              <a:gd name="connsiteX3194" fmla="*/ 17298992 w 22290864"/>
              <a:gd name="connsiteY3194" fmla="*/ 3557224 h 14570476"/>
              <a:gd name="connsiteX3195" fmla="*/ 17283417 w 22290864"/>
              <a:gd name="connsiteY3195" fmla="*/ 3551453 h 14570476"/>
              <a:gd name="connsiteX3196" fmla="*/ 17277724 w 22290864"/>
              <a:gd name="connsiteY3196" fmla="*/ 3544282 h 14570476"/>
              <a:gd name="connsiteX3197" fmla="*/ 17274651 w 22290864"/>
              <a:gd name="connsiteY3197" fmla="*/ 3539862 h 14570476"/>
              <a:gd name="connsiteX3198" fmla="*/ 17269283 w 22290864"/>
              <a:gd name="connsiteY3198" fmla="*/ 3536172 h 14570476"/>
              <a:gd name="connsiteX3199" fmla="*/ 17260331 w 22290864"/>
              <a:gd name="connsiteY3199" fmla="*/ 3536507 h 14570476"/>
              <a:gd name="connsiteX3200" fmla="*/ 17247824 w 22290864"/>
              <a:gd name="connsiteY3200" fmla="*/ 3558945 h 14570476"/>
              <a:gd name="connsiteX3201" fmla="*/ 17248115 w 22290864"/>
              <a:gd name="connsiteY3201" fmla="*/ 3564937 h 14570476"/>
              <a:gd name="connsiteX3202" fmla="*/ 17250839 w 22290864"/>
              <a:gd name="connsiteY3202" fmla="*/ 3572974 h 14570476"/>
              <a:gd name="connsiteX3203" fmla="*/ 17259980 w 22290864"/>
              <a:gd name="connsiteY3203" fmla="*/ 3578039 h 14570476"/>
              <a:gd name="connsiteX3204" fmla="*/ 17266346 w 22290864"/>
              <a:gd name="connsiteY3204" fmla="*/ 3576863 h 14570476"/>
              <a:gd name="connsiteX3205" fmla="*/ 17270789 w 22290864"/>
              <a:gd name="connsiteY3205" fmla="*/ 3574417 h 14570476"/>
              <a:gd name="connsiteX3206" fmla="*/ 17284938 w 22290864"/>
              <a:gd name="connsiteY3206" fmla="*/ 3569780 h 14570476"/>
              <a:gd name="connsiteX3207" fmla="*/ 17311030 w 22290864"/>
              <a:gd name="connsiteY3207" fmla="*/ 3576232 h 14570476"/>
              <a:gd name="connsiteX3208" fmla="*/ 17321254 w 22290864"/>
              <a:gd name="connsiteY3208" fmla="*/ 3579152 h 14570476"/>
              <a:gd name="connsiteX3209" fmla="*/ 17324264 w 22290864"/>
              <a:gd name="connsiteY3209" fmla="*/ 3580005 h 14570476"/>
              <a:gd name="connsiteX3210" fmla="*/ 17324072 w 22290864"/>
              <a:gd name="connsiteY3210" fmla="*/ 3581217 h 14570476"/>
              <a:gd name="connsiteX3211" fmla="*/ 17323418 w 22290864"/>
              <a:gd name="connsiteY3211" fmla="*/ 3613011 h 14570476"/>
              <a:gd name="connsiteX3212" fmla="*/ 17323499 w 22290864"/>
              <a:gd name="connsiteY3212" fmla="*/ 3616303 h 14570476"/>
              <a:gd name="connsiteX3213" fmla="*/ 17316652 w 22290864"/>
              <a:gd name="connsiteY3213" fmla="*/ 3612950 h 14570476"/>
              <a:gd name="connsiteX3214" fmla="*/ 17307260 w 22290864"/>
              <a:gd name="connsiteY3214" fmla="*/ 3609614 h 14570476"/>
              <a:gd name="connsiteX3215" fmla="*/ 17300806 w 22290864"/>
              <a:gd name="connsiteY3215" fmla="*/ 3613836 h 14570476"/>
              <a:gd name="connsiteX3216" fmla="*/ 17298701 w 22290864"/>
              <a:gd name="connsiteY3216" fmla="*/ 3619607 h 14570476"/>
              <a:gd name="connsiteX3217" fmla="*/ 17307011 w 22290864"/>
              <a:gd name="connsiteY3217" fmla="*/ 3641065 h 14570476"/>
              <a:gd name="connsiteX3218" fmla="*/ 17312355 w 22290864"/>
              <a:gd name="connsiteY3218" fmla="*/ 3641664 h 14570476"/>
              <a:gd name="connsiteX3219" fmla="*/ 17320074 w 22290864"/>
              <a:gd name="connsiteY3219" fmla="*/ 3635857 h 14570476"/>
              <a:gd name="connsiteX3220" fmla="*/ 17324959 w 22290864"/>
              <a:gd name="connsiteY3220" fmla="*/ 3630346 h 14570476"/>
              <a:gd name="connsiteX3221" fmla="*/ 17326044 w 22290864"/>
              <a:gd name="connsiteY3221" fmla="*/ 3629549 h 14570476"/>
              <a:gd name="connsiteX3222" fmla="*/ 17326331 w 22290864"/>
              <a:gd name="connsiteY3222" fmla="*/ 3630616 h 14570476"/>
              <a:gd name="connsiteX3223" fmla="*/ 17327539 w 22290864"/>
              <a:gd name="connsiteY3223" fmla="*/ 3635082 h 14570476"/>
              <a:gd name="connsiteX3224" fmla="*/ 17337637 w 22290864"/>
              <a:gd name="connsiteY3224" fmla="*/ 3660949 h 14570476"/>
              <a:gd name="connsiteX3225" fmla="*/ 17339107 w 22290864"/>
              <a:gd name="connsiteY3225" fmla="*/ 3663876 h 14570476"/>
              <a:gd name="connsiteX3226" fmla="*/ 17336290 w 22290864"/>
              <a:gd name="connsiteY3226" fmla="*/ 3666106 h 14570476"/>
              <a:gd name="connsiteX3227" fmla="*/ 17302367 w 22290864"/>
              <a:gd name="connsiteY3227" fmla="*/ 3687143 h 14570476"/>
              <a:gd name="connsiteX3228" fmla="*/ 17291531 w 22290864"/>
              <a:gd name="connsiteY3228" fmla="*/ 3686432 h 14570476"/>
              <a:gd name="connsiteX3229" fmla="*/ 17278246 w 22290864"/>
              <a:gd name="connsiteY3229" fmla="*/ 3687637 h 14570476"/>
              <a:gd name="connsiteX3230" fmla="*/ 17272775 w 22290864"/>
              <a:gd name="connsiteY3230" fmla="*/ 3697101 h 14570476"/>
              <a:gd name="connsiteX3231" fmla="*/ 17274605 w 22290864"/>
              <a:gd name="connsiteY3231" fmla="*/ 3707776 h 14570476"/>
              <a:gd name="connsiteX3232" fmla="*/ 17291454 w 22290864"/>
              <a:gd name="connsiteY3232" fmla="*/ 3725391 h 14570476"/>
              <a:gd name="connsiteX3233" fmla="*/ 17296835 w 22290864"/>
              <a:gd name="connsiteY3233" fmla="*/ 3725711 h 14570476"/>
              <a:gd name="connsiteX3234" fmla="*/ 17305778 w 22290864"/>
              <a:gd name="connsiteY3234" fmla="*/ 3719062 h 14570476"/>
              <a:gd name="connsiteX3235" fmla="*/ 17308090 w 22290864"/>
              <a:gd name="connsiteY3235" fmla="*/ 3711803 h 14570476"/>
              <a:gd name="connsiteX3236" fmla="*/ 17310867 w 22290864"/>
              <a:gd name="connsiteY3236" fmla="*/ 3704063 h 14570476"/>
              <a:gd name="connsiteX3237" fmla="*/ 17319733 w 22290864"/>
              <a:gd name="connsiteY3237" fmla="*/ 3695618 h 14570476"/>
              <a:gd name="connsiteX3238" fmla="*/ 17331696 w 22290864"/>
              <a:gd name="connsiteY3238" fmla="*/ 3688788 h 14570476"/>
              <a:gd name="connsiteX3239" fmla="*/ 17345443 w 22290864"/>
              <a:gd name="connsiteY3239" fmla="*/ 3681189 h 14570476"/>
              <a:gd name="connsiteX3240" fmla="*/ 17349046 w 22290864"/>
              <a:gd name="connsiteY3240" fmla="*/ 3679371 h 14570476"/>
              <a:gd name="connsiteX3241" fmla="*/ 17350936 w 22290864"/>
              <a:gd name="connsiteY3241" fmla="*/ 3681552 h 14570476"/>
              <a:gd name="connsiteX3242" fmla="*/ 17371470 w 22290864"/>
              <a:gd name="connsiteY3242" fmla="*/ 3702493 h 14570476"/>
              <a:gd name="connsiteX3243" fmla="*/ 17373600 w 22290864"/>
              <a:gd name="connsiteY3243" fmla="*/ 3704233 h 14570476"/>
              <a:gd name="connsiteX3244" fmla="*/ 17372805 w 22290864"/>
              <a:gd name="connsiteY3244" fmla="*/ 3704748 h 14570476"/>
              <a:gd name="connsiteX3245" fmla="*/ 17365173 w 22290864"/>
              <a:gd name="connsiteY3245" fmla="*/ 3707257 h 14570476"/>
              <a:gd name="connsiteX3246" fmla="*/ 17356023 w 22290864"/>
              <a:gd name="connsiteY3246" fmla="*/ 3711836 h 14570476"/>
              <a:gd name="connsiteX3247" fmla="*/ 17356955 w 22290864"/>
              <a:gd name="connsiteY3247" fmla="*/ 3724391 h 14570476"/>
              <a:gd name="connsiteX3248" fmla="*/ 17363171 w 22290864"/>
              <a:gd name="connsiteY3248" fmla="*/ 3730567 h 14570476"/>
              <a:gd name="connsiteX3249" fmla="*/ 17376427 w 22290864"/>
              <a:gd name="connsiteY3249" fmla="*/ 3734589 h 14570476"/>
              <a:gd name="connsiteX3250" fmla="*/ 17382452 w 22290864"/>
              <a:gd name="connsiteY3250" fmla="*/ 3730566 h 14570476"/>
              <a:gd name="connsiteX3251" fmla="*/ 17383831 w 22290864"/>
              <a:gd name="connsiteY3251" fmla="*/ 3722162 h 14570476"/>
              <a:gd name="connsiteX3252" fmla="*/ 17383391 w 22290864"/>
              <a:gd name="connsiteY3252" fmla="*/ 3714069 h 14570476"/>
              <a:gd name="connsiteX3253" fmla="*/ 17385786 w 22290864"/>
              <a:gd name="connsiteY3253" fmla="*/ 3712691 h 14570476"/>
              <a:gd name="connsiteX3254" fmla="*/ 17415194 w 22290864"/>
              <a:gd name="connsiteY3254" fmla="*/ 3726215 h 14570476"/>
              <a:gd name="connsiteX3255" fmla="*/ 17418187 w 22290864"/>
              <a:gd name="connsiteY3255" fmla="*/ 3727344 h 14570476"/>
              <a:gd name="connsiteX3256" fmla="*/ 17414933 w 22290864"/>
              <a:gd name="connsiteY3256" fmla="*/ 3747038 h 14570476"/>
              <a:gd name="connsiteX3257" fmla="*/ 17408250 w 22290864"/>
              <a:gd name="connsiteY3257" fmla="*/ 3772140 h 14570476"/>
              <a:gd name="connsiteX3258" fmla="*/ 17400128 w 22290864"/>
              <a:gd name="connsiteY3258" fmla="*/ 3779154 h 14570476"/>
              <a:gd name="connsiteX3259" fmla="*/ 17393504 w 22290864"/>
              <a:gd name="connsiteY3259" fmla="*/ 3784710 h 14570476"/>
              <a:gd name="connsiteX3260" fmla="*/ 17391479 w 22290864"/>
              <a:gd name="connsiteY3260" fmla="*/ 3793899 h 14570476"/>
              <a:gd name="connsiteX3261" fmla="*/ 17397675 w 22290864"/>
              <a:gd name="connsiteY3261" fmla="*/ 3803026 h 14570476"/>
              <a:gd name="connsiteX3262" fmla="*/ 17417912 w 22290864"/>
              <a:gd name="connsiteY3262" fmla="*/ 3809218 h 14570476"/>
              <a:gd name="connsiteX3263" fmla="*/ 17421532 w 22290864"/>
              <a:gd name="connsiteY3263" fmla="*/ 3808724 h 14570476"/>
              <a:gd name="connsiteX3264" fmla="*/ 16064244 w 22290864"/>
              <a:gd name="connsiteY3264" fmla="*/ 4289656 h 14570476"/>
              <a:gd name="connsiteX3265" fmla="*/ 16083397 w 22290864"/>
              <a:gd name="connsiteY3265" fmla="*/ 4279083 h 14570476"/>
              <a:gd name="connsiteX3266" fmla="*/ 16087586 w 22290864"/>
              <a:gd name="connsiteY3266" fmla="*/ 4261020 h 14570476"/>
              <a:gd name="connsiteX3267" fmla="*/ 16080740 w 22290864"/>
              <a:gd name="connsiteY3267" fmla="*/ 4245787 h 14570476"/>
              <a:gd name="connsiteX3268" fmla="*/ 16073334 w 22290864"/>
              <a:gd name="connsiteY3268" fmla="*/ 4230364 h 14570476"/>
              <a:gd name="connsiteX3269" fmla="*/ 16073292 w 22290864"/>
              <a:gd name="connsiteY3269" fmla="*/ 4208751 h 14570476"/>
              <a:gd name="connsiteX3270" fmla="*/ 16084357 w 22290864"/>
              <a:gd name="connsiteY3270" fmla="*/ 4168582 h 14570476"/>
              <a:gd name="connsiteX3271" fmla="*/ 16090523 w 22290864"/>
              <a:gd name="connsiteY3271" fmla="*/ 4147086 h 14570476"/>
              <a:gd name="connsiteX3272" fmla="*/ 16093061 w 22290864"/>
              <a:gd name="connsiteY3272" fmla="*/ 4139811 h 14570476"/>
              <a:gd name="connsiteX3273" fmla="*/ 16097655 w 22290864"/>
              <a:gd name="connsiteY3273" fmla="*/ 4140245 h 14570476"/>
              <a:gd name="connsiteX3274" fmla="*/ 16158818 w 22290864"/>
              <a:gd name="connsiteY3274" fmla="*/ 4140588 h 14570476"/>
              <a:gd name="connsiteX3275" fmla="*/ 16164481 w 22290864"/>
              <a:gd name="connsiteY3275" fmla="*/ 4139902 h 14570476"/>
              <a:gd name="connsiteX3276" fmla="*/ 16163940 w 22290864"/>
              <a:gd name="connsiteY3276" fmla="*/ 4142682 h 14570476"/>
              <a:gd name="connsiteX3277" fmla="*/ 16157428 w 22290864"/>
              <a:gd name="connsiteY3277" fmla="*/ 4156461 h 14570476"/>
              <a:gd name="connsiteX3278" fmla="*/ 16152590 w 22290864"/>
              <a:gd name="connsiteY3278" fmla="*/ 4164334 h 14570476"/>
              <a:gd name="connsiteX3279" fmla="*/ 16154771 w 22290864"/>
              <a:gd name="connsiteY3279" fmla="*/ 4183462 h 14570476"/>
              <a:gd name="connsiteX3280" fmla="*/ 16173537 w 22290864"/>
              <a:gd name="connsiteY3280" fmla="*/ 4191767 h 14570476"/>
              <a:gd name="connsiteX3281" fmla="*/ 16212413 w 22290864"/>
              <a:gd name="connsiteY3281" fmla="*/ 4172765 h 14570476"/>
              <a:gd name="connsiteX3282" fmla="*/ 16212614 w 22290864"/>
              <a:gd name="connsiteY3282" fmla="*/ 4165157 h 14570476"/>
              <a:gd name="connsiteX3283" fmla="*/ 16200779 w 22290864"/>
              <a:gd name="connsiteY3283" fmla="*/ 4149313 h 14570476"/>
              <a:gd name="connsiteX3284" fmla="*/ 16193687 w 22290864"/>
              <a:gd name="connsiteY3284" fmla="*/ 4143567 h 14570476"/>
              <a:gd name="connsiteX3285" fmla="*/ 16188317 w 22290864"/>
              <a:gd name="connsiteY3285" fmla="*/ 4136222 h 14570476"/>
              <a:gd name="connsiteX3286" fmla="*/ 16195607 w 22290864"/>
              <a:gd name="connsiteY3286" fmla="*/ 4133629 h 14570476"/>
              <a:gd name="connsiteX3287" fmla="*/ 16246249 w 22290864"/>
              <a:gd name="connsiteY3287" fmla="*/ 4114400 h 14570476"/>
              <a:gd name="connsiteX3288" fmla="*/ 16252014 w 22290864"/>
              <a:gd name="connsiteY3288" fmla="*/ 4111457 h 14570476"/>
              <a:gd name="connsiteX3289" fmla="*/ 16253648 w 22290864"/>
              <a:gd name="connsiteY3289" fmla="*/ 4113865 h 14570476"/>
              <a:gd name="connsiteX3290" fmla="*/ 16264186 w 22290864"/>
              <a:gd name="connsiteY3290" fmla="*/ 4128792 h 14570476"/>
              <a:gd name="connsiteX3291" fmla="*/ 16298488 w 22290864"/>
              <a:gd name="connsiteY3291" fmla="*/ 4180928 h 14570476"/>
              <a:gd name="connsiteX3292" fmla="*/ 16298872 w 22290864"/>
              <a:gd name="connsiteY3292" fmla="*/ 4208101 h 14570476"/>
              <a:gd name="connsiteX3293" fmla="*/ 16296940 w 22290864"/>
              <a:gd name="connsiteY3293" fmla="*/ 4219384 h 14570476"/>
              <a:gd name="connsiteX3294" fmla="*/ 16316575 w 22290864"/>
              <a:gd name="connsiteY3294" fmla="*/ 4244395 h 14570476"/>
              <a:gd name="connsiteX3295" fmla="*/ 16361308 w 22290864"/>
              <a:gd name="connsiteY3295" fmla="*/ 4227972 h 14570476"/>
              <a:gd name="connsiteX3296" fmla="*/ 16373104 w 22290864"/>
              <a:gd name="connsiteY3296" fmla="*/ 4193011 h 14570476"/>
              <a:gd name="connsiteX3297" fmla="*/ 16365393 w 22290864"/>
              <a:gd name="connsiteY3297" fmla="*/ 4183422 h 14570476"/>
              <a:gd name="connsiteX3298" fmla="*/ 16350787 w 22290864"/>
              <a:gd name="connsiteY3298" fmla="*/ 4177295 h 14570476"/>
              <a:gd name="connsiteX3299" fmla="*/ 16324886 w 22290864"/>
              <a:gd name="connsiteY3299" fmla="*/ 4165124 h 14570476"/>
              <a:gd name="connsiteX3300" fmla="*/ 16299241 w 22290864"/>
              <a:gd name="connsiteY3300" fmla="*/ 4123595 h 14570476"/>
              <a:gd name="connsiteX3301" fmla="*/ 16282387 w 22290864"/>
              <a:gd name="connsiteY3301" fmla="*/ 4092244 h 14570476"/>
              <a:gd name="connsiteX3302" fmla="*/ 16285777 w 22290864"/>
              <a:gd name="connsiteY3302" fmla="*/ 4089464 h 14570476"/>
              <a:gd name="connsiteX3303" fmla="*/ 16328224 w 22290864"/>
              <a:gd name="connsiteY3303" fmla="*/ 4048312 h 14570476"/>
              <a:gd name="connsiteX3304" fmla="*/ 16331129 w 22290864"/>
              <a:gd name="connsiteY3304" fmla="*/ 4044841 h 14570476"/>
              <a:gd name="connsiteX3305" fmla="*/ 16332709 w 22290864"/>
              <a:gd name="connsiteY3305" fmla="*/ 4046932 h 14570476"/>
              <a:gd name="connsiteX3306" fmla="*/ 16338119 w 22290864"/>
              <a:gd name="connsiteY3306" fmla="*/ 4062575 h 14570476"/>
              <a:gd name="connsiteX3307" fmla="*/ 16347185 w 22290864"/>
              <a:gd name="connsiteY3307" fmla="*/ 4080075 h 14570476"/>
              <a:gd name="connsiteX3308" fmla="*/ 16359343 w 22290864"/>
              <a:gd name="connsiteY3308" fmla="*/ 4083080 h 14570476"/>
              <a:gd name="connsiteX3309" fmla="*/ 16370859 w 22290864"/>
              <a:gd name="connsiteY3309" fmla="*/ 4078540 h 14570476"/>
              <a:gd name="connsiteX3310" fmla="*/ 16390103 w 22290864"/>
              <a:gd name="connsiteY3310" fmla="*/ 4038109 h 14570476"/>
              <a:gd name="connsiteX3311" fmla="*/ 16383346 w 22290864"/>
              <a:gd name="connsiteY3311" fmla="*/ 4029333 h 14570476"/>
              <a:gd name="connsiteX3312" fmla="*/ 16374048 w 22290864"/>
              <a:gd name="connsiteY3312" fmla="*/ 4025675 h 14570476"/>
              <a:gd name="connsiteX3313" fmla="*/ 16364659 w 22290864"/>
              <a:gd name="connsiteY3313" fmla="*/ 4026471 h 14570476"/>
              <a:gd name="connsiteX3314" fmla="*/ 16354175 w 22290864"/>
              <a:gd name="connsiteY3314" fmla="*/ 4027291 h 14570476"/>
              <a:gd name="connsiteX3315" fmla="*/ 16345380 w 22290864"/>
              <a:gd name="connsiteY3315" fmla="*/ 4025623 h 14570476"/>
              <a:gd name="connsiteX3316" fmla="*/ 16347452 w 22290864"/>
              <a:gd name="connsiteY3316" fmla="*/ 4021563 h 14570476"/>
              <a:gd name="connsiteX3317" fmla="*/ 16374359 w 22290864"/>
              <a:gd name="connsiteY3317" fmla="*/ 3963858 h 14570476"/>
              <a:gd name="connsiteX3318" fmla="*/ 16375420 w 22290864"/>
              <a:gd name="connsiteY3318" fmla="*/ 3960785 h 14570476"/>
              <a:gd name="connsiteX3319" fmla="*/ 16391970 w 22290864"/>
              <a:gd name="connsiteY3319" fmla="*/ 3963525 h 14570476"/>
              <a:gd name="connsiteX3320" fmla="*/ 16447512 w 22290864"/>
              <a:gd name="connsiteY3320" fmla="*/ 3973586 h 14570476"/>
              <a:gd name="connsiteX3321" fmla="*/ 16467104 w 22290864"/>
              <a:gd name="connsiteY3321" fmla="*/ 3983378 h 14570476"/>
              <a:gd name="connsiteX3322" fmla="*/ 16477989 w 22290864"/>
              <a:gd name="connsiteY3322" fmla="*/ 3997716 h 14570476"/>
              <a:gd name="connsiteX3323" fmla="*/ 16499889 w 22290864"/>
              <a:gd name="connsiteY3323" fmla="*/ 4013137 h 14570476"/>
              <a:gd name="connsiteX3324" fmla="*/ 16525841 w 22290864"/>
              <a:gd name="connsiteY3324" fmla="*/ 3996636 h 14570476"/>
              <a:gd name="connsiteX3325" fmla="*/ 16535066 w 22290864"/>
              <a:gd name="connsiteY3325" fmla="*/ 3963541 h 14570476"/>
              <a:gd name="connsiteX3326" fmla="*/ 16532077 w 22290864"/>
              <a:gd name="connsiteY3326" fmla="*/ 3946343 h 14570476"/>
              <a:gd name="connsiteX3327" fmla="*/ 16512619 w 22290864"/>
              <a:gd name="connsiteY3327" fmla="*/ 3931154 h 14570476"/>
              <a:gd name="connsiteX3328" fmla="*/ 16490690 w 22290864"/>
              <a:gd name="connsiteY3328" fmla="*/ 3937886 h 14570476"/>
              <a:gd name="connsiteX3329" fmla="*/ 16472614 w 22290864"/>
              <a:gd name="connsiteY3329" fmla="*/ 3945953 h 14570476"/>
              <a:gd name="connsiteX3330" fmla="*/ 16446206 w 22290864"/>
              <a:gd name="connsiteY3330" fmla="*/ 3943885 h 14570476"/>
              <a:gd name="connsiteX3331" fmla="*/ 16383602 w 22290864"/>
              <a:gd name="connsiteY3331" fmla="*/ 3926118 h 14570476"/>
              <a:gd name="connsiteX3332" fmla="*/ 16384273 w 22290864"/>
              <a:gd name="connsiteY3332" fmla="*/ 3920059 h 14570476"/>
              <a:gd name="connsiteX3333" fmla="*/ 16385002 w 22290864"/>
              <a:gd name="connsiteY3333" fmla="*/ 3857356 h 14570476"/>
              <a:gd name="connsiteX3334" fmla="*/ 16388768 w 22290864"/>
              <a:gd name="connsiteY3334" fmla="*/ 3852965 h 14570476"/>
              <a:gd name="connsiteX3335" fmla="*/ 16401642 w 22290864"/>
              <a:gd name="connsiteY3335" fmla="*/ 3859674 h 14570476"/>
              <a:gd name="connsiteX3336" fmla="*/ 16410069 w 22290864"/>
              <a:gd name="connsiteY3336" fmla="*/ 3864662 h 14570476"/>
              <a:gd name="connsiteX3337" fmla="*/ 16431034 w 22290864"/>
              <a:gd name="connsiteY3337" fmla="*/ 3857769 h 14570476"/>
              <a:gd name="connsiteX3338" fmla="*/ 16427194 w 22290864"/>
              <a:gd name="connsiteY3338" fmla="*/ 3811158 h 14570476"/>
              <a:gd name="connsiteX3339" fmla="*/ 16416928 w 22290864"/>
              <a:gd name="connsiteY3339" fmla="*/ 3803757 h 14570476"/>
              <a:gd name="connsiteX3340" fmla="*/ 16406263 w 22290864"/>
              <a:gd name="connsiteY3340" fmla="*/ 3803998 h 14570476"/>
              <a:gd name="connsiteX3341" fmla="*/ 16392713 w 22290864"/>
              <a:gd name="connsiteY3341" fmla="*/ 3816378 h 14570476"/>
              <a:gd name="connsiteX3342" fmla="*/ 16387302 w 22290864"/>
              <a:gd name="connsiteY3342" fmla="*/ 3823047 h 14570476"/>
              <a:gd name="connsiteX3343" fmla="*/ 16380563 w 22290864"/>
              <a:gd name="connsiteY3343" fmla="*/ 3827907 h 14570476"/>
              <a:gd name="connsiteX3344" fmla="*/ 16377845 w 22290864"/>
              <a:gd name="connsiteY3344" fmla="*/ 3819416 h 14570476"/>
              <a:gd name="connsiteX3345" fmla="*/ 16366742 w 22290864"/>
              <a:gd name="connsiteY3345" fmla="*/ 3786712 h 14570476"/>
              <a:gd name="connsiteX3346" fmla="*/ 16357860 w 22290864"/>
              <a:gd name="connsiteY3346" fmla="*/ 3767674 h 14570476"/>
              <a:gd name="connsiteX3347" fmla="*/ 16357035 w 22290864"/>
              <a:gd name="connsiteY3347" fmla="*/ 3766187 h 14570476"/>
              <a:gd name="connsiteX3348" fmla="*/ 16362150 w 22290864"/>
              <a:gd name="connsiteY3348" fmla="*/ 3762542 h 14570476"/>
              <a:gd name="connsiteX3349" fmla="*/ 16399409 w 22290864"/>
              <a:gd name="connsiteY3349" fmla="*/ 3736244 h 14570476"/>
              <a:gd name="connsiteX3350" fmla="*/ 16426557 w 22290864"/>
              <a:gd name="connsiteY3350" fmla="*/ 3720067 h 14570476"/>
              <a:gd name="connsiteX3351" fmla="*/ 16430239 w 22290864"/>
              <a:gd name="connsiteY3351" fmla="*/ 3718987 h 14570476"/>
              <a:gd name="connsiteX3352" fmla="*/ 16442894 w 22290864"/>
              <a:gd name="connsiteY3352" fmla="*/ 3718487 h 14570476"/>
              <a:gd name="connsiteX3353" fmla="*/ 16453273 w 22290864"/>
              <a:gd name="connsiteY3353" fmla="*/ 3720372 h 14570476"/>
              <a:gd name="connsiteX3354" fmla="*/ 16463309 w 22290864"/>
              <a:gd name="connsiteY3354" fmla="*/ 3722152 h 14570476"/>
              <a:gd name="connsiteX3355" fmla="*/ 16484441 w 22290864"/>
              <a:gd name="connsiteY3355" fmla="*/ 3711974 h 14570476"/>
              <a:gd name="connsiteX3356" fmla="*/ 16488508 w 22290864"/>
              <a:gd name="connsiteY3356" fmla="*/ 3690105 h 14570476"/>
              <a:gd name="connsiteX3357" fmla="*/ 16462302 w 22290864"/>
              <a:gd name="connsiteY3357" fmla="*/ 3649324 h 14570476"/>
              <a:gd name="connsiteX3358" fmla="*/ 16441058 w 22290864"/>
              <a:gd name="connsiteY3358" fmla="*/ 3644620 h 14570476"/>
              <a:gd name="connsiteX3359" fmla="*/ 16426530 w 22290864"/>
              <a:gd name="connsiteY3359" fmla="*/ 3655091 h 14570476"/>
              <a:gd name="connsiteX3360" fmla="*/ 16420942 w 22290864"/>
              <a:gd name="connsiteY3360" fmla="*/ 3670462 h 14570476"/>
              <a:gd name="connsiteX3361" fmla="*/ 16413030 w 22290864"/>
              <a:gd name="connsiteY3361" fmla="*/ 3689611 h 14570476"/>
              <a:gd name="connsiteX3362" fmla="*/ 16383670 w 22290864"/>
              <a:gd name="connsiteY3362" fmla="*/ 3710931 h 14570476"/>
              <a:gd name="connsiteX3363" fmla="*/ 16338666 w 22290864"/>
              <a:gd name="connsiteY3363" fmla="*/ 3735747 h 14570476"/>
              <a:gd name="connsiteX3364" fmla="*/ 16336360 w 22290864"/>
              <a:gd name="connsiteY3364" fmla="*/ 3733211 h 14570476"/>
              <a:gd name="connsiteX3365" fmla="*/ 16296470 w 22290864"/>
              <a:gd name="connsiteY3365" fmla="*/ 3690745 h 14570476"/>
              <a:gd name="connsiteX3366" fmla="*/ 16290178 w 22290864"/>
              <a:gd name="connsiteY3366" fmla="*/ 3685391 h 14570476"/>
              <a:gd name="connsiteX3367" fmla="*/ 16289032 w 22290864"/>
              <a:gd name="connsiteY3367" fmla="*/ 3684407 h 14570476"/>
              <a:gd name="connsiteX3368" fmla="*/ 16290749 w 22290864"/>
              <a:gd name="connsiteY3368" fmla="*/ 3683258 h 14570476"/>
              <a:gd name="connsiteX3369" fmla="*/ 16305048 w 22290864"/>
              <a:gd name="connsiteY3369" fmla="*/ 3678567 h 14570476"/>
              <a:gd name="connsiteX3370" fmla="*/ 16318900 w 22290864"/>
              <a:gd name="connsiteY3370" fmla="*/ 3674115 h 14570476"/>
              <a:gd name="connsiteX3371" fmla="*/ 16326076 w 22290864"/>
              <a:gd name="connsiteY3371" fmla="*/ 3659938 h 14570476"/>
              <a:gd name="connsiteX3372" fmla="*/ 16294996 w 22290864"/>
              <a:gd name="connsiteY3372" fmla="*/ 3626832 h 14570476"/>
              <a:gd name="connsiteX3373" fmla="*/ 16282986 w 22290864"/>
              <a:gd name="connsiteY3373" fmla="*/ 3625878 h 14570476"/>
              <a:gd name="connsiteX3374" fmla="*/ 16270367 w 22290864"/>
              <a:gd name="connsiteY3374" fmla="*/ 3635615 h 14570476"/>
              <a:gd name="connsiteX3375" fmla="*/ 16269248 w 22290864"/>
              <a:gd name="connsiteY3375" fmla="*/ 3651644 h 14570476"/>
              <a:gd name="connsiteX3376" fmla="*/ 16270135 w 22290864"/>
              <a:gd name="connsiteY3376" fmla="*/ 3662282 h 14570476"/>
              <a:gd name="connsiteX3377" fmla="*/ 16268886 w 22290864"/>
              <a:gd name="connsiteY3377" fmla="*/ 3669947 h 14570476"/>
              <a:gd name="connsiteX3378" fmla="*/ 16263865 w 22290864"/>
              <a:gd name="connsiteY3378" fmla="*/ 3667021 h 14570476"/>
              <a:gd name="connsiteX3379" fmla="*/ 16211632 w 22290864"/>
              <a:gd name="connsiteY3379" fmla="*/ 3642550 h 14570476"/>
              <a:gd name="connsiteX3380" fmla="*/ 16205570 w 22290864"/>
              <a:gd name="connsiteY3380" fmla="*/ 3639722 h 14570476"/>
              <a:gd name="connsiteX3381" fmla="*/ 16207907 w 22290864"/>
              <a:gd name="connsiteY3381" fmla="*/ 3626049 h 14570476"/>
              <a:gd name="connsiteX3382" fmla="*/ 16219765 w 22290864"/>
              <a:gd name="connsiteY3382" fmla="*/ 3564857 h 14570476"/>
              <a:gd name="connsiteX3383" fmla="*/ 16231205 w 22290864"/>
              <a:gd name="connsiteY3383" fmla="*/ 3548483 h 14570476"/>
              <a:gd name="connsiteX3384" fmla="*/ 16240108 w 22290864"/>
              <a:gd name="connsiteY3384" fmla="*/ 3542233 h 14570476"/>
              <a:gd name="connsiteX3385" fmla="*/ 16253256 w 22290864"/>
              <a:gd name="connsiteY3385" fmla="*/ 3531307 h 14570476"/>
              <a:gd name="connsiteX3386" fmla="*/ 16257019 w 22290864"/>
              <a:gd name="connsiteY3386" fmla="*/ 3513602 h 14570476"/>
              <a:gd name="connsiteX3387" fmla="*/ 16248631 w 22290864"/>
              <a:gd name="connsiteY3387" fmla="*/ 3498876 h 14570476"/>
              <a:gd name="connsiteX3388" fmla="*/ 16218223 w 22290864"/>
              <a:gd name="connsiteY3388" fmla="*/ 3484873 h 14570476"/>
              <a:gd name="connsiteX3389" fmla="*/ 16200333 w 22290864"/>
              <a:gd name="connsiteY3389" fmla="*/ 3484765 h 14570476"/>
              <a:gd name="connsiteX3390" fmla="*/ 16190160 w 22290864"/>
              <a:gd name="connsiteY3390" fmla="*/ 3487161 h 14570476"/>
              <a:gd name="connsiteX3391" fmla="*/ 16179776 w 22290864"/>
              <a:gd name="connsiteY3391" fmla="*/ 3495455 h 14570476"/>
              <a:gd name="connsiteX3392" fmla="*/ 16176240 w 22290864"/>
              <a:gd name="connsiteY3392" fmla="*/ 3502616 h 14570476"/>
              <a:gd name="connsiteX3393" fmla="*/ 16175909 w 22290864"/>
              <a:gd name="connsiteY3393" fmla="*/ 3514928 h 14570476"/>
              <a:gd name="connsiteX3394" fmla="*/ 16183609 w 22290864"/>
              <a:gd name="connsiteY3394" fmla="*/ 3530871 h 14570476"/>
              <a:gd name="connsiteX3395" fmla="*/ 16190927 w 22290864"/>
              <a:gd name="connsiteY3395" fmla="*/ 3559542 h 14570476"/>
              <a:gd name="connsiteX3396" fmla="*/ 16178432 w 22290864"/>
              <a:gd name="connsiteY3396" fmla="*/ 3607284 h 14570476"/>
              <a:gd name="connsiteX3397" fmla="*/ 16172792 w 22290864"/>
              <a:gd name="connsiteY3397" fmla="*/ 3626858 h 14570476"/>
              <a:gd name="connsiteX3398" fmla="*/ 16171195 w 22290864"/>
              <a:gd name="connsiteY3398" fmla="*/ 3632506 h 14570476"/>
              <a:gd name="connsiteX3399" fmla="*/ 16167512 w 22290864"/>
              <a:gd name="connsiteY3399" fmla="*/ 3631916 h 14570476"/>
              <a:gd name="connsiteX3400" fmla="*/ 16104971 w 22290864"/>
              <a:gd name="connsiteY3400" fmla="*/ 3630425 h 14570476"/>
              <a:gd name="connsiteX3401" fmla="*/ 16098121 w 22290864"/>
              <a:gd name="connsiteY3401" fmla="*/ 3631070 h 14570476"/>
              <a:gd name="connsiteX3402" fmla="*/ 16098690 w 22290864"/>
              <a:gd name="connsiteY3402" fmla="*/ 3628693 h 14570476"/>
              <a:gd name="connsiteX3403" fmla="*/ 16105126 w 22290864"/>
              <a:gd name="connsiteY3403" fmla="*/ 3615660 h 14570476"/>
              <a:gd name="connsiteX3404" fmla="*/ 16111393 w 22290864"/>
              <a:gd name="connsiteY3404" fmla="*/ 3597363 h 14570476"/>
              <a:gd name="connsiteX3405" fmla="*/ 16103076 w 22290864"/>
              <a:gd name="connsiteY3405" fmla="*/ 3584946 h 14570476"/>
              <a:gd name="connsiteX3406" fmla="*/ 16076652 w 22290864"/>
              <a:gd name="connsiteY3406" fmla="*/ 3581130 h 14570476"/>
              <a:gd name="connsiteX3407" fmla="*/ 16053246 w 22290864"/>
              <a:gd name="connsiteY3407" fmla="*/ 3593246 h 14570476"/>
              <a:gd name="connsiteX3408" fmla="*/ 16049961 w 22290864"/>
              <a:gd name="connsiteY3408" fmla="*/ 3608751 h 14570476"/>
              <a:gd name="connsiteX3409" fmla="*/ 16062339 w 22290864"/>
              <a:gd name="connsiteY3409" fmla="*/ 3623484 h 14570476"/>
              <a:gd name="connsiteX3410" fmla="*/ 16069538 w 22290864"/>
              <a:gd name="connsiteY3410" fmla="*/ 3629620 h 14570476"/>
              <a:gd name="connsiteX3411" fmla="*/ 16073470 w 22290864"/>
              <a:gd name="connsiteY3411" fmla="*/ 3635216 h 14570476"/>
              <a:gd name="connsiteX3412" fmla="*/ 16067488 w 22290864"/>
              <a:gd name="connsiteY3412" fmla="*/ 3636893 h 14570476"/>
              <a:gd name="connsiteX3413" fmla="*/ 16012498 w 22290864"/>
              <a:gd name="connsiteY3413" fmla="*/ 3657599 h 14570476"/>
              <a:gd name="connsiteX3414" fmla="*/ 16008319 w 22290864"/>
              <a:gd name="connsiteY3414" fmla="*/ 3659578 h 14570476"/>
              <a:gd name="connsiteX3415" fmla="*/ 15983178 w 22290864"/>
              <a:gd name="connsiteY3415" fmla="*/ 3624070 h 14570476"/>
              <a:gd name="connsiteX3416" fmla="*/ 15962730 w 22290864"/>
              <a:gd name="connsiteY3416" fmla="*/ 3587431 h 14570476"/>
              <a:gd name="connsiteX3417" fmla="*/ 15964532 w 22290864"/>
              <a:gd name="connsiteY3417" fmla="*/ 3565177 h 14570476"/>
              <a:gd name="connsiteX3418" fmla="*/ 15965746 w 22290864"/>
              <a:gd name="connsiteY3418" fmla="*/ 3549701 h 14570476"/>
              <a:gd name="connsiteX3419" fmla="*/ 15963485 w 22290864"/>
              <a:gd name="connsiteY3419" fmla="*/ 3543167 h 14570476"/>
              <a:gd name="connsiteX3420" fmla="*/ 15926265 w 22290864"/>
              <a:gd name="connsiteY3420" fmla="*/ 3532652 h 14570476"/>
              <a:gd name="connsiteX3421" fmla="*/ 15893508 w 22290864"/>
              <a:gd name="connsiteY3421" fmla="*/ 3556713 h 14570476"/>
              <a:gd name="connsiteX3422" fmla="*/ 15888351 w 22290864"/>
              <a:gd name="connsiteY3422" fmla="*/ 3568183 h 14570476"/>
              <a:gd name="connsiteX3423" fmla="*/ 15905763 w 22290864"/>
              <a:gd name="connsiteY3423" fmla="*/ 3595896 h 14570476"/>
              <a:gd name="connsiteX3424" fmla="*/ 15915591 w 22290864"/>
              <a:gd name="connsiteY3424" fmla="*/ 3598608 h 14570476"/>
              <a:gd name="connsiteX3425" fmla="*/ 15931822 w 22290864"/>
              <a:gd name="connsiteY3425" fmla="*/ 3604945 h 14570476"/>
              <a:gd name="connsiteX3426" fmla="*/ 15959118 w 22290864"/>
              <a:gd name="connsiteY3426" fmla="*/ 3643056 h 14570476"/>
              <a:gd name="connsiteX3427" fmla="*/ 15965005 w 22290864"/>
              <a:gd name="connsiteY3427" fmla="*/ 3653650 h 14570476"/>
              <a:gd name="connsiteX3428" fmla="*/ 15973741 w 22290864"/>
              <a:gd name="connsiteY3428" fmla="*/ 3669456 h 14570476"/>
              <a:gd name="connsiteX3429" fmla="*/ 15978657 w 22290864"/>
              <a:gd name="connsiteY3429" fmla="*/ 3678425 h 14570476"/>
              <a:gd name="connsiteX3430" fmla="*/ 15975660 w 22290864"/>
              <a:gd name="connsiteY3430" fmla="*/ 3680649 h 14570476"/>
              <a:gd name="connsiteX3431" fmla="*/ 15933020 w 22290864"/>
              <a:gd name="connsiteY3431" fmla="*/ 3721387 h 14570476"/>
              <a:gd name="connsiteX3432" fmla="*/ 15928710 w 22290864"/>
              <a:gd name="connsiteY3432" fmla="*/ 3725220 h 14570476"/>
              <a:gd name="connsiteX3433" fmla="*/ 15923959 w 22290864"/>
              <a:gd name="connsiteY3433" fmla="*/ 3710563 h 14570476"/>
              <a:gd name="connsiteX3434" fmla="*/ 15921443 w 22290864"/>
              <a:gd name="connsiteY3434" fmla="*/ 3700409 h 14570476"/>
              <a:gd name="connsiteX3435" fmla="*/ 15915237 w 22290864"/>
              <a:gd name="connsiteY3435" fmla="*/ 3693412 h 14570476"/>
              <a:gd name="connsiteX3436" fmla="*/ 15890306 w 22290864"/>
              <a:gd name="connsiteY3436" fmla="*/ 3695691 h 14570476"/>
              <a:gd name="connsiteX3437" fmla="*/ 15872048 w 22290864"/>
              <a:gd name="connsiteY3437" fmla="*/ 3735220 h 14570476"/>
              <a:gd name="connsiteX3438" fmla="*/ 15887825 w 22290864"/>
              <a:gd name="connsiteY3438" fmla="*/ 3747702 h 14570476"/>
              <a:gd name="connsiteX3439" fmla="*/ 15898079 w 22290864"/>
              <a:gd name="connsiteY3439" fmla="*/ 3746961 h 14570476"/>
              <a:gd name="connsiteX3440" fmla="*/ 15912471 w 22290864"/>
              <a:gd name="connsiteY3440" fmla="*/ 3746611 h 14570476"/>
              <a:gd name="connsiteX3441" fmla="*/ 15913871 w 22290864"/>
              <a:gd name="connsiteY3441" fmla="*/ 3746941 h 14570476"/>
              <a:gd name="connsiteX3442" fmla="*/ 15909893 w 22290864"/>
              <a:gd name="connsiteY3442" fmla="*/ 3753893 h 14570476"/>
              <a:gd name="connsiteX3443" fmla="*/ 15885493 w 22290864"/>
              <a:gd name="connsiteY3443" fmla="*/ 3807464 h 14570476"/>
              <a:gd name="connsiteX3444" fmla="*/ 15883546 w 22290864"/>
              <a:gd name="connsiteY3444" fmla="*/ 3812968 h 14570476"/>
              <a:gd name="connsiteX3445" fmla="*/ 15827247 w 22290864"/>
              <a:gd name="connsiteY3445" fmla="*/ 3803241 h 14570476"/>
              <a:gd name="connsiteX3446" fmla="*/ 15797122 w 22290864"/>
              <a:gd name="connsiteY3446" fmla="*/ 3792080 h 14570476"/>
              <a:gd name="connsiteX3447" fmla="*/ 15786113 w 22290864"/>
              <a:gd name="connsiteY3447" fmla="*/ 3778211 h 14570476"/>
              <a:gd name="connsiteX3448" fmla="*/ 15780170 w 22290864"/>
              <a:gd name="connsiteY3448" fmla="*/ 3769662 h 14570476"/>
              <a:gd name="connsiteX3449" fmla="*/ 15769786 w 22290864"/>
              <a:gd name="connsiteY3449" fmla="*/ 3762526 h 14570476"/>
              <a:gd name="connsiteX3450" fmla="*/ 15752474 w 22290864"/>
              <a:gd name="connsiteY3450" fmla="*/ 3763174 h 14570476"/>
              <a:gd name="connsiteX3451" fmla="*/ 15728284 w 22290864"/>
              <a:gd name="connsiteY3451" fmla="*/ 3806570 h 14570476"/>
              <a:gd name="connsiteX3452" fmla="*/ 15728845 w 22290864"/>
              <a:gd name="connsiteY3452" fmla="*/ 3818159 h 14570476"/>
              <a:gd name="connsiteX3453" fmla="*/ 15734116 w 22290864"/>
              <a:gd name="connsiteY3453" fmla="*/ 3833704 h 14570476"/>
              <a:gd name="connsiteX3454" fmla="*/ 15751795 w 22290864"/>
              <a:gd name="connsiteY3454" fmla="*/ 3843498 h 14570476"/>
              <a:gd name="connsiteX3455" fmla="*/ 15764105 w 22290864"/>
              <a:gd name="connsiteY3455" fmla="*/ 3841224 h 14570476"/>
              <a:gd name="connsiteX3456" fmla="*/ 15772699 w 22290864"/>
              <a:gd name="connsiteY3456" fmla="*/ 3836493 h 14570476"/>
              <a:gd name="connsiteX3457" fmla="*/ 15800065 w 22290864"/>
              <a:gd name="connsiteY3457" fmla="*/ 3827526 h 14570476"/>
              <a:gd name="connsiteX3458" fmla="*/ 15850526 w 22290864"/>
              <a:gd name="connsiteY3458" fmla="*/ 3840005 h 14570476"/>
              <a:gd name="connsiteX3459" fmla="*/ 15870302 w 22290864"/>
              <a:gd name="connsiteY3459" fmla="*/ 3845653 h 14570476"/>
              <a:gd name="connsiteX3460" fmla="*/ 15876122 w 22290864"/>
              <a:gd name="connsiteY3460" fmla="*/ 3847301 h 14570476"/>
              <a:gd name="connsiteX3461" fmla="*/ 15875750 w 22290864"/>
              <a:gd name="connsiteY3461" fmla="*/ 3849645 h 14570476"/>
              <a:gd name="connsiteX3462" fmla="*/ 15874488 w 22290864"/>
              <a:gd name="connsiteY3462" fmla="*/ 3911137 h 14570476"/>
              <a:gd name="connsiteX3463" fmla="*/ 15874643 w 22290864"/>
              <a:gd name="connsiteY3463" fmla="*/ 3917502 h 14570476"/>
              <a:gd name="connsiteX3464" fmla="*/ 15861400 w 22290864"/>
              <a:gd name="connsiteY3464" fmla="*/ 3911020 h 14570476"/>
              <a:gd name="connsiteX3465" fmla="*/ 15843236 w 22290864"/>
              <a:gd name="connsiteY3465" fmla="*/ 3904566 h 14570476"/>
              <a:gd name="connsiteX3466" fmla="*/ 15830754 w 22290864"/>
              <a:gd name="connsiteY3466" fmla="*/ 3912732 h 14570476"/>
              <a:gd name="connsiteX3467" fmla="*/ 15826684 w 22290864"/>
              <a:gd name="connsiteY3467" fmla="*/ 3923893 h 14570476"/>
              <a:gd name="connsiteX3468" fmla="*/ 15842756 w 22290864"/>
              <a:gd name="connsiteY3468" fmla="*/ 3965395 h 14570476"/>
              <a:gd name="connsiteX3469" fmla="*/ 15853091 w 22290864"/>
              <a:gd name="connsiteY3469" fmla="*/ 3966554 h 14570476"/>
              <a:gd name="connsiteX3470" fmla="*/ 15868019 w 22290864"/>
              <a:gd name="connsiteY3470" fmla="*/ 3955322 h 14570476"/>
              <a:gd name="connsiteX3471" fmla="*/ 15877468 w 22290864"/>
              <a:gd name="connsiteY3471" fmla="*/ 3944663 h 14570476"/>
              <a:gd name="connsiteX3472" fmla="*/ 15879564 w 22290864"/>
              <a:gd name="connsiteY3472" fmla="*/ 3943123 h 14570476"/>
              <a:gd name="connsiteX3473" fmla="*/ 15880122 w 22290864"/>
              <a:gd name="connsiteY3473" fmla="*/ 3945185 h 14570476"/>
              <a:gd name="connsiteX3474" fmla="*/ 15882458 w 22290864"/>
              <a:gd name="connsiteY3474" fmla="*/ 3953823 h 14570476"/>
              <a:gd name="connsiteX3475" fmla="*/ 15901987 w 22290864"/>
              <a:gd name="connsiteY3475" fmla="*/ 4003852 h 14570476"/>
              <a:gd name="connsiteX3476" fmla="*/ 15904830 w 22290864"/>
              <a:gd name="connsiteY3476" fmla="*/ 4009512 h 14570476"/>
              <a:gd name="connsiteX3477" fmla="*/ 15899382 w 22290864"/>
              <a:gd name="connsiteY3477" fmla="*/ 4013826 h 14570476"/>
              <a:gd name="connsiteX3478" fmla="*/ 15833773 w 22290864"/>
              <a:gd name="connsiteY3478" fmla="*/ 4054512 h 14570476"/>
              <a:gd name="connsiteX3479" fmla="*/ 15812816 w 22290864"/>
              <a:gd name="connsiteY3479" fmla="*/ 4053138 h 14570476"/>
              <a:gd name="connsiteX3480" fmla="*/ 15787121 w 22290864"/>
              <a:gd name="connsiteY3480" fmla="*/ 4055467 h 14570476"/>
              <a:gd name="connsiteX3481" fmla="*/ 15776540 w 22290864"/>
              <a:gd name="connsiteY3481" fmla="*/ 4073770 h 14570476"/>
              <a:gd name="connsiteX3482" fmla="*/ 15780080 w 22290864"/>
              <a:gd name="connsiteY3482" fmla="*/ 4094417 h 14570476"/>
              <a:gd name="connsiteX3483" fmla="*/ 15812667 w 22290864"/>
              <a:gd name="connsiteY3483" fmla="*/ 4128485 h 14570476"/>
              <a:gd name="connsiteX3484" fmla="*/ 15823073 w 22290864"/>
              <a:gd name="connsiteY3484" fmla="*/ 4129103 h 14570476"/>
              <a:gd name="connsiteX3485" fmla="*/ 15840368 w 22290864"/>
              <a:gd name="connsiteY3485" fmla="*/ 4116244 h 14570476"/>
              <a:gd name="connsiteX3486" fmla="*/ 15844841 w 22290864"/>
              <a:gd name="connsiteY3486" fmla="*/ 4102204 h 14570476"/>
              <a:gd name="connsiteX3487" fmla="*/ 15850213 w 22290864"/>
              <a:gd name="connsiteY3487" fmla="*/ 4087237 h 14570476"/>
              <a:gd name="connsiteX3488" fmla="*/ 15867360 w 22290864"/>
              <a:gd name="connsiteY3488" fmla="*/ 4070902 h 14570476"/>
              <a:gd name="connsiteX3489" fmla="*/ 15890497 w 22290864"/>
              <a:gd name="connsiteY3489" fmla="*/ 4057692 h 14570476"/>
              <a:gd name="connsiteX3490" fmla="*/ 15917084 w 22290864"/>
              <a:gd name="connsiteY3490" fmla="*/ 4042996 h 14570476"/>
              <a:gd name="connsiteX3491" fmla="*/ 15924054 w 22290864"/>
              <a:gd name="connsiteY3491" fmla="*/ 4039480 h 14570476"/>
              <a:gd name="connsiteX3492" fmla="*/ 15927708 w 22290864"/>
              <a:gd name="connsiteY3492" fmla="*/ 4043698 h 14570476"/>
              <a:gd name="connsiteX3493" fmla="*/ 15967423 w 22290864"/>
              <a:gd name="connsiteY3493" fmla="*/ 4084199 h 14570476"/>
              <a:gd name="connsiteX3494" fmla="*/ 15971542 w 22290864"/>
              <a:gd name="connsiteY3494" fmla="*/ 4087564 h 14570476"/>
              <a:gd name="connsiteX3495" fmla="*/ 15970003 w 22290864"/>
              <a:gd name="connsiteY3495" fmla="*/ 4088561 h 14570476"/>
              <a:gd name="connsiteX3496" fmla="*/ 15955243 w 22290864"/>
              <a:gd name="connsiteY3496" fmla="*/ 4093413 h 14570476"/>
              <a:gd name="connsiteX3497" fmla="*/ 15937547 w 22290864"/>
              <a:gd name="connsiteY3497" fmla="*/ 4102269 h 14570476"/>
              <a:gd name="connsiteX3498" fmla="*/ 15939350 w 22290864"/>
              <a:gd name="connsiteY3498" fmla="*/ 4126552 h 14570476"/>
              <a:gd name="connsiteX3499" fmla="*/ 15951371 w 22290864"/>
              <a:gd name="connsiteY3499" fmla="*/ 4138496 h 14570476"/>
              <a:gd name="connsiteX3500" fmla="*/ 15977008 w 22290864"/>
              <a:gd name="connsiteY3500" fmla="*/ 4146274 h 14570476"/>
              <a:gd name="connsiteX3501" fmla="*/ 15988660 w 22290864"/>
              <a:gd name="connsiteY3501" fmla="*/ 4138495 h 14570476"/>
              <a:gd name="connsiteX3502" fmla="*/ 15991329 w 22290864"/>
              <a:gd name="connsiteY3502" fmla="*/ 4122240 h 14570476"/>
              <a:gd name="connsiteX3503" fmla="*/ 15990476 w 22290864"/>
              <a:gd name="connsiteY3503" fmla="*/ 4106589 h 14570476"/>
              <a:gd name="connsiteX3504" fmla="*/ 15995108 w 22290864"/>
              <a:gd name="connsiteY3504" fmla="*/ 4103922 h 14570476"/>
              <a:gd name="connsiteX3505" fmla="*/ 16051986 w 22290864"/>
              <a:gd name="connsiteY3505" fmla="*/ 4130079 h 14570476"/>
              <a:gd name="connsiteX3506" fmla="*/ 16057775 w 22290864"/>
              <a:gd name="connsiteY3506" fmla="*/ 4132263 h 14570476"/>
              <a:gd name="connsiteX3507" fmla="*/ 16051482 w 22290864"/>
              <a:gd name="connsiteY3507" fmla="*/ 4170351 h 14570476"/>
              <a:gd name="connsiteX3508" fmla="*/ 16038556 w 22290864"/>
              <a:gd name="connsiteY3508" fmla="*/ 4218901 h 14570476"/>
              <a:gd name="connsiteX3509" fmla="*/ 16022847 w 22290864"/>
              <a:gd name="connsiteY3509" fmla="*/ 4232465 h 14570476"/>
              <a:gd name="connsiteX3510" fmla="*/ 16010035 w 22290864"/>
              <a:gd name="connsiteY3510" fmla="*/ 4243212 h 14570476"/>
              <a:gd name="connsiteX3511" fmla="*/ 16006121 w 22290864"/>
              <a:gd name="connsiteY3511" fmla="*/ 4260983 h 14570476"/>
              <a:gd name="connsiteX3512" fmla="*/ 16018104 w 22290864"/>
              <a:gd name="connsiteY3512" fmla="*/ 4278634 h 14570476"/>
              <a:gd name="connsiteX3513" fmla="*/ 16057244 w 22290864"/>
              <a:gd name="connsiteY3513" fmla="*/ 4290611 h 14570476"/>
              <a:gd name="connsiteX3514" fmla="*/ 16064244 w 22290864"/>
              <a:gd name="connsiteY3514" fmla="*/ 4289656 h 14570476"/>
              <a:gd name="connsiteX3515" fmla="*/ 14806669 w 22290864"/>
              <a:gd name="connsiteY3515" fmla="*/ 4554828 h 14570476"/>
              <a:gd name="connsiteX3516" fmla="*/ 14835526 w 22290864"/>
              <a:gd name="connsiteY3516" fmla="*/ 4549516 h 14570476"/>
              <a:gd name="connsiteX3517" fmla="*/ 14846322 w 22290864"/>
              <a:gd name="connsiteY3517" fmla="*/ 4529526 h 14570476"/>
              <a:gd name="connsiteX3518" fmla="*/ 14842641 w 22290864"/>
              <a:gd name="connsiteY3518" fmla="*/ 4522904 h 14570476"/>
              <a:gd name="connsiteX3519" fmla="*/ 14834414 w 22290864"/>
              <a:gd name="connsiteY3519" fmla="*/ 4517666 h 14570476"/>
              <a:gd name="connsiteX3520" fmla="*/ 14819960 w 22290864"/>
              <a:gd name="connsiteY3520" fmla="*/ 4507584 h 14570476"/>
              <a:gd name="connsiteX3521" fmla="*/ 14808719 w 22290864"/>
              <a:gd name="connsiteY3521" fmla="*/ 4479713 h 14570476"/>
              <a:gd name="connsiteX3522" fmla="*/ 14801752 w 22290864"/>
              <a:gd name="connsiteY3522" fmla="*/ 4458932 h 14570476"/>
              <a:gd name="connsiteX3523" fmla="*/ 14804100 w 22290864"/>
              <a:gd name="connsiteY3523" fmla="*/ 4457598 h 14570476"/>
              <a:gd name="connsiteX3524" fmla="*/ 14834142 w 22290864"/>
              <a:gd name="connsiteY3524" fmla="*/ 4437039 h 14570476"/>
              <a:gd name="connsiteX3525" fmla="*/ 14836267 w 22290864"/>
              <a:gd name="connsiteY3525" fmla="*/ 4435236 h 14570476"/>
              <a:gd name="connsiteX3526" fmla="*/ 14837008 w 22290864"/>
              <a:gd name="connsiteY3526" fmla="*/ 4436669 h 14570476"/>
              <a:gd name="connsiteX3527" fmla="*/ 14838664 w 22290864"/>
              <a:gd name="connsiteY3527" fmla="*/ 4446726 h 14570476"/>
              <a:gd name="connsiteX3528" fmla="*/ 14842344 w 22290864"/>
              <a:gd name="connsiteY3528" fmla="*/ 4458289 h 14570476"/>
              <a:gd name="connsiteX3529" fmla="*/ 14849410 w 22290864"/>
              <a:gd name="connsiteY3529" fmla="*/ 4461378 h 14570476"/>
              <a:gd name="connsiteX3530" fmla="*/ 14856871 w 22290864"/>
              <a:gd name="connsiteY3530" fmla="*/ 4459822 h 14570476"/>
              <a:gd name="connsiteX3531" fmla="*/ 14872757 w 22290864"/>
              <a:gd name="connsiteY3531" fmla="*/ 4437287 h 14570476"/>
              <a:gd name="connsiteX3532" fmla="*/ 14869570 w 22290864"/>
              <a:gd name="connsiteY3532" fmla="*/ 4431258 h 14570476"/>
              <a:gd name="connsiteX3533" fmla="*/ 14864308 w 22290864"/>
              <a:gd name="connsiteY3533" fmla="*/ 4428070 h 14570476"/>
              <a:gd name="connsiteX3534" fmla="*/ 14858527 w 22290864"/>
              <a:gd name="connsiteY3534" fmla="*/ 4427576 h 14570476"/>
              <a:gd name="connsiteX3535" fmla="*/ 14852079 w 22290864"/>
              <a:gd name="connsiteY3535" fmla="*/ 4426983 h 14570476"/>
              <a:gd name="connsiteX3536" fmla="*/ 14846915 w 22290864"/>
              <a:gd name="connsiteY3536" fmla="*/ 4425056 h 14570476"/>
              <a:gd name="connsiteX3537" fmla="*/ 14848595 w 22290864"/>
              <a:gd name="connsiteY3537" fmla="*/ 4422807 h 14570476"/>
              <a:gd name="connsiteX3538" fmla="*/ 14870929 w 22290864"/>
              <a:gd name="connsiteY3538" fmla="*/ 4390586 h 14570476"/>
              <a:gd name="connsiteX3539" fmla="*/ 14871893 w 22290864"/>
              <a:gd name="connsiteY3539" fmla="*/ 4388832 h 14570476"/>
              <a:gd name="connsiteX3540" fmla="*/ 14881651 w 22290864"/>
              <a:gd name="connsiteY3540" fmla="*/ 4392217 h 14570476"/>
              <a:gd name="connsiteX3541" fmla="*/ 14914313 w 22290864"/>
              <a:gd name="connsiteY3541" fmla="*/ 4404102 h 14570476"/>
              <a:gd name="connsiteX3542" fmla="*/ 14925183 w 22290864"/>
              <a:gd name="connsiteY3542" fmla="*/ 4412083 h 14570476"/>
              <a:gd name="connsiteX3543" fmla="*/ 14930298 w 22290864"/>
              <a:gd name="connsiteY3543" fmla="*/ 4421918 h 14570476"/>
              <a:gd name="connsiteX3544" fmla="*/ 14941984 w 22290864"/>
              <a:gd name="connsiteY3544" fmla="*/ 4433556 h 14570476"/>
              <a:gd name="connsiteX3545" fmla="*/ 14959451 w 22290864"/>
              <a:gd name="connsiteY3545" fmla="*/ 4426242 h 14570476"/>
              <a:gd name="connsiteX3546" fmla="*/ 14968493 w 22290864"/>
              <a:gd name="connsiteY3546" fmla="*/ 4407117 h 14570476"/>
              <a:gd name="connsiteX3547" fmla="*/ 14968468 w 22290864"/>
              <a:gd name="connsiteY3547" fmla="*/ 4396368 h 14570476"/>
              <a:gd name="connsiteX3548" fmla="*/ 14958240 w 22290864"/>
              <a:gd name="connsiteY3548" fmla="*/ 4385125 h 14570476"/>
              <a:gd name="connsiteX3549" fmla="*/ 14944232 w 22290864"/>
              <a:gd name="connsiteY3549" fmla="*/ 4386929 h 14570476"/>
              <a:gd name="connsiteX3550" fmla="*/ 14932422 w 22290864"/>
              <a:gd name="connsiteY3550" fmla="*/ 4389944 h 14570476"/>
              <a:gd name="connsiteX3551" fmla="*/ 14916611 w 22290864"/>
              <a:gd name="connsiteY3551" fmla="*/ 4385941 h 14570476"/>
              <a:gd name="connsiteX3552" fmla="*/ 14880466 w 22290864"/>
              <a:gd name="connsiteY3552" fmla="*/ 4368644 h 14570476"/>
              <a:gd name="connsiteX3553" fmla="*/ 14881503 w 22290864"/>
              <a:gd name="connsiteY3553" fmla="*/ 4365037 h 14570476"/>
              <a:gd name="connsiteX3554" fmla="*/ 14888471 w 22290864"/>
              <a:gd name="connsiteY3554" fmla="*/ 4327059 h 14570476"/>
              <a:gd name="connsiteX3555" fmla="*/ 14891213 w 22290864"/>
              <a:gd name="connsiteY3555" fmla="*/ 4324786 h 14570476"/>
              <a:gd name="connsiteX3556" fmla="*/ 14898328 w 22290864"/>
              <a:gd name="connsiteY3556" fmla="*/ 4330197 h 14570476"/>
              <a:gd name="connsiteX3557" fmla="*/ 14902924 w 22290864"/>
              <a:gd name="connsiteY3557" fmla="*/ 4334101 h 14570476"/>
              <a:gd name="connsiteX3558" fmla="*/ 14916364 w 22290864"/>
              <a:gd name="connsiteY3558" fmla="*/ 4332100 h 14570476"/>
              <a:gd name="connsiteX3559" fmla="*/ 14918883 w 22290864"/>
              <a:gd name="connsiteY3559" fmla="*/ 4303412 h 14570476"/>
              <a:gd name="connsiteX3560" fmla="*/ 14913423 w 22290864"/>
              <a:gd name="connsiteY3560" fmla="*/ 4297852 h 14570476"/>
              <a:gd name="connsiteX3561" fmla="*/ 14906926 w 22290864"/>
              <a:gd name="connsiteY3561" fmla="*/ 4296889 h 14570476"/>
              <a:gd name="connsiteX3562" fmla="*/ 14897414 w 22290864"/>
              <a:gd name="connsiteY3562" fmla="*/ 4302992 h 14570476"/>
              <a:gd name="connsiteX3563" fmla="*/ 14893437 w 22290864"/>
              <a:gd name="connsiteY3563" fmla="*/ 4306476 h 14570476"/>
              <a:gd name="connsiteX3564" fmla="*/ 14888841 w 22290864"/>
              <a:gd name="connsiteY3564" fmla="*/ 4308725 h 14570476"/>
              <a:gd name="connsiteX3565" fmla="*/ 14888075 w 22290864"/>
              <a:gd name="connsiteY3565" fmla="*/ 4303288 h 14570476"/>
              <a:gd name="connsiteX3566" fmla="*/ 14884740 w 22290864"/>
              <a:gd name="connsiteY3566" fmla="*/ 4282286 h 14570476"/>
              <a:gd name="connsiteX3567" fmla="*/ 14881331 w 22290864"/>
              <a:gd name="connsiteY3567" fmla="*/ 4269808 h 14570476"/>
              <a:gd name="connsiteX3568" fmla="*/ 14880984 w 22290864"/>
              <a:gd name="connsiteY3568" fmla="*/ 4268819 h 14570476"/>
              <a:gd name="connsiteX3569" fmla="*/ 14884468 w 22290864"/>
              <a:gd name="connsiteY3569" fmla="*/ 4267139 h 14570476"/>
              <a:gd name="connsiteX3570" fmla="*/ 14909816 w 22290864"/>
              <a:gd name="connsiteY3570" fmla="*/ 4255056 h 14570476"/>
              <a:gd name="connsiteX3571" fmla="*/ 14927975 w 22290864"/>
              <a:gd name="connsiteY3571" fmla="*/ 4248064 h 14570476"/>
              <a:gd name="connsiteX3572" fmla="*/ 14930322 w 22290864"/>
              <a:gd name="connsiteY3572" fmla="*/ 4247792 h 14570476"/>
              <a:gd name="connsiteX3573" fmla="*/ 14938055 w 22290864"/>
              <a:gd name="connsiteY3573" fmla="*/ 4248805 h 14570476"/>
              <a:gd name="connsiteX3574" fmla="*/ 14944158 w 22290864"/>
              <a:gd name="connsiteY3574" fmla="*/ 4251028 h 14570476"/>
              <a:gd name="connsiteX3575" fmla="*/ 14950062 w 22290864"/>
              <a:gd name="connsiteY3575" fmla="*/ 4253154 h 14570476"/>
              <a:gd name="connsiteX3576" fmla="*/ 14963947 w 22290864"/>
              <a:gd name="connsiteY3576" fmla="*/ 4249176 h 14570476"/>
              <a:gd name="connsiteX3577" fmla="*/ 14968691 w 22290864"/>
              <a:gd name="connsiteY3577" fmla="*/ 4236327 h 14570476"/>
              <a:gd name="connsiteX3578" fmla="*/ 14957030 w 22290864"/>
              <a:gd name="connsiteY3578" fmla="*/ 4208850 h 14570476"/>
              <a:gd name="connsiteX3579" fmla="*/ 14944627 w 22290864"/>
              <a:gd name="connsiteY3579" fmla="*/ 4203785 h 14570476"/>
              <a:gd name="connsiteX3580" fmla="*/ 14934720 w 22290864"/>
              <a:gd name="connsiteY3580" fmla="*/ 4208628 h 14570476"/>
              <a:gd name="connsiteX3581" fmla="*/ 14929729 w 22290864"/>
              <a:gd name="connsiteY3581" fmla="*/ 4217375 h 14570476"/>
              <a:gd name="connsiteX3582" fmla="*/ 14922935 w 22290864"/>
              <a:gd name="connsiteY3582" fmla="*/ 4228172 h 14570476"/>
              <a:gd name="connsiteX3583" fmla="*/ 14902899 w 22290864"/>
              <a:gd name="connsiteY3583" fmla="*/ 4238056 h 14570476"/>
              <a:gd name="connsiteX3584" fmla="*/ 14873004 w 22290864"/>
              <a:gd name="connsiteY3584" fmla="*/ 4248434 h 14570476"/>
              <a:gd name="connsiteX3585" fmla="*/ 14871868 w 22290864"/>
              <a:gd name="connsiteY3585" fmla="*/ 4246655 h 14570476"/>
              <a:gd name="connsiteX3586" fmla="*/ 14852079 w 22290864"/>
              <a:gd name="connsiteY3586" fmla="*/ 4216732 h 14570476"/>
              <a:gd name="connsiteX3587" fmla="*/ 14848817 w 22290864"/>
              <a:gd name="connsiteY3587" fmla="*/ 4212828 h 14570476"/>
              <a:gd name="connsiteX3588" fmla="*/ 14848224 w 22290864"/>
              <a:gd name="connsiteY3588" fmla="*/ 4212111 h 14570476"/>
              <a:gd name="connsiteX3589" fmla="*/ 14849385 w 22290864"/>
              <a:gd name="connsiteY3589" fmla="*/ 4211593 h 14570476"/>
              <a:gd name="connsiteX3590" fmla="*/ 14858552 w 22290864"/>
              <a:gd name="connsiteY3590" fmla="*/ 4210234 h 14570476"/>
              <a:gd name="connsiteX3591" fmla="*/ 14867421 w 22290864"/>
              <a:gd name="connsiteY3591" fmla="*/ 4208973 h 14570476"/>
              <a:gd name="connsiteX3592" fmla="*/ 14873252 w 22290864"/>
              <a:gd name="connsiteY3592" fmla="*/ 4201116 h 14570476"/>
              <a:gd name="connsiteX3593" fmla="*/ 14857835 w 22290864"/>
              <a:gd name="connsiteY3593" fmla="*/ 4177790 h 14570476"/>
              <a:gd name="connsiteX3594" fmla="*/ 14850645 w 22290864"/>
              <a:gd name="connsiteY3594" fmla="*/ 4175962 h 14570476"/>
              <a:gd name="connsiteX3595" fmla="*/ 14841973 w 22290864"/>
              <a:gd name="connsiteY3595" fmla="*/ 4180558 h 14570476"/>
              <a:gd name="connsiteX3596" fmla="*/ 14839627 w 22290864"/>
              <a:gd name="connsiteY3596" fmla="*/ 4190170 h 14570476"/>
              <a:gd name="connsiteX3597" fmla="*/ 14839058 w 22290864"/>
              <a:gd name="connsiteY3597" fmla="*/ 4196718 h 14570476"/>
              <a:gd name="connsiteX3598" fmla="*/ 14837502 w 22290864"/>
              <a:gd name="connsiteY3598" fmla="*/ 4201240 h 14570476"/>
              <a:gd name="connsiteX3599" fmla="*/ 14834759 w 22290864"/>
              <a:gd name="connsiteY3599" fmla="*/ 4198942 h 14570476"/>
              <a:gd name="connsiteX3600" fmla="*/ 14805606 w 22290864"/>
              <a:gd name="connsiteY3600" fmla="*/ 4178655 h 14570476"/>
              <a:gd name="connsiteX3601" fmla="*/ 14802221 w 22290864"/>
              <a:gd name="connsiteY3601" fmla="*/ 4176308 h 14570476"/>
              <a:gd name="connsiteX3602" fmla="*/ 14805063 w 22290864"/>
              <a:gd name="connsiteY3602" fmla="*/ 4168253 h 14570476"/>
              <a:gd name="connsiteX3603" fmla="*/ 14818626 w 22290864"/>
              <a:gd name="connsiteY3603" fmla="*/ 4132350 h 14570476"/>
              <a:gd name="connsiteX3604" fmla="*/ 14827273 w 22290864"/>
              <a:gd name="connsiteY3604" fmla="*/ 4123603 h 14570476"/>
              <a:gd name="connsiteX3605" fmla="*/ 14833327 w 22290864"/>
              <a:gd name="connsiteY3605" fmla="*/ 4120737 h 14570476"/>
              <a:gd name="connsiteX3606" fmla="*/ 14842443 w 22290864"/>
              <a:gd name="connsiteY3606" fmla="*/ 4115474 h 14570476"/>
              <a:gd name="connsiteX3607" fmla="*/ 14846569 w 22290864"/>
              <a:gd name="connsiteY3607" fmla="*/ 4105121 h 14570476"/>
              <a:gd name="connsiteX3608" fmla="*/ 14843011 w 22290864"/>
              <a:gd name="connsiteY3608" fmla="*/ 4095311 h 14570476"/>
              <a:gd name="connsiteX3609" fmla="*/ 14826014 w 22290864"/>
              <a:gd name="connsiteY3609" fmla="*/ 4083648 h 14570476"/>
              <a:gd name="connsiteX3610" fmla="*/ 14815167 w 22290864"/>
              <a:gd name="connsiteY3610" fmla="*/ 4081721 h 14570476"/>
              <a:gd name="connsiteX3611" fmla="*/ 14808744 w 22290864"/>
              <a:gd name="connsiteY3611" fmla="*/ 4082116 h 14570476"/>
              <a:gd name="connsiteX3612" fmla="*/ 14801579 w 22290864"/>
              <a:gd name="connsiteY3612" fmla="*/ 4086070 h 14570476"/>
              <a:gd name="connsiteX3613" fmla="*/ 14798689 w 22290864"/>
              <a:gd name="connsiteY3613" fmla="*/ 4090048 h 14570476"/>
              <a:gd name="connsiteX3614" fmla="*/ 14797206 w 22290864"/>
              <a:gd name="connsiteY3614" fmla="*/ 4097486 h 14570476"/>
              <a:gd name="connsiteX3615" fmla="*/ 14800221 w 22290864"/>
              <a:gd name="connsiteY3615" fmla="*/ 4107962 h 14570476"/>
              <a:gd name="connsiteX3616" fmla="*/ 14801679 w 22290864"/>
              <a:gd name="connsiteY3616" fmla="*/ 4126123 h 14570476"/>
              <a:gd name="connsiteX3617" fmla="*/ 14789128 w 22290864"/>
              <a:gd name="connsiteY3617" fmla="*/ 4153798 h 14570476"/>
              <a:gd name="connsiteX3618" fmla="*/ 14783667 w 22290864"/>
              <a:gd name="connsiteY3618" fmla="*/ 4165090 h 14570476"/>
              <a:gd name="connsiteX3619" fmla="*/ 14782111 w 22290864"/>
              <a:gd name="connsiteY3619" fmla="*/ 4168351 h 14570476"/>
              <a:gd name="connsiteX3620" fmla="*/ 14779937 w 22290864"/>
              <a:gd name="connsiteY3620" fmla="*/ 4167610 h 14570476"/>
              <a:gd name="connsiteX3621" fmla="*/ 14742137 w 22290864"/>
              <a:gd name="connsiteY3621" fmla="*/ 4160198 h 14570476"/>
              <a:gd name="connsiteX3622" fmla="*/ 14737912 w 22290864"/>
              <a:gd name="connsiteY3622" fmla="*/ 4159876 h 14570476"/>
              <a:gd name="connsiteX3623" fmla="*/ 14738505 w 22290864"/>
              <a:gd name="connsiteY3623" fmla="*/ 4158493 h 14570476"/>
              <a:gd name="connsiteX3624" fmla="*/ 14743768 w 22290864"/>
              <a:gd name="connsiteY3624" fmla="*/ 4151253 h 14570476"/>
              <a:gd name="connsiteX3625" fmla="*/ 14749475 w 22290864"/>
              <a:gd name="connsiteY3625" fmla="*/ 4140800 h 14570476"/>
              <a:gd name="connsiteX3626" fmla="*/ 14745719 w 22290864"/>
              <a:gd name="connsiteY3626" fmla="*/ 4132400 h 14570476"/>
              <a:gd name="connsiteX3627" fmla="*/ 14730081 w 22290864"/>
              <a:gd name="connsiteY3627" fmla="*/ 4127334 h 14570476"/>
              <a:gd name="connsiteX3628" fmla="*/ 14714614 w 22290864"/>
              <a:gd name="connsiteY3628" fmla="*/ 4132251 h 14570476"/>
              <a:gd name="connsiteX3629" fmla="*/ 14711007 w 22290864"/>
              <a:gd name="connsiteY3629" fmla="*/ 4141320 h 14570476"/>
              <a:gd name="connsiteX3630" fmla="*/ 14716986 w 22290864"/>
              <a:gd name="connsiteY3630" fmla="*/ 4151549 h 14570476"/>
              <a:gd name="connsiteX3631" fmla="*/ 14720716 w 22290864"/>
              <a:gd name="connsiteY3631" fmla="*/ 4156021 h 14570476"/>
              <a:gd name="connsiteX3632" fmla="*/ 14722520 w 22290864"/>
              <a:gd name="connsiteY3632" fmla="*/ 4159827 h 14570476"/>
              <a:gd name="connsiteX3633" fmla="*/ 14718716 w 22290864"/>
              <a:gd name="connsiteY3633" fmla="*/ 4160222 h 14570476"/>
              <a:gd name="connsiteX3634" fmla="*/ 14683188 w 22290864"/>
              <a:gd name="connsiteY3634" fmla="*/ 4167067 h 14570476"/>
              <a:gd name="connsiteX3635" fmla="*/ 14680446 w 22290864"/>
              <a:gd name="connsiteY3635" fmla="*/ 4167833 h 14570476"/>
              <a:gd name="connsiteX3636" fmla="*/ 14668884 w 22290864"/>
              <a:gd name="connsiteY3636" fmla="*/ 4143667 h 14570476"/>
              <a:gd name="connsiteX3637" fmla="*/ 14660286 w 22290864"/>
              <a:gd name="connsiteY3637" fmla="*/ 4119304 h 14570476"/>
              <a:gd name="connsiteX3638" fmla="*/ 14663696 w 22290864"/>
              <a:gd name="connsiteY3638" fmla="*/ 4105985 h 14570476"/>
              <a:gd name="connsiteX3639" fmla="*/ 14666042 w 22290864"/>
              <a:gd name="connsiteY3639" fmla="*/ 4096720 h 14570476"/>
              <a:gd name="connsiteX3640" fmla="*/ 14665351 w 22290864"/>
              <a:gd name="connsiteY3640" fmla="*/ 4092519 h 14570476"/>
              <a:gd name="connsiteX3641" fmla="*/ 14643856 w 22290864"/>
              <a:gd name="connsiteY3641" fmla="*/ 4082264 h 14570476"/>
              <a:gd name="connsiteX3642" fmla="*/ 14621473 w 22290864"/>
              <a:gd name="connsiteY3642" fmla="*/ 4093458 h 14570476"/>
              <a:gd name="connsiteX3643" fmla="*/ 14617149 w 22290864"/>
              <a:gd name="connsiteY3643" fmla="*/ 4099882 h 14570476"/>
              <a:gd name="connsiteX3644" fmla="*/ 14624832 w 22290864"/>
              <a:gd name="connsiteY3644" fmla="*/ 4118513 h 14570476"/>
              <a:gd name="connsiteX3645" fmla="*/ 14630515 w 22290864"/>
              <a:gd name="connsiteY3645" fmla="*/ 4121181 h 14570476"/>
              <a:gd name="connsiteX3646" fmla="*/ 14639706 w 22290864"/>
              <a:gd name="connsiteY3646" fmla="*/ 4126716 h 14570476"/>
              <a:gd name="connsiteX3647" fmla="*/ 14652306 w 22290864"/>
              <a:gd name="connsiteY3647" fmla="*/ 4152686 h 14570476"/>
              <a:gd name="connsiteX3648" fmla="*/ 14654777 w 22290864"/>
              <a:gd name="connsiteY3648" fmla="*/ 4159728 h 14570476"/>
              <a:gd name="connsiteX3649" fmla="*/ 14658433 w 22290864"/>
              <a:gd name="connsiteY3649" fmla="*/ 4170229 h 14570476"/>
              <a:gd name="connsiteX3650" fmla="*/ 14660483 w 22290864"/>
              <a:gd name="connsiteY3650" fmla="*/ 4176184 h 14570476"/>
              <a:gd name="connsiteX3651" fmla="*/ 14658433 w 22290864"/>
              <a:gd name="connsiteY3651" fmla="*/ 4177222 h 14570476"/>
              <a:gd name="connsiteX3652" fmla="*/ 14628316 w 22290864"/>
              <a:gd name="connsiteY3652" fmla="*/ 4197508 h 14570476"/>
              <a:gd name="connsiteX3653" fmla="*/ 14625302 w 22290864"/>
              <a:gd name="connsiteY3653" fmla="*/ 4199386 h 14570476"/>
              <a:gd name="connsiteX3654" fmla="*/ 14623943 w 22290864"/>
              <a:gd name="connsiteY3654" fmla="*/ 4189997 h 14570476"/>
              <a:gd name="connsiteX3655" fmla="*/ 14623474 w 22290864"/>
              <a:gd name="connsiteY3655" fmla="*/ 4183572 h 14570476"/>
              <a:gd name="connsiteX3656" fmla="*/ 14620435 w 22290864"/>
              <a:gd name="connsiteY3656" fmla="*/ 4178680 h 14570476"/>
              <a:gd name="connsiteX3657" fmla="*/ 14605068 w 22290864"/>
              <a:gd name="connsiteY3657" fmla="*/ 4177469 h 14570476"/>
              <a:gd name="connsiteX3658" fmla="*/ 14589874 w 22290864"/>
              <a:gd name="connsiteY3658" fmla="*/ 4199559 h 14570476"/>
              <a:gd name="connsiteX3659" fmla="*/ 14598150 w 22290864"/>
              <a:gd name="connsiteY3659" fmla="*/ 4208776 h 14570476"/>
              <a:gd name="connsiteX3660" fmla="*/ 14604450 w 22290864"/>
              <a:gd name="connsiteY3660" fmla="*/ 4209393 h 14570476"/>
              <a:gd name="connsiteX3661" fmla="*/ 14613221 w 22290864"/>
              <a:gd name="connsiteY3661" fmla="*/ 4210678 h 14570476"/>
              <a:gd name="connsiteX3662" fmla="*/ 14614036 w 22290864"/>
              <a:gd name="connsiteY3662" fmla="*/ 4211024 h 14570476"/>
              <a:gd name="connsiteX3663" fmla="*/ 14610899 w 22290864"/>
              <a:gd name="connsiteY3663" fmla="*/ 4214829 h 14570476"/>
              <a:gd name="connsiteX3664" fmla="*/ 14590516 w 22290864"/>
              <a:gd name="connsiteY3664" fmla="*/ 4244802 h 14570476"/>
              <a:gd name="connsiteX3665" fmla="*/ 14588762 w 22290864"/>
              <a:gd name="connsiteY3665" fmla="*/ 4247940 h 14570476"/>
              <a:gd name="connsiteX3666" fmla="*/ 14555606 w 22290864"/>
              <a:gd name="connsiteY3666" fmla="*/ 4236178 h 14570476"/>
              <a:gd name="connsiteX3667" fmla="*/ 14538485 w 22290864"/>
              <a:gd name="connsiteY3667" fmla="*/ 4226270 h 14570476"/>
              <a:gd name="connsiteX3668" fmla="*/ 14533248 w 22290864"/>
              <a:gd name="connsiteY3668" fmla="*/ 4216707 h 14570476"/>
              <a:gd name="connsiteX3669" fmla="*/ 14530530 w 22290864"/>
              <a:gd name="connsiteY3669" fmla="*/ 4210901 h 14570476"/>
              <a:gd name="connsiteX3670" fmla="*/ 14524971 w 22290864"/>
              <a:gd name="connsiteY3670" fmla="*/ 4205489 h 14570476"/>
              <a:gd name="connsiteX3671" fmla="*/ 14514397 w 22290864"/>
              <a:gd name="connsiteY3671" fmla="*/ 4204081 h 14570476"/>
              <a:gd name="connsiteX3672" fmla="*/ 14495201 w 22290864"/>
              <a:gd name="connsiteY3672" fmla="*/ 4227901 h 14570476"/>
              <a:gd name="connsiteX3673" fmla="*/ 14494335 w 22290864"/>
              <a:gd name="connsiteY3673" fmla="*/ 4234992 h 14570476"/>
              <a:gd name="connsiteX3674" fmla="*/ 14495917 w 22290864"/>
              <a:gd name="connsiteY3674" fmla="*/ 4244975 h 14570476"/>
              <a:gd name="connsiteX3675" fmla="*/ 14505626 w 22290864"/>
              <a:gd name="connsiteY3675" fmla="*/ 4252758 h 14570476"/>
              <a:gd name="connsiteX3676" fmla="*/ 14513334 w 22290864"/>
              <a:gd name="connsiteY3676" fmla="*/ 4252659 h 14570476"/>
              <a:gd name="connsiteX3677" fmla="*/ 14519041 w 22290864"/>
              <a:gd name="connsiteY3677" fmla="*/ 4250682 h 14570476"/>
              <a:gd name="connsiteX3678" fmla="*/ 14536583 w 22290864"/>
              <a:gd name="connsiteY3678" fmla="*/ 4248088 h 14570476"/>
              <a:gd name="connsiteX3679" fmla="*/ 14565909 w 22290864"/>
              <a:gd name="connsiteY3679" fmla="*/ 4260912 h 14570476"/>
              <a:gd name="connsiteX3680" fmla="*/ 14577323 w 22290864"/>
              <a:gd name="connsiteY3680" fmla="*/ 4266398 h 14570476"/>
              <a:gd name="connsiteX3681" fmla="*/ 14580683 w 22290864"/>
              <a:gd name="connsiteY3681" fmla="*/ 4268004 h 14570476"/>
              <a:gd name="connsiteX3682" fmla="*/ 14580214 w 22290864"/>
              <a:gd name="connsiteY3682" fmla="*/ 4269388 h 14570476"/>
              <a:gd name="connsiteX3683" fmla="*/ 14573049 w 22290864"/>
              <a:gd name="connsiteY3683" fmla="*/ 4306575 h 14570476"/>
              <a:gd name="connsiteX3684" fmla="*/ 14572481 w 22290864"/>
              <a:gd name="connsiteY3684" fmla="*/ 4310454 h 14570476"/>
              <a:gd name="connsiteX3685" fmla="*/ 14565119 w 22290864"/>
              <a:gd name="connsiteY3685" fmla="*/ 4305142 h 14570476"/>
              <a:gd name="connsiteX3686" fmla="*/ 14554767 w 22290864"/>
              <a:gd name="connsiteY3686" fmla="*/ 4299335 h 14570476"/>
              <a:gd name="connsiteX3687" fmla="*/ 14546342 w 22290864"/>
              <a:gd name="connsiteY3687" fmla="*/ 4302992 h 14570476"/>
              <a:gd name="connsiteX3688" fmla="*/ 14542710 w 22290864"/>
              <a:gd name="connsiteY3688" fmla="*/ 4309342 h 14570476"/>
              <a:gd name="connsiteX3689" fmla="*/ 14548146 w 22290864"/>
              <a:gd name="connsiteY3689" fmla="*/ 4336201 h 14570476"/>
              <a:gd name="connsiteX3690" fmla="*/ 14554297 w 22290864"/>
              <a:gd name="connsiteY3690" fmla="*/ 4337980 h 14570476"/>
              <a:gd name="connsiteX3691" fmla="*/ 14564525 w 22290864"/>
              <a:gd name="connsiteY3691" fmla="*/ 4332717 h 14570476"/>
              <a:gd name="connsiteX3692" fmla="*/ 14571369 w 22290864"/>
              <a:gd name="connsiteY3692" fmla="*/ 4327232 h 14570476"/>
              <a:gd name="connsiteX3693" fmla="*/ 14572802 w 22290864"/>
              <a:gd name="connsiteY3693" fmla="*/ 4326515 h 14570476"/>
              <a:gd name="connsiteX3694" fmla="*/ 14572926 w 22290864"/>
              <a:gd name="connsiteY3694" fmla="*/ 4327825 h 14570476"/>
              <a:gd name="connsiteX3695" fmla="*/ 14573444 w 22290864"/>
              <a:gd name="connsiteY3695" fmla="*/ 4333310 h 14570476"/>
              <a:gd name="connsiteX3696" fmla="*/ 14580090 w 22290864"/>
              <a:gd name="connsiteY3696" fmla="*/ 4365704 h 14570476"/>
              <a:gd name="connsiteX3697" fmla="*/ 14581227 w 22290864"/>
              <a:gd name="connsiteY3697" fmla="*/ 4369435 h 14570476"/>
              <a:gd name="connsiteX3698" fmla="*/ 14577472 w 22290864"/>
              <a:gd name="connsiteY3698" fmla="*/ 4371486 h 14570476"/>
              <a:gd name="connsiteX3699" fmla="*/ 14533421 w 22290864"/>
              <a:gd name="connsiteY3699" fmla="*/ 4389351 h 14570476"/>
              <a:gd name="connsiteX3700" fmla="*/ 14520845 w 22290864"/>
              <a:gd name="connsiteY3700" fmla="*/ 4386336 h 14570476"/>
              <a:gd name="connsiteX3701" fmla="*/ 14505008 w 22290864"/>
              <a:gd name="connsiteY3701" fmla="*/ 4385076 h 14570476"/>
              <a:gd name="connsiteX3702" fmla="*/ 14496683 w 22290864"/>
              <a:gd name="connsiteY3702" fmla="*/ 4395083 h 14570476"/>
              <a:gd name="connsiteX3703" fmla="*/ 14496682 w 22290864"/>
              <a:gd name="connsiteY3703" fmla="*/ 4407981 h 14570476"/>
              <a:gd name="connsiteX3704" fmla="*/ 14512915 w 22290864"/>
              <a:gd name="connsiteY3704" fmla="*/ 4432048 h 14570476"/>
              <a:gd name="connsiteX3705" fmla="*/ 14519165 w 22290864"/>
              <a:gd name="connsiteY3705" fmla="*/ 4433506 h 14570476"/>
              <a:gd name="connsiteX3706" fmla="*/ 14530999 w 22290864"/>
              <a:gd name="connsiteY3706" fmla="*/ 4427502 h 14570476"/>
              <a:gd name="connsiteX3707" fmla="*/ 14535175 w 22290864"/>
              <a:gd name="connsiteY3707" fmla="*/ 4419446 h 14570476"/>
              <a:gd name="connsiteX3708" fmla="*/ 14539992 w 22290864"/>
              <a:gd name="connsiteY3708" fmla="*/ 4410922 h 14570476"/>
              <a:gd name="connsiteX3709" fmla="*/ 14552098 w 22290864"/>
              <a:gd name="connsiteY3709" fmla="*/ 4402793 h 14570476"/>
              <a:gd name="connsiteX3710" fmla="*/ 14567514 w 22290864"/>
              <a:gd name="connsiteY3710" fmla="*/ 4397183 h 14570476"/>
              <a:gd name="connsiteX3711" fmla="*/ 14585180 w 22290864"/>
              <a:gd name="connsiteY3711" fmla="*/ 4391031 h 14570476"/>
              <a:gd name="connsiteX3712" fmla="*/ 14589775 w 22290864"/>
              <a:gd name="connsiteY3712" fmla="*/ 4389623 h 14570476"/>
              <a:gd name="connsiteX3713" fmla="*/ 14591554 w 22290864"/>
              <a:gd name="connsiteY3713" fmla="*/ 4392563 h 14570476"/>
              <a:gd name="connsiteX3714" fmla="*/ 14611442 w 22290864"/>
              <a:gd name="connsiteY3714" fmla="*/ 4421275 h 14570476"/>
              <a:gd name="connsiteX3715" fmla="*/ 14613592 w 22290864"/>
              <a:gd name="connsiteY3715" fmla="*/ 4423746 h 14570476"/>
              <a:gd name="connsiteX3716" fmla="*/ 14612554 w 22290864"/>
              <a:gd name="connsiteY3716" fmla="*/ 4424191 h 14570476"/>
              <a:gd name="connsiteX3717" fmla="*/ 14603091 w 22290864"/>
              <a:gd name="connsiteY3717" fmla="*/ 4425599 h 14570476"/>
              <a:gd name="connsiteX3718" fmla="*/ 14591431 w 22290864"/>
              <a:gd name="connsiteY3718" fmla="*/ 4429133 h 14570476"/>
              <a:gd name="connsiteX3719" fmla="*/ 14589997 w 22290864"/>
              <a:gd name="connsiteY3719" fmla="*/ 4444057 h 14570476"/>
              <a:gd name="connsiteX3720" fmla="*/ 14596051 w 22290864"/>
              <a:gd name="connsiteY3720" fmla="*/ 4452557 h 14570476"/>
              <a:gd name="connsiteX3721" fmla="*/ 14610800 w 22290864"/>
              <a:gd name="connsiteY3721" fmla="*/ 4459945 h 14570476"/>
              <a:gd name="connsiteX3722" fmla="*/ 14618681 w 22290864"/>
              <a:gd name="connsiteY3722" fmla="*/ 4456436 h 14570476"/>
              <a:gd name="connsiteX3723" fmla="*/ 14621991 w 22290864"/>
              <a:gd name="connsiteY3723" fmla="*/ 4446849 h 14570476"/>
              <a:gd name="connsiteX3724" fmla="*/ 14623104 w 22290864"/>
              <a:gd name="connsiteY3724" fmla="*/ 4437262 h 14570476"/>
              <a:gd name="connsiteX3725" fmla="*/ 14626192 w 22290864"/>
              <a:gd name="connsiteY3725" fmla="*/ 4436125 h 14570476"/>
              <a:gd name="connsiteX3726" fmla="*/ 14657988 w 22290864"/>
              <a:gd name="connsiteY3726" fmla="*/ 4457919 h 14570476"/>
              <a:gd name="connsiteX3727" fmla="*/ 14661274 w 22290864"/>
              <a:gd name="connsiteY3727" fmla="*/ 4459846 h 14570476"/>
              <a:gd name="connsiteX3728" fmla="*/ 14653491 w 22290864"/>
              <a:gd name="connsiteY3728" fmla="*/ 4482307 h 14570476"/>
              <a:gd name="connsiteX3729" fmla="*/ 14640595 w 22290864"/>
              <a:gd name="connsiteY3729" fmla="*/ 4510426 h 14570476"/>
              <a:gd name="connsiteX3730" fmla="*/ 14629650 w 22290864"/>
              <a:gd name="connsiteY3730" fmla="*/ 4517023 h 14570476"/>
              <a:gd name="connsiteX3731" fmla="*/ 14620756 w 22290864"/>
              <a:gd name="connsiteY3731" fmla="*/ 4522212 h 14570476"/>
              <a:gd name="connsiteX3732" fmla="*/ 14616531 w 22290864"/>
              <a:gd name="connsiteY3732" fmla="*/ 4532590 h 14570476"/>
              <a:gd name="connsiteX3733" fmla="*/ 14621967 w 22290864"/>
              <a:gd name="connsiteY3733" fmla="*/ 4544549 h 14570476"/>
              <a:gd name="connsiteX3734" fmla="*/ 14644474 w 22290864"/>
              <a:gd name="connsiteY3734" fmla="*/ 4555891 h 14570476"/>
              <a:gd name="connsiteX3735" fmla="*/ 14648822 w 22290864"/>
              <a:gd name="connsiteY3735" fmla="*/ 4556039 h 14570476"/>
              <a:gd name="connsiteX3736" fmla="*/ 14661546 w 22290864"/>
              <a:gd name="connsiteY3736" fmla="*/ 4551616 h 14570476"/>
              <a:gd name="connsiteX3737" fmla="*/ 14665968 w 22290864"/>
              <a:gd name="connsiteY3737" fmla="*/ 4541090 h 14570476"/>
              <a:gd name="connsiteX3738" fmla="*/ 14663399 w 22290864"/>
              <a:gd name="connsiteY3738" fmla="*/ 4531132 h 14570476"/>
              <a:gd name="connsiteX3739" fmla="*/ 14660508 w 22290864"/>
              <a:gd name="connsiteY3739" fmla="*/ 4521001 h 14570476"/>
              <a:gd name="connsiteX3740" fmla="*/ 14662732 w 22290864"/>
              <a:gd name="connsiteY3740" fmla="*/ 4507881 h 14570476"/>
              <a:gd name="connsiteX3741" fmla="*/ 14673627 w 22290864"/>
              <a:gd name="connsiteY3741" fmla="*/ 4484654 h 14570476"/>
              <a:gd name="connsiteX3742" fmla="*/ 14679606 w 22290864"/>
              <a:gd name="connsiteY3742" fmla="*/ 4472250 h 14570476"/>
              <a:gd name="connsiteX3743" fmla="*/ 14681904 w 22290864"/>
              <a:gd name="connsiteY3743" fmla="*/ 4468099 h 14570476"/>
              <a:gd name="connsiteX3744" fmla="*/ 14684646 w 22290864"/>
              <a:gd name="connsiteY3744" fmla="*/ 4468840 h 14570476"/>
              <a:gd name="connsiteX3745" fmla="*/ 14721729 w 22290864"/>
              <a:gd name="connsiteY3745" fmla="*/ 4475413 h 14570476"/>
              <a:gd name="connsiteX3746" fmla="*/ 14725238 w 22290864"/>
              <a:gd name="connsiteY3746" fmla="*/ 4475586 h 14570476"/>
              <a:gd name="connsiteX3747" fmla="*/ 14724620 w 22290864"/>
              <a:gd name="connsiteY3747" fmla="*/ 4477216 h 14570476"/>
              <a:gd name="connsiteX3748" fmla="*/ 14719234 w 22290864"/>
              <a:gd name="connsiteY3748" fmla="*/ 4484901 h 14570476"/>
              <a:gd name="connsiteX3749" fmla="*/ 14715479 w 22290864"/>
              <a:gd name="connsiteY3749" fmla="*/ 4489176 h 14570476"/>
              <a:gd name="connsiteX3750" fmla="*/ 14714812 w 22290864"/>
              <a:gd name="connsiteY3750" fmla="*/ 4501012 h 14570476"/>
              <a:gd name="connsiteX3751" fmla="*/ 14725337 w 22290864"/>
              <a:gd name="connsiteY3751" fmla="*/ 4508004 h 14570476"/>
              <a:gd name="connsiteX3752" fmla="*/ 14750907 w 22290864"/>
              <a:gd name="connsiteY3752" fmla="*/ 4500518 h 14570476"/>
              <a:gd name="connsiteX3753" fmla="*/ 14751822 w 22290864"/>
              <a:gd name="connsiteY3753" fmla="*/ 4495921 h 14570476"/>
              <a:gd name="connsiteX3754" fmla="*/ 14746287 w 22290864"/>
              <a:gd name="connsiteY3754" fmla="*/ 4485074 h 14570476"/>
              <a:gd name="connsiteX3755" fmla="*/ 14742581 w 22290864"/>
              <a:gd name="connsiteY3755" fmla="*/ 4480849 h 14570476"/>
              <a:gd name="connsiteX3756" fmla="*/ 14740086 w 22290864"/>
              <a:gd name="connsiteY3756" fmla="*/ 4475833 h 14570476"/>
              <a:gd name="connsiteX3757" fmla="*/ 14744780 w 22290864"/>
              <a:gd name="connsiteY3757" fmla="*/ 4475017 h 14570476"/>
              <a:gd name="connsiteX3758" fmla="*/ 14777516 w 22290864"/>
              <a:gd name="connsiteY3758" fmla="*/ 4468618 h 14570476"/>
              <a:gd name="connsiteX3759" fmla="*/ 14781320 w 22290864"/>
              <a:gd name="connsiteY3759" fmla="*/ 4467432 h 14570476"/>
              <a:gd name="connsiteX3760" fmla="*/ 14782062 w 22290864"/>
              <a:gd name="connsiteY3760" fmla="*/ 4469063 h 14570476"/>
              <a:gd name="connsiteX3761" fmla="*/ 14786904 w 22290864"/>
              <a:gd name="connsiteY3761" fmla="*/ 4479218 h 14570476"/>
              <a:gd name="connsiteX3762" fmla="*/ 14802296 w 22290864"/>
              <a:gd name="connsiteY3762" fmla="*/ 4514429 h 14570476"/>
              <a:gd name="connsiteX3763" fmla="*/ 14799702 w 22290864"/>
              <a:gd name="connsiteY3763" fmla="*/ 4530959 h 14570476"/>
              <a:gd name="connsiteX3764" fmla="*/ 14797355 w 22290864"/>
              <a:gd name="connsiteY3764" fmla="*/ 4537606 h 14570476"/>
              <a:gd name="connsiteX3765" fmla="*/ 14806669 w 22290864"/>
              <a:gd name="connsiteY3765" fmla="*/ 4554828 h 14570476"/>
              <a:gd name="connsiteX3766" fmla="*/ 17750471 w 22290864"/>
              <a:gd name="connsiteY3766" fmla="*/ 4168170 h 14570476"/>
              <a:gd name="connsiteX3767" fmla="*/ 17760374 w 22290864"/>
              <a:gd name="connsiteY3767" fmla="*/ 4162704 h 14570476"/>
              <a:gd name="connsiteX3768" fmla="*/ 17762541 w 22290864"/>
              <a:gd name="connsiteY3768" fmla="*/ 4153364 h 14570476"/>
              <a:gd name="connsiteX3769" fmla="*/ 17759001 w 22290864"/>
              <a:gd name="connsiteY3769" fmla="*/ 4145488 h 14570476"/>
              <a:gd name="connsiteX3770" fmla="*/ 17755171 w 22290864"/>
              <a:gd name="connsiteY3770" fmla="*/ 4137513 h 14570476"/>
              <a:gd name="connsiteX3771" fmla="*/ 17755149 w 22290864"/>
              <a:gd name="connsiteY3771" fmla="*/ 4126339 h 14570476"/>
              <a:gd name="connsiteX3772" fmla="*/ 17760871 w 22290864"/>
              <a:gd name="connsiteY3772" fmla="*/ 4105569 h 14570476"/>
              <a:gd name="connsiteX3773" fmla="*/ 17764059 w 22290864"/>
              <a:gd name="connsiteY3773" fmla="*/ 4094455 h 14570476"/>
              <a:gd name="connsiteX3774" fmla="*/ 17765372 w 22290864"/>
              <a:gd name="connsiteY3774" fmla="*/ 4090693 h 14570476"/>
              <a:gd name="connsiteX3775" fmla="*/ 17767747 w 22290864"/>
              <a:gd name="connsiteY3775" fmla="*/ 4090917 h 14570476"/>
              <a:gd name="connsiteX3776" fmla="*/ 17799370 w 22290864"/>
              <a:gd name="connsiteY3776" fmla="*/ 4091095 h 14570476"/>
              <a:gd name="connsiteX3777" fmla="*/ 17802299 w 22290864"/>
              <a:gd name="connsiteY3777" fmla="*/ 4090740 h 14570476"/>
              <a:gd name="connsiteX3778" fmla="*/ 17802019 w 22290864"/>
              <a:gd name="connsiteY3778" fmla="*/ 4092177 h 14570476"/>
              <a:gd name="connsiteX3779" fmla="*/ 17798652 w 22290864"/>
              <a:gd name="connsiteY3779" fmla="*/ 4099302 h 14570476"/>
              <a:gd name="connsiteX3780" fmla="*/ 17796151 w 22290864"/>
              <a:gd name="connsiteY3780" fmla="*/ 4103372 h 14570476"/>
              <a:gd name="connsiteX3781" fmla="*/ 17797279 w 22290864"/>
              <a:gd name="connsiteY3781" fmla="*/ 4113263 h 14570476"/>
              <a:gd name="connsiteX3782" fmla="*/ 17806981 w 22290864"/>
              <a:gd name="connsiteY3782" fmla="*/ 4117557 h 14570476"/>
              <a:gd name="connsiteX3783" fmla="*/ 17827082 w 22290864"/>
              <a:gd name="connsiteY3783" fmla="*/ 4107731 h 14570476"/>
              <a:gd name="connsiteX3784" fmla="*/ 17827186 w 22290864"/>
              <a:gd name="connsiteY3784" fmla="*/ 4103798 h 14570476"/>
              <a:gd name="connsiteX3785" fmla="*/ 17821067 w 22290864"/>
              <a:gd name="connsiteY3785" fmla="*/ 4095606 h 14570476"/>
              <a:gd name="connsiteX3786" fmla="*/ 17817400 w 22290864"/>
              <a:gd name="connsiteY3786" fmla="*/ 4092635 h 14570476"/>
              <a:gd name="connsiteX3787" fmla="*/ 17814623 w 22290864"/>
              <a:gd name="connsiteY3787" fmla="*/ 4088838 h 14570476"/>
              <a:gd name="connsiteX3788" fmla="*/ 17818392 w 22290864"/>
              <a:gd name="connsiteY3788" fmla="*/ 4087496 h 14570476"/>
              <a:gd name="connsiteX3789" fmla="*/ 17844577 w 22290864"/>
              <a:gd name="connsiteY3789" fmla="*/ 4077554 h 14570476"/>
              <a:gd name="connsiteX3790" fmla="*/ 17847558 w 22290864"/>
              <a:gd name="connsiteY3790" fmla="*/ 4076033 h 14570476"/>
              <a:gd name="connsiteX3791" fmla="*/ 17848403 w 22290864"/>
              <a:gd name="connsiteY3791" fmla="*/ 4077277 h 14570476"/>
              <a:gd name="connsiteX3792" fmla="*/ 17853851 w 22290864"/>
              <a:gd name="connsiteY3792" fmla="*/ 4084996 h 14570476"/>
              <a:gd name="connsiteX3793" fmla="*/ 17871587 w 22290864"/>
              <a:gd name="connsiteY3793" fmla="*/ 4111952 h 14570476"/>
              <a:gd name="connsiteX3794" fmla="*/ 17871786 w 22290864"/>
              <a:gd name="connsiteY3794" fmla="*/ 4126002 h 14570476"/>
              <a:gd name="connsiteX3795" fmla="*/ 17870787 w 22290864"/>
              <a:gd name="connsiteY3795" fmla="*/ 4131836 h 14570476"/>
              <a:gd name="connsiteX3796" fmla="*/ 17880939 w 22290864"/>
              <a:gd name="connsiteY3796" fmla="*/ 4144769 h 14570476"/>
              <a:gd name="connsiteX3797" fmla="*/ 17904068 w 22290864"/>
              <a:gd name="connsiteY3797" fmla="*/ 4136277 h 14570476"/>
              <a:gd name="connsiteX3798" fmla="*/ 17910167 w 22290864"/>
              <a:gd name="connsiteY3798" fmla="*/ 4118200 h 14570476"/>
              <a:gd name="connsiteX3799" fmla="*/ 17906180 w 22290864"/>
              <a:gd name="connsiteY3799" fmla="*/ 4113242 h 14570476"/>
              <a:gd name="connsiteX3800" fmla="*/ 17898628 w 22290864"/>
              <a:gd name="connsiteY3800" fmla="*/ 4110074 h 14570476"/>
              <a:gd name="connsiteX3801" fmla="*/ 17885235 w 22290864"/>
              <a:gd name="connsiteY3801" fmla="*/ 4103781 h 14570476"/>
              <a:gd name="connsiteX3802" fmla="*/ 17871977 w 22290864"/>
              <a:gd name="connsiteY3802" fmla="*/ 4082309 h 14570476"/>
              <a:gd name="connsiteX3803" fmla="*/ 17863262 w 22290864"/>
              <a:gd name="connsiteY3803" fmla="*/ 4066099 h 14570476"/>
              <a:gd name="connsiteX3804" fmla="*/ 17865016 w 22290864"/>
              <a:gd name="connsiteY3804" fmla="*/ 4064661 h 14570476"/>
              <a:gd name="connsiteX3805" fmla="*/ 17886962 w 22290864"/>
              <a:gd name="connsiteY3805" fmla="*/ 4043383 h 14570476"/>
              <a:gd name="connsiteX3806" fmla="*/ 17888465 w 22290864"/>
              <a:gd name="connsiteY3806" fmla="*/ 4041589 h 14570476"/>
              <a:gd name="connsiteX3807" fmla="*/ 17889281 w 22290864"/>
              <a:gd name="connsiteY3807" fmla="*/ 4042670 h 14570476"/>
              <a:gd name="connsiteX3808" fmla="*/ 17892078 w 22290864"/>
              <a:gd name="connsiteY3808" fmla="*/ 4050758 h 14570476"/>
              <a:gd name="connsiteX3809" fmla="*/ 17896766 w 22290864"/>
              <a:gd name="connsiteY3809" fmla="*/ 4059807 h 14570476"/>
              <a:gd name="connsiteX3810" fmla="*/ 17903053 w 22290864"/>
              <a:gd name="connsiteY3810" fmla="*/ 4061360 h 14570476"/>
              <a:gd name="connsiteX3811" fmla="*/ 17909007 w 22290864"/>
              <a:gd name="connsiteY3811" fmla="*/ 4059013 h 14570476"/>
              <a:gd name="connsiteX3812" fmla="*/ 17918957 w 22290864"/>
              <a:gd name="connsiteY3812" fmla="*/ 4038108 h 14570476"/>
              <a:gd name="connsiteX3813" fmla="*/ 17915463 w 22290864"/>
              <a:gd name="connsiteY3813" fmla="*/ 4033570 h 14570476"/>
              <a:gd name="connsiteX3814" fmla="*/ 17910655 w 22290864"/>
              <a:gd name="connsiteY3814" fmla="*/ 4031679 h 14570476"/>
              <a:gd name="connsiteX3815" fmla="*/ 17905801 w 22290864"/>
              <a:gd name="connsiteY3815" fmla="*/ 4032090 h 14570476"/>
              <a:gd name="connsiteX3816" fmla="*/ 17900380 w 22290864"/>
              <a:gd name="connsiteY3816" fmla="*/ 4032515 h 14570476"/>
              <a:gd name="connsiteX3817" fmla="*/ 17895832 w 22290864"/>
              <a:gd name="connsiteY3817" fmla="*/ 4031653 h 14570476"/>
              <a:gd name="connsiteX3818" fmla="*/ 17896904 w 22290864"/>
              <a:gd name="connsiteY3818" fmla="*/ 4029553 h 14570476"/>
              <a:gd name="connsiteX3819" fmla="*/ 17910816 w 22290864"/>
              <a:gd name="connsiteY3819" fmla="*/ 3999717 h 14570476"/>
              <a:gd name="connsiteX3820" fmla="*/ 17911364 w 22290864"/>
              <a:gd name="connsiteY3820" fmla="*/ 3998128 h 14570476"/>
              <a:gd name="connsiteX3821" fmla="*/ 17919922 w 22290864"/>
              <a:gd name="connsiteY3821" fmla="*/ 3999545 h 14570476"/>
              <a:gd name="connsiteX3822" fmla="*/ 17948640 w 22290864"/>
              <a:gd name="connsiteY3822" fmla="*/ 4004747 h 14570476"/>
              <a:gd name="connsiteX3823" fmla="*/ 17958770 w 22290864"/>
              <a:gd name="connsiteY3823" fmla="*/ 4009809 h 14570476"/>
              <a:gd name="connsiteX3824" fmla="*/ 17964398 w 22290864"/>
              <a:gd name="connsiteY3824" fmla="*/ 4017222 h 14570476"/>
              <a:gd name="connsiteX3825" fmla="*/ 17975721 w 22290864"/>
              <a:gd name="connsiteY3825" fmla="*/ 4025197 h 14570476"/>
              <a:gd name="connsiteX3826" fmla="*/ 17989140 w 22290864"/>
              <a:gd name="connsiteY3826" fmla="*/ 4016665 h 14570476"/>
              <a:gd name="connsiteX3827" fmla="*/ 17993909 w 22290864"/>
              <a:gd name="connsiteY3827" fmla="*/ 3999553 h 14570476"/>
              <a:gd name="connsiteX3828" fmla="*/ 17992363 w 22290864"/>
              <a:gd name="connsiteY3828" fmla="*/ 3990660 h 14570476"/>
              <a:gd name="connsiteX3829" fmla="*/ 17982304 w 22290864"/>
              <a:gd name="connsiteY3829" fmla="*/ 3982807 h 14570476"/>
              <a:gd name="connsiteX3830" fmla="*/ 17970966 w 22290864"/>
              <a:gd name="connsiteY3830" fmla="*/ 3986288 h 14570476"/>
              <a:gd name="connsiteX3831" fmla="*/ 17961619 w 22290864"/>
              <a:gd name="connsiteY3831" fmla="*/ 3990459 h 14570476"/>
              <a:gd name="connsiteX3832" fmla="*/ 17947965 w 22290864"/>
              <a:gd name="connsiteY3832" fmla="*/ 3989389 h 14570476"/>
              <a:gd name="connsiteX3833" fmla="*/ 17915595 w 22290864"/>
              <a:gd name="connsiteY3833" fmla="*/ 3980203 h 14570476"/>
              <a:gd name="connsiteX3834" fmla="*/ 17915943 w 22290864"/>
              <a:gd name="connsiteY3834" fmla="*/ 3977071 h 14570476"/>
              <a:gd name="connsiteX3835" fmla="*/ 17916319 w 22290864"/>
              <a:gd name="connsiteY3835" fmla="*/ 3944650 h 14570476"/>
              <a:gd name="connsiteX3836" fmla="*/ 17918266 w 22290864"/>
              <a:gd name="connsiteY3836" fmla="*/ 3942379 h 14570476"/>
              <a:gd name="connsiteX3837" fmla="*/ 17924923 w 22290864"/>
              <a:gd name="connsiteY3837" fmla="*/ 3945848 h 14570476"/>
              <a:gd name="connsiteX3838" fmla="*/ 17929280 w 22290864"/>
              <a:gd name="connsiteY3838" fmla="*/ 3948427 h 14570476"/>
              <a:gd name="connsiteX3839" fmla="*/ 17940120 w 22290864"/>
              <a:gd name="connsiteY3839" fmla="*/ 3944864 h 14570476"/>
              <a:gd name="connsiteX3840" fmla="*/ 17938134 w 22290864"/>
              <a:gd name="connsiteY3840" fmla="*/ 3920763 h 14570476"/>
              <a:gd name="connsiteX3841" fmla="*/ 17932826 w 22290864"/>
              <a:gd name="connsiteY3841" fmla="*/ 3916936 h 14570476"/>
              <a:gd name="connsiteX3842" fmla="*/ 17927312 w 22290864"/>
              <a:gd name="connsiteY3842" fmla="*/ 3917061 h 14570476"/>
              <a:gd name="connsiteX3843" fmla="*/ 17920306 w 22290864"/>
              <a:gd name="connsiteY3843" fmla="*/ 3923462 h 14570476"/>
              <a:gd name="connsiteX3844" fmla="*/ 17917508 w 22290864"/>
              <a:gd name="connsiteY3844" fmla="*/ 3926910 h 14570476"/>
              <a:gd name="connsiteX3845" fmla="*/ 17914024 w 22290864"/>
              <a:gd name="connsiteY3845" fmla="*/ 3929423 h 14570476"/>
              <a:gd name="connsiteX3846" fmla="*/ 17912619 w 22290864"/>
              <a:gd name="connsiteY3846" fmla="*/ 3925033 h 14570476"/>
              <a:gd name="connsiteX3847" fmla="*/ 17906878 w 22290864"/>
              <a:gd name="connsiteY3847" fmla="*/ 3908123 h 14570476"/>
              <a:gd name="connsiteX3848" fmla="*/ 17902285 w 22290864"/>
              <a:gd name="connsiteY3848" fmla="*/ 3898280 h 14570476"/>
              <a:gd name="connsiteX3849" fmla="*/ 17901859 w 22290864"/>
              <a:gd name="connsiteY3849" fmla="*/ 3897511 h 14570476"/>
              <a:gd name="connsiteX3850" fmla="*/ 17904503 w 22290864"/>
              <a:gd name="connsiteY3850" fmla="*/ 3895626 h 14570476"/>
              <a:gd name="connsiteX3851" fmla="*/ 17923769 w 22290864"/>
              <a:gd name="connsiteY3851" fmla="*/ 3882029 h 14570476"/>
              <a:gd name="connsiteX3852" fmla="*/ 17937805 w 22290864"/>
              <a:gd name="connsiteY3852" fmla="*/ 3873664 h 14570476"/>
              <a:gd name="connsiteX3853" fmla="*/ 17939709 w 22290864"/>
              <a:gd name="connsiteY3853" fmla="*/ 3873106 h 14570476"/>
              <a:gd name="connsiteX3854" fmla="*/ 17946252 w 22290864"/>
              <a:gd name="connsiteY3854" fmla="*/ 3872847 h 14570476"/>
              <a:gd name="connsiteX3855" fmla="*/ 17951618 w 22290864"/>
              <a:gd name="connsiteY3855" fmla="*/ 3873822 h 14570476"/>
              <a:gd name="connsiteX3856" fmla="*/ 17956808 w 22290864"/>
              <a:gd name="connsiteY3856" fmla="*/ 3874743 h 14570476"/>
              <a:gd name="connsiteX3857" fmla="*/ 17967734 w 22290864"/>
              <a:gd name="connsiteY3857" fmla="*/ 3869480 h 14570476"/>
              <a:gd name="connsiteX3858" fmla="*/ 17969837 w 22290864"/>
              <a:gd name="connsiteY3858" fmla="*/ 3858173 h 14570476"/>
              <a:gd name="connsiteX3859" fmla="*/ 17956286 w 22290864"/>
              <a:gd name="connsiteY3859" fmla="*/ 3837087 h 14570476"/>
              <a:gd name="connsiteX3860" fmla="*/ 17945303 w 22290864"/>
              <a:gd name="connsiteY3860" fmla="*/ 3834654 h 14570476"/>
              <a:gd name="connsiteX3861" fmla="*/ 17937790 w 22290864"/>
              <a:gd name="connsiteY3861" fmla="*/ 3840069 h 14570476"/>
              <a:gd name="connsiteX3862" fmla="*/ 17934902 w 22290864"/>
              <a:gd name="connsiteY3862" fmla="*/ 3848016 h 14570476"/>
              <a:gd name="connsiteX3863" fmla="*/ 17930811 w 22290864"/>
              <a:gd name="connsiteY3863" fmla="*/ 3857917 h 14570476"/>
              <a:gd name="connsiteX3864" fmla="*/ 17915631 w 22290864"/>
              <a:gd name="connsiteY3864" fmla="*/ 3868941 h 14570476"/>
              <a:gd name="connsiteX3865" fmla="*/ 17892362 w 22290864"/>
              <a:gd name="connsiteY3865" fmla="*/ 3881772 h 14570476"/>
              <a:gd name="connsiteX3866" fmla="*/ 17891169 w 22290864"/>
              <a:gd name="connsiteY3866" fmla="*/ 3880461 h 14570476"/>
              <a:gd name="connsiteX3867" fmla="*/ 17870544 w 22290864"/>
              <a:gd name="connsiteY3867" fmla="*/ 3858504 h 14570476"/>
              <a:gd name="connsiteX3868" fmla="*/ 17867291 w 22290864"/>
              <a:gd name="connsiteY3868" fmla="*/ 3855735 h 14570476"/>
              <a:gd name="connsiteX3869" fmla="*/ 17866698 w 22290864"/>
              <a:gd name="connsiteY3869" fmla="*/ 3855227 h 14570476"/>
              <a:gd name="connsiteX3870" fmla="*/ 17867586 w 22290864"/>
              <a:gd name="connsiteY3870" fmla="*/ 3854632 h 14570476"/>
              <a:gd name="connsiteX3871" fmla="*/ 17874979 w 22290864"/>
              <a:gd name="connsiteY3871" fmla="*/ 3852207 h 14570476"/>
              <a:gd name="connsiteX3872" fmla="*/ 17882140 w 22290864"/>
              <a:gd name="connsiteY3872" fmla="*/ 3849906 h 14570476"/>
              <a:gd name="connsiteX3873" fmla="*/ 17885851 w 22290864"/>
              <a:gd name="connsiteY3873" fmla="*/ 3842575 h 14570476"/>
              <a:gd name="connsiteX3874" fmla="*/ 17869782 w 22290864"/>
              <a:gd name="connsiteY3874" fmla="*/ 3825457 h 14570476"/>
              <a:gd name="connsiteX3875" fmla="*/ 17863572 w 22290864"/>
              <a:gd name="connsiteY3875" fmla="*/ 3824964 h 14570476"/>
              <a:gd name="connsiteX3876" fmla="*/ 17857047 w 22290864"/>
              <a:gd name="connsiteY3876" fmla="*/ 3829999 h 14570476"/>
              <a:gd name="connsiteX3877" fmla="*/ 17856469 w 22290864"/>
              <a:gd name="connsiteY3877" fmla="*/ 3838287 h 14570476"/>
              <a:gd name="connsiteX3878" fmla="*/ 17856928 w 22290864"/>
              <a:gd name="connsiteY3878" fmla="*/ 3843787 h 14570476"/>
              <a:gd name="connsiteX3879" fmla="*/ 17856281 w 22290864"/>
              <a:gd name="connsiteY3879" fmla="*/ 3847750 h 14570476"/>
              <a:gd name="connsiteX3880" fmla="*/ 17853685 w 22290864"/>
              <a:gd name="connsiteY3880" fmla="*/ 3846238 h 14570476"/>
              <a:gd name="connsiteX3881" fmla="*/ 17826678 w 22290864"/>
              <a:gd name="connsiteY3881" fmla="*/ 3833585 h 14570476"/>
              <a:gd name="connsiteX3882" fmla="*/ 17823544 w 22290864"/>
              <a:gd name="connsiteY3882" fmla="*/ 3832122 h 14570476"/>
              <a:gd name="connsiteX3883" fmla="*/ 17824753 w 22290864"/>
              <a:gd name="connsiteY3883" fmla="*/ 3825052 h 14570476"/>
              <a:gd name="connsiteX3884" fmla="*/ 17830883 w 22290864"/>
              <a:gd name="connsiteY3884" fmla="*/ 3793413 h 14570476"/>
              <a:gd name="connsiteX3885" fmla="*/ 17836798 w 22290864"/>
              <a:gd name="connsiteY3885" fmla="*/ 3784947 h 14570476"/>
              <a:gd name="connsiteX3886" fmla="*/ 17841402 w 22290864"/>
              <a:gd name="connsiteY3886" fmla="*/ 3781716 h 14570476"/>
              <a:gd name="connsiteX3887" fmla="*/ 17848200 w 22290864"/>
              <a:gd name="connsiteY3887" fmla="*/ 3776066 h 14570476"/>
              <a:gd name="connsiteX3888" fmla="*/ 17850146 w 22290864"/>
              <a:gd name="connsiteY3888" fmla="*/ 3766912 h 14570476"/>
              <a:gd name="connsiteX3889" fmla="*/ 17845809 w 22290864"/>
              <a:gd name="connsiteY3889" fmla="*/ 3759298 h 14570476"/>
              <a:gd name="connsiteX3890" fmla="*/ 17830086 w 22290864"/>
              <a:gd name="connsiteY3890" fmla="*/ 3752058 h 14570476"/>
              <a:gd name="connsiteX3891" fmla="*/ 17820836 w 22290864"/>
              <a:gd name="connsiteY3891" fmla="*/ 3752001 h 14570476"/>
              <a:gd name="connsiteX3892" fmla="*/ 17815576 w 22290864"/>
              <a:gd name="connsiteY3892" fmla="*/ 3753240 h 14570476"/>
              <a:gd name="connsiteX3893" fmla="*/ 17810207 w 22290864"/>
              <a:gd name="connsiteY3893" fmla="*/ 3757529 h 14570476"/>
              <a:gd name="connsiteX3894" fmla="*/ 17808379 w 22290864"/>
              <a:gd name="connsiteY3894" fmla="*/ 3761232 h 14570476"/>
              <a:gd name="connsiteX3895" fmla="*/ 17808207 w 22290864"/>
              <a:gd name="connsiteY3895" fmla="*/ 3767598 h 14570476"/>
              <a:gd name="connsiteX3896" fmla="*/ 17812189 w 22290864"/>
              <a:gd name="connsiteY3896" fmla="*/ 3775841 h 14570476"/>
              <a:gd name="connsiteX3897" fmla="*/ 17815972 w 22290864"/>
              <a:gd name="connsiteY3897" fmla="*/ 3790665 h 14570476"/>
              <a:gd name="connsiteX3898" fmla="*/ 17809512 w 22290864"/>
              <a:gd name="connsiteY3898" fmla="*/ 3815350 h 14570476"/>
              <a:gd name="connsiteX3899" fmla="*/ 17806596 w 22290864"/>
              <a:gd name="connsiteY3899" fmla="*/ 3825471 h 14570476"/>
              <a:gd name="connsiteX3900" fmla="*/ 17805771 w 22290864"/>
              <a:gd name="connsiteY3900" fmla="*/ 3828391 h 14570476"/>
              <a:gd name="connsiteX3901" fmla="*/ 17803866 w 22290864"/>
              <a:gd name="connsiteY3901" fmla="*/ 3828086 h 14570476"/>
              <a:gd name="connsiteX3902" fmla="*/ 17771530 w 22290864"/>
              <a:gd name="connsiteY3902" fmla="*/ 3827315 h 14570476"/>
              <a:gd name="connsiteX3903" fmla="*/ 17767987 w 22290864"/>
              <a:gd name="connsiteY3903" fmla="*/ 3827649 h 14570476"/>
              <a:gd name="connsiteX3904" fmla="*/ 17768282 w 22290864"/>
              <a:gd name="connsiteY3904" fmla="*/ 3826420 h 14570476"/>
              <a:gd name="connsiteX3905" fmla="*/ 17771610 w 22290864"/>
              <a:gd name="connsiteY3905" fmla="*/ 3819681 h 14570476"/>
              <a:gd name="connsiteX3906" fmla="*/ 17774849 w 22290864"/>
              <a:gd name="connsiteY3906" fmla="*/ 3810220 h 14570476"/>
              <a:gd name="connsiteX3907" fmla="*/ 17770550 w 22290864"/>
              <a:gd name="connsiteY3907" fmla="*/ 3803800 h 14570476"/>
              <a:gd name="connsiteX3908" fmla="*/ 17756888 w 22290864"/>
              <a:gd name="connsiteY3908" fmla="*/ 3801827 h 14570476"/>
              <a:gd name="connsiteX3909" fmla="*/ 17744785 w 22290864"/>
              <a:gd name="connsiteY3909" fmla="*/ 3808091 h 14570476"/>
              <a:gd name="connsiteX3910" fmla="*/ 17743087 w 22290864"/>
              <a:gd name="connsiteY3910" fmla="*/ 3816109 h 14570476"/>
              <a:gd name="connsiteX3911" fmla="*/ 17749486 w 22290864"/>
              <a:gd name="connsiteY3911" fmla="*/ 3823727 h 14570476"/>
              <a:gd name="connsiteX3912" fmla="*/ 17753209 w 22290864"/>
              <a:gd name="connsiteY3912" fmla="*/ 3826899 h 14570476"/>
              <a:gd name="connsiteX3913" fmla="*/ 17755241 w 22290864"/>
              <a:gd name="connsiteY3913" fmla="*/ 3829792 h 14570476"/>
              <a:gd name="connsiteX3914" fmla="*/ 17752148 w 22290864"/>
              <a:gd name="connsiteY3914" fmla="*/ 3830659 h 14570476"/>
              <a:gd name="connsiteX3915" fmla="*/ 17723716 w 22290864"/>
              <a:gd name="connsiteY3915" fmla="*/ 3841365 h 14570476"/>
              <a:gd name="connsiteX3916" fmla="*/ 17721555 w 22290864"/>
              <a:gd name="connsiteY3916" fmla="*/ 3842389 h 14570476"/>
              <a:gd name="connsiteX3917" fmla="*/ 17708557 w 22290864"/>
              <a:gd name="connsiteY3917" fmla="*/ 3824029 h 14570476"/>
              <a:gd name="connsiteX3918" fmla="*/ 17697983 w 22290864"/>
              <a:gd name="connsiteY3918" fmla="*/ 3805085 h 14570476"/>
              <a:gd name="connsiteX3919" fmla="*/ 17698915 w 22290864"/>
              <a:gd name="connsiteY3919" fmla="*/ 3793579 h 14570476"/>
              <a:gd name="connsiteX3920" fmla="*/ 17699543 w 22290864"/>
              <a:gd name="connsiteY3920" fmla="*/ 3785577 h 14570476"/>
              <a:gd name="connsiteX3921" fmla="*/ 17698374 w 22290864"/>
              <a:gd name="connsiteY3921" fmla="*/ 3782199 h 14570476"/>
              <a:gd name="connsiteX3922" fmla="*/ 17679129 w 22290864"/>
              <a:gd name="connsiteY3922" fmla="*/ 3776762 h 14570476"/>
              <a:gd name="connsiteX3923" fmla="*/ 17662192 w 22290864"/>
              <a:gd name="connsiteY3923" fmla="*/ 3789202 h 14570476"/>
              <a:gd name="connsiteX3924" fmla="*/ 17659526 w 22290864"/>
              <a:gd name="connsiteY3924" fmla="*/ 3795133 h 14570476"/>
              <a:gd name="connsiteX3925" fmla="*/ 17668529 w 22290864"/>
              <a:gd name="connsiteY3925" fmla="*/ 3809462 h 14570476"/>
              <a:gd name="connsiteX3926" fmla="*/ 17673610 w 22290864"/>
              <a:gd name="connsiteY3926" fmla="*/ 3810864 h 14570476"/>
              <a:gd name="connsiteX3927" fmla="*/ 17682003 w 22290864"/>
              <a:gd name="connsiteY3927" fmla="*/ 3814141 h 14570476"/>
              <a:gd name="connsiteX3928" fmla="*/ 17696116 w 22290864"/>
              <a:gd name="connsiteY3928" fmla="*/ 3833846 h 14570476"/>
              <a:gd name="connsiteX3929" fmla="*/ 17699160 w 22290864"/>
              <a:gd name="connsiteY3929" fmla="*/ 3839323 h 14570476"/>
              <a:gd name="connsiteX3930" fmla="*/ 17703676 w 22290864"/>
              <a:gd name="connsiteY3930" fmla="*/ 3847496 h 14570476"/>
              <a:gd name="connsiteX3931" fmla="*/ 17706219 w 22290864"/>
              <a:gd name="connsiteY3931" fmla="*/ 3852134 h 14570476"/>
              <a:gd name="connsiteX3932" fmla="*/ 17704669 w 22290864"/>
              <a:gd name="connsiteY3932" fmla="*/ 3853284 h 14570476"/>
              <a:gd name="connsiteX3933" fmla="*/ 17682622 w 22290864"/>
              <a:gd name="connsiteY3933" fmla="*/ 3874347 h 14570476"/>
              <a:gd name="connsiteX3934" fmla="*/ 17680394 w 22290864"/>
              <a:gd name="connsiteY3934" fmla="*/ 3876329 h 14570476"/>
              <a:gd name="connsiteX3935" fmla="*/ 17677937 w 22290864"/>
              <a:gd name="connsiteY3935" fmla="*/ 3868751 h 14570476"/>
              <a:gd name="connsiteX3936" fmla="*/ 17676637 w 22290864"/>
              <a:gd name="connsiteY3936" fmla="*/ 3863500 h 14570476"/>
              <a:gd name="connsiteX3937" fmla="*/ 17673427 w 22290864"/>
              <a:gd name="connsiteY3937" fmla="*/ 3859882 h 14570476"/>
              <a:gd name="connsiteX3938" fmla="*/ 17660537 w 22290864"/>
              <a:gd name="connsiteY3938" fmla="*/ 3861061 h 14570476"/>
              <a:gd name="connsiteX3939" fmla="*/ 17651096 w 22290864"/>
              <a:gd name="connsiteY3939" fmla="*/ 3881500 h 14570476"/>
              <a:gd name="connsiteX3940" fmla="*/ 17659254 w 22290864"/>
              <a:gd name="connsiteY3940" fmla="*/ 3887953 h 14570476"/>
              <a:gd name="connsiteX3941" fmla="*/ 17664556 w 22290864"/>
              <a:gd name="connsiteY3941" fmla="*/ 3887570 h 14570476"/>
              <a:gd name="connsiteX3942" fmla="*/ 17671997 w 22290864"/>
              <a:gd name="connsiteY3942" fmla="*/ 3887389 h 14570476"/>
              <a:gd name="connsiteX3943" fmla="*/ 17672722 w 22290864"/>
              <a:gd name="connsiteY3943" fmla="*/ 3887560 h 14570476"/>
              <a:gd name="connsiteX3944" fmla="*/ 17670664 w 22290864"/>
              <a:gd name="connsiteY3944" fmla="*/ 3891154 h 14570476"/>
              <a:gd name="connsiteX3945" fmla="*/ 17658049 w 22290864"/>
              <a:gd name="connsiteY3945" fmla="*/ 3918853 h 14570476"/>
              <a:gd name="connsiteX3946" fmla="*/ 17657042 w 22290864"/>
              <a:gd name="connsiteY3946" fmla="*/ 3921699 h 14570476"/>
              <a:gd name="connsiteX3947" fmla="*/ 17627932 w 22290864"/>
              <a:gd name="connsiteY3947" fmla="*/ 3916670 h 14570476"/>
              <a:gd name="connsiteX3948" fmla="*/ 17612356 w 22290864"/>
              <a:gd name="connsiteY3948" fmla="*/ 3910899 h 14570476"/>
              <a:gd name="connsiteX3949" fmla="*/ 17606664 w 22290864"/>
              <a:gd name="connsiteY3949" fmla="*/ 3903728 h 14570476"/>
              <a:gd name="connsiteX3950" fmla="*/ 17603591 w 22290864"/>
              <a:gd name="connsiteY3950" fmla="*/ 3899307 h 14570476"/>
              <a:gd name="connsiteX3951" fmla="*/ 17598223 w 22290864"/>
              <a:gd name="connsiteY3951" fmla="*/ 3895618 h 14570476"/>
              <a:gd name="connsiteX3952" fmla="*/ 17589271 w 22290864"/>
              <a:gd name="connsiteY3952" fmla="*/ 3895953 h 14570476"/>
              <a:gd name="connsiteX3953" fmla="*/ 17576764 w 22290864"/>
              <a:gd name="connsiteY3953" fmla="*/ 3918391 h 14570476"/>
              <a:gd name="connsiteX3954" fmla="*/ 17577054 w 22290864"/>
              <a:gd name="connsiteY3954" fmla="*/ 3924383 h 14570476"/>
              <a:gd name="connsiteX3955" fmla="*/ 17579779 w 22290864"/>
              <a:gd name="connsiteY3955" fmla="*/ 3932420 h 14570476"/>
              <a:gd name="connsiteX3956" fmla="*/ 17588919 w 22290864"/>
              <a:gd name="connsiteY3956" fmla="*/ 3937484 h 14570476"/>
              <a:gd name="connsiteX3957" fmla="*/ 17595285 w 22290864"/>
              <a:gd name="connsiteY3957" fmla="*/ 3936309 h 14570476"/>
              <a:gd name="connsiteX3958" fmla="*/ 17599729 w 22290864"/>
              <a:gd name="connsiteY3958" fmla="*/ 3933863 h 14570476"/>
              <a:gd name="connsiteX3959" fmla="*/ 17613878 w 22290864"/>
              <a:gd name="connsiteY3959" fmla="*/ 3929226 h 14570476"/>
              <a:gd name="connsiteX3960" fmla="*/ 17639969 w 22290864"/>
              <a:gd name="connsiteY3960" fmla="*/ 3935678 h 14570476"/>
              <a:gd name="connsiteX3961" fmla="*/ 17650194 w 22290864"/>
              <a:gd name="connsiteY3961" fmla="*/ 3938598 h 14570476"/>
              <a:gd name="connsiteX3962" fmla="*/ 17653203 w 22290864"/>
              <a:gd name="connsiteY3962" fmla="*/ 3939451 h 14570476"/>
              <a:gd name="connsiteX3963" fmla="*/ 17653011 w 22290864"/>
              <a:gd name="connsiteY3963" fmla="*/ 3940663 h 14570476"/>
              <a:gd name="connsiteX3964" fmla="*/ 17652358 w 22290864"/>
              <a:gd name="connsiteY3964" fmla="*/ 3972457 h 14570476"/>
              <a:gd name="connsiteX3965" fmla="*/ 17652438 w 22290864"/>
              <a:gd name="connsiteY3965" fmla="*/ 3975748 h 14570476"/>
              <a:gd name="connsiteX3966" fmla="*/ 17645591 w 22290864"/>
              <a:gd name="connsiteY3966" fmla="*/ 3972396 h 14570476"/>
              <a:gd name="connsiteX3967" fmla="*/ 17636199 w 22290864"/>
              <a:gd name="connsiteY3967" fmla="*/ 3969060 h 14570476"/>
              <a:gd name="connsiteX3968" fmla="*/ 17629746 w 22290864"/>
              <a:gd name="connsiteY3968" fmla="*/ 3973282 h 14570476"/>
              <a:gd name="connsiteX3969" fmla="*/ 17627641 w 22290864"/>
              <a:gd name="connsiteY3969" fmla="*/ 3979053 h 14570476"/>
              <a:gd name="connsiteX3970" fmla="*/ 17635951 w 22290864"/>
              <a:gd name="connsiteY3970" fmla="*/ 4000511 h 14570476"/>
              <a:gd name="connsiteX3971" fmla="*/ 17641295 w 22290864"/>
              <a:gd name="connsiteY3971" fmla="*/ 4001110 h 14570476"/>
              <a:gd name="connsiteX3972" fmla="*/ 17649014 w 22290864"/>
              <a:gd name="connsiteY3972" fmla="*/ 3995303 h 14570476"/>
              <a:gd name="connsiteX3973" fmla="*/ 17653899 w 22290864"/>
              <a:gd name="connsiteY3973" fmla="*/ 3989792 h 14570476"/>
              <a:gd name="connsiteX3974" fmla="*/ 17654983 w 22290864"/>
              <a:gd name="connsiteY3974" fmla="*/ 3988995 h 14570476"/>
              <a:gd name="connsiteX3975" fmla="*/ 17655271 w 22290864"/>
              <a:gd name="connsiteY3975" fmla="*/ 3990062 h 14570476"/>
              <a:gd name="connsiteX3976" fmla="*/ 17656479 w 22290864"/>
              <a:gd name="connsiteY3976" fmla="*/ 3994528 h 14570476"/>
              <a:gd name="connsiteX3977" fmla="*/ 17666577 w 22290864"/>
              <a:gd name="connsiteY3977" fmla="*/ 4020395 h 14570476"/>
              <a:gd name="connsiteX3978" fmla="*/ 17668046 w 22290864"/>
              <a:gd name="connsiteY3978" fmla="*/ 4023322 h 14570476"/>
              <a:gd name="connsiteX3979" fmla="*/ 17665230 w 22290864"/>
              <a:gd name="connsiteY3979" fmla="*/ 4025552 h 14570476"/>
              <a:gd name="connsiteX3980" fmla="*/ 17631307 w 22290864"/>
              <a:gd name="connsiteY3980" fmla="*/ 4046589 h 14570476"/>
              <a:gd name="connsiteX3981" fmla="*/ 17620471 w 22290864"/>
              <a:gd name="connsiteY3981" fmla="*/ 4045878 h 14570476"/>
              <a:gd name="connsiteX3982" fmla="*/ 17607185 w 22290864"/>
              <a:gd name="connsiteY3982" fmla="*/ 4047083 h 14570476"/>
              <a:gd name="connsiteX3983" fmla="*/ 17601714 w 22290864"/>
              <a:gd name="connsiteY3983" fmla="*/ 4056547 h 14570476"/>
              <a:gd name="connsiteX3984" fmla="*/ 17603544 w 22290864"/>
              <a:gd name="connsiteY3984" fmla="*/ 4067222 h 14570476"/>
              <a:gd name="connsiteX3985" fmla="*/ 17620394 w 22290864"/>
              <a:gd name="connsiteY3985" fmla="*/ 4084837 h 14570476"/>
              <a:gd name="connsiteX3986" fmla="*/ 17625774 w 22290864"/>
              <a:gd name="connsiteY3986" fmla="*/ 4085157 h 14570476"/>
              <a:gd name="connsiteX3987" fmla="*/ 17634717 w 22290864"/>
              <a:gd name="connsiteY3987" fmla="*/ 4078508 h 14570476"/>
              <a:gd name="connsiteX3988" fmla="*/ 17637030 w 22290864"/>
              <a:gd name="connsiteY3988" fmla="*/ 4071248 h 14570476"/>
              <a:gd name="connsiteX3989" fmla="*/ 17639807 w 22290864"/>
              <a:gd name="connsiteY3989" fmla="*/ 4063509 h 14570476"/>
              <a:gd name="connsiteX3990" fmla="*/ 17648673 w 22290864"/>
              <a:gd name="connsiteY3990" fmla="*/ 4055064 h 14570476"/>
              <a:gd name="connsiteX3991" fmla="*/ 17660636 w 22290864"/>
              <a:gd name="connsiteY3991" fmla="*/ 4048234 h 14570476"/>
              <a:gd name="connsiteX3992" fmla="*/ 17674382 w 22290864"/>
              <a:gd name="connsiteY3992" fmla="*/ 4040635 h 14570476"/>
              <a:gd name="connsiteX3993" fmla="*/ 17677986 w 22290864"/>
              <a:gd name="connsiteY3993" fmla="*/ 4038817 h 14570476"/>
              <a:gd name="connsiteX3994" fmla="*/ 17679876 w 22290864"/>
              <a:gd name="connsiteY3994" fmla="*/ 4040998 h 14570476"/>
              <a:gd name="connsiteX3995" fmla="*/ 17700410 w 22290864"/>
              <a:gd name="connsiteY3995" fmla="*/ 4061939 h 14570476"/>
              <a:gd name="connsiteX3996" fmla="*/ 17702540 w 22290864"/>
              <a:gd name="connsiteY3996" fmla="*/ 4063679 h 14570476"/>
              <a:gd name="connsiteX3997" fmla="*/ 17701744 w 22290864"/>
              <a:gd name="connsiteY3997" fmla="*/ 4064194 h 14570476"/>
              <a:gd name="connsiteX3998" fmla="*/ 17694112 w 22290864"/>
              <a:gd name="connsiteY3998" fmla="*/ 4066703 h 14570476"/>
              <a:gd name="connsiteX3999" fmla="*/ 17684963 w 22290864"/>
              <a:gd name="connsiteY3999" fmla="*/ 4071282 h 14570476"/>
              <a:gd name="connsiteX4000" fmla="*/ 17685895 w 22290864"/>
              <a:gd name="connsiteY4000" fmla="*/ 4083837 h 14570476"/>
              <a:gd name="connsiteX4001" fmla="*/ 17692111 w 22290864"/>
              <a:gd name="connsiteY4001" fmla="*/ 4090013 h 14570476"/>
              <a:gd name="connsiteX4002" fmla="*/ 17705366 w 22290864"/>
              <a:gd name="connsiteY4002" fmla="*/ 4094035 h 14570476"/>
              <a:gd name="connsiteX4003" fmla="*/ 17711391 w 22290864"/>
              <a:gd name="connsiteY4003" fmla="*/ 4090012 h 14570476"/>
              <a:gd name="connsiteX4004" fmla="*/ 17712771 w 22290864"/>
              <a:gd name="connsiteY4004" fmla="*/ 4081608 h 14570476"/>
              <a:gd name="connsiteX4005" fmla="*/ 17712331 w 22290864"/>
              <a:gd name="connsiteY4005" fmla="*/ 4073515 h 14570476"/>
              <a:gd name="connsiteX4006" fmla="*/ 17714725 w 22290864"/>
              <a:gd name="connsiteY4006" fmla="*/ 4072137 h 14570476"/>
              <a:gd name="connsiteX4007" fmla="*/ 17744134 w 22290864"/>
              <a:gd name="connsiteY4007" fmla="*/ 4085661 h 14570476"/>
              <a:gd name="connsiteX4008" fmla="*/ 17747127 w 22290864"/>
              <a:gd name="connsiteY4008" fmla="*/ 4086790 h 14570476"/>
              <a:gd name="connsiteX4009" fmla="*/ 17743873 w 22290864"/>
              <a:gd name="connsiteY4009" fmla="*/ 4106484 h 14570476"/>
              <a:gd name="connsiteX4010" fmla="*/ 17737190 w 22290864"/>
              <a:gd name="connsiteY4010" fmla="*/ 4131586 h 14570476"/>
              <a:gd name="connsiteX4011" fmla="*/ 17729067 w 22290864"/>
              <a:gd name="connsiteY4011" fmla="*/ 4138600 h 14570476"/>
              <a:gd name="connsiteX4012" fmla="*/ 17722443 w 22290864"/>
              <a:gd name="connsiteY4012" fmla="*/ 4144156 h 14570476"/>
              <a:gd name="connsiteX4013" fmla="*/ 17720419 w 22290864"/>
              <a:gd name="connsiteY4013" fmla="*/ 4153345 h 14570476"/>
              <a:gd name="connsiteX4014" fmla="*/ 17726614 w 22290864"/>
              <a:gd name="connsiteY4014" fmla="*/ 4162472 h 14570476"/>
              <a:gd name="connsiteX4015" fmla="*/ 17746852 w 22290864"/>
              <a:gd name="connsiteY4015" fmla="*/ 4168664 h 14570476"/>
              <a:gd name="connsiteX4016" fmla="*/ 17750471 w 22290864"/>
              <a:gd name="connsiteY4016" fmla="*/ 4168170 h 14570476"/>
              <a:gd name="connsiteX4017" fmla="*/ 19125654 w 22290864"/>
              <a:gd name="connsiteY4017" fmla="*/ 4119243 h 14570476"/>
              <a:gd name="connsiteX4018" fmla="*/ 19148403 w 22290864"/>
              <a:gd name="connsiteY4018" fmla="*/ 4111217 h 14570476"/>
              <a:gd name="connsiteX4019" fmla="*/ 19165908 w 22290864"/>
              <a:gd name="connsiteY4019" fmla="*/ 4081766 h 14570476"/>
              <a:gd name="connsiteX4020" fmla="*/ 19160771 w 22290864"/>
              <a:gd name="connsiteY4020" fmla="*/ 4071561 h 14570476"/>
              <a:gd name="connsiteX4021" fmla="*/ 19148699 w 22290864"/>
              <a:gd name="connsiteY4021" fmla="*/ 4063159 h 14570476"/>
              <a:gd name="connsiteX4022" fmla="*/ 19127546 w 22290864"/>
              <a:gd name="connsiteY4022" fmla="*/ 4047075 h 14570476"/>
              <a:gd name="connsiteX4023" fmla="*/ 19112333 w 22290864"/>
              <a:gd name="connsiteY4023" fmla="*/ 4004383 h 14570476"/>
              <a:gd name="connsiteX4024" fmla="*/ 19103121 w 22290864"/>
              <a:gd name="connsiteY4024" fmla="*/ 3972642 h 14570476"/>
              <a:gd name="connsiteX4025" fmla="*/ 19106740 w 22290864"/>
              <a:gd name="connsiteY4025" fmla="*/ 3970776 h 14570476"/>
              <a:gd name="connsiteX4026" fmla="*/ 19153279 w 22290864"/>
              <a:gd name="connsiteY4026" fmla="*/ 3941660 h 14570476"/>
              <a:gd name="connsiteX4027" fmla="*/ 19156592 w 22290864"/>
              <a:gd name="connsiteY4027" fmla="*/ 3939074 h 14570476"/>
              <a:gd name="connsiteX4028" fmla="*/ 19157620 w 22290864"/>
              <a:gd name="connsiteY4028" fmla="*/ 3941279 h 14570476"/>
              <a:gd name="connsiteX4029" fmla="*/ 19159492 w 22290864"/>
              <a:gd name="connsiteY4029" fmla="*/ 3956534 h 14570476"/>
              <a:gd name="connsiteX4030" fmla="*/ 19164322 w 22290864"/>
              <a:gd name="connsiteY4030" fmla="*/ 3974185 h 14570476"/>
              <a:gd name="connsiteX4031" fmla="*/ 19174778 w 22290864"/>
              <a:gd name="connsiteY4031" fmla="*/ 3979276 h 14570476"/>
              <a:gd name="connsiteX4032" fmla="*/ 19186117 w 22290864"/>
              <a:gd name="connsiteY4032" fmla="*/ 3977392 h 14570476"/>
              <a:gd name="connsiteX4033" fmla="*/ 19211447 w 22290864"/>
              <a:gd name="connsiteY4033" fmla="*/ 3944421 h 14570476"/>
              <a:gd name="connsiteX4034" fmla="*/ 19207018 w 22290864"/>
              <a:gd name="connsiteY4034" fmla="*/ 3935140 h 14570476"/>
              <a:gd name="connsiteX4035" fmla="*/ 19199286 w 22290864"/>
              <a:gd name="connsiteY4035" fmla="*/ 3930012 h 14570476"/>
              <a:gd name="connsiteX4036" fmla="*/ 19190606 w 22290864"/>
              <a:gd name="connsiteY4036" fmla="*/ 3928909 h 14570476"/>
              <a:gd name="connsiteX4037" fmla="*/ 19180927 w 22290864"/>
              <a:gd name="connsiteY4037" fmla="*/ 3927617 h 14570476"/>
              <a:gd name="connsiteX4038" fmla="*/ 19173266 w 22290864"/>
              <a:gd name="connsiteY4038" fmla="*/ 3924394 h 14570476"/>
              <a:gd name="connsiteX4039" fmla="*/ 19175937 w 22290864"/>
              <a:gd name="connsiteY4039" fmla="*/ 3921110 h 14570476"/>
              <a:gd name="connsiteX4040" fmla="*/ 19211582 w 22290864"/>
              <a:gd name="connsiteY4040" fmla="*/ 3873943 h 14570476"/>
              <a:gd name="connsiteX4041" fmla="*/ 19213143 w 22290864"/>
              <a:gd name="connsiteY4041" fmla="*/ 3871359 h 14570476"/>
              <a:gd name="connsiteX4042" fmla="*/ 19227637 w 22290864"/>
              <a:gd name="connsiteY4042" fmla="*/ 3877064 h 14570476"/>
              <a:gd name="connsiteX4043" fmla="*/ 19276113 w 22290864"/>
              <a:gd name="connsiteY4043" fmla="*/ 3896993 h 14570476"/>
              <a:gd name="connsiteX4044" fmla="*/ 19291999 w 22290864"/>
              <a:gd name="connsiteY4044" fmla="*/ 3909690 h 14570476"/>
              <a:gd name="connsiteX4045" fmla="*/ 19299096 w 22290864"/>
              <a:gd name="connsiteY4045" fmla="*/ 3924825 h 14570476"/>
              <a:gd name="connsiteX4046" fmla="*/ 19315984 w 22290864"/>
              <a:gd name="connsiteY4046" fmla="*/ 3943083 h 14570476"/>
              <a:gd name="connsiteX4047" fmla="*/ 19342754 w 22290864"/>
              <a:gd name="connsiteY4047" fmla="*/ 3933144 h 14570476"/>
              <a:gd name="connsiteX4048" fmla="*/ 19357563 w 22290864"/>
              <a:gd name="connsiteY4048" fmla="*/ 3904887 h 14570476"/>
              <a:gd name="connsiteX4049" fmla="*/ 19358191 w 22290864"/>
              <a:gd name="connsiteY4049" fmla="*/ 3888691 h 14570476"/>
              <a:gd name="connsiteX4050" fmla="*/ 19343474 w 22290864"/>
              <a:gd name="connsiteY4050" fmla="*/ 3871118 h 14570476"/>
              <a:gd name="connsiteX4051" fmla="*/ 19322256 w 22290864"/>
              <a:gd name="connsiteY4051" fmla="*/ 3872969 h 14570476"/>
              <a:gd name="connsiteX4052" fmla="*/ 19304276 w 22290864"/>
              <a:gd name="connsiteY4052" fmla="*/ 3876780 h 14570476"/>
              <a:gd name="connsiteX4053" fmla="*/ 19280700 w 22290864"/>
              <a:gd name="connsiteY4053" fmla="*/ 3869771 h 14570476"/>
              <a:gd name="connsiteX4054" fmla="*/ 19227309 w 22290864"/>
              <a:gd name="connsiteY4054" fmla="*/ 3841473 h 14570476"/>
              <a:gd name="connsiteX4055" fmla="*/ 19229096 w 22290864"/>
              <a:gd name="connsiteY4055" fmla="*/ 3836101 h 14570476"/>
              <a:gd name="connsiteX4056" fmla="*/ 19241943 w 22290864"/>
              <a:gd name="connsiteY4056" fmla="*/ 3779310 h 14570476"/>
              <a:gd name="connsiteX4057" fmla="*/ 19246216 w 22290864"/>
              <a:gd name="connsiteY4057" fmla="*/ 3776054 h 14570476"/>
              <a:gd name="connsiteX4058" fmla="*/ 19256602 w 22290864"/>
              <a:gd name="connsiteY4058" fmla="*/ 3784648 h 14570476"/>
              <a:gd name="connsiteX4059" fmla="*/ 19263284 w 22290864"/>
              <a:gd name="connsiteY4059" fmla="*/ 3790814 h 14570476"/>
              <a:gd name="connsiteX4060" fmla="*/ 19283659 w 22290864"/>
              <a:gd name="connsiteY4060" fmla="*/ 3788631 h 14570476"/>
              <a:gd name="connsiteX4061" fmla="*/ 19289231 w 22290864"/>
              <a:gd name="connsiteY4061" fmla="*/ 3745562 h 14570476"/>
              <a:gd name="connsiteX4062" fmla="*/ 19281348 w 22290864"/>
              <a:gd name="connsiteY4062" fmla="*/ 3736847 h 14570476"/>
              <a:gd name="connsiteX4063" fmla="*/ 19271618 w 22290864"/>
              <a:gd name="connsiteY4063" fmla="*/ 3734994 h 14570476"/>
              <a:gd name="connsiteX4064" fmla="*/ 19256908 w 22290864"/>
              <a:gd name="connsiteY4064" fmla="*/ 3743601 h 14570476"/>
              <a:gd name="connsiteX4065" fmla="*/ 19250699 w 22290864"/>
              <a:gd name="connsiteY4065" fmla="*/ 3748604 h 14570476"/>
              <a:gd name="connsiteX4066" fmla="*/ 19243636 w 22290864"/>
              <a:gd name="connsiteY4066" fmla="*/ 3751708 h 14570476"/>
              <a:gd name="connsiteX4067" fmla="*/ 19242819 w 22290864"/>
              <a:gd name="connsiteY4067" fmla="*/ 3743469 h 14570476"/>
              <a:gd name="connsiteX4068" fmla="*/ 19239092 w 22290864"/>
              <a:gd name="connsiteY4068" fmla="*/ 3711617 h 14570476"/>
              <a:gd name="connsiteX4069" fmla="*/ 19234728 w 22290864"/>
              <a:gd name="connsiteY4069" fmla="*/ 3692605 h 14570476"/>
              <a:gd name="connsiteX4070" fmla="*/ 19234268 w 22290864"/>
              <a:gd name="connsiteY4070" fmla="*/ 3691095 h 14570476"/>
              <a:gd name="connsiteX4071" fmla="*/ 19239620 w 22290864"/>
              <a:gd name="connsiteY4071" fmla="*/ 3688778 h 14570476"/>
              <a:gd name="connsiteX4072" fmla="*/ 19278562 w 22290864"/>
              <a:gd name="connsiteY4072" fmla="*/ 3672142 h 14570476"/>
              <a:gd name="connsiteX4073" fmla="*/ 19306355 w 22290864"/>
              <a:gd name="connsiteY4073" fmla="*/ 3662729 h 14570476"/>
              <a:gd name="connsiteX4074" fmla="*/ 19309908 w 22290864"/>
              <a:gd name="connsiteY4074" fmla="*/ 3662464 h 14570476"/>
              <a:gd name="connsiteX4075" fmla="*/ 19321497 w 22290864"/>
              <a:gd name="connsiteY4075" fmla="*/ 3664469 h 14570476"/>
              <a:gd name="connsiteX4076" fmla="*/ 19330554 w 22290864"/>
              <a:gd name="connsiteY4076" fmla="*/ 3668198 h 14570476"/>
              <a:gd name="connsiteX4077" fmla="*/ 19339319 w 22290864"/>
              <a:gd name="connsiteY4077" fmla="*/ 3671765 h 14570476"/>
              <a:gd name="connsiteX4078" fmla="*/ 19360486 w 22290864"/>
              <a:gd name="connsiteY4078" fmla="*/ 3666630 h 14570476"/>
              <a:gd name="connsiteX4079" fmla="*/ 19368429 w 22290864"/>
              <a:gd name="connsiteY4079" fmla="*/ 3647564 h 14570476"/>
              <a:gd name="connsiteX4080" fmla="*/ 19352558 w 22290864"/>
              <a:gd name="connsiteY4080" fmla="*/ 3605442 h 14570476"/>
              <a:gd name="connsiteX4081" fmla="*/ 19334185 w 22290864"/>
              <a:gd name="connsiteY4081" fmla="*/ 3597042 h 14570476"/>
              <a:gd name="connsiteX4082" fmla="*/ 19318958 w 22290864"/>
              <a:gd name="connsiteY4082" fmla="*/ 3603727 h 14570476"/>
              <a:gd name="connsiteX4083" fmla="*/ 19310897 w 22290864"/>
              <a:gd name="connsiteY4083" fmla="*/ 3616597 h 14570476"/>
              <a:gd name="connsiteX4084" fmla="*/ 19299992 w 22290864"/>
              <a:gd name="connsiteY4084" fmla="*/ 3632447 h 14570476"/>
              <a:gd name="connsiteX4085" fmla="*/ 19269190 w 22290864"/>
              <a:gd name="connsiteY4085" fmla="*/ 3646099 h 14570476"/>
              <a:gd name="connsiteX4086" fmla="*/ 19223505 w 22290864"/>
              <a:gd name="connsiteY4086" fmla="*/ 3659886 h 14570476"/>
              <a:gd name="connsiteX4087" fmla="*/ 19221903 w 22290864"/>
              <a:gd name="connsiteY4087" fmla="*/ 3657135 h 14570476"/>
              <a:gd name="connsiteX4088" fmla="*/ 19193937 w 22290864"/>
              <a:gd name="connsiteY4088" fmla="*/ 3610825 h 14570476"/>
              <a:gd name="connsiteX4089" fmla="*/ 19189265 w 22290864"/>
              <a:gd name="connsiteY4089" fmla="*/ 3604740 h 14570476"/>
              <a:gd name="connsiteX4090" fmla="*/ 19188416 w 22290864"/>
              <a:gd name="connsiteY4090" fmla="*/ 3603624 h 14570476"/>
              <a:gd name="connsiteX4091" fmla="*/ 19190198 w 22290864"/>
              <a:gd name="connsiteY4091" fmla="*/ 3602914 h 14570476"/>
              <a:gd name="connsiteX4092" fmla="*/ 19204092 w 22290864"/>
              <a:gd name="connsiteY4092" fmla="*/ 3601433 h 14570476"/>
              <a:gd name="connsiteX4093" fmla="*/ 19217534 w 22290864"/>
              <a:gd name="connsiteY4093" fmla="*/ 3600084 h 14570476"/>
              <a:gd name="connsiteX4094" fmla="*/ 19226805 w 22290864"/>
              <a:gd name="connsiteY4094" fmla="*/ 3588605 h 14570476"/>
              <a:gd name="connsiteX4095" fmla="*/ 19205020 w 22290864"/>
              <a:gd name="connsiteY4095" fmla="*/ 3552506 h 14570476"/>
              <a:gd name="connsiteX4096" fmla="*/ 19194300 w 22290864"/>
              <a:gd name="connsiteY4096" fmla="*/ 3549306 h 14570476"/>
              <a:gd name="connsiteX4097" fmla="*/ 19180950 w 22290864"/>
              <a:gd name="connsiteY4097" fmla="*/ 3555694 h 14570476"/>
              <a:gd name="connsiteX4098" fmla="*/ 19176819 w 22290864"/>
              <a:gd name="connsiteY4098" fmla="*/ 3570031 h 14570476"/>
              <a:gd name="connsiteX4099" fmla="*/ 19175558 w 22290864"/>
              <a:gd name="connsiteY4099" fmla="*/ 3579862 h 14570476"/>
              <a:gd name="connsiteX4100" fmla="*/ 19172933 w 22290864"/>
              <a:gd name="connsiteY4100" fmla="*/ 3586579 h 14570476"/>
              <a:gd name="connsiteX4101" fmla="*/ 19168943 w 22290864"/>
              <a:gd name="connsiteY4101" fmla="*/ 3582947 h 14570476"/>
              <a:gd name="connsiteX4102" fmla="*/ 19126272 w 22290864"/>
              <a:gd name="connsiteY4102" fmla="*/ 3550577 h 14570476"/>
              <a:gd name="connsiteX4103" fmla="*/ 19121317 w 22290864"/>
              <a:gd name="connsiteY4103" fmla="*/ 3546831 h 14570476"/>
              <a:gd name="connsiteX4104" fmla="*/ 19126097 w 22290864"/>
              <a:gd name="connsiteY4104" fmla="*/ 3534869 h 14570476"/>
              <a:gd name="connsiteX4105" fmla="*/ 19148756 w 22290864"/>
              <a:gd name="connsiteY4105" fmla="*/ 3481613 h 14570476"/>
              <a:gd name="connsiteX4106" fmla="*/ 19162325 w 22290864"/>
              <a:gd name="connsiteY4106" fmla="*/ 3468969 h 14570476"/>
              <a:gd name="connsiteX4107" fmla="*/ 19171623 w 22290864"/>
              <a:gd name="connsiteY4107" fmla="*/ 3465025 h 14570476"/>
              <a:gd name="connsiteX4108" fmla="*/ 19185685 w 22290864"/>
              <a:gd name="connsiteY4108" fmla="*/ 3457659 h 14570476"/>
              <a:gd name="connsiteX4109" fmla="*/ 19192542 w 22290864"/>
              <a:gd name="connsiteY4109" fmla="*/ 3442314 h 14570476"/>
              <a:gd name="connsiteX4110" fmla="*/ 19187789 w 22290864"/>
              <a:gd name="connsiteY4110" fmla="*/ 3427314 h 14570476"/>
              <a:gd name="connsiteX4111" fmla="*/ 19162899 w 22290864"/>
              <a:gd name="connsiteY4111" fmla="*/ 3408690 h 14570476"/>
              <a:gd name="connsiteX4112" fmla="*/ 19146677 w 22290864"/>
              <a:gd name="connsiteY4112" fmla="*/ 3405114 h 14570476"/>
              <a:gd name="connsiteX4113" fmla="*/ 19136974 w 22290864"/>
              <a:gd name="connsiteY4113" fmla="*/ 3405312 h 14570476"/>
              <a:gd name="connsiteX4114" fmla="*/ 19125934 w 22290864"/>
              <a:gd name="connsiteY4114" fmla="*/ 3410826 h 14570476"/>
              <a:gd name="connsiteX4115" fmla="*/ 19121332 w 22290864"/>
              <a:gd name="connsiteY4115" fmla="*/ 3416641 h 14570476"/>
              <a:gd name="connsiteX4116" fmla="*/ 19118638 w 22290864"/>
              <a:gd name="connsiteY4116" fmla="*/ 3427756 h 14570476"/>
              <a:gd name="connsiteX4117" fmla="*/ 19122531 w 22290864"/>
              <a:gd name="connsiteY4117" fmla="*/ 3443728 h 14570476"/>
              <a:gd name="connsiteX4118" fmla="*/ 19123604 w 22290864"/>
              <a:gd name="connsiteY4118" fmla="*/ 3471182 h 14570476"/>
              <a:gd name="connsiteX4119" fmla="*/ 19102981 w 22290864"/>
              <a:gd name="connsiteY4119" fmla="*/ 3512103 h 14570476"/>
              <a:gd name="connsiteX4120" fmla="*/ 19094055 w 22290864"/>
              <a:gd name="connsiteY4120" fmla="*/ 3528780 h 14570476"/>
              <a:gd name="connsiteX4121" fmla="*/ 19091508 w 22290864"/>
              <a:gd name="connsiteY4121" fmla="*/ 3533598 h 14570476"/>
              <a:gd name="connsiteX4122" fmla="*/ 19088278 w 22290864"/>
              <a:gd name="connsiteY4122" fmla="*/ 3532347 h 14570476"/>
              <a:gd name="connsiteX4123" fmla="*/ 19031782 w 22290864"/>
              <a:gd name="connsiteY4123" fmla="*/ 3518839 h 14570476"/>
              <a:gd name="connsiteX4124" fmla="*/ 19025437 w 22290864"/>
              <a:gd name="connsiteY4124" fmla="*/ 3518093 h 14570476"/>
              <a:gd name="connsiteX4125" fmla="*/ 19026416 w 22290864"/>
              <a:gd name="connsiteY4125" fmla="*/ 3516045 h 14570476"/>
              <a:gd name="connsiteX4126" fmla="*/ 19034793 w 22290864"/>
              <a:gd name="connsiteY4126" fmla="*/ 3505462 h 14570476"/>
              <a:gd name="connsiteX4127" fmla="*/ 19044038 w 22290864"/>
              <a:gd name="connsiteY4127" fmla="*/ 3490067 h 14570476"/>
              <a:gd name="connsiteX4128" fmla="*/ 19038900 w 22290864"/>
              <a:gd name="connsiteY4128" fmla="*/ 3477176 h 14570476"/>
              <a:gd name="connsiteX4129" fmla="*/ 19015650 w 22290864"/>
              <a:gd name="connsiteY4129" fmla="*/ 3468576 h 14570476"/>
              <a:gd name="connsiteX4130" fmla="*/ 18992042 w 22290864"/>
              <a:gd name="connsiteY4130" fmla="*/ 3475028 h 14570476"/>
              <a:gd name="connsiteX4131" fmla="*/ 18986046 w 22290864"/>
              <a:gd name="connsiteY4131" fmla="*/ 3488468 h 14570476"/>
              <a:gd name="connsiteX4132" fmla="*/ 18994422 w 22290864"/>
              <a:gd name="connsiteY4132" fmla="*/ 3504252 h 14570476"/>
              <a:gd name="connsiteX4133" fmla="*/ 18999766 w 22290864"/>
              <a:gd name="connsiteY4133" fmla="*/ 3511221 h 14570476"/>
              <a:gd name="connsiteX4134" fmla="*/ 19002248 w 22290864"/>
              <a:gd name="connsiteY4134" fmla="*/ 3517066 h 14570476"/>
              <a:gd name="connsiteX4135" fmla="*/ 18996491 w 22290864"/>
              <a:gd name="connsiteY4135" fmla="*/ 3517427 h 14570476"/>
              <a:gd name="connsiteX4136" fmla="*/ 18942537 w 22290864"/>
              <a:gd name="connsiteY4136" fmla="*/ 3525541 h 14570476"/>
              <a:gd name="connsiteX4137" fmla="*/ 18938357 w 22290864"/>
              <a:gd name="connsiteY4137" fmla="*/ 3526525 h 14570476"/>
              <a:gd name="connsiteX4138" fmla="*/ 18922431 w 22290864"/>
              <a:gd name="connsiteY4138" fmla="*/ 3489399 h 14570476"/>
              <a:gd name="connsiteX4139" fmla="*/ 18910985 w 22290864"/>
              <a:gd name="connsiteY4139" fmla="*/ 3452158 h 14570476"/>
              <a:gd name="connsiteX4140" fmla="*/ 18916946 w 22290864"/>
              <a:gd name="connsiteY4140" fmla="*/ 3432302 h 14570476"/>
              <a:gd name="connsiteX4141" fmla="*/ 18921055 w 22290864"/>
              <a:gd name="connsiteY4141" fmla="*/ 3418485 h 14570476"/>
              <a:gd name="connsiteX4142" fmla="*/ 18920273 w 22290864"/>
              <a:gd name="connsiteY4142" fmla="*/ 3412113 h 14570476"/>
              <a:gd name="connsiteX4143" fmla="*/ 18888522 w 22290864"/>
              <a:gd name="connsiteY4143" fmla="*/ 3395333 h 14570476"/>
              <a:gd name="connsiteX4144" fmla="*/ 18854103 w 22290864"/>
              <a:gd name="connsiteY4144" fmla="*/ 3410813 h 14570476"/>
              <a:gd name="connsiteX4145" fmla="*/ 18847191 w 22290864"/>
              <a:gd name="connsiteY4145" fmla="*/ 3420226 h 14570476"/>
              <a:gd name="connsiteX4146" fmla="*/ 18857615 w 22290864"/>
              <a:gd name="connsiteY4146" fmla="*/ 3448773 h 14570476"/>
              <a:gd name="connsiteX4147" fmla="*/ 18866012 w 22290864"/>
              <a:gd name="connsiteY4147" fmla="*/ 3453145 h 14570476"/>
              <a:gd name="connsiteX4148" fmla="*/ 18879518 w 22290864"/>
              <a:gd name="connsiteY4148" fmla="*/ 3462053 h 14570476"/>
              <a:gd name="connsiteX4149" fmla="*/ 18896895 w 22290864"/>
              <a:gd name="connsiteY4149" fmla="*/ 3501962 h 14570476"/>
              <a:gd name="connsiteX4150" fmla="*/ 18900182 w 22290864"/>
              <a:gd name="connsiteY4150" fmla="*/ 3512725 h 14570476"/>
              <a:gd name="connsiteX4151" fmla="*/ 18905041 w 22290864"/>
              <a:gd name="connsiteY4151" fmla="*/ 3528774 h 14570476"/>
              <a:gd name="connsiteX4152" fmla="*/ 18907763 w 22290864"/>
              <a:gd name="connsiteY4152" fmla="*/ 3537874 h 14570476"/>
              <a:gd name="connsiteX4153" fmla="*/ 18904609 w 22290864"/>
              <a:gd name="connsiteY4153" fmla="*/ 3539311 h 14570476"/>
              <a:gd name="connsiteX4154" fmla="*/ 18857975 w 22290864"/>
              <a:gd name="connsiteY4154" fmla="*/ 3568013 h 14570476"/>
              <a:gd name="connsiteX4155" fmla="*/ 18853318 w 22290864"/>
              <a:gd name="connsiteY4155" fmla="*/ 3570656 h 14570476"/>
              <a:gd name="connsiteX4156" fmla="*/ 18851852 w 22290864"/>
              <a:gd name="connsiteY4156" fmla="*/ 3556424 h 14570476"/>
              <a:gd name="connsiteX4157" fmla="*/ 18851542 w 22290864"/>
              <a:gd name="connsiteY4157" fmla="*/ 3546716 h 14570476"/>
              <a:gd name="connsiteX4158" fmla="*/ 18847266 w 22290864"/>
              <a:gd name="connsiteY4158" fmla="*/ 3539156 h 14570476"/>
              <a:gd name="connsiteX4159" fmla="*/ 18824187 w 22290864"/>
              <a:gd name="connsiteY4159" fmla="*/ 3536381 h 14570476"/>
              <a:gd name="connsiteX4160" fmla="*/ 18799926 w 22290864"/>
              <a:gd name="connsiteY4160" fmla="*/ 3568725 h 14570476"/>
              <a:gd name="connsiteX4161" fmla="*/ 18811826 w 22290864"/>
              <a:gd name="connsiteY4161" fmla="*/ 3583124 h 14570476"/>
              <a:gd name="connsiteX4162" fmla="*/ 18821280 w 22290864"/>
              <a:gd name="connsiteY4162" fmla="*/ 3584444 h 14570476"/>
              <a:gd name="connsiteX4163" fmla="*/ 18834416 w 22290864"/>
              <a:gd name="connsiteY4163" fmla="*/ 3586923 h 14570476"/>
              <a:gd name="connsiteX4164" fmla="*/ 18835623 w 22290864"/>
              <a:gd name="connsiteY4164" fmla="*/ 3587494 h 14570476"/>
              <a:gd name="connsiteX4165" fmla="*/ 18830660 w 22290864"/>
              <a:gd name="connsiteY4165" fmla="*/ 3593034 h 14570476"/>
              <a:gd name="connsiteX4166" fmla="*/ 18798094 w 22290864"/>
              <a:gd name="connsiteY4166" fmla="*/ 3636933 h 14570476"/>
              <a:gd name="connsiteX4167" fmla="*/ 18795257 w 22290864"/>
              <a:gd name="connsiteY4167" fmla="*/ 3641552 h 14570476"/>
              <a:gd name="connsiteX4168" fmla="*/ 18746029 w 22290864"/>
              <a:gd name="connsiteY4168" fmla="*/ 3621779 h 14570476"/>
              <a:gd name="connsiteX4169" fmla="*/ 18720844 w 22290864"/>
              <a:gd name="connsiteY4169" fmla="*/ 3605790 h 14570476"/>
              <a:gd name="connsiteX4170" fmla="*/ 18713545 w 22290864"/>
              <a:gd name="connsiteY4170" fmla="*/ 3591058 h 14570476"/>
              <a:gd name="connsiteX4171" fmla="*/ 18709809 w 22290864"/>
              <a:gd name="connsiteY4171" fmla="*/ 3582141 h 14570476"/>
              <a:gd name="connsiteX4172" fmla="*/ 18701768 w 22290864"/>
              <a:gd name="connsiteY4172" fmla="*/ 3573643 h 14570476"/>
              <a:gd name="connsiteX4173" fmla="*/ 18685922 w 22290864"/>
              <a:gd name="connsiteY4173" fmla="*/ 3570867 h 14570476"/>
              <a:gd name="connsiteX4174" fmla="*/ 18655524 w 22290864"/>
              <a:gd name="connsiteY4174" fmla="*/ 3605570 h 14570476"/>
              <a:gd name="connsiteX4175" fmla="*/ 18653783 w 22290864"/>
              <a:gd name="connsiteY4175" fmla="*/ 3616201 h 14570476"/>
              <a:gd name="connsiteX4176" fmla="*/ 18655548 w 22290864"/>
              <a:gd name="connsiteY4176" fmla="*/ 3631340 h 14570476"/>
              <a:gd name="connsiteX4177" fmla="*/ 18669696 w 22290864"/>
              <a:gd name="connsiteY4177" fmla="*/ 3643668 h 14570476"/>
              <a:gd name="connsiteX4178" fmla="*/ 18681315 w 22290864"/>
              <a:gd name="connsiteY4178" fmla="*/ 3643996 h 14570476"/>
              <a:gd name="connsiteX4179" fmla="*/ 18690037 w 22290864"/>
              <a:gd name="connsiteY4179" fmla="*/ 3641371 h 14570476"/>
              <a:gd name="connsiteX4180" fmla="*/ 18716627 w 22290864"/>
              <a:gd name="connsiteY4180" fmla="*/ 3638547 h 14570476"/>
              <a:gd name="connsiteX4181" fmla="*/ 18760021 w 22290864"/>
              <a:gd name="connsiteY4181" fmla="*/ 3659685 h 14570476"/>
              <a:gd name="connsiteX4182" fmla="*/ 18776879 w 22290864"/>
              <a:gd name="connsiteY4182" fmla="*/ 3668656 h 14570476"/>
              <a:gd name="connsiteX4183" fmla="*/ 18781843 w 22290864"/>
              <a:gd name="connsiteY4183" fmla="*/ 3671284 h 14570476"/>
              <a:gd name="connsiteX4184" fmla="*/ 18781050 w 22290864"/>
              <a:gd name="connsiteY4184" fmla="*/ 3673340 h 14570476"/>
              <a:gd name="connsiteX4185" fmla="*/ 18767953 w 22290864"/>
              <a:gd name="connsiteY4185" fmla="*/ 3728927 h 14570476"/>
              <a:gd name="connsiteX4186" fmla="*/ 18766857 w 22290864"/>
              <a:gd name="connsiteY4186" fmla="*/ 3734738 h 14570476"/>
              <a:gd name="connsiteX4187" fmla="*/ 18756093 w 22290864"/>
              <a:gd name="connsiteY4187" fmla="*/ 3726278 h 14570476"/>
              <a:gd name="connsiteX4188" fmla="*/ 18740855 w 22290864"/>
              <a:gd name="connsiteY4188" fmla="*/ 3716888 h 14570476"/>
              <a:gd name="connsiteX4189" fmla="*/ 18727934 w 22290864"/>
              <a:gd name="connsiteY4189" fmla="*/ 3721877 h 14570476"/>
              <a:gd name="connsiteX4190" fmla="*/ 18722070 w 22290864"/>
              <a:gd name="connsiteY4190" fmla="*/ 3731220 h 14570476"/>
              <a:gd name="connsiteX4191" fmla="*/ 18728597 w 22290864"/>
              <a:gd name="connsiteY4191" fmla="*/ 3772026 h 14570476"/>
              <a:gd name="connsiteX4192" fmla="*/ 18737756 w 22290864"/>
              <a:gd name="connsiteY4192" fmla="*/ 3775087 h 14570476"/>
              <a:gd name="connsiteX4193" fmla="*/ 18753493 w 22290864"/>
              <a:gd name="connsiteY4193" fmla="*/ 3767790 h 14570476"/>
              <a:gd name="connsiteX4194" fmla="*/ 18764144 w 22290864"/>
              <a:gd name="connsiteY4194" fmla="*/ 3759948 h 14570476"/>
              <a:gd name="connsiteX4195" fmla="*/ 18766347 w 22290864"/>
              <a:gd name="connsiteY4195" fmla="*/ 3758957 h 14570476"/>
              <a:gd name="connsiteX4196" fmla="*/ 18766452 w 22290864"/>
              <a:gd name="connsiteY4196" fmla="*/ 3760938 h 14570476"/>
              <a:gd name="connsiteX4197" fmla="*/ 18766895 w 22290864"/>
              <a:gd name="connsiteY4197" fmla="*/ 3769235 h 14570476"/>
              <a:gd name="connsiteX4198" fmla="*/ 18774904 w 22290864"/>
              <a:gd name="connsiteY4198" fmla="*/ 3818455 h 14570476"/>
              <a:gd name="connsiteX4199" fmla="*/ 18776385 w 22290864"/>
              <a:gd name="connsiteY4199" fmla="*/ 3824147 h 14570476"/>
              <a:gd name="connsiteX4200" fmla="*/ 18770600 w 22290864"/>
              <a:gd name="connsiteY4200" fmla="*/ 3827005 h 14570476"/>
              <a:gd name="connsiteX4201" fmla="*/ 18703122 w 22290864"/>
              <a:gd name="connsiteY4201" fmla="*/ 3851197 h 14570476"/>
              <a:gd name="connsiteX4202" fmla="*/ 18684361 w 22290864"/>
              <a:gd name="connsiteY4202" fmla="*/ 3845877 h 14570476"/>
              <a:gd name="connsiteX4203" fmla="*/ 18660577 w 22290864"/>
              <a:gd name="connsiteY4203" fmla="*/ 3842998 h 14570476"/>
              <a:gd name="connsiteX4204" fmla="*/ 18647413 w 22290864"/>
              <a:gd name="connsiteY4204" fmla="*/ 3857561 h 14570476"/>
              <a:gd name="connsiteX4205" fmla="*/ 18646615 w 22290864"/>
              <a:gd name="connsiteY4205" fmla="*/ 3876995 h 14570476"/>
              <a:gd name="connsiteX4206" fmla="*/ 18669583 w 22290864"/>
              <a:gd name="connsiteY4206" fmla="*/ 3914262 h 14570476"/>
              <a:gd name="connsiteX4207" fmla="*/ 18678911 w 22290864"/>
              <a:gd name="connsiteY4207" fmla="*/ 3916845 h 14570476"/>
              <a:gd name="connsiteX4208" fmla="*/ 18697113 w 22290864"/>
              <a:gd name="connsiteY4208" fmla="*/ 3908531 h 14570476"/>
              <a:gd name="connsiteX4209" fmla="*/ 18703903 w 22290864"/>
              <a:gd name="connsiteY4209" fmla="*/ 3896652 h 14570476"/>
              <a:gd name="connsiteX4210" fmla="*/ 18711689 w 22290864"/>
              <a:gd name="connsiteY4210" fmla="*/ 3884106 h 14570476"/>
              <a:gd name="connsiteX4211" fmla="*/ 18730432 w 22290864"/>
              <a:gd name="connsiteY4211" fmla="*/ 3872606 h 14570476"/>
              <a:gd name="connsiteX4212" fmla="*/ 18754009 w 22290864"/>
              <a:gd name="connsiteY4212" fmla="*/ 3865109 h 14570476"/>
              <a:gd name="connsiteX4213" fmla="*/ 18781005 w 22290864"/>
              <a:gd name="connsiteY4213" fmla="*/ 3856931 h 14570476"/>
              <a:gd name="connsiteX4214" fmla="*/ 18788016 w 22290864"/>
              <a:gd name="connsiteY4214" fmla="*/ 3855094 h 14570476"/>
              <a:gd name="connsiteX4215" fmla="*/ 18790514 w 22290864"/>
              <a:gd name="connsiteY4215" fmla="*/ 3859634 h 14570476"/>
              <a:gd name="connsiteX4216" fmla="*/ 18818704 w 22290864"/>
              <a:gd name="connsiteY4216" fmla="*/ 3904126 h 14570476"/>
              <a:gd name="connsiteX4217" fmla="*/ 18821790 w 22290864"/>
              <a:gd name="connsiteY4217" fmla="*/ 3907982 h 14570476"/>
              <a:gd name="connsiteX4218" fmla="*/ 18820199 w 22290864"/>
              <a:gd name="connsiteY4218" fmla="*/ 3908588 h 14570476"/>
              <a:gd name="connsiteX4219" fmla="*/ 18805855 w 22290864"/>
              <a:gd name="connsiteY4219" fmla="*/ 3910125 h 14570476"/>
              <a:gd name="connsiteX4220" fmla="*/ 18788066 w 22290864"/>
              <a:gd name="connsiteY4220" fmla="*/ 3914727 h 14570476"/>
              <a:gd name="connsiteX4221" fmla="*/ 18784983 w 22290864"/>
              <a:gd name="connsiteY4221" fmla="*/ 3937126 h 14570476"/>
              <a:gd name="connsiteX4222" fmla="*/ 18793577 w 22290864"/>
              <a:gd name="connsiteY4222" fmla="*/ 3950307 h 14570476"/>
              <a:gd name="connsiteX4223" fmla="*/ 18815343 w 22290864"/>
              <a:gd name="connsiteY4223" fmla="*/ 3962352 h 14570476"/>
              <a:gd name="connsiteX4224" fmla="*/ 18827435 w 22290864"/>
              <a:gd name="connsiteY4224" fmla="*/ 3957553 h 14570476"/>
              <a:gd name="connsiteX4225" fmla="*/ 18833017 w 22290864"/>
              <a:gd name="connsiteY4225" fmla="*/ 3943312 h 14570476"/>
              <a:gd name="connsiteX4226" fmla="*/ 18835285 w 22290864"/>
              <a:gd name="connsiteY4226" fmla="*/ 3928936 h 14570476"/>
              <a:gd name="connsiteX4227" fmla="*/ 18840009 w 22290864"/>
              <a:gd name="connsiteY4227" fmla="*/ 3927414 h 14570476"/>
              <a:gd name="connsiteX4228" fmla="*/ 18886569 w 22290864"/>
              <a:gd name="connsiteY4228" fmla="*/ 3962219 h 14570476"/>
              <a:gd name="connsiteX4229" fmla="*/ 18891401 w 22290864"/>
              <a:gd name="connsiteY4229" fmla="*/ 3965327 h 14570476"/>
              <a:gd name="connsiteX4230" fmla="*/ 18878285 w 22290864"/>
              <a:gd name="connsiteY4230" fmla="*/ 3998687 h 14570476"/>
              <a:gd name="connsiteX4231" fmla="*/ 18857114 w 22290864"/>
              <a:gd name="connsiteY4231" fmla="*/ 4040257 h 14570476"/>
              <a:gd name="connsiteX4232" fmla="*/ 18840215 w 22290864"/>
              <a:gd name="connsiteY4232" fmla="*/ 4049520 h 14570476"/>
              <a:gd name="connsiteX4233" fmla="*/ 18826492 w 22290864"/>
              <a:gd name="connsiteY4233" fmla="*/ 4056788 h 14570476"/>
              <a:gd name="connsiteX4234" fmla="*/ 18819485 w 22290864"/>
              <a:gd name="connsiteY4234" fmla="*/ 4072164 h 14570476"/>
              <a:gd name="connsiteX4235" fmla="*/ 18826934 w 22290864"/>
              <a:gd name="connsiteY4235" fmla="*/ 4090519 h 14570476"/>
              <a:gd name="connsiteX4236" fmla="*/ 18860145 w 22290864"/>
              <a:gd name="connsiteY4236" fmla="*/ 4109001 h 14570476"/>
              <a:gd name="connsiteX4237" fmla="*/ 18866687 w 22290864"/>
              <a:gd name="connsiteY4237" fmla="*/ 4109493 h 14570476"/>
              <a:gd name="connsiteX4238" fmla="*/ 18886132 w 22290864"/>
              <a:gd name="connsiteY4238" fmla="*/ 4103616 h 14570476"/>
              <a:gd name="connsiteX4239" fmla="*/ 18893447 w 22290864"/>
              <a:gd name="connsiteY4239" fmla="*/ 4088030 h 14570476"/>
              <a:gd name="connsiteX4240" fmla="*/ 18890191 w 22290864"/>
              <a:gd name="connsiteY4240" fmla="*/ 4072867 h 14570476"/>
              <a:gd name="connsiteX4241" fmla="*/ 18886463 w 22290864"/>
              <a:gd name="connsiteY4241" fmla="*/ 4057424 h 14570476"/>
              <a:gd name="connsiteX4242" fmla="*/ 18890625 w 22290864"/>
              <a:gd name="connsiteY4242" fmla="*/ 4037792 h 14570476"/>
              <a:gd name="connsiteX4243" fmla="*/ 18908479 w 22290864"/>
              <a:gd name="connsiteY4243" fmla="*/ 4003470 h 14570476"/>
              <a:gd name="connsiteX4244" fmla="*/ 18918255 w 22290864"/>
              <a:gd name="connsiteY4244" fmla="*/ 3985150 h 14570476"/>
              <a:gd name="connsiteX4245" fmla="*/ 18921974 w 22290864"/>
              <a:gd name="connsiteY4245" fmla="*/ 3979038 h 14570476"/>
              <a:gd name="connsiteX4246" fmla="*/ 18926060 w 22290864"/>
              <a:gd name="connsiteY4246" fmla="*/ 3980325 h 14570476"/>
              <a:gd name="connsiteX4247" fmla="*/ 18981528 w 22290864"/>
              <a:gd name="connsiteY4247" fmla="*/ 3992522 h 14570476"/>
              <a:gd name="connsiteX4248" fmla="*/ 18986804 w 22290864"/>
              <a:gd name="connsiteY4248" fmla="*/ 3993000 h 14570476"/>
              <a:gd name="connsiteX4249" fmla="*/ 18985773 w 22290864"/>
              <a:gd name="connsiteY4249" fmla="*/ 3995419 h 14570476"/>
              <a:gd name="connsiteX4250" fmla="*/ 18977182 w 22290864"/>
              <a:gd name="connsiteY4250" fmla="*/ 4006664 h 14570476"/>
              <a:gd name="connsiteX4251" fmla="*/ 18971259 w 22290864"/>
              <a:gd name="connsiteY4251" fmla="*/ 4012873 h 14570476"/>
              <a:gd name="connsiteX4252" fmla="*/ 18969521 w 22290864"/>
              <a:gd name="connsiteY4252" fmla="*/ 4030665 h 14570476"/>
              <a:gd name="connsiteX4253" fmla="*/ 18984947 w 22290864"/>
              <a:gd name="connsiteY4253" fmla="*/ 4041852 h 14570476"/>
              <a:gd name="connsiteX4254" fmla="*/ 19023939 w 22290864"/>
              <a:gd name="connsiteY4254" fmla="*/ 4032154 h 14570476"/>
              <a:gd name="connsiteX4255" fmla="*/ 19025600 w 22290864"/>
              <a:gd name="connsiteY4255" fmla="*/ 4025286 h 14570476"/>
              <a:gd name="connsiteX4256" fmla="*/ 19017933 w 22290864"/>
              <a:gd name="connsiteY4256" fmla="*/ 4008599 h 14570476"/>
              <a:gd name="connsiteX4257" fmla="*/ 19012611 w 22290864"/>
              <a:gd name="connsiteY4257" fmla="*/ 4002003 h 14570476"/>
              <a:gd name="connsiteX4258" fmla="*/ 19009162 w 22290864"/>
              <a:gd name="connsiteY4258" fmla="*/ 3994291 h 14570476"/>
              <a:gd name="connsiteX4259" fmla="*/ 19016285 w 22290864"/>
              <a:gd name="connsiteY4259" fmla="*/ 3993353 h 14570476"/>
              <a:gd name="connsiteX4260" fmla="*/ 19066004 w 22290864"/>
              <a:gd name="connsiteY4260" fmla="*/ 3985736 h 14570476"/>
              <a:gd name="connsiteX4261" fmla="*/ 19071811 w 22290864"/>
              <a:gd name="connsiteY4261" fmla="*/ 3984184 h 14570476"/>
              <a:gd name="connsiteX4262" fmla="*/ 19072826 w 22290864"/>
              <a:gd name="connsiteY4262" fmla="*/ 3986687 h 14570476"/>
              <a:gd name="connsiteX4263" fmla="*/ 19079494 w 22290864"/>
              <a:gd name="connsiteY4263" fmla="*/ 4002289 h 14570476"/>
              <a:gd name="connsiteX4264" fmla="*/ 19100507 w 22290864"/>
              <a:gd name="connsiteY4264" fmla="*/ 4056294 h 14570476"/>
              <a:gd name="connsiteX4265" fmla="*/ 19095575 w 22290864"/>
              <a:gd name="connsiteY4265" fmla="*/ 4081041 h 14570476"/>
              <a:gd name="connsiteX4266" fmla="*/ 19091627 w 22290864"/>
              <a:gd name="connsiteY4266" fmla="*/ 4090911 h 14570476"/>
              <a:gd name="connsiteX4267" fmla="*/ 19104596 w 22290864"/>
              <a:gd name="connsiteY4267" fmla="*/ 4117436 h 14570476"/>
              <a:gd name="connsiteX4268" fmla="*/ 19125654 w 22290864"/>
              <a:gd name="connsiteY4268" fmla="*/ 4119243 h 14570476"/>
              <a:gd name="connsiteX4269" fmla="*/ 15255755 w 22290864"/>
              <a:gd name="connsiteY4269" fmla="*/ 4935671 h 14570476"/>
              <a:gd name="connsiteX4270" fmla="*/ 15279986 w 22290864"/>
              <a:gd name="connsiteY4270" fmla="*/ 4931211 h 14570476"/>
              <a:gd name="connsiteX4271" fmla="*/ 15289052 w 22290864"/>
              <a:gd name="connsiteY4271" fmla="*/ 4914425 h 14570476"/>
              <a:gd name="connsiteX4272" fmla="*/ 15285961 w 22290864"/>
              <a:gd name="connsiteY4272" fmla="*/ 4908864 h 14570476"/>
              <a:gd name="connsiteX4273" fmla="*/ 15279052 w 22290864"/>
              <a:gd name="connsiteY4273" fmla="*/ 4904465 h 14570476"/>
              <a:gd name="connsiteX4274" fmla="*/ 15266916 w 22290864"/>
              <a:gd name="connsiteY4274" fmla="*/ 4896000 h 14570476"/>
              <a:gd name="connsiteX4275" fmla="*/ 15257477 w 22290864"/>
              <a:gd name="connsiteY4275" fmla="*/ 4872596 h 14570476"/>
              <a:gd name="connsiteX4276" fmla="*/ 15251627 w 22290864"/>
              <a:gd name="connsiteY4276" fmla="*/ 4855146 h 14570476"/>
              <a:gd name="connsiteX4277" fmla="*/ 15253598 w 22290864"/>
              <a:gd name="connsiteY4277" fmla="*/ 4854026 h 14570476"/>
              <a:gd name="connsiteX4278" fmla="*/ 15278824 w 22290864"/>
              <a:gd name="connsiteY4278" fmla="*/ 4836763 h 14570476"/>
              <a:gd name="connsiteX4279" fmla="*/ 15280608 w 22290864"/>
              <a:gd name="connsiteY4279" fmla="*/ 4835248 h 14570476"/>
              <a:gd name="connsiteX4280" fmla="*/ 15281231 w 22290864"/>
              <a:gd name="connsiteY4280" fmla="*/ 4836452 h 14570476"/>
              <a:gd name="connsiteX4281" fmla="*/ 15282621 w 22290864"/>
              <a:gd name="connsiteY4281" fmla="*/ 4844896 h 14570476"/>
              <a:gd name="connsiteX4282" fmla="*/ 15285712 w 22290864"/>
              <a:gd name="connsiteY4282" fmla="*/ 4854606 h 14570476"/>
              <a:gd name="connsiteX4283" fmla="*/ 15291645 w 22290864"/>
              <a:gd name="connsiteY4283" fmla="*/ 4857200 h 14570476"/>
              <a:gd name="connsiteX4284" fmla="*/ 15297911 w 22290864"/>
              <a:gd name="connsiteY4284" fmla="*/ 4855893 h 14570476"/>
              <a:gd name="connsiteX4285" fmla="*/ 15311250 w 22290864"/>
              <a:gd name="connsiteY4285" fmla="*/ 4836970 h 14570476"/>
              <a:gd name="connsiteX4286" fmla="*/ 15308574 w 22290864"/>
              <a:gd name="connsiteY4286" fmla="*/ 4831907 h 14570476"/>
              <a:gd name="connsiteX4287" fmla="*/ 15304155 w 22290864"/>
              <a:gd name="connsiteY4287" fmla="*/ 4829231 h 14570476"/>
              <a:gd name="connsiteX4288" fmla="*/ 15299301 w 22290864"/>
              <a:gd name="connsiteY4288" fmla="*/ 4828816 h 14570476"/>
              <a:gd name="connsiteX4289" fmla="*/ 15293886 w 22290864"/>
              <a:gd name="connsiteY4289" fmla="*/ 4828318 h 14570476"/>
              <a:gd name="connsiteX4290" fmla="*/ 15289550 w 22290864"/>
              <a:gd name="connsiteY4290" fmla="*/ 4826699 h 14570476"/>
              <a:gd name="connsiteX4291" fmla="*/ 15290961 w 22290864"/>
              <a:gd name="connsiteY4291" fmla="*/ 4824811 h 14570476"/>
              <a:gd name="connsiteX4292" fmla="*/ 15309715 w 22290864"/>
              <a:gd name="connsiteY4292" fmla="*/ 4797755 h 14570476"/>
              <a:gd name="connsiteX4293" fmla="*/ 15310524 w 22290864"/>
              <a:gd name="connsiteY4293" fmla="*/ 4796282 h 14570476"/>
              <a:gd name="connsiteX4294" fmla="*/ 15318719 w 22290864"/>
              <a:gd name="connsiteY4294" fmla="*/ 4799124 h 14570476"/>
              <a:gd name="connsiteX4295" fmla="*/ 15346145 w 22290864"/>
              <a:gd name="connsiteY4295" fmla="*/ 4809105 h 14570476"/>
              <a:gd name="connsiteX4296" fmla="*/ 15355273 w 22290864"/>
              <a:gd name="connsiteY4296" fmla="*/ 4815806 h 14570476"/>
              <a:gd name="connsiteX4297" fmla="*/ 15359568 w 22290864"/>
              <a:gd name="connsiteY4297" fmla="*/ 4824064 h 14570476"/>
              <a:gd name="connsiteX4298" fmla="*/ 15369380 w 22290864"/>
              <a:gd name="connsiteY4298" fmla="*/ 4833837 h 14570476"/>
              <a:gd name="connsiteX4299" fmla="*/ 15384048 w 22290864"/>
              <a:gd name="connsiteY4299" fmla="*/ 4827696 h 14570476"/>
              <a:gd name="connsiteX4300" fmla="*/ 15391641 w 22290864"/>
              <a:gd name="connsiteY4300" fmla="*/ 4811636 h 14570476"/>
              <a:gd name="connsiteX4301" fmla="*/ 15391620 w 22290864"/>
              <a:gd name="connsiteY4301" fmla="*/ 4802610 h 14570476"/>
              <a:gd name="connsiteX4302" fmla="*/ 15383032 w 22290864"/>
              <a:gd name="connsiteY4302" fmla="*/ 4793170 h 14570476"/>
              <a:gd name="connsiteX4303" fmla="*/ 15371268 w 22290864"/>
              <a:gd name="connsiteY4303" fmla="*/ 4794685 h 14570476"/>
              <a:gd name="connsiteX4304" fmla="*/ 15361352 w 22290864"/>
              <a:gd name="connsiteY4304" fmla="*/ 4797216 h 14570476"/>
              <a:gd name="connsiteX4305" fmla="*/ 15348075 w 22290864"/>
              <a:gd name="connsiteY4305" fmla="*/ 4793855 h 14570476"/>
              <a:gd name="connsiteX4306" fmla="*/ 15317723 w 22290864"/>
              <a:gd name="connsiteY4306" fmla="*/ 4779331 h 14570476"/>
              <a:gd name="connsiteX4307" fmla="*/ 15318595 w 22290864"/>
              <a:gd name="connsiteY4307" fmla="*/ 4776301 h 14570476"/>
              <a:gd name="connsiteX4308" fmla="*/ 15324445 w 22290864"/>
              <a:gd name="connsiteY4308" fmla="*/ 4744410 h 14570476"/>
              <a:gd name="connsiteX4309" fmla="*/ 15326747 w 22290864"/>
              <a:gd name="connsiteY4309" fmla="*/ 4742502 h 14570476"/>
              <a:gd name="connsiteX4310" fmla="*/ 15332722 w 22290864"/>
              <a:gd name="connsiteY4310" fmla="*/ 4747045 h 14570476"/>
              <a:gd name="connsiteX4311" fmla="*/ 15336581 w 22290864"/>
              <a:gd name="connsiteY4311" fmla="*/ 4750324 h 14570476"/>
              <a:gd name="connsiteX4312" fmla="*/ 15347867 w 22290864"/>
              <a:gd name="connsiteY4312" fmla="*/ 4748643 h 14570476"/>
              <a:gd name="connsiteX4313" fmla="*/ 15349983 w 22290864"/>
              <a:gd name="connsiteY4313" fmla="*/ 4724554 h 14570476"/>
              <a:gd name="connsiteX4314" fmla="*/ 15345398 w 22290864"/>
              <a:gd name="connsiteY4314" fmla="*/ 4719886 h 14570476"/>
              <a:gd name="connsiteX4315" fmla="*/ 15339942 w 22290864"/>
              <a:gd name="connsiteY4315" fmla="*/ 4719077 h 14570476"/>
              <a:gd name="connsiteX4316" fmla="*/ 15331955 w 22290864"/>
              <a:gd name="connsiteY4316" fmla="*/ 4724201 h 14570476"/>
              <a:gd name="connsiteX4317" fmla="*/ 15328614 w 22290864"/>
              <a:gd name="connsiteY4317" fmla="*/ 4727127 h 14570476"/>
              <a:gd name="connsiteX4318" fmla="*/ 15324756 w 22290864"/>
              <a:gd name="connsiteY4318" fmla="*/ 4729015 h 14570476"/>
              <a:gd name="connsiteX4319" fmla="*/ 15324113 w 22290864"/>
              <a:gd name="connsiteY4319" fmla="*/ 4724450 h 14570476"/>
              <a:gd name="connsiteX4320" fmla="*/ 15321312 w 22290864"/>
              <a:gd name="connsiteY4320" fmla="*/ 4706814 h 14570476"/>
              <a:gd name="connsiteX4321" fmla="*/ 15318449 w 22290864"/>
              <a:gd name="connsiteY4321" fmla="*/ 4696336 h 14570476"/>
              <a:gd name="connsiteX4322" fmla="*/ 15318159 w 22290864"/>
              <a:gd name="connsiteY4322" fmla="*/ 4695506 h 14570476"/>
              <a:gd name="connsiteX4323" fmla="*/ 15321084 w 22290864"/>
              <a:gd name="connsiteY4323" fmla="*/ 4694095 h 14570476"/>
              <a:gd name="connsiteX4324" fmla="*/ 15342369 w 22290864"/>
              <a:gd name="connsiteY4324" fmla="*/ 4683949 h 14570476"/>
              <a:gd name="connsiteX4325" fmla="*/ 15357617 w 22290864"/>
              <a:gd name="connsiteY4325" fmla="*/ 4678077 h 14570476"/>
              <a:gd name="connsiteX4326" fmla="*/ 15359588 w 22290864"/>
              <a:gd name="connsiteY4326" fmla="*/ 4677849 h 14570476"/>
              <a:gd name="connsiteX4327" fmla="*/ 15366082 w 22290864"/>
              <a:gd name="connsiteY4327" fmla="*/ 4678699 h 14570476"/>
              <a:gd name="connsiteX4328" fmla="*/ 15371206 w 22290864"/>
              <a:gd name="connsiteY4328" fmla="*/ 4680567 h 14570476"/>
              <a:gd name="connsiteX4329" fmla="*/ 15376165 w 22290864"/>
              <a:gd name="connsiteY4329" fmla="*/ 4682351 h 14570476"/>
              <a:gd name="connsiteX4330" fmla="*/ 15387824 w 22290864"/>
              <a:gd name="connsiteY4330" fmla="*/ 4679011 h 14570476"/>
              <a:gd name="connsiteX4331" fmla="*/ 15391807 w 22290864"/>
              <a:gd name="connsiteY4331" fmla="*/ 4668221 h 14570476"/>
              <a:gd name="connsiteX4332" fmla="*/ 15382015 w 22290864"/>
              <a:gd name="connsiteY4332" fmla="*/ 4645149 h 14570476"/>
              <a:gd name="connsiteX4333" fmla="*/ 15371600 w 22290864"/>
              <a:gd name="connsiteY4333" fmla="*/ 4640896 h 14570476"/>
              <a:gd name="connsiteX4334" fmla="*/ 15363281 w 22290864"/>
              <a:gd name="connsiteY4334" fmla="*/ 4644962 h 14570476"/>
              <a:gd name="connsiteX4335" fmla="*/ 15359091 w 22290864"/>
              <a:gd name="connsiteY4335" fmla="*/ 4652307 h 14570476"/>
              <a:gd name="connsiteX4336" fmla="*/ 15353385 w 22290864"/>
              <a:gd name="connsiteY4336" fmla="*/ 4661374 h 14570476"/>
              <a:gd name="connsiteX4337" fmla="*/ 15336561 w 22290864"/>
              <a:gd name="connsiteY4337" fmla="*/ 4669674 h 14570476"/>
              <a:gd name="connsiteX4338" fmla="*/ 15311458 w 22290864"/>
              <a:gd name="connsiteY4338" fmla="*/ 4678388 h 14570476"/>
              <a:gd name="connsiteX4339" fmla="*/ 15310503 w 22290864"/>
              <a:gd name="connsiteY4339" fmla="*/ 4676894 h 14570476"/>
              <a:gd name="connsiteX4340" fmla="*/ 15293886 w 22290864"/>
              <a:gd name="connsiteY4340" fmla="*/ 4651768 h 14570476"/>
              <a:gd name="connsiteX4341" fmla="*/ 15291147 w 22290864"/>
              <a:gd name="connsiteY4341" fmla="*/ 4648489 h 14570476"/>
              <a:gd name="connsiteX4342" fmla="*/ 15290649 w 22290864"/>
              <a:gd name="connsiteY4342" fmla="*/ 4647888 h 14570476"/>
              <a:gd name="connsiteX4343" fmla="*/ 15291624 w 22290864"/>
              <a:gd name="connsiteY4343" fmla="*/ 4647452 h 14570476"/>
              <a:gd name="connsiteX4344" fmla="*/ 15299321 w 22290864"/>
              <a:gd name="connsiteY4344" fmla="*/ 4646311 h 14570476"/>
              <a:gd name="connsiteX4345" fmla="*/ 15306769 w 22290864"/>
              <a:gd name="connsiteY4345" fmla="*/ 4645253 h 14570476"/>
              <a:gd name="connsiteX4346" fmla="*/ 15311665 w 22290864"/>
              <a:gd name="connsiteY4346" fmla="*/ 4638654 h 14570476"/>
              <a:gd name="connsiteX4347" fmla="*/ 15298720 w 22290864"/>
              <a:gd name="connsiteY4347" fmla="*/ 4619068 h 14570476"/>
              <a:gd name="connsiteX4348" fmla="*/ 15292683 w 22290864"/>
              <a:gd name="connsiteY4348" fmla="*/ 4617533 h 14570476"/>
              <a:gd name="connsiteX4349" fmla="*/ 15285401 w 22290864"/>
              <a:gd name="connsiteY4349" fmla="*/ 4621392 h 14570476"/>
              <a:gd name="connsiteX4350" fmla="*/ 15283430 w 22290864"/>
              <a:gd name="connsiteY4350" fmla="*/ 4629463 h 14570476"/>
              <a:gd name="connsiteX4351" fmla="*/ 15282953 w 22290864"/>
              <a:gd name="connsiteY4351" fmla="*/ 4634961 h 14570476"/>
              <a:gd name="connsiteX4352" fmla="*/ 15281646 w 22290864"/>
              <a:gd name="connsiteY4352" fmla="*/ 4638758 h 14570476"/>
              <a:gd name="connsiteX4353" fmla="*/ 15279343 w 22290864"/>
              <a:gd name="connsiteY4353" fmla="*/ 4636828 h 14570476"/>
              <a:gd name="connsiteX4354" fmla="*/ 15254863 w 22290864"/>
              <a:gd name="connsiteY4354" fmla="*/ 4619794 h 14570476"/>
              <a:gd name="connsiteX4355" fmla="*/ 15252021 w 22290864"/>
              <a:gd name="connsiteY4355" fmla="*/ 4617823 h 14570476"/>
              <a:gd name="connsiteX4356" fmla="*/ 15254407 w 22290864"/>
              <a:gd name="connsiteY4356" fmla="*/ 4611059 h 14570476"/>
              <a:gd name="connsiteX4357" fmla="*/ 15265796 w 22290864"/>
              <a:gd name="connsiteY4357" fmla="*/ 4580911 h 14570476"/>
              <a:gd name="connsiteX4358" fmla="*/ 15273057 w 22290864"/>
              <a:gd name="connsiteY4358" fmla="*/ 4573566 h 14570476"/>
              <a:gd name="connsiteX4359" fmla="*/ 15278140 w 22290864"/>
              <a:gd name="connsiteY4359" fmla="*/ 4571159 h 14570476"/>
              <a:gd name="connsiteX4360" fmla="*/ 15285795 w 22290864"/>
              <a:gd name="connsiteY4360" fmla="*/ 4566740 h 14570476"/>
              <a:gd name="connsiteX4361" fmla="*/ 15289260 w 22290864"/>
              <a:gd name="connsiteY4361" fmla="*/ 4558046 h 14570476"/>
              <a:gd name="connsiteX4362" fmla="*/ 15286272 w 22290864"/>
              <a:gd name="connsiteY4362" fmla="*/ 4549809 h 14570476"/>
              <a:gd name="connsiteX4363" fmla="*/ 15271999 w 22290864"/>
              <a:gd name="connsiteY4363" fmla="*/ 4540016 h 14570476"/>
              <a:gd name="connsiteX4364" fmla="*/ 15262891 w 22290864"/>
              <a:gd name="connsiteY4364" fmla="*/ 4538397 h 14570476"/>
              <a:gd name="connsiteX4365" fmla="*/ 15257497 w 22290864"/>
              <a:gd name="connsiteY4365" fmla="*/ 4538729 h 14570476"/>
              <a:gd name="connsiteX4366" fmla="*/ 15251481 w 22290864"/>
              <a:gd name="connsiteY4366" fmla="*/ 4542049 h 14570476"/>
              <a:gd name="connsiteX4367" fmla="*/ 15249054 w 22290864"/>
              <a:gd name="connsiteY4367" fmla="*/ 4545389 h 14570476"/>
              <a:gd name="connsiteX4368" fmla="*/ 15247809 w 22290864"/>
              <a:gd name="connsiteY4368" fmla="*/ 4551635 h 14570476"/>
              <a:gd name="connsiteX4369" fmla="*/ 15250340 w 22290864"/>
              <a:gd name="connsiteY4369" fmla="*/ 4560432 h 14570476"/>
              <a:gd name="connsiteX4370" fmla="*/ 15251564 w 22290864"/>
              <a:gd name="connsiteY4370" fmla="*/ 4575682 h 14570476"/>
              <a:gd name="connsiteX4371" fmla="*/ 15241026 w 22290864"/>
              <a:gd name="connsiteY4371" fmla="*/ 4598921 h 14570476"/>
              <a:gd name="connsiteX4372" fmla="*/ 15236440 w 22290864"/>
              <a:gd name="connsiteY4372" fmla="*/ 4608403 h 14570476"/>
              <a:gd name="connsiteX4373" fmla="*/ 15235133 w 22290864"/>
              <a:gd name="connsiteY4373" fmla="*/ 4611142 h 14570476"/>
              <a:gd name="connsiteX4374" fmla="*/ 15233309 w 22290864"/>
              <a:gd name="connsiteY4374" fmla="*/ 4610519 h 14570476"/>
              <a:gd name="connsiteX4375" fmla="*/ 15201567 w 22290864"/>
              <a:gd name="connsiteY4375" fmla="*/ 4604295 h 14570476"/>
              <a:gd name="connsiteX4376" fmla="*/ 15198019 w 22290864"/>
              <a:gd name="connsiteY4376" fmla="*/ 4604025 h 14570476"/>
              <a:gd name="connsiteX4377" fmla="*/ 15198518 w 22290864"/>
              <a:gd name="connsiteY4377" fmla="*/ 4602863 h 14570476"/>
              <a:gd name="connsiteX4378" fmla="*/ 15202937 w 22290864"/>
              <a:gd name="connsiteY4378" fmla="*/ 4596784 h 14570476"/>
              <a:gd name="connsiteX4379" fmla="*/ 15207728 w 22290864"/>
              <a:gd name="connsiteY4379" fmla="*/ 4588007 h 14570476"/>
              <a:gd name="connsiteX4380" fmla="*/ 15204574 w 22290864"/>
              <a:gd name="connsiteY4380" fmla="*/ 4580952 h 14570476"/>
              <a:gd name="connsiteX4381" fmla="*/ 15191443 w 22290864"/>
              <a:gd name="connsiteY4381" fmla="*/ 4576699 h 14570476"/>
              <a:gd name="connsiteX4382" fmla="*/ 15178455 w 22290864"/>
              <a:gd name="connsiteY4382" fmla="*/ 4580828 h 14570476"/>
              <a:gd name="connsiteX4383" fmla="*/ 15175427 w 22290864"/>
              <a:gd name="connsiteY4383" fmla="*/ 4588443 h 14570476"/>
              <a:gd name="connsiteX4384" fmla="*/ 15180448 w 22290864"/>
              <a:gd name="connsiteY4384" fmla="*/ 4597032 h 14570476"/>
              <a:gd name="connsiteX4385" fmla="*/ 15183579 w 22290864"/>
              <a:gd name="connsiteY4385" fmla="*/ 4600788 h 14570476"/>
              <a:gd name="connsiteX4386" fmla="*/ 15185094 w 22290864"/>
              <a:gd name="connsiteY4386" fmla="*/ 4603984 h 14570476"/>
              <a:gd name="connsiteX4387" fmla="*/ 15181900 w 22290864"/>
              <a:gd name="connsiteY4387" fmla="*/ 4604315 h 14570476"/>
              <a:gd name="connsiteX4388" fmla="*/ 15152067 w 22290864"/>
              <a:gd name="connsiteY4388" fmla="*/ 4610063 h 14570476"/>
              <a:gd name="connsiteX4389" fmla="*/ 15149764 w 22290864"/>
              <a:gd name="connsiteY4389" fmla="*/ 4610706 h 14570476"/>
              <a:gd name="connsiteX4390" fmla="*/ 15140055 w 22290864"/>
              <a:gd name="connsiteY4390" fmla="*/ 4590414 h 14570476"/>
              <a:gd name="connsiteX4391" fmla="*/ 15132836 w 22290864"/>
              <a:gd name="connsiteY4391" fmla="*/ 4569956 h 14570476"/>
              <a:gd name="connsiteX4392" fmla="*/ 15135698 w 22290864"/>
              <a:gd name="connsiteY4392" fmla="*/ 4558772 h 14570476"/>
              <a:gd name="connsiteX4393" fmla="*/ 15137669 w 22290864"/>
              <a:gd name="connsiteY4393" fmla="*/ 4550992 h 14570476"/>
              <a:gd name="connsiteX4394" fmla="*/ 15137089 w 22290864"/>
              <a:gd name="connsiteY4394" fmla="*/ 4547464 h 14570476"/>
              <a:gd name="connsiteX4395" fmla="*/ 15119039 w 22290864"/>
              <a:gd name="connsiteY4395" fmla="*/ 4538853 h 14570476"/>
              <a:gd name="connsiteX4396" fmla="*/ 15100243 w 22290864"/>
              <a:gd name="connsiteY4396" fmla="*/ 4548252 h 14570476"/>
              <a:gd name="connsiteX4397" fmla="*/ 15096612 w 22290864"/>
              <a:gd name="connsiteY4397" fmla="*/ 4553647 h 14570476"/>
              <a:gd name="connsiteX4398" fmla="*/ 15103065 w 22290864"/>
              <a:gd name="connsiteY4398" fmla="*/ 4569292 h 14570476"/>
              <a:gd name="connsiteX4399" fmla="*/ 15107836 w 22290864"/>
              <a:gd name="connsiteY4399" fmla="*/ 4571532 h 14570476"/>
              <a:gd name="connsiteX4400" fmla="*/ 15115553 w 22290864"/>
              <a:gd name="connsiteY4400" fmla="*/ 4576180 h 14570476"/>
              <a:gd name="connsiteX4401" fmla="*/ 15126134 w 22290864"/>
              <a:gd name="connsiteY4401" fmla="*/ 4597987 h 14570476"/>
              <a:gd name="connsiteX4402" fmla="*/ 15128208 w 22290864"/>
              <a:gd name="connsiteY4402" fmla="*/ 4603900 h 14570476"/>
              <a:gd name="connsiteX4403" fmla="*/ 15131279 w 22290864"/>
              <a:gd name="connsiteY4403" fmla="*/ 4612719 h 14570476"/>
              <a:gd name="connsiteX4404" fmla="*/ 15133001 w 22290864"/>
              <a:gd name="connsiteY4404" fmla="*/ 4617719 h 14570476"/>
              <a:gd name="connsiteX4405" fmla="*/ 15131280 w 22290864"/>
              <a:gd name="connsiteY4405" fmla="*/ 4618591 h 14570476"/>
              <a:gd name="connsiteX4406" fmla="*/ 15105990 w 22290864"/>
              <a:gd name="connsiteY4406" fmla="*/ 4635625 h 14570476"/>
              <a:gd name="connsiteX4407" fmla="*/ 15103459 w 22290864"/>
              <a:gd name="connsiteY4407" fmla="*/ 4637202 h 14570476"/>
              <a:gd name="connsiteX4408" fmla="*/ 15102318 w 22290864"/>
              <a:gd name="connsiteY4408" fmla="*/ 4629318 h 14570476"/>
              <a:gd name="connsiteX4409" fmla="*/ 15101924 w 22290864"/>
              <a:gd name="connsiteY4409" fmla="*/ 4623923 h 14570476"/>
              <a:gd name="connsiteX4410" fmla="*/ 15099372 w 22290864"/>
              <a:gd name="connsiteY4410" fmla="*/ 4619815 h 14570476"/>
              <a:gd name="connsiteX4411" fmla="*/ 15086468 w 22290864"/>
              <a:gd name="connsiteY4411" fmla="*/ 4618798 h 14570476"/>
              <a:gd name="connsiteX4412" fmla="*/ 15073709 w 22290864"/>
              <a:gd name="connsiteY4412" fmla="*/ 4637347 h 14570476"/>
              <a:gd name="connsiteX4413" fmla="*/ 15080659 w 22290864"/>
              <a:gd name="connsiteY4413" fmla="*/ 4645087 h 14570476"/>
              <a:gd name="connsiteX4414" fmla="*/ 15085950 w 22290864"/>
              <a:gd name="connsiteY4414" fmla="*/ 4645605 h 14570476"/>
              <a:gd name="connsiteX4415" fmla="*/ 15093315 w 22290864"/>
              <a:gd name="connsiteY4415" fmla="*/ 4646684 h 14570476"/>
              <a:gd name="connsiteX4416" fmla="*/ 15093999 w 22290864"/>
              <a:gd name="connsiteY4416" fmla="*/ 4646975 h 14570476"/>
              <a:gd name="connsiteX4417" fmla="*/ 15091364 w 22290864"/>
              <a:gd name="connsiteY4417" fmla="*/ 4650170 h 14570476"/>
              <a:gd name="connsiteX4418" fmla="*/ 15074249 w 22290864"/>
              <a:gd name="connsiteY4418" fmla="*/ 4675338 h 14570476"/>
              <a:gd name="connsiteX4419" fmla="*/ 15072776 w 22290864"/>
              <a:gd name="connsiteY4419" fmla="*/ 4677973 h 14570476"/>
              <a:gd name="connsiteX4420" fmla="*/ 15044935 w 22290864"/>
              <a:gd name="connsiteY4420" fmla="*/ 4668097 h 14570476"/>
              <a:gd name="connsiteX4421" fmla="*/ 15030557 w 22290864"/>
              <a:gd name="connsiteY4421" fmla="*/ 4659776 h 14570476"/>
              <a:gd name="connsiteX4422" fmla="*/ 15026159 w 22290864"/>
              <a:gd name="connsiteY4422" fmla="*/ 4651747 h 14570476"/>
              <a:gd name="connsiteX4423" fmla="*/ 15023877 w 22290864"/>
              <a:gd name="connsiteY4423" fmla="*/ 4646871 h 14570476"/>
              <a:gd name="connsiteX4424" fmla="*/ 15019210 w 22290864"/>
              <a:gd name="connsiteY4424" fmla="*/ 4642327 h 14570476"/>
              <a:gd name="connsiteX4425" fmla="*/ 15010330 w 22290864"/>
              <a:gd name="connsiteY4425" fmla="*/ 4641144 h 14570476"/>
              <a:gd name="connsiteX4426" fmla="*/ 14994210 w 22290864"/>
              <a:gd name="connsiteY4426" fmla="*/ 4661146 h 14570476"/>
              <a:gd name="connsiteX4427" fmla="*/ 14993484 w 22290864"/>
              <a:gd name="connsiteY4427" fmla="*/ 4667101 h 14570476"/>
              <a:gd name="connsiteX4428" fmla="*/ 14994812 w 22290864"/>
              <a:gd name="connsiteY4428" fmla="*/ 4675483 h 14570476"/>
              <a:gd name="connsiteX4429" fmla="*/ 15002966 w 22290864"/>
              <a:gd name="connsiteY4429" fmla="*/ 4682019 h 14570476"/>
              <a:gd name="connsiteX4430" fmla="*/ 15009438 w 22290864"/>
              <a:gd name="connsiteY4430" fmla="*/ 4681936 h 14570476"/>
              <a:gd name="connsiteX4431" fmla="*/ 15014231 w 22290864"/>
              <a:gd name="connsiteY4431" fmla="*/ 4680276 h 14570476"/>
              <a:gd name="connsiteX4432" fmla="*/ 15028961 w 22290864"/>
              <a:gd name="connsiteY4432" fmla="*/ 4678098 h 14570476"/>
              <a:gd name="connsiteX4433" fmla="*/ 15053586 w 22290864"/>
              <a:gd name="connsiteY4433" fmla="*/ 4688866 h 14570476"/>
              <a:gd name="connsiteX4434" fmla="*/ 15063171 w 22290864"/>
              <a:gd name="connsiteY4434" fmla="*/ 4693472 h 14570476"/>
              <a:gd name="connsiteX4435" fmla="*/ 15065991 w 22290864"/>
              <a:gd name="connsiteY4435" fmla="*/ 4694821 h 14570476"/>
              <a:gd name="connsiteX4436" fmla="*/ 15065598 w 22290864"/>
              <a:gd name="connsiteY4436" fmla="*/ 4695983 h 14570476"/>
              <a:gd name="connsiteX4437" fmla="*/ 15059581 w 22290864"/>
              <a:gd name="connsiteY4437" fmla="*/ 4727209 h 14570476"/>
              <a:gd name="connsiteX4438" fmla="*/ 15059104 w 22290864"/>
              <a:gd name="connsiteY4438" fmla="*/ 4730467 h 14570476"/>
              <a:gd name="connsiteX4439" fmla="*/ 15052921 w 22290864"/>
              <a:gd name="connsiteY4439" fmla="*/ 4726007 h 14570476"/>
              <a:gd name="connsiteX4440" fmla="*/ 15044229 w 22290864"/>
              <a:gd name="connsiteY4440" fmla="*/ 4721130 h 14570476"/>
              <a:gd name="connsiteX4441" fmla="*/ 15037155 w 22290864"/>
              <a:gd name="connsiteY4441" fmla="*/ 4724201 h 14570476"/>
              <a:gd name="connsiteX4442" fmla="*/ 15034105 w 22290864"/>
              <a:gd name="connsiteY4442" fmla="*/ 4729534 h 14570476"/>
              <a:gd name="connsiteX4443" fmla="*/ 15038669 w 22290864"/>
              <a:gd name="connsiteY4443" fmla="*/ 4752087 h 14570476"/>
              <a:gd name="connsiteX4444" fmla="*/ 15043835 w 22290864"/>
              <a:gd name="connsiteY4444" fmla="*/ 4753581 h 14570476"/>
              <a:gd name="connsiteX4445" fmla="*/ 15052424 w 22290864"/>
              <a:gd name="connsiteY4445" fmla="*/ 4749162 h 14570476"/>
              <a:gd name="connsiteX4446" fmla="*/ 15058170 w 22290864"/>
              <a:gd name="connsiteY4446" fmla="*/ 4744555 h 14570476"/>
              <a:gd name="connsiteX4447" fmla="*/ 15059373 w 22290864"/>
              <a:gd name="connsiteY4447" fmla="*/ 4743954 h 14570476"/>
              <a:gd name="connsiteX4448" fmla="*/ 15059477 w 22290864"/>
              <a:gd name="connsiteY4448" fmla="*/ 4745054 h 14570476"/>
              <a:gd name="connsiteX4449" fmla="*/ 15059913 w 22290864"/>
              <a:gd name="connsiteY4449" fmla="*/ 4749660 h 14570476"/>
              <a:gd name="connsiteX4450" fmla="*/ 15065494 w 22290864"/>
              <a:gd name="connsiteY4450" fmla="*/ 4776861 h 14570476"/>
              <a:gd name="connsiteX4451" fmla="*/ 15066449 w 22290864"/>
              <a:gd name="connsiteY4451" fmla="*/ 4779994 h 14570476"/>
              <a:gd name="connsiteX4452" fmla="*/ 15063295 w 22290864"/>
              <a:gd name="connsiteY4452" fmla="*/ 4781716 h 14570476"/>
              <a:gd name="connsiteX4453" fmla="*/ 15026304 w 22290864"/>
              <a:gd name="connsiteY4453" fmla="*/ 4796718 h 14570476"/>
              <a:gd name="connsiteX4454" fmla="*/ 15015745 w 22290864"/>
              <a:gd name="connsiteY4454" fmla="*/ 4794186 h 14570476"/>
              <a:gd name="connsiteX4455" fmla="*/ 15002447 w 22290864"/>
              <a:gd name="connsiteY4455" fmla="*/ 4793128 h 14570476"/>
              <a:gd name="connsiteX4456" fmla="*/ 14995455 w 22290864"/>
              <a:gd name="connsiteY4456" fmla="*/ 4801531 h 14570476"/>
              <a:gd name="connsiteX4457" fmla="*/ 14995455 w 22290864"/>
              <a:gd name="connsiteY4457" fmla="*/ 4812362 h 14570476"/>
              <a:gd name="connsiteX4458" fmla="*/ 15009085 w 22290864"/>
              <a:gd name="connsiteY4458" fmla="*/ 4832571 h 14570476"/>
              <a:gd name="connsiteX4459" fmla="*/ 15014334 w 22290864"/>
              <a:gd name="connsiteY4459" fmla="*/ 4833796 h 14570476"/>
              <a:gd name="connsiteX4460" fmla="*/ 15024272 w 22290864"/>
              <a:gd name="connsiteY4460" fmla="*/ 4828754 h 14570476"/>
              <a:gd name="connsiteX4461" fmla="*/ 15027777 w 22290864"/>
              <a:gd name="connsiteY4461" fmla="*/ 4821990 h 14570476"/>
              <a:gd name="connsiteX4462" fmla="*/ 15031823 w 22290864"/>
              <a:gd name="connsiteY4462" fmla="*/ 4814831 h 14570476"/>
              <a:gd name="connsiteX4463" fmla="*/ 15041988 w 22290864"/>
              <a:gd name="connsiteY4463" fmla="*/ 4808005 h 14570476"/>
              <a:gd name="connsiteX4464" fmla="*/ 15054934 w 22290864"/>
              <a:gd name="connsiteY4464" fmla="*/ 4803295 h 14570476"/>
              <a:gd name="connsiteX4465" fmla="*/ 15069767 w 22290864"/>
              <a:gd name="connsiteY4465" fmla="*/ 4798129 h 14570476"/>
              <a:gd name="connsiteX4466" fmla="*/ 15073626 w 22290864"/>
              <a:gd name="connsiteY4466" fmla="*/ 4796946 h 14570476"/>
              <a:gd name="connsiteX4467" fmla="*/ 15075120 w 22290864"/>
              <a:gd name="connsiteY4467" fmla="*/ 4799415 h 14570476"/>
              <a:gd name="connsiteX4468" fmla="*/ 15091820 w 22290864"/>
              <a:gd name="connsiteY4468" fmla="*/ 4823525 h 14570476"/>
              <a:gd name="connsiteX4469" fmla="*/ 15093626 w 22290864"/>
              <a:gd name="connsiteY4469" fmla="*/ 4825600 h 14570476"/>
              <a:gd name="connsiteX4470" fmla="*/ 15092754 w 22290864"/>
              <a:gd name="connsiteY4470" fmla="*/ 4825973 h 14570476"/>
              <a:gd name="connsiteX4471" fmla="*/ 15084809 w 22290864"/>
              <a:gd name="connsiteY4471" fmla="*/ 4827156 h 14570476"/>
              <a:gd name="connsiteX4472" fmla="*/ 15075016 w 22290864"/>
              <a:gd name="connsiteY4472" fmla="*/ 4830123 h 14570476"/>
              <a:gd name="connsiteX4473" fmla="*/ 15073813 w 22290864"/>
              <a:gd name="connsiteY4473" fmla="*/ 4842655 h 14570476"/>
              <a:gd name="connsiteX4474" fmla="*/ 15078896 w 22290864"/>
              <a:gd name="connsiteY4474" fmla="*/ 4849793 h 14570476"/>
              <a:gd name="connsiteX4475" fmla="*/ 15091282 w 22290864"/>
              <a:gd name="connsiteY4475" fmla="*/ 4855997 h 14570476"/>
              <a:gd name="connsiteX4476" fmla="*/ 15097899 w 22290864"/>
              <a:gd name="connsiteY4476" fmla="*/ 4853051 h 14570476"/>
              <a:gd name="connsiteX4477" fmla="*/ 15100678 w 22290864"/>
              <a:gd name="connsiteY4477" fmla="*/ 4845000 h 14570476"/>
              <a:gd name="connsiteX4478" fmla="*/ 15101612 w 22290864"/>
              <a:gd name="connsiteY4478" fmla="*/ 4836949 h 14570476"/>
              <a:gd name="connsiteX4479" fmla="*/ 15104205 w 22290864"/>
              <a:gd name="connsiteY4479" fmla="*/ 4835995 h 14570476"/>
              <a:gd name="connsiteX4480" fmla="*/ 15130906 w 22290864"/>
              <a:gd name="connsiteY4480" fmla="*/ 4854295 h 14570476"/>
              <a:gd name="connsiteX4481" fmla="*/ 15133665 w 22290864"/>
              <a:gd name="connsiteY4481" fmla="*/ 4855914 h 14570476"/>
              <a:gd name="connsiteX4482" fmla="*/ 15127130 w 22290864"/>
              <a:gd name="connsiteY4482" fmla="*/ 4874774 h 14570476"/>
              <a:gd name="connsiteX4483" fmla="*/ 15116301 w 22290864"/>
              <a:gd name="connsiteY4483" fmla="*/ 4898386 h 14570476"/>
              <a:gd name="connsiteX4484" fmla="*/ 15107110 w 22290864"/>
              <a:gd name="connsiteY4484" fmla="*/ 4903926 h 14570476"/>
              <a:gd name="connsiteX4485" fmla="*/ 15099642 w 22290864"/>
              <a:gd name="connsiteY4485" fmla="*/ 4908283 h 14570476"/>
              <a:gd name="connsiteX4486" fmla="*/ 15096094 w 22290864"/>
              <a:gd name="connsiteY4486" fmla="*/ 4916998 h 14570476"/>
              <a:gd name="connsiteX4487" fmla="*/ 15100658 w 22290864"/>
              <a:gd name="connsiteY4487" fmla="*/ 4927040 h 14570476"/>
              <a:gd name="connsiteX4488" fmla="*/ 15119558 w 22290864"/>
              <a:gd name="connsiteY4488" fmla="*/ 4936564 h 14570476"/>
              <a:gd name="connsiteX4489" fmla="*/ 15123209 w 22290864"/>
              <a:gd name="connsiteY4489" fmla="*/ 4936688 h 14570476"/>
              <a:gd name="connsiteX4490" fmla="*/ 15133894 w 22290864"/>
              <a:gd name="connsiteY4490" fmla="*/ 4932974 h 14570476"/>
              <a:gd name="connsiteX4491" fmla="*/ 15137607 w 22290864"/>
              <a:gd name="connsiteY4491" fmla="*/ 4924135 h 14570476"/>
              <a:gd name="connsiteX4492" fmla="*/ 15135449 w 22290864"/>
              <a:gd name="connsiteY4492" fmla="*/ 4915774 h 14570476"/>
              <a:gd name="connsiteX4493" fmla="*/ 15133021 w 22290864"/>
              <a:gd name="connsiteY4493" fmla="*/ 4907267 h 14570476"/>
              <a:gd name="connsiteX4494" fmla="*/ 15134889 w 22290864"/>
              <a:gd name="connsiteY4494" fmla="*/ 4896249 h 14570476"/>
              <a:gd name="connsiteX4495" fmla="*/ 15144038 w 22290864"/>
              <a:gd name="connsiteY4495" fmla="*/ 4876746 h 14570476"/>
              <a:gd name="connsiteX4496" fmla="*/ 15149058 w 22290864"/>
              <a:gd name="connsiteY4496" fmla="*/ 4866330 h 14570476"/>
              <a:gd name="connsiteX4497" fmla="*/ 15150988 w 22290864"/>
              <a:gd name="connsiteY4497" fmla="*/ 4862844 h 14570476"/>
              <a:gd name="connsiteX4498" fmla="*/ 15153290 w 22290864"/>
              <a:gd name="connsiteY4498" fmla="*/ 4863466 h 14570476"/>
              <a:gd name="connsiteX4499" fmla="*/ 15184430 w 22290864"/>
              <a:gd name="connsiteY4499" fmla="*/ 4868985 h 14570476"/>
              <a:gd name="connsiteX4500" fmla="*/ 15187376 w 22290864"/>
              <a:gd name="connsiteY4500" fmla="*/ 4869131 h 14570476"/>
              <a:gd name="connsiteX4501" fmla="*/ 15186857 w 22290864"/>
              <a:gd name="connsiteY4501" fmla="*/ 4870500 h 14570476"/>
              <a:gd name="connsiteX4502" fmla="*/ 15182335 w 22290864"/>
              <a:gd name="connsiteY4502" fmla="*/ 4876953 h 14570476"/>
              <a:gd name="connsiteX4503" fmla="*/ 15179182 w 22290864"/>
              <a:gd name="connsiteY4503" fmla="*/ 4880542 h 14570476"/>
              <a:gd name="connsiteX4504" fmla="*/ 15178621 w 22290864"/>
              <a:gd name="connsiteY4504" fmla="*/ 4890481 h 14570476"/>
              <a:gd name="connsiteX4505" fmla="*/ 15187460 w 22290864"/>
              <a:gd name="connsiteY4505" fmla="*/ 4896353 h 14570476"/>
              <a:gd name="connsiteX4506" fmla="*/ 15208931 w 22290864"/>
              <a:gd name="connsiteY4506" fmla="*/ 4890066 h 14570476"/>
              <a:gd name="connsiteX4507" fmla="*/ 15209699 w 22290864"/>
              <a:gd name="connsiteY4507" fmla="*/ 4886207 h 14570476"/>
              <a:gd name="connsiteX4508" fmla="*/ 15205052 w 22290864"/>
              <a:gd name="connsiteY4508" fmla="*/ 4877098 h 14570476"/>
              <a:gd name="connsiteX4509" fmla="*/ 15201940 w 22290864"/>
              <a:gd name="connsiteY4509" fmla="*/ 4873550 h 14570476"/>
              <a:gd name="connsiteX4510" fmla="*/ 15199845 w 22290864"/>
              <a:gd name="connsiteY4510" fmla="*/ 4869338 h 14570476"/>
              <a:gd name="connsiteX4511" fmla="*/ 15203787 w 22290864"/>
              <a:gd name="connsiteY4511" fmla="*/ 4868653 h 14570476"/>
              <a:gd name="connsiteX4512" fmla="*/ 15231274 w 22290864"/>
              <a:gd name="connsiteY4512" fmla="*/ 4863279 h 14570476"/>
              <a:gd name="connsiteX4513" fmla="*/ 15234470 w 22290864"/>
              <a:gd name="connsiteY4513" fmla="*/ 4862284 h 14570476"/>
              <a:gd name="connsiteX4514" fmla="*/ 15235092 w 22290864"/>
              <a:gd name="connsiteY4514" fmla="*/ 4863653 h 14570476"/>
              <a:gd name="connsiteX4515" fmla="*/ 15239159 w 22290864"/>
              <a:gd name="connsiteY4515" fmla="*/ 4872180 h 14570476"/>
              <a:gd name="connsiteX4516" fmla="*/ 15252084 w 22290864"/>
              <a:gd name="connsiteY4516" fmla="*/ 4901747 h 14570476"/>
              <a:gd name="connsiteX4517" fmla="*/ 15249905 w 22290864"/>
              <a:gd name="connsiteY4517" fmla="*/ 4915628 h 14570476"/>
              <a:gd name="connsiteX4518" fmla="*/ 15247934 w 22290864"/>
              <a:gd name="connsiteY4518" fmla="*/ 4921210 h 14570476"/>
              <a:gd name="connsiteX4519" fmla="*/ 15255755 w 22290864"/>
              <a:gd name="connsiteY4519" fmla="*/ 4935671 h 14570476"/>
              <a:gd name="connsiteX4520" fmla="*/ 14183152 w 22290864"/>
              <a:gd name="connsiteY4520" fmla="*/ 5239037 h 14570476"/>
              <a:gd name="connsiteX4521" fmla="*/ 14189449 w 22290864"/>
              <a:gd name="connsiteY4521" fmla="*/ 5235090 h 14570476"/>
              <a:gd name="connsiteX4522" fmla="*/ 14203236 w 22290864"/>
              <a:gd name="connsiteY4522" fmla="*/ 5216664 h 14570476"/>
              <a:gd name="connsiteX4523" fmla="*/ 14199436 w 22290864"/>
              <a:gd name="connsiteY4523" fmla="*/ 5197533 h 14570476"/>
              <a:gd name="connsiteX4524" fmla="*/ 14186279 w 22290864"/>
              <a:gd name="connsiteY4524" fmla="*/ 5185890 h 14570476"/>
              <a:gd name="connsiteX4525" fmla="*/ 14172501 w 22290864"/>
              <a:gd name="connsiteY4525" fmla="*/ 5174309 h 14570476"/>
              <a:gd name="connsiteX4526" fmla="*/ 14163106 w 22290864"/>
              <a:gd name="connsiteY4526" fmla="*/ 5153606 h 14570476"/>
              <a:gd name="connsiteX4527" fmla="*/ 14156329 w 22290864"/>
              <a:gd name="connsiteY4527" fmla="*/ 5110304 h 14570476"/>
              <a:gd name="connsiteX4528" fmla="*/ 14152936 w 22290864"/>
              <a:gd name="connsiteY4528" fmla="*/ 5087026 h 14570476"/>
              <a:gd name="connsiteX4529" fmla="*/ 14152221 w 22290864"/>
              <a:gd name="connsiteY4529" fmla="*/ 5078952 h 14570476"/>
              <a:gd name="connsiteX4530" fmla="*/ 14156812 w 22290864"/>
              <a:gd name="connsiteY4530" fmla="*/ 5077380 h 14570476"/>
              <a:gd name="connsiteX4531" fmla="*/ 14215602 w 22290864"/>
              <a:gd name="connsiteY4531" fmla="*/ 5051235 h 14570476"/>
              <a:gd name="connsiteX4532" fmla="*/ 14220735 w 22290864"/>
              <a:gd name="connsiteY4532" fmla="*/ 5048126 h 14570476"/>
              <a:gd name="connsiteX4533" fmla="*/ 14221420 w 22290864"/>
              <a:gd name="connsiteY4533" fmla="*/ 5051025 h 14570476"/>
              <a:gd name="connsiteX4534" fmla="*/ 14221141 w 22290864"/>
              <a:gd name="connsiteY4534" fmla="*/ 5067054 h 14570476"/>
              <a:gd name="connsiteX4535" fmla="*/ 14219909 w 22290864"/>
              <a:gd name="connsiteY4535" fmla="*/ 5076697 h 14570476"/>
              <a:gd name="connsiteX4536" fmla="*/ 14230279 w 22290864"/>
              <a:gd name="connsiteY4536" fmla="*/ 5094093 h 14570476"/>
              <a:gd name="connsiteX4537" fmla="*/ 14251866 w 22290864"/>
              <a:gd name="connsiteY4537" fmla="*/ 5093932 h 14570476"/>
              <a:gd name="connsiteX4538" fmla="*/ 14280915 w 22290864"/>
              <a:gd name="connsiteY4538" fmla="*/ 5058886 h 14570476"/>
              <a:gd name="connsiteX4539" fmla="*/ 14277815 w 22290864"/>
              <a:gd name="connsiteY4539" fmla="*/ 5051506 h 14570476"/>
              <a:gd name="connsiteX4540" fmla="*/ 14259610 w 22290864"/>
              <a:gd name="connsiteY4540" fmla="*/ 5041437 h 14570476"/>
              <a:gd name="connsiteX4541" fmla="*/ 14250323 w 22290864"/>
              <a:gd name="connsiteY4541" fmla="*/ 5038998 h 14570476"/>
              <a:gd name="connsiteX4542" fmla="*/ 14241995 w 22290864"/>
              <a:gd name="connsiteY4542" fmla="*/ 5034281 h 14570476"/>
              <a:gd name="connsiteX4543" fmla="*/ 14247862 w 22290864"/>
              <a:gd name="connsiteY4543" fmla="*/ 5028639 h 14570476"/>
              <a:gd name="connsiteX4544" fmla="*/ 14288095 w 22290864"/>
              <a:gd name="connsiteY4544" fmla="*/ 4988283 h 14570476"/>
              <a:gd name="connsiteX4545" fmla="*/ 14292348 w 22290864"/>
              <a:gd name="connsiteY4545" fmla="*/ 4982967 h 14570476"/>
              <a:gd name="connsiteX4546" fmla="*/ 14294956 w 22290864"/>
              <a:gd name="connsiteY4546" fmla="*/ 4984567 h 14570476"/>
              <a:gd name="connsiteX4547" fmla="*/ 14311520 w 22290864"/>
              <a:gd name="connsiteY4547" fmla="*/ 4994318 h 14570476"/>
              <a:gd name="connsiteX4548" fmla="*/ 14366974 w 22290864"/>
              <a:gd name="connsiteY4548" fmla="*/ 5029458 h 14570476"/>
              <a:gd name="connsiteX4549" fmla="*/ 14379104 w 22290864"/>
              <a:gd name="connsiteY4549" fmla="*/ 5055342 h 14570476"/>
              <a:gd name="connsiteX4550" fmla="*/ 14382134 w 22290864"/>
              <a:gd name="connsiteY4550" fmla="*/ 5066998 h 14570476"/>
              <a:gd name="connsiteX4551" fmla="*/ 14411787 w 22290864"/>
              <a:gd name="connsiteY4551" fmla="*/ 5082478 h 14570476"/>
              <a:gd name="connsiteX4552" fmla="*/ 14447564 w 22290864"/>
              <a:gd name="connsiteY4552" fmla="*/ 5047370 h 14570476"/>
              <a:gd name="connsiteX4553" fmla="*/ 14443742 w 22290864"/>
              <a:gd name="connsiteY4553" fmla="*/ 5008746 h 14570476"/>
              <a:gd name="connsiteX4554" fmla="*/ 14432199 w 22290864"/>
              <a:gd name="connsiteY4554" fmla="*/ 5002889 h 14570476"/>
              <a:gd name="connsiteX4555" fmla="*/ 14415542 w 22290864"/>
              <a:gd name="connsiteY4555" fmla="*/ 5003337 h 14570476"/>
              <a:gd name="connsiteX4556" fmla="*/ 14385441 w 22290864"/>
              <a:gd name="connsiteY4556" fmla="*/ 5002879 h 14570476"/>
              <a:gd name="connsiteX4557" fmla="*/ 14342882 w 22290864"/>
              <a:gd name="connsiteY4557" fmla="*/ 4974162 h 14570476"/>
              <a:gd name="connsiteX4558" fmla="*/ 14313151 w 22290864"/>
              <a:gd name="connsiteY4558" fmla="*/ 4951400 h 14570476"/>
              <a:gd name="connsiteX4559" fmla="*/ 14315197 w 22290864"/>
              <a:gd name="connsiteY4559" fmla="*/ 4947267 h 14570476"/>
              <a:gd name="connsiteX4560" fmla="*/ 14338083 w 22290864"/>
              <a:gd name="connsiteY4560" fmla="*/ 4889439 h 14570476"/>
              <a:gd name="connsiteX4561" fmla="*/ 14339366 w 22290864"/>
              <a:gd name="connsiteY4561" fmla="*/ 4884854 h 14570476"/>
              <a:gd name="connsiteX4562" fmla="*/ 14341787 w 22290864"/>
              <a:gd name="connsiteY4562" fmla="*/ 4886174 h 14570476"/>
              <a:gd name="connsiteX4563" fmla="*/ 14353743 w 22290864"/>
              <a:gd name="connsiteY4563" fmla="*/ 4898831 h 14570476"/>
              <a:gd name="connsiteX4564" fmla="*/ 14370010 w 22290864"/>
              <a:gd name="connsiteY4564" fmla="*/ 4911685 h 14570476"/>
              <a:gd name="connsiteX4565" fmla="*/ 14382968 w 22290864"/>
              <a:gd name="connsiteY4565" fmla="*/ 4909304 h 14570476"/>
              <a:gd name="connsiteX4566" fmla="*/ 14392043 w 22290864"/>
              <a:gd name="connsiteY4566" fmla="*/ 4899967 h 14570476"/>
              <a:gd name="connsiteX4567" fmla="*/ 14392993 w 22290864"/>
              <a:gd name="connsiteY4567" fmla="*/ 4852874 h 14570476"/>
              <a:gd name="connsiteX4568" fmla="*/ 14382718 w 22290864"/>
              <a:gd name="connsiteY4568" fmla="*/ 4847384 h 14570476"/>
              <a:gd name="connsiteX4569" fmla="*/ 14372220 w 22290864"/>
              <a:gd name="connsiteY4569" fmla="*/ 4847901 h 14570476"/>
              <a:gd name="connsiteX4570" fmla="*/ 14363562 w 22290864"/>
              <a:gd name="connsiteY4570" fmla="*/ 4852728 h 14570476"/>
              <a:gd name="connsiteX4571" fmla="*/ 14353863 w 22290864"/>
              <a:gd name="connsiteY4571" fmla="*/ 4858053 h 14570476"/>
              <a:gd name="connsiteX4572" fmla="*/ 14344711 w 22290864"/>
              <a:gd name="connsiteY4572" fmla="*/ 4860260 h 14570476"/>
              <a:gd name="connsiteX4573" fmla="*/ 14344941 w 22290864"/>
              <a:gd name="connsiteY4573" fmla="*/ 4855471 h 14570476"/>
              <a:gd name="connsiteX4574" fmla="*/ 14345761 w 22290864"/>
              <a:gd name="connsiteY4574" fmla="*/ 4788498 h 14570476"/>
              <a:gd name="connsiteX4575" fmla="*/ 14345447 w 22290864"/>
              <a:gd name="connsiteY4575" fmla="*/ 4785094 h 14570476"/>
              <a:gd name="connsiteX4576" fmla="*/ 14362501 w 22290864"/>
              <a:gd name="connsiteY4576" fmla="*/ 4780557 h 14570476"/>
              <a:gd name="connsiteX4577" fmla="*/ 14420109 w 22290864"/>
              <a:gd name="connsiteY4577" fmla="*/ 4766162 h 14570476"/>
              <a:gd name="connsiteX4578" fmla="*/ 14443129 w 22290864"/>
              <a:gd name="connsiteY4578" fmla="*/ 4767070 h 14570476"/>
              <a:gd name="connsiteX4579" fmla="*/ 14459773 w 22290864"/>
              <a:gd name="connsiteY4579" fmla="*/ 4776105 h 14570476"/>
              <a:gd name="connsiteX4580" fmla="*/ 14487444 w 22290864"/>
              <a:gd name="connsiteY4580" fmla="*/ 4781412 h 14570476"/>
              <a:gd name="connsiteX4581" fmla="*/ 14505183 w 22290864"/>
              <a:gd name="connsiteY4581" fmla="*/ 4754358 h 14570476"/>
              <a:gd name="connsiteX4582" fmla="*/ 14499704 w 22290864"/>
              <a:gd name="connsiteY4582" fmla="*/ 4718635 h 14570476"/>
              <a:gd name="connsiteX4583" fmla="*/ 14489393 w 22290864"/>
              <a:gd name="connsiteY4583" fmla="*/ 4703440 h 14570476"/>
              <a:gd name="connsiteX4584" fmla="*/ 14464163 w 22290864"/>
              <a:gd name="connsiteY4584" fmla="*/ 4697300 h 14570476"/>
              <a:gd name="connsiteX4585" fmla="*/ 14446054 w 22290864"/>
              <a:gd name="connsiteY4585" fmla="*/ 4713245 h 14570476"/>
              <a:gd name="connsiteX4586" fmla="*/ 14432214 w 22290864"/>
              <a:gd name="connsiteY4586" fmla="*/ 4728803 h 14570476"/>
              <a:gd name="connsiteX4587" fmla="*/ 14405998 w 22290864"/>
              <a:gd name="connsiteY4587" fmla="*/ 4738251 h 14570476"/>
              <a:gd name="connsiteX4588" fmla="*/ 14338287 w 22290864"/>
              <a:gd name="connsiteY4588" fmla="*/ 4748315 h 14570476"/>
              <a:gd name="connsiteX4589" fmla="*/ 14336307 w 22290864"/>
              <a:gd name="connsiteY4589" fmla="*/ 4742215 h 14570476"/>
              <a:gd name="connsiteX4590" fmla="*/ 14309866 w 22290864"/>
              <a:gd name="connsiteY4590" fmla="*/ 4681782 h 14570476"/>
              <a:gd name="connsiteX4591" fmla="*/ 14311576 w 22290864"/>
              <a:gd name="connsiteY4591" fmla="*/ 4675941 h 14570476"/>
              <a:gd name="connsiteX4592" fmla="*/ 14326824 w 22290864"/>
              <a:gd name="connsiteY4592" fmla="*/ 4676801 h 14570476"/>
              <a:gd name="connsiteX4593" fmla="*/ 14337062 w 22290864"/>
              <a:gd name="connsiteY4593" fmla="*/ 4677936 h 14570476"/>
              <a:gd name="connsiteX4594" fmla="*/ 14354179 w 22290864"/>
              <a:gd name="connsiteY4594" fmla="*/ 4662254 h 14570476"/>
              <a:gd name="connsiteX4595" fmla="*/ 14330324 w 22290864"/>
              <a:gd name="connsiteY4595" fmla="*/ 4619226 h 14570476"/>
              <a:gd name="connsiteX4596" fmla="*/ 14317277 w 22290864"/>
              <a:gd name="connsiteY4596" fmla="*/ 4616575 h 14570476"/>
              <a:gd name="connsiteX4597" fmla="*/ 14307155 w 22290864"/>
              <a:gd name="connsiteY4597" fmla="*/ 4621422 h 14570476"/>
              <a:gd name="connsiteX4598" fmla="*/ 14299522 w 22290864"/>
              <a:gd name="connsiteY4598" fmla="*/ 4639156 h 14570476"/>
              <a:gd name="connsiteX4599" fmla="*/ 14297222 w 22290864"/>
              <a:gd name="connsiteY4599" fmla="*/ 4647891 h 14570476"/>
              <a:gd name="connsiteX4600" fmla="*/ 14292864 w 22290864"/>
              <a:gd name="connsiteY4600" fmla="*/ 4655468 h 14570476"/>
              <a:gd name="connsiteX4601" fmla="*/ 14286583 w 22290864"/>
              <a:gd name="connsiteY4601" fmla="*/ 4648503 h 14570476"/>
              <a:gd name="connsiteX4602" fmla="*/ 14261782 w 22290864"/>
              <a:gd name="connsiteY4602" fmla="*/ 4621954 h 14570476"/>
              <a:gd name="connsiteX4603" fmla="*/ 14245026 w 22290864"/>
              <a:gd name="connsiteY4603" fmla="*/ 4607546 h 14570476"/>
              <a:gd name="connsiteX4604" fmla="*/ 14243592 w 22290864"/>
              <a:gd name="connsiteY4604" fmla="*/ 4606477 h 14570476"/>
              <a:gd name="connsiteX4605" fmla="*/ 14246918 w 22290864"/>
              <a:gd name="connsiteY4605" fmla="*/ 4600768 h 14570476"/>
              <a:gd name="connsiteX4606" fmla="*/ 14271257 w 22290864"/>
              <a:gd name="connsiteY4606" fmla="*/ 4559428 h 14570476"/>
              <a:gd name="connsiteX4607" fmla="*/ 14290285 w 22290864"/>
              <a:gd name="connsiteY4607" fmla="*/ 4532167 h 14570476"/>
              <a:gd name="connsiteX4608" fmla="*/ 14293347 w 22290864"/>
              <a:gd name="connsiteY4608" fmla="*/ 4529539 h 14570476"/>
              <a:gd name="connsiteX4609" fmla="*/ 14305264 w 22290864"/>
              <a:gd name="connsiteY4609" fmla="*/ 4523581 h 14570476"/>
              <a:gd name="connsiteX4610" fmla="*/ 14316031 w 22290864"/>
              <a:gd name="connsiteY4610" fmla="*/ 4520896 h 14570476"/>
              <a:gd name="connsiteX4611" fmla="*/ 14326423 w 22290864"/>
              <a:gd name="connsiteY4611" fmla="*/ 4518260 h 14570476"/>
              <a:gd name="connsiteX4612" fmla="*/ 14342280 w 22290864"/>
              <a:gd name="connsiteY4612" fmla="*/ 4499353 h 14570476"/>
              <a:gd name="connsiteX4613" fmla="*/ 14336712 w 22290864"/>
              <a:gd name="connsiteY4613" fmla="*/ 4476626 h 14570476"/>
              <a:gd name="connsiteX4614" fmla="*/ 14293933 w 22290864"/>
              <a:gd name="connsiteY4614" fmla="*/ 4448870 h 14570476"/>
              <a:gd name="connsiteX4615" fmla="*/ 14271531 w 22290864"/>
              <a:gd name="connsiteY4615" fmla="*/ 4453555 h 14570476"/>
              <a:gd name="connsiteX4616" fmla="*/ 14262133 w 22290864"/>
              <a:gd name="connsiteY4616" fmla="*/ 4469883 h 14570476"/>
              <a:gd name="connsiteX4617" fmla="*/ 14263430 w 22290864"/>
              <a:gd name="connsiteY4617" fmla="*/ 4487038 h 14570476"/>
              <a:gd name="connsiteX4618" fmla="*/ 14264133 w 22290864"/>
              <a:gd name="connsiteY4618" fmla="*/ 4508822 h 14570476"/>
              <a:gd name="connsiteX4619" fmla="*/ 14245212 w 22290864"/>
              <a:gd name="connsiteY4619" fmla="*/ 4541971 h 14570476"/>
              <a:gd name="connsiteX4620" fmla="*/ 14212805 w 22290864"/>
              <a:gd name="connsiteY4620" fmla="*/ 4585243 h 14570476"/>
              <a:gd name="connsiteX4621" fmla="*/ 14209495 w 22290864"/>
              <a:gd name="connsiteY4621" fmla="*/ 4583810 h 14570476"/>
              <a:gd name="connsiteX4622" fmla="*/ 14152870 w 22290864"/>
              <a:gd name="connsiteY4622" fmla="*/ 4560361 h 14570476"/>
              <a:gd name="connsiteX4623" fmla="*/ 14144521 w 22290864"/>
              <a:gd name="connsiteY4623" fmla="*/ 4557951 h 14570476"/>
              <a:gd name="connsiteX4624" fmla="*/ 14142997 w 22290864"/>
              <a:gd name="connsiteY4624" fmla="*/ 4557503 h 14570476"/>
              <a:gd name="connsiteX4625" fmla="*/ 14144144 w 22290864"/>
              <a:gd name="connsiteY4625" fmla="*/ 4555658 h 14570476"/>
              <a:gd name="connsiteX4626" fmla="*/ 14155823 w 22290864"/>
              <a:gd name="connsiteY4626" fmla="*/ 4544972 h 14570476"/>
              <a:gd name="connsiteX4627" fmla="*/ 14167177 w 22290864"/>
              <a:gd name="connsiteY4627" fmla="*/ 4534709 h 14570476"/>
              <a:gd name="connsiteX4628" fmla="*/ 14167921 w 22290864"/>
              <a:gd name="connsiteY4628" fmla="*/ 4518009 h 14570476"/>
              <a:gd name="connsiteX4629" fmla="*/ 14123794 w 22290864"/>
              <a:gd name="connsiteY4629" fmla="*/ 4499721 h 14570476"/>
              <a:gd name="connsiteX4630" fmla="*/ 14111866 w 22290864"/>
              <a:gd name="connsiteY4630" fmla="*/ 4504005 h 14570476"/>
              <a:gd name="connsiteX4631" fmla="*/ 14103981 w 22290864"/>
              <a:gd name="connsiteY4631" fmla="*/ 4518802 h 14570476"/>
              <a:gd name="connsiteX4632" fmla="*/ 14109846 w 22290864"/>
              <a:gd name="connsiteY4632" fmla="*/ 4534656 h 14570476"/>
              <a:gd name="connsiteX4633" fmla="*/ 14115302 w 22290864"/>
              <a:gd name="connsiteY4633" fmla="*/ 4544470 h 14570476"/>
              <a:gd name="connsiteX4634" fmla="*/ 14117422 w 22290864"/>
              <a:gd name="connsiteY4634" fmla="*/ 4552360 h 14570476"/>
              <a:gd name="connsiteX4635" fmla="*/ 14111342 w 22290864"/>
              <a:gd name="connsiteY4635" fmla="*/ 4551728 h 14570476"/>
              <a:gd name="connsiteX4636" fmla="*/ 14050671 w 22290864"/>
              <a:gd name="connsiteY4636" fmla="*/ 4550875 h 14570476"/>
              <a:gd name="connsiteX4637" fmla="*/ 14043636 w 22290864"/>
              <a:gd name="connsiteY4637" fmla="*/ 4550786 h 14570476"/>
              <a:gd name="connsiteX4638" fmla="*/ 14039956 w 22290864"/>
              <a:gd name="connsiteY4638" fmla="*/ 4536665 h 14570476"/>
              <a:gd name="connsiteX4639" fmla="*/ 14024840 w 22290864"/>
              <a:gd name="connsiteY4639" fmla="*/ 4472864 h 14570476"/>
              <a:gd name="connsiteX4640" fmla="*/ 14028721 w 22290864"/>
              <a:gd name="connsiteY4640" fmla="*/ 4452213 h 14570476"/>
              <a:gd name="connsiteX4641" fmla="*/ 14034552 w 22290864"/>
              <a:gd name="connsiteY4641" fmla="*/ 4442368 h 14570476"/>
              <a:gd name="connsiteX4642" fmla="*/ 14042427 w 22290864"/>
              <a:gd name="connsiteY4642" fmla="*/ 4426202 h 14570476"/>
              <a:gd name="connsiteX4643" fmla="*/ 14038373 w 22290864"/>
              <a:gd name="connsiteY4643" fmla="*/ 4407598 h 14570476"/>
              <a:gd name="connsiteX4644" fmla="*/ 14023958 w 22290864"/>
              <a:gd name="connsiteY4644" fmla="*/ 4397110 h 14570476"/>
              <a:gd name="connsiteX4645" fmla="*/ 13988741 w 22290864"/>
              <a:gd name="connsiteY4645" fmla="*/ 4396847 h 14570476"/>
              <a:gd name="connsiteX4646" fmla="*/ 13971542 w 22290864"/>
              <a:gd name="connsiteY4646" fmla="*/ 4404486 h 14570476"/>
              <a:gd name="connsiteX4647" fmla="*/ 13962826 w 22290864"/>
              <a:gd name="connsiteY4647" fmla="*/ 4411186 h 14570476"/>
              <a:gd name="connsiteX4648" fmla="*/ 13956459 w 22290864"/>
              <a:gd name="connsiteY4648" fmla="*/ 4423634 h 14570476"/>
              <a:gd name="connsiteX4649" fmla="*/ 13956171 w 22290864"/>
              <a:gd name="connsiteY4649" fmla="*/ 4432029 h 14570476"/>
              <a:gd name="connsiteX4650" fmla="*/ 13961182 w 22290864"/>
              <a:gd name="connsiteY4650" fmla="*/ 4443977 h 14570476"/>
              <a:gd name="connsiteX4651" fmla="*/ 13975464 w 22290864"/>
              <a:gd name="connsiteY4651" fmla="*/ 4455930 h 14570476"/>
              <a:gd name="connsiteX4652" fmla="*/ 13994890 w 22290864"/>
              <a:gd name="connsiteY4652" fmla="*/ 4480251 h 14570476"/>
              <a:gd name="connsiteX4653" fmla="*/ 14003575 w 22290864"/>
              <a:gd name="connsiteY4653" fmla="*/ 4531432 h 14570476"/>
              <a:gd name="connsiteX4654" fmla="*/ 14006640 w 22290864"/>
              <a:gd name="connsiteY4654" fmla="*/ 4552641 h 14570476"/>
              <a:gd name="connsiteX4655" fmla="*/ 14007553 w 22290864"/>
              <a:gd name="connsiteY4655" fmla="*/ 4558747 h 14570476"/>
              <a:gd name="connsiteX4656" fmla="*/ 14003767 w 22290864"/>
              <a:gd name="connsiteY4656" fmla="*/ 4559775 h 14570476"/>
              <a:gd name="connsiteX4657" fmla="*/ 13943159 w 22290864"/>
              <a:gd name="connsiteY4657" fmla="*/ 4585416 h 14570476"/>
              <a:gd name="connsiteX4658" fmla="*/ 13936870 w 22290864"/>
              <a:gd name="connsiteY4658" fmla="*/ 4589000 h 14570476"/>
              <a:gd name="connsiteX4659" fmla="*/ 13936387 w 22290864"/>
              <a:gd name="connsiteY4659" fmla="*/ 4586473 h 14570476"/>
              <a:gd name="connsiteX4660" fmla="*/ 13936918 w 22290864"/>
              <a:gd name="connsiteY4660" fmla="*/ 4571192 h 14570476"/>
              <a:gd name="connsiteX4661" fmla="*/ 13935006 w 22290864"/>
              <a:gd name="connsiteY4661" fmla="*/ 4550937 h 14570476"/>
              <a:gd name="connsiteX4662" fmla="*/ 13921658 w 22290864"/>
              <a:gd name="connsiteY4662" fmla="*/ 4542632 h 14570476"/>
              <a:gd name="connsiteX4663" fmla="*/ 13894674 w 22290864"/>
              <a:gd name="connsiteY4663" fmla="*/ 4550411 h 14570476"/>
              <a:gd name="connsiteX4664" fmla="*/ 13877475 w 22290864"/>
              <a:gd name="connsiteY4664" fmla="*/ 4572158 h 14570476"/>
              <a:gd name="connsiteX4665" fmla="*/ 13881038 w 22290864"/>
              <a:gd name="connsiteY4665" fmla="*/ 4588446 h 14570476"/>
              <a:gd name="connsiteX4666" fmla="*/ 13899282 w 22290864"/>
              <a:gd name="connsiteY4666" fmla="*/ 4597214 h 14570476"/>
              <a:gd name="connsiteX4667" fmla="*/ 13908840 w 22290864"/>
              <a:gd name="connsiteY4667" fmla="*/ 4599980 h 14570476"/>
              <a:gd name="connsiteX4668" fmla="*/ 13915030 w 22290864"/>
              <a:gd name="connsiteY4668" fmla="*/ 4603644 h 14570476"/>
              <a:gd name="connsiteX4669" fmla="*/ 13910022 w 22290864"/>
              <a:gd name="connsiteY4669" fmla="*/ 4607841 h 14570476"/>
              <a:gd name="connsiteX4670" fmla="*/ 13866261 w 22290864"/>
              <a:gd name="connsiteY4670" fmla="*/ 4651495 h 14570476"/>
              <a:gd name="connsiteX4671" fmla="*/ 13863111 w 22290864"/>
              <a:gd name="connsiteY4671" fmla="*/ 4655201 h 14570476"/>
              <a:gd name="connsiteX4672" fmla="*/ 13823639 w 22290864"/>
              <a:gd name="connsiteY4672" fmla="*/ 4632038 h 14570476"/>
              <a:gd name="connsiteX4673" fmla="*/ 13788174 w 22290864"/>
              <a:gd name="connsiteY4673" fmla="*/ 4605762 h 14570476"/>
              <a:gd name="connsiteX4674" fmla="*/ 13780269 w 22290864"/>
              <a:gd name="connsiteY4674" fmla="*/ 4583645 h 14570476"/>
              <a:gd name="connsiteX4675" fmla="*/ 13774734 w 22290864"/>
              <a:gd name="connsiteY4675" fmla="*/ 4568282 h 14570476"/>
              <a:gd name="connsiteX4676" fmla="*/ 13769741 w 22290864"/>
              <a:gd name="connsiteY4676" fmla="*/ 4562996 h 14570476"/>
              <a:gd name="connsiteX4677" fmla="*/ 13729504 w 22290864"/>
              <a:gd name="connsiteY4677" fmla="*/ 4569025 h 14570476"/>
              <a:gd name="connsiteX4678" fmla="*/ 13708512 w 22290864"/>
              <a:gd name="connsiteY4678" fmla="*/ 4606271 h 14570476"/>
              <a:gd name="connsiteX4679" fmla="*/ 13708530 w 22290864"/>
              <a:gd name="connsiteY4679" fmla="*/ 4619501 h 14570476"/>
              <a:gd name="connsiteX4680" fmla="*/ 13737221 w 22290864"/>
              <a:gd name="connsiteY4680" fmla="*/ 4638535 h 14570476"/>
              <a:gd name="connsiteX4681" fmla="*/ 13747817 w 22290864"/>
              <a:gd name="connsiteY4681" fmla="*/ 4636881 h 14570476"/>
              <a:gd name="connsiteX4682" fmla="*/ 13766121 w 22290864"/>
              <a:gd name="connsiteY4682" fmla="*/ 4635932 h 14570476"/>
              <a:gd name="connsiteX4683" fmla="*/ 13808787 w 22290864"/>
              <a:gd name="connsiteY4683" fmla="*/ 4660656 h 14570476"/>
              <a:gd name="connsiteX4684" fmla="*/ 13819018 w 22290864"/>
              <a:gd name="connsiteY4684" fmla="*/ 4668265 h 14570476"/>
              <a:gd name="connsiteX4685" fmla="*/ 13834233 w 22290864"/>
              <a:gd name="connsiteY4685" fmla="*/ 4679638 h 14570476"/>
              <a:gd name="connsiteX4686" fmla="*/ 13842830 w 22290864"/>
              <a:gd name="connsiteY4686" fmla="*/ 4686110 h 14570476"/>
              <a:gd name="connsiteX4687" fmla="*/ 13840920 w 22290864"/>
              <a:gd name="connsiteY4687" fmla="*/ 4689539 h 14570476"/>
              <a:gd name="connsiteX4688" fmla="*/ 13817670 w 22290864"/>
              <a:gd name="connsiteY4688" fmla="*/ 4747053 h 14570476"/>
              <a:gd name="connsiteX4689" fmla="*/ 13815197 w 22290864"/>
              <a:gd name="connsiteY4689" fmla="*/ 4752594 h 14570476"/>
              <a:gd name="connsiteX4690" fmla="*/ 13804299 w 22290864"/>
              <a:gd name="connsiteY4690" fmla="*/ 4740598 h 14570476"/>
              <a:gd name="connsiteX4691" fmla="*/ 13797492 w 22290864"/>
              <a:gd name="connsiteY4691" fmla="*/ 4731950 h 14570476"/>
              <a:gd name="connsiteX4692" fmla="*/ 13788513 w 22290864"/>
              <a:gd name="connsiteY4692" fmla="*/ 4727928 h 14570476"/>
              <a:gd name="connsiteX4693" fmla="*/ 13765596 w 22290864"/>
              <a:gd name="connsiteY4693" fmla="*/ 4740905 h 14570476"/>
              <a:gd name="connsiteX4694" fmla="*/ 13765202 w 22290864"/>
              <a:gd name="connsiteY4694" fmla="*/ 4786707 h 14570476"/>
              <a:gd name="connsiteX4695" fmla="*/ 13785729 w 22290864"/>
              <a:gd name="connsiteY4695" fmla="*/ 4791845 h 14570476"/>
              <a:gd name="connsiteX4696" fmla="*/ 13795242 w 22290864"/>
              <a:gd name="connsiteY4696" fmla="*/ 4786696 h 14570476"/>
              <a:gd name="connsiteX4697" fmla="*/ 13808886 w 22290864"/>
              <a:gd name="connsiteY4697" fmla="*/ 4780131 h 14570476"/>
              <a:gd name="connsiteX4698" fmla="*/ 13810372 w 22290864"/>
              <a:gd name="connsiteY4698" fmla="*/ 4779842 h 14570476"/>
              <a:gd name="connsiteX4699" fmla="*/ 13809568 w 22290864"/>
              <a:gd name="connsiteY4699" fmla="*/ 4788228 h 14570476"/>
              <a:gd name="connsiteX4700" fmla="*/ 13809361 w 22290864"/>
              <a:gd name="connsiteY4700" fmla="*/ 4850151 h 14570476"/>
              <a:gd name="connsiteX4701" fmla="*/ 13809877 w 22290864"/>
              <a:gd name="connsiteY4701" fmla="*/ 4856271 h 14570476"/>
              <a:gd name="connsiteX4702" fmla="*/ 13751690 w 22290864"/>
              <a:gd name="connsiteY4702" fmla="*/ 4871314 h 14570476"/>
              <a:gd name="connsiteX4703" fmla="*/ 13717974 w 22290864"/>
              <a:gd name="connsiteY4703" fmla="*/ 4873653 h 14570476"/>
              <a:gd name="connsiteX4704" fmla="*/ 13701416 w 22290864"/>
              <a:gd name="connsiteY4704" fmla="*/ 4865120 h 14570476"/>
              <a:gd name="connsiteX4705" fmla="*/ 13692018 w 22290864"/>
              <a:gd name="connsiteY4705" fmla="*/ 4859496 h 14570476"/>
              <a:gd name="connsiteX4706" fmla="*/ 13678976 w 22290864"/>
              <a:gd name="connsiteY4706" fmla="*/ 4857149 h 14570476"/>
              <a:gd name="connsiteX4707" fmla="*/ 13662656 w 22290864"/>
              <a:gd name="connsiteY4707" fmla="*/ 4865263 h 14570476"/>
              <a:gd name="connsiteX4708" fmla="*/ 13658248 w 22290864"/>
              <a:gd name="connsiteY4708" fmla="*/ 4917340 h 14570476"/>
              <a:gd name="connsiteX4709" fmla="*/ 13663803 w 22290864"/>
              <a:gd name="connsiteY4709" fmla="*/ 4928208 h 14570476"/>
              <a:gd name="connsiteX4710" fmla="*/ 13675584 w 22290864"/>
              <a:gd name="connsiteY4710" fmla="*/ 4940830 h 14570476"/>
              <a:gd name="connsiteX4711" fmla="*/ 13696773 w 22290864"/>
              <a:gd name="connsiteY4711" fmla="*/ 4942569 h 14570476"/>
              <a:gd name="connsiteX4712" fmla="*/ 13707590 w 22290864"/>
              <a:gd name="connsiteY4712" fmla="*/ 4935061 h 14570476"/>
              <a:gd name="connsiteX4713" fmla="*/ 13713781 w 22290864"/>
              <a:gd name="connsiteY4713" fmla="*/ 4926806 h 14570476"/>
              <a:gd name="connsiteX4714" fmla="*/ 13736140 w 22290864"/>
              <a:gd name="connsiteY4714" fmla="*/ 4906363 h 14570476"/>
              <a:gd name="connsiteX4715" fmla="*/ 13789922 w 22290864"/>
              <a:gd name="connsiteY4715" fmla="*/ 4896486 h 14570476"/>
              <a:gd name="connsiteX4716" fmla="*/ 13811325 w 22290864"/>
              <a:gd name="connsiteY4716" fmla="*/ 4893341 h 14570476"/>
              <a:gd name="connsiteX4717" fmla="*/ 13817618 w 22290864"/>
              <a:gd name="connsiteY4717" fmla="*/ 4892403 h 14570476"/>
              <a:gd name="connsiteX4718" fmla="*/ 13818277 w 22290864"/>
              <a:gd name="connsiteY4718" fmla="*/ 4894811 h 14570476"/>
              <a:gd name="connsiteX4719" fmla="*/ 13843682 w 22290864"/>
              <a:gd name="connsiteY4719" fmla="*/ 4954313 h 14570476"/>
              <a:gd name="connsiteX4720" fmla="*/ 13846588 w 22290864"/>
              <a:gd name="connsiteY4720" fmla="*/ 4960349 h 14570476"/>
              <a:gd name="connsiteX4721" fmla="*/ 13831083 w 22290864"/>
              <a:gd name="connsiteY4721" fmla="*/ 4959866 h 14570476"/>
              <a:gd name="connsiteX4722" fmla="*/ 13810874 w 22290864"/>
              <a:gd name="connsiteY4722" fmla="*/ 4961540 h 14570476"/>
              <a:gd name="connsiteX4723" fmla="*/ 13802444 w 22290864"/>
              <a:gd name="connsiteY4723" fmla="*/ 4974771 h 14570476"/>
              <a:gd name="connsiteX4724" fmla="*/ 13803372 w 22290864"/>
              <a:gd name="connsiteY4724" fmla="*/ 4987235 h 14570476"/>
              <a:gd name="connsiteX4725" fmla="*/ 13836742 w 22290864"/>
              <a:gd name="connsiteY4725" fmla="*/ 5020068 h 14570476"/>
              <a:gd name="connsiteX4726" fmla="*/ 13847153 w 22290864"/>
              <a:gd name="connsiteY4726" fmla="*/ 5016707 h 14570476"/>
              <a:gd name="connsiteX4727" fmla="*/ 13856605 w 22290864"/>
              <a:gd name="connsiteY4727" fmla="*/ 4999476 h 14570476"/>
              <a:gd name="connsiteX4728" fmla="*/ 13861051 w 22290864"/>
              <a:gd name="connsiteY4728" fmla="*/ 4985167 h 14570476"/>
              <a:gd name="connsiteX4729" fmla="*/ 13862394 w 22290864"/>
              <a:gd name="connsiteY4729" fmla="*/ 4982783 h 14570476"/>
              <a:gd name="connsiteX4730" fmla="*/ 13863823 w 22290864"/>
              <a:gd name="connsiteY4730" fmla="*/ 4984519 h 14570476"/>
              <a:gd name="connsiteX4731" fmla="*/ 13869800 w 22290864"/>
              <a:gd name="connsiteY4731" fmla="*/ 4991790 h 14570476"/>
              <a:gd name="connsiteX4732" fmla="*/ 13910179 w 22290864"/>
              <a:gd name="connsiteY4732" fmla="*/ 5031302 h 14570476"/>
              <a:gd name="connsiteX4733" fmla="*/ 13915354 w 22290864"/>
              <a:gd name="connsiteY4733" fmla="*/ 5035499 h 14570476"/>
              <a:gd name="connsiteX4734" fmla="*/ 13911996 w 22290864"/>
              <a:gd name="connsiteY4734" fmla="*/ 5041993 h 14570476"/>
              <a:gd name="connsiteX4735" fmla="*/ 13866703 w 22290864"/>
              <a:gd name="connsiteY4735" fmla="*/ 5109399 h 14570476"/>
              <a:gd name="connsiteX4736" fmla="*/ 13846018 w 22290864"/>
              <a:gd name="connsiteY4736" fmla="*/ 5117152 h 14570476"/>
              <a:gd name="connsiteX4737" fmla="*/ 13822389 w 22290864"/>
              <a:gd name="connsiteY4737" fmla="*/ 5130507 h 14570476"/>
              <a:gd name="connsiteX4738" fmla="*/ 13820167 w 22290864"/>
              <a:gd name="connsiteY4738" fmla="*/ 5152636 h 14570476"/>
              <a:gd name="connsiteX4739" fmla="*/ 13832497 w 22290864"/>
              <a:gd name="connsiteY4739" fmla="*/ 5170898 h 14570476"/>
              <a:gd name="connsiteX4740" fmla="*/ 13878487 w 22290864"/>
              <a:gd name="connsiteY4740" fmla="*/ 5189457 h 14570476"/>
              <a:gd name="connsiteX4741" fmla="*/ 13888730 w 22290864"/>
              <a:gd name="connsiteY4741" fmla="*/ 5185546 h 14570476"/>
              <a:gd name="connsiteX4742" fmla="*/ 13899746 w 22290864"/>
              <a:gd name="connsiteY4742" fmla="*/ 5165731 h 14570476"/>
              <a:gd name="connsiteX4743" fmla="*/ 13897960 w 22290864"/>
              <a:gd name="connsiteY4743" fmla="*/ 5150334 h 14570476"/>
              <a:gd name="connsiteX4744" fmla="*/ 13896629 w 22290864"/>
              <a:gd name="connsiteY4744" fmla="*/ 5133658 h 14570476"/>
              <a:gd name="connsiteX4745" fmla="*/ 13906000 w 22290864"/>
              <a:gd name="connsiteY4745" fmla="*/ 5110575 h 14570476"/>
              <a:gd name="connsiteX4746" fmla="*/ 13922466 w 22290864"/>
              <a:gd name="connsiteY4746" fmla="*/ 5087896 h 14570476"/>
              <a:gd name="connsiteX4747" fmla="*/ 13941595 w 22290864"/>
              <a:gd name="connsiteY4747" fmla="*/ 5062298 h 14570476"/>
              <a:gd name="connsiteX4748" fmla="*/ 13946756 w 22290864"/>
              <a:gd name="connsiteY4748" fmla="*/ 5055910 h 14570476"/>
              <a:gd name="connsiteX4749" fmla="*/ 13952085 w 22290864"/>
              <a:gd name="connsiteY4749" fmla="*/ 5058373 h 14570476"/>
              <a:gd name="connsiteX4750" fmla="*/ 14007694 w 22290864"/>
              <a:gd name="connsiteY4750" fmla="*/ 5080013 h 14570476"/>
              <a:gd name="connsiteX4751" fmla="*/ 14013100 w 22290864"/>
              <a:gd name="connsiteY4751" fmla="*/ 5081457 h 14570476"/>
              <a:gd name="connsiteX4752" fmla="*/ 14012054 w 22290864"/>
              <a:gd name="connsiteY4752" fmla="*/ 5083079 h 14570476"/>
              <a:gd name="connsiteX4753" fmla="*/ 14000002 w 22290864"/>
              <a:gd name="connsiteY4753" fmla="*/ 5094119 h 14570476"/>
              <a:gd name="connsiteX4754" fmla="*/ 13986871 w 22290864"/>
              <a:gd name="connsiteY4754" fmla="*/ 5110269 h 14570476"/>
              <a:gd name="connsiteX4755" fmla="*/ 13999108 w 22290864"/>
              <a:gd name="connsiteY4755" fmla="*/ 5132771 h 14570476"/>
              <a:gd name="connsiteX4756" fmla="*/ 14015803 w 22290864"/>
              <a:gd name="connsiteY4756" fmla="*/ 5139019 h 14570476"/>
              <a:gd name="connsiteX4757" fmla="*/ 14043752 w 22290864"/>
              <a:gd name="connsiteY4757" fmla="*/ 5135379 h 14570476"/>
              <a:gd name="connsiteX4758" fmla="*/ 14051557 w 22290864"/>
              <a:gd name="connsiteY4758" fmla="*/ 5122877 h 14570476"/>
              <a:gd name="connsiteX4759" fmla="*/ 14047078 w 22290864"/>
              <a:gd name="connsiteY4759" fmla="*/ 5106138 h 14570476"/>
              <a:gd name="connsiteX4760" fmla="*/ 14039488 w 22290864"/>
              <a:gd name="connsiteY4760" fmla="*/ 5091501 h 14570476"/>
              <a:gd name="connsiteX4761" fmla="*/ 14042773 w 22290864"/>
              <a:gd name="connsiteY4761" fmla="*/ 5086940 h 14570476"/>
              <a:gd name="connsiteX4762" fmla="*/ 14108628 w 22290864"/>
              <a:gd name="connsiteY4762" fmla="*/ 5087400 h 14570476"/>
              <a:gd name="connsiteX4763" fmla="*/ 14115122 w 22290864"/>
              <a:gd name="connsiteY4763" fmla="*/ 5086988 h 14570476"/>
              <a:gd name="connsiteX4764" fmla="*/ 14125576 w 22290864"/>
              <a:gd name="connsiteY4764" fmla="*/ 5126229 h 14570476"/>
              <a:gd name="connsiteX4765" fmla="*/ 14134196 w 22290864"/>
              <a:gd name="connsiteY4765" fmla="*/ 5178372 h 14570476"/>
              <a:gd name="connsiteX4766" fmla="*/ 14125007 w 22290864"/>
              <a:gd name="connsiteY4766" fmla="*/ 5198175 h 14570476"/>
              <a:gd name="connsiteX4767" fmla="*/ 14117373 w 22290864"/>
              <a:gd name="connsiteY4767" fmla="*/ 5214025 h 14570476"/>
              <a:gd name="connsiteX4768" fmla="*/ 14121313 w 22290864"/>
              <a:gd name="connsiteY4768" fmla="*/ 5232758 h 14570476"/>
              <a:gd name="connsiteX4769" fmla="*/ 14140443 w 22290864"/>
              <a:gd name="connsiteY4769" fmla="*/ 5244494 h 14570476"/>
              <a:gd name="connsiteX4770" fmla="*/ 14183152 w 22290864"/>
              <a:gd name="connsiteY4770" fmla="*/ 5239037 h 14570476"/>
              <a:gd name="connsiteX4771" fmla="*/ 11981034 w 22290864"/>
              <a:gd name="connsiteY4771" fmla="*/ 5766575 h 14570476"/>
              <a:gd name="connsiteX4772" fmla="*/ 12075281 w 22290864"/>
              <a:gd name="connsiteY4772" fmla="*/ 5714552 h 14570476"/>
              <a:gd name="connsiteX4773" fmla="*/ 12095899 w 22290864"/>
              <a:gd name="connsiteY4773" fmla="*/ 5625666 h 14570476"/>
              <a:gd name="connsiteX4774" fmla="*/ 12062211 w 22290864"/>
              <a:gd name="connsiteY4774" fmla="*/ 5550701 h 14570476"/>
              <a:gd name="connsiteX4775" fmla="*/ 12025759 w 22290864"/>
              <a:gd name="connsiteY4775" fmla="*/ 5474807 h 14570476"/>
              <a:gd name="connsiteX4776" fmla="*/ 12025554 w 22290864"/>
              <a:gd name="connsiteY4776" fmla="*/ 5368454 h 14570476"/>
              <a:gd name="connsiteX4777" fmla="*/ 12080006 w 22290864"/>
              <a:gd name="connsiteY4777" fmla="*/ 5170786 h 14570476"/>
              <a:gd name="connsiteX4778" fmla="*/ 12110347 w 22290864"/>
              <a:gd name="connsiteY4778" fmla="*/ 5065008 h 14570476"/>
              <a:gd name="connsiteX4779" fmla="*/ 12122839 w 22290864"/>
              <a:gd name="connsiteY4779" fmla="*/ 5029207 h 14570476"/>
              <a:gd name="connsiteX4780" fmla="*/ 12145441 w 22290864"/>
              <a:gd name="connsiteY4780" fmla="*/ 5031342 h 14570476"/>
              <a:gd name="connsiteX4781" fmla="*/ 12446422 w 22290864"/>
              <a:gd name="connsiteY4781" fmla="*/ 5033029 h 14570476"/>
              <a:gd name="connsiteX4782" fmla="*/ 12474289 w 22290864"/>
              <a:gd name="connsiteY4782" fmla="*/ 5029653 h 14570476"/>
              <a:gd name="connsiteX4783" fmla="*/ 12471626 w 22290864"/>
              <a:gd name="connsiteY4783" fmla="*/ 5043333 h 14570476"/>
              <a:gd name="connsiteX4784" fmla="*/ 12439582 w 22290864"/>
              <a:gd name="connsiteY4784" fmla="*/ 5111137 h 14570476"/>
              <a:gd name="connsiteX4785" fmla="*/ 12415774 w 22290864"/>
              <a:gd name="connsiteY4785" fmla="*/ 5149880 h 14570476"/>
              <a:gd name="connsiteX4786" fmla="*/ 12426505 w 22290864"/>
              <a:gd name="connsiteY4786" fmla="*/ 5244009 h 14570476"/>
              <a:gd name="connsiteX4787" fmla="*/ 12518852 w 22290864"/>
              <a:gd name="connsiteY4787" fmla="*/ 5284875 h 14570476"/>
              <a:gd name="connsiteX4788" fmla="*/ 12710155 w 22290864"/>
              <a:gd name="connsiteY4788" fmla="*/ 5191367 h 14570476"/>
              <a:gd name="connsiteX4789" fmla="*/ 12711149 w 22290864"/>
              <a:gd name="connsiteY4789" fmla="*/ 5153931 h 14570476"/>
              <a:gd name="connsiteX4790" fmla="*/ 12652907 w 22290864"/>
              <a:gd name="connsiteY4790" fmla="*/ 5075963 h 14570476"/>
              <a:gd name="connsiteX4791" fmla="*/ 12618011 w 22290864"/>
              <a:gd name="connsiteY4791" fmla="*/ 5047686 h 14570476"/>
              <a:gd name="connsiteX4792" fmla="*/ 12591581 w 22290864"/>
              <a:gd name="connsiteY4792" fmla="*/ 5011546 h 14570476"/>
              <a:gd name="connsiteX4793" fmla="*/ 12627454 w 22290864"/>
              <a:gd name="connsiteY4793" fmla="*/ 4998784 h 14570476"/>
              <a:gd name="connsiteX4794" fmla="*/ 12876664 w 22290864"/>
              <a:gd name="connsiteY4794" fmla="*/ 4904162 h 14570476"/>
              <a:gd name="connsiteX4795" fmla="*/ 12905030 w 22290864"/>
              <a:gd name="connsiteY4795" fmla="*/ 4889682 h 14570476"/>
              <a:gd name="connsiteX4796" fmla="*/ 12913072 w 22290864"/>
              <a:gd name="connsiteY4796" fmla="*/ 4901527 h 14570476"/>
              <a:gd name="connsiteX4797" fmla="*/ 12964930 w 22290864"/>
              <a:gd name="connsiteY4797" fmla="*/ 4974980 h 14570476"/>
              <a:gd name="connsiteX4798" fmla="*/ 13133723 w 22290864"/>
              <a:gd name="connsiteY4798" fmla="*/ 5231540 h 14570476"/>
              <a:gd name="connsiteX4799" fmla="*/ 13135615 w 22290864"/>
              <a:gd name="connsiteY4799" fmla="*/ 5365251 h 14570476"/>
              <a:gd name="connsiteX4800" fmla="*/ 13126105 w 22290864"/>
              <a:gd name="connsiteY4800" fmla="*/ 5420777 h 14570476"/>
              <a:gd name="connsiteX4801" fmla="*/ 13222730 w 22290864"/>
              <a:gd name="connsiteY4801" fmla="*/ 5543855 h 14570476"/>
              <a:gd name="connsiteX4802" fmla="*/ 13442855 w 22290864"/>
              <a:gd name="connsiteY4802" fmla="*/ 5463037 h 14570476"/>
              <a:gd name="connsiteX4803" fmla="*/ 13500899 w 22290864"/>
              <a:gd name="connsiteY4803" fmla="*/ 5290999 h 14570476"/>
              <a:gd name="connsiteX4804" fmla="*/ 13462960 w 22290864"/>
              <a:gd name="connsiteY4804" fmla="*/ 5243810 h 14570476"/>
              <a:gd name="connsiteX4805" fmla="*/ 13391082 w 22290864"/>
              <a:gd name="connsiteY4805" fmla="*/ 5213659 h 14570476"/>
              <a:gd name="connsiteX4806" fmla="*/ 13263623 w 22290864"/>
              <a:gd name="connsiteY4806" fmla="*/ 5153770 h 14570476"/>
              <a:gd name="connsiteX4807" fmla="*/ 13137433 w 22290864"/>
              <a:gd name="connsiteY4807" fmla="*/ 4949409 h 14570476"/>
              <a:gd name="connsiteX4808" fmla="*/ 13054490 w 22290864"/>
              <a:gd name="connsiteY4808" fmla="*/ 4795134 h 14570476"/>
              <a:gd name="connsiteX4809" fmla="*/ 13071175 w 22290864"/>
              <a:gd name="connsiteY4809" fmla="*/ 4781455 h 14570476"/>
              <a:gd name="connsiteX4810" fmla="*/ 13280049 w 22290864"/>
              <a:gd name="connsiteY4810" fmla="*/ 4578948 h 14570476"/>
              <a:gd name="connsiteX4811" fmla="*/ 13294349 w 22290864"/>
              <a:gd name="connsiteY4811" fmla="*/ 4561870 h 14570476"/>
              <a:gd name="connsiteX4812" fmla="*/ 13302124 w 22290864"/>
              <a:gd name="connsiteY4812" fmla="*/ 4572157 h 14570476"/>
              <a:gd name="connsiteX4813" fmla="*/ 13328743 w 22290864"/>
              <a:gd name="connsiteY4813" fmla="*/ 4649136 h 14570476"/>
              <a:gd name="connsiteX4814" fmla="*/ 13373358 w 22290864"/>
              <a:gd name="connsiteY4814" fmla="*/ 4735252 h 14570476"/>
              <a:gd name="connsiteX4815" fmla="*/ 13433187 w 22290864"/>
              <a:gd name="connsiteY4815" fmla="*/ 4750038 h 14570476"/>
              <a:gd name="connsiteX4816" fmla="*/ 13489855 w 22290864"/>
              <a:gd name="connsiteY4816" fmla="*/ 4727699 h 14570476"/>
              <a:gd name="connsiteX4817" fmla="*/ 13584550 w 22290864"/>
              <a:gd name="connsiteY4817" fmla="*/ 4528741 h 14570476"/>
              <a:gd name="connsiteX4818" fmla="*/ 13551303 w 22290864"/>
              <a:gd name="connsiteY4818" fmla="*/ 4485556 h 14570476"/>
              <a:gd name="connsiteX4819" fmla="*/ 13505550 w 22290864"/>
              <a:gd name="connsiteY4819" fmla="*/ 4467555 h 14570476"/>
              <a:gd name="connsiteX4820" fmla="*/ 13459343 w 22290864"/>
              <a:gd name="connsiteY4820" fmla="*/ 4471471 h 14570476"/>
              <a:gd name="connsiteX4821" fmla="*/ 13407751 w 22290864"/>
              <a:gd name="connsiteY4821" fmla="*/ 4475508 h 14570476"/>
              <a:gd name="connsiteX4822" fmla="*/ 13364474 w 22290864"/>
              <a:gd name="connsiteY4822" fmla="*/ 4467301 h 14570476"/>
              <a:gd name="connsiteX4823" fmla="*/ 13374672 w 22290864"/>
              <a:gd name="connsiteY4823" fmla="*/ 4447320 h 14570476"/>
              <a:gd name="connsiteX4824" fmla="*/ 13507079 w 22290864"/>
              <a:gd name="connsiteY4824" fmla="*/ 4163358 h 14570476"/>
              <a:gd name="connsiteX4825" fmla="*/ 13512297 w 22290864"/>
              <a:gd name="connsiteY4825" fmla="*/ 4148239 h 14570476"/>
              <a:gd name="connsiteX4826" fmla="*/ 13593740 w 22290864"/>
              <a:gd name="connsiteY4826" fmla="*/ 4161722 h 14570476"/>
              <a:gd name="connsiteX4827" fmla="*/ 13867059 w 22290864"/>
              <a:gd name="connsiteY4827" fmla="*/ 4211229 h 14570476"/>
              <a:gd name="connsiteX4828" fmla="*/ 13963464 w 22290864"/>
              <a:gd name="connsiteY4828" fmla="*/ 4259413 h 14570476"/>
              <a:gd name="connsiteX4829" fmla="*/ 14017029 w 22290864"/>
              <a:gd name="connsiteY4829" fmla="*/ 4329969 h 14570476"/>
              <a:gd name="connsiteX4830" fmla="*/ 14124796 w 22290864"/>
              <a:gd name="connsiteY4830" fmla="*/ 4405857 h 14570476"/>
              <a:gd name="connsiteX4831" fmla="*/ 14252505 w 22290864"/>
              <a:gd name="connsiteY4831" fmla="*/ 4324656 h 14570476"/>
              <a:gd name="connsiteX4832" fmla="*/ 14297898 w 22290864"/>
              <a:gd name="connsiteY4832" fmla="*/ 4161799 h 14570476"/>
              <a:gd name="connsiteX4833" fmla="*/ 14283190 w 22290864"/>
              <a:gd name="connsiteY4833" fmla="*/ 4077168 h 14570476"/>
              <a:gd name="connsiteX4834" fmla="*/ 14187437 w 22290864"/>
              <a:gd name="connsiteY4834" fmla="*/ 4002426 h 14570476"/>
              <a:gd name="connsiteX4835" fmla="*/ 14079533 w 22290864"/>
              <a:gd name="connsiteY4835" fmla="*/ 4035553 h 14570476"/>
              <a:gd name="connsiteX4836" fmla="*/ 13990583 w 22290864"/>
              <a:gd name="connsiteY4836" fmla="*/ 4075247 h 14570476"/>
              <a:gd name="connsiteX4837" fmla="*/ 13860630 w 22290864"/>
              <a:gd name="connsiteY4837" fmla="*/ 4065072 h 14570476"/>
              <a:gd name="connsiteX4838" fmla="*/ 13552563 w 22290864"/>
              <a:gd name="connsiteY4838" fmla="*/ 3977646 h 14570476"/>
              <a:gd name="connsiteX4839" fmla="*/ 13555862 w 22290864"/>
              <a:gd name="connsiteY4839" fmla="*/ 3947830 h 14570476"/>
              <a:gd name="connsiteX4840" fmla="*/ 13559452 w 22290864"/>
              <a:gd name="connsiteY4840" fmla="*/ 3639272 h 14570476"/>
              <a:gd name="connsiteX4841" fmla="*/ 13577980 w 22290864"/>
              <a:gd name="connsiteY4841" fmla="*/ 3617663 h 14570476"/>
              <a:gd name="connsiteX4842" fmla="*/ 13641336 w 22290864"/>
              <a:gd name="connsiteY4842" fmla="*/ 3650677 h 14570476"/>
              <a:gd name="connsiteX4843" fmla="*/ 13682804 w 22290864"/>
              <a:gd name="connsiteY4843" fmla="*/ 3675223 h 14570476"/>
              <a:gd name="connsiteX4844" fmla="*/ 13785967 w 22290864"/>
              <a:gd name="connsiteY4844" fmla="*/ 3641306 h 14570476"/>
              <a:gd name="connsiteX4845" fmla="*/ 13767072 w 22290864"/>
              <a:gd name="connsiteY4845" fmla="*/ 3411936 h 14570476"/>
              <a:gd name="connsiteX4846" fmla="*/ 13716557 w 22290864"/>
              <a:gd name="connsiteY4846" fmla="*/ 3375518 h 14570476"/>
              <a:gd name="connsiteX4847" fmla="*/ 13664074 w 22290864"/>
              <a:gd name="connsiteY4847" fmla="*/ 3376704 h 14570476"/>
              <a:gd name="connsiteX4848" fmla="*/ 13597394 w 22290864"/>
              <a:gd name="connsiteY4848" fmla="*/ 3437624 h 14570476"/>
              <a:gd name="connsiteX4849" fmla="*/ 13570766 w 22290864"/>
              <a:gd name="connsiteY4849" fmla="*/ 3470439 h 14570476"/>
              <a:gd name="connsiteX4850" fmla="*/ 13537606 w 22290864"/>
              <a:gd name="connsiteY4850" fmla="*/ 3494357 h 14570476"/>
              <a:gd name="connsiteX4851" fmla="*/ 13524234 w 22290864"/>
              <a:gd name="connsiteY4851" fmla="*/ 3452572 h 14570476"/>
              <a:gd name="connsiteX4852" fmla="*/ 13469596 w 22290864"/>
              <a:gd name="connsiteY4852" fmla="*/ 3291640 h 14570476"/>
              <a:gd name="connsiteX4853" fmla="*/ 13425889 w 22290864"/>
              <a:gd name="connsiteY4853" fmla="*/ 3197956 h 14570476"/>
              <a:gd name="connsiteX4854" fmla="*/ 13421827 w 22290864"/>
              <a:gd name="connsiteY4854" fmla="*/ 3190640 h 14570476"/>
              <a:gd name="connsiteX4855" fmla="*/ 13446999 w 22290864"/>
              <a:gd name="connsiteY4855" fmla="*/ 3172699 h 14570476"/>
              <a:gd name="connsiteX4856" fmla="*/ 13630345 w 22290864"/>
              <a:gd name="connsiteY4856" fmla="*/ 3043290 h 14570476"/>
              <a:gd name="connsiteX4857" fmla="*/ 13763936 w 22290864"/>
              <a:gd name="connsiteY4857" fmla="*/ 2963685 h 14570476"/>
              <a:gd name="connsiteX4858" fmla="*/ 13782055 w 22290864"/>
              <a:gd name="connsiteY4858" fmla="*/ 2958374 h 14570476"/>
              <a:gd name="connsiteX4859" fmla="*/ 13844335 w 22290864"/>
              <a:gd name="connsiteY4859" fmla="*/ 2955910 h 14570476"/>
              <a:gd name="connsiteX4860" fmla="*/ 13895406 w 22290864"/>
              <a:gd name="connsiteY4860" fmla="*/ 2965186 h 14570476"/>
              <a:gd name="connsiteX4861" fmla="*/ 13944786 w 22290864"/>
              <a:gd name="connsiteY4861" fmla="*/ 2973949 h 14570476"/>
              <a:gd name="connsiteX4862" fmla="*/ 14048781 w 22290864"/>
              <a:gd name="connsiteY4862" fmla="*/ 2923861 h 14570476"/>
              <a:gd name="connsiteX4863" fmla="*/ 14068792 w 22290864"/>
              <a:gd name="connsiteY4863" fmla="*/ 2816247 h 14570476"/>
              <a:gd name="connsiteX4864" fmla="*/ 13939830 w 22290864"/>
              <a:gd name="connsiteY4864" fmla="*/ 2615567 h 14570476"/>
              <a:gd name="connsiteX4865" fmla="*/ 13835296 w 22290864"/>
              <a:gd name="connsiteY4865" fmla="*/ 2592418 h 14570476"/>
              <a:gd name="connsiteX4866" fmla="*/ 13763801 w 22290864"/>
              <a:gd name="connsiteY4866" fmla="*/ 2643946 h 14570476"/>
              <a:gd name="connsiteX4867" fmla="*/ 13736305 w 22290864"/>
              <a:gd name="connsiteY4867" fmla="*/ 2719585 h 14570476"/>
              <a:gd name="connsiteX4868" fmla="*/ 13697372 w 22290864"/>
              <a:gd name="connsiteY4868" fmla="*/ 2813814 h 14570476"/>
              <a:gd name="connsiteX4869" fmla="*/ 13552896 w 22290864"/>
              <a:gd name="connsiteY4869" fmla="*/ 2918727 h 14570476"/>
              <a:gd name="connsiteX4870" fmla="*/ 13331437 w 22290864"/>
              <a:gd name="connsiteY4870" fmla="*/ 3040846 h 14570476"/>
              <a:gd name="connsiteX4871" fmla="*/ 13320083 w 22290864"/>
              <a:gd name="connsiteY4871" fmla="*/ 3028368 h 14570476"/>
              <a:gd name="connsiteX4872" fmla="*/ 13123793 w 22290864"/>
              <a:gd name="connsiteY4872" fmla="*/ 2819398 h 14570476"/>
              <a:gd name="connsiteX4873" fmla="*/ 13092831 w 22290864"/>
              <a:gd name="connsiteY4873" fmla="*/ 2793050 h 14570476"/>
              <a:gd name="connsiteX4874" fmla="*/ 13087194 w 22290864"/>
              <a:gd name="connsiteY4874" fmla="*/ 2788207 h 14570476"/>
              <a:gd name="connsiteX4875" fmla="*/ 13095640 w 22290864"/>
              <a:gd name="connsiteY4875" fmla="*/ 2782552 h 14570476"/>
              <a:gd name="connsiteX4876" fmla="*/ 13166002 w 22290864"/>
              <a:gd name="connsiteY4876" fmla="*/ 2759468 h 14570476"/>
              <a:gd name="connsiteX4877" fmla="*/ 13234165 w 22290864"/>
              <a:gd name="connsiteY4877" fmla="*/ 2737563 h 14570476"/>
              <a:gd name="connsiteX4878" fmla="*/ 13269479 w 22290864"/>
              <a:gd name="connsiteY4878" fmla="*/ 2667795 h 14570476"/>
              <a:gd name="connsiteX4879" fmla="*/ 13116541 w 22290864"/>
              <a:gd name="connsiteY4879" fmla="*/ 2504885 h 14570476"/>
              <a:gd name="connsiteX4880" fmla="*/ 13057443 w 22290864"/>
              <a:gd name="connsiteY4880" fmla="*/ 2500192 h 14570476"/>
              <a:gd name="connsiteX4881" fmla="*/ 12995344 w 22290864"/>
              <a:gd name="connsiteY4881" fmla="*/ 2548106 h 14570476"/>
              <a:gd name="connsiteX4882" fmla="*/ 12989838 w 22290864"/>
              <a:gd name="connsiteY4882" fmla="*/ 2626987 h 14570476"/>
              <a:gd name="connsiteX4883" fmla="*/ 12994205 w 22290864"/>
              <a:gd name="connsiteY4883" fmla="*/ 2679332 h 14570476"/>
              <a:gd name="connsiteX4884" fmla="*/ 12988052 w 22290864"/>
              <a:gd name="connsiteY4884" fmla="*/ 2717051 h 14570476"/>
              <a:gd name="connsiteX4885" fmla="*/ 12963347 w 22290864"/>
              <a:gd name="connsiteY4885" fmla="*/ 2702654 h 14570476"/>
              <a:gd name="connsiteX4886" fmla="*/ 12706316 w 22290864"/>
              <a:gd name="connsiteY4886" fmla="*/ 2582236 h 14570476"/>
              <a:gd name="connsiteX4887" fmla="*/ 12676484 w 22290864"/>
              <a:gd name="connsiteY4887" fmla="*/ 2568317 h 14570476"/>
              <a:gd name="connsiteX4888" fmla="*/ 12687985 w 22290864"/>
              <a:gd name="connsiteY4888" fmla="*/ 2501030 h 14570476"/>
              <a:gd name="connsiteX4889" fmla="*/ 12746334 w 22290864"/>
              <a:gd name="connsiteY4889" fmla="*/ 2199914 h 14570476"/>
              <a:gd name="connsiteX4890" fmla="*/ 12802632 w 22290864"/>
              <a:gd name="connsiteY4890" fmla="*/ 2119336 h 14570476"/>
              <a:gd name="connsiteX4891" fmla="*/ 12846440 w 22290864"/>
              <a:gd name="connsiteY4891" fmla="*/ 2088584 h 14570476"/>
              <a:gd name="connsiteX4892" fmla="*/ 12911140 w 22290864"/>
              <a:gd name="connsiteY4892" fmla="*/ 2034815 h 14570476"/>
              <a:gd name="connsiteX4893" fmla="*/ 12929658 w 22290864"/>
              <a:gd name="connsiteY4893" fmla="*/ 1947693 h 14570476"/>
              <a:gd name="connsiteX4894" fmla="*/ 12888385 w 22290864"/>
              <a:gd name="connsiteY4894" fmla="*/ 1875229 h 14570476"/>
              <a:gd name="connsiteX4895" fmla="*/ 12738746 w 22290864"/>
              <a:gd name="connsiteY4895" fmla="*/ 1806320 h 14570476"/>
              <a:gd name="connsiteX4896" fmla="*/ 12650711 w 22290864"/>
              <a:gd name="connsiteY4896" fmla="*/ 1805787 h 14570476"/>
              <a:gd name="connsiteX4897" fmla="*/ 12600648 w 22290864"/>
              <a:gd name="connsiteY4897" fmla="*/ 1817577 h 14570476"/>
              <a:gd name="connsiteX4898" fmla="*/ 12549552 w 22290864"/>
              <a:gd name="connsiteY4898" fmla="*/ 1858394 h 14570476"/>
              <a:gd name="connsiteX4899" fmla="*/ 12532155 w 22290864"/>
              <a:gd name="connsiteY4899" fmla="*/ 1893633 h 14570476"/>
              <a:gd name="connsiteX4900" fmla="*/ 12530524 w 22290864"/>
              <a:gd name="connsiteY4900" fmla="*/ 1954219 h 14570476"/>
              <a:gd name="connsiteX4901" fmla="*/ 12568416 w 22290864"/>
              <a:gd name="connsiteY4901" fmla="*/ 2032672 h 14570476"/>
              <a:gd name="connsiteX4902" fmla="*/ 12604424 w 22290864"/>
              <a:gd name="connsiteY4902" fmla="*/ 2173757 h 14570476"/>
              <a:gd name="connsiteX4903" fmla="*/ 12542942 w 22290864"/>
              <a:gd name="connsiteY4903" fmla="*/ 2408693 h 14570476"/>
              <a:gd name="connsiteX4904" fmla="*/ 12515185 w 22290864"/>
              <a:gd name="connsiteY4904" fmla="*/ 2505014 h 14570476"/>
              <a:gd name="connsiteX4905" fmla="*/ 12507329 w 22290864"/>
              <a:gd name="connsiteY4905" fmla="*/ 2532807 h 14570476"/>
              <a:gd name="connsiteX4906" fmla="*/ 12489203 w 22290864"/>
              <a:gd name="connsiteY4906" fmla="*/ 2529905 h 14570476"/>
              <a:gd name="connsiteX4907" fmla="*/ 12181446 w 22290864"/>
              <a:gd name="connsiteY4907" fmla="*/ 2522567 h 14570476"/>
              <a:gd name="connsiteX4908" fmla="*/ 12147734 w 22290864"/>
              <a:gd name="connsiteY4908" fmla="*/ 2525743 h 14570476"/>
              <a:gd name="connsiteX4909" fmla="*/ 12150536 w 22290864"/>
              <a:gd name="connsiteY4909" fmla="*/ 2514042 h 14570476"/>
              <a:gd name="connsiteX4910" fmla="*/ 12182209 w 22290864"/>
              <a:gd name="connsiteY4910" fmla="*/ 2449908 h 14570476"/>
              <a:gd name="connsiteX4911" fmla="*/ 12213046 w 22290864"/>
              <a:gd name="connsiteY4911" fmla="*/ 2359872 h 14570476"/>
              <a:gd name="connsiteX4912" fmla="*/ 12172120 w 22290864"/>
              <a:gd name="connsiteY4912" fmla="*/ 2298769 h 14570476"/>
              <a:gd name="connsiteX4913" fmla="*/ 12042094 w 22290864"/>
              <a:gd name="connsiteY4913" fmla="*/ 2279992 h 14570476"/>
              <a:gd name="connsiteX4914" fmla="*/ 11926911 w 22290864"/>
              <a:gd name="connsiteY4914" fmla="*/ 2339611 h 14570476"/>
              <a:gd name="connsiteX4915" fmla="*/ 11910748 w 22290864"/>
              <a:gd name="connsiteY4915" fmla="*/ 2415911 h 14570476"/>
              <a:gd name="connsiteX4916" fmla="*/ 11971658 w 22290864"/>
              <a:gd name="connsiteY4916" fmla="*/ 2488414 h 14570476"/>
              <a:gd name="connsiteX4917" fmla="*/ 12007082 w 22290864"/>
              <a:gd name="connsiteY4917" fmla="*/ 2518604 h 14570476"/>
              <a:gd name="connsiteX4918" fmla="*/ 12026428 w 22290864"/>
              <a:gd name="connsiteY4918" fmla="*/ 2546141 h 14570476"/>
              <a:gd name="connsiteX4919" fmla="*/ 11996994 w 22290864"/>
              <a:gd name="connsiteY4919" fmla="*/ 2554394 h 14570476"/>
              <a:gd name="connsiteX4920" fmla="*/ 11726395 w 22290864"/>
              <a:gd name="connsiteY4920" fmla="*/ 2656288 h 14570476"/>
              <a:gd name="connsiteX4921" fmla="*/ 11705827 w 22290864"/>
              <a:gd name="connsiteY4921" fmla="*/ 2666026 h 14570476"/>
              <a:gd name="connsiteX4922" fmla="*/ 11582115 w 22290864"/>
              <a:gd name="connsiteY4922" fmla="*/ 2491293 h 14570476"/>
              <a:gd name="connsiteX4923" fmla="*/ 11481488 w 22290864"/>
              <a:gd name="connsiteY4923" fmla="*/ 2310999 h 14570476"/>
              <a:gd name="connsiteX4924" fmla="*/ 11490357 w 22290864"/>
              <a:gd name="connsiteY4924" fmla="*/ 2201488 h 14570476"/>
              <a:gd name="connsiteX4925" fmla="*/ 11496331 w 22290864"/>
              <a:gd name="connsiteY4925" fmla="*/ 2125332 h 14570476"/>
              <a:gd name="connsiteX4926" fmla="*/ 11485209 w 22290864"/>
              <a:gd name="connsiteY4926" fmla="*/ 2093179 h 14570476"/>
              <a:gd name="connsiteX4927" fmla="*/ 11302052 w 22290864"/>
              <a:gd name="connsiteY4927" fmla="*/ 2041437 h 14570476"/>
              <a:gd name="connsiteX4928" fmla="*/ 11140858 w 22290864"/>
              <a:gd name="connsiteY4928" fmla="*/ 2159835 h 14570476"/>
              <a:gd name="connsiteX4929" fmla="*/ 11115478 w 22290864"/>
              <a:gd name="connsiteY4929" fmla="*/ 2216278 h 14570476"/>
              <a:gd name="connsiteX4930" fmla="*/ 11201162 w 22290864"/>
              <a:gd name="connsiteY4930" fmla="*/ 2352652 h 14570476"/>
              <a:gd name="connsiteX4931" fmla="*/ 11249526 w 22290864"/>
              <a:gd name="connsiteY4931" fmla="*/ 2365998 h 14570476"/>
              <a:gd name="connsiteX4932" fmla="*/ 11329395 w 22290864"/>
              <a:gd name="connsiteY4932" fmla="*/ 2397182 h 14570476"/>
              <a:gd name="connsiteX4933" fmla="*/ 11463717 w 22290864"/>
              <a:gd name="connsiteY4933" fmla="*/ 2584722 h 14570476"/>
              <a:gd name="connsiteX4934" fmla="*/ 11492687 w 22290864"/>
              <a:gd name="connsiteY4934" fmla="*/ 2636855 h 14570476"/>
              <a:gd name="connsiteX4935" fmla="*/ 11535673 w 22290864"/>
              <a:gd name="connsiteY4935" fmla="*/ 2714635 h 14570476"/>
              <a:gd name="connsiteX4936" fmla="*/ 11559867 w 22290864"/>
              <a:gd name="connsiteY4936" fmla="*/ 2758771 h 14570476"/>
              <a:gd name="connsiteX4937" fmla="*/ 11545117 w 22290864"/>
              <a:gd name="connsiteY4937" fmla="*/ 2769715 h 14570476"/>
              <a:gd name="connsiteX4938" fmla="*/ 11335292 w 22290864"/>
              <a:gd name="connsiteY4938" fmla="*/ 2970181 h 14570476"/>
              <a:gd name="connsiteX4939" fmla="*/ 11314085 w 22290864"/>
              <a:gd name="connsiteY4939" fmla="*/ 2989044 h 14570476"/>
              <a:gd name="connsiteX4940" fmla="*/ 11290702 w 22290864"/>
              <a:gd name="connsiteY4940" fmla="*/ 2916920 h 14570476"/>
              <a:gd name="connsiteX4941" fmla="*/ 11278328 w 22290864"/>
              <a:gd name="connsiteY4941" fmla="*/ 2866950 h 14570476"/>
              <a:gd name="connsiteX4942" fmla="*/ 11247782 w 22290864"/>
              <a:gd name="connsiteY4942" fmla="*/ 2832517 h 14570476"/>
              <a:gd name="connsiteX4943" fmla="*/ 11125105 w 22290864"/>
              <a:gd name="connsiteY4943" fmla="*/ 2843734 h 14570476"/>
              <a:gd name="connsiteX4944" fmla="*/ 11035257 w 22290864"/>
              <a:gd name="connsiteY4944" fmla="*/ 3038254 h 14570476"/>
              <a:gd name="connsiteX4945" fmla="*/ 11112897 w 22290864"/>
              <a:gd name="connsiteY4945" fmla="*/ 3099674 h 14570476"/>
              <a:gd name="connsiteX4946" fmla="*/ 11163356 w 22290864"/>
              <a:gd name="connsiteY4946" fmla="*/ 3096031 h 14570476"/>
              <a:gd name="connsiteX4947" fmla="*/ 11234174 w 22290864"/>
              <a:gd name="connsiteY4947" fmla="*/ 3094307 h 14570476"/>
              <a:gd name="connsiteX4948" fmla="*/ 11241062 w 22290864"/>
              <a:gd name="connsiteY4948" fmla="*/ 3095930 h 14570476"/>
              <a:gd name="connsiteX4949" fmla="*/ 11221489 w 22290864"/>
              <a:gd name="connsiteY4949" fmla="*/ 3130141 h 14570476"/>
              <a:gd name="connsiteX4950" fmla="*/ 11101419 w 22290864"/>
              <a:gd name="connsiteY4950" fmla="*/ 3393756 h 14570476"/>
              <a:gd name="connsiteX4951" fmla="*/ 11091841 w 22290864"/>
              <a:gd name="connsiteY4951" fmla="*/ 3420842 h 14570476"/>
              <a:gd name="connsiteX4952" fmla="*/ 10814795 w 22290864"/>
              <a:gd name="connsiteY4952" fmla="*/ 3372977 h 14570476"/>
              <a:gd name="connsiteX4953" fmla="*/ 10666555 w 22290864"/>
              <a:gd name="connsiteY4953" fmla="*/ 3318053 h 14570476"/>
              <a:gd name="connsiteX4954" fmla="*/ 10612384 w 22290864"/>
              <a:gd name="connsiteY4954" fmla="*/ 3249805 h 14570476"/>
              <a:gd name="connsiteX4955" fmla="*/ 10583135 w 22290864"/>
              <a:gd name="connsiteY4955" fmla="*/ 3207737 h 14570476"/>
              <a:gd name="connsiteX4956" fmla="*/ 10532040 w 22290864"/>
              <a:gd name="connsiteY4956" fmla="*/ 3172621 h 14570476"/>
              <a:gd name="connsiteX4957" fmla="*/ 10446847 w 22290864"/>
              <a:gd name="connsiteY4957" fmla="*/ 3175808 h 14570476"/>
              <a:gd name="connsiteX4958" fmla="*/ 10327809 w 22290864"/>
              <a:gd name="connsiteY4958" fmla="*/ 3389358 h 14570476"/>
              <a:gd name="connsiteX4959" fmla="*/ 10330576 w 22290864"/>
              <a:gd name="connsiteY4959" fmla="*/ 3446385 h 14570476"/>
              <a:gd name="connsiteX4960" fmla="*/ 10356512 w 22290864"/>
              <a:gd name="connsiteY4960" fmla="*/ 3522880 h 14570476"/>
              <a:gd name="connsiteX4961" fmla="*/ 10443503 w 22290864"/>
              <a:gd name="connsiteY4961" fmla="*/ 3571076 h 14570476"/>
              <a:gd name="connsiteX4962" fmla="*/ 10504087 w 22290864"/>
              <a:gd name="connsiteY4962" fmla="*/ 3559886 h 14570476"/>
              <a:gd name="connsiteX4963" fmla="*/ 10546371 w 22290864"/>
              <a:gd name="connsiteY4963" fmla="*/ 3536608 h 14570476"/>
              <a:gd name="connsiteX4964" fmla="*/ 10681037 w 22290864"/>
              <a:gd name="connsiteY4964" fmla="*/ 3492481 h 14570476"/>
              <a:gd name="connsiteX4965" fmla="*/ 10929351 w 22290864"/>
              <a:gd name="connsiteY4965" fmla="*/ 3553888 h 14570476"/>
              <a:gd name="connsiteX4966" fmla="*/ 11026668 w 22290864"/>
              <a:gd name="connsiteY4966" fmla="*/ 3581681 h 14570476"/>
              <a:gd name="connsiteX4967" fmla="*/ 11055303 w 22290864"/>
              <a:gd name="connsiteY4967" fmla="*/ 3589793 h 14570476"/>
              <a:gd name="connsiteX4968" fmla="*/ 11053473 w 22290864"/>
              <a:gd name="connsiteY4968" fmla="*/ 3601327 h 14570476"/>
              <a:gd name="connsiteX4969" fmla="*/ 11047263 w 22290864"/>
              <a:gd name="connsiteY4969" fmla="*/ 3903922 h 14570476"/>
              <a:gd name="connsiteX4970" fmla="*/ 11048025 w 22290864"/>
              <a:gd name="connsiteY4970" fmla="*/ 3935247 h 14570476"/>
              <a:gd name="connsiteX4971" fmla="*/ 10982859 w 22290864"/>
              <a:gd name="connsiteY4971" fmla="*/ 3903345 h 14570476"/>
              <a:gd name="connsiteX4972" fmla="*/ 10893477 w 22290864"/>
              <a:gd name="connsiteY4972" fmla="*/ 3871587 h 14570476"/>
              <a:gd name="connsiteX4973" fmla="*/ 10832055 w 22290864"/>
              <a:gd name="connsiteY4973" fmla="*/ 3911770 h 14570476"/>
              <a:gd name="connsiteX4974" fmla="*/ 10812027 w 22290864"/>
              <a:gd name="connsiteY4974" fmla="*/ 3966695 h 14570476"/>
              <a:gd name="connsiteX4975" fmla="*/ 10891113 w 22290864"/>
              <a:gd name="connsiteY4975" fmla="*/ 4170918 h 14570476"/>
              <a:gd name="connsiteX4976" fmla="*/ 10941973 w 22290864"/>
              <a:gd name="connsiteY4976" fmla="*/ 4176623 h 14570476"/>
              <a:gd name="connsiteX4977" fmla="*/ 11015430 w 22290864"/>
              <a:gd name="connsiteY4977" fmla="*/ 4121353 h 14570476"/>
              <a:gd name="connsiteX4978" fmla="*/ 11061927 w 22290864"/>
              <a:gd name="connsiteY4978" fmla="*/ 4068902 h 14570476"/>
              <a:gd name="connsiteX4979" fmla="*/ 11072248 w 22290864"/>
              <a:gd name="connsiteY4979" fmla="*/ 4061323 h 14570476"/>
              <a:gd name="connsiteX4980" fmla="*/ 11074990 w 22290864"/>
              <a:gd name="connsiteY4980" fmla="*/ 4071471 h 14570476"/>
              <a:gd name="connsiteX4981" fmla="*/ 11086484 w 22290864"/>
              <a:gd name="connsiteY4981" fmla="*/ 4113978 h 14570476"/>
              <a:gd name="connsiteX4982" fmla="*/ 11182583 w 22290864"/>
              <a:gd name="connsiteY4982" fmla="*/ 4360163 h 14570476"/>
              <a:gd name="connsiteX4983" fmla="*/ 11196574 w 22290864"/>
              <a:gd name="connsiteY4983" fmla="*/ 4388017 h 14570476"/>
              <a:gd name="connsiteX4984" fmla="*/ 11169763 w 22290864"/>
              <a:gd name="connsiteY4984" fmla="*/ 4409243 h 14570476"/>
              <a:gd name="connsiteX4985" fmla="*/ 10846913 w 22290864"/>
              <a:gd name="connsiteY4985" fmla="*/ 4609455 h 14570476"/>
              <a:gd name="connsiteX4986" fmla="*/ 10743788 w 22290864"/>
              <a:gd name="connsiteY4986" fmla="*/ 4602694 h 14570476"/>
              <a:gd name="connsiteX4987" fmla="*/ 10617343 w 22290864"/>
              <a:gd name="connsiteY4987" fmla="*/ 4614155 h 14570476"/>
              <a:gd name="connsiteX4988" fmla="*/ 10565277 w 22290864"/>
              <a:gd name="connsiteY4988" fmla="*/ 4704226 h 14570476"/>
              <a:gd name="connsiteX4989" fmla="*/ 10582697 w 22290864"/>
              <a:gd name="connsiteY4989" fmla="*/ 4805823 h 14570476"/>
              <a:gd name="connsiteX4990" fmla="*/ 10743056 w 22290864"/>
              <a:gd name="connsiteY4990" fmla="*/ 4973471 h 14570476"/>
              <a:gd name="connsiteX4991" fmla="*/ 10794260 w 22290864"/>
              <a:gd name="connsiteY4991" fmla="*/ 4976512 h 14570476"/>
              <a:gd name="connsiteX4992" fmla="*/ 10879366 w 22290864"/>
              <a:gd name="connsiteY4992" fmla="*/ 4913234 h 14570476"/>
              <a:gd name="connsiteX4993" fmla="*/ 10901376 w 22290864"/>
              <a:gd name="connsiteY4993" fmla="*/ 4844146 h 14570476"/>
              <a:gd name="connsiteX4994" fmla="*/ 10927810 w 22290864"/>
              <a:gd name="connsiteY4994" fmla="*/ 4770491 h 14570476"/>
              <a:gd name="connsiteX4995" fmla="*/ 11012186 w 22290864"/>
              <a:gd name="connsiteY4995" fmla="*/ 4690109 h 14570476"/>
              <a:gd name="connsiteX4996" fmla="*/ 11126044 w 22290864"/>
              <a:gd name="connsiteY4996" fmla="*/ 4625106 h 14570476"/>
              <a:gd name="connsiteX4997" fmla="*/ 11256877 w 22290864"/>
              <a:gd name="connsiteY4997" fmla="*/ 4552786 h 14570476"/>
              <a:gd name="connsiteX4998" fmla="*/ 11291172 w 22290864"/>
              <a:gd name="connsiteY4998" fmla="*/ 4535486 h 14570476"/>
              <a:gd name="connsiteX4999" fmla="*/ 11309155 w 22290864"/>
              <a:gd name="connsiteY4999" fmla="*/ 4556244 h 14570476"/>
              <a:gd name="connsiteX5000" fmla="*/ 11504588 w 22290864"/>
              <a:gd name="connsiteY5000" fmla="*/ 4755545 h 14570476"/>
              <a:gd name="connsiteX5001" fmla="*/ 11524856 w 22290864"/>
              <a:gd name="connsiteY5001" fmla="*/ 4772104 h 14570476"/>
              <a:gd name="connsiteX5002" fmla="*/ 11517283 w 22290864"/>
              <a:gd name="connsiteY5002" fmla="*/ 4777009 h 14570476"/>
              <a:gd name="connsiteX5003" fmla="*/ 11444653 w 22290864"/>
              <a:gd name="connsiteY5003" fmla="*/ 4800882 h 14570476"/>
              <a:gd name="connsiteX5004" fmla="*/ 11357571 w 22290864"/>
              <a:gd name="connsiteY5004" fmla="*/ 4844465 h 14570476"/>
              <a:gd name="connsiteX5005" fmla="*/ 11366441 w 22290864"/>
              <a:gd name="connsiteY5005" fmla="*/ 4963956 h 14570476"/>
              <a:gd name="connsiteX5006" fmla="*/ 11425598 w 22290864"/>
              <a:gd name="connsiteY5006" fmla="*/ 5022734 h 14570476"/>
              <a:gd name="connsiteX5007" fmla="*/ 11551755 w 22290864"/>
              <a:gd name="connsiteY5007" fmla="*/ 5061008 h 14570476"/>
              <a:gd name="connsiteX5008" fmla="*/ 11609094 w 22290864"/>
              <a:gd name="connsiteY5008" fmla="*/ 5022727 h 14570476"/>
              <a:gd name="connsiteX5009" fmla="*/ 11622223 w 22290864"/>
              <a:gd name="connsiteY5009" fmla="*/ 4942739 h 14570476"/>
              <a:gd name="connsiteX5010" fmla="*/ 11618034 w 22290864"/>
              <a:gd name="connsiteY5010" fmla="*/ 4865721 h 14570476"/>
              <a:gd name="connsiteX5011" fmla="*/ 11640824 w 22290864"/>
              <a:gd name="connsiteY5011" fmla="*/ 4852597 h 14570476"/>
              <a:gd name="connsiteX5012" fmla="*/ 11920713 w 22290864"/>
              <a:gd name="connsiteY5012" fmla="*/ 4981318 h 14570476"/>
              <a:gd name="connsiteX5013" fmla="*/ 11949199 w 22290864"/>
              <a:gd name="connsiteY5013" fmla="*/ 4992062 h 14570476"/>
              <a:gd name="connsiteX5014" fmla="*/ 11918232 w 22290864"/>
              <a:gd name="connsiteY5014" fmla="*/ 5179491 h 14570476"/>
              <a:gd name="connsiteX5015" fmla="*/ 11854627 w 22290864"/>
              <a:gd name="connsiteY5015" fmla="*/ 5418398 h 14570476"/>
              <a:gd name="connsiteX5016" fmla="*/ 11777326 w 22290864"/>
              <a:gd name="connsiteY5016" fmla="*/ 5485146 h 14570476"/>
              <a:gd name="connsiteX5017" fmla="*/ 11714276 w 22290864"/>
              <a:gd name="connsiteY5017" fmla="*/ 5538031 h 14570476"/>
              <a:gd name="connsiteX5018" fmla="*/ 11695015 w 22290864"/>
              <a:gd name="connsiteY5018" fmla="*/ 5625481 h 14570476"/>
              <a:gd name="connsiteX5019" fmla="*/ 11753979 w 22290864"/>
              <a:gd name="connsiteY5019" fmla="*/ 5712341 h 14570476"/>
              <a:gd name="connsiteX5020" fmla="*/ 11946582 w 22290864"/>
              <a:gd name="connsiteY5020" fmla="*/ 5771279 h 14570476"/>
              <a:gd name="connsiteX5021" fmla="*/ 11981034 w 22290864"/>
              <a:gd name="connsiteY5021" fmla="*/ 5766575 h 14570476"/>
              <a:gd name="connsiteX5022" fmla="*/ 14024393 w 22290864"/>
              <a:gd name="connsiteY5022" fmla="*/ 5701786 h 14570476"/>
              <a:gd name="connsiteX5023" fmla="*/ 14039860 w 22290864"/>
              <a:gd name="connsiteY5023" fmla="*/ 5690618 h 14570476"/>
              <a:gd name="connsiteX5024" fmla="*/ 14039497 w 22290864"/>
              <a:gd name="connsiteY5024" fmla="*/ 5684266 h 14570476"/>
              <a:gd name="connsiteX5025" fmla="*/ 14035190 w 22290864"/>
              <a:gd name="connsiteY5025" fmla="*/ 5677299 h 14570476"/>
              <a:gd name="connsiteX5026" fmla="*/ 14027947 w 22290864"/>
              <a:gd name="connsiteY5026" fmla="*/ 5664396 h 14570476"/>
              <a:gd name="connsiteX5027" fmla="*/ 14029633 w 22290864"/>
              <a:gd name="connsiteY5027" fmla="*/ 5639216 h 14570476"/>
              <a:gd name="connsiteX5028" fmla="*/ 14031958 w 22290864"/>
              <a:gd name="connsiteY5028" fmla="*/ 5620960 h 14570476"/>
              <a:gd name="connsiteX5029" fmla="*/ 14034220 w 22290864"/>
              <a:gd name="connsiteY5029" fmla="*/ 5620809 h 14570476"/>
              <a:gd name="connsiteX5030" fmla="*/ 14064446 w 22290864"/>
              <a:gd name="connsiteY5030" fmla="*/ 5616243 h 14570476"/>
              <a:gd name="connsiteX5031" fmla="*/ 14066711 w 22290864"/>
              <a:gd name="connsiteY5031" fmla="*/ 5615656 h 14570476"/>
              <a:gd name="connsiteX5032" fmla="*/ 14066747 w 22290864"/>
              <a:gd name="connsiteY5032" fmla="*/ 5617010 h 14570476"/>
              <a:gd name="connsiteX5033" fmla="*/ 14064324 w 22290864"/>
              <a:gd name="connsiteY5033" fmla="*/ 5625218 h 14570476"/>
              <a:gd name="connsiteX5034" fmla="*/ 14062882 w 22290864"/>
              <a:gd name="connsiteY5034" fmla="*/ 5635306 h 14570476"/>
              <a:gd name="connsiteX5035" fmla="*/ 14067095 w 22290864"/>
              <a:gd name="connsiteY5035" fmla="*/ 5640223 h 14570476"/>
              <a:gd name="connsiteX5036" fmla="*/ 14073305 w 22290864"/>
              <a:gd name="connsiteY5036" fmla="*/ 5641772 h 14570476"/>
              <a:gd name="connsiteX5037" fmla="*/ 14093550 w 22290864"/>
              <a:gd name="connsiteY5037" fmla="*/ 5630540 h 14570476"/>
              <a:gd name="connsiteX5038" fmla="*/ 14093344 w 22290864"/>
              <a:gd name="connsiteY5038" fmla="*/ 5624817 h 14570476"/>
              <a:gd name="connsiteX5039" fmla="*/ 14090530 w 22290864"/>
              <a:gd name="connsiteY5039" fmla="*/ 5620484 h 14570476"/>
              <a:gd name="connsiteX5040" fmla="*/ 14086339 w 22290864"/>
              <a:gd name="connsiteY5040" fmla="*/ 5617998 h 14570476"/>
              <a:gd name="connsiteX5041" fmla="*/ 14081681 w 22290864"/>
              <a:gd name="connsiteY5041" fmla="*/ 5615194 h 14570476"/>
              <a:gd name="connsiteX5042" fmla="*/ 14078481 w 22290864"/>
              <a:gd name="connsiteY5042" fmla="*/ 5611850 h 14570476"/>
              <a:gd name="connsiteX5043" fmla="*/ 14080573 w 22290864"/>
              <a:gd name="connsiteY5043" fmla="*/ 5610764 h 14570476"/>
              <a:gd name="connsiteX5044" fmla="*/ 14109232 w 22290864"/>
              <a:gd name="connsiteY5044" fmla="*/ 5594564 h 14570476"/>
              <a:gd name="connsiteX5045" fmla="*/ 14110601 w 22290864"/>
              <a:gd name="connsiteY5045" fmla="*/ 5593590 h 14570476"/>
              <a:gd name="connsiteX5046" fmla="*/ 14116743 w 22290864"/>
              <a:gd name="connsiteY5046" fmla="*/ 5599715 h 14570476"/>
              <a:gd name="connsiteX5047" fmla="*/ 14137094 w 22290864"/>
              <a:gd name="connsiteY5047" fmla="*/ 5620635 h 14570476"/>
              <a:gd name="connsiteX5048" fmla="*/ 14142396 w 22290864"/>
              <a:gd name="connsiteY5048" fmla="*/ 5630641 h 14570476"/>
              <a:gd name="connsiteX5049" fmla="*/ 14142669 w 22290864"/>
              <a:gd name="connsiteY5049" fmla="*/ 5639945 h 14570476"/>
              <a:gd name="connsiteX5050" fmla="*/ 14147251 w 22290864"/>
              <a:gd name="connsiteY5050" fmla="*/ 5653014 h 14570476"/>
              <a:gd name="connsiteX5051" fmla="*/ 14163130 w 22290864"/>
              <a:gd name="connsiteY5051" fmla="*/ 5653867 h 14570476"/>
              <a:gd name="connsiteX5052" fmla="*/ 14176955 w 22290864"/>
              <a:gd name="connsiteY5052" fmla="*/ 5642711 h 14570476"/>
              <a:gd name="connsiteX5053" fmla="*/ 14180864 w 22290864"/>
              <a:gd name="connsiteY5053" fmla="*/ 5634576 h 14570476"/>
              <a:gd name="connsiteX5054" fmla="*/ 14177238 w 22290864"/>
              <a:gd name="connsiteY5054" fmla="*/ 5622339 h 14570476"/>
              <a:gd name="connsiteX5055" fmla="*/ 14165988 w 22290864"/>
              <a:gd name="connsiteY5055" fmla="*/ 5618584 h 14570476"/>
              <a:gd name="connsiteX5056" fmla="*/ 14155958 w 22290864"/>
              <a:gd name="connsiteY5056" fmla="*/ 5616548 h 14570476"/>
              <a:gd name="connsiteX5057" fmla="*/ 14145466 w 22290864"/>
              <a:gd name="connsiteY5057" fmla="*/ 5607744 h 14570476"/>
              <a:gd name="connsiteX5058" fmla="*/ 14124459 w 22290864"/>
              <a:gd name="connsiteY5058" fmla="*/ 5581460 h 14570476"/>
              <a:gd name="connsiteX5059" fmla="*/ 14126562 w 22290864"/>
              <a:gd name="connsiteY5059" fmla="*/ 5579111 h 14570476"/>
              <a:gd name="connsiteX5060" fmla="*/ 14145707 w 22290864"/>
              <a:gd name="connsiteY5060" fmla="*/ 5552944 h 14570476"/>
              <a:gd name="connsiteX5061" fmla="*/ 14148610 w 22290864"/>
              <a:gd name="connsiteY5061" fmla="*/ 5552227 h 14570476"/>
              <a:gd name="connsiteX5062" fmla="*/ 14152013 w 22290864"/>
              <a:gd name="connsiteY5062" fmla="*/ 5558918 h 14570476"/>
              <a:gd name="connsiteX5063" fmla="*/ 14154060 w 22290864"/>
              <a:gd name="connsiteY5063" fmla="*/ 5563549 h 14570476"/>
              <a:gd name="connsiteX5064" fmla="*/ 14164954 w 22290864"/>
              <a:gd name="connsiteY5064" fmla="*/ 5566947 h 14570476"/>
              <a:gd name="connsiteX5065" fmla="*/ 14177341 w 22290864"/>
              <a:gd name="connsiteY5065" fmla="*/ 5546179 h 14570476"/>
              <a:gd name="connsiteX5066" fmla="*/ 14175244 w 22290864"/>
              <a:gd name="connsiteY5066" fmla="*/ 5539980 h 14570476"/>
              <a:gd name="connsiteX5067" fmla="*/ 14170683 w 22290864"/>
              <a:gd name="connsiteY5067" fmla="*/ 5536878 h 14570476"/>
              <a:gd name="connsiteX5068" fmla="*/ 14161262 w 22290864"/>
              <a:gd name="connsiteY5068" fmla="*/ 5538016 h 14570476"/>
              <a:gd name="connsiteX5069" fmla="*/ 14156982 w 22290864"/>
              <a:gd name="connsiteY5069" fmla="*/ 5539197 h 14570476"/>
              <a:gd name="connsiteX5070" fmla="*/ 14152686 w 22290864"/>
              <a:gd name="connsiteY5070" fmla="*/ 5539218 h 14570476"/>
              <a:gd name="connsiteX5071" fmla="*/ 14154093 w 22290864"/>
              <a:gd name="connsiteY5071" fmla="*/ 5534828 h 14570476"/>
              <a:gd name="connsiteX5072" fmla="*/ 14159246 w 22290864"/>
              <a:gd name="connsiteY5072" fmla="*/ 5517730 h 14570476"/>
              <a:gd name="connsiteX5073" fmla="*/ 14161228 w 22290864"/>
              <a:gd name="connsiteY5073" fmla="*/ 5507050 h 14570476"/>
              <a:gd name="connsiteX5074" fmla="*/ 14161327 w 22290864"/>
              <a:gd name="connsiteY5074" fmla="*/ 5506177 h 14570476"/>
              <a:gd name="connsiteX5075" fmla="*/ 14164575 w 22290864"/>
              <a:gd name="connsiteY5075" fmla="*/ 5506179 h 14570476"/>
              <a:gd name="connsiteX5076" fmla="*/ 14188154 w 22290864"/>
              <a:gd name="connsiteY5076" fmla="*/ 5506306 h 14570476"/>
              <a:gd name="connsiteX5077" fmla="*/ 14204438 w 22290864"/>
              <a:gd name="connsiteY5077" fmla="*/ 5507655 h 14570476"/>
              <a:gd name="connsiteX5078" fmla="*/ 14206313 w 22290864"/>
              <a:gd name="connsiteY5078" fmla="*/ 5508307 h 14570476"/>
              <a:gd name="connsiteX5079" fmla="*/ 14211789 w 22290864"/>
              <a:gd name="connsiteY5079" fmla="*/ 5511898 h 14570476"/>
              <a:gd name="connsiteX5080" fmla="*/ 14215590 w 22290864"/>
              <a:gd name="connsiteY5080" fmla="*/ 5515809 h 14570476"/>
              <a:gd name="connsiteX5081" fmla="*/ 14219278 w 22290864"/>
              <a:gd name="connsiteY5081" fmla="*/ 5519573 h 14570476"/>
              <a:gd name="connsiteX5082" fmla="*/ 14231229 w 22290864"/>
              <a:gd name="connsiteY5082" fmla="*/ 5521639 h 14570476"/>
              <a:gd name="connsiteX5083" fmla="*/ 14239510 w 22290864"/>
              <a:gd name="connsiteY5083" fmla="*/ 5513658 h 14570476"/>
              <a:gd name="connsiteX5084" fmla="*/ 14240733 w 22290864"/>
              <a:gd name="connsiteY5084" fmla="*/ 5488624 h 14570476"/>
              <a:gd name="connsiteX5085" fmla="*/ 14233208 w 22290864"/>
              <a:gd name="connsiteY5085" fmla="*/ 5480262 h 14570476"/>
              <a:gd name="connsiteX5086" fmla="*/ 14223947 w 22290864"/>
              <a:gd name="connsiteY5086" fmla="*/ 5480304 h 14570476"/>
              <a:gd name="connsiteX5087" fmla="*/ 14216979 w 22290864"/>
              <a:gd name="connsiteY5087" fmla="*/ 5485093 h 14570476"/>
              <a:gd name="connsiteX5088" fmla="*/ 14207897 w 22290864"/>
              <a:gd name="connsiteY5088" fmla="*/ 5490775 h 14570476"/>
              <a:gd name="connsiteX5089" fmla="*/ 14189136 w 22290864"/>
              <a:gd name="connsiteY5089" fmla="*/ 5490926 h 14570476"/>
              <a:gd name="connsiteX5090" fmla="*/ 14162743 w 22290864"/>
              <a:gd name="connsiteY5090" fmla="*/ 5487849 h 14570476"/>
              <a:gd name="connsiteX5091" fmla="*/ 14162533 w 22290864"/>
              <a:gd name="connsiteY5091" fmla="*/ 5486089 h 14570476"/>
              <a:gd name="connsiteX5092" fmla="*/ 14158506 w 22290864"/>
              <a:gd name="connsiteY5092" fmla="*/ 5456234 h 14570476"/>
              <a:gd name="connsiteX5093" fmla="*/ 14157466 w 22290864"/>
              <a:gd name="connsiteY5093" fmla="*/ 5452091 h 14570476"/>
              <a:gd name="connsiteX5094" fmla="*/ 14157280 w 22290864"/>
              <a:gd name="connsiteY5094" fmla="*/ 5451333 h 14570476"/>
              <a:gd name="connsiteX5095" fmla="*/ 14158347 w 22290864"/>
              <a:gd name="connsiteY5095" fmla="*/ 5451365 h 14570476"/>
              <a:gd name="connsiteX5096" fmla="*/ 14165774 w 22290864"/>
              <a:gd name="connsiteY5096" fmla="*/ 5453686 h 14570476"/>
              <a:gd name="connsiteX5097" fmla="*/ 14172940 w 22290864"/>
              <a:gd name="connsiteY5097" fmla="*/ 5455975 h 14570476"/>
              <a:gd name="connsiteX5098" fmla="*/ 14180220 w 22290864"/>
              <a:gd name="connsiteY5098" fmla="*/ 5452164 h 14570476"/>
              <a:gd name="connsiteX5099" fmla="*/ 14177087 w 22290864"/>
              <a:gd name="connsiteY5099" fmla="*/ 5428896 h 14570476"/>
              <a:gd name="connsiteX5100" fmla="*/ 14172319 w 22290864"/>
              <a:gd name="connsiteY5100" fmla="*/ 5424887 h 14570476"/>
              <a:gd name="connsiteX5101" fmla="*/ 14164083 w 22290864"/>
              <a:gd name="connsiteY5101" fmla="*/ 5425193 h 14570476"/>
              <a:gd name="connsiteX5102" fmla="*/ 14158797 w 22290864"/>
              <a:gd name="connsiteY5102" fmla="*/ 5431602 h 14570476"/>
              <a:gd name="connsiteX5103" fmla="*/ 14155975 w 22290864"/>
              <a:gd name="connsiteY5103" fmla="*/ 5436345 h 14570476"/>
              <a:gd name="connsiteX5104" fmla="*/ 14153146 w 22290864"/>
              <a:gd name="connsiteY5104" fmla="*/ 5439195 h 14570476"/>
              <a:gd name="connsiteX5105" fmla="*/ 14151912 w 22290864"/>
              <a:gd name="connsiteY5105" fmla="*/ 5436456 h 14570476"/>
              <a:gd name="connsiteX5106" fmla="*/ 14137284 w 22290864"/>
              <a:gd name="connsiteY5106" fmla="*/ 5410466 h 14570476"/>
              <a:gd name="connsiteX5107" fmla="*/ 14135582 w 22290864"/>
              <a:gd name="connsiteY5107" fmla="*/ 5407455 h 14570476"/>
              <a:gd name="connsiteX5108" fmla="*/ 14140673 w 22290864"/>
              <a:gd name="connsiteY5108" fmla="*/ 5402403 h 14570476"/>
              <a:gd name="connsiteX5109" fmla="*/ 14164047 w 22290864"/>
              <a:gd name="connsiteY5109" fmla="*/ 5380215 h 14570476"/>
              <a:gd name="connsiteX5110" fmla="*/ 14173780 w 22290864"/>
              <a:gd name="connsiteY5110" fmla="*/ 5376761 h 14570476"/>
              <a:gd name="connsiteX5111" fmla="*/ 14179405 w 22290864"/>
              <a:gd name="connsiteY5111" fmla="*/ 5376806 h 14570476"/>
              <a:gd name="connsiteX5112" fmla="*/ 14188220 w 22290864"/>
              <a:gd name="connsiteY5112" fmla="*/ 5376158 h 14570476"/>
              <a:gd name="connsiteX5113" fmla="*/ 14195122 w 22290864"/>
              <a:gd name="connsiteY5113" fmla="*/ 5369838 h 14570476"/>
              <a:gd name="connsiteX5114" fmla="*/ 14196017 w 22290864"/>
              <a:gd name="connsiteY5114" fmla="*/ 5361121 h 14570476"/>
              <a:gd name="connsiteX5115" fmla="*/ 14187427 w 22290864"/>
              <a:gd name="connsiteY5115" fmla="*/ 5346093 h 14570476"/>
              <a:gd name="connsiteX5116" fmla="*/ 14179931 w 22290864"/>
              <a:gd name="connsiteY5116" fmla="*/ 5340673 h 14570476"/>
              <a:gd name="connsiteX5117" fmla="*/ 14174931 w 22290864"/>
              <a:gd name="connsiteY5117" fmla="*/ 5338625 h 14570476"/>
              <a:gd name="connsiteX5118" fmla="*/ 14168069 w 22290864"/>
              <a:gd name="connsiteY5118" fmla="*/ 5338996 h 14570476"/>
              <a:gd name="connsiteX5119" fmla="*/ 14164430 w 22290864"/>
              <a:gd name="connsiteY5119" fmla="*/ 5340947 h 14570476"/>
              <a:gd name="connsiteX5120" fmla="*/ 14160592 w 22290864"/>
              <a:gd name="connsiteY5120" fmla="*/ 5346029 h 14570476"/>
              <a:gd name="connsiteX5121" fmla="*/ 14159043 w 22290864"/>
              <a:gd name="connsiteY5121" fmla="*/ 5355051 h 14570476"/>
              <a:gd name="connsiteX5122" fmla="*/ 14153508 w 22290864"/>
              <a:gd name="connsiteY5122" fmla="*/ 5369314 h 14570476"/>
              <a:gd name="connsiteX5123" fmla="*/ 14133908 w 22290864"/>
              <a:gd name="connsiteY5123" fmla="*/ 5385651 h 14570476"/>
              <a:gd name="connsiteX5124" fmla="*/ 14125653 w 22290864"/>
              <a:gd name="connsiteY5124" fmla="*/ 5392194 h 14570476"/>
              <a:gd name="connsiteX5125" fmla="*/ 14123284 w 22290864"/>
              <a:gd name="connsiteY5125" fmla="*/ 5394091 h 14570476"/>
              <a:gd name="connsiteX5126" fmla="*/ 14121912 w 22290864"/>
              <a:gd name="connsiteY5126" fmla="*/ 5392736 h 14570476"/>
              <a:gd name="connsiteX5127" fmla="*/ 14096041 w 22290864"/>
              <a:gd name="connsiteY5127" fmla="*/ 5373320 h 14570476"/>
              <a:gd name="connsiteX5128" fmla="*/ 14092965 w 22290864"/>
              <a:gd name="connsiteY5128" fmla="*/ 5371533 h 14570476"/>
              <a:gd name="connsiteX5129" fmla="*/ 14093919 w 22290864"/>
              <a:gd name="connsiteY5129" fmla="*/ 5370704 h 14570476"/>
              <a:gd name="connsiteX5130" fmla="*/ 14100543 w 22290864"/>
              <a:gd name="connsiteY5130" fmla="*/ 5367153 h 14570476"/>
              <a:gd name="connsiteX5131" fmla="*/ 14108676 w 22290864"/>
              <a:gd name="connsiteY5131" fmla="*/ 5361336 h 14570476"/>
              <a:gd name="connsiteX5132" fmla="*/ 14108907 w 22290864"/>
              <a:gd name="connsiteY5132" fmla="*/ 5353612 h 14570476"/>
              <a:gd name="connsiteX5133" fmla="*/ 14098934 w 22290864"/>
              <a:gd name="connsiteY5133" fmla="*/ 5344068 h 14570476"/>
              <a:gd name="connsiteX5134" fmla="*/ 14085445 w 22290864"/>
              <a:gd name="connsiteY5134" fmla="*/ 5342134 h 14570476"/>
              <a:gd name="connsiteX5135" fmla="*/ 14079404 w 22290864"/>
              <a:gd name="connsiteY5135" fmla="*/ 5347672 h 14570476"/>
              <a:gd name="connsiteX5136" fmla="*/ 14080187 w 22290864"/>
              <a:gd name="connsiteY5136" fmla="*/ 5357591 h 14570476"/>
              <a:gd name="connsiteX5137" fmla="*/ 14081373 w 22290864"/>
              <a:gd name="connsiteY5137" fmla="*/ 5362336 h 14570476"/>
              <a:gd name="connsiteX5138" fmla="*/ 14081346 w 22290864"/>
              <a:gd name="connsiteY5138" fmla="*/ 5365871 h 14570476"/>
              <a:gd name="connsiteX5139" fmla="*/ 14078326 w 22290864"/>
              <a:gd name="connsiteY5139" fmla="*/ 5364780 h 14570476"/>
              <a:gd name="connsiteX5140" fmla="*/ 14048964 w 22290864"/>
              <a:gd name="connsiteY5140" fmla="*/ 5356973 h 14570476"/>
              <a:gd name="connsiteX5141" fmla="*/ 14046611 w 22290864"/>
              <a:gd name="connsiteY5141" fmla="*/ 5356550 h 14570476"/>
              <a:gd name="connsiteX5142" fmla="*/ 14046699 w 22290864"/>
              <a:gd name="connsiteY5142" fmla="*/ 5334055 h 14570476"/>
              <a:gd name="connsiteX5143" fmla="*/ 14049101 w 22290864"/>
              <a:gd name="connsiteY5143" fmla="*/ 5312494 h 14570476"/>
              <a:gd name="connsiteX5144" fmla="*/ 14056545 w 22290864"/>
              <a:gd name="connsiteY5144" fmla="*/ 5303671 h 14570476"/>
              <a:gd name="connsiteX5145" fmla="*/ 14061705 w 22290864"/>
              <a:gd name="connsiteY5145" fmla="*/ 5297523 h 14570476"/>
              <a:gd name="connsiteX5146" fmla="*/ 14062717 w 22290864"/>
              <a:gd name="connsiteY5146" fmla="*/ 5294094 h 14570476"/>
              <a:gd name="connsiteX5147" fmla="*/ 14050214 w 22290864"/>
              <a:gd name="connsiteY5147" fmla="*/ 5278487 h 14570476"/>
              <a:gd name="connsiteX5148" fmla="*/ 14029200 w 22290864"/>
              <a:gd name="connsiteY5148" fmla="*/ 5278771 h 14570476"/>
              <a:gd name="connsiteX5149" fmla="*/ 14023584 w 22290864"/>
              <a:gd name="connsiteY5149" fmla="*/ 5282049 h 14570476"/>
              <a:gd name="connsiteX5150" fmla="*/ 14022585 w 22290864"/>
              <a:gd name="connsiteY5150" fmla="*/ 5298942 h 14570476"/>
              <a:gd name="connsiteX5151" fmla="*/ 14025907 w 22290864"/>
              <a:gd name="connsiteY5151" fmla="*/ 5303036 h 14570476"/>
              <a:gd name="connsiteX5152" fmla="*/ 14030833 w 22290864"/>
              <a:gd name="connsiteY5152" fmla="*/ 5310579 h 14570476"/>
              <a:gd name="connsiteX5153" fmla="*/ 14030870 w 22290864"/>
              <a:gd name="connsiteY5153" fmla="*/ 5334817 h 14570476"/>
              <a:gd name="connsiteX5154" fmla="*/ 14030164 w 22290864"/>
              <a:gd name="connsiteY5154" fmla="*/ 5341044 h 14570476"/>
              <a:gd name="connsiteX5155" fmla="*/ 14029092 w 22290864"/>
              <a:gd name="connsiteY5155" fmla="*/ 5350319 h 14570476"/>
              <a:gd name="connsiteX5156" fmla="*/ 14028467 w 22290864"/>
              <a:gd name="connsiteY5156" fmla="*/ 5355571 h 14570476"/>
              <a:gd name="connsiteX5157" fmla="*/ 14026537 w 22290864"/>
              <a:gd name="connsiteY5157" fmla="*/ 5355606 h 14570476"/>
              <a:gd name="connsiteX5158" fmla="*/ 13996355 w 22290864"/>
              <a:gd name="connsiteY5158" fmla="*/ 5359939 h 14570476"/>
              <a:gd name="connsiteX5159" fmla="*/ 13993390 w 22290864"/>
              <a:gd name="connsiteY5159" fmla="*/ 5360257 h 14570476"/>
              <a:gd name="connsiteX5160" fmla="*/ 13995794 w 22290864"/>
              <a:gd name="connsiteY5160" fmla="*/ 5352662 h 14570476"/>
              <a:gd name="connsiteX5161" fmla="*/ 13997786 w 22290864"/>
              <a:gd name="connsiteY5161" fmla="*/ 5347633 h 14570476"/>
              <a:gd name="connsiteX5162" fmla="*/ 13997277 w 22290864"/>
              <a:gd name="connsiteY5162" fmla="*/ 5342824 h 14570476"/>
              <a:gd name="connsiteX5163" fmla="*/ 13986100 w 22290864"/>
              <a:gd name="connsiteY5163" fmla="*/ 5336294 h 14570476"/>
              <a:gd name="connsiteX5164" fmla="*/ 13966541 w 22290864"/>
              <a:gd name="connsiteY5164" fmla="*/ 5347443 h 14570476"/>
              <a:gd name="connsiteX5165" fmla="*/ 13969431 w 22290864"/>
              <a:gd name="connsiteY5165" fmla="*/ 5357435 h 14570476"/>
              <a:gd name="connsiteX5166" fmla="*/ 13973968 w 22290864"/>
              <a:gd name="connsiteY5166" fmla="*/ 5360204 h 14570476"/>
              <a:gd name="connsiteX5167" fmla="*/ 13980130 w 22290864"/>
              <a:gd name="connsiteY5167" fmla="*/ 5364380 h 14570476"/>
              <a:gd name="connsiteX5168" fmla="*/ 13980620 w 22290864"/>
              <a:gd name="connsiteY5168" fmla="*/ 5364940 h 14570476"/>
              <a:gd name="connsiteX5169" fmla="*/ 13976857 w 22290864"/>
              <a:gd name="connsiteY5169" fmla="*/ 5366670 h 14570476"/>
              <a:gd name="connsiteX5170" fmla="*/ 13950496 w 22290864"/>
              <a:gd name="connsiteY5170" fmla="*/ 5381883 h 14570476"/>
              <a:gd name="connsiteX5171" fmla="*/ 13948023 w 22290864"/>
              <a:gd name="connsiteY5171" fmla="*/ 5383614 h 14570476"/>
              <a:gd name="connsiteX5172" fmla="*/ 13927253 w 22290864"/>
              <a:gd name="connsiteY5172" fmla="*/ 5362607 h 14570476"/>
              <a:gd name="connsiteX5173" fmla="*/ 13917929 w 22290864"/>
              <a:gd name="connsiteY5173" fmla="*/ 5348860 h 14570476"/>
              <a:gd name="connsiteX5174" fmla="*/ 13917463 w 22290864"/>
              <a:gd name="connsiteY5174" fmla="*/ 5339717 h 14570476"/>
              <a:gd name="connsiteX5175" fmla="*/ 13917531 w 22290864"/>
              <a:gd name="connsiteY5175" fmla="*/ 5334333 h 14570476"/>
              <a:gd name="connsiteX5176" fmla="*/ 13915305 w 22290864"/>
              <a:gd name="connsiteY5176" fmla="*/ 5328211 h 14570476"/>
              <a:gd name="connsiteX5177" fmla="*/ 13907825 w 22290864"/>
              <a:gd name="connsiteY5177" fmla="*/ 5323283 h 14570476"/>
              <a:gd name="connsiteX5178" fmla="*/ 13884608 w 22290864"/>
              <a:gd name="connsiteY5178" fmla="*/ 5334277 h 14570476"/>
              <a:gd name="connsiteX5179" fmla="*/ 13881363 w 22290864"/>
              <a:gd name="connsiteY5179" fmla="*/ 5339322 h 14570476"/>
              <a:gd name="connsiteX5180" fmla="*/ 13878911 w 22290864"/>
              <a:gd name="connsiteY5180" fmla="*/ 5347448 h 14570476"/>
              <a:gd name="connsiteX5181" fmla="*/ 13883408 w 22290864"/>
              <a:gd name="connsiteY5181" fmla="*/ 5356880 h 14570476"/>
              <a:gd name="connsiteX5182" fmla="*/ 13889272 w 22290864"/>
              <a:gd name="connsiteY5182" fmla="*/ 5359622 h 14570476"/>
              <a:gd name="connsiteX5183" fmla="*/ 13894309 w 22290864"/>
              <a:gd name="connsiteY5183" fmla="*/ 5360213 h 14570476"/>
              <a:gd name="connsiteX5184" fmla="*/ 13908518 w 22290864"/>
              <a:gd name="connsiteY5184" fmla="*/ 5364661 h 14570476"/>
              <a:gd name="connsiteX5185" fmla="*/ 13926004 w 22290864"/>
              <a:gd name="connsiteY5185" fmla="*/ 5385072 h 14570476"/>
              <a:gd name="connsiteX5186" fmla="*/ 13932630 w 22290864"/>
              <a:gd name="connsiteY5186" fmla="*/ 5393390 h 14570476"/>
              <a:gd name="connsiteX5187" fmla="*/ 13934584 w 22290864"/>
              <a:gd name="connsiteY5187" fmla="*/ 5395832 h 14570476"/>
              <a:gd name="connsiteX5188" fmla="*/ 13933723 w 22290864"/>
              <a:gd name="connsiteY5188" fmla="*/ 5396706 h 14570476"/>
              <a:gd name="connsiteX5189" fmla="*/ 13914718 w 22290864"/>
              <a:gd name="connsiteY5189" fmla="*/ 5422204 h 14570476"/>
              <a:gd name="connsiteX5190" fmla="*/ 13912871 w 22290864"/>
              <a:gd name="connsiteY5190" fmla="*/ 5424929 h 14570476"/>
              <a:gd name="connsiteX5191" fmla="*/ 13909246 w 22290864"/>
              <a:gd name="connsiteY5191" fmla="*/ 5418223 h 14570476"/>
              <a:gd name="connsiteX5192" fmla="*/ 13903541 w 22290864"/>
              <a:gd name="connsiteY5192" fmla="*/ 5410050 h 14570476"/>
              <a:gd name="connsiteX5193" fmla="*/ 13895835 w 22290864"/>
              <a:gd name="connsiteY5193" fmla="*/ 5409736 h 14570476"/>
              <a:gd name="connsiteX5194" fmla="*/ 13890769 w 22290864"/>
              <a:gd name="connsiteY5194" fmla="*/ 5413210 h 14570476"/>
              <a:gd name="connsiteX5195" fmla="*/ 13885065 w 22290864"/>
              <a:gd name="connsiteY5195" fmla="*/ 5435503 h 14570476"/>
              <a:gd name="connsiteX5196" fmla="*/ 13889066 w 22290864"/>
              <a:gd name="connsiteY5196" fmla="*/ 5439096 h 14570476"/>
              <a:gd name="connsiteX5197" fmla="*/ 13898721 w 22290864"/>
              <a:gd name="connsiteY5197" fmla="*/ 5438854 h 14570476"/>
              <a:gd name="connsiteX5198" fmla="*/ 13905900 w 22290864"/>
              <a:gd name="connsiteY5198" fmla="*/ 5437207 h 14570476"/>
              <a:gd name="connsiteX5199" fmla="*/ 13907246 w 22290864"/>
              <a:gd name="connsiteY5199" fmla="*/ 5437189 h 14570476"/>
              <a:gd name="connsiteX5200" fmla="*/ 13906860 w 22290864"/>
              <a:gd name="connsiteY5200" fmla="*/ 5438225 h 14570476"/>
              <a:gd name="connsiteX5201" fmla="*/ 13905248 w 22290864"/>
              <a:gd name="connsiteY5201" fmla="*/ 5442561 h 14570476"/>
              <a:gd name="connsiteX5202" fmla="*/ 13898436 w 22290864"/>
              <a:gd name="connsiteY5202" fmla="*/ 5469481 h 14570476"/>
              <a:gd name="connsiteX5203" fmla="*/ 13897932 w 22290864"/>
              <a:gd name="connsiteY5203" fmla="*/ 5472717 h 14570476"/>
              <a:gd name="connsiteX5204" fmla="*/ 13894344 w 22290864"/>
              <a:gd name="connsiteY5204" fmla="*/ 5472895 h 14570476"/>
              <a:gd name="connsiteX5205" fmla="*/ 13854511 w 22290864"/>
              <a:gd name="connsiteY5205" fmla="*/ 5470306 h 14570476"/>
              <a:gd name="connsiteX5206" fmla="*/ 13846106 w 22290864"/>
              <a:gd name="connsiteY5206" fmla="*/ 5463432 h 14570476"/>
              <a:gd name="connsiteX5207" fmla="*/ 13834593 w 22290864"/>
              <a:gd name="connsiteY5207" fmla="*/ 5456693 h 14570476"/>
              <a:gd name="connsiteX5208" fmla="*/ 13824641 w 22290864"/>
              <a:gd name="connsiteY5208" fmla="*/ 5461216 h 14570476"/>
              <a:gd name="connsiteX5209" fmla="*/ 13819928 w 22290864"/>
              <a:gd name="connsiteY5209" fmla="*/ 5470968 h 14570476"/>
              <a:gd name="connsiteX5210" fmla="*/ 13823406 w 22290864"/>
              <a:gd name="connsiteY5210" fmla="*/ 5495095 h 14570476"/>
              <a:gd name="connsiteX5211" fmla="*/ 13827599 w 22290864"/>
              <a:gd name="connsiteY5211" fmla="*/ 5498481 h 14570476"/>
              <a:gd name="connsiteX5212" fmla="*/ 13838740 w 22290864"/>
              <a:gd name="connsiteY5212" fmla="*/ 5498265 h 14570476"/>
              <a:gd name="connsiteX5213" fmla="*/ 13844840 w 22290864"/>
              <a:gd name="connsiteY5213" fmla="*/ 5493701 h 14570476"/>
              <a:gd name="connsiteX5214" fmla="*/ 13851598 w 22290864"/>
              <a:gd name="connsiteY5214" fmla="*/ 5489016 h 14570476"/>
              <a:gd name="connsiteX5215" fmla="*/ 13863721 w 22290864"/>
              <a:gd name="connsiteY5215" fmla="*/ 5487293 h 14570476"/>
              <a:gd name="connsiteX5216" fmla="*/ 13877426 w 22290864"/>
              <a:gd name="connsiteY5216" fmla="*/ 5488686 h 14570476"/>
              <a:gd name="connsiteX5217" fmla="*/ 13893029 w 22290864"/>
              <a:gd name="connsiteY5217" fmla="*/ 5490489 h 14570476"/>
              <a:gd name="connsiteX5218" fmla="*/ 13897018 w 22290864"/>
              <a:gd name="connsiteY5218" fmla="*/ 5491103 h 14570476"/>
              <a:gd name="connsiteX5219" fmla="*/ 13897289 w 22290864"/>
              <a:gd name="connsiteY5219" fmla="*/ 5493976 h 14570476"/>
              <a:gd name="connsiteX5220" fmla="*/ 13901834 w 22290864"/>
              <a:gd name="connsiteY5220" fmla="*/ 5522951 h 14570476"/>
              <a:gd name="connsiteX5221" fmla="*/ 13902556 w 22290864"/>
              <a:gd name="connsiteY5221" fmla="*/ 5525604 h 14570476"/>
              <a:gd name="connsiteX5222" fmla="*/ 13901609 w 22290864"/>
              <a:gd name="connsiteY5222" fmla="*/ 5525562 h 14570476"/>
              <a:gd name="connsiteX5223" fmla="*/ 13893940 w 22290864"/>
              <a:gd name="connsiteY5223" fmla="*/ 5523169 h 14570476"/>
              <a:gd name="connsiteX5224" fmla="*/ 13883833 w 22290864"/>
              <a:gd name="connsiteY5224" fmla="*/ 5521579 h 14570476"/>
              <a:gd name="connsiteX5225" fmla="*/ 13877297 w 22290864"/>
              <a:gd name="connsiteY5225" fmla="*/ 5532339 h 14570476"/>
              <a:gd name="connsiteX5226" fmla="*/ 13878767 w 22290864"/>
              <a:gd name="connsiteY5226" fmla="*/ 5540977 h 14570476"/>
              <a:gd name="connsiteX5227" fmla="*/ 13887218 w 22290864"/>
              <a:gd name="connsiteY5227" fmla="*/ 5551952 h 14570476"/>
              <a:gd name="connsiteX5228" fmla="*/ 13894459 w 22290864"/>
              <a:gd name="connsiteY5228" fmla="*/ 5552180 h 14570476"/>
              <a:gd name="connsiteX5229" fmla="*/ 13900465 w 22290864"/>
              <a:gd name="connsiteY5229" fmla="*/ 5546141 h 14570476"/>
              <a:gd name="connsiteX5230" fmla="*/ 13904809 w 22290864"/>
              <a:gd name="connsiteY5230" fmla="*/ 5539299 h 14570476"/>
              <a:gd name="connsiteX5231" fmla="*/ 13907559 w 22290864"/>
              <a:gd name="connsiteY5231" fmla="*/ 5539568 h 14570476"/>
              <a:gd name="connsiteX5232" fmla="*/ 13923636 w 22290864"/>
              <a:gd name="connsiteY5232" fmla="*/ 5567663 h 14570476"/>
              <a:gd name="connsiteX5233" fmla="*/ 13925416 w 22290864"/>
              <a:gd name="connsiteY5233" fmla="*/ 5570321 h 14570476"/>
              <a:gd name="connsiteX5234" fmla="*/ 13911325 w 22290864"/>
              <a:gd name="connsiteY5234" fmla="*/ 5584459 h 14570476"/>
              <a:gd name="connsiteX5235" fmla="*/ 13891300 w 22290864"/>
              <a:gd name="connsiteY5235" fmla="*/ 5601005 h 14570476"/>
              <a:gd name="connsiteX5236" fmla="*/ 13880614 w 22290864"/>
              <a:gd name="connsiteY5236" fmla="*/ 5601994 h 14570476"/>
              <a:gd name="connsiteX5237" fmla="*/ 13871994 w 22290864"/>
              <a:gd name="connsiteY5237" fmla="*/ 5602667 h 14570476"/>
              <a:gd name="connsiteX5238" fmla="*/ 13865009 w 22290864"/>
              <a:gd name="connsiteY5238" fmla="*/ 5608970 h 14570476"/>
              <a:gd name="connsiteX5239" fmla="*/ 13864748 w 22290864"/>
              <a:gd name="connsiteY5239" fmla="*/ 5619998 h 14570476"/>
              <a:gd name="connsiteX5240" fmla="*/ 13877620 w 22290864"/>
              <a:gd name="connsiteY5240" fmla="*/ 5636796 h 14570476"/>
              <a:gd name="connsiteX5241" fmla="*/ 13880853 w 22290864"/>
              <a:gd name="connsiteY5241" fmla="*/ 5638497 h 14570476"/>
              <a:gd name="connsiteX5242" fmla="*/ 13892089 w 22290864"/>
              <a:gd name="connsiteY5242" fmla="*/ 5639802 h 14570476"/>
              <a:gd name="connsiteX5243" fmla="*/ 13899279 w 22290864"/>
              <a:gd name="connsiteY5243" fmla="*/ 5633460 h 14570476"/>
              <a:gd name="connsiteX5244" fmla="*/ 13900975 w 22290864"/>
              <a:gd name="connsiteY5244" fmla="*/ 5624993 h 14570476"/>
              <a:gd name="connsiteX5245" fmla="*/ 13902491 w 22290864"/>
              <a:gd name="connsiteY5245" fmla="*/ 5616277 h 14570476"/>
              <a:gd name="connsiteX5246" fmla="*/ 13908967 w 22290864"/>
              <a:gd name="connsiteY5246" fmla="*/ 5607170 h 14570476"/>
              <a:gd name="connsiteX5247" fmla="*/ 13925690 w 22290864"/>
              <a:gd name="connsiteY5247" fmla="*/ 5593591 h 14570476"/>
              <a:gd name="connsiteX5248" fmla="*/ 13934743 w 22290864"/>
              <a:gd name="connsiteY5248" fmla="*/ 5586397 h 14570476"/>
              <a:gd name="connsiteX5249" fmla="*/ 13937997 w 22290864"/>
              <a:gd name="connsiteY5249" fmla="*/ 5584098 h 14570476"/>
              <a:gd name="connsiteX5250" fmla="*/ 13939799 w 22290864"/>
              <a:gd name="connsiteY5250" fmla="*/ 5585661 h 14570476"/>
              <a:gd name="connsiteX5251" fmla="*/ 13965435 w 22290864"/>
              <a:gd name="connsiteY5251" fmla="*/ 5604180 h 14570476"/>
              <a:gd name="connsiteX5252" fmla="*/ 13968024 w 22290864"/>
              <a:gd name="connsiteY5252" fmla="*/ 5605593 h 14570476"/>
              <a:gd name="connsiteX5253" fmla="*/ 13966962 w 22290864"/>
              <a:gd name="connsiteY5253" fmla="*/ 5606600 h 14570476"/>
              <a:gd name="connsiteX5254" fmla="*/ 13960081 w 22290864"/>
              <a:gd name="connsiteY5254" fmla="*/ 5610442 h 14570476"/>
              <a:gd name="connsiteX5255" fmla="*/ 13955681 w 22290864"/>
              <a:gd name="connsiteY5255" fmla="*/ 5612302 h 14570476"/>
              <a:gd name="connsiteX5256" fmla="*/ 13950851 w 22290864"/>
              <a:gd name="connsiteY5256" fmla="*/ 5621006 h 14570476"/>
              <a:gd name="connsiteX5257" fmla="*/ 13956253 w 22290864"/>
              <a:gd name="connsiteY5257" fmla="*/ 5630139 h 14570476"/>
              <a:gd name="connsiteX5258" fmla="*/ 13978322 w 22290864"/>
              <a:gd name="connsiteY5258" fmla="*/ 5633822 h 14570476"/>
              <a:gd name="connsiteX5259" fmla="*/ 13980693 w 22290864"/>
              <a:gd name="connsiteY5259" fmla="*/ 5630681 h 14570476"/>
              <a:gd name="connsiteX5260" fmla="*/ 13980471 w 22290864"/>
              <a:gd name="connsiteY5260" fmla="*/ 5620458 h 14570476"/>
              <a:gd name="connsiteX5261" fmla="*/ 13979213 w 22290864"/>
              <a:gd name="connsiteY5261" fmla="*/ 5615909 h 14570476"/>
              <a:gd name="connsiteX5262" fmla="*/ 13979160 w 22290864"/>
              <a:gd name="connsiteY5262" fmla="*/ 5611205 h 14570476"/>
              <a:gd name="connsiteX5263" fmla="*/ 13983007 w 22290864"/>
              <a:gd name="connsiteY5263" fmla="*/ 5612304 h 14570476"/>
              <a:gd name="connsiteX5264" fmla="*/ 14010095 w 22290864"/>
              <a:gd name="connsiteY5264" fmla="*/ 5619427 h 14570476"/>
              <a:gd name="connsiteX5265" fmla="*/ 14013405 w 22290864"/>
              <a:gd name="connsiteY5265" fmla="*/ 5619921 h 14570476"/>
              <a:gd name="connsiteX5266" fmla="*/ 14013369 w 22290864"/>
              <a:gd name="connsiteY5266" fmla="*/ 5621424 h 14570476"/>
              <a:gd name="connsiteX5267" fmla="*/ 14013320 w 22290864"/>
              <a:gd name="connsiteY5267" fmla="*/ 5630872 h 14570476"/>
              <a:gd name="connsiteX5268" fmla="*/ 14012091 w 22290864"/>
              <a:gd name="connsiteY5268" fmla="*/ 5663117 h 14570476"/>
              <a:gd name="connsiteX5269" fmla="*/ 14004089 w 22290864"/>
              <a:gd name="connsiteY5269" fmla="*/ 5674666 h 14570476"/>
              <a:gd name="connsiteX5270" fmla="*/ 13999886 w 22290864"/>
              <a:gd name="connsiteY5270" fmla="*/ 5678834 h 14570476"/>
              <a:gd name="connsiteX5271" fmla="*/ 14000636 w 22290864"/>
              <a:gd name="connsiteY5271" fmla="*/ 5695258 h 14570476"/>
              <a:gd name="connsiteX5272" fmla="*/ 14024393 w 22290864"/>
              <a:gd name="connsiteY5272" fmla="*/ 5701786 h 14570476"/>
              <a:gd name="connsiteX5273" fmla="*/ 10400165 w 22290864"/>
              <a:gd name="connsiteY5273" fmla="*/ 10927170 h 14570476"/>
              <a:gd name="connsiteX5274" fmla="*/ 10431772 w 22290864"/>
              <a:gd name="connsiteY5274" fmla="*/ 10909724 h 14570476"/>
              <a:gd name="connsiteX5275" fmla="*/ 10438688 w 22290864"/>
              <a:gd name="connsiteY5275" fmla="*/ 10879914 h 14570476"/>
              <a:gd name="connsiteX5276" fmla="*/ 10427390 w 22290864"/>
              <a:gd name="connsiteY5276" fmla="*/ 10854773 h 14570476"/>
              <a:gd name="connsiteX5277" fmla="*/ 10415165 w 22290864"/>
              <a:gd name="connsiteY5277" fmla="*/ 10829320 h 14570476"/>
              <a:gd name="connsiteX5278" fmla="*/ 10415096 w 22290864"/>
              <a:gd name="connsiteY5278" fmla="*/ 10793653 h 14570476"/>
              <a:gd name="connsiteX5279" fmla="*/ 10433357 w 22290864"/>
              <a:gd name="connsiteY5279" fmla="*/ 10727361 h 14570476"/>
              <a:gd name="connsiteX5280" fmla="*/ 10443533 w 22290864"/>
              <a:gd name="connsiteY5280" fmla="*/ 10691886 h 14570476"/>
              <a:gd name="connsiteX5281" fmla="*/ 10447723 w 22290864"/>
              <a:gd name="connsiteY5281" fmla="*/ 10679879 h 14570476"/>
              <a:gd name="connsiteX5282" fmla="*/ 10455303 w 22290864"/>
              <a:gd name="connsiteY5282" fmla="*/ 10680595 h 14570476"/>
              <a:gd name="connsiteX5283" fmla="*/ 10556242 w 22290864"/>
              <a:gd name="connsiteY5283" fmla="*/ 10681161 h 14570476"/>
              <a:gd name="connsiteX5284" fmla="*/ 10565588 w 22290864"/>
              <a:gd name="connsiteY5284" fmla="*/ 10680029 h 14570476"/>
              <a:gd name="connsiteX5285" fmla="*/ 10564695 w 22290864"/>
              <a:gd name="connsiteY5285" fmla="*/ 10684617 h 14570476"/>
              <a:gd name="connsiteX5286" fmla="*/ 10553948 w 22290864"/>
              <a:gd name="connsiteY5286" fmla="*/ 10707357 h 14570476"/>
              <a:gd name="connsiteX5287" fmla="*/ 10545964 w 22290864"/>
              <a:gd name="connsiteY5287" fmla="*/ 10720350 h 14570476"/>
              <a:gd name="connsiteX5288" fmla="*/ 10549563 w 22290864"/>
              <a:gd name="connsiteY5288" fmla="*/ 10751918 h 14570476"/>
              <a:gd name="connsiteX5289" fmla="*/ 10580533 w 22290864"/>
              <a:gd name="connsiteY5289" fmla="*/ 10765623 h 14570476"/>
              <a:gd name="connsiteX5290" fmla="*/ 10644690 w 22290864"/>
              <a:gd name="connsiteY5290" fmla="*/ 10734263 h 14570476"/>
              <a:gd name="connsiteX5291" fmla="*/ 10645024 w 22290864"/>
              <a:gd name="connsiteY5291" fmla="*/ 10721708 h 14570476"/>
              <a:gd name="connsiteX5292" fmla="*/ 10625491 w 22290864"/>
              <a:gd name="connsiteY5292" fmla="*/ 10695560 h 14570476"/>
              <a:gd name="connsiteX5293" fmla="*/ 10613788 w 22290864"/>
              <a:gd name="connsiteY5293" fmla="*/ 10686077 h 14570476"/>
              <a:gd name="connsiteX5294" fmla="*/ 10604924 w 22290864"/>
              <a:gd name="connsiteY5294" fmla="*/ 10673957 h 14570476"/>
              <a:gd name="connsiteX5295" fmla="*/ 10616955 w 22290864"/>
              <a:gd name="connsiteY5295" fmla="*/ 10669677 h 14570476"/>
              <a:gd name="connsiteX5296" fmla="*/ 10700532 w 22290864"/>
              <a:gd name="connsiteY5296" fmla="*/ 10637943 h 14570476"/>
              <a:gd name="connsiteX5297" fmla="*/ 10710045 w 22290864"/>
              <a:gd name="connsiteY5297" fmla="*/ 10633087 h 14570476"/>
              <a:gd name="connsiteX5298" fmla="*/ 10712742 w 22290864"/>
              <a:gd name="connsiteY5298" fmla="*/ 10637060 h 14570476"/>
              <a:gd name="connsiteX5299" fmla="*/ 10730134 w 22290864"/>
              <a:gd name="connsiteY5299" fmla="*/ 10661693 h 14570476"/>
              <a:gd name="connsiteX5300" fmla="*/ 10786742 w 22290864"/>
              <a:gd name="connsiteY5300" fmla="*/ 10747736 h 14570476"/>
              <a:gd name="connsiteX5301" fmla="*/ 10787377 w 22290864"/>
              <a:gd name="connsiteY5301" fmla="*/ 10792579 h 14570476"/>
              <a:gd name="connsiteX5302" fmla="*/ 10784187 w 22290864"/>
              <a:gd name="connsiteY5302" fmla="*/ 10811201 h 14570476"/>
              <a:gd name="connsiteX5303" fmla="*/ 10816592 w 22290864"/>
              <a:gd name="connsiteY5303" fmla="*/ 10852477 h 14570476"/>
              <a:gd name="connsiteX5304" fmla="*/ 10890415 w 22290864"/>
              <a:gd name="connsiteY5304" fmla="*/ 10825373 h 14570476"/>
              <a:gd name="connsiteX5305" fmla="*/ 10909882 w 22290864"/>
              <a:gd name="connsiteY5305" fmla="*/ 10767677 h 14570476"/>
              <a:gd name="connsiteX5306" fmla="*/ 10897158 w 22290864"/>
              <a:gd name="connsiteY5306" fmla="*/ 10751851 h 14570476"/>
              <a:gd name="connsiteX5307" fmla="*/ 10873052 w 22290864"/>
              <a:gd name="connsiteY5307" fmla="*/ 10741739 h 14570476"/>
              <a:gd name="connsiteX5308" fmla="*/ 10830306 w 22290864"/>
              <a:gd name="connsiteY5308" fmla="*/ 10721654 h 14570476"/>
              <a:gd name="connsiteX5309" fmla="*/ 10787986 w 22290864"/>
              <a:gd name="connsiteY5309" fmla="*/ 10653118 h 14570476"/>
              <a:gd name="connsiteX5310" fmla="*/ 10760170 w 22290864"/>
              <a:gd name="connsiteY5310" fmla="*/ 10601379 h 14570476"/>
              <a:gd name="connsiteX5311" fmla="*/ 10765765 w 22290864"/>
              <a:gd name="connsiteY5311" fmla="*/ 10596791 h 14570476"/>
              <a:gd name="connsiteX5312" fmla="*/ 10835816 w 22290864"/>
              <a:gd name="connsiteY5312" fmla="*/ 10528876 h 14570476"/>
              <a:gd name="connsiteX5313" fmla="*/ 10840611 w 22290864"/>
              <a:gd name="connsiteY5313" fmla="*/ 10523149 h 14570476"/>
              <a:gd name="connsiteX5314" fmla="*/ 10843218 w 22290864"/>
              <a:gd name="connsiteY5314" fmla="*/ 10526599 h 14570476"/>
              <a:gd name="connsiteX5315" fmla="*/ 10852146 w 22290864"/>
              <a:gd name="connsiteY5315" fmla="*/ 10552415 h 14570476"/>
              <a:gd name="connsiteX5316" fmla="*/ 10867108 w 22290864"/>
              <a:gd name="connsiteY5316" fmla="*/ 10581296 h 14570476"/>
              <a:gd name="connsiteX5317" fmla="*/ 10887174 w 22290864"/>
              <a:gd name="connsiteY5317" fmla="*/ 10586255 h 14570476"/>
              <a:gd name="connsiteX5318" fmla="*/ 10906178 w 22290864"/>
              <a:gd name="connsiteY5318" fmla="*/ 10578763 h 14570476"/>
              <a:gd name="connsiteX5319" fmla="*/ 10937936 w 22290864"/>
              <a:gd name="connsiteY5319" fmla="*/ 10512038 h 14570476"/>
              <a:gd name="connsiteX5320" fmla="*/ 10926787 w 22290864"/>
              <a:gd name="connsiteY5320" fmla="*/ 10497555 h 14570476"/>
              <a:gd name="connsiteX5321" fmla="*/ 10911441 w 22290864"/>
              <a:gd name="connsiteY5321" fmla="*/ 10491519 h 14570476"/>
              <a:gd name="connsiteX5322" fmla="*/ 10895945 w 22290864"/>
              <a:gd name="connsiteY5322" fmla="*/ 10492832 h 14570476"/>
              <a:gd name="connsiteX5323" fmla="*/ 10878643 w 22290864"/>
              <a:gd name="connsiteY5323" fmla="*/ 10494186 h 14570476"/>
              <a:gd name="connsiteX5324" fmla="*/ 10864129 w 22290864"/>
              <a:gd name="connsiteY5324" fmla="*/ 10491433 h 14570476"/>
              <a:gd name="connsiteX5325" fmla="*/ 10867549 w 22290864"/>
              <a:gd name="connsiteY5325" fmla="*/ 10484733 h 14570476"/>
              <a:gd name="connsiteX5326" fmla="*/ 10911955 w 22290864"/>
              <a:gd name="connsiteY5326" fmla="*/ 10389500 h 14570476"/>
              <a:gd name="connsiteX5327" fmla="*/ 10913705 w 22290864"/>
              <a:gd name="connsiteY5327" fmla="*/ 10384429 h 14570476"/>
              <a:gd name="connsiteX5328" fmla="*/ 10941018 w 22290864"/>
              <a:gd name="connsiteY5328" fmla="*/ 10388952 h 14570476"/>
              <a:gd name="connsiteX5329" fmla="*/ 11032681 w 22290864"/>
              <a:gd name="connsiteY5329" fmla="*/ 10405555 h 14570476"/>
              <a:gd name="connsiteX5330" fmla="*/ 11065012 w 22290864"/>
              <a:gd name="connsiteY5330" fmla="*/ 10421714 h 14570476"/>
              <a:gd name="connsiteX5331" fmla="*/ 11082976 w 22290864"/>
              <a:gd name="connsiteY5331" fmla="*/ 10445376 h 14570476"/>
              <a:gd name="connsiteX5332" fmla="*/ 11119118 w 22290864"/>
              <a:gd name="connsiteY5332" fmla="*/ 10470827 h 14570476"/>
              <a:gd name="connsiteX5333" fmla="*/ 11161947 w 22290864"/>
              <a:gd name="connsiteY5333" fmla="*/ 10443595 h 14570476"/>
              <a:gd name="connsiteX5334" fmla="*/ 11177171 w 22290864"/>
              <a:gd name="connsiteY5334" fmla="*/ 10388977 h 14570476"/>
              <a:gd name="connsiteX5335" fmla="*/ 11172238 w 22290864"/>
              <a:gd name="connsiteY5335" fmla="*/ 10360595 h 14570476"/>
              <a:gd name="connsiteX5336" fmla="*/ 11140126 w 22290864"/>
              <a:gd name="connsiteY5336" fmla="*/ 10335528 h 14570476"/>
              <a:gd name="connsiteX5337" fmla="*/ 11103938 w 22290864"/>
              <a:gd name="connsiteY5337" fmla="*/ 10346638 h 14570476"/>
              <a:gd name="connsiteX5338" fmla="*/ 11074107 w 22290864"/>
              <a:gd name="connsiteY5338" fmla="*/ 10359950 h 14570476"/>
              <a:gd name="connsiteX5339" fmla="*/ 11030524 w 22290864"/>
              <a:gd name="connsiteY5339" fmla="*/ 10356538 h 14570476"/>
              <a:gd name="connsiteX5340" fmla="*/ 10927208 w 22290864"/>
              <a:gd name="connsiteY5340" fmla="*/ 10327218 h 14570476"/>
              <a:gd name="connsiteX5341" fmla="*/ 10928315 w 22290864"/>
              <a:gd name="connsiteY5341" fmla="*/ 10317218 h 14570476"/>
              <a:gd name="connsiteX5342" fmla="*/ 10929518 w 22290864"/>
              <a:gd name="connsiteY5342" fmla="*/ 10213738 h 14570476"/>
              <a:gd name="connsiteX5343" fmla="*/ 10935733 w 22290864"/>
              <a:gd name="connsiteY5343" fmla="*/ 10206491 h 14570476"/>
              <a:gd name="connsiteX5344" fmla="*/ 10956980 w 22290864"/>
              <a:gd name="connsiteY5344" fmla="*/ 10217563 h 14570476"/>
              <a:gd name="connsiteX5345" fmla="*/ 10970887 w 22290864"/>
              <a:gd name="connsiteY5345" fmla="*/ 10225794 h 14570476"/>
              <a:gd name="connsiteX5346" fmla="*/ 11005485 w 22290864"/>
              <a:gd name="connsiteY5346" fmla="*/ 10214420 h 14570476"/>
              <a:gd name="connsiteX5347" fmla="*/ 10999148 w 22290864"/>
              <a:gd name="connsiteY5347" fmla="*/ 10137496 h 14570476"/>
              <a:gd name="connsiteX5348" fmla="*/ 10982207 w 22290864"/>
              <a:gd name="connsiteY5348" fmla="*/ 10125283 h 14570476"/>
              <a:gd name="connsiteX5349" fmla="*/ 10964605 w 22290864"/>
              <a:gd name="connsiteY5349" fmla="*/ 10125680 h 14570476"/>
              <a:gd name="connsiteX5350" fmla="*/ 10942243 w 22290864"/>
              <a:gd name="connsiteY5350" fmla="*/ 10146111 h 14570476"/>
              <a:gd name="connsiteX5351" fmla="*/ 10933313 w 22290864"/>
              <a:gd name="connsiteY5351" fmla="*/ 10157116 h 14570476"/>
              <a:gd name="connsiteX5352" fmla="*/ 10922193 w 22290864"/>
              <a:gd name="connsiteY5352" fmla="*/ 10165137 h 14570476"/>
              <a:gd name="connsiteX5353" fmla="*/ 10917708 w 22290864"/>
              <a:gd name="connsiteY5353" fmla="*/ 10151124 h 14570476"/>
              <a:gd name="connsiteX5354" fmla="*/ 10899383 w 22290864"/>
              <a:gd name="connsiteY5354" fmla="*/ 10097153 h 14570476"/>
              <a:gd name="connsiteX5355" fmla="*/ 10884725 w 22290864"/>
              <a:gd name="connsiteY5355" fmla="*/ 10065734 h 14570476"/>
              <a:gd name="connsiteX5356" fmla="*/ 10883364 w 22290864"/>
              <a:gd name="connsiteY5356" fmla="*/ 10063279 h 14570476"/>
              <a:gd name="connsiteX5357" fmla="*/ 10891805 w 22290864"/>
              <a:gd name="connsiteY5357" fmla="*/ 10057263 h 14570476"/>
              <a:gd name="connsiteX5358" fmla="*/ 10953294 w 22290864"/>
              <a:gd name="connsiteY5358" fmla="*/ 10013863 h 14570476"/>
              <a:gd name="connsiteX5359" fmla="*/ 10998096 w 22290864"/>
              <a:gd name="connsiteY5359" fmla="*/ 9987166 h 14570476"/>
              <a:gd name="connsiteX5360" fmla="*/ 11004174 w 22290864"/>
              <a:gd name="connsiteY5360" fmla="*/ 9985385 h 14570476"/>
              <a:gd name="connsiteX5361" fmla="*/ 11025060 w 22290864"/>
              <a:gd name="connsiteY5361" fmla="*/ 9984559 h 14570476"/>
              <a:gd name="connsiteX5362" fmla="*/ 11042188 w 22290864"/>
              <a:gd name="connsiteY5362" fmla="*/ 9987669 h 14570476"/>
              <a:gd name="connsiteX5363" fmla="*/ 11058748 w 22290864"/>
              <a:gd name="connsiteY5363" fmla="*/ 9990608 h 14570476"/>
              <a:gd name="connsiteX5364" fmla="*/ 11093625 w 22290864"/>
              <a:gd name="connsiteY5364" fmla="*/ 9973810 h 14570476"/>
              <a:gd name="connsiteX5365" fmla="*/ 11100336 w 22290864"/>
              <a:gd name="connsiteY5365" fmla="*/ 9937719 h 14570476"/>
              <a:gd name="connsiteX5366" fmla="*/ 11057087 w 22290864"/>
              <a:gd name="connsiteY5366" fmla="*/ 9870418 h 14570476"/>
              <a:gd name="connsiteX5367" fmla="*/ 11022029 w 22290864"/>
              <a:gd name="connsiteY5367" fmla="*/ 9862654 h 14570476"/>
              <a:gd name="connsiteX5368" fmla="*/ 10998052 w 22290864"/>
              <a:gd name="connsiteY5368" fmla="*/ 9879935 h 14570476"/>
              <a:gd name="connsiteX5369" fmla="*/ 10988830 w 22290864"/>
              <a:gd name="connsiteY5369" fmla="*/ 9905302 h 14570476"/>
              <a:gd name="connsiteX5370" fmla="*/ 10975773 w 22290864"/>
              <a:gd name="connsiteY5370" fmla="*/ 9936904 h 14570476"/>
              <a:gd name="connsiteX5371" fmla="*/ 10927320 w 22290864"/>
              <a:gd name="connsiteY5371" fmla="*/ 9972088 h 14570476"/>
              <a:gd name="connsiteX5372" fmla="*/ 10853050 w 22290864"/>
              <a:gd name="connsiteY5372" fmla="*/ 10013044 h 14570476"/>
              <a:gd name="connsiteX5373" fmla="*/ 10849243 w 22290864"/>
              <a:gd name="connsiteY5373" fmla="*/ 10008859 h 14570476"/>
              <a:gd name="connsiteX5374" fmla="*/ 10783412 w 22290864"/>
              <a:gd name="connsiteY5374" fmla="*/ 9938776 h 14570476"/>
              <a:gd name="connsiteX5375" fmla="*/ 10773028 w 22290864"/>
              <a:gd name="connsiteY5375" fmla="*/ 9929940 h 14570476"/>
              <a:gd name="connsiteX5376" fmla="*/ 10771138 w 22290864"/>
              <a:gd name="connsiteY5376" fmla="*/ 9928316 h 14570476"/>
              <a:gd name="connsiteX5377" fmla="*/ 10773970 w 22290864"/>
              <a:gd name="connsiteY5377" fmla="*/ 9926419 h 14570476"/>
              <a:gd name="connsiteX5378" fmla="*/ 10797568 w 22290864"/>
              <a:gd name="connsiteY5378" fmla="*/ 9918678 h 14570476"/>
              <a:gd name="connsiteX5379" fmla="*/ 10820427 w 22290864"/>
              <a:gd name="connsiteY5379" fmla="*/ 9911331 h 14570476"/>
              <a:gd name="connsiteX5380" fmla="*/ 10832271 w 22290864"/>
              <a:gd name="connsiteY5380" fmla="*/ 9887933 h 14570476"/>
              <a:gd name="connsiteX5381" fmla="*/ 10780980 w 22290864"/>
              <a:gd name="connsiteY5381" fmla="*/ 9833298 h 14570476"/>
              <a:gd name="connsiteX5382" fmla="*/ 10761160 w 22290864"/>
              <a:gd name="connsiteY5382" fmla="*/ 9831725 h 14570476"/>
              <a:gd name="connsiteX5383" fmla="*/ 10740334 w 22290864"/>
              <a:gd name="connsiteY5383" fmla="*/ 9847793 h 14570476"/>
              <a:gd name="connsiteX5384" fmla="*/ 10738487 w 22290864"/>
              <a:gd name="connsiteY5384" fmla="*/ 9874248 h 14570476"/>
              <a:gd name="connsiteX5385" fmla="*/ 10739952 w 22290864"/>
              <a:gd name="connsiteY5385" fmla="*/ 9891802 h 14570476"/>
              <a:gd name="connsiteX5386" fmla="*/ 10737889 w 22290864"/>
              <a:gd name="connsiteY5386" fmla="*/ 9904452 h 14570476"/>
              <a:gd name="connsiteX5387" fmla="*/ 10729603 w 22290864"/>
              <a:gd name="connsiteY5387" fmla="*/ 9899624 h 14570476"/>
              <a:gd name="connsiteX5388" fmla="*/ 10643402 w 22290864"/>
              <a:gd name="connsiteY5388" fmla="*/ 9859239 h 14570476"/>
              <a:gd name="connsiteX5389" fmla="*/ 10633398 w 22290864"/>
              <a:gd name="connsiteY5389" fmla="*/ 9854571 h 14570476"/>
              <a:gd name="connsiteX5390" fmla="*/ 10637255 w 22290864"/>
              <a:gd name="connsiteY5390" fmla="*/ 9832006 h 14570476"/>
              <a:gd name="connsiteX5391" fmla="*/ 10656824 w 22290864"/>
              <a:gd name="connsiteY5391" fmla="*/ 9731020 h 14570476"/>
              <a:gd name="connsiteX5392" fmla="*/ 10675704 w 22290864"/>
              <a:gd name="connsiteY5392" fmla="*/ 9703997 h 14570476"/>
              <a:gd name="connsiteX5393" fmla="*/ 10690396 w 22290864"/>
              <a:gd name="connsiteY5393" fmla="*/ 9693683 h 14570476"/>
              <a:gd name="connsiteX5394" fmla="*/ 10712095 w 22290864"/>
              <a:gd name="connsiteY5394" fmla="*/ 9675651 h 14570476"/>
              <a:gd name="connsiteX5395" fmla="*/ 10718305 w 22290864"/>
              <a:gd name="connsiteY5395" fmla="*/ 9646433 h 14570476"/>
              <a:gd name="connsiteX5396" fmla="*/ 10704463 w 22290864"/>
              <a:gd name="connsiteY5396" fmla="*/ 9622131 h 14570476"/>
              <a:gd name="connsiteX5397" fmla="*/ 10654279 w 22290864"/>
              <a:gd name="connsiteY5397" fmla="*/ 9599021 h 14570476"/>
              <a:gd name="connsiteX5398" fmla="*/ 10624755 w 22290864"/>
              <a:gd name="connsiteY5398" fmla="*/ 9598842 h 14570476"/>
              <a:gd name="connsiteX5399" fmla="*/ 10607965 w 22290864"/>
              <a:gd name="connsiteY5399" fmla="*/ 9602796 h 14570476"/>
              <a:gd name="connsiteX5400" fmla="*/ 10590829 w 22290864"/>
              <a:gd name="connsiteY5400" fmla="*/ 9616485 h 14570476"/>
              <a:gd name="connsiteX5401" fmla="*/ 10584994 w 22290864"/>
              <a:gd name="connsiteY5401" fmla="*/ 9628303 h 14570476"/>
              <a:gd name="connsiteX5402" fmla="*/ 10584447 w 22290864"/>
              <a:gd name="connsiteY5402" fmla="*/ 9648622 h 14570476"/>
              <a:gd name="connsiteX5403" fmla="*/ 10597156 w 22290864"/>
              <a:gd name="connsiteY5403" fmla="*/ 9674932 h 14570476"/>
              <a:gd name="connsiteX5404" fmla="*/ 10609231 w 22290864"/>
              <a:gd name="connsiteY5404" fmla="*/ 9722248 h 14570476"/>
              <a:gd name="connsiteX5405" fmla="*/ 10588612 w 22290864"/>
              <a:gd name="connsiteY5405" fmla="*/ 9801038 h 14570476"/>
              <a:gd name="connsiteX5406" fmla="*/ 10579303 w 22290864"/>
              <a:gd name="connsiteY5406" fmla="*/ 9833341 h 14570476"/>
              <a:gd name="connsiteX5407" fmla="*/ 10576668 w 22290864"/>
              <a:gd name="connsiteY5407" fmla="*/ 9842662 h 14570476"/>
              <a:gd name="connsiteX5408" fmla="*/ 10570590 w 22290864"/>
              <a:gd name="connsiteY5408" fmla="*/ 9841689 h 14570476"/>
              <a:gd name="connsiteX5409" fmla="*/ 10467377 w 22290864"/>
              <a:gd name="connsiteY5409" fmla="*/ 9839228 h 14570476"/>
              <a:gd name="connsiteX5410" fmla="*/ 10456071 w 22290864"/>
              <a:gd name="connsiteY5410" fmla="*/ 9840293 h 14570476"/>
              <a:gd name="connsiteX5411" fmla="*/ 10457011 w 22290864"/>
              <a:gd name="connsiteY5411" fmla="*/ 9836370 h 14570476"/>
              <a:gd name="connsiteX5412" fmla="*/ 10467633 w 22290864"/>
              <a:gd name="connsiteY5412" fmla="*/ 9814861 h 14570476"/>
              <a:gd name="connsiteX5413" fmla="*/ 10477975 w 22290864"/>
              <a:gd name="connsiteY5413" fmla="*/ 9784665 h 14570476"/>
              <a:gd name="connsiteX5414" fmla="*/ 10464250 w 22290864"/>
              <a:gd name="connsiteY5414" fmla="*/ 9764173 h 14570476"/>
              <a:gd name="connsiteX5415" fmla="*/ 10420643 w 22290864"/>
              <a:gd name="connsiteY5415" fmla="*/ 9757876 h 14570476"/>
              <a:gd name="connsiteX5416" fmla="*/ 10382014 w 22290864"/>
              <a:gd name="connsiteY5416" fmla="*/ 9777870 h 14570476"/>
              <a:gd name="connsiteX5417" fmla="*/ 10376593 w 22290864"/>
              <a:gd name="connsiteY5417" fmla="*/ 9803459 h 14570476"/>
              <a:gd name="connsiteX5418" fmla="*/ 10397021 w 22290864"/>
              <a:gd name="connsiteY5418" fmla="*/ 9827775 h 14570476"/>
              <a:gd name="connsiteX5419" fmla="*/ 10408901 w 22290864"/>
              <a:gd name="connsiteY5419" fmla="*/ 9837899 h 14570476"/>
              <a:gd name="connsiteX5420" fmla="*/ 10415389 w 22290864"/>
              <a:gd name="connsiteY5420" fmla="*/ 9847134 h 14570476"/>
              <a:gd name="connsiteX5421" fmla="*/ 10405517 w 22290864"/>
              <a:gd name="connsiteY5421" fmla="*/ 9849902 h 14570476"/>
              <a:gd name="connsiteX5422" fmla="*/ 10314767 w 22290864"/>
              <a:gd name="connsiteY5422" fmla="*/ 9884074 h 14570476"/>
              <a:gd name="connsiteX5423" fmla="*/ 10307870 w 22290864"/>
              <a:gd name="connsiteY5423" fmla="*/ 9887340 h 14570476"/>
              <a:gd name="connsiteX5424" fmla="*/ 10266380 w 22290864"/>
              <a:gd name="connsiteY5424" fmla="*/ 9828740 h 14570476"/>
              <a:gd name="connsiteX5425" fmla="*/ 10232633 w 22290864"/>
              <a:gd name="connsiteY5425" fmla="*/ 9768275 h 14570476"/>
              <a:gd name="connsiteX5426" fmla="*/ 10235607 w 22290864"/>
              <a:gd name="connsiteY5426" fmla="*/ 9731548 h 14570476"/>
              <a:gd name="connsiteX5427" fmla="*/ 10237610 w 22290864"/>
              <a:gd name="connsiteY5427" fmla="*/ 9706008 h 14570476"/>
              <a:gd name="connsiteX5428" fmla="*/ 10233880 w 22290864"/>
              <a:gd name="connsiteY5428" fmla="*/ 9695225 h 14570476"/>
              <a:gd name="connsiteX5429" fmla="*/ 10172455 w 22290864"/>
              <a:gd name="connsiteY5429" fmla="*/ 9677872 h 14570476"/>
              <a:gd name="connsiteX5430" fmla="*/ 10118395 w 22290864"/>
              <a:gd name="connsiteY5430" fmla="*/ 9717579 h 14570476"/>
              <a:gd name="connsiteX5431" fmla="*/ 10109884 w 22290864"/>
              <a:gd name="connsiteY5431" fmla="*/ 9736508 h 14570476"/>
              <a:gd name="connsiteX5432" fmla="*/ 10138620 w 22290864"/>
              <a:gd name="connsiteY5432" fmla="*/ 9782244 h 14570476"/>
              <a:gd name="connsiteX5433" fmla="*/ 10154840 w 22290864"/>
              <a:gd name="connsiteY5433" fmla="*/ 9786720 h 14570476"/>
              <a:gd name="connsiteX5434" fmla="*/ 10181625 w 22290864"/>
              <a:gd name="connsiteY5434" fmla="*/ 9797178 h 14570476"/>
              <a:gd name="connsiteX5435" fmla="*/ 10226673 w 22290864"/>
              <a:gd name="connsiteY5435" fmla="*/ 9860073 h 14570476"/>
              <a:gd name="connsiteX5436" fmla="*/ 10236388 w 22290864"/>
              <a:gd name="connsiteY5436" fmla="*/ 9877557 h 14570476"/>
              <a:gd name="connsiteX5437" fmla="*/ 10250804 w 22290864"/>
              <a:gd name="connsiteY5437" fmla="*/ 9903642 h 14570476"/>
              <a:gd name="connsiteX5438" fmla="*/ 10258918 w 22290864"/>
              <a:gd name="connsiteY5438" fmla="*/ 9918444 h 14570476"/>
              <a:gd name="connsiteX5439" fmla="*/ 10253971 w 22290864"/>
              <a:gd name="connsiteY5439" fmla="*/ 9922115 h 14570476"/>
              <a:gd name="connsiteX5440" fmla="*/ 10183602 w 22290864"/>
              <a:gd name="connsiteY5440" fmla="*/ 9989345 h 14570476"/>
              <a:gd name="connsiteX5441" fmla="*/ 10176490 w 22290864"/>
              <a:gd name="connsiteY5441" fmla="*/ 9995671 h 14570476"/>
              <a:gd name="connsiteX5442" fmla="*/ 10168648 w 22290864"/>
              <a:gd name="connsiteY5442" fmla="*/ 9971482 h 14570476"/>
              <a:gd name="connsiteX5443" fmla="*/ 10164498 w 22290864"/>
              <a:gd name="connsiteY5443" fmla="*/ 9954724 h 14570476"/>
              <a:gd name="connsiteX5444" fmla="*/ 10154255 w 22290864"/>
              <a:gd name="connsiteY5444" fmla="*/ 9943176 h 14570476"/>
              <a:gd name="connsiteX5445" fmla="*/ 10113112 w 22290864"/>
              <a:gd name="connsiteY5445" fmla="*/ 9946938 h 14570476"/>
              <a:gd name="connsiteX5446" fmla="*/ 10082979 w 22290864"/>
              <a:gd name="connsiteY5446" fmla="*/ 10012174 h 14570476"/>
              <a:gd name="connsiteX5447" fmla="*/ 10109017 w 22290864"/>
              <a:gd name="connsiteY5447" fmla="*/ 10032773 h 14570476"/>
              <a:gd name="connsiteX5448" fmla="*/ 10125940 w 22290864"/>
              <a:gd name="connsiteY5448" fmla="*/ 10031551 h 14570476"/>
              <a:gd name="connsiteX5449" fmla="*/ 10149690 w 22290864"/>
              <a:gd name="connsiteY5449" fmla="*/ 10030973 h 14570476"/>
              <a:gd name="connsiteX5450" fmla="*/ 10152001 w 22290864"/>
              <a:gd name="connsiteY5450" fmla="*/ 10031517 h 14570476"/>
              <a:gd name="connsiteX5451" fmla="*/ 10145436 w 22290864"/>
              <a:gd name="connsiteY5451" fmla="*/ 10042990 h 14570476"/>
              <a:gd name="connsiteX5452" fmla="*/ 10105168 w 22290864"/>
              <a:gd name="connsiteY5452" fmla="*/ 10131399 h 14570476"/>
              <a:gd name="connsiteX5453" fmla="*/ 10101956 w 22290864"/>
              <a:gd name="connsiteY5453" fmla="*/ 10140483 h 14570476"/>
              <a:gd name="connsiteX5454" fmla="*/ 10009043 w 22290864"/>
              <a:gd name="connsiteY5454" fmla="*/ 10124430 h 14570476"/>
              <a:gd name="connsiteX5455" fmla="*/ 9959327 w 22290864"/>
              <a:gd name="connsiteY5455" fmla="*/ 10106011 h 14570476"/>
              <a:gd name="connsiteX5456" fmla="*/ 9941160 w 22290864"/>
              <a:gd name="connsiteY5456" fmla="*/ 10083122 h 14570476"/>
              <a:gd name="connsiteX5457" fmla="*/ 9931350 w 22290864"/>
              <a:gd name="connsiteY5457" fmla="*/ 10069014 h 14570476"/>
              <a:gd name="connsiteX5458" fmla="*/ 9914215 w 22290864"/>
              <a:gd name="connsiteY5458" fmla="*/ 10057237 h 14570476"/>
              <a:gd name="connsiteX5459" fmla="*/ 9885644 w 22290864"/>
              <a:gd name="connsiteY5459" fmla="*/ 10058306 h 14570476"/>
              <a:gd name="connsiteX5460" fmla="*/ 9845722 w 22290864"/>
              <a:gd name="connsiteY5460" fmla="*/ 10129924 h 14570476"/>
              <a:gd name="connsiteX5461" fmla="*/ 9846650 w 22290864"/>
              <a:gd name="connsiteY5461" fmla="*/ 10149049 h 14570476"/>
              <a:gd name="connsiteX5462" fmla="*/ 9855348 w 22290864"/>
              <a:gd name="connsiteY5462" fmla="*/ 10174703 h 14570476"/>
              <a:gd name="connsiteX5463" fmla="*/ 9884523 w 22290864"/>
              <a:gd name="connsiteY5463" fmla="*/ 10190867 h 14570476"/>
              <a:gd name="connsiteX5464" fmla="*/ 9904841 w 22290864"/>
              <a:gd name="connsiteY5464" fmla="*/ 10187114 h 14570476"/>
              <a:gd name="connsiteX5465" fmla="*/ 9919021 w 22290864"/>
              <a:gd name="connsiteY5465" fmla="*/ 10179307 h 14570476"/>
              <a:gd name="connsiteX5466" fmla="*/ 9964184 w 22290864"/>
              <a:gd name="connsiteY5466" fmla="*/ 10164509 h 14570476"/>
              <a:gd name="connsiteX5467" fmla="*/ 10047462 w 22290864"/>
              <a:gd name="connsiteY5467" fmla="*/ 10185102 h 14570476"/>
              <a:gd name="connsiteX5468" fmla="*/ 10080098 w 22290864"/>
              <a:gd name="connsiteY5468" fmla="*/ 10194423 h 14570476"/>
              <a:gd name="connsiteX5469" fmla="*/ 10089702 w 22290864"/>
              <a:gd name="connsiteY5469" fmla="*/ 10197144 h 14570476"/>
              <a:gd name="connsiteX5470" fmla="*/ 10089089 w 22290864"/>
              <a:gd name="connsiteY5470" fmla="*/ 10201012 h 14570476"/>
              <a:gd name="connsiteX5471" fmla="*/ 10087006 w 22290864"/>
              <a:gd name="connsiteY5471" fmla="*/ 10302493 h 14570476"/>
              <a:gd name="connsiteX5472" fmla="*/ 10087262 w 22290864"/>
              <a:gd name="connsiteY5472" fmla="*/ 10312998 h 14570476"/>
              <a:gd name="connsiteX5473" fmla="*/ 10065406 w 22290864"/>
              <a:gd name="connsiteY5473" fmla="*/ 10302300 h 14570476"/>
              <a:gd name="connsiteX5474" fmla="*/ 10035430 w 22290864"/>
              <a:gd name="connsiteY5474" fmla="*/ 10291649 h 14570476"/>
              <a:gd name="connsiteX5475" fmla="*/ 10014832 w 22290864"/>
              <a:gd name="connsiteY5475" fmla="*/ 10305125 h 14570476"/>
              <a:gd name="connsiteX5476" fmla="*/ 10008114 w 22290864"/>
              <a:gd name="connsiteY5476" fmla="*/ 10323545 h 14570476"/>
              <a:gd name="connsiteX5477" fmla="*/ 10034638 w 22290864"/>
              <a:gd name="connsiteY5477" fmla="*/ 10392035 h 14570476"/>
              <a:gd name="connsiteX5478" fmla="*/ 10051695 w 22290864"/>
              <a:gd name="connsiteY5478" fmla="*/ 10393949 h 14570476"/>
              <a:gd name="connsiteX5479" fmla="*/ 10076330 w 22290864"/>
              <a:gd name="connsiteY5479" fmla="*/ 10375413 h 14570476"/>
              <a:gd name="connsiteX5480" fmla="*/ 10091924 w 22290864"/>
              <a:gd name="connsiteY5480" fmla="*/ 10357822 h 14570476"/>
              <a:gd name="connsiteX5481" fmla="*/ 10095385 w 22290864"/>
              <a:gd name="connsiteY5481" fmla="*/ 10355281 h 14570476"/>
              <a:gd name="connsiteX5482" fmla="*/ 10096304 w 22290864"/>
              <a:gd name="connsiteY5482" fmla="*/ 10358684 h 14570476"/>
              <a:gd name="connsiteX5483" fmla="*/ 10100159 w 22290864"/>
              <a:gd name="connsiteY5483" fmla="*/ 10372940 h 14570476"/>
              <a:gd name="connsiteX5484" fmla="*/ 10132388 w 22290864"/>
              <a:gd name="connsiteY5484" fmla="*/ 10455503 h 14570476"/>
              <a:gd name="connsiteX5485" fmla="*/ 10137080 w 22290864"/>
              <a:gd name="connsiteY5485" fmla="*/ 10464844 h 14570476"/>
              <a:gd name="connsiteX5486" fmla="*/ 10128089 w 22290864"/>
              <a:gd name="connsiteY5486" fmla="*/ 10471963 h 14570476"/>
              <a:gd name="connsiteX5487" fmla="*/ 10019814 w 22290864"/>
              <a:gd name="connsiteY5487" fmla="*/ 10539108 h 14570476"/>
              <a:gd name="connsiteX5488" fmla="*/ 9985229 w 22290864"/>
              <a:gd name="connsiteY5488" fmla="*/ 10536840 h 14570476"/>
              <a:gd name="connsiteX5489" fmla="*/ 9942823 w 22290864"/>
              <a:gd name="connsiteY5489" fmla="*/ 10540684 h 14570476"/>
              <a:gd name="connsiteX5490" fmla="*/ 9925361 w 22290864"/>
              <a:gd name="connsiteY5490" fmla="*/ 10570891 h 14570476"/>
              <a:gd name="connsiteX5491" fmla="*/ 9931204 w 22290864"/>
              <a:gd name="connsiteY5491" fmla="*/ 10604964 h 14570476"/>
              <a:gd name="connsiteX5492" fmla="*/ 9984984 w 22290864"/>
              <a:gd name="connsiteY5492" fmla="*/ 10661188 h 14570476"/>
              <a:gd name="connsiteX5493" fmla="*/ 10002155 w 22290864"/>
              <a:gd name="connsiteY5493" fmla="*/ 10662208 h 14570476"/>
              <a:gd name="connsiteX5494" fmla="*/ 10030698 w 22290864"/>
              <a:gd name="connsiteY5494" fmla="*/ 10640986 h 14570476"/>
              <a:gd name="connsiteX5495" fmla="*/ 10038079 w 22290864"/>
              <a:gd name="connsiteY5495" fmla="*/ 10617816 h 14570476"/>
              <a:gd name="connsiteX5496" fmla="*/ 10046944 w 22290864"/>
              <a:gd name="connsiteY5496" fmla="*/ 10593114 h 14570476"/>
              <a:gd name="connsiteX5497" fmla="*/ 10075242 w 22290864"/>
              <a:gd name="connsiteY5497" fmla="*/ 10566156 h 14570476"/>
              <a:gd name="connsiteX5498" fmla="*/ 10113427 w 22290864"/>
              <a:gd name="connsiteY5498" fmla="*/ 10544357 h 14570476"/>
              <a:gd name="connsiteX5499" fmla="*/ 10157304 w 22290864"/>
              <a:gd name="connsiteY5499" fmla="*/ 10520102 h 14570476"/>
              <a:gd name="connsiteX5500" fmla="*/ 10168806 w 22290864"/>
              <a:gd name="connsiteY5500" fmla="*/ 10514301 h 14570476"/>
              <a:gd name="connsiteX5501" fmla="*/ 10174836 w 22290864"/>
              <a:gd name="connsiteY5501" fmla="*/ 10521262 h 14570476"/>
              <a:gd name="connsiteX5502" fmla="*/ 10240379 w 22290864"/>
              <a:gd name="connsiteY5502" fmla="*/ 10588102 h 14570476"/>
              <a:gd name="connsiteX5503" fmla="*/ 10247176 w 22290864"/>
              <a:gd name="connsiteY5503" fmla="*/ 10593655 h 14570476"/>
              <a:gd name="connsiteX5504" fmla="*/ 10244637 w 22290864"/>
              <a:gd name="connsiteY5504" fmla="*/ 10595300 h 14570476"/>
              <a:gd name="connsiteX5505" fmla="*/ 10220278 w 22290864"/>
              <a:gd name="connsiteY5505" fmla="*/ 10603307 h 14570476"/>
              <a:gd name="connsiteX5506" fmla="*/ 10191074 w 22290864"/>
              <a:gd name="connsiteY5506" fmla="*/ 10617923 h 14570476"/>
              <a:gd name="connsiteX5507" fmla="*/ 10194048 w 22290864"/>
              <a:gd name="connsiteY5507" fmla="*/ 10657997 h 14570476"/>
              <a:gd name="connsiteX5508" fmla="*/ 10213888 w 22290864"/>
              <a:gd name="connsiteY5508" fmla="*/ 10677709 h 14570476"/>
              <a:gd name="connsiteX5509" fmla="*/ 10256198 w 22290864"/>
              <a:gd name="connsiteY5509" fmla="*/ 10690545 h 14570476"/>
              <a:gd name="connsiteX5510" fmla="*/ 10275428 w 22290864"/>
              <a:gd name="connsiteY5510" fmla="*/ 10677707 h 14570476"/>
              <a:gd name="connsiteX5511" fmla="*/ 10279831 w 22290864"/>
              <a:gd name="connsiteY5511" fmla="*/ 10650881 h 14570476"/>
              <a:gd name="connsiteX5512" fmla="*/ 10278426 w 22290864"/>
              <a:gd name="connsiteY5512" fmla="*/ 10625051 h 14570476"/>
              <a:gd name="connsiteX5513" fmla="*/ 10286068 w 22290864"/>
              <a:gd name="connsiteY5513" fmla="*/ 10620650 h 14570476"/>
              <a:gd name="connsiteX5514" fmla="*/ 10379936 w 22290864"/>
              <a:gd name="connsiteY5514" fmla="*/ 10663819 h 14570476"/>
              <a:gd name="connsiteX5515" fmla="*/ 10389488 w 22290864"/>
              <a:gd name="connsiteY5515" fmla="*/ 10667422 h 14570476"/>
              <a:gd name="connsiteX5516" fmla="*/ 10379104 w 22290864"/>
              <a:gd name="connsiteY5516" fmla="*/ 10730280 h 14570476"/>
              <a:gd name="connsiteX5517" fmla="*/ 10357772 w 22290864"/>
              <a:gd name="connsiteY5517" fmla="*/ 10810402 h 14570476"/>
              <a:gd name="connsiteX5518" fmla="*/ 10331847 w 22290864"/>
              <a:gd name="connsiteY5518" fmla="*/ 10832788 h 14570476"/>
              <a:gd name="connsiteX5519" fmla="*/ 10310702 w 22290864"/>
              <a:gd name="connsiteY5519" fmla="*/ 10850524 h 14570476"/>
              <a:gd name="connsiteX5520" fmla="*/ 10304243 w 22290864"/>
              <a:gd name="connsiteY5520" fmla="*/ 10879852 h 14570476"/>
              <a:gd name="connsiteX5521" fmla="*/ 10324018 w 22290864"/>
              <a:gd name="connsiteY5521" fmla="*/ 10908982 h 14570476"/>
              <a:gd name="connsiteX5522" fmla="*/ 10388611 w 22290864"/>
              <a:gd name="connsiteY5522" fmla="*/ 10928748 h 14570476"/>
              <a:gd name="connsiteX5523" fmla="*/ 10400165 w 22290864"/>
              <a:gd name="connsiteY5523" fmla="*/ 10927170 h 14570476"/>
              <a:gd name="connsiteX5524" fmla="*/ 16733248 w 22290864"/>
              <a:gd name="connsiteY5524" fmla="*/ 12080094 h 14570476"/>
              <a:gd name="connsiteX5525" fmla="*/ 16959327 w 22290864"/>
              <a:gd name="connsiteY5525" fmla="*/ 11955303 h 14570476"/>
              <a:gd name="connsiteX5526" fmla="*/ 17008786 w 22290864"/>
              <a:gd name="connsiteY5526" fmla="*/ 11742086 h 14570476"/>
              <a:gd name="connsiteX5527" fmla="*/ 16927977 w 22290864"/>
              <a:gd name="connsiteY5527" fmla="*/ 11562263 h 14570476"/>
              <a:gd name="connsiteX5528" fmla="*/ 16840538 w 22290864"/>
              <a:gd name="connsiteY5528" fmla="*/ 11380210 h 14570476"/>
              <a:gd name="connsiteX5529" fmla="*/ 16840046 w 22290864"/>
              <a:gd name="connsiteY5529" fmla="*/ 11125097 h 14570476"/>
              <a:gd name="connsiteX5530" fmla="*/ 16970661 w 22290864"/>
              <a:gd name="connsiteY5530" fmla="*/ 10650938 h 14570476"/>
              <a:gd name="connsiteX5531" fmla="*/ 17043444 w 22290864"/>
              <a:gd name="connsiteY5531" fmla="*/ 10397199 h 14570476"/>
              <a:gd name="connsiteX5532" fmla="*/ 17073409 w 22290864"/>
              <a:gd name="connsiteY5532" fmla="*/ 10311320 h 14570476"/>
              <a:gd name="connsiteX5533" fmla="*/ 17127628 w 22290864"/>
              <a:gd name="connsiteY5533" fmla="*/ 10316442 h 14570476"/>
              <a:gd name="connsiteX5534" fmla="*/ 17849606 w 22290864"/>
              <a:gd name="connsiteY5534" fmla="*/ 10320490 h 14570476"/>
              <a:gd name="connsiteX5535" fmla="*/ 17916453 w 22290864"/>
              <a:gd name="connsiteY5535" fmla="*/ 10312392 h 14570476"/>
              <a:gd name="connsiteX5536" fmla="*/ 17910067 w 22290864"/>
              <a:gd name="connsiteY5536" fmla="*/ 10345206 h 14570476"/>
              <a:gd name="connsiteX5537" fmla="*/ 17833197 w 22290864"/>
              <a:gd name="connsiteY5537" fmla="*/ 10507853 h 14570476"/>
              <a:gd name="connsiteX5538" fmla="*/ 17776089 w 22290864"/>
              <a:gd name="connsiteY5538" fmla="*/ 10600788 h 14570476"/>
              <a:gd name="connsiteX5539" fmla="*/ 17801829 w 22290864"/>
              <a:gd name="connsiteY5539" fmla="*/ 10826581 h 14570476"/>
              <a:gd name="connsiteX5540" fmla="*/ 18023346 w 22290864"/>
              <a:gd name="connsiteY5540" fmla="*/ 10924611 h 14570476"/>
              <a:gd name="connsiteX5541" fmla="*/ 18482242 w 22290864"/>
              <a:gd name="connsiteY5541" fmla="*/ 10700305 h 14570476"/>
              <a:gd name="connsiteX5542" fmla="*/ 18484624 w 22290864"/>
              <a:gd name="connsiteY5542" fmla="*/ 10610505 h 14570476"/>
              <a:gd name="connsiteX5543" fmla="*/ 18344916 w 22290864"/>
              <a:gd name="connsiteY5543" fmla="*/ 10423478 h 14570476"/>
              <a:gd name="connsiteX5544" fmla="*/ 18261206 w 22290864"/>
              <a:gd name="connsiteY5544" fmla="*/ 10355648 h 14570476"/>
              <a:gd name="connsiteX5545" fmla="*/ 18197808 w 22290864"/>
              <a:gd name="connsiteY5545" fmla="*/ 10268957 h 14570476"/>
              <a:gd name="connsiteX5546" fmla="*/ 18283859 w 22290864"/>
              <a:gd name="connsiteY5546" fmla="*/ 10238343 h 14570476"/>
              <a:gd name="connsiteX5547" fmla="*/ 18881652 w 22290864"/>
              <a:gd name="connsiteY5547" fmla="*/ 10011370 h 14570476"/>
              <a:gd name="connsiteX5548" fmla="*/ 18949700 w 22290864"/>
              <a:gd name="connsiteY5548" fmla="*/ 9976633 h 14570476"/>
              <a:gd name="connsiteX5549" fmla="*/ 18968988 w 22290864"/>
              <a:gd name="connsiteY5549" fmla="*/ 10005046 h 14570476"/>
              <a:gd name="connsiteX5550" fmla="*/ 19093383 w 22290864"/>
              <a:gd name="connsiteY5550" fmla="*/ 10181243 h 14570476"/>
              <a:gd name="connsiteX5551" fmla="*/ 19498279 w 22290864"/>
              <a:gd name="connsiteY5551" fmla="*/ 10796671 h 14570476"/>
              <a:gd name="connsiteX5552" fmla="*/ 19502818 w 22290864"/>
              <a:gd name="connsiteY5552" fmla="*/ 11117413 h 14570476"/>
              <a:gd name="connsiteX5553" fmla="*/ 19480005 w 22290864"/>
              <a:gd name="connsiteY5553" fmla="*/ 11250608 h 14570476"/>
              <a:gd name="connsiteX5554" fmla="*/ 19711788 w 22290864"/>
              <a:gd name="connsiteY5554" fmla="*/ 11545841 h 14570476"/>
              <a:gd name="connsiteX5555" fmla="*/ 20239812 w 22290864"/>
              <a:gd name="connsiteY5555" fmla="*/ 11351978 h 14570476"/>
              <a:gd name="connsiteX5556" fmla="*/ 20379048 w 22290864"/>
              <a:gd name="connsiteY5556" fmla="*/ 10939299 h 14570476"/>
              <a:gd name="connsiteX5557" fmla="*/ 20288040 w 22290864"/>
              <a:gd name="connsiteY5557" fmla="*/ 10826104 h 14570476"/>
              <a:gd name="connsiteX5558" fmla="*/ 20115621 w 22290864"/>
              <a:gd name="connsiteY5558" fmla="*/ 10753781 h 14570476"/>
              <a:gd name="connsiteX5559" fmla="*/ 19809876 w 22290864"/>
              <a:gd name="connsiteY5559" fmla="*/ 10610119 h 14570476"/>
              <a:gd name="connsiteX5560" fmla="*/ 19507179 w 22290864"/>
              <a:gd name="connsiteY5560" fmla="*/ 10119905 h 14570476"/>
              <a:gd name="connsiteX5561" fmla="*/ 19308216 w 22290864"/>
              <a:gd name="connsiteY5561" fmla="*/ 9749837 h 14570476"/>
              <a:gd name="connsiteX5562" fmla="*/ 19348240 w 22290864"/>
              <a:gd name="connsiteY5562" fmla="*/ 9717022 h 14570476"/>
              <a:gd name="connsiteX5563" fmla="*/ 19849283 w 22290864"/>
              <a:gd name="connsiteY5563" fmla="*/ 9231256 h 14570476"/>
              <a:gd name="connsiteX5564" fmla="*/ 19883585 w 22290864"/>
              <a:gd name="connsiteY5564" fmla="*/ 9190290 h 14570476"/>
              <a:gd name="connsiteX5565" fmla="*/ 19902232 w 22290864"/>
              <a:gd name="connsiteY5565" fmla="*/ 9214968 h 14570476"/>
              <a:gd name="connsiteX5566" fmla="*/ 19966088 w 22290864"/>
              <a:gd name="connsiteY5566" fmla="*/ 9399621 h 14570476"/>
              <a:gd name="connsiteX5567" fmla="*/ 20073106 w 22290864"/>
              <a:gd name="connsiteY5567" fmla="*/ 9606193 h 14570476"/>
              <a:gd name="connsiteX5568" fmla="*/ 20216622 w 22290864"/>
              <a:gd name="connsiteY5568" fmla="*/ 9641660 h 14570476"/>
              <a:gd name="connsiteX5569" fmla="*/ 20352555 w 22290864"/>
              <a:gd name="connsiteY5569" fmla="*/ 9588075 h 14570476"/>
              <a:gd name="connsiteX5570" fmla="*/ 20579710 w 22290864"/>
              <a:gd name="connsiteY5570" fmla="*/ 9110821 h 14570476"/>
              <a:gd name="connsiteX5571" fmla="*/ 20499958 w 22290864"/>
              <a:gd name="connsiteY5571" fmla="*/ 9007230 h 14570476"/>
              <a:gd name="connsiteX5572" fmla="*/ 20390201 w 22290864"/>
              <a:gd name="connsiteY5572" fmla="*/ 8964051 h 14570476"/>
              <a:gd name="connsiteX5573" fmla="*/ 20279366 w 22290864"/>
              <a:gd name="connsiteY5573" fmla="*/ 8973444 h 14570476"/>
              <a:gd name="connsiteX5574" fmla="*/ 20155606 w 22290864"/>
              <a:gd name="connsiteY5574" fmla="*/ 8983129 h 14570476"/>
              <a:gd name="connsiteX5575" fmla="*/ 20051798 w 22290864"/>
              <a:gd name="connsiteY5575" fmla="*/ 8963442 h 14570476"/>
              <a:gd name="connsiteX5576" fmla="*/ 20076259 w 22290864"/>
              <a:gd name="connsiteY5576" fmla="*/ 8915514 h 14570476"/>
              <a:gd name="connsiteX5577" fmla="*/ 20393871 w 22290864"/>
              <a:gd name="connsiteY5577" fmla="*/ 8234355 h 14570476"/>
              <a:gd name="connsiteX5578" fmla="*/ 20406393 w 22290864"/>
              <a:gd name="connsiteY5578" fmla="*/ 8198086 h 14570476"/>
              <a:gd name="connsiteX5579" fmla="*/ 20601750 w 22290864"/>
              <a:gd name="connsiteY5579" fmla="*/ 8230431 h 14570476"/>
              <a:gd name="connsiteX5580" fmla="*/ 21257380 w 22290864"/>
              <a:gd name="connsiteY5580" fmla="*/ 8349185 h 14570476"/>
              <a:gd name="connsiteX5581" fmla="*/ 21488633 w 22290864"/>
              <a:gd name="connsiteY5581" fmla="*/ 8464766 h 14570476"/>
              <a:gd name="connsiteX5582" fmla="*/ 21617123 w 22290864"/>
              <a:gd name="connsiteY5582" fmla="*/ 8634014 h 14570476"/>
              <a:gd name="connsiteX5583" fmla="*/ 21875628 w 22290864"/>
              <a:gd name="connsiteY5583" fmla="*/ 8816051 h 14570476"/>
              <a:gd name="connsiteX5584" fmla="*/ 22181970 w 22290864"/>
              <a:gd name="connsiteY5584" fmla="*/ 8621270 h 14570476"/>
              <a:gd name="connsiteX5585" fmla="*/ 22290864 w 22290864"/>
              <a:gd name="connsiteY5585" fmla="*/ 8230615 h 14570476"/>
              <a:gd name="connsiteX5586" fmla="*/ 22255575 w 22290864"/>
              <a:gd name="connsiteY5586" fmla="*/ 8027606 h 14570476"/>
              <a:gd name="connsiteX5587" fmla="*/ 22025893 w 22290864"/>
              <a:gd name="connsiteY5587" fmla="*/ 7848315 h 14570476"/>
              <a:gd name="connsiteX5588" fmla="*/ 21767054 w 22290864"/>
              <a:gd name="connsiteY5588" fmla="*/ 7927780 h 14570476"/>
              <a:gd name="connsiteX5589" fmla="*/ 21553684 w 22290864"/>
              <a:gd name="connsiteY5589" fmla="*/ 8022997 h 14570476"/>
              <a:gd name="connsiteX5590" fmla="*/ 21241956 w 22290864"/>
              <a:gd name="connsiteY5590" fmla="*/ 7998589 h 14570476"/>
              <a:gd name="connsiteX5591" fmla="*/ 20502974 w 22290864"/>
              <a:gd name="connsiteY5591" fmla="*/ 7788876 h 14570476"/>
              <a:gd name="connsiteX5592" fmla="*/ 20510894 w 22290864"/>
              <a:gd name="connsiteY5592" fmla="*/ 7717352 h 14570476"/>
              <a:gd name="connsiteX5593" fmla="*/ 20519498 w 22290864"/>
              <a:gd name="connsiteY5593" fmla="*/ 6977197 h 14570476"/>
              <a:gd name="connsiteX5594" fmla="*/ 20563948 w 22290864"/>
              <a:gd name="connsiteY5594" fmla="*/ 6925361 h 14570476"/>
              <a:gd name="connsiteX5595" fmla="*/ 20715922 w 22290864"/>
              <a:gd name="connsiteY5595" fmla="*/ 7004554 h 14570476"/>
              <a:gd name="connsiteX5596" fmla="*/ 20815396 w 22290864"/>
              <a:gd name="connsiteY5596" fmla="*/ 7063432 h 14570476"/>
              <a:gd name="connsiteX5597" fmla="*/ 21062858 w 22290864"/>
              <a:gd name="connsiteY5597" fmla="*/ 6982074 h 14570476"/>
              <a:gd name="connsiteX5598" fmla="*/ 21017535 w 22290864"/>
              <a:gd name="connsiteY5598" fmla="*/ 6431871 h 14570476"/>
              <a:gd name="connsiteX5599" fmla="*/ 20896358 w 22290864"/>
              <a:gd name="connsiteY5599" fmla="*/ 6344513 h 14570476"/>
              <a:gd name="connsiteX5600" fmla="*/ 20770465 w 22290864"/>
              <a:gd name="connsiteY5600" fmla="*/ 6347356 h 14570476"/>
              <a:gd name="connsiteX5601" fmla="*/ 20610515 w 22290864"/>
              <a:gd name="connsiteY5601" fmla="*/ 6493489 h 14570476"/>
              <a:gd name="connsiteX5602" fmla="*/ 20546645 w 22290864"/>
              <a:gd name="connsiteY5602" fmla="*/ 6572205 h 14570476"/>
              <a:gd name="connsiteX5603" fmla="*/ 20467103 w 22290864"/>
              <a:gd name="connsiteY5603" fmla="*/ 6629577 h 14570476"/>
              <a:gd name="connsiteX5604" fmla="*/ 20435019 w 22290864"/>
              <a:gd name="connsiteY5604" fmla="*/ 6529346 h 14570476"/>
              <a:gd name="connsiteX5605" fmla="*/ 20303957 w 22290864"/>
              <a:gd name="connsiteY5605" fmla="*/ 6143310 h 14570476"/>
              <a:gd name="connsiteX5606" fmla="*/ 20199113 w 22290864"/>
              <a:gd name="connsiteY5606" fmla="*/ 5918585 h 14570476"/>
              <a:gd name="connsiteX5607" fmla="*/ 20189374 w 22290864"/>
              <a:gd name="connsiteY5607" fmla="*/ 5901031 h 14570476"/>
              <a:gd name="connsiteX5608" fmla="*/ 20249752 w 22290864"/>
              <a:gd name="connsiteY5608" fmla="*/ 5857997 h 14570476"/>
              <a:gd name="connsiteX5609" fmla="*/ 20689557 w 22290864"/>
              <a:gd name="connsiteY5609" fmla="*/ 5547578 h 14570476"/>
              <a:gd name="connsiteX5610" fmla="*/ 21010010 w 22290864"/>
              <a:gd name="connsiteY5610" fmla="*/ 5356623 h 14570476"/>
              <a:gd name="connsiteX5611" fmla="*/ 21053476 w 22290864"/>
              <a:gd name="connsiteY5611" fmla="*/ 5343884 h 14570476"/>
              <a:gd name="connsiteX5612" fmla="*/ 21202871 w 22290864"/>
              <a:gd name="connsiteY5612" fmla="*/ 5337973 h 14570476"/>
              <a:gd name="connsiteX5613" fmla="*/ 21325378 w 22290864"/>
              <a:gd name="connsiteY5613" fmla="*/ 5360222 h 14570476"/>
              <a:gd name="connsiteX5614" fmla="*/ 21443829 w 22290864"/>
              <a:gd name="connsiteY5614" fmla="*/ 5381244 h 14570476"/>
              <a:gd name="connsiteX5615" fmla="*/ 21693289 w 22290864"/>
              <a:gd name="connsiteY5615" fmla="*/ 5261095 h 14570476"/>
              <a:gd name="connsiteX5616" fmla="*/ 21741292 w 22290864"/>
              <a:gd name="connsiteY5616" fmla="*/ 5002953 h 14570476"/>
              <a:gd name="connsiteX5617" fmla="*/ 21431941 w 22290864"/>
              <a:gd name="connsiteY5617" fmla="*/ 4521572 h 14570476"/>
              <a:gd name="connsiteX5618" fmla="*/ 21181190 w 22290864"/>
              <a:gd name="connsiteY5618" fmla="*/ 4466042 h 14570476"/>
              <a:gd name="connsiteX5619" fmla="*/ 21009689 w 22290864"/>
              <a:gd name="connsiteY5619" fmla="*/ 4589645 h 14570476"/>
              <a:gd name="connsiteX5620" fmla="*/ 20943730 w 22290864"/>
              <a:gd name="connsiteY5620" fmla="*/ 4771086 h 14570476"/>
              <a:gd name="connsiteX5621" fmla="*/ 20850339 w 22290864"/>
              <a:gd name="connsiteY5621" fmla="*/ 4997120 h 14570476"/>
              <a:gd name="connsiteX5622" fmla="*/ 20503775 w 22290864"/>
              <a:gd name="connsiteY5622" fmla="*/ 5248781 h 14570476"/>
              <a:gd name="connsiteX5623" fmla="*/ 19972553 w 22290864"/>
              <a:gd name="connsiteY5623" fmla="*/ 5541716 h 14570476"/>
              <a:gd name="connsiteX5624" fmla="*/ 19945317 w 22290864"/>
              <a:gd name="connsiteY5624" fmla="*/ 5511783 h 14570476"/>
              <a:gd name="connsiteX5625" fmla="*/ 19474459 w 22290864"/>
              <a:gd name="connsiteY5625" fmla="*/ 5010514 h 14570476"/>
              <a:gd name="connsiteX5626" fmla="*/ 19400192 w 22290864"/>
              <a:gd name="connsiteY5626" fmla="*/ 4947313 h 14570476"/>
              <a:gd name="connsiteX5627" fmla="*/ 19386667 w 22290864"/>
              <a:gd name="connsiteY5627" fmla="*/ 4935695 h 14570476"/>
              <a:gd name="connsiteX5628" fmla="*/ 19406927 w 22290864"/>
              <a:gd name="connsiteY5628" fmla="*/ 4922128 h 14570476"/>
              <a:gd name="connsiteX5629" fmla="*/ 19575711 w 22290864"/>
              <a:gd name="connsiteY5629" fmla="*/ 4866755 h 14570476"/>
              <a:gd name="connsiteX5630" fmla="*/ 19739215 w 22290864"/>
              <a:gd name="connsiteY5630" fmla="*/ 4814211 h 14570476"/>
              <a:gd name="connsiteX5631" fmla="*/ 19823925 w 22290864"/>
              <a:gd name="connsiteY5631" fmla="*/ 4646855 h 14570476"/>
              <a:gd name="connsiteX5632" fmla="*/ 19457067 w 22290864"/>
              <a:gd name="connsiteY5632" fmla="*/ 4256072 h 14570476"/>
              <a:gd name="connsiteX5633" fmla="*/ 19315301 w 22290864"/>
              <a:gd name="connsiteY5633" fmla="*/ 4244816 h 14570476"/>
              <a:gd name="connsiteX5634" fmla="*/ 19166340 w 22290864"/>
              <a:gd name="connsiteY5634" fmla="*/ 4359748 h 14570476"/>
              <a:gd name="connsiteX5635" fmla="*/ 19153132 w 22290864"/>
              <a:gd name="connsiteY5635" fmla="*/ 4548965 h 14570476"/>
              <a:gd name="connsiteX5636" fmla="*/ 19163609 w 22290864"/>
              <a:gd name="connsiteY5636" fmla="*/ 4674528 h 14570476"/>
              <a:gd name="connsiteX5637" fmla="*/ 19148849 w 22290864"/>
              <a:gd name="connsiteY5637" fmla="*/ 4765008 h 14570476"/>
              <a:gd name="connsiteX5638" fmla="*/ 19089588 w 22290864"/>
              <a:gd name="connsiteY5638" fmla="*/ 4730473 h 14570476"/>
              <a:gd name="connsiteX5639" fmla="*/ 18473029 w 22290864"/>
              <a:gd name="connsiteY5639" fmla="*/ 4441618 h 14570476"/>
              <a:gd name="connsiteX5640" fmla="*/ 18401470 w 22290864"/>
              <a:gd name="connsiteY5640" fmla="*/ 4408231 h 14570476"/>
              <a:gd name="connsiteX5641" fmla="*/ 18429058 w 22290864"/>
              <a:gd name="connsiteY5641" fmla="*/ 4246825 h 14570476"/>
              <a:gd name="connsiteX5642" fmla="*/ 18569025 w 22290864"/>
              <a:gd name="connsiteY5642" fmla="*/ 3524517 h 14570476"/>
              <a:gd name="connsiteX5643" fmla="*/ 18704071 w 22290864"/>
              <a:gd name="connsiteY5643" fmla="*/ 3331230 h 14570476"/>
              <a:gd name="connsiteX5644" fmla="*/ 18809154 w 22290864"/>
              <a:gd name="connsiteY5644" fmla="*/ 3257463 h 14570476"/>
              <a:gd name="connsiteX5645" fmla="*/ 18964356 w 22290864"/>
              <a:gd name="connsiteY5645" fmla="*/ 3128484 h 14570476"/>
              <a:gd name="connsiteX5646" fmla="*/ 19008774 w 22290864"/>
              <a:gd name="connsiteY5646" fmla="*/ 2919498 h 14570476"/>
              <a:gd name="connsiteX5647" fmla="*/ 18909772 w 22290864"/>
              <a:gd name="connsiteY5647" fmla="*/ 2745675 h 14570476"/>
              <a:gd name="connsiteX5648" fmla="*/ 18550822 w 22290864"/>
              <a:gd name="connsiteY5648" fmla="*/ 2580379 h 14570476"/>
              <a:gd name="connsiteX5649" fmla="*/ 18339647 w 22290864"/>
              <a:gd name="connsiteY5649" fmla="*/ 2579100 h 14570476"/>
              <a:gd name="connsiteX5650" fmla="*/ 18219557 w 22290864"/>
              <a:gd name="connsiteY5650" fmla="*/ 2607381 h 14570476"/>
              <a:gd name="connsiteX5651" fmla="*/ 18096991 w 22290864"/>
              <a:gd name="connsiteY5651" fmla="*/ 2705292 h 14570476"/>
              <a:gd name="connsiteX5652" fmla="*/ 18055260 w 22290864"/>
              <a:gd name="connsiteY5652" fmla="*/ 2789823 h 14570476"/>
              <a:gd name="connsiteX5653" fmla="*/ 18051348 w 22290864"/>
              <a:gd name="connsiteY5653" fmla="*/ 2935154 h 14570476"/>
              <a:gd name="connsiteX5654" fmla="*/ 18142240 w 22290864"/>
              <a:gd name="connsiteY5654" fmla="*/ 3123343 h 14570476"/>
              <a:gd name="connsiteX5655" fmla="*/ 18228618 w 22290864"/>
              <a:gd name="connsiteY5655" fmla="*/ 3461773 h 14570476"/>
              <a:gd name="connsiteX5656" fmla="*/ 18081135 w 22290864"/>
              <a:gd name="connsiteY5656" fmla="*/ 4025330 h 14570476"/>
              <a:gd name="connsiteX5657" fmla="*/ 18014552 w 22290864"/>
              <a:gd name="connsiteY5657" fmla="*/ 4256381 h 14570476"/>
              <a:gd name="connsiteX5658" fmla="*/ 17995708 w 22290864"/>
              <a:gd name="connsiteY5658" fmla="*/ 4323049 h 14570476"/>
              <a:gd name="connsiteX5659" fmla="*/ 17952228 w 22290864"/>
              <a:gd name="connsiteY5659" fmla="*/ 4316087 h 14570476"/>
              <a:gd name="connsiteX5660" fmla="*/ 17213991 w 22290864"/>
              <a:gd name="connsiteY5660" fmla="*/ 4298487 h 14570476"/>
              <a:gd name="connsiteX5661" fmla="*/ 17133126 w 22290864"/>
              <a:gd name="connsiteY5661" fmla="*/ 4306103 h 14570476"/>
              <a:gd name="connsiteX5662" fmla="*/ 17139847 w 22290864"/>
              <a:gd name="connsiteY5662" fmla="*/ 4278038 h 14570476"/>
              <a:gd name="connsiteX5663" fmla="*/ 17215823 w 22290864"/>
              <a:gd name="connsiteY5663" fmla="*/ 4124196 h 14570476"/>
              <a:gd name="connsiteX5664" fmla="*/ 17289795 w 22290864"/>
              <a:gd name="connsiteY5664" fmla="*/ 3908219 h 14570476"/>
              <a:gd name="connsiteX5665" fmla="*/ 17191623 w 22290864"/>
              <a:gd name="connsiteY5665" fmla="*/ 3761649 h 14570476"/>
              <a:gd name="connsiteX5666" fmla="*/ 16879719 w 22290864"/>
              <a:gd name="connsiteY5666" fmla="*/ 3716605 h 14570476"/>
              <a:gd name="connsiteX5667" fmla="*/ 16603426 w 22290864"/>
              <a:gd name="connsiteY5667" fmla="*/ 3859617 h 14570476"/>
              <a:gd name="connsiteX5668" fmla="*/ 16564651 w 22290864"/>
              <a:gd name="connsiteY5668" fmla="*/ 4042645 h 14570476"/>
              <a:gd name="connsiteX5669" fmla="*/ 16710759 w 22290864"/>
              <a:gd name="connsiteY5669" fmla="*/ 4216561 h 14570476"/>
              <a:gd name="connsiteX5670" fmla="*/ 16795737 w 22290864"/>
              <a:gd name="connsiteY5670" fmla="*/ 4288980 h 14570476"/>
              <a:gd name="connsiteX5671" fmla="*/ 16842142 w 22290864"/>
              <a:gd name="connsiteY5671" fmla="*/ 4355035 h 14570476"/>
              <a:gd name="connsiteX5672" fmla="*/ 16771534 w 22290864"/>
              <a:gd name="connsiteY5672" fmla="*/ 4374831 h 14570476"/>
              <a:gd name="connsiteX5673" fmla="*/ 16122432 w 22290864"/>
              <a:gd name="connsiteY5673" fmla="*/ 4619252 h 14570476"/>
              <a:gd name="connsiteX5674" fmla="*/ 16073097 w 22290864"/>
              <a:gd name="connsiteY5674" fmla="*/ 4642610 h 14570476"/>
              <a:gd name="connsiteX5675" fmla="*/ 15776340 w 22290864"/>
              <a:gd name="connsiteY5675" fmla="*/ 4223466 h 14570476"/>
              <a:gd name="connsiteX5676" fmla="*/ 15534960 w 22290864"/>
              <a:gd name="connsiteY5676" fmla="*/ 3790984 h 14570476"/>
              <a:gd name="connsiteX5677" fmla="*/ 15556234 w 22290864"/>
              <a:gd name="connsiteY5677" fmla="*/ 3528294 h 14570476"/>
              <a:gd name="connsiteX5678" fmla="*/ 15570561 w 22290864"/>
              <a:gd name="connsiteY5678" fmla="*/ 3345613 h 14570476"/>
              <a:gd name="connsiteX5679" fmla="*/ 15543882 w 22290864"/>
              <a:gd name="connsiteY5679" fmla="*/ 3268486 h 14570476"/>
              <a:gd name="connsiteX5680" fmla="*/ 15104534 w 22290864"/>
              <a:gd name="connsiteY5680" fmla="*/ 3144368 h 14570476"/>
              <a:gd name="connsiteX5681" fmla="*/ 14717866 w 22290864"/>
              <a:gd name="connsiteY5681" fmla="*/ 3428378 h 14570476"/>
              <a:gd name="connsiteX5682" fmla="*/ 14656988 w 22290864"/>
              <a:gd name="connsiteY5682" fmla="*/ 3563772 h 14570476"/>
              <a:gd name="connsiteX5683" fmla="*/ 14862526 w 22290864"/>
              <a:gd name="connsiteY5683" fmla="*/ 3890901 h 14570476"/>
              <a:gd name="connsiteX5684" fmla="*/ 14978539 w 22290864"/>
              <a:gd name="connsiteY5684" fmla="*/ 3922913 h 14570476"/>
              <a:gd name="connsiteX5685" fmla="*/ 15170121 w 22290864"/>
              <a:gd name="connsiteY5685" fmla="*/ 3997719 h 14570476"/>
              <a:gd name="connsiteX5686" fmla="*/ 15492329 w 22290864"/>
              <a:gd name="connsiteY5686" fmla="*/ 4447582 h 14570476"/>
              <a:gd name="connsiteX5687" fmla="*/ 15561824 w 22290864"/>
              <a:gd name="connsiteY5687" fmla="*/ 4572636 h 14570476"/>
              <a:gd name="connsiteX5688" fmla="*/ 15664933 w 22290864"/>
              <a:gd name="connsiteY5688" fmla="*/ 4759212 h 14570476"/>
              <a:gd name="connsiteX5689" fmla="*/ 15722970 w 22290864"/>
              <a:gd name="connsiteY5689" fmla="*/ 4865085 h 14570476"/>
              <a:gd name="connsiteX5690" fmla="*/ 15687588 w 22290864"/>
              <a:gd name="connsiteY5690" fmla="*/ 4891337 h 14570476"/>
              <a:gd name="connsiteX5691" fmla="*/ 15184267 w 22290864"/>
              <a:gd name="connsiteY5691" fmla="*/ 5372207 h 14570476"/>
              <a:gd name="connsiteX5692" fmla="*/ 15133399 w 22290864"/>
              <a:gd name="connsiteY5692" fmla="*/ 5417455 h 14570476"/>
              <a:gd name="connsiteX5693" fmla="*/ 15077305 w 22290864"/>
              <a:gd name="connsiteY5693" fmla="*/ 5244446 h 14570476"/>
              <a:gd name="connsiteX5694" fmla="*/ 15047623 w 22290864"/>
              <a:gd name="connsiteY5694" fmla="*/ 5124579 h 14570476"/>
              <a:gd name="connsiteX5695" fmla="*/ 14974355 w 22290864"/>
              <a:gd name="connsiteY5695" fmla="*/ 5041983 h 14570476"/>
              <a:gd name="connsiteX5696" fmla="*/ 14680076 w 22290864"/>
              <a:gd name="connsiteY5696" fmla="*/ 5068892 h 14570476"/>
              <a:gd name="connsiteX5697" fmla="*/ 14464553 w 22290864"/>
              <a:gd name="connsiteY5697" fmla="*/ 5535499 h 14570476"/>
              <a:gd name="connsiteX5698" fmla="*/ 14650791 w 22290864"/>
              <a:gd name="connsiteY5698" fmla="*/ 5682830 h 14570476"/>
              <a:gd name="connsiteX5699" fmla="*/ 14771831 w 22290864"/>
              <a:gd name="connsiteY5699" fmla="*/ 5674092 h 14570476"/>
              <a:gd name="connsiteX5700" fmla="*/ 14941711 w 22290864"/>
              <a:gd name="connsiteY5700" fmla="*/ 5669955 h 14570476"/>
              <a:gd name="connsiteX5701" fmla="*/ 14958236 w 22290864"/>
              <a:gd name="connsiteY5701" fmla="*/ 5673850 h 14570476"/>
              <a:gd name="connsiteX5702" fmla="*/ 14911280 w 22290864"/>
              <a:gd name="connsiteY5702" fmla="*/ 5755913 h 14570476"/>
              <a:gd name="connsiteX5703" fmla="*/ 14623262 w 22290864"/>
              <a:gd name="connsiteY5703" fmla="*/ 6388261 h 14570476"/>
              <a:gd name="connsiteX5704" fmla="*/ 14600282 w 22290864"/>
              <a:gd name="connsiteY5704" fmla="*/ 6453237 h 14570476"/>
              <a:gd name="connsiteX5705" fmla="*/ 13935715 w 22290864"/>
              <a:gd name="connsiteY5705" fmla="*/ 6338419 h 14570476"/>
              <a:gd name="connsiteX5706" fmla="*/ 13580117 w 22290864"/>
              <a:gd name="connsiteY5706" fmla="*/ 6206671 h 14570476"/>
              <a:gd name="connsiteX5707" fmla="*/ 13450173 w 22290864"/>
              <a:gd name="connsiteY5707" fmla="*/ 6042960 h 14570476"/>
              <a:gd name="connsiteX5708" fmla="*/ 13380012 w 22290864"/>
              <a:gd name="connsiteY5708" fmla="*/ 5942050 h 14570476"/>
              <a:gd name="connsiteX5709" fmla="*/ 13257449 w 22290864"/>
              <a:gd name="connsiteY5709" fmla="*/ 5857814 h 14570476"/>
              <a:gd name="connsiteX5710" fmla="*/ 13053089 w 22290864"/>
              <a:gd name="connsiteY5710" fmla="*/ 5865460 h 14570476"/>
              <a:gd name="connsiteX5711" fmla="*/ 12767545 w 22290864"/>
              <a:gd name="connsiteY5711" fmla="*/ 6377714 h 14570476"/>
              <a:gd name="connsiteX5712" fmla="*/ 12774181 w 22290864"/>
              <a:gd name="connsiteY5712" fmla="*/ 6514508 h 14570476"/>
              <a:gd name="connsiteX5713" fmla="*/ 12836398 w 22290864"/>
              <a:gd name="connsiteY5713" fmla="*/ 6698002 h 14570476"/>
              <a:gd name="connsiteX5714" fmla="*/ 13045070 w 22290864"/>
              <a:gd name="connsiteY5714" fmla="*/ 6813612 h 14570476"/>
              <a:gd name="connsiteX5715" fmla="*/ 13190396 w 22290864"/>
              <a:gd name="connsiteY5715" fmla="*/ 6786771 h 14570476"/>
              <a:gd name="connsiteX5716" fmla="*/ 13291825 w 22290864"/>
              <a:gd name="connsiteY5716" fmla="*/ 6730932 h 14570476"/>
              <a:gd name="connsiteX5717" fmla="*/ 13614856 w 22290864"/>
              <a:gd name="connsiteY5717" fmla="*/ 6625083 h 14570476"/>
              <a:gd name="connsiteX5718" fmla="*/ 14210508 w 22290864"/>
              <a:gd name="connsiteY5718" fmla="*/ 6772380 h 14570476"/>
              <a:gd name="connsiteX5719" fmla="*/ 14443945 w 22290864"/>
              <a:gd name="connsiteY5719" fmla="*/ 6839047 h 14570476"/>
              <a:gd name="connsiteX5720" fmla="*/ 14512636 w 22290864"/>
              <a:gd name="connsiteY5720" fmla="*/ 6858508 h 14570476"/>
              <a:gd name="connsiteX5721" fmla="*/ 14508249 w 22290864"/>
              <a:gd name="connsiteY5721" fmla="*/ 6886175 h 14570476"/>
              <a:gd name="connsiteX5722" fmla="*/ 14493350 w 22290864"/>
              <a:gd name="connsiteY5722" fmla="*/ 7612028 h 14570476"/>
              <a:gd name="connsiteX5723" fmla="*/ 14495181 w 22290864"/>
              <a:gd name="connsiteY5723" fmla="*/ 7687169 h 14570476"/>
              <a:gd name="connsiteX5724" fmla="*/ 14338860 w 22290864"/>
              <a:gd name="connsiteY5724" fmla="*/ 7610644 h 14570476"/>
              <a:gd name="connsiteX5725" fmla="*/ 14124452 w 22290864"/>
              <a:gd name="connsiteY5725" fmla="*/ 7534465 h 14570476"/>
              <a:gd name="connsiteX5726" fmla="*/ 13977120 w 22290864"/>
              <a:gd name="connsiteY5726" fmla="*/ 7630855 h 14570476"/>
              <a:gd name="connsiteX5727" fmla="*/ 13929070 w 22290864"/>
              <a:gd name="connsiteY5727" fmla="*/ 7762607 h 14570476"/>
              <a:gd name="connsiteX5728" fmla="*/ 14118783 w 22290864"/>
              <a:gd name="connsiteY5728" fmla="*/ 8252489 h 14570476"/>
              <a:gd name="connsiteX5729" fmla="*/ 14240781 w 22290864"/>
              <a:gd name="connsiteY5729" fmla="*/ 8266175 h 14570476"/>
              <a:gd name="connsiteX5730" fmla="*/ 14416993 w 22290864"/>
              <a:gd name="connsiteY5730" fmla="*/ 8133594 h 14570476"/>
              <a:gd name="connsiteX5731" fmla="*/ 14528528 w 22290864"/>
              <a:gd name="connsiteY5731" fmla="*/ 8007777 h 14570476"/>
              <a:gd name="connsiteX5732" fmla="*/ 14553281 w 22290864"/>
              <a:gd name="connsiteY5732" fmla="*/ 7989596 h 14570476"/>
              <a:gd name="connsiteX5733" fmla="*/ 14559858 w 22290864"/>
              <a:gd name="connsiteY5733" fmla="*/ 8013940 h 14570476"/>
              <a:gd name="connsiteX5734" fmla="*/ 14587433 w 22290864"/>
              <a:gd name="connsiteY5734" fmla="*/ 8115905 h 14570476"/>
              <a:gd name="connsiteX5735" fmla="*/ 14817951 w 22290864"/>
              <a:gd name="connsiteY5735" fmla="*/ 8706444 h 14570476"/>
              <a:gd name="connsiteX5736" fmla="*/ 14851513 w 22290864"/>
              <a:gd name="connsiteY5736" fmla="*/ 8773259 h 14570476"/>
              <a:gd name="connsiteX5737" fmla="*/ 14787199 w 22290864"/>
              <a:gd name="connsiteY5737" fmla="*/ 8824176 h 14570476"/>
              <a:gd name="connsiteX5738" fmla="*/ 14012752 w 22290864"/>
              <a:gd name="connsiteY5738" fmla="*/ 9304437 h 14570476"/>
              <a:gd name="connsiteX5739" fmla="*/ 13765379 w 22290864"/>
              <a:gd name="connsiteY5739" fmla="*/ 9288218 h 14570476"/>
              <a:gd name="connsiteX5740" fmla="*/ 13462068 w 22290864"/>
              <a:gd name="connsiteY5740" fmla="*/ 9315713 h 14570476"/>
              <a:gd name="connsiteX5741" fmla="*/ 13337173 w 22290864"/>
              <a:gd name="connsiteY5741" fmla="*/ 9531770 h 14570476"/>
              <a:gd name="connsiteX5742" fmla="*/ 13378959 w 22290864"/>
              <a:gd name="connsiteY5742" fmla="*/ 9775478 h 14570476"/>
              <a:gd name="connsiteX5743" fmla="*/ 13763624 w 22290864"/>
              <a:gd name="connsiteY5743" fmla="*/ 10177626 h 14570476"/>
              <a:gd name="connsiteX5744" fmla="*/ 13886450 w 22290864"/>
              <a:gd name="connsiteY5744" fmla="*/ 10184921 h 14570476"/>
              <a:gd name="connsiteX5745" fmla="*/ 14090602 w 22290864"/>
              <a:gd name="connsiteY5745" fmla="*/ 10033131 h 14570476"/>
              <a:gd name="connsiteX5746" fmla="*/ 14143397 w 22290864"/>
              <a:gd name="connsiteY5746" fmla="*/ 9867404 h 14570476"/>
              <a:gd name="connsiteX5747" fmla="*/ 14206808 w 22290864"/>
              <a:gd name="connsiteY5747" fmla="*/ 9690725 h 14570476"/>
              <a:gd name="connsiteX5748" fmla="*/ 14409208 w 22290864"/>
              <a:gd name="connsiteY5748" fmla="*/ 9497905 h 14570476"/>
              <a:gd name="connsiteX5749" fmla="*/ 14682328 w 22290864"/>
              <a:gd name="connsiteY5749" fmla="*/ 9341979 h 14570476"/>
              <a:gd name="connsiteX5750" fmla="*/ 14996165 w 22290864"/>
              <a:gd name="connsiteY5750" fmla="*/ 9168499 h 14570476"/>
              <a:gd name="connsiteX5751" fmla="*/ 15078432 w 22290864"/>
              <a:gd name="connsiteY5751" fmla="*/ 9127001 h 14570476"/>
              <a:gd name="connsiteX5752" fmla="*/ 15121568 w 22290864"/>
              <a:gd name="connsiteY5752" fmla="*/ 9176796 h 14570476"/>
              <a:gd name="connsiteX5753" fmla="*/ 15590368 w 22290864"/>
              <a:gd name="connsiteY5753" fmla="*/ 9654870 h 14570476"/>
              <a:gd name="connsiteX5754" fmla="*/ 15638989 w 22290864"/>
              <a:gd name="connsiteY5754" fmla="*/ 9694594 h 14570476"/>
              <a:gd name="connsiteX5755" fmla="*/ 15620822 w 22290864"/>
              <a:gd name="connsiteY5755" fmla="*/ 9706358 h 14570476"/>
              <a:gd name="connsiteX5756" fmla="*/ 15446598 w 22290864"/>
              <a:gd name="connsiteY5756" fmla="*/ 9763625 h 14570476"/>
              <a:gd name="connsiteX5757" fmla="*/ 15237706 w 22290864"/>
              <a:gd name="connsiteY5757" fmla="*/ 9868168 h 14570476"/>
              <a:gd name="connsiteX5758" fmla="*/ 15258982 w 22290864"/>
              <a:gd name="connsiteY5758" fmla="*/ 10154801 h 14570476"/>
              <a:gd name="connsiteX5759" fmla="*/ 15400887 w 22290864"/>
              <a:gd name="connsiteY5759" fmla="*/ 10295795 h 14570476"/>
              <a:gd name="connsiteX5760" fmla="*/ 15703511 w 22290864"/>
              <a:gd name="connsiteY5760" fmla="*/ 10387606 h 14570476"/>
              <a:gd name="connsiteX5761" fmla="*/ 15841058 w 22290864"/>
              <a:gd name="connsiteY5761" fmla="*/ 10295778 h 14570476"/>
              <a:gd name="connsiteX5762" fmla="*/ 15872548 w 22290864"/>
              <a:gd name="connsiteY5762" fmla="*/ 10103906 h 14570476"/>
              <a:gd name="connsiteX5763" fmla="*/ 15862497 w 22290864"/>
              <a:gd name="connsiteY5763" fmla="*/ 9919157 h 14570476"/>
              <a:gd name="connsiteX5764" fmla="*/ 15917167 w 22290864"/>
              <a:gd name="connsiteY5764" fmla="*/ 9887677 h 14570476"/>
              <a:gd name="connsiteX5765" fmla="*/ 16588556 w 22290864"/>
              <a:gd name="connsiteY5765" fmla="*/ 10196447 h 14570476"/>
              <a:gd name="connsiteX5766" fmla="*/ 16656886 w 22290864"/>
              <a:gd name="connsiteY5766" fmla="*/ 10222218 h 14570476"/>
              <a:gd name="connsiteX5767" fmla="*/ 16582605 w 22290864"/>
              <a:gd name="connsiteY5767" fmla="*/ 10671817 h 14570476"/>
              <a:gd name="connsiteX5768" fmla="*/ 16430027 w 22290864"/>
              <a:gd name="connsiteY5768" fmla="*/ 11244899 h 14570476"/>
              <a:gd name="connsiteX5769" fmla="*/ 16244606 w 22290864"/>
              <a:gd name="connsiteY5769" fmla="*/ 11405011 h 14570476"/>
              <a:gd name="connsiteX5770" fmla="*/ 16093362 w 22290864"/>
              <a:gd name="connsiteY5770" fmla="*/ 11531870 h 14570476"/>
              <a:gd name="connsiteX5771" fmla="*/ 16047160 w 22290864"/>
              <a:gd name="connsiteY5771" fmla="*/ 11741643 h 14570476"/>
              <a:gd name="connsiteX5772" fmla="*/ 16188600 w 22290864"/>
              <a:gd name="connsiteY5772" fmla="*/ 11949999 h 14570476"/>
              <a:gd name="connsiteX5773" fmla="*/ 16650609 w 22290864"/>
              <a:gd name="connsiteY5773" fmla="*/ 12091378 h 14570476"/>
              <a:gd name="connsiteX5774" fmla="*/ 16733248 w 22290864"/>
              <a:gd name="connsiteY5774" fmla="*/ 12080094 h 14570476"/>
              <a:gd name="connsiteX5775" fmla="*/ 4255997 w 22290864"/>
              <a:gd name="connsiteY5775" fmla="*/ 14565259 h 14570476"/>
              <a:gd name="connsiteX5776" fmla="*/ 4562426 w 22290864"/>
              <a:gd name="connsiteY5776" fmla="*/ 14356573 h 14570476"/>
              <a:gd name="connsiteX5777" fmla="*/ 4570472 w 22290864"/>
              <a:gd name="connsiteY5777" fmla="*/ 14211553 h 14570476"/>
              <a:gd name="connsiteX5778" fmla="*/ 4490659 w 22290864"/>
              <a:gd name="connsiteY5778" fmla="*/ 14042470 h 14570476"/>
              <a:gd name="connsiteX5779" fmla="*/ 4359437 w 22290864"/>
              <a:gd name="connsiteY5779" fmla="*/ 13731185 h 14570476"/>
              <a:gd name="connsiteX5780" fmla="*/ 4462256 w 22290864"/>
              <a:gd name="connsiteY5780" fmla="*/ 13164294 h 14570476"/>
              <a:gd name="connsiteX5781" fmla="*/ 4561842 w 22290864"/>
              <a:gd name="connsiteY5781" fmla="*/ 12756105 h 14570476"/>
              <a:gd name="connsiteX5782" fmla="*/ 4613544 w 22290864"/>
              <a:gd name="connsiteY5782" fmla="*/ 12758477 h 14570476"/>
              <a:gd name="connsiteX5783" fmla="*/ 5310921 w 22290864"/>
              <a:gd name="connsiteY5783" fmla="*/ 12732437 h 14570476"/>
              <a:gd name="connsiteX5784" fmla="*/ 5363820 w 22290864"/>
              <a:gd name="connsiteY5784" fmla="*/ 12724923 h 14570476"/>
              <a:gd name="connsiteX5785" fmla="*/ 5361179 w 22290864"/>
              <a:gd name="connsiteY5785" fmla="*/ 12755741 h 14570476"/>
              <a:gd name="connsiteX5786" fmla="*/ 5285155 w 22290864"/>
              <a:gd name="connsiteY5786" fmla="*/ 12935727 h 14570476"/>
              <a:gd name="connsiteX5787" fmla="*/ 5226562 w 22290864"/>
              <a:gd name="connsiteY5787" fmla="*/ 13160874 h 14570476"/>
              <a:gd name="connsiteX5788" fmla="*/ 5309536 w 22290864"/>
              <a:gd name="connsiteY5788" fmla="*/ 13283225 h 14570476"/>
              <a:gd name="connsiteX5789" fmla="*/ 5446432 w 22290864"/>
              <a:gd name="connsiteY5789" fmla="*/ 13334300 h 14570476"/>
              <a:gd name="connsiteX5790" fmla="*/ 5934497 w 22290864"/>
              <a:gd name="connsiteY5790" fmla="*/ 13131413 h 14570476"/>
              <a:gd name="connsiteX5791" fmla="*/ 5944489 w 22290864"/>
              <a:gd name="connsiteY5791" fmla="*/ 13001062 h 14570476"/>
              <a:gd name="connsiteX5792" fmla="*/ 5891768 w 22290864"/>
              <a:gd name="connsiteY5792" fmla="*/ 12895554 h 14570476"/>
              <a:gd name="connsiteX5793" fmla="*/ 5803087 w 22290864"/>
              <a:gd name="connsiteY5793" fmla="*/ 12828411 h 14570476"/>
              <a:gd name="connsiteX5794" fmla="*/ 5704603 w 22290864"/>
              <a:gd name="connsiteY5794" fmla="*/ 12752840 h 14570476"/>
              <a:gd name="connsiteX5795" fmla="*/ 5640594 w 22290864"/>
              <a:gd name="connsiteY5795" fmla="*/ 12668777 h 14570476"/>
              <a:gd name="connsiteX5796" fmla="*/ 5690833 w 22290864"/>
              <a:gd name="connsiteY5796" fmla="*/ 12649504 h 14570476"/>
              <a:gd name="connsiteX5797" fmla="*/ 6382520 w 22290864"/>
              <a:gd name="connsiteY5797" fmla="*/ 12355523 h 14570476"/>
              <a:gd name="connsiteX5798" fmla="*/ 6416085 w 22290864"/>
              <a:gd name="connsiteY5798" fmla="*/ 12336934 h 14570476"/>
              <a:gd name="connsiteX5799" fmla="*/ 6539690 w 22290864"/>
              <a:gd name="connsiteY5799" fmla="*/ 12491637 h 14570476"/>
              <a:gd name="connsiteX5800" fmla="*/ 6947688 w 22290864"/>
              <a:gd name="connsiteY5800" fmla="*/ 13018410 h 14570476"/>
              <a:gd name="connsiteX5801" fmla="*/ 7042309 w 22290864"/>
              <a:gd name="connsiteY5801" fmla="*/ 13259000 h 14570476"/>
              <a:gd name="connsiteX5802" fmla="*/ 7024641 w 22290864"/>
              <a:gd name="connsiteY5802" fmla="*/ 13470760 h 14570476"/>
              <a:gd name="connsiteX5803" fmla="*/ 7095077 w 22290864"/>
              <a:gd name="connsiteY5803" fmla="*/ 13778983 h 14570476"/>
              <a:gd name="connsiteX5804" fmla="*/ 7453095 w 22290864"/>
              <a:gd name="connsiteY5804" fmla="*/ 13839057 h 14570476"/>
              <a:gd name="connsiteX5805" fmla="*/ 7795321 w 22290864"/>
              <a:gd name="connsiteY5805" fmla="*/ 13621457 h 14570476"/>
              <a:gd name="connsiteX5806" fmla="*/ 7904859 w 22290864"/>
              <a:gd name="connsiteY5806" fmla="*/ 13446931 h 14570476"/>
              <a:gd name="connsiteX5807" fmla="*/ 7854014 w 22290864"/>
              <a:gd name="connsiteY5807" fmla="*/ 13160026 h 14570476"/>
              <a:gd name="connsiteX5808" fmla="*/ 7608437 w 22290864"/>
              <a:gd name="connsiteY5808" fmla="*/ 13045991 h 14570476"/>
              <a:gd name="connsiteX5809" fmla="*/ 7386128 w 22290864"/>
              <a:gd name="connsiteY5809" fmla="*/ 12974077 h 14570476"/>
              <a:gd name="connsiteX5810" fmla="*/ 7170700 w 22290864"/>
              <a:gd name="connsiteY5810" fmla="*/ 12747447 h 14570476"/>
              <a:gd name="connsiteX5811" fmla="*/ 6761569 w 22290864"/>
              <a:gd name="connsiteY5811" fmla="*/ 12097306 h 14570476"/>
              <a:gd name="connsiteX5812" fmla="*/ 6815292 w 22290864"/>
              <a:gd name="connsiteY5812" fmla="*/ 12049428 h 14570476"/>
              <a:gd name="connsiteX5813" fmla="*/ 7316706 w 22290864"/>
              <a:gd name="connsiteY5813" fmla="*/ 11504922 h 14570476"/>
              <a:gd name="connsiteX5814" fmla="*/ 7384421 w 22290864"/>
              <a:gd name="connsiteY5814" fmla="*/ 11496113 h 14570476"/>
              <a:gd name="connsiteX5815" fmla="*/ 7444439 w 22290864"/>
              <a:gd name="connsiteY5815" fmla="*/ 11656629 h 14570476"/>
              <a:gd name="connsiteX5816" fmla="*/ 7479015 w 22290864"/>
              <a:gd name="connsiteY5816" fmla="*/ 11766929 h 14570476"/>
              <a:gd name="connsiteX5817" fmla="*/ 7717401 w 22290864"/>
              <a:gd name="connsiteY5817" fmla="*/ 11871948 h 14570476"/>
              <a:gd name="connsiteX5818" fmla="*/ 8051682 w 22290864"/>
              <a:gd name="connsiteY5818" fmla="*/ 11432592 h 14570476"/>
              <a:gd name="connsiteX5819" fmla="*/ 8020020 w 22290864"/>
              <a:gd name="connsiteY5819" fmla="*/ 11286604 h 14570476"/>
              <a:gd name="connsiteX5820" fmla="*/ 7924524 w 22290864"/>
              <a:gd name="connsiteY5820" fmla="*/ 11204519 h 14570476"/>
              <a:gd name="connsiteX5821" fmla="*/ 7707877 w 22290864"/>
              <a:gd name="connsiteY5821" fmla="*/ 11206185 h 14570476"/>
              <a:gd name="connsiteX5822" fmla="*/ 7607748 w 22290864"/>
              <a:gd name="connsiteY5822" fmla="*/ 11221990 h 14570476"/>
              <a:gd name="connsiteX5823" fmla="*/ 7510243 w 22290864"/>
              <a:gd name="connsiteY5823" fmla="*/ 11211445 h 14570476"/>
              <a:gd name="connsiteX5824" fmla="*/ 7553425 w 22290864"/>
              <a:gd name="connsiteY5824" fmla="*/ 11115471 h 14570476"/>
              <a:gd name="connsiteX5825" fmla="*/ 7714171 w 22290864"/>
              <a:gd name="connsiteY5825" fmla="*/ 10740822 h 14570476"/>
              <a:gd name="connsiteX5826" fmla="*/ 7786522 w 22290864"/>
              <a:gd name="connsiteY5826" fmla="*/ 10503631 h 14570476"/>
              <a:gd name="connsiteX5827" fmla="*/ 7791023 w 22290864"/>
              <a:gd name="connsiteY5827" fmla="*/ 10484069 h 14570476"/>
              <a:gd name="connsiteX5828" fmla="*/ 7864690 w 22290864"/>
              <a:gd name="connsiteY5828" fmla="*/ 10492457 h 14570476"/>
              <a:gd name="connsiteX5829" fmla="*/ 8399270 w 22290864"/>
              <a:gd name="connsiteY5829" fmla="*/ 10555819 h 14570476"/>
              <a:gd name="connsiteX5830" fmla="*/ 8765217 w 22290864"/>
              <a:gd name="connsiteY5830" fmla="*/ 10628175 h 14570476"/>
              <a:gd name="connsiteX5831" fmla="*/ 8806053 w 22290864"/>
              <a:gd name="connsiteY5831" fmla="*/ 10647775 h 14570476"/>
              <a:gd name="connsiteX5832" fmla="*/ 8921071 w 22290864"/>
              <a:gd name="connsiteY5832" fmla="*/ 10743297 h 14570476"/>
              <a:gd name="connsiteX5833" fmla="*/ 8997268 w 22290864"/>
              <a:gd name="connsiteY5833" fmla="*/ 10841770 h 14570476"/>
              <a:gd name="connsiteX5834" fmla="*/ 9071270 w 22290864"/>
              <a:gd name="connsiteY5834" fmla="*/ 10936619 h 14570476"/>
              <a:gd name="connsiteX5835" fmla="*/ 9337084 w 22290864"/>
              <a:gd name="connsiteY5835" fmla="*/ 11014135 h 14570476"/>
              <a:gd name="connsiteX5836" fmla="*/ 9545418 w 22290864"/>
              <a:gd name="connsiteY5836" fmla="*/ 10854326 h 14570476"/>
              <a:gd name="connsiteX5837" fmla="*/ 9637384 w 22290864"/>
              <a:gd name="connsiteY5837" fmla="*/ 10289552 h 14570476"/>
              <a:gd name="connsiteX5838" fmla="*/ 9488104 w 22290864"/>
              <a:gd name="connsiteY5838" fmla="*/ 10080567 h 14570476"/>
              <a:gd name="connsiteX5839" fmla="*/ 9277936 w 22290864"/>
              <a:gd name="connsiteY5839" fmla="*/ 10057758 h 14570476"/>
              <a:gd name="connsiteX5840" fmla="*/ 9107552 w 22290864"/>
              <a:gd name="connsiteY5840" fmla="*/ 10148535 h 14570476"/>
              <a:gd name="connsiteX5841" fmla="*/ 8886949 w 22290864"/>
              <a:gd name="connsiteY5841" fmla="*/ 10254117 h 14570476"/>
              <a:gd name="connsiteX5842" fmla="*/ 8460988 w 22290864"/>
              <a:gd name="connsiteY5842" fmla="*/ 10209429 h 14570476"/>
              <a:gd name="connsiteX5843" fmla="*/ 7870140 w 22290864"/>
              <a:gd name="connsiteY5843" fmla="*/ 10071927 h 14570476"/>
              <a:gd name="connsiteX5844" fmla="*/ 7869911 w 22290864"/>
              <a:gd name="connsiteY5844" fmla="*/ 10031458 h 14570476"/>
              <a:gd name="connsiteX5845" fmla="*/ 7855108 w 22290864"/>
              <a:gd name="connsiteY5845" fmla="*/ 9343883 h 14570476"/>
              <a:gd name="connsiteX5846" fmla="*/ 7842163 w 22290864"/>
              <a:gd name="connsiteY5846" fmla="*/ 9247226 h 14570476"/>
              <a:gd name="connsiteX5847" fmla="*/ 7839879 w 22290864"/>
              <a:gd name="connsiteY5847" fmla="*/ 9229544 h 14570476"/>
              <a:gd name="connsiteX5848" fmla="*/ 7864014 w 22290864"/>
              <a:gd name="connsiteY5848" fmla="*/ 9233008 h 14570476"/>
              <a:gd name="connsiteX5849" fmla="*/ 8026528 w 22290864"/>
              <a:gd name="connsiteY5849" fmla="*/ 9304724 h 14570476"/>
              <a:gd name="connsiteX5850" fmla="*/ 8183225 w 22290864"/>
              <a:gd name="connsiteY5850" fmla="*/ 9375012 h 14570476"/>
              <a:gd name="connsiteX5851" fmla="*/ 8358131 w 22290864"/>
              <a:gd name="connsiteY5851" fmla="*/ 9307248 h 14570476"/>
              <a:gd name="connsiteX5852" fmla="*/ 8346750 w 22290864"/>
              <a:gd name="connsiteY5852" fmla="*/ 8771369 h 14570476"/>
              <a:gd name="connsiteX5853" fmla="*/ 8248885 w 22290864"/>
              <a:gd name="connsiteY5853" fmla="*/ 8668186 h 14570476"/>
              <a:gd name="connsiteX5854" fmla="*/ 8061273 w 22290864"/>
              <a:gd name="connsiteY5854" fmla="*/ 8654006 h 14570476"/>
              <a:gd name="connsiteX5855" fmla="*/ 7924905 w 22290864"/>
              <a:gd name="connsiteY5855" fmla="*/ 8785844 h 14570476"/>
              <a:gd name="connsiteX5856" fmla="*/ 7848717 w 22290864"/>
              <a:gd name="connsiteY5856" fmla="*/ 8886200 h 14570476"/>
              <a:gd name="connsiteX5857" fmla="*/ 7777231 w 22290864"/>
              <a:gd name="connsiteY5857" fmla="*/ 8943594 h 14570476"/>
              <a:gd name="connsiteX5858" fmla="*/ 7756271 w 22290864"/>
              <a:gd name="connsiteY5858" fmla="*/ 8878286 h 14570476"/>
              <a:gd name="connsiteX5859" fmla="*/ 7491083 w 22290864"/>
              <a:gd name="connsiteY5859" fmla="*/ 8251183 h 14570476"/>
              <a:gd name="connsiteX5860" fmla="*/ 7460213 w 22290864"/>
              <a:gd name="connsiteY5860" fmla="*/ 8178503 h 14570476"/>
              <a:gd name="connsiteX5861" fmla="*/ 7588671 w 22290864"/>
              <a:gd name="connsiteY5861" fmla="*/ 8076959 h 14570476"/>
              <a:gd name="connsiteX5862" fmla="*/ 8175810 w 22290864"/>
              <a:gd name="connsiteY5862" fmla="*/ 7633576 h 14570476"/>
              <a:gd name="connsiteX5863" fmla="*/ 8405479 w 22290864"/>
              <a:gd name="connsiteY5863" fmla="*/ 7580198 h 14570476"/>
              <a:gd name="connsiteX5864" fmla="*/ 8532938 w 22290864"/>
              <a:gd name="connsiteY5864" fmla="*/ 7595636 h 14570476"/>
              <a:gd name="connsiteX5865" fmla="*/ 8734583 w 22290864"/>
              <a:gd name="connsiteY5865" fmla="*/ 7603548 h 14570476"/>
              <a:gd name="connsiteX5866" fmla="*/ 8907375 w 22290864"/>
              <a:gd name="connsiteY5866" fmla="*/ 7477887 h 14570476"/>
              <a:gd name="connsiteX5867" fmla="*/ 8950026 w 22290864"/>
              <a:gd name="connsiteY5867" fmla="*/ 7282447 h 14570476"/>
              <a:gd name="connsiteX5868" fmla="*/ 8793719 w 22290864"/>
              <a:gd name="connsiteY5868" fmla="*/ 6919493 h 14570476"/>
              <a:gd name="connsiteX5869" fmla="*/ 8637579 w 22290864"/>
              <a:gd name="connsiteY5869" fmla="*/ 6777308 h 14570476"/>
              <a:gd name="connsiteX5870" fmla="*/ 8529385 w 22290864"/>
              <a:gd name="connsiteY5870" fmla="*/ 6718016 h 14570476"/>
              <a:gd name="connsiteX5871" fmla="*/ 8372781 w 22290864"/>
              <a:gd name="connsiteY5871" fmla="*/ 6708834 h 14570476"/>
              <a:gd name="connsiteX5872" fmla="*/ 8285222 w 22290864"/>
              <a:gd name="connsiteY5872" fmla="*/ 6743769 h 14570476"/>
              <a:gd name="connsiteX5873" fmla="*/ 8185115 w 22290864"/>
              <a:gd name="connsiteY5873" fmla="*/ 6849197 h 14570476"/>
              <a:gd name="connsiteX5874" fmla="*/ 8126827 w 22290864"/>
              <a:gd name="connsiteY5874" fmla="*/ 7049893 h 14570476"/>
              <a:gd name="connsiteX5875" fmla="*/ 7964702 w 22290864"/>
              <a:gd name="connsiteY5875" fmla="*/ 7359265 h 14570476"/>
              <a:gd name="connsiteX5876" fmla="*/ 7478148 w 22290864"/>
              <a:gd name="connsiteY5876" fmla="*/ 7679599 h 14570476"/>
              <a:gd name="connsiteX5877" fmla="*/ 7274120 w 22290864"/>
              <a:gd name="connsiteY5877" fmla="*/ 7806839 h 14570476"/>
              <a:gd name="connsiteX5878" fmla="*/ 7215523 w 22290864"/>
              <a:gd name="connsiteY5878" fmla="*/ 7843802 h 14570476"/>
              <a:gd name="connsiteX5879" fmla="*/ 7187855 w 22290864"/>
              <a:gd name="connsiteY5879" fmla="*/ 7809546 h 14570476"/>
              <a:gd name="connsiteX5880" fmla="*/ 6650791 w 22290864"/>
              <a:gd name="connsiteY5880" fmla="*/ 7302726 h 14570476"/>
              <a:gd name="connsiteX5881" fmla="*/ 6585578 w 22290864"/>
              <a:gd name="connsiteY5881" fmla="*/ 7254306 h 14570476"/>
              <a:gd name="connsiteX5882" fmla="*/ 6609345 w 22290864"/>
              <a:gd name="connsiteY5882" fmla="*/ 7237936 h 14570476"/>
              <a:gd name="connsiteX5883" fmla="*/ 6768719 w 22290864"/>
              <a:gd name="connsiteY5883" fmla="*/ 7174377 h 14570476"/>
              <a:gd name="connsiteX5884" fmla="*/ 6968158 w 22290864"/>
              <a:gd name="connsiteY5884" fmla="*/ 7063283 h 14570476"/>
              <a:gd name="connsiteX5885" fmla="*/ 6993199 w 22290864"/>
              <a:gd name="connsiteY5885" fmla="*/ 6888660 h 14570476"/>
              <a:gd name="connsiteX5886" fmla="*/ 6791444 w 22290864"/>
              <a:gd name="connsiteY5886" fmla="*/ 6646570 h 14570476"/>
              <a:gd name="connsiteX5887" fmla="*/ 6490389 w 22290864"/>
              <a:gd name="connsiteY5887" fmla="*/ 6568105 h 14570476"/>
              <a:gd name="connsiteX5888" fmla="*/ 6339152 w 22290864"/>
              <a:gd name="connsiteY5888" fmla="*/ 6678242 h 14570476"/>
              <a:gd name="connsiteX5889" fmla="*/ 6331460 w 22290864"/>
              <a:gd name="connsiteY5889" fmla="*/ 6905257 h 14570476"/>
              <a:gd name="connsiteX5890" fmla="*/ 6346202 w 22290864"/>
              <a:gd name="connsiteY5890" fmla="*/ 7015928 h 14570476"/>
              <a:gd name="connsiteX5891" fmla="*/ 6336523 w 22290864"/>
              <a:gd name="connsiteY5891" fmla="*/ 7096073 h 14570476"/>
              <a:gd name="connsiteX5892" fmla="*/ 6270791 w 22290864"/>
              <a:gd name="connsiteY5892" fmla="*/ 7063567 h 14570476"/>
              <a:gd name="connsiteX5893" fmla="*/ 5624753 w 22290864"/>
              <a:gd name="connsiteY5893" fmla="*/ 6811159 h 14570476"/>
              <a:gd name="connsiteX5894" fmla="*/ 5572454 w 22290864"/>
              <a:gd name="connsiteY5894" fmla="*/ 6795529 h 14570476"/>
              <a:gd name="connsiteX5895" fmla="*/ 5632157 w 22290864"/>
              <a:gd name="connsiteY5895" fmla="*/ 6285448 h 14570476"/>
              <a:gd name="connsiteX5896" fmla="*/ 5741951 w 22290864"/>
              <a:gd name="connsiteY5896" fmla="*/ 5802488 h 14570476"/>
              <a:gd name="connsiteX5897" fmla="*/ 5933454 w 22290864"/>
              <a:gd name="connsiteY5897" fmla="*/ 5621421 h 14570476"/>
              <a:gd name="connsiteX5898" fmla="*/ 6066284 w 22290864"/>
              <a:gd name="connsiteY5898" fmla="*/ 5495192 h 14570476"/>
              <a:gd name="connsiteX5899" fmla="*/ 6098032 w 22290864"/>
              <a:gd name="connsiteY5899" fmla="*/ 5420009 h 14570476"/>
              <a:gd name="connsiteX5900" fmla="*/ 5854413 w 22290864"/>
              <a:gd name="connsiteY5900" fmla="*/ 5033898 h 14570476"/>
              <a:gd name="connsiteX5901" fmla="*/ 5377001 w 22290864"/>
              <a:gd name="connsiteY5901" fmla="*/ 4986437 h 14570476"/>
              <a:gd name="connsiteX5902" fmla="*/ 5241191 w 22290864"/>
              <a:gd name="connsiteY5902" fmla="*/ 5046379 h 14570476"/>
              <a:gd name="connsiteX5903" fmla="*/ 5175210 w 22290864"/>
              <a:gd name="connsiteY5903" fmla="*/ 5427043 h 14570476"/>
              <a:gd name="connsiteX5904" fmla="*/ 5240047 w 22290864"/>
              <a:gd name="connsiteY5904" fmla="*/ 5528431 h 14570476"/>
              <a:gd name="connsiteX5905" fmla="*/ 5332451 w 22290864"/>
              <a:gd name="connsiteY5905" fmla="*/ 5712178 h 14570476"/>
              <a:gd name="connsiteX5906" fmla="*/ 5271122 w 22290864"/>
              <a:gd name="connsiteY5906" fmla="*/ 6262117 h 14570476"/>
              <a:gd name="connsiteX5907" fmla="*/ 5239151 w 22290864"/>
              <a:gd name="connsiteY5907" fmla="*/ 6401566 h 14570476"/>
              <a:gd name="connsiteX5908" fmla="*/ 5191025 w 22290864"/>
              <a:gd name="connsiteY5908" fmla="*/ 6609234 h 14570476"/>
              <a:gd name="connsiteX5909" fmla="*/ 5163363 w 22290864"/>
              <a:gd name="connsiteY5909" fmla="*/ 6726759 h 14570476"/>
              <a:gd name="connsiteX5910" fmla="*/ 5119502 w 22290864"/>
              <a:gd name="connsiteY5910" fmla="*/ 6722612 h 14570476"/>
              <a:gd name="connsiteX5911" fmla="*/ 4423704 w 22290864"/>
              <a:gd name="connsiteY5911" fmla="*/ 6743488 h 14570476"/>
              <a:gd name="connsiteX5912" fmla="*/ 4355625 w 22290864"/>
              <a:gd name="connsiteY5912" fmla="*/ 6743105 h 14570476"/>
              <a:gd name="connsiteX5913" fmla="*/ 4429632 w 22290864"/>
              <a:gd name="connsiteY5913" fmla="*/ 6576968 h 14570476"/>
              <a:gd name="connsiteX5914" fmla="*/ 4487732 w 22290864"/>
              <a:gd name="connsiteY5914" fmla="*/ 6468003 h 14570476"/>
              <a:gd name="connsiteX5915" fmla="*/ 4488502 w 22290864"/>
              <a:gd name="connsiteY5915" fmla="*/ 6357596 h 14570476"/>
              <a:gd name="connsiteX5916" fmla="*/ 4251726 w 22290864"/>
              <a:gd name="connsiteY5916" fmla="*/ 6180786 h 14570476"/>
              <a:gd name="connsiteX5917" fmla="*/ 3779428 w 22290864"/>
              <a:gd name="connsiteY5917" fmla="*/ 6383537 h 14570476"/>
              <a:gd name="connsiteX5918" fmla="*/ 3819352 w 22290864"/>
              <a:gd name="connsiteY5918" fmla="*/ 6617627 h 14570476"/>
              <a:gd name="connsiteX5919" fmla="*/ 3915180 w 22290864"/>
              <a:gd name="connsiteY5919" fmla="*/ 6692082 h 14570476"/>
              <a:gd name="connsiteX5920" fmla="*/ 4044243 w 22290864"/>
              <a:gd name="connsiteY5920" fmla="*/ 6802623 h 14570476"/>
              <a:gd name="connsiteX5921" fmla="*/ 4053925 w 22290864"/>
              <a:gd name="connsiteY5921" fmla="*/ 6816571 h 14570476"/>
              <a:gd name="connsiteX5922" fmla="*/ 3964130 w 22290864"/>
              <a:gd name="connsiteY5922" fmla="*/ 6846175 h 14570476"/>
              <a:gd name="connsiteX5923" fmla="*/ 3327089 w 22290864"/>
              <a:gd name="connsiteY5923" fmla="*/ 7123662 h 14570476"/>
              <a:gd name="connsiteX5924" fmla="*/ 3266551 w 22290864"/>
              <a:gd name="connsiteY5924" fmla="*/ 7156599 h 14570476"/>
              <a:gd name="connsiteX5925" fmla="*/ 2849276 w 22290864"/>
              <a:gd name="connsiteY5925" fmla="*/ 6626775 h 14570476"/>
              <a:gd name="connsiteX5926" fmla="*/ 2673022 w 22290864"/>
              <a:gd name="connsiteY5926" fmla="*/ 6291002 h 14570476"/>
              <a:gd name="connsiteX5927" fmla="*/ 2685907 w 22290864"/>
              <a:gd name="connsiteY5927" fmla="*/ 6082386 h 14570476"/>
              <a:gd name="connsiteX5928" fmla="*/ 2701236 w 22290864"/>
              <a:gd name="connsiteY5928" fmla="*/ 5960440 h 14570476"/>
              <a:gd name="connsiteX5929" fmla="*/ 2666455 w 22290864"/>
              <a:gd name="connsiteY5929" fmla="*/ 5815845 h 14570476"/>
              <a:gd name="connsiteX5930" fmla="*/ 2509412 w 22290864"/>
              <a:gd name="connsiteY5930" fmla="*/ 5684854 h 14570476"/>
              <a:gd name="connsiteX5931" fmla="*/ 1954531 w 22290864"/>
              <a:gd name="connsiteY5931" fmla="*/ 5874713 h 14570476"/>
              <a:gd name="connsiteX5932" fmla="*/ 1867975 w 22290864"/>
              <a:gd name="connsiteY5932" fmla="*/ 5980849 h 14570476"/>
              <a:gd name="connsiteX5933" fmla="*/ 1791508 w 22290864"/>
              <a:gd name="connsiteY5933" fmla="*/ 6158877 h 14570476"/>
              <a:gd name="connsiteX5934" fmla="*/ 1869324 w 22290864"/>
              <a:gd name="connsiteY5934" fmla="*/ 6384386 h 14570476"/>
              <a:gd name="connsiteX5935" fmla="*/ 1995315 w 22290864"/>
              <a:gd name="connsiteY5935" fmla="*/ 6461626 h 14570476"/>
              <a:gd name="connsiteX5936" fmla="*/ 2108068 w 22290864"/>
              <a:gd name="connsiteY5936" fmla="*/ 6487949 h 14570476"/>
              <a:gd name="connsiteX5937" fmla="*/ 2419014 w 22290864"/>
              <a:gd name="connsiteY5937" fmla="*/ 6625301 h 14570476"/>
              <a:gd name="connsiteX5938" fmla="*/ 2763331 w 22290864"/>
              <a:gd name="connsiteY5938" fmla="*/ 7133182 h 14570476"/>
              <a:gd name="connsiteX5939" fmla="*/ 2892290 w 22290864"/>
              <a:gd name="connsiteY5939" fmla="*/ 7338870 h 14570476"/>
              <a:gd name="connsiteX5940" fmla="*/ 2930342 w 22290864"/>
              <a:gd name="connsiteY5940" fmla="*/ 7399278 h 14570476"/>
              <a:gd name="connsiteX5941" fmla="*/ 2908578 w 22290864"/>
              <a:gd name="connsiteY5941" fmla="*/ 7416911 h 14570476"/>
              <a:gd name="connsiteX5942" fmla="*/ 2412048 w 22290864"/>
              <a:gd name="connsiteY5942" fmla="*/ 7946575 h 14570476"/>
              <a:gd name="connsiteX5943" fmla="*/ 2363155 w 22290864"/>
              <a:gd name="connsiteY5943" fmla="*/ 8003663 h 14570476"/>
              <a:gd name="connsiteX5944" fmla="*/ 2298121 w 22290864"/>
              <a:gd name="connsiteY5944" fmla="*/ 7842223 h 14570476"/>
              <a:gd name="connsiteX5945" fmla="*/ 2189672 w 22290864"/>
              <a:gd name="connsiteY5945" fmla="*/ 7642193 h 14570476"/>
              <a:gd name="connsiteX5946" fmla="*/ 2015670 w 22290864"/>
              <a:gd name="connsiteY5946" fmla="*/ 7615316 h 14570476"/>
              <a:gd name="connsiteX5947" fmla="*/ 1891833 w 22290864"/>
              <a:gd name="connsiteY5947" fmla="*/ 7681131 h 14570476"/>
              <a:gd name="connsiteX5948" fmla="*/ 1705239 w 22290864"/>
              <a:gd name="connsiteY5948" fmla="*/ 8172209 h 14570476"/>
              <a:gd name="connsiteX5949" fmla="*/ 1786786 w 22290864"/>
              <a:gd name="connsiteY5949" fmla="*/ 8263977 h 14570476"/>
              <a:gd name="connsiteX5950" fmla="*/ 2006456 w 22290864"/>
              <a:gd name="connsiteY5950" fmla="*/ 8283261 h 14570476"/>
              <a:gd name="connsiteX5951" fmla="*/ 2173523 w 22290864"/>
              <a:gd name="connsiteY5951" fmla="*/ 8264319 h 14570476"/>
              <a:gd name="connsiteX5952" fmla="*/ 2204086 w 22290864"/>
              <a:gd name="connsiteY5952" fmla="*/ 8267358 h 14570476"/>
              <a:gd name="connsiteX5953" fmla="*/ 2192694 w 22290864"/>
              <a:gd name="connsiteY5953" fmla="*/ 8289854 h 14570476"/>
              <a:gd name="connsiteX5954" fmla="*/ 2144999 w 22290864"/>
              <a:gd name="connsiteY5954" fmla="*/ 8384100 h 14570476"/>
              <a:gd name="connsiteX5955" fmla="*/ 1921422 w 22290864"/>
              <a:gd name="connsiteY5955" fmla="*/ 8977302 h 14570476"/>
              <a:gd name="connsiteX5956" fmla="*/ 1901687 w 22290864"/>
              <a:gd name="connsiteY5956" fmla="*/ 9049421 h 14570476"/>
              <a:gd name="connsiteX5957" fmla="*/ 1819821 w 22290864"/>
              <a:gd name="connsiteY5957" fmla="*/ 9044263 h 14570476"/>
              <a:gd name="connsiteX5958" fmla="*/ 922865 w 22290864"/>
              <a:gd name="connsiteY5958" fmla="*/ 8883355 h 14570476"/>
              <a:gd name="connsiteX5959" fmla="*/ 749804 w 22290864"/>
              <a:gd name="connsiteY5959" fmla="*/ 8705853 h 14570476"/>
              <a:gd name="connsiteX5960" fmla="*/ 505925 w 22290864"/>
              <a:gd name="connsiteY5960" fmla="*/ 8523440 h 14570476"/>
              <a:gd name="connsiteX5961" fmla="*/ 268573 w 22290864"/>
              <a:gd name="connsiteY5961" fmla="*/ 8600535 h 14570476"/>
              <a:gd name="connsiteX5962" fmla="*/ 136645 w 22290864"/>
              <a:gd name="connsiteY5962" fmla="*/ 8809664 h 14570476"/>
              <a:gd name="connsiteX5963" fmla="*/ 153663 w 22290864"/>
              <a:gd name="connsiteY5963" fmla="*/ 9365902 h 14570476"/>
              <a:gd name="connsiteX5964" fmla="*/ 240097 w 22290864"/>
              <a:gd name="connsiteY5964" fmla="*/ 9453472 h 14570476"/>
              <a:gd name="connsiteX5965" fmla="*/ 493389 w 22290864"/>
              <a:gd name="connsiteY5965" fmla="*/ 9477162 h 14570476"/>
              <a:gd name="connsiteX5966" fmla="*/ 643478 w 22290864"/>
              <a:gd name="connsiteY5966" fmla="*/ 9389263 h 14570476"/>
              <a:gd name="connsiteX5967" fmla="*/ 808783 w 22290864"/>
              <a:gd name="connsiteY5967" fmla="*/ 9300322 h 14570476"/>
              <a:gd name="connsiteX5968" fmla="*/ 1088215 w 22290864"/>
              <a:gd name="connsiteY5968" fmla="*/ 9292338 h 14570476"/>
              <a:gd name="connsiteX5969" fmla="*/ 1395545 w 22290864"/>
              <a:gd name="connsiteY5969" fmla="*/ 9359080 h 14570476"/>
              <a:gd name="connsiteX5970" fmla="*/ 1744890 w 22290864"/>
              <a:gd name="connsiteY5970" fmla="*/ 9440003 h 14570476"/>
              <a:gd name="connsiteX5971" fmla="*/ 1833803 w 22290864"/>
              <a:gd name="connsiteY5971" fmla="*/ 9464171 h 14570476"/>
              <a:gd name="connsiteX5972" fmla="*/ 1832569 w 22290864"/>
              <a:gd name="connsiteY5972" fmla="*/ 9530040 h 14570476"/>
              <a:gd name="connsiteX5973" fmla="*/ 1861358 w 22290864"/>
              <a:gd name="connsiteY5973" fmla="*/ 10198995 h 14570476"/>
              <a:gd name="connsiteX5974" fmla="*/ 1870935 w 22290864"/>
              <a:gd name="connsiteY5974" fmla="*/ 10261044 h 14570476"/>
              <a:gd name="connsiteX5975" fmla="*/ 1849562 w 22290864"/>
              <a:gd name="connsiteY5975" fmla="*/ 10257641 h 14570476"/>
              <a:gd name="connsiteX5976" fmla="*/ 1681735 w 22290864"/>
              <a:gd name="connsiteY5976" fmla="*/ 10183693 h 14570476"/>
              <a:gd name="connsiteX5977" fmla="*/ 1456521 w 22290864"/>
              <a:gd name="connsiteY5977" fmla="*/ 10121709 h 14570476"/>
              <a:gd name="connsiteX5978" fmla="*/ 1280637 w 22290864"/>
              <a:gd name="connsiteY5978" fmla="*/ 10349033 h 14570476"/>
              <a:gd name="connsiteX5979" fmla="*/ 1291838 w 22290864"/>
              <a:gd name="connsiteY5979" fmla="*/ 10548760 h 14570476"/>
              <a:gd name="connsiteX5980" fmla="*/ 1455417 w 22290864"/>
              <a:gd name="connsiteY5980" fmla="*/ 10819410 h 14570476"/>
              <a:gd name="connsiteX5981" fmla="*/ 1619088 w 22290864"/>
              <a:gd name="connsiteY5981" fmla="*/ 10843133 h 14570476"/>
              <a:gd name="connsiteX5982" fmla="*/ 1770826 w 22290864"/>
              <a:gd name="connsiteY5982" fmla="*/ 10721549 h 14570476"/>
              <a:gd name="connsiteX5983" fmla="*/ 1886913 w 22290864"/>
              <a:gd name="connsiteY5983" fmla="*/ 10577477 h 14570476"/>
              <a:gd name="connsiteX5984" fmla="*/ 1948610 w 22290864"/>
              <a:gd name="connsiteY5984" fmla="*/ 10590636 h 14570476"/>
              <a:gd name="connsiteX5985" fmla="*/ 2241243 w 22290864"/>
              <a:gd name="connsiteY5985" fmla="*/ 11269217 h 14570476"/>
              <a:gd name="connsiteX5986" fmla="*/ 2274807 w 22290864"/>
              <a:gd name="connsiteY5986" fmla="*/ 11334075 h 14570476"/>
              <a:gd name="connsiteX5987" fmla="*/ 1918891 w 22290864"/>
              <a:gd name="connsiteY5987" fmla="*/ 11618646 h 14570476"/>
              <a:gd name="connsiteX5988" fmla="*/ 1422180 w 22290864"/>
              <a:gd name="connsiteY5988" fmla="*/ 11942653 h 14570476"/>
              <a:gd name="connsiteX5989" fmla="*/ 1177243 w 22290864"/>
              <a:gd name="connsiteY5989" fmla="*/ 11937675 h 14570476"/>
              <a:gd name="connsiteX5990" fmla="*/ 979961 w 22290864"/>
              <a:gd name="connsiteY5990" fmla="*/ 11930835 h 14570476"/>
              <a:gd name="connsiteX5991" fmla="*/ 805314 w 22290864"/>
              <a:gd name="connsiteY5991" fmla="*/ 12055888 h 14570476"/>
              <a:gd name="connsiteX5992" fmla="*/ 771119 w 22290864"/>
              <a:gd name="connsiteY5992" fmla="*/ 12305386 h 14570476"/>
              <a:gd name="connsiteX5993" fmla="*/ 1020041 w 22290864"/>
              <a:gd name="connsiteY5993" fmla="*/ 12719486 h 14570476"/>
              <a:gd name="connsiteX5994" fmla="*/ 1089026 w 22290864"/>
              <a:gd name="connsiteY5994" fmla="*/ 12766365 h 14570476"/>
              <a:gd name="connsiteX5995" fmla="*/ 1340562 w 22290864"/>
              <a:gd name="connsiteY5995" fmla="*/ 12824793 h 14570476"/>
              <a:gd name="connsiteX5996" fmla="*/ 1519931 w 22290864"/>
              <a:gd name="connsiteY5996" fmla="*/ 12699358 h 14570476"/>
              <a:gd name="connsiteX5997" fmla="*/ 1580121 w 22290864"/>
              <a:gd name="connsiteY5997" fmla="*/ 12511624 h 14570476"/>
              <a:gd name="connsiteX5998" fmla="*/ 1636874 w 22290864"/>
              <a:gd name="connsiteY5998" fmla="*/ 12317799 h 14570476"/>
              <a:gd name="connsiteX5999" fmla="*/ 1807128 w 22290864"/>
              <a:gd name="connsiteY5999" fmla="*/ 12127808 h 14570476"/>
              <a:gd name="connsiteX6000" fmla="*/ 2221351 w 22290864"/>
              <a:gd name="connsiteY6000" fmla="*/ 11862657 h 14570476"/>
              <a:gd name="connsiteX6001" fmla="*/ 2445163 w 22290864"/>
              <a:gd name="connsiteY6001" fmla="*/ 11722694 h 14570476"/>
              <a:gd name="connsiteX6002" fmla="*/ 2524876 w 22290864"/>
              <a:gd name="connsiteY6002" fmla="*/ 11678889 h 14570476"/>
              <a:gd name="connsiteX6003" fmla="*/ 2561758 w 22290864"/>
              <a:gd name="connsiteY6003" fmla="*/ 11718958 h 14570476"/>
              <a:gd name="connsiteX6004" fmla="*/ 3095799 w 22290864"/>
              <a:gd name="connsiteY6004" fmla="*/ 12204829 h 14570476"/>
              <a:gd name="connsiteX6005" fmla="*/ 3150911 w 22290864"/>
              <a:gd name="connsiteY6005" fmla="*/ 12243516 h 14570476"/>
              <a:gd name="connsiteX6006" fmla="*/ 3124217 w 22290864"/>
              <a:gd name="connsiteY6006" fmla="*/ 12263640 h 14570476"/>
              <a:gd name="connsiteX6007" fmla="*/ 2958291 w 22290864"/>
              <a:gd name="connsiteY6007" fmla="*/ 12333148 h 14570476"/>
              <a:gd name="connsiteX6008" fmla="*/ 2853680 w 22290864"/>
              <a:gd name="connsiteY6008" fmla="*/ 12364046 h 14570476"/>
              <a:gd name="connsiteX6009" fmla="*/ 2721805 w 22290864"/>
              <a:gd name="connsiteY6009" fmla="*/ 12549124 h 14570476"/>
              <a:gd name="connsiteX6010" fmla="*/ 2820928 w 22290864"/>
              <a:gd name="connsiteY6010" fmla="*/ 12770153 h 14570476"/>
              <a:gd name="connsiteX6011" fmla="*/ 3312104 w 22290864"/>
              <a:gd name="connsiteY6011" fmla="*/ 12910307 h 14570476"/>
              <a:gd name="connsiteX6012" fmla="*/ 3373934 w 22290864"/>
              <a:gd name="connsiteY6012" fmla="*/ 12845140 h 14570476"/>
              <a:gd name="connsiteX6013" fmla="*/ 3395153 w 22290864"/>
              <a:gd name="connsiteY6013" fmla="*/ 12612659 h 14570476"/>
              <a:gd name="connsiteX6014" fmla="*/ 3378285 w 22290864"/>
              <a:gd name="connsiteY6014" fmla="*/ 12506246 h 14570476"/>
              <a:gd name="connsiteX6015" fmla="*/ 3389131 w 22290864"/>
              <a:gd name="connsiteY6015" fmla="*/ 12399396 h 14570476"/>
              <a:gd name="connsiteX6016" fmla="*/ 3473581 w 22290864"/>
              <a:gd name="connsiteY6016" fmla="*/ 12434187 h 14570476"/>
              <a:gd name="connsiteX6017" fmla="*/ 4069803 w 22290864"/>
              <a:gd name="connsiteY6017" fmla="*/ 12665252 h 14570476"/>
              <a:gd name="connsiteX6018" fmla="*/ 4143624 w 22290864"/>
              <a:gd name="connsiteY6018" fmla="*/ 12684938 h 14570476"/>
              <a:gd name="connsiteX6019" fmla="*/ 4138961 w 22290864"/>
              <a:gd name="connsiteY6019" fmla="*/ 12718961 h 14570476"/>
              <a:gd name="connsiteX6020" fmla="*/ 4113602 w 22290864"/>
              <a:gd name="connsiteY6020" fmla="*/ 12933149 h 14570476"/>
              <a:gd name="connsiteX6021" fmla="*/ 4003017 w 22290864"/>
              <a:gd name="connsiteY6021" fmla="*/ 13661478 h 14570476"/>
              <a:gd name="connsiteX6022" fmla="*/ 3791878 w 22290864"/>
              <a:gd name="connsiteY6022" fmla="*/ 13902965 h 14570476"/>
              <a:gd name="connsiteX6023" fmla="*/ 3685837 w 22290864"/>
              <a:gd name="connsiteY6023" fmla="*/ 13986730 h 14570476"/>
              <a:gd name="connsiteX6024" fmla="*/ 3660700 w 22290864"/>
              <a:gd name="connsiteY6024" fmla="*/ 14361236 h 14570476"/>
              <a:gd name="connsiteX6025" fmla="*/ 4182912 w 22290864"/>
              <a:gd name="connsiteY6025" fmla="*/ 14570254 h 14570476"/>
              <a:gd name="connsiteX6026" fmla="*/ 4255997 w 22290864"/>
              <a:gd name="connsiteY6026" fmla="*/ 14565259 h 1457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</a:cxnLst>
            <a:rect l="l" t="t" r="r" b="b"/>
            <a:pathLst>
              <a:path w="22290864" h="14570476">
                <a:moveTo>
                  <a:pt x="15212159" y="2738106"/>
                </a:moveTo>
                <a:cubicBezTo>
                  <a:pt x="15218632" y="2740492"/>
                  <a:pt x="15228963" y="2738604"/>
                  <a:pt x="15236391" y="2733646"/>
                </a:cubicBezTo>
                <a:cubicBezTo>
                  <a:pt x="15243838" y="2728707"/>
                  <a:pt x="15246992" y="2722856"/>
                  <a:pt x="15245456" y="2716860"/>
                </a:cubicBezTo>
                <a:cubicBezTo>
                  <a:pt x="15244917" y="2714681"/>
                  <a:pt x="15243963" y="2712980"/>
                  <a:pt x="15242365" y="2711299"/>
                </a:cubicBezTo>
                <a:cubicBezTo>
                  <a:pt x="15240747" y="2709577"/>
                  <a:pt x="15238838" y="2708353"/>
                  <a:pt x="15235457" y="2706900"/>
                </a:cubicBezTo>
                <a:cubicBezTo>
                  <a:pt x="15228631" y="2703954"/>
                  <a:pt x="15225727" y="2701920"/>
                  <a:pt x="15223321" y="2698435"/>
                </a:cubicBezTo>
                <a:cubicBezTo>
                  <a:pt x="15221059" y="2695157"/>
                  <a:pt x="15220271" y="2693206"/>
                  <a:pt x="15213881" y="2675031"/>
                </a:cubicBezTo>
                <a:cubicBezTo>
                  <a:pt x="15209566" y="2662706"/>
                  <a:pt x="15207906" y="2657767"/>
                  <a:pt x="15208031" y="2657581"/>
                </a:cubicBezTo>
                <a:cubicBezTo>
                  <a:pt x="15208093" y="2657477"/>
                  <a:pt x="15208985" y="2656959"/>
                  <a:pt x="15210002" y="2656461"/>
                </a:cubicBezTo>
                <a:cubicBezTo>
                  <a:pt x="15217678" y="2652601"/>
                  <a:pt x="15228341" y="2645298"/>
                  <a:pt x="15235229" y="2639198"/>
                </a:cubicBezTo>
                <a:cubicBezTo>
                  <a:pt x="15236162" y="2638367"/>
                  <a:pt x="15236971" y="2637683"/>
                  <a:pt x="15237013" y="2637683"/>
                </a:cubicBezTo>
                <a:cubicBezTo>
                  <a:pt x="15237054" y="2637683"/>
                  <a:pt x="15237345" y="2638222"/>
                  <a:pt x="15237635" y="2638886"/>
                </a:cubicBezTo>
                <a:cubicBezTo>
                  <a:pt x="15238652" y="2641148"/>
                  <a:pt x="15238838" y="2642289"/>
                  <a:pt x="15239025" y="2647331"/>
                </a:cubicBezTo>
                <a:cubicBezTo>
                  <a:pt x="15239253" y="2653597"/>
                  <a:pt x="15239585" y="2654614"/>
                  <a:pt x="15242116" y="2657041"/>
                </a:cubicBezTo>
                <a:cubicBezTo>
                  <a:pt x="15243942" y="2658784"/>
                  <a:pt x="15245664" y="2659531"/>
                  <a:pt x="15248050" y="2659635"/>
                </a:cubicBezTo>
                <a:cubicBezTo>
                  <a:pt x="15250290" y="2659739"/>
                  <a:pt x="15252095" y="2659365"/>
                  <a:pt x="15254315" y="2658328"/>
                </a:cubicBezTo>
                <a:cubicBezTo>
                  <a:pt x="15262344" y="2654614"/>
                  <a:pt x="15268650" y="2645671"/>
                  <a:pt x="15267654" y="2639405"/>
                </a:cubicBezTo>
                <a:cubicBezTo>
                  <a:pt x="15267323" y="2637392"/>
                  <a:pt x="15266555" y="2635919"/>
                  <a:pt x="15264978" y="2634342"/>
                </a:cubicBezTo>
                <a:cubicBezTo>
                  <a:pt x="15263568" y="2632911"/>
                  <a:pt x="15262116" y="2632039"/>
                  <a:pt x="15260560" y="2631666"/>
                </a:cubicBezTo>
                <a:cubicBezTo>
                  <a:pt x="15260061" y="2631541"/>
                  <a:pt x="15257884" y="2631355"/>
                  <a:pt x="15255705" y="2631251"/>
                </a:cubicBezTo>
                <a:cubicBezTo>
                  <a:pt x="15253527" y="2631147"/>
                  <a:pt x="15251099" y="2630919"/>
                  <a:pt x="15250290" y="2630753"/>
                </a:cubicBezTo>
                <a:cubicBezTo>
                  <a:pt x="15248713" y="2630421"/>
                  <a:pt x="15246162" y="2629466"/>
                  <a:pt x="15245954" y="2629134"/>
                </a:cubicBezTo>
                <a:cubicBezTo>
                  <a:pt x="15245892" y="2629031"/>
                  <a:pt x="15246514" y="2628180"/>
                  <a:pt x="15247365" y="2627246"/>
                </a:cubicBezTo>
                <a:cubicBezTo>
                  <a:pt x="15254377" y="2619445"/>
                  <a:pt x="15260373" y="2610793"/>
                  <a:pt x="15266119" y="2600190"/>
                </a:cubicBezTo>
                <a:lnTo>
                  <a:pt x="15266928" y="2598717"/>
                </a:lnTo>
                <a:lnTo>
                  <a:pt x="15275123" y="2601559"/>
                </a:lnTo>
                <a:cubicBezTo>
                  <a:pt x="15289085" y="2606435"/>
                  <a:pt x="15299458" y="2610212"/>
                  <a:pt x="15302549" y="2611539"/>
                </a:cubicBezTo>
                <a:cubicBezTo>
                  <a:pt x="15306699" y="2613324"/>
                  <a:pt x="15309624" y="2615482"/>
                  <a:pt x="15311678" y="2618241"/>
                </a:cubicBezTo>
                <a:cubicBezTo>
                  <a:pt x="15313088" y="2620171"/>
                  <a:pt x="15314126" y="2622163"/>
                  <a:pt x="15315972" y="2626499"/>
                </a:cubicBezTo>
                <a:cubicBezTo>
                  <a:pt x="15318607" y="2632724"/>
                  <a:pt x="15320910" y="2635027"/>
                  <a:pt x="15325785" y="2636272"/>
                </a:cubicBezTo>
                <a:cubicBezTo>
                  <a:pt x="15330784" y="2637538"/>
                  <a:pt x="15336075" y="2635317"/>
                  <a:pt x="15340452" y="2630130"/>
                </a:cubicBezTo>
                <a:cubicBezTo>
                  <a:pt x="15344352" y="2625483"/>
                  <a:pt x="15347029" y="2619818"/>
                  <a:pt x="15348045" y="2614071"/>
                </a:cubicBezTo>
                <a:cubicBezTo>
                  <a:pt x="15348460" y="2611622"/>
                  <a:pt x="15348460" y="2606975"/>
                  <a:pt x="15348024" y="2605045"/>
                </a:cubicBezTo>
                <a:cubicBezTo>
                  <a:pt x="15346967" y="2600397"/>
                  <a:pt x="15343813" y="2596933"/>
                  <a:pt x="15339436" y="2595605"/>
                </a:cubicBezTo>
                <a:cubicBezTo>
                  <a:pt x="15335930" y="2594546"/>
                  <a:pt x="15333606" y="2594837"/>
                  <a:pt x="15327673" y="2597119"/>
                </a:cubicBezTo>
                <a:cubicBezTo>
                  <a:pt x="15322279" y="2599194"/>
                  <a:pt x="15321034" y="2599506"/>
                  <a:pt x="15317756" y="2599651"/>
                </a:cubicBezTo>
                <a:cubicBezTo>
                  <a:pt x="15313379" y="2599837"/>
                  <a:pt x="15310806" y="2599173"/>
                  <a:pt x="15304479" y="2596290"/>
                </a:cubicBezTo>
                <a:cubicBezTo>
                  <a:pt x="15299915" y="2594194"/>
                  <a:pt x="15274418" y="2581994"/>
                  <a:pt x="15274127" y="2581765"/>
                </a:cubicBezTo>
                <a:cubicBezTo>
                  <a:pt x="15274086" y="2581724"/>
                  <a:pt x="15274480" y="2580354"/>
                  <a:pt x="15274999" y="2578736"/>
                </a:cubicBezTo>
                <a:cubicBezTo>
                  <a:pt x="15278111" y="2568984"/>
                  <a:pt x="15280330" y="2556929"/>
                  <a:pt x="15280849" y="2546845"/>
                </a:cubicBezTo>
                <a:cubicBezTo>
                  <a:pt x="15281015" y="2543691"/>
                  <a:pt x="15280808" y="2543857"/>
                  <a:pt x="15283152" y="2544937"/>
                </a:cubicBezTo>
                <a:cubicBezTo>
                  <a:pt x="15285081" y="2545828"/>
                  <a:pt x="15286077" y="2546575"/>
                  <a:pt x="15289127" y="2549480"/>
                </a:cubicBezTo>
                <a:cubicBezTo>
                  <a:pt x="15290641" y="2550912"/>
                  <a:pt x="15292384" y="2552385"/>
                  <a:pt x="15292986" y="2552759"/>
                </a:cubicBezTo>
                <a:cubicBezTo>
                  <a:pt x="15296637" y="2554937"/>
                  <a:pt x="15301160" y="2554273"/>
                  <a:pt x="15304271" y="2551078"/>
                </a:cubicBezTo>
                <a:cubicBezTo>
                  <a:pt x="15309209" y="2546036"/>
                  <a:pt x="15310246" y="2534271"/>
                  <a:pt x="15306387" y="2526989"/>
                </a:cubicBezTo>
                <a:cubicBezTo>
                  <a:pt x="15305433" y="2525184"/>
                  <a:pt x="15303359" y="2523088"/>
                  <a:pt x="15301803" y="2522320"/>
                </a:cubicBezTo>
                <a:cubicBezTo>
                  <a:pt x="15300205" y="2521553"/>
                  <a:pt x="15298214" y="2521241"/>
                  <a:pt x="15296346" y="2521511"/>
                </a:cubicBezTo>
                <a:cubicBezTo>
                  <a:pt x="15293774" y="2521884"/>
                  <a:pt x="15292446" y="2522735"/>
                  <a:pt x="15288359" y="2526636"/>
                </a:cubicBezTo>
                <a:cubicBezTo>
                  <a:pt x="15287073" y="2527860"/>
                  <a:pt x="15285558" y="2529188"/>
                  <a:pt x="15285019" y="2529561"/>
                </a:cubicBezTo>
                <a:cubicBezTo>
                  <a:pt x="15284044" y="2530226"/>
                  <a:pt x="15281555" y="2531450"/>
                  <a:pt x="15281160" y="2531450"/>
                </a:cubicBezTo>
                <a:cubicBezTo>
                  <a:pt x="15280932" y="2531450"/>
                  <a:pt x="15280849" y="2530806"/>
                  <a:pt x="15280517" y="2526885"/>
                </a:cubicBezTo>
                <a:cubicBezTo>
                  <a:pt x="15280081" y="2521573"/>
                  <a:pt x="15279024" y="2514975"/>
                  <a:pt x="15277717" y="2509249"/>
                </a:cubicBezTo>
                <a:cubicBezTo>
                  <a:pt x="15277053" y="2506323"/>
                  <a:pt x="15275435" y="2500451"/>
                  <a:pt x="15274854" y="2498770"/>
                </a:cubicBezTo>
                <a:lnTo>
                  <a:pt x="15274563" y="2497941"/>
                </a:lnTo>
                <a:lnTo>
                  <a:pt x="15277488" y="2496530"/>
                </a:lnTo>
                <a:cubicBezTo>
                  <a:pt x="15282986" y="2493853"/>
                  <a:pt x="15293898" y="2488666"/>
                  <a:pt x="15298774" y="2486383"/>
                </a:cubicBezTo>
                <a:cubicBezTo>
                  <a:pt x="15307985" y="2482088"/>
                  <a:pt x="15311242" y="2480823"/>
                  <a:pt x="15314022" y="2480512"/>
                </a:cubicBezTo>
                <a:cubicBezTo>
                  <a:pt x="15314707" y="2480449"/>
                  <a:pt x="15315598" y="2480346"/>
                  <a:pt x="15315993" y="2480284"/>
                </a:cubicBezTo>
                <a:cubicBezTo>
                  <a:pt x="15317113" y="2480138"/>
                  <a:pt x="15320640" y="2480595"/>
                  <a:pt x="15322486" y="2481134"/>
                </a:cubicBezTo>
                <a:cubicBezTo>
                  <a:pt x="15323420" y="2481404"/>
                  <a:pt x="15325723" y="2482255"/>
                  <a:pt x="15327610" y="2483002"/>
                </a:cubicBezTo>
                <a:cubicBezTo>
                  <a:pt x="15329498" y="2483770"/>
                  <a:pt x="15331719" y="2484578"/>
                  <a:pt x="15332569" y="2484786"/>
                </a:cubicBezTo>
                <a:cubicBezTo>
                  <a:pt x="15336822" y="2485886"/>
                  <a:pt x="15340929" y="2484703"/>
                  <a:pt x="15344228" y="2481445"/>
                </a:cubicBezTo>
                <a:cubicBezTo>
                  <a:pt x="15346967" y="2478748"/>
                  <a:pt x="15348212" y="2475345"/>
                  <a:pt x="15348211" y="2470656"/>
                </a:cubicBezTo>
                <a:cubicBezTo>
                  <a:pt x="15348211" y="2462170"/>
                  <a:pt x="15344352" y="2453103"/>
                  <a:pt x="15338419" y="2447583"/>
                </a:cubicBezTo>
                <a:cubicBezTo>
                  <a:pt x="15335037" y="2444471"/>
                  <a:pt x="15331635" y="2443060"/>
                  <a:pt x="15328004" y="2443330"/>
                </a:cubicBezTo>
                <a:cubicBezTo>
                  <a:pt x="15324997" y="2443558"/>
                  <a:pt x="15321739" y="2445156"/>
                  <a:pt x="15319685" y="2447397"/>
                </a:cubicBezTo>
                <a:cubicBezTo>
                  <a:pt x="15318212" y="2449015"/>
                  <a:pt x="15317528" y="2450198"/>
                  <a:pt x="15315495" y="2454742"/>
                </a:cubicBezTo>
                <a:cubicBezTo>
                  <a:pt x="15313234" y="2459804"/>
                  <a:pt x="15312238" y="2461381"/>
                  <a:pt x="15309790" y="2463809"/>
                </a:cubicBezTo>
                <a:cubicBezTo>
                  <a:pt x="15306553" y="2467025"/>
                  <a:pt x="15304686" y="2467938"/>
                  <a:pt x="15292965" y="2472109"/>
                </a:cubicBezTo>
                <a:cubicBezTo>
                  <a:pt x="15283940" y="2475325"/>
                  <a:pt x="15268090" y="2480823"/>
                  <a:pt x="15267862" y="2480823"/>
                </a:cubicBezTo>
                <a:cubicBezTo>
                  <a:pt x="15267758" y="2480823"/>
                  <a:pt x="15267323" y="2480138"/>
                  <a:pt x="15266908" y="2479329"/>
                </a:cubicBezTo>
                <a:cubicBezTo>
                  <a:pt x="15262613" y="2470780"/>
                  <a:pt x="15256452" y="2461485"/>
                  <a:pt x="15250290" y="2454202"/>
                </a:cubicBezTo>
                <a:cubicBezTo>
                  <a:pt x="15249066" y="2452729"/>
                  <a:pt x="15247822" y="2451256"/>
                  <a:pt x="15247552" y="2450924"/>
                </a:cubicBezTo>
                <a:lnTo>
                  <a:pt x="15247054" y="2450323"/>
                </a:lnTo>
                <a:lnTo>
                  <a:pt x="15248029" y="2449887"/>
                </a:lnTo>
                <a:cubicBezTo>
                  <a:pt x="15249751" y="2449140"/>
                  <a:pt x="15251618" y="2448849"/>
                  <a:pt x="15255726" y="2448745"/>
                </a:cubicBezTo>
                <a:cubicBezTo>
                  <a:pt x="15260249" y="2448642"/>
                  <a:pt x="15261721" y="2448413"/>
                  <a:pt x="15263173" y="2447688"/>
                </a:cubicBezTo>
                <a:cubicBezTo>
                  <a:pt x="15265414" y="2446546"/>
                  <a:pt x="15267551" y="2443683"/>
                  <a:pt x="15268070" y="2441089"/>
                </a:cubicBezTo>
                <a:cubicBezTo>
                  <a:pt x="15269377" y="2434761"/>
                  <a:pt x="15263153" y="2425341"/>
                  <a:pt x="15255124" y="2421503"/>
                </a:cubicBezTo>
                <a:cubicBezTo>
                  <a:pt x="15252593" y="2420278"/>
                  <a:pt x="15251266" y="2419946"/>
                  <a:pt x="15249087" y="2419967"/>
                </a:cubicBezTo>
                <a:cubicBezTo>
                  <a:pt x="15246224" y="2419988"/>
                  <a:pt x="15243672" y="2421357"/>
                  <a:pt x="15241805" y="2423827"/>
                </a:cubicBezTo>
                <a:cubicBezTo>
                  <a:pt x="15240394" y="2425715"/>
                  <a:pt x="15240063" y="2427084"/>
                  <a:pt x="15239834" y="2431898"/>
                </a:cubicBezTo>
                <a:cubicBezTo>
                  <a:pt x="15239730" y="2434138"/>
                  <a:pt x="15239523" y="2436607"/>
                  <a:pt x="15239357" y="2437396"/>
                </a:cubicBezTo>
                <a:cubicBezTo>
                  <a:pt x="15239046" y="2438848"/>
                  <a:pt x="15238257" y="2441193"/>
                  <a:pt x="15238050" y="2441193"/>
                </a:cubicBezTo>
                <a:cubicBezTo>
                  <a:pt x="15237988" y="2441193"/>
                  <a:pt x="15236950" y="2440322"/>
                  <a:pt x="15235747" y="2439263"/>
                </a:cubicBezTo>
                <a:cubicBezTo>
                  <a:pt x="15228154" y="2432624"/>
                  <a:pt x="15220292" y="2427146"/>
                  <a:pt x="15211267" y="2422229"/>
                </a:cubicBezTo>
                <a:cubicBezTo>
                  <a:pt x="15208923" y="2420942"/>
                  <a:pt x="15208321" y="2420527"/>
                  <a:pt x="15208425" y="2420258"/>
                </a:cubicBezTo>
                <a:cubicBezTo>
                  <a:pt x="15208508" y="2420071"/>
                  <a:pt x="15209566" y="2417042"/>
                  <a:pt x="15210811" y="2413494"/>
                </a:cubicBezTo>
                <a:cubicBezTo>
                  <a:pt x="15217200" y="2395214"/>
                  <a:pt x="15220727" y="2385856"/>
                  <a:pt x="15222200" y="2383346"/>
                </a:cubicBezTo>
                <a:cubicBezTo>
                  <a:pt x="15224047" y="2380192"/>
                  <a:pt x="15226515" y="2377702"/>
                  <a:pt x="15229461" y="2376001"/>
                </a:cubicBezTo>
                <a:cubicBezTo>
                  <a:pt x="15230312" y="2375524"/>
                  <a:pt x="15232615" y="2374444"/>
                  <a:pt x="15234544" y="2373594"/>
                </a:cubicBezTo>
                <a:cubicBezTo>
                  <a:pt x="15239232" y="2371581"/>
                  <a:pt x="15240519" y="2370834"/>
                  <a:pt x="15242199" y="2369174"/>
                </a:cubicBezTo>
                <a:cubicBezTo>
                  <a:pt x="15244440" y="2366933"/>
                  <a:pt x="15245664" y="2363884"/>
                  <a:pt x="15245664" y="2360481"/>
                </a:cubicBezTo>
                <a:cubicBezTo>
                  <a:pt x="15245664" y="2357555"/>
                  <a:pt x="15244730" y="2355003"/>
                  <a:pt x="15242677" y="2352244"/>
                </a:cubicBezTo>
                <a:cubicBezTo>
                  <a:pt x="15239751" y="2348385"/>
                  <a:pt x="15233673" y="2344193"/>
                  <a:pt x="15228403" y="2342450"/>
                </a:cubicBezTo>
                <a:cubicBezTo>
                  <a:pt x="15224586" y="2341184"/>
                  <a:pt x="15223196" y="2340936"/>
                  <a:pt x="15219296" y="2340832"/>
                </a:cubicBezTo>
                <a:cubicBezTo>
                  <a:pt x="15216059" y="2340728"/>
                  <a:pt x="15215478" y="2340769"/>
                  <a:pt x="15213902" y="2341164"/>
                </a:cubicBezTo>
                <a:cubicBezTo>
                  <a:pt x="15211225" y="2341828"/>
                  <a:pt x="15209690" y="2342679"/>
                  <a:pt x="15207885" y="2344484"/>
                </a:cubicBezTo>
                <a:cubicBezTo>
                  <a:pt x="15206641" y="2345728"/>
                  <a:pt x="15206122" y="2346434"/>
                  <a:pt x="15205458" y="2347824"/>
                </a:cubicBezTo>
                <a:cubicBezTo>
                  <a:pt x="15204338" y="2350169"/>
                  <a:pt x="15204089" y="2351434"/>
                  <a:pt x="15204213" y="2354069"/>
                </a:cubicBezTo>
                <a:cubicBezTo>
                  <a:pt x="15204338" y="2356373"/>
                  <a:pt x="15204608" y="2357348"/>
                  <a:pt x="15206745" y="2362867"/>
                </a:cubicBezTo>
                <a:cubicBezTo>
                  <a:pt x="15209089" y="2368925"/>
                  <a:pt x="15209441" y="2373075"/>
                  <a:pt x="15207968" y="2378117"/>
                </a:cubicBezTo>
                <a:cubicBezTo>
                  <a:pt x="15207160" y="2380939"/>
                  <a:pt x="15205043" y="2385607"/>
                  <a:pt x="15197429" y="2401356"/>
                </a:cubicBezTo>
                <a:cubicBezTo>
                  <a:pt x="15195625" y="2405069"/>
                  <a:pt x="15193571" y="2409323"/>
                  <a:pt x="15192844" y="2410838"/>
                </a:cubicBezTo>
                <a:lnTo>
                  <a:pt x="15191537" y="2413577"/>
                </a:lnTo>
                <a:lnTo>
                  <a:pt x="15189712" y="2412954"/>
                </a:lnTo>
                <a:cubicBezTo>
                  <a:pt x="15180459" y="2409800"/>
                  <a:pt x="15168842" y="2407518"/>
                  <a:pt x="15157971" y="2406730"/>
                </a:cubicBezTo>
                <a:lnTo>
                  <a:pt x="15154423" y="2406460"/>
                </a:lnTo>
                <a:lnTo>
                  <a:pt x="15154921" y="2405298"/>
                </a:lnTo>
                <a:cubicBezTo>
                  <a:pt x="15155855" y="2403182"/>
                  <a:pt x="15156746" y="2401957"/>
                  <a:pt x="15159340" y="2399219"/>
                </a:cubicBezTo>
                <a:cubicBezTo>
                  <a:pt x="15163282" y="2395007"/>
                  <a:pt x="15164132" y="2393450"/>
                  <a:pt x="15164132" y="2390442"/>
                </a:cubicBezTo>
                <a:cubicBezTo>
                  <a:pt x="15164132" y="2387641"/>
                  <a:pt x="15163136" y="2385400"/>
                  <a:pt x="15160979" y="2383387"/>
                </a:cubicBezTo>
                <a:cubicBezTo>
                  <a:pt x="15158033" y="2380649"/>
                  <a:pt x="15153406" y="2379154"/>
                  <a:pt x="15147846" y="2379134"/>
                </a:cubicBezTo>
                <a:cubicBezTo>
                  <a:pt x="15142411" y="2379113"/>
                  <a:pt x="15137785" y="2380586"/>
                  <a:pt x="15134859" y="2383263"/>
                </a:cubicBezTo>
                <a:cubicBezTo>
                  <a:pt x="15132578" y="2385379"/>
                  <a:pt x="15131623" y="2387745"/>
                  <a:pt x="15131831" y="2390878"/>
                </a:cubicBezTo>
                <a:cubicBezTo>
                  <a:pt x="15131997" y="2393762"/>
                  <a:pt x="15132889" y="2395276"/>
                  <a:pt x="15136851" y="2399467"/>
                </a:cubicBezTo>
                <a:cubicBezTo>
                  <a:pt x="15138075" y="2400775"/>
                  <a:pt x="15139486" y="2402456"/>
                  <a:pt x="15139984" y="2403223"/>
                </a:cubicBezTo>
                <a:cubicBezTo>
                  <a:pt x="15140834" y="2404572"/>
                  <a:pt x="15141644" y="2406273"/>
                  <a:pt x="15141499" y="2406418"/>
                </a:cubicBezTo>
                <a:cubicBezTo>
                  <a:pt x="15141457" y="2406460"/>
                  <a:pt x="15140025" y="2406605"/>
                  <a:pt x="15138304" y="2406750"/>
                </a:cubicBezTo>
                <a:cubicBezTo>
                  <a:pt x="15128159" y="2407518"/>
                  <a:pt x="15117682" y="2409531"/>
                  <a:pt x="15108471" y="2412498"/>
                </a:cubicBezTo>
                <a:cubicBezTo>
                  <a:pt x="15107226" y="2412892"/>
                  <a:pt x="15106189" y="2413182"/>
                  <a:pt x="15106168" y="2413141"/>
                </a:cubicBezTo>
                <a:cubicBezTo>
                  <a:pt x="15106044" y="2413016"/>
                  <a:pt x="15099031" y="2398347"/>
                  <a:pt x="15096459" y="2392849"/>
                </a:cubicBezTo>
                <a:cubicBezTo>
                  <a:pt x="15090090" y="2379341"/>
                  <a:pt x="15089239" y="2376914"/>
                  <a:pt x="15089239" y="2372390"/>
                </a:cubicBezTo>
                <a:cubicBezTo>
                  <a:pt x="15089239" y="2369112"/>
                  <a:pt x="15089799" y="2366892"/>
                  <a:pt x="15092102" y="2361207"/>
                </a:cubicBezTo>
                <a:cubicBezTo>
                  <a:pt x="15093782" y="2357036"/>
                  <a:pt x="15094073" y="2355833"/>
                  <a:pt x="15094073" y="2353426"/>
                </a:cubicBezTo>
                <a:cubicBezTo>
                  <a:pt x="15094073" y="2351808"/>
                  <a:pt x="15093969" y="2351185"/>
                  <a:pt x="15093492" y="2349899"/>
                </a:cubicBezTo>
                <a:cubicBezTo>
                  <a:pt x="15090940" y="2343010"/>
                  <a:pt x="15084489" y="2339919"/>
                  <a:pt x="15075443" y="2341288"/>
                </a:cubicBezTo>
                <a:cubicBezTo>
                  <a:pt x="15067996" y="2342409"/>
                  <a:pt x="15061315" y="2345749"/>
                  <a:pt x="15056647" y="2350687"/>
                </a:cubicBezTo>
                <a:cubicBezTo>
                  <a:pt x="15054801" y="2352638"/>
                  <a:pt x="15053826" y="2354090"/>
                  <a:pt x="15053017" y="2356082"/>
                </a:cubicBezTo>
                <a:cubicBezTo>
                  <a:pt x="15050693" y="2361850"/>
                  <a:pt x="15053515" y="2368656"/>
                  <a:pt x="15059469" y="2371726"/>
                </a:cubicBezTo>
                <a:cubicBezTo>
                  <a:pt x="15060506" y="2372245"/>
                  <a:pt x="15062643" y="2373262"/>
                  <a:pt x="15064240" y="2373967"/>
                </a:cubicBezTo>
                <a:cubicBezTo>
                  <a:pt x="15068058" y="2375648"/>
                  <a:pt x="15070091" y="2376872"/>
                  <a:pt x="15071958" y="2378615"/>
                </a:cubicBezTo>
                <a:cubicBezTo>
                  <a:pt x="15075837" y="2382225"/>
                  <a:pt x="15077041" y="2384674"/>
                  <a:pt x="15082538" y="2400422"/>
                </a:cubicBezTo>
                <a:cubicBezTo>
                  <a:pt x="15082933" y="2401563"/>
                  <a:pt x="15083866" y="2404219"/>
                  <a:pt x="15084613" y="2406335"/>
                </a:cubicBezTo>
                <a:cubicBezTo>
                  <a:pt x="15085360" y="2408452"/>
                  <a:pt x="15086729" y="2412415"/>
                  <a:pt x="15087683" y="2415154"/>
                </a:cubicBezTo>
                <a:lnTo>
                  <a:pt x="15089405" y="2420154"/>
                </a:lnTo>
                <a:lnTo>
                  <a:pt x="15087684" y="2421025"/>
                </a:lnTo>
                <a:cubicBezTo>
                  <a:pt x="15079219" y="2425362"/>
                  <a:pt x="15069572" y="2431856"/>
                  <a:pt x="15062394" y="2438060"/>
                </a:cubicBezTo>
                <a:cubicBezTo>
                  <a:pt x="15060340" y="2439824"/>
                  <a:pt x="15060112" y="2439969"/>
                  <a:pt x="15059863" y="2439637"/>
                </a:cubicBezTo>
                <a:cubicBezTo>
                  <a:pt x="15059240" y="2438807"/>
                  <a:pt x="15058888" y="2436296"/>
                  <a:pt x="15058722" y="2431753"/>
                </a:cubicBezTo>
                <a:cubicBezTo>
                  <a:pt x="15058639" y="2429242"/>
                  <a:pt x="15058452" y="2426814"/>
                  <a:pt x="15058328" y="2426358"/>
                </a:cubicBezTo>
                <a:cubicBezTo>
                  <a:pt x="15057851" y="2424802"/>
                  <a:pt x="15057021" y="2423453"/>
                  <a:pt x="15055776" y="2422250"/>
                </a:cubicBezTo>
                <a:cubicBezTo>
                  <a:pt x="15052415" y="2419013"/>
                  <a:pt x="15048017" y="2418660"/>
                  <a:pt x="15042872" y="2421233"/>
                </a:cubicBezTo>
                <a:cubicBezTo>
                  <a:pt x="15035092" y="2425092"/>
                  <a:pt x="15029138" y="2433765"/>
                  <a:pt x="15030113" y="2439782"/>
                </a:cubicBezTo>
                <a:cubicBezTo>
                  <a:pt x="15030673" y="2443372"/>
                  <a:pt x="15033578" y="2446608"/>
                  <a:pt x="15037063" y="2447522"/>
                </a:cubicBezTo>
                <a:cubicBezTo>
                  <a:pt x="15037810" y="2447708"/>
                  <a:pt x="15039947" y="2447936"/>
                  <a:pt x="15042353" y="2448040"/>
                </a:cubicBezTo>
                <a:cubicBezTo>
                  <a:pt x="15046108" y="2448227"/>
                  <a:pt x="15048183" y="2448517"/>
                  <a:pt x="15049718" y="2449119"/>
                </a:cubicBezTo>
                <a:cubicBezTo>
                  <a:pt x="15050071" y="2449244"/>
                  <a:pt x="15050382" y="2449389"/>
                  <a:pt x="15050403" y="2449409"/>
                </a:cubicBezTo>
                <a:cubicBezTo>
                  <a:pt x="15050444" y="2449430"/>
                  <a:pt x="15049262" y="2450883"/>
                  <a:pt x="15047768" y="2452605"/>
                </a:cubicBezTo>
                <a:cubicBezTo>
                  <a:pt x="15041275" y="2460136"/>
                  <a:pt x="15035445" y="2468706"/>
                  <a:pt x="15030653" y="2477773"/>
                </a:cubicBezTo>
                <a:cubicBezTo>
                  <a:pt x="15029885" y="2479225"/>
                  <a:pt x="15029221" y="2480408"/>
                  <a:pt x="15029180" y="2480408"/>
                </a:cubicBezTo>
                <a:cubicBezTo>
                  <a:pt x="15028889" y="2480408"/>
                  <a:pt x="15007106" y="2472690"/>
                  <a:pt x="15001338" y="2470532"/>
                </a:cubicBezTo>
                <a:cubicBezTo>
                  <a:pt x="14992459" y="2467232"/>
                  <a:pt x="14989742" y="2465656"/>
                  <a:pt x="14986962" y="2462211"/>
                </a:cubicBezTo>
                <a:cubicBezTo>
                  <a:pt x="14985364" y="2460220"/>
                  <a:pt x="14984493" y="2458663"/>
                  <a:pt x="14982563" y="2454182"/>
                </a:cubicBezTo>
                <a:cubicBezTo>
                  <a:pt x="14981692" y="2452149"/>
                  <a:pt x="14980655" y="2449949"/>
                  <a:pt x="14980281" y="2449306"/>
                </a:cubicBezTo>
                <a:cubicBezTo>
                  <a:pt x="14979327" y="2447688"/>
                  <a:pt x="14977149" y="2445571"/>
                  <a:pt x="14975613" y="2444762"/>
                </a:cubicBezTo>
                <a:cubicBezTo>
                  <a:pt x="14972979" y="2443372"/>
                  <a:pt x="14969390" y="2442894"/>
                  <a:pt x="14966734" y="2443579"/>
                </a:cubicBezTo>
                <a:cubicBezTo>
                  <a:pt x="14959888" y="2445322"/>
                  <a:pt x="14953187" y="2453642"/>
                  <a:pt x="14950615" y="2463581"/>
                </a:cubicBezTo>
                <a:cubicBezTo>
                  <a:pt x="14950075" y="2465656"/>
                  <a:pt x="14949971" y="2466465"/>
                  <a:pt x="14949889" y="2469536"/>
                </a:cubicBezTo>
                <a:cubicBezTo>
                  <a:pt x="14949764" y="2473706"/>
                  <a:pt x="14950034" y="2475408"/>
                  <a:pt x="14951216" y="2477918"/>
                </a:cubicBezTo>
                <a:cubicBezTo>
                  <a:pt x="14952648" y="2480906"/>
                  <a:pt x="14955926" y="2483541"/>
                  <a:pt x="14959370" y="2484454"/>
                </a:cubicBezTo>
                <a:cubicBezTo>
                  <a:pt x="14961008" y="2484890"/>
                  <a:pt x="14963954" y="2484848"/>
                  <a:pt x="14965842" y="2484371"/>
                </a:cubicBezTo>
                <a:cubicBezTo>
                  <a:pt x="14966714" y="2484143"/>
                  <a:pt x="14968851" y="2483396"/>
                  <a:pt x="14970635" y="2482711"/>
                </a:cubicBezTo>
                <a:cubicBezTo>
                  <a:pt x="14977356" y="2480076"/>
                  <a:pt x="14980696" y="2479599"/>
                  <a:pt x="14985364" y="2480533"/>
                </a:cubicBezTo>
                <a:cubicBezTo>
                  <a:pt x="14988850" y="2481238"/>
                  <a:pt x="14991879" y="2482566"/>
                  <a:pt x="15009990" y="2491301"/>
                </a:cubicBezTo>
                <a:cubicBezTo>
                  <a:pt x="15013703" y="2493086"/>
                  <a:pt x="15017998" y="2495160"/>
                  <a:pt x="15019574" y="2495907"/>
                </a:cubicBezTo>
                <a:lnTo>
                  <a:pt x="15022396" y="2497256"/>
                </a:lnTo>
                <a:lnTo>
                  <a:pt x="15022002" y="2498418"/>
                </a:lnTo>
                <a:cubicBezTo>
                  <a:pt x="15019118" y="2506780"/>
                  <a:pt x="15016794" y="2518835"/>
                  <a:pt x="15015985" y="2529644"/>
                </a:cubicBezTo>
                <a:cubicBezTo>
                  <a:pt x="15015819" y="2531740"/>
                  <a:pt x="15015653" y="2532902"/>
                  <a:pt x="15015508" y="2532902"/>
                </a:cubicBezTo>
                <a:cubicBezTo>
                  <a:pt x="15014740" y="2532902"/>
                  <a:pt x="15011836" y="2530786"/>
                  <a:pt x="15009326" y="2528441"/>
                </a:cubicBezTo>
                <a:cubicBezTo>
                  <a:pt x="15004948" y="2524291"/>
                  <a:pt x="15003662" y="2523586"/>
                  <a:pt x="15000633" y="2523565"/>
                </a:cubicBezTo>
                <a:cubicBezTo>
                  <a:pt x="14997583" y="2523565"/>
                  <a:pt x="14995695" y="2524374"/>
                  <a:pt x="14993559" y="2526636"/>
                </a:cubicBezTo>
                <a:cubicBezTo>
                  <a:pt x="14992148" y="2528130"/>
                  <a:pt x="14991297" y="2529603"/>
                  <a:pt x="14990509" y="2531969"/>
                </a:cubicBezTo>
                <a:cubicBezTo>
                  <a:pt x="14987688" y="2540434"/>
                  <a:pt x="14989825" y="2551036"/>
                  <a:pt x="14995073" y="2554522"/>
                </a:cubicBezTo>
                <a:cubicBezTo>
                  <a:pt x="14996816" y="2555684"/>
                  <a:pt x="14997978" y="2556016"/>
                  <a:pt x="15000239" y="2556016"/>
                </a:cubicBezTo>
                <a:cubicBezTo>
                  <a:pt x="15003517" y="2556016"/>
                  <a:pt x="15005135" y="2555186"/>
                  <a:pt x="15008828" y="2551597"/>
                </a:cubicBezTo>
                <a:cubicBezTo>
                  <a:pt x="15011566" y="2548941"/>
                  <a:pt x="15012977" y="2547800"/>
                  <a:pt x="15014574" y="2546990"/>
                </a:cubicBezTo>
                <a:lnTo>
                  <a:pt x="15015778" y="2546389"/>
                </a:lnTo>
                <a:lnTo>
                  <a:pt x="15015881" y="2547489"/>
                </a:lnTo>
                <a:cubicBezTo>
                  <a:pt x="15015944" y="2548069"/>
                  <a:pt x="15016130" y="2550165"/>
                  <a:pt x="15016317" y="2552095"/>
                </a:cubicBezTo>
                <a:cubicBezTo>
                  <a:pt x="15017126" y="2560809"/>
                  <a:pt x="15019201" y="2570913"/>
                  <a:pt x="15021898" y="2579296"/>
                </a:cubicBezTo>
                <a:cubicBezTo>
                  <a:pt x="15022417" y="2580914"/>
                  <a:pt x="15022852" y="2582326"/>
                  <a:pt x="15022852" y="2582429"/>
                </a:cubicBezTo>
                <a:cubicBezTo>
                  <a:pt x="15022852" y="2582554"/>
                  <a:pt x="15021421" y="2583321"/>
                  <a:pt x="15019699" y="2584151"/>
                </a:cubicBezTo>
                <a:cubicBezTo>
                  <a:pt x="14989596" y="2598613"/>
                  <a:pt x="14988248" y="2599153"/>
                  <a:pt x="14982709" y="2599153"/>
                </a:cubicBezTo>
                <a:cubicBezTo>
                  <a:pt x="14979120" y="2599153"/>
                  <a:pt x="14977501" y="2598758"/>
                  <a:pt x="14972149" y="2596621"/>
                </a:cubicBezTo>
                <a:cubicBezTo>
                  <a:pt x="14965282" y="2593862"/>
                  <a:pt x="14962793" y="2593675"/>
                  <a:pt x="14958851" y="2595563"/>
                </a:cubicBezTo>
                <a:cubicBezTo>
                  <a:pt x="14955283" y="2597285"/>
                  <a:pt x="14953001" y="2600045"/>
                  <a:pt x="14951859" y="2603966"/>
                </a:cubicBezTo>
                <a:cubicBezTo>
                  <a:pt x="14951196" y="2606311"/>
                  <a:pt x="14951195" y="2611664"/>
                  <a:pt x="14951859" y="2614797"/>
                </a:cubicBezTo>
                <a:cubicBezTo>
                  <a:pt x="14953851" y="2623989"/>
                  <a:pt x="14959349" y="2632122"/>
                  <a:pt x="14965490" y="2635006"/>
                </a:cubicBezTo>
                <a:cubicBezTo>
                  <a:pt x="14967439" y="2635899"/>
                  <a:pt x="14968830" y="2636230"/>
                  <a:pt x="14970738" y="2636230"/>
                </a:cubicBezTo>
                <a:cubicBezTo>
                  <a:pt x="14974410" y="2636230"/>
                  <a:pt x="14978477" y="2634177"/>
                  <a:pt x="14980675" y="2631189"/>
                </a:cubicBezTo>
                <a:cubicBezTo>
                  <a:pt x="14981775" y="2629674"/>
                  <a:pt x="14982418" y="2628450"/>
                  <a:pt x="14984182" y="2624425"/>
                </a:cubicBezTo>
                <a:cubicBezTo>
                  <a:pt x="14985862" y="2620628"/>
                  <a:pt x="14986692" y="2619175"/>
                  <a:pt x="14988227" y="2617266"/>
                </a:cubicBezTo>
                <a:cubicBezTo>
                  <a:pt x="14990509" y="2614403"/>
                  <a:pt x="14993642" y="2612307"/>
                  <a:pt x="14998393" y="2610440"/>
                </a:cubicBezTo>
                <a:cubicBezTo>
                  <a:pt x="15001401" y="2609257"/>
                  <a:pt x="15007106" y="2607182"/>
                  <a:pt x="15011338" y="2605730"/>
                </a:cubicBezTo>
                <a:cubicBezTo>
                  <a:pt x="15013475" y="2604983"/>
                  <a:pt x="15017728" y="2603510"/>
                  <a:pt x="15026171" y="2600563"/>
                </a:cubicBezTo>
                <a:cubicBezTo>
                  <a:pt x="15028163" y="2599858"/>
                  <a:pt x="15029906" y="2599339"/>
                  <a:pt x="15030030" y="2599381"/>
                </a:cubicBezTo>
                <a:cubicBezTo>
                  <a:pt x="15030155" y="2599422"/>
                  <a:pt x="15030839" y="2600543"/>
                  <a:pt x="15031524" y="2601850"/>
                </a:cubicBezTo>
                <a:cubicBezTo>
                  <a:pt x="15035714" y="2609776"/>
                  <a:pt x="15041835" y="2618615"/>
                  <a:pt x="15048224" y="2625960"/>
                </a:cubicBezTo>
                <a:lnTo>
                  <a:pt x="15050029" y="2628035"/>
                </a:lnTo>
                <a:lnTo>
                  <a:pt x="15049158" y="2628408"/>
                </a:lnTo>
                <a:cubicBezTo>
                  <a:pt x="15047187" y="2629259"/>
                  <a:pt x="15046025" y="2629425"/>
                  <a:pt x="15041213" y="2629591"/>
                </a:cubicBezTo>
                <a:cubicBezTo>
                  <a:pt x="15034926" y="2629819"/>
                  <a:pt x="15033640" y="2630213"/>
                  <a:pt x="15031420" y="2632558"/>
                </a:cubicBezTo>
                <a:cubicBezTo>
                  <a:pt x="15028204" y="2635961"/>
                  <a:pt x="15027811" y="2639965"/>
                  <a:pt x="15030217" y="2645090"/>
                </a:cubicBezTo>
                <a:cubicBezTo>
                  <a:pt x="15031461" y="2647767"/>
                  <a:pt x="15032997" y="2649883"/>
                  <a:pt x="15035300" y="2652228"/>
                </a:cubicBezTo>
                <a:cubicBezTo>
                  <a:pt x="15039283" y="2656232"/>
                  <a:pt x="15043681" y="2658432"/>
                  <a:pt x="15047685" y="2658432"/>
                </a:cubicBezTo>
                <a:cubicBezTo>
                  <a:pt x="15050423" y="2658431"/>
                  <a:pt x="15052353" y="2657581"/>
                  <a:pt x="15054303" y="2655485"/>
                </a:cubicBezTo>
                <a:cubicBezTo>
                  <a:pt x="15056274" y="2653410"/>
                  <a:pt x="15057062" y="2651087"/>
                  <a:pt x="15057083" y="2647435"/>
                </a:cubicBezTo>
                <a:cubicBezTo>
                  <a:pt x="15057083" y="2644364"/>
                  <a:pt x="15057456" y="2641148"/>
                  <a:pt x="15058017" y="2639384"/>
                </a:cubicBezTo>
                <a:cubicBezTo>
                  <a:pt x="15058826" y="2636811"/>
                  <a:pt x="15058784" y="2636811"/>
                  <a:pt x="15060610" y="2638430"/>
                </a:cubicBezTo>
                <a:cubicBezTo>
                  <a:pt x="15068493" y="2645422"/>
                  <a:pt x="15078493" y="2652269"/>
                  <a:pt x="15087310" y="2656730"/>
                </a:cubicBezTo>
                <a:cubicBezTo>
                  <a:pt x="15088825" y="2657498"/>
                  <a:pt x="15090069" y="2658224"/>
                  <a:pt x="15090069" y="2658349"/>
                </a:cubicBezTo>
                <a:cubicBezTo>
                  <a:pt x="15090069" y="2658618"/>
                  <a:pt x="15086750" y="2668184"/>
                  <a:pt x="15083534" y="2677209"/>
                </a:cubicBezTo>
                <a:cubicBezTo>
                  <a:pt x="15077227" y="2694908"/>
                  <a:pt x="15076024" y="2697522"/>
                  <a:pt x="15072705" y="2700821"/>
                </a:cubicBezTo>
                <a:cubicBezTo>
                  <a:pt x="15070361" y="2703124"/>
                  <a:pt x="15068390" y="2704328"/>
                  <a:pt x="15063514" y="2706361"/>
                </a:cubicBezTo>
                <a:cubicBezTo>
                  <a:pt x="15059178" y="2708166"/>
                  <a:pt x="15057768" y="2708975"/>
                  <a:pt x="15056046" y="2710718"/>
                </a:cubicBezTo>
                <a:cubicBezTo>
                  <a:pt x="15053577" y="2713167"/>
                  <a:pt x="15052498" y="2715802"/>
                  <a:pt x="15052498" y="2719433"/>
                </a:cubicBezTo>
                <a:cubicBezTo>
                  <a:pt x="15052477" y="2723001"/>
                  <a:pt x="15053950" y="2726238"/>
                  <a:pt x="15057062" y="2729475"/>
                </a:cubicBezTo>
                <a:cubicBezTo>
                  <a:pt x="15061792" y="2734372"/>
                  <a:pt x="15068680" y="2737857"/>
                  <a:pt x="15075962" y="2738999"/>
                </a:cubicBezTo>
                <a:cubicBezTo>
                  <a:pt x="15076252" y="2739061"/>
                  <a:pt x="15077891" y="2739102"/>
                  <a:pt x="15079613" y="2739123"/>
                </a:cubicBezTo>
                <a:cubicBezTo>
                  <a:pt x="15084717" y="2739165"/>
                  <a:pt x="15087455" y="2738210"/>
                  <a:pt x="15090297" y="2735409"/>
                </a:cubicBezTo>
                <a:cubicBezTo>
                  <a:pt x="15092766" y="2732981"/>
                  <a:pt x="15094011" y="2730014"/>
                  <a:pt x="15094011" y="2726570"/>
                </a:cubicBezTo>
                <a:cubicBezTo>
                  <a:pt x="15094011" y="2724433"/>
                  <a:pt x="15093554" y="2722669"/>
                  <a:pt x="15091853" y="2718209"/>
                </a:cubicBezTo>
                <a:cubicBezTo>
                  <a:pt x="15090194" y="2713893"/>
                  <a:pt x="15089758" y="2712336"/>
                  <a:pt x="15089426" y="2709702"/>
                </a:cubicBezTo>
                <a:cubicBezTo>
                  <a:pt x="15089011" y="2706319"/>
                  <a:pt x="15089634" y="2702626"/>
                  <a:pt x="15091293" y="2698684"/>
                </a:cubicBezTo>
                <a:cubicBezTo>
                  <a:pt x="15092289" y="2696277"/>
                  <a:pt x="15095961" y="2688434"/>
                  <a:pt x="15100442" y="2679180"/>
                </a:cubicBezTo>
                <a:cubicBezTo>
                  <a:pt x="15102289" y="2675362"/>
                  <a:pt x="15104550" y="2670673"/>
                  <a:pt x="15105463" y="2668765"/>
                </a:cubicBezTo>
                <a:cubicBezTo>
                  <a:pt x="15106396" y="2666835"/>
                  <a:pt x="15107268" y="2665278"/>
                  <a:pt x="15107392" y="2665278"/>
                </a:cubicBezTo>
                <a:cubicBezTo>
                  <a:pt x="15107537" y="2665278"/>
                  <a:pt x="15108575" y="2665569"/>
                  <a:pt x="15109695" y="2665901"/>
                </a:cubicBezTo>
                <a:cubicBezTo>
                  <a:pt x="15119280" y="2668868"/>
                  <a:pt x="15130980" y="2670943"/>
                  <a:pt x="15140834" y="2671420"/>
                </a:cubicBezTo>
                <a:lnTo>
                  <a:pt x="15143780" y="2671565"/>
                </a:lnTo>
                <a:lnTo>
                  <a:pt x="15143262" y="2672935"/>
                </a:lnTo>
                <a:cubicBezTo>
                  <a:pt x="15142515" y="2674947"/>
                  <a:pt x="15141291" y="2676690"/>
                  <a:pt x="15138739" y="2679388"/>
                </a:cubicBezTo>
                <a:cubicBezTo>
                  <a:pt x="15137494" y="2680695"/>
                  <a:pt x="15136084" y="2682313"/>
                  <a:pt x="15135586" y="2682977"/>
                </a:cubicBezTo>
                <a:cubicBezTo>
                  <a:pt x="15133511" y="2685778"/>
                  <a:pt x="15133283" y="2689721"/>
                  <a:pt x="15135025" y="2692916"/>
                </a:cubicBezTo>
                <a:cubicBezTo>
                  <a:pt x="15136416" y="2695468"/>
                  <a:pt x="15139880" y="2697771"/>
                  <a:pt x="15143863" y="2698788"/>
                </a:cubicBezTo>
                <a:cubicBezTo>
                  <a:pt x="15152950" y="2701091"/>
                  <a:pt x="15162452" y="2698290"/>
                  <a:pt x="15165335" y="2692501"/>
                </a:cubicBezTo>
                <a:cubicBezTo>
                  <a:pt x="15166083" y="2690965"/>
                  <a:pt x="15166103" y="2690861"/>
                  <a:pt x="15166103" y="2688642"/>
                </a:cubicBezTo>
                <a:cubicBezTo>
                  <a:pt x="15166103" y="2685011"/>
                  <a:pt x="15165501" y="2683807"/>
                  <a:pt x="15161456" y="2679533"/>
                </a:cubicBezTo>
                <a:cubicBezTo>
                  <a:pt x="15160087" y="2678101"/>
                  <a:pt x="15158697" y="2676483"/>
                  <a:pt x="15158344" y="2675985"/>
                </a:cubicBezTo>
                <a:cubicBezTo>
                  <a:pt x="15157618" y="2674948"/>
                  <a:pt x="15156249" y="2672167"/>
                  <a:pt x="15156249" y="2671773"/>
                </a:cubicBezTo>
                <a:cubicBezTo>
                  <a:pt x="15156249" y="2671441"/>
                  <a:pt x="15156602" y="2671378"/>
                  <a:pt x="15160191" y="2671088"/>
                </a:cubicBezTo>
                <a:cubicBezTo>
                  <a:pt x="15168738" y="2670424"/>
                  <a:pt x="15178799" y="2668453"/>
                  <a:pt x="15187679" y="2665714"/>
                </a:cubicBezTo>
                <a:lnTo>
                  <a:pt x="15190874" y="2664718"/>
                </a:lnTo>
                <a:lnTo>
                  <a:pt x="15191496" y="2666088"/>
                </a:lnTo>
                <a:cubicBezTo>
                  <a:pt x="15191828" y="2666835"/>
                  <a:pt x="15193675" y="2670673"/>
                  <a:pt x="15195562" y="2674615"/>
                </a:cubicBezTo>
                <a:cubicBezTo>
                  <a:pt x="15205292" y="2694742"/>
                  <a:pt x="15207906" y="2700717"/>
                  <a:pt x="15208487" y="2704182"/>
                </a:cubicBezTo>
                <a:cubicBezTo>
                  <a:pt x="15209296" y="2708892"/>
                  <a:pt x="15208861" y="2711590"/>
                  <a:pt x="15206309" y="2718063"/>
                </a:cubicBezTo>
                <a:cubicBezTo>
                  <a:pt x="15205458" y="2720221"/>
                  <a:pt x="15204566" y="2722731"/>
                  <a:pt x="15204338" y="2723645"/>
                </a:cubicBezTo>
                <a:cubicBezTo>
                  <a:pt x="15202844" y="2729579"/>
                  <a:pt x="15206267" y="2735928"/>
                  <a:pt x="15212159" y="2738106"/>
                </a:cubicBezTo>
                <a:close/>
                <a:moveTo>
                  <a:pt x="9806435" y="3718030"/>
                </a:moveTo>
                <a:cubicBezTo>
                  <a:pt x="9817604" y="3716145"/>
                  <a:pt x="9829117" y="3711898"/>
                  <a:pt x="9838785" y="3705644"/>
                </a:cubicBezTo>
                <a:cubicBezTo>
                  <a:pt x="9858174" y="3693189"/>
                  <a:pt x="9866524" y="3678220"/>
                  <a:pt x="9862790" y="3662701"/>
                </a:cubicBezTo>
                <a:cubicBezTo>
                  <a:pt x="9861481" y="3657063"/>
                  <a:pt x="9859084" y="3652640"/>
                  <a:pt x="9855028" y="3648247"/>
                </a:cubicBezTo>
                <a:cubicBezTo>
                  <a:pt x="9850920" y="3643745"/>
                  <a:pt x="9846044" y="3640518"/>
                  <a:pt x="9837379" y="3636646"/>
                </a:cubicBezTo>
                <a:cubicBezTo>
                  <a:pt x="9819889" y="3628793"/>
                  <a:pt x="9812477" y="3623441"/>
                  <a:pt x="9806402" y="3614363"/>
                </a:cubicBezTo>
                <a:cubicBezTo>
                  <a:pt x="9800694" y="3605825"/>
                  <a:pt x="9798734" y="3600766"/>
                  <a:pt x="9782938" y="3553660"/>
                </a:cubicBezTo>
                <a:cubicBezTo>
                  <a:pt x="9772273" y="3521719"/>
                  <a:pt x="9768178" y="3508924"/>
                  <a:pt x="9768507" y="3508447"/>
                </a:cubicBezTo>
                <a:cubicBezTo>
                  <a:pt x="9768670" y="3508182"/>
                  <a:pt x="9770990" y="3506878"/>
                  <a:pt x="9773630" y="3505632"/>
                </a:cubicBezTo>
                <a:cubicBezTo>
                  <a:pt x="9793567" y="3495968"/>
                  <a:pt x="9821337" y="3477535"/>
                  <a:pt x="9839325" y="3462063"/>
                </a:cubicBezTo>
                <a:cubicBezTo>
                  <a:pt x="9841763" y="3459958"/>
                  <a:pt x="9843876" y="3458223"/>
                  <a:pt x="9843982" y="3458225"/>
                </a:cubicBezTo>
                <a:cubicBezTo>
                  <a:pt x="9844089" y="3458226"/>
                  <a:pt x="9844818" y="3459628"/>
                  <a:pt x="9845542" y="3461351"/>
                </a:cubicBezTo>
                <a:cubicBezTo>
                  <a:pt x="9848079" y="3467221"/>
                  <a:pt x="9848517" y="3470170"/>
                  <a:pt x="9848810" y="3483178"/>
                </a:cubicBezTo>
                <a:cubicBezTo>
                  <a:pt x="9849164" y="3499344"/>
                  <a:pt x="9849982" y="3501977"/>
                  <a:pt x="9856417" y="3508332"/>
                </a:cubicBezTo>
                <a:cubicBezTo>
                  <a:pt x="9861059" y="3512894"/>
                  <a:pt x="9865472" y="3514885"/>
                  <a:pt x="9871620" y="3515242"/>
                </a:cubicBezTo>
                <a:cubicBezTo>
                  <a:pt x="9877393" y="3515593"/>
                  <a:pt x="9882061" y="3514698"/>
                  <a:pt x="9887823" y="3512106"/>
                </a:cubicBezTo>
                <a:cubicBezTo>
                  <a:pt x="9908665" y="3502830"/>
                  <a:pt x="9925262" y="3480007"/>
                  <a:pt x="9922929" y="3463812"/>
                </a:cubicBezTo>
                <a:cubicBezTo>
                  <a:pt x="9922148" y="3458610"/>
                  <a:pt x="9920224" y="3454783"/>
                  <a:pt x="9916218" y="3450658"/>
                </a:cubicBezTo>
                <a:cubicBezTo>
                  <a:pt x="9912634" y="3446914"/>
                  <a:pt x="9908921" y="3444612"/>
                  <a:pt x="9904924" y="3443591"/>
                </a:cubicBezTo>
                <a:cubicBezTo>
                  <a:pt x="9903644" y="3443251"/>
                  <a:pt x="9898035" y="3442688"/>
                  <a:pt x="9892421" y="3442339"/>
                </a:cubicBezTo>
                <a:cubicBezTo>
                  <a:pt x="9886809" y="3441990"/>
                  <a:pt x="9880558" y="3441311"/>
                  <a:pt x="9878478" y="3440852"/>
                </a:cubicBezTo>
                <a:cubicBezTo>
                  <a:pt x="9874425" y="3439937"/>
                  <a:pt x="9867881" y="3437380"/>
                  <a:pt x="9867358" y="3436517"/>
                </a:cubicBezTo>
                <a:cubicBezTo>
                  <a:pt x="9867202" y="3436247"/>
                  <a:pt x="9868838" y="3434077"/>
                  <a:pt x="9871067" y="3431701"/>
                </a:cubicBezTo>
                <a:cubicBezTo>
                  <a:pt x="9889440" y="3411847"/>
                  <a:pt x="9905223" y="3389762"/>
                  <a:pt x="9920439" y="3362638"/>
                </a:cubicBezTo>
                <a:lnTo>
                  <a:pt x="9922580" y="3358870"/>
                </a:lnTo>
                <a:lnTo>
                  <a:pt x="9943603" y="3366506"/>
                </a:lnTo>
                <a:cubicBezTo>
                  <a:pt x="9979422" y="3379602"/>
                  <a:pt x="10006029" y="3389727"/>
                  <a:pt x="10013949" y="3393267"/>
                </a:cubicBezTo>
                <a:cubicBezTo>
                  <a:pt x="10024581" y="3398023"/>
                  <a:pt x="10032043" y="3403697"/>
                  <a:pt x="10037236" y="3410889"/>
                </a:cubicBezTo>
                <a:cubicBezTo>
                  <a:pt x="10040801" y="3415918"/>
                  <a:pt x="10043401" y="3421093"/>
                  <a:pt x="10048000" y="3432343"/>
                </a:cubicBezTo>
                <a:cubicBezTo>
                  <a:pt x="10054561" y="3448492"/>
                  <a:pt x="10060413" y="3454517"/>
                  <a:pt x="10072936" y="3457910"/>
                </a:cubicBezTo>
                <a:cubicBezTo>
                  <a:pt x="10085781" y="3461361"/>
                  <a:pt x="10099505" y="3455834"/>
                  <a:pt x="10110988" y="3442623"/>
                </a:cubicBezTo>
                <a:cubicBezTo>
                  <a:pt x="10121218" y="3430785"/>
                  <a:pt x="10128331" y="3416279"/>
                  <a:pt x="10131167" y="3401497"/>
                </a:cubicBezTo>
                <a:cubicBezTo>
                  <a:pt x="10132328" y="3395200"/>
                  <a:pt x="10132502" y="3383215"/>
                  <a:pt x="10131452" y="3378224"/>
                </a:cubicBezTo>
                <a:cubicBezTo>
                  <a:pt x="10128897" y="3366200"/>
                  <a:pt x="10120896" y="3357147"/>
                  <a:pt x="10109658" y="3353559"/>
                </a:cubicBezTo>
                <a:cubicBezTo>
                  <a:pt x="10100657" y="3350699"/>
                  <a:pt x="10094655" y="3351361"/>
                  <a:pt x="10079270" y="3357024"/>
                </a:cubicBezTo>
                <a:cubicBezTo>
                  <a:pt x="10065284" y="3362172"/>
                  <a:pt x="10062063" y="3362928"/>
                  <a:pt x="10053605" y="3363180"/>
                </a:cubicBezTo>
                <a:cubicBezTo>
                  <a:pt x="10042311" y="3363498"/>
                  <a:pt x="10035703" y="3361689"/>
                  <a:pt x="10019495" y="3354016"/>
                </a:cubicBezTo>
                <a:cubicBezTo>
                  <a:pt x="10007805" y="3348441"/>
                  <a:pt x="9942518" y="3316028"/>
                  <a:pt x="9941777" y="3315428"/>
                </a:cubicBezTo>
                <a:cubicBezTo>
                  <a:pt x="9941672" y="3315320"/>
                  <a:pt x="9942739" y="3311804"/>
                  <a:pt x="9944137" y="3307650"/>
                </a:cubicBezTo>
                <a:cubicBezTo>
                  <a:pt x="9952527" y="3282621"/>
                  <a:pt x="9958701" y="3251620"/>
                  <a:pt x="9960417" y="3225638"/>
                </a:cubicBezTo>
                <a:cubicBezTo>
                  <a:pt x="9960962" y="3217512"/>
                  <a:pt x="9960421" y="3217932"/>
                  <a:pt x="9966426" y="3220802"/>
                </a:cubicBezTo>
                <a:cubicBezTo>
                  <a:pt x="9971367" y="3223175"/>
                  <a:pt x="9973907" y="3225138"/>
                  <a:pt x="9981662" y="3232743"/>
                </a:cubicBezTo>
                <a:cubicBezTo>
                  <a:pt x="9985514" y="3236491"/>
                  <a:pt x="9989952" y="3240355"/>
                  <a:pt x="9991489" y="3241340"/>
                </a:cubicBezTo>
                <a:cubicBezTo>
                  <a:pt x="10000823" y="3247095"/>
                  <a:pt x="10012509" y="3245552"/>
                  <a:pt x="10020653" y="3237429"/>
                </a:cubicBezTo>
                <a:cubicBezTo>
                  <a:pt x="10033574" y="3224613"/>
                  <a:pt x="10036688" y="3194317"/>
                  <a:pt x="10027011" y="3175394"/>
                </a:cubicBezTo>
                <a:cubicBezTo>
                  <a:pt x="10024619" y="3170703"/>
                  <a:pt x="10019347" y="3165222"/>
                  <a:pt x="10015364" y="3163184"/>
                </a:cubicBezTo>
                <a:cubicBezTo>
                  <a:pt x="10011273" y="3161145"/>
                  <a:pt x="10006149" y="3160268"/>
                  <a:pt x="10001325" y="3160893"/>
                </a:cubicBezTo>
                <a:cubicBezTo>
                  <a:pt x="9994678" y="3161760"/>
                  <a:pt x="9991222" y="3163904"/>
                  <a:pt x="9980538" y="3173809"/>
                </a:cubicBezTo>
                <a:cubicBezTo>
                  <a:pt x="9977175" y="3176918"/>
                  <a:pt x="9973221" y="3180285"/>
                  <a:pt x="9971816" y="3181228"/>
                </a:cubicBezTo>
                <a:cubicBezTo>
                  <a:pt x="9969276" y="3182904"/>
                  <a:pt x="9962812" y="3185967"/>
                  <a:pt x="9961795" y="3185952"/>
                </a:cubicBezTo>
                <a:cubicBezTo>
                  <a:pt x="9961207" y="3185943"/>
                  <a:pt x="9961017" y="3184282"/>
                  <a:pt x="9960308" y="3174157"/>
                </a:cubicBezTo>
                <a:cubicBezTo>
                  <a:pt x="9959383" y="3160445"/>
                  <a:pt x="9956902" y="3143392"/>
                  <a:pt x="9953746" y="3128577"/>
                </a:cubicBezTo>
                <a:cubicBezTo>
                  <a:pt x="9952144" y="3121009"/>
                  <a:pt x="9948191" y="3105807"/>
                  <a:pt x="9946757" y="3101451"/>
                </a:cubicBezTo>
                <a:lnTo>
                  <a:pt x="9946039" y="3099301"/>
                </a:lnTo>
                <a:lnTo>
                  <a:pt x="9953634" y="3095772"/>
                </a:lnTo>
                <a:cubicBezTo>
                  <a:pt x="9967910" y="3089076"/>
                  <a:pt x="9996242" y="3076109"/>
                  <a:pt x="10008899" y="3070407"/>
                </a:cubicBezTo>
                <a:cubicBezTo>
                  <a:pt x="10032811" y="3059677"/>
                  <a:pt x="10041257" y="3056536"/>
                  <a:pt x="10048437" y="3055837"/>
                </a:cubicBezTo>
                <a:cubicBezTo>
                  <a:pt x="10050205" y="3055702"/>
                  <a:pt x="10052509" y="3055468"/>
                  <a:pt x="10053527" y="3055323"/>
                </a:cubicBezTo>
                <a:cubicBezTo>
                  <a:pt x="10056421" y="3054990"/>
                  <a:pt x="10065498" y="3056299"/>
                  <a:pt x="10070239" y="3057759"/>
                </a:cubicBezTo>
                <a:cubicBezTo>
                  <a:pt x="10072637" y="3058489"/>
                  <a:pt x="10078542" y="3060769"/>
                  <a:pt x="10083383" y="3062766"/>
                </a:cubicBezTo>
                <a:cubicBezTo>
                  <a:pt x="10088222" y="3064816"/>
                  <a:pt x="10093915" y="3066986"/>
                  <a:pt x="10096101" y="3067553"/>
                </a:cubicBezTo>
                <a:cubicBezTo>
                  <a:pt x="10107026" y="3070548"/>
                  <a:pt x="10117662" y="3067652"/>
                  <a:pt x="10126289" y="3059376"/>
                </a:cubicBezTo>
                <a:cubicBezTo>
                  <a:pt x="10133451" y="3052523"/>
                  <a:pt x="10136789" y="3043796"/>
                  <a:pt x="10136964" y="3031704"/>
                </a:cubicBezTo>
                <a:cubicBezTo>
                  <a:pt x="10137282" y="3009822"/>
                  <a:pt x="10127671" y="2986298"/>
                  <a:pt x="10112579" y="2971845"/>
                </a:cubicBezTo>
                <a:cubicBezTo>
                  <a:pt x="10103976" y="2963693"/>
                  <a:pt x="10095256" y="2959927"/>
                  <a:pt x="10085884" y="2960486"/>
                </a:cubicBezTo>
                <a:cubicBezTo>
                  <a:pt x="10078119" y="2960963"/>
                  <a:pt x="10069660" y="2964960"/>
                  <a:pt x="10064281" y="2970662"/>
                </a:cubicBezTo>
                <a:cubicBezTo>
                  <a:pt x="10060422" y="2974780"/>
                  <a:pt x="10058613" y="2977803"/>
                  <a:pt x="10053200" y="2989444"/>
                </a:cubicBezTo>
                <a:cubicBezTo>
                  <a:pt x="10047179" y="3002413"/>
                  <a:pt x="10044553" y="3006442"/>
                  <a:pt x="10038150" y="3012610"/>
                </a:cubicBezTo>
                <a:cubicBezTo>
                  <a:pt x="10029685" y="3020782"/>
                  <a:pt x="10024836" y="3023066"/>
                  <a:pt x="9994455" y="3033381"/>
                </a:cubicBezTo>
                <a:cubicBezTo>
                  <a:pt x="9971064" y="3041336"/>
                  <a:pt x="9929989" y="3054920"/>
                  <a:pt x="9929401" y="3054911"/>
                </a:cubicBezTo>
                <a:cubicBezTo>
                  <a:pt x="9929133" y="3054908"/>
                  <a:pt x="9928036" y="3053126"/>
                  <a:pt x="9926996" y="3051024"/>
                </a:cubicBezTo>
                <a:cubicBezTo>
                  <a:pt x="9916243" y="3028820"/>
                  <a:pt x="9900703" y="3004621"/>
                  <a:pt x="9885088" y="2985612"/>
                </a:cubicBezTo>
                <a:cubicBezTo>
                  <a:pt x="9881987" y="2981767"/>
                  <a:pt x="9878833" y="2977922"/>
                  <a:pt x="9878149" y="2977056"/>
                </a:cubicBezTo>
                <a:lnTo>
                  <a:pt x="9876888" y="2975486"/>
                </a:lnTo>
                <a:lnTo>
                  <a:pt x="9879419" y="2974399"/>
                </a:lnTo>
                <a:cubicBezTo>
                  <a:pt x="9883887" y="2972537"/>
                  <a:pt x="9888712" y="2971858"/>
                  <a:pt x="9899308" y="2971744"/>
                </a:cubicBezTo>
                <a:cubicBezTo>
                  <a:pt x="9910973" y="2971646"/>
                  <a:pt x="9914780" y="2971113"/>
                  <a:pt x="9918552" y="2969295"/>
                </a:cubicBezTo>
                <a:cubicBezTo>
                  <a:pt x="9924372" y="2966436"/>
                  <a:pt x="9929989" y="2959133"/>
                  <a:pt x="9931424" y="2952465"/>
                </a:cubicBezTo>
                <a:cubicBezTo>
                  <a:pt x="9935031" y="2936196"/>
                  <a:pt x="9919335" y="2911673"/>
                  <a:pt x="9898776" y="2901475"/>
                </a:cubicBezTo>
                <a:cubicBezTo>
                  <a:pt x="9892296" y="2898224"/>
                  <a:pt x="9888885" y="2897318"/>
                  <a:pt x="9883267" y="2897290"/>
                </a:cubicBezTo>
                <a:cubicBezTo>
                  <a:pt x="9875884" y="2897236"/>
                  <a:pt x="9869253" y="2900672"/>
                  <a:pt x="9864346" y="2906968"/>
                </a:cubicBezTo>
                <a:cubicBezTo>
                  <a:pt x="9860638" y="2911784"/>
                  <a:pt x="9859731" y="2915303"/>
                  <a:pt x="9858962" y="2927707"/>
                </a:cubicBezTo>
                <a:cubicBezTo>
                  <a:pt x="9858611" y="2933481"/>
                  <a:pt x="9857983" y="2939839"/>
                  <a:pt x="9857526" y="2941866"/>
                </a:cubicBezTo>
                <a:cubicBezTo>
                  <a:pt x="9856669" y="2945600"/>
                  <a:pt x="9854548" y="2951616"/>
                  <a:pt x="9854013" y="2951608"/>
                </a:cubicBezTo>
                <a:cubicBezTo>
                  <a:pt x="9853853" y="2951606"/>
                  <a:pt x="9851211" y="2949320"/>
                  <a:pt x="9848148" y="2946547"/>
                </a:cubicBezTo>
                <a:cubicBezTo>
                  <a:pt x="9828818" y="2929142"/>
                  <a:pt x="9808749" y="2914723"/>
                  <a:pt x="9785663" y="2901706"/>
                </a:cubicBezTo>
                <a:cubicBezTo>
                  <a:pt x="9779666" y="2898301"/>
                  <a:pt x="9778131" y="2897208"/>
                  <a:pt x="9778408" y="2896517"/>
                </a:cubicBezTo>
                <a:cubicBezTo>
                  <a:pt x="9778628" y="2896038"/>
                  <a:pt x="9781471" y="2888266"/>
                  <a:pt x="9784813" y="2879165"/>
                </a:cubicBezTo>
                <a:cubicBezTo>
                  <a:pt x="9801973" y="2832269"/>
                  <a:pt x="9811418" y="2808272"/>
                  <a:pt x="9815310" y="2801854"/>
                </a:cubicBezTo>
                <a:cubicBezTo>
                  <a:pt x="9820189" y="2793791"/>
                  <a:pt x="9826648" y="2787463"/>
                  <a:pt x="9834308" y="2783186"/>
                </a:cubicBezTo>
                <a:cubicBezTo>
                  <a:pt x="9836519" y="2781988"/>
                  <a:pt x="9842497" y="2779292"/>
                  <a:pt x="9847504" y="2777170"/>
                </a:cubicBezTo>
                <a:cubicBezTo>
                  <a:pt x="9859669" y="2772156"/>
                  <a:pt x="9863013" y="2770279"/>
                  <a:pt x="9867409" y="2766061"/>
                </a:cubicBezTo>
                <a:cubicBezTo>
                  <a:pt x="9873270" y="2760367"/>
                  <a:pt x="9876541" y="2752548"/>
                  <a:pt x="9876668" y="2743774"/>
                </a:cubicBezTo>
                <a:cubicBezTo>
                  <a:pt x="9876777" y="2736230"/>
                  <a:pt x="9874465" y="2729615"/>
                  <a:pt x="9869273" y="2722423"/>
                </a:cubicBezTo>
                <a:cubicBezTo>
                  <a:pt x="9861875" y="2712361"/>
                  <a:pt x="9846358" y="2701327"/>
                  <a:pt x="9832835" y="2696636"/>
                </a:cubicBezTo>
                <a:cubicBezTo>
                  <a:pt x="9823040" y="2693229"/>
                  <a:pt x="9819465" y="2692535"/>
                  <a:pt x="9809412" y="2692121"/>
                </a:cubicBezTo>
                <a:cubicBezTo>
                  <a:pt x="9801071" y="2691733"/>
                  <a:pt x="9799572" y="2691818"/>
                  <a:pt x="9795492" y="2692776"/>
                </a:cubicBezTo>
                <a:cubicBezTo>
                  <a:pt x="9788566" y="2694387"/>
                  <a:pt x="9784575" y="2696523"/>
                  <a:pt x="9779854" y="2701110"/>
                </a:cubicBezTo>
                <a:cubicBezTo>
                  <a:pt x="9776598" y="2704274"/>
                  <a:pt x="9775234" y="2706074"/>
                  <a:pt x="9773470" y="2709633"/>
                </a:cubicBezTo>
                <a:cubicBezTo>
                  <a:pt x="9770493" y="2715637"/>
                  <a:pt x="9769804" y="2718891"/>
                  <a:pt x="9770027" y="2725691"/>
                </a:cubicBezTo>
                <a:cubicBezTo>
                  <a:pt x="9770261" y="2731634"/>
                  <a:pt x="9770920" y="2734158"/>
                  <a:pt x="9776223" y="2748470"/>
                </a:cubicBezTo>
                <a:cubicBezTo>
                  <a:pt x="9782041" y="2764180"/>
                  <a:pt x="9782795" y="2774893"/>
                  <a:pt x="9778809" y="2787839"/>
                </a:cubicBezTo>
                <a:cubicBezTo>
                  <a:pt x="9776616" y="2795085"/>
                  <a:pt x="9770985" y="2807043"/>
                  <a:pt x="9750763" y="2847366"/>
                </a:cubicBezTo>
                <a:cubicBezTo>
                  <a:pt x="9745971" y="2856875"/>
                  <a:pt x="9740515" y="2867765"/>
                  <a:pt x="9738586" y="2871644"/>
                </a:cubicBezTo>
                <a:lnTo>
                  <a:pt x="9735113" y="2878657"/>
                </a:lnTo>
                <a:lnTo>
                  <a:pt x="9730430" y="2876983"/>
                </a:lnTo>
                <a:cubicBezTo>
                  <a:pt x="9706689" y="2868505"/>
                  <a:pt x="9676818" y="2862185"/>
                  <a:pt x="9648816" y="2859745"/>
                </a:cubicBezTo>
                <a:lnTo>
                  <a:pt x="9639679" y="2858916"/>
                </a:lnTo>
                <a:lnTo>
                  <a:pt x="9641006" y="2855939"/>
                </a:lnTo>
                <a:cubicBezTo>
                  <a:pt x="9643493" y="2850517"/>
                  <a:pt x="9645839" y="2847394"/>
                  <a:pt x="9652628" y="2840429"/>
                </a:cubicBezTo>
                <a:cubicBezTo>
                  <a:pt x="9662949" y="2829716"/>
                  <a:pt x="9665201" y="2825735"/>
                  <a:pt x="9665314" y="2817977"/>
                </a:cubicBezTo>
                <a:cubicBezTo>
                  <a:pt x="9665419" y="2810755"/>
                  <a:pt x="9662935" y="2804939"/>
                  <a:pt x="9657447" y="2799669"/>
                </a:cubicBezTo>
                <a:cubicBezTo>
                  <a:pt x="9649953" y="2792496"/>
                  <a:pt x="9638080" y="2788471"/>
                  <a:pt x="9623744" y="2788209"/>
                </a:cubicBezTo>
                <a:cubicBezTo>
                  <a:pt x="9609730" y="2787952"/>
                  <a:pt x="9597746" y="2791578"/>
                  <a:pt x="9590103" y="2798370"/>
                </a:cubicBezTo>
                <a:cubicBezTo>
                  <a:pt x="9584139" y="2803742"/>
                  <a:pt x="9581589" y="2809805"/>
                  <a:pt x="9582007" y="2817891"/>
                </a:cubicBezTo>
                <a:cubicBezTo>
                  <a:pt x="9582327" y="2825334"/>
                  <a:pt x="9584571" y="2829273"/>
                  <a:pt x="9594631" y="2840229"/>
                </a:cubicBezTo>
                <a:cubicBezTo>
                  <a:pt x="9597739" y="2843645"/>
                  <a:pt x="9601313" y="2848032"/>
                  <a:pt x="9602568" y="2850030"/>
                </a:cubicBezTo>
                <a:cubicBezTo>
                  <a:pt x="9604711" y="2853539"/>
                  <a:pt x="9606733" y="2857957"/>
                  <a:pt x="9606353" y="2858326"/>
                </a:cubicBezTo>
                <a:cubicBezTo>
                  <a:pt x="9606245" y="2858431"/>
                  <a:pt x="9602548" y="2858752"/>
                  <a:pt x="9598103" y="2859062"/>
                </a:cubicBezTo>
                <a:cubicBezTo>
                  <a:pt x="9571916" y="2860662"/>
                  <a:pt x="9544826" y="2865459"/>
                  <a:pt x="9520964" y="2872765"/>
                </a:cubicBezTo>
                <a:cubicBezTo>
                  <a:pt x="9517739" y="2873735"/>
                  <a:pt x="9515054" y="2874445"/>
                  <a:pt x="9515002" y="2874337"/>
                </a:cubicBezTo>
                <a:cubicBezTo>
                  <a:pt x="9514685" y="2874012"/>
                  <a:pt x="9497154" y="2835924"/>
                  <a:pt x="9490726" y="2821650"/>
                </a:cubicBezTo>
                <a:cubicBezTo>
                  <a:pt x="9474809" y="2786582"/>
                  <a:pt x="9472707" y="2780290"/>
                  <a:pt x="9472876" y="2768628"/>
                </a:cubicBezTo>
                <a:cubicBezTo>
                  <a:pt x="9472999" y="2760174"/>
                  <a:pt x="9474526" y="2754470"/>
                  <a:pt x="9480677" y="2739898"/>
                </a:cubicBezTo>
                <a:cubicBezTo>
                  <a:pt x="9485166" y="2729207"/>
                  <a:pt x="9485960" y="2726114"/>
                  <a:pt x="9486050" y="2719908"/>
                </a:cubicBezTo>
                <a:cubicBezTo>
                  <a:pt x="9486110" y="2715735"/>
                  <a:pt x="9485866" y="2714126"/>
                  <a:pt x="9484684" y="2710792"/>
                </a:cubicBezTo>
                <a:cubicBezTo>
                  <a:pt x="9478363" y="2692934"/>
                  <a:pt x="9461841" y="2684720"/>
                  <a:pt x="9438467" y="2687913"/>
                </a:cubicBezTo>
                <a:cubicBezTo>
                  <a:pt x="9419221" y="2690523"/>
                  <a:pt x="9401870" y="2698887"/>
                  <a:pt x="9389649" y="2711445"/>
                </a:cubicBezTo>
                <a:cubicBezTo>
                  <a:pt x="9384815" y="2716405"/>
                  <a:pt x="9382247" y="2720114"/>
                  <a:pt x="9380086" y="2725219"/>
                </a:cubicBezTo>
                <a:cubicBezTo>
                  <a:pt x="9373878" y="2740006"/>
                  <a:pt x="9380899" y="2757659"/>
                  <a:pt x="9396137" y="2765801"/>
                </a:cubicBezTo>
                <a:cubicBezTo>
                  <a:pt x="9398792" y="2767177"/>
                  <a:pt x="9404264" y="2769879"/>
                  <a:pt x="9408356" y="2771758"/>
                </a:cubicBezTo>
                <a:cubicBezTo>
                  <a:pt x="9418136" y="2776234"/>
                  <a:pt x="9423333" y="2779467"/>
                  <a:pt x="9428082" y="2784030"/>
                </a:cubicBezTo>
                <a:cubicBezTo>
                  <a:pt x="9437951" y="2793485"/>
                  <a:pt x="9440961" y="2799843"/>
                  <a:pt x="9454548" y="2840656"/>
                </a:cubicBezTo>
                <a:cubicBezTo>
                  <a:pt x="9455521" y="2843614"/>
                  <a:pt x="9457829" y="2850497"/>
                  <a:pt x="9459676" y="2855982"/>
                </a:cubicBezTo>
                <a:cubicBezTo>
                  <a:pt x="9461523" y="2861467"/>
                  <a:pt x="9464905" y="2871737"/>
                  <a:pt x="9467263" y="2878835"/>
                </a:cubicBezTo>
                <a:lnTo>
                  <a:pt x="9471515" y="2891793"/>
                </a:lnTo>
                <a:lnTo>
                  <a:pt x="9467043" y="2893976"/>
                </a:lnTo>
                <a:cubicBezTo>
                  <a:pt x="9445055" y="2904840"/>
                  <a:pt x="9419937" y="2921225"/>
                  <a:pt x="9401196" y="2936953"/>
                </a:cubicBezTo>
                <a:cubicBezTo>
                  <a:pt x="9395834" y="2941424"/>
                  <a:pt x="9395240" y="2941790"/>
                  <a:pt x="9394611" y="2940925"/>
                </a:cubicBezTo>
                <a:cubicBezTo>
                  <a:pt x="9393037" y="2938761"/>
                  <a:pt x="9392221" y="2932274"/>
                  <a:pt x="9391964" y="2920551"/>
                </a:cubicBezTo>
                <a:cubicBezTo>
                  <a:pt x="9391843" y="2914075"/>
                  <a:pt x="9391453" y="2907808"/>
                  <a:pt x="9391149" y="2906626"/>
                </a:cubicBezTo>
                <a:cubicBezTo>
                  <a:pt x="9389977" y="2902596"/>
                  <a:pt x="9387888" y="2899087"/>
                  <a:pt x="9384723" y="2895937"/>
                </a:cubicBezTo>
                <a:cubicBezTo>
                  <a:pt x="9376178" y="2887466"/>
                  <a:pt x="9364851" y="2886391"/>
                  <a:pt x="9351488" y="2892833"/>
                </a:cubicBezTo>
                <a:cubicBezTo>
                  <a:pt x="9331283" y="2902493"/>
                  <a:pt x="9315606" y="2924633"/>
                  <a:pt x="9317894" y="2940185"/>
                </a:cubicBezTo>
                <a:cubicBezTo>
                  <a:pt x="9319205" y="2949462"/>
                  <a:pt x="9326573" y="2957916"/>
                  <a:pt x="9335525" y="2960401"/>
                </a:cubicBezTo>
                <a:cubicBezTo>
                  <a:pt x="9337444" y="2960911"/>
                  <a:pt x="9342946" y="2961579"/>
                  <a:pt x="9349147" y="2961937"/>
                </a:cubicBezTo>
                <a:cubicBezTo>
                  <a:pt x="9358823" y="2962559"/>
                  <a:pt x="9364161" y="2963386"/>
                  <a:pt x="9368097" y="2964995"/>
                </a:cubicBezTo>
                <a:cubicBezTo>
                  <a:pt x="9369002" y="2965329"/>
                  <a:pt x="9369799" y="2965715"/>
                  <a:pt x="9369851" y="2965769"/>
                </a:cubicBezTo>
                <a:cubicBezTo>
                  <a:pt x="9369958" y="2965824"/>
                  <a:pt x="9366854" y="2969525"/>
                  <a:pt x="9362938" y="2973910"/>
                </a:cubicBezTo>
                <a:cubicBezTo>
                  <a:pt x="9345913" y="2993088"/>
                  <a:pt x="9330560" y="3014965"/>
                  <a:pt x="9317863" y="3038166"/>
                </a:cubicBezTo>
                <a:cubicBezTo>
                  <a:pt x="9315830" y="3041882"/>
                  <a:pt x="9314073" y="3044907"/>
                  <a:pt x="9313967" y="3044905"/>
                </a:cubicBezTo>
                <a:cubicBezTo>
                  <a:pt x="9313218" y="3044894"/>
                  <a:pt x="9257337" y="3024176"/>
                  <a:pt x="9242547" y="3018396"/>
                </a:cubicBezTo>
                <a:cubicBezTo>
                  <a:pt x="9219775" y="3009558"/>
                  <a:pt x="9212826" y="3005389"/>
                  <a:pt x="9205787" y="2996404"/>
                </a:cubicBezTo>
                <a:cubicBezTo>
                  <a:pt x="9201743" y="2991208"/>
                  <a:pt x="9199554" y="2987163"/>
                  <a:pt x="9194747" y="2975535"/>
                </a:cubicBezTo>
                <a:cubicBezTo>
                  <a:pt x="9192576" y="2970259"/>
                  <a:pt x="9189984" y="2964549"/>
                  <a:pt x="9189045" y="2962876"/>
                </a:cubicBezTo>
                <a:cubicBezTo>
                  <a:pt x="9186645" y="2958668"/>
                  <a:pt x="9181107" y="2953129"/>
                  <a:pt x="9177179" y="2950985"/>
                </a:cubicBezTo>
                <a:cubicBezTo>
                  <a:pt x="9170437" y="2947302"/>
                  <a:pt x="9161201" y="2945937"/>
                  <a:pt x="9154328" y="2947603"/>
                </a:cubicBezTo>
                <a:cubicBezTo>
                  <a:pt x="9136610" y="2951841"/>
                  <a:pt x="9119020" y="2973044"/>
                  <a:pt x="9112014" y="2998575"/>
                </a:cubicBezTo>
                <a:cubicBezTo>
                  <a:pt x="9110546" y="3003904"/>
                  <a:pt x="9110248" y="3005987"/>
                  <a:pt x="9109919" y="3013902"/>
                </a:cubicBezTo>
                <a:cubicBezTo>
                  <a:pt x="9109442" y="3024651"/>
                  <a:pt x="9110074" y="3029048"/>
                  <a:pt x="9113029" y="3035566"/>
                </a:cubicBezTo>
                <a:cubicBezTo>
                  <a:pt x="9116608" y="3043324"/>
                  <a:pt x="9124961" y="3050242"/>
                  <a:pt x="9133807" y="3052725"/>
                </a:cubicBezTo>
                <a:cubicBezTo>
                  <a:pt x="9138017" y="3053909"/>
                  <a:pt x="9145614" y="3053913"/>
                  <a:pt x="9150500" y="3052753"/>
                </a:cubicBezTo>
                <a:cubicBezTo>
                  <a:pt x="9152756" y="3052197"/>
                  <a:pt x="9158294" y="3050351"/>
                  <a:pt x="9162920" y="3048652"/>
                </a:cubicBezTo>
                <a:cubicBezTo>
                  <a:pt x="9180350" y="3042109"/>
                  <a:pt x="9188981" y="3041004"/>
                  <a:pt x="9200982" y="3043586"/>
                </a:cubicBezTo>
                <a:cubicBezTo>
                  <a:pt x="9209943" y="3045536"/>
                  <a:pt x="9217703" y="3049073"/>
                  <a:pt x="9264076" y="3072275"/>
                </a:cubicBezTo>
                <a:cubicBezTo>
                  <a:pt x="9273585" y="3077015"/>
                  <a:pt x="9284581" y="3082526"/>
                  <a:pt x="9288618" y="3084511"/>
                </a:cubicBezTo>
                <a:lnTo>
                  <a:pt x="9295843" y="3088094"/>
                </a:lnTo>
                <a:lnTo>
                  <a:pt x="9294783" y="3091076"/>
                </a:lnTo>
                <a:cubicBezTo>
                  <a:pt x="9287034" y="3112529"/>
                  <a:pt x="9280592" y="3143526"/>
                  <a:pt x="9278101" y="3171369"/>
                </a:cubicBezTo>
                <a:cubicBezTo>
                  <a:pt x="9277594" y="3176767"/>
                  <a:pt x="9277123" y="3179757"/>
                  <a:pt x="9276748" y="3179751"/>
                </a:cubicBezTo>
                <a:cubicBezTo>
                  <a:pt x="9274769" y="3179722"/>
                  <a:pt x="9267359" y="3174156"/>
                  <a:pt x="9260974" y="3168017"/>
                </a:cubicBezTo>
                <a:cubicBezTo>
                  <a:pt x="9249842" y="3157153"/>
                  <a:pt x="9246552" y="3155286"/>
                  <a:pt x="9238742" y="3155119"/>
                </a:cubicBezTo>
                <a:cubicBezTo>
                  <a:pt x="9230879" y="3155004"/>
                  <a:pt x="9225981" y="3157021"/>
                  <a:pt x="9220386" y="3162772"/>
                </a:cubicBezTo>
                <a:cubicBezTo>
                  <a:pt x="9216693" y="3166571"/>
                  <a:pt x="9214444" y="3170338"/>
                  <a:pt x="9212323" y="3176408"/>
                </a:cubicBezTo>
                <a:cubicBezTo>
                  <a:pt x="9204730" y="3198131"/>
                  <a:pt x="9209843" y="3225550"/>
                  <a:pt x="9223247" y="3234734"/>
                </a:cubicBezTo>
                <a:cubicBezTo>
                  <a:pt x="9227697" y="3237795"/>
                  <a:pt x="9230681" y="3238695"/>
                  <a:pt x="9236511" y="3238780"/>
                </a:cubicBezTo>
                <a:cubicBezTo>
                  <a:pt x="9244963" y="3238902"/>
                  <a:pt x="9249167" y="3236823"/>
                  <a:pt x="9258824" y="3227706"/>
                </a:cubicBezTo>
                <a:cubicBezTo>
                  <a:pt x="9265984" y="3220960"/>
                  <a:pt x="9269664" y="3218070"/>
                  <a:pt x="9273814" y="3216044"/>
                </a:cubicBezTo>
                <a:lnTo>
                  <a:pt x="9276939" y="3214537"/>
                </a:lnTo>
                <a:lnTo>
                  <a:pt x="9277165" y="3217376"/>
                </a:lnTo>
                <a:cubicBezTo>
                  <a:pt x="9277304" y="3218877"/>
                  <a:pt x="9277707" y="3224287"/>
                  <a:pt x="9278116" y="3229270"/>
                </a:cubicBezTo>
                <a:cubicBezTo>
                  <a:pt x="9279876" y="3251771"/>
                  <a:pt x="9284847" y="3277903"/>
                  <a:pt x="9291488" y="3299619"/>
                </a:cubicBezTo>
                <a:cubicBezTo>
                  <a:pt x="9292764" y="3303811"/>
                  <a:pt x="9293835" y="3307466"/>
                  <a:pt x="9293831" y="3307733"/>
                </a:cubicBezTo>
                <a:cubicBezTo>
                  <a:pt x="9293826" y="3308055"/>
                  <a:pt x="9290107" y="3309980"/>
                  <a:pt x="9285636" y="3312056"/>
                </a:cubicBezTo>
                <a:cubicBezTo>
                  <a:pt x="9207474" y="3348219"/>
                  <a:pt x="9203977" y="3349560"/>
                  <a:pt x="9189694" y="3349352"/>
                </a:cubicBezTo>
                <a:cubicBezTo>
                  <a:pt x="9180440" y="3349218"/>
                  <a:pt x="9176281" y="3348141"/>
                  <a:pt x="9162560" y="3342430"/>
                </a:cubicBezTo>
                <a:cubicBezTo>
                  <a:pt x="9144957" y="3335057"/>
                  <a:pt x="9138544" y="3334482"/>
                  <a:pt x="9128310" y="3339203"/>
                </a:cubicBezTo>
                <a:cubicBezTo>
                  <a:pt x="9119045" y="3343510"/>
                  <a:pt x="9113057" y="3350541"/>
                  <a:pt x="9109968" y="3360609"/>
                </a:cubicBezTo>
                <a:cubicBezTo>
                  <a:pt x="9108168" y="3366630"/>
                  <a:pt x="9107968" y="3380434"/>
                  <a:pt x="9109562" y="3388537"/>
                </a:cubicBezTo>
                <a:cubicBezTo>
                  <a:pt x="9114354" y="3412312"/>
                  <a:pt x="9128225" y="3433491"/>
                  <a:pt x="9143951" y="3441158"/>
                </a:cubicBezTo>
                <a:cubicBezTo>
                  <a:pt x="9148946" y="3443531"/>
                  <a:pt x="9152518" y="3444439"/>
                  <a:pt x="9157440" y="3444510"/>
                </a:cubicBezTo>
                <a:cubicBezTo>
                  <a:pt x="9166908" y="3444648"/>
                  <a:pt x="9177470" y="3439503"/>
                  <a:pt x="9183252" y="3431882"/>
                </a:cubicBezTo>
                <a:cubicBezTo>
                  <a:pt x="9186144" y="3428017"/>
                  <a:pt x="9187848" y="3424885"/>
                  <a:pt x="9192546" y="3414571"/>
                </a:cubicBezTo>
                <a:cubicBezTo>
                  <a:pt x="9197021" y="3404844"/>
                  <a:pt x="9199215" y="3401130"/>
                  <a:pt x="9203245" y="3396265"/>
                </a:cubicBezTo>
                <a:cubicBezTo>
                  <a:pt x="9209236" y="3388968"/>
                  <a:pt x="9217393" y="3383681"/>
                  <a:pt x="9229713" y="3379044"/>
                </a:cubicBezTo>
                <a:cubicBezTo>
                  <a:pt x="9237514" y="3376107"/>
                  <a:pt x="9252303" y="3370970"/>
                  <a:pt x="9263269" y="3367384"/>
                </a:cubicBezTo>
                <a:cubicBezTo>
                  <a:pt x="9268807" y="3365538"/>
                  <a:pt x="9279829" y="3361899"/>
                  <a:pt x="9301711" y="3354617"/>
                </a:cubicBezTo>
                <a:cubicBezTo>
                  <a:pt x="9306873" y="3352873"/>
                  <a:pt x="9311386" y="3351601"/>
                  <a:pt x="9311705" y="3351712"/>
                </a:cubicBezTo>
                <a:cubicBezTo>
                  <a:pt x="9312025" y="3351824"/>
                  <a:pt x="9313748" y="3354739"/>
                  <a:pt x="9315464" y="3358135"/>
                </a:cubicBezTo>
                <a:cubicBezTo>
                  <a:pt x="9325974" y="3378729"/>
                  <a:pt x="9341423" y="3401750"/>
                  <a:pt x="9357624" y="3420928"/>
                </a:cubicBezTo>
                <a:lnTo>
                  <a:pt x="9362201" y="3426346"/>
                </a:lnTo>
                <a:lnTo>
                  <a:pt x="9359940" y="3427276"/>
                </a:lnTo>
                <a:cubicBezTo>
                  <a:pt x="9354826" y="3429396"/>
                  <a:pt x="9351824" y="3429780"/>
                  <a:pt x="9339408" y="3430028"/>
                </a:cubicBezTo>
                <a:cubicBezTo>
                  <a:pt x="9323190" y="3430382"/>
                  <a:pt x="9319859" y="3431350"/>
                  <a:pt x="9314047" y="3437312"/>
                </a:cubicBezTo>
                <a:cubicBezTo>
                  <a:pt x="9305628" y="3445966"/>
                  <a:pt x="9304462" y="3456277"/>
                  <a:pt x="9310476" y="3469582"/>
                </a:cubicBezTo>
                <a:cubicBezTo>
                  <a:pt x="9313585" y="3476531"/>
                  <a:pt x="9317464" y="3482045"/>
                  <a:pt x="9323314" y="3488177"/>
                </a:cubicBezTo>
                <a:cubicBezTo>
                  <a:pt x="9333436" y="3498652"/>
                  <a:pt x="9344694" y="3504487"/>
                  <a:pt x="9355018" y="3504637"/>
                </a:cubicBezTo>
                <a:cubicBezTo>
                  <a:pt x="9362079" y="3504740"/>
                  <a:pt x="9367086" y="3502618"/>
                  <a:pt x="9372193" y="3497288"/>
                </a:cubicBezTo>
                <a:cubicBezTo>
                  <a:pt x="9377353" y="3492011"/>
                  <a:pt x="9379472" y="3486049"/>
                  <a:pt x="9379662" y="3476634"/>
                </a:cubicBezTo>
                <a:cubicBezTo>
                  <a:pt x="9379777" y="3468716"/>
                  <a:pt x="9380861" y="3460437"/>
                  <a:pt x="9382372" y="3455910"/>
                </a:cubicBezTo>
                <a:cubicBezTo>
                  <a:pt x="9384554" y="3449306"/>
                  <a:pt x="9384447" y="3449305"/>
                  <a:pt x="9389094" y="3453546"/>
                </a:cubicBezTo>
                <a:cubicBezTo>
                  <a:pt x="9409160" y="3471871"/>
                  <a:pt x="9434687" y="3489901"/>
                  <a:pt x="9457256" y="3501734"/>
                </a:cubicBezTo>
                <a:cubicBezTo>
                  <a:pt x="9461132" y="3503770"/>
                  <a:pt x="9464315" y="3505689"/>
                  <a:pt x="9464310" y="3506010"/>
                </a:cubicBezTo>
                <a:cubicBezTo>
                  <a:pt x="9464300" y="3506706"/>
                  <a:pt x="9455382" y="3531245"/>
                  <a:pt x="9446753" y="3554398"/>
                </a:cubicBezTo>
                <a:cubicBezTo>
                  <a:pt x="9429828" y="3599798"/>
                  <a:pt x="9426628" y="3606494"/>
                  <a:pt x="9417945" y="3614877"/>
                </a:cubicBezTo>
                <a:cubicBezTo>
                  <a:pt x="9411814" y="3620727"/>
                  <a:pt x="9406687" y="3623757"/>
                  <a:pt x="9394039" y="3628817"/>
                </a:cubicBezTo>
                <a:cubicBezTo>
                  <a:pt x="9382792" y="3633309"/>
                  <a:pt x="9379124" y="3635344"/>
                  <a:pt x="9374619" y="3639773"/>
                </a:cubicBezTo>
                <a:cubicBezTo>
                  <a:pt x="9368161" y="3645993"/>
                  <a:pt x="9365281" y="3652748"/>
                  <a:pt x="9365145" y="3662110"/>
                </a:cubicBezTo>
                <a:cubicBezTo>
                  <a:pt x="9364958" y="3671312"/>
                  <a:pt x="9368635" y="3679713"/>
                  <a:pt x="9376537" y="3688176"/>
                </a:cubicBezTo>
                <a:cubicBezTo>
                  <a:pt x="9388551" y="3700980"/>
                  <a:pt x="9406181" y="3710225"/>
                  <a:pt x="9424915" y="3713440"/>
                </a:cubicBezTo>
                <a:cubicBezTo>
                  <a:pt x="9425661" y="3713612"/>
                  <a:pt x="9429885" y="3713780"/>
                  <a:pt x="9434325" y="3713898"/>
                </a:cubicBezTo>
                <a:cubicBezTo>
                  <a:pt x="9447483" y="3714197"/>
                  <a:pt x="9454580" y="3711838"/>
                  <a:pt x="9462013" y="3704722"/>
                </a:cubicBezTo>
                <a:cubicBezTo>
                  <a:pt x="9468470" y="3698554"/>
                  <a:pt x="9471791" y="3690950"/>
                  <a:pt x="9471920" y="3682069"/>
                </a:cubicBezTo>
                <a:cubicBezTo>
                  <a:pt x="9471999" y="3676558"/>
                  <a:pt x="9470888" y="3671994"/>
                  <a:pt x="9466669" y="3660428"/>
                </a:cubicBezTo>
                <a:cubicBezTo>
                  <a:pt x="9462551" y="3649237"/>
                  <a:pt x="9461486" y="3645208"/>
                  <a:pt x="9460729" y="3638401"/>
                </a:cubicBezTo>
                <a:cubicBezTo>
                  <a:pt x="9459785" y="3629665"/>
                  <a:pt x="9461529" y="3620165"/>
                  <a:pt x="9465956" y="3610062"/>
                </a:cubicBezTo>
                <a:cubicBezTo>
                  <a:pt x="9468614" y="3603893"/>
                  <a:pt x="9478376" y="3583807"/>
                  <a:pt x="9490277" y="3560113"/>
                </a:cubicBezTo>
                <a:cubicBezTo>
                  <a:pt x="9495181" y="3550339"/>
                  <a:pt x="9501187" y="3538332"/>
                  <a:pt x="9503612" y="3533444"/>
                </a:cubicBezTo>
                <a:cubicBezTo>
                  <a:pt x="9506092" y="3528503"/>
                  <a:pt x="9508397" y="3524523"/>
                  <a:pt x="9508718" y="3524528"/>
                </a:cubicBezTo>
                <a:cubicBezTo>
                  <a:pt x="9509092" y="3524533"/>
                  <a:pt x="9511756" y="3525322"/>
                  <a:pt x="9514633" y="3526219"/>
                </a:cubicBezTo>
                <a:cubicBezTo>
                  <a:pt x="9539236" y="3534229"/>
                  <a:pt x="9569329" y="3540017"/>
                  <a:pt x="9594720" y="3541616"/>
                </a:cubicBezTo>
                <a:lnTo>
                  <a:pt x="9602311" y="3542101"/>
                </a:lnTo>
                <a:lnTo>
                  <a:pt x="9600923" y="3545613"/>
                </a:lnTo>
                <a:cubicBezTo>
                  <a:pt x="9598921" y="3550775"/>
                  <a:pt x="9595700" y="3555222"/>
                  <a:pt x="9589020" y="3562082"/>
                </a:cubicBezTo>
                <a:cubicBezTo>
                  <a:pt x="9585761" y="3565406"/>
                  <a:pt x="9582062" y="3569526"/>
                  <a:pt x="9580754" y="3571220"/>
                </a:cubicBezTo>
                <a:cubicBezTo>
                  <a:pt x="9575299" y="3578365"/>
                  <a:pt x="9574563" y="3588521"/>
                  <a:pt x="9578937" y="3596826"/>
                </a:cubicBezTo>
                <a:cubicBezTo>
                  <a:pt x="9582426" y="3603459"/>
                  <a:pt x="9591273" y="3609527"/>
                  <a:pt x="9601507" y="3612298"/>
                </a:cubicBezTo>
                <a:cubicBezTo>
                  <a:pt x="9624850" y="3618577"/>
                  <a:pt x="9649456" y="3611710"/>
                  <a:pt x="9657108" y="3596891"/>
                </a:cubicBezTo>
                <a:cubicBezTo>
                  <a:pt x="9659091" y="3592960"/>
                  <a:pt x="9659149" y="3592693"/>
                  <a:pt x="9659232" y="3586968"/>
                </a:cubicBezTo>
                <a:cubicBezTo>
                  <a:pt x="9659368" y="3577605"/>
                  <a:pt x="9657861" y="3574480"/>
                  <a:pt x="9647590" y="3563307"/>
                </a:cubicBezTo>
                <a:cubicBezTo>
                  <a:pt x="9644113" y="3559564"/>
                  <a:pt x="9640589" y="3555339"/>
                  <a:pt x="9639698" y="3554042"/>
                </a:cubicBezTo>
                <a:cubicBezTo>
                  <a:pt x="9637865" y="3551340"/>
                  <a:pt x="9634438" y="3544119"/>
                  <a:pt x="9634453" y="3543103"/>
                </a:cubicBezTo>
                <a:cubicBezTo>
                  <a:pt x="9634466" y="3542247"/>
                  <a:pt x="9635377" y="3542100"/>
                  <a:pt x="9644643" y="3541485"/>
                </a:cubicBezTo>
                <a:cubicBezTo>
                  <a:pt x="9666707" y="3540093"/>
                  <a:pt x="9692726" y="3535387"/>
                  <a:pt x="9715724" y="3528658"/>
                </a:cubicBezTo>
                <a:lnTo>
                  <a:pt x="9723999" y="3526209"/>
                </a:lnTo>
                <a:lnTo>
                  <a:pt x="9725553" y="3529763"/>
                </a:lnTo>
                <a:cubicBezTo>
                  <a:pt x="9726381" y="3531702"/>
                  <a:pt x="9730998" y="3541668"/>
                  <a:pt x="9735718" y="3551904"/>
                </a:cubicBezTo>
                <a:cubicBezTo>
                  <a:pt x="9760054" y="3604165"/>
                  <a:pt x="9766570" y="3619671"/>
                  <a:pt x="9767938" y="3628627"/>
                </a:cubicBezTo>
                <a:cubicBezTo>
                  <a:pt x="9769848" y="3640802"/>
                  <a:pt x="9768624" y="3647742"/>
                  <a:pt x="9761802" y="3664338"/>
                </a:cubicBezTo>
                <a:cubicBezTo>
                  <a:pt x="9759528" y="3669871"/>
                  <a:pt x="9757134" y="3676311"/>
                  <a:pt x="9756511" y="3678656"/>
                </a:cubicBezTo>
                <a:cubicBezTo>
                  <a:pt x="9752437" y="3693901"/>
                  <a:pt x="9761026" y="3710401"/>
                  <a:pt x="9776137" y="3716239"/>
                </a:cubicBezTo>
                <a:cubicBezTo>
                  <a:pt x="9784437" y="3719437"/>
                  <a:pt x="9795265" y="3719915"/>
                  <a:pt x="9806435" y="3718030"/>
                </a:cubicBezTo>
                <a:close/>
                <a:moveTo>
                  <a:pt x="8965751" y="3968791"/>
                </a:moveTo>
                <a:cubicBezTo>
                  <a:pt x="8972224" y="3971177"/>
                  <a:pt x="8982555" y="3969289"/>
                  <a:pt x="8989982" y="3964331"/>
                </a:cubicBezTo>
                <a:cubicBezTo>
                  <a:pt x="8997430" y="3959392"/>
                  <a:pt x="9000583" y="3953541"/>
                  <a:pt x="8999048" y="3947545"/>
                </a:cubicBezTo>
                <a:cubicBezTo>
                  <a:pt x="8998508" y="3945366"/>
                  <a:pt x="8997554" y="3943665"/>
                  <a:pt x="8995957" y="3941984"/>
                </a:cubicBezTo>
                <a:cubicBezTo>
                  <a:pt x="8994339" y="3940262"/>
                  <a:pt x="8992430" y="3939038"/>
                  <a:pt x="8989048" y="3937585"/>
                </a:cubicBezTo>
                <a:cubicBezTo>
                  <a:pt x="8982223" y="3934639"/>
                  <a:pt x="8979319" y="3932606"/>
                  <a:pt x="8976912" y="3929120"/>
                </a:cubicBezTo>
                <a:cubicBezTo>
                  <a:pt x="8974651" y="3925842"/>
                  <a:pt x="8973862" y="3923891"/>
                  <a:pt x="8967473" y="3905716"/>
                </a:cubicBezTo>
                <a:cubicBezTo>
                  <a:pt x="8963157" y="3893391"/>
                  <a:pt x="8961498" y="3888453"/>
                  <a:pt x="8961622" y="3888266"/>
                </a:cubicBezTo>
                <a:cubicBezTo>
                  <a:pt x="8961684" y="3888162"/>
                  <a:pt x="8962577" y="3887644"/>
                  <a:pt x="8963593" y="3887146"/>
                </a:cubicBezTo>
                <a:cubicBezTo>
                  <a:pt x="8971269" y="3883286"/>
                  <a:pt x="8981933" y="3875983"/>
                  <a:pt x="8988820" y="3869883"/>
                </a:cubicBezTo>
                <a:cubicBezTo>
                  <a:pt x="8989754" y="3869052"/>
                  <a:pt x="8990563" y="3868368"/>
                  <a:pt x="8990605" y="3868368"/>
                </a:cubicBezTo>
                <a:cubicBezTo>
                  <a:pt x="8990646" y="3868368"/>
                  <a:pt x="8990936" y="3868908"/>
                  <a:pt x="8991227" y="3869572"/>
                </a:cubicBezTo>
                <a:cubicBezTo>
                  <a:pt x="8992244" y="3871833"/>
                  <a:pt x="8992430" y="3872974"/>
                  <a:pt x="8992617" y="3878016"/>
                </a:cubicBezTo>
                <a:cubicBezTo>
                  <a:pt x="8992845" y="3884282"/>
                  <a:pt x="8993177" y="3885299"/>
                  <a:pt x="8995708" y="3887726"/>
                </a:cubicBezTo>
                <a:cubicBezTo>
                  <a:pt x="8997533" y="3889469"/>
                  <a:pt x="8999256" y="3890216"/>
                  <a:pt x="9001641" y="3890320"/>
                </a:cubicBezTo>
                <a:cubicBezTo>
                  <a:pt x="9003882" y="3890424"/>
                  <a:pt x="9005687" y="3890050"/>
                  <a:pt x="9007907" y="3889013"/>
                </a:cubicBezTo>
                <a:cubicBezTo>
                  <a:pt x="9015936" y="3885299"/>
                  <a:pt x="9022243" y="3876356"/>
                  <a:pt x="9021246" y="3870090"/>
                </a:cubicBezTo>
                <a:cubicBezTo>
                  <a:pt x="9020914" y="3868078"/>
                  <a:pt x="9020147" y="3866605"/>
                  <a:pt x="9018570" y="3865027"/>
                </a:cubicBezTo>
                <a:cubicBezTo>
                  <a:pt x="9017159" y="3863596"/>
                  <a:pt x="9015707" y="3862725"/>
                  <a:pt x="9014151" y="3862351"/>
                </a:cubicBezTo>
                <a:cubicBezTo>
                  <a:pt x="9013653" y="3862226"/>
                  <a:pt x="9011475" y="3862040"/>
                  <a:pt x="9009296" y="3861936"/>
                </a:cubicBezTo>
                <a:cubicBezTo>
                  <a:pt x="9007118" y="3861832"/>
                  <a:pt x="9004691" y="3861604"/>
                  <a:pt x="9003882" y="3861438"/>
                </a:cubicBezTo>
                <a:cubicBezTo>
                  <a:pt x="9002305" y="3861106"/>
                  <a:pt x="8999753" y="3860152"/>
                  <a:pt x="8999546" y="3859819"/>
                </a:cubicBezTo>
                <a:cubicBezTo>
                  <a:pt x="8999483" y="3859716"/>
                  <a:pt x="9000106" y="3858865"/>
                  <a:pt x="9000957" y="3857931"/>
                </a:cubicBezTo>
                <a:cubicBezTo>
                  <a:pt x="9007969" y="3850130"/>
                  <a:pt x="9013964" y="3841478"/>
                  <a:pt x="9019711" y="3830875"/>
                </a:cubicBezTo>
                <a:lnTo>
                  <a:pt x="9020520" y="3829402"/>
                </a:lnTo>
                <a:lnTo>
                  <a:pt x="9028715" y="3832244"/>
                </a:lnTo>
                <a:cubicBezTo>
                  <a:pt x="9042677" y="3837120"/>
                  <a:pt x="9053049" y="3840897"/>
                  <a:pt x="9056141" y="3842225"/>
                </a:cubicBezTo>
                <a:cubicBezTo>
                  <a:pt x="9060290" y="3844009"/>
                  <a:pt x="9063215" y="3846167"/>
                  <a:pt x="9065269" y="3848926"/>
                </a:cubicBezTo>
                <a:cubicBezTo>
                  <a:pt x="9066680" y="3850856"/>
                  <a:pt x="9067717" y="3852848"/>
                  <a:pt x="9069564" y="3857184"/>
                </a:cubicBezTo>
                <a:cubicBezTo>
                  <a:pt x="9072198" y="3863409"/>
                  <a:pt x="9074501" y="3865712"/>
                  <a:pt x="9079377" y="3866957"/>
                </a:cubicBezTo>
                <a:cubicBezTo>
                  <a:pt x="9084376" y="3868223"/>
                  <a:pt x="9089666" y="3866002"/>
                  <a:pt x="9094043" y="3860816"/>
                </a:cubicBezTo>
                <a:cubicBezTo>
                  <a:pt x="9097944" y="3856168"/>
                  <a:pt x="9100620" y="3850503"/>
                  <a:pt x="9101637" y="3844756"/>
                </a:cubicBezTo>
                <a:cubicBezTo>
                  <a:pt x="9102052" y="3842308"/>
                  <a:pt x="9102052" y="3837660"/>
                  <a:pt x="9101616" y="3835730"/>
                </a:cubicBezTo>
                <a:cubicBezTo>
                  <a:pt x="9100558" y="3831083"/>
                  <a:pt x="9097404" y="3827618"/>
                  <a:pt x="9093027" y="3826290"/>
                </a:cubicBezTo>
                <a:cubicBezTo>
                  <a:pt x="9089521" y="3825232"/>
                  <a:pt x="9087197" y="3825522"/>
                  <a:pt x="9081264" y="3827804"/>
                </a:cubicBezTo>
                <a:cubicBezTo>
                  <a:pt x="9075870" y="3829879"/>
                  <a:pt x="9074625" y="3830191"/>
                  <a:pt x="9071348" y="3830336"/>
                </a:cubicBezTo>
                <a:cubicBezTo>
                  <a:pt x="9066971" y="3830523"/>
                  <a:pt x="9064398" y="3829858"/>
                  <a:pt x="9058070" y="3826975"/>
                </a:cubicBezTo>
                <a:cubicBezTo>
                  <a:pt x="9053506" y="3824879"/>
                  <a:pt x="9028009" y="3812679"/>
                  <a:pt x="9027719" y="3812451"/>
                </a:cubicBezTo>
                <a:cubicBezTo>
                  <a:pt x="9027677" y="3812409"/>
                  <a:pt x="9028072" y="3811040"/>
                  <a:pt x="9028590" y="3809421"/>
                </a:cubicBezTo>
                <a:cubicBezTo>
                  <a:pt x="9031702" y="3799669"/>
                  <a:pt x="9033922" y="3787614"/>
                  <a:pt x="9034441" y="3777530"/>
                </a:cubicBezTo>
                <a:cubicBezTo>
                  <a:pt x="9034606" y="3774376"/>
                  <a:pt x="9034399" y="3774542"/>
                  <a:pt x="9036744" y="3775622"/>
                </a:cubicBezTo>
                <a:cubicBezTo>
                  <a:pt x="9038673" y="3776513"/>
                  <a:pt x="9039668" y="3777260"/>
                  <a:pt x="9042718" y="3780165"/>
                </a:cubicBezTo>
                <a:cubicBezTo>
                  <a:pt x="9044232" y="3781597"/>
                  <a:pt x="9045975" y="3783070"/>
                  <a:pt x="9046577" y="3783444"/>
                </a:cubicBezTo>
                <a:cubicBezTo>
                  <a:pt x="9050228" y="3785622"/>
                  <a:pt x="9054751" y="3784958"/>
                  <a:pt x="9057863" y="3781763"/>
                </a:cubicBezTo>
                <a:cubicBezTo>
                  <a:pt x="9062800" y="3776721"/>
                  <a:pt x="9063838" y="3764957"/>
                  <a:pt x="9059979" y="3757674"/>
                </a:cubicBezTo>
                <a:cubicBezTo>
                  <a:pt x="9059025" y="3755869"/>
                  <a:pt x="9056950" y="3753773"/>
                  <a:pt x="9055394" y="3753005"/>
                </a:cubicBezTo>
                <a:cubicBezTo>
                  <a:pt x="9053797" y="3752238"/>
                  <a:pt x="9051805" y="3751927"/>
                  <a:pt x="9049938" y="3752196"/>
                </a:cubicBezTo>
                <a:cubicBezTo>
                  <a:pt x="9047365" y="3752570"/>
                  <a:pt x="9046037" y="3753420"/>
                  <a:pt x="9041951" y="3757321"/>
                </a:cubicBezTo>
                <a:cubicBezTo>
                  <a:pt x="9040664" y="3758545"/>
                  <a:pt x="9039150" y="3759873"/>
                  <a:pt x="9038611" y="3760246"/>
                </a:cubicBezTo>
                <a:cubicBezTo>
                  <a:pt x="9037636" y="3760911"/>
                  <a:pt x="9035146" y="3762135"/>
                  <a:pt x="9034752" y="3762135"/>
                </a:cubicBezTo>
                <a:cubicBezTo>
                  <a:pt x="9034523" y="3762135"/>
                  <a:pt x="9034441" y="3761492"/>
                  <a:pt x="9034109" y="3757570"/>
                </a:cubicBezTo>
                <a:cubicBezTo>
                  <a:pt x="9033673" y="3752258"/>
                  <a:pt x="9032615" y="3745660"/>
                  <a:pt x="9031308" y="3739934"/>
                </a:cubicBezTo>
                <a:cubicBezTo>
                  <a:pt x="9030644" y="3737008"/>
                  <a:pt x="9029026" y="3731137"/>
                  <a:pt x="9028445" y="3729456"/>
                </a:cubicBezTo>
                <a:lnTo>
                  <a:pt x="9028155" y="3728626"/>
                </a:lnTo>
                <a:lnTo>
                  <a:pt x="9031080" y="3727215"/>
                </a:lnTo>
                <a:cubicBezTo>
                  <a:pt x="9036577" y="3724539"/>
                  <a:pt x="9047490" y="3719351"/>
                  <a:pt x="9052365" y="3717068"/>
                </a:cubicBezTo>
                <a:cubicBezTo>
                  <a:pt x="9061576" y="3712774"/>
                  <a:pt x="9064833" y="3711508"/>
                  <a:pt x="9067613" y="3711197"/>
                </a:cubicBezTo>
                <a:cubicBezTo>
                  <a:pt x="9068298" y="3711135"/>
                  <a:pt x="9069190" y="3711031"/>
                  <a:pt x="9069584" y="3710969"/>
                </a:cubicBezTo>
                <a:cubicBezTo>
                  <a:pt x="9070705" y="3710823"/>
                  <a:pt x="9074232" y="3711280"/>
                  <a:pt x="9076078" y="3711819"/>
                </a:cubicBezTo>
                <a:cubicBezTo>
                  <a:pt x="9077011" y="3712089"/>
                  <a:pt x="9079314" y="3712940"/>
                  <a:pt x="9081202" y="3713687"/>
                </a:cubicBezTo>
                <a:cubicBezTo>
                  <a:pt x="9083090" y="3714455"/>
                  <a:pt x="9085310" y="3715264"/>
                  <a:pt x="9086160" y="3715471"/>
                </a:cubicBezTo>
                <a:cubicBezTo>
                  <a:pt x="9090413" y="3716571"/>
                  <a:pt x="9094521" y="3715388"/>
                  <a:pt x="9097820" y="3712130"/>
                </a:cubicBezTo>
                <a:cubicBezTo>
                  <a:pt x="9100558" y="3709433"/>
                  <a:pt x="9101803" y="3706031"/>
                  <a:pt x="9101803" y="3701341"/>
                </a:cubicBezTo>
                <a:cubicBezTo>
                  <a:pt x="9101803" y="3692855"/>
                  <a:pt x="9097944" y="3683788"/>
                  <a:pt x="9092010" y="3678269"/>
                </a:cubicBezTo>
                <a:cubicBezTo>
                  <a:pt x="9088629" y="3675156"/>
                  <a:pt x="9085227" y="3673745"/>
                  <a:pt x="9081596" y="3674015"/>
                </a:cubicBezTo>
                <a:cubicBezTo>
                  <a:pt x="9078589" y="3674243"/>
                  <a:pt x="9075331" y="3675841"/>
                  <a:pt x="9073277" y="3678082"/>
                </a:cubicBezTo>
                <a:cubicBezTo>
                  <a:pt x="9071804" y="3679700"/>
                  <a:pt x="9071120" y="3680883"/>
                  <a:pt x="9069086" y="3685427"/>
                </a:cubicBezTo>
                <a:cubicBezTo>
                  <a:pt x="9066825" y="3690490"/>
                  <a:pt x="9065830" y="3692066"/>
                  <a:pt x="9063381" y="3694494"/>
                </a:cubicBezTo>
                <a:cubicBezTo>
                  <a:pt x="9060145" y="3697710"/>
                  <a:pt x="9058278" y="3698623"/>
                  <a:pt x="9046556" y="3702794"/>
                </a:cubicBezTo>
                <a:cubicBezTo>
                  <a:pt x="9037532" y="3706010"/>
                  <a:pt x="9021682" y="3711508"/>
                  <a:pt x="9021454" y="3711508"/>
                </a:cubicBezTo>
                <a:cubicBezTo>
                  <a:pt x="9021350" y="3711508"/>
                  <a:pt x="9020914" y="3710823"/>
                  <a:pt x="9020499" y="3710014"/>
                </a:cubicBezTo>
                <a:cubicBezTo>
                  <a:pt x="9016205" y="3701466"/>
                  <a:pt x="9010043" y="3692171"/>
                  <a:pt x="9003882" y="3684888"/>
                </a:cubicBezTo>
                <a:cubicBezTo>
                  <a:pt x="9002658" y="3683414"/>
                  <a:pt x="9001413" y="3681941"/>
                  <a:pt x="9001143" y="3681609"/>
                </a:cubicBezTo>
                <a:lnTo>
                  <a:pt x="9000646" y="3681008"/>
                </a:lnTo>
                <a:lnTo>
                  <a:pt x="9001621" y="3680572"/>
                </a:lnTo>
                <a:cubicBezTo>
                  <a:pt x="9003342" y="3679825"/>
                  <a:pt x="9005210" y="3679534"/>
                  <a:pt x="9009317" y="3679431"/>
                </a:cubicBezTo>
                <a:cubicBezTo>
                  <a:pt x="9013840" y="3679327"/>
                  <a:pt x="9015313" y="3679099"/>
                  <a:pt x="9016765" y="3678373"/>
                </a:cubicBezTo>
                <a:cubicBezTo>
                  <a:pt x="9019006" y="3677231"/>
                  <a:pt x="9021143" y="3674368"/>
                  <a:pt x="9021661" y="3671774"/>
                </a:cubicBezTo>
                <a:cubicBezTo>
                  <a:pt x="9022968" y="3665446"/>
                  <a:pt x="9016744" y="3656026"/>
                  <a:pt x="9008716" y="3652188"/>
                </a:cubicBezTo>
                <a:cubicBezTo>
                  <a:pt x="9006185" y="3650963"/>
                  <a:pt x="9004857" y="3650632"/>
                  <a:pt x="9002679" y="3650652"/>
                </a:cubicBezTo>
                <a:cubicBezTo>
                  <a:pt x="8999816" y="3650673"/>
                  <a:pt x="8997264" y="3652043"/>
                  <a:pt x="8995397" y="3654512"/>
                </a:cubicBezTo>
                <a:cubicBezTo>
                  <a:pt x="8993986" y="3656400"/>
                  <a:pt x="8993654" y="3657769"/>
                  <a:pt x="8993426" y="3662583"/>
                </a:cubicBezTo>
                <a:cubicBezTo>
                  <a:pt x="8993322" y="3664823"/>
                  <a:pt x="8993114" y="3667293"/>
                  <a:pt x="8992949" y="3668081"/>
                </a:cubicBezTo>
                <a:cubicBezTo>
                  <a:pt x="8992638" y="3669533"/>
                  <a:pt x="8991849" y="3671878"/>
                  <a:pt x="8991642" y="3671878"/>
                </a:cubicBezTo>
                <a:cubicBezTo>
                  <a:pt x="8991580" y="3671878"/>
                  <a:pt x="8990542" y="3671007"/>
                  <a:pt x="8989339" y="3669948"/>
                </a:cubicBezTo>
                <a:cubicBezTo>
                  <a:pt x="8981746" y="3663309"/>
                  <a:pt x="8973883" y="3657831"/>
                  <a:pt x="8964859" y="3652914"/>
                </a:cubicBezTo>
                <a:cubicBezTo>
                  <a:pt x="8962515" y="3651628"/>
                  <a:pt x="8961913" y="3651212"/>
                  <a:pt x="8962016" y="3650943"/>
                </a:cubicBezTo>
                <a:cubicBezTo>
                  <a:pt x="8962099" y="3650756"/>
                  <a:pt x="8963157" y="3647727"/>
                  <a:pt x="8964402" y="3644179"/>
                </a:cubicBezTo>
                <a:cubicBezTo>
                  <a:pt x="8970792" y="3625899"/>
                  <a:pt x="8974319" y="3616542"/>
                  <a:pt x="8975792" y="3614031"/>
                </a:cubicBezTo>
                <a:cubicBezTo>
                  <a:pt x="8977638" y="3610877"/>
                  <a:pt x="8980107" y="3608387"/>
                  <a:pt x="8983053" y="3606686"/>
                </a:cubicBezTo>
                <a:cubicBezTo>
                  <a:pt x="8983903" y="3606209"/>
                  <a:pt x="8986206" y="3605129"/>
                  <a:pt x="8988136" y="3604279"/>
                </a:cubicBezTo>
                <a:cubicBezTo>
                  <a:pt x="8992824" y="3602266"/>
                  <a:pt x="8994110" y="3601519"/>
                  <a:pt x="8995791" y="3599859"/>
                </a:cubicBezTo>
                <a:cubicBezTo>
                  <a:pt x="8998031" y="3597619"/>
                  <a:pt x="8999256" y="3594569"/>
                  <a:pt x="8999255" y="3591166"/>
                </a:cubicBezTo>
                <a:cubicBezTo>
                  <a:pt x="8999255" y="3588240"/>
                  <a:pt x="8998322" y="3585688"/>
                  <a:pt x="8996268" y="3582929"/>
                </a:cubicBezTo>
                <a:cubicBezTo>
                  <a:pt x="8993343" y="3579070"/>
                  <a:pt x="8987264" y="3574878"/>
                  <a:pt x="8981995" y="3573136"/>
                </a:cubicBezTo>
                <a:cubicBezTo>
                  <a:pt x="8978177" y="3571869"/>
                  <a:pt x="8976788" y="3571621"/>
                  <a:pt x="8972887" y="3571517"/>
                </a:cubicBezTo>
                <a:cubicBezTo>
                  <a:pt x="8969651" y="3571413"/>
                  <a:pt x="8969070" y="3571455"/>
                  <a:pt x="8967493" y="3571849"/>
                </a:cubicBezTo>
                <a:cubicBezTo>
                  <a:pt x="8964817" y="3572513"/>
                  <a:pt x="8963282" y="3573364"/>
                  <a:pt x="8961477" y="3575169"/>
                </a:cubicBezTo>
                <a:cubicBezTo>
                  <a:pt x="8960232" y="3576413"/>
                  <a:pt x="8959713" y="3577119"/>
                  <a:pt x="8959050" y="3578509"/>
                </a:cubicBezTo>
                <a:cubicBezTo>
                  <a:pt x="8957930" y="3580854"/>
                  <a:pt x="8957680" y="3582119"/>
                  <a:pt x="8957805" y="3584755"/>
                </a:cubicBezTo>
                <a:cubicBezTo>
                  <a:pt x="8957930" y="3587058"/>
                  <a:pt x="8958199" y="3588033"/>
                  <a:pt x="8960336" y="3593552"/>
                </a:cubicBezTo>
                <a:cubicBezTo>
                  <a:pt x="8962680" y="3599610"/>
                  <a:pt x="8963033" y="3603760"/>
                  <a:pt x="8961560" y="3608802"/>
                </a:cubicBezTo>
                <a:cubicBezTo>
                  <a:pt x="8960751" y="3611624"/>
                  <a:pt x="8958635" y="3616292"/>
                  <a:pt x="8951021" y="3632041"/>
                </a:cubicBezTo>
                <a:cubicBezTo>
                  <a:pt x="8949216" y="3635755"/>
                  <a:pt x="8947162" y="3640008"/>
                  <a:pt x="8946436" y="3641523"/>
                </a:cubicBezTo>
                <a:lnTo>
                  <a:pt x="8945129" y="3644262"/>
                </a:lnTo>
                <a:lnTo>
                  <a:pt x="8943304" y="3643639"/>
                </a:lnTo>
                <a:cubicBezTo>
                  <a:pt x="8934051" y="3640485"/>
                  <a:pt x="8922433" y="3638203"/>
                  <a:pt x="8911562" y="3637415"/>
                </a:cubicBezTo>
                <a:lnTo>
                  <a:pt x="8908015" y="3637145"/>
                </a:lnTo>
                <a:lnTo>
                  <a:pt x="8908513" y="3635983"/>
                </a:lnTo>
                <a:cubicBezTo>
                  <a:pt x="8909446" y="3633867"/>
                  <a:pt x="8910338" y="3632642"/>
                  <a:pt x="8912932" y="3629904"/>
                </a:cubicBezTo>
                <a:cubicBezTo>
                  <a:pt x="8916873" y="3625692"/>
                  <a:pt x="8917724" y="3624136"/>
                  <a:pt x="8917723" y="3621127"/>
                </a:cubicBezTo>
                <a:cubicBezTo>
                  <a:pt x="8917724" y="3618326"/>
                  <a:pt x="8916728" y="3616085"/>
                  <a:pt x="8914570" y="3614072"/>
                </a:cubicBezTo>
                <a:cubicBezTo>
                  <a:pt x="8911624" y="3611334"/>
                  <a:pt x="8906998" y="3609839"/>
                  <a:pt x="8901438" y="3609819"/>
                </a:cubicBezTo>
                <a:cubicBezTo>
                  <a:pt x="8896002" y="3609798"/>
                  <a:pt x="8891377" y="3611271"/>
                  <a:pt x="8888451" y="3613948"/>
                </a:cubicBezTo>
                <a:cubicBezTo>
                  <a:pt x="8886169" y="3616064"/>
                  <a:pt x="8885215" y="3618430"/>
                  <a:pt x="8885422" y="3621563"/>
                </a:cubicBezTo>
                <a:cubicBezTo>
                  <a:pt x="8885588" y="3624447"/>
                  <a:pt x="8886480" y="3625961"/>
                  <a:pt x="8890443" y="3630152"/>
                </a:cubicBezTo>
                <a:cubicBezTo>
                  <a:pt x="8891667" y="3631460"/>
                  <a:pt x="8893077" y="3633141"/>
                  <a:pt x="8893575" y="3633908"/>
                </a:cubicBezTo>
                <a:cubicBezTo>
                  <a:pt x="8894426" y="3635257"/>
                  <a:pt x="8895235" y="3636958"/>
                  <a:pt x="8895090" y="3637103"/>
                </a:cubicBezTo>
                <a:cubicBezTo>
                  <a:pt x="8895049" y="3637145"/>
                  <a:pt x="8893617" y="3637290"/>
                  <a:pt x="8891895" y="3637435"/>
                </a:cubicBezTo>
                <a:cubicBezTo>
                  <a:pt x="8881750" y="3638203"/>
                  <a:pt x="8871273" y="3640216"/>
                  <a:pt x="8862063" y="3643183"/>
                </a:cubicBezTo>
                <a:cubicBezTo>
                  <a:pt x="8860818" y="3643577"/>
                  <a:pt x="8859780" y="3643867"/>
                  <a:pt x="8859759" y="3643826"/>
                </a:cubicBezTo>
                <a:cubicBezTo>
                  <a:pt x="8859635" y="3643702"/>
                  <a:pt x="8852623" y="3629032"/>
                  <a:pt x="8850050" y="3623534"/>
                </a:cubicBezTo>
                <a:cubicBezTo>
                  <a:pt x="8843682" y="3610026"/>
                  <a:pt x="8842831" y="3607599"/>
                  <a:pt x="8842831" y="3603076"/>
                </a:cubicBezTo>
                <a:cubicBezTo>
                  <a:pt x="8842831" y="3599797"/>
                  <a:pt x="8843391" y="3597577"/>
                  <a:pt x="8845694" y="3591892"/>
                </a:cubicBezTo>
                <a:cubicBezTo>
                  <a:pt x="8847374" y="3587721"/>
                  <a:pt x="8847665" y="3586518"/>
                  <a:pt x="8847665" y="3584111"/>
                </a:cubicBezTo>
                <a:cubicBezTo>
                  <a:pt x="8847665" y="3582493"/>
                  <a:pt x="8847561" y="3581870"/>
                  <a:pt x="8847084" y="3580584"/>
                </a:cubicBezTo>
                <a:cubicBezTo>
                  <a:pt x="8844532" y="3573696"/>
                  <a:pt x="8838080" y="3570604"/>
                  <a:pt x="8829035" y="3571973"/>
                </a:cubicBezTo>
                <a:cubicBezTo>
                  <a:pt x="8821587" y="3573094"/>
                  <a:pt x="8814907" y="3576434"/>
                  <a:pt x="8810239" y="3581372"/>
                </a:cubicBezTo>
                <a:cubicBezTo>
                  <a:pt x="8808392" y="3583323"/>
                  <a:pt x="8807417" y="3584775"/>
                  <a:pt x="8806609" y="3586767"/>
                </a:cubicBezTo>
                <a:cubicBezTo>
                  <a:pt x="8804285" y="3592535"/>
                  <a:pt x="8807106" y="3599341"/>
                  <a:pt x="8813060" y="3602412"/>
                </a:cubicBezTo>
                <a:cubicBezTo>
                  <a:pt x="8814098" y="3602930"/>
                  <a:pt x="8816235" y="3603947"/>
                  <a:pt x="8817832" y="3604652"/>
                </a:cubicBezTo>
                <a:cubicBezTo>
                  <a:pt x="8821649" y="3606333"/>
                  <a:pt x="8823682" y="3607558"/>
                  <a:pt x="8825550" y="3609300"/>
                </a:cubicBezTo>
                <a:cubicBezTo>
                  <a:pt x="8829429" y="3612910"/>
                  <a:pt x="8830632" y="3615359"/>
                  <a:pt x="8836130" y="3631107"/>
                </a:cubicBezTo>
                <a:cubicBezTo>
                  <a:pt x="8836524" y="3632248"/>
                  <a:pt x="8837457" y="3634904"/>
                  <a:pt x="8838204" y="3637020"/>
                </a:cubicBezTo>
                <a:cubicBezTo>
                  <a:pt x="8838952" y="3639137"/>
                  <a:pt x="8840320" y="3643100"/>
                  <a:pt x="8841275" y="3645839"/>
                </a:cubicBezTo>
                <a:lnTo>
                  <a:pt x="8842997" y="3650839"/>
                </a:lnTo>
                <a:lnTo>
                  <a:pt x="8841275" y="3651711"/>
                </a:lnTo>
                <a:cubicBezTo>
                  <a:pt x="8832811" y="3656047"/>
                  <a:pt x="8823163" y="3662541"/>
                  <a:pt x="8815986" y="3668745"/>
                </a:cubicBezTo>
                <a:cubicBezTo>
                  <a:pt x="8813932" y="3670509"/>
                  <a:pt x="8813704" y="3670654"/>
                  <a:pt x="8813455" y="3670322"/>
                </a:cubicBezTo>
                <a:cubicBezTo>
                  <a:pt x="8812832" y="3669492"/>
                  <a:pt x="8812479" y="3666981"/>
                  <a:pt x="8812313" y="3662438"/>
                </a:cubicBezTo>
                <a:cubicBezTo>
                  <a:pt x="8812231" y="3659927"/>
                  <a:pt x="8812044" y="3657499"/>
                  <a:pt x="8811919" y="3657043"/>
                </a:cubicBezTo>
                <a:cubicBezTo>
                  <a:pt x="8811443" y="3655487"/>
                  <a:pt x="8810612" y="3654138"/>
                  <a:pt x="8809368" y="3652935"/>
                </a:cubicBezTo>
                <a:cubicBezTo>
                  <a:pt x="8806007" y="3649698"/>
                  <a:pt x="8801608" y="3649345"/>
                  <a:pt x="8796463" y="3651918"/>
                </a:cubicBezTo>
                <a:cubicBezTo>
                  <a:pt x="8788684" y="3655777"/>
                  <a:pt x="8782730" y="3664450"/>
                  <a:pt x="8783705" y="3670467"/>
                </a:cubicBezTo>
                <a:cubicBezTo>
                  <a:pt x="8784265" y="3674057"/>
                  <a:pt x="8787170" y="3677294"/>
                  <a:pt x="8790655" y="3678207"/>
                </a:cubicBezTo>
                <a:cubicBezTo>
                  <a:pt x="8791401" y="3678393"/>
                  <a:pt x="8793539" y="3678621"/>
                  <a:pt x="8795945" y="3678725"/>
                </a:cubicBezTo>
                <a:cubicBezTo>
                  <a:pt x="8799700" y="3678912"/>
                  <a:pt x="8801775" y="3679202"/>
                  <a:pt x="8803310" y="3679804"/>
                </a:cubicBezTo>
                <a:cubicBezTo>
                  <a:pt x="8803662" y="3679929"/>
                  <a:pt x="8803973" y="3680074"/>
                  <a:pt x="8803995" y="3680094"/>
                </a:cubicBezTo>
                <a:cubicBezTo>
                  <a:pt x="8804036" y="3680115"/>
                  <a:pt x="8802854" y="3681568"/>
                  <a:pt x="8801360" y="3683290"/>
                </a:cubicBezTo>
                <a:cubicBezTo>
                  <a:pt x="8794866" y="3690821"/>
                  <a:pt x="8789037" y="3699391"/>
                  <a:pt x="8784245" y="3708458"/>
                </a:cubicBezTo>
                <a:cubicBezTo>
                  <a:pt x="8783477" y="3709910"/>
                  <a:pt x="8782813" y="3711093"/>
                  <a:pt x="8782771" y="3711093"/>
                </a:cubicBezTo>
                <a:cubicBezTo>
                  <a:pt x="8782481" y="3711093"/>
                  <a:pt x="8760697" y="3703375"/>
                  <a:pt x="8754930" y="3701217"/>
                </a:cubicBezTo>
                <a:cubicBezTo>
                  <a:pt x="8746051" y="3697918"/>
                  <a:pt x="8743334" y="3696341"/>
                  <a:pt x="8740553" y="3692896"/>
                </a:cubicBezTo>
                <a:cubicBezTo>
                  <a:pt x="8738956" y="3690905"/>
                  <a:pt x="8738084" y="3689349"/>
                  <a:pt x="8736155" y="3684867"/>
                </a:cubicBezTo>
                <a:cubicBezTo>
                  <a:pt x="8735284" y="3682834"/>
                  <a:pt x="8734247" y="3680634"/>
                  <a:pt x="8733873" y="3679991"/>
                </a:cubicBezTo>
                <a:cubicBezTo>
                  <a:pt x="8732919" y="3678373"/>
                  <a:pt x="8730740" y="3676256"/>
                  <a:pt x="8729205" y="3675447"/>
                </a:cubicBezTo>
                <a:cubicBezTo>
                  <a:pt x="8726570" y="3674057"/>
                  <a:pt x="8722982" y="3673580"/>
                  <a:pt x="8720326" y="3674264"/>
                </a:cubicBezTo>
                <a:cubicBezTo>
                  <a:pt x="8713480" y="3676007"/>
                  <a:pt x="8706779" y="3684327"/>
                  <a:pt x="8704206" y="3694266"/>
                </a:cubicBezTo>
                <a:cubicBezTo>
                  <a:pt x="8703667" y="3696341"/>
                  <a:pt x="8703563" y="3697150"/>
                  <a:pt x="8703480" y="3700221"/>
                </a:cubicBezTo>
                <a:cubicBezTo>
                  <a:pt x="8703356" y="3704391"/>
                  <a:pt x="8703626" y="3706093"/>
                  <a:pt x="8704808" y="3708603"/>
                </a:cubicBezTo>
                <a:cubicBezTo>
                  <a:pt x="8706239" y="3711591"/>
                  <a:pt x="8709517" y="3714226"/>
                  <a:pt x="8712961" y="3715139"/>
                </a:cubicBezTo>
                <a:cubicBezTo>
                  <a:pt x="8714600" y="3715575"/>
                  <a:pt x="8717546" y="3715534"/>
                  <a:pt x="8719434" y="3715056"/>
                </a:cubicBezTo>
                <a:cubicBezTo>
                  <a:pt x="8720305" y="3714828"/>
                  <a:pt x="8722442" y="3714081"/>
                  <a:pt x="8724226" y="3713396"/>
                </a:cubicBezTo>
                <a:cubicBezTo>
                  <a:pt x="8730948" y="3710761"/>
                  <a:pt x="8734288" y="3710284"/>
                  <a:pt x="8738956" y="3711218"/>
                </a:cubicBezTo>
                <a:cubicBezTo>
                  <a:pt x="8742441" y="3711923"/>
                  <a:pt x="8745470" y="3713251"/>
                  <a:pt x="8763581" y="3721986"/>
                </a:cubicBezTo>
                <a:cubicBezTo>
                  <a:pt x="8767295" y="3723771"/>
                  <a:pt x="8771589" y="3725845"/>
                  <a:pt x="8773166" y="3726592"/>
                </a:cubicBezTo>
                <a:lnTo>
                  <a:pt x="8775987" y="3727941"/>
                </a:lnTo>
                <a:lnTo>
                  <a:pt x="8775593" y="3729103"/>
                </a:lnTo>
                <a:cubicBezTo>
                  <a:pt x="8772709" y="3737465"/>
                  <a:pt x="8770386" y="3749520"/>
                  <a:pt x="8769577" y="3760329"/>
                </a:cubicBezTo>
                <a:cubicBezTo>
                  <a:pt x="8769411" y="3762425"/>
                  <a:pt x="8769245" y="3763587"/>
                  <a:pt x="8769100" y="3763587"/>
                </a:cubicBezTo>
                <a:cubicBezTo>
                  <a:pt x="8768332" y="3763587"/>
                  <a:pt x="8765428" y="3761471"/>
                  <a:pt x="8762917" y="3759127"/>
                </a:cubicBezTo>
                <a:cubicBezTo>
                  <a:pt x="8758540" y="3754977"/>
                  <a:pt x="8757254" y="3754271"/>
                  <a:pt x="8754224" y="3754250"/>
                </a:cubicBezTo>
                <a:cubicBezTo>
                  <a:pt x="8751175" y="3754250"/>
                  <a:pt x="8749287" y="3755059"/>
                  <a:pt x="8747151" y="3757321"/>
                </a:cubicBezTo>
                <a:cubicBezTo>
                  <a:pt x="8745740" y="3758815"/>
                  <a:pt x="8744889" y="3760288"/>
                  <a:pt x="8744101" y="3762654"/>
                </a:cubicBezTo>
                <a:cubicBezTo>
                  <a:pt x="8741279" y="3771119"/>
                  <a:pt x="8743416" y="3781722"/>
                  <a:pt x="8748665" y="3785207"/>
                </a:cubicBezTo>
                <a:cubicBezTo>
                  <a:pt x="8750407" y="3786369"/>
                  <a:pt x="8751569" y="3786701"/>
                  <a:pt x="8753830" y="3786701"/>
                </a:cubicBezTo>
                <a:cubicBezTo>
                  <a:pt x="8757108" y="3786701"/>
                  <a:pt x="8758727" y="3785871"/>
                  <a:pt x="8762420" y="3782282"/>
                </a:cubicBezTo>
                <a:cubicBezTo>
                  <a:pt x="8765158" y="3779626"/>
                  <a:pt x="8766568" y="3778485"/>
                  <a:pt x="8768166" y="3777675"/>
                </a:cubicBezTo>
                <a:lnTo>
                  <a:pt x="8769369" y="3777074"/>
                </a:lnTo>
                <a:lnTo>
                  <a:pt x="8769473" y="3778174"/>
                </a:lnTo>
                <a:cubicBezTo>
                  <a:pt x="8769535" y="3778754"/>
                  <a:pt x="8769722" y="3780850"/>
                  <a:pt x="8769909" y="3782780"/>
                </a:cubicBezTo>
                <a:cubicBezTo>
                  <a:pt x="8770718" y="3791494"/>
                  <a:pt x="8772792" y="3801599"/>
                  <a:pt x="8775490" y="3809981"/>
                </a:cubicBezTo>
                <a:cubicBezTo>
                  <a:pt x="8776008" y="3811599"/>
                  <a:pt x="8776444" y="3813011"/>
                  <a:pt x="8776444" y="3813114"/>
                </a:cubicBezTo>
                <a:cubicBezTo>
                  <a:pt x="8776444" y="3813239"/>
                  <a:pt x="8775012" y="3814006"/>
                  <a:pt x="8773290" y="3814836"/>
                </a:cubicBezTo>
                <a:cubicBezTo>
                  <a:pt x="8743188" y="3829298"/>
                  <a:pt x="8741839" y="3829838"/>
                  <a:pt x="8736300" y="3829838"/>
                </a:cubicBezTo>
                <a:cubicBezTo>
                  <a:pt x="8732711" y="3829838"/>
                  <a:pt x="8731093" y="3829444"/>
                  <a:pt x="8725741" y="3827306"/>
                </a:cubicBezTo>
                <a:cubicBezTo>
                  <a:pt x="8718873" y="3824547"/>
                  <a:pt x="8716384" y="3824360"/>
                  <a:pt x="8712443" y="3826248"/>
                </a:cubicBezTo>
                <a:cubicBezTo>
                  <a:pt x="8708874" y="3827970"/>
                  <a:pt x="8706592" y="3830730"/>
                  <a:pt x="8705451" y="3834651"/>
                </a:cubicBezTo>
                <a:cubicBezTo>
                  <a:pt x="8704787" y="3836996"/>
                  <a:pt x="8704787" y="3842349"/>
                  <a:pt x="8705451" y="3845482"/>
                </a:cubicBezTo>
                <a:cubicBezTo>
                  <a:pt x="8707443" y="3854674"/>
                  <a:pt x="8712940" y="3862807"/>
                  <a:pt x="8719081" y="3865691"/>
                </a:cubicBezTo>
                <a:cubicBezTo>
                  <a:pt x="8721031" y="3866584"/>
                  <a:pt x="8722421" y="3866916"/>
                  <a:pt x="8724330" y="3866915"/>
                </a:cubicBezTo>
                <a:cubicBezTo>
                  <a:pt x="8728002" y="3866915"/>
                  <a:pt x="8732068" y="3864862"/>
                  <a:pt x="8734267" y="3861874"/>
                </a:cubicBezTo>
                <a:cubicBezTo>
                  <a:pt x="8735366" y="3860359"/>
                  <a:pt x="8736010" y="3859135"/>
                  <a:pt x="8737773" y="3855110"/>
                </a:cubicBezTo>
                <a:cubicBezTo>
                  <a:pt x="8739453" y="3851313"/>
                  <a:pt x="8740283" y="3849860"/>
                  <a:pt x="8741819" y="3847951"/>
                </a:cubicBezTo>
                <a:cubicBezTo>
                  <a:pt x="8744101" y="3845088"/>
                  <a:pt x="8747233" y="3842992"/>
                  <a:pt x="8751984" y="3841125"/>
                </a:cubicBezTo>
                <a:cubicBezTo>
                  <a:pt x="8754992" y="3839942"/>
                  <a:pt x="8760697" y="3837867"/>
                  <a:pt x="8764929" y="3836415"/>
                </a:cubicBezTo>
                <a:cubicBezTo>
                  <a:pt x="8767066" y="3835668"/>
                  <a:pt x="8771319" y="3834195"/>
                  <a:pt x="8779763" y="3831249"/>
                </a:cubicBezTo>
                <a:cubicBezTo>
                  <a:pt x="8781755" y="3830543"/>
                  <a:pt x="8783497" y="3830024"/>
                  <a:pt x="8783622" y="3830066"/>
                </a:cubicBezTo>
                <a:cubicBezTo>
                  <a:pt x="8783746" y="3830107"/>
                  <a:pt x="8784431" y="3831228"/>
                  <a:pt x="8785116" y="3832535"/>
                </a:cubicBezTo>
                <a:cubicBezTo>
                  <a:pt x="8789306" y="3840461"/>
                  <a:pt x="8795426" y="3849300"/>
                  <a:pt x="8801816" y="3856645"/>
                </a:cubicBezTo>
                <a:lnTo>
                  <a:pt x="8803621" y="3858720"/>
                </a:lnTo>
                <a:lnTo>
                  <a:pt x="8802750" y="3859093"/>
                </a:lnTo>
                <a:cubicBezTo>
                  <a:pt x="8800779" y="3859944"/>
                  <a:pt x="8799617" y="3860110"/>
                  <a:pt x="8794804" y="3860276"/>
                </a:cubicBezTo>
                <a:cubicBezTo>
                  <a:pt x="8788518" y="3860504"/>
                  <a:pt x="8787232" y="3860898"/>
                  <a:pt x="8785012" y="3863243"/>
                </a:cubicBezTo>
                <a:cubicBezTo>
                  <a:pt x="8781796" y="3866646"/>
                  <a:pt x="8781402" y="3870650"/>
                  <a:pt x="8783809" y="3875775"/>
                </a:cubicBezTo>
                <a:cubicBezTo>
                  <a:pt x="8785053" y="3878452"/>
                  <a:pt x="8786589" y="3880568"/>
                  <a:pt x="8788891" y="3882913"/>
                </a:cubicBezTo>
                <a:cubicBezTo>
                  <a:pt x="8792875" y="3886917"/>
                  <a:pt x="8797273" y="3889117"/>
                  <a:pt x="8801277" y="3889117"/>
                </a:cubicBezTo>
                <a:cubicBezTo>
                  <a:pt x="8804015" y="3889116"/>
                  <a:pt x="8805945" y="3888266"/>
                  <a:pt x="8807895" y="3886170"/>
                </a:cubicBezTo>
                <a:cubicBezTo>
                  <a:pt x="8809866" y="3884095"/>
                  <a:pt x="8810654" y="3881772"/>
                  <a:pt x="8810675" y="3878120"/>
                </a:cubicBezTo>
                <a:cubicBezTo>
                  <a:pt x="8810674" y="3875049"/>
                  <a:pt x="8811048" y="3871833"/>
                  <a:pt x="8811608" y="3870069"/>
                </a:cubicBezTo>
                <a:cubicBezTo>
                  <a:pt x="8812418" y="3867496"/>
                  <a:pt x="8812376" y="3867497"/>
                  <a:pt x="8814201" y="3869115"/>
                </a:cubicBezTo>
                <a:cubicBezTo>
                  <a:pt x="8822085" y="3876107"/>
                  <a:pt x="8832084" y="3882954"/>
                  <a:pt x="8840901" y="3887415"/>
                </a:cubicBezTo>
                <a:cubicBezTo>
                  <a:pt x="8842416" y="3888183"/>
                  <a:pt x="8843661" y="3888909"/>
                  <a:pt x="8843661" y="3889034"/>
                </a:cubicBezTo>
                <a:cubicBezTo>
                  <a:pt x="8843660" y="3889303"/>
                  <a:pt x="8840342" y="3898869"/>
                  <a:pt x="8837126" y="3907894"/>
                </a:cubicBezTo>
                <a:cubicBezTo>
                  <a:pt x="8830819" y="3925593"/>
                  <a:pt x="8829615" y="3928207"/>
                  <a:pt x="8826296" y="3931506"/>
                </a:cubicBezTo>
                <a:cubicBezTo>
                  <a:pt x="8823952" y="3933809"/>
                  <a:pt x="8821981" y="3935013"/>
                  <a:pt x="8817106" y="3937046"/>
                </a:cubicBezTo>
                <a:cubicBezTo>
                  <a:pt x="8812770" y="3938851"/>
                  <a:pt x="8811359" y="3939660"/>
                  <a:pt x="8809637" y="3941403"/>
                </a:cubicBezTo>
                <a:cubicBezTo>
                  <a:pt x="8807168" y="3943852"/>
                  <a:pt x="8806090" y="3946487"/>
                  <a:pt x="8806090" y="3950118"/>
                </a:cubicBezTo>
                <a:cubicBezTo>
                  <a:pt x="8806069" y="3953686"/>
                  <a:pt x="8807542" y="3956923"/>
                  <a:pt x="8810654" y="3960160"/>
                </a:cubicBezTo>
                <a:cubicBezTo>
                  <a:pt x="8815384" y="3965057"/>
                  <a:pt x="8822271" y="3968543"/>
                  <a:pt x="8829553" y="3969684"/>
                </a:cubicBezTo>
                <a:cubicBezTo>
                  <a:pt x="8829844" y="3969746"/>
                  <a:pt x="8831483" y="3969787"/>
                  <a:pt x="8833205" y="3969808"/>
                </a:cubicBezTo>
                <a:cubicBezTo>
                  <a:pt x="8838308" y="3969850"/>
                  <a:pt x="8841047" y="3968895"/>
                  <a:pt x="8843889" y="3966094"/>
                </a:cubicBezTo>
                <a:cubicBezTo>
                  <a:pt x="8846358" y="3963666"/>
                  <a:pt x="8847602" y="3960699"/>
                  <a:pt x="8847602" y="3957255"/>
                </a:cubicBezTo>
                <a:cubicBezTo>
                  <a:pt x="8847602" y="3955118"/>
                  <a:pt x="8847146" y="3953354"/>
                  <a:pt x="8845445" y="3948894"/>
                </a:cubicBezTo>
                <a:cubicBezTo>
                  <a:pt x="8843785" y="3944578"/>
                  <a:pt x="8843350" y="3943021"/>
                  <a:pt x="8843017" y="3940387"/>
                </a:cubicBezTo>
                <a:cubicBezTo>
                  <a:pt x="8842603" y="3937005"/>
                  <a:pt x="8843225" y="3933311"/>
                  <a:pt x="8844885" y="3929369"/>
                </a:cubicBezTo>
                <a:cubicBezTo>
                  <a:pt x="8845881" y="3926962"/>
                  <a:pt x="8849552" y="3919119"/>
                  <a:pt x="8854033" y="3909865"/>
                </a:cubicBezTo>
                <a:cubicBezTo>
                  <a:pt x="8855880" y="3906048"/>
                  <a:pt x="8858142" y="3901358"/>
                  <a:pt x="8859054" y="3899450"/>
                </a:cubicBezTo>
                <a:cubicBezTo>
                  <a:pt x="8859988" y="3897520"/>
                  <a:pt x="8860859" y="3895964"/>
                  <a:pt x="8860984" y="3895964"/>
                </a:cubicBezTo>
                <a:cubicBezTo>
                  <a:pt x="8861129" y="3895963"/>
                  <a:pt x="8862166" y="3896254"/>
                  <a:pt x="8863286" y="3896586"/>
                </a:cubicBezTo>
                <a:cubicBezTo>
                  <a:pt x="8872871" y="3899553"/>
                  <a:pt x="8884572" y="3901628"/>
                  <a:pt x="8894426" y="3902105"/>
                </a:cubicBezTo>
                <a:lnTo>
                  <a:pt x="8897372" y="3902251"/>
                </a:lnTo>
                <a:lnTo>
                  <a:pt x="8896853" y="3903620"/>
                </a:lnTo>
                <a:cubicBezTo>
                  <a:pt x="8896107" y="3905632"/>
                  <a:pt x="8894883" y="3907375"/>
                  <a:pt x="8892331" y="3910073"/>
                </a:cubicBezTo>
                <a:cubicBezTo>
                  <a:pt x="8891086" y="3911380"/>
                  <a:pt x="8889675" y="3912998"/>
                  <a:pt x="8889178" y="3913662"/>
                </a:cubicBezTo>
                <a:cubicBezTo>
                  <a:pt x="8887103" y="3916463"/>
                  <a:pt x="8886874" y="3920406"/>
                  <a:pt x="8888617" y="3923601"/>
                </a:cubicBezTo>
                <a:cubicBezTo>
                  <a:pt x="8890007" y="3926153"/>
                  <a:pt x="8893472" y="3928456"/>
                  <a:pt x="8897455" y="3929473"/>
                </a:cubicBezTo>
                <a:cubicBezTo>
                  <a:pt x="8906542" y="3931776"/>
                  <a:pt x="8916044" y="3928975"/>
                  <a:pt x="8918927" y="3923186"/>
                </a:cubicBezTo>
                <a:cubicBezTo>
                  <a:pt x="8919674" y="3921651"/>
                  <a:pt x="8919695" y="3921547"/>
                  <a:pt x="8919695" y="3919327"/>
                </a:cubicBezTo>
                <a:cubicBezTo>
                  <a:pt x="8919695" y="3915696"/>
                  <a:pt x="8919093" y="3914492"/>
                  <a:pt x="8915048" y="3910218"/>
                </a:cubicBezTo>
                <a:cubicBezTo>
                  <a:pt x="8913678" y="3908786"/>
                  <a:pt x="8912288" y="3907168"/>
                  <a:pt x="8911935" y="3906670"/>
                </a:cubicBezTo>
                <a:cubicBezTo>
                  <a:pt x="8911210" y="3905633"/>
                  <a:pt x="8909841" y="3902852"/>
                  <a:pt x="8909841" y="3902458"/>
                </a:cubicBezTo>
                <a:cubicBezTo>
                  <a:pt x="8909840" y="3902126"/>
                  <a:pt x="8910193" y="3902064"/>
                  <a:pt x="8913782" y="3901773"/>
                </a:cubicBezTo>
                <a:cubicBezTo>
                  <a:pt x="8922329" y="3901109"/>
                  <a:pt x="8932391" y="3899138"/>
                  <a:pt x="8941271" y="3896399"/>
                </a:cubicBezTo>
                <a:lnTo>
                  <a:pt x="8944466" y="3895403"/>
                </a:lnTo>
                <a:lnTo>
                  <a:pt x="8945088" y="3896773"/>
                </a:lnTo>
                <a:cubicBezTo>
                  <a:pt x="8945419" y="3897520"/>
                  <a:pt x="8947266" y="3901358"/>
                  <a:pt x="8949154" y="3905300"/>
                </a:cubicBezTo>
                <a:cubicBezTo>
                  <a:pt x="8958884" y="3925427"/>
                  <a:pt x="8961498" y="3931402"/>
                  <a:pt x="8962079" y="3934868"/>
                </a:cubicBezTo>
                <a:cubicBezTo>
                  <a:pt x="8962888" y="3939578"/>
                  <a:pt x="8962452" y="3942275"/>
                  <a:pt x="8959900" y="3948748"/>
                </a:cubicBezTo>
                <a:cubicBezTo>
                  <a:pt x="8959050" y="3950906"/>
                  <a:pt x="8958158" y="3953416"/>
                  <a:pt x="8957930" y="3954330"/>
                </a:cubicBezTo>
                <a:cubicBezTo>
                  <a:pt x="8956436" y="3960264"/>
                  <a:pt x="8959859" y="3966613"/>
                  <a:pt x="8965751" y="3968791"/>
                </a:cubicBezTo>
                <a:close/>
                <a:moveTo>
                  <a:pt x="15520573" y="3128089"/>
                </a:moveTo>
                <a:cubicBezTo>
                  <a:pt x="15525610" y="3127268"/>
                  <a:pt x="15528148" y="3125864"/>
                  <a:pt x="15530475" y="3122623"/>
                </a:cubicBezTo>
                <a:cubicBezTo>
                  <a:pt x="15532499" y="3119813"/>
                  <a:pt x="15533224" y="3116679"/>
                  <a:pt x="15532642" y="3113284"/>
                </a:cubicBezTo>
                <a:cubicBezTo>
                  <a:pt x="15532281" y="3111177"/>
                  <a:pt x="15531533" y="3109516"/>
                  <a:pt x="15529102" y="3105407"/>
                </a:cubicBezTo>
                <a:cubicBezTo>
                  <a:pt x="15526738" y="3101433"/>
                  <a:pt x="15526045" y="3099974"/>
                  <a:pt x="15525273" y="3097433"/>
                </a:cubicBezTo>
                <a:cubicBezTo>
                  <a:pt x="15524292" y="3094169"/>
                  <a:pt x="15524281" y="3090424"/>
                  <a:pt x="15525251" y="3086258"/>
                </a:cubicBezTo>
                <a:cubicBezTo>
                  <a:pt x="15525826" y="3083717"/>
                  <a:pt x="15528119" y="3075367"/>
                  <a:pt x="15530972" y="3065488"/>
                </a:cubicBezTo>
                <a:cubicBezTo>
                  <a:pt x="15532146" y="3061414"/>
                  <a:pt x="15533583" y="3056410"/>
                  <a:pt x="15534161" y="3054374"/>
                </a:cubicBezTo>
                <a:cubicBezTo>
                  <a:pt x="15534754" y="3052314"/>
                  <a:pt x="15535350" y="3050633"/>
                  <a:pt x="15535473" y="3050612"/>
                </a:cubicBezTo>
                <a:cubicBezTo>
                  <a:pt x="15535616" y="3050588"/>
                  <a:pt x="15536687" y="3050699"/>
                  <a:pt x="15537848" y="3050837"/>
                </a:cubicBezTo>
                <a:cubicBezTo>
                  <a:pt x="15547796" y="3052141"/>
                  <a:pt x="15559679" y="3052209"/>
                  <a:pt x="15569472" y="3051014"/>
                </a:cubicBezTo>
                <a:lnTo>
                  <a:pt x="15572400" y="3050660"/>
                </a:lnTo>
                <a:lnTo>
                  <a:pt x="15572121" y="3052096"/>
                </a:lnTo>
                <a:cubicBezTo>
                  <a:pt x="15571725" y="3054207"/>
                  <a:pt x="15570813" y="3056131"/>
                  <a:pt x="15568753" y="3059221"/>
                </a:cubicBezTo>
                <a:cubicBezTo>
                  <a:pt x="15567747" y="3060720"/>
                  <a:pt x="15566631" y="3062553"/>
                  <a:pt x="15566252" y="3063292"/>
                </a:cubicBezTo>
                <a:cubicBezTo>
                  <a:pt x="15564681" y="3066403"/>
                  <a:pt x="15565122" y="3070327"/>
                  <a:pt x="15567380" y="3073182"/>
                </a:cubicBezTo>
                <a:cubicBezTo>
                  <a:pt x="15569181" y="3075463"/>
                  <a:pt x="15572985" y="3077147"/>
                  <a:pt x="15577082" y="3077476"/>
                </a:cubicBezTo>
                <a:cubicBezTo>
                  <a:pt x="15586428" y="3078210"/>
                  <a:pt x="15595320" y="3073844"/>
                  <a:pt x="15597183" y="3067651"/>
                </a:cubicBezTo>
                <a:cubicBezTo>
                  <a:pt x="15597660" y="3066012"/>
                  <a:pt x="15597663" y="3065906"/>
                  <a:pt x="15597288" y="3063717"/>
                </a:cubicBezTo>
                <a:cubicBezTo>
                  <a:pt x="15596674" y="3060139"/>
                  <a:pt x="15595877" y="3059054"/>
                  <a:pt x="15591168" y="3055525"/>
                </a:cubicBezTo>
                <a:cubicBezTo>
                  <a:pt x="15589577" y="3054345"/>
                  <a:pt x="15587933" y="3052985"/>
                  <a:pt x="15587501" y="3052554"/>
                </a:cubicBezTo>
                <a:cubicBezTo>
                  <a:pt x="15586610" y="3051654"/>
                  <a:pt x="15584791" y="3049145"/>
                  <a:pt x="15584725" y="3048757"/>
                </a:cubicBezTo>
                <a:cubicBezTo>
                  <a:pt x="15584669" y="3048430"/>
                  <a:pt x="15585005" y="3048309"/>
                  <a:pt x="15588493" y="3047416"/>
                </a:cubicBezTo>
                <a:cubicBezTo>
                  <a:pt x="15596806" y="3045317"/>
                  <a:pt x="15606390" y="3041674"/>
                  <a:pt x="15614679" y="3037473"/>
                </a:cubicBezTo>
                <a:lnTo>
                  <a:pt x="15617660" y="3035952"/>
                </a:lnTo>
                <a:lnTo>
                  <a:pt x="15618504" y="3037197"/>
                </a:lnTo>
                <a:cubicBezTo>
                  <a:pt x="15618957" y="3037877"/>
                  <a:pt x="15621426" y="3041348"/>
                  <a:pt x="15623953" y="3044915"/>
                </a:cubicBezTo>
                <a:cubicBezTo>
                  <a:pt x="15636944" y="3063107"/>
                  <a:pt x="15640530" y="3068555"/>
                  <a:pt x="15641688" y="3071872"/>
                </a:cubicBezTo>
                <a:cubicBezTo>
                  <a:pt x="15643282" y="3076377"/>
                  <a:pt x="15643308" y="3079110"/>
                  <a:pt x="15641887" y="3085921"/>
                </a:cubicBezTo>
                <a:cubicBezTo>
                  <a:pt x="15641413" y="3088192"/>
                  <a:pt x="15640958" y="3090817"/>
                  <a:pt x="15640888" y="3091755"/>
                </a:cubicBezTo>
                <a:cubicBezTo>
                  <a:pt x="15640418" y="3097857"/>
                  <a:pt x="15644865" y="3103536"/>
                  <a:pt x="15651041" y="3104688"/>
                </a:cubicBezTo>
                <a:cubicBezTo>
                  <a:pt x="15657824" y="3105946"/>
                  <a:pt x="15667687" y="3102339"/>
                  <a:pt x="15674169" y="3096196"/>
                </a:cubicBezTo>
                <a:cubicBezTo>
                  <a:pt x="15680675" y="3090070"/>
                  <a:pt x="15682795" y="3083770"/>
                  <a:pt x="15680268" y="3078119"/>
                </a:cubicBezTo>
                <a:cubicBezTo>
                  <a:pt x="15679369" y="3076063"/>
                  <a:pt x="15678141" y="3074547"/>
                  <a:pt x="15676282" y="3073161"/>
                </a:cubicBezTo>
                <a:cubicBezTo>
                  <a:pt x="15674396" y="3071737"/>
                  <a:pt x="15672308" y="3070853"/>
                  <a:pt x="15668730" y="3069993"/>
                </a:cubicBezTo>
                <a:cubicBezTo>
                  <a:pt x="15661504" y="3068243"/>
                  <a:pt x="15658298" y="3066729"/>
                  <a:pt x="15655337" y="3063701"/>
                </a:cubicBezTo>
                <a:cubicBezTo>
                  <a:pt x="15652554" y="3060851"/>
                  <a:pt x="15651448" y="3059062"/>
                  <a:pt x="15642078" y="3042228"/>
                </a:cubicBezTo>
                <a:cubicBezTo>
                  <a:pt x="15635742" y="3030809"/>
                  <a:pt x="15633272" y="3026223"/>
                  <a:pt x="15633364" y="3026018"/>
                </a:cubicBezTo>
                <a:cubicBezTo>
                  <a:pt x="15633407" y="3025905"/>
                  <a:pt x="15634199" y="3025243"/>
                  <a:pt x="15635117" y="3024581"/>
                </a:cubicBezTo>
                <a:cubicBezTo>
                  <a:pt x="15642030" y="3019479"/>
                  <a:pt x="15651306" y="3010479"/>
                  <a:pt x="15657064" y="3003303"/>
                </a:cubicBezTo>
                <a:cubicBezTo>
                  <a:pt x="15657843" y="3002327"/>
                  <a:pt x="15658525" y="3001516"/>
                  <a:pt x="15658566" y="3001508"/>
                </a:cubicBezTo>
                <a:cubicBezTo>
                  <a:pt x="15658606" y="3001502"/>
                  <a:pt x="15658984" y="3001984"/>
                  <a:pt x="15659382" y="3002589"/>
                </a:cubicBezTo>
                <a:cubicBezTo>
                  <a:pt x="15660767" y="3004647"/>
                  <a:pt x="15661143" y="3005740"/>
                  <a:pt x="15662180" y="3010678"/>
                </a:cubicBezTo>
                <a:cubicBezTo>
                  <a:pt x="15663463" y="3016815"/>
                  <a:pt x="15663962" y="3017761"/>
                  <a:pt x="15666867" y="3019726"/>
                </a:cubicBezTo>
                <a:cubicBezTo>
                  <a:pt x="15668961" y="3021135"/>
                  <a:pt x="15670785" y="3021580"/>
                  <a:pt x="15673154" y="3021280"/>
                </a:cubicBezTo>
                <a:cubicBezTo>
                  <a:pt x="15675379" y="3021003"/>
                  <a:pt x="15677095" y="3020330"/>
                  <a:pt x="15679108" y="3018932"/>
                </a:cubicBezTo>
                <a:cubicBezTo>
                  <a:pt x="15686394" y="3013915"/>
                  <a:pt x="15691098" y="3004035"/>
                  <a:pt x="15689058" y="2998027"/>
                </a:cubicBezTo>
                <a:cubicBezTo>
                  <a:pt x="15688391" y="2996100"/>
                  <a:pt x="15687385" y="2994777"/>
                  <a:pt x="15685564" y="2993490"/>
                </a:cubicBezTo>
                <a:cubicBezTo>
                  <a:pt x="15683933" y="2992317"/>
                  <a:pt x="15682353" y="2991704"/>
                  <a:pt x="15680756" y="2991598"/>
                </a:cubicBezTo>
                <a:cubicBezTo>
                  <a:pt x="15680246" y="2991560"/>
                  <a:pt x="15678066" y="2991744"/>
                  <a:pt x="15675902" y="2992010"/>
                </a:cubicBezTo>
                <a:cubicBezTo>
                  <a:pt x="15673738" y="2992276"/>
                  <a:pt x="15671306" y="2992461"/>
                  <a:pt x="15670481" y="2992434"/>
                </a:cubicBezTo>
                <a:cubicBezTo>
                  <a:pt x="15668870" y="2992373"/>
                  <a:pt x="15666195" y="2991864"/>
                  <a:pt x="15665934" y="2991572"/>
                </a:cubicBezTo>
                <a:cubicBezTo>
                  <a:pt x="15665855" y="2991480"/>
                  <a:pt x="15666324" y="2990537"/>
                  <a:pt x="15667005" y="2989472"/>
                </a:cubicBezTo>
                <a:cubicBezTo>
                  <a:pt x="15672598" y="2980598"/>
                  <a:pt x="15677046" y="2971057"/>
                  <a:pt x="15680917" y="2959636"/>
                </a:cubicBezTo>
                <a:lnTo>
                  <a:pt x="15681466" y="2958047"/>
                </a:lnTo>
                <a:lnTo>
                  <a:pt x="15690023" y="2959464"/>
                </a:lnTo>
                <a:cubicBezTo>
                  <a:pt x="15704608" y="2961910"/>
                  <a:pt x="15715470" y="2963879"/>
                  <a:pt x="15718741" y="2964666"/>
                </a:cubicBezTo>
                <a:cubicBezTo>
                  <a:pt x="15723132" y="2965723"/>
                  <a:pt x="15726381" y="2967355"/>
                  <a:pt x="15728872" y="2969729"/>
                </a:cubicBezTo>
                <a:cubicBezTo>
                  <a:pt x="15730587" y="2971392"/>
                  <a:pt x="15731947" y="2973180"/>
                  <a:pt x="15734499" y="2977142"/>
                </a:cubicBezTo>
                <a:cubicBezTo>
                  <a:pt x="15738148" y="2982832"/>
                  <a:pt x="15740807" y="2984713"/>
                  <a:pt x="15745823" y="2985116"/>
                </a:cubicBezTo>
                <a:cubicBezTo>
                  <a:pt x="15750965" y="2985518"/>
                  <a:pt x="15755803" y="2982436"/>
                  <a:pt x="15759241" y="2976584"/>
                </a:cubicBezTo>
                <a:cubicBezTo>
                  <a:pt x="15762299" y="2971344"/>
                  <a:pt x="15763981" y="2965308"/>
                  <a:pt x="15764011" y="2959472"/>
                </a:cubicBezTo>
                <a:cubicBezTo>
                  <a:pt x="15764006" y="2956989"/>
                  <a:pt x="15763221" y="2952408"/>
                  <a:pt x="15762465" y="2950580"/>
                </a:cubicBezTo>
                <a:cubicBezTo>
                  <a:pt x="15760637" y="2946178"/>
                  <a:pt x="15756943" y="2943295"/>
                  <a:pt x="15752405" y="2942726"/>
                </a:cubicBezTo>
                <a:cubicBezTo>
                  <a:pt x="15748770" y="2942276"/>
                  <a:pt x="15746529" y="2942955"/>
                  <a:pt x="15741067" y="2946207"/>
                </a:cubicBezTo>
                <a:cubicBezTo>
                  <a:pt x="15736101" y="2949164"/>
                  <a:pt x="15734927" y="2949681"/>
                  <a:pt x="15731720" y="2950378"/>
                </a:cubicBezTo>
                <a:cubicBezTo>
                  <a:pt x="15727438" y="2951301"/>
                  <a:pt x="15724790" y="2951082"/>
                  <a:pt x="15718066" y="2949308"/>
                </a:cubicBezTo>
                <a:cubicBezTo>
                  <a:pt x="15713214" y="2948014"/>
                  <a:pt x="15686022" y="2940299"/>
                  <a:pt x="15685696" y="2940123"/>
                </a:cubicBezTo>
                <a:cubicBezTo>
                  <a:pt x="15685649" y="2940089"/>
                  <a:pt x="15685806" y="2938672"/>
                  <a:pt x="15686044" y="2936990"/>
                </a:cubicBezTo>
                <a:cubicBezTo>
                  <a:pt x="15687463" y="2926852"/>
                  <a:pt x="15687613" y="2914596"/>
                  <a:pt x="15686420" y="2904569"/>
                </a:cubicBezTo>
                <a:cubicBezTo>
                  <a:pt x="15686051" y="2901433"/>
                  <a:pt x="15685874" y="2901632"/>
                  <a:pt x="15688368" y="2902299"/>
                </a:cubicBezTo>
                <a:cubicBezTo>
                  <a:pt x="15690420" y="2902852"/>
                  <a:pt x="15691528" y="2903420"/>
                  <a:pt x="15695025" y="2905767"/>
                </a:cubicBezTo>
                <a:cubicBezTo>
                  <a:pt x="15696759" y="2906923"/>
                  <a:pt x="15698726" y="2908080"/>
                  <a:pt x="15699381" y="2908346"/>
                </a:cubicBezTo>
                <a:cubicBezTo>
                  <a:pt x="15703349" y="2909876"/>
                  <a:pt x="15707694" y="2908458"/>
                  <a:pt x="15710221" y="2904783"/>
                </a:cubicBezTo>
                <a:cubicBezTo>
                  <a:pt x="15714236" y="2898979"/>
                  <a:pt x="15713270" y="2887208"/>
                  <a:pt x="15708235" y="2880682"/>
                </a:cubicBezTo>
                <a:cubicBezTo>
                  <a:pt x="15706990" y="2879064"/>
                  <a:pt x="15704591" y="2877350"/>
                  <a:pt x="15702927" y="2876856"/>
                </a:cubicBezTo>
                <a:cubicBezTo>
                  <a:pt x="15701224" y="2876369"/>
                  <a:pt x="15699208" y="2876399"/>
                  <a:pt x="15697413" y="2876980"/>
                </a:cubicBezTo>
                <a:cubicBezTo>
                  <a:pt x="15694941" y="2877783"/>
                  <a:pt x="15693776" y="2878846"/>
                  <a:pt x="15690407" y="2883381"/>
                </a:cubicBezTo>
                <a:cubicBezTo>
                  <a:pt x="15689347" y="2884805"/>
                  <a:pt x="15688078" y="2886370"/>
                  <a:pt x="15687610" y="2886829"/>
                </a:cubicBezTo>
                <a:cubicBezTo>
                  <a:pt x="15686761" y="2887649"/>
                  <a:pt x="15684514" y="2889276"/>
                  <a:pt x="15684125" y="2889342"/>
                </a:cubicBezTo>
                <a:cubicBezTo>
                  <a:pt x="15683900" y="2889381"/>
                  <a:pt x="15683710" y="2888761"/>
                  <a:pt x="15682720" y="2884952"/>
                </a:cubicBezTo>
                <a:cubicBezTo>
                  <a:pt x="15681393" y="2879790"/>
                  <a:pt x="15679235" y="2873466"/>
                  <a:pt x="15676979" y="2868043"/>
                </a:cubicBezTo>
                <a:cubicBezTo>
                  <a:pt x="15675831" y="2865271"/>
                  <a:pt x="15673243" y="2859757"/>
                  <a:pt x="15672386" y="2858199"/>
                </a:cubicBezTo>
                <a:lnTo>
                  <a:pt x="15671960" y="2857430"/>
                </a:lnTo>
                <a:lnTo>
                  <a:pt x="15674605" y="2855545"/>
                </a:lnTo>
                <a:cubicBezTo>
                  <a:pt x="15679571" y="2851978"/>
                  <a:pt x="15689450" y="2845022"/>
                  <a:pt x="15693870" y="2841948"/>
                </a:cubicBezTo>
                <a:cubicBezTo>
                  <a:pt x="15702223" y="2836158"/>
                  <a:pt x="15705219" y="2834360"/>
                  <a:pt x="15707906" y="2833583"/>
                </a:cubicBezTo>
                <a:cubicBezTo>
                  <a:pt x="15708570" y="2833407"/>
                  <a:pt x="15709433" y="2833153"/>
                  <a:pt x="15709810" y="2833026"/>
                </a:cubicBezTo>
                <a:cubicBezTo>
                  <a:pt x="15710890" y="2832693"/>
                  <a:pt x="15714443" y="2832547"/>
                  <a:pt x="15716354" y="2832767"/>
                </a:cubicBezTo>
                <a:cubicBezTo>
                  <a:pt x="15717320" y="2832875"/>
                  <a:pt x="15719734" y="2833324"/>
                  <a:pt x="15721720" y="2833741"/>
                </a:cubicBezTo>
                <a:cubicBezTo>
                  <a:pt x="15723710" y="2834179"/>
                  <a:pt x="15726035" y="2834601"/>
                  <a:pt x="15726909" y="2834662"/>
                </a:cubicBezTo>
                <a:cubicBezTo>
                  <a:pt x="15731287" y="2835027"/>
                  <a:pt x="15735135" y="2833168"/>
                  <a:pt x="15737836" y="2829399"/>
                </a:cubicBezTo>
                <a:cubicBezTo>
                  <a:pt x="15740078" y="2826278"/>
                  <a:pt x="15740731" y="2822714"/>
                  <a:pt x="15739938" y="2818092"/>
                </a:cubicBezTo>
                <a:cubicBezTo>
                  <a:pt x="15738504" y="2809728"/>
                  <a:pt x="15733168" y="2801443"/>
                  <a:pt x="15726388" y="2797006"/>
                </a:cubicBezTo>
                <a:cubicBezTo>
                  <a:pt x="15722528" y="2794510"/>
                  <a:pt x="15718937" y="2793695"/>
                  <a:pt x="15715405" y="2794574"/>
                </a:cubicBezTo>
                <a:cubicBezTo>
                  <a:pt x="15712478" y="2795307"/>
                  <a:pt x="15709537" y="2797432"/>
                  <a:pt x="15707892" y="2799988"/>
                </a:cubicBezTo>
                <a:cubicBezTo>
                  <a:pt x="15706714" y="2801832"/>
                  <a:pt x="15706239" y="2803113"/>
                  <a:pt x="15705003" y="2807936"/>
                </a:cubicBezTo>
                <a:cubicBezTo>
                  <a:pt x="15703629" y="2813308"/>
                  <a:pt x="15702915" y="2815030"/>
                  <a:pt x="15700913" y="2817836"/>
                </a:cubicBezTo>
                <a:cubicBezTo>
                  <a:pt x="15698266" y="2821553"/>
                  <a:pt x="15696580" y="2822769"/>
                  <a:pt x="15685732" y="2828860"/>
                </a:cubicBezTo>
                <a:cubicBezTo>
                  <a:pt x="15677380" y="2833555"/>
                  <a:pt x="15662688" y="2841653"/>
                  <a:pt x="15662463" y="2841691"/>
                </a:cubicBezTo>
                <a:cubicBezTo>
                  <a:pt x="15662360" y="2841709"/>
                  <a:pt x="15661816" y="2841107"/>
                  <a:pt x="15661270" y="2840380"/>
                </a:cubicBezTo>
                <a:cubicBezTo>
                  <a:pt x="15655592" y="2832680"/>
                  <a:pt x="15647949" y="2824560"/>
                  <a:pt x="15640645" y="2818423"/>
                </a:cubicBezTo>
                <a:cubicBezTo>
                  <a:pt x="15639189" y="2817178"/>
                  <a:pt x="15637713" y="2815936"/>
                  <a:pt x="15637392" y="2815655"/>
                </a:cubicBezTo>
                <a:lnTo>
                  <a:pt x="15636800" y="2815146"/>
                </a:lnTo>
                <a:lnTo>
                  <a:pt x="15637687" y="2814551"/>
                </a:lnTo>
                <a:cubicBezTo>
                  <a:pt x="15639258" y="2813524"/>
                  <a:pt x="15641049" y="2812922"/>
                  <a:pt x="15645080" y="2812126"/>
                </a:cubicBezTo>
                <a:cubicBezTo>
                  <a:pt x="15649520" y="2811259"/>
                  <a:pt x="15650933" y="2810786"/>
                  <a:pt x="15652242" y="2809825"/>
                </a:cubicBezTo>
                <a:cubicBezTo>
                  <a:pt x="15654257" y="2808321"/>
                  <a:pt x="15655880" y="2805138"/>
                  <a:pt x="15655952" y="2802494"/>
                </a:cubicBezTo>
                <a:cubicBezTo>
                  <a:pt x="15656172" y="2796036"/>
                  <a:pt x="15648445" y="2787803"/>
                  <a:pt x="15639883" y="2785377"/>
                </a:cubicBezTo>
                <a:cubicBezTo>
                  <a:pt x="15637182" y="2784598"/>
                  <a:pt x="15635817" y="2784495"/>
                  <a:pt x="15633674" y="2784883"/>
                </a:cubicBezTo>
                <a:cubicBezTo>
                  <a:pt x="15630855" y="2785388"/>
                  <a:pt x="15628571" y="2787169"/>
                  <a:pt x="15627149" y="2789918"/>
                </a:cubicBezTo>
                <a:cubicBezTo>
                  <a:pt x="15626077" y="2792017"/>
                  <a:pt x="15625981" y="2793423"/>
                  <a:pt x="15626570" y="2798206"/>
                </a:cubicBezTo>
                <a:cubicBezTo>
                  <a:pt x="15626847" y="2800432"/>
                  <a:pt x="15627059" y="2802901"/>
                  <a:pt x="15627029" y="2803706"/>
                </a:cubicBezTo>
                <a:cubicBezTo>
                  <a:pt x="15626968" y="2805190"/>
                  <a:pt x="15626587" y="2807634"/>
                  <a:pt x="15626382" y="2807669"/>
                </a:cubicBezTo>
                <a:cubicBezTo>
                  <a:pt x="15626321" y="2807680"/>
                  <a:pt x="15625152" y="2806996"/>
                  <a:pt x="15623786" y="2806157"/>
                </a:cubicBezTo>
                <a:cubicBezTo>
                  <a:pt x="15615181" y="2800896"/>
                  <a:pt x="15606506" y="2796825"/>
                  <a:pt x="15596780" y="2793504"/>
                </a:cubicBezTo>
                <a:cubicBezTo>
                  <a:pt x="15594252" y="2792632"/>
                  <a:pt x="15593589" y="2792325"/>
                  <a:pt x="15593645" y="2792041"/>
                </a:cubicBezTo>
                <a:cubicBezTo>
                  <a:pt x="15593696" y="2791844"/>
                  <a:pt x="15594227" y="2788679"/>
                  <a:pt x="15594854" y="2784972"/>
                </a:cubicBezTo>
                <a:cubicBezTo>
                  <a:pt x="15598062" y="2765875"/>
                  <a:pt x="15599957" y="2756056"/>
                  <a:pt x="15600984" y="2753332"/>
                </a:cubicBezTo>
                <a:cubicBezTo>
                  <a:pt x="15602272" y="2749912"/>
                  <a:pt x="15604284" y="2747041"/>
                  <a:pt x="15606900" y="2744866"/>
                </a:cubicBezTo>
                <a:cubicBezTo>
                  <a:pt x="15607658" y="2744252"/>
                  <a:pt x="15609745" y="2742799"/>
                  <a:pt x="15611503" y="2741635"/>
                </a:cubicBezTo>
                <a:cubicBezTo>
                  <a:pt x="15615784" y="2738859"/>
                  <a:pt x="15616926" y="2737905"/>
                  <a:pt x="15618301" y="2735986"/>
                </a:cubicBezTo>
                <a:cubicBezTo>
                  <a:pt x="15620131" y="2733398"/>
                  <a:pt x="15620822" y="2730185"/>
                  <a:pt x="15620247" y="2726831"/>
                </a:cubicBezTo>
                <a:cubicBezTo>
                  <a:pt x="15619753" y="2723948"/>
                  <a:pt x="15618401" y="2721590"/>
                  <a:pt x="15615910" y="2719217"/>
                </a:cubicBezTo>
                <a:cubicBezTo>
                  <a:pt x="15612375" y="2715908"/>
                  <a:pt x="15605676" y="2712804"/>
                  <a:pt x="15600187" y="2711977"/>
                </a:cubicBezTo>
                <a:cubicBezTo>
                  <a:pt x="15596211" y="2711375"/>
                  <a:pt x="15594799" y="2711364"/>
                  <a:pt x="15590938" y="2711921"/>
                </a:cubicBezTo>
                <a:cubicBezTo>
                  <a:pt x="15587730" y="2712366"/>
                  <a:pt x="15587164" y="2712505"/>
                  <a:pt x="15585677" y="2713159"/>
                </a:cubicBezTo>
                <a:cubicBezTo>
                  <a:pt x="15583152" y="2714266"/>
                  <a:pt x="15581782" y="2715364"/>
                  <a:pt x="15580308" y="2717449"/>
                </a:cubicBezTo>
                <a:cubicBezTo>
                  <a:pt x="15579292" y="2718886"/>
                  <a:pt x="15578900" y="2719669"/>
                  <a:pt x="15578480" y="2721151"/>
                </a:cubicBezTo>
                <a:cubicBezTo>
                  <a:pt x="15577773" y="2723651"/>
                  <a:pt x="15577741" y="2724941"/>
                  <a:pt x="15578309" y="2727517"/>
                </a:cubicBezTo>
                <a:cubicBezTo>
                  <a:pt x="15578821" y="2729766"/>
                  <a:pt x="15579252" y="2730681"/>
                  <a:pt x="15582290" y="2735760"/>
                </a:cubicBezTo>
                <a:cubicBezTo>
                  <a:pt x="15585625" y="2741336"/>
                  <a:pt x="15586673" y="2745366"/>
                  <a:pt x="15586074" y="2750584"/>
                </a:cubicBezTo>
                <a:cubicBezTo>
                  <a:pt x="15585753" y="2753502"/>
                  <a:pt x="15584456" y="2758461"/>
                  <a:pt x="15579613" y="2775270"/>
                </a:cubicBezTo>
                <a:cubicBezTo>
                  <a:pt x="15578463" y="2779235"/>
                  <a:pt x="15577157" y="2783774"/>
                  <a:pt x="15576698" y="2785390"/>
                </a:cubicBezTo>
                <a:lnTo>
                  <a:pt x="15575872" y="2788310"/>
                </a:lnTo>
                <a:lnTo>
                  <a:pt x="15573967" y="2788005"/>
                </a:lnTo>
                <a:cubicBezTo>
                  <a:pt x="15564314" y="2786460"/>
                  <a:pt x="15552478" y="2786175"/>
                  <a:pt x="15541631" y="2787234"/>
                </a:cubicBezTo>
                <a:lnTo>
                  <a:pt x="15538088" y="2787568"/>
                </a:lnTo>
                <a:lnTo>
                  <a:pt x="15538383" y="2786339"/>
                </a:lnTo>
                <a:cubicBezTo>
                  <a:pt x="15538946" y="2784095"/>
                  <a:pt x="15539618" y="2782737"/>
                  <a:pt x="15541711" y="2779600"/>
                </a:cubicBezTo>
                <a:cubicBezTo>
                  <a:pt x="15544885" y="2774783"/>
                  <a:pt x="15545459" y="2773105"/>
                  <a:pt x="15544951" y="2770140"/>
                </a:cubicBezTo>
                <a:cubicBezTo>
                  <a:pt x="15544477" y="2767379"/>
                  <a:pt x="15543117" y="2765339"/>
                  <a:pt x="15540651" y="2763719"/>
                </a:cubicBezTo>
                <a:cubicBezTo>
                  <a:pt x="15537285" y="2761518"/>
                  <a:pt x="15532472" y="2760828"/>
                  <a:pt x="15526989" y="2761746"/>
                </a:cubicBezTo>
                <a:cubicBezTo>
                  <a:pt x="15521628" y="2762645"/>
                  <a:pt x="15517317" y="2764878"/>
                  <a:pt x="15514887" y="2768011"/>
                </a:cubicBezTo>
                <a:cubicBezTo>
                  <a:pt x="15512995" y="2770482"/>
                  <a:pt x="15512454" y="2772975"/>
                  <a:pt x="15513188" y="2776028"/>
                </a:cubicBezTo>
                <a:cubicBezTo>
                  <a:pt x="15513839" y="2778842"/>
                  <a:pt x="15514974" y="2780184"/>
                  <a:pt x="15519588" y="2783646"/>
                </a:cubicBezTo>
                <a:cubicBezTo>
                  <a:pt x="15521015" y="2784727"/>
                  <a:pt x="15522690" y="2786145"/>
                  <a:pt x="15523310" y="2786818"/>
                </a:cubicBezTo>
                <a:cubicBezTo>
                  <a:pt x="15524376" y="2788004"/>
                  <a:pt x="15525462" y="2789544"/>
                  <a:pt x="15525342" y="2789711"/>
                </a:cubicBezTo>
                <a:cubicBezTo>
                  <a:pt x="15525309" y="2789759"/>
                  <a:pt x="15523922" y="2790145"/>
                  <a:pt x="15522249" y="2790578"/>
                </a:cubicBezTo>
                <a:cubicBezTo>
                  <a:pt x="15512381" y="2793050"/>
                  <a:pt x="15502395" y="2796804"/>
                  <a:pt x="15493818" y="2801285"/>
                </a:cubicBezTo>
                <a:cubicBezTo>
                  <a:pt x="15492657" y="2801884"/>
                  <a:pt x="15491684" y="2802346"/>
                  <a:pt x="15491657" y="2802308"/>
                </a:cubicBezTo>
                <a:cubicBezTo>
                  <a:pt x="15491512" y="2802206"/>
                  <a:pt x="15482122" y="2788933"/>
                  <a:pt x="15478658" y="2783948"/>
                </a:cubicBezTo>
                <a:cubicBezTo>
                  <a:pt x="15470098" y="2771711"/>
                  <a:pt x="15468849" y="2769463"/>
                  <a:pt x="15468084" y="2765005"/>
                </a:cubicBezTo>
                <a:cubicBezTo>
                  <a:pt x="15467530" y="2761773"/>
                  <a:pt x="15467707" y="2759491"/>
                  <a:pt x="15469016" y="2753498"/>
                </a:cubicBezTo>
                <a:cubicBezTo>
                  <a:pt x="15469968" y="2749104"/>
                  <a:pt x="15470051" y="2747868"/>
                  <a:pt x="15469644" y="2745496"/>
                </a:cubicBezTo>
                <a:cubicBezTo>
                  <a:pt x="15469371" y="2743901"/>
                  <a:pt x="15469163" y="2743305"/>
                  <a:pt x="15468475" y="2742118"/>
                </a:cubicBezTo>
                <a:cubicBezTo>
                  <a:pt x="15464796" y="2735760"/>
                  <a:pt x="15457914" y="2733803"/>
                  <a:pt x="15449231" y="2736681"/>
                </a:cubicBezTo>
                <a:cubicBezTo>
                  <a:pt x="15442079" y="2739044"/>
                  <a:pt x="15436060" y="2743465"/>
                  <a:pt x="15432294" y="2749122"/>
                </a:cubicBezTo>
                <a:cubicBezTo>
                  <a:pt x="15430804" y="2751356"/>
                  <a:pt x="15430088" y="2752952"/>
                  <a:pt x="15429627" y="2755052"/>
                </a:cubicBezTo>
                <a:cubicBezTo>
                  <a:pt x="15428312" y="2761130"/>
                  <a:pt x="15432243" y="2767361"/>
                  <a:pt x="15438630" y="2769381"/>
                </a:cubicBezTo>
                <a:cubicBezTo>
                  <a:pt x="15439740" y="2769717"/>
                  <a:pt x="15442018" y="2770358"/>
                  <a:pt x="15443712" y="2770784"/>
                </a:cubicBezTo>
                <a:cubicBezTo>
                  <a:pt x="15447759" y="2771795"/>
                  <a:pt x="15449969" y="2772658"/>
                  <a:pt x="15452104" y="2774060"/>
                </a:cubicBezTo>
                <a:cubicBezTo>
                  <a:pt x="15456537" y="2776963"/>
                  <a:pt x="15458138" y="2779172"/>
                  <a:pt x="15466217" y="2793765"/>
                </a:cubicBezTo>
                <a:cubicBezTo>
                  <a:pt x="15466798" y="2794823"/>
                  <a:pt x="15468168" y="2797283"/>
                  <a:pt x="15469261" y="2799243"/>
                </a:cubicBezTo>
                <a:cubicBezTo>
                  <a:pt x="15470355" y="2801203"/>
                  <a:pt x="15472374" y="2804877"/>
                  <a:pt x="15473778" y="2807416"/>
                </a:cubicBezTo>
                <a:lnTo>
                  <a:pt x="15476320" y="2812053"/>
                </a:lnTo>
                <a:lnTo>
                  <a:pt x="15474770" y="2813203"/>
                </a:lnTo>
                <a:cubicBezTo>
                  <a:pt x="15467160" y="2818907"/>
                  <a:pt x="15458750" y="2826939"/>
                  <a:pt x="15452723" y="2834266"/>
                </a:cubicBezTo>
                <a:cubicBezTo>
                  <a:pt x="15450997" y="2836352"/>
                  <a:pt x="15450797" y="2836534"/>
                  <a:pt x="15450495" y="2836248"/>
                </a:cubicBezTo>
                <a:cubicBezTo>
                  <a:pt x="15449742" y="2835535"/>
                  <a:pt x="15448970" y="2833121"/>
                  <a:pt x="15448038" y="2828670"/>
                </a:cubicBezTo>
                <a:cubicBezTo>
                  <a:pt x="15447532" y="2826209"/>
                  <a:pt x="15446938" y="2823848"/>
                  <a:pt x="15446738" y="2823419"/>
                </a:cubicBezTo>
                <a:cubicBezTo>
                  <a:pt x="15446005" y="2821966"/>
                  <a:pt x="15444959" y="2820777"/>
                  <a:pt x="15443529" y="2819802"/>
                </a:cubicBezTo>
                <a:cubicBezTo>
                  <a:pt x="15439669" y="2817179"/>
                  <a:pt x="15435275" y="2817575"/>
                  <a:pt x="15430639" y="2820980"/>
                </a:cubicBezTo>
                <a:cubicBezTo>
                  <a:pt x="15423623" y="2826099"/>
                  <a:pt x="15419220" y="2835653"/>
                  <a:pt x="15421198" y="2841419"/>
                </a:cubicBezTo>
                <a:cubicBezTo>
                  <a:pt x="15422356" y="2844862"/>
                  <a:pt x="15425766" y="2847562"/>
                  <a:pt x="15429356" y="2847873"/>
                </a:cubicBezTo>
                <a:cubicBezTo>
                  <a:pt x="15430123" y="2847930"/>
                  <a:pt x="15432268" y="2847794"/>
                  <a:pt x="15434657" y="2847490"/>
                </a:cubicBezTo>
                <a:cubicBezTo>
                  <a:pt x="15438390" y="2847039"/>
                  <a:pt x="15440484" y="2846975"/>
                  <a:pt x="15442099" y="2847308"/>
                </a:cubicBezTo>
                <a:cubicBezTo>
                  <a:pt x="15442468" y="2847371"/>
                  <a:pt x="15442799" y="2847462"/>
                  <a:pt x="15442823" y="2847479"/>
                </a:cubicBezTo>
                <a:cubicBezTo>
                  <a:pt x="15442867" y="2847492"/>
                  <a:pt x="15441947" y="2849124"/>
                  <a:pt x="15440766" y="2851073"/>
                </a:cubicBezTo>
                <a:cubicBezTo>
                  <a:pt x="15435639" y="2859594"/>
                  <a:pt x="15431341" y="2869025"/>
                  <a:pt x="15428150" y="2878772"/>
                </a:cubicBezTo>
                <a:cubicBezTo>
                  <a:pt x="15427639" y="2880334"/>
                  <a:pt x="15427184" y="2881611"/>
                  <a:pt x="15427144" y="2881618"/>
                </a:cubicBezTo>
                <a:cubicBezTo>
                  <a:pt x="15426857" y="2881667"/>
                  <a:pt x="15404083" y="2877741"/>
                  <a:pt x="15398033" y="2876589"/>
                </a:cubicBezTo>
                <a:cubicBezTo>
                  <a:pt x="15388724" y="2874838"/>
                  <a:pt x="15385779" y="2873743"/>
                  <a:pt x="15382457" y="2870818"/>
                </a:cubicBezTo>
                <a:cubicBezTo>
                  <a:pt x="15380546" y="2869125"/>
                  <a:pt x="15379425" y="2867738"/>
                  <a:pt x="15376766" y="2863647"/>
                </a:cubicBezTo>
                <a:cubicBezTo>
                  <a:pt x="15375563" y="2861790"/>
                  <a:pt x="15374169" y="2859798"/>
                  <a:pt x="15373692" y="2859227"/>
                </a:cubicBezTo>
                <a:cubicBezTo>
                  <a:pt x="15372478" y="2857793"/>
                  <a:pt x="15369973" y="2856075"/>
                  <a:pt x="15368324" y="2855537"/>
                </a:cubicBezTo>
                <a:cubicBezTo>
                  <a:pt x="15365492" y="2854612"/>
                  <a:pt x="15361874" y="2854749"/>
                  <a:pt x="15359372" y="2855872"/>
                </a:cubicBezTo>
                <a:cubicBezTo>
                  <a:pt x="15352919" y="2858747"/>
                  <a:pt x="15347720" y="2868080"/>
                  <a:pt x="15346864" y="2878310"/>
                </a:cubicBezTo>
                <a:cubicBezTo>
                  <a:pt x="15346683" y="2880446"/>
                  <a:pt x="15346718" y="2881262"/>
                  <a:pt x="15347155" y="2884302"/>
                </a:cubicBezTo>
                <a:cubicBezTo>
                  <a:pt x="15347737" y="2888433"/>
                  <a:pt x="15348291" y="2890065"/>
                  <a:pt x="15349881" y="2892339"/>
                </a:cubicBezTo>
                <a:cubicBezTo>
                  <a:pt x="15351796" y="2895043"/>
                  <a:pt x="15355472" y="2897086"/>
                  <a:pt x="15359021" y="2897404"/>
                </a:cubicBezTo>
                <a:cubicBezTo>
                  <a:pt x="15360710" y="2897556"/>
                  <a:pt x="15363607" y="2897017"/>
                  <a:pt x="15365386" y="2896228"/>
                </a:cubicBezTo>
                <a:cubicBezTo>
                  <a:pt x="15366207" y="2895856"/>
                  <a:pt x="15368187" y="2894758"/>
                  <a:pt x="15369829" y="2893782"/>
                </a:cubicBezTo>
                <a:cubicBezTo>
                  <a:pt x="15376009" y="2890049"/>
                  <a:pt x="15379221" y="2889014"/>
                  <a:pt x="15383979" y="2889146"/>
                </a:cubicBezTo>
                <a:cubicBezTo>
                  <a:pt x="15387534" y="2889252"/>
                  <a:pt x="15390743" y="2890049"/>
                  <a:pt x="15410071" y="2895598"/>
                </a:cubicBezTo>
                <a:cubicBezTo>
                  <a:pt x="15414032" y="2896729"/>
                  <a:pt x="15418616" y="2898048"/>
                  <a:pt x="15420295" y="2898518"/>
                </a:cubicBezTo>
                <a:lnTo>
                  <a:pt x="15423304" y="2899370"/>
                </a:lnTo>
                <a:lnTo>
                  <a:pt x="15423113" y="2900582"/>
                </a:lnTo>
                <a:cubicBezTo>
                  <a:pt x="15421683" y="2909311"/>
                  <a:pt x="15421430" y="2921585"/>
                  <a:pt x="15422459" y="2932376"/>
                </a:cubicBezTo>
                <a:cubicBezTo>
                  <a:pt x="15422650" y="2934470"/>
                  <a:pt x="15422682" y="2935643"/>
                  <a:pt x="15422540" y="2935668"/>
                </a:cubicBezTo>
                <a:cubicBezTo>
                  <a:pt x="15421783" y="2935797"/>
                  <a:pt x="15418563" y="2934202"/>
                  <a:pt x="15415693" y="2932316"/>
                </a:cubicBezTo>
                <a:cubicBezTo>
                  <a:pt x="15410676" y="2928966"/>
                  <a:pt x="15409290" y="2928488"/>
                  <a:pt x="15406301" y="2928979"/>
                </a:cubicBezTo>
                <a:cubicBezTo>
                  <a:pt x="15403295" y="2929494"/>
                  <a:pt x="15401571" y="2930611"/>
                  <a:pt x="15399847" y="2933201"/>
                </a:cubicBezTo>
                <a:cubicBezTo>
                  <a:pt x="15398709" y="2934912"/>
                  <a:pt x="15398120" y="2936508"/>
                  <a:pt x="15397742" y="2938972"/>
                </a:cubicBezTo>
                <a:cubicBezTo>
                  <a:pt x="15396392" y="2947793"/>
                  <a:pt x="15400290" y="2957882"/>
                  <a:pt x="15406052" y="2960430"/>
                </a:cubicBezTo>
                <a:cubicBezTo>
                  <a:pt x="15407966" y="2961281"/>
                  <a:pt x="15409168" y="2961412"/>
                  <a:pt x="15411396" y="2961030"/>
                </a:cubicBezTo>
                <a:cubicBezTo>
                  <a:pt x="15414627" y="2960476"/>
                  <a:pt x="15416082" y="2959384"/>
                  <a:pt x="15419115" y="2955222"/>
                </a:cubicBezTo>
                <a:cubicBezTo>
                  <a:pt x="15421365" y="2952142"/>
                  <a:pt x="15422563" y="2950779"/>
                  <a:pt x="15424000" y="2949711"/>
                </a:cubicBezTo>
                <a:lnTo>
                  <a:pt x="15425085" y="2948915"/>
                </a:lnTo>
                <a:lnTo>
                  <a:pt x="15425372" y="2949981"/>
                </a:lnTo>
                <a:cubicBezTo>
                  <a:pt x="15425532" y="2950543"/>
                  <a:pt x="15426070" y="2952577"/>
                  <a:pt x="15426580" y="2954447"/>
                </a:cubicBezTo>
                <a:cubicBezTo>
                  <a:pt x="15428850" y="2962900"/>
                  <a:pt x="15432603" y="2972508"/>
                  <a:pt x="15436678" y="2980315"/>
                </a:cubicBezTo>
                <a:cubicBezTo>
                  <a:pt x="15437462" y="2981822"/>
                  <a:pt x="15438130" y="2983139"/>
                  <a:pt x="15438148" y="2983241"/>
                </a:cubicBezTo>
                <a:cubicBezTo>
                  <a:pt x="15438169" y="2983364"/>
                  <a:pt x="15436888" y="2984362"/>
                  <a:pt x="15435331" y="2985471"/>
                </a:cubicBezTo>
                <a:cubicBezTo>
                  <a:pt x="15408106" y="3004812"/>
                  <a:pt x="15406868" y="3005572"/>
                  <a:pt x="15401408" y="3006508"/>
                </a:cubicBezTo>
                <a:cubicBezTo>
                  <a:pt x="15397870" y="3007115"/>
                  <a:pt x="15396209" y="3007000"/>
                  <a:pt x="15390572" y="3005798"/>
                </a:cubicBezTo>
                <a:cubicBezTo>
                  <a:pt x="15383338" y="3004238"/>
                  <a:pt x="15380853" y="3004475"/>
                  <a:pt x="15377287" y="3007002"/>
                </a:cubicBezTo>
                <a:cubicBezTo>
                  <a:pt x="15374061" y="3009302"/>
                  <a:pt x="15372278" y="3012408"/>
                  <a:pt x="15371816" y="3016466"/>
                </a:cubicBezTo>
                <a:cubicBezTo>
                  <a:pt x="15371558" y="3018889"/>
                  <a:pt x="15372462" y="3024165"/>
                  <a:pt x="15373646" y="3027141"/>
                </a:cubicBezTo>
                <a:cubicBezTo>
                  <a:pt x="15377162" y="3035864"/>
                  <a:pt x="15383955" y="3042951"/>
                  <a:pt x="15390495" y="3044756"/>
                </a:cubicBezTo>
                <a:cubicBezTo>
                  <a:pt x="15392568" y="3045306"/>
                  <a:pt x="15393994" y="3045398"/>
                  <a:pt x="15395875" y="3045076"/>
                </a:cubicBezTo>
                <a:cubicBezTo>
                  <a:pt x="15399495" y="3044455"/>
                  <a:pt x="15403155" y="3041743"/>
                  <a:pt x="15404818" y="3038427"/>
                </a:cubicBezTo>
                <a:cubicBezTo>
                  <a:pt x="15405646" y="3036749"/>
                  <a:pt x="15406072" y="3035433"/>
                  <a:pt x="15407130" y="3031168"/>
                </a:cubicBezTo>
                <a:cubicBezTo>
                  <a:pt x="15408145" y="3027141"/>
                  <a:pt x="15408718" y="3025570"/>
                  <a:pt x="15409908" y="3023429"/>
                </a:cubicBezTo>
                <a:cubicBezTo>
                  <a:pt x="15411673" y="3020221"/>
                  <a:pt x="15414407" y="3017626"/>
                  <a:pt x="15418774" y="3014983"/>
                </a:cubicBezTo>
                <a:cubicBezTo>
                  <a:pt x="15421539" y="3013308"/>
                  <a:pt x="15426811" y="3010299"/>
                  <a:pt x="15430737" y="3008153"/>
                </a:cubicBezTo>
                <a:cubicBezTo>
                  <a:pt x="15432717" y="3007056"/>
                  <a:pt x="15436660" y="3004884"/>
                  <a:pt x="15444484" y="3000554"/>
                </a:cubicBezTo>
                <a:cubicBezTo>
                  <a:pt x="15446328" y="2999522"/>
                  <a:pt x="15447958" y="2998716"/>
                  <a:pt x="15448087" y="2998736"/>
                </a:cubicBezTo>
                <a:cubicBezTo>
                  <a:pt x="15448217" y="2998756"/>
                  <a:pt x="15449081" y="2999744"/>
                  <a:pt x="15449977" y="3000917"/>
                </a:cubicBezTo>
                <a:cubicBezTo>
                  <a:pt x="15455447" y="3008021"/>
                  <a:pt x="15462973" y="3015699"/>
                  <a:pt x="15470511" y="3021858"/>
                </a:cubicBezTo>
                <a:lnTo>
                  <a:pt x="15472641" y="3023598"/>
                </a:lnTo>
                <a:lnTo>
                  <a:pt x="15471846" y="3024113"/>
                </a:lnTo>
                <a:cubicBezTo>
                  <a:pt x="15470047" y="3025285"/>
                  <a:pt x="15468929" y="3025645"/>
                  <a:pt x="15464214" y="3026622"/>
                </a:cubicBezTo>
                <a:cubicBezTo>
                  <a:pt x="15458057" y="3027909"/>
                  <a:pt x="15456856" y="3028515"/>
                  <a:pt x="15455064" y="3031201"/>
                </a:cubicBezTo>
                <a:cubicBezTo>
                  <a:pt x="15452470" y="3035098"/>
                  <a:pt x="15452758" y="3039112"/>
                  <a:pt x="15455996" y="3043756"/>
                </a:cubicBezTo>
                <a:cubicBezTo>
                  <a:pt x="15457676" y="3046184"/>
                  <a:pt x="15459546" y="3048011"/>
                  <a:pt x="15462212" y="3049932"/>
                </a:cubicBezTo>
                <a:cubicBezTo>
                  <a:pt x="15466815" y="3053206"/>
                  <a:pt x="15471521" y="3054631"/>
                  <a:pt x="15475468" y="3053954"/>
                </a:cubicBezTo>
                <a:cubicBezTo>
                  <a:pt x="15478166" y="3053491"/>
                  <a:pt x="15479925" y="3052327"/>
                  <a:pt x="15481492" y="3049931"/>
                </a:cubicBezTo>
                <a:cubicBezTo>
                  <a:pt x="15483084" y="3047553"/>
                  <a:pt x="15483468" y="3045130"/>
                  <a:pt x="15482872" y="3041527"/>
                </a:cubicBezTo>
                <a:cubicBezTo>
                  <a:pt x="15482353" y="3038501"/>
                  <a:pt x="15482177" y="3035268"/>
                  <a:pt x="15482432" y="3033434"/>
                </a:cubicBezTo>
                <a:cubicBezTo>
                  <a:pt x="15482795" y="3030762"/>
                  <a:pt x="15482753" y="3030769"/>
                  <a:pt x="15484826" y="3032056"/>
                </a:cubicBezTo>
                <a:cubicBezTo>
                  <a:pt x="15493778" y="3037615"/>
                  <a:pt x="15504791" y="3042674"/>
                  <a:pt x="15514235" y="3045581"/>
                </a:cubicBezTo>
                <a:cubicBezTo>
                  <a:pt x="15515857" y="3046082"/>
                  <a:pt x="15517207" y="3046587"/>
                  <a:pt x="15517228" y="3046709"/>
                </a:cubicBezTo>
                <a:cubicBezTo>
                  <a:pt x="15517273" y="3046975"/>
                  <a:pt x="15515619" y="3056964"/>
                  <a:pt x="15513974" y="3066403"/>
                </a:cubicBezTo>
                <a:cubicBezTo>
                  <a:pt x="15510749" y="3084913"/>
                  <a:pt x="15510005" y="3087693"/>
                  <a:pt x="15507291" y="3091506"/>
                </a:cubicBezTo>
                <a:cubicBezTo>
                  <a:pt x="15505369" y="3094172"/>
                  <a:pt x="15503630" y="3095691"/>
                  <a:pt x="15499169" y="3098519"/>
                </a:cubicBezTo>
                <a:cubicBezTo>
                  <a:pt x="15495200" y="3101031"/>
                  <a:pt x="15493947" y="3102067"/>
                  <a:pt x="15492544" y="3104075"/>
                </a:cubicBezTo>
                <a:cubicBezTo>
                  <a:pt x="15490525" y="3106906"/>
                  <a:pt x="15489907" y="3109685"/>
                  <a:pt x="15490520" y="3113264"/>
                </a:cubicBezTo>
                <a:cubicBezTo>
                  <a:pt x="15491103" y="3116785"/>
                  <a:pt x="15493101" y="3119726"/>
                  <a:pt x="15496716" y="3122391"/>
                </a:cubicBezTo>
                <a:cubicBezTo>
                  <a:pt x="15502205" y="3126418"/>
                  <a:pt x="15509583" y="3128690"/>
                  <a:pt x="15516953" y="3128584"/>
                </a:cubicBezTo>
                <a:cubicBezTo>
                  <a:pt x="15517250" y="3128596"/>
                  <a:pt x="15518872" y="3128360"/>
                  <a:pt x="15520573" y="3128089"/>
                </a:cubicBezTo>
                <a:close/>
                <a:moveTo>
                  <a:pt x="14499999" y="3320589"/>
                </a:moveTo>
                <a:cubicBezTo>
                  <a:pt x="14509741" y="3319000"/>
                  <a:pt x="14514651" y="3316285"/>
                  <a:pt x="14519154" y="3310017"/>
                </a:cubicBezTo>
                <a:cubicBezTo>
                  <a:pt x="14523065" y="3304583"/>
                  <a:pt x="14524469" y="3298520"/>
                  <a:pt x="14523343" y="3291954"/>
                </a:cubicBezTo>
                <a:cubicBezTo>
                  <a:pt x="14522645" y="3287880"/>
                  <a:pt x="14521198" y="3284668"/>
                  <a:pt x="14516496" y="3276720"/>
                </a:cubicBezTo>
                <a:cubicBezTo>
                  <a:pt x="14511923" y="3269036"/>
                  <a:pt x="14510584" y="3266211"/>
                  <a:pt x="14509090" y="3261297"/>
                </a:cubicBezTo>
                <a:cubicBezTo>
                  <a:pt x="14507193" y="3254986"/>
                  <a:pt x="14507172" y="3247742"/>
                  <a:pt x="14509048" y="3239685"/>
                </a:cubicBezTo>
                <a:cubicBezTo>
                  <a:pt x="14510159" y="3234772"/>
                  <a:pt x="14514596" y="3218621"/>
                  <a:pt x="14520113" y="3199516"/>
                </a:cubicBezTo>
                <a:cubicBezTo>
                  <a:pt x="14522386" y="3191635"/>
                  <a:pt x="14525163" y="3181957"/>
                  <a:pt x="14526280" y="3178020"/>
                </a:cubicBezTo>
                <a:cubicBezTo>
                  <a:pt x="14527427" y="3174037"/>
                  <a:pt x="14528580" y="3170786"/>
                  <a:pt x="14528818" y="3170745"/>
                </a:cubicBezTo>
                <a:cubicBezTo>
                  <a:pt x="14529095" y="3170697"/>
                  <a:pt x="14531166" y="3170912"/>
                  <a:pt x="14533411" y="3171178"/>
                </a:cubicBezTo>
                <a:cubicBezTo>
                  <a:pt x="14552652" y="3173702"/>
                  <a:pt x="14575634" y="3173833"/>
                  <a:pt x="14594573" y="3171522"/>
                </a:cubicBezTo>
                <a:lnTo>
                  <a:pt x="14600237" y="3170836"/>
                </a:lnTo>
                <a:lnTo>
                  <a:pt x="14599696" y="3173616"/>
                </a:lnTo>
                <a:cubicBezTo>
                  <a:pt x="14598929" y="3177696"/>
                  <a:pt x="14597167" y="3181418"/>
                  <a:pt x="14593185" y="3187394"/>
                </a:cubicBezTo>
                <a:cubicBezTo>
                  <a:pt x="14591239" y="3190293"/>
                  <a:pt x="14589078" y="3193839"/>
                  <a:pt x="14588345" y="3195268"/>
                </a:cubicBezTo>
                <a:cubicBezTo>
                  <a:pt x="14585306" y="3201285"/>
                  <a:pt x="14586160" y="3208874"/>
                  <a:pt x="14590528" y="3214396"/>
                </a:cubicBezTo>
                <a:cubicBezTo>
                  <a:pt x="14594010" y="3218807"/>
                  <a:pt x="14601367" y="3222065"/>
                  <a:pt x="14609292" y="3222701"/>
                </a:cubicBezTo>
                <a:cubicBezTo>
                  <a:pt x="14627367" y="3224121"/>
                  <a:pt x="14644563" y="3215676"/>
                  <a:pt x="14648169" y="3203698"/>
                </a:cubicBezTo>
                <a:cubicBezTo>
                  <a:pt x="14649091" y="3200527"/>
                  <a:pt x="14649097" y="3200323"/>
                  <a:pt x="14648371" y="3196091"/>
                </a:cubicBezTo>
                <a:cubicBezTo>
                  <a:pt x="14647184" y="3189169"/>
                  <a:pt x="14645643" y="3187072"/>
                  <a:pt x="14636534" y="3180247"/>
                </a:cubicBezTo>
                <a:cubicBezTo>
                  <a:pt x="14633458" y="3177965"/>
                  <a:pt x="14630279" y="3175334"/>
                  <a:pt x="14629444" y="3174500"/>
                </a:cubicBezTo>
                <a:cubicBezTo>
                  <a:pt x="14627722" y="3172760"/>
                  <a:pt x="14624200" y="3167908"/>
                  <a:pt x="14624071" y="3167156"/>
                </a:cubicBezTo>
                <a:cubicBezTo>
                  <a:pt x="14623963" y="3166523"/>
                  <a:pt x="14624616" y="3166289"/>
                  <a:pt x="14631363" y="3164562"/>
                </a:cubicBezTo>
                <a:cubicBezTo>
                  <a:pt x="14647440" y="3160503"/>
                  <a:pt x="14665974" y="3153457"/>
                  <a:pt x="14682006" y="3145334"/>
                </a:cubicBezTo>
                <a:lnTo>
                  <a:pt x="14687769" y="3142391"/>
                </a:lnTo>
                <a:lnTo>
                  <a:pt x="14689405" y="3144798"/>
                </a:lnTo>
                <a:cubicBezTo>
                  <a:pt x="14690282" y="3146114"/>
                  <a:pt x="14695054" y="3152828"/>
                  <a:pt x="14699943" y="3159725"/>
                </a:cubicBezTo>
                <a:cubicBezTo>
                  <a:pt x="14725068" y="3194910"/>
                  <a:pt x="14732006" y="3205446"/>
                  <a:pt x="14734245" y="3211862"/>
                </a:cubicBezTo>
                <a:cubicBezTo>
                  <a:pt x="14737326" y="3220576"/>
                  <a:pt x="14737377" y="3225860"/>
                  <a:pt x="14734628" y="3239034"/>
                </a:cubicBezTo>
                <a:cubicBezTo>
                  <a:pt x="14733712" y="3243425"/>
                  <a:pt x="14732833" y="3248503"/>
                  <a:pt x="14732697" y="3250318"/>
                </a:cubicBezTo>
                <a:cubicBezTo>
                  <a:pt x="14731788" y="3262118"/>
                  <a:pt x="14740388" y="3273102"/>
                  <a:pt x="14752332" y="3275329"/>
                </a:cubicBezTo>
                <a:cubicBezTo>
                  <a:pt x="14765451" y="3277761"/>
                  <a:pt x="14784528" y="3270786"/>
                  <a:pt x="14797065" y="3258905"/>
                </a:cubicBezTo>
                <a:cubicBezTo>
                  <a:pt x="14809649" y="3247058"/>
                  <a:pt x="14813746" y="3234873"/>
                  <a:pt x="14808861" y="3223945"/>
                </a:cubicBezTo>
                <a:cubicBezTo>
                  <a:pt x="14807119" y="3219969"/>
                  <a:pt x="14804745" y="3217037"/>
                  <a:pt x="14801149" y="3214356"/>
                </a:cubicBezTo>
                <a:cubicBezTo>
                  <a:pt x="14797502" y="3211601"/>
                  <a:pt x="14793464" y="3209892"/>
                  <a:pt x="14786543" y="3208228"/>
                </a:cubicBezTo>
                <a:cubicBezTo>
                  <a:pt x="14772570" y="3204843"/>
                  <a:pt x="14766368" y="3201916"/>
                  <a:pt x="14760643" y="3196058"/>
                </a:cubicBezTo>
                <a:cubicBezTo>
                  <a:pt x="14755258" y="3190548"/>
                  <a:pt x="14753119" y="3187088"/>
                  <a:pt x="14734998" y="3154529"/>
                </a:cubicBezTo>
                <a:cubicBezTo>
                  <a:pt x="14722743" y="3132446"/>
                  <a:pt x="14717968" y="3123574"/>
                  <a:pt x="14718143" y="3123178"/>
                </a:cubicBezTo>
                <a:cubicBezTo>
                  <a:pt x="14718229" y="3122960"/>
                  <a:pt x="14719758" y="3121679"/>
                  <a:pt x="14721533" y="3120398"/>
                </a:cubicBezTo>
                <a:cubicBezTo>
                  <a:pt x="14734904" y="3110532"/>
                  <a:pt x="14752844" y="3093125"/>
                  <a:pt x="14763979" y="3079246"/>
                </a:cubicBezTo>
                <a:cubicBezTo>
                  <a:pt x="14765489" y="3077358"/>
                  <a:pt x="14766806" y="3075788"/>
                  <a:pt x="14766886" y="3075775"/>
                </a:cubicBezTo>
                <a:cubicBezTo>
                  <a:pt x="14766964" y="3075761"/>
                  <a:pt x="14767695" y="3076695"/>
                  <a:pt x="14768466" y="3077866"/>
                </a:cubicBezTo>
                <a:cubicBezTo>
                  <a:pt x="14771144" y="3081844"/>
                  <a:pt x="14771872" y="3083959"/>
                  <a:pt x="14773874" y="3093509"/>
                </a:cubicBezTo>
                <a:cubicBezTo>
                  <a:pt x="14776358" y="3105379"/>
                  <a:pt x="14777324" y="3107208"/>
                  <a:pt x="14782942" y="3111009"/>
                </a:cubicBezTo>
                <a:cubicBezTo>
                  <a:pt x="14786991" y="3113735"/>
                  <a:pt x="14790517" y="3114596"/>
                  <a:pt x="14795099" y="3114013"/>
                </a:cubicBezTo>
                <a:cubicBezTo>
                  <a:pt x="14799404" y="3113479"/>
                  <a:pt x="14802722" y="3112177"/>
                  <a:pt x="14806615" y="3109474"/>
                </a:cubicBezTo>
                <a:cubicBezTo>
                  <a:pt x="14820706" y="3099770"/>
                  <a:pt x="14829804" y="3080662"/>
                  <a:pt x="14825859" y="3069043"/>
                </a:cubicBezTo>
                <a:cubicBezTo>
                  <a:pt x="14824568" y="3065315"/>
                  <a:pt x="14822624" y="3062758"/>
                  <a:pt x="14819102" y="3060267"/>
                </a:cubicBezTo>
                <a:cubicBezTo>
                  <a:pt x="14815947" y="3057999"/>
                  <a:pt x="14812892" y="3056812"/>
                  <a:pt x="14809803" y="3056609"/>
                </a:cubicBezTo>
                <a:cubicBezTo>
                  <a:pt x="14808814" y="3056534"/>
                  <a:pt x="14804601" y="3056890"/>
                  <a:pt x="14800417" y="3057404"/>
                </a:cubicBezTo>
                <a:cubicBezTo>
                  <a:pt x="14796227" y="3057919"/>
                  <a:pt x="14791528" y="3058277"/>
                  <a:pt x="14789930" y="3058225"/>
                </a:cubicBezTo>
                <a:cubicBezTo>
                  <a:pt x="14786816" y="3058108"/>
                  <a:pt x="14781641" y="3057122"/>
                  <a:pt x="14781138" y="3056557"/>
                </a:cubicBezTo>
                <a:cubicBezTo>
                  <a:pt x="14780984" y="3056380"/>
                  <a:pt x="14781892" y="3054555"/>
                  <a:pt x="14783208" y="3052497"/>
                </a:cubicBezTo>
                <a:cubicBezTo>
                  <a:pt x="14794025" y="3035334"/>
                  <a:pt x="14802626" y="3016881"/>
                  <a:pt x="14810115" y="2994791"/>
                </a:cubicBezTo>
                <a:lnTo>
                  <a:pt x="14811178" y="2991719"/>
                </a:lnTo>
                <a:lnTo>
                  <a:pt x="14827726" y="2994459"/>
                </a:lnTo>
                <a:cubicBezTo>
                  <a:pt x="14855937" y="2999190"/>
                  <a:pt x="14876943" y="3002998"/>
                  <a:pt x="14883268" y="3004520"/>
                </a:cubicBezTo>
                <a:cubicBezTo>
                  <a:pt x="14891763" y="3006565"/>
                  <a:pt x="14898044" y="3009722"/>
                  <a:pt x="14902862" y="3014311"/>
                </a:cubicBezTo>
                <a:cubicBezTo>
                  <a:pt x="14906181" y="3017528"/>
                  <a:pt x="14908808" y="3020987"/>
                  <a:pt x="14913744" y="3028650"/>
                </a:cubicBezTo>
                <a:cubicBezTo>
                  <a:pt x="14920801" y="3039654"/>
                  <a:pt x="14925946" y="3043291"/>
                  <a:pt x="14935644" y="3044071"/>
                </a:cubicBezTo>
                <a:cubicBezTo>
                  <a:pt x="14945591" y="3044849"/>
                  <a:pt x="14954947" y="3038888"/>
                  <a:pt x="14961598" y="3027570"/>
                </a:cubicBezTo>
                <a:cubicBezTo>
                  <a:pt x="14967514" y="3017435"/>
                  <a:pt x="14970762" y="3005763"/>
                  <a:pt x="14970824" y="2994474"/>
                </a:cubicBezTo>
                <a:cubicBezTo>
                  <a:pt x="14970814" y="2989672"/>
                  <a:pt x="14969295" y="2980812"/>
                  <a:pt x="14967832" y="2977277"/>
                </a:cubicBezTo>
                <a:cubicBezTo>
                  <a:pt x="14964297" y="2968763"/>
                  <a:pt x="14957152" y="2963188"/>
                  <a:pt x="14948375" y="2962088"/>
                </a:cubicBezTo>
                <a:cubicBezTo>
                  <a:pt x="14941345" y="2961216"/>
                  <a:pt x="14937011" y="2962530"/>
                  <a:pt x="14926448" y="2968819"/>
                </a:cubicBezTo>
                <a:cubicBezTo>
                  <a:pt x="14916841" y="2974538"/>
                  <a:pt x="14914572" y="2975538"/>
                  <a:pt x="14908369" y="2976886"/>
                </a:cubicBezTo>
                <a:cubicBezTo>
                  <a:pt x="14900088" y="2978673"/>
                  <a:pt x="14894967" y="2978248"/>
                  <a:pt x="14881963" y="2974818"/>
                </a:cubicBezTo>
                <a:cubicBezTo>
                  <a:pt x="14872577" y="2972316"/>
                  <a:pt x="14819986" y="2957392"/>
                  <a:pt x="14819358" y="2957052"/>
                </a:cubicBezTo>
                <a:cubicBezTo>
                  <a:pt x="14819265" y="2956987"/>
                  <a:pt x="14819569" y="2954248"/>
                  <a:pt x="14820030" y="2950993"/>
                </a:cubicBezTo>
                <a:cubicBezTo>
                  <a:pt x="14822773" y="2931387"/>
                  <a:pt x="14823065" y="2907682"/>
                  <a:pt x="14820760" y="2888289"/>
                </a:cubicBezTo>
                <a:cubicBezTo>
                  <a:pt x="14820043" y="2882224"/>
                  <a:pt x="14819702" y="2882608"/>
                  <a:pt x="14824524" y="2883899"/>
                </a:cubicBezTo>
                <a:cubicBezTo>
                  <a:pt x="14828492" y="2884969"/>
                  <a:pt x="14830636" y="2886067"/>
                  <a:pt x="14837398" y="2890607"/>
                </a:cubicBezTo>
                <a:cubicBezTo>
                  <a:pt x="14840754" y="2892841"/>
                  <a:pt x="14844556" y="2895080"/>
                  <a:pt x="14845826" y="2895595"/>
                </a:cubicBezTo>
                <a:cubicBezTo>
                  <a:pt x="14853497" y="2898555"/>
                  <a:pt x="14861903" y="2895811"/>
                  <a:pt x="14866790" y="2888703"/>
                </a:cubicBezTo>
                <a:cubicBezTo>
                  <a:pt x="14874553" y="2877478"/>
                  <a:pt x="14872687" y="2854713"/>
                  <a:pt x="14862950" y="2842091"/>
                </a:cubicBezTo>
                <a:cubicBezTo>
                  <a:pt x="14860541" y="2838963"/>
                  <a:pt x="14855902" y="2835646"/>
                  <a:pt x="14852686" y="2834690"/>
                </a:cubicBezTo>
                <a:cubicBezTo>
                  <a:pt x="14849388" y="2833750"/>
                  <a:pt x="14845489" y="2833807"/>
                  <a:pt x="14842020" y="2834932"/>
                </a:cubicBezTo>
                <a:cubicBezTo>
                  <a:pt x="14837238" y="2836484"/>
                  <a:pt x="14834984" y="2838540"/>
                  <a:pt x="14828469" y="2847312"/>
                </a:cubicBezTo>
                <a:cubicBezTo>
                  <a:pt x="14826417" y="2850066"/>
                  <a:pt x="14823963" y="2853092"/>
                  <a:pt x="14823058" y="2853980"/>
                </a:cubicBezTo>
                <a:cubicBezTo>
                  <a:pt x="14821417" y="2855565"/>
                  <a:pt x="14817072" y="2858712"/>
                  <a:pt x="14816319" y="2858841"/>
                </a:cubicBezTo>
                <a:cubicBezTo>
                  <a:pt x="14815885" y="2858915"/>
                  <a:pt x="14815518" y="2857716"/>
                  <a:pt x="14813601" y="2850349"/>
                </a:cubicBezTo>
                <a:cubicBezTo>
                  <a:pt x="14811034" y="2840367"/>
                  <a:pt x="14806861" y="2828135"/>
                  <a:pt x="14802498" y="2817646"/>
                </a:cubicBezTo>
                <a:cubicBezTo>
                  <a:pt x="14800276" y="2812286"/>
                  <a:pt x="14795273" y="2801622"/>
                  <a:pt x="14793616" y="2798608"/>
                </a:cubicBezTo>
                <a:lnTo>
                  <a:pt x="14792791" y="2797121"/>
                </a:lnTo>
                <a:lnTo>
                  <a:pt x="14797906" y="2793475"/>
                </a:lnTo>
                <a:cubicBezTo>
                  <a:pt x="14807511" y="2786576"/>
                  <a:pt x="14826617" y="2773121"/>
                  <a:pt x="14835165" y="2767177"/>
                </a:cubicBezTo>
                <a:cubicBezTo>
                  <a:pt x="14851319" y="2755979"/>
                  <a:pt x="14857116" y="2752502"/>
                  <a:pt x="14862314" y="2751000"/>
                </a:cubicBezTo>
                <a:cubicBezTo>
                  <a:pt x="14863597" y="2750658"/>
                  <a:pt x="14865264" y="2750169"/>
                  <a:pt x="14865995" y="2749921"/>
                </a:cubicBezTo>
                <a:cubicBezTo>
                  <a:pt x="14868083" y="2749278"/>
                  <a:pt x="14874956" y="2748995"/>
                  <a:pt x="14878651" y="2749420"/>
                </a:cubicBezTo>
                <a:cubicBezTo>
                  <a:pt x="14880518" y="2749630"/>
                  <a:pt x="14885187" y="2750498"/>
                  <a:pt x="14889029" y="2751305"/>
                </a:cubicBezTo>
                <a:cubicBezTo>
                  <a:pt x="14892881" y="2752151"/>
                  <a:pt x="14897376" y="2752968"/>
                  <a:pt x="14899066" y="2753086"/>
                </a:cubicBezTo>
                <a:cubicBezTo>
                  <a:pt x="14907533" y="2753792"/>
                  <a:pt x="14914975" y="2750195"/>
                  <a:pt x="14920197" y="2742907"/>
                </a:cubicBezTo>
                <a:cubicBezTo>
                  <a:pt x="14924536" y="2736871"/>
                  <a:pt x="14925796" y="2729978"/>
                  <a:pt x="14924264" y="2721039"/>
                </a:cubicBezTo>
                <a:cubicBezTo>
                  <a:pt x="14921490" y="2704862"/>
                  <a:pt x="14911172" y="2688839"/>
                  <a:pt x="14898057" y="2680258"/>
                </a:cubicBezTo>
                <a:cubicBezTo>
                  <a:pt x="14890594" y="2675430"/>
                  <a:pt x="14883648" y="2673852"/>
                  <a:pt x="14876815" y="2675553"/>
                </a:cubicBezTo>
                <a:cubicBezTo>
                  <a:pt x="14871154" y="2676971"/>
                  <a:pt x="14865467" y="2681082"/>
                  <a:pt x="14862286" y="2686024"/>
                </a:cubicBezTo>
                <a:cubicBezTo>
                  <a:pt x="14860008" y="2689591"/>
                  <a:pt x="14859088" y="2692069"/>
                  <a:pt x="14856698" y="2701395"/>
                </a:cubicBezTo>
                <a:cubicBezTo>
                  <a:pt x="14854042" y="2711785"/>
                  <a:pt x="14852659" y="2715117"/>
                  <a:pt x="14848786" y="2720544"/>
                </a:cubicBezTo>
                <a:cubicBezTo>
                  <a:pt x="14843669" y="2727732"/>
                  <a:pt x="14840406" y="2730084"/>
                  <a:pt x="14819426" y="2741864"/>
                </a:cubicBezTo>
                <a:cubicBezTo>
                  <a:pt x="14803274" y="2750944"/>
                  <a:pt x="14774858" y="2766606"/>
                  <a:pt x="14774424" y="2766681"/>
                </a:cubicBezTo>
                <a:cubicBezTo>
                  <a:pt x="14774226" y="2766715"/>
                  <a:pt x="14773170" y="2765552"/>
                  <a:pt x="14772115" y="2764145"/>
                </a:cubicBezTo>
                <a:cubicBezTo>
                  <a:pt x="14761136" y="2749253"/>
                  <a:pt x="14746352" y="2733548"/>
                  <a:pt x="14732225" y="2721679"/>
                </a:cubicBezTo>
                <a:cubicBezTo>
                  <a:pt x="14729411" y="2719271"/>
                  <a:pt x="14726558" y="2716869"/>
                  <a:pt x="14725934" y="2716325"/>
                </a:cubicBezTo>
                <a:lnTo>
                  <a:pt x="14724789" y="2715341"/>
                </a:lnTo>
                <a:lnTo>
                  <a:pt x="14726506" y="2714191"/>
                </a:lnTo>
                <a:cubicBezTo>
                  <a:pt x="14729545" y="2712205"/>
                  <a:pt x="14733007" y="2711041"/>
                  <a:pt x="14740804" y="2709500"/>
                </a:cubicBezTo>
                <a:cubicBezTo>
                  <a:pt x="14749390" y="2707825"/>
                  <a:pt x="14752124" y="2706908"/>
                  <a:pt x="14754656" y="2705049"/>
                </a:cubicBezTo>
                <a:cubicBezTo>
                  <a:pt x="14758553" y="2702141"/>
                  <a:pt x="14761691" y="2695985"/>
                  <a:pt x="14761832" y="2690871"/>
                </a:cubicBezTo>
                <a:cubicBezTo>
                  <a:pt x="14762255" y="2678381"/>
                  <a:pt x="14747313" y="2662458"/>
                  <a:pt x="14730753" y="2657765"/>
                </a:cubicBezTo>
                <a:cubicBezTo>
                  <a:pt x="14725529" y="2656259"/>
                  <a:pt x="14722888" y="2656060"/>
                  <a:pt x="14718744" y="2656812"/>
                </a:cubicBezTo>
                <a:cubicBezTo>
                  <a:pt x="14713292" y="2657787"/>
                  <a:pt x="14708875" y="2661232"/>
                  <a:pt x="14706123" y="2666549"/>
                </a:cubicBezTo>
                <a:cubicBezTo>
                  <a:pt x="14704051" y="2670609"/>
                  <a:pt x="14703867" y="2673328"/>
                  <a:pt x="14705004" y="2682578"/>
                </a:cubicBezTo>
                <a:cubicBezTo>
                  <a:pt x="14705540" y="2686883"/>
                  <a:pt x="14705950" y="2691658"/>
                  <a:pt x="14705893" y="2693215"/>
                </a:cubicBezTo>
                <a:cubicBezTo>
                  <a:pt x="14705772" y="2696086"/>
                  <a:pt x="14705036" y="2700813"/>
                  <a:pt x="14704641" y="2700881"/>
                </a:cubicBezTo>
                <a:cubicBezTo>
                  <a:pt x="14704522" y="2700901"/>
                  <a:pt x="14702260" y="2699579"/>
                  <a:pt x="14699621" y="2697955"/>
                </a:cubicBezTo>
                <a:cubicBezTo>
                  <a:pt x="14682976" y="2687781"/>
                  <a:pt x="14666199" y="2679908"/>
                  <a:pt x="14647388" y="2673484"/>
                </a:cubicBezTo>
                <a:cubicBezTo>
                  <a:pt x="14642499" y="2671798"/>
                  <a:pt x="14641218" y="2671204"/>
                  <a:pt x="14641326" y="2670656"/>
                </a:cubicBezTo>
                <a:cubicBezTo>
                  <a:pt x="14641423" y="2670272"/>
                  <a:pt x="14642449" y="2664152"/>
                  <a:pt x="14643664" y="2656982"/>
                </a:cubicBezTo>
                <a:cubicBezTo>
                  <a:pt x="14649869" y="2620048"/>
                  <a:pt x="14653534" y="2601058"/>
                  <a:pt x="14655520" y="2595791"/>
                </a:cubicBezTo>
                <a:cubicBezTo>
                  <a:pt x="14658008" y="2589176"/>
                  <a:pt x="14661903" y="2583622"/>
                  <a:pt x="14666961" y="2579416"/>
                </a:cubicBezTo>
                <a:cubicBezTo>
                  <a:pt x="14668427" y="2578229"/>
                  <a:pt x="14672464" y="2575419"/>
                  <a:pt x="14675865" y="2573167"/>
                </a:cubicBezTo>
                <a:cubicBezTo>
                  <a:pt x="14684144" y="2567798"/>
                  <a:pt x="14686350" y="2565954"/>
                  <a:pt x="14689013" y="2562240"/>
                </a:cubicBezTo>
                <a:cubicBezTo>
                  <a:pt x="14692551" y="2557236"/>
                  <a:pt x="14693887" y="2551022"/>
                  <a:pt x="14692775" y="2544536"/>
                </a:cubicBezTo>
                <a:cubicBezTo>
                  <a:pt x="14691818" y="2538959"/>
                  <a:pt x="14689204" y="2534400"/>
                  <a:pt x="14684387" y="2529810"/>
                </a:cubicBezTo>
                <a:cubicBezTo>
                  <a:pt x="14677550" y="2523409"/>
                  <a:pt x="14664593" y="2517407"/>
                  <a:pt x="14653980" y="2515807"/>
                </a:cubicBezTo>
                <a:cubicBezTo>
                  <a:pt x="14646290" y="2514642"/>
                  <a:pt x="14643556" y="2514622"/>
                  <a:pt x="14636088" y="2515698"/>
                </a:cubicBezTo>
                <a:cubicBezTo>
                  <a:pt x="14629886" y="2516558"/>
                  <a:pt x="14628790" y="2516828"/>
                  <a:pt x="14625914" y="2518095"/>
                </a:cubicBezTo>
                <a:cubicBezTo>
                  <a:pt x="14621030" y="2520235"/>
                  <a:pt x="14618382" y="2522358"/>
                  <a:pt x="14615532" y="2526389"/>
                </a:cubicBezTo>
                <a:cubicBezTo>
                  <a:pt x="14613566" y="2529169"/>
                  <a:pt x="14612807" y="2530683"/>
                  <a:pt x="14611997" y="2533550"/>
                </a:cubicBezTo>
                <a:cubicBezTo>
                  <a:pt x="14610628" y="2538385"/>
                  <a:pt x="14610566" y="2540880"/>
                  <a:pt x="14611666" y="2545862"/>
                </a:cubicBezTo>
                <a:cubicBezTo>
                  <a:pt x="14612656" y="2550212"/>
                  <a:pt x="14613489" y="2551982"/>
                  <a:pt x="14619367" y="2561804"/>
                </a:cubicBezTo>
                <a:cubicBezTo>
                  <a:pt x="14625813" y="2572588"/>
                  <a:pt x="14627844" y="2580382"/>
                  <a:pt x="14626683" y="2590475"/>
                </a:cubicBezTo>
                <a:cubicBezTo>
                  <a:pt x="14626062" y="2596119"/>
                  <a:pt x="14623555" y="2605709"/>
                  <a:pt x="14614189" y="2638218"/>
                </a:cubicBezTo>
                <a:cubicBezTo>
                  <a:pt x="14611962" y="2645888"/>
                  <a:pt x="14609436" y="2654667"/>
                  <a:pt x="14608548" y="2657792"/>
                </a:cubicBezTo>
                <a:lnTo>
                  <a:pt x="14606950" y="2663440"/>
                </a:lnTo>
                <a:lnTo>
                  <a:pt x="14603268" y="2662850"/>
                </a:lnTo>
                <a:cubicBezTo>
                  <a:pt x="14584598" y="2659862"/>
                  <a:pt x="14561708" y="2659309"/>
                  <a:pt x="14540728" y="2661359"/>
                </a:cubicBezTo>
                <a:lnTo>
                  <a:pt x="14533876" y="2662004"/>
                </a:lnTo>
                <a:lnTo>
                  <a:pt x="14534446" y="2659626"/>
                </a:lnTo>
                <a:cubicBezTo>
                  <a:pt x="14535534" y="2655287"/>
                  <a:pt x="14536835" y="2652661"/>
                  <a:pt x="14540882" y="2646593"/>
                </a:cubicBezTo>
                <a:cubicBezTo>
                  <a:pt x="14547018" y="2637276"/>
                  <a:pt x="14548133" y="2634032"/>
                  <a:pt x="14547150" y="2628296"/>
                </a:cubicBezTo>
                <a:cubicBezTo>
                  <a:pt x="14546234" y="2622957"/>
                  <a:pt x="14543604" y="2619011"/>
                  <a:pt x="14538832" y="2615880"/>
                </a:cubicBezTo>
                <a:cubicBezTo>
                  <a:pt x="14532320" y="2611622"/>
                  <a:pt x="14523014" y="2610286"/>
                  <a:pt x="14512409" y="2612064"/>
                </a:cubicBezTo>
                <a:cubicBezTo>
                  <a:pt x="14502041" y="2613801"/>
                  <a:pt x="14493704" y="2618121"/>
                  <a:pt x="14489003" y="2624179"/>
                </a:cubicBezTo>
                <a:cubicBezTo>
                  <a:pt x="14485344" y="2628959"/>
                  <a:pt x="14484296" y="2633781"/>
                  <a:pt x="14485717" y="2639685"/>
                </a:cubicBezTo>
                <a:cubicBezTo>
                  <a:pt x="14486976" y="2645128"/>
                  <a:pt x="14489171" y="2647724"/>
                  <a:pt x="14498097" y="2654418"/>
                </a:cubicBezTo>
                <a:cubicBezTo>
                  <a:pt x="14500854" y="2656510"/>
                  <a:pt x="14504093" y="2659253"/>
                  <a:pt x="14505295" y="2660553"/>
                </a:cubicBezTo>
                <a:cubicBezTo>
                  <a:pt x="14507355" y="2662846"/>
                  <a:pt x="14509456" y="2665825"/>
                  <a:pt x="14509224" y="2666150"/>
                </a:cubicBezTo>
                <a:cubicBezTo>
                  <a:pt x="14509159" y="2666242"/>
                  <a:pt x="14506478" y="2666987"/>
                  <a:pt x="14503244" y="2667826"/>
                </a:cubicBezTo>
                <a:cubicBezTo>
                  <a:pt x="14484157" y="2672606"/>
                  <a:pt x="14464842" y="2679866"/>
                  <a:pt x="14448253" y="2688533"/>
                </a:cubicBezTo>
                <a:cubicBezTo>
                  <a:pt x="14446010" y="2689691"/>
                  <a:pt x="14444128" y="2690584"/>
                  <a:pt x="14444075" y="2690511"/>
                </a:cubicBezTo>
                <a:cubicBezTo>
                  <a:pt x="14443797" y="2690315"/>
                  <a:pt x="14425635" y="2664644"/>
                  <a:pt x="14418935" y="2655003"/>
                </a:cubicBezTo>
                <a:cubicBezTo>
                  <a:pt x="14402379" y="2631337"/>
                  <a:pt x="14399964" y="2626987"/>
                  <a:pt x="14398486" y="2618365"/>
                </a:cubicBezTo>
                <a:cubicBezTo>
                  <a:pt x="14397415" y="2612116"/>
                  <a:pt x="14397756" y="2607701"/>
                  <a:pt x="14400288" y="2596111"/>
                </a:cubicBezTo>
                <a:cubicBezTo>
                  <a:pt x="14402127" y="2587612"/>
                  <a:pt x="14402287" y="2585223"/>
                  <a:pt x="14401501" y="2580635"/>
                </a:cubicBezTo>
                <a:cubicBezTo>
                  <a:pt x="14400972" y="2577550"/>
                  <a:pt x="14400571" y="2576397"/>
                  <a:pt x="14399241" y="2574101"/>
                </a:cubicBezTo>
                <a:cubicBezTo>
                  <a:pt x="14392125" y="2561804"/>
                  <a:pt x="14378816" y="2558019"/>
                  <a:pt x="14362021" y="2563586"/>
                </a:cubicBezTo>
                <a:cubicBezTo>
                  <a:pt x="14348191" y="2568156"/>
                  <a:pt x="14336547" y="2576708"/>
                  <a:pt x="14329264" y="2587646"/>
                </a:cubicBezTo>
                <a:cubicBezTo>
                  <a:pt x="14326382" y="2591967"/>
                  <a:pt x="14324998" y="2595055"/>
                  <a:pt x="14324105" y="2599116"/>
                </a:cubicBezTo>
                <a:cubicBezTo>
                  <a:pt x="14321563" y="2610871"/>
                  <a:pt x="14329165" y="2622922"/>
                  <a:pt x="14341520" y="2626829"/>
                </a:cubicBezTo>
                <a:cubicBezTo>
                  <a:pt x="14343665" y="2627479"/>
                  <a:pt x="14348072" y="2628719"/>
                  <a:pt x="14351346" y="2629542"/>
                </a:cubicBezTo>
                <a:cubicBezTo>
                  <a:pt x="14359174" y="2631497"/>
                  <a:pt x="14363448" y="2633167"/>
                  <a:pt x="14367577" y="2635879"/>
                </a:cubicBezTo>
                <a:cubicBezTo>
                  <a:pt x="14376153" y="2641493"/>
                  <a:pt x="14379247" y="2645766"/>
                  <a:pt x="14394874" y="2673989"/>
                </a:cubicBezTo>
                <a:cubicBezTo>
                  <a:pt x="14395999" y="2676036"/>
                  <a:pt x="14398646" y="2680793"/>
                  <a:pt x="14400762" y="2684584"/>
                </a:cubicBezTo>
                <a:cubicBezTo>
                  <a:pt x="14402876" y="2688374"/>
                  <a:pt x="14406783" y="2695480"/>
                  <a:pt x="14409496" y="2700390"/>
                </a:cubicBezTo>
                <a:lnTo>
                  <a:pt x="14414413" y="2709359"/>
                </a:lnTo>
                <a:lnTo>
                  <a:pt x="14411415" y="2711583"/>
                </a:lnTo>
                <a:cubicBezTo>
                  <a:pt x="14396699" y="2722615"/>
                  <a:pt x="14380431" y="2738148"/>
                  <a:pt x="14368776" y="2752321"/>
                </a:cubicBezTo>
                <a:cubicBezTo>
                  <a:pt x="14365438" y="2756354"/>
                  <a:pt x="14365048" y="2756705"/>
                  <a:pt x="14364465" y="2756154"/>
                </a:cubicBezTo>
                <a:cubicBezTo>
                  <a:pt x="14363010" y="2754775"/>
                  <a:pt x="14361517" y="2750104"/>
                  <a:pt x="14359714" y="2741497"/>
                </a:cubicBezTo>
                <a:cubicBezTo>
                  <a:pt x="14358736" y="2736738"/>
                  <a:pt x="14357587" y="2732172"/>
                  <a:pt x="14357201" y="2731342"/>
                </a:cubicBezTo>
                <a:cubicBezTo>
                  <a:pt x="14355781" y="2728532"/>
                  <a:pt x="14353758" y="2726233"/>
                  <a:pt x="14350992" y="2724345"/>
                </a:cubicBezTo>
                <a:cubicBezTo>
                  <a:pt x="14343528" y="2719273"/>
                  <a:pt x="14335030" y="2720038"/>
                  <a:pt x="14326062" y="2726625"/>
                </a:cubicBezTo>
                <a:cubicBezTo>
                  <a:pt x="14312495" y="2736524"/>
                  <a:pt x="14303977" y="2755003"/>
                  <a:pt x="14307804" y="2766154"/>
                </a:cubicBezTo>
                <a:cubicBezTo>
                  <a:pt x="14310046" y="2772813"/>
                  <a:pt x="14316639" y="2778034"/>
                  <a:pt x="14323582" y="2778636"/>
                </a:cubicBezTo>
                <a:cubicBezTo>
                  <a:pt x="14325065" y="2778747"/>
                  <a:pt x="14329214" y="2778484"/>
                  <a:pt x="14333835" y="2777895"/>
                </a:cubicBezTo>
                <a:cubicBezTo>
                  <a:pt x="14341055" y="2777024"/>
                  <a:pt x="14345104" y="2776899"/>
                  <a:pt x="14348227" y="2777545"/>
                </a:cubicBezTo>
                <a:cubicBezTo>
                  <a:pt x="14348941" y="2777667"/>
                  <a:pt x="14349580" y="2777842"/>
                  <a:pt x="14349628" y="2777874"/>
                </a:cubicBezTo>
                <a:cubicBezTo>
                  <a:pt x="14349713" y="2777900"/>
                  <a:pt x="14347934" y="2781056"/>
                  <a:pt x="14345650" y="2784827"/>
                </a:cubicBezTo>
                <a:cubicBezTo>
                  <a:pt x="14335734" y="2801306"/>
                  <a:pt x="14327422" y="2819546"/>
                  <a:pt x="14321249" y="2838397"/>
                </a:cubicBezTo>
                <a:cubicBezTo>
                  <a:pt x="14320261" y="2841417"/>
                  <a:pt x="14319382" y="2843888"/>
                  <a:pt x="14319302" y="2843902"/>
                </a:cubicBezTo>
                <a:cubicBezTo>
                  <a:pt x="14318748" y="2843997"/>
                  <a:pt x="14274703" y="2836403"/>
                  <a:pt x="14263004" y="2834175"/>
                </a:cubicBezTo>
                <a:cubicBezTo>
                  <a:pt x="14244999" y="2830788"/>
                  <a:pt x="14239303" y="2828670"/>
                  <a:pt x="14232878" y="2823013"/>
                </a:cubicBezTo>
                <a:cubicBezTo>
                  <a:pt x="14229183" y="2819739"/>
                  <a:pt x="14227011" y="2817057"/>
                  <a:pt x="14221870" y="2809144"/>
                </a:cubicBezTo>
                <a:cubicBezTo>
                  <a:pt x="14219543" y="2805553"/>
                  <a:pt x="14216847" y="2801700"/>
                  <a:pt x="14215926" y="2800596"/>
                </a:cubicBezTo>
                <a:cubicBezTo>
                  <a:pt x="14213578" y="2797822"/>
                  <a:pt x="14208733" y="2794501"/>
                  <a:pt x="14205541" y="2793459"/>
                </a:cubicBezTo>
                <a:cubicBezTo>
                  <a:pt x="14200064" y="2791671"/>
                  <a:pt x="14193069" y="2791934"/>
                  <a:pt x="14188229" y="2794107"/>
                </a:cubicBezTo>
                <a:cubicBezTo>
                  <a:pt x="14175749" y="2799667"/>
                  <a:pt x="14165696" y="2817717"/>
                  <a:pt x="14164038" y="2837504"/>
                </a:cubicBezTo>
                <a:cubicBezTo>
                  <a:pt x="14163688" y="2841635"/>
                  <a:pt x="14163756" y="2843212"/>
                  <a:pt x="14164602" y="2849092"/>
                </a:cubicBezTo>
                <a:cubicBezTo>
                  <a:pt x="14165727" y="2857083"/>
                  <a:pt x="14166796" y="2860238"/>
                  <a:pt x="14169871" y="2864638"/>
                </a:cubicBezTo>
                <a:cubicBezTo>
                  <a:pt x="14173578" y="2869865"/>
                  <a:pt x="14180688" y="2873816"/>
                  <a:pt x="14187551" y="2874431"/>
                </a:cubicBezTo>
                <a:cubicBezTo>
                  <a:pt x="14190818" y="2874726"/>
                  <a:pt x="14196420" y="2873684"/>
                  <a:pt x="14199863" y="2872157"/>
                </a:cubicBezTo>
                <a:cubicBezTo>
                  <a:pt x="14201449" y="2871438"/>
                  <a:pt x="14205277" y="2869316"/>
                  <a:pt x="14208455" y="2867427"/>
                </a:cubicBezTo>
                <a:cubicBezTo>
                  <a:pt x="14220405" y="2860207"/>
                  <a:pt x="14226617" y="2858205"/>
                  <a:pt x="14235822" y="2858460"/>
                </a:cubicBezTo>
                <a:cubicBezTo>
                  <a:pt x="14242696" y="2858665"/>
                  <a:pt x="14248903" y="2860207"/>
                  <a:pt x="14286283" y="2870938"/>
                </a:cubicBezTo>
                <a:cubicBezTo>
                  <a:pt x="14293945" y="2873126"/>
                  <a:pt x="14302809" y="2875678"/>
                  <a:pt x="14306059" y="2876586"/>
                </a:cubicBezTo>
                <a:lnTo>
                  <a:pt x="14311877" y="2878235"/>
                </a:lnTo>
                <a:lnTo>
                  <a:pt x="14311505" y="2880579"/>
                </a:lnTo>
                <a:cubicBezTo>
                  <a:pt x="14308743" y="2897460"/>
                  <a:pt x="14308253" y="2921199"/>
                  <a:pt x="14310245" y="2942070"/>
                </a:cubicBezTo>
                <a:cubicBezTo>
                  <a:pt x="14310612" y="2946120"/>
                  <a:pt x="14310675" y="2948389"/>
                  <a:pt x="14310398" y="2948436"/>
                </a:cubicBezTo>
                <a:cubicBezTo>
                  <a:pt x="14308937" y="2948687"/>
                  <a:pt x="14302708" y="2945602"/>
                  <a:pt x="14297156" y="2941953"/>
                </a:cubicBezTo>
                <a:cubicBezTo>
                  <a:pt x="14287456" y="2935473"/>
                  <a:pt x="14284772" y="2934549"/>
                  <a:pt x="14278993" y="2935499"/>
                </a:cubicBezTo>
                <a:cubicBezTo>
                  <a:pt x="14273180" y="2936496"/>
                  <a:pt x="14269845" y="2938656"/>
                  <a:pt x="14266510" y="2943665"/>
                </a:cubicBezTo>
                <a:cubicBezTo>
                  <a:pt x="14264310" y="2946974"/>
                  <a:pt x="14263170" y="2950060"/>
                  <a:pt x="14262441" y="2954827"/>
                </a:cubicBezTo>
                <a:cubicBezTo>
                  <a:pt x="14259828" y="2971887"/>
                  <a:pt x="14267366" y="2991399"/>
                  <a:pt x="14278513" y="2996328"/>
                </a:cubicBezTo>
                <a:cubicBezTo>
                  <a:pt x="14282215" y="2997973"/>
                  <a:pt x="14284538" y="2998226"/>
                  <a:pt x="14288848" y="2997487"/>
                </a:cubicBezTo>
                <a:cubicBezTo>
                  <a:pt x="14295097" y="2996416"/>
                  <a:pt x="14297909" y="2994305"/>
                  <a:pt x="14303774" y="2986256"/>
                </a:cubicBezTo>
                <a:cubicBezTo>
                  <a:pt x="14308127" y="2980298"/>
                  <a:pt x="14310443" y="2977661"/>
                  <a:pt x="14313225" y="2975597"/>
                </a:cubicBezTo>
                <a:lnTo>
                  <a:pt x="14315322" y="2974057"/>
                </a:lnTo>
                <a:lnTo>
                  <a:pt x="14315879" y="2976119"/>
                </a:lnTo>
                <a:cubicBezTo>
                  <a:pt x="14316188" y="2977206"/>
                  <a:pt x="14317229" y="2981140"/>
                  <a:pt x="14318213" y="2984757"/>
                </a:cubicBezTo>
                <a:cubicBezTo>
                  <a:pt x="14322606" y="3001104"/>
                  <a:pt x="14329862" y="3019688"/>
                  <a:pt x="14337743" y="3034786"/>
                </a:cubicBezTo>
                <a:cubicBezTo>
                  <a:pt x="14339261" y="3037701"/>
                  <a:pt x="14340552" y="3040248"/>
                  <a:pt x="14340586" y="3040446"/>
                </a:cubicBezTo>
                <a:cubicBezTo>
                  <a:pt x="14340626" y="3040683"/>
                  <a:pt x="14338150" y="3042614"/>
                  <a:pt x="14335137" y="3044759"/>
                </a:cubicBezTo>
                <a:cubicBezTo>
                  <a:pt x="14282483" y="3082166"/>
                  <a:pt x="14280088" y="3083635"/>
                  <a:pt x="14269529" y="3085445"/>
                </a:cubicBezTo>
                <a:cubicBezTo>
                  <a:pt x="14262688" y="3086618"/>
                  <a:pt x="14259473" y="3086396"/>
                  <a:pt x="14248573" y="3084071"/>
                </a:cubicBezTo>
                <a:cubicBezTo>
                  <a:pt x="14234579" y="3081056"/>
                  <a:pt x="14229773" y="3081513"/>
                  <a:pt x="14222876" y="3086401"/>
                </a:cubicBezTo>
                <a:cubicBezTo>
                  <a:pt x="14216638" y="3090849"/>
                  <a:pt x="14213189" y="3096856"/>
                  <a:pt x="14212296" y="3104704"/>
                </a:cubicBezTo>
                <a:cubicBezTo>
                  <a:pt x="14211798" y="3109390"/>
                  <a:pt x="14213548" y="3119595"/>
                  <a:pt x="14215836" y="3125350"/>
                </a:cubicBezTo>
                <a:cubicBezTo>
                  <a:pt x="14222637" y="3142221"/>
                  <a:pt x="14235775" y="3155929"/>
                  <a:pt x="14248423" y="3159419"/>
                </a:cubicBezTo>
                <a:cubicBezTo>
                  <a:pt x="14252432" y="3160482"/>
                  <a:pt x="14255193" y="3160660"/>
                  <a:pt x="14258830" y="3160036"/>
                </a:cubicBezTo>
                <a:cubicBezTo>
                  <a:pt x="14265828" y="3158837"/>
                  <a:pt x="14272910" y="3153592"/>
                  <a:pt x="14276125" y="3147178"/>
                </a:cubicBezTo>
                <a:cubicBezTo>
                  <a:pt x="14277726" y="3143931"/>
                  <a:pt x="14278552" y="3141387"/>
                  <a:pt x="14280597" y="3133138"/>
                </a:cubicBezTo>
                <a:cubicBezTo>
                  <a:pt x="14282560" y="3125351"/>
                  <a:pt x="14283667" y="3122310"/>
                  <a:pt x="14285968" y="3118171"/>
                </a:cubicBezTo>
                <a:cubicBezTo>
                  <a:pt x="14289384" y="3111966"/>
                  <a:pt x="14294671" y="3106947"/>
                  <a:pt x="14303116" y="3101835"/>
                </a:cubicBezTo>
                <a:cubicBezTo>
                  <a:pt x="14308463" y="3098598"/>
                  <a:pt x="14318661" y="3092777"/>
                  <a:pt x="14326254" y="3088626"/>
                </a:cubicBezTo>
                <a:cubicBezTo>
                  <a:pt x="14330081" y="3086504"/>
                  <a:pt x="14337708" y="3082305"/>
                  <a:pt x="14352840" y="3073929"/>
                </a:cubicBezTo>
                <a:cubicBezTo>
                  <a:pt x="14356407" y="3071933"/>
                  <a:pt x="14359560" y="3070375"/>
                  <a:pt x="14359810" y="3070413"/>
                </a:cubicBezTo>
                <a:cubicBezTo>
                  <a:pt x="14360060" y="3070452"/>
                  <a:pt x="14361732" y="3072364"/>
                  <a:pt x="14363464" y="3074632"/>
                </a:cubicBezTo>
                <a:cubicBezTo>
                  <a:pt x="14374043" y="3088371"/>
                  <a:pt x="14388599" y="3103220"/>
                  <a:pt x="14403179" y="3115133"/>
                </a:cubicBezTo>
                <a:lnTo>
                  <a:pt x="14407299" y="3118498"/>
                </a:lnTo>
                <a:lnTo>
                  <a:pt x="14405760" y="3119494"/>
                </a:lnTo>
                <a:cubicBezTo>
                  <a:pt x="14402281" y="3121760"/>
                  <a:pt x="14400120" y="3122457"/>
                  <a:pt x="14391000" y="3124346"/>
                </a:cubicBezTo>
                <a:cubicBezTo>
                  <a:pt x="14379090" y="3126836"/>
                  <a:pt x="14376769" y="3128008"/>
                  <a:pt x="14373303" y="3133203"/>
                </a:cubicBezTo>
                <a:cubicBezTo>
                  <a:pt x="14368286" y="3140740"/>
                  <a:pt x="14368843" y="3148502"/>
                  <a:pt x="14375105" y="3157485"/>
                </a:cubicBezTo>
                <a:cubicBezTo>
                  <a:pt x="14378353" y="3162181"/>
                  <a:pt x="14381971" y="3165713"/>
                  <a:pt x="14387128" y="3169429"/>
                </a:cubicBezTo>
                <a:cubicBezTo>
                  <a:pt x="14396030" y="3175761"/>
                  <a:pt x="14405133" y="3178516"/>
                  <a:pt x="14412763" y="3177207"/>
                </a:cubicBezTo>
                <a:cubicBezTo>
                  <a:pt x="14417985" y="3176312"/>
                  <a:pt x="14421385" y="3174060"/>
                  <a:pt x="14424417" y="3169428"/>
                </a:cubicBezTo>
                <a:cubicBezTo>
                  <a:pt x="14427496" y="3164829"/>
                  <a:pt x="14428237" y="3160141"/>
                  <a:pt x="14427085" y="3153174"/>
                </a:cubicBezTo>
                <a:cubicBezTo>
                  <a:pt x="14426081" y="3147320"/>
                  <a:pt x="14425742" y="3141067"/>
                  <a:pt x="14426233" y="3137522"/>
                </a:cubicBezTo>
                <a:cubicBezTo>
                  <a:pt x="14426935" y="3132353"/>
                  <a:pt x="14426856" y="3132367"/>
                  <a:pt x="14430864" y="3134855"/>
                </a:cubicBezTo>
                <a:cubicBezTo>
                  <a:pt x="14448177" y="3145608"/>
                  <a:pt x="14469478" y="3155391"/>
                  <a:pt x="14487743" y="3161013"/>
                </a:cubicBezTo>
                <a:cubicBezTo>
                  <a:pt x="14490880" y="3161982"/>
                  <a:pt x="14493491" y="3162959"/>
                  <a:pt x="14493532" y="3163196"/>
                </a:cubicBezTo>
                <a:cubicBezTo>
                  <a:pt x="14493620" y="3163710"/>
                  <a:pt x="14490418" y="3183029"/>
                  <a:pt x="14487238" y="3201285"/>
                </a:cubicBezTo>
                <a:cubicBezTo>
                  <a:pt x="14481001" y="3237084"/>
                  <a:pt x="14479561" y="3242460"/>
                  <a:pt x="14474313" y="3249834"/>
                </a:cubicBezTo>
                <a:cubicBezTo>
                  <a:pt x="14470597" y="3254991"/>
                  <a:pt x="14467232" y="3257929"/>
                  <a:pt x="14458604" y="3263398"/>
                </a:cubicBezTo>
                <a:cubicBezTo>
                  <a:pt x="14450930" y="3268257"/>
                  <a:pt x="14448504" y="3270260"/>
                  <a:pt x="14445792" y="3274145"/>
                </a:cubicBezTo>
                <a:cubicBezTo>
                  <a:pt x="14441885" y="3279620"/>
                  <a:pt x="14440692" y="3284995"/>
                  <a:pt x="14441878" y="3291917"/>
                </a:cubicBezTo>
                <a:cubicBezTo>
                  <a:pt x="14443004" y="3298726"/>
                  <a:pt x="14446869" y="3304415"/>
                  <a:pt x="14453858" y="3309568"/>
                </a:cubicBezTo>
                <a:cubicBezTo>
                  <a:pt x="14464477" y="3317356"/>
                  <a:pt x="14478745" y="3321750"/>
                  <a:pt x="14492999" y="3321545"/>
                </a:cubicBezTo>
                <a:cubicBezTo>
                  <a:pt x="14493573" y="3321569"/>
                  <a:pt x="14496711" y="3321112"/>
                  <a:pt x="14499999" y="3320589"/>
                </a:cubicBezTo>
                <a:close/>
                <a:moveTo>
                  <a:pt x="6108753" y="4850175"/>
                </a:moveTo>
                <a:cubicBezTo>
                  <a:pt x="6156691" y="4842356"/>
                  <a:pt x="6180844" y="4828998"/>
                  <a:pt x="6203001" y="4798152"/>
                </a:cubicBezTo>
                <a:cubicBezTo>
                  <a:pt x="6222254" y="4771409"/>
                  <a:pt x="6229158" y="4741575"/>
                  <a:pt x="6223618" y="4709266"/>
                </a:cubicBezTo>
                <a:cubicBezTo>
                  <a:pt x="6220181" y="4689220"/>
                  <a:pt x="6213063" y="4673410"/>
                  <a:pt x="6189931" y="4634301"/>
                </a:cubicBezTo>
                <a:cubicBezTo>
                  <a:pt x="6167421" y="4596487"/>
                  <a:pt x="6160832" y="4582590"/>
                  <a:pt x="6153480" y="4558406"/>
                </a:cubicBezTo>
                <a:cubicBezTo>
                  <a:pt x="6144148" y="4527349"/>
                  <a:pt x="6144046" y="4491703"/>
                  <a:pt x="6153274" y="4452054"/>
                </a:cubicBezTo>
                <a:cubicBezTo>
                  <a:pt x="6158744" y="4427875"/>
                  <a:pt x="6180574" y="4348399"/>
                  <a:pt x="6207726" y="4254386"/>
                </a:cubicBezTo>
                <a:cubicBezTo>
                  <a:pt x="6218905" y="4215604"/>
                  <a:pt x="6232575" y="4167981"/>
                  <a:pt x="6238067" y="4148607"/>
                </a:cubicBezTo>
                <a:cubicBezTo>
                  <a:pt x="6243721" y="4129005"/>
                  <a:pt x="6249392" y="4113007"/>
                  <a:pt x="6250559" y="4112806"/>
                </a:cubicBezTo>
                <a:cubicBezTo>
                  <a:pt x="6251921" y="4112573"/>
                  <a:pt x="6262119" y="4113629"/>
                  <a:pt x="6273162" y="4114941"/>
                </a:cubicBezTo>
                <a:cubicBezTo>
                  <a:pt x="6367841" y="4127358"/>
                  <a:pt x="6480936" y="4128002"/>
                  <a:pt x="6574141" y="4116629"/>
                </a:cubicBezTo>
                <a:lnTo>
                  <a:pt x="6602008" y="4113253"/>
                </a:lnTo>
                <a:lnTo>
                  <a:pt x="6599345" y="4126933"/>
                </a:lnTo>
                <a:cubicBezTo>
                  <a:pt x="6595577" y="4147013"/>
                  <a:pt x="6586899" y="4165331"/>
                  <a:pt x="6567300" y="4194737"/>
                </a:cubicBezTo>
                <a:cubicBezTo>
                  <a:pt x="6557726" y="4209001"/>
                  <a:pt x="6547096" y="4226451"/>
                  <a:pt x="6543493" y="4233480"/>
                </a:cubicBezTo>
                <a:cubicBezTo>
                  <a:pt x="6528538" y="4263092"/>
                  <a:pt x="6532738" y="4300438"/>
                  <a:pt x="6554224" y="4327609"/>
                </a:cubicBezTo>
                <a:cubicBezTo>
                  <a:pt x="6571368" y="4349313"/>
                  <a:pt x="6607571" y="4365345"/>
                  <a:pt x="6646570" y="4368475"/>
                </a:cubicBezTo>
                <a:cubicBezTo>
                  <a:pt x="6735511" y="4375464"/>
                  <a:pt x="6820135" y="4333907"/>
                  <a:pt x="6837874" y="4274967"/>
                </a:cubicBezTo>
                <a:cubicBezTo>
                  <a:pt x="6842411" y="4259363"/>
                  <a:pt x="6842439" y="4258356"/>
                  <a:pt x="6838868" y="4237531"/>
                </a:cubicBezTo>
                <a:cubicBezTo>
                  <a:pt x="6833029" y="4203471"/>
                  <a:pt x="6825449" y="4193150"/>
                  <a:pt x="6780626" y="4159562"/>
                </a:cubicBezTo>
                <a:cubicBezTo>
                  <a:pt x="6765480" y="4148335"/>
                  <a:pt x="6749838" y="4135390"/>
                  <a:pt x="6745729" y="4131286"/>
                </a:cubicBezTo>
                <a:cubicBezTo>
                  <a:pt x="6737250" y="4122722"/>
                  <a:pt x="6719934" y="4098844"/>
                  <a:pt x="6719300" y="4095146"/>
                </a:cubicBezTo>
                <a:cubicBezTo>
                  <a:pt x="6718766" y="4092032"/>
                  <a:pt x="6721974" y="4090881"/>
                  <a:pt x="6755173" y="4082384"/>
                </a:cubicBezTo>
                <a:cubicBezTo>
                  <a:pt x="6834283" y="4062408"/>
                  <a:pt x="6925496" y="4027735"/>
                  <a:pt x="7004382" y="3987762"/>
                </a:cubicBezTo>
                <a:lnTo>
                  <a:pt x="7032749" y="3973282"/>
                </a:lnTo>
                <a:lnTo>
                  <a:pt x="7040790" y="3985127"/>
                </a:lnTo>
                <a:cubicBezTo>
                  <a:pt x="7045105" y="3991599"/>
                  <a:pt x="7068599" y="4024636"/>
                  <a:pt x="7092649" y="4058580"/>
                </a:cubicBezTo>
                <a:cubicBezTo>
                  <a:pt x="7216289" y="4231722"/>
                  <a:pt x="7250420" y="4283571"/>
                  <a:pt x="7261442" y="4315140"/>
                </a:cubicBezTo>
                <a:cubicBezTo>
                  <a:pt x="7276606" y="4358020"/>
                  <a:pt x="7276858" y="4384023"/>
                  <a:pt x="7263334" y="4448851"/>
                </a:cubicBezTo>
                <a:cubicBezTo>
                  <a:pt x="7258825" y="4470461"/>
                  <a:pt x="7254496" y="4495446"/>
                  <a:pt x="7253823" y="4504377"/>
                </a:cubicBezTo>
                <a:cubicBezTo>
                  <a:pt x="7249355" y="4562443"/>
                  <a:pt x="7291678" y="4616496"/>
                  <a:pt x="7350449" y="4627455"/>
                </a:cubicBezTo>
                <a:cubicBezTo>
                  <a:pt x="7415004" y="4639427"/>
                  <a:pt x="7508880" y="4605099"/>
                  <a:pt x="7570573" y="4546637"/>
                </a:cubicBezTo>
                <a:cubicBezTo>
                  <a:pt x="7632494" y="4488336"/>
                  <a:pt x="7652664" y="4428378"/>
                  <a:pt x="7628618" y="4374599"/>
                </a:cubicBezTo>
                <a:cubicBezTo>
                  <a:pt x="7620054" y="4355031"/>
                  <a:pt x="7608366" y="4340606"/>
                  <a:pt x="7590678" y="4327410"/>
                </a:cubicBezTo>
                <a:cubicBezTo>
                  <a:pt x="7572729" y="4313859"/>
                  <a:pt x="7552857" y="4305445"/>
                  <a:pt x="7518800" y="4297260"/>
                </a:cubicBezTo>
                <a:cubicBezTo>
                  <a:pt x="7450036" y="4280600"/>
                  <a:pt x="7419521" y="4266197"/>
                  <a:pt x="7391341" y="4237370"/>
                </a:cubicBezTo>
                <a:cubicBezTo>
                  <a:pt x="7364856" y="4210255"/>
                  <a:pt x="7354324" y="4193228"/>
                  <a:pt x="7265152" y="4033009"/>
                </a:cubicBezTo>
                <a:cubicBezTo>
                  <a:pt x="7204852" y="3924339"/>
                  <a:pt x="7181341" y="3880686"/>
                  <a:pt x="7182208" y="3878734"/>
                </a:cubicBezTo>
                <a:cubicBezTo>
                  <a:pt x="7182625" y="3877661"/>
                  <a:pt x="7190159" y="3871360"/>
                  <a:pt x="7198893" y="3865055"/>
                </a:cubicBezTo>
                <a:cubicBezTo>
                  <a:pt x="7264690" y="3816508"/>
                  <a:pt x="7352971" y="3730847"/>
                  <a:pt x="7407769" y="3662548"/>
                </a:cubicBezTo>
                <a:cubicBezTo>
                  <a:pt x="7415190" y="3653260"/>
                  <a:pt x="7421679" y="3645537"/>
                  <a:pt x="7422068" y="3645470"/>
                </a:cubicBezTo>
                <a:cubicBezTo>
                  <a:pt x="7422457" y="3645403"/>
                  <a:pt x="7426050" y="3649996"/>
                  <a:pt x="7429842" y="3655757"/>
                </a:cubicBezTo>
                <a:cubicBezTo>
                  <a:pt x="7443015" y="3675337"/>
                  <a:pt x="7446602" y="3685741"/>
                  <a:pt x="7456462" y="3732736"/>
                </a:cubicBezTo>
                <a:cubicBezTo>
                  <a:pt x="7468681" y="3791148"/>
                  <a:pt x="7473430" y="3800151"/>
                  <a:pt x="7501076" y="3818852"/>
                </a:cubicBezTo>
                <a:cubicBezTo>
                  <a:pt x="7521005" y="3832265"/>
                  <a:pt x="7538359" y="3836501"/>
                  <a:pt x="7560906" y="3833638"/>
                </a:cubicBezTo>
                <a:cubicBezTo>
                  <a:pt x="7582089" y="3831007"/>
                  <a:pt x="7598419" y="3824601"/>
                  <a:pt x="7617573" y="3811299"/>
                </a:cubicBezTo>
                <a:cubicBezTo>
                  <a:pt x="7686912" y="3763547"/>
                  <a:pt x="7731689" y="3669518"/>
                  <a:pt x="7712270" y="3612341"/>
                </a:cubicBezTo>
                <a:cubicBezTo>
                  <a:pt x="7705919" y="3593995"/>
                  <a:pt x="7696350" y="3581412"/>
                  <a:pt x="7679023" y="3569155"/>
                </a:cubicBezTo>
                <a:cubicBezTo>
                  <a:pt x="7663487" y="3557995"/>
                  <a:pt x="7648463" y="3552156"/>
                  <a:pt x="7633267" y="3551155"/>
                </a:cubicBezTo>
                <a:cubicBezTo>
                  <a:pt x="7628396" y="3550788"/>
                  <a:pt x="7607663" y="3552540"/>
                  <a:pt x="7587063" y="3555071"/>
                </a:cubicBezTo>
                <a:cubicBezTo>
                  <a:pt x="7566462" y="3557601"/>
                  <a:pt x="7543326" y="3559364"/>
                  <a:pt x="7535469" y="3559108"/>
                </a:cubicBezTo>
                <a:cubicBezTo>
                  <a:pt x="7520145" y="3558530"/>
                  <a:pt x="7494674" y="3553681"/>
                  <a:pt x="7492194" y="3550901"/>
                </a:cubicBezTo>
                <a:cubicBezTo>
                  <a:pt x="7491444" y="3550028"/>
                  <a:pt x="7495913" y="3541047"/>
                  <a:pt x="7502390" y="3530921"/>
                </a:cubicBezTo>
                <a:cubicBezTo>
                  <a:pt x="7555619" y="3446461"/>
                  <a:pt x="7597944" y="3355658"/>
                  <a:pt x="7634797" y="3246958"/>
                </a:cubicBezTo>
                <a:lnTo>
                  <a:pt x="7640017" y="3231839"/>
                </a:lnTo>
                <a:lnTo>
                  <a:pt x="7721458" y="3245322"/>
                </a:lnTo>
                <a:cubicBezTo>
                  <a:pt x="7860270" y="3268605"/>
                  <a:pt x="7963645" y="3287345"/>
                  <a:pt x="7994778" y="3294829"/>
                </a:cubicBezTo>
                <a:cubicBezTo>
                  <a:pt x="8036568" y="3304893"/>
                  <a:pt x="8067479" y="3320430"/>
                  <a:pt x="8091183" y="3343013"/>
                </a:cubicBezTo>
                <a:cubicBezTo>
                  <a:pt x="8107520" y="3358845"/>
                  <a:pt x="8120454" y="3375861"/>
                  <a:pt x="8144748" y="3413569"/>
                </a:cubicBezTo>
                <a:cubicBezTo>
                  <a:pt x="8179474" y="3467720"/>
                  <a:pt x="8204780" y="3485620"/>
                  <a:pt x="8252514" y="3489457"/>
                </a:cubicBezTo>
                <a:cubicBezTo>
                  <a:pt x="8301450" y="3493289"/>
                  <a:pt x="8347503" y="3463954"/>
                  <a:pt x="8380222" y="3408256"/>
                </a:cubicBezTo>
                <a:cubicBezTo>
                  <a:pt x="8409332" y="3358386"/>
                  <a:pt x="8425326" y="3300947"/>
                  <a:pt x="8425618" y="3245399"/>
                </a:cubicBezTo>
                <a:cubicBezTo>
                  <a:pt x="8425572" y="3221766"/>
                  <a:pt x="8418097" y="3178168"/>
                  <a:pt x="8410907" y="3160769"/>
                </a:cubicBezTo>
                <a:cubicBezTo>
                  <a:pt x="8393507" y="3118873"/>
                  <a:pt x="8358354" y="3091442"/>
                  <a:pt x="8315156" y="3086026"/>
                </a:cubicBezTo>
                <a:cubicBezTo>
                  <a:pt x="8280566" y="3081738"/>
                  <a:pt x="8259238" y="3088201"/>
                  <a:pt x="8207251" y="3119153"/>
                </a:cubicBezTo>
                <a:cubicBezTo>
                  <a:pt x="8159991" y="3147292"/>
                  <a:pt x="8148815" y="3152213"/>
                  <a:pt x="8118302" y="3158847"/>
                </a:cubicBezTo>
                <a:cubicBezTo>
                  <a:pt x="8077540" y="3167639"/>
                  <a:pt x="8052341" y="3165549"/>
                  <a:pt x="7988348" y="3148672"/>
                </a:cubicBezTo>
                <a:cubicBezTo>
                  <a:pt x="7942164" y="3136355"/>
                  <a:pt x="7683372" y="3062920"/>
                  <a:pt x="7680280" y="3061247"/>
                </a:cubicBezTo>
                <a:cubicBezTo>
                  <a:pt x="7679824" y="3060924"/>
                  <a:pt x="7681320" y="3047445"/>
                  <a:pt x="7683582" y="3031429"/>
                </a:cubicBezTo>
                <a:cubicBezTo>
                  <a:pt x="7697088" y="2934948"/>
                  <a:pt x="7698522" y="2818298"/>
                  <a:pt x="7687169" y="2722873"/>
                </a:cubicBezTo>
                <a:cubicBezTo>
                  <a:pt x="7683653" y="2693022"/>
                  <a:pt x="7681974" y="2694913"/>
                  <a:pt x="7705699" y="2701263"/>
                </a:cubicBezTo>
                <a:cubicBezTo>
                  <a:pt x="7725232" y="2706529"/>
                  <a:pt x="7735775" y="2711934"/>
                  <a:pt x="7769054" y="2734278"/>
                </a:cubicBezTo>
                <a:cubicBezTo>
                  <a:pt x="7785563" y="2745271"/>
                  <a:pt x="7804279" y="2756287"/>
                  <a:pt x="7810523" y="2758823"/>
                </a:cubicBezTo>
                <a:cubicBezTo>
                  <a:pt x="7848278" y="2773386"/>
                  <a:pt x="7889634" y="2759884"/>
                  <a:pt x="7913685" y="2724906"/>
                </a:cubicBezTo>
                <a:cubicBezTo>
                  <a:pt x="7951892" y="2669670"/>
                  <a:pt x="7942701" y="2557646"/>
                  <a:pt x="7894791" y="2495536"/>
                </a:cubicBezTo>
                <a:cubicBezTo>
                  <a:pt x="7882936" y="2480138"/>
                  <a:pt x="7860105" y="2463817"/>
                  <a:pt x="7844275" y="2459119"/>
                </a:cubicBezTo>
                <a:cubicBezTo>
                  <a:pt x="7828055" y="2454487"/>
                  <a:pt x="7808872" y="2454770"/>
                  <a:pt x="7791792" y="2460304"/>
                </a:cubicBezTo>
                <a:cubicBezTo>
                  <a:pt x="7768262" y="2467944"/>
                  <a:pt x="7757175" y="2478060"/>
                  <a:pt x="7725112" y="2521224"/>
                </a:cubicBezTo>
                <a:cubicBezTo>
                  <a:pt x="7715015" y="2534775"/>
                  <a:pt x="7702945" y="2549668"/>
                  <a:pt x="7698486" y="2554039"/>
                </a:cubicBezTo>
                <a:cubicBezTo>
                  <a:pt x="7690407" y="2561835"/>
                  <a:pt x="7669023" y="2577323"/>
                  <a:pt x="7665326" y="2577957"/>
                </a:cubicBezTo>
                <a:cubicBezTo>
                  <a:pt x="7663185" y="2578324"/>
                  <a:pt x="7661372" y="2572423"/>
                  <a:pt x="7651951" y="2536172"/>
                </a:cubicBezTo>
                <a:cubicBezTo>
                  <a:pt x="7639321" y="2487047"/>
                  <a:pt x="7618785" y="2426857"/>
                  <a:pt x="7597314" y="2375241"/>
                </a:cubicBezTo>
                <a:cubicBezTo>
                  <a:pt x="7586381" y="2348866"/>
                  <a:pt x="7561758" y="2296388"/>
                  <a:pt x="7553606" y="2281557"/>
                </a:cubicBezTo>
                <a:lnTo>
                  <a:pt x="7549547" y="2274239"/>
                </a:lnTo>
                <a:lnTo>
                  <a:pt x="7574717" y="2256299"/>
                </a:lnTo>
                <a:cubicBezTo>
                  <a:pt x="7621982" y="2222350"/>
                  <a:pt x="7716001" y="2156141"/>
                  <a:pt x="7758063" y="2126890"/>
                </a:cubicBezTo>
                <a:cubicBezTo>
                  <a:pt x="7837560" y="2071787"/>
                  <a:pt x="7866077" y="2054676"/>
                  <a:pt x="7891653" y="2047285"/>
                </a:cubicBezTo>
                <a:cubicBezTo>
                  <a:pt x="7897975" y="2045600"/>
                  <a:pt x="7906177" y="2043192"/>
                  <a:pt x="7909774" y="2041974"/>
                </a:cubicBezTo>
                <a:cubicBezTo>
                  <a:pt x="7920049" y="2038810"/>
                  <a:pt x="7953866" y="2037420"/>
                  <a:pt x="7972054" y="2039510"/>
                </a:cubicBezTo>
                <a:cubicBezTo>
                  <a:pt x="7981244" y="2040539"/>
                  <a:pt x="8004214" y="2044815"/>
                  <a:pt x="8023125" y="2048786"/>
                </a:cubicBezTo>
                <a:cubicBezTo>
                  <a:pt x="8042068" y="2052950"/>
                  <a:pt x="8064192" y="2056971"/>
                  <a:pt x="8072505" y="2057549"/>
                </a:cubicBezTo>
                <a:cubicBezTo>
                  <a:pt x="8114168" y="2061024"/>
                  <a:pt x="8150797" y="2043323"/>
                  <a:pt x="8176500" y="2007461"/>
                </a:cubicBezTo>
                <a:cubicBezTo>
                  <a:pt x="8197850" y="1977754"/>
                  <a:pt x="8204053" y="1943833"/>
                  <a:pt x="8196512" y="1899847"/>
                </a:cubicBezTo>
                <a:cubicBezTo>
                  <a:pt x="8182863" y="1820243"/>
                  <a:pt x="8132082" y="1741396"/>
                  <a:pt x="8067548" y="1699167"/>
                </a:cubicBezTo>
                <a:cubicBezTo>
                  <a:pt x="8030822" y="1675412"/>
                  <a:pt x="7996638" y="1667649"/>
                  <a:pt x="7963015" y="1676018"/>
                </a:cubicBezTo>
                <a:cubicBezTo>
                  <a:pt x="7935165" y="1682997"/>
                  <a:pt x="7907182" y="1703222"/>
                  <a:pt x="7891520" y="1727546"/>
                </a:cubicBezTo>
                <a:cubicBezTo>
                  <a:pt x="7880306" y="1745096"/>
                  <a:pt x="7875786" y="1757290"/>
                  <a:pt x="7864023" y="1803184"/>
                </a:cubicBezTo>
                <a:cubicBezTo>
                  <a:pt x="7850954" y="1854311"/>
                  <a:pt x="7844149" y="1870705"/>
                  <a:pt x="7825090" y="1897414"/>
                </a:cubicBezTo>
                <a:cubicBezTo>
                  <a:pt x="7799904" y="1932788"/>
                  <a:pt x="7783858" y="1944354"/>
                  <a:pt x="7680614" y="2002327"/>
                </a:cubicBezTo>
                <a:cubicBezTo>
                  <a:pt x="7601133" y="2047010"/>
                  <a:pt x="7461298" y="2124079"/>
                  <a:pt x="7459157" y="2124446"/>
                </a:cubicBezTo>
                <a:cubicBezTo>
                  <a:pt x="7458185" y="2124613"/>
                  <a:pt x="7452997" y="2118891"/>
                  <a:pt x="7447803" y="2111968"/>
                </a:cubicBezTo>
                <a:cubicBezTo>
                  <a:pt x="7393771" y="2038687"/>
                  <a:pt x="7321022" y="1961402"/>
                  <a:pt x="7251511" y="1902998"/>
                </a:cubicBezTo>
                <a:cubicBezTo>
                  <a:pt x="7237661" y="1891147"/>
                  <a:pt x="7223615" y="1879331"/>
                  <a:pt x="7220551" y="1876650"/>
                </a:cubicBezTo>
                <a:lnTo>
                  <a:pt x="7214913" y="1871808"/>
                </a:lnTo>
                <a:lnTo>
                  <a:pt x="7223359" y="1866152"/>
                </a:lnTo>
                <a:cubicBezTo>
                  <a:pt x="7238309" y="1856376"/>
                  <a:pt x="7255357" y="1850647"/>
                  <a:pt x="7293721" y="1843067"/>
                </a:cubicBezTo>
                <a:cubicBezTo>
                  <a:pt x="7335979" y="1834820"/>
                  <a:pt x="7349428" y="1830310"/>
                  <a:pt x="7361883" y="1821163"/>
                </a:cubicBezTo>
                <a:cubicBezTo>
                  <a:pt x="7381065" y="1806854"/>
                  <a:pt x="7396504" y="1776559"/>
                  <a:pt x="7397197" y="1751396"/>
                </a:cubicBezTo>
                <a:cubicBezTo>
                  <a:pt x="7399279" y="1689931"/>
                  <a:pt x="7325747" y="1611579"/>
                  <a:pt x="7244261" y="1588486"/>
                </a:cubicBezTo>
                <a:cubicBezTo>
                  <a:pt x="7218551" y="1581073"/>
                  <a:pt x="7205562" y="1580094"/>
                  <a:pt x="7185161" y="1583793"/>
                </a:cubicBezTo>
                <a:cubicBezTo>
                  <a:pt x="7158339" y="1588592"/>
                  <a:pt x="7136605" y="1605541"/>
                  <a:pt x="7123062" y="1631705"/>
                </a:cubicBezTo>
                <a:cubicBezTo>
                  <a:pt x="7112866" y="1651686"/>
                  <a:pt x="7111954" y="1665066"/>
                  <a:pt x="7117556" y="1710587"/>
                </a:cubicBezTo>
                <a:cubicBezTo>
                  <a:pt x="7120187" y="1731774"/>
                  <a:pt x="7122213" y="1755268"/>
                  <a:pt x="7121924" y="1762931"/>
                </a:cubicBezTo>
                <a:cubicBezTo>
                  <a:pt x="7121341" y="1777056"/>
                  <a:pt x="7117716" y="1800317"/>
                  <a:pt x="7115771" y="1800651"/>
                </a:cubicBezTo>
                <a:cubicBezTo>
                  <a:pt x="7115187" y="1800751"/>
                  <a:pt x="7104055" y="1794244"/>
                  <a:pt x="7091066" y="1786255"/>
                </a:cubicBezTo>
                <a:cubicBezTo>
                  <a:pt x="7009161" y="1736185"/>
                  <a:pt x="6926596" y="1697449"/>
                  <a:pt x="6834034" y="1665835"/>
                </a:cubicBezTo>
                <a:cubicBezTo>
                  <a:pt x="6809974" y="1657539"/>
                  <a:pt x="6803663" y="1654614"/>
                  <a:pt x="6804202" y="1651918"/>
                </a:cubicBezTo>
                <a:cubicBezTo>
                  <a:pt x="6804681" y="1650032"/>
                  <a:pt x="6809733" y="1619915"/>
                  <a:pt x="6815703" y="1584630"/>
                </a:cubicBezTo>
                <a:cubicBezTo>
                  <a:pt x="6846241" y="1402884"/>
                  <a:pt x="6864274" y="1309433"/>
                  <a:pt x="6874053" y="1283514"/>
                </a:cubicBezTo>
                <a:cubicBezTo>
                  <a:pt x="6886300" y="1250961"/>
                  <a:pt x="6905453" y="1223634"/>
                  <a:pt x="6930351" y="1202936"/>
                </a:cubicBezTo>
                <a:cubicBezTo>
                  <a:pt x="6937562" y="1197092"/>
                  <a:pt x="6957428" y="1183267"/>
                  <a:pt x="6974158" y="1172184"/>
                </a:cubicBezTo>
                <a:cubicBezTo>
                  <a:pt x="7014902" y="1145764"/>
                  <a:pt x="7025766" y="1136688"/>
                  <a:pt x="7038859" y="1118415"/>
                </a:cubicBezTo>
                <a:cubicBezTo>
                  <a:pt x="7056272" y="1093792"/>
                  <a:pt x="7062849" y="1063211"/>
                  <a:pt x="7057376" y="1031293"/>
                </a:cubicBezTo>
                <a:cubicBezTo>
                  <a:pt x="7052671" y="1003850"/>
                  <a:pt x="7039808" y="981412"/>
                  <a:pt x="7016104" y="958829"/>
                </a:cubicBezTo>
                <a:cubicBezTo>
                  <a:pt x="6982457" y="927333"/>
                  <a:pt x="6918697" y="897794"/>
                  <a:pt x="6866464" y="889920"/>
                </a:cubicBezTo>
                <a:cubicBezTo>
                  <a:pt x="6828621" y="884187"/>
                  <a:pt x="6815182" y="884087"/>
                  <a:pt x="6778430" y="889388"/>
                </a:cubicBezTo>
                <a:cubicBezTo>
                  <a:pt x="6747904" y="893619"/>
                  <a:pt x="6742522" y="894943"/>
                  <a:pt x="6728367" y="901177"/>
                </a:cubicBezTo>
                <a:cubicBezTo>
                  <a:pt x="6704330" y="911709"/>
                  <a:pt x="6691298" y="922159"/>
                  <a:pt x="6677270" y="941994"/>
                </a:cubicBezTo>
                <a:cubicBezTo>
                  <a:pt x="6667596" y="955674"/>
                  <a:pt x="6663866" y="963126"/>
                  <a:pt x="6659874" y="977233"/>
                </a:cubicBezTo>
                <a:cubicBezTo>
                  <a:pt x="6653137" y="1001028"/>
                  <a:pt x="6652837" y="1013301"/>
                  <a:pt x="6658243" y="1037819"/>
                </a:cubicBezTo>
                <a:cubicBezTo>
                  <a:pt x="6663115" y="1059223"/>
                  <a:pt x="6667213" y="1067937"/>
                  <a:pt x="6696134" y="1116272"/>
                </a:cubicBezTo>
                <a:cubicBezTo>
                  <a:pt x="6727869" y="1169334"/>
                  <a:pt x="6737851" y="1207692"/>
                  <a:pt x="6732143" y="1257356"/>
                </a:cubicBezTo>
                <a:cubicBezTo>
                  <a:pt x="6729093" y="1285127"/>
                  <a:pt x="6716752" y="1332324"/>
                  <a:pt x="6670661" y="1492294"/>
                </a:cubicBezTo>
                <a:cubicBezTo>
                  <a:pt x="6659703" y="1530035"/>
                  <a:pt x="6647278" y="1573237"/>
                  <a:pt x="6642903" y="1588614"/>
                </a:cubicBezTo>
                <a:lnTo>
                  <a:pt x="6635048" y="1616407"/>
                </a:lnTo>
                <a:lnTo>
                  <a:pt x="6616922" y="1613505"/>
                </a:lnTo>
                <a:cubicBezTo>
                  <a:pt x="6525056" y="1598802"/>
                  <a:pt x="6412406" y="1596079"/>
                  <a:pt x="6309165" y="1606167"/>
                </a:cubicBezTo>
                <a:lnTo>
                  <a:pt x="6275453" y="1609342"/>
                </a:lnTo>
                <a:lnTo>
                  <a:pt x="6278255" y="1597642"/>
                </a:lnTo>
                <a:cubicBezTo>
                  <a:pt x="6283609" y="1576288"/>
                  <a:pt x="6290008" y="1563370"/>
                  <a:pt x="6309928" y="1533508"/>
                </a:cubicBezTo>
                <a:cubicBezTo>
                  <a:pt x="6340129" y="1487659"/>
                  <a:pt x="6345605" y="1471694"/>
                  <a:pt x="6340766" y="1443472"/>
                </a:cubicBezTo>
                <a:cubicBezTo>
                  <a:pt x="6336260" y="1417196"/>
                  <a:pt x="6323316" y="1397779"/>
                  <a:pt x="6299840" y="1382369"/>
                </a:cubicBezTo>
                <a:cubicBezTo>
                  <a:pt x="6267801" y="1361416"/>
                  <a:pt x="6222001" y="1354844"/>
                  <a:pt x="6169813" y="1363591"/>
                </a:cubicBezTo>
                <a:cubicBezTo>
                  <a:pt x="6118793" y="1372139"/>
                  <a:pt x="6077766" y="1393398"/>
                  <a:pt x="6054631" y="1423211"/>
                </a:cubicBezTo>
                <a:cubicBezTo>
                  <a:pt x="6036629" y="1446733"/>
                  <a:pt x="6031481" y="1470456"/>
                  <a:pt x="6038467" y="1499512"/>
                </a:cubicBezTo>
                <a:cubicBezTo>
                  <a:pt x="6044662" y="1526298"/>
                  <a:pt x="6055466" y="1539072"/>
                  <a:pt x="6099377" y="1572014"/>
                </a:cubicBezTo>
                <a:cubicBezTo>
                  <a:pt x="6112961" y="1582308"/>
                  <a:pt x="6128897" y="1595803"/>
                  <a:pt x="6134802" y="1602204"/>
                </a:cubicBezTo>
                <a:cubicBezTo>
                  <a:pt x="6144950" y="1613487"/>
                  <a:pt x="6155276" y="1628145"/>
                  <a:pt x="6154147" y="1629742"/>
                </a:cubicBezTo>
                <a:cubicBezTo>
                  <a:pt x="6153825" y="1630197"/>
                  <a:pt x="6140631" y="1633861"/>
                  <a:pt x="6124713" y="1637994"/>
                </a:cubicBezTo>
                <a:cubicBezTo>
                  <a:pt x="6030785" y="1661512"/>
                  <a:pt x="5935746" y="1697241"/>
                  <a:pt x="5854114" y="1739889"/>
                </a:cubicBezTo>
                <a:cubicBezTo>
                  <a:pt x="5843072" y="1745588"/>
                  <a:pt x="5833809" y="1749981"/>
                  <a:pt x="5833547" y="1749625"/>
                </a:cubicBezTo>
                <a:cubicBezTo>
                  <a:pt x="5832179" y="1748658"/>
                  <a:pt x="5742810" y="1622332"/>
                  <a:pt x="5709835" y="1574893"/>
                </a:cubicBezTo>
                <a:cubicBezTo>
                  <a:pt x="5628366" y="1458432"/>
                  <a:pt x="5616483" y="1437028"/>
                  <a:pt x="5609208" y="1394598"/>
                </a:cubicBezTo>
                <a:cubicBezTo>
                  <a:pt x="5603935" y="1363847"/>
                  <a:pt x="5605619" y="1342121"/>
                  <a:pt x="5618077" y="1285088"/>
                </a:cubicBezTo>
                <a:cubicBezTo>
                  <a:pt x="5627132" y="1243265"/>
                  <a:pt x="5627921" y="1231509"/>
                  <a:pt x="5624050" y="1208932"/>
                </a:cubicBezTo>
                <a:cubicBezTo>
                  <a:pt x="5621447" y="1193750"/>
                  <a:pt x="5619473" y="1188079"/>
                  <a:pt x="5612928" y="1176779"/>
                </a:cubicBezTo>
                <a:cubicBezTo>
                  <a:pt x="5577912" y="1116266"/>
                  <a:pt x="5512417" y="1097643"/>
                  <a:pt x="5429771" y="1125037"/>
                </a:cubicBezTo>
                <a:cubicBezTo>
                  <a:pt x="5361711" y="1147525"/>
                  <a:pt x="5304421" y="1189605"/>
                  <a:pt x="5268576" y="1243435"/>
                </a:cubicBezTo>
                <a:cubicBezTo>
                  <a:pt x="5254394" y="1264701"/>
                  <a:pt x="5247583" y="1279892"/>
                  <a:pt x="5243198" y="1299879"/>
                </a:cubicBezTo>
                <a:cubicBezTo>
                  <a:pt x="5230679" y="1357722"/>
                  <a:pt x="5268091" y="1417024"/>
                  <a:pt x="5328882" y="1436252"/>
                </a:cubicBezTo>
                <a:cubicBezTo>
                  <a:pt x="5339447" y="1439450"/>
                  <a:pt x="5361126" y="1445550"/>
                  <a:pt x="5377245" y="1449598"/>
                </a:cubicBezTo>
                <a:cubicBezTo>
                  <a:pt x="5415756" y="1459224"/>
                  <a:pt x="5436796" y="1467437"/>
                  <a:pt x="5457114" y="1480782"/>
                </a:cubicBezTo>
                <a:cubicBezTo>
                  <a:pt x="5499311" y="1508409"/>
                  <a:pt x="5514536" y="1529440"/>
                  <a:pt x="5591436" y="1668323"/>
                </a:cubicBezTo>
                <a:cubicBezTo>
                  <a:pt x="5596968" y="1678393"/>
                  <a:pt x="5609998" y="1701804"/>
                  <a:pt x="5620407" y="1720455"/>
                </a:cubicBezTo>
                <a:cubicBezTo>
                  <a:pt x="5630817" y="1739106"/>
                  <a:pt x="5650034" y="1774079"/>
                  <a:pt x="5663392" y="1798235"/>
                </a:cubicBezTo>
                <a:lnTo>
                  <a:pt x="5687586" y="1842371"/>
                </a:lnTo>
                <a:lnTo>
                  <a:pt x="5672836" y="1853315"/>
                </a:lnTo>
                <a:cubicBezTo>
                  <a:pt x="5600411" y="1907606"/>
                  <a:pt x="5520365" y="1984042"/>
                  <a:pt x="5463010" y="2053781"/>
                </a:cubicBezTo>
                <a:cubicBezTo>
                  <a:pt x="5446581" y="2073628"/>
                  <a:pt x="5444674" y="2075358"/>
                  <a:pt x="5441804" y="2072644"/>
                </a:cubicBezTo>
                <a:cubicBezTo>
                  <a:pt x="5434631" y="2065860"/>
                  <a:pt x="5427285" y="2042876"/>
                  <a:pt x="5418420" y="2000519"/>
                </a:cubicBezTo>
                <a:cubicBezTo>
                  <a:pt x="5413603" y="1977103"/>
                  <a:pt x="5407948" y="1954631"/>
                  <a:pt x="5406046" y="1950550"/>
                </a:cubicBezTo>
                <a:cubicBezTo>
                  <a:pt x="5399067" y="1936720"/>
                  <a:pt x="5389114" y="1925404"/>
                  <a:pt x="5375502" y="1916117"/>
                </a:cubicBezTo>
                <a:cubicBezTo>
                  <a:pt x="5338770" y="1891160"/>
                  <a:pt x="5296946" y="1894925"/>
                  <a:pt x="5252823" y="1927335"/>
                </a:cubicBezTo>
                <a:cubicBezTo>
                  <a:pt x="5186052" y="1976048"/>
                  <a:pt x="5144149" y="2066981"/>
                  <a:pt x="5162974" y="2121855"/>
                </a:cubicBezTo>
                <a:cubicBezTo>
                  <a:pt x="5174002" y="2154625"/>
                  <a:pt x="5206452" y="2180316"/>
                  <a:pt x="5240614" y="2183274"/>
                </a:cubicBezTo>
                <a:cubicBezTo>
                  <a:pt x="5247920" y="2183824"/>
                  <a:pt x="5268332" y="2182528"/>
                  <a:pt x="5291073" y="2179631"/>
                </a:cubicBezTo>
                <a:cubicBezTo>
                  <a:pt x="5326597" y="2175343"/>
                  <a:pt x="5346524" y="2174731"/>
                  <a:pt x="5361893" y="2177907"/>
                </a:cubicBezTo>
                <a:cubicBezTo>
                  <a:pt x="5365402" y="2178507"/>
                  <a:pt x="5368554" y="2179369"/>
                  <a:pt x="5368782" y="2179531"/>
                </a:cubicBezTo>
                <a:cubicBezTo>
                  <a:pt x="5369205" y="2179658"/>
                  <a:pt x="5360448" y="2195184"/>
                  <a:pt x="5349207" y="2213741"/>
                </a:cubicBezTo>
                <a:cubicBezTo>
                  <a:pt x="5300409" y="2294836"/>
                  <a:pt x="5259508" y="2384595"/>
                  <a:pt x="5229137" y="2477356"/>
                </a:cubicBezTo>
                <a:cubicBezTo>
                  <a:pt x="5224273" y="2492214"/>
                  <a:pt x="5219947" y="2504376"/>
                  <a:pt x="5219558" y="2504442"/>
                </a:cubicBezTo>
                <a:cubicBezTo>
                  <a:pt x="5216834" y="2504910"/>
                  <a:pt x="5000085" y="2467543"/>
                  <a:pt x="4942513" y="2456578"/>
                </a:cubicBezTo>
                <a:cubicBezTo>
                  <a:pt x="4853916" y="2439912"/>
                  <a:pt x="4825887" y="2429491"/>
                  <a:pt x="4794270" y="2401654"/>
                </a:cubicBezTo>
                <a:cubicBezTo>
                  <a:pt x="4776082" y="2385539"/>
                  <a:pt x="4765406" y="2372343"/>
                  <a:pt x="4740099" y="2333406"/>
                </a:cubicBezTo>
                <a:cubicBezTo>
                  <a:pt x="4728655" y="2315734"/>
                  <a:pt x="4715388" y="2296771"/>
                  <a:pt x="4710850" y="2291338"/>
                </a:cubicBezTo>
                <a:cubicBezTo>
                  <a:pt x="4699296" y="2277692"/>
                  <a:pt x="4675458" y="2261343"/>
                  <a:pt x="4659756" y="2256221"/>
                </a:cubicBezTo>
                <a:cubicBezTo>
                  <a:pt x="4632805" y="2247419"/>
                  <a:pt x="4598371" y="2248715"/>
                  <a:pt x="4574562" y="2259409"/>
                </a:cubicBezTo>
                <a:cubicBezTo>
                  <a:pt x="4513146" y="2286769"/>
                  <a:pt x="4463670" y="2375594"/>
                  <a:pt x="4455524" y="2472959"/>
                </a:cubicBezTo>
                <a:cubicBezTo>
                  <a:pt x="4453802" y="2493289"/>
                  <a:pt x="4454130" y="2501046"/>
                  <a:pt x="4458291" y="2529985"/>
                </a:cubicBezTo>
                <a:cubicBezTo>
                  <a:pt x="4463830" y="2569307"/>
                  <a:pt x="4469097" y="2584832"/>
                  <a:pt x="4484228" y="2606481"/>
                </a:cubicBezTo>
                <a:cubicBezTo>
                  <a:pt x="4502461" y="2632205"/>
                  <a:pt x="4537447" y="2651651"/>
                  <a:pt x="4571220" y="2654676"/>
                </a:cubicBezTo>
                <a:cubicBezTo>
                  <a:pt x="4587294" y="2656127"/>
                  <a:pt x="4614861" y="2651000"/>
                  <a:pt x="4631803" y="2643487"/>
                </a:cubicBezTo>
                <a:cubicBezTo>
                  <a:pt x="4639609" y="2639945"/>
                  <a:pt x="4658452" y="2629501"/>
                  <a:pt x="4674087" y="2620209"/>
                </a:cubicBezTo>
                <a:cubicBezTo>
                  <a:pt x="4732900" y="2584679"/>
                  <a:pt x="4763464" y="2574831"/>
                  <a:pt x="4808753" y="2576082"/>
                </a:cubicBezTo>
                <a:cubicBezTo>
                  <a:pt x="4842581" y="2577094"/>
                  <a:pt x="4873129" y="2584679"/>
                  <a:pt x="5057068" y="2637488"/>
                </a:cubicBezTo>
                <a:cubicBezTo>
                  <a:pt x="5094773" y="2648254"/>
                  <a:pt x="5138393" y="2660810"/>
                  <a:pt x="5154384" y="2665281"/>
                </a:cubicBezTo>
                <a:lnTo>
                  <a:pt x="5183020" y="2673394"/>
                </a:lnTo>
                <a:lnTo>
                  <a:pt x="5181192" y="2684927"/>
                </a:lnTo>
                <a:cubicBezTo>
                  <a:pt x="5167590" y="2768001"/>
                  <a:pt x="5165183" y="2884819"/>
                  <a:pt x="5174980" y="2987522"/>
                </a:cubicBezTo>
                <a:cubicBezTo>
                  <a:pt x="5176794" y="3007447"/>
                  <a:pt x="5177106" y="3018613"/>
                  <a:pt x="5175743" y="3018847"/>
                </a:cubicBezTo>
                <a:cubicBezTo>
                  <a:pt x="5168543" y="3020082"/>
                  <a:pt x="5137894" y="3004901"/>
                  <a:pt x="5110576" y="2986945"/>
                </a:cubicBezTo>
                <a:cubicBezTo>
                  <a:pt x="5062840" y="2955059"/>
                  <a:pt x="5049640" y="2950510"/>
                  <a:pt x="5021194" y="2955187"/>
                </a:cubicBezTo>
                <a:cubicBezTo>
                  <a:pt x="4992587" y="2960092"/>
                  <a:pt x="4976180" y="2970719"/>
                  <a:pt x="4959773" y="2995371"/>
                </a:cubicBezTo>
                <a:cubicBezTo>
                  <a:pt x="4948942" y="3011653"/>
                  <a:pt x="4943333" y="3026840"/>
                  <a:pt x="4939743" y="3050296"/>
                </a:cubicBezTo>
                <a:cubicBezTo>
                  <a:pt x="4926892" y="3134243"/>
                  <a:pt x="4963989" y="3230262"/>
                  <a:pt x="5018831" y="3254518"/>
                </a:cubicBezTo>
                <a:cubicBezTo>
                  <a:pt x="5037046" y="3262615"/>
                  <a:pt x="5048478" y="3263860"/>
                  <a:pt x="5069690" y="3260223"/>
                </a:cubicBezTo>
                <a:cubicBezTo>
                  <a:pt x="5100437" y="3254951"/>
                  <a:pt x="5114281" y="3244563"/>
                  <a:pt x="5143148" y="3204953"/>
                </a:cubicBezTo>
                <a:cubicBezTo>
                  <a:pt x="5164565" y="3175636"/>
                  <a:pt x="5175962" y="3162662"/>
                  <a:pt x="5189645" y="3152502"/>
                </a:cubicBezTo>
                <a:lnTo>
                  <a:pt x="5199965" y="3144923"/>
                </a:lnTo>
                <a:lnTo>
                  <a:pt x="5202706" y="3155072"/>
                </a:lnTo>
                <a:cubicBezTo>
                  <a:pt x="5204225" y="3160421"/>
                  <a:pt x="5209346" y="3179779"/>
                  <a:pt x="5214201" y="3197579"/>
                </a:cubicBezTo>
                <a:cubicBezTo>
                  <a:pt x="5235807" y="3278022"/>
                  <a:pt x="5271520" y="3369470"/>
                  <a:pt x="5310300" y="3443763"/>
                </a:cubicBezTo>
                <a:cubicBezTo>
                  <a:pt x="5317769" y="3458110"/>
                  <a:pt x="5324124" y="3470645"/>
                  <a:pt x="5324291" y="3471617"/>
                </a:cubicBezTo>
                <a:cubicBezTo>
                  <a:pt x="5324491" y="3472785"/>
                  <a:pt x="5312298" y="3482289"/>
                  <a:pt x="5297481" y="3492844"/>
                </a:cubicBezTo>
                <a:cubicBezTo>
                  <a:pt x="5038369" y="3676917"/>
                  <a:pt x="5026587" y="3684147"/>
                  <a:pt x="4974628" y="3693056"/>
                </a:cubicBezTo>
                <a:cubicBezTo>
                  <a:pt x="4940961" y="3698828"/>
                  <a:pt x="4925148" y="3697733"/>
                  <a:pt x="4871502" y="3686295"/>
                </a:cubicBezTo>
                <a:cubicBezTo>
                  <a:pt x="4802650" y="3671453"/>
                  <a:pt x="4778996" y="3673705"/>
                  <a:pt x="4745058" y="3697756"/>
                </a:cubicBezTo>
                <a:cubicBezTo>
                  <a:pt x="4714357" y="3719650"/>
                  <a:pt x="4697388" y="3749206"/>
                  <a:pt x="4692992" y="3787827"/>
                </a:cubicBezTo>
                <a:cubicBezTo>
                  <a:pt x="4690536" y="3810887"/>
                  <a:pt x="4699145" y="3861103"/>
                  <a:pt x="4710412" y="3889424"/>
                </a:cubicBezTo>
                <a:cubicBezTo>
                  <a:pt x="4743878" y="3972442"/>
                  <a:pt x="4808530" y="4039895"/>
                  <a:pt x="4870771" y="4057071"/>
                </a:cubicBezTo>
                <a:cubicBezTo>
                  <a:pt x="4890499" y="4062304"/>
                  <a:pt x="4904071" y="4063183"/>
                  <a:pt x="4921975" y="4060113"/>
                </a:cubicBezTo>
                <a:cubicBezTo>
                  <a:pt x="4956420" y="4054207"/>
                  <a:pt x="4991259" y="4028398"/>
                  <a:pt x="5007082" y="3996834"/>
                </a:cubicBezTo>
                <a:cubicBezTo>
                  <a:pt x="5014960" y="3980858"/>
                  <a:pt x="5019024" y="3968340"/>
                  <a:pt x="5029091" y="3927746"/>
                </a:cubicBezTo>
                <a:cubicBezTo>
                  <a:pt x="5038747" y="3889426"/>
                  <a:pt x="5044195" y="3874467"/>
                  <a:pt x="5055525" y="3854092"/>
                </a:cubicBezTo>
                <a:cubicBezTo>
                  <a:pt x="5072327" y="3823563"/>
                  <a:pt x="5098342" y="3798867"/>
                  <a:pt x="5139903" y="3773709"/>
                </a:cubicBezTo>
                <a:cubicBezTo>
                  <a:pt x="5166219" y="3757777"/>
                  <a:pt x="5216398" y="3729138"/>
                  <a:pt x="5253761" y="3708707"/>
                </a:cubicBezTo>
                <a:cubicBezTo>
                  <a:pt x="5272605" y="3698263"/>
                  <a:pt x="5310129" y="3677604"/>
                  <a:pt x="5384595" y="3636386"/>
                </a:cubicBezTo>
                <a:cubicBezTo>
                  <a:pt x="5402142" y="3626566"/>
                  <a:pt x="5417655" y="3618897"/>
                  <a:pt x="5418890" y="3619086"/>
                </a:cubicBezTo>
                <a:cubicBezTo>
                  <a:pt x="5420123" y="3619275"/>
                  <a:pt x="5428347" y="3628684"/>
                  <a:pt x="5436872" y="3639845"/>
                </a:cubicBezTo>
                <a:cubicBezTo>
                  <a:pt x="5488930" y="3707453"/>
                  <a:pt x="5560555" y="3780523"/>
                  <a:pt x="5632307" y="3839145"/>
                </a:cubicBezTo>
                <a:lnTo>
                  <a:pt x="5652575" y="3855705"/>
                </a:lnTo>
                <a:lnTo>
                  <a:pt x="5645002" y="3860609"/>
                </a:lnTo>
                <a:cubicBezTo>
                  <a:pt x="5627882" y="3871759"/>
                  <a:pt x="5617251" y="3875184"/>
                  <a:pt x="5572370" y="3884483"/>
                </a:cubicBezTo>
                <a:cubicBezTo>
                  <a:pt x="5513772" y="3896734"/>
                  <a:pt x="5502340" y="3902500"/>
                  <a:pt x="5485288" y="3928065"/>
                </a:cubicBezTo>
                <a:cubicBezTo>
                  <a:pt x="5460598" y="3965155"/>
                  <a:pt x="5463341" y="4003353"/>
                  <a:pt x="5494158" y="4047557"/>
                </a:cubicBezTo>
                <a:cubicBezTo>
                  <a:pt x="5510139" y="4070662"/>
                  <a:pt x="5527944" y="4088045"/>
                  <a:pt x="5553316" y="4106334"/>
                </a:cubicBezTo>
                <a:cubicBezTo>
                  <a:pt x="5597121" y="4137491"/>
                  <a:pt x="5641914" y="4151048"/>
                  <a:pt x="5679473" y="4144608"/>
                </a:cubicBezTo>
                <a:cubicBezTo>
                  <a:pt x="5705161" y="4140204"/>
                  <a:pt x="5721891" y="4129121"/>
                  <a:pt x="5736814" y="4106327"/>
                </a:cubicBezTo>
                <a:cubicBezTo>
                  <a:pt x="5751964" y="4083694"/>
                  <a:pt x="5755621" y="4060628"/>
                  <a:pt x="5749942" y="4026339"/>
                </a:cubicBezTo>
                <a:cubicBezTo>
                  <a:pt x="5745003" y="3997534"/>
                  <a:pt x="5743334" y="3966765"/>
                  <a:pt x="5745752" y="3949321"/>
                </a:cubicBezTo>
                <a:cubicBezTo>
                  <a:pt x="5749203" y="3923886"/>
                  <a:pt x="5748814" y="3923952"/>
                  <a:pt x="5768542" y="3936198"/>
                </a:cubicBezTo>
                <a:cubicBezTo>
                  <a:pt x="5853738" y="3989108"/>
                  <a:pt x="5958550" y="4037254"/>
                  <a:pt x="6048432" y="4064918"/>
                </a:cubicBezTo>
                <a:cubicBezTo>
                  <a:pt x="6063874" y="4069683"/>
                  <a:pt x="6076718" y="4074493"/>
                  <a:pt x="6076918" y="4075662"/>
                </a:cubicBezTo>
                <a:cubicBezTo>
                  <a:pt x="6077352" y="4078192"/>
                  <a:pt x="6061599" y="4173255"/>
                  <a:pt x="6045952" y="4263091"/>
                </a:cubicBezTo>
                <a:cubicBezTo>
                  <a:pt x="6015258" y="4439254"/>
                  <a:pt x="6008176" y="4465713"/>
                  <a:pt x="5982345" y="4501998"/>
                </a:cubicBezTo>
                <a:cubicBezTo>
                  <a:pt x="5964059" y="4527372"/>
                  <a:pt x="5947507" y="4541831"/>
                  <a:pt x="5905045" y="4568746"/>
                </a:cubicBezTo>
                <a:cubicBezTo>
                  <a:pt x="5867276" y="4592653"/>
                  <a:pt x="5855344" y="4602512"/>
                  <a:pt x="5841995" y="4621631"/>
                </a:cubicBezTo>
                <a:cubicBezTo>
                  <a:pt x="5822775" y="4648567"/>
                  <a:pt x="5816894" y="4675021"/>
                  <a:pt x="5822734" y="4709081"/>
                </a:cubicBezTo>
                <a:cubicBezTo>
                  <a:pt x="5828279" y="4742591"/>
                  <a:pt x="5847302" y="4770584"/>
                  <a:pt x="5881699" y="4795941"/>
                </a:cubicBezTo>
                <a:cubicBezTo>
                  <a:pt x="5933944" y="4834266"/>
                  <a:pt x="6004159" y="4855886"/>
                  <a:pt x="6074301" y="4854879"/>
                </a:cubicBezTo>
                <a:cubicBezTo>
                  <a:pt x="6077126" y="4854996"/>
                  <a:pt x="6092566" y="4852749"/>
                  <a:pt x="6108753" y="4850175"/>
                </a:cubicBezTo>
                <a:close/>
                <a:moveTo>
                  <a:pt x="8247043" y="4553064"/>
                </a:moveTo>
                <a:cubicBezTo>
                  <a:pt x="8247603" y="4552838"/>
                  <a:pt x="8250414" y="4551042"/>
                  <a:pt x="8253341" y="4549117"/>
                </a:cubicBezTo>
                <a:cubicBezTo>
                  <a:pt x="8261994" y="4543377"/>
                  <a:pt x="8265525" y="4538650"/>
                  <a:pt x="8267128" y="4530691"/>
                </a:cubicBezTo>
                <a:cubicBezTo>
                  <a:pt x="8268527" y="4523787"/>
                  <a:pt x="8267248" y="4517367"/>
                  <a:pt x="8263327" y="4511559"/>
                </a:cubicBezTo>
                <a:cubicBezTo>
                  <a:pt x="8260894" y="4507956"/>
                  <a:pt x="8258116" y="4505502"/>
                  <a:pt x="8250169" y="4499916"/>
                </a:cubicBezTo>
                <a:cubicBezTo>
                  <a:pt x="8242458" y="4494529"/>
                  <a:pt x="8239952" y="4492401"/>
                  <a:pt x="8236392" y="4488336"/>
                </a:cubicBezTo>
                <a:cubicBezTo>
                  <a:pt x="8231842" y="4483105"/>
                  <a:pt x="8228687" y="4476170"/>
                  <a:pt x="8226997" y="4467633"/>
                </a:cubicBezTo>
                <a:cubicBezTo>
                  <a:pt x="8225937" y="4462441"/>
                  <a:pt x="8223199" y="4445036"/>
                  <a:pt x="8220220" y="4424331"/>
                </a:cubicBezTo>
                <a:cubicBezTo>
                  <a:pt x="8218987" y="4415791"/>
                  <a:pt x="8217461" y="4405310"/>
                  <a:pt x="8216827" y="4401053"/>
                </a:cubicBezTo>
                <a:cubicBezTo>
                  <a:pt x="8216205" y="4396736"/>
                  <a:pt x="8215902" y="4393120"/>
                  <a:pt x="8216112" y="4392978"/>
                </a:cubicBezTo>
                <a:cubicBezTo>
                  <a:pt x="8216357" y="4392813"/>
                  <a:pt x="8218437" y="4392122"/>
                  <a:pt x="8220704" y="4391406"/>
                </a:cubicBezTo>
                <a:cubicBezTo>
                  <a:pt x="8240243" y="4385498"/>
                  <a:pt x="8262334" y="4375675"/>
                  <a:pt x="8279493" y="4365262"/>
                </a:cubicBezTo>
                <a:lnTo>
                  <a:pt x="8284626" y="4362152"/>
                </a:lnTo>
                <a:lnTo>
                  <a:pt x="8285310" y="4365052"/>
                </a:lnTo>
                <a:cubicBezTo>
                  <a:pt x="8286342" y="4369296"/>
                  <a:pt x="8286263" y="4373628"/>
                  <a:pt x="8285031" y="4381081"/>
                </a:cubicBezTo>
                <a:cubicBezTo>
                  <a:pt x="8284420" y="4384703"/>
                  <a:pt x="8283884" y="4389038"/>
                  <a:pt x="8283800" y="4390724"/>
                </a:cubicBezTo>
                <a:cubicBezTo>
                  <a:pt x="8283491" y="4397809"/>
                  <a:pt x="8287594" y="4404716"/>
                  <a:pt x="8294170" y="4408120"/>
                </a:cubicBezTo>
                <a:cubicBezTo>
                  <a:pt x="8299420" y="4410840"/>
                  <a:pt x="8307883" y="4410780"/>
                  <a:pt x="8315757" y="4407959"/>
                </a:cubicBezTo>
                <a:cubicBezTo>
                  <a:pt x="8333701" y="4401498"/>
                  <a:pt x="8346533" y="4385957"/>
                  <a:pt x="8344805" y="4372913"/>
                </a:cubicBezTo>
                <a:cubicBezTo>
                  <a:pt x="8344317" y="4369474"/>
                  <a:pt x="8344234" y="4369276"/>
                  <a:pt x="8341706" y="4365532"/>
                </a:cubicBezTo>
                <a:cubicBezTo>
                  <a:pt x="8337572" y="4359410"/>
                  <a:pt x="8335188" y="4358066"/>
                  <a:pt x="8323500" y="4355464"/>
                </a:cubicBezTo>
                <a:cubicBezTo>
                  <a:pt x="8319562" y="4354609"/>
                  <a:pt x="8315376" y="4353462"/>
                  <a:pt x="8314214" y="4353024"/>
                </a:cubicBezTo>
                <a:cubicBezTo>
                  <a:pt x="8311809" y="4352102"/>
                  <a:pt x="8306335" y="4348972"/>
                  <a:pt x="8305886" y="4348308"/>
                </a:cubicBezTo>
                <a:cubicBezTo>
                  <a:pt x="8305508" y="4347748"/>
                  <a:pt x="8306032" y="4347242"/>
                  <a:pt x="8311753" y="4342666"/>
                </a:cubicBezTo>
                <a:cubicBezTo>
                  <a:pt x="8325409" y="4331816"/>
                  <a:pt x="8340131" y="4317037"/>
                  <a:pt x="8351985" y="4302311"/>
                </a:cubicBezTo>
                <a:lnTo>
                  <a:pt x="8356238" y="4296994"/>
                </a:lnTo>
                <a:lnTo>
                  <a:pt x="8358846" y="4298595"/>
                </a:lnTo>
                <a:cubicBezTo>
                  <a:pt x="8360256" y="4299476"/>
                  <a:pt x="8367740" y="4303846"/>
                  <a:pt x="8375411" y="4308344"/>
                </a:cubicBezTo>
                <a:cubicBezTo>
                  <a:pt x="8414730" y="4331203"/>
                  <a:pt x="8425940" y="4338303"/>
                  <a:pt x="8430865" y="4343484"/>
                </a:cubicBezTo>
                <a:cubicBezTo>
                  <a:pt x="8437591" y="4350505"/>
                  <a:pt x="8439927" y="4355549"/>
                  <a:pt x="8442994" y="4369369"/>
                </a:cubicBezTo>
                <a:cubicBezTo>
                  <a:pt x="8444017" y="4373976"/>
                  <a:pt x="8445371" y="4379225"/>
                  <a:pt x="8446025" y="4381024"/>
                </a:cubicBezTo>
                <a:cubicBezTo>
                  <a:pt x="8450262" y="4392731"/>
                  <a:pt x="8463262" y="4399539"/>
                  <a:pt x="8475677" y="4396505"/>
                </a:cubicBezTo>
                <a:cubicBezTo>
                  <a:pt x="8489308" y="4393160"/>
                  <a:pt x="8504579" y="4378214"/>
                  <a:pt x="8511456" y="4361397"/>
                </a:cubicBezTo>
                <a:cubicBezTo>
                  <a:pt x="8518392" y="4344592"/>
                  <a:pt x="8517049" y="4331136"/>
                  <a:pt x="8507633" y="4322773"/>
                </a:cubicBezTo>
                <a:cubicBezTo>
                  <a:pt x="8504244" y="4319713"/>
                  <a:pt x="8500697" y="4317931"/>
                  <a:pt x="8496091" y="4316916"/>
                </a:cubicBezTo>
                <a:cubicBezTo>
                  <a:pt x="8491402" y="4315854"/>
                  <a:pt x="8486790" y="4315963"/>
                  <a:pt x="8479434" y="4317364"/>
                </a:cubicBezTo>
                <a:cubicBezTo>
                  <a:pt x="8464572" y="4320166"/>
                  <a:pt x="8457359" y="4320044"/>
                  <a:pt x="8449333" y="4316906"/>
                </a:cubicBezTo>
                <a:cubicBezTo>
                  <a:pt x="8441788" y="4313953"/>
                  <a:pt x="8438238" y="4311562"/>
                  <a:pt x="8406771" y="4288189"/>
                </a:cubicBezTo>
                <a:cubicBezTo>
                  <a:pt x="8385464" y="4272320"/>
                  <a:pt x="8377044" y="4265883"/>
                  <a:pt x="8377041" y="4265427"/>
                </a:cubicBezTo>
                <a:cubicBezTo>
                  <a:pt x="8377029" y="4265181"/>
                  <a:pt x="8377942" y="4263291"/>
                  <a:pt x="8379089" y="4261294"/>
                </a:cubicBezTo>
                <a:cubicBezTo>
                  <a:pt x="8387638" y="4246048"/>
                  <a:pt x="8397304" y="4221593"/>
                  <a:pt x="8401973" y="4203466"/>
                </a:cubicBezTo>
                <a:cubicBezTo>
                  <a:pt x="8402602" y="4201003"/>
                  <a:pt x="8403187" y="4198928"/>
                  <a:pt x="8403257" y="4198881"/>
                </a:cubicBezTo>
                <a:cubicBezTo>
                  <a:pt x="8403327" y="4198834"/>
                  <a:pt x="8404431" y="4199412"/>
                  <a:pt x="8405677" y="4200201"/>
                </a:cubicBezTo>
                <a:cubicBezTo>
                  <a:pt x="8409965" y="4202857"/>
                  <a:pt x="8411579" y="4204569"/>
                  <a:pt x="8417634" y="4212858"/>
                </a:cubicBezTo>
                <a:cubicBezTo>
                  <a:pt x="8425153" y="4223164"/>
                  <a:pt x="8426870" y="4224500"/>
                  <a:pt x="8433901" y="4225712"/>
                </a:cubicBezTo>
                <a:cubicBezTo>
                  <a:pt x="8438963" y="4226572"/>
                  <a:pt x="8442718" y="4225871"/>
                  <a:pt x="8446858" y="4223330"/>
                </a:cubicBezTo>
                <a:cubicBezTo>
                  <a:pt x="8450754" y="4220954"/>
                  <a:pt x="8453372" y="4218270"/>
                  <a:pt x="8455934" y="4213993"/>
                </a:cubicBezTo>
                <a:cubicBezTo>
                  <a:pt x="8465244" y="4198591"/>
                  <a:pt x="8465697" y="4176332"/>
                  <a:pt x="8456884" y="4166900"/>
                </a:cubicBezTo>
                <a:cubicBezTo>
                  <a:pt x="8454034" y="4163884"/>
                  <a:pt x="8451062" y="4162274"/>
                  <a:pt x="8446608" y="4161411"/>
                </a:cubicBezTo>
                <a:cubicBezTo>
                  <a:pt x="8442600" y="4160602"/>
                  <a:pt x="8439159" y="4160787"/>
                  <a:pt x="8436110" y="4161928"/>
                </a:cubicBezTo>
                <a:cubicBezTo>
                  <a:pt x="8435129" y="4162285"/>
                  <a:pt x="8431243" y="4164450"/>
                  <a:pt x="8427452" y="4166755"/>
                </a:cubicBezTo>
                <a:cubicBezTo>
                  <a:pt x="8423661" y="4169060"/>
                  <a:pt x="8419308" y="4171439"/>
                  <a:pt x="8417755" y="4172080"/>
                </a:cubicBezTo>
                <a:cubicBezTo>
                  <a:pt x="8414719" y="4173315"/>
                  <a:pt x="8409330" y="4174611"/>
                  <a:pt x="8408602" y="4174287"/>
                </a:cubicBezTo>
                <a:cubicBezTo>
                  <a:pt x="8408379" y="4174183"/>
                  <a:pt x="8408459" y="4172040"/>
                  <a:pt x="8408831" y="4169498"/>
                </a:cubicBezTo>
                <a:cubicBezTo>
                  <a:pt x="8411773" y="4148360"/>
                  <a:pt x="8412033" y="4126945"/>
                  <a:pt x="8409652" y="4102525"/>
                </a:cubicBezTo>
                <a:lnTo>
                  <a:pt x="8409339" y="4099121"/>
                </a:lnTo>
                <a:lnTo>
                  <a:pt x="8426392" y="4094584"/>
                </a:lnTo>
                <a:cubicBezTo>
                  <a:pt x="8455486" y="4086910"/>
                  <a:pt x="8477275" y="4081469"/>
                  <a:pt x="8483999" y="4080189"/>
                </a:cubicBezTo>
                <a:cubicBezTo>
                  <a:pt x="8493027" y="4078474"/>
                  <a:pt x="8500415" y="4078782"/>
                  <a:pt x="8507020" y="4081097"/>
                </a:cubicBezTo>
                <a:cubicBezTo>
                  <a:pt x="8511596" y="4082745"/>
                  <a:pt x="8515613" y="4084923"/>
                  <a:pt x="8523662" y="4090132"/>
                </a:cubicBezTo>
                <a:cubicBezTo>
                  <a:pt x="8535192" y="4097629"/>
                  <a:pt x="8541696" y="4098890"/>
                  <a:pt x="8551334" y="4095439"/>
                </a:cubicBezTo>
                <a:cubicBezTo>
                  <a:pt x="8561206" y="4091881"/>
                  <a:pt x="8567598" y="4082115"/>
                  <a:pt x="8569074" y="4068385"/>
                </a:cubicBezTo>
                <a:cubicBezTo>
                  <a:pt x="8570359" y="4056108"/>
                  <a:pt x="8568423" y="4043510"/>
                  <a:pt x="8563594" y="4032662"/>
                </a:cubicBezTo>
                <a:cubicBezTo>
                  <a:pt x="8561506" y="4028061"/>
                  <a:pt x="8556215" y="4020224"/>
                  <a:pt x="8553284" y="4017467"/>
                </a:cubicBezTo>
                <a:cubicBezTo>
                  <a:pt x="8546209" y="4010835"/>
                  <a:pt x="8536947" y="4008582"/>
                  <a:pt x="8528054" y="4011327"/>
                </a:cubicBezTo>
                <a:cubicBezTo>
                  <a:pt x="8520938" y="4013534"/>
                  <a:pt x="8517351" y="4016669"/>
                  <a:pt x="8509944" y="4027272"/>
                </a:cubicBezTo>
                <a:cubicBezTo>
                  <a:pt x="8503211" y="4036911"/>
                  <a:pt x="8501467" y="4038853"/>
                  <a:pt x="8496105" y="4042830"/>
                </a:cubicBezTo>
                <a:cubicBezTo>
                  <a:pt x="8488937" y="4048128"/>
                  <a:pt x="8483843" y="4049937"/>
                  <a:pt x="8469891" y="4052278"/>
                </a:cubicBezTo>
                <a:cubicBezTo>
                  <a:pt x="8459809" y="4053941"/>
                  <a:pt x="8402928" y="4062396"/>
                  <a:pt x="8402179" y="4062342"/>
                </a:cubicBezTo>
                <a:cubicBezTo>
                  <a:pt x="8402062" y="4062319"/>
                  <a:pt x="8401167" y="4059561"/>
                  <a:pt x="8400199" y="4056242"/>
                </a:cubicBezTo>
                <a:cubicBezTo>
                  <a:pt x="8394344" y="4036256"/>
                  <a:pt x="8384363" y="4013402"/>
                  <a:pt x="8373758" y="3995809"/>
                </a:cubicBezTo>
                <a:cubicBezTo>
                  <a:pt x="8370447" y="3990302"/>
                  <a:pt x="8370286" y="3990818"/>
                  <a:pt x="8375467" y="3989968"/>
                </a:cubicBezTo>
                <a:cubicBezTo>
                  <a:pt x="8379736" y="3989276"/>
                  <a:pt x="8382266" y="3989402"/>
                  <a:pt x="8390715" y="3990828"/>
                </a:cubicBezTo>
                <a:cubicBezTo>
                  <a:pt x="8394898" y="3991518"/>
                  <a:pt x="8399514" y="3992018"/>
                  <a:pt x="8400953" y="3991963"/>
                </a:cubicBezTo>
                <a:cubicBezTo>
                  <a:pt x="8409590" y="3991479"/>
                  <a:pt x="8416461" y="3985211"/>
                  <a:pt x="8418070" y="3976281"/>
                </a:cubicBezTo>
                <a:cubicBezTo>
                  <a:pt x="8420655" y="3962158"/>
                  <a:pt x="8409011" y="3941140"/>
                  <a:pt x="8394214" y="3933253"/>
                </a:cubicBezTo>
                <a:cubicBezTo>
                  <a:pt x="8390550" y="3931296"/>
                  <a:pt x="8384666" y="3930124"/>
                  <a:pt x="8381168" y="3930601"/>
                </a:cubicBezTo>
                <a:cubicBezTo>
                  <a:pt x="8377600" y="3931125"/>
                  <a:pt x="8373888" y="3932868"/>
                  <a:pt x="8371047" y="3935449"/>
                </a:cubicBezTo>
                <a:cubicBezTo>
                  <a:pt x="8367134" y="3939007"/>
                  <a:pt x="8365864" y="3941953"/>
                  <a:pt x="8363413" y="3953183"/>
                </a:cubicBezTo>
                <a:cubicBezTo>
                  <a:pt x="8362638" y="3956711"/>
                  <a:pt x="8361596" y="3960674"/>
                  <a:pt x="8361112" y="3961918"/>
                </a:cubicBezTo>
                <a:cubicBezTo>
                  <a:pt x="8360224" y="3964148"/>
                  <a:pt x="8357420" y="3969046"/>
                  <a:pt x="8356755" y="3969495"/>
                </a:cubicBezTo>
                <a:cubicBezTo>
                  <a:pt x="8356371" y="3969755"/>
                  <a:pt x="8355498" y="3968765"/>
                  <a:pt x="8350474" y="3962530"/>
                </a:cubicBezTo>
                <a:cubicBezTo>
                  <a:pt x="8343692" y="3954070"/>
                  <a:pt x="8334397" y="3944149"/>
                  <a:pt x="8325673" y="3935981"/>
                </a:cubicBezTo>
                <a:cubicBezTo>
                  <a:pt x="8321224" y="3931804"/>
                  <a:pt x="8311810" y="3923745"/>
                  <a:pt x="8308918" y="3921573"/>
                </a:cubicBezTo>
                <a:lnTo>
                  <a:pt x="8307483" y="3920504"/>
                </a:lnTo>
                <a:lnTo>
                  <a:pt x="8310809" y="3914795"/>
                </a:lnTo>
                <a:cubicBezTo>
                  <a:pt x="8317032" y="3904023"/>
                  <a:pt x="8329526" y="3882853"/>
                  <a:pt x="8335148" y="3873455"/>
                </a:cubicBezTo>
                <a:cubicBezTo>
                  <a:pt x="8345790" y="3855726"/>
                  <a:pt x="8349842" y="3849884"/>
                  <a:pt x="8354175" y="3846194"/>
                </a:cubicBezTo>
                <a:cubicBezTo>
                  <a:pt x="8355258" y="3845310"/>
                  <a:pt x="8356644" y="3844119"/>
                  <a:pt x="8357238" y="3843566"/>
                </a:cubicBezTo>
                <a:cubicBezTo>
                  <a:pt x="8358962" y="3842045"/>
                  <a:pt x="8365428" y="3838800"/>
                  <a:pt x="8369156" y="3837607"/>
                </a:cubicBezTo>
                <a:cubicBezTo>
                  <a:pt x="8371037" y="3837000"/>
                  <a:pt x="8375888" y="3835812"/>
                  <a:pt x="8379922" y="3834922"/>
                </a:cubicBezTo>
                <a:cubicBezTo>
                  <a:pt x="8383979" y="3834068"/>
                  <a:pt x="8388643" y="3832905"/>
                  <a:pt x="8390314" y="3832287"/>
                </a:cubicBezTo>
                <a:cubicBezTo>
                  <a:pt x="8398737" y="3829299"/>
                  <a:pt x="8404316" y="3822629"/>
                  <a:pt x="8406170" y="3813380"/>
                </a:cubicBezTo>
                <a:cubicBezTo>
                  <a:pt x="8407717" y="3805715"/>
                  <a:pt x="8405942" y="3798560"/>
                  <a:pt x="8400604" y="3790653"/>
                </a:cubicBezTo>
                <a:cubicBezTo>
                  <a:pt x="8390942" y="3776344"/>
                  <a:pt x="8374113" y="3765449"/>
                  <a:pt x="8357825" y="3762897"/>
                </a:cubicBezTo>
                <a:cubicBezTo>
                  <a:pt x="8348580" y="3761499"/>
                  <a:pt x="8341237" y="3762993"/>
                  <a:pt x="8335423" y="3767581"/>
                </a:cubicBezTo>
                <a:cubicBezTo>
                  <a:pt x="8330610" y="3771391"/>
                  <a:pt x="8326937" y="3777793"/>
                  <a:pt x="8326025" y="3783909"/>
                </a:cubicBezTo>
                <a:cubicBezTo>
                  <a:pt x="8325384" y="3788315"/>
                  <a:pt x="8325576" y="3791089"/>
                  <a:pt x="8327321" y="3801065"/>
                </a:cubicBezTo>
                <a:cubicBezTo>
                  <a:pt x="8329272" y="3812176"/>
                  <a:pt x="8329388" y="3815969"/>
                  <a:pt x="8328023" y="3822849"/>
                </a:cubicBezTo>
                <a:cubicBezTo>
                  <a:pt x="8326228" y="3831956"/>
                  <a:pt x="8324118" y="3835621"/>
                  <a:pt x="8309102" y="3855998"/>
                </a:cubicBezTo>
                <a:cubicBezTo>
                  <a:pt x="8297547" y="3871695"/>
                  <a:pt x="8277081" y="3899010"/>
                  <a:pt x="8276696" y="3899270"/>
                </a:cubicBezTo>
                <a:cubicBezTo>
                  <a:pt x="8276521" y="3899388"/>
                  <a:pt x="8275007" y="3898729"/>
                  <a:pt x="8273387" y="3897837"/>
                </a:cubicBezTo>
                <a:cubicBezTo>
                  <a:pt x="8256414" y="3888312"/>
                  <a:pt x="8235442" y="3879653"/>
                  <a:pt x="8216761" y="3874388"/>
                </a:cubicBezTo>
                <a:cubicBezTo>
                  <a:pt x="8213020" y="3873297"/>
                  <a:pt x="8209245" y="3872231"/>
                  <a:pt x="8208412" y="3871978"/>
                </a:cubicBezTo>
                <a:lnTo>
                  <a:pt x="8206887" y="3871530"/>
                </a:lnTo>
                <a:lnTo>
                  <a:pt x="8208035" y="3869685"/>
                </a:lnTo>
                <a:cubicBezTo>
                  <a:pt x="8210088" y="3866465"/>
                  <a:pt x="8212906" y="3863850"/>
                  <a:pt x="8219714" y="3858999"/>
                </a:cubicBezTo>
                <a:cubicBezTo>
                  <a:pt x="8227222" y="3853675"/>
                  <a:pt x="8229445" y="3851613"/>
                  <a:pt x="8231067" y="3848736"/>
                </a:cubicBezTo>
                <a:cubicBezTo>
                  <a:pt x="8233546" y="3844260"/>
                  <a:pt x="8233890" y="3837000"/>
                  <a:pt x="8231811" y="3832036"/>
                </a:cubicBezTo>
                <a:cubicBezTo>
                  <a:pt x="8226811" y="3819878"/>
                  <a:pt x="8205592" y="3811080"/>
                  <a:pt x="8187685" y="3813748"/>
                </a:cubicBezTo>
                <a:cubicBezTo>
                  <a:pt x="8182023" y="3814565"/>
                  <a:pt x="8179407" y="3815517"/>
                  <a:pt x="8175757" y="3818032"/>
                </a:cubicBezTo>
                <a:cubicBezTo>
                  <a:pt x="8170953" y="3821326"/>
                  <a:pt x="8168210" y="3826540"/>
                  <a:pt x="8167872" y="3832829"/>
                </a:cubicBezTo>
                <a:cubicBezTo>
                  <a:pt x="8167643" y="3837619"/>
                  <a:pt x="8168642" y="3840306"/>
                  <a:pt x="8173738" y="3848682"/>
                </a:cubicBezTo>
                <a:cubicBezTo>
                  <a:pt x="8176114" y="3852579"/>
                  <a:pt x="8178575" y="3856978"/>
                  <a:pt x="8179193" y="3858497"/>
                </a:cubicBezTo>
                <a:cubicBezTo>
                  <a:pt x="8180322" y="3861300"/>
                  <a:pt x="8181662" y="3866151"/>
                  <a:pt x="8181312" y="3866387"/>
                </a:cubicBezTo>
                <a:cubicBezTo>
                  <a:pt x="8181207" y="3866458"/>
                  <a:pt x="8178466" y="3866169"/>
                  <a:pt x="8175232" y="3865755"/>
                </a:cubicBezTo>
                <a:cubicBezTo>
                  <a:pt x="8154870" y="3863204"/>
                  <a:pt x="8135377" y="3862919"/>
                  <a:pt x="8114562" y="3864902"/>
                </a:cubicBezTo>
                <a:cubicBezTo>
                  <a:pt x="8109144" y="3865401"/>
                  <a:pt x="8107657" y="3865386"/>
                  <a:pt x="8107525" y="3864813"/>
                </a:cubicBezTo>
                <a:cubicBezTo>
                  <a:pt x="8107453" y="3864404"/>
                  <a:pt x="8105788" y="3858092"/>
                  <a:pt x="8103847" y="3850692"/>
                </a:cubicBezTo>
                <a:cubicBezTo>
                  <a:pt x="8093811" y="3812595"/>
                  <a:pt x="8089104" y="3792802"/>
                  <a:pt x="8088730" y="3786891"/>
                </a:cubicBezTo>
                <a:cubicBezTo>
                  <a:pt x="8088253" y="3779472"/>
                  <a:pt x="8089581" y="3772463"/>
                  <a:pt x="8092612" y="3766240"/>
                </a:cubicBezTo>
                <a:cubicBezTo>
                  <a:pt x="8093503" y="3764467"/>
                  <a:pt x="8096157" y="3760026"/>
                  <a:pt x="8098442" y="3756395"/>
                </a:cubicBezTo>
                <a:cubicBezTo>
                  <a:pt x="8104056" y="3747664"/>
                  <a:pt x="8105375" y="3744940"/>
                  <a:pt x="8106318" y="3740228"/>
                </a:cubicBezTo>
                <a:cubicBezTo>
                  <a:pt x="8107545" y="3733900"/>
                  <a:pt x="8106137" y="3727363"/>
                  <a:pt x="8102263" y="3721625"/>
                </a:cubicBezTo>
                <a:cubicBezTo>
                  <a:pt x="8098933" y="3716692"/>
                  <a:pt x="8094453" y="3713452"/>
                  <a:pt x="8087848" y="3711137"/>
                </a:cubicBezTo>
                <a:cubicBezTo>
                  <a:pt x="8078522" y="3707960"/>
                  <a:pt x="8063501" y="3707813"/>
                  <a:pt x="8052632" y="3710873"/>
                </a:cubicBezTo>
                <a:cubicBezTo>
                  <a:pt x="8044755" y="3713085"/>
                  <a:pt x="8042127" y="3714248"/>
                  <a:pt x="8035433" y="3718513"/>
                </a:cubicBezTo>
                <a:cubicBezTo>
                  <a:pt x="8029857" y="3722023"/>
                  <a:pt x="8028925" y="3722754"/>
                  <a:pt x="8026716" y="3725213"/>
                </a:cubicBezTo>
                <a:cubicBezTo>
                  <a:pt x="8022959" y="3729380"/>
                  <a:pt x="8021339" y="3732562"/>
                  <a:pt x="8020351" y="3737661"/>
                </a:cubicBezTo>
                <a:cubicBezTo>
                  <a:pt x="8019669" y="3741177"/>
                  <a:pt x="8019597" y="3742957"/>
                  <a:pt x="8020061" y="3746056"/>
                </a:cubicBezTo>
                <a:cubicBezTo>
                  <a:pt x="8020841" y="3751285"/>
                  <a:pt x="8021862" y="3753703"/>
                  <a:pt x="8025072" y="3758004"/>
                </a:cubicBezTo>
                <a:cubicBezTo>
                  <a:pt x="8027904" y="3761745"/>
                  <a:pt x="8029469" y="3763083"/>
                  <a:pt x="8039355" y="3769956"/>
                </a:cubicBezTo>
                <a:cubicBezTo>
                  <a:pt x="8050205" y="3777503"/>
                  <a:pt x="8055524" y="3784099"/>
                  <a:pt x="8058780" y="3794277"/>
                </a:cubicBezTo>
                <a:cubicBezTo>
                  <a:pt x="8060629" y="3799957"/>
                  <a:pt x="8062376" y="3810237"/>
                  <a:pt x="8067466" y="3845459"/>
                </a:cubicBezTo>
                <a:cubicBezTo>
                  <a:pt x="8068651" y="3853777"/>
                  <a:pt x="8070030" y="3863287"/>
                  <a:pt x="8070530" y="3866667"/>
                </a:cubicBezTo>
                <a:lnTo>
                  <a:pt x="8071444" y="3872773"/>
                </a:lnTo>
                <a:lnTo>
                  <a:pt x="8067657" y="3873802"/>
                </a:lnTo>
                <a:cubicBezTo>
                  <a:pt x="8048466" y="3879018"/>
                  <a:pt x="8026278" y="3888396"/>
                  <a:pt x="8007050" y="3899443"/>
                </a:cubicBezTo>
                <a:lnTo>
                  <a:pt x="8000761" y="3903026"/>
                </a:lnTo>
                <a:lnTo>
                  <a:pt x="8000278" y="3900500"/>
                </a:lnTo>
                <a:cubicBezTo>
                  <a:pt x="7999443" y="3895869"/>
                  <a:pt x="7999554" y="3892789"/>
                  <a:pt x="8000808" y="3885219"/>
                </a:cubicBezTo>
                <a:cubicBezTo>
                  <a:pt x="8002659" y="3873629"/>
                  <a:pt x="8002322" y="3870037"/>
                  <a:pt x="7998897" y="3864964"/>
                </a:cubicBezTo>
                <a:cubicBezTo>
                  <a:pt x="7995708" y="3860241"/>
                  <a:pt x="7991478" y="3857596"/>
                  <a:pt x="7985549" y="3856659"/>
                </a:cubicBezTo>
                <a:cubicBezTo>
                  <a:pt x="7977463" y="3855395"/>
                  <a:pt x="7967962" y="3858143"/>
                  <a:pt x="7958563" y="3864438"/>
                </a:cubicBezTo>
                <a:cubicBezTo>
                  <a:pt x="7949375" y="3870591"/>
                  <a:pt x="7943251" y="3878341"/>
                  <a:pt x="7941366" y="3886185"/>
                </a:cubicBezTo>
                <a:cubicBezTo>
                  <a:pt x="7939927" y="3892351"/>
                  <a:pt x="7941011" y="3897426"/>
                  <a:pt x="7944928" y="3902473"/>
                </a:cubicBezTo>
                <a:cubicBezTo>
                  <a:pt x="7948491" y="3907147"/>
                  <a:pt x="7951719" y="3908685"/>
                  <a:pt x="7963172" y="3911241"/>
                </a:cubicBezTo>
                <a:cubicBezTo>
                  <a:pt x="7966724" y="3912051"/>
                  <a:pt x="7971016" y="3913279"/>
                  <a:pt x="7972730" y="3914007"/>
                </a:cubicBezTo>
                <a:cubicBezTo>
                  <a:pt x="7975699" y="3915313"/>
                  <a:pt x="7979001" y="3917260"/>
                  <a:pt x="7978921" y="3917670"/>
                </a:cubicBezTo>
                <a:cubicBezTo>
                  <a:pt x="7978899" y="3917788"/>
                  <a:pt x="7976650" y="3919662"/>
                  <a:pt x="7973912" y="3921868"/>
                </a:cubicBezTo>
                <a:cubicBezTo>
                  <a:pt x="7957680" y="3934712"/>
                  <a:pt x="7942306" y="3950032"/>
                  <a:pt x="7930152" y="3965522"/>
                </a:cubicBezTo>
                <a:cubicBezTo>
                  <a:pt x="7928502" y="3967604"/>
                  <a:pt x="7927084" y="3969274"/>
                  <a:pt x="7927002" y="3969228"/>
                </a:cubicBezTo>
                <a:cubicBezTo>
                  <a:pt x="7926650" y="3969160"/>
                  <a:pt x="7898126" y="3952408"/>
                  <a:pt x="7887529" y="3946065"/>
                </a:cubicBezTo>
                <a:cubicBezTo>
                  <a:pt x="7861412" y="3930540"/>
                  <a:pt x="7857215" y="3927416"/>
                  <a:pt x="7852065" y="3919789"/>
                </a:cubicBezTo>
                <a:cubicBezTo>
                  <a:pt x="7848333" y="3914261"/>
                  <a:pt x="7846750" y="3909880"/>
                  <a:pt x="7844160" y="3897672"/>
                </a:cubicBezTo>
                <a:cubicBezTo>
                  <a:pt x="7842246" y="3888727"/>
                  <a:pt x="7841366" y="3886367"/>
                  <a:pt x="7838626" y="3882309"/>
                </a:cubicBezTo>
                <a:cubicBezTo>
                  <a:pt x="7836783" y="3879580"/>
                  <a:pt x="7835900" y="3878649"/>
                  <a:pt x="7833631" y="3877023"/>
                </a:cubicBezTo>
                <a:cubicBezTo>
                  <a:pt x="7821486" y="3868313"/>
                  <a:pt x="7807087" y="3870445"/>
                  <a:pt x="7793394" y="3883052"/>
                </a:cubicBezTo>
                <a:cubicBezTo>
                  <a:pt x="7782112" y="3893420"/>
                  <a:pt x="7774651" y="3906658"/>
                  <a:pt x="7772402" y="3920298"/>
                </a:cubicBezTo>
                <a:cubicBezTo>
                  <a:pt x="7771509" y="3925689"/>
                  <a:pt x="7771518" y="3929248"/>
                  <a:pt x="7772422" y="3933528"/>
                </a:cubicBezTo>
                <a:cubicBezTo>
                  <a:pt x="7775071" y="3945899"/>
                  <a:pt x="7787576" y="3954162"/>
                  <a:pt x="7801112" y="3952562"/>
                </a:cubicBezTo>
                <a:cubicBezTo>
                  <a:pt x="7803451" y="3952255"/>
                  <a:pt x="7808212" y="3951537"/>
                  <a:pt x="7811708" y="3950908"/>
                </a:cubicBezTo>
                <a:cubicBezTo>
                  <a:pt x="7820058" y="3949396"/>
                  <a:pt x="7824880" y="3949145"/>
                  <a:pt x="7830013" y="3949959"/>
                </a:cubicBezTo>
                <a:cubicBezTo>
                  <a:pt x="7840664" y="3951629"/>
                  <a:pt x="7845480" y="3954388"/>
                  <a:pt x="7872679" y="3974683"/>
                </a:cubicBezTo>
                <a:cubicBezTo>
                  <a:pt x="7874642" y="3976158"/>
                  <a:pt x="7879240" y="3979574"/>
                  <a:pt x="7882909" y="3982292"/>
                </a:cubicBezTo>
                <a:cubicBezTo>
                  <a:pt x="7886577" y="3985010"/>
                  <a:pt x="7893398" y="3990134"/>
                  <a:pt x="7898125" y="3993665"/>
                </a:cubicBezTo>
                <a:lnTo>
                  <a:pt x="7906721" y="4000137"/>
                </a:lnTo>
                <a:lnTo>
                  <a:pt x="7904810" y="4003566"/>
                </a:lnTo>
                <a:cubicBezTo>
                  <a:pt x="7895474" y="4020515"/>
                  <a:pt x="7886602" y="4042448"/>
                  <a:pt x="7881561" y="4061080"/>
                </a:cubicBezTo>
                <a:cubicBezTo>
                  <a:pt x="7880106" y="4066392"/>
                  <a:pt x="7879886" y="4066897"/>
                  <a:pt x="7879088" y="4066621"/>
                </a:cubicBezTo>
                <a:cubicBezTo>
                  <a:pt x="7877094" y="4065930"/>
                  <a:pt x="7873642" y="4062098"/>
                  <a:pt x="7868189" y="4054625"/>
                </a:cubicBezTo>
                <a:cubicBezTo>
                  <a:pt x="7865190" y="4050486"/>
                  <a:pt x="7862112" y="4046606"/>
                  <a:pt x="7861382" y="4045977"/>
                </a:cubicBezTo>
                <a:cubicBezTo>
                  <a:pt x="7858806" y="4043897"/>
                  <a:pt x="7855872" y="4042568"/>
                  <a:pt x="7852403" y="4041955"/>
                </a:cubicBezTo>
                <a:cubicBezTo>
                  <a:pt x="7843051" y="4040324"/>
                  <a:pt x="7835233" y="4044736"/>
                  <a:pt x="7829487" y="4054932"/>
                </a:cubicBezTo>
                <a:cubicBezTo>
                  <a:pt x="7820763" y="4070296"/>
                  <a:pt x="7820597" y="4091698"/>
                  <a:pt x="7829091" y="4100734"/>
                </a:cubicBezTo>
                <a:cubicBezTo>
                  <a:pt x="7834122" y="4106149"/>
                  <a:pt x="7842705" y="4108300"/>
                  <a:pt x="7849621" y="4105871"/>
                </a:cubicBezTo>
                <a:cubicBezTo>
                  <a:pt x="7851093" y="4105336"/>
                  <a:pt x="7854956" y="4103288"/>
                  <a:pt x="7859131" y="4100723"/>
                </a:cubicBezTo>
                <a:cubicBezTo>
                  <a:pt x="7865676" y="4096763"/>
                  <a:pt x="7869504" y="4094891"/>
                  <a:pt x="7872778" y="4094158"/>
                </a:cubicBezTo>
                <a:cubicBezTo>
                  <a:pt x="7873514" y="4093966"/>
                  <a:pt x="7874204" y="4093857"/>
                  <a:pt x="7874263" y="4093868"/>
                </a:cubicBezTo>
                <a:cubicBezTo>
                  <a:pt x="7874357" y="4093856"/>
                  <a:pt x="7874016" y="4097652"/>
                  <a:pt x="7873458" y="4102256"/>
                </a:cubicBezTo>
                <a:cubicBezTo>
                  <a:pt x="7871084" y="4122348"/>
                  <a:pt x="7871009" y="4143434"/>
                  <a:pt x="7873252" y="4164178"/>
                </a:cubicBezTo>
                <a:cubicBezTo>
                  <a:pt x="7873611" y="4167501"/>
                  <a:pt x="7873838" y="4170251"/>
                  <a:pt x="7873768" y="4170298"/>
                </a:cubicBezTo>
                <a:cubicBezTo>
                  <a:pt x="7873278" y="4170629"/>
                  <a:pt x="7827761" y="4182414"/>
                  <a:pt x="7815579" y="4185341"/>
                </a:cubicBezTo>
                <a:cubicBezTo>
                  <a:pt x="7796852" y="4189887"/>
                  <a:pt x="7790474" y="4190322"/>
                  <a:pt x="7781866" y="4187679"/>
                </a:cubicBezTo>
                <a:cubicBezTo>
                  <a:pt x="7776905" y="4186139"/>
                  <a:pt x="7773664" y="4184507"/>
                  <a:pt x="7765308" y="4179147"/>
                </a:cubicBezTo>
                <a:cubicBezTo>
                  <a:pt x="7761524" y="4176710"/>
                  <a:pt x="7757271" y="4174183"/>
                  <a:pt x="7755909" y="4173523"/>
                </a:cubicBezTo>
                <a:cubicBezTo>
                  <a:pt x="7752458" y="4171881"/>
                  <a:pt x="7746375" y="4170792"/>
                  <a:pt x="7742865" y="4171176"/>
                </a:cubicBezTo>
                <a:cubicBezTo>
                  <a:pt x="7736840" y="4171831"/>
                  <a:pt x="7730245" y="4175113"/>
                  <a:pt x="7726547" y="4179290"/>
                </a:cubicBezTo>
                <a:cubicBezTo>
                  <a:pt x="7716987" y="4190023"/>
                  <a:pt x="7715161" y="4211681"/>
                  <a:pt x="7722138" y="4231367"/>
                </a:cubicBezTo>
                <a:cubicBezTo>
                  <a:pt x="7723591" y="4235480"/>
                  <a:pt x="7724336" y="4236963"/>
                  <a:pt x="7727693" y="4242235"/>
                </a:cubicBezTo>
                <a:cubicBezTo>
                  <a:pt x="7732231" y="4249409"/>
                  <a:pt x="7734623" y="4251970"/>
                  <a:pt x="7739474" y="4254857"/>
                </a:cubicBezTo>
                <a:cubicBezTo>
                  <a:pt x="7745290" y="4258266"/>
                  <a:pt x="7753817" y="4258977"/>
                  <a:pt x="7760663" y="4256596"/>
                </a:cubicBezTo>
                <a:cubicBezTo>
                  <a:pt x="7763922" y="4255465"/>
                  <a:pt x="7768843" y="4252041"/>
                  <a:pt x="7771482" y="4249087"/>
                </a:cubicBezTo>
                <a:cubicBezTo>
                  <a:pt x="7772692" y="4247711"/>
                  <a:pt x="7775444" y="4244018"/>
                  <a:pt x="7777673" y="4240832"/>
                </a:cubicBezTo>
                <a:cubicBezTo>
                  <a:pt x="7786007" y="4228737"/>
                  <a:pt x="7791096" y="4224130"/>
                  <a:pt x="7800030" y="4220390"/>
                </a:cubicBezTo>
                <a:cubicBezTo>
                  <a:pt x="7806709" y="4217612"/>
                  <a:pt x="7813329" y="4216402"/>
                  <a:pt x="7853811" y="4210513"/>
                </a:cubicBezTo>
                <a:cubicBezTo>
                  <a:pt x="7862105" y="4209294"/>
                  <a:pt x="7871708" y="4207903"/>
                  <a:pt x="7875217" y="4207368"/>
                </a:cubicBezTo>
                <a:lnTo>
                  <a:pt x="7881510" y="4206430"/>
                </a:lnTo>
                <a:lnTo>
                  <a:pt x="7882168" y="4208838"/>
                </a:lnTo>
                <a:cubicBezTo>
                  <a:pt x="7886825" y="4226220"/>
                  <a:pt x="7896631" y="4249192"/>
                  <a:pt x="7907573" y="4268340"/>
                </a:cubicBezTo>
                <a:cubicBezTo>
                  <a:pt x="7909679" y="4272063"/>
                  <a:pt x="7910722" y="4274211"/>
                  <a:pt x="7910477" y="4274376"/>
                </a:cubicBezTo>
                <a:cubicBezTo>
                  <a:pt x="7909183" y="4275250"/>
                  <a:pt x="7901876" y="4274988"/>
                  <a:pt x="7894975" y="4273893"/>
                </a:cubicBezTo>
                <a:cubicBezTo>
                  <a:pt x="7882869" y="4271879"/>
                  <a:pt x="7879897" y="4272154"/>
                  <a:pt x="7874766" y="4275567"/>
                </a:cubicBezTo>
                <a:cubicBezTo>
                  <a:pt x="7869624" y="4279039"/>
                  <a:pt x="7867362" y="4282552"/>
                  <a:pt x="7866334" y="4288799"/>
                </a:cubicBezTo>
                <a:cubicBezTo>
                  <a:pt x="7865656" y="4292924"/>
                  <a:pt x="7865899" y="4296376"/>
                  <a:pt x="7867262" y="4301262"/>
                </a:cubicBezTo>
                <a:cubicBezTo>
                  <a:pt x="7872142" y="4318748"/>
                  <a:pt x="7887816" y="4334193"/>
                  <a:pt x="7900634" y="4334095"/>
                </a:cubicBezTo>
                <a:cubicBezTo>
                  <a:pt x="7904896" y="4334070"/>
                  <a:pt x="7907233" y="4333308"/>
                  <a:pt x="7911045" y="4330733"/>
                </a:cubicBezTo>
                <a:cubicBezTo>
                  <a:pt x="7916572" y="4327001"/>
                  <a:pt x="7918356" y="4323760"/>
                  <a:pt x="7920496" y="4313503"/>
                </a:cubicBezTo>
                <a:cubicBezTo>
                  <a:pt x="7922090" y="4305908"/>
                  <a:pt x="7923170" y="4302377"/>
                  <a:pt x="7924942" y="4299194"/>
                </a:cubicBezTo>
                <a:lnTo>
                  <a:pt x="7926286" y="4296810"/>
                </a:lnTo>
                <a:lnTo>
                  <a:pt x="7927713" y="4298546"/>
                </a:lnTo>
                <a:cubicBezTo>
                  <a:pt x="7928479" y="4299455"/>
                  <a:pt x="7931180" y="4302776"/>
                  <a:pt x="7933691" y="4305817"/>
                </a:cubicBezTo>
                <a:cubicBezTo>
                  <a:pt x="7944977" y="4319589"/>
                  <a:pt x="7959978" y="4334266"/>
                  <a:pt x="7974069" y="4345330"/>
                </a:cubicBezTo>
                <a:cubicBezTo>
                  <a:pt x="7976786" y="4347468"/>
                  <a:pt x="7979126" y="4349351"/>
                  <a:pt x="7979245" y="4349526"/>
                </a:cubicBezTo>
                <a:cubicBezTo>
                  <a:pt x="7979386" y="4349736"/>
                  <a:pt x="7977846" y="4352660"/>
                  <a:pt x="7975888" y="4356019"/>
                </a:cubicBezTo>
                <a:cubicBezTo>
                  <a:pt x="7941595" y="4414674"/>
                  <a:pt x="7939935" y="4417119"/>
                  <a:pt x="7930595" y="4423426"/>
                </a:cubicBezTo>
                <a:cubicBezTo>
                  <a:pt x="7924544" y="4427512"/>
                  <a:pt x="7921366" y="4428689"/>
                  <a:pt x="7909908" y="4431179"/>
                </a:cubicBezTo>
                <a:cubicBezTo>
                  <a:pt x="7895188" y="4434344"/>
                  <a:pt x="7890777" y="4436863"/>
                  <a:pt x="7886280" y="4444534"/>
                </a:cubicBezTo>
                <a:cubicBezTo>
                  <a:pt x="7882225" y="4451500"/>
                  <a:pt x="7881518" y="4458751"/>
                  <a:pt x="7884059" y="4466662"/>
                </a:cubicBezTo>
                <a:cubicBezTo>
                  <a:pt x="7885609" y="4471372"/>
                  <a:pt x="7891703" y="4480398"/>
                  <a:pt x="7896389" y="4484925"/>
                </a:cubicBezTo>
                <a:cubicBezTo>
                  <a:pt x="7910211" y="4498156"/>
                  <a:pt x="7928741" y="4505612"/>
                  <a:pt x="7942379" y="4503484"/>
                </a:cubicBezTo>
                <a:cubicBezTo>
                  <a:pt x="7946683" y="4502768"/>
                  <a:pt x="7949404" y="4501745"/>
                  <a:pt x="7952623" y="4499572"/>
                </a:cubicBezTo>
                <a:cubicBezTo>
                  <a:pt x="7958814" y="4495392"/>
                  <a:pt x="7963332" y="4487299"/>
                  <a:pt x="7963638" y="4479758"/>
                </a:cubicBezTo>
                <a:cubicBezTo>
                  <a:pt x="7963768" y="4475952"/>
                  <a:pt x="7963459" y="4473156"/>
                  <a:pt x="7961850" y="4464361"/>
                </a:cubicBezTo>
                <a:cubicBezTo>
                  <a:pt x="7960360" y="4456046"/>
                  <a:pt x="7960106" y="4452652"/>
                  <a:pt x="7960522" y="4447685"/>
                </a:cubicBezTo>
                <a:cubicBezTo>
                  <a:pt x="7961110" y="4440259"/>
                  <a:pt x="7964006" y="4433159"/>
                  <a:pt x="7969891" y="4424602"/>
                </a:cubicBezTo>
                <a:cubicBezTo>
                  <a:pt x="7973617" y="4419183"/>
                  <a:pt x="7980874" y="4409190"/>
                  <a:pt x="7986357" y="4401923"/>
                </a:cubicBezTo>
                <a:cubicBezTo>
                  <a:pt x="7989110" y="4398231"/>
                  <a:pt x="7994604" y="4390905"/>
                  <a:pt x="8005487" y="4376324"/>
                </a:cubicBezTo>
                <a:cubicBezTo>
                  <a:pt x="8008042" y="4372867"/>
                  <a:pt x="8010389" y="4370009"/>
                  <a:pt x="8010647" y="4369937"/>
                </a:cubicBezTo>
                <a:cubicBezTo>
                  <a:pt x="8010904" y="4369866"/>
                  <a:pt x="8013334" y="4370975"/>
                  <a:pt x="8015977" y="4372400"/>
                </a:cubicBezTo>
                <a:cubicBezTo>
                  <a:pt x="8032066" y="4380993"/>
                  <a:pt x="8052448" y="4388930"/>
                  <a:pt x="8071584" y="4394040"/>
                </a:cubicBezTo>
                <a:lnTo>
                  <a:pt x="8076989" y="4395484"/>
                </a:lnTo>
                <a:lnTo>
                  <a:pt x="8075945" y="4397106"/>
                </a:lnTo>
                <a:cubicBezTo>
                  <a:pt x="8073591" y="4400784"/>
                  <a:pt x="8071821" y="4402386"/>
                  <a:pt x="8063894" y="4408145"/>
                </a:cubicBezTo>
                <a:cubicBezTo>
                  <a:pt x="8053555" y="4415687"/>
                  <a:pt x="8051835" y="4417816"/>
                  <a:pt x="8050761" y="4424296"/>
                </a:cubicBezTo>
                <a:cubicBezTo>
                  <a:pt x="8049213" y="4433695"/>
                  <a:pt x="8053107" y="4440896"/>
                  <a:pt x="8063000" y="4446798"/>
                </a:cubicBezTo>
                <a:cubicBezTo>
                  <a:pt x="8068145" y="4449894"/>
                  <a:pt x="8073143" y="4451714"/>
                  <a:pt x="8079695" y="4453046"/>
                </a:cubicBezTo>
                <a:cubicBezTo>
                  <a:pt x="8090971" y="4455263"/>
                  <a:pt x="8100890" y="4453965"/>
                  <a:pt x="8107642" y="4449406"/>
                </a:cubicBezTo>
                <a:cubicBezTo>
                  <a:pt x="8112259" y="4446289"/>
                  <a:pt x="8114544" y="4442658"/>
                  <a:pt x="8115447" y="4436905"/>
                </a:cubicBezTo>
                <a:cubicBezTo>
                  <a:pt x="8116408" y="4431162"/>
                  <a:pt x="8115092" y="4426346"/>
                  <a:pt x="8110969" y="4420165"/>
                </a:cubicBezTo>
                <a:cubicBezTo>
                  <a:pt x="8107473" y="4414987"/>
                  <a:pt x="8104442" y="4409140"/>
                  <a:pt x="8103378" y="4405528"/>
                </a:cubicBezTo>
                <a:cubicBezTo>
                  <a:pt x="8101813" y="4400269"/>
                  <a:pt x="8101743" y="4400316"/>
                  <a:pt x="8106664" y="4400966"/>
                </a:cubicBezTo>
                <a:cubicBezTo>
                  <a:pt x="8127917" y="4403782"/>
                  <a:pt x="8152573" y="4403943"/>
                  <a:pt x="8172519" y="4401427"/>
                </a:cubicBezTo>
                <a:cubicBezTo>
                  <a:pt x="8175946" y="4400997"/>
                  <a:pt x="8178872" y="4400804"/>
                  <a:pt x="8179014" y="4401014"/>
                </a:cubicBezTo>
                <a:cubicBezTo>
                  <a:pt x="8179321" y="4401470"/>
                  <a:pt x="8184613" y="4421376"/>
                  <a:pt x="8189466" y="4440256"/>
                </a:cubicBezTo>
                <a:cubicBezTo>
                  <a:pt x="8198981" y="4477279"/>
                  <a:pt x="8199929" y="4483057"/>
                  <a:pt x="8198087" y="4492398"/>
                </a:cubicBezTo>
                <a:cubicBezTo>
                  <a:pt x="8196756" y="4498951"/>
                  <a:pt x="8194803" y="4503224"/>
                  <a:pt x="8188897" y="4512202"/>
                </a:cubicBezTo>
                <a:cubicBezTo>
                  <a:pt x="8183642" y="4520182"/>
                  <a:pt x="8182184" y="4523153"/>
                  <a:pt x="8181265" y="4528052"/>
                </a:cubicBezTo>
                <a:cubicBezTo>
                  <a:pt x="8179889" y="4534991"/>
                  <a:pt x="8181070" y="4540662"/>
                  <a:pt x="8185204" y="4546785"/>
                </a:cubicBezTo>
                <a:cubicBezTo>
                  <a:pt x="8189232" y="4552826"/>
                  <a:pt x="8195401" y="4556606"/>
                  <a:pt x="8204333" y="4558522"/>
                </a:cubicBezTo>
                <a:cubicBezTo>
                  <a:pt x="8217883" y="4561393"/>
                  <a:pt x="8233465" y="4559429"/>
                  <a:pt x="8247043" y="4553064"/>
                </a:cubicBezTo>
                <a:close/>
                <a:moveTo>
                  <a:pt x="1654207" y="5945275"/>
                </a:moveTo>
                <a:cubicBezTo>
                  <a:pt x="1702147" y="5937456"/>
                  <a:pt x="1726300" y="5924099"/>
                  <a:pt x="1748455" y="5893253"/>
                </a:cubicBezTo>
                <a:cubicBezTo>
                  <a:pt x="1767709" y="5866510"/>
                  <a:pt x="1774613" y="5836675"/>
                  <a:pt x="1769074" y="5804367"/>
                </a:cubicBezTo>
                <a:cubicBezTo>
                  <a:pt x="1765636" y="5784320"/>
                  <a:pt x="1758517" y="5768511"/>
                  <a:pt x="1735386" y="5729402"/>
                </a:cubicBezTo>
                <a:cubicBezTo>
                  <a:pt x="1712877" y="5691588"/>
                  <a:pt x="1706286" y="5677691"/>
                  <a:pt x="1698935" y="5653507"/>
                </a:cubicBezTo>
                <a:cubicBezTo>
                  <a:pt x="1689603" y="5622449"/>
                  <a:pt x="1689502" y="5586804"/>
                  <a:pt x="1698729" y="5547155"/>
                </a:cubicBezTo>
                <a:cubicBezTo>
                  <a:pt x="1704199" y="5522976"/>
                  <a:pt x="1726029" y="5443500"/>
                  <a:pt x="1753180" y="5349487"/>
                </a:cubicBezTo>
                <a:cubicBezTo>
                  <a:pt x="1764360" y="5310705"/>
                  <a:pt x="1778030" y="5263082"/>
                  <a:pt x="1783522" y="5243708"/>
                </a:cubicBezTo>
                <a:cubicBezTo>
                  <a:pt x="1789176" y="5224106"/>
                  <a:pt x="1794847" y="5208107"/>
                  <a:pt x="1796014" y="5207907"/>
                </a:cubicBezTo>
                <a:cubicBezTo>
                  <a:pt x="1797376" y="5207674"/>
                  <a:pt x="1807574" y="5208730"/>
                  <a:pt x="1818617" y="5210042"/>
                </a:cubicBezTo>
                <a:cubicBezTo>
                  <a:pt x="1913296" y="5222459"/>
                  <a:pt x="2026391" y="5223102"/>
                  <a:pt x="2119596" y="5211730"/>
                </a:cubicBezTo>
                <a:lnTo>
                  <a:pt x="2147463" y="5208354"/>
                </a:lnTo>
                <a:lnTo>
                  <a:pt x="2144800" y="5222033"/>
                </a:lnTo>
                <a:cubicBezTo>
                  <a:pt x="2141031" y="5242114"/>
                  <a:pt x="2132354" y="5260432"/>
                  <a:pt x="2112755" y="5289838"/>
                </a:cubicBezTo>
                <a:cubicBezTo>
                  <a:pt x="2103181" y="5304102"/>
                  <a:pt x="2092551" y="5321552"/>
                  <a:pt x="2088948" y="5328581"/>
                </a:cubicBezTo>
                <a:cubicBezTo>
                  <a:pt x="2073994" y="5358192"/>
                  <a:pt x="2078193" y="5395539"/>
                  <a:pt x="2099679" y="5422710"/>
                </a:cubicBezTo>
                <a:cubicBezTo>
                  <a:pt x="2116822" y="5444414"/>
                  <a:pt x="2153024" y="5460446"/>
                  <a:pt x="2192025" y="5463576"/>
                </a:cubicBezTo>
                <a:cubicBezTo>
                  <a:pt x="2280966" y="5470565"/>
                  <a:pt x="2365590" y="5429008"/>
                  <a:pt x="2383329" y="5370068"/>
                </a:cubicBezTo>
                <a:cubicBezTo>
                  <a:pt x="2387865" y="5354463"/>
                  <a:pt x="2387893" y="5353457"/>
                  <a:pt x="2384323" y="5332632"/>
                </a:cubicBezTo>
                <a:cubicBezTo>
                  <a:pt x="2378483" y="5298572"/>
                  <a:pt x="2370903" y="5288251"/>
                  <a:pt x="2326081" y="5254663"/>
                </a:cubicBezTo>
                <a:cubicBezTo>
                  <a:pt x="2310935" y="5243436"/>
                  <a:pt x="2295292" y="5230491"/>
                  <a:pt x="2291184" y="5226387"/>
                </a:cubicBezTo>
                <a:cubicBezTo>
                  <a:pt x="2282704" y="5217823"/>
                  <a:pt x="2265389" y="5193945"/>
                  <a:pt x="2264755" y="5190247"/>
                </a:cubicBezTo>
                <a:cubicBezTo>
                  <a:pt x="2264221" y="5187132"/>
                  <a:pt x="2267429" y="5185981"/>
                  <a:pt x="2300628" y="5177485"/>
                </a:cubicBezTo>
                <a:cubicBezTo>
                  <a:pt x="2379738" y="5157509"/>
                  <a:pt x="2470950" y="5122836"/>
                  <a:pt x="2549837" y="5082863"/>
                </a:cubicBezTo>
                <a:lnTo>
                  <a:pt x="2578203" y="5068383"/>
                </a:lnTo>
                <a:lnTo>
                  <a:pt x="2586244" y="5080228"/>
                </a:lnTo>
                <a:cubicBezTo>
                  <a:pt x="2590560" y="5086700"/>
                  <a:pt x="2614053" y="5119737"/>
                  <a:pt x="2638103" y="5153681"/>
                </a:cubicBezTo>
                <a:cubicBezTo>
                  <a:pt x="2761743" y="5326823"/>
                  <a:pt x="2795875" y="5378672"/>
                  <a:pt x="2806896" y="5410241"/>
                </a:cubicBezTo>
                <a:cubicBezTo>
                  <a:pt x="2822061" y="5453121"/>
                  <a:pt x="2822313" y="5479124"/>
                  <a:pt x="2808789" y="5543952"/>
                </a:cubicBezTo>
                <a:cubicBezTo>
                  <a:pt x="2804280" y="5565562"/>
                  <a:pt x="2799949" y="5590547"/>
                  <a:pt x="2799277" y="5599478"/>
                </a:cubicBezTo>
                <a:cubicBezTo>
                  <a:pt x="2794811" y="5657544"/>
                  <a:pt x="2837133" y="5711596"/>
                  <a:pt x="2895904" y="5722556"/>
                </a:cubicBezTo>
                <a:cubicBezTo>
                  <a:pt x="2960459" y="5734528"/>
                  <a:pt x="3054334" y="5700200"/>
                  <a:pt x="3116027" y="5641738"/>
                </a:cubicBezTo>
                <a:cubicBezTo>
                  <a:pt x="3177949" y="5583436"/>
                  <a:pt x="3198118" y="5523479"/>
                  <a:pt x="3174072" y="5469700"/>
                </a:cubicBezTo>
                <a:cubicBezTo>
                  <a:pt x="3165509" y="5450132"/>
                  <a:pt x="3153820" y="5435707"/>
                  <a:pt x="3136133" y="5422511"/>
                </a:cubicBezTo>
                <a:cubicBezTo>
                  <a:pt x="3118184" y="5408959"/>
                  <a:pt x="3098311" y="5400546"/>
                  <a:pt x="3064255" y="5392360"/>
                </a:cubicBezTo>
                <a:cubicBezTo>
                  <a:pt x="2995490" y="5375701"/>
                  <a:pt x="2964976" y="5361298"/>
                  <a:pt x="2936795" y="5332471"/>
                </a:cubicBezTo>
                <a:cubicBezTo>
                  <a:pt x="2910311" y="5305356"/>
                  <a:pt x="2899778" y="5288329"/>
                  <a:pt x="2810607" y="5128110"/>
                </a:cubicBezTo>
                <a:cubicBezTo>
                  <a:pt x="2750307" y="5019440"/>
                  <a:pt x="2726796" y="4975787"/>
                  <a:pt x="2727662" y="4973835"/>
                </a:cubicBezTo>
                <a:cubicBezTo>
                  <a:pt x="2728079" y="4972762"/>
                  <a:pt x="2735614" y="4966461"/>
                  <a:pt x="2744348" y="4960156"/>
                </a:cubicBezTo>
                <a:cubicBezTo>
                  <a:pt x="2810144" y="4911609"/>
                  <a:pt x="2898426" y="4825948"/>
                  <a:pt x="2953224" y="4757648"/>
                </a:cubicBezTo>
                <a:cubicBezTo>
                  <a:pt x="2960645" y="4748361"/>
                  <a:pt x="2967134" y="4740638"/>
                  <a:pt x="2967523" y="4740571"/>
                </a:cubicBezTo>
                <a:cubicBezTo>
                  <a:pt x="2967912" y="4740504"/>
                  <a:pt x="2971504" y="4745097"/>
                  <a:pt x="2975297" y="4750858"/>
                </a:cubicBezTo>
                <a:cubicBezTo>
                  <a:pt x="2988469" y="4770438"/>
                  <a:pt x="2992056" y="4780842"/>
                  <a:pt x="3001917" y="4827837"/>
                </a:cubicBezTo>
                <a:cubicBezTo>
                  <a:pt x="3014136" y="4886249"/>
                  <a:pt x="3018885" y="4895252"/>
                  <a:pt x="3046532" y="4913953"/>
                </a:cubicBezTo>
                <a:cubicBezTo>
                  <a:pt x="3066460" y="4927366"/>
                  <a:pt x="3083813" y="4931602"/>
                  <a:pt x="3106360" y="4928739"/>
                </a:cubicBezTo>
                <a:cubicBezTo>
                  <a:pt x="3127544" y="4926108"/>
                  <a:pt x="3143874" y="4919702"/>
                  <a:pt x="3163029" y="4906400"/>
                </a:cubicBezTo>
                <a:cubicBezTo>
                  <a:pt x="3232367" y="4858648"/>
                  <a:pt x="3277144" y="4764618"/>
                  <a:pt x="3257724" y="4707441"/>
                </a:cubicBezTo>
                <a:cubicBezTo>
                  <a:pt x="3251373" y="4689096"/>
                  <a:pt x="3241804" y="4676512"/>
                  <a:pt x="3224478" y="4664256"/>
                </a:cubicBezTo>
                <a:cubicBezTo>
                  <a:pt x="3208941" y="4653096"/>
                  <a:pt x="3193917" y="4647257"/>
                  <a:pt x="3178722" y="4646256"/>
                </a:cubicBezTo>
                <a:cubicBezTo>
                  <a:pt x="3173851" y="4645889"/>
                  <a:pt x="3153117" y="4647641"/>
                  <a:pt x="3132517" y="4650172"/>
                </a:cubicBezTo>
                <a:cubicBezTo>
                  <a:pt x="3111917" y="4652702"/>
                  <a:pt x="3088780" y="4654465"/>
                  <a:pt x="3080924" y="4654209"/>
                </a:cubicBezTo>
                <a:cubicBezTo>
                  <a:pt x="3065600" y="4653631"/>
                  <a:pt x="3040129" y="4648782"/>
                  <a:pt x="3037648" y="4646002"/>
                </a:cubicBezTo>
                <a:cubicBezTo>
                  <a:pt x="3036898" y="4645129"/>
                  <a:pt x="3041368" y="4636148"/>
                  <a:pt x="3047845" y="4626021"/>
                </a:cubicBezTo>
                <a:cubicBezTo>
                  <a:pt x="3101073" y="4541562"/>
                  <a:pt x="3143398" y="4450759"/>
                  <a:pt x="3180251" y="4342059"/>
                </a:cubicBezTo>
                <a:lnTo>
                  <a:pt x="3185472" y="4326939"/>
                </a:lnTo>
                <a:lnTo>
                  <a:pt x="3266912" y="4340423"/>
                </a:lnTo>
                <a:cubicBezTo>
                  <a:pt x="3405724" y="4363706"/>
                  <a:pt x="3509101" y="4382445"/>
                  <a:pt x="3540232" y="4389930"/>
                </a:cubicBezTo>
                <a:cubicBezTo>
                  <a:pt x="3582023" y="4399994"/>
                  <a:pt x="3612933" y="4415531"/>
                  <a:pt x="3636638" y="4438114"/>
                </a:cubicBezTo>
                <a:cubicBezTo>
                  <a:pt x="3652975" y="4453946"/>
                  <a:pt x="3665908" y="4470962"/>
                  <a:pt x="3690203" y="4508669"/>
                </a:cubicBezTo>
                <a:cubicBezTo>
                  <a:pt x="3724929" y="4562821"/>
                  <a:pt x="3750234" y="4580721"/>
                  <a:pt x="3797968" y="4584558"/>
                </a:cubicBezTo>
                <a:cubicBezTo>
                  <a:pt x="3846904" y="4588389"/>
                  <a:pt x="3892958" y="4559055"/>
                  <a:pt x="3925677" y="4503357"/>
                </a:cubicBezTo>
                <a:cubicBezTo>
                  <a:pt x="3954787" y="4453486"/>
                  <a:pt x="3970782" y="4396047"/>
                  <a:pt x="3971072" y="4340500"/>
                </a:cubicBezTo>
                <a:cubicBezTo>
                  <a:pt x="3971027" y="4316866"/>
                  <a:pt x="3963552" y="4273269"/>
                  <a:pt x="3956362" y="4255870"/>
                </a:cubicBezTo>
                <a:cubicBezTo>
                  <a:pt x="3938962" y="4213974"/>
                  <a:pt x="3903809" y="4186543"/>
                  <a:pt x="3860611" y="4181127"/>
                </a:cubicBezTo>
                <a:cubicBezTo>
                  <a:pt x="3826021" y="4176839"/>
                  <a:pt x="3804692" y="4183302"/>
                  <a:pt x="3752706" y="4214254"/>
                </a:cubicBezTo>
                <a:cubicBezTo>
                  <a:pt x="3705446" y="4242393"/>
                  <a:pt x="3694270" y="4247314"/>
                  <a:pt x="3663756" y="4253948"/>
                </a:cubicBezTo>
                <a:cubicBezTo>
                  <a:pt x="3622995" y="4262740"/>
                  <a:pt x="3597796" y="4260650"/>
                  <a:pt x="3533802" y="4243773"/>
                </a:cubicBezTo>
                <a:cubicBezTo>
                  <a:pt x="3487619" y="4231456"/>
                  <a:pt x="3228827" y="4158021"/>
                  <a:pt x="3225735" y="4156348"/>
                </a:cubicBezTo>
                <a:cubicBezTo>
                  <a:pt x="3225279" y="4156025"/>
                  <a:pt x="3226774" y="4142546"/>
                  <a:pt x="3229037" y="4126530"/>
                </a:cubicBezTo>
                <a:cubicBezTo>
                  <a:pt x="3242543" y="4030049"/>
                  <a:pt x="3243976" y="3913399"/>
                  <a:pt x="3232623" y="3817974"/>
                </a:cubicBezTo>
                <a:cubicBezTo>
                  <a:pt x="3229108" y="3788123"/>
                  <a:pt x="3227428" y="3790014"/>
                  <a:pt x="3251154" y="3796364"/>
                </a:cubicBezTo>
                <a:cubicBezTo>
                  <a:pt x="3270687" y="3801630"/>
                  <a:pt x="3281230" y="3807035"/>
                  <a:pt x="3314509" y="3829379"/>
                </a:cubicBezTo>
                <a:cubicBezTo>
                  <a:pt x="3331018" y="3840372"/>
                  <a:pt x="3349733" y="3851388"/>
                  <a:pt x="3355978" y="3853923"/>
                </a:cubicBezTo>
                <a:cubicBezTo>
                  <a:pt x="3393733" y="3868487"/>
                  <a:pt x="3435088" y="3854985"/>
                  <a:pt x="3459140" y="3820007"/>
                </a:cubicBezTo>
                <a:cubicBezTo>
                  <a:pt x="3497346" y="3764771"/>
                  <a:pt x="3488156" y="3652747"/>
                  <a:pt x="3440246" y="3590637"/>
                </a:cubicBezTo>
                <a:cubicBezTo>
                  <a:pt x="3428391" y="3575239"/>
                  <a:pt x="3405560" y="3558918"/>
                  <a:pt x="3389729" y="3554219"/>
                </a:cubicBezTo>
                <a:cubicBezTo>
                  <a:pt x="3373509" y="3549587"/>
                  <a:pt x="3354327" y="3549871"/>
                  <a:pt x="3337247" y="3555405"/>
                </a:cubicBezTo>
                <a:cubicBezTo>
                  <a:pt x="3313716" y="3563045"/>
                  <a:pt x="3302630" y="3573161"/>
                  <a:pt x="3270567" y="3616325"/>
                </a:cubicBezTo>
                <a:cubicBezTo>
                  <a:pt x="3260469" y="3629876"/>
                  <a:pt x="3248400" y="3644769"/>
                  <a:pt x="3243941" y="3649140"/>
                </a:cubicBezTo>
                <a:cubicBezTo>
                  <a:pt x="3235862" y="3656936"/>
                  <a:pt x="3214478" y="3672424"/>
                  <a:pt x="3210781" y="3673058"/>
                </a:cubicBezTo>
                <a:cubicBezTo>
                  <a:pt x="3208640" y="3673425"/>
                  <a:pt x="3206827" y="3667524"/>
                  <a:pt x="3197406" y="3631273"/>
                </a:cubicBezTo>
                <a:cubicBezTo>
                  <a:pt x="3184776" y="3582148"/>
                  <a:pt x="3164239" y="3521958"/>
                  <a:pt x="3142768" y="3470342"/>
                </a:cubicBezTo>
                <a:cubicBezTo>
                  <a:pt x="3131836" y="3443967"/>
                  <a:pt x="3107213" y="3391489"/>
                  <a:pt x="3099060" y="3376658"/>
                </a:cubicBezTo>
                <a:lnTo>
                  <a:pt x="3095001" y="3369340"/>
                </a:lnTo>
                <a:lnTo>
                  <a:pt x="3120172" y="3351400"/>
                </a:lnTo>
                <a:cubicBezTo>
                  <a:pt x="3167436" y="3317451"/>
                  <a:pt x="3261456" y="3251242"/>
                  <a:pt x="3303518" y="3221991"/>
                </a:cubicBezTo>
                <a:cubicBezTo>
                  <a:pt x="3383014" y="3166888"/>
                  <a:pt x="3411532" y="3149776"/>
                  <a:pt x="3437108" y="3142386"/>
                </a:cubicBezTo>
                <a:cubicBezTo>
                  <a:pt x="3443430" y="3140701"/>
                  <a:pt x="3451632" y="3138293"/>
                  <a:pt x="3455229" y="3137075"/>
                </a:cubicBezTo>
                <a:cubicBezTo>
                  <a:pt x="3465504" y="3133911"/>
                  <a:pt x="3499321" y="3132520"/>
                  <a:pt x="3517508" y="3134611"/>
                </a:cubicBezTo>
                <a:cubicBezTo>
                  <a:pt x="3526699" y="3135639"/>
                  <a:pt x="3549669" y="3139916"/>
                  <a:pt x="3568579" y="3143886"/>
                </a:cubicBezTo>
                <a:cubicBezTo>
                  <a:pt x="3587522" y="3148051"/>
                  <a:pt x="3609647" y="3152071"/>
                  <a:pt x="3617960" y="3152649"/>
                </a:cubicBezTo>
                <a:cubicBezTo>
                  <a:pt x="3659623" y="3156125"/>
                  <a:pt x="3696252" y="3138424"/>
                  <a:pt x="3721955" y="3102562"/>
                </a:cubicBezTo>
                <a:cubicBezTo>
                  <a:pt x="3743305" y="3072855"/>
                  <a:pt x="3749508" y="3038934"/>
                  <a:pt x="3741966" y="2994947"/>
                </a:cubicBezTo>
                <a:cubicBezTo>
                  <a:pt x="3728317" y="2915344"/>
                  <a:pt x="3677537" y="2836497"/>
                  <a:pt x="3613003" y="2794268"/>
                </a:cubicBezTo>
                <a:cubicBezTo>
                  <a:pt x="3576277" y="2770512"/>
                  <a:pt x="3542093" y="2762750"/>
                  <a:pt x="3508470" y="2771119"/>
                </a:cubicBezTo>
                <a:cubicBezTo>
                  <a:pt x="3480620" y="2778098"/>
                  <a:pt x="3452637" y="2798323"/>
                  <a:pt x="3436975" y="2822646"/>
                </a:cubicBezTo>
                <a:cubicBezTo>
                  <a:pt x="3425761" y="2840197"/>
                  <a:pt x="3421241" y="2852392"/>
                  <a:pt x="3409478" y="2898286"/>
                </a:cubicBezTo>
                <a:cubicBezTo>
                  <a:pt x="3396409" y="2949413"/>
                  <a:pt x="3389604" y="2965806"/>
                  <a:pt x="3370544" y="2992515"/>
                </a:cubicBezTo>
                <a:cubicBezTo>
                  <a:pt x="3345359" y="3027889"/>
                  <a:pt x="3329313" y="3039455"/>
                  <a:pt x="3226068" y="3097428"/>
                </a:cubicBezTo>
                <a:cubicBezTo>
                  <a:pt x="3146588" y="3142111"/>
                  <a:pt x="3006753" y="3219180"/>
                  <a:pt x="3004612" y="3219547"/>
                </a:cubicBezTo>
                <a:cubicBezTo>
                  <a:pt x="3003639" y="3219714"/>
                  <a:pt x="2998451" y="3213992"/>
                  <a:pt x="2993258" y="3207069"/>
                </a:cubicBezTo>
                <a:cubicBezTo>
                  <a:pt x="2939225" y="3133788"/>
                  <a:pt x="2866478" y="3056504"/>
                  <a:pt x="2796966" y="2998099"/>
                </a:cubicBezTo>
                <a:cubicBezTo>
                  <a:pt x="2783115" y="2986248"/>
                  <a:pt x="2769069" y="2974432"/>
                  <a:pt x="2766006" y="2971751"/>
                </a:cubicBezTo>
                <a:lnTo>
                  <a:pt x="2760367" y="2966908"/>
                </a:lnTo>
                <a:lnTo>
                  <a:pt x="2768813" y="2961253"/>
                </a:lnTo>
                <a:cubicBezTo>
                  <a:pt x="2783764" y="2951476"/>
                  <a:pt x="2800811" y="2945748"/>
                  <a:pt x="2839176" y="2938168"/>
                </a:cubicBezTo>
                <a:cubicBezTo>
                  <a:pt x="2881433" y="2929921"/>
                  <a:pt x="2894883" y="2925411"/>
                  <a:pt x="2907338" y="2916264"/>
                </a:cubicBezTo>
                <a:cubicBezTo>
                  <a:pt x="2926519" y="2901955"/>
                  <a:pt x="2941958" y="2871660"/>
                  <a:pt x="2942652" y="2846496"/>
                </a:cubicBezTo>
                <a:cubicBezTo>
                  <a:pt x="2944734" y="2785032"/>
                  <a:pt x="2871202" y="2706680"/>
                  <a:pt x="2789716" y="2683587"/>
                </a:cubicBezTo>
                <a:cubicBezTo>
                  <a:pt x="2764005" y="2676174"/>
                  <a:pt x="2751016" y="2675195"/>
                  <a:pt x="2730616" y="2678894"/>
                </a:cubicBezTo>
                <a:cubicBezTo>
                  <a:pt x="2703794" y="2683693"/>
                  <a:pt x="2682060" y="2700642"/>
                  <a:pt x="2668516" y="2726806"/>
                </a:cubicBezTo>
                <a:cubicBezTo>
                  <a:pt x="2658321" y="2746787"/>
                  <a:pt x="2657410" y="2760167"/>
                  <a:pt x="2663010" y="2805687"/>
                </a:cubicBezTo>
                <a:cubicBezTo>
                  <a:pt x="2665642" y="2826874"/>
                  <a:pt x="2667667" y="2850369"/>
                  <a:pt x="2667379" y="2858032"/>
                </a:cubicBezTo>
                <a:cubicBezTo>
                  <a:pt x="2666795" y="2872157"/>
                  <a:pt x="2663171" y="2895418"/>
                  <a:pt x="2661226" y="2895752"/>
                </a:cubicBezTo>
                <a:cubicBezTo>
                  <a:pt x="2660641" y="2895852"/>
                  <a:pt x="2649510" y="2889345"/>
                  <a:pt x="2636520" y="2881355"/>
                </a:cubicBezTo>
                <a:cubicBezTo>
                  <a:pt x="2554616" y="2831286"/>
                  <a:pt x="2472050" y="2792550"/>
                  <a:pt x="2379489" y="2760936"/>
                </a:cubicBezTo>
                <a:cubicBezTo>
                  <a:pt x="2355429" y="2752640"/>
                  <a:pt x="2349118" y="2749714"/>
                  <a:pt x="2349656" y="2747019"/>
                </a:cubicBezTo>
                <a:cubicBezTo>
                  <a:pt x="2350135" y="2745133"/>
                  <a:pt x="2355189" y="2715015"/>
                  <a:pt x="2361158" y="2679731"/>
                </a:cubicBezTo>
                <a:cubicBezTo>
                  <a:pt x="2391696" y="2497984"/>
                  <a:pt x="2409728" y="2404534"/>
                  <a:pt x="2419507" y="2378615"/>
                </a:cubicBezTo>
                <a:cubicBezTo>
                  <a:pt x="2431755" y="2346062"/>
                  <a:pt x="2450908" y="2318735"/>
                  <a:pt x="2475806" y="2298036"/>
                </a:cubicBezTo>
                <a:cubicBezTo>
                  <a:pt x="2483017" y="2292193"/>
                  <a:pt x="2502883" y="2278368"/>
                  <a:pt x="2519612" y="2267285"/>
                </a:cubicBezTo>
                <a:cubicBezTo>
                  <a:pt x="2560356" y="2240865"/>
                  <a:pt x="2571221" y="2231789"/>
                  <a:pt x="2584314" y="2213515"/>
                </a:cubicBezTo>
                <a:cubicBezTo>
                  <a:pt x="2601727" y="2188893"/>
                  <a:pt x="2608303" y="2158312"/>
                  <a:pt x="2602830" y="2126394"/>
                </a:cubicBezTo>
                <a:cubicBezTo>
                  <a:pt x="2598125" y="2098951"/>
                  <a:pt x="2585263" y="2076513"/>
                  <a:pt x="2561558" y="2053930"/>
                </a:cubicBezTo>
                <a:cubicBezTo>
                  <a:pt x="2527912" y="2022434"/>
                  <a:pt x="2464151" y="1992895"/>
                  <a:pt x="2411918" y="1985021"/>
                </a:cubicBezTo>
                <a:cubicBezTo>
                  <a:pt x="2374075" y="1979288"/>
                  <a:pt x="2360638" y="1979188"/>
                  <a:pt x="2323884" y="1984489"/>
                </a:cubicBezTo>
                <a:cubicBezTo>
                  <a:pt x="2293359" y="1988720"/>
                  <a:pt x="2287977" y="1990044"/>
                  <a:pt x="2273821" y="1996278"/>
                </a:cubicBezTo>
                <a:cubicBezTo>
                  <a:pt x="2249785" y="2006810"/>
                  <a:pt x="2236752" y="2017260"/>
                  <a:pt x="2222725" y="2037095"/>
                </a:cubicBezTo>
                <a:cubicBezTo>
                  <a:pt x="2213051" y="2050775"/>
                  <a:pt x="2209321" y="2058227"/>
                  <a:pt x="2205328" y="2072334"/>
                </a:cubicBezTo>
                <a:cubicBezTo>
                  <a:pt x="2198590" y="2096129"/>
                  <a:pt x="2198292" y="2108402"/>
                  <a:pt x="2203698" y="2132920"/>
                </a:cubicBezTo>
                <a:cubicBezTo>
                  <a:pt x="2208568" y="2154324"/>
                  <a:pt x="2212668" y="2163038"/>
                  <a:pt x="2241588" y="2211372"/>
                </a:cubicBezTo>
                <a:cubicBezTo>
                  <a:pt x="2273324" y="2264434"/>
                  <a:pt x="2283306" y="2302793"/>
                  <a:pt x="2277598" y="2352457"/>
                </a:cubicBezTo>
                <a:cubicBezTo>
                  <a:pt x="2274548" y="2380228"/>
                  <a:pt x="2262206" y="2427425"/>
                  <a:pt x="2216115" y="2587395"/>
                </a:cubicBezTo>
                <a:cubicBezTo>
                  <a:pt x="2205158" y="2625136"/>
                  <a:pt x="2192733" y="2668338"/>
                  <a:pt x="2188357" y="2683715"/>
                </a:cubicBezTo>
                <a:lnTo>
                  <a:pt x="2180502" y="2711508"/>
                </a:lnTo>
                <a:lnTo>
                  <a:pt x="2162377" y="2708605"/>
                </a:lnTo>
                <a:cubicBezTo>
                  <a:pt x="2070511" y="2693903"/>
                  <a:pt x="1957861" y="2691180"/>
                  <a:pt x="1854620" y="2701268"/>
                </a:cubicBezTo>
                <a:lnTo>
                  <a:pt x="1820908" y="2704443"/>
                </a:lnTo>
                <a:lnTo>
                  <a:pt x="1823711" y="2692743"/>
                </a:lnTo>
                <a:cubicBezTo>
                  <a:pt x="1829063" y="2671389"/>
                  <a:pt x="1835462" y="2658471"/>
                  <a:pt x="1855384" y="2628609"/>
                </a:cubicBezTo>
                <a:cubicBezTo>
                  <a:pt x="1885584" y="2582760"/>
                  <a:pt x="1891059" y="2566795"/>
                  <a:pt x="1886220" y="2538573"/>
                </a:cubicBezTo>
                <a:cubicBezTo>
                  <a:pt x="1881715" y="2512297"/>
                  <a:pt x="1868770" y="2492880"/>
                  <a:pt x="1845295" y="2477470"/>
                </a:cubicBezTo>
                <a:cubicBezTo>
                  <a:pt x="1813256" y="2456517"/>
                  <a:pt x="1767455" y="2449945"/>
                  <a:pt x="1715268" y="2458692"/>
                </a:cubicBezTo>
                <a:cubicBezTo>
                  <a:pt x="1664248" y="2467240"/>
                  <a:pt x="1623221" y="2488499"/>
                  <a:pt x="1600086" y="2518312"/>
                </a:cubicBezTo>
                <a:cubicBezTo>
                  <a:pt x="1582084" y="2541834"/>
                  <a:pt x="1576936" y="2565557"/>
                  <a:pt x="1583921" y="2594613"/>
                </a:cubicBezTo>
                <a:cubicBezTo>
                  <a:pt x="1590117" y="2621399"/>
                  <a:pt x="1600921" y="2634173"/>
                  <a:pt x="1644832" y="2667115"/>
                </a:cubicBezTo>
                <a:cubicBezTo>
                  <a:pt x="1658415" y="2677408"/>
                  <a:pt x="1674352" y="2690904"/>
                  <a:pt x="1680257" y="2697305"/>
                </a:cubicBezTo>
                <a:cubicBezTo>
                  <a:pt x="1690405" y="2708588"/>
                  <a:pt x="1700731" y="2723246"/>
                  <a:pt x="1699603" y="2724842"/>
                </a:cubicBezTo>
                <a:cubicBezTo>
                  <a:pt x="1699279" y="2725297"/>
                  <a:pt x="1686086" y="2728962"/>
                  <a:pt x="1670167" y="2733094"/>
                </a:cubicBezTo>
                <a:cubicBezTo>
                  <a:pt x="1576240" y="2756613"/>
                  <a:pt x="1481201" y="2792342"/>
                  <a:pt x="1399570" y="2834989"/>
                </a:cubicBezTo>
                <a:cubicBezTo>
                  <a:pt x="1388527" y="2840689"/>
                  <a:pt x="1379264" y="2845082"/>
                  <a:pt x="1379002" y="2844726"/>
                </a:cubicBezTo>
                <a:cubicBezTo>
                  <a:pt x="1377634" y="2843759"/>
                  <a:pt x="1288264" y="2717433"/>
                  <a:pt x="1255290" y="2669994"/>
                </a:cubicBezTo>
                <a:cubicBezTo>
                  <a:pt x="1173821" y="2553533"/>
                  <a:pt x="1161937" y="2532129"/>
                  <a:pt x="1154662" y="2489699"/>
                </a:cubicBezTo>
                <a:cubicBezTo>
                  <a:pt x="1149389" y="2458948"/>
                  <a:pt x="1151075" y="2437222"/>
                  <a:pt x="1163531" y="2380189"/>
                </a:cubicBezTo>
                <a:cubicBezTo>
                  <a:pt x="1172587" y="2338365"/>
                  <a:pt x="1173376" y="2326610"/>
                  <a:pt x="1169504" y="2304032"/>
                </a:cubicBezTo>
                <a:cubicBezTo>
                  <a:pt x="1166901" y="2288851"/>
                  <a:pt x="1164928" y="2283180"/>
                  <a:pt x="1158382" y="2271880"/>
                </a:cubicBezTo>
                <a:cubicBezTo>
                  <a:pt x="1123367" y="2211367"/>
                  <a:pt x="1057872" y="2192744"/>
                  <a:pt x="975226" y="2220138"/>
                </a:cubicBezTo>
                <a:cubicBezTo>
                  <a:pt x="907166" y="2242626"/>
                  <a:pt x="849876" y="2284706"/>
                  <a:pt x="814032" y="2338536"/>
                </a:cubicBezTo>
                <a:cubicBezTo>
                  <a:pt x="799849" y="2359801"/>
                  <a:pt x="793038" y="2374993"/>
                  <a:pt x="788653" y="2394979"/>
                </a:cubicBezTo>
                <a:cubicBezTo>
                  <a:pt x="776134" y="2452823"/>
                  <a:pt x="813546" y="2512124"/>
                  <a:pt x="874337" y="2531353"/>
                </a:cubicBezTo>
                <a:cubicBezTo>
                  <a:pt x="884902" y="2534550"/>
                  <a:pt x="906580" y="2540650"/>
                  <a:pt x="922700" y="2544699"/>
                </a:cubicBezTo>
                <a:cubicBezTo>
                  <a:pt x="961211" y="2554325"/>
                  <a:pt x="982251" y="2562537"/>
                  <a:pt x="1002568" y="2575883"/>
                </a:cubicBezTo>
                <a:cubicBezTo>
                  <a:pt x="1044767" y="2603510"/>
                  <a:pt x="1059991" y="2624541"/>
                  <a:pt x="1136891" y="2763423"/>
                </a:cubicBezTo>
                <a:cubicBezTo>
                  <a:pt x="1142423" y="2773493"/>
                  <a:pt x="1155452" y="2796905"/>
                  <a:pt x="1165862" y="2815556"/>
                </a:cubicBezTo>
                <a:cubicBezTo>
                  <a:pt x="1176272" y="2834206"/>
                  <a:pt x="1195490" y="2869180"/>
                  <a:pt x="1208847" y="2893336"/>
                </a:cubicBezTo>
                <a:lnTo>
                  <a:pt x="1233042" y="2937472"/>
                </a:lnTo>
                <a:lnTo>
                  <a:pt x="1218291" y="2948416"/>
                </a:lnTo>
                <a:cubicBezTo>
                  <a:pt x="1145866" y="3002707"/>
                  <a:pt x="1065820" y="3079143"/>
                  <a:pt x="1008465" y="3148882"/>
                </a:cubicBezTo>
                <a:cubicBezTo>
                  <a:pt x="992036" y="3168729"/>
                  <a:pt x="990128" y="3170459"/>
                  <a:pt x="987259" y="3167745"/>
                </a:cubicBezTo>
                <a:cubicBezTo>
                  <a:pt x="980086" y="3160960"/>
                  <a:pt x="972740" y="3137977"/>
                  <a:pt x="963875" y="3095620"/>
                </a:cubicBezTo>
                <a:cubicBezTo>
                  <a:pt x="959058" y="3072203"/>
                  <a:pt x="953403" y="3049732"/>
                  <a:pt x="951500" y="3045651"/>
                </a:cubicBezTo>
                <a:cubicBezTo>
                  <a:pt x="944522" y="3031821"/>
                  <a:pt x="934569" y="3020504"/>
                  <a:pt x="920957" y="3011218"/>
                </a:cubicBezTo>
                <a:cubicBezTo>
                  <a:pt x="884225" y="2986261"/>
                  <a:pt x="842401" y="2990026"/>
                  <a:pt x="798277" y="3022436"/>
                </a:cubicBezTo>
                <a:cubicBezTo>
                  <a:pt x="731507" y="3071149"/>
                  <a:pt x="689605" y="3162081"/>
                  <a:pt x="708429" y="3216955"/>
                </a:cubicBezTo>
                <a:cubicBezTo>
                  <a:pt x="719457" y="3249726"/>
                  <a:pt x="751908" y="3275416"/>
                  <a:pt x="786069" y="3278375"/>
                </a:cubicBezTo>
                <a:cubicBezTo>
                  <a:pt x="793375" y="3278925"/>
                  <a:pt x="813787" y="3277630"/>
                  <a:pt x="836528" y="3274732"/>
                </a:cubicBezTo>
                <a:cubicBezTo>
                  <a:pt x="872052" y="3270444"/>
                  <a:pt x="891980" y="3269832"/>
                  <a:pt x="907348" y="3273008"/>
                </a:cubicBezTo>
                <a:cubicBezTo>
                  <a:pt x="910856" y="3273608"/>
                  <a:pt x="914010" y="3274470"/>
                  <a:pt x="914236" y="3274631"/>
                </a:cubicBezTo>
                <a:cubicBezTo>
                  <a:pt x="914660" y="3274759"/>
                  <a:pt x="905903" y="3290285"/>
                  <a:pt x="894661" y="3308842"/>
                </a:cubicBezTo>
                <a:cubicBezTo>
                  <a:pt x="845863" y="3389937"/>
                  <a:pt x="804962" y="3479695"/>
                  <a:pt x="774592" y="3572457"/>
                </a:cubicBezTo>
                <a:cubicBezTo>
                  <a:pt x="769728" y="3587315"/>
                  <a:pt x="765403" y="3599476"/>
                  <a:pt x="765012" y="3599543"/>
                </a:cubicBezTo>
                <a:cubicBezTo>
                  <a:pt x="762289" y="3600010"/>
                  <a:pt x="545540" y="3562644"/>
                  <a:pt x="487968" y="3551678"/>
                </a:cubicBezTo>
                <a:cubicBezTo>
                  <a:pt x="399371" y="3535013"/>
                  <a:pt x="371341" y="3524592"/>
                  <a:pt x="339726" y="3496755"/>
                </a:cubicBezTo>
                <a:cubicBezTo>
                  <a:pt x="321537" y="3480640"/>
                  <a:pt x="310861" y="3467443"/>
                  <a:pt x="285553" y="3428507"/>
                </a:cubicBezTo>
                <a:cubicBezTo>
                  <a:pt x="274110" y="3410834"/>
                  <a:pt x="260842" y="3391872"/>
                  <a:pt x="256305" y="3386438"/>
                </a:cubicBezTo>
                <a:cubicBezTo>
                  <a:pt x="244750" y="3372793"/>
                  <a:pt x="220913" y="3356444"/>
                  <a:pt x="205210" y="3351322"/>
                </a:cubicBezTo>
                <a:cubicBezTo>
                  <a:pt x="178260" y="3342520"/>
                  <a:pt x="143826" y="3343815"/>
                  <a:pt x="120018" y="3354510"/>
                </a:cubicBezTo>
                <a:cubicBezTo>
                  <a:pt x="58602" y="3381870"/>
                  <a:pt x="9126" y="3470694"/>
                  <a:pt x="980" y="3568059"/>
                </a:cubicBezTo>
                <a:cubicBezTo>
                  <a:pt x="-743" y="3588390"/>
                  <a:pt x="-415" y="3596147"/>
                  <a:pt x="3746" y="3625086"/>
                </a:cubicBezTo>
                <a:cubicBezTo>
                  <a:pt x="9286" y="3664407"/>
                  <a:pt x="14552" y="3679933"/>
                  <a:pt x="29683" y="3701582"/>
                </a:cubicBezTo>
                <a:cubicBezTo>
                  <a:pt x="47916" y="3727306"/>
                  <a:pt x="82902" y="3746752"/>
                  <a:pt x="116675" y="3749777"/>
                </a:cubicBezTo>
                <a:cubicBezTo>
                  <a:pt x="132748" y="3751228"/>
                  <a:pt x="160316" y="3746101"/>
                  <a:pt x="177258" y="3738587"/>
                </a:cubicBezTo>
                <a:cubicBezTo>
                  <a:pt x="185064" y="3735045"/>
                  <a:pt x="203907" y="3724602"/>
                  <a:pt x="219542" y="3715309"/>
                </a:cubicBezTo>
                <a:cubicBezTo>
                  <a:pt x="278355" y="3679780"/>
                  <a:pt x="308919" y="3669932"/>
                  <a:pt x="354208" y="3671183"/>
                </a:cubicBezTo>
                <a:cubicBezTo>
                  <a:pt x="388036" y="3672195"/>
                  <a:pt x="418584" y="3679779"/>
                  <a:pt x="602524" y="3732589"/>
                </a:cubicBezTo>
                <a:cubicBezTo>
                  <a:pt x="640228" y="3743355"/>
                  <a:pt x="683848" y="3755911"/>
                  <a:pt x="699840" y="3760382"/>
                </a:cubicBezTo>
                <a:lnTo>
                  <a:pt x="728475" y="3768494"/>
                </a:lnTo>
                <a:lnTo>
                  <a:pt x="726646" y="3780028"/>
                </a:lnTo>
                <a:cubicBezTo>
                  <a:pt x="713044" y="3863102"/>
                  <a:pt x="710638" y="3979920"/>
                  <a:pt x="720435" y="4082623"/>
                </a:cubicBezTo>
                <a:cubicBezTo>
                  <a:pt x="722249" y="4102547"/>
                  <a:pt x="722560" y="4113714"/>
                  <a:pt x="721198" y="4113948"/>
                </a:cubicBezTo>
                <a:cubicBezTo>
                  <a:pt x="713998" y="4115182"/>
                  <a:pt x="683350" y="4100001"/>
                  <a:pt x="656031" y="4082046"/>
                </a:cubicBezTo>
                <a:cubicBezTo>
                  <a:pt x="608295" y="4050160"/>
                  <a:pt x="595095" y="4045611"/>
                  <a:pt x="566649" y="4050288"/>
                </a:cubicBezTo>
                <a:cubicBezTo>
                  <a:pt x="538042" y="4055193"/>
                  <a:pt x="521635" y="4065820"/>
                  <a:pt x="505228" y="4090471"/>
                </a:cubicBezTo>
                <a:cubicBezTo>
                  <a:pt x="494398" y="4106754"/>
                  <a:pt x="488788" y="4121941"/>
                  <a:pt x="485198" y="4145397"/>
                </a:cubicBezTo>
                <a:cubicBezTo>
                  <a:pt x="472347" y="4229344"/>
                  <a:pt x="509443" y="4325363"/>
                  <a:pt x="564286" y="4349619"/>
                </a:cubicBezTo>
                <a:cubicBezTo>
                  <a:pt x="582501" y="4357716"/>
                  <a:pt x="593934" y="4358961"/>
                  <a:pt x="615145" y="4355324"/>
                </a:cubicBezTo>
                <a:cubicBezTo>
                  <a:pt x="645892" y="4350052"/>
                  <a:pt x="659736" y="4339664"/>
                  <a:pt x="688602" y="4300054"/>
                </a:cubicBezTo>
                <a:cubicBezTo>
                  <a:pt x="710019" y="4270737"/>
                  <a:pt x="721417" y="4257763"/>
                  <a:pt x="735099" y="4247603"/>
                </a:cubicBezTo>
                <a:lnTo>
                  <a:pt x="745419" y="4240024"/>
                </a:lnTo>
                <a:lnTo>
                  <a:pt x="748160" y="4250173"/>
                </a:lnTo>
                <a:cubicBezTo>
                  <a:pt x="749679" y="4255522"/>
                  <a:pt x="754802" y="4274879"/>
                  <a:pt x="759657" y="4292679"/>
                </a:cubicBezTo>
                <a:cubicBezTo>
                  <a:pt x="781262" y="4373123"/>
                  <a:pt x="816974" y="4464571"/>
                  <a:pt x="855755" y="4538864"/>
                </a:cubicBezTo>
                <a:cubicBezTo>
                  <a:pt x="863224" y="4553211"/>
                  <a:pt x="869580" y="4565745"/>
                  <a:pt x="869747" y="4566718"/>
                </a:cubicBezTo>
                <a:cubicBezTo>
                  <a:pt x="869947" y="4567886"/>
                  <a:pt x="857754" y="4577389"/>
                  <a:pt x="842936" y="4587944"/>
                </a:cubicBezTo>
                <a:cubicBezTo>
                  <a:pt x="583824" y="4772018"/>
                  <a:pt x="572042" y="4779247"/>
                  <a:pt x="520082" y="4788157"/>
                </a:cubicBezTo>
                <a:cubicBezTo>
                  <a:pt x="486416" y="4793929"/>
                  <a:pt x="470603" y="4792834"/>
                  <a:pt x="416957" y="4781395"/>
                </a:cubicBezTo>
                <a:cubicBezTo>
                  <a:pt x="348105" y="4766554"/>
                  <a:pt x="324451" y="4768806"/>
                  <a:pt x="290514" y="4792857"/>
                </a:cubicBezTo>
                <a:cubicBezTo>
                  <a:pt x="259811" y="4814751"/>
                  <a:pt x="242843" y="4844307"/>
                  <a:pt x="238447" y="4882927"/>
                </a:cubicBezTo>
                <a:cubicBezTo>
                  <a:pt x="235991" y="4905988"/>
                  <a:pt x="244601" y="4956203"/>
                  <a:pt x="255867" y="4984524"/>
                </a:cubicBezTo>
                <a:cubicBezTo>
                  <a:pt x="289333" y="5067542"/>
                  <a:pt x="353985" y="5134996"/>
                  <a:pt x="416226" y="5152172"/>
                </a:cubicBezTo>
                <a:cubicBezTo>
                  <a:pt x="435954" y="5157405"/>
                  <a:pt x="449526" y="5158284"/>
                  <a:pt x="467430" y="5155214"/>
                </a:cubicBezTo>
                <a:cubicBezTo>
                  <a:pt x="501876" y="5149308"/>
                  <a:pt x="536715" y="5123499"/>
                  <a:pt x="552537" y="5091935"/>
                </a:cubicBezTo>
                <a:cubicBezTo>
                  <a:pt x="560415" y="5075959"/>
                  <a:pt x="564479" y="5063441"/>
                  <a:pt x="574547" y="5022847"/>
                </a:cubicBezTo>
                <a:cubicBezTo>
                  <a:pt x="584202" y="4984527"/>
                  <a:pt x="589650" y="4969568"/>
                  <a:pt x="600981" y="4949193"/>
                </a:cubicBezTo>
                <a:cubicBezTo>
                  <a:pt x="617782" y="4918663"/>
                  <a:pt x="643797" y="4893968"/>
                  <a:pt x="685358" y="4868810"/>
                </a:cubicBezTo>
                <a:cubicBezTo>
                  <a:pt x="711674" y="4852877"/>
                  <a:pt x="761854" y="4824238"/>
                  <a:pt x="799215" y="4803808"/>
                </a:cubicBezTo>
                <a:cubicBezTo>
                  <a:pt x="818060" y="4793364"/>
                  <a:pt x="855584" y="4772705"/>
                  <a:pt x="930049" y="4731487"/>
                </a:cubicBezTo>
                <a:cubicBezTo>
                  <a:pt x="947598" y="4721666"/>
                  <a:pt x="963110" y="4713998"/>
                  <a:pt x="964345" y="4714187"/>
                </a:cubicBezTo>
                <a:cubicBezTo>
                  <a:pt x="965578" y="4714376"/>
                  <a:pt x="973802" y="4723784"/>
                  <a:pt x="982327" y="4734945"/>
                </a:cubicBezTo>
                <a:cubicBezTo>
                  <a:pt x="1034386" y="4802554"/>
                  <a:pt x="1106010" y="4875624"/>
                  <a:pt x="1177761" y="4934245"/>
                </a:cubicBezTo>
                <a:lnTo>
                  <a:pt x="1198029" y="4950806"/>
                </a:lnTo>
                <a:lnTo>
                  <a:pt x="1190457" y="4955710"/>
                </a:lnTo>
                <a:cubicBezTo>
                  <a:pt x="1173338" y="4966860"/>
                  <a:pt x="1162706" y="4970285"/>
                  <a:pt x="1117826" y="4979583"/>
                </a:cubicBezTo>
                <a:cubicBezTo>
                  <a:pt x="1059226" y="4991835"/>
                  <a:pt x="1047795" y="4997601"/>
                  <a:pt x="1030744" y="5023166"/>
                </a:cubicBezTo>
                <a:cubicBezTo>
                  <a:pt x="1006052" y="5060256"/>
                  <a:pt x="1008795" y="5098454"/>
                  <a:pt x="1039613" y="5142657"/>
                </a:cubicBezTo>
                <a:cubicBezTo>
                  <a:pt x="1055594" y="5165763"/>
                  <a:pt x="1073399" y="5183146"/>
                  <a:pt x="1098770" y="5201435"/>
                </a:cubicBezTo>
                <a:cubicBezTo>
                  <a:pt x="1142575" y="5232592"/>
                  <a:pt x="1187369" y="5246149"/>
                  <a:pt x="1224928" y="5239709"/>
                </a:cubicBezTo>
                <a:cubicBezTo>
                  <a:pt x="1250616" y="5235305"/>
                  <a:pt x="1267346" y="5224222"/>
                  <a:pt x="1282269" y="5201428"/>
                </a:cubicBezTo>
                <a:cubicBezTo>
                  <a:pt x="1297419" y="5178795"/>
                  <a:pt x="1301076" y="5155729"/>
                  <a:pt x="1295397" y="5121440"/>
                </a:cubicBezTo>
                <a:cubicBezTo>
                  <a:pt x="1290458" y="5092635"/>
                  <a:pt x="1288789" y="5061866"/>
                  <a:pt x="1291206" y="5044422"/>
                </a:cubicBezTo>
                <a:cubicBezTo>
                  <a:pt x="1294658" y="5018986"/>
                  <a:pt x="1294269" y="5019053"/>
                  <a:pt x="1313997" y="5031298"/>
                </a:cubicBezTo>
                <a:cubicBezTo>
                  <a:pt x="1399193" y="5084209"/>
                  <a:pt x="1504006" y="5132354"/>
                  <a:pt x="1593888" y="5160019"/>
                </a:cubicBezTo>
                <a:cubicBezTo>
                  <a:pt x="1609328" y="5164784"/>
                  <a:pt x="1622173" y="5169594"/>
                  <a:pt x="1622373" y="5170762"/>
                </a:cubicBezTo>
                <a:cubicBezTo>
                  <a:pt x="1622807" y="5173292"/>
                  <a:pt x="1607054" y="5268355"/>
                  <a:pt x="1591408" y="5358192"/>
                </a:cubicBezTo>
                <a:cubicBezTo>
                  <a:pt x="1560713" y="5534355"/>
                  <a:pt x="1553630" y="5560814"/>
                  <a:pt x="1527801" y="5597099"/>
                </a:cubicBezTo>
                <a:cubicBezTo>
                  <a:pt x="1509514" y="5622473"/>
                  <a:pt x="1492962" y="5636932"/>
                  <a:pt x="1450500" y="5663846"/>
                </a:cubicBezTo>
                <a:cubicBezTo>
                  <a:pt x="1412731" y="5687754"/>
                  <a:pt x="1400799" y="5697613"/>
                  <a:pt x="1387450" y="5716732"/>
                </a:cubicBezTo>
                <a:cubicBezTo>
                  <a:pt x="1368230" y="5743668"/>
                  <a:pt x="1362348" y="5770122"/>
                  <a:pt x="1368188" y="5804182"/>
                </a:cubicBezTo>
                <a:cubicBezTo>
                  <a:pt x="1373734" y="5837691"/>
                  <a:pt x="1392757" y="5865685"/>
                  <a:pt x="1427153" y="5891042"/>
                </a:cubicBezTo>
                <a:cubicBezTo>
                  <a:pt x="1479399" y="5929367"/>
                  <a:pt x="1549614" y="5950987"/>
                  <a:pt x="1619756" y="5949980"/>
                </a:cubicBezTo>
                <a:cubicBezTo>
                  <a:pt x="1622581" y="5950097"/>
                  <a:pt x="1638021" y="5947850"/>
                  <a:pt x="1654207" y="5945275"/>
                </a:cubicBezTo>
                <a:close/>
                <a:moveTo>
                  <a:pt x="19316888" y="3081210"/>
                </a:moveTo>
                <a:cubicBezTo>
                  <a:pt x="19354145" y="3075134"/>
                  <a:pt x="19372915" y="3064752"/>
                  <a:pt x="19390134" y="3040780"/>
                </a:cubicBezTo>
                <a:cubicBezTo>
                  <a:pt x="19405098" y="3019996"/>
                  <a:pt x="19410464" y="2996810"/>
                  <a:pt x="19406158" y="2971700"/>
                </a:cubicBezTo>
                <a:cubicBezTo>
                  <a:pt x="19403487" y="2956121"/>
                  <a:pt x="19397955" y="2943834"/>
                  <a:pt x="19379977" y="2913440"/>
                </a:cubicBezTo>
                <a:cubicBezTo>
                  <a:pt x="19362483" y="2884052"/>
                  <a:pt x="19357362" y="2873251"/>
                  <a:pt x="19351648" y="2854457"/>
                </a:cubicBezTo>
                <a:cubicBezTo>
                  <a:pt x="19344396" y="2830320"/>
                  <a:pt x="19344317" y="2802617"/>
                  <a:pt x="19351488" y="2771803"/>
                </a:cubicBezTo>
                <a:cubicBezTo>
                  <a:pt x="19355740" y="2753012"/>
                  <a:pt x="19372706" y="2691245"/>
                  <a:pt x="19393806" y="2618183"/>
                </a:cubicBezTo>
                <a:cubicBezTo>
                  <a:pt x="19402495" y="2588042"/>
                  <a:pt x="19413119" y="2551031"/>
                  <a:pt x="19417387" y="2535974"/>
                </a:cubicBezTo>
                <a:cubicBezTo>
                  <a:pt x="19421781" y="2520740"/>
                  <a:pt x="19426188" y="2508306"/>
                  <a:pt x="19427096" y="2508150"/>
                </a:cubicBezTo>
                <a:cubicBezTo>
                  <a:pt x="19428155" y="2507969"/>
                  <a:pt x="19436079" y="2508790"/>
                  <a:pt x="19444661" y="2509810"/>
                </a:cubicBezTo>
                <a:cubicBezTo>
                  <a:pt x="19518243" y="2519460"/>
                  <a:pt x="19606137" y="2519960"/>
                  <a:pt x="19678573" y="2511122"/>
                </a:cubicBezTo>
                <a:lnTo>
                  <a:pt x="19700231" y="2508498"/>
                </a:lnTo>
                <a:lnTo>
                  <a:pt x="19698161" y="2519129"/>
                </a:lnTo>
                <a:cubicBezTo>
                  <a:pt x="19695232" y="2534735"/>
                  <a:pt x="19688488" y="2548971"/>
                  <a:pt x="19673257" y="2571825"/>
                </a:cubicBezTo>
                <a:cubicBezTo>
                  <a:pt x="19665817" y="2582910"/>
                  <a:pt x="19657555" y="2596471"/>
                  <a:pt x="19654755" y="2601934"/>
                </a:cubicBezTo>
                <a:cubicBezTo>
                  <a:pt x="19643132" y="2624947"/>
                  <a:pt x="19646396" y="2653972"/>
                  <a:pt x="19663094" y="2675089"/>
                </a:cubicBezTo>
                <a:cubicBezTo>
                  <a:pt x="19676418" y="2691956"/>
                  <a:pt x="19704553" y="2704415"/>
                  <a:pt x="19734863" y="2706848"/>
                </a:cubicBezTo>
                <a:cubicBezTo>
                  <a:pt x="19803986" y="2712280"/>
                  <a:pt x="19869753" y="2679983"/>
                  <a:pt x="19883539" y="2634177"/>
                </a:cubicBezTo>
                <a:cubicBezTo>
                  <a:pt x="19887064" y="2622049"/>
                  <a:pt x="19887086" y="2621267"/>
                  <a:pt x="19884311" y="2605083"/>
                </a:cubicBezTo>
                <a:cubicBezTo>
                  <a:pt x="19879773" y="2578612"/>
                  <a:pt x="19873882" y="2570591"/>
                  <a:pt x="19839048" y="2544488"/>
                </a:cubicBezTo>
                <a:cubicBezTo>
                  <a:pt x="19827276" y="2535762"/>
                  <a:pt x="19815120" y="2525701"/>
                  <a:pt x="19811926" y="2522512"/>
                </a:cubicBezTo>
                <a:cubicBezTo>
                  <a:pt x="19805337" y="2515857"/>
                  <a:pt x="19791879" y="2497299"/>
                  <a:pt x="19791386" y="2494425"/>
                </a:cubicBezTo>
                <a:cubicBezTo>
                  <a:pt x="19790971" y="2492005"/>
                  <a:pt x="19793465" y="2491110"/>
                  <a:pt x="19819266" y="2484507"/>
                </a:cubicBezTo>
                <a:cubicBezTo>
                  <a:pt x="19880748" y="2468982"/>
                  <a:pt x="19951636" y="2442036"/>
                  <a:pt x="20012943" y="2410971"/>
                </a:cubicBezTo>
                <a:lnTo>
                  <a:pt x="20034990" y="2399716"/>
                </a:lnTo>
                <a:lnTo>
                  <a:pt x="20041238" y="2408922"/>
                </a:lnTo>
                <a:cubicBezTo>
                  <a:pt x="20044591" y="2413952"/>
                  <a:pt x="20062850" y="2439628"/>
                  <a:pt x="20081541" y="2466008"/>
                </a:cubicBezTo>
                <a:cubicBezTo>
                  <a:pt x="20177630" y="2600568"/>
                  <a:pt x="20204156" y="2640863"/>
                  <a:pt x="20212723" y="2665398"/>
                </a:cubicBezTo>
                <a:cubicBezTo>
                  <a:pt x="20224508" y="2698723"/>
                  <a:pt x="20224703" y="2718932"/>
                  <a:pt x="20214192" y="2769315"/>
                </a:cubicBezTo>
                <a:cubicBezTo>
                  <a:pt x="20210689" y="2786109"/>
                  <a:pt x="20207324" y="2805526"/>
                  <a:pt x="20206801" y="2812467"/>
                </a:cubicBezTo>
                <a:cubicBezTo>
                  <a:pt x="20203329" y="2857595"/>
                  <a:pt x="20236221" y="2899602"/>
                  <a:pt x="20281896" y="2908120"/>
                </a:cubicBezTo>
                <a:cubicBezTo>
                  <a:pt x="20332066" y="2917424"/>
                  <a:pt x="20405024" y="2890745"/>
                  <a:pt x="20452969" y="2845310"/>
                </a:cubicBezTo>
                <a:cubicBezTo>
                  <a:pt x="20501092" y="2800001"/>
                  <a:pt x="20516767" y="2753403"/>
                  <a:pt x="20498080" y="2711608"/>
                </a:cubicBezTo>
                <a:cubicBezTo>
                  <a:pt x="20491424" y="2696400"/>
                  <a:pt x="20482341" y="2685189"/>
                  <a:pt x="20468594" y="2674934"/>
                </a:cubicBezTo>
                <a:cubicBezTo>
                  <a:pt x="20454645" y="2664402"/>
                  <a:pt x="20439201" y="2657863"/>
                  <a:pt x="20412733" y="2651502"/>
                </a:cubicBezTo>
                <a:cubicBezTo>
                  <a:pt x="20359292" y="2638554"/>
                  <a:pt x="20335577" y="2627361"/>
                  <a:pt x="20313676" y="2604958"/>
                </a:cubicBezTo>
                <a:cubicBezTo>
                  <a:pt x="20293092" y="2583885"/>
                  <a:pt x="20284907" y="2570652"/>
                  <a:pt x="20215606" y="2446135"/>
                </a:cubicBezTo>
                <a:cubicBezTo>
                  <a:pt x="20168742" y="2361679"/>
                  <a:pt x="20150470" y="2327754"/>
                  <a:pt x="20151145" y="2326237"/>
                </a:cubicBezTo>
                <a:cubicBezTo>
                  <a:pt x="20151468" y="2325403"/>
                  <a:pt x="20157323" y="2320506"/>
                  <a:pt x="20164111" y="2315605"/>
                </a:cubicBezTo>
                <a:cubicBezTo>
                  <a:pt x="20215247" y="2277876"/>
                  <a:pt x="20283855" y="2211304"/>
                  <a:pt x="20326443" y="2158224"/>
                </a:cubicBezTo>
                <a:cubicBezTo>
                  <a:pt x="20332211" y="2151006"/>
                  <a:pt x="20337253" y="2145003"/>
                  <a:pt x="20337556" y="2144951"/>
                </a:cubicBezTo>
                <a:cubicBezTo>
                  <a:pt x="20337858" y="2144899"/>
                  <a:pt x="20340651" y="2148469"/>
                  <a:pt x="20343598" y="2152947"/>
                </a:cubicBezTo>
                <a:cubicBezTo>
                  <a:pt x="20353835" y="2168163"/>
                  <a:pt x="20356623" y="2176249"/>
                  <a:pt x="20364286" y="2212772"/>
                </a:cubicBezTo>
                <a:cubicBezTo>
                  <a:pt x="20373783" y="2258168"/>
                  <a:pt x="20377473" y="2265164"/>
                  <a:pt x="20398959" y="2279698"/>
                </a:cubicBezTo>
                <a:cubicBezTo>
                  <a:pt x="20414448" y="2290122"/>
                  <a:pt x="20427934" y="2293415"/>
                  <a:pt x="20445456" y="2291189"/>
                </a:cubicBezTo>
                <a:cubicBezTo>
                  <a:pt x="20461919" y="2289145"/>
                  <a:pt x="20474610" y="2284167"/>
                  <a:pt x="20489496" y="2273828"/>
                </a:cubicBezTo>
                <a:cubicBezTo>
                  <a:pt x="20543385" y="2236717"/>
                  <a:pt x="20578184" y="2163641"/>
                  <a:pt x="20563091" y="2119204"/>
                </a:cubicBezTo>
                <a:cubicBezTo>
                  <a:pt x="20558157" y="2104947"/>
                  <a:pt x="20550719" y="2095167"/>
                  <a:pt x="20537254" y="2085642"/>
                </a:cubicBezTo>
                <a:cubicBezTo>
                  <a:pt x="20525179" y="2076969"/>
                  <a:pt x="20513504" y="2072430"/>
                  <a:pt x="20501694" y="2071652"/>
                </a:cubicBezTo>
                <a:cubicBezTo>
                  <a:pt x="20497908" y="2071368"/>
                  <a:pt x="20481795" y="2072729"/>
                  <a:pt x="20465784" y="2074696"/>
                </a:cubicBezTo>
                <a:cubicBezTo>
                  <a:pt x="20449774" y="2076662"/>
                  <a:pt x="20431794" y="2078032"/>
                  <a:pt x="20425688" y="2077834"/>
                </a:cubicBezTo>
                <a:cubicBezTo>
                  <a:pt x="20413778" y="2077384"/>
                  <a:pt x="20393983" y="2073616"/>
                  <a:pt x="20392056" y="2071455"/>
                </a:cubicBezTo>
                <a:cubicBezTo>
                  <a:pt x="20391473" y="2070777"/>
                  <a:pt x="20394946" y="2063797"/>
                  <a:pt x="20399980" y="2055927"/>
                </a:cubicBezTo>
                <a:cubicBezTo>
                  <a:pt x="20441348" y="1990288"/>
                  <a:pt x="20474241" y="1919718"/>
                  <a:pt x="20502883" y="1835241"/>
                </a:cubicBezTo>
                <a:lnTo>
                  <a:pt x="20506940" y="1823490"/>
                </a:lnTo>
                <a:lnTo>
                  <a:pt x="20570233" y="1833969"/>
                </a:lnTo>
                <a:cubicBezTo>
                  <a:pt x="20678112" y="1852063"/>
                  <a:pt x="20758453" y="1866627"/>
                  <a:pt x="20782648" y="1872444"/>
                </a:cubicBezTo>
                <a:cubicBezTo>
                  <a:pt x="20815127" y="1880266"/>
                  <a:pt x="20839149" y="1892340"/>
                  <a:pt x="20857571" y="1909891"/>
                </a:cubicBezTo>
                <a:cubicBezTo>
                  <a:pt x="20870268" y="1922195"/>
                  <a:pt x="20880319" y="1935419"/>
                  <a:pt x="20899200" y="1964725"/>
                </a:cubicBezTo>
                <a:cubicBezTo>
                  <a:pt x="20926189" y="2006810"/>
                  <a:pt x="20945856" y="2020722"/>
                  <a:pt x="20982953" y="2023703"/>
                </a:cubicBezTo>
                <a:cubicBezTo>
                  <a:pt x="21020984" y="2026680"/>
                  <a:pt x="21056775" y="2003883"/>
                  <a:pt x="21082204" y="1960596"/>
                </a:cubicBezTo>
                <a:cubicBezTo>
                  <a:pt x="21104827" y="1921838"/>
                  <a:pt x="21117257" y="1877199"/>
                  <a:pt x="21117484" y="1834029"/>
                </a:cubicBezTo>
                <a:cubicBezTo>
                  <a:pt x="21117449" y="1815661"/>
                  <a:pt x="21111639" y="1781779"/>
                  <a:pt x="21106050" y="1768256"/>
                </a:cubicBezTo>
                <a:cubicBezTo>
                  <a:pt x="21092528" y="1735697"/>
                  <a:pt x="21065209" y="1714378"/>
                  <a:pt x="21031637" y="1710169"/>
                </a:cubicBezTo>
                <a:cubicBezTo>
                  <a:pt x="21004754" y="1706837"/>
                  <a:pt x="20988178" y="1711859"/>
                  <a:pt x="20947776" y="1735914"/>
                </a:cubicBezTo>
                <a:cubicBezTo>
                  <a:pt x="20911047" y="1757782"/>
                  <a:pt x="20902362" y="1761607"/>
                  <a:pt x="20878647" y="1766763"/>
                </a:cubicBezTo>
                <a:cubicBezTo>
                  <a:pt x="20846968" y="1773597"/>
                  <a:pt x="20827384" y="1771972"/>
                  <a:pt x="20777651" y="1758856"/>
                </a:cubicBezTo>
                <a:cubicBezTo>
                  <a:pt x="20741758" y="1749283"/>
                  <a:pt x="20540634" y="1692212"/>
                  <a:pt x="20538231" y="1690911"/>
                </a:cubicBezTo>
                <a:cubicBezTo>
                  <a:pt x="20537877" y="1690660"/>
                  <a:pt x="20539038" y="1680185"/>
                  <a:pt x="20540796" y="1667738"/>
                </a:cubicBezTo>
                <a:cubicBezTo>
                  <a:pt x="20551293" y="1592756"/>
                  <a:pt x="20552407" y="1502099"/>
                  <a:pt x="20543584" y="1427938"/>
                </a:cubicBezTo>
                <a:cubicBezTo>
                  <a:pt x="20540852" y="1404738"/>
                  <a:pt x="20539546" y="1406208"/>
                  <a:pt x="20557985" y="1411143"/>
                </a:cubicBezTo>
                <a:cubicBezTo>
                  <a:pt x="20573166" y="1415236"/>
                  <a:pt x="20581359" y="1419436"/>
                  <a:pt x="20607224" y="1436801"/>
                </a:cubicBezTo>
                <a:cubicBezTo>
                  <a:pt x="20620053" y="1445345"/>
                  <a:pt x="20634599" y="1453906"/>
                  <a:pt x="20639452" y="1455876"/>
                </a:cubicBezTo>
                <a:cubicBezTo>
                  <a:pt x="20668794" y="1467195"/>
                  <a:pt x="20700935" y="1456702"/>
                  <a:pt x="20719625" y="1429518"/>
                </a:cubicBezTo>
                <a:cubicBezTo>
                  <a:pt x="20749319" y="1386589"/>
                  <a:pt x="20742176" y="1299528"/>
                  <a:pt x="20704941" y="1251259"/>
                </a:cubicBezTo>
                <a:cubicBezTo>
                  <a:pt x="20695729" y="1239292"/>
                  <a:pt x="20677985" y="1226608"/>
                  <a:pt x="20665682" y="1222956"/>
                </a:cubicBezTo>
                <a:cubicBezTo>
                  <a:pt x="20653076" y="1219356"/>
                  <a:pt x="20638169" y="1219577"/>
                  <a:pt x="20624894" y="1223877"/>
                </a:cubicBezTo>
                <a:cubicBezTo>
                  <a:pt x="20606607" y="1229815"/>
                  <a:pt x="20597991" y="1237677"/>
                  <a:pt x="20573073" y="1271222"/>
                </a:cubicBezTo>
                <a:cubicBezTo>
                  <a:pt x="20565226" y="1281754"/>
                  <a:pt x="20555844" y="1293328"/>
                  <a:pt x="20552379" y="1296725"/>
                </a:cubicBezTo>
                <a:cubicBezTo>
                  <a:pt x="20546100" y="1302784"/>
                  <a:pt x="20529481" y="1314821"/>
                  <a:pt x="20526608" y="1315313"/>
                </a:cubicBezTo>
                <a:cubicBezTo>
                  <a:pt x="20524945" y="1315598"/>
                  <a:pt x="20523536" y="1311013"/>
                  <a:pt x="20516214" y="1282840"/>
                </a:cubicBezTo>
                <a:cubicBezTo>
                  <a:pt x="20506399" y="1244661"/>
                  <a:pt x="20490438" y="1197883"/>
                  <a:pt x="20473752" y="1157769"/>
                </a:cubicBezTo>
                <a:cubicBezTo>
                  <a:pt x="20465255" y="1137271"/>
                  <a:pt x="20446119" y="1096487"/>
                  <a:pt x="20439783" y="1084960"/>
                </a:cubicBezTo>
                <a:lnTo>
                  <a:pt x="20436629" y="1079273"/>
                </a:lnTo>
                <a:lnTo>
                  <a:pt x="20456190" y="1065331"/>
                </a:lnTo>
                <a:cubicBezTo>
                  <a:pt x="20492922" y="1038947"/>
                  <a:pt x="20565992" y="987492"/>
                  <a:pt x="20598681" y="964758"/>
                </a:cubicBezTo>
                <a:cubicBezTo>
                  <a:pt x="20660464" y="921934"/>
                  <a:pt x="20682626" y="908636"/>
                  <a:pt x="20702503" y="902892"/>
                </a:cubicBezTo>
                <a:cubicBezTo>
                  <a:pt x="20707417" y="901582"/>
                  <a:pt x="20713790" y="899711"/>
                  <a:pt x="20716586" y="898764"/>
                </a:cubicBezTo>
                <a:cubicBezTo>
                  <a:pt x="20724572" y="896305"/>
                  <a:pt x="20750853" y="895225"/>
                  <a:pt x="20764988" y="896850"/>
                </a:cubicBezTo>
                <a:cubicBezTo>
                  <a:pt x="20772131" y="897649"/>
                  <a:pt x="20789982" y="900972"/>
                  <a:pt x="20804679" y="904058"/>
                </a:cubicBezTo>
                <a:cubicBezTo>
                  <a:pt x="20819401" y="907295"/>
                  <a:pt x="20836595" y="910419"/>
                  <a:pt x="20843056" y="910869"/>
                </a:cubicBezTo>
                <a:cubicBezTo>
                  <a:pt x="20875434" y="913569"/>
                  <a:pt x="20903902" y="899813"/>
                  <a:pt x="20923877" y="871942"/>
                </a:cubicBezTo>
                <a:cubicBezTo>
                  <a:pt x="20940470" y="848855"/>
                  <a:pt x="20945291" y="822492"/>
                  <a:pt x="20939430" y="788307"/>
                </a:cubicBezTo>
                <a:cubicBezTo>
                  <a:pt x="20928822" y="726442"/>
                  <a:pt x="20889357" y="665164"/>
                  <a:pt x="20839203" y="632345"/>
                </a:cubicBezTo>
                <a:cubicBezTo>
                  <a:pt x="20810661" y="613883"/>
                  <a:pt x="20784093" y="607850"/>
                  <a:pt x="20757964" y="614354"/>
                </a:cubicBezTo>
                <a:cubicBezTo>
                  <a:pt x="20736319" y="619778"/>
                  <a:pt x="20714572" y="635497"/>
                  <a:pt x="20702399" y="654401"/>
                </a:cubicBezTo>
                <a:cubicBezTo>
                  <a:pt x="20693685" y="668040"/>
                  <a:pt x="20690172" y="677517"/>
                  <a:pt x="20681030" y="713185"/>
                </a:cubicBezTo>
                <a:cubicBezTo>
                  <a:pt x="20670873" y="752919"/>
                  <a:pt x="20665584" y="765659"/>
                  <a:pt x="20650773" y="786417"/>
                </a:cubicBezTo>
                <a:cubicBezTo>
                  <a:pt x="20631199" y="813908"/>
                  <a:pt x="20618729" y="822897"/>
                  <a:pt x="20538490" y="867952"/>
                </a:cubicBezTo>
                <a:cubicBezTo>
                  <a:pt x="20476721" y="902678"/>
                  <a:pt x="20368045" y="962574"/>
                  <a:pt x="20366381" y="962859"/>
                </a:cubicBezTo>
                <a:cubicBezTo>
                  <a:pt x="20365625" y="962989"/>
                  <a:pt x="20361593" y="958542"/>
                  <a:pt x="20357556" y="953162"/>
                </a:cubicBezTo>
                <a:cubicBezTo>
                  <a:pt x="20315565" y="896209"/>
                  <a:pt x="20259026" y="836147"/>
                  <a:pt x="20205004" y="790756"/>
                </a:cubicBezTo>
                <a:cubicBezTo>
                  <a:pt x="20194240" y="781546"/>
                  <a:pt x="20183324" y="772363"/>
                  <a:pt x="20180943" y="770280"/>
                </a:cubicBezTo>
                <a:lnTo>
                  <a:pt x="20176561" y="766516"/>
                </a:lnTo>
                <a:lnTo>
                  <a:pt x="20183125" y="762120"/>
                </a:lnTo>
                <a:cubicBezTo>
                  <a:pt x="20194745" y="754523"/>
                  <a:pt x="20207993" y="750071"/>
                  <a:pt x="20237809" y="744180"/>
                </a:cubicBezTo>
                <a:cubicBezTo>
                  <a:pt x="20270650" y="737771"/>
                  <a:pt x="20281102" y="734266"/>
                  <a:pt x="20290782" y="727157"/>
                </a:cubicBezTo>
                <a:cubicBezTo>
                  <a:pt x="20305689" y="716036"/>
                  <a:pt x="20317688" y="692492"/>
                  <a:pt x="20318228" y="672936"/>
                </a:cubicBezTo>
                <a:cubicBezTo>
                  <a:pt x="20319846" y="625168"/>
                  <a:pt x="20262698" y="564275"/>
                  <a:pt x="20199370" y="546327"/>
                </a:cubicBezTo>
                <a:cubicBezTo>
                  <a:pt x="20179388" y="540566"/>
                  <a:pt x="20169295" y="539806"/>
                  <a:pt x="20153439" y="542680"/>
                </a:cubicBezTo>
                <a:cubicBezTo>
                  <a:pt x="20132594" y="546410"/>
                  <a:pt x="20115703" y="559583"/>
                  <a:pt x="20105178" y="579916"/>
                </a:cubicBezTo>
                <a:cubicBezTo>
                  <a:pt x="20097254" y="595445"/>
                  <a:pt x="20096545" y="605843"/>
                  <a:pt x="20100899" y="641220"/>
                </a:cubicBezTo>
                <a:cubicBezTo>
                  <a:pt x="20102943" y="657686"/>
                  <a:pt x="20104518" y="675946"/>
                  <a:pt x="20104294" y="681901"/>
                </a:cubicBezTo>
                <a:cubicBezTo>
                  <a:pt x="20103841" y="692878"/>
                  <a:pt x="20101023" y="710956"/>
                  <a:pt x="20099511" y="711216"/>
                </a:cubicBezTo>
                <a:cubicBezTo>
                  <a:pt x="20099058" y="711293"/>
                  <a:pt x="20090406" y="706237"/>
                  <a:pt x="20080311" y="700027"/>
                </a:cubicBezTo>
                <a:cubicBezTo>
                  <a:pt x="20016658" y="661115"/>
                  <a:pt x="19952490" y="631010"/>
                  <a:pt x="19880555" y="606442"/>
                </a:cubicBezTo>
                <a:cubicBezTo>
                  <a:pt x="19861856" y="599993"/>
                  <a:pt x="19856951" y="597720"/>
                  <a:pt x="19857370" y="595624"/>
                </a:cubicBezTo>
                <a:cubicBezTo>
                  <a:pt x="19857742" y="594159"/>
                  <a:pt x="19861669" y="570752"/>
                  <a:pt x="19866308" y="543331"/>
                </a:cubicBezTo>
                <a:cubicBezTo>
                  <a:pt x="19890042" y="402083"/>
                  <a:pt x="19904056" y="329456"/>
                  <a:pt x="19911656" y="309312"/>
                </a:cubicBezTo>
                <a:cubicBezTo>
                  <a:pt x="19921174" y="284013"/>
                  <a:pt x="19936059" y="262776"/>
                  <a:pt x="19955408" y="246690"/>
                </a:cubicBezTo>
                <a:cubicBezTo>
                  <a:pt x="19961013" y="242148"/>
                  <a:pt x="19976453" y="231404"/>
                  <a:pt x="19989454" y="222791"/>
                </a:cubicBezTo>
                <a:cubicBezTo>
                  <a:pt x="20021119" y="202257"/>
                  <a:pt x="20029562" y="195204"/>
                  <a:pt x="20039738" y="181003"/>
                </a:cubicBezTo>
                <a:cubicBezTo>
                  <a:pt x="20053271" y="161867"/>
                  <a:pt x="20058382" y="138101"/>
                  <a:pt x="20054129" y="113294"/>
                </a:cubicBezTo>
                <a:cubicBezTo>
                  <a:pt x="20050472" y="91966"/>
                  <a:pt x="20040475" y="74528"/>
                  <a:pt x="20022053" y="56978"/>
                </a:cubicBezTo>
                <a:cubicBezTo>
                  <a:pt x="19995905" y="32499"/>
                  <a:pt x="19946351" y="9543"/>
                  <a:pt x="19905758" y="3424"/>
                </a:cubicBezTo>
                <a:cubicBezTo>
                  <a:pt x="19876348" y="-1031"/>
                  <a:pt x="19865903" y="-1109"/>
                  <a:pt x="19837340" y="3010"/>
                </a:cubicBezTo>
                <a:cubicBezTo>
                  <a:pt x="19813617" y="6299"/>
                  <a:pt x="19809434" y="7328"/>
                  <a:pt x="19798433" y="12172"/>
                </a:cubicBezTo>
                <a:cubicBezTo>
                  <a:pt x="19779753" y="20358"/>
                  <a:pt x="19769624" y="28478"/>
                  <a:pt x="19758723" y="43894"/>
                </a:cubicBezTo>
                <a:cubicBezTo>
                  <a:pt x="19751204" y="54526"/>
                  <a:pt x="19748305" y="60317"/>
                  <a:pt x="19745203" y="71281"/>
                </a:cubicBezTo>
                <a:cubicBezTo>
                  <a:pt x="19739967" y="89774"/>
                  <a:pt x="19739734" y="99312"/>
                  <a:pt x="19743935" y="118367"/>
                </a:cubicBezTo>
                <a:cubicBezTo>
                  <a:pt x="19747721" y="135001"/>
                  <a:pt x="19750906" y="141773"/>
                  <a:pt x="19773383" y="179337"/>
                </a:cubicBezTo>
                <a:cubicBezTo>
                  <a:pt x="19798046" y="220576"/>
                  <a:pt x="19805804" y="250386"/>
                  <a:pt x="19801368" y="288984"/>
                </a:cubicBezTo>
                <a:cubicBezTo>
                  <a:pt x="19798997" y="310567"/>
                  <a:pt x="19789406" y="347246"/>
                  <a:pt x="19753586" y="471570"/>
                </a:cubicBezTo>
                <a:cubicBezTo>
                  <a:pt x="19745069" y="500901"/>
                  <a:pt x="19735413" y="534477"/>
                  <a:pt x="19732013" y="546427"/>
                </a:cubicBezTo>
                <a:lnTo>
                  <a:pt x="19725909" y="568027"/>
                </a:lnTo>
                <a:lnTo>
                  <a:pt x="19711822" y="565771"/>
                </a:lnTo>
                <a:cubicBezTo>
                  <a:pt x="19640426" y="554345"/>
                  <a:pt x="19552878" y="552228"/>
                  <a:pt x="19472642" y="560069"/>
                </a:cubicBezTo>
                <a:lnTo>
                  <a:pt x="19446442" y="562537"/>
                </a:lnTo>
                <a:lnTo>
                  <a:pt x="19448621" y="553444"/>
                </a:lnTo>
                <a:cubicBezTo>
                  <a:pt x="19452780" y="536848"/>
                  <a:pt x="19457754" y="526808"/>
                  <a:pt x="19473236" y="503601"/>
                </a:cubicBezTo>
                <a:cubicBezTo>
                  <a:pt x="19496706" y="467968"/>
                  <a:pt x="19500962" y="455560"/>
                  <a:pt x="19497201" y="433627"/>
                </a:cubicBezTo>
                <a:cubicBezTo>
                  <a:pt x="19493700" y="413207"/>
                  <a:pt x="19483640" y="398116"/>
                  <a:pt x="19465395" y="386140"/>
                </a:cubicBezTo>
                <a:cubicBezTo>
                  <a:pt x="19440496" y="369856"/>
                  <a:pt x="19404901" y="364748"/>
                  <a:pt x="19364342" y="371547"/>
                </a:cubicBezTo>
                <a:cubicBezTo>
                  <a:pt x="19324691" y="378189"/>
                  <a:pt x="19292806" y="394712"/>
                  <a:pt x="19274827" y="417881"/>
                </a:cubicBezTo>
                <a:cubicBezTo>
                  <a:pt x="19260836" y="436162"/>
                  <a:pt x="19256835" y="454598"/>
                  <a:pt x="19262264" y="477180"/>
                </a:cubicBezTo>
                <a:cubicBezTo>
                  <a:pt x="19267079" y="497997"/>
                  <a:pt x="19275476" y="507924"/>
                  <a:pt x="19309601" y="533526"/>
                </a:cubicBezTo>
                <a:cubicBezTo>
                  <a:pt x="19320159" y="541526"/>
                  <a:pt x="19332544" y="552014"/>
                  <a:pt x="19337133" y="556988"/>
                </a:cubicBezTo>
                <a:cubicBezTo>
                  <a:pt x="19345020" y="565757"/>
                  <a:pt x="19353044" y="577149"/>
                  <a:pt x="19352167" y="578390"/>
                </a:cubicBezTo>
                <a:cubicBezTo>
                  <a:pt x="19351918" y="578744"/>
                  <a:pt x="19341663" y="581592"/>
                  <a:pt x="19329292" y="584803"/>
                </a:cubicBezTo>
                <a:cubicBezTo>
                  <a:pt x="19256294" y="603081"/>
                  <a:pt x="19182433" y="630849"/>
                  <a:pt x="19118991" y="663993"/>
                </a:cubicBezTo>
                <a:cubicBezTo>
                  <a:pt x="19110409" y="668422"/>
                  <a:pt x="19103211" y="671837"/>
                  <a:pt x="19103007" y="671560"/>
                </a:cubicBezTo>
                <a:cubicBezTo>
                  <a:pt x="19101943" y="670808"/>
                  <a:pt x="19032488" y="572632"/>
                  <a:pt x="19006861" y="535763"/>
                </a:cubicBezTo>
                <a:cubicBezTo>
                  <a:pt x="18943547" y="445253"/>
                  <a:pt x="18934312" y="428619"/>
                  <a:pt x="18928658" y="395645"/>
                </a:cubicBezTo>
                <a:cubicBezTo>
                  <a:pt x="18924560" y="371745"/>
                  <a:pt x="18925869" y="354860"/>
                  <a:pt x="18935550" y="310536"/>
                </a:cubicBezTo>
                <a:cubicBezTo>
                  <a:pt x="18942587" y="278032"/>
                  <a:pt x="18943200" y="268896"/>
                  <a:pt x="18940192" y="251350"/>
                </a:cubicBezTo>
                <a:cubicBezTo>
                  <a:pt x="18938169" y="239552"/>
                  <a:pt x="18936635" y="235143"/>
                  <a:pt x="18931549" y="226362"/>
                </a:cubicBezTo>
                <a:cubicBezTo>
                  <a:pt x="18904336" y="179333"/>
                  <a:pt x="18853435" y="164860"/>
                  <a:pt x="18789205" y="186149"/>
                </a:cubicBezTo>
                <a:cubicBezTo>
                  <a:pt x="18736310" y="203627"/>
                  <a:pt x="18691786" y="236330"/>
                  <a:pt x="18663929" y="278165"/>
                </a:cubicBezTo>
                <a:cubicBezTo>
                  <a:pt x="18652907" y="294691"/>
                  <a:pt x="18647613" y="306498"/>
                  <a:pt x="18644205" y="322031"/>
                </a:cubicBezTo>
                <a:cubicBezTo>
                  <a:pt x="18634477" y="366985"/>
                  <a:pt x="18663552" y="413072"/>
                  <a:pt x="18710797" y="428016"/>
                </a:cubicBezTo>
                <a:cubicBezTo>
                  <a:pt x="18719007" y="430501"/>
                  <a:pt x="18735856" y="435242"/>
                  <a:pt x="18748383" y="438388"/>
                </a:cubicBezTo>
                <a:cubicBezTo>
                  <a:pt x="18778312" y="445869"/>
                  <a:pt x="18794664" y="452252"/>
                  <a:pt x="18810454" y="462624"/>
                </a:cubicBezTo>
                <a:cubicBezTo>
                  <a:pt x="18843249" y="484094"/>
                  <a:pt x="18855081" y="500439"/>
                  <a:pt x="18914845" y="608374"/>
                </a:cubicBezTo>
                <a:cubicBezTo>
                  <a:pt x="18919145" y="616200"/>
                  <a:pt x="18929271" y="634395"/>
                  <a:pt x="18937361" y="648890"/>
                </a:cubicBezTo>
                <a:cubicBezTo>
                  <a:pt x="18945451" y="663385"/>
                  <a:pt x="18960386" y="690564"/>
                  <a:pt x="18970767" y="709338"/>
                </a:cubicBezTo>
                <a:lnTo>
                  <a:pt x="18989570" y="743639"/>
                </a:lnTo>
                <a:lnTo>
                  <a:pt x="18978107" y="752144"/>
                </a:lnTo>
                <a:cubicBezTo>
                  <a:pt x="18921821" y="794338"/>
                  <a:pt x="18859612" y="853741"/>
                  <a:pt x="18815037" y="907941"/>
                </a:cubicBezTo>
                <a:cubicBezTo>
                  <a:pt x="18802269" y="923365"/>
                  <a:pt x="18800786" y="924709"/>
                  <a:pt x="18798556" y="922600"/>
                </a:cubicBezTo>
                <a:cubicBezTo>
                  <a:pt x="18792981" y="917328"/>
                  <a:pt x="18787272" y="899466"/>
                  <a:pt x="18780383" y="866547"/>
                </a:cubicBezTo>
                <a:cubicBezTo>
                  <a:pt x="18776640" y="848348"/>
                  <a:pt x="18772244" y="830884"/>
                  <a:pt x="18770766" y="827712"/>
                </a:cubicBezTo>
                <a:cubicBezTo>
                  <a:pt x="18765343" y="816964"/>
                  <a:pt x="18757607" y="808170"/>
                  <a:pt x="18747028" y="800952"/>
                </a:cubicBezTo>
                <a:cubicBezTo>
                  <a:pt x="18718481" y="781557"/>
                  <a:pt x="18685977" y="784482"/>
                  <a:pt x="18651685" y="809670"/>
                </a:cubicBezTo>
                <a:cubicBezTo>
                  <a:pt x="18599794" y="847529"/>
                  <a:pt x="18567228" y="918199"/>
                  <a:pt x="18581858" y="960845"/>
                </a:cubicBezTo>
                <a:cubicBezTo>
                  <a:pt x="18590428" y="986313"/>
                  <a:pt x="18615648" y="1006279"/>
                  <a:pt x="18642197" y="1008578"/>
                </a:cubicBezTo>
                <a:cubicBezTo>
                  <a:pt x="18647875" y="1009006"/>
                  <a:pt x="18663739" y="1007999"/>
                  <a:pt x="18681413" y="1005747"/>
                </a:cubicBezTo>
                <a:cubicBezTo>
                  <a:pt x="18709021" y="1002415"/>
                  <a:pt x="18724508" y="1001939"/>
                  <a:pt x="18736452" y="1004407"/>
                </a:cubicBezTo>
                <a:cubicBezTo>
                  <a:pt x="18739179" y="1004873"/>
                  <a:pt x="18741629" y="1005544"/>
                  <a:pt x="18741806" y="1005668"/>
                </a:cubicBezTo>
                <a:cubicBezTo>
                  <a:pt x="18742134" y="1005768"/>
                  <a:pt x="18735329" y="1017835"/>
                  <a:pt x="18726593" y="1032256"/>
                </a:cubicBezTo>
                <a:cubicBezTo>
                  <a:pt x="18688668" y="1095280"/>
                  <a:pt x="18656880" y="1165039"/>
                  <a:pt x="18633278" y="1237130"/>
                </a:cubicBezTo>
                <a:cubicBezTo>
                  <a:pt x="18629498" y="1248677"/>
                  <a:pt x="18626136" y="1258129"/>
                  <a:pt x="18625833" y="1258181"/>
                </a:cubicBezTo>
                <a:cubicBezTo>
                  <a:pt x="18623716" y="1258544"/>
                  <a:pt x="18455266" y="1229503"/>
                  <a:pt x="18410523" y="1220981"/>
                </a:cubicBezTo>
                <a:cubicBezTo>
                  <a:pt x="18341668" y="1208029"/>
                  <a:pt x="18319884" y="1199931"/>
                  <a:pt x="18295312" y="1178296"/>
                </a:cubicBezTo>
                <a:cubicBezTo>
                  <a:pt x="18281178" y="1165772"/>
                  <a:pt x="18272880" y="1155517"/>
                  <a:pt x="18253212" y="1125256"/>
                </a:cubicBezTo>
                <a:cubicBezTo>
                  <a:pt x="18244318" y="1111522"/>
                  <a:pt x="18234008" y="1096785"/>
                  <a:pt x="18230481" y="1092562"/>
                </a:cubicBezTo>
                <a:cubicBezTo>
                  <a:pt x="18221501" y="1081957"/>
                  <a:pt x="18202975" y="1069251"/>
                  <a:pt x="18190772" y="1065271"/>
                </a:cubicBezTo>
                <a:cubicBezTo>
                  <a:pt x="18169827" y="1058430"/>
                  <a:pt x="18143066" y="1059437"/>
                  <a:pt x="18124563" y="1067748"/>
                </a:cubicBezTo>
                <a:cubicBezTo>
                  <a:pt x="18076832" y="1089011"/>
                  <a:pt x="18038381" y="1158043"/>
                  <a:pt x="18032050" y="1233712"/>
                </a:cubicBezTo>
                <a:cubicBezTo>
                  <a:pt x="18030711" y="1249513"/>
                  <a:pt x="18030966" y="1255541"/>
                  <a:pt x="18034201" y="1278031"/>
                </a:cubicBezTo>
                <a:cubicBezTo>
                  <a:pt x="18038506" y="1308591"/>
                  <a:pt x="18042599" y="1320657"/>
                  <a:pt x="18054357" y="1337482"/>
                </a:cubicBezTo>
                <a:cubicBezTo>
                  <a:pt x="18068528" y="1357474"/>
                  <a:pt x="18095718" y="1372587"/>
                  <a:pt x="18121964" y="1374938"/>
                </a:cubicBezTo>
                <a:cubicBezTo>
                  <a:pt x="18134458" y="1376065"/>
                  <a:pt x="18155882" y="1372081"/>
                  <a:pt x="18169048" y="1366242"/>
                </a:cubicBezTo>
                <a:cubicBezTo>
                  <a:pt x="18175115" y="1363489"/>
                  <a:pt x="18189759" y="1355372"/>
                  <a:pt x="18201910" y="1348150"/>
                </a:cubicBezTo>
                <a:cubicBezTo>
                  <a:pt x="18247619" y="1320538"/>
                  <a:pt x="18271372" y="1312884"/>
                  <a:pt x="18306568" y="1313856"/>
                </a:cubicBezTo>
                <a:cubicBezTo>
                  <a:pt x="18332858" y="1314643"/>
                  <a:pt x="18356599" y="1320538"/>
                  <a:pt x="18499552" y="1361580"/>
                </a:cubicBezTo>
                <a:cubicBezTo>
                  <a:pt x="18528854" y="1369946"/>
                  <a:pt x="18562755" y="1379704"/>
                  <a:pt x="18575183" y="1383179"/>
                </a:cubicBezTo>
                <a:lnTo>
                  <a:pt x="18597438" y="1389484"/>
                </a:lnTo>
                <a:lnTo>
                  <a:pt x="18596016" y="1398448"/>
                </a:lnTo>
                <a:cubicBezTo>
                  <a:pt x="18585446" y="1463010"/>
                  <a:pt x="18583575" y="1553797"/>
                  <a:pt x="18591188" y="1633615"/>
                </a:cubicBezTo>
                <a:cubicBezTo>
                  <a:pt x="18592599" y="1649100"/>
                  <a:pt x="18592841" y="1657778"/>
                  <a:pt x="18591782" y="1657960"/>
                </a:cubicBezTo>
                <a:cubicBezTo>
                  <a:pt x="18586186" y="1658919"/>
                  <a:pt x="18562367" y="1647121"/>
                  <a:pt x="18541136" y="1633166"/>
                </a:cubicBezTo>
                <a:cubicBezTo>
                  <a:pt x="18504037" y="1608385"/>
                  <a:pt x="18493778" y="1604851"/>
                  <a:pt x="18471672" y="1608485"/>
                </a:cubicBezTo>
                <a:cubicBezTo>
                  <a:pt x="18449439" y="1612297"/>
                  <a:pt x="18436687" y="1620556"/>
                  <a:pt x="18423937" y="1639715"/>
                </a:cubicBezTo>
                <a:cubicBezTo>
                  <a:pt x="18415519" y="1652369"/>
                  <a:pt x="18411160" y="1664172"/>
                  <a:pt x="18408369" y="1682400"/>
                </a:cubicBezTo>
                <a:cubicBezTo>
                  <a:pt x="18398382" y="1747642"/>
                  <a:pt x="18427213" y="1822265"/>
                  <a:pt x="18469835" y="1841116"/>
                </a:cubicBezTo>
                <a:cubicBezTo>
                  <a:pt x="18483991" y="1847409"/>
                  <a:pt x="18492875" y="1848376"/>
                  <a:pt x="18509360" y="1845550"/>
                </a:cubicBezTo>
                <a:cubicBezTo>
                  <a:pt x="18533257" y="1841452"/>
                  <a:pt x="18544016" y="1833379"/>
                  <a:pt x="18566449" y="1802595"/>
                </a:cubicBezTo>
                <a:cubicBezTo>
                  <a:pt x="18583094" y="1779811"/>
                  <a:pt x="18591952" y="1769728"/>
                  <a:pt x="18602586" y="1761832"/>
                </a:cubicBezTo>
                <a:lnTo>
                  <a:pt x="18610606" y="1755942"/>
                </a:lnTo>
                <a:lnTo>
                  <a:pt x="18612737" y="1763829"/>
                </a:lnTo>
                <a:cubicBezTo>
                  <a:pt x="18613916" y="1767987"/>
                  <a:pt x="18617897" y="1783030"/>
                  <a:pt x="18621670" y="1796864"/>
                </a:cubicBezTo>
                <a:cubicBezTo>
                  <a:pt x="18638462" y="1859382"/>
                  <a:pt x="18666217" y="1930453"/>
                  <a:pt x="18696355" y="1988191"/>
                </a:cubicBezTo>
                <a:cubicBezTo>
                  <a:pt x="18702159" y="1999342"/>
                  <a:pt x="18707100" y="2009082"/>
                  <a:pt x="18707229" y="2009839"/>
                </a:cubicBezTo>
                <a:cubicBezTo>
                  <a:pt x="18707385" y="2010746"/>
                  <a:pt x="18697909" y="2018132"/>
                  <a:pt x="18686392" y="2026335"/>
                </a:cubicBezTo>
                <a:cubicBezTo>
                  <a:pt x="18485019" y="2169391"/>
                  <a:pt x="18475862" y="2175010"/>
                  <a:pt x="18435481" y="2181934"/>
                </a:cubicBezTo>
                <a:cubicBezTo>
                  <a:pt x="18409317" y="2186420"/>
                  <a:pt x="18397027" y="2185568"/>
                  <a:pt x="18355335" y="2176679"/>
                </a:cubicBezTo>
                <a:cubicBezTo>
                  <a:pt x="18301825" y="2165145"/>
                  <a:pt x="18283443" y="2166895"/>
                  <a:pt x="18257067" y="2185587"/>
                </a:cubicBezTo>
                <a:cubicBezTo>
                  <a:pt x="18233206" y="2202602"/>
                  <a:pt x="18220019" y="2225572"/>
                  <a:pt x="18216603" y="2255587"/>
                </a:cubicBezTo>
                <a:cubicBezTo>
                  <a:pt x="18214694" y="2273508"/>
                  <a:pt x="18221385" y="2312534"/>
                  <a:pt x="18230141" y="2334544"/>
                </a:cubicBezTo>
                <a:cubicBezTo>
                  <a:pt x="18256149" y="2399064"/>
                  <a:pt x="18306395" y="2451486"/>
                  <a:pt x="18354768" y="2464835"/>
                </a:cubicBezTo>
                <a:cubicBezTo>
                  <a:pt x="18370099" y="2468902"/>
                  <a:pt x="18380647" y="2469585"/>
                  <a:pt x="18394562" y="2467199"/>
                </a:cubicBezTo>
                <a:cubicBezTo>
                  <a:pt x="18421331" y="2462609"/>
                  <a:pt x="18448407" y="2442551"/>
                  <a:pt x="18460703" y="2418021"/>
                </a:cubicBezTo>
                <a:cubicBezTo>
                  <a:pt x="18466826" y="2405605"/>
                  <a:pt x="18469984" y="2395876"/>
                  <a:pt x="18477808" y="2364328"/>
                </a:cubicBezTo>
                <a:cubicBezTo>
                  <a:pt x="18485312" y="2334547"/>
                  <a:pt x="18489546" y="2322921"/>
                  <a:pt x="18498352" y="2307086"/>
                </a:cubicBezTo>
                <a:cubicBezTo>
                  <a:pt x="18511410" y="2283359"/>
                  <a:pt x="18531629" y="2264166"/>
                  <a:pt x="18563928" y="2244615"/>
                </a:cubicBezTo>
                <a:cubicBezTo>
                  <a:pt x="18584380" y="2232232"/>
                  <a:pt x="18623378" y="2209975"/>
                  <a:pt x="18652415" y="2194097"/>
                </a:cubicBezTo>
                <a:cubicBezTo>
                  <a:pt x="18667059" y="2185981"/>
                  <a:pt x="18696223" y="2169925"/>
                  <a:pt x="18754095" y="2137892"/>
                </a:cubicBezTo>
                <a:cubicBezTo>
                  <a:pt x="18767732" y="2130259"/>
                  <a:pt x="18779788" y="2124299"/>
                  <a:pt x="18780748" y="2124446"/>
                </a:cubicBezTo>
                <a:cubicBezTo>
                  <a:pt x="18781706" y="2124594"/>
                  <a:pt x="18788098" y="2131906"/>
                  <a:pt x="18794723" y="2140579"/>
                </a:cubicBezTo>
                <a:cubicBezTo>
                  <a:pt x="18835181" y="2193123"/>
                  <a:pt x="18890846" y="2249910"/>
                  <a:pt x="18946609" y="2295469"/>
                </a:cubicBezTo>
                <a:lnTo>
                  <a:pt x="18962361" y="2308339"/>
                </a:lnTo>
                <a:lnTo>
                  <a:pt x="18956475" y="2312151"/>
                </a:lnTo>
                <a:cubicBezTo>
                  <a:pt x="18943170" y="2320816"/>
                  <a:pt x="18934908" y="2323478"/>
                  <a:pt x="18900028" y="2330705"/>
                </a:cubicBezTo>
                <a:cubicBezTo>
                  <a:pt x="18854487" y="2340226"/>
                  <a:pt x="18845603" y="2344708"/>
                  <a:pt x="18832351" y="2364575"/>
                </a:cubicBezTo>
                <a:cubicBezTo>
                  <a:pt x="18813162" y="2393401"/>
                  <a:pt x="18815293" y="2423087"/>
                  <a:pt x="18839244" y="2457441"/>
                </a:cubicBezTo>
                <a:cubicBezTo>
                  <a:pt x="18851663" y="2475397"/>
                  <a:pt x="18865502" y="2488907"/>
                  <a:pt x="18885219" y="2503121"/>
                </a:cubicBezTo>
                <a:cubicBezTo>
                  <a:pt x="18919263" y="2527335"/>
                  <a:pt x="18954075" y="2537871"/>
                  <a:pt x="18983265" y="2532866"/>
                </a:cubicBezTo>
                <a:cubicBezTo>
                  <a:pt x="19003229" y="2529443"/>
                  <a:pt x="19016231" y="2520830"/>
                  <a:pt x="19027828" y="2503115"/>
                </a:cubicBezTo>
                <a:cubicBezTo>
                  <a:pt x="19039603" y="2485525"/>
                  <a:pt x="19042445" y="2467599"/>
                  <a:pt x="19038032" y="2440951"/>
                </a:cubicBezTo>
                <a:cubicBezTo>
                  <a:pt x="19034193" y="2418564"/>
                  <a:pt x="19032896" y="2394652"/>
                  <a:pt x="19034775" y="2381095"/>
                </a:cubicBezTo>
                <a:cubicBezTo>
                  <a:pt x="19037458" y="2361327"/>
                  <a:pt x="19037155" y="2361379"/>
                  <a:pt x="19052487" y="2370896"/>
                </a:cubicBezTo>
                <a:cubicBezTo>
                  <a:pt x="19118698" y="2412016"/>
                  <a:pt x="19200155" y="2449434"/>
                  <a:pt x="19270009" y="2470933"/>
                </a:cubicBezTo>
                <a:cubicBezTo>
                  <a:pt x="19282010" y="2474637"/>
                  <a:pt x="19291992" y="2478375"/>
                  <a:pt x="19292148" y="2479283"/>
                </a:cubicBezTo>
                <a:cubicBezTo>
                  <a:pt x="19292485" y="2481249"/>
                  <a:pt x="19280242" y="2555129"/>
                  <a:pt x="19268081" y="2624947"/>
                </a:cubicBezTo>
                <a:cubicBezTo>
                  <a:pt x="19244227" y="2761856"/>
                  <a:pt x="19238723" y="2782419"/>
                  <a:pt x="19218648" y="2810618"/>
                </a:cubicBezTo>
                <a:cubicBezTo>
                  <a:pt x="19204437" y="2830339"/>
                  <a:pt x="19191572" y="2841575"/>
                  <a:pt x="19158573" y="2862492"/>
                </a:cubicBezTo>
                <a:cubicBezTo>
                  <a:pt x="19129219" y="2881072"/>
                  <a:pt x="19119947" y="2888735"/>
                  <a:pt x="19109572" y="2903593"/>
                </a:cubicBezTo>
                <a:cubicBezTo>
                  <a:pt x="19094635" y="2924527"/>
                  <a:pt x="19090064" y="2945086"/>
                  <a:pt x="19094603" y="2971557"/>
                </a:cubicBezTo>
                <a:cubicBezTo>
                  <a:pt x="19098912" y="2997599"/>
                  <a:pt x="19113696" y="3019355"/>
                  <a:pt x="19140428" y="3039062"/>
                </a:cubicBezTo>
                <a:cubicBezTo>
                  <a:pt x="19181032" y="3068847"/>
                  <a:pt x="19235601" y="3085649"/>
                  <a:pt x="19290114" y="3084867"/>
                </a:cubicBezTo>
                <a:cubicBezTo>
                  <a:pt x="19292309" y="3084957"/>
                  <a:pt x="19304308" y="3083211"/>
                  <a:pt x="19316888" y="3081210"/>
                </a:cubicBezTo>
                <a:close/>
                <a:moveTo>
                  <a:pt x="16834627" y="3692602"/>
                </a:moveTo>
                <a:cubicBezTo>
                  <a:pt x="16836320" y="3692147"/>
                  <a:pt x="16845035" y="3687949"/>
                  <a:pt x="16854129" y="3683420"/>
                </a:cubicBezTo>
                <a:cubicBezTo>
                  <a:pt x="16881030" y="3669888"/>
                  <a:pt x="16892834" y="3657501"/>
                  <a:pt x="16900207" y="3635141"/>
                </a:cubicBezTo>
                <a:cubicBezTo>
                  <a:pt x="16906627" y="3615747"/>
                  <a:pt x="16905167" y="3596819"/>
                  <a:pt x="16895888" y="3578739"/>
                </a:cubicBezTo>
                <a:cubicBezTo>
                  <a:pt x="16890132" y="3567521"/>
                  <a:pt x="16882984" y="3559493"/>
                  <a:pt x="16862037" y="3540659"/>
                </a:cubicBezTo>
                <a:cubicBezTo>
                  <a:pt x="16841698" y="3522476"/>
                  <a:pt x="16835219" y="3515481"/>
                  <a:pt x="16826378" y="3502543"/>
                </a:cubicBezTo>
                <a:cubicBezTo>
                  <a:pt x="16815088" y="3485908"/>
                  <a:pt x="16808405" y="3464845"/>
                  <a:pt x="16806497" y="3439680"/>
                </a:cubicBezTo>
                <a:cubicBezTo>
                  <a:pt x="16805241" y="3424363"/>
                  <a:pt x="16803387" y="3373300"/>
                  <a:pt x="16801979" y="3312653"/>
                </a:cubicBezTo>
                <a:cubicBezTo>
                  <a:pt x="16801387" y="3287638"/>
                  <a:pt x="16800624" y="3256931"/>
                  <a:pt x="16800273" y="3244452"/>
                </a:cubicBezTo>
                <a:cubicBezTo>
                  <a:pt x="16799975" y="3231808"/>
                  <a:pt x="16800357" y="3221292"/>
                  <a:pt x="16801010" y="3220956"/>
                </a:cubicBezTo>
                <a:cubicBezTo>
                  <a:pt x="16801772" y="3220566"/>
                  <a:pt x="16808000" y="3219296"/>
                  <a:pt x="16814775" y="3218021"/>
                </a:cubicBezTo>
                <a:cubicBezTo>
                  <a:pt x="16873080" y="3207774"/>
                  <a:pt x="16940090" y="3187144"/>
                  <a:pt x="16993103" y="3163101"/>
                </a:cubicBezTo>
                <a:lnTo>
                  <a:pt x="17008959" y="3155927"/>
                </a:lnTo>
                <a:lnTo>
                  <a:pt x="17009925" y="3164513"/>
                </a:lnTo>
                <a:cubicBezTo>
                  <a:pt x="17011427" y="3177090"/>
                  <a:pt x="17009697" y="3189536"/>
                  <a:pt x="17003568" y="3210569"/>
                </a:cubicBezTo>
                <a:cubicBezTo>
                  <a:pt x="17000556" y="3220785"/>
                  <a:pt x="16997510" y="3233080"/>
                  <a:pt x="16996685" y="3237907"/>
                </a:cubicBezTo>
                <a:cubicBezTo>
                  <a:pt x="16993341" y="3258199"/>
                  <a:pt x="17002764" y="3279508"/>
                  <a:pt x="17020520" y="3291586"/>
                </a:cubicBezTo>
                <a:cubicBezTo>
                  <a:pt x="17034692" y="3301238"/>
                  <a:pt x="17059082" y="3303994"/>
                  <a:pt x="17082731" y="3298600"/>
                </a:cubicBezTo>
                <a:cubicBezTo>
                  <a:pt x="17136633" y="3286210"/>
                  <a:pt x="17178964" y="3245909"/>
                  <a:pt x="17178506" y="3207753"/>
                </a:cubicBezTo>
                <a:cubicBezTo>
                  <a:pt x="17178289" y="3197681"/>
                  <a:pt x="17178119" y="3197081"/>
                  <a:pt x="17172138" y="3185427"/>
                </a:cubicBezTo>
                <a:cubicBezTo>
                  <a:pt x="17162356" y="3166367"/>
                  <a:pt x="17155956" y="3161671"/>
                  <a:pt x="17123206" y="3150133"/>
                </a:cubicBezTo>
                <a:cubicBezTo>
                  <a:pt x="17112161" y="3146306"/>
                  <a:pt x="17100505" y="3141555"/>
                  <a:pt x="17097313" y="3139891"/>
                </a:cubicBezTo>
                <a:cubicBezTo>
                  <a:pt x="17090706" y="3136402"/>
                  <a:pt x="17076029" y="3125496"/>
                  <a:pt x="17074967" y="3123427"/>
                </a:cubicBezTo>
                <a:cubicBezTo>
                  <a:pt x="17074072" y="3121684"/>
                  <a:pt x="17075756" y="3120407"/>
                  <a:pt x="17093813" y="3109214"/>
                </a:cubicBezTo>
                <a:cubicBezTo>
                  <a:pt x="17136891" y="3082702"/>
                  <a:pt x="17184398" y="3045249"/>
                  <a:pt x="17223628" y="3006951"/>
                </a:cubicBezTo>
                <a:lnTo>
                  <a:pt x="17237717" y="2993116"/>
                </a:lnTo>
                <a:lnTo>
                  <a:pt x="17244672" y="2998628"/>
                </a:lnTo>
                <a:cubicBezTo>
                  <a:pt x="17248427" y="3001655"/>
                  <a:pt x="17268460" y="3016830"/>
                  <a:pt x="17288990" y="3032437"/>
                </a:cubicBezTo>
                <a:cubicBezTo>
                  <a:pt x="17394285" y="3111872"/>
                  <a:pt x="17424105" y="3136198"/>
                  <a:pt x="17436489" y="3152821"/>
                </a:cubicBezTo>
                <a:cubicBezTo>
                  <a:pt x="17453424" y="3175365"/>
                  <a:pt x="17458404" y="3190698"/>
                  <a:pt x="17462449" y="3231554"/>
                </a:cubicBezTo>
                <a:cubicBezTo>
                  <a:pt x="17463798" y="3245172"/>
                  <a:pt x="17465878" y="3260754"/>
                  <a:pt x="17467140" y="3266161"/>
                </a:cubicBezTo>
                <a:cubicBezTo>
                  <a:pt x="17475285" y="3301335"/>
                  <a:pt x="17510358" y="3325441"/>
                  <a:pt x="17547156" y="3321004"/>
                </a:cubicBezTo>
                <a:cubicBezTo>
                  <a:pt x="17587561" y="3316092"/>
                  <a:pt x="17636706" y="3278348"/>
                  <a:pt x="17662333" y="3232309"/>
                </a:cubicBezTo>
                <a:cubicBezTo>
                  <a:pt x="17688125" y="3186323"/>
                  <a:pt x="17688915" y="3147114"/>
                  <a:pt x="17664702" y="3119773"/>
                </a:cubicBezTo>
                <a:cubicBezTo>
                  <a:pt x="17656001" y="3109791"/>
                  <a:pt x="17646408" y="3103430"/>
                  <a:pt x="17633495" y="3098912"/>
                </a:cubicBezTo>
                <a:cubicBezTo>
                  <a:pt x="17620362" y="3094231"/>
                  <a:pt x="17607045" y="3092947"/>
                  <a:pt x="17585381" y="3094433"/>
                </a:cubicBezTo>
                <a:cubicBezTo>
                  <a:pt x="17541616" y="3097355"/>
                  <a:pt x="17520892" y="3094506"/>
                  <a:pt x="17498870" y="3082691"/>
                </a:cubicBezTo>
                <a:cubicBezTo>
                  <a:pt x="17478167" y="3071575"/>
                  <a:pt x="17468775" y="3063461"/>
                  <a:pt x="17386268" y="2985265"/>
                </a:cubicBezTo>
                <a:cubicBezTo>
                  <a:pt x="17330414" y="2932195"/>
                  <a:pt x="17308398" y="2910744"/>
                  <a:pt x="17308549" y="2909429"/>
                </a:cubicBezTo>
                <a:cubicBezTo>
                  <a:pt x="17308596" y="2908717"/>
                  <a:pt x="17311881" y="2903591"/>
                  <a:pt x="17315876" y="2898238"/>
                </a:cubicBezTo>
                <a:cubicBezTo>
                  <a:pt x="17345772" y="2857301"/>
                  <a:pt x="17382071" y="2790236"/>
                  <a:pt x="17401793" y="2739659"/>
                </a:cubicBezTo>
                <a:cubicBezTo>
                  <a:pt x="17404457" y="2732788"/>
                  <a:pt x="17406860" y="2727014"/>
                  <a:pt x="17407077" y="2726902"/>
                </a:cubicBezTo>
                <a:cubicBezTo>
                  <a:pt x="17407295" y="2726790"/>
                  <a:pt x="17410273" y="2728840"/>
                  <a:pt x="17413587" y="2731543"/>
                </a:cubicBezTo>
                <a:cubicBezTo>
                  <a:pt x="17425016" y="2740676"/>
                  <a:pt x="17429069" y="2746163"/>
                  <a:pt x="17443632" y="2772126"/>
                </a:cubicBezTo>
                <a:cubicBezTo>
                  <a:pt x="17461711" y="2804404"/>
                  <a:pt x="17466192" y="2808846"/>
                  <a:pt x="17486019" y="2814771"/>
                </a:cubicBezTo>
                <a:cubicBezTo>
                  <a:pt x="17500297" y="2819001"/>
                  <a:pt x="17511349" y="2818283"/>
                  <a:pt x="17524152" y="2812400"/>
                </a:cubicBezTo>
                <a:cubicBezTo>
                  <a:pt x="17536192" y="2806909"/>
                  <a:pt x="17544660" y="2800086"/>
                  <a:pt x="17553518" y="2788660"/>
                </a:cubicBezTo>
                <a:cubicBezTo>
                  <a:pt x="17585656" y="2747535"/>
                  <a:pt x="17594671" y="2683603"/>
                  <a:pt x="17572562" y="2653393"/>
                </a:cubicBezTo>
                <a:cubicBezTo>
                  <a:pt x="17565398" y="2643723"/>
                  <a:pt x="17557401" y="2638058"/>
                  <a:pt x="17544876" y="2634028"/>
                </a:cubicBezTo>
                <a:cubicBezTo>
                  <a:pt x="17533614" y="2630313"/>
                  <a:pt x="17523643" y="2629651"/>
                  <a:pt x="17514470" y="2631882"/>
                </a:cubicBezTo>
                <a:cubicBezTo>
                  <a:pt x="17511521" y="2632570"/>
                  <a:pt x="17499583" y="2637458"/>
                  <a:pt x="17487869" y="2642782"/>
                </a:cubicBezTo>
                <a:cubicBezTo>
                  <a:pt x="17476154" y="2648106"/>
                  <a:pt x="17462798" y="2653447"/>
                  <a:pt x="17458104" y="2654755"/>
                </a:cubicBezTo>
                <a:cubicBezTo>
                  <a:pt x="17448933" y="2657260"/>
                  <a:pt x="17432967" y="2659125"/>
                  <a:pt x="17430984" y="2657941"/>
                </a:cubicBezTo>
                <a:cubicBezTo>
                  <a:pt x="17430377" y="2657565"/>
                  <a:pt x="17431353" y="2651422"/>
                  <a:pt x="17433303" y="2644229"/>
                </a:cubicBezTo>
                <a:cubicBezTo>
                  <a:pt x="17449094" y="2584387"/>
                  <a:pt x="17457256" y="2522818"/>
                  <a:pt x="17458859" y="2451681"/>
                </a:cubicBezTo>
                <a:lnTo>
                  <a:pt x="17459138" y="2441768"/>
                </a:lnTo>
                <a:lnTo>
                  <a:pt x="17509811" y="2434612"/>
                </a:lnTo>
                <a:cubicBezTo>
                  <a:pt x="17596237" y="2422594"/>
                  <a:pt x="17660860" y="2414472"/>
                  <a:pt x="17680664" y="2413115"/>
                </a:cubicBezTo>
                <a:cubicBezTo>
                  <a:pt x="17707251" y="2411304"/>
                  <a:pt x="17728419" y="2414750"/>
                  <a:pt x="17746635" y="2423703"/>
                </a:cubicBezTo>
                <a:cubicBezTo>
                  <a:pt x="17759239" y="2430032"/>
                  <a:pt x="17770050" y="2437693"/>
                  <a:pt x="17791423" y="2455482"/>
                </a:cubicBezTo>
                <a:cubicBezTo>
                  <a:pt x="17822024" y="2481058"/>
                  <a:pt x="17840316" y="2486944"/>
                  <a:pt x="17869262" y="2480345"/>
                </a:cubicBezTo>
                <a:cubicBezTo>
                  <a:pt x="17898916" y="2473519"/>
                  <a:pt x="17920705" y="2447613"/>
                  <a:pt x="17929708" y="2408592"/>
                </a:cubicBezTo>
                <a:cubicBezTo>
                  <a:pt x="17937661" y="2373688"/>
                  <a:pt x="17936449" y="2336744"/>
                  <a:pt x="17926301" y="2303836"/>
                </a:cubicBezTo>
                <a:cubicBezTo>
                  <a:pt x="17921884" y="2289867"/>
                  <a:pt x="17909363" y="2265470"/>
                  <a:pt x="17901878" y="2256515"/>
                </a:cubicBezTo>
                <a:cubicBezTo>
                  <a:pt x="17883804" y="2234968"/>
                  <a:pt x="17857916" y="2225275"/>
                  <a:pt x="17831360" y="2230097"/>
                </a:cubicBezTo>
                <a:cubicBezTo>
                  <a:pt x="17810105" y="2233987"/>
                  <a:pt x="17798691" y="2241772"/>
                  <a:pt x="17773694" y="2269737"/>
                </a:cubicBezTo>
                <a:cubicBezTo>
                  <a:pt x="17750969" y="2295160"/>
                  <a:pt x="17745274" y="2300147"/>
                  <a:pt x="17728459" y="2309740"/>
                </a:cubicBezTo>
                <a:cubicBezTo>
                  <a:pt x="17705985" y="2322513"/>
                  <a:pt x="17690692" y="2325958"/>
                  <a:pt x="17649708" y="2327865"/>
                </a:cubicBezTo>
                <a:cubicBezTo>
                  <a:pt x="17620104" y="2329160"/>
                  <a:pt x="17453398" y="2333807"/>
                  <a:pt x="17451258" y="2333391"/>
                </a:cubicBezTo>
                <a:cubicBezTo>
                  <a:pt x="17450928" y="2333285"/>
                  <a:pt x="17449309" y="2325035"/>
                  <a:pt x="17447672" y="2315142"/>
                </a:cubicBezTo>
                <a:cubicBezTo>
                  <a:pt x="17437735" y="2255569"/>
                  <a:pt x="17416911" y="2186309"/>
                  <a:pt x="17392468" y="2131979"/>
                </a:cubicBezTo>
                <a:cubicBezTo>
                  <a:pt x="17384842" y="2114977"/>
                  <a:pt x="17384201" y="2116408"/>
                  <a:pt x="17399413" y="2115756"/>
                </a:cubicBezTo>
                <a:cubicBezTo>
                  <a:pt x="17411945" y="2115241"/>
                  <a:pt x="17419184" y="2116479"/>
                  <a:pt x="17443018" y="2123512"/>
                </a:cubicBezTo>
                <a:cubicBezTo>
                  <a:pt x="17454825" y="2126947"/>
                  <a:pt x="17467941" y="2129985"/>
                  <a:pt x="17472105" y="2130325"/>
                </a:cubicBezTo>
                <a:cubicBezTo>
                  <a:pt x="17497140" y="2131924"/>
                  <a:pt x="17519092" y="2116255"/>
                  <a:pt x="17526819" y="2091099"/>
                </a:cubicBezTo>
                <a:cubicBezTo>
                  <a:pt x="17539155" y="2051331"/>
                  <a:pt x="17512906" y="1986782"/>
                  <a:pt x="17473030" y="1958948"/>
                </a:cubicBezTo>
                <a:cubicBezTo>
                  <a:pt x="17463159" y="1952044"/>
                  <a:pt x="17446623" y="1946632"/>
                  <a:pt x="17436387" y="1946794"/>
                </a:cubicBezTo>
                <a:cubicBezTo>
                  <a:pt x="17425933" y="1947067"/>
                  <a:pt x="17414641" y="1950799"/>
                  <a:pt x="17405566" y="1957245"/>
                </a:cubicBezTo>
                <a:cubicBezTo>
                  <a:pt x="17393069" y="1966136"/>
                  <a:pt x="17388391" y="1974178"/>
                  <a:pt x="17377447" y="2005665"/>
                </a:cubicBezTo>
                <a:cubicBezTo>
                  <a:pt x="17373992" y="2015556"/>
                  <a:pt x="17369620" y="2026606"/>
                  <a:pt x="17367795" y="2030020"/>
                </a:cubicBezTo>
                <a:cubicBezTo>
                  <a:pt x="17364465" y="2036132"/>
                  <a:pt x="17354694" y="2049265"/>
                  <a:pt x="17352626" y="2050327"/>
                </a:cubicBezTo>
                <a:cubicBezTo>
                  <a:pt x="17351428" y="2050942"/>
                  <a:pt x="17349260" y="2047789"/>
                  <a:pt x="17336952" y="2028098"/>
                </a:cubicBezTo>
                <a:cubicBezTo>
                  <a:pt x="17320356" y="2001389"/>
                  <a:pt x="17297027" y="1969605"/>
                  <a:pt x="17274738" y="1943066"/>
                </a:cubicBezTo>
                <a:cubicBezTo>
                  <a:pt x="17263373" y="1929497"/>
                  <a:pt x="17239059" y="1903034"/>
                  <a:pt x="17231483" y="1895776"/>
                </a:cubicBezTo>
                <a:lnTo>
                  <a:pt x="17227723" y="1892202"/>
                </a:lnTo>
                <a:lnTo>
                  <a:pt x="17239276" y="1876915"/>
                </a:lnTo>
                <a:cubicBezTo>
                  <a:pt x="17260923" y="1848055"/>
                  <a:pt x="17304232" y="1791428"/>
                  <a:pt x="17323674" y="1766314"/>
                </a:cubicBezTo>
                <a:cubicBezTo>
                  <a:pt x="17360456" y="1718954"/>
                  <a:pt x="17374143" y="1703535"/>
                  <a:pt x="17387897" y="1694412"/>
                </a:cubicBezTo>
                <a:cubicBezTo>
                  <a:pt x="17391323" y="1692241"/>
                  <a:pt x="17395726" y="1689294"/>
                  <a:pt x="17397628" y="1687904"/>
                </a:cubicBezTo>
                <a:cubicBezTo>
                  <a:pt x="17403117" y="1684124"/>
                  <a:pt x="17422860" y="1677019"/>
                  <a:pt x="17434006" y="1674877"/>
                </a:cubicBezTo>
                <a:cubicBezTo>
                  <a:pt x="17439633" y="1673778"/>
                  <a:pt x="17454013" y="1672039"/>
                  <a:pt x="17465936" y="1670874"/>
                </a:cubicBezTo>
                <a:cubicBezTo>
                  <a:pt x="17477912" y="1669819"/>
                  <a:pt x="17491745" y="1668085"/>
                  <a:pt x="17496770" y="1666883"/>
                </a:cubicBezTo>
                <a:cubicBezTo>
                  <a:pt x="17522057" y="1661198"/>
                  <a:pt x="17540433" y="1643924"/>
                  <a:pt x="17548972" y="1617938"/>
                </a:cubicBezTo>
                <a:cubicBezTo>
                  <a:pt x="17556080" y="1596402"/>
                  <a:pt x="17553447" y="1575186"/>
                  <a:pt x="17540814" y="1550572"/>
                </a:cubicBezTo>
                <a:cubicBezTo>
                  <a:pt x="17517953" y="1506026"/>
                  <a:pt x="17473270" y="1468826"/>
                  <a:pt x="17427256" y="1455839"/>
                </a:cubicBezTo>
                <a:cubicBezTo>
                  <a:pt x="17401121" y="1448612"/>
                  <a:pt x="17379460" y="1450371"/>
                  <a:pt x="17361129" y="1461568"/>
                </a:cubicBezTo>
                <a:cubicBezTo>
                  <a:pt x="17345953" y="1470870"/>
                  <a:pt x="17333160" y="1488031"/>
                  <a:pt x="17328416" y="1505327"/>
                </a:cubicBezTo>
                <a:cubicBezTo>
                  <a:pt x="17325044" y="1517790"/>
                  <a:pt x="17324637" y="1525843"/>
                  <a:pt x="17326206" y="1555172"/>
                </a:cubicBezTo>
                <a:cubicBezTo>
                  <a:pt x="17327974" y="1587839"/>
                  <a:pt x="17326995" y="1598799"/>
                  <a:pt x="17320684" y="1618137"/>
                </a:cubicBezTo>
                <a:cubicBezTo>
                  <a:pt x="17312360" y="1643738"/>
                  <a:pt x="17305019" y="1653560"/>
                  <a:pt x="17254725" y="1707030"/>
                </a:cubicBezTo>
                <a:cubicBezTo>
                  <a:pt x="17216018" y="1748224"/>
                  <a:pt x="17147630" y="1819785"/>
                  <a:pt x="17146432" y="1820400"/>
                </a:cubicBezTo>
                <a:cubicBezTo>
                  <a:pt x="17145888" y="1820680"/>
                  <a:pt x="17141756" y="1818259"/>
                  <a:pt x="17137399" y="1815130"/>
                </a:cubicBezTo>
                <a:cubicBezTo>
                  <a:pt x="17091827" y="1781825"/>
                  <a:pt x="17034441" y="1749631"/>
                  <a:pt x="16982478" y="1728002"/>
                </a:cubicBezTo>
                <a:cubicBezTo>
                  <a:pt x="16972084" y="1723566"/>
                  <a:pt x="16961582" y="1719186"/>
                  <a:pt x="16959272" y="1718170"/>
                </a:cubicBezTo>
                <a:lnTo>
                  <a:pt x="16955037" y="1716353"/>
                </a:lnTo>
                <a:lnTo>
                  <a:pt x="16958981" y="1711439"/>
                </a:lnTo>
                <a:cubicBezTo>
                  <a:pt x="16966008" y="1702879"/>
                  <a:pt x="16975027" y="1696324"/>
                  <a:pt x="16996309" y="1684714"/>
                </a:cubicBezTo>
                <a:cubicBezTo>
                  <a:pt x="17019770" y="1671985"/>
                  <a:pt x="17026887" y="1666819"/>
                  <a:pt x="17032553" y="1659095"/>
                </a:cubicBezTo>
                <a:cubicBezTo>
                  <a:pt x="17041241" y="1647068"/>
                  <a:pt x="17044744" y="1626282"/>
                  <a:pt x="17040479" y="1611270"/>
                </a:cubicBezTo>
                <a:cubicBezTo>
                  <a:pt x="17030291" y="1574530"/>
                  <a:pt x="16972243" y="1541850"/>
                  <a:pt x="16919759" y="1543330"/>
                </a:cubicBezTo>
                <a:cubicBezTo>
                  <a:pt x="16903175" y="1543722"/>
                  <a:pt x="16895311" y="1545556"/>
                  <a:pt x="16883933" y="1551534"/>
                </a:cubicBezTo>
                <a:cubicBezTo>
                  <a:pt x="16868959" y="1559356"/>
                  <a:pt x="16859254" y="1573418"/>
                  <a:pt x="16856105" y="1591409"/>
                </a:cubicBezTo>
                <a:cubicBezTo>
                  <a:pt x="16853786" y="1605121"/>
                  <a:pt x="16855733" y="1613204"/>
                  <a:pt x="16867503" y="1639086"/>
                </a:cubicBezTo>
                <a:cubicBezTo>
                  <a:pt x="16872995" y="1651128"/>
                  <a:pt x="16878558" y="1664648"/>
                  <a:pt x="16879811" y="1669235"/>
                </a:cubicBezTo>
                <a:cubicBezTo>
                  <a:pt x="16882091" y="1677696"/>
                  <a:pt x="16884268" y="1692128"/>
                  <a:pt x="16883180" y="1692687"/>
                </a:cubicBezTo>
                <a:cubicBezTo>
                  <a:pt x="16882853" y="1692854"/>
                  <a:pt x="16875060" y="1691075"/>
                  <a:pt x="16865893" y="1688762"/>
                </a:cubicBezTo>
                <a:cubicBezTo>
                  <a:pt x="16808148" y="1674364"/>
                  <a:pt x="16752119" y="1666793"/>
                  <a:pt x="16691499" y="1665293"/>
                </a:cubicBezTo>
                <a:cubicBezTo>
                  <a:pt x="16675728" y="1664855"/>
                  <a:pt x="16671452" y="1664298"/>
                  <a:pt x="16671270" y="1662602"/>
                </a:cubicBezTo>
                <a:cubicBezTo>
                  <a:pt x="16671202" y="1661398"/>
                  <a:pt x="16668595" y="1642647"/>
                  <a:pt x="16665571" y="1620669"/>
                </a:cubicBezTo>
                <a:cubicBezTo>
                  <a:pt x="16649867" y="1507501"/>
                  <a:pt x="16643171" y="1448879"/>
                  <a:pt x="16644139" y="1431732"/>
                </a:cubicBezTo>
                <a:cubicBezTo>
                  <a:pt x="16645335" y="1410203"/>
                  <a:pt x="16651586" y="1390483"/>
                  <a:pt x="16662467" y="1373616"/>
                </a:cubicBezTo>
                <a:cubicBezTo>
                  <a:pt x="16665646" y="1368819"/>
                  <a:pt x="16674828" y="1356952"/>
                  <a:pt x="16682663" y="1347288"/>
                </a:cubicBezTo>
                <a:cubicBezTo>
                  <a:pt x="16701854" y="1324093"/>
                  <a:pt x="16706592" y="1316707"/>
                  <a:pt x="16710941" y="1303466"/>
                </a:cubicBezTo>
                <a:cubicBezTo>
                  <a:pt x="16716666" y="1285667"/>
                  <a:pt x="16714874" y="1266359"/>
                  <a:pt x="16705708" y="1248498"/>
                </a:cubicBezTo>
                <a:cubicBezTo>
                  <a:pt x="16697826" y="1233140"/>
                  <a:pt x="16686050" y="1222259"/>
                  <a:pt x="16667835" y="1213306"/>
                </a:cubicBezTo>
                <a:cubicBezTo>
                  <a:pt x="16642083" y="1200929"/>
                  <a:pt x="16598884" y="1195304"/>
                  <a:pt x="16566527" y="1200351"/>
                </a:cubicBezTo>
                <a:cubicBezTo>
                  <a:pt x="16543080" y="1203991"/>
                  <a:pt x="16535114" y="1206429"/>
                  <a:pt x="16514361" y="1216391"/>
                </a:cubicBezTo>
                <a:cubicBezTo>
                  <a:pt x="16497093" y="1224565"/>
                  <a:pt x="16494155" y="1226348"/>
                  <a:pt x="16486941" y="1232665"/>
                </a:cubicBezTo>
                <a:cubicBezTo>
                  <a:pt x="16474682" y="1243360"/>
                  <a:pt x="16468914" y="1251961"/>
                  <a:pt x="16464303" y="1266299"/>
                </a:cubicBezTo>
                <a:cubicBezTo>
                  <a:pt x="16461123" y="1276187"/>
                  <a:pt x="16460302" y="1281288"/>
                  <a:pt x="16460562" y="1290373"/>
                </a:cubicBezTo>
                <a:cubicBezTo>
                  <a:pt x="16460997" y="1305699"/>
                  <a:pt x="16463100" y="1313013"/>
                  <a:pt x="16470853" y="1326510"/>
                </a:cubicBezTo>
                <a:cubicBezTo>
                  <a:pt x="16477711" y="1338264"/>
                  <a:pt x="16481753" y="1342657"/>
                  <a:pt x="16507838" y="1365872"/>
                </a:cubicBezTo>
                <a:cubicBezTo>
                  <a:pt x="16536466" y="1391359"/>
                  <a:pt x="16549496" y="1412192"/>
                  <a:pt x="16555348" y="1442626"/>
                </a:cubicBezTo>
                <a:cubicBezTo>
                  <a:pt x="16558703" y="1459618"/>
                  <a:pt x="16560172" y="1489825"/>
                  <a:pt x="16562630" y="1593002"/>
                </a:cubicBezTo>
                <a:cubicBezTo>
                  <a:pt x="16563161" y="1617361"/>
                  <a:pt x="16563839" y="1645221"/>
                  <a:pt x="16564109" y="1655128"/>
                </a:cubicBezTo>
                <a:lnTo>
                  <a:pt x="16564626" y="1673026"/>
                </a:lnTo>
                <a:lnTo>
                  <a:pt x="16553366" y="1674677"/>
                </a:lnTo>
                <a:cubicBezTo>
                  <a:pt x="16496300" y="1683048"/>
                  <a:pt x="16429168" y="1702366"/>
                  <a:pt x="16369979" y="1727514"/>
                </a:cubicBezTo>
                <a:lnTo>
                  <a:pt x="16350631" y="1735655"/>
                </a:lnTo>
                <a:lnTo>
                  <a:pt x="16350114" y="1728214"/>
                </a:lnTo>
                <a:cubicBezTo>
                  <a:pt x="16349313" y="1714590"/>
                  <a:pt x="16350698" y="1705760"/>
                  <a:pt x="16356932" y="1684397"/>
                </a:cubicBezTo>
                <a:cubicBezTo>
                  <a:pt x="16366276" y="1651669"/>
                  <a:pt x="16366549" y="1641209"/>
                  <a:pt x="16358443" y="1625416"/>
                </a:cubicBezTo>
                <a:cubicBezTo>
                  <a:pt x="16350898" y="1610713"/>
                  <a:pt x="16339633" y="1601633"/>
                  <a:pt x="16322886" y="1596880"/>
                </a:cubicBezTo>
                <a:cubicBezTo>
                  <a:pt x="16300043" y="1590440"/>
                  <a:pt x="16271734" y="1595061"/>
                  <a:pt x="16242493" y="1609931"/>
                </a:cubicBezTo>
                <a:cubicBezTo>
                  <a:pt x="16213906" y="1624465"/>
                  <a:pt x="16193589" y="1644661"/>
                  <a:pt x="16185444" y="1666592"/>
                </a:cubicBezTo>
                <a:cubicBezTo>
                  <a:pt x="16179168" y="1683849"/>
                  <a:pt x="16180530" y="1698836"/>
                  <a:pt x="16190060" y="1714723"/>
                </a:cubicBezTo>
                <a:cubicBezTo>
                  <a:pt x="16198700" y="1729415"/>
                  <a:pt x="16207464" y="1734963"/>
                  <a:pt x="16239555" y="1746289"/>
                </a:cubicBezTo>
                <a:cubicBezTo>
                  <a:pt x="16249501" y="1749853"/>
                  <a:pt x="16261435" y="1754875"/>
                  <a:pt x="16266116" y="1757563"/>
                </a:cubicBezTo>
                <a:cubicBezTo>
                  <a:pt x="16274214" y="1762351"/>
                  <a:pt x="16283045" y="1769102"/>
                  <a:pt x="16282674" y="1770256"/>
                </a:cubicBezTo>
                <a:cubicBezTo>
                  <a:pt x="16282568" y="1770586"/>
                  <a:pt x="16275445" y="1775204"/>
                  <a:pt x="16266797" y="1780605"/>
                </a:cubicBezTo>
                <a:cubicBezTo>
                  <a:pt x="16215614" y="1811965"/>
                  <a:pt x="16166041" y="1850754"/>
                  <a:pt x="16125682" y="1891144"/>
                </a:cubicBezTo>
                <a:cubicBezTo>
                  <a:pt x="16120210" y="1896567"/>
                  <a:pt x="16115548" y="1900886"/>
                  <a:pt x="16115327" y="1900724"/>
                </a:cubicBezTo>
                <a:cubicBezTo>
                  <a:pt x="16114338" y="1900406"/>
                  <a:pt x="16038011" y="1842294"/>
                  <a:pt x="16009694" y="1820362"/>
                </a:cubicBezTo>
                <a:cubicBezTo>
                  <a:pt x="15939873" y="1766617"/>
                  <a:pt x="15928869" y="1756165"/>
                  <a:pt x="15916683" y="1732422"/>
                </a:cubicBezTo>
                <a:cubicBezTo>
                  <a:pt x="15907852" y="1715213"/>
                  <a:pt x="15904810" y="1702050"/>
                  <a:pt x="15901583" y="1666004"/>
                </a:cubicBezTo>
                <a:cubicBezTo>
                  <a:pt x="15899168" y="1639585"/>
                  <a:pt x="15897451" y="1632485"/>
                  <a:pt x="15890967" y="1619852"/>
                </a:cubicBezTo>
                <a:cubicBezTo>
                  <a:pt x="15886607" y="1611356"/>
                  <a:pt x="15884386" y="1608369"/>
                  <a:pt x="15878415" y="1602901"/>
                </a:cubicBezTo>
                <a:cubicBezTo>
                  <a:pt x="15846463" y="1573616"/>
                  <a:pt x="15804266" y="1574769"/>
                  <a:pt x="15760474" y="1606326"/>
                </a:cubicBezTo>
                <a:cubicBezTo>
                  <a:pt x="15724398" y="1632271"/>
                  <a:pt x="15698331" y="1667803"/>
                  <a:pt x="15687132" y="1706300"/>
                </a:cubicBezTo>
                <a:cubicBezTo>
                  <a:pt x="15682695" y="1721512"/>
                  <a:pt x="15681489" y="1731763"/>
                  <a:pt x="15682608" y="1744398"/>
                </a:cubicBezTo>
                <a:cubicBezTo>
                  <a:pt x="15685950" y="1780936"/>
                  <a:pt x="15719095" y="1809059"/>
                  <a:pt x="15758622" y="1809138"/>
                </a:cubicBezTo>
                <a:cubicBezTo>
                  <a:pt x="15765464" y="1809066"/>
                  <a:pt x="15779420" y="1808646"/>
                  <a:pt x="15789706" y="1808046"/>
                </a:cubicBezTo>
                <a:cubicBezTo>
                  <a:pt x="15814271" y="1806585"/>
                  <a:pt x="15828241" y="1807533"/>
                  <a:pt x="15842738" y="1811652"/>
                </a:cubicBezTo>
                <a:cubicBezTo>
                  <a:pt x="15872828" y="1820152"/>
                  <a:pt x="15885741" y="1829762"/>
                  <a:pt x="15957025" y="1897618"/>
                </a:cubicBezTo>
                <a:cubicBezTo>
                  <a:pt x="15962168" y="1902546"/>
                  <a:pt x="15974223" y="1913972"/>
                  <a:pt x="15983845" y="1923069"/>
                </a:cubicBezTo>
                <a:cubicBezTo>
                  <a:pt x="15993467" y="1932167"/>
                  <a:pt x="16011331" y="1949280"/>
                  <a:pt x="16023719" y="1961086"/>
                </a:cubicBezTo>
                <a:lnTo>
                  <a:pt x="16046228" y="1982696"/>
                </a:lnTo>
                <a:lnTo>
                  <a:pt x="16039538" y="1991909"/>
                </a:lnTo>
                <a:cubicBezTo>
                  <a:pt x="16006788" y="2037476"/>
                  <a:pt x="15973645" y="2097554"/>
                  <a:pt x="15952679" y="2149457"/>
                </a:cubicBezTo>
                <a:cubicBezTo>
                  <a:pt x="15946649" y="2164248"/>
                  <a:pt x="15945842" y="2165625"/>
                  <a:pt x="15943641" y="2164553"/>
                </a:cubicBezTo>
                <a:cubicBezTo>
                  <a:pt x="15938138" y="2161873"/>
                  <a:pt x="15929524" y="2149645"/>
                  <a:pt x="15916411" y="2126240"/>
                </a:cubicBezTo>
                <a:cubicBezTo>
                  <a:pt x="15909212" y="2113285"/>
                  <a:pt x="15901692" y="2101045"/>
                  <a:pt x="15899809" y="2098984"/>
                </a:cubicBezTo>
                <a:cubicBezTo>
                  <a:pt x="15893112" y="2092101"/>
                  <a:pt x="15885123" y="2087257"/>
                  <a:pt x="15875347" y="2084293"/>
                </a:cubicBezTo>
                <a:cubicBezTo>
                  <a:pt x="15848985" y="2076357"/>
                  <a:pt x="15824948" y="2086354"/>
                  <a:pt x="15804872" y="2113720"/>
                </a:cubicBezTo>
                <a:cubicBezTo>
                  <a:pt x="15774430" y="2154937"/>
                  <a:pt x="15766541" y="2216503"/>
                  <a:pt x="15787869" y="2245462"/>
                </a:cubicBezTo>
                <a:cubicBezTo>
                  <a:pt x="15800480" y="2262795"/>
                  <a:pt x="15824446" y="2271961"/>
                  <a:pt x="15845201" y="2267363"/>
                </a:cubicBezTo>
                <a:cubicBezTo>
                  <a:pt x="15849624" y="2266332"/>
                  <a:pt x="15861456" y="2261773"/>
                  <a:pt x="15874367" y="2255835"/>
                </a:cubicBezTo>
                <a:cubicBezTo>
                  <a:pt x="15894582" y="2246699"/>
                  <a:pt x="15906254" y="2242635"/>
                  <a:pt x="15915934" y="2241658"/>
                </a:cubicBezTo>
                <a:cubicBezTo>
                  <a:pt x="15918120" y="2241361"/>
                  <a:pt x="15920146" y="2241285"/>
                  <a:pt x="15920310" y="2241338"/>
                </a:cubicBezTo>
                <a:cubicBezTo>
                  <a:pt x="15920583" y="2241335"/>
                  <a:pt x="15918289" y="2252145"/>
                  <a:pt x="15915088" y="2265208"/>
                </a:cubicBezTo>
                <a:cubicBezTo>
                  <a:pt x="15901293" y="2322238"/>
                  <a:pt x="15893777" y="2382925"/>
                  <a:pt x="15893049" y="2443431"/>
                </a:cubicBezTo>
                <a:cubicBezTo>
                  <a:pt x="15892932" y="2453123"/>
                  <a:pt x="15892633" y="2461120"/>
                  <a:pt x="15892415" y="2461231"/>
                </a:cubicBezTo>
                <a:cubicBezTo>
                  <a:pt x="15890890" y="2462013"/>
                  <a:pt x="15755751" y="2480181"/>
                  <a:pt x="15719664" y="2484392"/>
                </a:cubicBezTo>
                <a:cubicBezTo>
                  <a:pt x="15664167" y="2490995"/>
                  <a:pt x="15645653" y="2490039"/>
                  <a:pt x="15621781" y="2479449"/>
                </a:cubicBezTo>
                <a:cubicBezTo>
                  <a:pt x="15608030" y="2473296"/>
                  <a:pt x="15599263" y="2467475"/>
                  <a:pt x="15577062" y="2449147"/>
                </a:cubicBezTo>
                <a:cubicBezTo>
                  <a:pt x="15567010" y="2440821"/>
                  <a:pt x="15555641" y="2432070"/>
                  <a:pt x="15551947" y="2429700"/>
                </a:cubicBezTo>
                <a:cubicBezTo>
                  <a:pt x="15542578" y="2423776"/>
                  <a:pt x="15525442" y="2418535"/>
                  <a:pt x="15515204" y="2418423"/>
                </a:cubicBezTo>
                <a:cubicBezTo>
                  <a:pt x="15497628" y="2418224"/>
                  <a:pt x="15477502" y="2425387"/>
                  <a:pt x="15465408" y="2436136"/>
                </a:cubicBezTo>
                <a:cubicBezTo>
                  <a:pt x="15434166" y="2463728"/>
                  <a:pt x="15421406" y="2525455"/>
                  <a:pt x="15434677" y="2584555"/>
                </a:cubicBezTo>
                <a:cubicBezTo>
                  <a:pt x="15437435" y="2596900"/>
                  <a:pt x="15439070" y="2601427"/>
                  <a:pt x="15446908" y="2617770"/>
                </a:cubicBezTo>
                <a:cubicBezTo>
                  <a:pt x="15457490" y="2639997"/>
                  <a:pt x="15463488" y="2648201"/>
                  <a:pt x="15476460" y="2658195"/>
                </a:cubicBezTo>
                <a:cubicBezTo>
                  <a:pt x="15492022" y="2670022"/>
                  <a:pt x="15516328" y="2675024"/>
                  <a:pt x="15536864" y="2670538"/>
                </a:cubicBezTo>
                <a:cubicBezTo>
                  <a:pt x="15546641" y="2668410"/>
                  <a:pt x="15561994" y="2660256"/>
                  <a:pt x="15570618" y="2652665"/>
                </a:cubicBezTo>
                <a:cubicBezTo>
                  <a:pt x="15574577" y="2649119"/>
                  <a:pt x="15583782" y="2639441"/>
                  <a:pt x="15591303" y="2631041"/>
                </a:cubicBezTo>
                <a:cubicBezTo>
                  <a:pt x="15619487" y="2599101"/>
                  <a:pt x="15635735" y="2587598"/>
                  <a:pt x="15662753" y="2579924"/>
                </a:cubicBezTo>
                <a:cubicBezTo>
                  <a:pt x="15682948" y="2574237"/>
                  <a:pt x="15702425" y="2573048"/>
                  <a:pt x="15821028" y="2570110"/>
                </a:cubicBezTo>
                <a:cubicBezTo>
                  <a:pt x="15845328" y="2569472"/>
                  <a:pt x="15873461" y="2568794"/>
                  <a:pt x="15883749" y="2568467"/>
                </a:cubicBezTo>
                <a:lnTo>
                  <a:pt x="15902192" y="2567946"/>
                </a:lnTo>
                <a:lnTo>
                  <a:pt x="15903254" y="2575107"/>
                </a:lnTo>
                <a:cubicBezTo>
                  <a:pt x="15910643" y="2626769"/>
                  <a:pt x="15930922" y="2696307"/>
                  <a:pt x="15955798" y="2755231"/>
                </a:cubicBezTo>
                <a:cubicBezTo>
                  <a:pt x="15960572" y="2766679"/>
                  <a:pt x="15962831" y="2773226"/>
                  <a:pt x="15962069" y="2773616"/>
                </a:cubicBezTo>
                <a:cubicBezTo>
                  <a:pt x="15958039" y="2775685"/>
                  <a:pt x="15937092" y="2772400"/>
                  <a:pt x="15917599" y="2766855"/>
                </a:cubicBezTo>
                <a:cubicBezTo>
                  <a:pt x="15883441" y="2756865"/>
                  <a:pt x="15874788" y="2756627"/>
                  <a:pt x="15858833" y="2764678"/>
                </a:cubicBezTo>
                <a:cubicBezTo>
                  <a:pt x="15842824" y="2772893"/>
                  <a:pt x="15835095" y="2782227"/>
                  <a:pt x="15829971" y="2799855"/>
                </a:cubicBezTo>
                <a:cubicBezTo>
                  <a:pt x="15826590" y="2811498"/>
                  <a:pt x="15826094" y="2821522"/>
                  <a:pt x="15828328" y="2836062"/>
                </a:cubicBezTo>
                <a:cubicBezTo>
                  <a:pt x="15836323" y="2888100"/>
                  <a:pt x="15876103" y="2937999"/>
                  <a:pt x="15913046" y="2942157"/>
                </a:cubicBezTo>
                <a:cubicBezTo>
                  <a:pt x="15925324" y="2943561"/>
                  <a:pt x="15932317" y="2942174"/>
                  <a:pt x="15944186" y="2936082"/>
                </a:cubicBezTo>
                <a:cubicBezTo>
                  <a:pt x="15961393" y="2927251"/>
                  <a:pt x="15967652" y="2918535"/>
                  <a:pt x="15977366" y="2889745"/>
                </a:cubicBezTo>
                <a:cubicBezTo>
                  <a:pt x="15984586" y="2868426"/>
                  <a:pt x="15988917" y="2858636"/>
                  <a:pt x="15995122" y="2850084"/>
                </a:cubicBezTo>
                <a:lnTo>
                  <a:pt x="15999817" y="2843684"/>
                </a:lnTo>
                <a:lnTo>
                  <a:pt x="16003325" y="2849178"/>
                </a:lnTo>
                <a:cubicBezTo>
                  <a:pt x="16005216" y="2852060"/>
                  <a:pt x="16011842" y="2862557"/>
                  <a:pt x="16018020" y="2872183"/>
                </a:cubicBezTo>
                <a:cubicBezTo>
                  <a:pt x="16045744" y="2915747"/>
                  <a:pt x="16083856" y="2963199"/>
                  <a:pt x="16120595" y="2999936"/>
                </a:cubicBezTo>
                <a:cubicBezTo>
                  <a:pt x="16127678" y="3007034"/>
                  <a:pt x="16133766" y="3013266"/>
                  <a:pt x="16134045" y="3013811"/>
                </a:cubicBezTo>
                <a:cubicBezTo>
                  <a:pt x="16134380" y="3014464"/>
                  <a:pt x="16128934" y="3022350"/>
                  <a:pt x="16122132" y="3031346"/>
                </a:cubicBezTo>
                <a:cubicBezTo>
                  <a:pt x="16003077" y="3188355"/>
                  <a:pt x="15997452" y="3194820"/>
                  <a:pt x="15968375" y="3209742"/>
                </a:cubicBezTo>
                <a:cubicBezTo>
                  <a:pt x="15949535" y="3219411"/>
                  <a:pt x="15939979" y="3221701"/>
                  <a:pt x="15906126" y="3224902"/>
                </a:cubicBezTo>
                <a:cubicBezTo>
                  <a:pt x="15862645" y="3228916"/>
                  <a:pt x="15849075" y="3234643"/>
                  <a:pt x="15833470" y="3255173"/>
                </a:cubicBezTo>
                <a:cubicBezTo>
                  <a:pt x="15819378" y="3273826"/>
                  <a:pt x="15814834" y="3294459"/>
                  <a:pt x="15819409" y="3318118"/>
                </a:cubicBezTo>
                <a:cubicBezTo>
                  <a:pt x="15822241" y="3332213"/>
                  <a:pt x="15836662" y="3360314"/>
                  <a:pt x="15848586" y="3374972"/>
                </a:cubicBezTo>
                <a:cubicBezTo>
                  <a:pt x="15883804" y="3417855"/>
                  <a:pt x="15934573" y="3445739"/>
                  <a:pt x="15974578" y="3444335"/>
                </a:cubicBezTo>
                <a:cubicBezTo>
                  <a:pt x="15987218" y="3443765"/>
                  <a:pt x="15995408" y="3441763"/>
                  <a:pt x="16005428" y="3436621"/>
                </a:cubicBezTo>
                <a:cubicBezTo>
                  <a:pt x="16024703" y="3426728"/>
                  <a:pt x="16040514" y="3404991"/>
                  <a:pt x="16044008" y="3383383"/>
                </a:cubicBezTo>
                <a:cubicBezTo>
                  <a:pt x="16045700" y="3372470"/>
                  <a:pt x="16045777" y="3364312"/>
                  <a:pt x="16044190" y="3338432"/>
                </a:cubicBezTo>
                <a:cubicBezTo>
                  <a:pt x="16042781" y="3313974"/>
                  <a:pt x="16043225" y="3304114"/>
                  <a:pt x="16046141" y="3289958"/>
                </a:cubicBezTo>
                <a:cubicBezTo>
                  <a:pt x="16050406" y="3268780"/>
                  <a:pt x="16061204" y="3249340"/>
                  <a:pt x="16081112" y="3226739"/>
                </a:cubicBezTo>
                <a:cubicBezTo>
                  <a:pt x="16093717" y="3212427"/>
                  <a:pt x="16118074" y="3186166"/>
                  <a:pt x="16136377" y="3167140"/>
                </a:cubicBezTo>
                <a:cubicBezTo>
                  <a:pt x="16145582" y="3157462"/>
                  <a:pt x="16163938" y="3138272"/>
                  <a:pt x="16200323" y="3100060"/>
                </a:cubicBezTo>
                <a:cubicBezTo>
                  <a:pt x="16208877" y="3090991"/>
                  <a:pt x="16216627" y="3083574"/>
                  <a:pt x="16217392" y="3083456"/>
                </a:cubicBezTo>
                <a:cubicBezTo>
                  <a:pt x="16218157" y="3083339"/>
                  <a:pt x="16224770" y="3087376"/>
                  <a:pt x="16231885" y="3092393"/>
                </a:cubicBezTo>
                <a:cubicBezTo>
                  <a:pt x="16275235" y="3122709"/>
                  <a:pt x="16331173" y="3152619"/>
                  <a:pt x="16384502" y="3173961"/>
                </a:cubicBezTo>
                <a:lnTo>
                  <a:pt x="16399566" y="3179990"/>
                </a:lnTo>
                <a:lnTo>
                  <a:pt x="16395998" y="3184298"/>
                </a:lnTo>
                <a:cubicBezTo>
                  <a:pt x="16387944" y="3194073"/>
                  <a:pt x="16382293" y="3198073"/>
                  <a:pt x="16357475" y="3211911"/>
                </a:cubicBezTo>
                <a:cubicBezTo>
                  <a:pt x="16325093" y="3230044"/>
                  <a:pt x="16319403" y="3235578"/>
                  <a:pt x="16314067" y="3253866"/>
                </a:cubicBezTo>
                <a:cubicBezTo>
                  <a:pt x="16306355" y="3280391"/>
                  <a:pt x="16315074" y="3302473"/>
                  <a:pt x="16341513" y="3322892"/>
                </a:cubicBezTo>
                <a:cubicBezTo>
                  <a:pt x="16355257" y="3333589"/>
                  <a:pt x="16369018" y="3340562"/>
                  <a:pt x="16387422" y="3346666"/>
                </a:cubicBezTo>
                <a:cubicBezTo>
                  <a:pt x="16419119" y="3356955"/>
                  <a:pt x="16448131" y="3356652"/>
                  <a:pt x="16469149" y="3345865"/>
                </a:cubicBezTo>
                <a:cubicBezTo>
                  <a:pt x="16483524" y="3338487"/>
                  <a:pt x="16491360" y="3328825"/>
                  <a:pt x="16495951" y="3312570"/>
                </a:cubicBezTo>
                <a:cubicBezTo>
                  <a:pt x="16500706" y="3296369"/>
                  <a:pt x="16498585" y="3282047"/>
                  <a:pt x="16488856" y="3262823"/>
                </a:cubicBezTo>
                <a:cubicBezTo>
                  <a:pt x="16480583" y="3246703"/>
                  <a:pt x="16473879" y="3228815"/>
                  <a:pt x="16472068" y="3218048"/>
                </a:cubicBezTo>
                <a:cubicBezTo>
                  <a:pt x="16469383" y="3202363"/>
                  <a:pt x="16469166" y="3202475"/>
                  <a:pt x="16483109" y="3206052"/>
                </a:cubicBezTo>
                <a:cubicBezTo>
                  <a:pt x="16543329" y="3221518"/>
                  <a:pt x="16614265" y="3230521"/>
                  <a:pt x="16672565" y="3230185"/>
                </a:cubicBezTo>
                <a:cubicBezTo>
                  <a:pt x="16682583" y="3230135"/>
                  <a:pt x="16691074" y="3230593"/>
                  <a:pt x="16691409" y="3231247"/>
                </a:cubicBezTo>
                <a:cubicBezTo>
                  <a:pt x="16692136" y="3232663"/>
                  <a:pt x="16700480" y="3291815"/>
                  <a:pt x="16707916" y="3347856"/>
                </a:cubicBezTo>
                <a:cubicBezTo>
                  <a:pt x="16722490" y="3457750"/>
                  <a:pt x="16723216" y="3474715"/>
                  <a:pt x="16714680" y="3500974"/>
                </a:cubicBezTo>
                <a:cubicBezTo>
                  <a:pt x="16708579" y="3519380"/>
                  <a:pt x="16701475" y="3531006"/>
                  <a:pt x="16681362" y="3554814"/>
                </a:cubicBezTo>
                <a:cubicBezTo>
                  <a:pt x="16663464" y="3575970"/>
                  <a:pt x="16658239" y="3584018"/>
                  <a:pt x="16653896" y="3597806"/>
                </a:cubicBezTo>
                <a:cubicBezTo>
                  <a:pt x="16647532" y="3617309"/>
                  <a:pt x="16648969" y="3634048"/>
                  <a:pt x="16658750" y="3653108"/>
                </a:cubicBezTo>
                <a:cubicBezTo>
                  <a:pt x="16668255" y="3671897"/>
                  <a:pt x="16684708" y="3684919"/>
                  <a:pt x="16709763" y="3693526"/>
                </a:cubicBezTo>
                <a:cubicBezTo>
                  <a:pt x="16747783" y="3706487"/>
                  <a:pt x="16793329" y="3706230"/>
                  <a:pt x="16834627" y="3692602"/>
                </a:cubicBezTo>
                <a:close/>
                <a:moveTo>
                  <a:pt x="7409478" y="5354045"/>
                </a:moveTo>
                <a:cubicBezTo>
                  <a:pt x="7417186" y="5356886"/>
                  <a:pt x="7429490" y="5354638"/>
                  <a:pt x="7438334" y="5348732"/>
                </a:cubicBezTo>
                <a:cubicBezTo>
                  <a:pt x="7447204" y="5342851"/>
                  <a:pt x="7450959" y="5335883"/>
                  <a:pt x="7449131" y="5328742"/>
                </a:cubicBezTo>
                <a:cubicBezTo>
                  <a:pt x="7448488" y="5326148"/>
                  <a:pt x="7447352" y="5324122"/>
                  <a:pt x="7445450" y="5322121"/>
                </a:cubicBezTo>
                <a:cubicBezTo>
                  <a:pt x="7443523" y="5320070"/>
                  <a:pt x="7441249" y="5318611"/>
                  <a:pt x="7437223" y="5316882"/>
                </a:cubicBezTo>
                <a:cubicBezTo>
                  <a:pt x="7429094" y="5313373"/>
                  <a:pt x="7425635" y="5310952"/>
                  <a:pt x="7422770" y="5306800"/>
                </a:cubicBezTo>
                <a:cubicBezTo>
                  <a:pt x="7420076" y="5302896"/>
                  <a:pt x="7419138" y="5300574"/>
                  <a:pt x="7411528" y="5278929"/>
                </a:cubicBezTo>
                <a:cubicBezTo>
                  <a:pt x="7406389" y="5264251"/>
                  <a:pt x="7404413" y="5258371"/>
                  <a:pt x="7404561" y="5258148"/>
                </a:cubicBezTo>
                <a:cubicBezTo>
                  <a:pt x="7404635" y="5258025"/>
                  <a:pt x="7405698" y="5257407"/>
                  <a:pt x="7406908" y="5256814"/>
                </a:cubicBezTo>
                <a:cubicBezTo>
                  <a:pt x="7416050" y="5252218"/>
                  <a:pt x="7428748" y="5243520"/>
                  <a:pt x="7436951" y="5236256"/>
                </a:cubicBezTo>
                <a:cubicBezTo>
                  <a:pt x="7438063" y="5235267"/>
                  <a:pt x="7439026" y="5234452"/>
                  <a:pt x="7439076" y="5234452"/>
                </a:cubicBezTo>
                <a:cubicBezTo>
                  <a:pt x="7439125" y="5234452"/>
                  <a:pt x="7439471" y="5235095"/>
                  <a:pt x="7439817" y="5235885"/>
                </a:cubicBezTo>
                <a:cubicBezTo>
                  <a:pt x="7441027" y="5238578"/>
                  <a:pt x="7441250" y="5239937"/>
                  <a:pt x="7441472" y="5245942"/>
                </a:cubicBezTo>
                <a:cubicBezTo>
                  <a:pt x="7441744" y="5253404"/>
                  <a:pt x="7442139" y="5254615"/>
                  <a:pt x="7445153" y="5257506"/>
                </a:cubicBezTo>
                <a:cubicBezTo>
                  <a:pt x="7447327" y="5259581"/>
                  <a:pt x="7449378" y="5260471"/>
                  <a:pt x="7452219" y="5260595"/>
                </a:cubicBezTo>
                <a:cubicBezTo>
                  <a:pt x="7454887" y="5260718"/>
                  <a:pt x="7457037" y="5260273"/>
                  <a:pt x="7459680" y="5259038"/>
                </a:cubicBezTo>
                <a:cubicBezTo>
                  <a:pt x="7469242" y="5254615"/>
                  <a:pt x="7476752" y="5243965"/>
                  <a:pt x="7475566" y="5236503"/>
                </a:cubicBezTo>
                <a:cubicBezTo>
                  <a:pt x="7475171" y="5234106"/>
                  <a:pt x="7474257" y="5232352"/>
                  <a:pt x="7472379" y="5230474"/>
                </a:cubicBezTo>
                <a:cubicBezTo>
                  <a:pt x="7470699" y="5228769"/>
                  <a:pt x="7468970" y="5227731"/>
                  <a:pt x="7467117" y="5227286"/>
                </a:cubicBezTo>
                <a:cubicBezTo>
                  <a:pt x="7466524" y="5227138"/>
                  <a:pt x="7463930" y="5226916"/>
                  <a:pt x="7461336" y="5226792"/>
                </a:cubicBezTo>
                <a:cubicBezTo>
                  <a:pt x="7458741" y="5226668"/>
                  <a:pt x="7455851" y="5226397"/>
                  <a:pt x="7454887" y="5226199"/>
                </a:cubicBezTo>
                <a:cubicBezTo>
                  <a:pt x="7453010" y="5225804"/>
                  <a:pt x="7449971" y="5224667"/>
                  <a:pt x="7449724" y="5224272"/>
                </a:cubicBezTo>
                <a:cubicBezTo>
                  <a:pt x="7449649" y="5224148"/>
                  <a:pt x="7450391" y="5223135"/>
                  <a:pt x="7451404" y="5222023"/>
                </a:cubicBezTo>
                <a:cubicBezTo>
                  <a:pt x="7459755" y="5212733"/>
                  <a:pt x="7466894" y="5202429"/>
                  <a:pt x="7473738" y="5189802"/>
                </a:cubicBezTo>
                <a:lnTo>
                  <a:pt x="7474702" y="5188048"/>
                </a:lnTo>
                <a:lnTo>
                  <a:pt x="7484460" y="5191433"/>
                </a:lnTo>
                <a:cubicBezTo>
                  <a:pt x="7501088" y="5197240"/>
                  <a:pt x="7513440" y="5201737"/>
                  <a:pt x="7517122" y="5203319"/>
                </a:cubicBezTo>
                <a:cubicBezTo>
                  <a:pt x="7522063" y="5205444"/>
                  <a:pt x="7525546" y="5208013"/>
                  <a:pt x="7527992" y="5211299"/>
                </a:cubicBezTo>
                <a:cubicBezTo>
                  <a:pt x="7529673" y="5213597"/>
                  <a:pt x="7530908" y="5215970"/>
                  <a:pt x="7533106" y="5221134"/>
                </a:cubicBezTo>
                <a:cubicBezTo>
                  <a:pt x="7536244" y="5228546"/>
                  <a:pt x="7538986" y="5231289"/>
                  <a:pt x="7544792" y="5232772"/>
                </a:cubicBezTo>
                <a:cubicBezTo>
                  <a:pt x="7550747" y="5234279"/>
                  <a:pt x="7557047" y="5231635"/>
                  <a:pt x="7562260" y="5225458"/>
                </a:cubicBezTo>
                <a:cubicBezTo>
                  <a:pt x="7566904" y="5219923"/>
                  <a:pt x="7570091" y="5213177"/>
                  <a:pt x="7571302" y="5206333"/>
                </a:cubicBezTo>
                <a:cubicBezTo>
                  <a:pt x="7571796" y="5203417"/>
                  <a:pt x="7571796" y="5197882"/>
                  <a:pt x="7571277" y="5195584"/>
                </a:cubicBezTo>
                <a:cubicBezTo>
                  <a:pt x="7570017" y="5190050"/>
                  <a:pt x="7566262" y="5185923"/>
                  <a:pt x="7561049" y="5184342"/>
                </a:cubicBezTo>
                <a:cubicBezTo>
                  <a:pt x="7556874" y="5183082"/>
                  <a:pt x="7554107" y="5183427"/>
                  <a:pt x="7547041" y="5186145"/>
                </a:cubicBezTo>
                <a:cubicBezTo>
                  <a:pt x="7540617" y="5188617"/>
                  <a:pt x="7539135" y="5188987"/>
                  <a:pt x="7535231" y="5189160"/>
                </a:cubicBezTo>
                <a:cubicBezTo>
                  <a:pt x="7530018" y="5189382"/>
                  <a:pt x="7526954" y="5188592"/>
                  <a:pt x="7519419" y="5185157"/>
                </a:cubicBezTo>
                <a:cubicBezTo>
                  <a:pt x="7513984" y="5182662"/>
                  <a:pt x="7483620" y="5168133"/>
                  <a:pt x="7483274" y="5167861"/>
                </a:cubicBezTo>
                <a:cubicBezTo>
                  <a:pt x="7483225" y="5167811"/>
                  <a:pt x="7483695" y="5166180"/>
                  <a:pt x="7484312" y="5164253"/>
                </a:cubicBezTo>
                <a:cubicBezTo>
                  <a:pt x="7488018" y="5152640"/>
                  <a:pt x="7490662" y="5138284"/>
                  <a:pt x="7491279" y="5126275"/>
                </a:cubicBezTo>
                <a:cubicBezTo>
                  <a:pt x="7491477" y="5122519"/>
                  <a:pt x="7491230" y="5122717"/>
                  <a:pt x="7494022" y="5124002"/>
                </a:cubicBezTo>
                <a:cubicBezTo>
                  <a:pt x="7496319" y="5125065"/>
                  <a:pt x="7497505" y="5125954"/>
                  <a:pt x="7501137" y="5129413"/>
                </a:cubicBezTo>
                <a:cubicBezTo>
                  <a:pt x="7502940" y="5131118"/>
                  <a:pt x="7505016" y="5132872"/>
                  <a:pt x="7505732" y="5133317"/>
                </a:cubicBezTo>
                <a:cubicBezTo>
                  <a:pt x="7510081" y="5135911"/>
                  <a:pt x="7515466" y="5135121"/>
                  <a:pt x="7519172" y="5131316"/>
                </a:cubicBezTo>
                <a:cubicBezTo>
                  <a:pt x="7525052" y="5125311"/>
                  <a:pt x="7526288" y="5111301"/>
                  <a:pt x="7521692" y="5102628"/>
                </a:cubicBezTo>
                <a:cubicBezTo>
                  <a:pt x="7520556" y="5100479"/>
                  <a:pt x="7518085" y="5097983"/>
                  <a:pt x="7516233" y="5097069"/>
                </a:cubicBezTo>
                <a:cubicBezTo>
                  <a:pt x="7514330" y="5096155"/>
                  <a:pt x="7511958" y="5095784"/>
                  <a:pt x="7509735" y="5096105"/>
                </a:cubicBezTo>
                <a:cubicBezTo>
                  <a:pt x="7506671" y="5096550"/>
                  <a:pt x="7505090" y="5097563"/>
                  <a:pt x="7500223" y="5102208"/>
                </a:cubicBezTo>
                <a:cubicBezTo>
                  <a:pt x="7498691" y="5103666"/>
                  <a:pt x="7496887" y="5105248"/>
                  <a:pt x="7496245" y="5105692"/>
                </a:cubicBezTo>
                <a:cubicBezTo>
                  <a:pt x="7495084" y="5106483"/>
                  <a:pt x="7492119" y="5107941"/>
                  <a:pt x="7491650" y="5107941"/>
                </a:cubicBezTo>
                <a:cubicBezTo>
                  <a:pt x="7491378" y="5107941"/>
                  <a:pt x="7491279" y="5107175"/>
                  <a:pt x="7490884" y="5102505"/>
                </a:cubicBezTo>
                <a:cubicBezTo>
                  <a:pt x="7490365" y="5096179"/>
                  <a:pt x="7489105" y="5088322"/>
                  <a:pt x="7487549" y="5081502"/>
                </a:cubicBezTo>
                <a:cubicBezTo>
                  <a:pt x="7486758" y="5078018"/>
                  <a:pt x="7484831" y="5071025"/>
                  <a:pt x="7484139" y="5069024"/>
                </a:cubicBezTo>
                <a:lnTo>
                  <a:pt x="7483793" y="5068036"/>
                </a:lnTo>
                <a:lnTo>
                  <a:pt x="7487277" y="5066355"/>
                </a:lnTo>
                <a:cubicBezTo>
                  <a:pt x="7493824" y="5063167"/>
                  <a:pt x="7506819" y="5056990"/>
                  <a:pt x="7512625" y="5054272"/>
                </a:cubicBezTo>
                <a:cubicBezTo>
                  <a:pt x="7523595" y="5049157"/>
                  <a:pt x="7527473" y="5047650"/>
                  <a:pt x="7530784" y="5047280"/>
                </a:cubicBezTo>
                <a:cubicBezTo>
                  <a:pt x="7531600" y="5047206"/>
                  <a:pt x="7532662" y="5047082"/>
                  <a:pt x="7533131" y="5047008"/>
                </a:cubicBezTo>
                <a:cubicBezTo>
                  <a:pt x="7534465" y="5046835"/>
                  <a:pt x="7538665" y="5047378"/>
                  <a:pt x="7540865" y="5048021"/>
                </a:cubicBezTo>
                <a:cubicBezTo>
                  <a:pt x="7541976" y="5048342"/>
                  <a:pt x="7544718" y="5049355"/>
                  <a:pt x="7546967" y="5050245"/>
                </a:cubicBezTo>
                <a:cubicBezTo>
                  <a:pt x="7549215" y="5051159"/>
                  <a:pt x="7551859" y="5052123"/>
                  <a:pt x="7552871" y="5052370"/>
                </a:cubicBezTo>
                <a:cubicBezTo>
                  <a:pt x="7557936" y="5053679"/>
                  <a:pt x="7562828" y="5052271"/>
                  <a:pt x="7566756" y="5048392"/>
                </a:cubicBezTo>
                <a:cubicBezTo>
                  <a:pt x="7570017" y="5045180"/>
                  <a:pt x="7571499" y="5041127"/>
                  <a:pt x="7571500" y="5035543"/>
                </a:cubicBezTo>
                <a:cubicBezTo>
                  <a:pt x="7571500" y="5025436"/>
                  <a:pt x="7566904" y="5014639"/>
                  <a:pt x="7559838" y="5008066"/>
                </a:cubicBezTo>
                <a:cubicBezTo>
                  <a:pt x="7555812" y="5004360"/>
                  <a:pt x="7551760" y="5002680"/>
                  <a:pt x="7547436" y="5003001"/>
                </a:cubicBezTo>
                <a:cubicBezTo>
                  <a:pt x="7543854" y="5003273"/>
                  <a:pt x="7539975" y="5005175"/>
                  <a:pt x="7537529" y="5007844"/>
                </a:cubicBezTo>
                <a:cubicBezTo>
                  <a:pt x="7535774" y="5009771"/>
                  <a:pt x="7534960" y="5011180"/>
                  <a:pt x="7532538" y="5016591"/>
                </a:cubicBezTo>
                <a:cubicBezTo>
                  <a:pt x="7529845" y="5022620"/>
                  <a:pt x="7528659" y="5024498"/>
                  <a:pt x="7525744" y="5027389"/>
                </a:cubicBezTo>
                <a:cubicBezTo>
                  <a:pt x="7521890" y="5031219"/>
                  <a:pt x="7519666" y="5032306"/>
                  <a:pt x="7505707" y="5037272"/>
                </a:cubicBezTo>
                <a:cubicBezTo>
                  <a:pt x="7494961" y="5041103"/>
                  <a:pt x="7476085" y="5047650"/>
                  <a:pt x="7475814" y="5047650"/>
                </a:cubicBezTo>
                <a:cubicBezTo>
                  <a:pt x="7475690" y="5047650"/>
                  <a:pt x="7475171" y="5046835"/>
                  <a:pt x="7474677" y="5045871"/>
                </a:cubicBezTo>
                <a:cubicBezTo>
                  <a:pt x="7469563" y="5035691"/>
                  <a:pt x="7462225" y="5024621"/>
                  <a:pt x="7454887" y="5015948"/>
                </a:cubicBezTo>
                <a:cubicBezTo>
                  <a:pt x="7453430" y="5014194"/>
                  <a:pt x="7451947" y="5012440"/>
                  <a:pt x="7451626" y="5012044"/>
                </a:cubicBezTo>
                <a:lnTo>
                  <a:pt x="7451033" y="5011328"/>
                </a:lnTo>
                <a:lnTo>
                  <a:pt x="7452194" y="5010809"/>
                </a:lnTo>
                <a:cubicBezTo>
                  <a:pt x="7454245" y="5009919"/>
                  <a:pt x="7456468" y="5009574"/>
                  <a:pt x="7461360" y="5009450"/>
                </a:cubicBezTo>
                <a:cubicBezTo>
                  <a:pt x="7466746" y="5009326"/>
                  <a:pt x="7468500" y="5009055"/>
                  <a:pt x="7470230" y="5008189"/>
                </a:cubicBezTo>
                <a:cubicBezTo>
                  <a:pt x="7472898" y="5006831"/>
                  <a:pt x="7475443" y="5003421"/>
                  <a:pt x="7476060" y="5000332"/>
                </a:cubicBezTo>
                <a:cubicBezTo>
                  <a:pt x="7477617" y="4992796"/>
                  <a:pt x="7470205" y="4981578"/>
                  <a:pt x="7460644" y="4977007"/>
                </a:cubicBezTo>
                <a:cubicBezTo>
                  <a:pt x="7457630" y="4975549"/>
                  <a:pt x="7456049" y="4975153"/>
                  <a:pt x="7453454" y="4975178"/>
                </a:cubicBezTo>
                <a:cubicBezTo>
                  <a:pt x="7450045" y="4975203"/>
                  <a:pt x="7447006" y="4976834"/>
                  <a:pt x="7444783" y="4979774"/>
                </a:cubicBezTo>
                <a:cubicBezTo>
                  <a:pt x="7443103" y="4982022"/>
                  <a:pt x="7442707" y="4983653"/>
                  <a:pt x="7442436" y="4989386"/>
                </a:cubicBezTo>
                <a:cubicBezTo>
                  <a:pt x="7442312" y="4992054"/>
                  <a:pt x="7442065" y="4994995"/>
                  <a:pt x="7441867" y="4995934"/>
                </a:cubicBezTo>
                <a:cubicBezTo>
                  <a:pt x="7441496" y="4997663"/>
                  <a:pt x="7440558" y="5000456"/>
                  <a:pt x="7440311" y="5000456"/>
                </a:cubicBezTo>
                <a:cubicBezTo>
                  <a:pt x="7440237" y="5000456"/>
                  <a:pt x="7439001" y="4999418"/>
                  <a:pt x="7437568" y="4998158"/>
                </a:cubicBezTo>
                <a:cubicBezTo>
                  <a:pt x="7428526" y="4990251"/>
                  <a:pt x="7419163" y="4983728"/>
                  <a:pt x="7408416" y="4977872"/>
                </a:cubicBezTo>
                <a:cubicBezTo>
                  <a:pt x="7405624" y="4976340"/>
                  <a:pt x="7404907" y="4975845"/>
                  <a:pt x="7405031" y="4975524"/>
                </a:cubicBezTo>
                <a:cubicBezTo>
                  <a:pt x="7405129" y="4975302"/>
                  <a:pt x="7406389" y="4971694"/>
                  <a:pt x="7407872" y="4967469"/>
                </a:cubicBezTo>
                <a:cubicBezTo>
                  <a:pt x="7415481" y="4945700"/>
                  <a:pt x="7419681" y="4934556"/>
                  <a:pt x="7421435" y="4931566"/>
                </a:cubicBezTo>
                <a:cubicBezTo>
                  <a:pt x="7423634" y="4927811"/>
                  <a:pt x="7426574" y="4924845"/>
                  <a:pt x="7430082" y="4922819"/>
                </a:cubicBezTo>
                <a:cubicBezTo>
                  <a:pt x="7431095" y="4922251"/>
                  <a:pt x="7433838" y="4920966"/>
                  <a:pt x="7436135" y="4919953"/>
                </a:cubicBezTo>
                <a:cubicBezTo>
                  <a:pt x="7441719" y="4917556"/>
                  <a:pt x="7443251" y="4916667"/>
                  <a:pt x="7445252" y="4914690"/>
                </a:cubicBezTo>
                <a:cubicBezTo>
                  <a:pt x="7447920" y="4912022"/>
                  <a:pt x="7449378" y="4908389"/>
                  <a:pt x="7449378" y="4904337"/>
                </a:cubicBezTo>
                <a:cubicBezTo>
                  <a:pt x="7449378" y="4900853"/>
                  <a:pt x="7448266" y="4897814"/>
                  <a:pt x="7445820" y="4894527"/>
                </a:cubicBezTo>
                <a:cubicBezTo>
                  <a:pt x="7442337" y="4889931"/>
                  <a:pt x="7435098" y="4884940"/>
                  <a:pt x="7428822" y="4882865"/>
                </a:cubicBezTo>
                <a:cubicBezTo>
                  <a:pt x="7424277" y="4881357"/>
                  <a:pt x="7422621" y="4881061"/>
                  <a:pt x="7417976" y="4880937"/>
                </a:cubicBezTo>
                <a:cubicBezTo>
                  <a:pt x="7414122" y="4880814"/>
                  <a:pt x="7413430" y="4880863"/>
                  <a:pt x="7411553" y="4881332"/>
                </a:cubicBezTo>
                <a:cubicBezTo>
                  <a:pt x="7408366" y="4882123"/>
                  <a:pt x="7406538" y="4883136"/>
                  <a:pt x="7404388" y="4885286"/>
                </a:cubicBezTo>
                <a:cubicBezTo>
                  <a:pt x="7402906" y="4886768"/>
                  <a:pt x="7402288" y="4887609"/>
                  <a:pt x="7401498" y="4889264"/>
                </a:cubicBezTo>
                <a:cubicBezTo>
                  <a:pt x="7400163" y="4892057"/>
                  <a:pt x="7399867" y="4893564"/>
                  <a:pt x="7400015" y="4896702"/>
                </a:cubicBezTo>
                <a:cubicBezTo>
                  <a:pt x="7400163" y="4899444"/>
                  <a:pt x="7400485" y="4900606"/>
                  <a:pt x="7403030" y="4907179"/>
                </a:cubicBezTo>
                <a:cubicBezTo>
                  <a:pt x="7405821" y="4914394"/>
                  <a:pt x="7406241" y="4919335"/>
                  <a:pt x="7404487" y="4925340"/>
                </a:cubicBezTo>
                <a:cubicBezTo>
                  <a:pt x="7403524" y="4928700"/>
                  <a:pt x="7401004" y="4934260"/>
                  <a:pt x="7391936" y="4953014"/>
                </a:cubicBezTo>
                <a:cubicBezTo>
                  <a:pt x="7389787" y="4957437"/>
                  <a:pt x="7387341" y="4962502"/>
                  <a:pt x="7386476" y="4964306"/>
                </a:cubicBezTo>
                <a:lnTo>
                  <a:pt x="7384920" y="4967568"/>
                </a:lnTo>
                <a:lnTo>
                  <a:pt x="7382746" y="4966826"/>
                </a:lnTo>
                <a:cubicBezTo>
                  <a:pt x="7371727" y="4963070"/>
                  <a:pt x="7357892" y="4960353"/>
                  <a:pt x="7344946" y="4959414"/>
                </a:cubicBezTo>
                <a:lnTo>
                  <a:pt x="7340721" y="4959093"/>
                </a:lnTo>
                <a:lnTo>
                  <a:pt x="7341314" y="4957709"/>
                </a:lnTo>
                <a:cubicBezTo>
                  <a:pt x="7342426" y="4955188"/>
                  <a:pt x="7343488" y="4953730"/>
                  <a:pt x="7346576" y="4950469"/>
                </a:cubicBezTo>
                <a:cubicBezTo>
                  <a:pt x="7351271" y="4945453"/>
                  <a:pt x="7352283" y="4943600"/>
                  <a:pt x="7352283" y="4940017"/>
                </a:cubicBezTo>
                <a:cubicBezTo>
                  <a:pt x="7352283" y="4936681"/>
                  <a:pt x="7351097" y="4934013"/>
                  <a:pt x="7348528" y="4931616"/>
                </a:cubicBezTo>
                <a:cubicBezTo>
                  <a:pt x="7345020" y="4928354"/>
                  <a:pt x="7339510" y="4926575"/>
                  <a:pt x="7332889" y="4926551"/>
                </a:cubicBezTo>
                <a:cubicBezTo>
                  <a:pt x="7326416" y="4926526"/>
                  <a:pt x="7320906" y="4928280"/>
                  <a:pt x="7317423" y="4931468"/>
                </a:cubicBezTo>
                <a:cubicBezTo>
                  <a:pt x="7314706" y="4933988"/>
                  <a:pt x="7313569" y="4936805"/>
                  <a:pt x="7313816" y="4940536"/>
                </a:cubicBezTo>
                <a:cubicBezTo>
                  <a:pt x="7314014" y="4943970"/>
                  <a:pt x="7315076" y="4945774"/>
                  <a:pt x="7319795" y="4950765"/>
                </a:cubicBezTo>
                <a:cubicBezTo>
                  <a:pt x="7321253" y="4952322"/>
                  <a:pt x="7322933" y="4954324"/>
                  <a:pt x="7323526" y="4955238"/>
                </a:cubicBezTo>
                <a:cubicBezTo>
                  <a:pt x="7324538" y="4956844"/>
                  <a:pt x="7325502" y="4958870"/>
                  <a:pt x="7325329" y="4959043"/>
                </a:cubicBezTo>
                <a:cubicBezTo>
                  <a:pt x="7325280" y="4959093"/>
                  <a:pt x="7323575" y="4959265"/>
                  <a:pt x="7321524" y="4959438"/>
                </a:cubicBezTo>
                <a:cubicBezTo>
                  <a:pt x="7309443" y="4960353"/>
                  <a:pt x="7296967" y="4962749"/>
                  <a:pt x="7285997" y="4966283"/>
                </a:cubicBezTo>
                <a:cubicBezTo>
                  <a:pt x="7284515" y="4966752"/>
                  <a:pt x="7283279" y="4967098"/>
                  <a:pt x="7283255" y="4967049"/>
                </a:cubicBezTo>
                <a:cubicBezTo>
                  <a:pt x="7283106" y="4966900"/>
                  <a:pt x="7274756" y="4949431"/>
                  <a:pt x="7271692" y="4942883"/>
                </a:cubicBezTo>
                <a:cubicBezTo>
                  <a:pt x="7264108" y="4926797"/>
                  <a:pt x="7263095" y="4923907"/>
                  <a:pt x="7263095" y="4918520"/>
                </a:cubicBezTo>
                <a:cubicBezTo>
                  <a:pt x="7263095" y="4914616"/>
                  <a:pt x="7263762" y="4911972"/>
                  <a:pt x="7266504" y="4905202"/>
                </a:cubicBezTo>
                <a:cubicBezTo>
                  <a:pt x="7268505" y="4900235"/>
                  <a:pt x="7268851" y="4898802"/>
                  <a:pt x="7268851" y="4895936"/>
                </a:cubicBezTo>
                <a:cubicBezTo>
                  <a:pt x="7268851" y="4894009"/>
                  <a:pt x="7268728" y="4893267"/>
                  <a:pt x="7268159" y="4891735"/>
                </a:cubicBezTo>
                <a:cubicBezTo>
                  <a:pt x="7265121" y="4883532"/>
                  <a:pt x="7257437" y="4879850"/>
                  <a:pt x="7246665" y="4881481"/>
                </a:cubicBezTo>
                <a:cubicBezTo>
                  <a:pt x="7237796" y="4882815"/>
                  <a:pt x="7229841" y="4886793"/>
                  <a:pt x="7224281" y="4892674"/>
                </a:cubicBezTo>
                <a:cubicBezTo>
                  <a:pt x="7222083" y="4894997"/>
                  <a:pt x="7220921" y="4896727"/>
                  <a:pt x="7219958" y="4899099"/>
                </a:cubicBezTo>
                <a:cubicBezTo>
                  <a:pt x="7217191" y="4905967"/>
                  <a:pt x="7220551" y="4914072"/>
                  <a:pt x="7227641" y="4917729"/>
                </a:cubicBezTo>
                <a:cubicBezTo>
                  <a:pt x="7228877" y="4918347"/>
                  <a:pt x="7231422" y="4919558"/>
                  <a:pt x="7233324" y="4920398"/>
                </a:cubicBezTo>
                <a:cubicBezTo>
                  <a:pt x="7237870" y="4922399"/>
                  <a:pt x="7240291" y="4923857"/>
                  <a:pt x="7242514" y="4925933"/>
                </a:cubicBezTo>
                <a:cubicBezTo>
                  <a:pt x="7247135" y="4930232"/>
                  <a:pt x="7248568" y="4933148"/>
                  <a:pt x="7255115" y="4951902"/>
                </a:cubicBezTo>
                <a:cubicBezTo>
                  <a:pt x="7255584" y="4953261"/>
                  <a:pt x="7256696" y="4956424"/>
                  <a:pt x="7257585" y="4958944"/>
                </a:cubicBezTo>
                <a:cubicBezTo>
                  <a:pt x="7258475" y="4961464"/>
                  <a:pt x="7260105" y="4966184"/>
                  <a:pt x="7261242" y="4969446"/>
                </a:cubicBezTo>
                <a:lnTo>
                  <a:pt x="7263292" y="4975401"/>
                </a:lnTo>
                <a:lnTo>
                  <a:pt x="7261242" y="4976438"/>
                </a:lnTo>
                <a:cubicBezTo>
                  <a:pt x="7251162" y="4981602"/>
                  <a:pt x="7239674" y="4989337"/>
                  <a:pt x="7231125" y="4996725"/>
                </a:cubicBezTo>
                <a:cubicBezTo>
                  <a:pt x="7228679" y="4998825"/>
                  <a:pt x="7228407" y="4998998"/>
                  <a:pt x="7228111" y="4998602"/>
                </a:cubicBezTo>
                <a:cubicBezTo>
                  <a:pt x="7227370" y="4997614"/>
                  <a:pt x="7226950" y="4994624"/>
                  <a:pt x="7226752" y="4989213"/>
                </a:cubicBezTo>
                <a:cubicBezTo>
                  <a:pt x="7226653" y="4986223"/>
                  <a:pt x="7226431" y="4983332"/>
                  <a:pt x="7226283" y="4982788"/>
                </a:cubicBezTo>
                <a:cubicBezTo>
                  <a:pt x="7225714" y="4980935"/>
                  <a:pt x="7224726" y="4979329"/>
                  <a:pt x="7223244" y="4977896"/>
                </a:cubicBezTo>
                <a:cubicBezTo>
                  <a:pt x="7219242" y="4974042"/>
                  <a:pt x="7214004" y="4973622"/>
                  <a:pt x="7207877" y="4976686"/>
                </a:cubicBezTo>
                <a:cubicBezTo>
                  <a:pt x="7198612" y="4981281"/>
                  <a:pt x="7191521" y="4991610"/>
                  <a:pt x="7192682" y="4998776"/>
                </a:cubicBezTo>
                <a:cubicBezTo>
                  <a:pt x="7193349" y="5003050"/>
                  <a:pt x="7196809" y="5006905"/>
                  <a:pt x="7200959" y="5007992"/>
                </a:cubicBezTo>
                <a:cubicBezTo>
                  <a:pt x="7201849" y="5008214"/>
                  <a:pt x="7204393" y="5008486"/>
                  <a:pt x="7207259" y="5008610"/>
                </a:cubicBezTo>
                <a:cubicBezTo>
                  <a:pt x="7211731" y="5008832"/>
                  <a:pt x="7214202" y="5009178"/>
                  <a:pt x="7216029" y="5009895"/>
                </a:cubicBezTo>
                <a:cubicBezTo>
                  <a:pt x="7216450" y="5010043"/>
                  <a:pt x="7216820" y="5010216"/>
                  <a:pt x="7216845" y="5010241"/>
                </a:cubicBezTo>
                <a:cubicBezTo>
                  <a:pt x="7216895" y="5010265"/>
                  <a:pt x="7215486" y="5011995"/>
                  <a:pt x="7213707" y="5014046"/>
                </a:cubicBezTo>
                <a:cubicBezTo>
                  <a:pt x="7205974" y="5023015"/>
                  <a:pt x="7199032" y="5033220"/>
                  <a:pt x="7193325" y="5044018"/>
                </a:cubicBezTo>
                <a:cubicBezTo>
                  <a:pt x="7192411" y="5045748"/>
                  <a:pt x="7191620" y="5047156"/>
                  <a:pt x="7191571" y="5047156"/>
                </a:cubicBezTo>
                <a:cubicBezTo>
                  <a:pt x="7191225" y="5047156"/>
                  <a:pt x="7165283" y="5037965"/>
                  <a:pt x="7158415" y="5035395"/>
                </a:cubicBezTo>
                <a:cubicBezTo>
                  <a:pt x="7147841" y="5031466"/>
                  <a:pt x="7144605" y="5029588"/>
                  <a:pt x="7141294" y="5025486"/>
                </a:cubicBezTo>
                <a:cubicBezTo>
                  <a:pt x="7139392" y="5023114"/>
                  <a:pt x="7138354" y="5021261"/>
                  <a:pt x="7136056" y="5015924"/>
                </a:cubicBezTo>
                <a:cubicBezTo>
                  <a:pt x="7135019" y="5013502"/>
                  <a:pt x="7133783" y="5010883"/>
                  <a:pt x="7133339" y="5010117"/>
                </a:cubicBezTo>
                <a:cubicBezTo>
                  <a:pt x="7132202" y="5008190"/>
                  <a:pt x="7129608" y="5005669"/>
                  <a:pt x="7127780" y="5004706"/>
                </a:cubicBezTo>
                <a:cubicBezTo>
                  <a:pt x="7124642" y="5003050"/>
                  <a:pt x="7120368" y="5002482"/>
                  <a:pt x="7117206" y="5003297"/>
                </a:cubicBezTo>
                <a:cubicBezTo>
                  <a:pt x="7109053" y="5005373"/>
                  <a:pt x="7101072" y="5015281"/>
                  <a:pt x="7098009" y="5027117"/>
                </a:cubicBezTo>
                <a:cubicBezTo>
                  <a:pt x="7097367" y="5029588"/>
                  <a:pt x="7097243" y="5030551"/>
                  <a:pt x="7097144" y="5034209"/>
                </a:cubicBezTo>
                <a:cubicBezTo>
                  <a:pt x="7096996" y="5039175"/>
                  <a:pt x="7097318" y="5041201"/>
                  <a:pt x="7098726" y="5044191"/>
                </a:cubicBezTo>
                <a:cubicBezTo>
                  <a:pt x="7100430" y="5047749"/>
                  <a:pt x="7104334" y="5050887"/>
                  <a:pt x="7108435" y="5051975"/>
                </a:cubicBezTo>
                <a:cubicBezTo>
                  <a:pt x="7110387" y="5052493"/>
                  <a:pt x="7113895" y="5052444"/>
                  <a:pt x="7116143" y="5051876"/>
                </a:cubicBezTo>
                <a:cubicBezTo>
                  <a:pt x="7117181" y="5051604"/>
                  <a:pt x="7119726" y="5050714"/>
                  <a:pt x="7121850" y="5049899"/>
                </a:cubicBezTo>
                <a:cubicBezTo>
                  <a:pt x="7129855" y="5046761"/>
                  <a:pt x="7133833" y="5046192"/>
                  <a:pt x="7139392" y="5047304"/>
                </a:cubicBezTo>
                <a:cubicBezTo>
                  <a:pt x="7143543" y="5048145"/>
                  <a:pt x="7147149" y="5049726"/>
                  <a:pt x="7168718" y="5060128"/>
                </a:cubicBezTo>
                <a:cubicBezTo>
                  <a:pt x="7173140" y="5062254"/>
                  <a:pt x="7178254" y="5064724"/>
                  <a:pt x="7180132" y="5065614"/>
                </a:cubicBezTo>
                <a:lnTo>
                  <a:pt x="7183492" y="5067220"/>
                </a:lnTo>
                <a:lnTo>
                  <a:pt x="7183023" y="5068604"/>
                </a:lnTo>
                <a:cubicBezTo>
                  <a:pt x="7179588" y="5078562"/>
                  <a:pt x="7176821" y="5092918"/>
                  <a:pt x="7175858" y="5105791"/>
                </a:cubicBezTo>
                <a:cubicBezTo>
                  <a:pt x="7175660" y="5108287"/>
                  <a:pt x="7175463" y="5109671"/>
                  <a:pt x="7175290" y="5109670"/>
                </a:cubicBezTo>
                <a:cubicBezTo>
                  <a:pt x="7174375" y="5109670"/>
                  <a:pt x="7170917" y="5107150"/>
                  <a:pt x="7167927" y="5104358"/>
                </a:cubicBezTo>
                <a:cubicBezTo>
                  <a:pt x="7162714" y="5099416"/>
                  <a:pt x="7161182" y="5098576"/>
                  <a:pt x="7157575" y="5098551"/>
                </a:cubicBezTo>
                <a:cubicBezTo>
                  <a:pt x="7153943" y="5098551"/>
                  <a:pt x="7151695" y="5099515"/>
                  <a:pt x="7149150" y="5102208"/>
                </a:cubicBezTo>
                <a:cubicBezTo>
                  <a:pt x="7147471" y="5103987"/>
                  <a:pt x="7146458" y="5105742"/>
                  <a:pt x="7145519" y="5108559"/>
                </a:cubicBezTo>
                <a:cubicBezTo>
                  <a:pt x="7142159" y="5118640"/>
                  <a:pt x="7144703" y="5131266"/>
                  <a:pt x="7150954" y="5135417"/>
                </a:cubicBezTo>
                <a:cubicBezTo>
                  <a:pt x="7153029" y="5136801"/>
                  <a:pt x="7154413" y="5137196"/>
                  <a:pt x="7157106" y="5137197"/>
                </a:cubicBezTo>
                <a:cubicBezTo>
                  <a:pt x="7161009" y="5137197"/>
                  <a:pt x="7162936" y="5136208"/>
                  <a:pt x="7167334" y="5131934"/>
                </a:cubicBezTo>
                <a:cubicBezTo>
                  <a:pt x="7170595" y="5128771"/>
                  <a:pt x="7172275" y="5127411"/>
                  <a:pt x="7174178" y="5126448"/>
                </a:cubicBezTo>
                <a:lnTo>
                  <a:pt x="7175611" y="5125732"/>
                </a:lnTo>
                <a:lnTo>
                  <a:pt x="7175734" y="5127041"/>
                </a:lnTo>
                <a:cubicBezTo>
                  <a:pt x="7175808" y="5127733"/>
                  <a:pt x="7176031" y="5130228"/>
                  <a:pt x="7176253" y="5132526"/>
                </a:cubicBezTo>
                <a:cubicBezTo>
                  <a:pt x="7177217" y="5142904"/>
                  <a:pt x="7179687" y="5154938"/>
                  <a:pt x="7182899" y="5164920"/>
                </a:cubicBezTo>
                <a:cubicBezTo>
                  <a:pt x="7183517" y="5166847"/>
                  <a:pt x="7184036" y="5168528"/>
                  <a:pt x="7184036" y="5168651"/>
                </a:cubicBezTo>
                <a:cubicBezTo>
                  <a:pt x="7184036" y="5168800"/>
                  <a:pt x="7182330" y="5169714"/>
                  <a:pt x="7180280" y="5170702"/>
                </a:cubicBezTo>
                <a:cubicBezTo>
                  <a:pt x="7144432" y="5187925"/>
                  <a:pt x="7142826" y="5188567"/>
                  <a:pt x="7136229" y="5188567"/>
                </a:cubicBezTo>
                <a:cubicBezTo>
                  <a:pt x="7131955" y="5188567"/>
                  <a:pt x="7130028" y="5188097"/>
                  <a:pt x="7123654" y="5185552"/>
                </a:cubicBezTo>
                <a:cubicBezTo>
                  <a:pt x="7115476" y="5182266"/>
                  <a:pt x="7112511" y="5182044"/>
                  <a:pt x="7107817" y="5184292"/>
                </a:cubicBezTo>
                <a:cubicBezTo>
                  <a:pt x="7103568" y="5186343"/>
                  <a:pt x="7100850" y="5189629"/>
                  <a:pt x="7099491" y="5194300"/>
                </a:cubicBezTo>
                <a:cubicBezTo>
                  <a:pt x="7098701" y="5197092"/>
                  <a:pt x="7098701" y="5203467"/>
                  <a:pt x="7099492" y="5207198"/>
                </a:cubicBezTo>
                <a:cubicBezTo>
                  <a:pt x="7101863" y="5218144"/>
                  <a:pt x="7108411" y="5227830"/>
                  <a:pt x="7115723" y="5231265"/>
                </a:cubicBezTo>
                <a:cubicBezTo>
                  <a:pt x="7118046" y="5232327"/>
                  <a:pt x="7119701" y="5232722"/>
                  <a:pt x="7121974" y="5232722"/>
                </a:cubicBezTo>
                <a:cubicBezTo>
                  <a:pt x="7126347" y="5232722"/>
                  <a:pt x="7131189" y="5230276"/>
                  <a:pt x="7133808" y="5226718"/>
                </a:cubicBezTo>
                <a:cubicBezTo>
                  <a:pt x="7135118" y="5224914"/>
                  <a:pt x="7135884" y="5223456"/>
                  <a:pt x="7137983" y="5218663"/>
                </a:cubicBezTo>
                <a:cubicBezTo>
                  <a:pt x="7139984" y="5214141"/>
                  <a:pt x="7140973" y="5212411"/>
                  <a:pt x="7142801" y="5210138"/>
                </a:cubicBezTo>
                <a:cubicBezTo>
                  <a:pt x="7145519" y="5206728"/>
                  <a:pt x="7149249" y="5204233"/>
                  <a:pt x="7154907" y="5202009"/>
                </a:cubicBezTo>
                <a:cubicBezTo>
                  <a:pt x="7158489" y="5200600"/>
                  <a:pt x="7165283" y="5198130"/>
                  <a:pt x="7170324" y="5196400"/>
                </a:cubicBezTo>
                <a:cubicBezTo>
                  <a:pt x="7172868" y="5195510"/>
                  <a:pt x="7177933" y="5193756"/>
                  <a:pt x="7187988" y="5190247"/>
                </a:cubicBezTo>
                <a:cubicBezTo>
                  <a:pt x="7190360" y="5189407"/>
                  <a:pt x="7192436" y="5188789"/>
                  <a:pt x="7192584" y="5188839"/>
                </a:cubicBezTo>
                <a:cubicBezTo>
                  <a:pt x="7192732" y="5188888"/>
                  <a:pt x="7193547" y="5190223"/>
                  <a:pt x="7194363" y="5191779"/>
                </a:cubicBezTo>
                <a:cubicBezTo>
                  <a:pt x="7199353" y="5201218"/>
                  <a:pt x="7206641" y="5211744"/>
                  <a:pt x="7214251" y="5220491"/>
                </a:cubicBezTo>
                <a:lnTo>
                  <a:pt x="7216400" y="5222962"/>
                </a:lnTo>
                <a:lnTo>
                  <a:pt x="7215363" y="5223407"/>
                </a:lnTo>
                <a:cubicBezTo>
                  <a:pt x="7213015" y="5224420"/>
                  <a:pt x="7211632" y="5224618"/>
                  <a:pt x="7205900" y="5224816"/>
                </a:cubicBezTo>
                <a:cubicBezTo>
                  <a:pt x="7198414" y="5225087"/>
                  <a:pt x="7196883" y="5225557"/>
                  <a:pt x="7194239" y="5228349"/>
                </a:cubicBezTo>
                <a:cubicBezTo>
                  <a:pt x="7190410" y="5232401"/>
                  <a:pt x="7189940" y="5237170"/>
                  <a:pt x="7192806" y="5243273"/>
                </a:cubicBezTo>
                <a:cubicBezTo>
                  <a:pt x="7194288" y="5246461"/>
                  <a:pt x="7196117" y="5248981"/>
                  <a:pt x="7198859" y="5251773"/>
                </a:cubicBezTo>
                <a:cubicBezTo>
                  <a:pt x="7203603" y="5256542"/>
                  <a:pt x="7208840" y="5259161"/>
                  <a:pt x="7213609" y="5259161"/>
                </a:cubicBezTo>
                <a:cubicBezTo>
                  <a:pt x="7216870" y="5259161"/>
                  <a:pt x="7219167" y="5258148"/>
                  <a:pt x="7221490" y="5255652"/>
                </a:cubicBezTo>
                <a:cubicBezTo>
                  <a:pt x="7223837" y="5253182"/>
                  <a:pt x="7224775" y="5250414"/>
                  <a:pt x="7224800" y="5246065"/>
                </a:cubicBezTo>
                <a:cubicBezTo>
                  <a:pt x="7224800" y="5242409"/>
                  <a:pt x="7225245" y="5238578"/>
                  <a:pt x="7225912" y="5236478"/>
                </a:cubicBezTo>
                <a:cubicBezTo>
                  <a:pt x="7226876" y="5233414"/>
                  <a:pt x="7226826" y="5233414"/>
                  <a:pt x="7229000" y="5235342"/>
                </a:cubicBezTo>
                <a:cubicBezTo>
                  <a:pt x="7238389" y="5243668"/>
                  <a:pt x="7250297" y="5251823"/>
                  <a:pt x="7260797" y="5257135"/>
                </a:cubicBezTo>
                <a:cubicBezTo>
                  <a:pt x="7262601" y="5258049"/>
                  <a:pt x="7264083" y="5258914"/>
                  <a:pt x="7264083" y="5259063"/>
                </a:cubicBezTo>
                <a:cubicBezTo>
                  <a:pt x="7264083" y="5259384"/>
                  <a:pt x="7260130" y="5270775"/>
                  <a:pt x="7256301" y="5281523"/>
                </a:cubicBezTo>
                <a:cubicBezTo>
                  <a:pt x="7248790" y="5302600"/>
                  <a:pt x="7247357" y="5305714"/>
                  <a:pt x="7243404" y="5309642"/>
                </a:cubicBezTo>
                <a:cubicBezTo>
                  <a:pt x="7240612" y="5312385"/>
                  <a:pt x="7238265" y="5313818"/>
                  <a:pt x="7232459" y="5316240"/>
                </a:cubicBezTo>
                <a:cubicBezTo>
                  <a:pt x="7227296" y="5318389"/>
                  <a:pt x="7225616" y="5319353"/>
                  <a:pt x="7223565" y="5321428"/>
                </a:cubicBezTo>
                <a:cubicBezTo>
                  <a:pt x="7220625" y="5324344"/>
                  <a:pt x="7219340" y="5327482"/>
                  <a:pt x="7219340" y="5331807"/>
                </a:cubicBezTo>
                <a:cubicBezTo>
                  <a:pt x="7219315" y="5336056"/>
                  <a:pt x="7221070" y="5339911"/>
                  <a:pt x="7224776" y="5343766"/>
                </a:cubicBezTo>
                <a:cubicBezTo>
                  <a:pt x="7230409" y="5349597"/>
                  <a:pt x="7238611" y="5353748"/>
                  <a:pt x="7247283" y="5355107"/>
                </a:cubicBezTo>
                <a:cubicBezTo>
                  <a:pt x="7247629" y="5355181"/>
                  <a:pt x="7249580" y="5355231"/>
                  <a:pt x="7251631" y="5355255"/>
                </a:cubicBezTo>
                <a:cubicBezTo>
                  <a:pt x="7257709" y="5355305"/>
                  <a:pt x="7260970" y="5354168"/>
                  <a:pt x="7264355" y="5350833"/>
                </a:cubicBezTo>
                <a:cubicBezTo>
                  <a:pt x="7267295" y="5347942"/>
                  <a:pt x="7268777" y="5344408"/>
                  <a:pt x="7268777" y="5340306"/>
                </a:cubicBezTo>
                <a:cubicBezTo>
                  <a:pt x="7268777" y="5337761"/>
                  <a:pt x="7268234" y="5335661"/>
                  <a:pt x="7266207" y="5330348"/>
                </a:cubicBezTo>
                <a:cubicBezTo>
                  <a:pt x="7264231" y="5325209"/>
                  <a:pt x="7263712" y="5323356"/>
                  <a:pt x="7263317" y="5320218"/>
                </a:cubicBezTo>
                <a:cubicBezTo>
                  <a:pt x="7262823" y="5316190"/>
                  <a:pt x="7263564" y="5311792"/>
                  <a:pt x="7265541" y="5307097"/>
                </a:cubicBezTo>
                <a:cubicBezTo>
                  <a:pt x="7266726" y="5304231"/>
                  <a:pt x="7271099" y="5294891"/>
                  <a:pt x="7276436" y="5283870"/>
                </a:cubicBezTo>
                <a:cubicBezTo>
                  <a:pt x="7278635" y="5279324"/>
                  <a:pt x="7281328" y="5273740"/>
                  <a:pt x="7282415" y="5271466"/>
                </a:cubicBezTo>
                <a:cubicBezTo>
                  <a:pt x="7283527" y="5269168"/>
                  <a:pt x="7284564" y="5267315"/>
                  <a:pt x="7284712" y="5267315"/>
                </a:cubicBezTo>
                <a:cubicBezTo>
                  <a:pt x="7284885" y="5267315"/>
                  <a:pt x="7286121" y="5267661"/>
                  <a:pt x="7287455" y="5268057"/>
                </a:cubicBezTo>
                <a:cubicBezTo>
                  <a:pt x="7298869" y="5271590"/>
                  <a:pt x="7312803" y="5274061"/>
                  <a:pt x="7324538" y="5274629"/>
                </a:cubicBezTo>
                <a:lnTo>
                  <a:pt x="7328047" y="5274802"/>
                </a:lnTo>
                <a:lnTo>
                  <a:pt x="7327429" y="5276433"/>
                </a:lnTo>
                <a:cubicBezTo>
                  <a:pt x="7326540" y="5278830"/>
                  <a:pt x="7325082" y="5280905"/>
                  <a:pt x="7322043" y="5284117"/>
                </a:cubicBezTo>
                <a:cubicBezTo>
                  <a:pt x="7320561" y="5285674"/>
                  <a:pt x="7318881" y="5287601"/>
                  <a:pt x="7318288" y="5288392"/>
                </a:cubicBezTo>
                <a:cubicBezTo>
                  <a:pt x="7315817" y="5291728"/>
                  <a:pt x="7315545" y="5296423"/>
                  <a:pt x="7317621" y="5300228"/>
                </a:cubicBezTo>
                <a:cubicBezTo>
                  <a:pt x="7319276" y="5303267"/>
                  <a:pt x="7323402" y="5306010"/>
                  <a:pt x="7328146" y="5307220"/>
                </a:cubicBezTo>
                <a:cubicBezTo>
                  <a:pt x="7338967" y="5309963"/>
                  <a:pt x="7350282" y="5306627"/>
                  <a:pt x="7353716" y="5299734"/>
                </a:cubicBezTo>
                <a:cubicBezTo>
                  <a:pt x="7354606" y="5297905"/>
                  <a:pt x="7354630" y="5297782"/>
                  <a:pt x="7354630" y="5295138"/>
                </a:cubicBezTo>
                <a:cubicBezTo>
                  <a:pt x="7354630" y="5290814"/>
                  <a:pt x="7353914" y="5289381"/>
                  <a:pt x="7349096" y="5284291"/>
                </a:cubicBezTo>
                <a:cubicBezTo>
                  <a:pt x="7347466" y="5282586"/>
                  <a:pt x="7345810" y="5280658"/>
                  <a:pt x="7345390" y="5280065"/>
                </a:cubicBezTo>
                <a:cubicBezTo>
                  <a:pt x="7344526" y="5278830"/>
                  <a:pt x="7342895" y="5275519"/>
                  <a:pt x="7342895" y="5275049"/>
                </a:cubicBezTo>
                <a:cubicBezTo>
                  <a:pt x="7342895" y="5274654"/>
                  <a:pt x="7343315" y="5274580"/>
                  <a:pt x="7347589" y="5274234"/>
                </a:cubicBezTo>
                <a:cubicBezTo>
                  <a:pt x="7357768" y="5273443"/>
                  <a:pt x="7369750" y="5271096"/>
                  <a:pt x="7380325" y="5267834"/>
                </a:cubicBezTo>
                <a:lnTo>
                  <a:pt x="7384129" y="5266648"/>
                </a:lnTo>
                <a:lnTo>
                  <a:pt x="7384870" y="5268279"/>
                </a:lnTo>
                <a:cubicBezTo>
                  <a:pt x="7385266" y="5269169"/>
                  <a:pt x="7387465" y="5273740"/>
                  <a:pt x="7389713" y="5278434"/>
                </a:cubicBezTo>
                <a:cubicBezTo>
                  <a:pt x="7401300" y="5302402"/>
                  <a:pt x="7404413" y="5309519"/>
                  <a:pt x="7405105" y="5313645"/>
                </a:cubicBezTo>
                <a:cubicBezTo>
                  <a:pt x="7406068" y="5319254"/>
                  <a:pt x="7405549" y="5322466"/>
                  <a:pt x="7402510" y="5330175"/>
                </a:cubicBezTo>
                <a:cubicBezTo>
                  <a:pt x="7401498" y="5332745"/>
                  <a:pt x="7400435" y="5335735"/>
                  <a:pt x="7400163" y="5336822"/>
                </a:cubicBezTo>
                <a:cubicBezTo>
                  <a:pt x="7398385" y="5343889"/>
                  <a:pt x="7402461" y="5351450"/>
                  <a:pt x="7409478" y="5354045"/>
                </a:cubicBezTo>
                <a:close/>
                <a:moveTo>
                  <a:pt x="17907049" y="3679737"/>
                </a:moveTo>
                <a:cubicBezTo>
                  <a:pt x="17912087" y="3678915"/>
                  <a:pt x="17914624" y="3677512"/>
                  <a:pt x="17916952" y="3674271"/>
                </a:cubicBezTo>
                <a:cubicBezTo>
                  <a:pt x="17918975" y="3671461"/>
                  <a:pt x="17919701" y="3668326"/>
                  <a:pt x="17919118" y="3664931"/>
                </a:cubicBezTo>
                <a:cubicBezTo>
                  <a:pt x="17918757" y="3662825"/>
                  <a:pt x="17918009" y="3661164"/>
                  <a:pt x="17915578" y="3657055"/>
                </a:cubicBezTo>
                <a:cubicBezTo>
                  <a:pt x="17913214" y="3653081"/>
                  <a:pt x="17912521" y="3651621"/>
                  <a:pt x="17911749" y="3649080"/>
                </a:cubicBezTo>
                <a:cubicBezTo>
                  <a:pt x="17910768" y="3645817"/>
                  <a:pt x="17910757" y="3642072"/>
                  <a:pt x="17911727" y="3637906"/>
                </a:cubicBezTo>
                <a:cubicBezTo>
                  <a:pt x="17912302" y="3635365"/>
                  <a:pt x="17914596" y="3627014"/>
                  <a:pt x="17917448" y="3617136"/>
                </a:cubicBezTo>
                <a:cubicBezTo>
                  <a:pt x="17918623" y="3613062"/>
                  <a:pt x="17920060" y="3608057"/>
                  <a:pt x="17920637" y="3606022"/>
                </a:cubicBezTo>
                <a:cubicBezTo>
                  <a:pt x="17921230" y="3603962"/>
                  <a:pt x="17921826" y="3602281"/>
                  <a:pt x="17921949" y="3602260"/>
                </a:cubicBezTo>
                <a:cubicBezTo>
                  <a:pt x="17922092" y="3602236"/>
                  <a:pt x="17923163" y="3602347"/>
                  <a:pt x="17924324" y="3602485"/>
                </a:cubicBezTo>
                <a:cubicBezTo>
                  <a:pt x="17934272" y="3603789"/>
                  <a:pt x="17946155" y="3603857"/>
                  <a:pt x="17955948" y="3602662"/>
                </a:cubicBezTo>
                <a:lnTo>
                  <a:pt x="17958876" y="3602307"/>
                </a:lnTo>
                <a:lnTo>
                  <a:pt x="17958597" y="3603744"/>
                </a:lnTo>
                <a:cubicBezTo>
                  <a:pt x="17958201" y="3605854"/>
                  <a:pt x="17957289" y="3607779"/>
                  <a:pt x="17955230" y="3610869"/>
                </a:cubicBezTo>
                <a:cubicBezTo>
                  <a:pt x="17954223" y="3612368"/>
                  <a:pt x="17953107" y="3614201"/>
                  <a:pt x="17952729" y="3614939"/>
                </a:cubicBezTo>
                <a:cubicBezTo>
                  <a:pt x="17951157" y="3618051"/>
                  <a:pt x="17951598" y="3621975"/>
                  <a:pt x="17953856" y="3624830"/>
                </a:cubicBezTo>
                <a:cubicBezTo>
                  <a:pt x="17955658" y="3627111"/>
                  <a:pt x="17959461" y="3628795"/>
                  <a:pt x="17963558" y="3629124"/>
                </a:cubicBezTo>
                <a:cubicBezTo>
                  <a:pt x="17972904" y="3629858"/>
                  <a:pt x="17981796" y="3625492"/>
                  <a:pt x="17983659" y="3619299"/>
                </a:cubicBezTo>
                <a:cubicBezTo>
                  <a:pt x="17984136" y="3617659"/>
                  <a:pt x="17984139" y="3617553"/>
                  <a:pt x="17983764" y="3615365"/>
                </a:cubicBezTo>
                <a:cubicBezTo>
                  <a:pt x="17983150" y="3611787"/>
                  <a:pt x="17982354" y="3610702"/>
                  <a:pt x="17977644" y="3607173"/>
                </a:cubicBezTo>
                <a:cubicBezTo>
                  <a:pt x="17976053" y="3605993"/>
                  <a:pt x="17974410" y="3604633"/>
                  <a:pt x="17973978" y="3604202"/>
                </a:cubicBezTo>
                <a:cubicBezTo>
                  <a:pt x="17973087" y="3603302"/>
                  <a:pt x="17971268" y="3600793"/>
                  <a:pt x="17971201" y="3600405"/>
                </a:cubicBezTo>
                <a:cubicBezTo>
                  <a:pt x="17971145" y="3600077"/>
                  <a:pt x="17971481" y="3599956"/>
                  <a:pt x="17974969" y="3599064"/>
                </a:cubicBezTo>
                <a:cubicBezTo>
                  <a:pt x="17983282" y="3596965"/>
                  <a:pt x="17992867" y="3593321"/>
                  <a:pt x="18001155" y="3589121"/>
                </a:cubicBezTo>
                <a:lnTo>
                  <a:pt x="18004136" y="3587600"/>
                </a:lnTo>
                <a:lnTo>
                  <a:pt x="18004980" y="3588844"/>
                </a:lnTo>
                <a:cubicBezTo>
                  <a:pt x="18005434" y="3589525"/>
                  <a:pt x="18007902" y="3592996"/>
                  <a:pt x="18010429" y="3596563"/>
                </a:cubicBezTo>
                <a:cubicBezTo>
                  <a:pt x="18023420" y="3614755"/>
                  <a:pt x="18027006" y="3620203"/>
                  <a:pt x="18028165" y="3623520"/>
                </a:cubicBezTo>
                <a:cubicBezTo>
                  <a:pt x="18029758" y="3628025"/>
                  <a:pt x="18029784" y="3630758"/>
                  <a:pt x="18028364" y="3637569"/>
                </a:cubicBezTo>
                <a:cubicBezTo>
                  <a:pt x="18027890" y="3639840"/>
                  <a:pt x="18027435" y="3642465"/>
                  <a:pt x="18027364" y="3643403"/>
                </a:cubicBezTo>
                <a:cubicBezTo>
                  <a:pt x="18026895" y="3649504"/>
                  <a:pt x="18031341" y="3655184"/>
                  <a:pt x="18037517" y="3656336"/>
                </a:cubicBezTo>
                <a:cubicBezTo>
                  <a:pt x="18044300" y="3657593"/>
                  <a:pt x="18054163" y="3653987"/>
                  <a:pt x="18060645" y="3647844"/>
                </a:cubicBezTo>
                <a:cubicBezTo>
                  <a:pt x="18067152" y="3641718"/>
                  <a:pt x="18069272" y="3635418"/>
                  <a:pt x="18066744" y="3629767"/>
                </a:cubicBezTo>
                <a:cubicBezTo>
                  <a:pt x="18065845" y="3627711"/>
                  <a:pt x="18064617" y="3626195"/>
                  <a:pt x="18062758" y="3624809"/>
                </a:cubicBezTo>
                <a:cubicBezTo>
                  <a:pt x="18060872" y="3623385"/>
                  <a:pt x="18058784" y="3622501"/>
                  <a:pt x="18055206" y="3621641"/>
                </a:cubicBezTo>
                <a:cubicBezTo>
                  <a:pt x="18047980" y="3619891"/>
                  <a:pt x="18044774" y="3618377"/>
                  <a:pt x="18041813" y="3615349"/>
                </a:cubicBezTo>
                <a:cubicBezTo>
                  <a:pt x="18039030" y="3612499"/>
                  <a:pt x="18037924" y="3610710"/>
                  <a:pt x="18028554" y="3593876"/>
                </a:cubicBezTo>
                <a:cubicBezTo>
                  <a:pt x="18022219" y="3582457"/>
                  <a:pt x="18019748" y="3577871"/>
                  <a:pt x="18019840" y="3577666"/>
                </a:cubicBezTo>
                <a:cubicBezTo>
                  <a:pt x="18019883" y="3577553"/>
                  <a:pt x="18020675" y="3576891"/>
                  <a:pt x="18021593" y="3576228"/>
                </a:cubicBezTo>
                <a:cubicBezTo>
                  <a:pt x="18028506" y="3571127"/>
                  <a:pt x="18037782" y="3562127"/>
                  <a:pt x="18043540" y="3554951"/>
                </a:cubicBezTo>
                <a:cubicBezTo>
                  <a:pt x="18044319" y="3553975"/>
                  <a:pt x="18045001" y="3553163"/>
                  <a:pt x="18045042" y="3553156"/>
                </a:cubicBezTo>
                <a:cubicBezTo>
                  <a:pt x="18045083" y="3553149"/>
                  <a:pt x="18045461" y="3553631"/>
                  <a:pt x="18045859" y="3554237"/>
                </a:cubicBezTo>
                <a:cubicBezTo>
                  <a:pt x="18047243" y="3556294"/>
                  <a:pt x="18047619" y="3557388"/>
                  <a:pt x="18048656" y="3562326"/>
                </a:cubicBezTo>
                <a:cubicBezTo>
                  <a:pt x="18049939" y="3568463"/>
                  <a:pt x="18050438" y="3569409"/>
                  <a:pt x="18053343" y="3571374"/>
                </a:cubicBezTo>
                <a:cubicBezTo>
                  <a:pt x="18055438" y="3572783"/>
                  <a:pt x="18057261" y="3573228"/>
                  <a:pt x="18059630" y="3572927"/>
                </a:cubicBezTo>
                <a:cubicBezTo>
                  <a:pt x="18061856" y="3572651"/>
                  <a:pt x="18063571" y="3571978"/>
                  <a:pt x="18065584" y="3570580"/>
                </a:cubicBezTo>
                <a:cubicBezTo>
                  <a:pt x="18072870" y="3565562"/>
                  <a:pt x="18077574" y="3555683"/>
                  <a:pt x="18075535" y="3549675"/>
                </a:cubicBezTo>
                <a:cubicBezTo>
                  <a:pt x="18074867" y="3547748"/>
                  <a:pt x="18073861" y="3546425"/>
                  <a:pt x="18072040" y="3545137"/>
                </a:cubicBezTo>
                <a:cubicBezTo>
                  <a:pt x="18070409" y="3543965"/>
                  <a:pt x="18068829" y="3543351"/>
                  <a:pt x="18067233" y="3543246"/>
                </a:cubicBezTo>
                <a:cubicBezTo>
                  <a:pt x="18066722" y="3543207"/>
                  <a:pt x="18064543" y="3543392"/>
                  <a:pt x="18062378" y="3543657"/>
                </a:cubicBezTo>
                <a:cubicBezTo>
                  <a:pt x="18060214" y="3543924"/>
                  <a:pt x="18057783" y="3544109"/>
                  <a:pt x="18056957" y="3544082"/>
                </a:cubicBezTo>
                <a:cubicBezTo>
                  <a:pt x="18055347" y="3544021"/>
                  <a:pt x="18052671" y="3543512"/>
                  <a:pt x="18052410" y="3543220"/>
                </a:cubicBezTo>
                <a:cubicBezTo>
                  <a:pt x="18052331" y="3543128"/>
                  <a:pt x="18052801" y="3542184"/>
                  <a:pt x="18053482" y="3541120"/>
                </a:cubicBezTo>
                <a:cubicBezTo>
                  <a:pt x="18059074" y="3532246"/>
                  <a:pt x="18063522" y="3522705"/>
                  <a:pt x="18067394" y="3511284"/>
                </a:cubicBezTo>
                <a:lnTo>
                  <a:pt x="18067942" y="3509695"/>
                </a:lnTo>
                <a:lnTo>
                  <a:pt x="18076499" y="3511112"/>
                </a:lnTo>
                <a:cubicBezTo>
                  <a:pt x="18091085" y="3513558"/>
                  <a:pt x="18101947" y="3515527"/>
                  <a:pt x="18105218" y="3516314"/>
                </a:cubicBezTo>
                <a:cubicBezTo>
                  <a:pt x="18109608" y="3517371"/>
                  <a:pt x="18112857" y="3519003"/>
                  <a:pt x="18115348" y="3521376"/>
                </a:cubicBezTo>
                <a:cubicBezTo>
                  <a:pt x="18117064" y="3523040"/>
                  <a:pt x="18118423" y="3524828"/>
                  <a:pt x="18120976" y="3528790"/>
                </a:cubicBezTo>
                <a:cubicBezTo>
                  <a:pt x="18124625" y="3534480"/>
                  <a:pt x="18127283" y="3536361"/>
                  <a:pt x="18132299" y="3536764"/>
                </a:cubicBezTo>
                <a:cubicBezTo>
                  <a:pt x="18137441" y="3537166"/>
                  <a:pt x="18142280" y="3534084"/>
                  <a:pt x="18145717" y="3528232"/>
                </a:cubicBezTo>
                <a:cubicBezTo>
                  <a:pt x="18148776" y="3522992"/>
                  <a:pt x="18150457" y="3516956"/>
                  <a:pt x="18150487" y="3511120"/>
                </a:cubicBezTo>
                <a:cubicBezTo>
                  <a:pt x="18150482" y="3508637"/>
                  <a:pt x="18149697" y="3504056"/>
                  <a:pt x="18148941" y="3502227"/>
                </a:cubicBezTo>
                <a:cubicBezTo>
                  <a:pt x="18147113" y="3497826"/>
                  <a:pt x="18143420" y="3494943"/>
                  <a:pt x="18138881" y="3494374"/>
                </a:cubicBezTo>
                <a:cubicBezTo>
                  <a:pt x="18135247" y="3493924"/>
                  <a:pt x="18133005" y="3494603"/>
                  <a:pt x="18127543" y="3497855"/>
                </a:cubicBezTo>
                <a:cubicBezTo>
                  <a:pt x="18122577" y="3500811"/>
                  <a:pt x="18121403" y="3501328"/>
                  <a:pt x="18118197" y="3502026"/>
                </a:cubicBezTo>
                <a:cubicBezTo>
                  <a:pt x="18113914" y="3502949"/>
                  <a:pt x="18111266" y="3502730"/>
                  <a:pt x="18104543" y="3500956"/>
                </a:cubicBezTo>
                <a:cubicBezTo>
                  <a:pt x="18099690" y="3499662"/>
                  <a:pt x="18072498" y="3491947"/>
                  <a:pt x="18072173" y="3491771"/>
                </a:cubicBezTo>
                <a:cubicBezTo>
                  <a:pt x="18072125" y="3491737"/>
                  <a:pt x="18072282" y="3490320"/>
                  <a:pt x="18072520" y="3488638"/>
                </a:cubicBezTo>
                <a:cubicBezTo>
                  <a:pt x="18073939" y="3478500"/>
                  <a:pt x="18074089" y="3466243"/>
                  <a:pt x="18072897" y="3456217"/>
                </a:cubicBezTo>
                <a:cubicBezTo>
                  <a:pt x="18072527" y="3453081"/>
                  <a:pt x="18072350" y="3453279"/>
                  <a:pt x="18074844" y="3453947"/>
                </a:cubicBezTo>
                <a:cubicBezTo>
                  <a:pt x="18076896" y="3454500"/>
                  <a:pt x="18078004" y="3455068"/>
                  <a:pt x="18081501" y="3457415"/>
                </a:cubicBezTo>
                <a:cubicBezTo>
                  <a:pt x="18083235" y="3458571"/>
                  <a:pt x="18085202" y="3459728"/>
                  <a:pt x="18085857" y="3459994"/>
                </a:cubicBezTo>
                <a:cubicBezTo>
                  <a:pt x="18089825" y="3461524"/>
                  <a:pt x="18094170" y="3460106"/>
                  <a:pt x="18096697" y="3456431"/>
                </a:cubicBezTo>
                <a:cubicBezTo>
                  <a:pt x="18100712" y="3450627"/>
                  <a:pt x="18099746" y="3438856"/>
                  <a:pt x="18094712" y="3432330"/>
                </a:cubicBezTo>
                <a:cubicBezTo>
                  <a:pt x="18093466" y="3430712"/>
                  <a:pt x="18091067" y="3428998"/>
                  <a:pt x="18089404" y="3428504"/>
                </a:cubicBezTo>
                <a:cubicBezTo>
                  <a:pt x="18087700" y="3428017"/>
                  <a:pt x="18085684" y="3428047"/>
                  <a:pt x="18083889" y="3428628"/>
                </a:cubicBezTo>
                <a:cubicBezTo>
                  <a:pt x="18081418" y="3429431"/>
                  <a:pt x="18080252" y="3430494"/>
                  <a:pt x="18076883" y="3435029"/>
                </a:cubicBezTo>
                <a:cubicBezTo>
                  <a:pt x="18075823" y="3436453"/>
                  <a:pt x="18074554" y="3438018"/>
                  <a:pt x="18074086" y="3438477"/>
                </a:cubicBezTo>
                <a:cubicBezTo>
                  <a:pt x="18073237" y="3439296"/>
                  <a:pt x="18070990" y="3440924"/>
                  <a:pt x="18070601" y="3440990"/>
                </a:cubicBezTo>
                <a:cubicBezTo>
                  <a:pt x="18070377" y="3441029"/>
                  <a:pt x="18070186" y="3440409"/>
                  <a:pt x="18069196" y="3436600"/>
                </a:cubicBezTo>
                <a:cubicBezTo>
                  <a:pt x="18067869" y="3431438"/>
                  <a:pt x="18065711" y="3425114"/>
                  <a:pt x="18063455" y="3419691"/>
                </a:cubicBezTo>
                <a:cubicBezTo>
                  <a:pt x="18062307" y="3416919"/>
                  <a:pt x="18059719" y="3411405"/>
                  <a:pt x="18058863" y="3409847"/>
                </a:cubicBezTo>
                <a:lnTo>
                  <a:pt x="18058436" y="3409078"/>
                </a:lnTo>
                <a:lnTo>
                  <a:pt x="18061081" y="3407193"/>
                </a:lnTo>
                <a:cubicBezTo>
                  <a:pt x="18066048" y="3403626"/>
                  <a:pt x="18075926" y="3396669"/>
                  <a:pt x="18080346" y="3393596"/>
                </a:cubicBezTo>
                <a:cubicBezTo>
                  <a:pt x="18088699" y="3387806"/>
                  <a:pt x="18091695" y="3386008"/>
                  <a:pt x="18094383" y="3385231"/>
                </a:cubicBezTo>
                <a:cubicBezTo>
                  <a:pt x="18095046" y="3385055"/>
                  <a:pt x="18095909" y="3384801"/>
                  <a:pt x="18096287" y="3384674"/>
                </a:cubicBezTo>
                <a:cubicBezTo>
                  <a:pt x="18097366" y="3384341"/>
                  <a:pt x="18100919" y="3384195"/>
                  <a:pt x="18102830" y="3384414"/>
                </a:cubicBezTo>
                <a:cubicBezTo>
                  <a:pt x="18103796" y="3384523"/>
                  <a:pt x="18106210" y="3384972"/>
                  <a:pt x="18108196" y="3385389"/>
                </a:cubicBezTo>
                <a:cubicBezTo>
                  <a:pt x="18110186" y="3385827"/>
                  <a:pt x="18112511" y="3386249"/>
                  <a:pt x="18113385" y="3386310"/>
                </a:cubicBezTo>
                <a:cubicBezTo>
                  <a:pt x="18117763" y="3386675"/>
                  <a:pt x="18121611" y="3384815"/>
                  <a:pt x="18124312" y="3381047"/>
                </a:cubicBezTo>
                <a:cubicBezTo>
                  <a:pt x="18126555" y="3377926"/>
                  <a:pt x="18127207" y="3374362"/>
                  <a:pt x="18126414" y="3369740"/>
                </a:cubicBezTo>
                <a:cubicBezTo>
                  <a:pt x="18124980" y="3361376"/>
                  <a:pt x="18119644" y="3353091"/>
                  <a:pt x="18112864" y="3348654"/>
                </a:cubicBezTo>
                <a:cubicBezTo>
                  <a:pt x="18109005" y="3346158"/>
                  <a:pt x="18105413" y="3345342"/>
                  <a:pt x="18101881" y="3346222"/>
                </a:cubicBezTo>
                <a:cubicBezTo>
                  <a:pt x="18098954" y="3346955"/>
                  <a:pt x="18096014" y="3349080"/>
                  <a:pt x="18094368" y="3351636"/>
                </a:cubicBezTo>
                <a:cubicBezTo>
                  <a:pt x="18093190" y="3353480"/>
                  <a:pt x="18092715" y="3354761"/>
                  <a:pt x="18091479" y="3359584"/>
                </a:cubicBezTo>
                <a:cubicBezTo>
                  <a:pt x="18090105" y="3364955"/>
                  <a:pt x="18089391" y="3366678"/>
                  <a:pt x="18087389" y="3369484"/>
                </a:cubicBezTo>
                <a:cubicBezTo>
                  <a:pt x="18084742" y="3373201"/>
                  <a:pt x="18083056" y="3374416"/>
                  <a:pt x="18072208" y="3380508"/>
                </a:cubicBezTo>
                <a:cubicBezTo>
                  <a:pt x="18063857" y="3385203"/>
                  <a:pt x="18049164" y="3393301"/>
                  <a:pt x="18048939" y="3393339"/>
                </a:cubicBezTo>
                <a:cubicBezTo>
                  <a:pt x="18048837" y="3393357"/>
                  <a:pt x="18048292" y="3392755"/>
                  <a:pt x="18047746" y="3392028"/>
                </a:cubicBezTo>
                <a:cubicBezTo>
                  <a:pt x="18042068" y="3384328"/>
                  <a:pt x="18034425" y="3376207"/>
                  <a:pt x="18027121" y="3370071"/>
                </a:cubicBezTo>
                <a:cubicBezTo>
                  <a:pt x="18025666" y="3368826"/>
                  <a:pt x="18024190" y="3367584"/>
                  <a:pt x="18023868" y="3367302"/>
                </a:cubicBezTo>
                <a:lnTo>
                  <a:pt x="18023276" y="3366794"/>
                </a:lnTo>
                <a:lnTo>
                  <a:pt x="18024163" y="3366199"/>
                </a:lnTo>
                <a:cubicBezTo>
                  <a:pt x="18025734" y="3365172"/>
                  <a:pt x="18027525" y="3364570"/>
                  <a:pt x="18031557" y="3363774"/>
                </a:cubicBezTo>
                <a:cubicBezTo>
                  <a:pt x="18035996" y="3362907"/>
                  <a:pt x="18037409" y="3362434"/>
                  <a:pt x="18038718" y="3361473"/>
                </a:cubicBezTo>
                <a:cubicBezTo>
                  <a:pt x="18040734" y="3359969"/>
                  <a:pt x="18042356" y="3356786"/>
                  <a:pt x="18042428" y="3354142"/>
                </a:cubicBezTo>
                <a:cubicBezTo>
                  <a:pt x="18042648" y="3347684"/>
                  <a:pt x="18034922" y="3339451"/>
                  <a:pt x="18026359" y="3337024"/>
                </a:cubicBezTo>
                <a:cubicBezTo>
                  <a:pt x="18023658" y="3336246"/>
                  <a:pt x="18022293" y="3336143"/>
                  <a:pt x="18020150" y="3336531"/>
                </a:cubicBezTo>
                <a:cubicBezTo>
                  <a:pt x="18017332" y="3337036"/>
                  <a:pt x="18015048" y="3338816"/>
                  <a:pt x="18013625" y="3341566"/>
                </a:cubicBezTo>
                <a:cubicBezTo>
                  <a:pt x="18012553" y="3343665"/>
                  <a:pt x="18012457" y="3345071"/>
                  <a:pt x="18013046" y="3349854"/>
                </a:cubicBezTo>
                <a:cubicBezTo>
                  <a:pt x="18013323" y="3352080"/>
                  <a:pt x="18013535" y="3354549"/>
                  <a:pt x="18013505" y="3355354"/>
                </a:cubicBezTo>
                <a:cubicBezTo>
                  <a:pt x="18013444" y="3356838"/>
                  <a:pt x="18013064" y="3359282"/>
                  <a:pt x="18012859" y="3359317"/>
                </a:cubicBezTo>
                <a:cubicBezTo>
                  <a:pt x="18012797" y="3359328"/>
                  <a:pt x="18011628" y="3358644"/>
                  <a:pt x="18010263" y="3357805"/>
                </a:cubicBezTo>
                <a:cubicBezTo>
                  <a:pt x="18001657" y="3352544"/>
                  <a:pt x="17992982" y="3348473"/>
                  <a:pt x="17983256" y="3345152"/>
                </a:cubicBezTo>
                <a:cubicBezTo>
                  <a:pt x="17980728" y="3344280"/>
                  <a:pt x="17980065" y="3343973"/>
                  <a:pt x="17980122" y="3343689"/>
                </a:cubicBezTo>
                <a:cubicBezTo>
                  <a:pt x="17980172" y="3343491"/>
                  <a:pt x="17980703" y="3340327"/>
                  <a:pt x="17981330" y="3336619"/>
                </a:cubicBezTo>
                <a:cubicBezTo>
                  <a:pt x="17984538" y="3317523"/>
                  <a:pt x="17986433" y="3307704"/>
                  <a:pt x="17987461" y="3304980"/>
                </a:cubicBezTo>
                <a:cubicBezTo>
                  <a:pt x="17988748" y="3301560"/>
                  <a:pt x="17990760" y="3298689"/>
                  <a:pt x="17993376" y="3296514"/>
                </a:cubicBezTo>
                <a:cubicBezTo>
                  <a:pt x="17994134" y="3295900"/>
                  <a:pt x="17996222" y="3294447"/>
                  <a:pt x="17997979" y="3293283"/>
                </a:cubicBezTo>
                <a:cubicBezTo>
                  <a:pt x="18002261" y="3290506"/>
                  <a:pt x="18003402" y="3289553"/>
                  <a:pt x="18004777" y="3287633"/>
                </a:cubicBezTo>
                <a:cubicBezTo>
                  <a:pt x="18006607" y="3285046"/>
                  <a:pt x="18007298" y="3281833"/>
                  <a:pt x="18006723" y="3278479"/>
                </a:cubicBezTo>
                <a:cubicBezTo>
                  <a:pt x="18006229" y="3275595"/>
                  <a:pt x="18004877" y="3273238"/>
                  <a:pt x="18002386" y="3270865"/>
                </a:cubicBezTo>
                <a:cubicBezTo>
                  <a:pt x="17998851" y="3267556"/>
                  <a:pt x="17992152" y="3264452"/>
                  <a:pt x="17986663" y="3263625"/>
                </a:cubicBezTo>
                <a:cubicBezTo>
                  <a:pt x="17982687" y="3263022"/>
                  <a:pt x="17981275" y="3263012"/>
                  <a:pt x="17977414" y="3263569"/>
                </a:cubicBezTo>
                <a:cubicBezTo>
                  <a:pt x="17974206" y="3264014"/>
                  <a:pt x="17973640" y="3264153"/>
                  <a:pt x="17972153" y="3264807"/>
                </a:cubicBezTo>
                <a:cubicBezTo>
                  <a:pt x="17969628" y="3265914"/>
                  <a:pt x="17968258" y="3267012"/>
                  <a:pt x="17966784" y="3269096"/>
                </a:cubicBezTo>
                <a:cubicBezTo>
                  <a:pt x="17965768" y="3270534"/>
                  <a:pt x="17965376" y="3271317"/>
                  <a:pt x="17964957" y="3272799"/>
                </a:cubicBezTo>
                <a:cubicBezTo>
                  <a:pt x="17964249" y="3275299"/>
                  <a:pt x="17964217" y="3276588"/>
                  <a:pt x="17964785" y="3279165"/>
                </a:cubicBezTo>
                <a:cubicBezTo>
                  <a:pt x="17965297" y="3281414"/>
                  <a:pt x="17965728" y="3282329"/>
                  <a:pt x="17968766" y="3287408"/>
                </a:cubicBezTo>
                <a:cubicBezTo>
                  <a:pt x="17972101" y="3292983"/>
                  <a:pt x="17973150" y="3297014"/>
                  <a:pt x="17972550" y="3302232"/>
                </a:cubicBezTo>
                <a:cubicBezTo>
                  <a:pt x="17972229" y="3305150"/>
                  <a:pt x="17970933" y="3310109"/>
                  <a:pt x="17966090" y="3326917"/>
                </a:cubicBezTo>
                <a:cubicBezTo>
                  <a:pt x="17964939" y="3330883"/>
                  <a:pt x="17963633" y="3335422"/>
                  <a:pt x="17963174" y="3337038"/>
                </a:cubicBezTo>
                <a:lnTo>
                  <a:pt x="17962349" y="3339958"/>
                </a:lnTo>
                <a:lnTo>
                  <a:pt x="17960444" y="3339653"/>
                </a:lnTo>
                <a:cubicBezTo>
                  <a:pt x="17950791" y="3338108"/>
                  <a:pt x="17938954" y="3337822"/>
                  <a:pt x="17928107" y="3338882"/>
                </a:cubicBezTo>
                <a:lnTo>
                  <a:pt x="17924565" y="3339216"/>
                </a:lnTo>
                <a:lnTo>
                  <a:pt x="17924859" y="3337987"/>
                </a:lnTo>
                <a:cubicBezTo>
                  <a:pt x="17925422" y="3335743"/>
                  <a:pt x="17926094" y="3334385"/>
                  <a:pt x="17928187" y="3331248"/>
                </a:cubicBezTo>
                <a:cubicBezTo>
                  <a:pt x="17931361" y="3326430"/>
                  <a:pt x="17931936" y="3324753"/>
                  <a:pt x="17931427" y="3321787"/>
                </a:cubicBezTo>
                <a:cubicBezTo>
                  <a:pt x="17930954" y="3319027"/>
                  <a:pt x="17929593" y="3316987"/>
                  <a:pt x="17927127" y="3315367"/>
                </a:cubicBezTo>
                <a:cubicBezTo>
                  <a:pt x="17923761" y="3313166"/>
                  <a:pt x="17918948" y="3312475"/>
                  <a:pt x="17913465" y="3313394"/>
                </a:cubicBezTo>
                <a:cubicBezTo>
                  <a:pt x="17908104" y="3314293"/>
                  <a:pt x="17903793" y="3316526"/>
                  <a:pt x="17901363" y="3319658"/>
                </a:cubicBezTo>
                <a:cubicBezTo>
                  <a:pt x="17899471" y="3322130"/>
                  <a:pt x="17898930" y="3324623"/>
                  <a:pt x="17899664" y="3327676"/>
                </a:cubicBezTo>
                <a:cubicBezTo>
                  <a:pt x="17900315" y="3330490"/>
                  <a:pt x="17901450" y="3331832"/>
                  <a:pt x="17906064" y="3335294"/>
                </a:cubicBezTo>
                <a:cubicBezTo>
                  <a:pt x="17907491" y="3336375"/>
                  <a:pt x="17909166" y="3337793"/>
                  <a:pt x="17909786" y="3338466"/>
                </a:cubicBezTo>
                <a:cubicBezTo>
                  <a:pt x="17910852" y="3339651"/>
                  <a:pt x="17911938" y="3341192"/>
                  <a:pt x="17911819" y="3341359"/>
                </a:cubicBezTo>
                <a:cubicBezTo>
                  <a:pt x="17911785" y="3341407"/>
                  <a:pt x="17910398" y="3341792"/>
                  <a:pt x="17908726" y="3342226"/>
                </a:cubicBezTo>
                <a:cubicBezTo>
                  <a:pt x="17898857" y="3344698"/>
                  <a:pt x="17888871" y="3348452"/>
                  <a:pt x="17880294" y="3352933"/>
                </a:cubicBezTo>
                <a:cubicBezTo>
                  <a:pt x="17879134" y="3353532"/>
                  <a:pt x="17878161" y="3353993"/>
                  <a:pt x="17878133" y="3353956"/>
                </a:cubicBezTo>
                <a:cubicBezTo>
                  <a:pt x="17877989" y="3353854"/>
                  <a:pt x="17868598" y="3340581"/>
                  <a:pt x="17865134" y="3335596"/>
                </a:cubicBezTo>
                <a:cubicBezTo>
                  <a:pt x="17856574" y="3323359"/>
                  <a:pt x="17855325" y="3321110"/>
                  <a:pt x="17854561" y="3316653"/>
                </a:cubicBezTo>
                <a:cubicBezTo>
                  <a:pt x="17854007" y="3313421"/>
                  <a:pt x="17854183" y="3311138"/>
                  <a:pt x="17855493" y="3305146"/>
                </a:cubicBezTo>
                <a:cubicBezTo>
                  <a:pt x="17856445" y="3300751"/>
                  <a:pt x="17856527" y="3299516"/>
                  <a:pt x="17856120" y="3297144"/>
                </a:cubicBezTo>
                <a:cubicBezTo>
                  <a:pt x="17855847" y="3295549"/>
                  <a:pt x="17855639" y="3294953"/>
                  <a:pt x="17854952" y="3293766"/>
                </a:cubicBezTo>
                <a:cubicBezTo>
                  <a:pt x="17851272" y="3287408"/>
                  <a:pt x="17844390" y="3285450"/>
                  <a:pt x="17835707" y="3288329"/>
                </a:cubicBezTo>
                <a:cubicBezTo>
                  <a:pt x="17828555" y="3290692"/>
                  <a:pt x="17822536" y="3295113"/>
                  <a:pt x="17818770" y="3300770"/>
                </a:cubicBezTo>
                <a:cubicBezTo>
                  <a:pt x="17817280" y="3303003"/>
                  <a:pt x="17816564" y="3304600"/>
                  <a:pt x="17816104" y="3306700"/>
                </a:cubicBezTo>
                <a:cubicBezTo>
                  <a:pt x="17814788" y="3312778"/>
                  <a:pt x="17818719" y="3319008"/>
                  <a:pt x="17825107" y="3321029"/>
                </a:cubicBezTo>
                <a:cubicBezTo>
                  <a:pt x="17826216" y="3321365"/>
                  <a:pt x="17828495" y="3322006"/>
                  <a:pt x="17830188" y="3322432"/>
                </a:cubicBezTo>
                <a:cubicBezTo>
                  <a:pt x="17834235" y="3323443"/>
                  <a:pt x="17836445" y="3324305"/>
                  <a:pt x="17838580" y="3325708"/>
                </a:cubicBezTo>
                <a:cubicBezTo>
                  <a:pt x="17843013" y="3328610"/>
                  <a:pt x="17844614" y="3330820"/>
                  <a:pt x="17852693" y="3345413"/>
                </a:cubicBezTo>
                <a:cubicBezTo>
                  <a:pt x="17853274" y="3346471"/>
                  <a:pt x="17854644" y="3348931"/>
                  <a:pt x="17855738" y="3350891"/>
                </a:cubicBezTo>
                <a:cubicBezTo>
                  <a:pt x="17856832" y="3352850"/>
                  <a:pt x="17858851" y="3356525"/>
                  <a:pt x="17860254" y="3359063"/>
                </a:cubicBezTo>
                <a:lnTo>
                  <a:pt x="17862796" y="3363701"/>
                </a:lnTo>
                <a:lnTo>
                  <a:pt x="17861246" y="3364851"/>
                </a:lnTo>
                <a:cubicBezTo>
                  <a:pt x="17853637" y="3370555"/>
                  <a:pt x="17845226" y="3378586"/>
                  <a:pt x="17839200" y="3385914"/>
                </a:cubicBezTo>
                <a:cubicBezTo>
                  <a:pt x="17837473" y="3387999"/>
                  <a:pt x="17837273" y="3388181"/>
                  <a:pt x="17836972" y="3387896"/>
                </a:cubicBezTo>
                <a:cubicBezTo>
                  <a:pt x="17836218" y="3387183"/>
                  <a:pt x="17835446" y="3384769"/>
                  <a:pt x="17834514" y="3380318"/>
                </a:cubicBezTo>
                <a:cubicBezTo>
                  <a:pt x="17834008" y="3377857"/>
                  <a:pt x="17833414" y="3375496"/>
                  <a:pt x="17833214" y="3375067"/>
                </a:cubicBezTo>
                <a:cubicBezTo>
                  <a:pt x="17832481" y="3373614"/>
                  <a:pt x="17831435" y="3372425"/>
                  <a:pt x="17830005" y="3371449"/>
                </a:cubicBezTo>
                <a:cubicBezTo>
                  <a:pt x="17826145" y="3368827"/>
                  <a:pt x="17821751" y="3369223"/>
                  <a:pt x="17817115" y="3372628"/>
                </a:cubicBezTo>
                <a:cubicBezTo>
                  <a:pt x="17810099" y="3377747"/>
                  <a:pt x="17805696" y="3387301"/>
                  <a:pt x="17807674" y="3393067"/>
                </a:cubicBezTo>
                <a:cubicBezTo>
                  <a:pt x="17808832" y="3396510"/>
                  <a:pt x="17812243" y="3399209"/>
                  <a:pt x="17815832" y="3399520"/>
                </a:cubicBezTo>
                <a:cubicBezTo>
                  <a:pt x="17816600" y="3399578"/>
                  <a:pt x="17818745" y="3399442"/>
                  <a:pt x="17821133" y="3399137"/>
                </a:cubicBezTo>
                <a:cubicBezTo>
                  <a:pt x="17824866" y="3398687"/>
                  <a:pt x="17826960" y="3398622"/>
                  <a:pt x="17828575" y="3398956"/>
                </a:cubicBezTo>
                <a:cubicBezTo>
                  <a:pt x="17828944" y="3399019"/>
                  <a:pt x="17829275" y="3399110"/>
                  <a:pt x="17829299" y="3399127"/>
                </a:cubicBezTo>
                <a:cubicBezTo>
                  <a:pt x="17829343" y="3399140"/>
                  <a:pt x="17828423" y="3400771"/>
                  <a:pt x="17827242" y="3402721"/>
                </a:cubicBezTo>
                <a:cubicBezTo>
                  <a:pt x="17822115" y="3411242"/>
                  <a:pt x="17817817" y="3420673"/>
                  <a:pt x="17814626" y="3430420"/>
                </a:cubicBezTo>
                <a:cubicBezTo>
                  <a:pt x="17814115" y="3431981"/>
                  <a:pt x="17813660" y="3433259"/>
                  <a:pt x="17813620" y="3433266"/>
                </a:cubicBezTo>
                <a:cubicBezTo>
                  <a:pt x="17813333" y="3433315"/>
                  <a:pt x="17790559" y="3429389"/>
                  <a:pt x="17784509" y="3428237"/>
                </a:cubicBezTo>
                <a:cubicBezTo>
                  <a:pt x="17775200" y="3426486"/>
                  <a:pt x="17772256" y="3425391"/>
                  <a:pt x="17768934" y="3422466"/>
                </a:cubicBezTo>
                <a:cubicBezTo>
                  <a:pt x="17767022" y="3420773"/>
                  <a:pt x="17765901" y="3419386"/>
                  <a:pt x="17763241" y="3415295"/>
                </a:cubicBezTo>
                <a:cubicBezTo>
                  <a:pt x="17762039" y="3413438"/>
                  <a:pt x="17760645" y="3411446"/>
                  <a:pt x="17760168" y="3410875"/>
                </a:cubicBezTo>
                <a:cubicBezTo>
                  <a:pt x="17758954" y="3409441"/>
                  <a:pt x="17756450" y="3407723"/>
                  <a:pt x="17754800" y="3407185"/>
                </a:cubicBezTo>
                <a:cubicBezTo>
                  <a:pt x="17751968" y="3406260"/>
                  <a:pt x="17748350" y="3406396"/>
                  <a:pt x="17745848" y="3407520"/>
                </a:cubicBezTo>
                <a:cubicBezTo>
                  <a:pt x="17739395" y="3410395"/>
                  <a:pt x="17734197" y="3419727"/>
                  <a:pt x="17733341" y="3429958"/>
                </a:cubicBezTo>
                <a:cubicBezTo>
                  <a:pt x="17733160" y="3432094"/>
                  <a:pt x="17733194" y="3432909"/>
                  <a:pt x="17733632" y="3435950"/>
                </a:cubicBezTo>
                <a:cubicBezTo>
                  <a:pt x="17734214" y="3440081"/>
                  <a:pt x="17734767" y="3441713"/>
                  <a:pt x="17736356" y="3443987"/>
                </a:cubicBezTo>
                <a:cubicBezTo>
                  <a:pt x="17738273" y="3446690"/>
                  <a:pt x="17741949" y="3448734"/>
                  <a:pt x="17745497" y="3449052"/>
                </a:cubicBezTo>
                <a:cubicBezTo>
                  <a:pt x="17747186" y="3449204"/>
                  <a:pt x="17750082" y="3448665"/>
                  <a:pt x="17751863" y="3447876"/>
                </a:cubicBezTo>
                <a:cubicBezTo>
                  <a:pt x="17752682" y="3447503"/>
                  <a:pt x="17754663" y="3446406"/>
                  <a:pt x="17756306" y="3445430"/>
                </a:cubicBezTo>
                <a:cubicBezTo>
                  <a:pt x="17762485" y="3441697"/>
                  <a:pt x="17765696" y="3440662"/>
                  <a:pt x="17770455" y="3440793"/>
                </a:cubicBezTo>
                <a:cubicBezTo>
                  <a:pt x="17774009" y="3440900"/>
                  <a:pt x="17777219" y="3441697"/>
                  <a:pt x="17796547" y="3447245"/>
                </a:cubicBezTo>
                <a:cubicBezTo>
                  <a:pt x="17800508" y="3448377"/>
                  <a:pt x="17805092" y="3449696"/>
                  <a:pt x="17806771" y="3450165"/>
                </a:cubicBezTo>
                <a:lnTo>
                  <a:pt x="17809781" y="3451018"/>
                </a:lnTo>
                <a:lnTo>
                  <a:pt x="17809589" y="3452230"/>
                </a:lnTo>
                <a:cubicBezTo>
                  <a:pt x="17808159" y="3460959"/>
                  <a:pt x="17807906" y="3473233"/>
                  <a:pt x="17808935" y="3484024"/>
                </a:cubicBezTo>
                <a:cubicBezTo>
                  <a:pt x="17809126" y="3486118"/>
                  <a:pt x="17809159" y="3487291"/>
                  <a:pt x="17809016" y="3487316"/>
                </a:cubicBezTo>
                <a:cubicBezTo>
                  <a:pt x="17808259" y="3487445"/>
                  <a:pt x="17805039" y="3485850"/>
                  <a:pt x="17802169" y="3483963"/>
                </a:cubicBezTo>
                <a:cubicBezTo>
                  <a:pt x="17797153" y="3480613"/>
                  <a:pt x="17795766" y="3480135"/>
                  <a:pt x="17792777" y="3480627"/>
                </a:cubicBezTo>
                <a:cubicBezTo>
                  <a:pt x="17789772" y="3481142"/>
                  <a:pt x="17788048" y="3482259"/>
                  <a:pt x="17786324" y="3484849"/>
                </a:cubicBezTo>
                <a:cubicBezTo>
                  <a:pt x="17785185" y="3486560"/>
                  <a:pt x="17784595" y="3488155"/>
                  <a:pt x="17784219" y="3490620"/>
                </a:cubicBezTo>
                <a:cubicBezTo>
                  <a:pt x="17782869" y="3499441"/>
                  <a:pt x="17786766" y="3509530"/>
                  <a:pt x="17792528" y="3512078"/>
                </a:cubicBezTo>
                <a:cubicBezTo>
                  <a:pt x="17794443" y="3512929"/>
                  <a:pt x="17795644" y="3513060"/>
                  <a:pt x="17797873" y="3512677"/>
                </a:cubicBezTo>
                <a:cubicBezTo>
                  <a:pt x="17801103" y="3512123"/>
                  <a:pt x="17802558" y="3511032"/>
                  <a:pt x="17805591" y="3506870"/>
                </a:cubicBezTo>
                <a:cubicBezTo>
                  <a:pt x="17807841" y="3503790"/>
                  <a:pt x="17809039" y="3502426"/>
                  <a:pt x="17810476" y="3501359"/>
                </a:cubicBezTo>
                <a:lnTo>
                  <a:pt x="17811561" y="3500562"/>
                </a:lnTo>
                <a:lnTo>
                  <a:pt x="17811848" y="3501629"/>
                </a:lnTo>
                <a:cubicBezTo>
                  <a:pt x="17812009" y="3502191"/>
                  <a:pt x="17812546" y="3504225"/>
                  <a:pt x="17813057" y="3506095"/>
                </a:cubicBezTo>
                <a:cubicBezTo>
                  <a:pt x="17815327" y="3514548"/>
                  <a:pt x="17819079" y="3524156"/>
                  <a:pt x="17823154" y="3531962"/>
                </a:cubicBezTo>
                <a:cubicBezTo>
                  <a:pt x="17823938" y="3533470"/>
                  <a:pt x="17824606" y="3534787"/>
                  <a:pt x="17824624" y="3534889"/>
                </a:cubicBezTo>
                <a:cubicBezTo>
                  <a:pt x="17824645" y="3535012"/>
                  <a:pt x="17823364" y="3536010"/>
                  <a:pt x="17821807" y="3537119"/>
                </a:cubicBezTo>
                <a:cubicBezTo>
                  <a:pt x="17794581" y="3556460"/>
                  <a:pt x="17793344" y="3557220"/>
                  <a:pt x="17787884" y="3558156"/>
                </a:cubicBezTo>
                <a:cubicBezTo>
                  <a:pt x="17784347" y="3558763"/>
                  <a:pt x="17782685" y="3558648"/>
                  <a:pt x="17777049" y="3557445"/>
                </a:cubicBezTo>
                <a:cubicBezTo>
                  <a:pt x="17769814" y="3555886"/>
                  <a:pt x="17767328" y="3556123"/>
                  <a:pt x="17763763" y="3558650"/>
                </a:cubicBezTo>
                <a:cubicBezTo>
                  <a:pt x="17760536" y="3560950"/>
                  <a:pt x="17758754" y="3564056"/>
                  <a:pt x="17758292" y="3568114"/>
                </a:cubicBezTo>
                <a:cubicBezTo>
                  <a:pt x="17758034" y="3570537"/>
                  <a:pt x="17758939" y="3575813"/>
                  <a:pt x="17760122" y="3578789"/>
                </a:cubicBezTo>
                <a:cubicBezTo>
                  <a:pt x="17763639" y="3587512"/>
                  <a:pt x="17770432" y="3594599"/>
                  <a:pt x="17776971" y="3596404"/>
                </a:cubicBezTo>
                <a:cubicBezTo>
                  <a:pt x="17779045" y="3596954"/>
                  <a:pt x="17780471" y="3597046"/>
                  <a:pt x="17782352" y="3596724"/>
                </a:cubicBezTo>
                <a:cubicBezTo>
                  <a:pt x="17785971" y="3596103"/>
                  <a:pt x="17789631" y="3593391"/>
                  <a:pt x="17791295" y="3590075"/>
                </a:cubicBezTo>
                <a:cubicBezTo>
                  <a:pt x="17792122" y="3588396"/>
                  <a:pt x="17792549" y="3587081"/>
                  <a:pt x="17793607" y="3582816"/>
                </a:cubicBezTo>
                <a:cubicBezTo>
                  <a:pt x="17794621" y="3578789"/>
                  <a:pt x="17795194" y="3577217"/>
                  <a:pt x="17796384" y="3575076"/>
                </a:cubicBezTo>
                <a:cubicBezTo>
                  <a:pt x="17798150" y="3571869"/>
                  <a:pt x="17800883" y="3569274"/>
                  <a:pt x="17805250" y="3566631"/>
                </a:cubicBezTo>
                <a:cubicBezTo>
                  <a:pt x="17808015" y="3564956"/>
                  <a:pt x="17813288" y="3561947"/>
                  <a:pt x="17817213" y="3559801"/>
                </a:cubicBezTo>
                <a:cubicBezTo>
                  <a:pt x="17819193" y="3558703"/>
                  <a:pt x="17823136" y="3556532"/>
                  <a:pt x="17830960" y="3552202"/>
                </a:cubicBezTo>
                <a:cubicBezTo>
                  <a:pt x="17832804" y="3551170"/>
                  <a:pt x="17834434" y="3550364"/>
                  <a:pt x="17834563" y="3550384"/>
                </a:cubicBezTo>
                <a:cubicBezTo>
                  <a:pt x="17834694" y="3550404"/>
                  <a:pt x="17835557" y="3551392"/>
                  <a:pt x="17836453" y="3552565"/>
                </a:cubicBezTo>
                <a:cubicBezTo>
                  <a:pt x="17841923" y="3559669"/>
                  <a:pt x="17849449" y="3567347"/>
                  <a:pt x="17856987" y="3573506"/>
                </a:cubicBezTo>
                <a:lnTo>
                  <a:pt x="17859117" y="3575246"/>
                </a:lnTo>
                <a:lnTo>
                  <a:pt x="17858322" y="3575761"/>
                </a:lnTo>
                <a:cubicBezTo>
                  <a:pt x="17856523" y="3576933"/>
                  <a:pt x="17855406" y="3577293"/>
                  <a:pt x="17850690" y="3578270"/>
                </a:cubicBezTo>
                <a:cubicBezTo>
                  <a:pt x="17844533" y="3579557"/>
                  <a:pt x="17843332" y="3580163"/>
                  <a:pt x="17841540" y="3582849"/>
                </a:cubicBezTo>
                <a:cubicBezTo>
                  <a:pt x="17838946" y="3586746"/>
                  <a:pt x="17839234" y="3590760"/>
                  <a:pt x="17842472" y="3595404"/>
                </a:cubicBezTo>
                <a:cubicBezTo>
                  <a:pt x="17844152" y="3597832"/>
                  <a:pt x="17846022" y="3599658"/>
                  <a:pt x="17848688" y="3601580"/>
                </a:cubicBezTo>
                <a:cubicBezTo>
                  <a:pt x="17853291" y="3604854"/>
                  <a:pt x="17857997" y="3606278"/>
                  <a:pt x="17861944" y="3605602"/>
                </a:cubicBezTo>
                <a:cubicBezTo>
                  <a:pt x="17864642" y="3605139"/>
                  <a:pt x="17866401" y="3603975"/>
                  <a:pt x="17867969" y="3601579"/>
                </a:cubicBezTo>
                <a:cubicBezTo>
                  <a:pt x="17869561" y="3599201"/>
                  <a:pt x="17869945" y="3596778"/>
                  <a:pt x="17869348" y="3593175"/>
                </a:cubicBezTo>
                <a:cubicBezTo>
                  <a:pt x="17868829" y="3590148"/>
                  <a:pt x="17868653" y="3586916"/>
                  <a:pt x="17868908" y="3585082"/>
                </a:cubicBezTo>
                <a:cubicBezTo>
                  <a:pt x="17869271" y="3582410"/>
                  <a:pt x="17869229" y="3582417"/>
                  <a:pt x="17871303" y="3583704"/>
                </a:cubicBezTo>
                <a:cubicBezTo>
                  <a:pt x="17880254" y="3589263"/>
                  <a:pt x="17891267" y="3594322"/>
                  <a:pt x="17900711" y="3597228"/>
                </a:cubicBezTo>
                <a:cubicBezTo>
                  <a:pt x="17902333" y="3597729"/>
                  <a:pt x="17903683" y="3598235"/>
                  <a:pt x="17903704" y="3598357"/>
                </a:cubicBezTo>
                <a:cubicBezTo>
                  <a:pt x="17903750" y="3598623"/>
                  <a:pt x="17902095" y="3608612"/>
                  <a:pt x="17900450" y="3618051"/>
                </a:cubicBezTo>
                <a:cubicBezTo>
                  <a:pt x="17897225" y="3636561"/>
                  <a:pt x="17896481" y="3639341"/>
                  <a:pt x="17893767" y="3643153"/>
                </a:cubicBezTo>
                <a:cubicBezTo>
                  <a:pt x="17891845" y="3645820"/>
                  <a:pt x="17890106" y="3647339"/>
                  <a:pt x="17885645" y="3650167"/>
                </a:cubicBezTo>
                <a:cubicBezTo>
                  <a:pt x="17881676" y="3652679"/>
                  <a:pt x="17880423" y="3653714"/>
                  <a:pt x="17879021" y="3655723"/>
                </a:cubicBezTo>
                <a:cubicBezTo>
                  <a:pt x="17877001" y="3658554"/>
                  <a:pt x="17876383" y="3661333"/>
                  <a:pt x="17876996" y="3664912"/>
                </a:cubicBezTo>
                <a:cubicBezTo>
                  <a:pt x="17877579" y="3668433"/>
                  <a:pt x="17879578" y="3671374"/>
                  <a:pt x="17883192" y="3674039"/>
                </a:cubicBezTo>
                <a:cubicBezTo>
                  <a:pt x="17888681" y="3678066"/>
                  <a:pt x="17896059" y="3680337"/>
                  <a:pt x="17903429" y="3680231"/>
                </a:cubicBezTo>
                <a:cubicBezTo>
                  <a:pt x="17903726" y="3680243"/>
                  <a:pt x="17905348" y="3680007"/>
                  <a:pt x="17907049" y="3679737"/>
                </a:cubicBezTo>
                <a:close/>
                <a:moveTo>
                  <a:pt x="17421532" y="3808724"/>
                </a:moveTo>
                <a:cubicBezTo>
                  <a:pt x="17426569" y="3807902"/>
                  <a:pt x="17429107" y="3806499"/>
                  <a:pt x="17431435" y="3803258"/>
                </a:cubicBezTo>
                <a:cubicBezTo>
                  <a:pt x="17433458" y="3800448"/>
                  <a:pt x="17434183" y="3797313"/>
                  <a:pt x="17433601" y="3793918"/>
                </a:cubicBezTo>
                <a:cubicBezTo>
                  <a:pt x="17433240" y="3791812"/>
                  <a:pt x="17432492" y="3790151"/>
                  <a:pt x="17430061" y="3786042"/>
                </a:cubicBezTo>
                <a:cubicBezTo>
                  <a:pt x="17427697" y="3782068"/>
                  <a:pt x="17427004" y="3780608"/>
                  <a:pt x="17426232" y="3778067"/>
                </a:cubicBezTo>
                <a:cubicBezTo>
                  <a:pt x="17425251" y="3774804"/>
                  <a:pt x="17425240" y="3771059"/>
                  <a:pt x="17426210" y="3766893"/>
                </a:cubicBezTo>
                <a:cubicBezTo>
                  <a:pt x="17426785" y="3764352"/>
                  <a:pt x="17429079" y="3756001"/>
                  <a:pt x="17431931" y="3746123"/>
                </a:cubicBezTo>
                <a:cubicBezTo>
                  <a:pt x="17433106" y="3742049"/>
                  <a:pt x="17434543" y="3737044"/>
                  <a:pt x="17435120" y="3735009"/>
                </a:cubicBezTo>
                <a:cubicBezTo>
                  <a:pt x="17435713" y="3732949"/>
                  <a:pt x="17436309" y="3731268"/>
                  <a:pt x="17436432" y="3731247"/>
                </a:cubicBezTo>
                <a:cubicBezTo>
                  <a:pt x="17436575" y="3731223"/>
                  <a:pt x="17437646" y="3731334"/>
                  <a:pt x="17438807" y="3731471"/>
                </a:cubicBezTo>
                <a:cubicBezTo>
                  <a:pt x="17448755" y="3732776"/>
                  <a:pt x="17460638" y="3732844"/>
                  <a:pt x="17470431" y="3731649"/>
                </a:cubicBezTo>
                <a:lnTo>
                  <a:pt x="17473359" y="3731294"/>
                </a:lnTo>
                <a:lnTo>
                  <a:pt x="17473080" y="3732731"/>
                </a:lnTo>
                <a:cubicBezTo>
                  <a:pt x="17472684" y="3734841"/>
                  <a:pt x="17471772" y="3736766"/>
                  <a:pt x="17469712" y="3739856"/>
                </a:cubicBezTo>
                <a:cubicBezTo>
                  <a:pt x="17468706" y="3741355"/>
                  <a:pt x="17467590" y="3743188"/>
                  <a:pt x="17467211" y="3743926"/>
                </a:cubicBezTo>
                <a:cubicBezTo>
                  <a:pt x="17465640" y="3747038"/>
                  <a:pt x="17466081" y="3750962"/>
                  <a:pt x="17468339" y="3753817"/>
                </a:cubicBezTo>
                <a:cubicBezTo>
                  <a:pt x="17470140" y="3756098"/>
                  <a:pt x="17473944" y="3757782"/>
                  <a:pt x="17478041" y="3758111"/>
                </a:cubicBezTo>
                <a:cubicBezTo>
                  <a:pt x="17487387" y="3758845"/>
                  <a:pt x="17496279" y="3754478"/>
                  <a:pt x="17498142" y="3748286"/>
                </a:cubicBezTo>
                <a:cubicBezTo>
                  <a:pt x="17498619" y="3746646"/>
                  <a:pt x="17498622" y="3746540"/>
                  <a:pt x="17498247" y="3744352"/>
                </a:cubicBezTo>
                <a:cubicBezTo>
                  <a:pt x="17497633" y="3740773"/>
                  <a:pt x="17496836" y="3739689"/>
                  <a:pt x="17492127" y="3736160"/>
                </a:cubicBezTo>
                <a:cubicBezTo>
                  <a:pt x="17490536" y="3734980"/>
                  <a:pt x="17488893" y="3733620"/>
                  <a:pt x="17488460" y="3733189"/>
                </a:cubicBezTo>
                <a:cubicBezTo>
                  <a:pt x="17487570" y="3732289"/>
                  <a:pt x="17485750" y="3729780"/>
                  <a:pt x="17485684" y="3729392"/>
                </a:cubicBezTo>
                <a:cubicBezTo>
                  <a:pt x="17485628" y="3729064"/>
                  <a:pt x="17485964" y="3728943"/>
                  <a:pt x="17489452" y="3728050"/>
                </a:cubicBezTo>
                <a:cubicBezTo>
                  <a:pt x="17497765" y="3725951"/>
                  <a:pt x="17507349" y="3722308"/>
                  <a:pt x="17515638" y="3718108"/>
                </a:cubicBezTo>
                <a:lnTo>
                  <a:pt x="17518619" y="3716587"/>
                </a:lnTo>
                <a:lnTo>
                  <a:pt x="17519463" y="3717831"/>
                </a:lnTo>
                <a:cubicBezTo>
                  <a:pt x="17519917" y="3718512"/>
                  <a:pt x="17522385" y="3721983"/>
                  <a:pt x="17524912" y="3725550"/>
                </a:cubicBezTo>
                <a:cubicBezTo>
                  <a:pt x="17537903" y="3743742"/>
                  <a:pt x="17541489" y="3749190"/>
                  <a:pt x="17542647" y="3752507"/>
                </a:cubicBezTo>
                <a:cubicBezTo>
                  <a:pt x="17544241" y="3757012"/>
                  <a:pt x="17544267" y="3759744"/>
                  <a:pt x="17542847" y="3766556"/>
                </a:cubicBezTo>
                <a:cubicBezTo>
                  <a:pt x="17542372" y="3768827"/>
                  <a:pt x="17541918" y="3771452"/>
                  <a:pt x="17541847" y="3772390"/>
                </a:cubicBezTo>
                <a:cubicBezTo>
                  <a:pt x="17541377" y="3778491"/>
                  <a:pt x="17545824" y="3784171"/>
                  <a:pt x="17552000" y="3785323"/>
                </a:cubicBezTo>
                <a:cubicBezTo>
                  <a:pt x="17558783" y="3786580"/>
                  <a:pt x="17568646" y="3782974"/>
                  <a:pt x="17575128" y="3776831"/>
                </a:cubicBezTo>
                <a:cubicBezTo>
                  <a:pt x="17581635" y="3770705"/>
                  <a:pt x="17583754" y="3764405"/>
                  <a:pt x="17581227" y="3758754"/>
                </a:cubicBezTo>
                <a:cubicBezTo>
                  <a:pt x="17580328" y="3756698"/>
                  <a:pt x="17579100" y="3755182"/>
                  <a:pt x="17577241" y="3753796"/>
                </a:cubicBezTo>
                <a:cubicBezTo>
                  <a:pt x="17575355" y="3752372"/>
                  <a:pt x="17573267" y="3751488"/>
                  <a:pt x="17569689" y="3750628"/>
                </a:cubicBezTo>
                <a:cubicBezTo>
                  <a:pt x="17562463" y="3748878"/>
                  <a:pt x="17559257" y="3747364"/>
                  <a:pt x="17556296" y="3744336"/>
                </a:cubicBezTo>
                <a:cubicBezTo>
                  <a:pt x="17553513" y="3741486"/>
                  <a:pt x="17552407" y="3739697"/>
                  <a:pt x="17543037" y="3722863"/>
                </a:cubicBezTo>
                <a:cubicBezTo>
                  <a:pt x="17536702" y="3711444"/>
                  <a:pt x="17534231" y="3706858"/>
                  <a:pt x="17534323" y="3706653"/>
                </a:cubicBezTo>
                <a:cubicBezTo>
                  <a:pt x="17534366" y="3706540"/>
                  <a:pt x="17535158" y="3705878"/>
                  <a:pt x="17536076" y="3705215"/>
                </a:cubicBezTo>
                <a:cubicBezTo>
                  <a:pt x="17542989" y="3700114"/>
                  <a:pt x="17552265" y="3691114"/>
                  <a:pt x="17558023" y="3683937"/>
                </a:cubicBezTo>
                <a:cubicBezTo>
                  <a:pt x="17558802" y="3682962"/>
                  <a:pt x="17559484" y="3682150"/>
                  <a:pt x="17559525" y="3682143"/>
                </a:cubicBezTo>
                <a:cubicBezTo>
                  <a:pt x="17559566" y="3682136"/>
                  <a:pt x="17559943" y="3682618"/>
                  <a:pt x="17560342" y="3683224"/>
                </a:cubicBezTo>
                <a:cubicBezTo>
                  <a:pt x="17561726" y="3685281"/>
                  <a:pt x="17562102" y="3686375"/>
                  <a:pt x="17563139" y="3691313"/>
                </a:cubicBezTo>
                <a:cubicBezTo>
                  <a:pt x="17564422" y="3697450"/>
                  <a:pt x="17564921" y="3698396"/>
                  <a:pt x="17567826" y="3700361"/>
                </a:cubicBezTo>
                <a:cubicBezTo>
                  <a:pt x="17569920" y="3701770"/>
                  <a:pt x="17571744" y="3702215"/>
                  <a:pt x="17574113" y="3701914"/>
                </a:cubicBezTo>
                <a:cubicBezTo>
                  <a:pt x="17576338" y="3701638"/>
                  <a:pt x="17578054" y="3700965"/>
                  <a:pt x="17580067" y="3699567"/>
                </a:cubicBezTo>
                <a:cubicBezTo>
                  <a:pt x="17587353" y="3694549"/>
                  <a:pt x="17592057" y="3684670"/>
                  <a:pt x="17590017" y="3678662"/>
                </a:cubicBezTo>
                <a:cubicBezTo>
                  <a:pt x="17589350" y="3676735"/>
                  <a:pt x="17588344" y="3675412"/>
                  <a:pt x="17586523" y="3674124"/>
                </a:cubicBezTo>
                <a:cubicBezTo>
                  <a:pt x="17584892" y="3672952"/>
                  <a:pt x="17583312" y="3672338"/>
                  <a:pt x="17581716" y="3672233"/>
                </a:cubicBezTo>
                <a:cubicBezTo>
                  <a:pt x="17581205" y="3672194"/>
                  <a:pt x="17579026" y="3672379"/>
                  <a:pt x="17576861" y="3672644"/>
                </a:cubicBezTo>
                <a:cubicBezTo>
                  <a:pt x="17574697" y="3672911"/>
                  <a:pt x="17572265" y="3673096"/>
                  <a:pt x="17571440" y="3673069"/>
                </a:cubicBezTo>
                <a:cubicBezTo>
                  <a:pt x="17569830" y="3673008"/>
                  <a:pt x="17567154" y="3672499"/>
                  <a:pt x="17566893" y="3672207"/>
                </a:cubicBezTo>
                <a:cubicBezTo>
                  <a:pt x="17566814" y="3672115"/>
                  <a:pt x="17567284" y="3671171"/>
                  <a:pt x="17567964" y="3670107"/>
                </a:cubicBezTo>
                <a:cubicBezTo>
                  <a:pt x="17573557" y="3661233"/>
                  <a:pt x="17578005" y="3651692"/>
                  <a:pt x="17581876" y="3640271"/>
                </a:cubicBezTo>
                <a:lnTo>
                  <a:pt x="17582425" y="3638682"/>
                </a:lnTo>
                <a:lnTo>
                  <a:pt x="17590982" y="3640099"/>
                </a:lnTo>
                <a:cubicBezTo>
                  <a:pt x="17605567" y="3642545"/>
                  <a:pt x="17616429" y="3644514"/>
                  <a:pt x="17619700" y="3645301"/>
                </a:cubicBezTo>
                <a:cubicBezTo>
                  <a:pt x="17624091" y="3646358"/>
                  <a:pt x="17627340" y="3647990"/>
                  <a:pt x="17629831" y="3650363"/>
                </a:cubicBezTo>
                <a:cubicBezTo>
                  <a:pt x="17631547" y="3652027"/>
                  <a:pt x="17632906" y="3653815"/>
                  <a:pt x="17635458" y="3657777"/>
                </a:cubicBezTo>
                <a:cubicBezTo>
                  <a:pt x="17639108" y="3663467"/>
                  <a:pt x="17641766" y="3665348"/>
                  <a:pt x="17646782" y="3665751"/>
                </a:cubicBezTo>
                <a:cubicBezTo>
                  <a:pt x="17651924" y="3666153"/>
                  <a:pt x="17656763" y="3663071"/>
                  <a:pt x="17660200" y="3657219"/>
                </a:cubicBezTo>
                <a:cubicBezTo>
                  <a:pt x="17663258" y="3651979"/>
                  <a:pt x="17664940" y="3645943"/>
                  <a:pt x="17664970" y="3640107"/>
                </a:cubicBezTo>
                <a:cubicBezTo>
                  <a:pt x="17664965" y="3637624"/>
                  <a:pt x="17664180" y="3633043"/>
                  <a:pt x="17663424" y="3631214"/>
                </a:cubicBezTo>
                <a:cubicBezTo>
                  <a:pt x="17661596" y="3626813"/>
                  <a:pt x="17657902" y="3623930"/>
                  <a:pt x="17653364" y="3623361"/>
                </a:cubicBezTo>
                <a:cubicBezTo>
                  <a:pt x="17649730" y="3622911"/>
                  <a:pt x="17647488" y="3623590"/>
                  <a:pt x="17642026" y="3626842"/>
                </a:cubicBezTo>
                <a:cubicBezTo>
                  <a:pt x="17637060" y="3629798"/>
                  <a:pt x="17635886" y="3630315"/>
                  <a:pt x="17632680" y="3631013"/>
                </a:cubicBezTo>
                <a:cubicBezTo>
                  <a:pt x="17628397" y="3631936"/>
                  <a:pt x="17625749" y="3631717"/>
                  <a:pt x="17619025" y="3629943"/>
                </a:cubicBezTo>
                <a:cubicBezTo>
                  <a:pt x="17614173" y="3628649"/>
                  <a:pt x="17586981" y="3620934"/>
                  <a:pt x="17586656" y="3620757"/>
                </a:cubicBezTo>
                <a:cubicBezTo>
                  <a:pt x="17586608" y="3620724"/>
                  <a:pt x="17586765" y="3619307"/>
                  <a:pt x="17587003" y="3617625"/>
                </a:cubicBezTo>
                <a:cubicBezTo>
                  <a:pt x="17588422" y="3607487"/>
                  <a:pt x="17588572" y="3595230"/>
                  <a:pt x="17587380" y="3585204"/>
                </a:cubicBezTo>
                <a:cubicBezTo>
                  <a:pt x="17587010" y="3582068"/>
                  <a:pt x="17586833" y="3582266"/>
                  <a:pt x="17589327" y="3582934"/>
                </a:cubicBezTo>
                <a:cubicBezTo>
                  <a:pt x="17591379" y="3583487"/>
                  <a:pt x="17592487" y="3584055"/>
                  <a:pt x="17595984" y="3586402"/>
                </a:cubicBezTo>
                <a:cubicBezTo>
                  <a:pt x="17597718" y="3587557"/>
                  <a:pt x="17599685" y="3588715"/>
                  <a:pt x="17600340" y="3588981"/>
                </a:cubicBezTo>
                <a:cubicBezTo>
                  <a:pt x="17604308" y="3590511"/>
                  <a:pt x="17608653" y="3589093"/>
                  <a:pt x="17611180" y="3585418"/>
                </a:cubicBezTo>
                <a:cubicBezTo>
                  <a:pt x="17615195" y="3579614"/>
                  <a:pt x="17614229" y="3567843"/>
                  <a:pt x="17609195" y="3561317"/>
                </a:cubicBezTo>
                <a:cubicBezTo>
                  <a:pt x="17607949" y="3559699"/>
                  <a:pt x="17605550" y="3557985"/>
                  <a:pt x="17603887" y="3557491"/>
                </a:cubicBezTo>
                <a:cubicBezTo>
                  <a:pt x="17602183" y="3557004"/>
                  <a:pt x="17600167" y="3557034"/>
                  <a:pt x="17598372" y="3557615"/>
                </a:cubicBezTo>
                <a:cubicBezTo>
                  <a:pt x="17595900" y="3558418"/>
                  <a:pt x="17594735" y="3559481"/>
                  <a:pt x="17591366" y="3564016"/>
                </a:cubicBezTo>
                <a:cubicBezTo>
                  <a:pt x="17590306" y="3565440"/>
                  <a:pt x="17589037" y="3567005"/>
                  <a:pt x="17588569" y="3567464"/>
                </a:cubicBezTo>
                <a:cubicBezTo>
                  <a:pt x="17587720" y="3568283"/>
                  <a:pt x="17585473" y="3569911"/>
                  <a:pt x="17585084" y="3569977"/>
                </a:cubicBezTo>
                <a:cubicBezTo>
                  <a:pt x="17584860" y="3570016"/>
                  <a:pt x="17584669" y="3569396"/>
                  <a:pt x="17583679" y="3565587"/>
                </a:cubicBezTo>
                <a:cubicBezTo>
                  <a:pt x="17582352" y="3560425"/>
                  <a:pt x="17580194" y="3554101"/>
                  <a:pt x="17577938" y="3548677"/>
                </a:cubicBezTo>
                <a:cubicBezTo>
                  <a:pt x="17576790" y="3545906"/>
                  <a:pt x="17574202" y="3540392"/>
                  <a:pt x="17573345" y="3538834"/>
                </a:cubicBezTo>
                <a:lnTo>
                  <a:pt x="17572919" y="3538065"/>
                </a:lnTo>
                <a:lnTo>
                  <a:pt x="17575564" y="3536180"/>
                </a:lnTo>
                <a:cubicBezTo>
                  <a:pt x="17580530" y="3532613"/>
                  <a:pt x="17590409" y="3525656"/>
                  <a:pt x="17594829" y="3522583"/>
                </a:cubicBezTo>
                <a:cubicBezTo>
                  <a:pt x="17603182" y="3516793"/>
                  <a:pt x="17606178" y="3514995"/>
                  <a:pt x="17608865" y="3514218"/>
                </a:cubicBezTo>
                <a:cubicBezTo>
                  <a:pt x="17609529" y="3514042"/>
                  <a:pt x="17610392" y="3513788"/>
                  <a:pt x="17610770" y="3513660"/>
                </a:cubicBezTo>
                <a:cubicBezTo>
                  <a:pt x="17611849" y="3513328"/>
                  <a:pt x="17615402" y="3513182"/>
                  <a:pt x="17617313" y="3513401"/>
                </a:cubicBezTo>
                <a:cubicBezTo>
                  <a:pt x="17618279" y="3513510"/>
                  <a:pt x="17620693" y="3513959"/>
                  <a:pt x="17622679" y="3514376"/>
                </a:cubicBezTo>
                <a:cubicBezTo>
                  <a:pt x="17624669" y="3514814"/>
                  <a:pt x="17626994" y="3515236"/>
                  <a:pt x="17627868" y="3515297"/>
                </a:cubicBezTo>
                <a:cubicBezTo>
                  <a:pt x="17632246" y="3515662"/>
                  <a:pt x="17636094" y="3513802"/>
                  <a:pt x="17638795" y="3510034"/>
                </a:cubicBezTo>
                <a:cubicBezTo>
                  <a:pt x="17641038" y="3506913"/>
                  <a:pt x="17641690" y="3503349"/>
                  <a:pt x="17640897" y="3498727"/>
                </a:cubicBezTo>
                <a:cubicBezTo>
                  <a:pt x="17639463" y="3490363"/>
                  <a:pt x="17634127" y="3482078"/>
                  <a:pt x="17627347" y="3477641"/>
                </a:cubicBezTo>
                <a:cubicBezTo>
                  <a:pt x="17623488" y="3475145"/>
                  <a:pt x="17619896" y="3474329"/>
                  <a:pt x="17616364" y="3475209"/>
                </a:cubicBezTo>
                <a:cubicBezTo>
                  <a:pt x="17613437" y="3475942"/>
                  <a:pt x="17610497" y="3478067"/>
                  <a:pt x="17608851" y="3480623"/>
                </a:cubicBezTo>
                <a:cubicBezTo>
                  <a:pt x="17607673" y="3482467"/>
                  <a:pt x="17607198" y="3483748"/>
                  <a:pt x="17605962" y="3488571"/>
                </a:cubicBezTo>
                <a:cubicBezTo>
                  <a:pt x="17604588" y="3493942"/>
                  <a:pt x="17603874" y="3495665"/>
                  <a:pt x="17601872" y="3498471"/>
                </a:cubicBezTo>
                <a:cubicBezTo>
                  <a:pt x="17599225" y="3502188"/>
                  <a:pt x="17597539" y="3503403"/>
                  <a:pt x="17586691" y="3509495"/>
                </a:cubicBezTo>
                <a:cubicBezTo>
                  <a:pt x="17578340" y="3514190"/>
                  <a:pt x="17563647" y="3522288"/>
                  <a:pt x="17563422" y="3522326"/>
                </a:cubicBezTo>
                <a:cubicBezTo>
                  <a:pt x="17563319" y="3522344"/>
                  <a:pt x="17562775" y="3521742"/>
                  <a:pt x="17562229" y="3521015"/>
                </a:cubicBezTo>
                <a:cubicBezTo>
                  <a:pt x="17556551" y="3513315"/>
                  <a:pt x="17548908" y="3505194"/>
                  <a:pt x="17541604" y="3499058"/>
                </a:cubicBezTo>
                <a:cubicBezTo>
                  <a:pt x="17540149" y="3497813"/>
                  <a:pt x="17538673" y="3496571"/>
                  <a:pt x="17538351" y="3496289"/>
                </a:cubicBezTo>
                <a:lnTo>
                  <a:pt x="17537759" y="3495781"/>
                </a:lnTo>
                <a:lnTo>
                  <a:pt x="17538646" y="3495186"/>
                </a:lnTo>
                <a:cubicBezTo>
                  <a:pt x="17540217" y="3494159"/>
                  <a:pt x="17542008" y="3493557"/>
                  <a:pt x="17546040" y="3492761"/>
                </a:cubicBezTo>
                <a:cubicBezTo>
                  <a:pt x="17550479" y="3491894"/>
                  <a:pt x="17551892" y="3491421"/>
                  <a:pt x="17553201" y="3490460"/>
                </a:cubicBezTo>
                <a:cubicBezTo>
                  <a:pt x="17555217" y="3488956"/>
                  <a:pt x="17556839" y="3485773"/>
                  <a:pt x="17556911" y="3483129"/>
                </a:cubicBezTo>
                <a:cubicBezTo>
                  <a:pt x="17557131" y="3476671"/>
                  <a:pt x="17549405" y="3468438"/>
                  <a:pt x="17540842" y="3466011"/>
                </a:cubicBezTo>
                <a:cubicBezTo>
                  <a:pt x="17538141" y="3465233"/>
                  <a:pt x="17536776" y="3465130"/>
                  <a:pt x="17534633" y="3465518"/>
                </a:cubicBezTo>
                <a:cubicBezTo>
                  <a:pt x="17531814" y="3466023"/>
                  <a:pt x="17529530" y="3467803"/>
                  <a:pt x="17528108" y="3470553"/>
                </a:cubicBezTo>
                <a:cubicBezTo>
                  <a:pt x="17527036" y="3472652"/>
                  <a:pt x="17526940" y="3474058"/>
                  <a:pt x="17527529" y="3478841"/>
                </a:cubicBezTo>
                <a:cubicBezTo>
                  <a:pt x="17527806" y="3481067"/>
                  <a:pt x="17528018" y="3483536"/>
                  <a:pt x="17527988" y="3484341"/>
                </a:cubicBezTo>
                <a:cubicBezTo>
                  <a:pt x="17527927" y="3485825"/>
                  <a:pt x="17527547" y="3488269"/>
                  <a:pt x="17527342" y="3488304"/>
                </a:cubicBezTo>
                <a:cubicBezTo>
                  <a:pt x="17527280" y="3488315"/>
                  <a:pt x="17526111" y="3487631"/>
                  <a:pt x="17524746" y="3486792"/>
                </a:cubicBezTo>
                <a:cubicBezTo>
                  <a:pt x="17516140" y="3481531"/>
                  <a:pt x="17507465" y="3477460"/>
                  <a:pt x="17497739" y="3474139"/>
                </a:cubicBezTo>
                <a:cubicBezTo>
                  <a:pt x="17495211" y="3473267"/>
                  <a:pt x="17494548" y="3472960"/>
                  <a:pt x="17494605" y="3472676"/>
                </a:cubicBezTo>
                <a:cubicBezTo>
                  <a:pt x="17494655" y="3472478"/>
                  <a:pt x="17495186" y="3469314"/>
                  <a:pt x="17495813" y="3465606"/>
                </a:cubicBezTo>
                <a:cubicBezTo>
                  <a:pt x="17499021" y="3446510"/>
                  <a:pt x="17500916" y="3436691"/>
                  <a:pt x="17501944" y="3433967"/>
                </a:cubicBezTo>
                <a:cubicBezTo>
                  <a:pt x="17503231" y="3430547"/>
                  <a:pt x="17505243" y="3427676"/>
                  <a:pt x="17507859" y="3425501"/>
                </a:cubicBezTo>
                <a:cubicBezTo>
                  <a:pt x="17508617" y="3424887"/>
                  <a:pt x="17510705" y="3423434"/>
                  <a:pt x="17512462" y="3422270"/>
                </a:cubicBezTo>
                <a:cubicBezTo>
                  <a:pt x="17516743" y="3419493"/>
                  <a:pt x="17517885" y="3418540"/>
                  <a:pt x="17519260" y="3416620"/>
                </a:cubicBezTo>
                <a:cubicBezTo>
                  <a:pt x="17521090" y="3414033"/>
                  <a:pt x="17521781" y="3410820"/>
                  <a:pt x="17521206" y="3407466"/>
                </a:cubicBezTo>
                <a:cubicBezTo>
                  <a:pt x="17520712" y="3404582"/>
                  <a:pt x="17519360" y="3402225"/>
                  <a:pt x="17516869" y="3399852"/>
                </a:cubicBezTo>
                <a:cubicBezTo>
                  <a:pt x="17513334" y="3396543"/>
                  <a:pt x="17506635" y="3393439"/>
                  <a:pt x="17501146" y="3392612"/>
                </a:cubicBezTo>
                <a:cubicBezTo>
                  <a:pt x="17497170" y="3392009"/>
                  <a:pt x="17495758" y="3391999"/>
                  <a:pt x="17491897" y="3392555"/>
                </a:cubicBezTo>
                <a:cubicBezTo>
                  <a:pt x="17488689" y="3393001"/>
                  <a:pt x="17488123" y="3393140"/>
                  <a:pt x="17486636" y="3393794"/>
                </a:cubicBezTo>
                <a:cubicBezTo>
                  <a:pt x="17484111" y="3394901"/>
                  <a:pt x="17482741" y="3395999"/>
                  <a:pt x="17481267" y="3398083"/>
                </a:cubicBezTo>
                <a:cubicBezTo>
                  <a:pt x="17480251" y="3399521"/>
                  <a:pt x="17479859" y="3400304"/>
                  <a:pt x="17479439" y="3401786"/>
                </a:cubicBezTo>
                <a:cubicBezTo>
                  <a:pt x="17478732" y="3404286"/>
                  <a:pt x="17478700" y="3405575"/>
                  <a:pt x="17479268" y="3408152"/>
                </a:cubicBezTo>
                <a:cubicBezTo>
                  <a:pt x="17479780" y="3410401"/>
                  <a:pt x="17480211" y="3411316"/>
                  <a:pt x="17483249" y="3416395"/>
                </a:cubicBezTo>
                <a:cubicBezTo>
                  <a:pt x="17486584" y="3421970"/>
                  <a:pt x="17487632" y="3426001"/>
                  <a:pt x="17487033" y="3431219"/>
                </a:cubicBezTo>
                <a:cubicBezTo>
                  <a:pt x="17486712" y="3434137"/>
                  <a:pt x="17485416" y="3439096"/>
                  <a:pt x="17480572" y="3455904"/>
                </a:cubicBezTo>
                <a:cubicBezTo>
                  <a:pt x="17479422" y="3459870"/>
                  <a:pt x="17478116" y="3464409"/>
                  <a:pt x="17477657" y="3466025"/>
                </a:cubicBezTo>
                <a:lnTo>
                  <a:pt x="17476831" y="3468945"/>
                </a:lnTo>
                <a:lnTo>
                  <a:pt x="17474927" y="3468640"/>
                </a:lnTo>
                <a:cubicBezTo>
                  <a:pt x="17465274" y="3467095"/>
                  <a:pt x="17453437" y="3466809"/>
                  <a:pt x="17442590" y="3467869"/>
                </a:cubicBezTo>
                <a:lnTo>
                  <a:pt x="17439048" y="3468203"/>
                </a:lnTo>
                <a:lnTo>
                  <a:pt x="17439342" y="3466974"/>
                </a:lnTo>
                <a:cubicBezTo>
                  <a:pt x="17439905" y="3464730"/>
                  <a:pt x="17440577" y="3463372"/>
                  <a:pt x="17442670" y="3460235"/>
                </a:cubicBezTo>
                <a:cubicBezTo>
                  <a:pt x="17445844" y="3455417"/>
                  <a:pt x="17446418" y="3453740"/>
                  <a:pt x="17445910" y="3450774"/>
                </a:cubicBezTo>
                <a:cubicBezTo>
                  <a:pt x="17445437" y="3448014"/>
                  <a:pt x="17444076" y="3445974"/>
                  <a:pt x="17441610" y="3444354"/>
                </a:cubicBezTo>
                <a:cubicBezTo>
                  <a:pt x="17438244" y="3442153"/>
                  <a:pt x="17433431" y="3441462"/>
                  <a:pt x="17427948" y="3442381"/>
                </a:cubicBezTo>
                <a:cubicBezTo>
                  <a:pt x="17422587" y="3443280"/>
                  <a:pt x="17418276" y="3445513"/>
                  <a:pt x="17415846" y="3448645"/>
                </a:cubicBezTo>
                <a:cubicBezTo>
                  <a:pt x="17413954" y="3451117"/>
                  <a:pt x="17413413" y="3453610"/>
                  <a:pt x="17414147" y="3456663"/>
                </a:cubicBezTo>
                <a:cubicBezTo>
                  <a:pt x="17414798" y="3459477"/>
                  <a:pt x="17415933" y="3460819"/>
                  <a:pt x="17420547" y="3464281"/>
                </a:cubicBezTo>
                <a:cubicBezTo>
                  <a:pt x="17421974" y="3465362"/>
                  <a:pt x="17423649" y="3466780"/>
                  <a:pt x="17424269" y="3467453"/>
                </a:cubicBezTo>
                <a:cubicBezTo>
                  <a:pt x="17425335" y="3468638"/>
                  <a:pt x="17426421" y="3470179"/>
                  <a:pt x="17426301" y="3470346"/>
                </a:cubicBezTo>
                <a:cubicBezTo>
                  <a:pt x="17426268" y="3470394"/>
                  <a:pt x="17424881" y="3470779"/>
                  <a:pt x="17423208" y="3471213"/>
                </a:cubicBezTo>
                <a:cubicBezTo>
                  <a:pt x="17413340" y="3473684"/>
                  <a:pt x="17403354" y="3477439"/>
                  <a:pt x="17394777" y="3481920"/>
                </a:cubicBezTo>
                <a:cubicBezTo>
                  <a:pt x="17393616" y="3482519"/>
                  <a:pt x="17392643" y="3482980"/>
                  <a:pt x="17392616" y="3482943"/>
                </a:cubicBezTo>
                <a:cubicBezTo>
                  <a:pt x="17392471" y="3482841"/>
                  <a:pt x="17383081" y="3469568"/>
                  <a:pt x="17379617" y="3464583"/>
                </a:cubicBezTo>
                <a:cubicBezTo>
                  <a:pt x="17371057" y="3452346"/>
                  <a:pt x="17369808" y="3450097"/>
                  <a:pt x="17369044" y="3445640"/>
                </a:cubicBezTo>
                <a:cubicBezTo>
                  <a:pt x="17368490" y="3442408"/>
                  <a:pt x="17368666" y="3440125"/>
                  <a:pt x="17369975" y="3434133"/>
                </a:cubicBezTo>
                <a:cubicBezTo>
                  <a:pt x="17370928" y="3429738"/>
                  <a:pt x="17371010" y="3428503"/>
                  <a:pt x="17370603" y="3426131"/>
                </a:cubicBezTo>
                <a:cubicBezTo>
                  <a:pt x="17370330" y="3424536"/>
                  <a:pt x="17370122" y="3423940"/>
                  <a:pt x="17369434" y="3422753"/>
                </a:cubicBezTo>
                <a:cubicBezTo>
                  <a:pt x="17365755" y="3416395"/>
                  <a:pt x="17358873" y="3414437"/>
                  <a:pt x="17350190" y="3417316"/>
                </a:cubicBezTo>
                <a:cubicBezTo>
                  <a:pt x="17343038" y="3419679"/>
                  <a:pt x="17337019" y="3424100"/>
                  <a:pt x="17333253" y="3429757"/>
                </a:cubicBezTo>
                <a:cubicBezTo>
                  <a:pt x="17331763" y="3431990"/>
                  <a:pt x="17331047" y="3433587"/>
                  <a:pt x="17330587" y="3435687"/>
                </a:cubicBezTo>
                <a:cubicBezTo>
                  <a:pt x="17329271" y="3441765"/>
                  <a:pt x="17333202" y="3447995"/>
                  <a:pt x="17339590" y="3450016"/>
                </a:cubicBezTo>
                <a:cubicBezTo>
                  <a:pt x="17340699" y="3450352"/>
                  <a:pt x="17342977" y="3450993"/>
                  <a:pt x="17344671" y="3451419"/>
                </a:cubicBezTo>
                <a:cubicBezTo>
                  <a:pt x="17348718" y="3452430"/>
                  <a:pt x="17350928" y="3453292"/>
                  <a:pt x="17353063" y="3454695"/>
                </a:cubicBezTo>
                <a:cubicBezTo>
                  <a:pt x="17357496" y="3457597"/>
                  <a:pt x="17359097" y="3459807"/>
                  <a:pt x="17367176" y="3474400"/>
                </a:cubicBezTo>
                <a:cubicBezTo>
                  <a:pt x="17367757" y="3475458"/>
                  <a:pt x="17369127" y="3477918"/>
                  <a:pt x="17370221" y="3479878"/>
                </a:cubicBezTo>
                <a:cubicBezTo>
                  <a:pt x="17371315" y="3481837"/>
                  <a:pt x="17373334" y="3485512"/>
                  <a:pt x="17374737" y="3488050"/>
                </a:cubicBezTo>
                <a:lnTo>
                  <a:pt x="17377279" y="3492688"/>
                </a:lnTo>
                <a:lnTo>
                  <a:pt x="17375729" y="3493838"/>
                </a:lnTo>
                <a:cubicBezTo>
                  <a:pt x="17368120" y="3499542"/>
                  <a:pt x="17359709" y="3507573"/>
                  <a:pt x="17353683" y="3514901"/>
                </a:cubicBezTo>
                <a:cubicBezTo>
                  <a:pt x="17351956" y="3516986"/>
                  <a:pt x="17351756" y="3517168"/>
                  <a:pt x="17351454" y="3516883"/>
                </a:cubicBezTo>
                <a:cubicBezTo>
                  <a:pt x="17350701" y="3516170"/>
                  <a:pt x="17349929" y="3513755"/>
                  <a:pt x="17348997" y="3509305"/>
                </a:cubicBezTo>
                <a:cubicBezTo>
                  <a:pt x="17348491" y="3506844"/>
                  <a:pt x="17347897" y="3504483"/>
                  <a:pt x="17347697" y="3504054"/>
                </a:cubicBezTo>
                <a:cubicBezTo>
                  <a:pt x="17346964" y="3502601"/>
                  <a:pt x="17345918" y="3501412"/>
                  <a:pt x="17344488" y="3500436"/>
                </a:cubicBezTo>
                <a:cubicBezTo>
                  <a:pt x="17340628" y="3497814"/>
                  <a:pt x="17336234" y="3498210"/>
                  <a:pt x="17331598" y="3501615"/>
                </a:cubicBezTo>
                <a:cubicBezTo>
                  <a:pt x="17324582" y="3506734"/>
                  <a:pt x="17320179" y="3516288"/>
                  <a:pt x="17322157" y="3522054"/>
                </a:cubicBezTo>
                <a:cubicBezTo>
                  <a:pt x="17323315" y="3525497"/>
                  <a:pt x="17326726" y="3528196"/>
                  <a:pt x="17330315" y="3528507"/>
                </a:cubicBezTo>
                <a:cubicBezTo>
                  <a:pt x="17331083" y="3528565"/>
                  <a:pt x="17333227" y="3528429"/>
                  <a:pt x="17335616" y="3528124"/>
                </a:cubicBezTo>
                <a:cubicBezTo>
                  <a:pt x="17339349" y="3527674"/>
                  <a:pt x="17341443" y="3527609"/>
                  <a:pt x="17343058" y="3527943"/>
                </a:cubicBezTo>
                <a:cubicBezTo>
                  <a:pt x="17343427" y="3528006"/>
                  <a:pt x="17343758" y="3528097"/>
                  <a:pt x="17343782" y="3528114"/>
                </a:cubicBezTo>
                <a:cubicBezTo>
                  <a:pt x="17343826" y="3528127"/>
                  <a:pt x="17342906" y="3529758"/>
                  <a:pt x="17341725" y="3531708"/>
                </a:cubicBezTo>
                <a:cubicBezTo>
                  <a:pt x="17336598" y="3540229"/>
                  <a:pt x="17332300" y="3549660"/>
                  <a:pt x="17329109" y="3559407"/>
                </a:cubicBezTo>
                <a:cubicBezTo>
                  <a:pt x="17328598" y="3560968"/>
                  <a:pt x="17328143" y="3562246"/>
                  <a:pt x="17328103" y="3562253"/>
                </a:cubicBezTo>
                <a:cubicBezTo>
                  <a:pt x="17327816" y="3562302"/>
                  <a:pt x="17305042" y="3558376"/>
                  <a:pt x="17298992" y="3557224"/>
                </a:cubicBezTo>
                <a:cubicBezTo>
                  <a:pt x="17289683" y="3555473"/>
                  <a:pt x="17286739" y="3554378"/>
                  <a:pt x="17283417" y="3551453"/>
                </a:cubicBezTo>
                <a:cubicBezTo>
                  <a:pt x="17281505" y="3549760"/>
                  <a:pt x="17280384" y="3548373"/>
                  <a:pt x="17277724" y="3544282"/>
                </a:cubicBezTo>
                <a:cubicBezTo>
                  <a:pt x="17276522" y="3542425"/>
                  <a:pt x="17275128" y="3540433"/>
                  <a:pt x="17274651" y="3539862"/>
                </a:cubicBezTo>
                <a:cubicBezTo>
                  <a:pt x="17273437" y="3538428"/>
                  <a:pt x="17270933" y="3536710"/>
                  <a:pt x="17269283" y="3536172"/>
                </a:cubicBezTo>
                <a:cubicBezTo>
                  <a:pt x="17266451" y="3535247"/>
                  <a:pt x="17262833" y="3535383"/>
                  <a:pt x="17260331" y="3536507"/>
                </a:cubicBezTo>
                <a:cubicBezTo>
                  <a:pt x="17253878" y="3539382"/>
                  <a:pt x="17248680" y="3548714"/>
                  <a:pt x="17247824" y="3558945"/>
                </a:cubicBezTo>
                <a:cubicBezTo>
                  <a:pt x="17247642" y="3561081"/>
                  <a:pt x="17247677" y="3561896"/>
                  <a:pt x="17248115" y="3564937"/>
                </a:cubicBezTo>
                <a:cubicBezTo>
                  <a:pt x="17248696" y="3569068"/>
                  <a:pt x="17249250" y="3570700"/>
                  <a:pt x="17250839" y="3572974"/>
                </a:cubicBezTo>
                <a:cubicBezTo>
                  <a:pt x="17252756" y="3575677"/>
                  <a:pt x="17256432" y="3577720"/>
                  <a:pt x="17259980" y="3578039"/>
                </a:cubicBezTo>
                <a:cubicBezTo>
                  <a:pt x="17261669" y="3578191"/>
                  <a:pt x="17264565" y="3577652"/>
                  <a:pt x="17266346" y="3576863"/>
                </a:cubicBezTo>
                <a:cubicBezTo>
                  <a:pt x="17267165" y="3576490"/>
                  <a:pt x="17269145" y="3575393"/>
                  <a:pt x="17270789" y="3574417"/>
                </a:cubicBezTo>
                <a:cubicBezTo>
                  <a:pt x="17276968" y="3570684"/>
                  <a:pt x="17280179" y="3569649"/>
                  <a:pt x="17284938" y="3569780"/>
                </a:cubicBezTo>
                <a:cubicBezTo>
                  <a:pt x="17288492" y="3569887"/>
                  <a:pt x="17291702" y="3570684"/>
                  <a:pt x="17311030" y="3576232"/>
                </a:cubicBezTo>
                <a:cubicBezTo>
                  <a:pt x="17314991" y="3577364"/>
                  <a:pt x="17319575" y="3578683"/>
                  <a:pt x="17321254" y="3579152"/>
                </a:cubicBezTo>
                <a:lnTo>
                  <a:pt x="17324264" y="3580005"/>
                </a:lnTo>
                <a:lnTo>
                  <a:pt x="17324072" y="3581217"/>
                </a:lnTo>
                <a:cubicBezTo>
                  <a:pt x="17322642" y="3589946"/>
                  <a:pt x="17322389" y="3602220"/>
                  <a:pt x="17323418" y="3613011"/>
                </a:cubicBezTo>
                <a:cubicBezTo>
                  <a:pt x="17323609" y="3615105"/>
                  <a:pt x="17323642" y="3616278"/>
                  <a:pt x="17323499" y="3616303"/>
                </a:cubicBezTo>
                <a:cubicBezTo>
                  <a:pt x="17322742" y="3616432"/>
                  <a:pt x="17319522" y="3614837"/>
                  <a:pt x="17316652" y="3612950"/>
                </a:cubicBezTo>
                <a:cubicBezTo>
                  <a:pt x="17311635" y="3609600"/>
                  <a:pt x="17310249" y="3609122"/>
                  <a:pt x="17307260" y="3609614"/>
                </a:cubicBezTo>
                <a:cubicBezTo>
                  <a:pt x="17304255" y="3610129"/>
                  <a:pt x="17302531" y="3611246"/>
                  <a:pt x="17300806" y="3613836"/>
                </a:cubicBezTo>
                <a:cubicBezTo>
                  <a:pt x="17299668" y="3615547"/>
                  <a:pt x="17299078" y="3617142"/>
                  <a:pt x="17298701" y="3619607"/>
                </a:cubicBezTo>
                <a:cubicBezTo>
                  <a:pt x="17297352" y="3628428"/>
                  <a:pt x="17301249" y="3638517"/>
                  <a:pt x="17307011" y="3641065"/>
                </a:cubicBezTo>
                <a:cubicBezTo>
                  <a:pt x="17308926" y="3641916"/>
                  <a:pt x="17310127" y="3642047"/>
                  <a:pt x="17312355" y="3641664"/>
                </a:cubicBezTo>
                <a:cubicBezTo>
                  <a:pt x="17315586" y="3641110"/>
                  <a:pt x="17317041" y="3640019"/>
                  <a:pt x="17320074" y="3635857"/>
                </a:cubicBezTo>
                <a:cubicBezTo>
                  <a:pt x="17322324" y="3632777"/>
                  <a:pt x="17323522" y="3631413"/>
                  <a:pt x="17324959" y="3630346"/>
                </a:cubicBezTo>
                <a:lnTo>
                  <a:pt x="17326044" y="3629549"/>
                </a:lnTo>
                <a:lnTo>
                  <a:pt x="17326331" y="3630616"/>
                </a:lnTo>
                <a:cubicBezTo>
                  <a:pt x="17326492" y="3631178"/>
                  <a:pt x="17327029" y="3633212"/>
                  <a:pt x="17327539" y="3635082"/>
                </a:cubicBezTo>
                <a:cubicBezTo>
                  <a:pt x="17329810" y="3643535"/>
                  <a:pt x="17333562" y="3653143"/>
                  <a:pt x="17337637" y="3660949"/>
                </a:cubicBezTo>
                <a:cubicBezTo>
                  <a:pt x="17338421" y="3662457"/>
                  <a:pt x="17339089" y="3663774"/>
                  <a:pt x="17339107" y="3663876"/>
                </a:cubicBezTo>
                <a:cubicBezTo>
                  <a:pt x="17339128" y="3663999"/>
                  <a:pt x="17337847" y="3664997"/>
                  <a:pt x="17336290" y="3666106"/>
                </a:cubicBezTo>
                <a:cubicBezTo>
                  <a:pt x="17309064" y="3685447"/>
                  <a:pt x="17307827" y="3686207"/>
                  <a:pt x="17302367" y="3687143"/>
                </a:cubicBezTo>
                <a:cubicBezTo>
                  <a:pt x="17298830" y="3687749"/>
                  <a:pt x="17297168" y="3687635"/>
                  <a:pt x="17291531" y="3686432"/>
                </a:cubicBezTo>
                <a:cubicBezTo>
                  <a:pt x="17284297" y="3684873"/>
                  <a:pt x="17281811" y="3685110"/>
                  <a:pt x="17278246" y="3687637"/>
                </a:cubicBezTo>
                <a:cubicBezTo>
                  <a:pt x="17275019" y="3689937"/>
                  <a:pt x="17273236" y="3693043"/>
                  <a:pt x="17272775" y="3697101"/>
                </a:cubicBezTo>
                <a:cubicBezTo>
                  <a:pt x="17272517" y="3699524"/>
                  <a:pt x="17273422" y="3704800"/>
                  <a:pt x="17274605" y="3707776"/>
                </a:cubicBezTo>
                <a:cubicBezTo>
                  <a:pt x="17278122" y="3716499"/>
                  <a:pt x="17284915" y="3723586"/>
                  <a:pt x="17291454" y="3725391"/>
                </a:cubicBezTo>
                <a:cubicBezTo>
                  <a:pt x="17293528" y="3725941"/>
                  <a:pt x="17294954" y="3726033"/>
                  <a:pt x="17296835" y="3725711"/>
                </a:cubicBezTo>
                <a:cubicBezTo>
                  <a:pt x="17300454" y="3725090"/>
                  <a:pt x="17304114" y="3722378"/>
                  <a:pt x="17305778" y="3719062"/>
                </a:cubicBezTo>
                <a:cubicBezTo>
                  <a:pt x="17306605" y="3717383"/>
                  <a:pt x="17307032" y="3716068"/>
                  <a:pt x="17308090" y="3711803"/>
                </a:cubicBezTo>
                <a:cubicBezTo>
                  <a:pt x="17309104" y="3707776"/>
                  <a:pt x="17309677" y="3706204"/>
                  <a:pt x="17310867" y="3704063"/>
                </a:cubicBezTo>
                <a:cubicBezTo>
                  <a:pt x="17312632" y="3700856"/>
                  <a:pt x="17315366" y="3698261"/>
                  <a:pt x="17319733" y="3695618"/>
                </a:cubicBezTo>
                <a:cubicBezTo>
                  <a:pt x="17322498" y="3693943"/>
                  <a:pt x="17327770" y="3690934"/>
                  <a:pt x="17331696" y="3688788"/>
                </a:cubicBezTo>
                <a:cubicBezTo>
                  <a:pt x="17333676" y="3687690"/>
                  <a:pt x="17337619" y="3685519"/>
                  <a:pt x="17345443" y="3681189"/>
                </a:cubicBezTo>
                <a:cubicBezTo>
                  <a:pt x="17347287" y="3680157"/>
                  <a:pt x="17348917" y="3679351"/>
                  <a:pt x="17349046" y="3679371"/>
                </a:cubicBezTo>
                <a:cubicBezTo>
                  <a:pt x="17349177" y="3679390"/>
                  <a:pt x="17350040" y="3680379"/>
                  <a:pt x="17350936" y="3681552"/>
                </a:cubicBezTo>
                <a:cubicBezTo>
                  <a:pt x="17356406" y="3688656"/>
                  <a:pt x="17363932" y="3696334"/>
                  <a:pt x="17371470" y="3702493"/>
                </a:cubicBezTo>
                <a:lnTo>
                  <a:pt x="17373600" y="3704233"/>
                </a:lnTo>
                <a:lnTo>
                  <a:pt x="17372805" y="3704748"/>
                </a:lnTo>
                <a:cubicBezTo>
                  <a:pt x="17371006" y="3705920"/>
                  <a:pt x="17369889" y="3706280"/>
                  <a:pt x="17365173" y="3707257"/>
                </a:cubicBezTo>
                <a:cubicBezTo>
                  <a:pt x="17359016" y="3708544"/>
                  <a:pt x="17357815" y="3709150"/>
                  <a:pt x="17356023" y="3711836"/>
                </a:cubicBezTo>
                <a:cubicBezTo>
                  <a:pt x="17353429" y="3715733"/>
                  <a:pt x="17353717" y="3719747"/>
                  <a:pt x="17356955" y="3724391"/>
                </a:cubicBezTo>
                <a:cubicBezTo>
                  <a:pt x="17358635" y="3726819"/>
                  <a:pt x="17360505" y="3728645"/>
                  <a:pt x="17363171" y="3730567"/>
                </a:cubicBezTo>
                <a:cubicBezTo>
                  <a:pt x="17367774" y="3733841"/>
                  <a:pt x="17372480" y="3735265"/>
                  <a:pt x="17376427" y="3734589"/>
                </a:cubicBezTo>
                <a:cubicBezTo>
                  <a:pt x="17379125" y="3734126"/>
                  <a:pt x="17380884" y="3732962"/>
                  <a:pt x="17382452" y="3730566"/>
                </a:cubicBezTo>
                <a:cubicBezTo>
                  <a:pt x="17384044" y="3728188"/>
                  <a:pt x="17384428" y="3725765"/>
                  <a:pt x="17383831" y="3722162"/>
                </a:cubicBezTo>
                <a:cubicBezTo>
                  <a:pt x="17383312" y="3719135"/>
                  <a:pt x="17383136" y="3715903"/>
                  <a:pt x="17383391" y="3714069"/>
                </a:cubicBezTo>
                <a:cubicBezTo>
                  <a:pt x="17383754" y="3711397"/>
                  <a:pt x="17383712" y="3711404"/>
                  <a:pt x="17385786" y="3712691"/>
                </a:cubicBezTo>
                <a:cubicBezTo>
                  <a:pt x="17394737" y="3718250"/>
                  <a:pt x="17405750" y="3723309"/>
                  <a:pt x="17415194" y="3726215"/>
                </a:cubicBezTo>
                <a:cubicBezTo>
                  <a:pt x="17416816" y="3726716"/>
                  <a:pt x="17418166" y="3727222"/>
                  <a:pt x="17418187" y="3727344"/>
                </a:cubicBezTo>
                <a:cubicBezTo>
                  <a:pt x="17418233" y="3727610"/>
                  <a:pt x="17416578" y="3737599"/>
                  <a:pt x="17414933" y="3747038"/>
                </a:cubicBezTo>
                <a:cubicBezTo>
                  <a:pt x="17411708" y="3765548"/>
                  <a:pt x="17410964" y="3768328"/>
                  <a:pt x="17408250" y="3772140"/>
                </a:cubicBezTo>
                <a:cubicBezTo>
                  <a:pt x="17406328" y="3774807"/>
                  <a:pt x="17404589" y="3776326"/>
                  <a:pt x="17400128" y="3779154"/>
                </a:cubicBezTo>
                <a:cubicBezTo>
                  <a:pt x="17396159" y="3781666"/>
                  <a:pt x="17394906" y="3782701"/>
                  <a:pt x="17393504" y="3784710"/>
                </a:cubicBezTo>
                <a:cubicBezTo>
                  <a:pt x="17391484" y="3787541"/>
                  <a:pt x="17390866" y="3790320"/>
                  <a:pt x="17391479" y="3793899"/>
                </a:cubicBezTo>
                <a:cubicBezTo>
                  <a:pt x="17392062" y="3797420"/>
                  <a:pt x="17394060" y="3800361"/>
                  <a:pt x="17397675" y="3803026"/>
                </a:cubicBezTo>
                <a:cubicBezTo>
                  <a:pt x="17403164" y="3807053"/>
                  <a:pt x="17410542" y="3809324"/>
                  <a:pt x="17417912" y="3809218"/>
                </a:cubicBezTo>
                <a:cubicBezTo>
                  <a:pt x="17418209" y="3809230"/>
                  <a:pt x="17419831" y="3808994"/>
                  <a:pt x="17421532" y="3808724"/>
                </a:cubicBezTo>
                <a:close/>
                <a:moveTo>
                  <a:pt x="16064244" y="4289656"/>
                </a:moveTo>
                <a:cubicBezTo>
                  <a:pt x="16073986" y="4288066"/>
                  <a:pt x="16078894" y="4285352"/>
                  <a:pt x="16083397" y="4279083"/>
                </a:cubicBezTo>
                <a:cubicBezTo>
                  <a:pt x="16087309" y="4273649"/>
                  <a:pt x="16088712" y="4267586"/>
                  <a:pt x="16087586" y="4261020"/>
                </a:cubicBezTo>
                <a:cubicBezTo>
                  <a:pt x="16086888" y="4256947"/>
                  <a:pt x="16085441" y="4253734"/>
                  <a:pt x="16080740" y="4245787"/>
                </a:cubicBezTo>
                <a:cubicBezTo>
                  <a:pt x="16076166" y="4238102"/>
                  <a:pt x="16074827" y="4235278"/>
                  <a:pt x="16073334" y="4230364"/>
                </a:cubicBezTo>
                <a:cubicBezTo>
                  <a:pt x="16071437" y="4224052"/>
                  <a:pt x="16071416" y="4216809"/>
                  <a:pt x="16073292" y="4208751"/>
                </a:cubicBezTo>
                <a:cubicBezTo>
                  <a:pt x="16074403" y="4203838"/>
                  <a:pt x="16078840" y="4187687"/>
                  <a:pt x="16084357" y="4168582"/>
                </a:cubicBezTo>
                <a:cubicBezTo>
                  <a:pt x="16086629" y="4160701"/>
                  <a:pt x="16089407" y="4151024"/>
                  <a:pt x="16090523" y="4147086"/>
                </a:cubicBezTo>
                <a:cubicBezTo>
                  <a:pt x="16091672" y="4143103"/>
                  <a:pt x="16092824" y="4139852"/>
                  <a:pt x="16093061" y="4139811"/>
                </a:cubicBezTo>
                <a:cubicBezTo>
                  <a:pt x="16093338" y="4139764"/>
                  <a:pt x="16095410" y="4139978"/>
                  <a:pt x="16097655" y="4140245"/>
                </a:cubicBezTo>
                <a:cubicBezTo>
                  <a:pt x="16116895" y="4142768"/>
                  <a:pt x="16139878" y="4142899"/>
                  <a:pt x="16158818" y="4140588"/>
                </a:cubicBezTo>
                <a:lnTo>
                  <a:pt x="16164481" y="4139902"/>
                </a:lnTo>
                <a:lnTo>
                  <a:pt x="16163940" y="4142682"/>
                </a:lnTo>
                <a:cubicBezTo>
                  <a:pt x="16163175" y="4146763"/>
                  <a:pt x="16161410" y="4150485"/>
                  <a:pt x="16157428" y="4156461"/>
                </a:cubicBezTo>
                <a:cubicBezTo>
                  <a:pt x="16155483" y="4159359"/>
                  <a:pt x="16153322" y="4162905"/>
                  <a:pt x="16152590" y="4164334"/>
                </a:cubicBezTo>
                <a:cubicBezTo>
                  <a:pt x="16149551" y="4170351"/>
                  <a:pt x="16150404" y="4177941"/>
                  <a:pt x="16154771" y="4183462"/>
                </a:cubicBezTo>
                <a:cubicBezTo>
                  <a:pt x="16158254" y="4187873"/>
                  <a:pt x="16165612" y="4191131"/>
                  <a:pt x="16173537" y="4191767"/>
                </a:cubicBezTo>
                <a:cubicBezTo>
                  <a:pt x="16191611" y="4193187"/>
                  <a:pt x="16208808" y="4184742"/>
                  <a:pt x="16212413" y="4172765"/>
                </a:cubicBezTo>
                <a:cubicBezTo>
                  <a:pt x="16213334" y="4169594"/>
                  <a:pt x="16213340" y="4169389"/>
                  <a:pt x="16212614" y="4165157"/>
                </a:cubicBezTo>
                <a:cubicBezTo>
                  <a:pt x="16211427" y="4158236"/>
                  <a:pt x="16209888" y="4156138"/>
                  <a:pt x="16200779" y="4149313"/>
                </a:cubicBezTo>
                <a:cubicBezTo>
                  <a:pt x="16197702" y="4147031"/>
                  <a:pt x="16194522" y="4144401"/>
                  <a:pt x="16193687" y="4143567"/>
                </a:cubicBezTo>
                <a:cubicBezTo>
                  <a:pt x="16191964" y="4141826"/>
                  <a:pt x="16188446" y="4136974"/>
                  <a:pt x="16188317" y="4136222"/>
                </a:cubicBezTo>
                <a:cubicBezTo>
                  <a:pt x="16188208" y="4135589"/>
                  <a:pt x="16188860" y="4135355"/>
                  <a:pt x="16195607" y="4133629"/>
                </a:cubicBezTo>
                <a:cubicBezTo>
                  <a:pt x="16211683" y="4129570"/>
                  <a:pt x="16230219" y="4122523"/>
                  <a:pt x="16246249" y="4114400"/>
                </a:cubicBezTo>
                <a:lnTo>
                  <a:pt x="16252014" y="4111457"/>
                </a:lnTo>
                <a:lnTo>
                  <a:pt x="16253648" y="4113865"/>
                </a:lnTo>
                <a:cubicBezTo>
                  <a:pt x="16254525" y="4115180"/>
                  <a:pt x="16259299" y="4121894"/>
                  <a:pt x="16264186" y="4128792"/>
                </a:cubicBezTo>
                <a:cubicBezTo>
                  <a:pt x="16289312" y="4163977"/>
                  <a:pt x="16296248" y="4174513"/>
                  <a:pt x="16298488" y="4180928"/>
                </a:cubicBezTo>
                <a:cubicBezTo>
                  <a:pt x="16301570" y="4189642"/>
                  <a:pt x="16301620" y="4194926"/>
                  <a:pt x="16298872" y="4208101"/>
                </a:cubicBezTo>
                <a:cubicBezTo>
                  <a:pt x="16297956" y="4212492"/>
                  <a:pt x="16297076" y="4217569"/>
                  <a:pt x="16296940" y="4219384"/>
                </a:cubicBezTo>
                <a:cubicBezTo>
                  <a:pt x="16296032" y="4231184"/>
                  <a:pt x="16304632" y="4242168"/>
                  <a:pt x="16316575" y="4244395"/>
                </a:cubicBezTo>
                <a:cubicBezTo>
                  <a:pt x="16329694" y="4246828"/>
                  <a:pt x="16348771" y="4239852"/>
                  <a:pt x="16361308" y="4227972"/>
                </a:cubicBezTo>
                <a:cubicBezTo>
                  <a:pt x="16373891" y="4216124"/>
                  <a:pt x="16377990" y="4203940"/>
                  <a:pt x="16373104" y="4193011"/>
                </a:cubicBezTo>
                <a:cubicBezTo>
                  <a:pt x="16371364" y="4189035"/>
                  <a:pt x="16368988" y="4186103"/>
                  <a:pt x="16365393" y="4183422"/>
                </a:cubicBezTo>
                <a:cubicBezTo>
                  <a:pt x="16361746" y="4180668"/>
                  <a:pt x="16357707" y="4178958"/>
                  <a:pt x="16350787" y="4177295"/>
                </a:cubicBezTo>
                <a:cubicBezTo>
                  <a:pt x="16336813" y="4173909"/>
                  <a:pt x="16330612" y="4170982"/>
                  <a:pt x="16324886" y="4165124"/>
                </a:cubicBezTo>
                <a:cubicBezTo>
                  <a:pt x="16319503" y="4159614"/>
                  <a:pt x="16317363" y="4156154"/>
                  <a:pt x="16299241" y="4123595"/>
                </a:cubicBezTo>
                <a:cubicBezTo>
                  <a:pt x="16286988" y="4101512"/>
                  <a:pt x="16282210" y="4092641"/>
                  <a:pt x="16282387" y="4092244"/>
                </a:cubicBezTo>
                <a:cubicBezTo>
                  <a:pt x="16282471" y="4092026"/>
                  <a:pt x="16284002" y="4090746"/>
                  <a:pt x="16285777" y="4089464"/>
                </a:cubicBezTo>
                <a:cubicBezTo>
                  <a:pt x="16299148" y="4079599"/>
                  <a:pt x="16317088" y="4062191"/>
                  <a:pt x="16328224" y="4048312"/>
                </a:cubicBezTo>
                <a:cubicBezTo>
                  <a:pt x="16329732" y="4046425"/>
                  <a:pt x="16331050" y="4044855"/>
                  <a:pt x="16331129" y="4044841"/>
                </a:cubicBezTo>
                <a:cubicBezTo>
                  <a:pt x="16331209" y="4044828"/>
                  <a:pt x="16331938" y="4045761"/>
                  <a:pt x="16332709" y="4046932"/>
                </a:cubicBezTo>
                <a:cubicBezTo>
                  <a:pt x="16335386" y="4050911"/>
                  <a:pt x="16336115" y="4053025"/>
                  <a:pt x="16338119" y="4062575"/>
                </a:cubicBezTo>
                <a:cubicBezTo>
                  <a:pt x="16340602" y="4074445"/>
                  <a:pt x="16341567" y="4076275"/>
                  <a:pt x="16347185" y="4080075"/>
                </a:cubicBezTo>
                <a:cubicBezTo>
                  <a:pt x="16351235" y="4082801"/>
                  <a:pt x="16354761" y="4083662"/>
                  <a:pt x="16359343" y="4083080"/>
                </a:cubicBezTo>
                <a:cubicBezTo>
                  <a:pt x="16363649" y="4082545"/>
                  <a:pt x="16366966" y="4081244"/>
                  <a:pt x="16370859" y="4078540"/>
                </a:cubicBezTo>
                <a:cubicBezTo>
                  <a:pt x="16384950" y="4068836"/>
                  <a:pt x="16394049" y="4049728"/>
                  <a:pt x="16390103" y="4038109"/>
                </a:cubicBezTo>
                <a:cubicBezTo>
                  <a:pt x="16388812" y="4034381"/>
                  <a:pt x="16386868" y="4031824"/>
                  <a:pt x="16383346" y="4029333"/>
                </a:cubicBezTo>
                <a:cubicBezTo>
                  <a:pt x="16380190" y="4027065"/>
                  <a:pt x="16377136" y="4025879"/>
                  <a:pt x="16374048" y="4025675"/>
                </a:cubicBezTo>
                <a:cubicBezTo>
                  <a:pt x="16373059" y="4025601"/>
                  <a:pt x="16368845" y="4025957"/>
                  <a:pt x="16364659" y="4026471"/>
                </a:cubicBezTo>
                <a:cubicBezTo>
                  <a:pt x="16360473" y="4026985"/>
                  <a:pt x="16355770" y="4027343"/>
                  <a:pt x="16354175" y="4027291"/>
                </a:cubicBezTo>
                <a:cubicBezTo>
                  <a:pt x="16351060" y="4027174"/>
                  <a:pt x="16345884" y="4026188"/>
                  <a:pt x="16345380" y="4025623"/>
                </a:cubicBezTo>
                <a:cubicBezTo>
                  <a:pt x="16345227" y="4025446"/>
                  <a:pt x="16346136" y="4023621"/>
                  <a:pt x="16347452" y="4021563"/>
                </a:cubicBezTo>
                <a:cubicBezTo>
                  <a:pt x="16358269" y="4004400"/>
                  <a:pt x="16366870" y="3985947"/>
                  <a:pt x="16374359" y="3963858"/>
                </a:cubicBezTo>
                <a:lnTo>
                  <a:pt x="16375420" y="3960785"/>
                </a:lnTo>
                <a:lnTo>
                  <a:pt x="16391970" y="3963525"/>
                </a:lnTo>
                <a:cubicBezTo>
                  <a:pt x="16420179" y="3968257"/>
                  <a:pt x="16441186" y="3972065"/>
                  <a:pt x="16447512" y="3973586"/>
                </a:cubicBezTo>
                <a:cubicBezTo>
                  <a:pt x="16456005" y="3975631"/>
                  <a:pt x="16462287" y="3978788"/>
                  <a:pt x="16467104" y="3983378"/>
                </a:cubicBezTo>
                <a:cubicBezTo>
                  <a:pt x="16470423" y="3986595"/>
                  <a:pt x="16473052" y="3990053"/>
                  <a:pt x="16477989" y="3997716"/>
                </a:cubicBezTo>
                <a:cubicBezTo>
                  <a:pt x="16485046" y="4008720"/>
                  <a:pt x="16490188" y="4012358"/>
                  <a:pt x="16499889" y="4013137"/>
                </a:cubicBezTo>
                <a:cubicBezTo>
                  <a:pt x="16509833" y="4013916"/>
                  <a:pt x="16519192" y="4007955"/>
                  <a:pt x="16525841" y="3996636"/>
                </a:cubicBezTo>
                <a:cubicBezTo>
                  <a:pt x="16531757" y="3986502"/>
                  <a:pt x="16535007" y="3974829"/>
                  <a:pt x="16535066" y="3963541"/>
                </a:cubicBezTo>
                <a:cubicBezTo>
                  <a:pt x="16535056" y="3958738"/>
                  <a:pt x="16533537" y="3949879"/>
                  <a:pt x="16532077" y="3946343"/>
                </a:cubicBezTo>
                <a:cubicBezTo>
                  <a:pt x="16528540" y="3937829"/>
                  <a:pt x="16521397" y="3932255"/>
                  <a:pt x="16512619" y="3931154"/>
                </a:cubicBezTo>
                <a:cubicBezTo>
                  <a:pt x="16505590" y="3930283"/>
                  <a:pt x="16501255" y="3931596"/>
                  <a:pt x="16490690" y="3937886"/>
                </a:cubicBezTo>
                <a:cubicBezTo>
                  <a:pt x="16481086" y="3943604"/>
                  <a:pt x="16478816" y="3944604"/>
                  <a:pt x="16472614" y="3945953"/>
                </a:cubicBezTo>
                <a:cubicBezTo>
                  <a:pt x="16464331" y="3947739"/>
                  <a:pt x="16459211" y="3947314"/>
                  <a:pt x="16446206" y="3943885"/>
                </a:cubicBezTo>
                <a:cubicBezTo>
                  <a:pt x="16436821" y="3941382"/>
                  <a:pt x="16384231" y="3926459"/>
                  <a:pt x="16383602" y="3926118"/>
                </a:cubicBezTo>
                <a:cubicBezTo>
                  <a:pt x="16383510" y="3926053"/>
                  <a:pt x="16383813" y="3923314"/>
                  <a:pt x="16384273" y="3920059"/>
                </a:cubicBezTo>
                <a:cubicBezTo>
                  <a:pt x="16387018" y="3900453"/>
                  <a:pt x="16387309" y="3876748"/>
                  <a:pt x="16385002" y="3857356"/>
                </a:cubicBezTo>
                <a:cubicBezTo>
                  <a:pt x="16384288" y="3851290"/>
                  <a:pt x="16383947" y="3851674"/>
                  <a:pt x="16388768" y="3852965"/>
                </a:cubicBezTo>
                <a:cubicBezTo>
                  <a:pt x="16392737" y="3854035"/>
                  <a:pt x="16394879" y="3855133"/>
                  <a:pt x="16401642" y="3859674"/>
                </a:cubicBezTo>
                <a:cubicBezTo>
                  <a:pt x="16404997" y="3861908"/>
                  <a:pt x="16408801" y="3864146"/>
                  <a:pt x="16410069" y="3864662"/>
                </a:cubicBezTo>
                <a:cubicBezTo>
                  <a:pt x="16417742" y="3867621"/>
                  <a:pt x="16426146" y="3864878"/>
                  <a:pt x="16431034" y="3857769"/>
                </a:cubicBezTo>
                <a:cubicBezTo>
                  <a:pt x="16438798" y="3846544"/>
                  <a:pt x="16436930" y="3823780"/>
                  <a:pt x="16427194" y="3811158"/>
                </a:cubicBezTo>
                <a:cubicBezTo>
                  <a:pt x="16424785" y="3808029"/>
                  <a:pt x="16420145" y="3804712"/>
                  <a:pt x="16416928" y="3803757"/>
                </a:cubicBezTo>
                <a:cubicBezTo>
                  <a:pt x="16413632" y="3802816"/>
                  <a:pt x="16409734" y="3802874"/>
                  <a:pt x="16406263" y="3803998"/>
                </a:cubicBezTo>
                <a:cubicBezTo>
                  <a:pt x="16401481" y="3805551"/>
                  <a:pt x="16399228" y="3807607"/>
                  <a:pt x="16392713" y="3816378"/>
                </a:cubicBezTo>
                <a:cubicBezTo>
                  <a:pt x="16390661" y="3819132"/>
                  <a:pt x="16388208" y="3822158"/>
                  <a:pt x="16387302" y="3823047"/>
                </a:cubicBezTo>
                <a:cubicBezTo>
                  <a:pt x="16385660" y="3824631"/>
                  <a:pt x="16381314" y="3827778"/>
                  <a:pt x="16380563" y="3827907"/>
                </a:cubicBezTo>
                <a:cubicBezTo>
                  <a:pt x="16380128" y="3827982"/>
                  <a:pt x="16379760" y="3826783"/>
                  <a:pt x="16377845" y="3819416"/>
                </a:cubicBezTo>
                <a:cubicBezTo>
                  <a:pt x="16375278" y="3809433"/>
                  <a:pt x="16371105" y="3797201"/>
                  <a:pt x="16366742" y="3786712"/>
                </a:cubicBezTo>
                <a:cubicBezTo>
                  <a:pt x="16364520" y="3781353"/>
                  <a:pt x="16359517" y="3770688"/>
                  <a:pt x="16357860" y="3767674"/>
                </a:cubicBezTo>
                <a:lnTo>
                  <a:pt x="16357035" y="3766187"/>
                </a:lnTo>
                <a:lnTo>
                  <a:pt x="16362150" y="3762542"/>
                </a:lnTo>
                <a:cubicBezTo>
                  <a:pt x="16371755" y="3755643"/>
                  <a:pt x="16390861" y="3742188"/>
                  <a:pt x="16399409" y="3736244"/>
                </a:cubicBezTo>
                <a:cubicBezTo>
                  <a:pt x="16415564" y="3725046"/>
                  <a:pt x="16421359" y="3721569"/>
                  <a:pt x="16426557" y="3720067"/>
                </a:cubicBezTo>
                <a:cubicBezTo>
                  <a:pt x="16427841" y="3719724"/>
                  <a:pt x="16429507" y="3719235"/>
                  <a:pt x="16430239" y="3718987"/>
                </a:cubicBezTo>
                <a:cubicBezTo>
                  <a:pt x="16432326" y="3718344"/>
                  <a:pt x="16439199" y="3718062"/>
                  <a:pt x="16442894" y="3718487"/>
                </a:cubicBezTo>
                <a:cubicBezTo>
                  <a:pt x="16444763" y="3718696"/>
                  <a:pt x="16449431" y="3719564"/>
                  <a:pt x="16453273" y="3720372"/>
                </a:cubicBezTo>
                <a:cubicBezTo>
                  <a:pt x="16457123" y="3721218"/>
                  <a:pt x="16461618" y="3722035"/>
                  <a:pt x="16463309" y="3722152"/>
                </a:cubicBezTo>
                <a:cubicBezTo>
                  <a:pt x="16471775" y="3722859"/>
                  <a:pt x="16479218" y="3719262"/>
                  <a:pt x="16484441" y="3711974"/>
                </a:cubicBezTo>
                <a:cubicBezTo>
                  <a:pt x="16488780" y="3705937"/>
                  <a:pt x="16490041" y="3699044"/>
                  <a:pt x="16488508" y="3690105"/>
                </a:cubicBezTo>
                <a:cubicBezTo>
                  <a:pt x="16485735" y="3673928"/>
                  <a:pt x="16475415" y="3657905"/>
                  <a:pt x="16462302" y="3649324"/>
                </a:cubicBezTo>
                <a:cubicBezTo>
                  <a:pt x="16454837" y="3644497"/>
                  <a:pt x="16447891" y="3642919"/>
                  <a:pt x="16441058" y="3644620"/>
                </a:cubicBezTo>
                <a:cubicBezTo>
                  <a:pt x="16435398" y="3646038"/>
                  <a:pt x="16429712" y="3650148"/>
                  <a:pt x="16426530" y="3655091"/>
                </a:cubicBezTo>
                <a:cubicBezTo>
                  <a:pt x="16424250" y="3658657"/>
                  <a:pt x="16423332" y="3661136"/>
                  <a:pt x="16420942" y="3670462"/>
                </a:cubicBezTo>
                <a:cubicBezTo>
                  <a:pt x="16418285" y="3680852"/>
                  <a:pt x="16416903" y="3684183"/>
                  <a:pt x="16413030" y="3689611"/>
                </a:cubicBezTo>
                <a:cubicBezTo>
                  <a:pt x="16407911" y="3696799"/>
                  <a:pt x="16404651" y="3699150"/>
                  <a:pt x="16383670" y="3710931"/>
                </a:cubicBezTo>
                <a:cubicBezTo>
                  <a:pt x="16367518" y="3720011"/>
                  <a:pt x="16339102" y="3735673"/>
                  <a:pt x="16338666" y="3735747"/>
                </a:cubicBezTo>
                <a:cubicBezTo>
                  <a:pt x="16338469" y="3735781"/>
                  <a:pt x="16337414" y="3734618"/>
                  <a:pt x="16336360" y="3733211"/>
                </a:cubicBezTo>
                <a:cubicBezTo>
                  <a:pt x="16325379" y="3718320"/>
                  <a:pt x="16310595" y="3702614"/>
                  <a:pt x="16296470" y="3690745"/>
                </a:cubicBezTo>
                <a:cubicBezTo>
                  <a:pt x="16293655" y="3688337"/>
                  <a:pt x="16290801" y="3685936"/>
                  <a:pt x="16290178" y="3685391"/>
                </a:cubicBezTo>
                <a:lnTo>
                  <a:pt x="16289032" y="3684407"/>
                </a:lnTo>
                <a:lnTo>
                  <a:pt x="16290749" y="3683258"/>
                </a:lnTo>
                <a:cubicBezTo>
                  <a:pt x="16293787" y="3681271"/>
                  <a:pt x="16297252" y="3680107"/>
                  <a:pt x="16305048" y="3678567"/>
                </a:cubicBezTo>
                <a:cubicBezTo>
                  <a:pt x="16313635" y="3676891"/>
                  <a:pt x="16316368" y="3675974"/>
                  <a:pt x="16318900" y="3674115"/>
                </a:cubicBezTo>
                <a:cubicBezTo>
                  <a:pt x="16322797" y="3671207"/>
                  <a:pt x="16325935" y="3665051"/>
                  <a:pt x="16326076" y="3659938"/>
                </a:cubicBezTo>
                <a:cubicBezTo>
                  <a:pt x="16326499" y="3647447"/>
                  <a:pt x="16311555" y="3631525"/>
                  <a:pt x="16294996" y="3626832"/>
                </a:cubicBezTo>
                <a:cubicBezTo>
                  <a:pt x="16289771" y="3625326"/>
                  <a:pt x="16287133" y="3625127"/>
                  <a:pt x="16282986" y="3625878"/>
                </a:cubicBezTo>
                <a:cubicBezTo>
                  <a:pt x="16277536" y="3626853"/>
                  <a:pt x="16273119" y="3630298"/>
                  <a:pt x="16270367" y="3635615"/>
                </a:cubicBezTo>
                <a:cubicBezTo>
                  <a:pt x="16268296" y="3639675"/>
                  <a:pt x="16268110" y="3642394"/>
                  <a:pt x="16269248" y="3651644"/>
                </a:cubicBezTo>
                <a:cubicBezTo>
                  <a:pt x="16269783" y="3655950"/>
                  <a:pt x="16270194" y="3660725"/>
                  <a:pt x="16270135" y="3662282"/>
                </a:cubicBezTo>
                <a:cubicBezTo>
                  <a:pt x="16270018" y="3665152"/>
                  <a:pt x="16269281" y="3669879"/>
                  <a:pt x="16268886" y="3669947"/>
                </a:cubicBezTo>
                <a:cubicBezTo>
                  <a:pt x="16268766" y="3669967"/>
                  <a:pt x="16266505" y="3668645"/>
                  <a:pt x="16263865" y="3667021"/>
                </a:cubicBezTo>
                <a:cubicBezTo>
                  <a:pt x="16247221" y="3656847"/>
                  <a:pt x="16230443" y="3648974"/>
                  <a:pt x="16211632" y="3642550"/>
                </a:cubicBezTo>
                <a:cubicBezTo>
                  <a:pt x="16206743" y="3640864"/>
                  <a:pt x="16205460" y="3640270"/>
                  <a:pt x="16205570" y="3639722"/>
                </a:cubicBezTo>
                <a:cubicBezTo>
                  <a:pt x="16205667" y="3639339"/>
                  <a:pt x="16206694" y="3633219"/>
                  <a:pt x="16207907" y="3626049"/>
                </a:cubicBezTo>
                <a:cubicBezTo>
                  <a:pt x="16214113" y="3589115"/>
                  <a:pt x="16217777" y="3570124"/>
                  <a:pt x="16219765" y="3564857"/>
                </a:cubicBezTo>
                <a:cubicBezTo>
                  <a:pt x="16222253" y="3558242"/>
                  <a:pt x="16226146" y="3552689"/>
                  <a:pt x="16231205" y="3548483"/>
                </a:cubicBezTo>
                <a:cubicBezTo>
                  <a:pt x="16232670" y="3547295"/>
                  <a:pt x="16236708" y="3544485"/>
                  <a:pt x="16240108" y="3542233"/>
                </a:cubicBezTo>
                <a:cubicBezTo>
                  <a:pt x="16248388" y="3536864"/>
                  <a:pt x="16250595" y="3535020"/>
                  <a:pt x="16253256" y="3531307"/>
                </a:cubicBezTo>
                <a:cubicBezTo>
                  <a:pt x="16256795" y="3526303"/>
                  <a:pt x="16258131" y="3520089"/>
                  <a:pt x="16257019" y="3513602"/>
                </a:cubicBezTo>
                <a:cubicBezTo>
                  <a:pt x="16256062" y="3508025"/>
                  <a:pt x="16253448" y="3503466"/>
                  <a:pt x="16248631" y="3498876"/>
                </a:cubicBezTo>
                <a:cubicBezTo>
                  <a:pt x="16241794" y="3492476"/>
                  <a:pt x="16228837" y="3486473"/>
                  <a:pt x="16218223" y="3484873"/>
                </a:cubicBezTo>
                <a:cubicBezTo>
                  <a:pt x="16210532" y="3483708"/>
                  <a:pt x="16207801" y="3483688"/>
                  <a:pt x="16200333" y="3484765"/>
                </a:cubicBezTo>
                <a:cubicBezTo>
                  <a:pt x="16194129" y="3485625"/>
                  <a:pt x="16193036" y="3485894"/>
                  <a:pt x="16190160" y="3487161"/>
                </a:cubicBezTo>
                <a:cubicBezTo>
                  <a:pt x="16185275" y="3489301"/>
                  <a:pt x="16182626" y="3491425"/>
                  <a:pt x="16179776" y="3495455"/>
                </a:cubicBezTo>
                <a:cubicBezTo>
                  <a:pt x="16177809" y="3498235"/>
                  <a:pt x="16177051" y="3499749"/>
                  <a:pt x="16176240" y="3502616"/>
                </a:cubicBezTo>
                <a:cubicBezTo>
                  <a:pt x="16174872" y="3507452"/>
                  <a:pt x="16174810" y="3509946"/>
                  <a:pt x="16175909" y="3514928"/>
                </a:cubicBezTo>
                <a:cubicBezTo>
                  <a:pt x="16176899" y="3519278"/>
                  <a:pt x="16177732" y="3521049"/>
                  <a:pt x="16183609" y="3530871"/>
                </a:cubicBezTo>
                <a:cubicBezTo>
                  <a:pt x="16190058" y="3541654"/>
                  <a:pt x="16192087" y="3549449"/>
                  <a:pt x="16190927" y="3559542"/>
                </a:cubicBezTo>
                <a:cubicBezTo>
                  <a:pt x="16190306" y="3565185"/>
                  <a:pt x="16187799" y="3574776"/>
                  <a:pt x="16178432" y="3607284"/>
                </a:cubicBezTo>
                <a:cubicBezTo>
                  <a:pt x="16176205" y="3614954"/>
                  <a:pt x="16173681" y="3623733"/>
                  <a:pt x="16172792" y="3626858"/>
                </a:cubicBezTo>
                <a:lnTo>
                  <a:pt x="16171195" y="3632506"/>
                </a:lnTo>
                <a:lnTo>
                  <a:pt x="16167512" y="3631916"/>
                </a:lnTo>
                <a:cubicBezTo>
                  <a:pt x="16148843" y="3628928"/>
                  <a:pt x="16125952" y="3628375"/>
                  <a:pt x="16104971" y="3630425"/>
                </a:cubicBezTo>
                <a:lnTo>
                  <a:pt x="16098121" y="3631070"/>
                </a:lnTo>
                <a:lnTo>
                  <a:pt x="16098690" y="3628693"/>
                </a:lnTo>
                <a:cubicBezTo>
                  <a:pt x="16099777" y="3624354"/>
                  <a:pt x="16101078" y="3621728"/>
                  <a:pt x="16105126" y="3615660"/>
                </a:cubicBezTo>
                <a:cubicBezTo>
                  <a:pt x="16111263" y="3606343"/>
                  <a:pt x="16112377" y="3603098"/>
                  <a:pt x="16111393" y="3597363"/>
                </a:cubicBezTo>
                <a:cubicBezTo>
                  <a:pt x="16110478" y="3592023"/>
                  <a:pt x="16107847" y="3588078"/>
                  <a:pt x="16103076" y="3584946"/>
                </a:cubicBezTo>
                <a:cubicBezTo>
                  <a:pt x="16096565" y="3580688"/>
                  <a:pt x="16087258" y="3579352"/>
                  <a:pt x="16076652" y="3581130"/>
                </a:cubicBezTo>
                <a:cubicBezTo>
                  <a:pt x="16066285" y="3582867"/>
                  <a:pt x="16057947" y="3587188"/>
                  <a:pt x="16053246" y="3593246"/>
                </a:cubicBezTo>
                <a:cubicBezTo>
                  <a:pt x="16049587" y="3598026"/>
                  <a:pt x="16048542" y="3602847"/>
                  <a:pt x="16049961" y="3608751"/>
                </a:cubicBezTo>
                <a:cubicBezTo>
                  <a:pt x="16051220" y="3614194"/>
                  <a:pt x="16053415" y="3616790"/>
                  <a:pt x="16062339" y="3623484"/>
                </a:cubicBezTo>
                <a:cubicBezTo>
                  <a:pt x="16065099" y="3625577"/>
                  <a:pt x="16068338" y="3628319"/>
                  <a:pt x="16069538" y="3629620"/>
                </a:cubicBezTo>
                <a:cubicBezTo>
                  <a:pt x="16071601" y="3631913"/>
                  <a:pt x="16073698" y="3634891"/>
                  <a:pt x="16073470" y="3635216"/>
                </a:cubicBezTo>
                <a:cubicBezTo>
                  <a:pt x="16073403" y="3635308"/>
                  <a:pt x="16070723" y="3636053"/>
                  <a:pt x="16067488" y="3636893"/>
                </a:cubicBezTo>
                <a:cubicBezTo>
                  <a:pt x="16048400" y="3641672"/>
                  <a:pt x="16029086" y="3648932"/>
                  <a:pt x="16012498" y="3657599"/>
                </a:cubicBezTo>
                <a:cubicBezTo>
                  <a:pt x="16010254" y="3658757"/>
                  <a:pt x="16008372" y="3659650"/>
                  <a:pt x="16008319" y="3659578"/>
                </a:cubicBezTo>
                <a:cubicBezTo>
                  <a:pt x="16008040" y="3659381"/>
                  <a:pt x="15989879" y="3633710"/>
                  <a:pt x="15983178" y="3624070"/>
                </a:cubicBezTo>
                <a:cubicBezTo>
                  <a:pt x="15966623" y="3600403"/>
                  <a:pt x="15964208" y="3596054"/>
                  <a:pt x="15962730" y="3587431"/>
                </a:cubicBezTo>
                <a:cubicBezTo>
                  <a:pt x="15961658" y="3581182"/>
                  <a:pt x="15962000" y="3576767"/>
                  <a:pt x="15964532" y="3565177"/>
                </a:cubicBezTo>
                <a:cubicBezTo>
                  <a:pt x="15966372" y="3556678"/>
                  <a:pt x="15966532" y="3554289"/>
                  <a:pt x="15965746" y="3549701"/>
                </a:cubicBezTo>
                <a:cubicBezTo>
                  <a:pt x="15965217" y="3546616"/>
                  <a:pt x="15964815" y="3545463"/>
                  <a:pt x="15963485" y="3543167"/>
                </a:cubicBezTo>
                <a:cubicBezTo>
                  <a:pt x="15956370" y="3530870"/>
                  <a:pt x="15943060" y="3527086"/>
                  <a:pt x="15926265" y="3532652"/>
                </a:cubicBezTo>
                <a:cubicBezTo>
                  <a:pt x="15912434" y="3537222"/>
                  <a:pt x="15900792" y="3545774"/>
                  <a:pt x="15893508" y="3556713"/>
                </a:cubicBezTo>
                <a:cubicBezTo>
                  <a:pt x="15890626" y="3561034"/>
                  <a:pt x="15889241" y="3564121"/>
                  <a:pt x="15888351" y="3568183"/>
                </a:cubicBezTo>
                <a:cubicBezTo>
                  <a:pt x="15885807" y="3579938"/>
                  <a:pt x="15893410" y="3591988"/>
                  <a:pt x="15905763" y="3595896"/>
                </a:cubicBezTo>
                <a:cubicBezTo>
                  <a:pt x="15907909" y="3596546"/>
                  <a:pt x="15912315" y="3597786"/>
                  <a:pt x="15915591" y="3598608"/>
                </a:cubicBezTo>
                <a:cubicBezTo>
                  <a:pt x="15923417" y="3600564"/>
                  <a:pt x="15927693" y="3602233"/>
                  <a:pt x="15931822" y="3604945"/>
                </a:cubicBezTo>
                <a:cubicBezTo>
                  <a:pt x="15940397" y="3610559"/>
                  <a:pt x="15943491" y="3614833"/>
                  <a:pt x="15959118" y="3643056"/>
                </a:cubicBezTo>
                <a:cubicBezTo>
                  <a:pt x="15960242" y="3645102"/>
                  <a:pt x="15962890" y="3649860"/>
                  <a:pt x="15965005" y="3653650"/>
                </a:cubicBezTo>
                <a:cubicBezTo>
                  <a:pt x="15967121" y="3657440"/>
                  <a:pt x="15971026" y="3664547"/>
                  <a:pt x="15973741" y="3669456"/>
                </a:cubicBezTo>
                <a:lnTo>
                  <a:pt x="15978657" y="3678425"/>
                </a:lnTo>
                <a:lnTo>
                  <a:pt x="15975660" y="3680649"/>
                </a:lnTo>
                <a:cubicBezTo>
                  <a:pt x="15960942" y="3691682"/>
                  <a:pt x="15944675" y="3707215"/>
                  <a:pt x="15933020" y="3721387"/>
                </a:cubicBezTo>
                <a:cubicBezTo>
                  <a:pt x="15929681" y="3725420"/>
                  <a:pt x="15929293" y="3725772"/>
                  <a:pt x="15928710" y="3725220"/>
                </a:cubicBezTo>
                <a:cubicBezTo>
                  <a:pt x="15927253" y="3723841"/>
                  <a:pt x="15925760" y="3719171"/>
                  <a:pt x="15923959" y="3710563"/>
                </a:cubicBezTo>
                <a:cubicBezTo>
                  <a:pt x="15922979" y="3705804"/>
                  <a:pt x="15921830" y="3701238"/>
                  <a:pt x="15921443" y="3700409"/>
                </a:cubicBezTo>
                <a:cubicBezTo>
                  <a:pt x="15920026" y="3697598"/>
                  <a:pt x="15918003" y="3695299"/>
                  <a:pt x="15915237" y="3693412"/>
                </a:cubicBezTo>
                <a:cubicBezTo>
                  <a:pt x="15907772" y="3688340"/>
                  <a:pt x="15899273" y="3689105"/>
                  <a:pt x="15890306" y="3695691"/>
                </a:cubicBezTo>
                <a:cubicBezTo>
                  <a:pt x="15876738" y="3705590"/>
                  <a:pt x="15868222" y="3724069"/>
                  <a:pt x="15872048" y="3735220"/>
                </a:cubicBezTo>
                <a:cubicBezTo>
                  <a:pt x="15874289" y="3741880"/>
                  <a:pt x="15880884" y="3747100"/>
                  <a:pt x="15887825" y="3747702"/>
                </a:cubicBezTo>
                <a:cubicBezTo>
                  <a:pt x="15889310" y="3747814"/>
                  <a:pt x="15893459" y="3747550"/>
                  <a:pt x="15898079" y="3746961"/>
                </a:cubicBezTo>
                <a:cubicBezTo>
                  <a:pt x="15905298" y="3746090"/>
                  <a:pt x="15909348" y="3745966"/>
                  <a:pt x="15912471" y="3746611"/>
                </a:cubicBezTo>
                <a:cubicBezTo>
                  <a:pt x="15913184" y="3746733"/>
                  <a:pt x="15913825" y="3746908"/>
                  <a:pt x="15913871" y="3746941"/>
                </a:cubicBezTo>
                <a:cubicBezTo>
                  <a:pt x="15913957" y="3746967"/>
                  <a:pt x="15912177" y="3750122"/>
                  <a:pt x="15909893" y="3753893"/>
                </a:cubicBezTo>
                <a:cubicBezTo>
                  <a:pt x="15899977" y="3770372"/>
                  <a:pt x="15891665" y="3788613"/>
                  <a:pt x="15885493" y="3807464"/>
                </a:cubicBezTo>
                <a:cubicBezTo>
                  <a:pt x="15884505" y="3810483"/>
                  <a:pt x="15883626" y="3812954"/>
                  <a:pt x="15883546" y="3812968"/>
                </a:cubicBezTo>
                <a:cubicBezTo>
                  <a:pt x="15882993" y="3813063"/>
                  <a:pt x="15838947" y="3805470"/>
                  <a:pt x="15827247" y="3803241"/>
                </a:cubicBezTo>
                <a:cubicBezTo>
                  <a:pt x="15809242" y="3799855"/>
                  <a:pt x="15803547" y="3797737"/>
                  <a:pt x="15797122" y="3792080"/>
                </a:cubicBezTo>
                <a:cubicBezTo>
                  <a:pt x="15793426" y="3788805"/>
                  <a:pt x="15791256" y="3786123"/>
                  <a:pt x="15786113" y="3778211"/>
                </a:cubicBezTo>
                <a:cubicBezTo>
                  <a:pt x="15783788" y="3774619"/>
                  <a:pt x="15781092" y="3770766"/>
                  <a:pt x="15780170" y="3769662"/>
                </a:cubicBezTo>
                <a:cubicBezTo>
                  <a:pt x="15777821" y="3766889"/>
                  <a:pt x="15772977" y="3763567"/>
                  <a:pt x="15769786" y="3762526"/>
                </a:cubicBezTo>
                <a:cubicBezTo>
                  <a:pt x="15764309" y="3760737"/>
                  <a:pt x="15757312" y="3761000"/>
                  <a:pt x="15752474" y="3763174"/>
                </a:cubicBezTo>
                <a:cubicBezTo>
                  <a:pt x="15739993" y="3768733"/>
                  <a:pt x="15729939" y="3786784"/>
                  <a:pt x="15728284" y="3806570"/>
                </a:cubicBezTo>
                <a:cubicBezTo>
                  <a:pt x="15727933" y="3810701"/>
                  <a:pt x="15728000" y="3812278"/>
                  <a:pt x="15728845" y="3818159"/>
                </a:cubicBezTo>
                <a:cubicBezTo>
                  <a:pt x="15729972" y="3826149"/>
                  <a:pt x="15731041" y="3829304"/>
                  <a:pt x="15734116" y="3833704"/>
                </a:cubicBezTo>
                <a:cubicBezTo>
                  <a:pt x="15737822" y="3838931"/>
                  <a:pt x="15744931" y="3842883"/>
                  <a:pt x="15751795" y="3843498"/>
                </a:cubicBezTo>
                <a:cubicBezTo>
                  <a:pt x="15755061" y="3843792"/>
                  <a:pt x="15760663" y="3842751"/>
                  <a:pt x="15764105" y="3841224"/>
                </a:cubicBezTo>
                <a:cubicBezTo>
                  <a:pt x="15765693" y="3840504"/>
                  <a:pt x="15769521" y="3838382"/>
                  <a:pt x="15772699" y="3836493"/>
                </a:cubicBezTo>
                <a:cubicBezTo>
                  <a:pt x="15784650" y="3829273"/>
                  <a:pt x="15790861" y="3827272"/>
                  <a:pt x="15800065" y="3827526"/>
                </a:cubicBezTo>
                <a:cubicBezTo>
                  <a:pt x="15806939" y="3827732"/>
                  <a:pt x="15813147" y="3829273"/>
                  <a:pt x="15850526" y="3840005"/>
                </a:cubicBezTo>
                <a:cubicBezTo>
                  <a:pt x="15858188" y="3842192"/>
                  <a:pt x="15867053" y="3844744"/>
                  <a:pt x="15870302" y="3845653"/>
                </a:cubicBezTo>
                <a:lnTo>
                  <a:pt x="15876122" y="3847301"/>
                </a:lnTo>
                <a:lnTo>
                  <a:pt x="15875750" y="3849645"/>
                </a:lnTo>
                <a:cubicBezTo>
                  <a:pt x="15872985" y="3866527"/>
                  <a:pt x="15872497" y="3890266"/>
                  <a:pt x="15874488" y="3911137"/>
                </a:cubicBezTo>
                <a:cubicBezTo>
                  <a:pt x="15874856" y="3915186"/>
                  <a:pt x="15874920" y="3917455"/>
                  <a:pt x="15874643" y="3917502"/>
                </a:cubicBezTo>
                <a:cubicBezTo>
                  <a:pt x="15873179" y="3917753"/>
                  <a:pt x="15866951" y="3914668"/>
                  <a:pt x="15861400" y="3911020"/>
                </a:cubicBezTo>
                <a:cubicBezTo>
                  <a:pt x="15851699" y="3904540"/>
                  <a:pt x="15849016" y="3903615"/>
                  <a:pt x="15843236" y="3904566"/>
                </a:cubicBezTo>
                <a:cubicBezTo>
                  <a:pt x="15837423" y="3905563"/>
                  <a:pt x="15834089" y="3907722"/>
                  <a:pt x="15830754" y="3912732"/>
                </a:cubicBezTo>
                <a:cubicBezTo>
                  <a:pt x="15828553" y="3916041"/>
                  <a:pt x="15827413" y="3919127"/>
                  <a:pt x="15826684" y="3923893"/>
                </a:cubicBezTo>
                <a:cubicBezTo>
                  <a:pt x="15824073" y="3940953"/>
                  <a:pt x="15831611" y="3960465"/>
                  <a:pt x="15842756" y="3965395"/>
                </a:cubicBezTo>
                <a:cubicBezTo>
                  <a:pt x="15846457" y="3967040"/>
                  <a:pt x="15848780" y="3967293"/>
                  <a:pt x="15853091" y="3966554"/>
                </a:cubicBezTo>
                <a:cubicBezTo>
                  <a:pt x="15859339" y="3965482"/>
                  <a:pt x="15862153" y="3963371"/>
                  <a:pt x="15868019" y="3955322"/>
                </a:cubicBezTo>
                <a:cubicBezTo>
                  <a:pt x="15872371" y="3949364"/>
                  <a:pt x="15874687" y="3946728"/>
                  <a:pt x="15877468" y="3944663"/>
                </a:cubicBezTo>
                <a:lnTo>
                  <a:pt x="15879564" y="3943123"/>
                </a:lnTo>
                <a:lnTo>
                  <a:pt x="15880122" y="3945185"/>
                </a:lnTo>
                <a:cubicBezTo>
                  <a:pt x="15880430" y="3946273"/>
                  <a:pt x="15881472" y="3950206"/>
                  <a:pt x="15882458" y="3953823"/>
                </a:cubicBezTo>
                <a:cubicBezTo>
                  <a:pt x="15886849" y="3970171"/>
                  <a:pt x="15894106" y="3988754"/>
                  <a:pt x="15901987" y="4003852"/>
                </a:cubicBezTo>
                <a:cubicBezTo>
                  <a:pt x="15903504" y="4006767"/>
                  <a:pt x="15904796" y="4009314"/>
                  <a:pt x="15904830" y="4009512"/>
                </a:cubicBezTo>
                <a:cubicBezTo>
                  <a:pt x="15904871" y="4009749"/>
                  <a:pt x="15902393" y="4011681"/>
                  <a:pt x="15899382" y="4013826"/>
                </a:cubicBezTo>
                <a:cubicBezTo>
                  <a:pt x="15846726" y="4051232"/>
                  <a:pt x="15844332" y="4052701"/>
                  <a:pt x="15833773" y="4054512"/>
                </a:cubicBezTo>
                <a:cubicBezTo>
                  <a:pt x="15826932" y="4055685"/>
                  <a:pt x="15823718" y="4055462"/>
                  <a:pt x="15812816" y="4053138"/>
                </a:cubicBezTo>
                <a:cubicBezTo>
                  <a:pt x="15798824" y="4050122"/>
                  <a:pt x="15794018" y="4050579"/>
                  <a:pt x="15787121" y="4055467"/>
                </a:cubicBezTo>
                <a:cubicBezTo>
                  <a:pt x="15780881" y="4059916"/>
                  <a:pt x="15777434" y="4065922"/>
                  <a:pt x="15776540" y="4073770"/>
                </a:cubicBezTo>
                <a:cubicBezTo>
                  <a:pt x="15776041" y="4078457"/>
                  <a:pt x="15777791" y="4088661"/>
                  <a:pt x="15780080" y="4094417"/>
                </a:cubicBezTo>
                <a:cubicBezTo>
                  <a:pt x="15786881" y="4111287"/>
                  <a:pt x="15800020" y="4124995"/>
                  <a:pt x="15812667" y="4128485"/>
                </a:cubicBezTo>
                <a:cubicBezTo>
                  <a:pt x="15816677" y="4129548"/>
                  <a:pt x="15819435" y="4129727"/>
                  <a:pt x="15823073" y="4129103"/>
                </a:cubicBezTo>
                <a:cubicBezTo>
                  <a:pt x="15830073" y="4127903"/>
                  <a:pt x="15837153" y="4122658"/>
                  <a:pt x="15840368" y="4116244"/>
                </a:cubicBezTo>
                <a:cubicBezTo>
                  <a:pt x="15841970" y="4112997"/>
                  <a:pt x="15842795" y="4110454"/>
                  <a:pt x="15844841" y="4102204"/>
                </a:cubicBezTo>
                <a:cubicBezTo>
                  <a:pt x="15846803" y="4094417"/>
                  <a:pt x="15847910" y="4091377"/>
                  <a:pt x="15850213" y="4087237"/>
                </a:cubicBezTo>
                <a:cubicBezTo>
                  <a:pt x="15853627" y="4081033"/>
                  <a:pt x="15858913" y="4076014"/>
                  <a:pt x="15867360" y="4070902"/>
                </a:cubicBezTo>
                <a:cubicBezTo>
                  <a:pt x="15872708" y="4067664"/>
                  <a:pt x="15882905" y="4061844"/>
                  <a:pt x="15890497" y="4057692"/>
                </a:cubicBezTo>
                <a:cubicBezTo>
                  <a:pt x="15894327" y="4055570"/>
                  <a:pt x="15901952" y="4051372"/>
                  <a:pt x="15917084" y="4042996"/>
                </a:cubicBezTo>
                <a:cubicBezTo>
                  <a:pt x="15920650" y="4041000"/>
                  <a:pt x="15923803" y="4039441"/>
                  <a:pt x="15924054" y="4039480"/>
                </a:cubicBezTo>
                <a:cubicBezTo>
                  <a:pt x="15924304" y="4039518"/>
                  <a:pt x="15925975" y="4041430"/>
                  <a:pt x="15927708" y="4043698"/>
                </a:cubicBezTo>
                <a:cubicBezTo>
                  <a:pt x="15938287" y="4057438"/>
                  <a:pt x="15952842" y="4072286"/>
                  <a:pt x="15967423" y="4084199"/>
                </a:cubicBezTo>
                <a:lnTo>
                  <a:pt x="15971542" y="4087564"/>
                </a:lnTo>
                <a:lnTo>
                  <a:pt x="15970003" y="4088561"/>
                </a:lnTo>
                <a:cubicBezTo>
                  <a:pt x="15966524" y="4090827"/>
                  <a:pt x="15964364" y="4091523"/>
                  <a:pt x="15955243" y="4093413"/>
                </a:cubicBezTo>
                <a:cubicBezTo>
                  <a:pt x="15943335" y="4095902"/>
                  <a:pt x="15941012" y="4097074"/>
                  <a:pt x="15937547" y="4102269"/>
                </a:cubicBezTo>
                <a:cubicBezTo>
                  <a:pt x="15932530" y="4109806"/>
                  <a:pt x="15933087" y="4117569"/>
                  <a:pt x="15939350" y="4126552"/>
                </a:cubicBezTo>
                <a:cubicBezTo>
                  <a:pt x="15942597" y="4131247"/>
                  <a:pt x="15946215" y="4134779"/>
                  <a:pt x="15951371" y="4138496"/>
                </a:cubicBezTo>
                <a:cubicBezTo>
                  <a:pt x="15960273" y="4144827"/>
                  <a:pt x="15969376" y="4147582"/>
                  <a:pt x="15977008" y="4146274"/>
                </a:cubicBezTo>
                <a:cubicBezTo>
                  <a:pt x="15982228" y="4145379"/>
                  <a:pt x="15985628" y="4143127"/>
                  <a:pt x="15988660" y="4138495"/>
                </a:cubicBezTo>
                <a:cubicBezTo>
                  <a:pt x="15991739" y="4133895"/>
                  <a:pt x="15992483" y="4129208"/>
                  <a:pt x="15991329" y="4122240"/>
                </a:cubicBezTo>
                <a:cubicBezTo>
                  <a:pt x="15990325" y="4116386"/>
                  <a:pt x="15989986" y="4110134"/>
                  <a:pt x="15990476" y="4106589"/>
                </a:cubicBezTo>
                <a:cubicBezTo>
                  <a:pt x="15991178" y="4101420"/>
                  <a:pt x="15991099" y="4101433"/>
                  <a:pt x="15995108" y="4103922"/>
                </a:cubicBezTo>
                <a:cubicBezTo>
                  <a:pt x="16012421" y="4114674"/>
                  <a:pt x="16033721" y="4124458"/>
                  <a:pt x="16051986" y="4130079"/>
                </a:cubicBezTo>
                <a:cubicBezTo>
                  <a:pt x="16055124" y="4131048"/>
                  <a:pt x="16057735" y="4132025"/>
                  <a:pt x="16057775" y="4132263"/>
                </a:cubicBezTo>
                <a:cubicBezTo>
                  <a:pt x="16057863" y="4132777"/>
                  <a:pt x="16054662" y="4152095"/>
                  <a:pt x="16051482" y="4170351"/>
                </a:cubicBezTo>
                <a:cubicBezTo>
                  <a:pt x="16045245" y="4206150"/>
                  <a:pt x="16043805" y="4211527"/>
                  <a:pt x="16038556" y="4218901"/>
                </a:cubicBezTo>
                <a:cubicBezTo>
                  <a:pt x="16034840" y="4224057"/>
                  <a:pt x="16031476" y="4226995"/>
                  <a:pt x="16022847" y="4232465"/>
                </a:cubicBezTo>
                <a:cubicBezTo>
                  <a:pt x="16015172" y="4237323"/>
                  <a:pt x="16012748" y="4239327"/>
                  <a:pt x="16010035" y="4243212"/>
                </a:cubicBezTo>
                <a:cubicBezTo>
                  <a:pt x="16006129" y="4248686"/>
                  <a:pt x="16004935" y="4254062"/>
                  <a:pt x="16006121" y="4260983"/>
                </a:cubicBezTo>
                <a:cubicBezTo>
                  <a:pt x="16007247" y="4267793"/>
                  <a:pt x="16011113" y="4273481"/>
                  <a:pt x="16018104" y="4278634"/>
                </a:cubicBezTo>
                <a:cubicBezTo>
                  <a:pt x="16028720" y="4286422"/>
                  <a:pt x="16042989" y="4290816"/>
                  <a:pt x="16057244" y="4290611"/>
                </a:cubicBezTo>
                <a:cubicBezTo>
                  <a:pt x="16057817" y="4290635"/>
                  <a:pt x="16060955" y="4290178"/>
                  <a:pt x="16064244" y="4289656"/>
                </a:cubicBezTo>
                <a:close/>
                <a:moveTo>
                  <a:pt x="14806669" y="4554828"/>
                </a:moveTo>
                <a:cubicBezTo>
                  <a:pt x="14814377" y="4557670"/>
                  <a:pt x="14826681" y="4555421"/>
                  <a:pt x="14835526" y="4549516"/>
                </a:cubicBezTo>
                <a:cubicBezTo>
                  <a:pt x="14844395" y="4543635"/>
                  <a:pt x="14848150" y="4536667"/>
                  <a:pt x="14846322" y="4529526"/>
                </a:cubicBezTo>
                <a:cubicBezTo>
                  <a:pt x="14845680" y="4526932"/>
                  <a:pt x="14844543" y="4524905"/>
                  <a:pt x="14842641" y="4522904"/>
                </a:cubicBezTo>
                <a:cubicBezTo>
                  <a:pt x="14840714" y="4520853"/>
                  <a:pt x="14838441" y="4519395"/>
                  <a:pt x="14834414" y="4517666"/>
                </a:cubicBezTo>
                <a:cubicBezTo>
                  <a:pt x="14826285" y="4514157"/>
                  <a:pt x="14822827" y="4511736"/>
                  <a:pt x="14819960" y="4507584"/>
                </a:cubicBezTo>
                <a:cubicBezTo>
                  <a:pt x="14817267" y="4503680"/>
                  <a:pt x="14816329" y="4501357"/>
                  <a:pt x="14808719" y="4479713"/>
                </a:cubicBezTo>
                <a:cubicBezTo>
                  <a:pt x="14803580" y="4465035"/>
                  <a:pt x="14801604" y="4459154"/>
                  <a:pt x="14801752" y="4458932"/>
                </a:cubicBezTo>
                <a:cubicBezTo>
                  <a:pt x="14801826" y="4458808"/>
                  <a:pt x="14802889" y="4458191"/>
                  <a:pt x="14804100" y="4457598"/>
                </a:cubicBezTo>
                <a:cubicBezTo>
                  <a:pt x="14813241" y="4453002"/>
                  <a:pt x="14825939" y="4444304"/>
                  <a:pt x="14834142" y="4437039"/>
                </a:cubicBezTo>
                <a:cubicBezTo>
                  <a:pt x="14835254" y="4436051"/>
                  <a:pt x="14836217" y="4435236"/>
                  <a:pt x="14836267" y="4435236"/>
                </a:cubicBezTo>
                <a:cubicBezTo>
                  <a:pt x="14836316" y="4435236"/>
                  <a:pt x="14836662" y="4435878"/>
                  <a:pt x="14837008" y="4436669"/>
                </a:cubicBezTo>
                <a:cubicBezTo>
                  <a:pt x="14838218" y="4439362"/>
                  <a:pt x="14838441" y="4440721"/>
                  <a:pt x="14838664" y="4446726"/>
                </a:cubicBezTo>
                <a:cubicBezTo>
                  <a:pt x="14838935" y="4454188"/>
                  <a:pt x="14839330" y="4455398"/>
                  <a:pt x="14842344" y="4458289"/>
                </a:cubicBezTo>
                <a:cubicBezTo>
                  <a:pt x="14844518" y="4460365"/>
                  <a:pt x="14846569" y="4461255"/>
                  <a:pt x="14849410" y="4461378"/>
                </a:cubicBezTo>
                <a:cubicBezTo>
                  <a:pt x="14852078" y="4461502"/>
                  <a:pt x="14854228" y="4461057"/>
                  <a:pt x="14856871" y="4459822"/>
                </a:cubicBezTo>
                <a:cubicBezTo>
                  <a:pt x="14866433" y="4455399"/>
                  <a:pt x="14873943" y="4444749"/>
                  <a:pt x="14872757" y="4437287"/>
                </a:cubicBezTo>
                <a:cubicBezTo>
                  <a:pt x="14872362" y="4434890"/>
                  <a:pt x="14871448" y="4433135"/>
                  <a:pt x="14869570" y="4431258"/>
                </a:cubicBezTo>
                <a:cubicBezTo>
                  <a:pt x="14867890" y="4429552"/>
                  <a:pt x="14866161" y="4428515"/>
                  <a:pt x="14864308" y="4428070"/>
                </a:cubicBezTo>
                <a:cubicBezTo>
                  <a:pt x="14863715" y="4427922"/>
                  <a:pt x="14861121" y="4427699"/>
                  <a:pt x="14858527" y="4427576"/>
                </a:cubicBezTo>
                <a:cubicBezTo>
                  <a:pt x="14855932" y="4427452"/>
                  <a:pt x="14853042" y="4427181"/>
                  <a:pt x="14852079" y="4426983"/>
                </a:cubicBezTo>
                <a:cubicBezTo>
                  <a:pt x="14850201" y="4426587"/>
                  <a:pt x="14847162" y="4425451"/>
                  <a:pt x="14846915" y="4425056"/>
                </a:cubicBezTo>
                <a:cubicBezTo>
                  <a:pt x="14846841" y="4424932"/>
                  <a:pt x="14847582" y="4423919"/>
                  <a:pt x="14848595" y="4422807"/>
                </a:cubicBezTo>
                <a:cubicBezTo>
                  <a:pt x="14856946" y="4413516"/>
                  <a:pt x="14864086" y="4403213"/>
                  <a:pt x="14870929" y="4390586"/>
                </a:cubicBezTo>
                <a:lnTo>
                  <a:pt x="14871893" y="4388832"/>
                </a:lnTo>
                <a:lnTo>
                  <a:pt x="14881651" y="4392217"/>
                </a:lnTo>
                <a:cubicBezTo>
                  <a:pt x="14898279" y="4398024"/>
                  <a:pt x="14910631" y="4402521"/>
                  <a:pt x="14914313" y="4404102"/>
                </a:cubicBezTo>
                <a:cubicBezTo>
                  <a:pt x="14919254" y="4406227"/>
                  <a:pt x="14922738" y="4408797"/>
                  <a:pt x="14925183" y="4412083"/>
                </a:cubicBezTo>
                <a:cubicBezTo>
                  <a:pt x="14926863" y="4414381"/>
                  <a:pt x="14928099" y="4416753"/>
                  <a:pt x="14930298" y="4421918"/>
                </a:cubicBezTo>
                <a:cubicBezTo>
                  <a:pt x="14933435" y="4429330"/>
                  <a:pt x="14936178" y="4432073"/>
                  <a:pt x="14941984" y="4433556"/>
                </a:cubicBezTo>
                <a:cubicBezTo>
                  <a:pt x="14947938" y="4435063"/>
                  <a:pt x="14954238" y="4432419"/>
                  <a:pt x="14959451" y="4426242"/>
                </a:cubicBezTo>
                <a:cubicBezTo>
                  <a:pt x="14964095" y="4420707"/>
                  <a:pt x="14967283" y="4413961"/>
                  <a:pt x="14968493" y="4407117"/>
                </a:cubicBezTo>
                <a:cubicBezTo>
                  <a:pt x="14968987" y="4404201"/>
                  <a:pt x="14968987" y="4398666"/>
                  <a:pt x="14968468" y="4396368"/>
                </a:cubicBezTo>
                <a:cubicBezTo>
                  <a:pt x="14967209" y="4390833"/>
                  <a:pt x="14963453" y="4386707"/>
                  <a:pt x="14958240" y="4385125"/>
                </a:cubicBezTo>
                <a:cubicBezTo>
                  <a:pt x="14954065" y="4383865"/>
                  <a:pt x="14951298" y="4384211"/>
                  <a:pt x="14944232" y="4386929"/>
                </a:cubicBezTo>
                <a:cubicBezTo>
                  <a:pt x="14937808" y="4389400"/>
                  <a:pt x="14936326" y="4389771"/>
                  <a:pt x="14932422" y="4389944"/>
                </a:cubicBezTo>
                <a:cubicBezTo>
                  <a:pt x="14927209" y="4390166"/>
                  <a:pt x="14924146" y="4389375"/>
                  <a:pt x="14916611" y="4385941"/>
                </a:cubicBezTo>
                <a:cubicBezTo>
                  <a:pt x="14911175" y="4383445"/>
                  <a:pt x="14880812" y="4368916"/>
                  <a:pt x="14880466" y="4368644"/>
                </a:cubicBezTo>
                <a:cubicBezTo>
                  <a:pt x="14880416" y="4368595"/>
                  <a:pt x="14880886" y="4366964"/>
                  <a:pt x="14881503" y="4365037"/>
                </a:cubicBezTo>
                <a:cubicBezTo>
                  <a:pt x="14885209" y="4353424"/>
                  <a:pt x="14887853" y="4339068"/>
                  <a:pt x="14888471" y="4327059"/>
                </a:cubicBezTo>
                <a:cubicBezTo>
                  <a:pt x="14888669" y="4323303"/>
                  <a:pt x="14888421" y="4323501"/>
                  <a:pt x="14891213" y="4324786"/>
                </a:cubicBezTo>
                <a:cubicBezTo>
                  <a:pt x="14893510" y="4325848"/>
                  <a:pt x="14894696" y="4326738"/>
                  <a:pt x="14898328" y="4330197"/>
                </a:cubicBezTo>
                <a:cubicBezTo>
                  <a:pt x="14900132" y="4331902"/>
                  <a:pt x="14902207" y="4333656"/>
                  <a:pt x="14902924" y="4334101"/>
                </a:cubicBezTo>
                <a:cubicBezTo>
                  <a:pt x="14907271" y="4336695"/>
                  <a:pt x="14912657" y="4335905"/>
                  <a:pt x="14916364" y="4332100"/>
                </a:cubicBezTo>
                <a:cubicBezTo>
                  <a:pt x="14922243" y="4326095"/>
                  <a:pt x="14923479" y="4312085"/>
                  <a:pt x="14918883" y="4303412"/>
                </a:cubicBezTo>
                <a:cubicBezTo>
                  <a:pt x="14917748" y="4301262"/>
                  <a:pt x="14915276" y="4298767"/>
                  <a:pt x="14913423" y="4297852"/>
                </a:cubicBezTo>
                <a:cubicBezTo>
                  <a:pt x="14911521" y="4296938"/>
                  <a:pt x="14909149" y="4296568"/>
                  <a:pt x="14906926" y="4296889"/>
                </a:cubicBezTo>
                <a:cubicBezTo>
                  <a:pt x="14903862" y="4297334"/>
                  <a:pt x="14902281" y="4298347"/>
                  <a:pt x="14897414" y="4302992"/>
                </a:cubicBezTo>
                <a:cubicBezTo>
                  <a:pt x="14895882" y="4304450"/>
                  <a:pt x="14894079" y="4306031"/>
                  <a:pt x="14893437" y="4306476"/>
                </a:cubicBezTo>
                <a:cubicBezTo>
                  <a:pt x="14892275" y="4307267"/>
                  <a:pt x="14889310" y="4308725"/>
                  <a:pt x="14888841" y="4308725"/>
                </a:cubicBezTo>
                <a:cubicBezTo>
                  <a:pt x="14888569" y="4308725"/>
                  <a:pt x="14888470" y="4307959"/>
                  <a:pt x="14888075" y="4303288"/>
                </a:cubicBezTo>
                <a:cubicBezTo>
                  <a:pt x="14887556" y="4296963"/>
                  <a:pt x="14886296" y="4289105"/>
                  <a:pt x="14884740" y="4282286"/>
                </a:cubicBezTo>
                <a:cubicBezTo>
                  <a:pt x="14883949" y="4278802"/>
                  <a:pt x="14882022" y="4271809"/>
                  <a:pt x="14881331" y="4269808"/>
                </a:cubicBezTo>
                <a:lnTo>
                  <a:pt x="14880984" y="4268819"/>
                </a:lnTo>
                <a:lnTo>
                  <a:pt x="14884468" y="4267139"/>
                </a:lnTo>
                <a:cubicBezTo>
                  <a:pt x="14891015" y="4263951"/>
                  <a:pt x="14904010" y="4257774"/>
                  <a:pt x="14909816" y="4255056"/>
                </a:cubicBezTo>
                <a:cubicBezTo>
                  <a:pt x="14920786" y="4249941"/>
                  <a:pt x="14924665" y="4248434"/>
                  <a:pt x="14927975" y="4248064"/>
                </a:cubicBezTo>
                <a:cubicBezTo>
                  <a:pt x="14928791" y="4247989"/>
                  <a:pt x="14929853" y="4247866"/>
                  <a:pt x="14930322" y="4247792"/>
                </a:cubicBezTo>
                <a:cubicBezTo>
                  <a:pt x="14931656" y="4247619"/>
                  <a:pt x="14935856" y="4248162"/>
                  <a:pt x="14938055" y="4248805"/>
                </a:cubicBezTo>
                <a:cubicBezTo>
                  <a:pt x="14939168" y="4249126"/>
                  <a:pt x="14941910" y="4250139"/>
                  <a:pt x="14944158" y="4251028"/>
                </a:cubicBezTo>
                <a:cubicBezTo>
                  <a:pt x="14946406" y="4251943"/>
                  <a:pt x="14949050" y="4252906"/>
                  <a:pt x="14950062" y="4253154"/>
                </a:cubicBezTo>
                <a:cubicBezTo>
                  <a:pt x="14955127" y="4254463"/>
                  <a:pt x="14960019" y="4253055"/>
                  <a:pt x="14963947" y="4249176"/>
                </a:cubicBezTo>
                <a:cubicBezTo>
                  <a:pt x="14967208" y="4245963"/>
                  <a:pt x="14968691" y="4241911"/>
                  <a:pt x="14968691" y="4236327"/>
                </a:cubicBezTo>
                <a:cubicBezTo>
                  <a:pt x="14968691" y="4226220"/>
                  <a:pt x="14964095" y="4215423"/>
                  <a:pt x="14957030" y="4208850"/>
                </a:cubicBezTo>
                <a:cubicBezTo>
                  <a:pt x="14953003" y="4205143"/>
                  <a:pt x="14948950" y="4203463"/>
                  <a:pt x="14944627" y="4203785"/>
                </a:cubicBezTo>
                <a:cubicBezTo>
                  <a:pt x="14941045" y="4204056"/>
                  <a:pt x="14937166" y="4205959"/>
                  <a:pt x="14934720" y="4208628"/>
                </a:cubicBezTo>
                <a:cubicBezTo>
                  <a:pt x="14932966" y="4210555"/>
                  <a:pt x="14932151" y="4211963"/>
                  <a:pt x="14929729" y="4217375"/>
                </a:cubicBezTo>
                <a:cubicBezTo>
                  <a:pt x="14927037" y="4223403"/>
                  <a:pt x="14925850" y="4225282"/>
                  <a:pt x="14922935" y="4228172"/>
                </a:cubicBezTo>
                <a:cubicBezTo>
                  <a:pt x="14919081" y="4232003"/>
                  <a:pt x="14916858" y="4233090"/>
                  <a:pt x="14902899" y="4238056"/>
                </a:cubicBezTo>
                <a:cubicBezTo>
                  <a:pt x="14892152" y="4241886"/>
                  <a:pt x="14873276" y="4248434"/>
                  <a:pt x="14873004" y="4248434"/>
                </a:cubicBezTo>
                <a:cubicBezTo>
                  <a:pt x="14872881" y="4248434"/>
                  <a:pt x="14872362" y="4247619"/>
                  <a:pt x="14871868" y="4246655"/>
                </a:cubicBezTo>
                <a:cubicBezTo>
                  <a:pt x="14866754" y="4236474"/>
                  <a:pt x="14859416" y="4225405"/>
                  <a:pt x="14852079" y="4216732"/>
                </a:cubicBezTo>
                <a:cubicBezTo>
                  <a:pt x="14850621" y="4214978"/>
                  <a:pt x="14849138" y="4213224"/>
                  <a:pt x="14848817" y="4212828"/>
                </a:cubicBezTo>
                <a:lnTo>
                  <a:pt x="14848224" y="4212111"/>
                </a:lnTo>
                <a:lnTo>
                  <a:pt x="14849385" y="4211593"/>
                </a:lnTo>
                <a:cubicBezTo>
                  <a:pt x="14851436" y="4210703"/>
                  <a:pt x="14853659" y="4210357"/>
                  <a:pt x="14858552" y="4210234"/>
                </a:cubicBezTo>
                <a:cubicBezTo>
                  <a:pt x="14863937" y="4210110"/>
                  <a:pt x="14865691" y="4209838"/>
                  <a:pt x="14867421" y="4208973"/>
                </a:cubicBezTo>
                <a:cubicBezTo>
                  <a:pt x="14870089" y="4207614"/>
                  <a:pt x="14872634" y="4204205"/>
                  <a:pt x="14873252" y="4201116"/>
                </a:cubicBezTo>
                <a:cubicBezTo>
                  <a:pt x="14874808" y="4193579"/>
                  <a:pt x="14867396" y="4182362"/>
                  <a:pt x="14857835" y="4177790"/>
                </a:cubicBezTo>
                <a:cubicBezTo>
                  <a:pt x="14854821" y="4176333"/>
                  <a:pt x="14853240" y="4175937"/>
                  <a:pt x="14850645" y="4175962"/>
                </a:cubicBezTo>
                <a:cubicBezTo>
                  <a:pt x="14847237" y="4175986"/>
                  <a:pt x="14844197" y="4177617"/>
                  <a:pt x="14841973" y="4180558"/>
                </a:cubicBezTo>
                <a:cubicBezTo>
                  <a:pt x="14840294" y="4182806"/>
                  <a:pt x="14839898" y="4184437"/>
                  <a:pt x="14839627" y="4190170"/>
                </a:cubicBezTo>
                <a:cubicBezTo>
                  <a:pt x="14839503" y="4192838"/>
                  <a:pt x="14839256" y="4195779"/>
                  <a:pt x="14839058" y="4196718"/>
                </a:cubicBezTo>
                <a:cubicBezTo>
                  <a:pt x="14838688" y="4198447"/>
                  <a:pt x="14837749" y="4201239"/>
                  <a:pt x="14837502" y="4201240"/>
                </a:cubicBezTo>
                <a:cubicBezTo>
                  <a:pt x="14837428" y="4201240"/>
                  <a:pt x="14836193" y="4200201"/>
                  <a:pt x="14834759" y="4198942"/>
                </a:cubicBezTo>
                <a:cubicBezTo>
                  <a:pt x="14825717" y="4191034"/>
                  <a:pt x="14816354" y="4184511"/>
                  <a:pt x="14805606" y="4178655"/>
                </a:cubicBezTo>
                <a:cubicBezTo>
                  <a:pt x="14802815" y="4177123"/>
                  <a:pt x="14802098" y="4176629"/>
                  <a:pt x="14802221" y="4176308"/>
                </a:cubicBezTo>
                <a:cubicBezTo>
                  <a:pt x="14802320" y="4176085"/>
                  <a:pt x="14803580" y="4172478"/>
                  <a:pt x="14805063" y="4168253"/>
                </a:cubicBezTo>
                <a:cubicBezTo>
                  <a:pt x="14812672" y="4146484"/>
                  <a:pt x="14816872" y="4135340"/>
                  <a:pt x="14818626" y="4132350"/>
                </a:cubicBezTo>
                <a:cubicBezTo>
                  <a:pt x="14820825" y="4128595"/>
                  <a:pt x="14823765" y="4125629"/>
                  <a:pt x="14827273" y="4123603"/>
                </a:cubicBezTo>
                <a:cubicBezTo>
                  <a:pt x="14828286" y="4123035"/>
                  <a:pt x="14831029" y="4121750"/>
                  <a:pt x="14833327" y="4120737"/>
                </a:cubicBezTo>
                <a:cubicBezTo>
                  <a:pt x="14838910" y="4118340"/>
                  <a:pt x="14840442" y="4117451"/>
                  <a:pt x="14842443" y="4115474"/>
                </a:cubicBezTo>
                <a:cubicBezTo>
                  <a:pt x="14845111" y="4112805"/>
                  <a:pt x="14846569" y="4109173"/>
                  <a:pt x="14846569" y="4105121"/>
                </a:cubicBezTo>
                <a:cubicBezTo>
                  <a:pt x="14846569" y="4101637"/>
                  <a:pt x="14845457" y="4098597"/>
                  <a:pt x="14843011" y="4095311"/>
                </a:cubicBezTo>
                <a:cubicBezTo>
                  <a:pt x="14839528" y="4090715"/>
                  <a:pt x="14832289" y="4085724"/>
                  <a:pt x="14826014" y="4083648"/>
                </a:cubicBezTo>
                <a:cubicBezTo>
                  <a:pt x="14821468" y="4082141"/>
                  <a:pt x="14819812" y="4081844"/>
                  <a:pt x="14815167" y="4081721"/>
                </a:cubicBezTo>
                <a:cubicBezTo>
                  <a:pt x="14811314" y="4081597"/>
                  <a:pt x="14810622" y="4081647"/>
                  <a:pt x="14808744" y="4082116"/>
                </a:cubicBezTo>
                <a:cubicBezTo>
                  <a:pt x="14805557" y="4082907"/>
                  <a:pt x="14803729" y="4083920"/>
                  <a:pt x="14801579" y="4086070"/>
                </a:cubicBezTo>
                <a:cubicBezTo>
                  <a:pt x="14800097" y="4087552"/>
                  <a:pt x="14799479" y="4088393"/>
                  <a:pt x="14798689" y="4090048"/>
                </a:cubicBezTo>
                <a:cubicBezTo>
                  <a:pt x="14797355" y="4092840"/>
                  <a:pt x="14797058" y="4094347"/>
                  <a:pt x="14797206" y="4097486"/>
                </a:cubicBezTo>
                <a:cubicBezTo>
                  <a:pt x="14797355" y="4100228"/>
                  <a:pt x="14797676" y="4101389"/>
                  <a:pt x="14800221" y="4107962"/>
                </a:cubicBezTo>
                <a:cubicBezTo>
                  <a:pt x="14803012" y="4115177"/>
                  <a:pt x="14803432" y="4120119"/>
                  <a:pt x="14801679" y="4126123"/>
                </a:cubicBezTo>
                <a:cubicBezTo>
                  <a:pt x="14800715" y="4129484"/>
                  <a:pt x="14798195" y="4135043"/>
                  <a:pt x="14789128" y="4153798"/>
                </a:cubicBezTo>
                <a:cubicBezTo>
                  <a:pt x="14786978" y="4158221"/>
                  <a:pt x="14784532" y="4163286"/>
                  <a:pt x="14783667" y="4165090"/>
                </a:cubicBezTo>
                <a:lnTo>
                  <a:pt x="14782111" y="4168351"/>
                </a:lnTo>
                <a:lnTo>
                  <a:pt x="14779937" y="4167610"/>
                </a:lnTo>
                <a:cubicBezTo>
                  <a:pt x="14768918" y="4163854"/>
                  <a:pt x="14755083" y="4161136"/>
                  <a:pt x="14742137" y="4160198"/>
                </a:cubicBezTo>
                <a:lnTo>
                  <a:pt x="14737912" y="4159876"/>
                </a:lnTo>
                <a:lnTo>
                  <a:pt x="14738505" y="4158493"/>
                </a:lnTo>
                <a:cubicBezTo>
                  <a:pt x="14739617" y="4155972"/>
                  <a:pt x="14740679" y="4154514"/>
                  <a:pt x="14743768" y="4151253"/>
                </a:cubicBezTo>
                <a:cubicBezTo>
                  <a:pt x="14748462" y="4146237"/>
                  <a:pt x="14749474" y="4144384"/>
                  <a:pt x="14749475" y="4140800"/>
                </a:cubicBezTo>
                <a:cubicBezTo>
                  <a:pt x="14749475" y="4137465"/>
                  <a:pt x="14748289" y="4134797"/>
                  <a:pt x="14745719" y="4132400"/>
                </a:cubicBezTo>
                <a:cubicBezTo>
                  <a:pt x="14742211" y="4129138"/>
                  <a:pt x="14736701" y="4127359"/>
                  <a:pt x="14730081" y="4127334"/>
                </a:cubicBezTo>
                <a:cubicBezTo>
                  <a:pt x="14723607" y="4127309"/>
                  <a:pt x="14718097" y="4129064"/>
                  <a:pt x="14714614" y="4132251"/>
                </a:cubicBezTo>
                <a:cubicBezTo>
                  <a:pt x="14711896" y="4134772"/>
                  <a:pt x="14710761" y="4137588"/>
                  <a:pt x="14711007" y="4141320"/>
                </a:cubicBezTo>
                <a:cubicBezTo>
                  <a:pt x="14711205" y="4144754"/>
                  <a:pt x="14712267" y="4146558"/>
                  <a:pt x="14716986" y="4151549"/>
                </a:cubicBezTo>
                <a:cubicBezTo>
                  <a:pt x="14718443" y="4153106"/>
                  <a:pt x="14720124" y="4155107"/>
                  <a:pt x="14720716" y="4156021"/>
                </a:cubicBezTo>
                <a:cubicBezTo>
                  <a:pt x="14721729" y="4157628"/>
                  <a:pt x="14722693" y="4159654"/>
                  <a:pt x="14722520" y="4159827"/>
                </a:cubicBezTo>
                <a:cubicBezTo>
                  <a:pt x="14722471" y="4159876"/>
                  <a:pt x="14720766" y="4160049"/>
                  <a:pt x="14718716" y="4160222"/>
                </a:cubicBezTo>
                <a:cubicBezTo>
                  <a:pt x="14706634" y="4161136"/>
                  <a:pt x="14694158" y="4163533"/>
                  <a:pt x="14683188" y="4167067"/>
                </a:cubicBezTo>
                <a:cubicBezTo>
                  <a:pt x="14681706" y="4167536"/>
                  <a:pt x="14680471" y="4167882"/>
                  <a:pt x="14680446" y="4167833"/>
                </a:cubicBezTo>
                <a:cubicBezTo>
                  <a:pt x="14680297" y="4167684"/>
                  <a:pt x="14671947" y="4150215"/>
                  <a:pt x="14668884" y="4143667"/>
                </a:cubicBezTo>
                <a:cubicBezTo>
                  <a:pt x="14661298" y="4127581"/>
                  <a:pt x="14660286" y="4124690"/>
                  <a:pt x="14660286" y="4119304"/>
                </a:cubicBezTo>
                <a:cubicBezTo>
                  <a:pt x="14660286" y="4115400"/>
                  <a:pt x="14660953" y="4112756"/>
                  <a:pt x="14663696" y="4105985"/>
                </a:cubicBezTo>
                <a:cubicBezTo>
                  <a:pt x="14665696" y="4101019"/>
                  <a:pt x="14666042" y="4099586"/>
                  <a:pt x="14666042" y="4096720"/>
                </a:cubicBezTo>
                <a:cubicBezTo>
                  <a:pt x="14666042" y="4094792"/>
                  <a:pt x="14665919" y="4094051"/>
                  <a:pt x="14665351" y="4092519"/>
                </a:cubicBezTo>
                <a:cubicBezTo>
                  <a:pt x="14662311" y="4084316"/>
                  <a:pt x="14654629" y="4080634"/>
                  <a:pt x="14643856" y="4082264"/>
                </a:cubicBezTo>
                <a:cubicBezTo>
                  <a:pt x="14634987" y="4083599"/>
                  <a:pt x="14627032" y="4087577"/>
                  <a:pt x="14621473" y="4093458"/>
                </a:cubicBezTo>
                <a:cubicBezTo>
                  <a:pt x="14619274" y="4095781"/>
                  <a:pt x="14618113" y="4097510"/>
                  <a:pt x="14617149" y="4099882"/>
                </a:cubicBezTo>
                <a:cubicBezTo>
                  <a:pt x="14614382" y="4106751"/>
                  <a:pt x="14617742" y="4114856"/>
                  <a:pt x="14624832" y="4118513"/>
                </a:cubicBezTo>
                <a:cubicBezTo>
                  <a:pt x="14626068" y="4119131"/>
                  <a:pt x="14628612" y="4120341"/>
                  <a:pt x="14630515" y="4121181"/>
                </a:cubicBezTo>
                <a:cubicBezTo>
                  <a:pt x="14635061" y="4123183"/>
                  <a:pt x="14637483" y="4124641"/>
                  <a:pt x="14639706" y="4126716"/>
                </a:cubicBezTo>
                <a:cubicBezTo>
                  <a:pt x="14644326" y="4131016"/>
                  <a:pt x="14645759" y="4133932"/>
                  <a:pt x="14652306" y="4152686"/>
                </a:cubicBezTo>
                <a:cubicBezTo>
                  <a:pt x="14652775" y="4154045"/>
                  <a:pt x="14653887" y="4157208"/>
                  <a:pt x="14654777" y="4159728"/>
                </a:cubicBezTo>
                <a:cubicBezTo>
                  <a:pt x="14655666" y="4162248"/>
                  <a:pt x="14657296" y="4166968"/>
                  <a:pt x="14658433" y="4170229"/>
                </a:cubicBezTo>
                <a:lnTo>
                  <a:pt x="14660483" y="4176184"/>
                </a:lnTo>
                <a:lnTo>
                  <a:pt x="14658433" y="4177222"/>
                </a:lnTo>
                <a:cubicBezTo>
                  <a:pt x="14648353" y="4182386"/>
                  <a:pt x="14636864" y="4190120"/>
                  <a:pt x="14628316" y="4197508"/>
                </a:cubicBezTo>
                <a:cubicBezTo>
                  <a:pt x="14625870" y="4199609"/>
                  <a:pt x="14625599" y="4199782"/>
                  <a:pt x="14625302" y="4199386"/>
                </a:cubicBezTo>
                <a:cubicBezTo>
                  <a:pt x="14624561" y="4198398"/>
                  <a:pt x="14624141" y="4195408"/>
                  <a:pt x="14623943" y="4189997"/>
                </a:cubicBezTo>
                <a:cubicBezTo>
                  <a:pt x="14623845" y="4187007"/>
                  <a:pt x="14623622" y="4184116"/>
                  <a:pt x="14623474" y="4183572"/>
                </a:cubicBezTo>
                <a:cubicBezTo>
                  <a:pt x="14622905" y="4181719"/>
                  <a:pt x="14621917" y="4180113"/>
                  <a:pt x="14620435" y="4178680"/>
                </a:cubicBezTo>
                <a:cubicBezTo>
                  <a:pt x="14616433" y="4174825"/>
                  <a:pt x="14611195" y="4174405"/>
                  <a:pt x="14605068" y="4177469"/>
                </a:cubicBezTo>
                <a:cubicBezTo>
                  <a:pt x="14595803" y="4182065"/>
                  <a:pt x="14588713" y="4192393"/>
                  <a:pt x="14589874" y="4199559"/>
                </a:cubicBezTo>
                <a:cubicBezTo>
                  <a:pt x="14590541" y="4203834"/>
                  <a:pt x="14594000" y="4207688"/>
                  <a:pt x="14598150" y="4208776"/>
                </a:cubicBezTo>
                <a:cubicBezTo>
                  <a:pt x="14599040" y="4208998"/>
                  <a:pt x="14601584" y="4209270"/>
                  <a:pt x="14604450" y="4209393"/>
                </a:cubicBezTo>
                <a:cubicBezTo>
                  <a:pt x="14608922" y="4209616"/>
                  <a:pt x="14611393" y="4209962"/>
                  <a:pt x="14613221" y="4210678"/>
                </a:cubicBezTo>
                <a:cubicBezTo>
                  <a:pt x="14613641" y="4210827"/>
                  <a:pt x="14614012" y="4211000"/>
                  <a:pt x="14614036" y="4211024"/>
                </a:cubicBezTo>
                <a:cubicBezTo>
                  <a:pt x="14614086" y="4211049"/>
                  <a:pt x="14612677" y="4212779"/>
                  <a:pt x="14610899" y="4214829"/>
                </a:cubicBezTo>
                <a:cubicBezTo>
                  <a:pt x="14603166" y="4223799"/>
                  <a:pt x="14596223" y="4234004"/>
                  <a:pt x="14590516" y="4244802"/>
                </a:cubicBezTo>
                <a:cubicBezTo>
                  <a:pt x="14589602" y="4246531"/>
                  <a:pt x="14588811" y="4247940"/>
                  <a:pt x="14588762" y="4247940"/>
                </a:cubicBezTo>
                <a:cubicBezTo>
                  <a:pt x="14588416" y="4247940"/>
                  <a:pt x="14562475" y="4238748"/>
                  <a:pt x="14555606" y="4236178"/>
                </a:cubicBezTo>
                <a:cubicBezTo>
                  <a:pt x="14545032" y="4232249"/>
                  <a:pt x="14541796" y="4230371"/>
                  <a:pt x="14538485" y="4226270"/>
                </a:cubicBezTo>
                <a:cubicBezTo>
                  <a:pt x="14536583" y="4223898"/>
                  <a:pt x="14535545" y="4222044"/>
                  <a:pt x="14533248" y="4216707"/>
                </a:cubicBezTo>
                <a:cubicBezTo>
                  <a:pt x="14532210" y="4214286"/>
                  <a:pt x="14530975" y="4211666"/>
                  <a:pt x="14530530" y="4210901"/>
                </a:cubicBezTo>
                <a:cubicBezTo>
                  <a:pt x="14529393" y="4208974"/>
                  <a:pt x="14526799" y="4206453"/>
                  <a:pt x="14524971" y="4205489"/>
                </a:cubicBezTo>
                <a:cubicBezTo>
                  <a:pt x="14521833" y="4203834"/>
                  <a:pt x="14517560" y="4203265"/>
                  <a:pt x="14514397" y="4204081"/>
                </a:cubicBezTo>
                <a:cubicBezTo>
                  <a:pt x="14506244" y="4206157"/>
                  <a:pt x="14498264" y="4216065"/>
                  <a:pt x="14495201" y="4227901"/>
                </a:cubicBezTo>
                <a:cubicBezTo>
                  <a:pt x="14494558" y="4230372"/>
                  <a:pt x="14494434" y="4231335"/>
                  <a:pt x="14494335" y="4234992"/>
                </a:cubicBezTo>
                <a:cubicBezTo>
                  <a:pt x="14494187" y="4239959"/>
                  <a:pt x="14494509" y="4241985"/>
                  <a:pt x="14495917" y="4244975"/>
                </a:cubicBezTo>
                <a:cubicBezTo>
                  <a:pt x="14497621" y="4248533"/>
                  <a:pt x="14501525" y="4251671"/>
                  <a:pt x="14505626" y="4252758"/>
                </a:cubicBezTo>
                <a:cubicBezTo>
                  <a:pt x="14507578" y="4253277"/>
                  <a:pt x="14511086" y="4253228"/>
                  <a:pt x="14513334" y="4252659"/>
                </a:cubicBezTo>
                <a:cubicBezTo>
                  <a:pt x="14514372" y="4252388"/>
                  <a:pt x="14516917" y="4251498"/>
                  <a:pt x="14519041" y="4250682"/>
                </a:cubicBezTo>
                <a:cubicBezTo>
                  <a:pt x="14527046" y="4247544"/>
                  <a:pt x="14531024" y="4246976"/>
                  <a:pt x="14536583" y="4248088"/>
                </a:cubicBezTo>
                <a:cubicBezTo>
                  <a:pt x="14540733" y="4248928"/>
                  <a:pt x="14544341" y="4250509"/>
                  <a:pt x="14565909" y="4260912"/>
                </a:cubicBezTo>
                <a:cubicBezTo>
                  <a:pt x="14570331" y="4263037"/>
                  <a:pt x="14575446" y="4265508"/>
                  <a:pt x="14577323" y="4266398"/>
                </a:cubicBezTo>
                <a:lnTo>
                  <a:pt x="14580683" y="4268004"/>
                </a:lnTo>
                <a:lnTo>
                  <a:pt x="14580214" y="4269388"/>
                </a:lnTo>
                <a:cubicBezTo>
                  <a:pt x="14576780" y="4279345"/>
                  <a:pt x="14574012" y="4293701"/>
                  <a:pt x="14573049" y="4306575"/>
                </a:cubicBezTo>
                <a:cubicBezTo>
                  <a:pt x="14572851" y="4309071"/>
                  <a:pt x="14572654" y="4310454"/>
                  <a:pt x="14572481" y="4310454"/>
                </a:cubicBezTo>
                <a:cubicBezTo>
                  <a:pt x="14571566" y="4310454"/>
                  <a:pt x="14568108" y="4307934"/>
                  <a:pt x="14565119" y="4305142"/>
                </a:cubicBezTo>
                <a:cubicBezTo>
                  <a:pt x="14559905" y="4300200"/>
                  <a:pt x="14558373" y="4299360"/>
                  <a:pt x="14554767" y="4299335"/>
                </a:cubicBezTo>
                <a:cubicBezTo>
                  <a:pt x="14551134" y="4299335"/>
                  <a:pt x="14548887" y="4300299"/>
                  <a:pt x="14546342" y="4302992"/>
                </a:cubicBezTo>
                <a:cubicBezTo>
                  <a:pt x="14544662" y="4304771"/>
                  <a:pt x="14543648" y="4306526"/>
                  <a:pt x="14542710" y="4309342"/>
                </a:cubicBezTo>
                <a:cubicBezTo>
                  <a:pt x="14539350" y="4319424"/>
                  <a:pt x="14541895" y="4332050"/>
                  <a:pt x="14548146" y="4336201"/>
                </a:cubicBezTo>
                <a:cubicBezTo>
                  <a:pt x="14550220" y="4337585"/>
                  <a:pt x="14551605" y="4337980"/>
                  <a:pt x="14554297" y="4337980"/>
                </a:cubicBezTo>
                <a:cubicBezTo>
                  <a:pt x="14558200" y="4337980"/>
                  <a:pt x="14560128" y="4336992"/>
                  <a:pt x="14564525" y="4332717"/>
                </a:cubicBezTo>
                <a:cubicBezTo>
                  <a:pt x="14567786" y="4329555"/>
                  <a:pt x="14569466" y="4328195"/>
                  <a:pt x="14571369" y="4327232"/>
                </a:cubicBezTo>
                <a:lnTo>
                  <a:pt x="14572802" y="4326515"/>
                </a:lnTo>
                <a:lnTo>
                  <a:pt x="14572926" y="4327825"/>
                </a:lnTo>
                <a:cubicBezTo>
                  <a:pt x="14573000" y="4328517"/>
                  <a:pt x="14573222" y="4331012"/>
                  <a:pt x="14573444" y="4333310"/>
                </a:cubicBezTo>
                <a:cubicBezTo>
                  <a:pt x="14574408" y="4343688"/>
                  <a:pt x="14576878" y="4355722"/>
                  <a:pt x="14580090" y="4365704"/>
                </a:cubicBezTo>
                <a:cubicBezTo>
                  <a:pt x="14580708" y="4367631"/>
                  <a:pt x="14581226" y="4369312"/>
                  <a:pt x="14581227" y="4369435"/>
                </a:cubicBezTo>
                <a:cubicBezTo>
                  <a:pt x="14581226" y="4369584"/>
                  <a:pt x="14579522" y="4370497"/>
                  <a:pt x="14577472" y="4371486"/>
                </a:cubicBezTo>
                <a:cubicBezTo>
                  <a:pt x="14541623" y="4388708"/>
                  <a:pt x="14540017" y="4389351"/>
                  <a:pt x="14533421" y="4389351"/>
                </a:cubicBezTo>
                <a:cubicBezTo>
                  <a:pt x="14529146" y="4389351"/>
                  <a:pt x="14527219" y="4388881"/>
                  <a:pt x="14520845" y="4386336"/>
                </a:cubicBezTo>
                <a:cubicBezTo>
                  <a:pt x="14512668" y="4383050"/>
                  <a:pt x="14509703" y="4382827"/>
                  <a:pt x="14505008" y="4385076"/>
                </a:cubicBezTo>
                <a:cubicBezTo>
                  <a:pt x="14500759" y="4387127"/>
                  <a:pt x="14498042" y="4390413"/>
                  <a:pt x="14496683" y="4395083"/>
                </a:cubicBezTo>
                <a:cubicBezTo>
                  <a:pt x="14495892" y="4397876"/>
                  <a:pt x="14495892" y="4404250"/>
                  <a:pt x="14496682" y="4407981"/>
                </a:cubicBezTo>
                <a:cubicBezTo>
                  <a:pt x="14499054" y="4418927"/>
                  <a:pt x="14505601" y="4428614"/>
                  <a:pt x="14512915" y="4432048"/>
                </a:cubicBezTo>
                <a:cubicBezTo>
                  <a:pt x="14515238" y="4433111"/>
                  <a:pt x="14516892" y="4433506"/>
                  <a:pt x="14519165" y="4433506"/>
                </a:cubicBezTo>
                <a:cubicBezTo>
                  <a:pt x="14523539" y="4433506"/>
                  <a:pt x="14528381" y="4431060"/>
                  <a:pt x="14530999" y="4427502"/>
                </a:cubicBezTo>
                <a:cubicBezTo>
                  <a:pt x="14532309" y="4425698"/>
                  <a:pt x="14533075" y="4424240"/>
                  <a:pt x="14535175" y="4419446"/>
                </a:cubicBezTo>
                <a:cubicBezTo>
                  <a:pt x="14537176" y="4414925"/>
                  <a:pt x="14538164" y="4413195"/>
                  <a:pt x="14539992" y="4410922"/>
                </a:cubicBezTo>
                <a:cubicBezTo>
                  <a:pt x="14542710" y="4407512"/>
                  <a:pt x="14546441" y="4405016"/>
                  <a:pt x="14552098" y="4402793"/>
                </a:cubicBezTo>
                <a:cubicBezTo>
                  <a:pt x="14555681" y="4401384"/>
                  <a:pt x="14562475" y="4398913"/>
                  <a:pt x="14567514" y="4397183"/>
                </a:cubicBezTo>
                <a:cubicBezTo>
                  <a:pt x="14570059" y="4396294"/>
                  <a:pt x="14575125" y="4394540"/>
                  <a:pt x="14585180" y="4391031"/>
                </a:cubicBezTo>
                <a:cubicBezTo>
                  <a:pt x="14587551" y="4390191"/>
                  <a:pt x="14589626" y="4389573"/>
                  <a:pt x="14589775" y="4389623"/>
                </a:cubicBezTo>
                <a:cubicBezTo>
                  <a:pt x="14589923" y="4389672"/>
                  <a:pt x="14590739" y="4391006"/>
                  <a:pt x="14591554" y="4392563"/>
                </a:cubicBezTo>
                <a:cubicBezTo>
                  <a:pt x="14596544" y="4402002"/>
                  <a:pt x="14603833" y="4412528"/>
                  <a:pt x="14611442" y="4421275"/>
                </a:cubicBezTo>
                <a:lnTo>
                  <a:pt x="14613592" y="4423746"/>
                </a:lnTo>
                <a:lnTo>
                  <a:pt x="14612554" y="4424191"/>
                </a:lnTo>
                <a:cubicBezTo>
                  <a:pt x="14610207" y="4425204"/>
                  <a:pt x="14608823" y="4425401"/>
                  <a:pt x="14603091" y="4425599"/>
                </a:cubicBezTo>
                <a:cubicBezTo>
                  <a:pt x="14595605" y="4425871"/>
                  <a:pt x="14594074" y="4426340"/>
                  <a:pt x="14591431" y="4429133"/>
                </a:cubicBezTo>
                <a:cubicBezTo>
                  <a:pt x="14587601" y="4433185"/>
                  <a:pt x="14587131" y="4437954"/>
                  <a:pt x="14589997" y="4444057"/>
                </a:cubicBezTo>
                <a:cubicBezTo>
                  <a:pt x="14591480" y="4447244"/>
                  <a:pt x="14593308" y="4449765"/>
                  <a:pt x="14596051" y="4452557"/>
                </a:cubicBezTo>
                <a:cubicBezTo>
                  <a:pt x="14600794" y="4457326"/>
                  <a:pt x="14606031" y="4459945"/>
                  <a:pt x="14610800" y="4459945"/>
                </a:cubicBezTo>
                <a:cubicBezTo>
                  <a:pt x="14614061" y="4459945"/>
                  <a:pt x="14616359" y="4458932"/>
                  <a:pt x="14618681" y="4456436"/>
                </a:cubicBezTo>
                <a:cubicBezTo>
                  <a:pt x="14621028" y="4453966"/>
                  <a:pt x="14621967" y="4451198"/>
                  <a:pt x="14621991" y="4446849"/>
                </a:cubicBezTo>
                <a:cubicBezTo>
                  <a:pt x="14621991" y="4443192"/>
                  <a:pt x="14622436" y="4439362"/>
                  <a:pt x="14623104" y="4437262"/>
                </a:cubicBezTo>
                <a:cubicBezTo>
                  <a:pt x="14624067" y="4434198"/>
                  <a:pt x="14624017" y="4434198"/>
                  <a:pt x="14626192" y="4436125"/>
                </a:cubicBezTo>
                <a:cubicBezTo>
                  <a:pt x="14635580" y="4444452"/>
                  <a:pt x="14647488" y="4452606"/>
                  <a:pt x="14657988" y="4457919"/>
                </a:cubicBezTo>
                <a:cubicBezTo>
                  <a:pt x="14659792" y="4458833"/>
                  <a:pt x="14661274" y="4459698"/>
                  <a:pt x="14661274" y="4459846"/>
                </a:cubicBezTo>
                <a:cubicBezTo>
                  <a:pt x="14661274" y="4460167"/>
                  <a:pt x="14657321" y="4471558"/>
                  <a:pt x="14653491" y="4482307"/>
                </a:cubicBezTo>
                <a:cubicBezTo>
                  <a:pt x="14645981" y="4503384"/>
                  <a:pt x="14644548" y="4506497"/>
                  <a:pt x="14640595" y="4510426"/>
                </a:cubicBezTo>
                <a:cubicBezTo>
                  <a:pt x="14637803" y="4513169"/>
                  <a:pt x="14635456" y="4514602"/>
                  <a:pt x="14629650" y="4517023"/>
                </a:cubicBezTo>
                <a:cubicBezTo>
                  <a:pt x="14624487" y="4519173"/>
                  <a:pt x="14622807" y="4520137"/>
                  <a:pt x="14620756" y="4522212"/>
                </a:cubicBezTo>
                <a:cubicBezTo>
                  <a:pt x="14617816" y="4525128"/>
                  <a:pt x="14616531" y="4528266"/>
                  <a:pt x="14616531" y="4532590"/>
                </a:cubicBezTo>
                <a:cubicBezTo>
                  <a:pt x="14616507" y="4536840"/>
                  <a:pt x="14618261" y="4540695"/>
                  <a:pt x="14621967" y="4544549"/>
                </a:cubicBezTo>
                <a:cubicBezTo>
                  <a:pt x="14627600" y="4550381"/>
                  <a:pt x="14635802" y="4554532"/>
                  <a:pt x="14644474" y="4555891"/>
                </a:cubicBezTo>
                <a:cubicBezTo>
                  <a:pt x="14644820" y="4555965"/>
                  <a:pt x="14646771" y="4556014"/>
                  <a:pt x="14648822" y="4556039"/>
                </a:cubicBezTo>
                <a:cubicBezTo>
                  <a:pt x="14654900" y="4556089"/>
                  <a:pt x="14658161" y="4554952"/>
                  <a:pt x="14661546" y="4551616"/>
                </a:cubicBezTo>
                <a:cubicBezTo>
                  <a:pt x="14664486" y="4548725"/>
                  <a:pt x="14665968" y="4545191"/>
                  <a:pt x="14665968" y="4541090"/>
                </a:cubicBezTo>
                <a:cubicBezTo>
                  <a:pt x="14665968" y="4538545"/>
                  <a:pt x="14665425" y="4536444"/>
                  <a:pt x="14663399" y="4531132"/>
                </a:cubicBezTo>
                <a:cubicBezTo>
                  <a:pt x="14661422" y="4525993"/>
                  <a:pt x="14660904" y="4524140"/>
                  <a:pt x="14660508" y="4521001"/>
                </a:cubicBezTo>
                <a:cubicBezTo>
                  <a:pt x="14660014" y="4516974"/>
                  <a:pt x="14660755" y="4512575"/>
                  <a:pt x="14662732" y="4507881"/>
                </a:cubicBezTo>
                <a:cubicBezTo>
                  <a:pt x="14663917" y="4505015"/>
                  <a:pt x="14668290" y="4495674"/>
                  <a:pt x="14673627" y="4484654"/>
                </a:cubicBezTo>
                <a:cubicBezTo>
                  <a:pt x="14675826" y="4480107"/>
                  <a:pt x="14678519" y="4474524"/>
                  <a:pt x="14679606" y="4472250"/>
                </a:cubicBezTo>
                <a:cubicBezTo>
                  <a:pt x="14680718" y="4469952"/>
                  <a:pt x="14681755" y="4468099"/>
                  <a:pt x="14681904" y="4468099"/>
                </a:cubicBezTo>
                <a:cubicBezTo>
                  <a:pt x="14682077" y="4468099"/>
                  <a:pt x="14683312" y="4468445"/>
                  <a:pt x="14684646" y="4468840"/>
                </a:cubicBezTo>
                <a:cubicBezTo>
                  <a:pt x="14696061" y="4472374"/>
                  <a:pt x="14709994" y="4474845"/>
                  <a:pt x="14721729" y="4475413"/>
                </a:cubicBezTo>
                <a:lnTo>
                  <a:pt x="14725238" y="4475586"/>
                </a:lnTo>
                <a:lnTo>
                  <a:pt x="14724620" y="4477216"/>
                </a:lnTo>
                <a:cubicBezTo>
                  <a:pt x="14723731" y="4479614"/>
                  <a:pt x="14722274" y="4481689"/>
                  <a:pt x="14719234" y="4484901"/>
                </a:cubicBezTo>
                <a:cubicBezTo>
                  <a:pt x="14717752" y="4486458"/>
                  <a:pt x="14716072" y="4488385"/>
                  <a:pt x="14715479" y="4489176"/>
                </a:cubicBezTo>
                <a:cubicBezTo>
                  <a:pt x="14713009" y="4492512"/>
                  <a:pt x="14712737" y="4497206"/>
                  <a:pt x="14714812" y="4501012"/>
                </a:cubicBezTo>
                <a:cubicBezTo>
                  <a:pt x="14716468" y="4504051"/>
                  <a:pt x="14720594" y="4506793"/>
                  <a:pt x="14725337" y="4508004"/>
                </a:cubicBezTo>
                <a:cubicBezTo>
                  <a:pt x="14736158" y="4510747"/>
                  <a:pt x="14747473" y="4507411"/>
                  <a:pt x="14750907" y="4500518"/>
                </a:cubicBezTo>
                <a:cubicBezTo>
                  <a:pt x="14751797" y="4498689"/>
                  <a:pt x="14751821" y="4498566"/>
                  <a:pt x="14751822" y="4495921"/>
                </a:cubicBezTo>
                <a:cubicBezTo>
                  <a:pt x="14751821" y="4491597"/>
                  <a:pt x="14751105" y="4490164"/>
                  <a:pt x="14746287" y="4485074"/>
                </a:cubicBezTo>
                <a:cubicBezTo>
                  <a:pt x="14744657" y="4483369"/>
                  <a:pt x="14743001" y="4481442"/>
                  <a:pt x="14742581" y="4480849"/>
                </a:cubicBezTo>
                <a:cubicBezTo>
                  <a:pt x="14741717" y="4479614"/>
                  <a:pt x="14740086" y="4476303"/>
                  <a:pt x="14740086" y="4475833"/>
                </a:cubicBezTo>
                <a:cubicBezTo>
                  <a:pt x="14740087" y="4475438"/>
                  <a:pt x="14740506" y="4475364"/>
                  <a:pt x="14744780" y="4475017"/>
                </a:cubicBezTo>
                <a:cubicBezTo>
                  <a:pt x="14754959" y="4474227"/>
                  <a:pt x="14766942" y="4471880"/>
                  <a:pt x="14777516" y="4468618"/>
                </a:cubicBezTo>
                <a:lnTo>
                  <a:pt x="14781320" y="4467432"/>
                </a:lnTo>
                <a:lnTo>
                  <a:pt x="14782062" y="4469063"/>
                </a:lnTo>
                <a:cubicBezTo>
                  <a:pt x="14782457" y="4469952"/>
                  <a:pt x="14784656" y="4474524"/>
                  <a:pt x="14786904" y="4479218"/>
                </a:cubicBezTo>
                <a:cubicBezTo>
                  <a:pt x="14798491" y="4503186"/>
                  <a:pt x="14801604" y="4510302"/>
                  <a:pt x="14802296" y="4514429"/>
                </a:cubicBezTo>
                <a:cubicBezTo>
                  <a:pt x="14803259" y="4520038"/>
                  <a:pt x="14802741" y="4523250"/>
                  <a:pt x="14799702" y="4530959"/>
                </a:cubicBezTo>
                <a:cubicBezTo>
                  <a:pt x="14798689" y="4533529"/>
                  <a:pt x="14797627" y="4536519"/>
                  <a:pt x="14797355" y="4537606"/>
                </a:cubicBezTo>
                <a:cubicBezTo>
                  <a:pt x="14795576" y="4544673"/>
                  <a:pt x="14799652" y="4552234"/>
                  <a:pt x="14806669" y="4554828"/>
                </a:cubicBezTo>
                <a:close/>
                <a:moveTo>
                  <a:pt x="17750471" y="4168170"/>
                </a:moveTo>
                <a:cubicBezTo>
                  <a:pt x="17755509" y="4167348"/>
                  <a:pt x="17758046" y="4165945"/>
                  <a:pt x="17760374" y="4162704"/>
                </a:cubicBezTo>
                <a:cubicBezTo>
                  <a:pt x="17762397" y="4159894"/>
                  <a:pt x="17763123" y="4156759"/>
                  <a:pt x="17762541" y="4153364"/>
                </a:cubicBezTo>
                <a:cubicBezTo>
                  <a:pt x="17762180" y="4151258"/>
                  <a:pt x="17761431" y="4149597"/>
                  <a:pt x="17759001" y="4145488"/>
                </a:cubicBezTo>
                <a:cubicBezTo>
                  <a:pt x="17756636" y="4141514"/>
                  <a:pt x="17755944" y="4140054"/>
                  <a:pt x="17755171" y="4137513"/>
                </a:cubicBezTo>
                <a:cubicBezTo>
                  <a:pt x="17754191" y="4134250"/>
                  <a:pt x="17754180" y="4130505"/>
                  <a:pt x="17755149" y="4126339"/>
                </a:cubicBezTo>
                <a:cubicBezTo>
                  <a:pt x="17755724" y="4123798"/>
                  <a:pt x="17758018" y="4115447"/>
                  <a:pt x="17760871" y="4105569"/>
                </a:cubicBezTo>
                <a:cubicBezTo>
                  <a:pt x="17762045" y="4101495"/>
                  <a:pt x="17763482" y="4096490"/>
                  <a:pt x="17764059" y="4094455"/>
                </a:cubicBezTo>
                <a:cubicBezTo>
                  <a:pt x="17764653" y="4092395"/>
                  <a:pt x="17765248" y="4090714"/>
                  <a:pt x="17765372" y="4090693"/>
                </a:cubicBezTo>
                <a:cubicBezTo>
                  <a:pt x="17765514" y="4090669"/>
                  <a:pt x="17766586" y="4090780"/>
                  <a:pt x="17767747" y="4090917"/>
                </a:cubicBezTo>
                <a:cubicBezTo>
                  <a:pt x="17777694" y="4092222"/>
                  <a:pt x="17789578" y="4092290"/>
                  <a:pt x="17799370" y="4091095"/>
                </a:cubicBezTo>
                <a:lnTo>
                  <a:pt x="17802299" y="4090740"/>
                </a:lnTo>
                <a:lnTo>
                  <a:pt x="17802019" y="4092177"/>
                </a:lnTo>
                <a:cubicBezTo>
                  <a:pt x="17801623" y="4094287"/>
                  <a:pt x="17800711" y="4096212"/>
                  <a:pt x="17798652" y="4099302"/>
                </a:cubicBezTo>
                <a:cubicBezTo>
                  <a:pt x="17797646" y="4100801"/>
                  <a:pt x="17796530" y="4102634"/>
                  <a:pt x="17796151" y="4103372"/>
                </a:cubicBezTo>
                <a:cubicBezTo>
                  <a:pt x="17794579" y="4106484"/>
                  <a:pt x="17795021" y="4110408"/>
                  <a:pt x="17797279" y="4113263"/>
                </a:cubicBezTo>
                <a:cubicBezTo>
                  <a:pt x="17799080" y="4115543"/>
                  <a:pt x="17802883" y="4117228"/>
                  <a:pt x="17806981" y="4117557"/>
                </a:cubicBezTo>
                <a:cubicBezTo>
                  <a:pt x="17816326" y="4118291"/>
                  <a:pt x="17825218" y="4113924"/>
                  <a:pt x="17827082" y="4107731"/>
                </a:cubicBezTo>
                <a:cubicBezTo>
                  <a:pt x="17827558" y="4106092"/>
                  <a:pt x="17827561" y="4105986"/>
                  <a:pt x="17827186" y="4103798"/>
                </a:cubicBezTo>
                <a:cubicBezTo>
                  <a:pt x="17826573" y="4100219"/>
                  <a:pt x="17825776" y="4099135"/>
                  <a:pt x="17821067" y="4095606"/>
                </a:cubicBezTo>
                <a:cubicBezTo>
                  <a:pt x="17819476" y="4094426"/>
                  <a:pt x="17817832" y="4093066"/>
                  <a:pt x="17817400" y="4092635"/>
                </a:cubicBezTo>
                <a:cubicBezTo>
                  <a:pt x="17816509" y="4091735"/>
                  <a:pt x="17814690" y="4089226"/>
                  <a:pt x="17814623" y="4088838"/>
                </a:cubicBezTo>
                <a:cubicBezTo>
                  <a:pt x="17814567" y="4088510"/>
                  <a:pt x="17814904" y="4088389"/>
                  <a:pt x="17818392" y="4087496"/>
                </a:cubicBezTo>
                <a:cubicBezTo>
                  <a:pt x="17826705" y="4085397"/>
                  <a:pt x="17836289" y="4081754"/>
                  <a:pt x="17844577" y="4077554"/>
                </a:cubicBezTo>
                <a:lnTo>
                  <a:pt x="17847558" y="4076033"/>
                </a:lnTo>
                <a:lnTo>
                  <a:pt x="17848403" y="4077277"/>
                </a:lnTo>
                <a:cubicBezTo>
                  <a:pt x="17848856" y="4077957"/>
                  <a:pt x="17851324" y="4081429"/>
                  <a:pt x="17853851" y="4084996"/>
                </a:cubicBezTo>
                <a:cubicBezTo>
                  <a:pt x="17866843" y="4103188"/>
                  <a:pt x="17870429" y="4108636"/>
                  <a:pt x="17871587" y="4111952"/>
                </a:cubicBezTo>
                <a:cubicBezTo>
                  <a:pt x="17873180" y="4116458"/>
                  <a:pt x="17873206" y="4119190"/>
                  <a:pt x="17871786" y="4126002"/>
                </a:cubicBezTo>
                <a:cubicBezTo>
                  <a:pt x="17871312" y="4128273"/>
                  <a:pt x="17870857" y="4130898"/>
                  <a:pt x="17870787" y="4131836"/>
                </a:cubicBezTo>
                <a:cubicBezTo>
                  <a:pt x="17870317" y="4137937"/>
                  <a:pt x="17874764" y="4143617"/>
                  <a:pt x="17880939" y="4144769"/>
                </a:cubicBezTo>
                <a:cubicBezTo>
                  <a:pt x="17887722" y="4146026"/>
                  <a:pt x="17897586" y="4142420"/>
                  <a:pt x="17904068" y="4136277"/>
                </a:cubicBezTo>
                <a:cubicBezTo>
                  <a:pt x="17910574" y="4130151"/>
                  <a:pt x="17912694" y="4123851"/>
                  <a:pt x="17910167" y="4118200"/>
                </a:cubicBezTo>
                <a:cubicBezTo>
                  <a:pt x="17909267" y="4116144"/>
                  <a:pt x="17908039" y="4114628"/>
                  <a:pt x="17906180" y="4113242"/>
                </a:cubicBezTo>
                <a:cubicBezTo>
                  <a:pt x="17904295" y="4111818"/>
                  <a:pt x="17902206" y="4110934"/>
                  <a:pt x="17898628" y="4110074"/>
                </a:cubicBezTo>
                <a:cubicBezTo>
                  <a:pt x="17891403" y="4108324"/>
                  <a:pt x="17888197" y="4106810"/>
                  <a:pt x="17885235" y="4103781"/>
                </a:cubicBezTo>
                <a:cubicBezTo>
                  <a:pt x="17882453" y="4100932"/>
                  <a:pt x="17881347" y="4099143"/>
                  <a:pt x="17871977" y="4082309"/>
                </a:cubicBezTo>
                <a:cubicBezTo>
                  <a:pt x="17865641" y="4070890"/>
                  <a:pt x="17863171" y="4066304"/>
                  <a:pt x="17863262" y="4066099"/>
                </a:cubicBezTo>
                <a:cubicBezTo>
                  <a:pt x="17863306" y="4065986"/>
                  <a:pt x="17864097" y="4065324"/>
                  <a:pt x="17865016" y="4064661"/>
                </a:cubicBezTo>
                <a:cubicBezTo>
                  <a:pt x="17871929" y="4059560"/>
                  <a:pt x="17881204" y="4050560"/>
                  <a:pt x="17886962" y="4043383"/>
                </a:cubicBezTo>
                <a:cubicBezTo>
                  <a:pt x="17887742" y="4042408"/>
                  <a:pt x="17888423" y="4041596"/>
                  <a:pt x="17888465" y="4041589"/>
                </a:cubicBezTo>
                <a:cubicBezTo>
                  <a:pt x="17888505" y="4041582"/>
                  <a:pt x="17888883" y="4042064"/>
                  <a:pt x="17889281" y="4042670"/>
                </a:cubicBezTo>
                <a:cubicBezTo>
                  <a:pt x="17890666" y="4044727"/>
                  <a:pt x="17891042" y="4045821"/>
                  <a:pt x="17892078" y="4050758"/>
                </a:cubicBezTo>
                <a:cubicBezTo>
                  <a:pt x="17893362" y="4056896"/>
                  <a:pt x="17893861" y="4057842"/>
                  <a:pt x="17896766" y="4059807"/>
                </a:cubicBezTo>
                <a:cubicBezTo>
                  <a:pt x="17898860" y="4061216"/>
                  <a:pt x="17900683" y="4061661"/>
                  <a:pt x="17903053" y="4061360"/>
                </a:cubicBezTo>
                <a:cubicBezTo>
                  <a:pt x="17905278" y="4061084"/>
                  <a:pt x="17906994" y="4060411"/>
                  <a:pt x="17909007" y="4059013"/>
                </a:cubicBezTo>
                <a:cubicBezTo>
                  <a:pt x="17916293" y="4053995"/>
                  <a:pt x="17920997" y="4044116"/>
                  <a:pt x="17918957" y="4038108"/>
                </a:cubicBezTo>
                <a:cubicBezTo>
                  <a:pt x="17918290" y="4036181"/>
                  <a:pt x="17917284" y="4034858"/>
                  <a:pt x="17915463" y="4033570"/>
                </a:cubicBezTo>
                <a:cubicBezTo>
                  <a:pt x="17913831" y="4032398"/>
                  <a:pt x="17912252" y="4031784"/>
                  <a:pt x="17910655" y="4031679"/>
                </a:cubicBezTo>
                <a:cubicBezTo>
                  <a:pt x="17910144" y="4031640"/>
                  <a:pt x="17907965" y="4031825"/>
                  <a:pt x="17905801" y="4032090"/>
                </a:cubicBezTo>
                <a:cubicBezTo>
                  <a:pt x="17903637" y="4032356"/>
                  <a:pt x="17901205" y="4032542"/>
                  <a:pt x="17900380" y="4032515"/>
                </a:cubicBezTo>
                <a:cubicBezTo>
                  <a:pt x="17898769" y="4032454"/>
                  <a:pt x="17896094" y="4031945"/>
                  <a:pt x="17895832" y="4031653"/>
                </a:cubicBezTo>
                <a:cubicBezTo>
                  <a:pt x="17895754" y="4031561"/>
                  <a:pt x="17896223" y="4030617"/>
                  <a:pt x="17896904" y="4029553"/>
                </a:cubicBezTo>
                <a:cubicBezTo>
                  <a:pt x="17902497" y="4020679"/>
                  <a:pt x="17906944" y="4011138"/>
                  <a:pt x="17910816" y="3999717"/>
                </a:cubicBezTo>
                <a:lnTo>
                  <a:pt x="17911364" y="3998128"/>
                </a:lnTo>
                <a:lnTo>
                  <a:pt x="17919922" y="3999545"/>
                </a:lnTo>
                <a:cubicBezTo>
                  <a:pt x="17934507" y="4001991"/>
                  <a:pt x="17945369" y="4003960"/>
                  <a:pt x="17948640" y="4004747"/>
                </a:cubicBezTo>
                <a:cubicBezTo>
                  <a:pt x="17953031" y="4005804"/>
                  <a:pt x="17956279" y="4007436"/>
                  <a:pt x="17958770" y="4009809"/>
                </a:cubicBezTo>
                <a:cubicBezTo>
                  <a:pt x="17960486" y="4011473"/>
                  <a:pt x="17961846" y="4013261"/>
                  <a:pt x="17964398" y="4017222"/>
                </a:cubicBezTo>
                <a:cubicBezTo>
                  <a:pt x="17968047" y="4022913"/>
                  <a:pt x="17970705" y="4024793"/>
                  <a:pt x="17975721" y="4025197"/>
                </a:cubicBezTo>
                <a:cubicBezTo>
                  <a:pt x="17980863" y="4025599"/>
                  <a:pt x="17985702" y="4022517"/>
                  <a:pt x="17989140" y="4016665"/>
                </a:cubicBezTo>
                <a:cubicBezTo>
                  <a:pt x="17992198" y="4011424"/>
                  <a:pt x="17993879" y="4005389"/>
                  <a:pt x="17993909" y="3999553"/>
                </a:cubicBezTo>
                <a:cubicBezTo>
                  <a:pt x="17993905" y="3997070"/>
                  <a:pt x="17993119" y="3992489"/>
                  <a:pt x="17992363" y="3990660"/>
                </a:cubicBezTo>
                <a:cubicBezTo>
                  <a:pt x="17990535" y="3986259"/>
                  <a:pt x="17986842" y="3983376"/>
                  <a:pt x="17982304" y="3982807"/>
                </a:cubicBezTo>
                <a:cubicBezTo>
                  <a:pt x="17978669" y="3982357"/>
                  <a:pt x="17976428" y="3983036"/>
                  <a:pt x="17970966" y="3986288"/>
                </a:cubicBezTo>
                <a:cubicBezTo>
                  <a:pt x="17966000" y="3989244"/>
                  <a:pt x="17964825" y="3989761"/>
                  <a:pt x="17961619" y="3990459"/>
                </a:cubicBezTo>
                <a:cubicBezTo>
                  <a:pt x="17957337" y="3991382"/>
                  <a:pt x="17954688" y="3991163"/>
                  <a:pt x="17947965" y="3989389"/>
                </a:cubicBezTo>
                <a:cubicBezTo>
                  <a:pt x="17943113" y="3988095"/>
                  <a:pt x="17915920" y="3980379"/>
                  <a:pt x="17915595" y="3980203"/>
                </a:cubicBezTo>
                <a:cubicBezTo>
                  <a:pt x="17915548" y="3980169"/>
                  <a:pt x="17915705" y="3978753"/>
                  <a:pt x="17915943" y="3977071"/>
                </a:cubicBezTo>
                <a:cubicBezTo>
                  <a:pt x="17917362" y="3966933"/>
                  <a:pt x="17917512" y="3954676"/>
                  <a:pt x="17916319" y="3944650"/>
                </a:cubicBezTo>
                <a:cubicBezTo>
                  <a:pt x="17915950" y="3941513"/>
                  <a:pt x="17915773" y="3941712"/>
                  <a:pt x="17918266" y="3942379"/>
                </a:cubicBezTo>
                <a:cubicBezTo>
                  <a:pt x="17920318" y="3942933"/>
                  <a:pt x="17921426" y="3943501"/>
                  <a:pt x="17924923" y="3945848"/>
                </a:cubicBezTo>
                <a:cubicBezTo>
                  <a:pt x="17926658" y="3947003"/>
                  <a:pt x="17928624" y="3948161"/>
                  <a:pt x="17929280" y="3948427"/>
                </a:cubicBezTo>
                <a:cubicBezTo>
                  <a:pt x="17933248" y="3949957"/>
                  <a:pt x="17937592" y="3948539"/>
                  <a:pt x="17940120" y="3944864"/>
                </a:cubicBezTo>
                <a:cubicBezTo>
                  <a:pt x="17944134" y="3939060"/>
                  <a:pt x="17943168" y="3927289"/>
                  <a:pt x="17938134" y="3920763"/>
                </a:cubicBezTo>
                <a:cubicBezTo>
                  <a:pt x="17936889" y="3919145"/>
                  <a:pt x="17934490" y="3917430"/>
                  <a:pt x="17932826" y="3916936"/>
                </a:cubicBezTo>
                <a:cubicBezTo>
                  <a:pt x="17931122" y="3916450"/>
                  <a:pt x="17929106" y="3916480"/>
                  <a:pt x="17927312" y="3917061"/>
                </a:cubicBezTo>
                <a:cubicBezTo>
                  <a:pt x="17924840" y="3917864"/>
                  <a:pt x="17923675" y="3918927"/>
                  <a:pt x="17920306" y="3923462"/>
                </a:cubicBezTo>
                <a:cubicBezTo>
                  <a:pt x="17919245" y="3924886"/>
                  <a:pt x="17917976" y="3926451"/>
                  <a:pt x="17917508" y="3926910"/>
                </a:cubicBezTo>
                <a:cubicBezTo>
                  <a:pt x="17916660" y="3927729"/>
                  <a:pt x="17914412" y="3929356"/>
                  <a:pt x="17914024" y="3929423"/>
                </a:cubicBezTo>
                <a:cubicBezTo>
                  <a:pt x="17913799" y="3929462"/>
                  <a:pt x="17913609" y="3928842"/>
                  <a:pt x="17912619" y="3925033"/>
                </a:cubicBezTo>
                <a:cubicBezTo>
                  <a:pt x="17911291" y="3919871"/>
                  <a:pt x="17909133" y="3913547"/>
                  <a:pt x="17906878" y="3908123"/>
                </a:cubicBezTo>
                <a:cubicBezTo>
                  <a:pt x="17905730" y="3905352"/>
                  <a:pt x="17903142" y="3899838"/>
                  <a:pt x="17902285" y="3898280"/>
                </a:cubicBezTo>
                <a:lnTo>
                  <a:pt x="17901859" y="3897511"/>
                </a:lnTo>
                <a:lnTo>
                  <a:pt x="17904503" y="3895626"/>
                </a:lnTo>
                <a:cubicBezTo>
                  <a:pt x="17909470" y="3892059"/>
                  <a:pt x="17919348" y="3885102"/>
                  <a:pt x="17923769" y="3882029"/>
                </a:cubicBezTo>
                <a:cubicBezTo>
                  <a:pt x="17932121" y="3876239"/>
                  <a:pt x="17935118" y="3874441"/>
                  <a:pt x="17937805" y="3873664"/>
                </a:cubicBezTo>
                <a:cubicBezTo>
                  <a:pt x="17938469" y="3873488"/>
                  <a:pt x="17939331" y="3873234"/>
                  <a:pt x="17939709" y="3873106"/>
                </a:cubicBezTo>
                <a:cubicBezTo>
                  <a:pt x="17940788" y="3872774"/>
                  <a:pt x="17944342" y="3872628"/>
                  <a:pt x="17946252" y="3872847"/>
                </a:cubicBezTo>
                <a:cubicBezTo>
                  <a:pt x="17947219" y="3872956"/>
                  <a:pt x="17949632" y="3873405"/>
                  <a:pt x="17951618" y="3873822"/>
                </a:cubicBezTo>
                <a:cubicBezTo>
                  <a:pt x="17953609" y="3874259"/>
                  <a:pt x="17955934" y="3874682"/>
                  <a:pt x="17956808" y="3874743"/>
                </a:cubicBezTo>
                <a:cubicBezTo>
                  <a:pt x="17961185" y="3875108"/>
                  <a:pt x="17965033" y="3873248"/>
                  <a:pt x="17967734" y="3869480"/>
                </a:cubicBezTo>
                <a:cubicBezTo>
                  <a:pt x="17969977" y="3866359"/>
                  <a:pt x="17970629" y="3862795"/>
                  <a:pt x="17969837" y="3858173"/>
                </a:cubicBezTo>
                <a:cubicBezTo>
                  <a:pt x="17968403" y="3849809"/>
                  <a:pt x="17963067" y="3841524"/>
                  <a:pt x="17956286" y="3837087"/>
                </a:cubicBezTo>
                <a:cubicBezTo>
                  <a:pt x="17952427" y="3834591"/>
                  <a:pt x="17948836" y="3833775"/>
                  <a:pt x="17945303" y="3834654"/>
                </a:cubicBezTo>
                <a:cubicBezTo>
                  <a:pt x="17942376" y="3835388"/>
                  <a:pt x="17939436" y="3837513"/>
                  <a:pt x="17937790" y="3840069"/>
                </a:cubicBezTo>
                <a:cubicBezTo>
                  <a:pt x="17936613" y="3841912"/>
                  <a:pt x="17936138" y="3843194"/>
                  <a:pt x="17934902" y="3848016"/>
                </a:cubicBezTo>
                <a:cubicBezTo>
                  <a:pt x="17933528" y="3853388"/>
                  <a:pt x="17932814" y="3855111"/>
                  <a:pt x="17930811" y="3857917"/>
                </a:cubicBezTo>
                <a:cubicBezTo>
                  <a:pt x="17928164" y="3861634"/>
                  <a:pt x="17926478" y="3862849"/>
                  <a:pt x="17915631" y="3868941"/>
                </a:cubicBezTo>
                <a:cubicBezTo>
                  <a:pt x="17907279" y="3873636"/>
                  <a:pt x="17892586" y="3881733"/>
                  <a:pt x="17892362" y="3881772"/>
                </a:cubicBezTo>
                <a:cubicBezTo>
                  <a:pt x="17892259" y="3881790"/>
                  <a:pt x="17891715" y="3881188"/>
                  <a:pt x="17891169" y="3880461"/>
                </a:cubicBezTo>
                <a:cubicBezTo>
                  <a:pt x="17885491" y="3872761"/>
                  <a:pt x="17877848" y="3864640"/>
                  <a:pt x="17870544" y="3858504"/>
                </a:cubicBezTo>
                <a:cubicBezTo>
                  <a:pt x="17869088" y="3857259"/>
                  <a:pt x="17867612" y="3856017"/>
                  <a:pt x="17867291" y="3855735"/>
                </a:cubicBezTo>
                <a:lnTo>
                  <a:pt x="17866698" y="3855227"/>
                </a:lnTo>
                <a:lnTo>
                  <a:pt x="17867586" y="3854632"/>
                </a:lnTo>
                <a:cubicBezTo>
                  <a:pt x="17869157" y="3853605"/>
                  <a:pt x="17870948" y="3853003"/>
                  <a:pt x="17874979" y="3852207"/>
                </a:cubicBezTo>
                <a:cubicBezTo>
                  <a:pt x="17879419" y="3851340"/>
                  <a:pt x="17880832" y="3850866"/>
                  <a:pt x="17882140" y="3849906"/>
                </a:cubicBezTo>
                <a:cubicBezTo>
                  <a:pt x="17884156" y="3848402"/>
                  <a:pt x="17885779" y="3845219"/>
                  <a:pt x="17885851" y="3842575"/>
                </a:cubicBezTo>
                <a:cubicBezTo>
                  <a:pt x="17886071" y="3836116"/>
                  <a:pt x="17878344" y="3827884"/>
                  <a:pt x="17869782" y="3825457"/>
                </a:cubicBezTo>
                <a:cubicBezTo>
                  <a:pt x="17867080" y="3824679"/>
                  <a:pt x="17865715" y="3824576"/>
                  <a:pt x="17863572" y="3824964"/>
                </a:cubicBezTo>
                <a:cubicBezTo>
                  <a:pt x="17860754" y="3825469"/>
                  <a:pt x="17858470" y="3827249"/>
                  <a:pt x="17857047" y="3829999"/>
                </a:cubicBezTo>
                <a:cubicBezTo>
                  <a:pt x="17855976" y="3832098"/>
                  <a:pt x="17855880" y="3833504"/>
                  <a:pt x="17856469" y="3838287"/>
                </a:cubicBezTo>
                <a:cubicBezTo>
                  <a:pt x="17856746" y="3840513"/>
                  <a:pt x="17856958" y="3842982"/>
                  <a:pt x="17856928" y="3843787"/>
                </a:cubicBezTo>
                <a:cubicBezTo>
                  <a:pt x="17856867" y="3845271"/>
                  <a:pt x="17856486" y="3847715"/>
                  <a:pt x="17856281" y="3847750"/>
                </a:cubicBezTo>
                <a:cubicBezTo>
                  <a:pt x="17856220" y="3847761"/>
                  <a:pt x="17855051" y="3847077"/>
                  <a:pt x="17853685" y="3846238"/>
                </a:cubicBezTo>
                <a:cubicBezTo>
                  <a:pt x="17845079" y="3840977"/>
                  <a:pt x="17836405" y="3836906"/>
                  <a:pt x="17826678" y="3833585"/>
                </a:cubicBezTo>
                <a:cubicBezTo>
                  <a:pt x="17824151" y="3832713"/>
                  <a:pt x="17823487" y="3832406"/>
                  <a:pt x="17823544" y="3832122"/>
                </a:cubicBezTo>
                <a:cubicBezTo>
                  <a:pt x="17823594" y="3831924"/>
                  <a:pt x="17824125" y="3828760"/>
                  <a:pt x="17824753" y="3825052"/>
                </a:cubicBezTo>
                <a:cubicBezTo>
                  <a:pt x="17827961" y="3805956"/>
                  <a:pt x="17829856" y="3796137"/>
                  <a:pt x="17830883" y="3793413"/>
                </a:cubicBezTo>
                <a:cubicBezTo>
                  <a:pt x="17832171" y="3789993"/>
                  <a:pt x="17834182" y="3787122"/>
                  <a:pt x="17836798" y="3784947"/>
                </a:cubicBezTo>
                <a:cubicBezTo>
                  <a:pt x="17837557" y="3784333"/>
                  <a:pt x="17839644" y="3782880"/>
                  <a:pt x="17841402" y="3781716"/>
                </a:cubicBezTo>
                <a:cubicBezTo>
                  <a:pt x="17845683" y="3778939"/>
                  <a:pt x="17846824" y="3777986"/>
                  <a:pt x="17848200" y="3776066"/>
                </a:cubicBezTo>
                <a:cubicBezTo>
                  <a:pt x="17850030" y="3773479"/>
                  <a:pt x="17850721" y="3770266"/>
                  <a:pt x="17850146" y="3766912"/>
                </a:cubicBezTo>
                <a:cubicBezTo>
                  <a:pt x="17849651" y="3764028"/>
                  <a:pt x="17848299" y="3761671"/>
                  <a:pt x="17845809" y="3759298"/>
                </a:cubicBezTo>
                <a:cubicBezTo>
                  <a:pt x="17842273" y="3755988"/>
                  <a:pt x="17835575" y="3752885"/>
                  <a:pt x="17830086" y="3752058"/>
                </a:cubicBezTo>
                <a:cubicBezTo>
                  <a:pt x="17826110" y="3751455"/>
                  <a:pt x="17824698" y="3751445"/>
                  <a:pt x="17820836" y="3752001"/>
                </a:cubicBezTo>
                <a:cubicBezTo>
                  <a:pt x="17817628" y="3752446"/>
                  <a:pt x="17817063" y="3752586"/>
                  <a:pt x="17815576" y="3753240"/>
                </a:cubicBezTo>
                <a:cubicBezTo>
                  <a:pt x="17813051" y="3754347"/>
                  <a:pt x="17811681" y="3755445"/>
                  <a:pt x="17810207" y="3757529"/>
                </a:cubicBezTo>
                <a:cubicBezTo>
                  <a:pt x="17809191" y="3758967"/>
                  <a:pt x="17808799" y="3759750"/>
                  <a:pt x="17808379" y="3761232"/>
                </a:cubicBezTo>
                <a:cubicBezTo>
                  <a:pt x="17807671" y="3763732"/>
                  <a:pt x="17807640" y="3765021"/>
                  <a:pt x="17808207" y="3767598"/>
                </a:cubicBezTo>
                <a:cubicBezTo>
                  <a:pt x="17808720" y="3769847"/>
                  <a:pt x="17809151" y="3770762"/>
                  <a:pt x="17812189" y="3775841"/>
                </a:cubicBezTo>
                <a:cubicBezTo>
                  <a:pt x="17815524" y="3781416"/>
                  <a:pt x="17816572" y="3785447"/>
                  <a:pt x="17815972" y="3790665"/>
                </a:cubicBezTo>
                <a:cubicBezTo>
                  <a:pt x="17815652" y="3793583"/>
                  <a:pt x="17814355" y="3798542"/>
                  <a:pt x="17809512" y="3815350"/>
                </a:cubicBezTo>
                <a:cubicBezTo>
                  <a:pt x="17808362" y="3819316"/>
                  <a:pt x="17807056" y="3823855"/>
                  <a:pt x="17806596" y="3825471"/>
                </a:cubicBezTo>
                <a:lnTo>
                  <a:pt x="17805771" y="3828391"/>
                </a:lnTo>
                <a:lnTo>
                  <a:pt x="17803866" y="3828086"/>
                </a:lnTo>
                <a:cubicBezTo>
                  <a:pt x="17794213" y="3826541"/>
                  <a:pt x="17782377" y="3826255"/>
                  <a:pt x="17771530" y="3827315"/>
                </a:cubicBezTo>
                <a:lnTo>
                  <a:pt x="17767987" y="3827649"/>
                </a:lnTo>
                <a:lnTo>
                  <a:pt x="17768282" y="3826420"/>
                </a:lnTo>
                <a:cubicBezTo>
                  <a:pt x="17768845" y="3824176"/>
                  <a:pt x="17769517" y="3822818"/>
                  <a:pt x="17771610" y="3819681"/>
                </a:cubicBezTo>
                <a:cubicBezTo>
                  <a:pt x="17774783" y="3814863"/>
                  <a:pt x="17775358" y="3813186"/>
                  <a:pt x="17774849" y="3810220"/>
                </a:cubicBezTo>
                <a:cubicBezTo>
                  <a:pt x="17774376" y="3807460"/>
                  <a:pt x="17773016" y="3805420"/>
                  <a:pt x="17770550" y="3803800"/>
                </a:cubicBezTo>
                <a:cubicBezTo>
                  <a:pt x="17767183" y="3801599"/>
                  <a:pt x="17762370" y="3800908"/>
                  <a:pt x="17756888" y="3801827"/>
                </a:cubicBezTo>
                <a:cubicBezTo>
                  <a:pt x="17751526" y="3802725"/>
                  <a:pt x="17747216" y="3804959"/>
                  <a:pt x="17744785" y="3808091"/>
                </a:cubicBezTo>
                <a:cubicBezTo>
                  <a:pt x="17742894" y="3810563"/>
                  <a:pt x="17742352" y="3813056"/>
                  <a:pt x="17743087" y="3816109"/>
                </a:cubicBezTo>
                <a:cubicBezTo>
                  <a:pt x="17743738" y="3818923"/>
                  <a:pt x="17744873" y="3820265"/>
                  <a:pt x="17749486" y="3823727"/>
                </a:cubicBezTo>
                <a:cubicBezTo>
                  <a:pt x="17750913" y="3824808"/>
                  <a:pt x="17752588" y="3826226"/>
                  <a:pt x="17753209" y="3826899"/>
                </a:cubicBezTo>
                <a:cubicBezTo>
                  <a:pt x="17754274" y="3828084"/>
                  <a:pt x="17755360" y="3829624"/>
                  <a:pt x="17755241" y="3829792"/>
                </a:cubicBezTo>
                <a:cubicBezTo>
                  <a:pt x="17755208" y="3829840"/>
                  <a:pt x="17753821" y="3830225"/>
                  <a:pt x="17752148" y="3830659"/>
                </a:cubicBezTo>
                <a:cubicBezTo>
                  <a:pt x="17742280" y="3833130"/>
                  <a:pt x="17732294" y="3836885"/>
                  <a:pt x="17723716" y="3841365"/>
                </a:cubicBezTo>
                <a:cubicBezTo>
                  <a:pt x="17722556" y="3841965"/>
                  <a:pt x="17721583" y="3842426"/>
                  <a:pt x="17721555" y="3842389"/>
                </a:cubicBezTo>
                <a:cubicBezTo>
                  <a:pt x="17721411" y="3842287"/>
                  <a:pt x="17712021" y="3829014"/>
                  <a:pt x="17708557" y="3824029"/>
                </a:cubicBezTo>
                <a:cubicBezTo>
                  <a:pt x="17699997" y="3811792"/>
                  <a:pt x="17698748" y="3809543"/>
                  <a:pt x="17697983" y="3805085"/>
                </a:cubicBezTo>
                <a:cubicBezTo>
                  <a:pt x="17697429" y="3801854"/>
                  <a:pt x="17697606" y="3799571"/>
                  <a:pt x="17698915" y="3793579"/>
                </a:cubicBezTo>
                <a:cubicBezTo>
                  <a:pt x="17699867" y="3789184"/>
                  <a:pt x="17699950" y="3787949"/>
                  <a:pt x="17699543" y="3785577"/>
                </a:cubicBezTo>
                <a:cubicBezTo>
                  <a:pt x="17699269" y="3783982"/>
                  <a:pt x="17699062" y="3783386"/>
                  <a:pt x="17698374" y="3782199"/>
                </a:cubicBezTo>
                <a:cubicBezTo>
                  <a:pt x="17694695" y="3775841"/>
                  <a:pt x="17687813" y="3773883"/>
                  <a:pt x="17679129" y="3776762"/>
                </a:cubicBezTo>
                <a:cubicBezTo>
                  <a:pt x="17671978" y="3779125"/>
                  <a:pt x="17665959" y="3783546"/>
                  <a:pt x="17662192" y="3789202"/>
                </a:cubicBezTo>
                <a:cubicBezTo>
                  <a:pt x="17660702" y="3791436"/>
                  <a:pt x="17659987" y="3793033"/>
                  <a:pt x="17659526" y="3795133"/>
                </a:cubicBezTo>
                <a:cubicBezTo>
                  <a:pt x="17658210" y="3801211"/>
                  <a:pt x="17662142" y="3807441"/>
                  <a:pt x="17668529" y="3809462"/>
                </a:cubicBezTo>
                <a:cubicBezTo>
                  <a:pt x="17669639" y="3809798"/>
                  <a:pt x="17671917" y="3810439"/>
                  <a:pt x="17673610" y="3810864"/>
                </a:cubicBezTo>
                <a:cubicBezTo>
                  <a:pt x="17677657" y="3811876"/>
                  <a:pt x="17679868" y="3812738"/>
                  <a:pt x="17682003" y="3814141"/>
                </a:cubicBezTo>
                <a:cubicBezTo>
                  <a:pt x="17686436" y="3817043"/>
                  <a:pt x="17688036" y="3819253"/>
                  <a:pt x="17696116" y="3833846"/>
                </a:cubicBezTo>
                <a:cubicBezTo>
                  <a:pt x="17696697" y="3834904"/>
                  <a:pt x="17698066" y="3837364"/>
                  <a:pt x="17699160" y="3839323"/>
                </a:cubicBezTo>
                <a:cubicBezTo>
                  <a:pt x="17700254" y="3841283"/>
                  <a:pt x="17702273" y="3844958"/>
                  <a:pt x="17703676" y="3847496"/>
                </a:cubicBezTo>
                <a:lnTo>
                  <a:pt x="17706219" y="3852134"/>
                </a:lnTo>
                <a:lnTo>
                  <a:pt x="17704669" y="3853284"/>
                </a:lnTo>
                <a:cubicBezTo>
                  <a:pt x="17697059" y="3858988"/>
                  <a:pt x="17688648" y="3867019"/>
                  <a:pt x="17682622" y="3874347"/>
                </a:cubicBezTo>
                <a:cubicBezTo>
                  <a:pt x="17680896" y="3876432"/>
                  <a:pt x="17680695" y="3876614"/>
                  <a:pt x="17680394" y="3876329"/>
                </a:cubicBezTo>
                <a:cubicBezTo>
                  <a:pt x="17679641" y="3875616"/>
                  <a:pt x="17678868" y="3873201"/>
                  <a:pt x="17677937" y="3868751"/>
                </a:cubicBezTo>
                <a:cubicBezTo>
                  <a:pt x="17677431" y="3866290"/>
                  <a:pt x="17676836" y="3863929"/>
                  <a:pt x="17676637" y="3863500"/>
                </a:cubicBezTo>
                <a:cubicBezTo>
                  <a:pt x="17675904" y="3862047"/>
                  <a:pt x="17674858" y="3860858"/>
                  <a:pt x="17673427" y="3859882"/>
                </a:cubicBezTo>
                <a:cubicBezTo>
                  <a:pt x="17669568" y="3857260"/>
                  <a:pt x="17665173" y="3857656"/>
                  <a:pt x="17660537" y="3861061"/>
                </a:cubicBezTo>
                <a:cubicBezTo>
                  <a:pt x="17653521" y="3866179"/>
                  <a:pt x="17649119" y="3875734"/>
                  <a:pt x="17651096" y="3881500"/>
                </a:cubicBezTo>
                <a:cubicBezTo>
                  <a:pt x="17652255" y="3884943"/>
                  <a:pt x="17655665" y="3887642"/>
                  <a:pt x="17659254" y="3887953"/>
                </a:cubicBezTo>
                <a:cubicBezTo>
                  <a:pt x="17660022" y="3888011"/>
                  <a:pt x="17662167" y="3887875"/>
                  <a:pt x="17664556" y="3887570"/>
                </a:cubicBezTo>
                <a:cubicBezTo>
                  <a:pt x="17668288" y="3887120"/>
                  <a:pt x="17670383" y="3887055"/>
                  <a:pt x="17671997" y="3887389"/>
                </a:cubicBezTo>
                <a:cubicBezTo>
                  <a:pt x="17672366" y="3887452"/>
                  <a:pt x="17672697" y="3887543"/>
                  <a:pt x="17672722" y="3887560"/>
                </a:cubicBezTo>
                <a:cubicBezTo>
                  <a:pt x="17672765" y="3887573"/>
                  <a:pt x="17671846" y="3889204"/>
                  <a:pt x="17670664" y="3891154"/>
                </a:cubicBezTo>
                <a:cubicBezTo>
                  <a:pt x="17665538" y="3899675"/>
                  <a:pt x="17661240" y="3909106"/>
                  <a:pt x="17658049" y="3918853"/>
                </a:cubicBezTo>
                <a:cubicBezTo>
                  <a:pt x="17657537" y="3920414"/>
                  <a:pt x="17657083" y="3921692"/>
                  <a:pt x="17657042" y="3921699"/>
                </a:cubicBezTo>
                <a:cubicBezTo>
                  <a:pt x="17656756" y="3921748"/>
                  <a:pt x="17633981" y="3917822"/>
                  <a:pt x="17627932" y="3916670"/>
                </a:cubicBezTo>
                <a:cubicBezTo>
                  <a:pt x="17618623" y="3914919"/>
                  <a:pt x="17615679" y="3913823"/>
                  <a:pt x="17612356" y="3910899"/>
                </a:cubicBezTo>
                <a:cubicBezTo>
                  <a:pt x="17610445" y="3909205"/>
                  <a:pt x="17609323" y="3907819"/>
                  <a:pt x="17606664" y="3903728"/>
                </a:cubicBezTo>
                <a:cubicBezTo>
                  <a:pt x="17605462" y="3901871"/>
                  <a:pt x="17604068" y="3899879"/>
                  <a:pt x="17603591" y="3899307"/>
                </a:cubicBezTo>
                <a:cubicBezTo>
                  <a:pt x="17602377" y="3897874"/>
                  <a:pt x="17599872" y="3896156"/>
                  <a:pt x="17598223" y="3895618"/>
                </a:cubicBezTo>
                <a:cubicBezTo>
                  <a:pt x="17595391" y="3894693"/>
                  <a:pt x="17591773" y="3894829"/>
                  <a:pt x="17589271" y="3895953"/>
                </a:cubicBezTo>
                <a:cubicBezTo>
                  <a:pt x="17582818" y="3898828"/>
                  <a:pt x="17577619" y="3908160"/>
                  <a:pt x="17576764" y="3918391"/>
                </a:cubicBezTo>
                <a:cubicBezTo>
                  <a:pt x="17576582" y="3920527"/>
                  <a:pt x="17576616" y="3921342"/>
                  <a:pt x="17577054" y="3924383"/>
                </a:cubicBezTo>
                <a:cubicBezTo>
                  <a:pt x="17577636" y="3928514"/>
                  <a:pt x="17578190" y="3930146"/>
                  <a:pt x="17579779" y="3932420"/>
                </a:cubicBezTo>
                <a:cubicBezTo>
                  <a:pt x="17581695" y="3935123"/>
                  <a:pt x="17585371" y="3937166"/>
                  <a:pt x="17588919" y="3937484"/>
                </a:cubicBezTo>
                <a:cubicBezTo>
                  <a:pt x="17590608" y="3937637"/>
                  <a:pt x="17593505" y="3937098"/>
                  <a:pt x="17595285" y="3936309"/>
                </a:cubicBezTo>
                <a:cubicBezTo>
                  <a:pt x="17596105" y="3935936"/>
                  <a:pt x="17598085" y="3934839"/>
                  <a:pt x="17599729" y="3933863"/>
                </a:cubicBezTo>
                <a:cubicBezTo>
                  <a:pt x="17605908" y="3930130"/>
                  <a:pt x="17609119" y="3929095"/>
                  <a:pt x="17613878" y="3929226"/>
                </a:cubicBezTo>
                <a:cubicBezTo>
                  <a:pt x="17617432" y="3929333"/>
                  <a:pt x="17620642" y="3930130"/>
                  <a:pt x="17639969" y="3935678"/>
                </a:cubicBezTo>
                <a:cubicBezTo>
                  <a:pt x="17643930" y="3936810"/>
                  <a:pt x="17648514" y="3938128"/>
                  <a:pt x="17650194" y="3938598"/>
                </a:cubicBezTo>
                <a:lnTo>
                  <a:pt x="17653203" y="3939451"/>
                </a:lnTo>
                <a:lnTo>
                  <a:pt x="17653011" y="3940663"/>
                </a:lnTo>
                <a:cubicBezTo>
                  <a:pt x="17651582" y="3949392"/>
                  <a:pt x="17651328" y="3961666"/>
                  <a:pt x="17652358" y="3972457"/>
                </a:cubicBezTo>
                <a:cubicBezTo>
                  <a:pt x="17652548" y="3974551"/>
                  <a:pt x="17652581" y="3975724"/>
                  <a:pt x="17652438" y="3975748"/>
                </a:cubicBezTo>
                <a:cubicBezTo>
                  <a:pt x="17651681" y="3975878"/>
                  <a:pt x="17648461" y="3974283"/>
                  <a:pt x="17645591" y="3972396"/>
                </a:cubicBezTo>
                <a:cubicBezTo>
                  <a:pt x="17640575" y="3969046"/>
                  <a:pt x="17639188" y="3968568"/>
                  <a:pt x="17636199" y="3969060"/>
                </a:cubicBezTo>
                <a:cubicBezTo>
                  <a:pt x="17633194" y="3969575"/>
                  <a:pt x="17631470" y="3970692"/>
                  <a:pt x="17629746" y="3973282"/>
                </a:cubicBezTo>
                <a:cubicBezTo>
                  <a:pt x="17628608" y="3974993"/>
                  <a:pt x="17628018" y="3976588"/>
                  <a:pt x="17627641" y="3979053"/>
                </a:cubicBezTo>
                <a:cubicBezTo>
                  <a:pt x="17626291" y="3987874"/>
                  <a:pt x="17630188" y="3997963"/>
                  <a:pt x="17635951" y="4000511"/>
                </a:cubicBezTo>
                <a:cubicBezTo>
                  <a:pt x="17637865" y="4001362"/>
                  <a:pt x="17639066" y="4001492"/>
                  <a:pt x="17641295" y="4001110"/>
                </a:cubicBezTo>
                <a:cubicBezTo>
                  <a:pt x="17644526" y="4000556"/>
                  <a:pt x="17645980" y="3999465"/>
                  <a:pt x="17649014" y="3995303"/>
                </a:cubicBezTo>
                <a:cubicBezTo>
                  <a:pt x="17651263" y="3992223"/>
                  <a:pt x="17652461" y="3990859"/>
                  <a:pt x="17653899" y="3989792"/>
                </a:cubicBezTo>
                <a:lnTo>
                  <a:pt x="17654983" y="3988995"/>
                </a:lnTo>
                <a:lnTo>
                  <a:pt x="17655271" y="3990062"/>
                </a:lnTo>
                <a:cubicBezTo>
                  <a:pt x="17655431" y="3990624"/>
                  <a:pt x="17655969" y="3992658"/>
                  <a:pt x="17656479" y="3994528"/>
                </a:cubicBezTo>
                <a:cubicBezTo>
                  <a:pt x="17658749" y="4002981"/>
                  <a:pt x="17662502" y="4012589"/>
                  <a:pt x="17666577" y="4020395"/>
                </a:cubicBezTo>
                <a:cubicBezTo>
                  <a:pt x="17667361" y="4021903"/>
                  <a:pt x="17668029" y="4023220"/>
                  <a:pt x="17668046" y="4023322"/>
                </a:cubicBezTo>
                <a:cubicBezTo>
                  <a:pt x="17668067" y="4023445"/>
                  <a:pt x="17666787" y="4024443"/>
                  <a:pt x="17665230" y="4025552"/>
                </a:cubicBezTo>
                <a:cubicBezTo>
                  <a:pt x="17638004" y="4044893"/>
                  <a:pt x="17636766" y="4045653"/>
                  <a:pt x="17631307" y="4046589"/>
                </a:cubicBezTo>
                <a:cubicBezTo>
                  <a:pt x="17627770" y="4047195"/>
                  <a:pt x="17626107" y="4047081"/>
                  <a:pt x="17620471" y="4045878"/>
                </a:cubicBezTo>
                <a:cubicBezTo>
                  <a:pt x="17613236" y="4044319"/>
                  <a:pt x="17610751" y="4044556"/>
                  <a:pt x="17607185" y="4047083"/>
                </a:cubicBezTo>
                <a:cubicBezTo>
                  <a:pt x="17603959" y="4049383"/>
                  <a:pt x="17602176" y="4052489"/>
                  <a:pt x="17601714" y="4056547"/>
                </a:cubicBezTo>
                <a:cubicBezTo>
                  <a:pt x="17601457" y="4058970"/>
                  <a:pt x="17602362" y="4064246"/>
                  <a:pt x="17603544" y="4067222"/>
                </a:cubicBezTo>
                <a:cubicBezTo>
                  <a:pt x="17607061" y="4075945"/>
                  <a:pt x="17613855" y="4083032"/>
                  <a:pt x="17620394" y="4084837"/>
                </a:cubicBezTo>
                <a:cubicBezTo>
                  <a:pt x="17622467" y="4085387"/>
                  <a:pt x="17623894" y="4085479"/>
                  <a:pt x="17625774" y="4085157"/>
                </a:cubicBezTo>
                <a:cubicBezTo>
                  <a:pt x="17629393" y="4084536"/>
                  <a:pt x="17633054" y="4081824"/>
                  <a:pt x="17634717" y="4078508"/>
                </a:cubicBezTo>
                <a:cubicBezTo>
                  <a:pt x="17635544" y="4076829"/>
                  <a:pt x="17635971" y="4075514"/>
                  <a:pt x="17637030" y="4071248"/>
                </a:cubicBezTo>
                <a:cubicBezTo>
                  <a:pt x="17638044" y="4067222"/>
                  <a:pt x="17638616" y="4065650"/>
                  <a:pt x="17639807" y="4063509"/>
                </a:cubicBezTo>
                <a:cubicBezTo>
                  <a:pt x="17641572" y="4060302"/>
                  <a:pt x="17644306" y="4057707"/>
                  <a:pt x="17648673" y="4055064"/>
                </a:cubicBezTo>
                <a:cubicBezTo>
                  <a:pt x="17651438" y="4053389"/>
                  <a:pt x="17656710" y="4050380"/>
                  <a:pt x="17660636" y="4048234"/>
                </a:cubicBezTo>
                <a:cubicBezTo>
                  <a:pt x="17662616" y="4047136"/>
                  <a:pt x="17666559" y="4044965"/>
                  <a:pt x="17674382" y="4040635"/>
                </a:cubicBezTo>
                <a:cubicBezTo>
                  <a:pt x="17676226" y="4039603"/>
                  <a:pt x="17677857" y="4038797"/>
                  <a:pt x="17677986" y="4038817"/>
                </a:cubicBezTo>
                <a:cubicBezTo>
                  <a:pt x="17678116" y="4038836"/>
                  <a:pt x="17678980" y="4039825"/>
                  <a:pt x="17679876" y="4040998"/>
                </a:cubicBezTo>
                <a:cubicBezTo>
                  <a:pt x="17685346" y="4048102"/>
                  <a:pt x="17692872" y="4055779"/>
                  <a:pt x="17700410" y="4061939"/>
                </a:cubicBezTo>
                <a:lnTo>
                  <a:pt x="17702540" y="4063679"/>
                </a:lnTo>
                <a:lnTo>
                  <a:pt x="17701744" y="4064194"/>
                </a:lnTo>
                <a:cubicBezTo>
                  <a:pt x="17699945" y="4065366"/>
                  <a:pt x="17698828" y="4065726"/>
                  <a:pt x="17694112" y="4066703"/>
                </a:cubicBezTo>
                <a:cubicBezTo>
                  <a:pt x="17687955" y="4067990"/>
                  <a:pt x="17686754" y="4068596"/>
                  <a:pt x="17684963" y="4071282"/>
                </a:cubicBezTo>
                <a:cubicBezTo>
                  <a:pt x="17682369" y="4075179"/>
                  <a:pt x="17682656" y="4079193"/>
                  <a:pt x="17685895" y="4083837"/>
                </a:cubicBezTo>
                <a:cubicBezTo>
                  <a:pt x="17687574" y="4086265"/>
                  <a:pt x="17689445" y="4088091"/>
                  <a:pt x="17692111" y="4090013"/>
                </a:cubicBezTo>
                <a:cubicBezTo>
                  <a:pt x="17696713" y="4093287"/>
                  <a:pt x="17701420" y="4094711"/>
                  <a:pt x="17705366" y="4094035"/>
                </a:cubicBezTo>
                <a:cubicBezTo>
                  <a:pt x="17708065" y="4093572"/>
                  <a:pt x="17709823" y="4092408"/>
                  <a:pt x="17711391" y="4090012"/>
                </a:cubicBezTo>
                <a:cubicBezTo>
                  <a:pt x="17712983" y="4087634"/>
                  <a:pt x="17713367" y="4085211"/>
                  <a:pt x="17712771" y="4081608"/>
                </a:cubicBezTo>
                <a:cubicBezTo>
                  <a:pt x="17712252" y="4078581"/>
                  <a:pt x="17712076" y="4075349"/>
                  <a:pt x="17712331" y="4073515"/>
                </a:cubicBezTo>
                <a:cubicBezTo>
                  <a:pt x="17712693" y="4070843"/>
                  <a:pt x="17712652" y="4070850"/>
                  <a:pt x="17714725" y="4072137"/>
                </a:cubicBezTo>
                <a:cubicBezTo>
                  <a:pt x="17723676" y="4077696"/>
                  <a:pt x="17734690" y="4082754"/>
                  <a:pt x="17744134" y="4085661"/>
                </a:cubicBezTo>
                <a:cubicBezTo>
                  <a:pt x="17745756" y="4086162"/>
                  <a:pt x="17747106" y="4086668"/>
                  <a:pt x="17747127" y="4086790"/>
                </a:cubicBezTo>
                <a:cubicBezTo>
                  <a:pt x="17747172" y="4087056"/>
                  <a:pt x="17745517" y="4097045"/>
                  <a:pt x="17743873" y="4106484"/>
                </a:cubicBezTo>
                <a:cubicBezTo>
                  <a:pt x="17740648" y="4124994"/>
                  <a:pt x="17739904" y="4127774"/>
                  <a:pt x="17737190" y="4131586"/>
                </a:cubicBezTo>
                <a:cubicBezTo>
                  <a:pt x="17735268" y="4134252"/>
                  <a:pt x="17733529" y="4135772"/>
                  <a:pt x="17729067" y="4138600"/>
                </a:cubicBezTo>
                <a:cubicBezTo>
                  <a:pt x="17725099" y="4141112"/>
                  <a:pt x="17723846" y="4142147"/>
                  <a:pt x="17722443" y="4144156"/>
                </a:cubicBezTo>
                <a:cubicBezTo>
                  <a:pt x="17720423" y="4146987"/>
                  <a:pt x="17719805" y="4149766"/>
                  <a:pt x="17720419" y="4153345"/>
                </a:cubicBezTo>
                <a:cubicBezTo>
                  <a:pt x="17721001" y="4156866"/>
                  <a:pt x="17723000" y="4159807"/>
                  <a:pt x="17726614" y="4162472"/>
                </a:cubicBezTo>
                <a:cubicBezTo>
                  <a:pt x="17732104" y="4166498"/>
                  <a:pt x="17739482" y="4168770"/>
                  <a:pt x="17746852" y="4168664"/>
                </a:cubicBezTo>
                <a:cubicBezTo>
                  <a:pt x="17747148" y="4168676"/>
                  <a:pt x="17748771" y="4168440"/>
                  <a:pt x="17750471" y="4168170"/>
                </a:cubicBezTo>
                <a:close/>
                <a:moveTo>
                  <a:pt x="19125654" y="4119243"/>
                </a:moveTo>
                <a:cubicBezTo>
                  <a:pt x="19133465" y="4118137"/>
                  <a:pt x="19141557" y="4115393"/>
                  <a:pt x="19148403" y="4111217"/>
                </a:cubicBezTo>
                <a:cubicBezTo>
                  <a:pt x="19162131" y="4102905"/>
                  <a:pt x="19168221" y="4092639"/>
                  <a:pt x="19165908" y="4081766"/>
                </a:cubicBezTo>
                <a:cubicBezTo>
                  <a:pt x="19165101" y="4077817"/>
                  <a:pt x="19163513" y="4074694"/>
                  <a:pt x="19160771" y="4071561"/>
                </a:cubicBezTo>
                <a:cubicBezTo>
                  <a:pt x="19157995" y="4068351"/>
                  <a:pt x="19154660" y="4066014"/>
                  <a:pt x="19148699" y="4063159"/>
                </a:cubicBezTo>
                <a:cubicBezTo>
                  <a:pt x="19136669" y="4057369"/>
                  <a:pt x="19131608" y="4053507"/>
                  <a:pt x="19127546" y="4047075"/>
                </a:cubicBezTo>
                <a:cubicBezTo>
                  <a:pt x="19123730" y="4041025"/>
                  <a:pt x="19122460" y="4037468"/>
                  <a:pt x="19112333" y="4004383"/>
                </a:cubicBezTo>
                <a:cubicBezTo>
                  <a:pt x="19105499" y="3981950"/>
                  <a:pt x="19102885" y="3972967"/>
                  <a:pt x="19103121" y="3972642"/>
                </a:cubicBezTo>
                <a:cubicBezTo>
                  <a:pt x="19103241" y="3972460"/>
                  <a:pt x="19104880" y="3971595"/>
                  <a:pt x="19106740" y="3970776"/>
                </a:cubicBezTo>
                <a:cubicBezTo>
                  <a:pt x="19120799" y="3964417"/>
                  <a:pt x="19140471" y="3952098"/>
                  <a:pt x="19153279" y="3941660"/>
                </a:cubicBezTo>
                <a:cubicBezTo>
                  <a:pt x="19155015" y="3940239"/>
                  <a:pt x="19156517" y="3939070"/>
                  <a:pt x="19156592" y="3939074"/>
                </a:cubicBezTo>
                <a:cubicBezTo>
                  <a:pt x="19156666" y="3939077"/>
                  <a:pt x="19157148" y="3940066"/>
                  <a:pt x="19157620" y="3941279"/>
                </a:cubicBezTo>
                <a:cubicBezTo>
                  <a:pt x="19159277" y="3945411"/>
                  <a:pt x="19159528" y="3947473"/>
                  <a:pt x="19159492" y="3956534"/>
                </a:cubicBezTo>
                <a:cubicBezTo>
                  <a:pt x="19159439" y="3967794"/>
                  <a:pt x="19159960" y="3969643"/>
                  <a:pt x="19164322" y="3974185"/>
                </a:cubicBezTo>
                <a:cubicBezTo>
                  <a:pt x="19167470" y="3977447"/>
                  <a:pt x="19170505" y="3978914"/>
                  <a:pt x="19174778" y="3979276"/>
                </a:cubicBezTo>
                <a:cubicBezTo>
                  <a:pt x="19178791" y="3979627"/>
                  <a:pt x="19182057" y="3979090"/>
                  <a:pt x="19186117" y="3977392"/>
                </a:cubicBezTo>
                <a:cubicBezTo>
                  <a:pt x="19200797" y="3971320"/>
                  <a:pt x="19212772" y="3955738"/>
                  <a:pt x="19211447" y="3944421"/>
                </a:cubicBezTo>
                <a:cubicBezTo>
                  <a:pt x="19211000" y="3940786"/>
                  <a:pt x="19209731" y="3938086"/>
                  <a:pt x="19207018" y="3935140"/>
                </a:cubicBezTo>
                <a:cubicBezTo>
                  <a:pt x="19204593" y="3932467"/>
                  <a:pt x="19202051" y="3930796"/>
                  <a:pt x="19199286" y="3930012"/>
                </a:cubicBezTo>
                <a:cubicBezTo>
                  <a:pt x="19198402" y="3929752"/>
                  <a:pt x="19194507" y="3929256"/>
                  <a:pt x="19190606" y="3928909"/>
                </a:cubicBezTo>
                <a:cubicBezTo>
                  <a:pt x="19186706" y="3928563"/>
                  <a:pt x="19182367" y="3927974"/>
                  <a:pt x="19180927" y="3927617"/>
                </a:cubicBezTo>
                <a:cubicBezTo>
                  <a:pt x="19178122" y="3926905"/>
                  <a:pt x="19173614" y="3925004"/>
                  <a:pt x="19173266" y="3924394"/>
                </a:cubicBezTo>
                <a:cubicBezTo>
                  <a:pt x="19173162" y="3924202"/>
                  <a:pt x="19174342" y="3922722"/>
                  <a:pt x="19175937" y="3921110"/>
                </a:cubicBezTo>
                <a:cubicBezTo>
                  <a:pt x="19189094" y="3907628"/>
                  <a:pt x="19200490" y="3892544"/>
                  <a:pt x="19211582" y="3873943"/>
                </a:cubicBezTo>
                <a:lnTo>
                  <a:pt x="19213143" y="3871359"/>
                </a:lnTo>
                <a:lnTo>
                  <a:pt x="19227637" y="3877064"/>
                </a:lnTo>
                <a:cubicBezTo>
                  <a:pt x="19252331" y="3886842"/>
                  <a:pt x="19270665" y="3894382"/>
                  <a:pt x="19276113" y="3896993"/>
                </a:cubicBezTo>
                <a:cubicBezTo>
                  <a:pt x="19283427" y="3900500"/>
                  <a:pt x="19288517" y="3904587"/>
                  <a:pt x="19291999" y="3909690"/>
                </a:cubicBezTo>
                <a:cubicBezTo>
                  <a:pt x="19294388" y="3913257"/>
                  <a:pt x="19296102" y="3916908"/>
                  <a:pt x="19299096" y="3924825"/>
                </a:cubicBezTo>
                <a:cubicBezTo>
                  <a:pt x="19303365" y="3936188"/>
                  <a:pt x="19307327" y="3940491"/>
                  <a:pt x="19315984" y="3943083"/>
                </a:cubicBezTo>
                <a:cubicBezTo>
                  <a:pt x="19324862" y="3945723"/>
                  <a:pt x="19334518" y="3942129"/>
                  <a:pt x="19342754" y="3933144"/>
                </a:cubicBezTo>
                <a:cubicBezTo>
                  <a:pt x="19350095" y="3925092"/>
                  <a:pt x="19355315" y="3915125"/>
                  <a:pt x="19357563" y="3904887"/>
                </a:cubicBezTo>
                <a:cubicBezTo>
                  <a:pt x="19358487" y="3900525"/>
                  <a:pt x="19358830" y="3892185"/>
                  <a:pt x="19358191" y="3888691"/>
                </a:cubicBezTo>
                <a:cubicBezTo>
                  <a:pt x="19356634" y="3880273"/>
                  <a:pt x="19351231" y="3873823"/>
                  <a:pt x="19343474" y="3871118"/>
                </a:cubicBezTo>
                <a:cubicBezTo>
                  <a:pt x="19337262" y="3868961"/>
                  <a:pt x="19333071" y="3869311"/>
                  <a:pt x="19322256" y="3872969"/>
                </a:cubicBezTo>
                <a:cubicBezTo>
                  <a:pt x="19312425" y="3876294"/>
                  <a:pt x="19310168" y="3876761"/>
                  <a:pt x="19304276" y="3876780"/>
                </a:cubicBezTo>
                <a:cubicBezTo>
                  <a:pt x="19296407" y="3876793"/>
                  <a:pt x="19291840" y="3875412"/>
                  <a:pt x="19280700" y="3869771"/>
                </a:cubicBezTo>
                <a:cubicBezTo>
                  <a:pt x="19272664" y="3865674"/>
                  <a:pt x="19227813" y="3841904"/>
                  <a:pt x="19227309" y="3841473"/>
                </a:cubicBezTo>
                <a:cubicBezTo>
                  <a:pt x="19227238" y="3841395"/>
                  <a:pt x="19228046" y="3838967"/>
                  <a:pt x="19229096" y="3836101"/>
                </a:cubicBezTo>
                <a:cubicBezTo>
                  <a:pt x="19235398" y="3818832"/>
                  <a:pt x="19240269" y="3797365"/>
                  <a:pt x="19241943" y="3779310"/>
                </a:cubicBezTo>
                <a:cubicBezTo>
                  <a:pt x="19242473" y="3773663"/>
                  <a:pt x="19242089" y="3773946"/>
                  <a:pt x="19246216" y="3776054"/>
                </a:cubicBezTo>
                <a:cubicBezTo>
                  <a:pt x="19249612" y="3777797"/>
                  <a:pt x="19251343" y="3779211"/>
                  <a:pt x="19256602" y="3784648"/>
                </a:cubicBezTo>
                <a:cubicBezTo>
                  <a:pt x="19259214" y="3787329"/>
                  <a:pt x="19262232" y="3790100"/>
                  <a:pt x="19263284" y="3790814"/>
                </a:cubicBezTo>
                <a:cubicBezTo>
                  <a:pt x="19269675" y="3794993"/>
                  <a:pt x="19277840" y="3794135"/>
                  <a:pt x="19283659" y="3788631"/>
                </a:cubicBezTo>
                <a:cubicBezTo>
                  <a:pt x="19292890" y="3779947"/>
                  <a:pt x="19295618" y="3758914"/>
                  <a:pt x="19289231" y="3745562"/>
                </a:cubicBezTo>
                <a:cubicBezTo>
                  <a:pt x="19287652" y="3742253"/>
                  <a:pt x="19284083" y="3738340"/>
                  <a:pt x="19281348" y="3736847"/>
                </a:cubicBezTo>
                <a:cubicBezTo>
                  <a:pt x="19278539" y="3735352"/>
                  <a:pt x="19274988" y="3734647"/>
                  <a:pt x="19271618" y="3734994"/>
                </a:cubicBezTo>
                <a:cubicBezTo>
                  <a:pt x="19266974" y="3735474"/>
                  <a:pt x="19264529" y="3736902"/>
                  <a:pt x="19256908" y="3743601"/>
                </a:cubicBezTo>
                <a:cubicBezTo>
                  <a:pt x="19254510" y="3745702"/>
                  <a:pt x="19251695" y="3747974"/>
                  <a:pt x="19250699" y="3748604"/>
                </a:cubicBezTo>
                <a:cubicBezTo>
                  <a:pt x="19248900" y="3749724"/>
                  <a:pt x="19244343" y="3751737"/>
                  <a:pt x="19243636" y="3751708"/>
                </a:cubicBezTo>
                <a:cubicBezTo>
                  <a:pt x="19243227" y="3751691"/>
                  <a:pt x="19243125" y="3750531"/>
                  <a:pt x="19242819" y="3743469"/>
                </a:cubicBezTo>
                <a:cubicBezTo>
                  <a:pt x="19242428" y="3733906"/>
                  <a:pt x="19241016" y="3721989"/>
                  <a:pt x="19239092" y="3711617"/>
                </a:cubicBezTo>
                <a:cubicBezTo>
                  <a:pt x="19238117" y="3706319"/>
                  <a:pt x="19235646" y="3695664"/>
                  <a:pt x="19234728" y="3692605"/>
                </a:cubicBezTo>
                <a:lnTo>
                  <a:pt x="19234268" y="3691095"/>
                </a:lnTo>
                <a:lnTo>
                  <a:pt x="19239620" y="3688778"/>
                </a:lnTo>
                <a:cubicBezTo>
                  <a:pt x="19249683" y="3684381"/>
                  <a:pt x="19269645" y="3675878"/>
                  <a:pt x="19278562" y="3672142"/>
                </a:cubicBezTo>
                <a:cubicBezTo>
                  <a:pt x="19295406" y="3665113"/>
                  <a:pt x="19301344" y="3663082"/>
                  <a:pt x="19306355" y="3662729"/>
                </a:cubicBezTo>
                <a:cubicBezTo>
                  <a:pt x="19307588" y="3662667"/>
                  <a:pt x="19309196" y="3662548"/>
                  <a:pt x="19309908" y="3662464"/>
                </a:cubicBezTo>
                <a:cubicBezTo>
                  <a:pt x="19311929" y="3662286"/>
                  <a:pt x="19318223" y="3663366"/>
                  <a:pt x="19321497" y="3664469"/>
                </a:cubicBezTo>
                <a:cubicBezTo>
                  <a:pt x="19323152" y="3665022"/>
                  <a:pt x="19327221" y="3666718"/>
                  <a:pt x="19330554" y="3668198"/>
                </a:cubicBezTo>
                <a:cubicBezTo>
                  <a:pt x="19333885" y="3669714"/>
                  <a:pt x="19337809" y="3671330"/>
                  <a:pt x="19339319" y="3671765"/>
                </a:cubicBezTo>
                <a:cubicBezTo>
                  <a:pt x="19346869" y="3674052"/>
                  <a:pt x="19354327" y="3672232"/>
                  <a:pt x="19360486" y="3666630"/>
                </a:cubicBezTo>
                <a:cubicBezTo>
                  <a:pt x="19365598" y="3661992"/>
                  <a:pt x="19368083" y="3655978"/>
                  <a:pt x="19368429" y="3647564"/>
                </a:cubicBezTo>
                <a:cubicBezTo>
                  <a:pt x="19369054" y="3632337"/>
                  <a:pt x="19362798" y="3615783"/>
                  <a:pt x="19352558" y="3605442"/>
                </a:cubicBezTo>
                <a:cubicBezTo>
                  <a:pt x="19346720" y="3599608"/>
                  <a:pt x="19340719" y="3596826"/>
                  <a:pt x="19334185" y="3597042"/>
                </a:cubicBezTo>
                <a:cubicBezTo>
                  <a:pt x="19328770" y="3597231"/>
                  <a:pt x="19322809" y="3599857"/>
                  <a:pt x="19318958" y="3603727"/>
                </a:cubicBezTo>
                <a:cubicBezTo>
                  <a:pt x="19316196" y="3606522"/>
                  <a:pt x="19314880" y="3608594"/>
                  <a:pt x="19310897" y="3616597"/>
                </a:cubicBezTo>
                <a:cubicBezTo>
                  <a:pt x="19306467" y="3625515"/>
                  <a:pt x="19304563" y="3628271"/>
                  <a:pt x="19299992" y="3632447"/>
                </a:cubicBezTo>
                <a:cubicBezTo>
                  <a:pt x="19293948" y="3637979"/>
                  <a:pt x="19290530" y="3639479"/>
                  <a:pt x="19269190" y="3646099"/>
                </a:cubicBezTo>
                <a:cubicBezTo>
                  <a:pt x="19252761" y="3651205"/>
                  <a:pt x="19223915" y="3659903"/>
                  <a:pt x="19223505" y="3659886"/>
                </a:cubicBezTo>
                <a:cubicBezTo>
                  <a:pt x="19223319" y="3659878"/>
                  <a:pt x="19222588" y="3658617"/>
                  <a:pt x="19221903" y="3657135"/>
                </a:cubicBezTo>
                <a:cubicBezTo>
                  <a:pt x="19214827" y="3641479"/>
                  <a:pt x="19204456" y="3624347"/>
                  <a:pt x="19193937" y="3610825"/>
                </a:cubicBezTo>
                <a:cubicBezTo>
                  <a:pt x="19191849" y="3608091"/>
                  <a:pt x="19189725" y="3605356"/>
                  <a:pt x="19189265" y="3604740"/>
                </a:cubicBezTo>
                <a:lnTo>
                  <a:pt x="19188416" y="3603624"/>
                </a:lnTo>
                <a:lnTo>
                  <a:pt x="19190198" y="3602914"/>
                </a:lnTo>
                <a:cubicBezTo>
                  <a:pt x="19193342" y="3601701"/>
                  <a:pt x="19196714" y="3601317"/>
                  <a:pt x="19204092" y="3601433"/>
                </a:cubicBezTo>
                <a:cubicBezTo>
                  <a:pt x="19212215" y="3601580"/>
                  <a:pt x="19214875" y="3601280"/>
                  <a:pt x="19217534" y="3600084"/>
                </a:cubicBezTo>
                <a:cubicBezTo>
                  <a:pt x="19221639" y="3598201"/>
                  <a:pt x="19225684" y="3593220"/>
                  <a:pt x="19226805" y="3588605"/>
                </a:cubicBezTo>
                <a:cubicBezTo>
                  <a:pt x="19229617" y="3577346"/>
                  <a:pt x="19219143" y="3559985"/>
                  <a:pt x="19205020" y="3552506"/>
                </a:cubicBezTo>
                <a:cubicBezTo>
                  <a:pt x="19200569" y="3550123"/>
                  <a:pt x="19198211" y="3549429"/>
                  <a:pt x="19194300" y="3549306"/>
                </a:cubicBezTo>
                <a:cubicBezTo>
                  <a:pt x="19189162" y="3549132"/>
                  <a:pt x="19184482" y="3551401"/>
                  <a:pt x="19180950" y="3555694"/>
                </a:cubicBezTo>
                <a:cubicBezTo>
                  <a:pt x="19178279" y="3558978"/>
                  <a:pt x="19177584" y="3561411"/>
                  <a:pt x="19176819" y="3570031"/>
                </a:cubicBezTo>
                <a:cubicBezTo>
                  <a:pt x="19176468" y="3574045"/>
                  <a:pt x="19175914" y="3578460"/>
                  <a:pt x="19175558" y="3579862"/>
                </a:cubicBezTo>
                <a:cubicBezTo>
                  <a:pt x="19174893" y="3582445"/>
                  <a:pt x="19173305" y="3586594"/>
                  <a:pt x="19172933" y="3586579"/>
                </a:cubicBezTo>
                <a:cubicBezTo>
                  <a:pt x="19172821" y="3586575"/>
                  <a:pt x="19171024" y="3584935"/>
                  <a:pt x="19168943" y="3582947"/>
                </a:cubicBezTo>
                <a:cubicBezTo>
                  <a:pt x="19155808" y="3570474"/>
                  <a:pt x="19142103" y="3560065"/>
                  <a:pt x="19126272" y="3550577"/>
                </a:cubicBezTo>
                <a:cubicBezTo>
                  <a:pt x="19122160" y="3548096"/>
                  <a:pt x="19121112" y="3547307"/>
                  <a:pt x="19121317" y="3546831"/>
                </a:cubicBezTo>
                <a:cubicBezTo>
                  <a:pt x="19121480" y="3546502"/>
                  <a:pt x="19123602" y="3541144"/>
                  <a:pt x="19126097" y="3534869"/>
                </a:cubicBezTo>
                <a:cubicBezTo>
                  <a:pt x="19138910" y="3502540"/>
                  <a:pt x="19145927" y="3486010"/>
                  <a:pt x="19148756" y="3481613"/>
                </a:cubicBezTo>
                <a:cubicBezTo>
                  <a:pt x="19152301" y="3476090"/>
                  <a:pt x="19156914" y="3471804"/>
                  <a:pt x="19162325" y="3468969"/>
                </a:cubicBezTo>
                <a:cubicBezTo>
                  <a:pt x="19163887" y="3468175"/>
                  <a:pt x="19168098" y="3466409"/>
                  <a:pt x="19171623" y="3465025"/>
                </a:cubicBezTo>
                <a:cubicBezTo>
                  <a:pt x="19180184" y="3461759"/>
                  <a:pt x="19182548" y="3460513"/>
                  <a:pt x="19185685" y="3457659"/>
                </a:cubicBezTo>
                <a:cubicBezTo>
                  <a:pt x="19189870" y="3453803"/>
                  <a:pt x="19192291" y="3448420"/>
                  <a:pt x="19192542" y="3442314"/>
                </a:cubicBezTo>
                <a:cubicBezTo>
                  <a:pt x="19192758" y="3437065"/>
                  <a:pt x="19191270" y="3432417"/>
                  <a:pt x="19187789" y="3427314"/>
                </a:cubicBezTo>
                <a:cubicBezTo>
                  <a:pt x="19182825" y="3420174"/>
                  <a:pt x="19172227" y="3412205"/>
                  <a:pt x="19162899" y="3408690"/>
                </a:cubicBezTo>
                <a:cubicBezTo>
                  <a:pt x="19156143" y="3406137"/>
                  <a:pt x="19153667" y="3405588"/>
                  <a:pt x="19146677" y="3405114"/>
                </a:cubicBezTo>
                <a:cubicBezTo>
                  <a:pt x="19140877" y="3404690"/>
                  <a:pt x="19139832" y="3404721"/>
                  <a:pt x="19136974" y="3405312"/>
                </a:cubicBezTo>
                <a:cubicBezTo>
                  <a:pt x="19132122" y="3406307"/>
                  <a:pt x="19129305" y="3407720"/>
                  <a:pt x="19125934" y="3410826"/>
                </a:cubicBezTo>
                <a:cubicBezTo>
                  <a:pt x="19123608" y="3412968"/>
                  <a:pt x="19122626" y="3414196"/>
                  <a:pt x="19121332" y="3416641"/>
                </a:cubicBezTo>
                <a:cubicBezTo>
                  <a:pt x="19119149" y="3420765"/>
                  <a:pt x="19118609" y="3423019"/>
                  <a:pt x="19118638" y="3427756"/>
                </a:cubicBezTo>
                <a:cubicBezTo>
                  <a:pt x="19118691" y="3431897"/>
                  <a:pt x="19119103" y="3433667"/>
                  <a:pt x="19122531" y="3443728"/>
                </a:cubicBezTo>
                <a:cubicBezTo>
                  <a:pt x="19126291" y="3454772"/>
                  <a:pt x="19126619" y="3462244"/>
                  <a:pt x="19123604" y="3471182"/>
                </a:cubicBezTo>
                <a:cubicBezTo>
                  <a:pt x="19121944" y="3476186"/>
                  <a:pt x="19117804" y="3484407"/>
                  <a:pt x="19102981" y="3512103"/>
                </a:cubicBezTo>
                <a:cubicBezTo>
                  <a:pt x="19099468" y="3518635"/>
                  <a:pt x="19095470" y="3526116"/>
                  <a:pt x="19094055" y="3528780"/>
                </a:cubicBezTo>
                <a:lnTo>
                  <a:pt x="19091508" y="3533598"/>
                </a:lnTo>
                <a:lnTo>
                  <a:pt x="19088278" y="3532347"/>
                </a:lnTo>
                <a:cubicBezTo>
                  <a:pt x="19071908" y="3526006"/>
                  <a:pt x="19051230" y="3521054"/>
                  <a:pt x="19031782" y="3518839"/>
                </a:cubicBezTo>
                <a:lnTo>
                  <a:pt x="19025437" y="3518093"/>
                </a:lnTo>
                <a:lnTo>
                  <a:pt x="19026416" y="3516045"/>
                </a:lnTo>
                <a:cubicBezTo>
                  <a:pt x="19028247" y="3512316"/>
                  <a:pt x="19029937" y="3510185"/>
                  <a:pt x="19034793" y="3505462"/>
                </a:cubicBezTo>
                <a:cubicBezTo>
                  <a:pt x="19042176" y="3498195"/>
                  <a:pt x="19043816" y="3495465"/>
                  <a:pt x="19044038" y="3490067"/>
                </a:cubicBezTo>
                <a:cubicBezTo>
                  <a:pt x="19044245" y="3485041"/>
                  <a:pt x="19042623" y="3480946"/>
                  <a:pt x="19038900" y="3477176"/>
                </a:cubicBezTo>
                <a:cubicBezTo>
                  <a:pt x="19033815" y="3472045"/>
                  <a:pt x="19025625" y="3469023"/>
                  <a:pt x="19015650" y="3468576"/>
                </a:cubicBezTo>
                <a:cubicBezTo>
                  <a:pt x="19005898" y="3468139"/>
                  <a:pt x="18997488" y="3470441"/>
                  <a:pt x="18992042" y="3475028"/>
                </a:cubicBezTo>
                <a:cubicBezTo>
                  <a:pt x="18987792" y="3478657"/>
                  <a:pt x="18985905" y="3482831"/>
                  <a:pt x="18986046" y="3488468"/>
                </a:cubicBezTo>
                <a:cubicBezTo>
                  <a:pt x="18986132" y="3493656"/>
                  <a:pt x="18987620" y="3496439"/>
                  <a:pt x="18994422" y="3504252"/>
                </a:cubicBezTo>
                <a:cubicBezTo>
                  <a:pt x="18996521" y="3506688"/>
                  <a:pt x="18998929" y="3509807"/>
                  <a:pt x="18999766" y="3511221"/>
                </a:cubicBezTo>
                <a:cubicBezTo>
                  <a:pt x="19001193" y="3513704"/>
                  <a:pt x="19002519" y="3516816"/>
                  <a:pt x="19002248" y="3517066"/>
                </a:cubicBezTo>
                <a:cubicBezTo>
                  <a:pt x="19002171" y="3517138"/>
                  <a:pt x="18999591" y="3517293"/>
                  <a:pt x="18996491" y="3517427"/>
                </a:cubicBezTo>
                <a:cubicBezTo>
                  <a:pt x="18978231" y="3518057"/>
                  <a:pt x="18959284" y="3520896"/>
                  <a:pt x="18942537" y="3525541"/>
                </a:cubicBezTo>
                <a:cubicBezTo>
                  <a:pt x="18940275" y="3526157"/>
                  <a:pt x="18938392" y="3526601"/>
                  <a:pt x="18938357" y="3526525"/>
                </a:cubicBezTo>
                <a:cubicBezTo>
                  <a:pt x="18938143" y="3526293"/>
                  <a:pt x="18926642" y="3499454"/>
                  <a:pt x="18922431" y="3489399"/>
                </a:cubicBezTo>
                <a:cubicBezTo>
                  <a:pt x="18911999" y="3464692"/>
                  <a:pt x="18910652" y="3460274"/>
                  <a:pt x="18910985" y="3452158"/>
                </a:cubicBezTo>
                <a:cubicBezTo>
                  <a:pt x="18911226" y="3446275"/>
                  <a:pt x="18912395" y="3442333"/>
                  <a:pt x="18916946" y="3432302"/>
                </a:cubicBezTo>
                <a:cubicBezTo>
                  <a:pt x="18920268" y="3424942"/>
                  <a:pt x="18920879" y="3422804"/>
                  <a:pt x="18921055" y="3418485"/>
                </a:cubicBezTo>
                <a:cubicBezTo>
                  <a:pt x="18921175" y="3415581"/>
                  <a:pt x="18921034" y="3414457"/>
                  <a:pt x="18920273" y="3412113"/>
                </a:cubicBezTo>
                <a:cubicBezTo>
                  <a:pt x="18916202" y="3399565"/>
                  <a:pt x="18904853" y="3393542"/>
                  <a:pt x="18888522" y="3395333"/>
                </a:cubicBezTo>
                <a:cubicBezTo>
                  <a:pt x="18875075" y="3396794"/>
                  <a:pt x="18862842" y="3402296"/>
                  <a:pt x="18854103" y="3410813"/>
                </a:cubicBezTo>
                <a:cubicBezTo>
                  <a:pt x="18850646" y="3414177"/>
                  <a:pt x="18848789" y="3416711"/>
                  <a:pt x="18847191" y="3420226"/>
                </a:cubicBezTo>
                <a:cubicBezTo>
                  <a:pt x="18842596" y="3430404"/>
                  <a:pt x="18847158" y="3442824"/>
                  <a:pt x="18857615" y="3448773"/>
                </a:cubicBezTo>
                <a:cubicBezTo>
                  <a:pt x="18859438" y="3449780"/>
                  <a:pt x="18863198" y="3451761"/>
                  <a:pt x="18866012" y="3453145"/>
                </a:cubicBezTo>
                <a:cubicBezTo>
                  <a:pt x="18872738" y="3456442"/>
                  <a:pt x="18876296" y="3458788"/>
                  <a:pt x="18879518" y="3462053"/>
                </a:cubicBezTo>
                <a:cubicBezTo>
                  <a:pt x="18886212" y="3468817"/>
                  <a:pt x="18888191" y="3473299"/>
                  <a:pt x="18896895" y="3501962"/>
                </a:cubicBezTo>
                <a:cubicBezTo>
                  <a:pt x="18897519" y="3504038"/>
                  <a:pt x="18898998" y="3508873"/>
                  <a:pt x="18900182" y="3512725"/>
                </a:cubicBezTo>
                <a:cubicBezTo>
                  <a:pt x="18901366" y="3516578"/>
                  <a:pt x="18903531" y="3523790"/>
                  <a:pt x="18905041" y="3528774"/>
                </a:cubicBezTo>
                <a:lnTo>
                  <a:pt x="18907763" y="3537874"/>
                </a:lnTo>
                <a:lnTo>
                  <a:pt x="18904609" y="3539311"/>
                </a:lnTo>
                <a:cubicBezTo>
                  <a:pt x="18889101" y="3546468"/>
                  <a:pt x="18871312" y="3557410"/>
                  <a:pt x="18857975" y="3568013"/>
                </a:cubicBezTo>
                <a:cubicBezTo>
                  <a:pt x="18854161" y="3571026"/>
                  <a:pt x="18853740" y="3571270"/>
                  <a:pt x="18853318" y="3570656"/>
                </a:cubicBezTo>
                <a:cubicBezTo>
                  <a:pt x="18852262" y="3569121"/>
                  <a:pt x="18851814" y="3564590"/>
                  <a:pt x="18851852" y="3556424"/>
                </a:cubicBezTo>
                <a:cubicBezTo>
                  <a:pt x="18851888" y="3551913"/>
                  <a:pt x="18851731" y="3547544"/>
                  <a:pt x="18851542" y="3546716"/>
                </a:cubicBezTo>
                <a:cubicBezTo>
                  <a:pt x="18850800" y="3543888"/>
                  <a:pt x="18849411" y="3541407"/>
                  <a:pt x="18847266" y="3539156"/>
                </a:cubicBezTo>
                <a:cubicBezTo>
                  <a:pt x="18841474" y="3533101"/>
                  <a:pt x="18833608" y="3532143"/>
                  <a:pt x="18824187" y="3536381"/>
                </a:cubicBezTo>
                <a:cubicBezTo>
                  <a:pt x="18809942" y="3542732"/>
                  <a:pt x="18798620" y="3557856"/>
                  <a:pt x="18799926" y="3568725"/>
                </a:cubicBezTo>
                <a:cubicBezTo>
                  <a:pt x="18800667" y="3575207"/>
                  <a:pt x="18805640" y="3581229"/>
                  <a:pt x="18811826" y="3583124"/>
                </a:cubicBezTo>
                <a:cubicBezTo>
                  <a:pt x="18813152" y="3583514"/>
                  <a:pt x="18816970" y="3584081"/>
                  <a:pt x="18821280" y="3584444"/>
                </a:cubicBezTo>
                <a:cubicBezTo>
                  <a:pt x="18828004" y="3585056"/>
                  <a:pt x="18831706" y="3585730"/>
                  <a:pt x="18834416" y="3586923"/>
                </a:cubicBezTo>
                <a:cubicBezTo>
                  <a:pt x="18835039" y="3587172"/>
                  <a:pt x="18835587" y="3587456"/>
                  <a:pt x="18835623" y="3587494"/>
                </a:cubicBezTo>
                <a:cubicBezTo>
                  <a:pt x="18835696" y="3587535"/>
                  <a:pt x="18833467" y="3590054"/>
                  <a:pt x="18830660" y="3593034"/>
                </a:cubicBezTo>
                <a:cubicBezTo>
                  <a:pt x="18818453" y="3606070"/>
                  <a:pt x="18807362" y="3621016"/>
                  <a:pt x="18798094" y="3636933"/>
                </a:cubicBezTo>
                <a:cubicBezTo>
                  <a:pt x="18796610" y="3639483"/>
                  <a:pt x="18795332" y="3641555"/>
                  <a:pt x="18795257" y="3641552"/>
                </a:cubicBezTo>
                <a:cubicBezTo>
                  <a:pt x="18794736" y="3641531"/>
                  <a:pt x="18756218" y="3626076"/>
                  <a:pt x="18746029" y="3621779"/>
                </a:cubicBezTo>
                <a:cubicBezTo>
                  <a:pt x="18730339" y="3615205"/>
                  <a:pt x="18725578" y="3612176"/>
                  <a:pt x="18720844" y="3605790"/>
                </a:cubicBezTo>
                <a:cubicBezTo>
                  <a:pt x="18718124" y="3602099"/>
                  <a:pt x="18716676" y="3599242"/>
                  <a:pt x="18713545" y="3591058"/>
                </a:cubicBezTo>
                <a:cubicBezTo>
                  <a:pt x="18712131" y="3587346"/>
                  <a:pt x="18710431" y="3583323"/>
                  <a:pt x="18709809" y="3582141"/>
                </a:cubicBezTo>
                <a:cubicBezTo>
                  <a:pt x="18708215" y="3579167"/>
                  <a:pt x="18704463" y="3575209"/>
                  <a:pt x="18701768" y="3573643"/>
                </a:cubicBezTo>
                <a:cubicBezTo>
                  <a:pt x="18697142" y="3570955"/>
                  <a:pt x="18690738" y="3569834"/>
                  <a:pt x="18685922" y="3570867"/>
                </a:cubicBezTo>
                <a:cubicBezTo>
                  <a:pt x="18673510" y="3573490"/>
                  <a:pt x="18660873" y="3587925"/>
                  <a:pt x="18655524" y="3605570"/>
                </a:cubicBezTo>
                <a:cubicBezTo>
                  <a:pt x="18654404" y="3609252"/>
                  <a:pt x="18654158" y="3610697"/>
                  <a:pt x="18653783" y="3616201"/>
                </a:cubicBezTo>
                <a:cubicBezTo>
                  <a:pt x="18653251" y="3623675"/>
                  <a:pt x="18653611" y="3626747"/>
                  <a:pt x="18655548" y="3631340"/>
                </a:cubicBezTo>
                <a:cubicBezTo>
                  <a:pt x="18657895" y="3636807"/>
                  <a:pt x="18663583" y="3641776"/>
                  <a:pt x="18669696" y="3643668"/>
                </a:cubicBezTo>
                <a:cubicBezTo>
                  <a:pt x="18672604" y="3644571"/>
                  <a:pt x="18677893" y="3644713"/>
                  <a:pt x="18681315" y="3643996"/>
                </a:cubicBezTo>
                <a:cubicBezTo>
                  <a:pt x="18682896" y="3643651"/>
                  <a:pt x="18686786" y="3642468"/>
                  <a:pt x="18690037" y="3641371"/>
                </a:cubicBezTo>
                <a:cubicBezTo>
                  <a:pt x="18702292" y="3637138"/>
                  <a:pt x="18708321" y="3636528"/>
                  <a:pt x="18716627" y="3638547"/>
                </a:cubicBezTo>
                <a:cubicBezTo>
                  <a:pt x="18722830" y="3640070"/>
                  <a:pt x="18728167" y="3642676"/>
                  <a:pt x="18760021" y="3659685"/>
                </a:cubicBezTo>
                <a:cubicBezTo>
                  <a:pt x="18766553" y="3663160"/>
                  <a:pt x="18774105" y="3667199"/>
                  <a:pt x="18776879" y="3668656"/>
                </a:cubicBezTo>
                <a:lnTo>
                  <a:pt x="18781843" y="3671284"/>
                </a:lnTo>
                <a:lnTo>
                  <a:pt x="18781050" y="3673340"/>
                </a:lnTo>
                <a:cubicBezTo>
                  <a:pt x="18775259" y="3688131"/>
                  <a:pt x="18770202" y="3709590"/>
                  <a:pt x="18767953" y="3728927"/>
                </a:cubicBezTo>
                <a:cubicBezTo>
                  <a:pt x="18767501" y="3732676"/>
                  <a:pt x="18767118" y="3734748"/>
                  <a:pt x="18766857" y="3734738"/>
                </a:cubicBezTo>
                <a:cubicBezTo>
                  <a:pt x="18765480" y="3734681"/>
                  <a:pt x="18760424" y="3730670"/>
                  <a:pt x="18756093" y="3726278"/>
                </a:cubicBezTo>
                <a:cubicBezTo>
                  <a:pt x="18748543" y="3718509"/>
                  <a:pt x="18746288" y="3717148"/>
                  <a:pt x="18740855" y="3716888"/>
                </a:cubicBezTo>
                <a:cubicBezTo>
                  <a:pt x="18735382" y="3716663"/>
                  <a:pt x="18731936" y="3717976"/>
                  <a:pt x="18727934" y="3721877"/>
                </a:cubicBezTo>
                <a:cubicBezTo>
                  <a:pt x="18725293" y="3724453"/>
                  <a:pt x="18723658" y="3727034"/>
                  <a:pt x="18722070" y="3731220"/>
                </a:cubicBezTo>
                <a:cubicBezTo>
                  <a:pt x="18716383" y="3746202"/>
                  <a:pt x="18719435" y="3765384"/>
                  <a:pt x="18728597" y="3772026"/>
                </a:cubicBezTo>
                <a:cubicBezTo>
                  <a:pt x="18731638" y="3774239"/>
                  <a:pt x="18733698" y="3774920"/>
                  <a:pt x="18737756" y="3775087"/>
                </a:cubicBezTo>
                <a:cubicBezTo>
                  <a:pt x="18743637" y="3775329"/>
                  <a:pt x="18746602" y="3773959"/>
                  <a:pt x="18753493" y="3767790"/>
                </a:cubicBezTo>
                <a:cubicBezTo>
                  <a:pt x="18758602" y="3763227"/>
                  <a:pt x="18761218" y="3761282"/>
                  <a:pt x="18764144" y="3759948"/>
                </a:cubicBezTo>
                <a:lnTo>
                  <a:pt x="18766347" y="3758957"/>
                </a:lnTo>
                <a:lnTo>
                  <a:pt x="18766452" y="3760938"/>
                </a:lnTo>
                <a:cubicBezTo>
                  <a:pt x="18766521" y="3761985"/>
                  <a:pt x="18766702" y="3765759"/>
                  <a:pt x="18766895" y="3769235"/>
                </a:cubicBezTo>
                <a:cubicBezTo>
                  <a:pt x="18767704" y="3784932"/>
                  <a:pt x="18770682" y="3803216"/>
                  <a:pt x="18774904" y="3818455"/>
                </a:cubicBezTo>
                <a:cubicBezTo>
                  <a:pt x="18775715" y="3821398"/>
                  <a:pt x="18776393" y="3823962"/>
                  <a:pt x="18776385" y="3824147"/>
                </a:cubicBezTo>
                <a:cubicBezTo>
                  <a:pt x="18776376" y="3824371"/>
                  <a:pt x="18773751" y="3825643"/>
                  <a:pt x="18770600" y="3827005"/>
                </a:cubicBezTo>
                <a:cubicBezTo>
                  <a:pt x="18715520" y="3850736"/>
                  <a:pt x="18713061" y="3851605"/>
                  <a:pt x="18703122" y="3851197"/>
                </a:cubicBezTo>
                <a:cubicBezTo>
                  <a:pt x="18696681" y="3850932"/>
                  <a:pt x="18693807" y="3850106"/>
                  <a:pt x="18684361" y="3845877"/>
                </a:cubicBezTo>
                <a:cubicBezTo>
                  <a:pt x="18672242" y="3840419"/>
                  <a:pt x="18667788" y="3839900"/>
                  <a:pt x="18660577" y="3842998"/>
                </a:cubicBezTo>
                <a:cubicBezTo>
                  <a:pt x="18654047" y="3845825"/>
                  <a:pt x="18649750" y="3850608"/>
                  <a:pt x="18647413" y="3857561"/>
                </a:cubicBezTo>
                <a:cubicBezTo>
                  <a:pt x="18646049" y="3861719"/>
                  <a:pt x="18645655" y="3871324"/>
                  <a:pt x="18646615" y="3876995"/>
                </a:cubicBezTo>
                <a:cubicBezTo>
                  <a:pt x="18649511" y="3893635"/>
                  <a:pt x="18658776" y="3908634"/>
                  <a:pt x="18669583" y="3914262"/>
                </a:cubicBezTo>
                <a:cubicBezTo>
                  <a:pt x="18673016" y="3916007"/>
                  <a:pt x="18675486" y="3916705"/>
                  <a:pt x="18678911" y="3916845"/>
                </a:cubicBezTo>
                <a:cubicBezTo>
                  <a:pt x="18685499" y="3917116"/>
                  <a:pt x="18692947" y="3913730"/>
                  <a:pt x="18697113" y="3908531"/>
                </a:cubicBezTo>
                <a:cubicBezTo>
                  <a:pt x="18699198" y="3905894"/>
                  <a:pt x="18700441" y="3903744"/>
                  <a:pt x="18703903" y="3896652"/>
                </a:cubicBezTo>
                <a:cubicBezTo>
                  <a:pt x="18707197" y="3889962"/>
                  <a:pt x="18708793" y="3887418"/>
                  <a:pt x="18711689" y="3884106"/>
                </a:cubicBezTo>
                <a:cubicBezTo>
                  <a:pt x="18715994" y="3879136"/>
                  <a:pt x="18721770" y="3875607"/>
                  <a:pt x="18730432" y="3872606"/>
                </a:cubicBezTo>
                <a:cubicBezTo>
                  <a:pt x="18735917" y="3870706"/>
                  <a:pt x="18746307" y="3867403"/>
                  <a:pt x="18754009" y="3865109"/>
                </a:cubicBezTo>
                <a:cubicBezTo>
                  <a:pt x="18757898" y="3863926"/>
                  <a:pt x="18765637" y="3861596"/>
                  <a:pt x="18781005" y="3856931"/>
                </a:cubicBezTo>
                <a:cubicBezTo>
                  <a:pt x="18784631" y="3855812"/>
                  <a:pt x="18787796" y="3855010"/>
                  <a:pt x="18788016" y="3855094"/>
                </a:cubicBezTo>
                <a:cubicBezTo>
                  <a:pt x="18788236" y="3855177"/>
                  <a:pt x="18789382" y="3857238"/>
                  <a:pt x="18790514" y="3859634"/>
                </a:cubicBezTo>
                <a:cubicBezTo>
                  <a:pt x="18797450" y="3874165"/>
                  <a:pt x="18807780" y="3890476"/>
                  <a:pt x="18818704" y="3904126"/>
                </a:cubicBezTo>
                <a:lnTo>
                  <a:pt x="18821790" y="3907982"/>
                </a:lnTo>
                <a:lnTo>
                  <a:pt x="18820199" y="3908588"/>
                </a:lnTo>
                <a:cubicBezTo>
                  <a:pt x="18816600" y="3909969"/>
                  <a:pt x="18814503" y="3910182"/>
                  <a:pt x="18805855" y="3910125"/>
                </a:cubicBezTo>
                <a:cubicBezTo>
                  <a:pt x="18794558" y="3910071"/>
                  <a:pt x="18792221" y="3910684"/>
                  <a:pt x="18788066" y="3914727"/>
                </a:cubicBezTo>
                <a:cubicBezTo>
                  <a:pt x="18782045" y="3920596"/>
                  <a:pt x="18781042" y="3927752"/>
                  <a:pt x="18784983" y="3937126"/>
                </a:cubicBezTo>
                <a:cubicBezTo>
                  <a:pt x="18787019" y="3942020"/>
                  <a:pt x="18789618" y="3945931"/>
                  <a:pt x="18793577" y="3950307"/>
                </a:cubicBezTo>
                <a:cubicBezTo>
                  <a:pt x="18800429" y="3957786"/>
                  <a:pt x="18808159" y="3962057"/>
                  <a:pt x="18815343" y="3962352"/>
                </a:cubicBezTo>
                <a:cubicBezTo>
                  <a:pt x="18820257" y="3962554"/>
                  <a:pt x="18823782" y="3961169"/>
                  <a:pt x="18827435" y="3957553"/>
                </a:cubicBezTo>
                <a:cubicBezTo>
                  <a:pt x="18831125" y="3953975"/>
                  <a:pt x="18832711" y="3949863"/>
                  <a:pt x="18833017" y="3943312"/>
                </a:cubicBezTo>
                <a:cubicBezTo>
                  <a:pt x="18833243" y="3937803"/>
                  <a:pt x="18834151" y="3932059"/>
                  <a:pt x="18835285" y="3928936"/>
                </a:cubicBezTo>
                <a:cubicBezTo>
                  <a:pt x="18836927" y="3924379"/>
                  <a:pt x="18836852" y="3924376"/>
                  <a:pt x="18840009" y="3927414"/>
                </a:cubicBezTo>
                <a:cubicBezTo>
                  <a:pt x="18853639" y="3940542"/>
                  <a:pt x="18871077" y="3953565"/>
                  <a:pt x="18886569" y="3962219"/>
                </a:cubicBezTo>
                <a:cubicBezTo>
                  <a:pt x="18889230" y="3963708"/>
                  <a:pt x="18891410" y="3965103"/>
                  <a:pt x="18891401" y="3965327"/>
                </a:cubicBezTo>
                <a:cubicBezTo>
                  <a:pt x="18891381" y="3965810"/>
                  <a:pt x="18884721" y="3982729"/>
                  <a:pt x="18878285" y="3998687"/>
                </a:cubicBezTo>
                <a:cubicBezTo>
                  <a:pt x="18865665" y="4029980"/>
                  <a:pt x="18863313" y="4034582"/>
                  <a:pt x="18857114" y="4040257"/>
                </a:cubicBezTo>
                <a:cubicBezTo>
                  <a:pt x="18852738" y="4044217"/>
                  <a:pt x="18849112" y="4046231"/>
                  <a:pt x="18840215" y="4049520"/>
                </a:cubicBezTo>
                <a:cubicBezTo>
                  <a:pt x="18832302" y="4052440"/>
                  <a:pt x="18829710" y="4053788"/>
                  <a:pt x="18826492" y="4056788"/>
                </a:cubicBezTo>
                <a:cubicBezTo>
                  <a:pt x="18821882" y="4060999"/>
                  <a:pt x="18819752" y="4065648"/>
                  <a:pt x="18819485" y="4072164"/>
                </a:cubicBezTo>
                <a:cubicBezTo>
                  <a:pt x="18819184" y="4078566"/>
                  <a:pt x="18821589" y="4084482"/>
                  <a:pt x="18826934" y="4090519"/>
                </a:cubicBezTo>
                <a:cubicBezTo>
                  <a:pt x="18835060" y="4099654"/>
                  <a:pt x="18847163" y="4106416"/>
                  <a:pt x="18860145" y="4109001"/>
                </a:cubicBezTo>
                <a:cubicBezTo>
                  <a:pt x="18860661" y="4109134"/>
                  <a:pt x="18863599" y="4109329"/>
                  <a:pt x="18866687" y="4109493"/>
                </a:cubicBezTo>
                <a:cubicBezTo>
                  <a:pt x="18875842" y="4109943"/>
                  <a:pt x="18880826" y="4108433"/>
                  <a:pt x="18886132" y="4103616"/>
                </a:cubicBezTo>
                <a:cubicBezTo>
                  <a:pt x="18890740" y="4099442"/>
                  <a:pt x="18893193" y="4094210"/>
                  <a:pt x="18893447" y="4088030"/>
                </a:cubicBezTo>
                <a:cubicBezTo>
                  <a:pt x="18893604" y="4084195"/>
                  <a:pt x="18892915" y="4080997"/>
                  <a:pt x="18890191" y="4072867"/>
                </a:cubicBezTo>
                <a:cubicBezTo>
                  <a:pt x="18887532" y="4065001"/>
                  <a:pt x="18886865" y="4062177"/>
                  <a:pt x="18886463" y="4057424"/>
                </a:cubicBezTo>
                <a:cubicBezTo>
                  <a:pt x="18885968" y="4051325"/>
                  <a:pt x="18887357" y="4044744"/>
                  <a:pt x="18890625" y="4037792"/>
                </a:cubicBezTo>
                <a:cubicBezTo>
                  <a:pt x="18892589" y="4033547"/>
                  <a:pt x="18899756" y="4019744"/>
                  <a:pt x="18908479" y="4003470"/>
                </a:cubicBezTo>
                <a:cubicBezTo>
                  <a:pt x="18912074" y="3996756"/>
                  <a:pt x="18916476" y="3988508"/>
                  <a:pt x="18918255" y="3985150"/>
                </a:cubicBezTo>
                <a:cubicBezTo>
                  <a:pt x="18920072" y="3981757"/>
                  <a:pt x="18921750" y="3979029"/>
                  <a:pt x="18921974" y="3979038"/>
                </a:cubicBezTo>
                <a:cubicBezTo>
                  <a:pt x="18922234" y="3979048"/>
                  <a:pt x="18924074" y="3979646"/>
                  <a:pt x="18926060" y="3980325"/>
                </a:cubicBezTo>
                <a:cubicBezTo>
                  <a:pt x="18943039" y="3986354"/>
                  <a:pt x="18963882" y="3990940"/>
                  <a:pt x="18981528" y="3992522"/>
                </a:cubicBezTo>
                <a:lnTo>
                  <a:pt x="18986804" y="3993000"/>
                </a:lnTo>
                <a:lnTo>
                  <a:pt x="18985773" y="3995419"/>
                </a:lnTo>
                <a:cubicBezTo>
                  <a:pt x="18984284" y="3998975"/>
                  <a:pt x="18981959" y="4002012"/>
                  <a:pt x="18977182" y="4006664"/>
                </a:cubicBezTo>
                <a:cubicBezTo>
                  <a:pt x="18974852" y="4008918"/>
                  <a:pt x="18972201" y="4011718"/>
                  <a:pt x="18971259" y="4012873"/>
                </a:cubicBezTo>
                <a:cubicBezTo>
                  <a:pt x="18967330" y="4017746"/>
                  <a:pt x="18966630" y="4024803"/>
                  <a:pt x="18969521" y="4030665"/>
                </a:cubicBezTo>
                <a:cubicBezTo>
                  <a:pt x="18971828" y="4035346"/>
                  <a:pt x="18977874" y="4039734"/>
                  <a:pt x="18984947" y="4041852"/>
                </a:cubicBezTo>
                <a:cubicBezTo>
                  <a:pt x="19001081" y="4046654"/>
                  <a:pt x="19018338" y="4042328"/>
                  <a:pt x="19023939" y="4032154"/>
                </a:cubicBezTo>
                <a:cubicBezTo>
                  <a:pt x="19025391" y="4029454"/>
                  <a:pt x="19025437" y="4029269"/>
                  <a:pt x="19025600" y="4025286"/>
                </a:cubicBezTo>
                <a:cubicBezTo>
                  <a:pt x="19025868" y="4018770"/>
                  <a:pt x="19024877" y="4016566"/>
                  <a:pt x="19017933" y="4008599"/>
                </a:cubicBezTo>
                <a:cubicBezTo>
                  <a:pt x="19015582" y="4005929"/>
                  <a:pt x="19013206" y="4002923"/>
                  <a:pt x="19012611" y="4002003"/>
                </a:cubicBezTo>
                <a:cubicBezTo>
                  <a:pt x="19011384" y="4000088"/>
                  <a:pt x="19009132" y="3994998"/>
                  <a:pt x="19009162" y="3994291"/>
                </a:cubicBezTo>
                <a:cubicBezTo>
                  <a:pt x="19009185" y="3993696"/>
                  <a:pt x="19009823" y="3993610"/>
                  <a:pt x="19016285" y="3993353"/>
                </a:cubicBezTo>
                <a:cubicBezTo>
                  <a:pt x="19031670" y="3992791"/>
                  <a:pt x="19049870" y="3989996"/>
                  <a:pt x="19066004" y="3985736"/>
                </a:cubicBezTo>
                <a:lnTo>
                  <a:pt x="19071811" y="3984184"/>
                </a:lnTo>
                <a:lnTo>
                  <a:pt x="19072826" y="3986687"/>
                </a:lnTo>
                <a:cubicBezTo>
                  <a:pt x="19073367" y="3988052"/>
                  <a:pt x="19076397" y="3995076"/>
                  <a:pt x="19079494" y="4002289"/>
                </a:cubicBezTo>
                <a:cubicBezTo>
                  <a:pt x="19095470" y="4039119"/>
                  <a:pt x="19099719" y="4050034"/>
                  <a:pt x="19100507" y="4056294"/>
                </a:cubicBezTo>
                <a:cubicBezTo>
                  <a:pt x="19101611" y="4064805"/>
                  <a:pt x="19100631" y="4069613"/>
                  <a:pt x="19095575" y="4081041"/>
                </a:cubicBezTo>
                <a:cubicBezTo>
                  <a:pt x="19093890" y="4084850"/>
                  <a:pt x="19092104" y="4089289"/>
                  <a:pt x="19091627" y="4090911"/>
                </a:cubicBezTo>
                <a:cubicBezTo>
                  <a:pt x="19088510" y="4101448"/>
                  <a:pt x="19094184" y="4113093"/>
                  <a:pt x="19104596" y="4117436"/>
                </a:cubicBezTo>
                <a:cubicBezTo>
                  <a:pt x="19110314" y="4119815"/>
                  <a:pt x="19117844" y="4120349"/>
                  <a:pt x="19125654" y="4119243"/>
                </a:cubicBezTo>
                <a:close/>
                <a:moveTo>
                  <a:pt x="15255755" y="4935671"/>
                </a:moveTo>
                <a:cubicBezTo>
                  <a:pt x="15262228" y="4938057"/>
                  <a:pt x="15272559" y="4936169"/>
                  <a:pt x="15279986" y="4931211"/>
                </a:cubicBezTo>
                <a:cubicBezTo>
                  <a:pt x="15287435" y="4926272"/>
                  <a:pt x="15290588" y="4920421"/>
                  <a:pt x="15289052" y="4914425"/>
                </a:cubicBezTo>
                <a:cubicBezTo>
                  <a:pt x="15288512" y="4912246"/>
                  <a:pt x="15287559" y="4910545"/>
                  <a:pt x="15285961" y="4908864"/>
                </a:cubicBezTo>
                <a:cubicBezTo>
                  <a:pt x="15284344" y="4907142"/>
                  <a:pt x="15282434" y="4905918"/>
                  <a:pt x="15279052" y="4904465"/>
                </a:cubicBezTo>
                <a:cubicBezTo>
                  <a:pt x="15272227" y="4901519"/>
                  <a:pt x="15269322" y="4899486"/>
                  <a:pt x="15266916" y="4896000"/>
                </a:cubicBezTo>
                <a:cubicBezTo>
                  <a:pt x="15264655" y="4892722"/>
                  <a:pt x="15263867" y="4890771"/>
                  <a:pt x="15257477" y="4872596"/>
                </a:cubicBezTo>
                <a:cubicBezTo>
                  <a:pt x="15253162" y="4860271"/>
                  <a:pt x="15251502" y="4855333"/>
                  <a:pt x="15251627" y="4855146"/>
                </a:cubicBezTo>
                <a:cubicBezTo>
                  <a:pt x="15251689" y="4855042"/>
                  <a:pt x="15252581" y="4854524"/>
                  <a:pt x="15253598" y="4854026"/>
                </a:cubicBezTo>
                <a:cubicBezTo>
                  <a:pt x="15261273" y="4850167"/>
                  <a:pt x="15271938" y="4842863"/>
                  <a:pt x="15278824" y="4836763"/>
                </a:cubicBezTo>
                <a:cubicBezTo>
                  <a:pt x="15279758" y="4835933"/>
                  <a:pt x="15280567" y="4835248"/>
                  <a:pt x="15280608" y="4835248"/>
                </a:cubicBezTo>
                <a:cubicBezTo>
                  <a:pt x="15280650" y="4835248"/>
                  <a:pt x="15280941" y="4835788"/>
                  <a:pt x="15281231" y="4836452"/>
                </a:cubicBezTo>
                <a:cubicBezTo>
                  <a:pt x="15282248" y="4838713"/>
                  <a:pt x="15282435" y="4839854"/>
                  <a:pt x="15282621" y="4844896"/>
                </a:cubicBezTo>
                <a:cubicBezTo>
                  <a:pt x="15282850" y="4851162"/>
                  <a:pt x="15283181" y="4852179"/>
                  <a:pt x="15285712" y="4854606"/>
                </a:cubicBezTo>
                <a:cubicBezTo>
                  <a:pt x="15287538" y="4856349"/>
                  <a:pt x="15289260" y="4857096"/>
                  <a:pt x="15291645" y="4857200"/>
                </a:cubicBezTo>
                <a:cubicBezTo>
                  <a:pt x="15293886" y="4857304"/>
                  <a:pt x="15295691" y="4856930"/>
                  <a:pt x="15297911" y="4855893"/>
                </a:cubicBezTo>
                <a:cubicBezTo>
                  <a:pt x="15305940" y="4852179"/>
                  <a:pt x="15312246" y="4843236"/>
                  <a:pt x="15311250" y="4836970"/>
                </a:cubicBezTo>
                <a:cubicBezTo>
                  <a:pt x="15310918" y="4834958"/>
                  <a:pt x="15310151" y="4833485"/>
                  <a:pt x="15308574" y="4831907"/>
                </a:cubicBezTo>
                <a:cubicBezTo>
                  <a:pt x="15307163" y="4830476"/>
                  <a:pt x="15305711" y="4829605"/>
                  <a:pt x="15304155" y="4829231"/>
                </a:cubicBezTo>
                <a:cubicBezTo>
                  <a:pt x="15303657" y="4829107"/>
                  <a:pt x="15301479" y="4828920"/>
                  <a:pt x="15299301" y="4828816"/>
                </a:cubicBezTo>
                <a:cubicBezTo>
                  <a:pt x="15297122" y="4828712"/>
                  <a:pt x="15294695" y="4828484"/>
                  <a:pt x="15293886" y="4828318"/>
                </a:cubicBezTo>
                <a:cubicBezTo>
                  <a:pt x="15292309" y="4827986"/>
                  <a:pt x="15289757" y="4827032"/>
                  <a:pt x="15289550" y="4826699"/>
                </a:cubicBezTo>
                <a:cubicBezTo>
                  <a:pt x="15289488" y="4826596"/>
                  <a:pt x="15290110" y="4825745"/>
                  <a:pt x="15290961" y="4824811"/>
                </a:cubicBezTo>
                <a:cubicBezTo>
                  <a:pt x="15297973" y="4817010"/>
                  <a:pt x="15303969" y="4808358"/>
                  <a:pt x="15309715" y="4797755"/>
                </a:cubicBezTo>
                <a:lnTo>
                  <a:pt x="15310524" y="4796282"/>
                </a:lnTo>
                <a:lnTo>
                  <a:pt x="15318719" y="4799124"/>
                </a:lnTo>
                <a:cubicBezTo>
                  <a:pt x="15332681" y="4804001"/>
                  <a:pt x="15343054" y="4807777"/>
                  <a:pt x="15346145" y="4809105"/>
                </a:cubicBezTo>
                <a:cubicBezTo>
                  <a:pt x="15350294" y="4810889"/>
                  <a:pt x="15353219" y="4813047"/>
                  <a:pt x="15355273" y="4815806"/>
                </a:cubicBezTo>
                <a:cubicBezTo>
                  <a:pt x="15356684" y="4817736"/>
                  <a:pt x="15357721" y="4819728"/>
                  <a:pt x="15359568" y="4824064"/>
                </a:cubicBezTo>
                <a:cubicBezTo>
                  <a:pt x="15362202" y="4830289"/>
                  <a:pt x="15364505" y="4832592"/>
                  <a:pt x="15369380" y="4833837"/>
                </a:cubicBezTo>
                <a:cubicBezTo>
                  <a:pt x="15374380" y="4835103"/>
                  <a:pt x="15379670" y="4832883"/>
                  <a:pt x="15384048" y="4827696"/>
                </a:cubicBezTo>
                <a:cubicBezTo>
                  <a:pt x="15387948" y="4823048"/>
                  <a:pt x="15390624" y="4817383"/>
                  <a:pt x="15391641" y="4811636"/>
                </a:cubicBezTo>
                <a:cubicBezTo>
                  <a:pt x="15392056" y="4809188"/>
                  <a:pt x="15392056" y="4804540"/>
                  <a:pt x="15391620" y="4802610"/>
                </a:cubicBezTo>
                <a:cubicBezTo>
                  <a:pt x="15390562" y="4797963"/>
                  <a:pt x="15387409" y="4794498"/>
                  <a:pt x="15383032" y="4793170"/>
                </a:cubicBezTo>
                <a:cubicBezTo>
                  <a:pt x="15379525" y="4792112"/>
                  <a:pt x="15377201" y="4792402"/>
                  <a:pt x="15371268" y="4794685"/>
                </a:cubicBezTo>
                <a:cubicBezTo>
                  <a:pt x="15365874" y="4796759"/>
                  <a:pt x="15364630" y="4797071"/>
                  <a:pt x="15361352" y="4797216"/>
                </a:cubicBezTo>
                <a:cubicBezTo>
                  <a:pt x="15356975" y="4797403"/>
                  <a:pt x="15354402" y="4796738"/>
                  <a:pt x="15348075" y="4793855"/>
                </a:cubicBezTo>
                <a:cubicBezTo>
                  <a:pt x="15343510" y="4791759"/>
                  <a:pt x="15318014" y="4779559"/>
                  <a:pt x="15317723" y="4779331"/>
                </a:cubicBezTo>
                <a:cubicBezTo>
                  <a:pt x="15317681" y="4779289"/>
                  <a:pt x="15318076" y="4777920"/>
                  <a:pt x="15318595" y="4776301"/>
                </a:cubicBezTo>
                <a:cubicBezTo>
                  <a:pt x="15321706" y="4766549"/>
                  <a:pt x="15323926" y="4754494"/>
                  <a:pt x="15324445" y="4744410"/>
                </a:cubicBezTo>
                <a:cubicBezTo>
                  <a:pt x="15324611" y="4741256"/>
                  <a:pt x="15324403" y="4741422"/>
                  <a:pt x="15326747" y="4742502"/>
                </a:cubicBezTo>
                <a:cubicBezTo>
                  <a:pt x="15328677" y="4743394"/>
                  <a:pt x="15329672" y="4744141"/>
                  <a:pt x="15332722" y="4747045"/>
                </a:cubicBezTo>
                <a:cubicBezTo>
                  <a:pt x="15334237" y="4748477"/>
                  <a:pt x="15335979" y="4749950"/>
                  <a:pt x="15336581" y="4750324"/>
                </a:cubicBezTo>
                <a:cubicBezTo>
                  <a:pt x="15340232" y="4752502"/>
                  <a:pt x="15344755" y="4751838"/>
                  <a:pt x="15347867" y="4748643"/>
                </a:cubicBezTo>
                <a:cubicBezTo>
                  <a:pt x="15352804" y="4743601"/>
                  <a:pt x="15353842" y="4731837"/>
                  <a:pt x="15349983" y="4724554"/>
                </a:cubicBezTo>
                <a:cubicBezTo>
                  <a:pt x="15349029" y="4722749"/>
                  <a:pt x="15346954" y="4720653"/>
                  <a:pt x="15345398" y="4719886"/>
                </a:cubicBezTo>
                <a:cubicBezTo>
                  <a:pt x="15343800" y="4719118"/>
                  <a:pt x="15341809" y="4718807"/>
                  <a:pt x="15339942" y="4719077"/>
                </a:cubicBezTo>
                <a:cubicBezTo>
                  <a:pt x="15337370" y="4719450"/>
                  <a:pt x="15336042" y="4720300"/>
                  <a:pt x="15331955" y="4724201"/>
                </a:cubicBezTo>
                <a:cubicBezTo>
                  <a:pt x="15330669" y="4725426"/>
                  <a:pt x="15329154" y="4726753"/>
                  <a:pt x="15328614" y="4727127"/>
                </a:cubicBezTo>
                <a:cubicBezTo>
                  <a:pt x="15327640" y="4727791"/>
                  <a:pt x="15325150" y="4729015"/>
                  <a:pt x="15324756" y="4729015"/>
                </a:cubicBezTo>
                <a:cubicBezTo>
                  <a:pt x="15324528" y="4729015"/>
                  <a:pt x="15324445" y="4728372"/>
                  <a:pt x="15324113" y="4724450"/>
                </a:cubicBezTo>
                <a:cubicBezTo>
                  <a:pt x="15323677" y="4719139"/>
                  <a:pt x="15322619" y="4712540"/>
                  <a:pt x="15321312" y="4706814"/>
                </a:cubicBezTo>
                <a:cubicBezTo>
                  <a:pt x="15320648" y="4703888"/>
                  <a:pt x="15319030" y="4698017"/>
                  <a:pt x="15318449" y="4696336"/>
                </a:cubicBezTo>
                <a:lnTo>
                  <a:pt x="15318159" y="4695506"/>
                </a:lnTo>
                <a:lnTo>
                  <a:pt x="15321084" y="4694095"/>
                </a:lnTo>
                <a:cubicBezTo>
                  <a:pt x="15326582" y="4691419"/>
                  <a:pt x="15337494" y="4686231"/>
                  <a:pt x="15342369" y="4683949"/>
                </a:cubicBezTo>
                <a:cubicBezTo>
                  <a:pt x="15351581" y="4679654"/>
                  <a:pt x="15354838" y="4678388"/>
                  <a:pt x="15357617" y="4678077"/>
                </a:cubicBezTo>
                <a:cubicBezTo>
                  <a:pt x="15358302" y="4678015"/>
                  <a:pt x="15359194" y="4677911"/>
                  <a:pt x="15359588" y="4677849"/>
                </a:cubicBezTo>
                <a:cubicBezTo>
                  <a:pt x="15360709" y="4677703"/>
                  <a:pt x="15364236" y="4678160"/>
                  <a:pt x="15366082" y="4678699"/>
                </a:cubicBezTo>
                <a:cubicBezTo>
                  <a:pt x="15367015" y="4678969"/>
                  <a:pt x="15369318" y="4679820"/>
                  <a:pt x="15371206" y="4680567"/>
                </a:cubicBezTo>
                <a:cubicBezTo>
                  <a:pt x="15373094" y="4681335"/>
                  <a:pt x="15375314" y="4682144"/>
                  <a:pt x="15376165" y="4682351"/>
                </a:cubicBezTo>
                <a:cubicBezTo>
                  <a:pt x="15380417" y="4683451"/>
                  <a:pt x="15384525" y="4682268"/>
                  <a:pt x="15387824" y="4679011"/>
                </a:cubicBezTo>
                <a:cubicBezTo>
                  <a:pt x="15390562" y="4676313"/>
                  <a:pt x="15391807" y="4672911"/>
                  <a:pt x="15391807" y="4668221"/>
                </a:cubicBezTo>
                <a:cubicBezTo>
                  <a:pt x="15391807" y="4659735"/>
                  <a:pt x="15387948" y="4650668"/>
                  <a:pt x="15382015" y="4645149"/>
                </a:cubicBezTo>
                <a:cubicBezTo>
                  <a:pt x="15378633" y="4642036"/>
                  <a:pt x="15375231" y="4640626"/>
                  <a:pt x="15371600" y="4640896"/>
                </a:cubicBezTo>
                <a:cubicBezTo>
                  <a:pt x="15368592" y="4641124"/>
                  <a:pt x="15365335" y="4642721"/>
                  <a:pt x="15363281" y="4644962"/>
                </a:cubicBezTo>
                <a:cubicBezTo>
                  <a:pt x="15361808" y="4646581"/>
                  <a:pt x="15361124" y="4647763"/>
                  <a:pt x="15359091" y="4652307"/>
                </a:cubicBezTo>
                <a:cubicBezTo>
                  <a:pt x="15356829" y="4657370"/>
                  <a:pt x="15355833" y="4658947"/>
                  <a:pt x="15353385" y="4661374"/>
                </a:cubicBezTo>
                <a:cubicBezTo>
                  <a:pt x="15350149" y="4664590"/>
                  <a:pt x="15348282" y="4665503"/>
                  <a:pt x="15336561" y="4669674"/>
                </a:cubicBezTo>
                <a:cubicBezTo>
                  <a:pt x="15327536" y="4672890"/>
                  <a:pt x="15311686" y="4678388"/>
                  <a:pt x="15311458" y="4678388"/>
                </a:cubicBezTo>
                <a:cubicBezTo>
                  <a:pt x="15311354" y="4678388"/>
                  <a:pt x="15310918" y="4677703"/>
                  <a:pt x="15310503" y="4676894"/>
                </a:cubicBezTo>
                <a:cubicBezTo>
                  <a:pt x="15306209" y="4668346"/>
                  <a:pt x="15300048" y="4659051"/>
                  <a:pt x="15293886" y="4651768"/>
                </a:cubicBezTo>
                <a:cubicBezTo>
                  <a:pt x="15292662" y="4650294"/>
                  <a:pt x="15291417" y="4648821"/>
                  <a:pt x="15291147" y="4648489"/>
                </a:cubicBezTo>
                <a:lnTo>
                  <a:pt x="15290649" y="4647888"/>
                </a:lnTo>
                <a:lnTo>
                  <a:pt x="15291624" y="4647452"/>
                </a:lnTo>
                <a:cubicBezTo>
                  <a:pt x="15293346" y="4646705"/>
                  <a:pt x="15295214" y="4646414"/>
                  <a:pt x="15299321" y="4646311"/>
                </a:cubicBezTo>
                <a:cubicBezTo>
                  <a:pt x="15303844" y="4646207"/>
                  <a:pt x="15305317" y="4645979"/>
                  <a:pt x="15306769" y="4645253"/>
                </a:cubicBezTo>
                <a:cubicBezTo>
                  <a:pt x="15309010" y="4644111"/>
                  <a:pt x="15311147" y="4641248"/>
                  <a:pt x="15311665" y="4638654"/>
                </a:cubicBezTo>
                <a:cubicBezTo>
                  <a:pt x="15312972" y="4632326"/>
                  <a:pt x="15306748" y="4622906"/>
                  <a:pt x="15298720" y="4619068"/>
                </a:cubicBezTo>
                <a:cubicBezTo>
                  <a:pt x="15296189" y="4617844"/>
                  <a:pt x="15294861" y="4617512"/>
                  <a:pt x="15292683" y="4617533"/>
                </a:cubicBezTo>
                <a:cubicBezTo>
                  <a:pt x="15289820" y="4617553"/>
                  <a:pt x="15287268" y="4618923"/>
                  <a:pt x="15285401" y="4621392"/>
                </a:cubicBezTo>
                <a:cubicBezTo>
                  <a:pt x="15283990" y="4623280"/>
                  <a:pt x="15283658" y="4624649"/>
                  <a:pt x="15283430" y="4629463"/>
                </a:cubicBezTo>
                <a:cubicBezTo>
                  <a:pt x="15283326" y="4631704"/>
                  <a:pt x="15283119" y="4634173"/>
                  <a:pt x="15282953" y="4634961"/>
                </a:cubicBezTo>
                <a:cubicBezTo>
                  <a:pt x="15282642" y="4636414"/>
                  <a:pt x="15281853" y="4638758"/>
                  <a:pt x="15281646" y="4638758"/>
                </a:cubicBezTo>
                <a:cubicBezTo>
                  <a:pt x="15281584" y="4638758"/>
                  <a:pt x="15280546" y="4637887"/>
                  <a:pt x="15279343" y="4636828"/>
                </a:cubicBezTo>
                <a:cubicBezTo>
                  <a:pt x="15271750" y="4630189"/>
                  <a:pt x="15263887" y="4624712"/>
                  <a:pt x="15254863" y="4619794"/>
                </a:cubicBezTo>
                <a:cubicBezTo>
                  <a:pt x="15252518" y="4618508"/>
                  <a:pt x="15251917" y="4618092"/>
                  <a:pt x="15252021" y="4617823"/>
                </a:cubicBezTo>
                <a:cubicBezTo>
                  <a:pt x="15252104" y="4617636"/>
                  <a:pt x="15253161" y="4614607"/>
                  <a:pt x="15254407" y="4611059"/>
                </a:cubicBezTo>
                <a:cubicBezTo>
                  <a:pt x="15260796" y="4592779"/>
                  <a:pt x="15264323" y="4583422"/>
                  <a:pt x="15265796" y="4580911"/>
                </a:cubicBezTo>
                <a:cubicBezTo>
                  <a:pt x="15267642" y="4577757"/>
                  <a:pt x="15270111" y="4575267"/>
                  <a:pt x="15273057" y="4573566"/>
                </a:cubicBezTo>
                <a:cubicBezTo>
                  <a:pt x="15273908" y="4573089"/>
                  <a:pt x="15276210" y="4572010"/>
                  <a:pt x="15278140" y="4571159"/>
                </a:cubicBezTo>
                <a:cubicBezTo>
                  <a:pt x="15282828" y="4569147"/>
                  <a:pt x="15284114" y="4568399"/>
                  <a:pt x="15285795" y="4566740"/>
                </a:cubicBezTo>
                <a:cubicBezTo>
                  <a:pt x="15288036" y="4564499"/>
                  <a:pt x="15289260" y="4561449"/>
                  <a:pt x="15289260" y="4558046"/>
                </a:cubicBezTo>
                <a:cubicBezTo>
                  <a:pt x="15289260" y="4555120"/>
                  <a:pt x="15288326" y="4552568"/>
                  <a:pt x="15286272" y="4549809"/>
                </a:cubicBezTo>
                <a:cubicBezTo>
                  <a:pt x="15283347" y="4545950"/>
                  <a:pt x="15277268" y="4541758"/>
                  <a:pt x="15271999" y="4540016"/>
                </a:cubicBezTo>
                <a:cubicBezTo>
                  <a:pt x="15268182" y="4538750"/>
                  <a:pt x="15266792" y="4538501"/>
                  <a:pt x="15262891" y="4538397"/>
                </a:cubicBezTo>
                <a:cubicBezTo>
                  <a:pt x="15259655" y="4538293"/>
                  <a:pt x="15259074" y="4538335"/>
                  <a:pt x="15257497" y="4538729"/>
                </a:cubicBezTo>
                <a:cubicBezTo>
                  <a:pt x="15254821" y="4539393"/>
                  <a:pt x="15253286" y="4540244"/>
                  <a:pt x="15251481" y="4542049"/>
                </a:cubicBezTo>
                <a:cubicBezTo>
                  <a:pt x="15250236" y="4543294"/>
                  <a:pt x="15249718" y="4543999"/>
                  <a:pt x="15249054" y="4545389"/>
                </a:cubicBezTo>
                <a:cubicBezTo>
                  <a:pt x="15247934" y="4547734"/>
                  <a:pt x="15247684" y="4548999"/>
                  <a:pt x="15247809" y="4551635"/>
                </a:cubicBezTo>
                <a:cubicBezTo>
                  <a:pt x="15247934" y="4553938"/>
                  <a:pt x="15248203" y="4554913"/>
                  <a:pt x="15250340" y="4560432"/>
                </a:cubicBezTo>
                <a:cubicBezTo>
                  <a:pt x="15252684" y="4566490"/>
                  <a:pt x="15253037" y="4570641"/>
                  <a:pt x="15251564" y="4575682"/>
                </a:cubicBezTo>
                <a:cubicBezTo>
                  <a:pt x="15250755" y="4578504"/>
                  <a:pt x="15248639" y="4583173"/>
                  <a:pt x="15241026" y="4598921"/>
                </a:cubicBezTo>
                <a:cubicBezTo>
                  <a:pt x="15239220" y="4602635"/>
                  <a:pt x="15237167" y="4606888"/>
                  <a:pt x="15236440" y="4608403"/>
                </a:cubicBezTo>
                <a:lnTo>
                  <a:pt x="15235133" y="4611142"/>
                </a:lnTo>
                <a:lnTo>
                  <a:pt x="15233309" y="4610519"/>
                </a:lnTo>
                <a:cubicBezTo>
                  <a:pt x="15224056" y="4607365"/>
                  <a:pt x="15212437" y="4605083"/>
                  <a:pt x="15201567" y="4604295"/>
                </a:cubicBezTo>
                <a:lnTo>
                  <a:pt x="15198019" y="4604025"/>
                </a:lnTo>
                <a:lnTo>
                  <a:pt x="15198518" y="4602863"/>
                </a:lnTo>
                <a:cubicBezTo>
                  <a:pt x="15199451" y="4600747"/>
                  <a:pt x="15200343" y="4599523"/>
                  <a:pt x="15202937" y="4596784"/>
                </a:cubicBezTo>
                <a:cubicBezTo>
                  <a:pt x="15206878" y="4592572"/>
                  <a:pt x="15207728" y="4591016"/>
                  <a:pt x="15207728" y="4588007"/>
                </a:cubicBezTo>
                <a:cubicBezTo>
                  <a:pt x="15207728" y="4585206"/>
                  <a:pt x="15206732" y="4582965"/>
                  <a:pt x="15204574" y="4580952"/>
                </a:cubicBezTo>
                <a:cubicBezTo>
                  <a:pt x="15201629" y="4578214"/>
                  <a:pt x="15197003" y="4576719"/>
                  <a:pt x="15191443" y="4576699"/>
                </a:cubicBezTo>
                <a:cubicBezTo>
                  <a:pt x="15186007" y="4576678"/>
                  <a:pt x="15181381" y="4578151"/>
                  <a:pt x="15178455" y="4580828"/>
                </a:cubicBezTo>
                <a:cubicBezTo>
                  <a:pt x="15176173" y="4582945"/>
                  <a:pt x="15175220" y="4585310"/>
                  <a:pt x="15175427" y="4588443"/>
                </a:cubicBezTo>
                <a:cubicBezTo>
                  <a:pt x="15175593" y="4591327"/>
                  <a:pt x="15176485" y="4592841"/>
                  <a:pt x="15180448" y="4597032"/>
                </a:cubicBezTo>
                <a:cubicBezTo>
                  <a:pt x="15181671" y="4598340"/>
                  <a:pt x="15183083" y="4600021"/>
                  <a:pt x="15183579" y="4600788"/>
                </a:cubicBezTo>
                <a:cubicBezTo>
                  <a:pt x="15184430" y="4602137"/>
                  <a:pt x="15185240" y="4603838"/>
                  <a:pt x="15185094" y="4603984"/>
                </a:cubicBezTo>
                <a:cubicBezTo>
                  <a:pt x="15185054" y="4604025"/>
                  <a:pt x="15183621" y="4604170"/>
                  <a:pt x="15181900" y="4604315"/>
                </a:cubicBezTo>
                <a:cubicBezTo>
                  <a:pt x="15171755" y="4605083"/>
                  <a:pt x="15161278" y="4607096"/>
                  <a:pt x="15152067" y="4610063"/>
                </a:cubicBezTo>
                <a:cubicBezTo>
                  <a:pt x="15150822" y="4610457"/>
                  <a:pt x="15149785" y="4610747"/>
                  <a:pt x="15149764" y="4610706"/>
                </a:cubicBezTo>
                <a:cubicBezTo>
                  <a:pt x="15149639" y="4610582"/>
                  <a:pt x="15142627" y="4595912"/>
                  <a:pt x="15140055" y="4590414"/>
                </a:cubicBezTo>
                <a:cubicBezTo>
                  <a:pt x="15133685" y="4576906"/>
                  <a:pt x="15132835" y="4574479"/>
                  <a:pt x="15132836" y="4569956"/>
                </a:cubicBezTo>
                <a:cubicBezTo>
                  <a:pt x="15132835" y="4566678"/>
                  <a:pt x="15133395" y="4564457"/>
                  <a:pt x="15135698" y="4558772"/>
                </a:cubicBezTo>
                <a:cubicBezTo>
                  <a:pt x="15137379" y="4554602"/>
                  <a:pt x="15137670" y="4553398"/>
                  <a:pt x="15137669" y="4550992"/>
                </a:cubicBezTo>
                <a:cubicBezTo>
                  <a:pt x="15137669" y="4549373"/>
                  <a:pt x="15137565" y="4548750"/>
                  <a:pt x="15137089" y="4547464"/>
                </a:cubicBezTo>
                <a:cubicBezTo>
                  <a:pt x="15134536" y="4540576"/>
                  <a:pt x="15128084" y="4537484"/>
                  <a:pt x="15119039" y="4538853"/>
                </a:cubicBezTo>
                <a:cubicBezTo>
                  <a:pt x="15111592" y="4539974"/>
                  <a:pt x="15104911" y="4543314"/>
                  <a:pt x="15100243" y="4548252"/>
                </a:cubicBezTo>
                <a:cubicBezTo>
                  <a:pt x="15098397" y="4550203"/>
                  <a:pt x="15097421" y="4551655"/>
                  <a:pt x="15096612" y="4553647"/>
                </a:cubicBezTo>
                <a:cubicBezTo>
                  <a:pt x="15094289" y="4559415"/>
                  <a:pt x="15097111" y="4566221"/>
                  <a:pt x="15103065" y="4569292"/>
                </a:cubicBezTo>
                <a:cubicBezTo>
                  <a:pt x="15104102" y="4569810"/>
                  <a:pt x="15106239" y="4570827"/>
                  <a:pt x="15107836" y="4571532"/>
                </a:cubicBezTo>
                <a:cubicBezTo>
                  <a:pt x="15111654" y="4573213"/>
                  <a:pt x="15113687" y="4574438"/>
                  <a:pt x="15115553" y="4576180"/>
                </a:cubicBezTo>
                <a:cubicBezTo>
                  <a:pt x="15119434" y="4579790"/>
                  <a:pt x="15120636" y="4582239"/>
                  <a:pt x="15126134" y="4597987"/>
                </a:cubicBezTo>
                <a:cubicBezTo>
                  <a:pt x="15126529" y="4599128"/>
                  <a:pt x="15127462" y="4601784"/>
                  <a:pt x="15128208" y="4603900"/>
                </a:cubicBezTo>
                <a:cubicBezTo>
                  <a:pt x="15128955" y="4606017"/>
                  <a:pt x="15130325" y="4609980"/>
                  <a:pt x="15131279" y="4612719"/>
                </a:cubicBezTo>
                <a:lnTo>
                  <a:pt x="15133001" y="4617719"/>
                </a:lnTo>
                <a:lnTo>
                  <a:pt x="15131280" y="4618591"/>
                </a:lnTo>
                <a:cubicBezTo>
                  <a:pt x="15122815" y="4622927"/>
                  <a:pt x="15113168" y="4629421"/>
                  <a:pt x="15105990" y="4635625"/>
                </a:cubicBezTo>
                <a:cubicBezTo>
                  <a:pt x="15103936" y="4637389"/>
                  <a:pt x="15103707" y="4637534"/>
                  <a:pt x="15103459" y="4637202"/>
                </a:cubicBezTo>
                <a:cubicBezTo>
                  <a:pt x="15102836" y="4636372"/>
                  <a:pt x="15102484" y="4633861"/>
                  <a:pt x="15102318" y="4629318"/>
                </a:cubicBezTo>
                <a:cubicBezTo>
                  <a:pt x="15102235" y="4626807"/>
                  <a:pt x="15102048" y="4624379"/>
                  <a:pt x="15101924" y="4623923"/>
                </a:cubicBezTo>
                <a:cubicBezTo>
                  <a:pt x="15101446" y="4622367"/>
                  <a:pt x="15100617" y="4621018"/>
                  <a:pt x="15099372" y="4619815"/>
                </a:cubicBezTo>
                <a:cubicBezTo>
                  <a:pt x="15096011" y="4616578"/>
                  <a:pt x="15091612" y="4616225"/>
                  <a:pt x="15086468" y="4618798"/>
                </a:cubicBezTo>
                <a:cubicBezTo>
                  <a:pt x="15078688" y="4622657"/>
                  <a:pt x="15072734" y="4631330"/>
                  <a:pt x="15073709" y="4637347"/>
                </a:cubicBezTo>
                <a:cubicBezTo>
                  <a:pt x="15074270" y="4640937"/>
                  <a:pt x="15077174" y="4644174"/>
                  <a:pt x="15080659" y="4645087"/>
                </a:cubicBezTo>
                <a:cubicBezTo>
                  <a:pt x="15081406" y="4645273"/>
                  <a:pt x="15083543" y="4645501"/>
                  <a:pt x="15085950" y="4645605"/>
                </a:cubicBezTo>
                <a:cubicBezTo>
                  <a:pt x="15089704" y="4645792"/>
                  <a:pt x="15091779" y="4646082"/>
                  <a:pt x="15093315" y="4646684"/>
                </a:cubicBezTo>
                <a:cubicBezTo>
                  <a:pt x="15093666" y="4646809"/>
                  <a:pt x="15093978" y="4646954"/>
                  <a:pt x="15093999" y="4646975"/>
                </a:cubicBezTo>
                <a:cubicBezTo>
                  <a:pt x="15094040" y="4646995"/>
                  <a:pt x="15092858" y="4648448"/>
                  <a:pt x="15091364" y="4650170"/>
                </a:cubicBezTo>
                <a:cubicBezTo>
                  <a:pt x="15084871" y="4657701"/>
                  <a:pt x="15079041" y="4666271"/>
                  <a:pt x="15074249" y="4675338"/>
                </a:cubicBezTo>
                <a:cubicBezTo>
                  <a:pt x="15073481" y="4676790"/>
                  <a:pt x="15072817" y="4677973"/>
                  <a:pt x="15072776" y="4677973"/>
                </a:cubicBezTo>
                <a:cubicBezTo>
                  <a:pt x="15072485" y="4677973"/>
                  <a:pt x="15050702" y="4670255"/>
                  <a:pt x="15044935" y="4668097"/>
                </a:cubicBezTo>
                <a:cubicBezTo>
                  <a:pt x="15036056" y="4664797"/>
                  <a:pt x="15033337" y="4663221"/>
                  <a:pt x="15030557" y="4659776"/>
                </a:cubicBezTo>
                <a:cubicBezTo>
                  <a:pt x="15028961" y="4657785"/>
                  <a:pt x="15028089" y="4656229"/>
                  <a:pt x="15026159" y="4651747"/>
                </a:cubicBezTo>
                <a:cubicBezTo>
                  <a:pt x="15025288" y="4649714"/>
                  <a:pt x="15024251" y="4647514"/>
                  <a:pt x="15023877" y="4646871"/>
                </a:cubicBezTo>
                <a:cubicBezTo>
                  <a:pt x="15022923" y="4645253"/>
                  <a:pt x="15020745" y="4643136"/>
                  <a:pt x="15019210" y="4642327"/>
                </a:cubicBezTo>
                <a:cubicBezTo>
                  <a:pt x="15016574" y="4640937"/>
                  <a:pt x="15012986" y="4640459"/>
                  <a:pt x="15010330" y="4641144"/>
                </a:cubicBezTo>
                <a:cubicBezTo>
                  <a:pt x="15003484" y="4642887"/>
                  <a:pt x="14996783" y="4651207"/>
                  <a:pt x="14994210" y="4661146"/>
                </a:cubicBezTo>
                <a:cubicBezTo>
                  <a:pt x="14993671" y="4663221"/>
                  <a:pt x="14993567" y="4664030"/>
                  <a:pt x="14993484" y="4667101"/>
                </a:cubicBezTo>
                <a:cubicBezTo>
                  <a:pt x="14993360" y="4671271"/>
                  <a:pt x="14993630" y="4672973"/>
                  <a:pt x="14994812" y="4675483"/>
                </a:cubicBezTo>
                <a:cubicBezTo>
                  <a:pt x="14996244" y="4678471"/>
                  <a:pt x="14999522" y="4681106"/>
                  <a:pt x="15002966" y="4682019"/>
                </a:cubicBezTo>
                <a:cubicBezTo>
                  <a:pt x="15004604" y="4682455"/>
                  <a:pt x="15007550" y="4682414"/>
                  <a:pt x="15009438" y="4681936"/>
                </a:cubicBezTo>
                <a:cubicBezTo>
                  <a:pt x="15010310" y="4681708"/>
                  <a:pt x="15012447" y="4680961"/>
                  <a:pt x="15014231" y="4680276"/>
                </a:cubicBezTo>
                <a:cubicBezTo>
                  <a:pt x="15020953" y="4677641"/>
                  <a:pt x="15024292" y="4677164"/>
                  <a:pt x="15028961" y="4678098"/>
                </a:cubicBezTo>
                <a:cubicBezTo>
                  <a:pt x="15032445" y="4678803"/>
                  <a:pt x="15035474" y="4680131"/>
                  <a:pt x="15053586" y="4688866"/>
                </a:cubicBezTo>
                <a:cubicBezTo>
                  <a:pt x="15057299" y="4690651"/>
                  <a:pt x="15061593" y="4692725"/>
                  <a:pt x="15063171" y="4693472"/>
                </a:cubicBezTo>
                <a:lnTo>
                  <a:pt x="15065991" y="4694821"/>
                </a:lnTo>
                <a:lnTo>
                  <a:pt x="15065598" y="4695983"/>
                </a:lnTo>
                <a:cubicBezTo>
                  <a:pt x="15062713" y="4704345"/>
                  <a:pt x="15060390" y="4716400"/>
                  <a:pt x="15059581" y="4727209"/>
                </a:cubicBezTo>
                <a:cubicBezTo>
                  <a:pt x="15059416" y="4729305"/>
                  <a:pt x="15059250" y="4730467"/>
                  <a:pt x="15059104" y="4730467"/>
                </a:cubicBezTo>
                <a:cubicBezTo>
                  <a:pt x="15058336" y="4730467"/>
                  <a:pt x="15055432" y="4728351"/>
                  <a:pt x="15052921" y="4726007"/>
                </a:cubicBezTo>
                <a:cubicBezTo>
                  <a:pt x="15048545" y="4721857"/>
                  <a:pt x="15047258" y="4721151"/>
                  <a:pt x="15044229" y="4721130"/>
                </a:cubicBezTo>
                <a:cubicBezTo>
                  <a:pt x="15041179" y="4721130"/>
                  <a:pt x="15039292" y="4721940"/>
                  <a:pt x="15037155" y="4724201"/>
                </a:cubicBezTo>
                <a:cubicBezTo>
                  <a:pt x="15035744" y="4725695"/>
                  <a:pt x="15034893" y="4727169"/>
                  <a:pt x="15034105" y="4729534"/>
                </a:cubicBezTo>
                <a:cubicBezTo>
                  <a:pt x="15031283" y="4737999"/>
                  <a:pt x="15033421" y="4748602"/>
                  <a:pt x="15038669" y="4752087"/>
                </a:cubicBezTo>
                <a:cubicBezTo>
                  <a:pt x="15040412" y="4753249"/>
                  <a:pt x="15041573" y="4753582"/>
                  <a:pt x="15043835" y="4753581"/>
                </a:cubicBezTo>
                <a:cubicBezTo>
                  <a:pt x="15047112" y="4753581"/>
                  <a:pt x="15048732" y="4752751"/>
                  <a:pt x="15052424" y="4749162"/>
                </a:cubicBezTo>
                <a:cubicBezTo>
                  <a:pt x="15055163" y="4746506"/>
                  <a:pt x="15056573" y="4745365"/>
                  <a:pt x="15058170" y="4744555"/>
                </a:cubicBezTo>
                <a:lnTo>
                  <a:pt x="15059373" y="4743954"/>
                </a:lnTo>
                <a:lnTo>
                  <a:pt x="15059477" y="4745054"/>
                </a:lnTo>
                <a:cubicBezTo>
                  <a:pt x="15059540" y="4745634"/>
                  <a:pt x="15059726" y="4747730"/>
                  <a:pt x="15059913" y="4749660"/>
                </a:cubicBezTo>
                <a:cubicBezTo>
                  <a:pt x="15060723" y="4758374"/>
                  <a:pt x="15062797" y="4768479"/>
                  <a:pt x="15065494" y="4776861"/>
                </a:cubicBezTo>
                <a:cubicBezTo>
                  <a:pt x="15066013" y="4778479"/>
                  <a:pt x="15066448" y="4779891"/>
                  <a:pt x="15066449" y="4779994"/>
                </a:cubicBezTo>
                <a:cubicBezTo>
                  <a:pt x="15066448" y="4780119"/>
                  <a:pt x="15065017" y="4780886"/>
                  <a:pt x="15063295" y="4781716"/>
                </a:cubicBezTo>
                <a:cubicBezTo>
                  <a:pt x="15033192" y="4796179"/>
                  <a:pt x="15031844" y="4796718"/>
                  <a:pt x="15026304" y="4796718"/>
                </a:cubicBezTo>
                <a:cubicBezTo>
                  <a:pt x="15022715" y="4796718"/>
                  <a:pt x="15021097" y="4796324"/>
                  <a:pt x="15015745" y="4794186"/>
                </a:cubicBezTo>
                <a:cubicBezTo>
                  <a:pt x="15008878" y="4791427"/>
                  <a:pt x="15006389" y="4791240"/>
                  <a:pt x="15002447" y="4793128"/>
                </a:cubicBezTo>
                <a:cubicBezTo>
                  <a:pt x="14998879" y="4794850"/>
                  <a:pt x="14996597" y="4797610"/>
                  <a:pt x="14995455" y="4801531"/>
                </a:cubicBezTo>
                <a:cubicBezTo>
                  <a:pt x="14994791" y="4803876"/>
                  <a:pt x="14994791" y="4809229"/>
                  <a:pt x="14995455" y="4812362"/>
                </a:cubicBezTo>
                <a:cubicBezTo>
                  <a:pt x="14997447" y="4821554"/>
                  <a:pt x="15002945" y="4829687"/>
                  <a:pt x="15009085" y="4832571"/>
                </a:cubicBezTo>
                <a:cubicBezTo>
                  <a:pt x="15011036" y="4833464"/>
                  <a:pt x="15012426" y="4833796"/>
                  <a:pt x="15014334" y="4833796"/>
                </a:cubicBezTo>
                <a:cubicBezTo>
                  <a:pt x="15018007" y="4833795"/>
                  <a:pt x="15022073" y="4831742"/>
                  <a:pt x="15024272" y="4828754"/>
                </a:cubicBezTo>
                <a:cubicBezTo>
                  <a:pt x="15025371" y="4827239"/>
                  <a:pt x="15026014" y="4826015"/>
                  <a:pt x="15027777" y="4821990"/>
                </a:cubicBezTo>
                <a:cubicBezTo>
                  <a:pt x="15029458" y="4818193"/>
                  <a:pt x="15030287" y="4816740"/>
                  <a:pt x="15031823" y="4814831"/>
                </a:cubicBezTo>
                <a:cubicBezTo>
                  <a:pt x="15034105" y="4811968"/>
                  <a:pt x="15037238" y="4809872"/>
                  <a:pt x="15041988" y="4808005"/>
                </a:cubicBezTo>
                <a:cubicBezTo>
                  <a:pt x="15044997" y="4806822"/>
                  <a:pt x="15050702" y="4804747"/>
                  <a:pt x="15054934" y="4803295"/>
                </a:cubicBezTo>
                <a:cubicBezTo>
                  <a:pt x="15057071" y="4802548"/>
                  <a:pt x="15061323" y="4801075"/>
                  <a:pt x="15069767" y="4798129"/>
                </a:cubicBezTo>
                <a:cubicBezTo>
                  <a:pt x="15071760" y="4797423"/>
                  <a:pt x="15073501" y="4796904"/>
                  <a:pt x="15073626" y="4796946"/>
                </a:cubicBezTo>
                <a:cubicBezTo>
                  <a:pt x="15073750" y="4796988"/>
                  <a:pt x="15074436" y="4798108"/>
                  <a:pt x="15075120" y="4799415"/>
                </a:cubicBezTo>
                <a:cubicBezTo>
                  <a:pt x="15079310" y="4807341"/>
                  <a:pt x="15085431" y="4816180"/>
                  <a:pt x="15091820" y="4823525"/>
                </a:cubicBezTo>
                <a:lnTo>
                  <a:pt x="15093626" y="4825600"/>
                </a:lnTo>
                <a:lnTo>
                  <a:pt x="15092754" y="4825973"/>
                </a:lnTo>
                <a:cubicBezTo>
                  <a:pt x="15090783" y="4826824"/>
                  <a:pt x="15089622" y="4826990"/>
                  <a:pt x="15084809" y="4827156"/>
                </a:cubicBezTo>
                <a:cubicBezTo>
                  <a:pt x="15078522" y="4827384"/>
                  <a:pt x="15077235" y="4827778"/>
                  <a:pt x="15075016" y="4830123"/>
                </a:cubicBezTo>
                <a:cubicBezTo>
                  <a:pt x="15071800" y="4833526"/>
                  <a:pt x="15071406" y="4837530"/>
                  <a:pt x="15073813" y="4842655"/>
                </a:cubicBezTo>
                <a:cubicBezTo>
                  <a:pt x="15075058" y="4845332"/>
                  <a:pt x="15076593" y="4847448"/>
                  <a:pt x="15078896" y="4849793"/>
                </a:cubicBezTo>
                <a:cubicBezTo>
                  <a:pt x="15082879" y="4853797"/>
                  <a:pt x="15087277" y="4855997"/>
                  <a:pt x="15091282" y="4855997"/>
                </a:cubicBezTo>
                <a:cubicBezTo>
                  <a:pt x="15094019" y="4855996"/>
                  <a:pt x="15095949" y="4855146"/>
                  <a:pt x="15097899" y="4853051"/>
                </a:cubicBezTo>
                <a:cubicBezTo>
                  <a:pt x="15099870" y="4850975"/>
                  <a:pt x="15100659" y="4848652"/>
                  <a:pt x="15100678" y="4845000"/>
                </a:cubicBezTo>
                <a:cubicBezTo>
                  <a:pt x="15100679" y="4841929"/>
                  <a:pt x="15101052" y="4838713"/>
                  <a:pt x="15101612" y="4836949"/>
                </a:cubicBezTo>
                <a:cubicBezTo>
                  <a:pt x="15102421" y="4834377"/>
                  <a:pt x="15102380" y="4834377"/>
                  <a:pt x="15104205" y="4835995"/>
                </a:cubicBezTo>
                <a:cubicBezTo>
                  <a:pt x="15112089" y="4842987"/>
                  <a:pt x="15122088" y="4849834"/>
                  <a:pt x="15130906" y="4854295"/>
                </a:cubicBezTo>
                <a:cubicBezTo>
                  <a:pt x="15132421" y="4855063"/>
                  <a:pt x="15133666" y="4855789"/>
                  <a:pt x="15133665" y="4855914"/>
                </a:cubicBezTo>
                <a:cubicBezTo>
                  <a:pt x="15133665" y="4856183"/>
                  <a:pt x="15130346" y="4865749"/>
                  <a:pt x="15127130" y="4874774"/>
                </a:cubicBezTo>
                <a:cubicBezTo>
                  <a:pt x="15120823" y="4892473"/>
                  <a:pt x="15119621" y="4895087"/>
                  <a:pt x="15116301" y="4898386"/>
                </a:cubicBezTo>
                <a:cubicBezTo>
                  <a:pt x="15113957" y="4900689"/>
                  <a:pt x="15111986" y="4901893"/>
                  <a:pt x="15107110" y="4903926"/>
                </a:cubicBezTo>
                <a:cubicBezTo>
                  <a:pt x="15102774" y="4905731"/>
                  <a:pt x="15101363" y="4906540"/>
                  <a:pt x="15099642" y="4908283"/>
                </a:cubicBezTo>
                <a:cubicBezTo>
                  <a:pt x="15097172" y="4910732"/>
                  <a:pt x="15096094" y="4913367"/>
                  <a:pt x="15096094" y="4916998"/>
                </a:cubicBezTo>
                <a:cubicBezTo>
                  <a:pt x="15096073" y="4920567"/>
                  <a:pt x="15097546" y="4923803"/>
                  <a:pt x="15100658" y="4927040"/>
                </a:cubicBezTo>
                <a:cubicBezTo>
                  <a:pt x="15105389" y="4931937"/>
                  <a:pt x="15112277" y="4935422"/>
                  <a:pt x="15119558" y="4936564"/>
                </a:cubicBezTo>
                <a:cubicBezTo>
                  <a:pt x="15119848" y="4936626"/>
                  <a:pt x="15121487" y="4936667"/>
                  <a:pt x="15123209" y="4936688"/>
                </a:cubicBezTo>
                <a:cubicBezTo>
                  <a:pt x="15128313" y="4936730"/>
                  <a:pt x="15131051" y="4935775"/>
                  <a:pt x="15133894" y="4932974"/>
                </a:cubicBezTo>
                <a:cubicBezTo>
                  <a:pt x="15136362" y="4930547"/>
                  <a:pt x="15137607" y="4927580"/>
                  <a:pt x="15137607" y="4924135"/>
                </a:cubicBezTo>
                <a:cubicBezTo>
                  <a:pt x="15137606" y="4921998"/>
                  <a:pt x="15137150" y="4920235"/>
                  <a:pt x="15135449" y="4915774"/>
                </a:cubicBezTo>
                <a:cubicBezTo>
                  <a:pt x="15133790" y="4911458"/>
                  <a:pt x="15133353" y="4909902"/>
                  <a:pt x="15133021" y="4907267"/>
                </a:cubicBezTo>
                <a:cubicBezTo>
                  <a:pt x="15132607" y="4903885"/>
                  <a:pt x="15133229" y="4900191"/>
                  <a:pt x="15134889" y="4896249"/>
                </a:cubicBezTo>
                <a:cubicBezTo>
                  <a:pt x="15135884" y="4893842"/>
                  <a:pt x="15139557" y="4885999"/>
                  <a:pt x="15144038" y="4876746"/>
                </a:cubicBezTo>
                <a:cubicBezTo>
                  <a:pt x="15145885" y="4872927"/>
                  <a:pt x="15148145" y="4868239"/>
                  <a:pt x="15149058" y="4866330"/>
                </a:cubicBezTo>
                <a:cubicBezTo>
                  <a:pt x="15149992" y="4864400"/>
                  <a:pt x="15150864" y="4862844"/>
                  <a:pt x="15150988" y="4862844"/>
                </a:cubicBezTo>
                <a:cubicBezTo>
                  <a:pt x="15151133" y="4862844"/>
                  <a:pt x="15152170" y="4863134"/>
                  <a:pt x="15153290" y="4863466"/>
                </a:cubicBezTo>
                <a:cubicBezTo>
                  <a:pt x="15162875" y="4866433"/>
                  <a:pt x="15174576" y="4868508"/>
                  <a:pt x="15184430" y="4868985"/>
                </a:cubicBezTo>
                <a:lnTo>
                  <a:pt x="15187376" y="4869131"/>
                </a:lnTo>
                <a:lnTo>
                  <a:pt x="15186857" y="4870500"/>
                </a:lnTo>
                <a:cubicBezTo>
                  <a:pt x="15186111" y="4872512"/>
                  <a:pt x="15184887" y="4874255"/>
                  <a:pt x="15182335" y="4876953"/>
                </a:cubicBezTo>
                <a:cubicBezTo>
                  <a:pt x="15181090" y="4878260"/>
                  <a:pt x="15179681" y="4879878"/>
                  <a:pt x="15179182" y="4880542"/>
                </a:cubicBezTo>
                <a:cubicBezTo>
                  <a:pt x="15177107" y="4883343"/>
                  <a:pt x="15176879" y="4887286"/>
                  <a:pt x="15178621" y="4890481"/>
                </a:cubicBezTo>
                <a:cubicBezTo>
                  <a:pt x="15180011" y="4893033"/>
                  <a:pt x="15183476" y="4895336"/>
                  <a:pt x="15187460" y="4896353"/>
                </a:cubicBezTo>
                <a:cubicBezTo>
                  <a:pt x="15196546" y="4898656"/>
                  <a:pt x="15206048" y="4895855"/>
                  <a:pt x="15208931" y="4890066"/>
                </a:cubicBezTo>
                <a:cubicBezTo>
                  <a:pt x="15209679" y="4888531"/>
                  <a:pt x="15209699" y="4888427"/>
                  <a:pt x="15209699" y="4886207"/>
                </a:cubicBezTo>
                <a:cubicBezTo>
                  <a:pt x="15209699" y="4882576"/>
                  <a:pt x="15209097" y="4881372"/>
                  <a:pt x="15205052" y="4877098"/>
                </a:cubicBezTo>
                <a:cubicBezTo>
                  <a:pt x="15203683" y="4875666"/>
                  <a:pt x="15202293" y="4874048"/>
                  <a:pt x="15201940" y="4873550"/>
                </a:cubicBezTo>
                <a:cubicBezTo>
                  <a:pt x="15201214" y="4872513"/>
                  <a:pt x="15199845" y="4869732"/>
                  <a:pt x="15199845" y="4869338"/>
                </a:cubicBezTo>
                <a:cubicBezTo>
                  <a:pt x="15199845" y="4869006"/>
                  <a:pt x="15200198" y="4868944"/>
                  <a:pt x="15203787" y="4868653"/>
                </a:cubicBezTo>
                <a:cubicBezTo>
                  <a:pt x="15212334" y="4867989"/>
                  <a:pt x="15222396" y="4866018"/>
                  <a:pt x="15231274" y="4863279"/>
                </a:cubicBezTo>
                <a:lnTo>
                  <a:pt x="15234470" y="4862284"/>
                </a:lnTo>
                <a:lnTo>
                  <a:pt x="15235092" y="4863653"/>
                </a:lnTo>
                <a:cubicBezTo>
                  <a:pt x="15235424" y="4864400"/>
                  <a:pt x="15237271" y="4868238"/>
                  <a:pt x="15239159" y="4872180"/>
                </a:cubicBezTo>
                <a:cubicBezTo>
                  <a:pt x="15248888" y="4892307"/>
                  <a:pt x="15251503" y="4898282"/>
                  <a:pt x="15252084" y="4901747"/>
                </a:cubicBezTo>
                <a:cubicBezTo>
                  <a:pt x="15252893" y="4906457"/>
                  <a:pt x="15252456" y="4909155"/>
                  <a:pt x="15249905" y="4915628"/>
                </a:cubicBezTo>
                <a:cubicBezTo>
                  <a:pt x="15249054" y="4917786"/>
                  <a:pt x="15248162" y="4920296"/>
                  <a:pt x="15247934" y="4921210"/>
                </a:cubicBezTo>
                <a:cubicBezTo>
                  <a:pt x="15246440" y="4927144"/>
                  <a:pt x="15249864" y="4933493"/>
                  <a:pt x="15255755" y="4935671"/>
                </a:cubicBezTo>
                <a:close/>
                <a:moveTo>
                  <a:pt x="14183152" y="5239037"/>
                </a:moveTo>
                <a:cubicBezTo>
                  <a:pt x="14183712" y="5238811"/>
                  <a:pt x="14186523" y="5237015"/>
                  <a:pt x="14189449" y="5235090"/>
                </a:cubicBezTo>
                <a:cubicBezTo>
                  <a:pt x="14198102" y="5229350"/>
                  <a:pt x="14201633" y="5224623"/>
                  <a:pt x="14203236" y="5216664"/>
                </a:cubicBezTo>
                <a:cubicBezTo>
                  <a:pt x="14204637" y="5209760"/>
                  <a:pt x="14203356" y="5203340"/>
                  <a:pt x="14199436" y="5197533"/>
                </a:cubicBezTo>
                <a:cubicBezTo>
                  <a:pt x="14197003" y="5193929"/>
                  <a:pt x="14194225" y="5191475"/>
                  <a:pt x="14186279" y="5185890"/>
                </a:cubicBezTo>
                <a:cubicBezTo>
                  <a:pt x="14178567" y="5180502"/>
                  <a:pt x="14176061" y="5178374"/>
                  <a:pt x="14172501" y="5174309"/>
                </a:cubicBezTo>
                <a:cubicBezTo>
                  <a:pt x="14167951" y="5169079"/>
                  <a:pt x="14164797" y="5162143"/>
                  <a:pt x="14163106" y="5153606"/>
                </a:cubicBezTo>
                <a:cubicBezTo>
                  <a:pt x="14162045" y="5148414"/>
                  <a:pt x="14159309" y="5131009"/>
                  <a:pt x="14156329" y="5110304"/>
                </a:cubicBezTo>
                <a:cubicBezTo>
                  <a:pt x="14155096" y="5101764"/>
                  <a:pt x="14153571" y="5091283"/>
                  <a:pt x="14152936" y="5087026"/>
                </a:cubicBezTo>
                <a:cubicBezTo>
                  <a:pt x="14152313" y="5082709"/>
                  <a:pt x="14152012" y="5079093"/>
                  <a:pt x="14152221" y="5078952"/>
                </a:cubicBezTo>
                <a:cubicBezTo>
                  <a:pt x="14152466" y="5078786"/>
                  <a:pt x="14154546" y="5078095"/>
                  <a:pt x="14156812" y="5077380"/>
                </a:cubicBezTo>
                <a:cubicBezTo>
                  <a:pt x="14176352" y="5071471"/>
                  <a:pt x="14198443" y="5061648"/>
                  <a:pt x="14215602" y="5051235"/>
                </a:cubicBezTo>
                <a:lnTo>
                  <a:pt x="14220735" y="5048126"/>
                </a:lnTo>
                <a:lnTo>
                  <a:pt x="14221420" y="5051025"/>
                </a:lnTo>
                <a:cubicBezTo>
                  <a:pt x="14222451" y="5055269"/>
                  <a:pt x="14222373" y="5059601"/>
                  <a:pt x="14221141" y="5067054"/>
                </a:cubicBezTo>
                <a:cubicBezTo>
                  <a:pt x="14220529" y="5070676"/>
                  <a:pt x="14219993" y="5075011"/>
                  <a:pt x="14219909" y="5076697"/>
                </a:cubicBezTo>
                <a:cubicBezTo>
                  <a:pt x="14219600" y="5083782"/>
                  <a:pt x="14223704" y="5090689"/>
                  <a:pt x="14230279" y="5094093"/>
                </a:cubicBezTo>
                <a:cubicBezTo>
                  <a:pt x="14235529" y="5096813"/>
                  <a:pt x="14243994" y="5096752"/>
                  <a:pt x="14251866" y="5093932"/>
                </a:cubicBezTo>
                <a:cubicBezTo>
                  <a:pt x="14269810" y="5087471"/>
                  <a:pt x="14282641" y="5071931"/>
                  <a:pt x="14280915" y="5058886"/>
                </a:cubicBezTo>
                <a:cubicBezTo>
                  <a:pt x="14280426" y="5055448"/>
                  <a:pt x="14280343" y="5055249"/>
                  <a:pt x="14277815" y="5051506"/>
                </a:cubicBezTo>
                <a:cubicBezTo>
                  <a:pt x="14273681" y="5045383"/>
                  <a:pt x="14271298" y="5044039"/>
                  <a:pt x="14259610" y="5041437"/>
                </a:cubicBezTo>
                <a:cubicBezTo>
                  <a:pt x="14255672" y="5040582"/>
                  <a:pt x="14251485" y="5039436"/>
                  <a:pt x="14250323" y="5038998"/>
                </a:cubicBezTo>
                <a:cubicBezTo>
                  <a:pt x="14247917" y="5038075"/>
                  <a:pt x="14242444" y="5034945"/>
                  <a:pt x="14241995" y="5034281"/>
                </a:cubicBezTo>
                <a:cubicBezTo>
                  <a:pt x="14241617" y="5033721"/>
                  <a:pt x="14242141" y="5033215"/>
                  <a:pt x="14247862" y="5028639"/>
                </a:cubicBezTo>
                <a:cubicBezTo>
                  <a:pt x="14261518" y="5017789"/>
                  <a:pt x="14276240" y="5003010"/>
                  <a:pt x="14288095" y="4988283"/>
                </a:cubicBezTo>
                <a:lnTo>
                  <a:pt x="14292348" y="4982967"/>
                </a:lnTo>
                <a:lnTo>
                  <a:pt x="14294956" y="4984567"/>
                </a:lnTo>
                <a:cubicBezTo>
                  <a:pt x="14296365" y="4985449"/>
                  <a:pt x="14303848" y="4989819"/>
                  <a:pt x="14311520" y="4994318"/>
                </a:cubicBezTo>
                <a:cubicBezTo>
                  <a:pt x="14350839" y="5017176"/>
                  <a:pt x="14362049" y="5024276"/>
                  <a:pt x="14366974" y="5029458"/>
                </a:cubicBezTo>
                <a:cubicBezTo>
                  <a:pt x="14373700" y="5036478"/>
                  <a:pt x="14376038" y="5041522"/>
                  <a:pt x="14379104" y="5055342"/>
                </a:cubicBezTo>
                <a:cubicBezTo>
                  <a:pt x="14380127" y="5059949"/>
                  <a:pt x="14381481" y="5065198"/>
                  <a:pt x="14382134" y="5066998"/>
                </a:cubicBezTo>
                <a:cubicBezTo>
                  <a:pt x="14386372" y="5078704"/>
                  <a:pt x="14399372" y="5085512"/>
                  <a:pt x="14411787" y="5082478"/>
                </a:cubicBezTo>
                <a:cubicBezTo>
                  <a:pt x="14425416" y="5079133"/>
                  <a:pt x="14440688" y="5064187"/>
                  <a:pt x="14447564" y="5047370"/>
                </a:cubicBezTo>
                <a:cubicBezTo>
                  <a:pt x="14454502" y="5030565"/>
                  <a:pt x="14453158" y="5017109"/>
                  <a:pt x="14443742" y="5008746"/>
                </a:cubicBezTo>
                <a:cubicBezTo>
                  <a:pt x="14440352" y="5005687"/>
                  <a:pt x="14436806" y="5003904"/>
                  <a:pt x="14432199" y="5002889"/>
                </a:cubicBezTo>
                <a:cubicBezTo>
                  <a:pt x="14427512" y="5001827"/>
                  <a:pt x="14422900" y="5001936"/>
                  <a:pt x="14415542" y="5003337"/>
                </a:cubicBezTo>
                <a:cubicBezTo>
                  <a:pt x="14400680" y="5006140"/>
                  <a:pt x="14393468" y="5006017"/>
                  <a:pt x="14385441" y="5002879"/>
                </a:cubicBezTo>
                <a:cubicBezTo>
                  <a:pt x="14377897" y="4999926"/>
                  <a:pt x="14374348" y="4997535"/>
                  <a:pt x="14342882" y="4974162"/>
                </a:cubicBezTo>
                <a:cubicBezTo>
                  <a:pt x="14321574" y="4958293"/>
                  <a:pt x="14313154" y="4951856"/>
                  <a:pt x="14313151" y="4951400"/>
                </a:cubicBezTo>
                <a:cubicBezTo>
                  <a:pt x="14313137" y="4951154"/>
                  <a:pt x="14314051" y="4949264"/>
                  <a:pt x="14315197" y="4947267"/>
                </a:cubicBezTo>
                <a:cubicBezTo>
                  <a:pt x="14323748" y="4932021"/>
                  <a:pt x="14333412" y="4907566"/>
                  <a:pt x="14338083" y="4889439"/>
                </a:cubicBezTo>
                <a:cubicBezTo>
                  <a:pt x="14338711" y="4886977"/>
                  <a:pt x="14339296" y="4884901"/>
                  <a:pt x="14339366" y="4884854"/>
                </a:cubicBezTo>
                <a:cubicBezTo>
                  <a:pt x="14339435" y="4884807"/>
                  <a:pt x="14340540" y="4885386"/>
                  <a:pt x="14341787" y="4886174"/>
                </a:cubicBezTo>
                <a:cubicBezTo>
                  <a:pt x="14346075" y="4888830"/>
                  <a:pt x="14347688" y="4890542"/>
                  <a:pt x="14353743" y="4898831"/>
                </a:cubicBezTo>
                <a:cubicBezTo>
                  <a:pt x="14361261" y="4909137"/>
                  <a:pt x="14362979" y="4910473"/>
                  <a:pt x="14370010" y="4911685"/>
                </a:cubicBezTo>
                <a:cubicBezTo>
                  <a:pt x="14375073" y="4912545"/>
                  <a:pt x="14378825" y="4911845"/>
                  <a:pt x="14382968" y="4909304"/>
                </a:cubicBezTo>
                <a:cubicBezTo>
                  <a:pt x="14386863" y="4906928"/>
                  <a:pt x="14389483" y="4904243"/>
                  <a:pt x="14392043" y="4899967"/>
                </a:cubicBezTo>
                <a:cubicBezTo>
                  <a:pt x="14401353" y="4884564"/>
                  <a:pt x="14401808" y="4862305"/>
                  <a:pt x="14392993" y="4852874"/>
                </a:cubicBezTo>
                <a:cubicBezTo>
                  <a:pt x="14390144" y="4849857"/>
                  <a:pt x="14387171" y="4848247"/>
                  <a:pt x="14382718" y="4847384"/>
                </a:cubicBezTo>
                <a:cubicBezTo>
                  <a:pt x="14378709" y="4846576"/>
                  <a:pt x="14375269" y="4846760"/>
                  <a:pt x="14372220" y="4847901"/>
                </a:cubicBezTo>
                <a:cubicBezTo>
                  <a:pt x="14371238" y="4848258"/>
                  <a:pt x="14367353" y="4850423"/>
                  <a:pt x="14363562" y="4852728"/>
                </a:cubicBezTo>
                <a:cubicBezTo>
                  <a:pt x="14359770" y="4855033"/>
                  <a:pt x="14355417" y="4857412"/>
                  <a:pt x="14353863" y="4858053"/>
                </a:cubicBezTo>
                <a:cubicBezTo>
                  <a:pt x="14350828" y="4859288"/>
                  <a:pt x="14345439" y="4860584"/>
                  <a:pt x="14344711" y="4860260"/>
                </a:cubicBezTo>
                <a:cubicBezTo>
                  <a:pt x="14344487" y="4860156"/>
                  <a:pt x="14344568" y="4858013"/>
                  <a:pt x="14344941" y="4855471"/>
                </a:cubicBezTo>
                <a:cubicBezTo>
                  <a:pt x="14347881" y="4834333"/>
                  <a:pt x="14348140" y="4812918"/>
                  <a:pt x="14345761" y="4788498"/>
                </a:cubicBezTo>
                <a:lnTo>
                  <a:pt x="14345447" y="4785094"/>
                </a:lnTo>
                <a:lnTo>
                  <a:pt x="14362501" y="4780557"/>
                </a:lnTo>
                <a:cubicBezTo>
                  <a:pt x="14391595" y="4772883"/>
                  <a:pt x="14413385" y="4767442"/>
                  <a:pt x="14420109" y="4766162"/>
                </a:cubicBezTo>
                <a:cubicBezTo>
                  <a:pt x="14429137" y="4764447"/>
                  <a:pt x="14436524" y="4764755"/>
                  <a:pt x="14443129" y="4767070"/>
                </a:cubicBezTo>
                <a:cubicBezTo>
                  <a:pt x="14447704" y="4768718"/>
                  <a:pt x="14451723" y="4770896"/>
                  <a:pt x="14459773" y="4776105"/>
                </a:cubicBezTo>
                <a:cubicBezTo>
                  <a:pt x="14471302" y="4783602"/>
                  <a:pt x="14477805" y="4784863"/>
                  <a:pt x="14487444" y="4781412"/>
                </a:cubicBezTo>
                <a:cubicBezTo>
                  <a:pt x="14497314" y="4777854"/>
                  <a:pt x="14503709" y="4768088"/>
                  <a:pt x="14505183" y="4754358"/>
                </a:cubicBezTo>
                <a:cubicBezTo>
                  <a:pt x="14506469" y="4742081"/>
                  <a:pt x="14504533" y="4729483"/>
                  <a:pt x="14499704" y="4718635"/>
                </a:cubicBezTo>
                <a:cubicBezTo>
                  <a:pt x="14497615" y="4714035"/>
                  <a:pt x="14492324" y="4706198"/>
                  <a:pt x="14489393" y="4703440"/>
                </a:cubicBezTo>
                <a:cubicBezTo>
                  <a:pt x="14482319" y="4696808"/>
                  <a:pt x="14473058" y="4694555"/>
                  <a:pt x="14464163" y="4697300"/>
                </a:cubicBezTo>
                <a:cubicBezTo>
                  <a:pt x="14457048" y="4699507"/>
                  <a:pt x="14453458" y="4702642"/>
                  <a:pt x="14446054" y="4713245"/>
                </a:cubicBezTo>
                <a:cubicBezTo>
                  <a:pt x="14439321" y="4722884"/>
                  <a:pt x="14437576" y="4724826"/>
                  <a:pt x="14432214" y="4728803"/>
                </a:cubicBezTo>
                <a:cubicBezTo>
                  <a:pt x="14425047" y="4734101"/>
                  <a:pt x="14419951" y="4735911"/>
                  <a:pt x="14405998" y="4738251"/>
                </a:cubicBezTo>
                <a:cubicBezTo>
                  <a:pt x="14395917" y="4739914"/>
                  <a:pt x="14339038" y="4748369"/>
                  <a:pt x="14338287" y="4748315"/>
                </a:cubicBezTo>
                <a:cubicBezTo>
                  <a:pt x="14338170" y="4748292"/>
                  <a:pt x="14337277" y="4745534"/>
                  <a:pt x="14336307" y="4742215"/>
                </a:cubicBezTo>
                <a:cubicBezTo>
                  <a:pt x="14330453" y="4722229"/>
                  <a:pt x="14320473" y="4699375"/>
                  <a:pt x="14309866" y="4681782"/>
                </a:cubicBezTo>
                <a:cubicBezTo>
                  <a:pt x="14306558" y="4676275"/>
                  <a:pt x="14306395" y="4676791"/>
                  <a:pt x="14311576" y="4675941"/>
                </a:cubicBezTo>
                <a:cubicBezTo>
                  <a:pt x="14315844" y="4675250"/>
                  <a:pt x="14318374" y="4675375"/>
                  <a:pt x="14326824" y="4676801"/>
                </a:cubicBezTo>
                <a:cubicBezTo>
                  <a:pt x="14331007" y="4677491"/>
                  <a:pt x="14335624" y="4677991"/>
                  <a:pt x="14337062" y="4677936"/>
                </a:cubicBezTo>
                <a:cubicBezTo>
                  <a:pt x="14345701" y="4677452"/>
                  <a:pt x="14352570" y="4671184"/>
                  <a:pt x="14354179" y="4662254"/>
                </a:cubicBezTo>
                <a:cubicBezTo>
                  <a:pt x="14356765" y="4648131"/>
                  <a:pt x="14345122" y="4627113"/>
                  <a:pt x="14330324" y="4619226"/>
                </a:cubicBezTo>
                <a:cubicBezTo>
                  <a:pt x="14326659" y="4617269"/>
                  <a:pt x="14320774" y="4616098"/>
                  <a:pt x="14317277" y="4616575"/>
                </a:cubicBezTo>
                <a:cubicBezTo>
                  <a:pt x="14313710" y="4617098"/>
                  <a:pt x="14309999" y="4618841"/>
                  <a:pt x="14307155" y="4621422"/>
                </a:cubicBezTo>
                <a:cubicBezTo>
                  <a:pt x="14303243" y="4624980"/>
                  <a:pt x="14301973" y="4627926"/>
                  <a:pt x="14299522" y="4639156"/>
                </a:cubicBezTo>
                <a:cubicBezTo>
                  <a:pt x="14298749" y="4642684"/>
                  <a:pt x="14297705" y="4646648"/>
                  <a:pt x="14297222" y="4647891"/>
                </a:cubicBezTo>
                <a:cubicBezTo>
                  <a:pt x="14296335" y="4650121"/>
                  <a:pt x="14293530" y="4655019"/>
                  <a:pt x="14292864" y="4655468"/>
                </a:cubicBezTo>
                <a:cubicBezTo>
                  <a:pt x="14292479" y="4655728"/>
                  <a:pt x="14291606" y="4654738"/>
                  <a:pt x="14286583" y="4648503"/>
                </a:cubicBezTo>
                <a:cubicBezTo>
                  <a:pt x="14279801" y="4640043"/>
                  <a:pt x="14270505" y="4630123"/>
                  <a:pt x="14261782" y="4621954"/>
                </a:cubicBezTo>
                <a:cubicBezTo>
                  <a:pt x="14257333" y="4617777"/>
                  <a:pt x="14247919" y="4609719"/>
                  <a:pt x="14245026" y="4607546"/>
                </a:cubicBezTo>
                <a:lnTo>
                  <a:pt x="14243592" y="4606477"/>
                </a:lnTo>
                <a:lnTo>
                  <a:pt x="14246918" y="4600768"/>
                </a:lnTo>
                <a:cubicBezTo>
                  <a:pt x="14253140" y="4589996"/>
                  <a:pt x="14265635" y="4568826"/>
                  <a:pt x="14271257" y="4559428"/>
                </a:cubicBezTo>
                <a:cubicBezTo>
                  <a:pt x="14281899" y="4541699"/>
                  <a:pt x="14285951" y="4535857"/>
                  <a:pt x="14290285" y="4532167"/>
                </a:cubicBezTo>
                <a:cubicBezTo>
                  <a:pt x="14291368" y="4531283"/>
                  <a:pt x="14292754" y="4530092"/>
                  <a:pt x="14293347" y="4529539"/>
                </a:cubicBezTo>
                <a:cubicBezTo>
                  <a:pt x="14295071" y="4528019"/>
                  <a:pt x="14301537" y="4524773"/>
                  <a:pt x="14305264" y="4523581"/>
                </a:cubicBezTo>
                <a:cubicBezTo>
                  <a:pt x="14307146" y="4522973"/>
                  <a:pt x="14311999" y="4521785"/>
                  <a:pt x="14316031" y="4520896"/>
                </a:cubicBezTo>
                <a:cubicBezTo>
                  <a:pt x="14320088" y="4520041"/>
                  <a:pt x="14324753" y="4518878"/>
                  <a:pt x="14326423" y="4518260"/>
                </a:cubicBezTo>
                <a:cubicBezTo>
                  <a:pt x="14334845" y="4515272"/>
                  <a:pt x="14340425" y="4508602"/>
                  <a:pt x="14342280" y="4499353"/>
                </a:cubicBezTo>
                <a:cubicBezTo>
                  <a:pt x="14343827" y="4491688"/>
                  <a:pt x="14342052" y="4484533"/>
                  <a:pt x="14336712" y="4476626"/>
                </a:cubicBezTo>
                <a:cubicBezTo>
                  <a:pt x="14327052" y="4462317"/>
                  <a:pt x="14310222" y="4451422"/>
                  <a:pt x="14293933" y="4448870"/>
                </a:cubicBezTo>
                <a:cubicBezTo>
                  <a:pt x="14284689" y="4447473"/>
                  <a:pt x="14277347" y="4448966"/>
                  <a:pt x="14271531" y="4453555"/>
                </a:cubicBezTo>
                <a:cubicBezTo>
                  <a:pt x="14266719" y="4457364"/>
                  <a:pt x="14263047" y="4463766"/>
                  <a:pt x="14262133" y="4469883"/>
                </a:cubicBezTo>
                <a:cubicBezTo>
                  <a:pt x="14261493" y="4474288"/>
                  <a:pt x="14261684" y="4477062"/>
                  <a:pt x="14263430" y="4487038"/>
                </a:cubicBezTo>
                <a:cubicBezTo>
                  <a:pt x="14265382" y="4498149"/>
                  <a:pt x="14265498" y="4501942"/>
                  <a:pt x="14264133" y="4508822"/>
                </a:cubicBezTo>
                <a:cubicBezTo>
                  <a:pt x="14262336" y="4517930"/>
                  <a:pt x="14260228" y="4521595"/>
                  <a:pt x="14245212" y="4541971"/>
                </a:cubicBezTo>
                <a:cubicBezTo>
                  <a:pt x="14233656" y="4557668"/>
                  <a:pt x="14213191" y="4584983"/>
                  <a:pt x="14212805" y="4585243"/>
                </a:cubicBezTo>
                <a:cubicBezTo>
                  <a:pt x="14212631" y="4585361"/>
                  <a:pt x="14211116" y="4584702"/>
                  <a:pt x="14209495" y="4583810"/>
                </a:cubicBezTo>
                <a:cubicBezTo>
                  <a:pt x="14192523" y="4574285"/>
                  <a:pt x="14171551" y="4565626"/>
                  <a:pt x="14152870" y="4560361"/>
                </a:cubicBezTo>
                <a:cubicBezTo>
                  <a:pt x="14149129" y="4559271"/>
                  <a:pt x="14145354" y="4558204"/>
                  <a:pt x="14144521" y="4557951"/>
                </a:cubicBezTo>
                <a:lnTo>
                  <a:pt x="14142997" y="4557503"/>
                </a:lnTo>
                <a:lnTo>
                  <a:pt x="14144144" y="4555658"/>
                </a:lnTo>
                <a:cubicBezTo>
                  <a:pt x="14146196" y="4552439"/>
                  <a:pt x="14149014" y="4549823"/>
                  <a:pt x="14155823" y="4544972"/>
                </a:cubicBezTo>
                <a:cubicBezTo>
                  <a:pt x="14163331" y="4539648"/>
                  <a:pt x="14165554" y="4537586"/>
                  <a:pt x="14167177" y="4534709"/>
                </a:cubicBezTo>
                <a:cubicBezTo>
                  <a:pt x="14169655" y="4530234"/>
                  <a:pt x="14169998" y="4522973"/>
                  <a:pt x="14167921" y="4518009"/>
                </a:cubicBezTo>
                <a:cubicBezTo>
                  <a:pt x="14162920" y="4505851"/>
                  <a:pt x="14141702" y="4497053"/>
                  <a:pt x="14123794" y="4499721"/>
                </a:cubicBezTo>
                <a:cubicBezTo>
                  <a:pt x="14118133" y="4500538"/>
                  <a:pt x="14115516" y="4501490"/>
                  <a:pt x="14111866" y="4504005"/>
                </a:cubicBezTo>
                <a:cubicBezTo>
                  <a:pt x="14107063" y="4507299"/>
                  <a:pt x="14104320" y="4512513"/>
                  <a:pt x="14103981" y="4518802"/>
                </a:cubicBezTo>
                <a:cubicBezTo>
                  <a:pt x="14103752" y="4523592"/>
                  <a:pt x="14104751" y="4526279"/>
                  <a:pt x="14109846" y="4534656"/>
                </a:cubicBezTo>
                <a:cubicBezTo>
                  <a:pt x="14112223" y="4538552"/>
                  <a:pt x="14114685" y="4542951"/>
                  <a:pt x="14115302" y="4544470"/>
                </a:cubicBezTo>
                <a:cubicBezTo>
                  <a:pt x="14116430" y="4547273"/>
                  <a:pt x="14117772" y="4552124"/>
                  <a:pt x="14117422" y="4552360"/>
                </a:cubicBezTo>
                <a:cubicBezTo>
                  <a:pt x="14117316" y="4552431"/>
                  <a:pt x="14114576" y="4552142"/>
                  <a:pt x="14111342" y="4551728"/>
                </a:cubicBezTo>
                <a:cubicBezTo>
                  <a:pt x="14090980" y="4549177"/>
                  <a:pt x="14071485" y="4548892"/>
                  <a:pt x="14050671" y="4550875"/>
                </a:cubicBezTo>
                <a:cubicBezTo>
                  <a:pt x="14045254" y="4551374"/>
                  <a:pt x="14043767" y="4551359"/>
                  <a:pt x="14043636" y="4550786"/>
                </a:cubicBezTo>
                <a:cubicBezTo>
                  <a:pt x="14043561" y="4550377"/>
                  <a:pt x="14041897" y="4544065"/>
                  <a:pt x="14039956" y="4536665"/>
                </a:cubicBezTo>
                <a:cubicBezTo>
                  <a:pt x="14029920" y="4498569"/>
                  <a:pt x="14025214" y="4478775"/>
                  <a:pt x="14024840" y="4472864"/>
                </a:cubicBezTo>
                <a:cubicBezTo>
                  <a:pt x="14024363" y="4465445"/>
                  <a:pt x="14025691" y="4458436"/>
                  <a:pt x="14028721" y="4452213"/>
                </a:cubicBezTo>
                <a:cubicBezTo>
                  <a:pt x="14029612" y="4450440"/>
                  <a:pt x="14032267" y="4445999"/>
                  <a:pt x="14034552" y="4442368"/>
                </a:cubicBezTo>
                <a:cubicBezTo>
                  <a:pt x="14040165" y="4433637"/>
                  <a:pt x="14041484" y="4430913"/>
                  <a:pt x="14042427" y="4426202"/>
                </a:cubicBezTo>
                <a:cubicBezTo>
                  <a:pt x="14043654" y="4419873"/>
                  <a:pt x="14042246" y="4413336"/>
                  <a:pt x="14038373" y="4407598"/>
                </a:cubicBezTo>
                <a:cubicBezTo>
                  <a:pt x="14035042" y="4402665"/>
                  <a:pt x="14030563" y="4399425"/>
                  <a:pt x="14023958" y="4397110"/>
                </a:cubicBezTo>
                <a:cubicBezTo>
                  <a:pt x="14014632" y="4393933"/>
                  <a:pt x="13999611" y="4393786"/>
                  <a:pt x="13988741" y="4396847"/>
                </a:cubicBezTo>
                <a:cubicBezTo>
                  <a:pt x="13980863" y="4399058"/>
                  <a:pt x="13978237" y="4400221"/>
                  <a:pt x="13971542" y="4404486"/>
                </a:cubicBezTo>
                <a:cubicBezTo>
                  <a:pt x="13965968" y="4407995"/>
                  <a:pt x="13965035" y="4408727"/>
                  <a:pt x="13962826" y="4411186"/>
                </a:cubicBezTo>
                <a:cubicBezTo>
                  <a:pt x="13959068" y="4415353"/>
                  <a:pt x="13957449" y="4418535"/>
                  <a:pt x="13956459" y="4423634"/>
                </a:cubicBezTo>
                <a:cubicBezTo>
                  <a:pt x="13955777" y="4427150"/>
                  <a:pt x="13955706" y="4428930"/>
                  <a:pt x="13956171" y="4432029"/>
                </a:cubicBezTo>
                <a:cubicBezTo>
                  <a:pt x="13956950" y="4437258"/>
                  <a:pt x="13957971" y="4439676"/>
                  <a:pt x="13961182" y="4443977"/>
                </a:cubicBezTo>
                <a:cubicBezTo>
                  <a:pt x="13964013" y="4447719"/>
                  <a:pt x="13965578" y="4449056"/>
                  <a:pt x="13975464" y="4455930"/>
                </a:cubicBezTo>
                <a:cubicBezTo>
                  <a:pt x="13986314" y="4463476"/>
                  <a:pt x="13991634" y="4470072"/>
                  <a:pt x="13994890" y="4480251"/>
                </a:cubicBezTo>
                <a:cubicBezTo>
                  <a:pt x="13996738" y="4485930"/>
                  <a:pt x="13998485" y="4496210"/>
                  <a:pt x="14003575" y="4531432"/>
                </a:cubicBezTo>
                <a:cubicBezTo>
                  <a:pt x="14004760" y="4539750"/>
                  <a:pt x="14006139" y="4549260"/>
                  <a:pt x="14006640" y="4552641"/>
                </a:cubicBezTo>
                <a:lnTo>
                  <a:pt x="14007553" y="4558747"/>
                </a:lnTo>
                <a:lnTo>
                  <a:pt x="14003767" y="4559775"/>
                </a:lnTo>
                <a:cubicBezTo>
                  <a:pt x="13984576" y="4564991"/>
                  <a:pt x="13962387" y="4574369"/>
                  <a:pt x="13943159" y="4585416"/>
                </a:cubicBezTo>
                <a:lnTo>
                  <a:pt x="13936870" y="4589000"/>
                </a:lnTo>
                <a:lnTo>
                  <a:pt x="13936387" y="4586473"/>
                </a:lnTo>
                <a:cubicBezTo>
                  <a:pt x="13935552" y="4581842"/>
                  <a:pt x="13935661" y="4578763"/>
                  <a:pt x="13936918" y="4571192"/>
                </a:cubicBezTo>
                <a:cubicBezTo>
                  <a:pt x="13938769" y="4559602"/>
                  <a:pt x="13938432" y="4556010"/>
                  <a:pt x="13935006" y="4550937"/>
                </a:cubicBezTo>
                <a:cubicBezTo>
                  <a:pt x="13931817" y="4546214"/>
                  <a:pt x="13927587" y="4543570"/>
                  <a:pt x="13921658" y="4542632"/>
                </a:cubicBezTo>
                <a:cubicBezTo>
                  <a:pt x="13913572" y="4541368"/>
                  <a:pt x="13904071" y="4544116"/>
                  <a:pt x="13894674" y="4550411"/>
                </a:cubicBezTo>
                <a:cubicBezTo>
                  <a:pt x="13885484" y="4556564"/>
                  <a:pt x="13879361" y="4564314"/>
                  <a:pt x="13877475" y="4572158"/>
                </a:cubicBezTo>
                <a:cubicBezTo>
                  <a:pt x="13876035" y="4578324"/>
                  <a:pt x="13877120" y="4583399"/>
                  <a:pt x="13881038" y="4588446"/>
                </a:cubicBezTo>
                <a:cubicBezTo>
                  <a:pt x="13884600" y="4593120"/>
                  <a:pt x="13887827" y="4594659"/>
                  <a:pt x="13899282" y="4597214"/>
                </a:cubicBezTo>
                <a:cubicBezTo>
                  <a:pt x="13902833" y="4598025"/>
                  <a:pt x="13907126" y="4599252"/>
                  <a:pt x="13908840" y="4599980"/>
                </a:cubicBezTo>
                <a:cubicBezTo>
                  <a:pt x="13911809" y="4601286"/>
                  <a:pt x="13915109" y="4603233"/>
                  <a:pt x="13915030" y="4603644"/>
                </a:cubicBezTo>
                <a:cubicBezTo>
                  <a:pt x="13915009" y="4603761"/>
                  <a:pt x="13912759" y="4605636"/>
                  <a:pt x="13910022" y="4607841"/>
                </a:cubicBezTo>
                <a:cubicBezTo>
                  <a:pt x="13893791" y="4620685"/>
                  <a:pt x="13878415" y="4636005"/>
                  <a:pt x="13866261" y="4651495"/>
                </a:cubicBezTo>
                <a:cubicBezTo>
                  <a:pt x="13864611" y="4653577"/>
                  <a:pt x="13863193" y="4655248"/>
                  <a:pt x="13863111" y="4655201"/>
                </a:cubicBezTo>
                <a:cubicBezTo>
                  <a:pt x="13862758" y="4655133"/>
                  <a:pt x="13834236" y="4638381"/>
                  <a:pt x="13823639" y="4632038"/>
                </a:cubicBezTo>
                <a:cubicBezTo>
                  <a:pt x="13797521" y="4616514"/>
                  <a:pt x="13793324" y="4613389"/>
                  <a:pt x="13788174" y="4605762"/>
                </a:cubicBezTo>
                <a:cubicBezTo>
                  <a:pt x="13784441" y="4600234"/>
                  <a:pt x="13782860" y="4595853"/>
                  <a:pt x="13780269" y="4583645"/>
                </a:cubicBezTo>
                <a:cubicBezTo>
                  <a:pt x="13778356" y="4574700"/>
                  <a:pt x="13777474" y="4572341"/>
                  <a:pt x="13774734" y="4568282"/>
                </a:cubicBezTo>
                <a:cubicBezTo>
                  <a:pt x="13772892" y="4565553"/>
                  <a:pt x="13772010" y="4564622"/>
                  <a:pt x="13769741" y="4562996"/>
                </a:cubicBezTo>
                <a:cubicBezTo>
                  <a:pt x="13757596" y="4554286"/>
                  <a:pt x="13743197" y="4556418"/>
                  <a:pt x="13729504" y="4569025"/>
                </a:cubicBezTo>
                <a:cubicBezTo>
                  <a:pt x="13718220" y="4579393"/>
                  <a:pt x="13710761" y="4592631"/>
                  <a:pt x="13708512" y="4606271"/>
                </a:cubicBezTo>
                <a:cubicBezTo>
                  <a:pt x="13707617" y="4611662"/>
                  <a:pt x="13707629" y="4615221"/>
                  <a:pt x="13708530" y="4619501"/>
                </a:cubicBezTo>
                <a:cubicBezTo>
                  <a:pt x="13711179" y="4631872"/>
                  <a:pt x="13723684" y="4640136"/>
                  <a:pt x="13737221" y="4638535"/>
                </a:cubicBezTo>
                <a:cubicBezTo>
                  <a:pt x="13739560" y="4638229"/>
                  <a:pt x="13744322" y="4637510"/>
                  <a:pt x="13747817" y="4636881"/>
                </a:cubicBezTo>
                <a:cubicBezTo>
                  <a:pt x="13756166" y="4635369"/>
                  <a:pt x="13760988" y="4635119"/>
                  <a:pt x="13766121" y="4635932"/>
                </a:cubicBezTo>
                <a:cubicBezTo>
                  <a:pt x="13776772" y="4637602"/>
                  <a:pt x="13781591" y="4640361"/>
                  <a:pt x="13808787" y="4660656"/>
                </a:cubicBezTo>
                <a:cubicBezTo>
                  <a:pt x="13810751" y="4662131"/>
                  <a:pt x="13815349" y="4665547"/>
                  <a:pt x="13819018" y="4668265"/>
                </a:cubicBezTo>
                <a:cubicBezTo>
                  <a:pt x="13822687" y="4670983"/>
                  <a:pt x="13829507" y="4676107"/>
                  <a:pt x="13834233" y="4679638"/>
                </a:cubicBezTo>
                <a:lnTo>
                  <a:pt x="13842830" y="4686110"/>
                </a:lnTo>
                <a:lnTo>
                  <a:pt x="13840920" y="4689539"/>
                </a:lnTo>
                <a:cubicBezTo>
                  <a:pt x="13831584" y="4706488"/>
                  <a:pt x="13822711" y="4728421"/>
                  <a:pt x="13817670" y="4747053"/>
                </a:cubicBezTo>
                <a:cubicBezTo>
                  <a:pt x="13816214" y="4752366"/>
                  <a:pt x="13815997" y="4752870"/>
                  <a:pt x="13815197" y="4752594"/>
                </a:cubicBezTo>
                <a:cubicBezTo>
                  <a:pt x="13813202" y="4751903"/>
                  <a:pt x="13809751" y="4748071"/>
                  <a:pt x="13804299" y="4740598"/>
                </a:cubicBezTo>
                <a:cubicBezTo>
                  <a:pt x="13801298" y="4736460"/>
                  <a:pt x="13798223" y="4732578"/>
                  <a:pt x="13797492" y="4731950"/>
                </a:cubicBezTo>
                <a:cubicBezTo>
                  <a:pt x="13794916" y="4729870"/>
                  <a:pt x="13791980" y="4728541"/>
                  <a:pt x="13788513" y="4727928"/>
                </a:cubicBezTo>
                <a:cubicBezTo>
                  <a:pt x="13779161" y="4726297"/>
                  <a:pt x="13771341" y="4730709"/>
                  <a:pt x="13765596" y="4740905"/>
                </a:cubicBezTo>
                <a:cubicBezTo>
                  <a:pt x="13756871" y="4756269"/>
                  <a:pt x="13756706" y="4777672"/>
                  <a:pt x="13765202" y="4786707"/>
                </a:cubicBezTo>
                <a:cubicBezTo>
                  <a:pt x="13770231" y="4792122"/>
                  <a:pt x="13778812" y="4794273"/>
                  <a:pt x="13785729" y="4791845"/>
                </a:cubicBezTo>
                <a:cubicBezTo>
                  <a:pt x="13787203" y="4791309"/>
                  <a:pt x="13791065" y="4789261"/>
                  <a:pt x="13795242" y="4786696"/>
                </a:cubicBezTo>
                <a:cubicBezTo>
                  <a:pt x="13801785" y="4782736"/>
                  <a:pt x="13805614" y="4780864"/>
                  <a:pt x="13808886" y="4780131"/>
                </a:cubicBezTo>
                <a:cubicBezTo>
                  <a:pt x="13809624" y="4779939"/>
                  <a:pt x="13810313" y="4779830"/>
                  <a:pt x="13810372" y="4779842"/>
                </a:cubicBezTo>
                <a:cubicBezTo>
                  <a:pt x="13810466" y="4779830"/>
                  <a:pt x="13810126" y="4783625"/>
                  <a:pt x="13809568" y="4788228"/>
                </a:cubicBezTo>
                <a:cubicBezTo>
                  <a:pt x="13807193" y="4808321"/>
                  <a:pt x="13807120" y="4829407"/>
                  <a:pt x="13809361" y="4850151"/>
                </a:cubicBezTo>
                <a:cubicBezTo>
                  <a:pt x="13809720" y="4853474"/>
                  <a:pt x="13809946" y="4856224"/>
                  <a:pt x="13809877" y="4856271"/>
                </a:cubicBezTo>
                <a:cubicBezTo>
                  <a:pt x="13809388" y="4856602"/>
                  <a:pt x="13763871" y="4868386"/>
                  <a:pt x="13751690" y="4871314"/>
                </a:cubicBezTo>
                <a:cubicBezTo>
                  <a:pt x="13732962" y="4875860"/>
                  <a:pt x="13726584" y="4876295"/>
                  <a:pt x="13717974" y="4873653"/>
                </a:cubicBezTo>
                <a:cubicBezTo>
                  <a:pt x="13713013" y="4872112"/>
                  <a:pt x="13709773" y="4870480"/>
                  <a:pt x="13701416" y="4865120"/>
                </a:cubicBezTo>
                <a:cubicBezTo>
                  <a:pt x="13697634" y="4862683"/>
                  <a:pt x="13693381" y="4860156"/>
                  <a:pt x="13692018" y="4859496"/>
                </a:cubicBezTo>
                <a:cubicBezTo>
                  <a:pt x="13688565" y="4857854"/>
                  <a:pt x="13682483" y="4856765"/>
                  <a:pt x="13678976" y="4857149"/>
                </a:cubicBezTo>
                <a:cubicBezTo>
                  <a:pt x="13672951" y="4857804"/>
                  <a:pt x="13666355" y="4861086"/>
                  <a:pt x="13662656" y="4865263"/>
                </a:cubicBezTo>
                <a:cubicBezTo>
                  <a:pt x="13653096" y="4875996"/>
                  <a:pt x="13651270" y="4897654"/>
                  <a:pt x="13658248" y="4917340"/>
                </a:cubicBezTo>
                <a:cubicBezTo>
                  <a:pt x="13659701" y="4921453"/>
                  <a:pt x="13660446" y="4922936"/>
                  <a:pt x="13663803" y="4928208"/>
                </a:cubicBezTo>
                <a:cubicBezTo>
                  <a:pt x="13668339" y="4935382"/>
                  <a:pt x="13670731" y="4937944"/>
                  <a:pt x="13675584" y="4940830"/>
                </a:cubicBezTo>
                <a:cubicBezTo>
                  <a:pt x="13681398" y="4944239"/>
                  <a:pt x="13689927" y="4944950"/>
                  <a:pt x="13696773" y="4942569"/>
                </a:cubicBezTo>
                <a:cubicBezTo>
                  <a:pt x="13700031" y="4941438"/>
                  <a:pt x="13704953" y="4938014"/>
                  <a:pt x="13707590" y="4935061"/>
                </a:cubicBezTo>
                <a:cubicBezTo>
                  <a:pt x="13708800" y="4933684"/>
                  <a:pt x="13711552" y="4929992"/>
                  <a:pt x="13713781" y="4926806"/>
                </a:cubicBezTo>
                <a:cubicBezTo>
                  <a:pt x="13722115" y="4914710"/>
                  <a:pt x="13727206" y="4910103"/>
                  <a:pt x="13736140" y="4906363"/>
                </a:cubicBezTo>
                <a:cubicBezTo>
                  <a:pt x="13742819" y="4903585"/>
                  <a:pt x="13749436" y="4902376"/>
                  <a:pt x="13789922" y="4896486"/>
                </a:cubicBezTo>
                <a:cubicBezTo>
                  <a:pt x="13798214" y="4895267"/>
                  <a:pt x="13807817" y="4893877"/>
                  <a:pt x="13811325" y="4893341"/>
                </a:cubicBezTo>
                <a:lnTo>
                  <a:pt x="13817618" y="4892403"/>
                </a:lnTo>
                <a:lnTo>
                  <a:pt x="13818277" y="4894811"/>
                </a:lnTo>
                <a:cubicBezTo>
                  <a:pt x="13822932" y="4912193"/>
                  <a:pt x="13832740" y="4935165"/>
                  <a:pt x="13843682" y="4954313"/>
                </a:cubicBezTo>
                <a:cubicBezTo>
                  <a:pt x="13845788" y="4958036"/>
                  <a:pt x="13846830" y="4960184"/>
                  <a:pt x="13846588" y="4960349"/>
                </a:cubicBezTo>
                <a:cubicBezTo>
                  <a:pt x="13845292" y="4961223"/>
                  <a:pt x="13837986" y="4960961"/>
                  <a:pt x="13831083" y="4959866"/>
                </a:cubicBezTo>
                <a:cubicBezTo>
                  <a:pt x="13818979" y="4957852"/>
                  <a:pt x="13816006" y="4958127"/>
                  <a:pt x="13810874" y="4961540"/>
                </a:cubicBezTo>
                <a:cubicBezTo>
                  <a:pt x="13805734" y="4965012"/>
                  <a:pt x="13803472" y="4968525"/>
                  <a:pt x="13802444" y="4974771"/>
                </a:cubicBezTo>
                <a:cubicBezTo>
                  <a:pt x="13801764" y="4978897"/>
                  <a:pt x="13802008" y="4982349"/>
                  <a:pt x="13803372" y="4987235"/>
                </a:cubicBezTo>
                <a:cubicBezTo>
                  <a:pt x="13808252" y="5004721"/>
                  <a:pt x="13823924" y="5020167"/>
                  <a:pt x="13836742" y="5020068"/>
                </a:cubicBezTo>
                <a:cubicBezTo>
                  <a:pt x="13841005" y="5020044"/>
                  <a:pt x="13843343" y="5019281"/>
                  <a:pt x="13847153" y="5016707"/>
                </a:cubicBezTo>
                <a:cubicBezTo>
                  <a:pt x="13852683" y="5012974"/>
                  <a:pt x="13854466" y="5009733"/>
                  <a:pt x="13856605" y="4999476"/>
                </a:cubicBezTo>
                <a:cubicBezTo>
                  <a:pt x="13858200" y="4991881"/>
                  <a:pt x="13859279" y="4988350"/>
                  <a:pt x="13861051" y="4985167"/>
                </a:cubicBezTo>
                <a:lnTo>
                  <a:pt x="13862394" y="4982783"/>
                </a:lnTo>
                <a:lnTo>
                  <a:pt x="13863823" y="4984519"/>
                </a:lnTo>
                <a:cubicBezTo>
                  <a:pt x="13864589" y="4985428"/>
                  <a:pt x="13867290" y="4988748"/>
                  <a:pt x="13869800" y="4991790"/>
                </a:cubicBezTo>
                <a:cubicBezTo>
                  <a:pt x="13881086" y="5005562"/>
                  <a:pt x="13896088" y="5020239"/>
                  <a:pt x="13910179" y="5031302"/>
                </a:cubicBezTo>
                <a:cubicBezTo>
                  <a:pt x="13912895" y="5033441"/>
                  <a:pt x="13915237" y="5035324"/>
                  <a:pt x="13915354" y="5035499"/>
                </a:cubicBezTo>
                <a:cubicBezTo>
                  <a:pt x="13915495" y="5035709"/>
                  <a:pt x="13913955" y="5038633"/>
                  <a:pt x="13911996" y="5041993"/>
                </a:cubicBezTo>
                <a:cubicBezTo>
                  <a:pt x="13877704" y="5100647"/>
                  <a:pt x="13876044" y="5103093"/>
                  <a:pt x="13866703" y="5109399"/>
                </a:cubicBezTo>
                <a:cubicBezTo>
                  <a:pt x="13860652" y="5113485"/>
                  <a:pt x="13857474" y="5114662"/>
                  <a:pt x="13846018" y="5117152"/>
                </a:cubicBezTo>
                <a:cubicBezTo>
                  <a:pt x="13831298" y="5120317"/>
                  <a:pt x="13826887" y="5122836"/>
                  <a:pt x="13822389" y="5130507"/>
                </a:cubicBezTo>
                <a:cubicBezTo>
                  <a:pt x="13818333" y="5137474"/>
                  <a:pt x="13817628" y="5144724"/>
                  <a:pt x="13820167" y="5152636"/>
                </a:cubicBezTo>
                <a:cubicBezTo>
                  <a:pt x="13821718" y="5157345"/>
                  <a:pt x="13827812" y="5166371"/>
                  <a:pt x="13832497" y="5170898"/>
                </a:cubicBezTo>
                <a:cubicBezTo>
                  <a:pt x="13846321" y="5184129"/>
                  <a:pt x="13864850" y="5191585"/>
                  <a:pt x="13878487" y="5189457"/>
                </a:cubicBezTo>
                <a:cubicBezTo>
                  <a:pt x="13882791" y="5188741"/>
                  <a:pt x="13885512" y="5187719"/>
                  <a:pt x="13888730" y="5185546"/>
                </a:cubicBezTo>
                <a:cubicBezTo>
                  <a:pt x="13894923" y="5181365"/>
                  <a:pt x="13899441" y="5173272"/>
                  <a:pt x="13899746" y="5165731"/>
                </a:cubicBezTo>
                <a:cubicBezTo>
                  <a:pt x="13899876" y="5161925"/>
                  <a:pt x="13899568" y="5159129"/>
                  <a:pt x="13897960" y="5150334"/>
                </a:cubicBezTo>
                <a:cubicBezTo>
                  <a:pt x="13896470" y="5142019"/>
                  <a:pt x="13896216" y="5138625"/>
                  <a:pt x="13896629" y="5133658"/>
                </a:cubicBezTo>
                <a:cubicBezTo>
                  <a:pt x="13897220" y="5126232"/>
                  <a:pt x="13900115" y="5119132"/>
                  <a:pt x="13906000" y="5110575"/>
                </a:cubicBezTo>
                <a:cubicBezTo>
                  <a:pt x="13909726" y="5105156"/>
                  <a:pt x="13916983" y="5095163"/>
                  <a:pt x="13922466" y="5087896"/>
                </a:cubicBezTo>
                <a:cubicBezTo>
                  <a:pt x="13925218" y="5084204"/>
                  <a:pt x="13930711" y="5076878"/>
                  <a:pt x="13941595" y="5062298"/>
                </a:cubicBezTo>
                <a:cubicBezTo>
                  <a:pt x="13944152" y="5058840"/>
                  <a:pt x="13946498" y="5055982"/>
                  <a:pt x="13946756" y="5055910"/>
                </a:cubicBezTo>
                <a:cubicBezTo>
                  <a:pt x="13947014" y="5055838"/>
                  <a:pt x="13949443" y="5056948"/>
                  <a:pt x="13952085" y="5058373"/>
                </a:cubicBezTo>
                <a:cubicBezTo>
                  <a:pt x="13968175" y="5066966"/>
                  <a:pt x="13988557" y="5074903"/>
                  <a:pt x="14007694" y="5080013"/>
                </a:cubicBezTo>
                <a:lnTo>
                  <a:pt x="14013100" y="5081457"/>
                </a:lnTo>
                <a:lnTo>
                  <a:pt x="14012054" y="5083079"/>
                </a:lnTo>
                <a:cubicBezTo>
                  <a:pt x="14009700" y="5086757"/>
                  <a:pt x="14007929" y="5088359"/>
                  <a:pt x="14000002" y="5094119"/>
                </a:cubicBezTo>
                <a:cubicBezTo>
                  <a:pt x="13989665" y="5101660"/>
                  <a:pt x="13987944" y="5103789"/>
                  <a:pt x="13986871" y="5110269"/>
                </a:cubicBezTo>
                <a:cubicBezTo>
                  <a:pt x="13985321" y="5119668"/>
                  <a:pt x="13989216" y="5126869"/>
                  <a:pt x="13999108" y="5132771"/>
                </a:cubicBezTo>
                <a:cubicBezTo>
                  <a:pt x="14004255" y="5135867"/>
                  <a:pt x="14009252" y="5137687"/>
                  <a:pt x="14015803" y="5139019"/>
                </a:cubicBezTo>
                <a:cubicBezTo>
                  <a:pt x="14027081" y="5141236"/>
                  <a:pt x="14036999" y="5139938"/>
                  <a:pt x="14043752" y="5135379"/>
                </a:cubicBezTo>
                <a:cubicBezTo>
                  <a:pt x="14048369" y="5132262"/>
                  <a:pt x="14050654" y="5128631"/>
                  <a:pt x="14051557" y="5122877"/>
                </a:cubicBezTo>
                <a:cubicBezTo>
                  <a:pt x="14052518" y="5117135"/>
                  <a:pt x="14051200" y="5112319"/>
                  <a:pt x="14047078" y="5106138"/>
                </a:cubicBezTo>
                <a:cubicBezTo>
                  <a:pt x="14043582" y="5100960"/>
                  <a:pt x="14040550" y="5095113"/>
                  <a:pt x="14039488" y="5091501"/>
                </a:cubicBezTo>
                <a:cubicBezTo>
                  <a:pt x="14037922" y="5086242"/>
                  <a:pt x="14037852" y="5086289"/>
                  <a:pt x="14042773" y="5086940"/>
                </a:cubicBezTo>
                <a:cubicBezTo>
                  <a:pt x="14064027" y="5089755"/>
                  <a:pt x="14088682" y="5089916"/>
                  <a:pt x="14108628" y="5087400"/>
                </a:cubicBezTo>
                <a:cubicBezTo>
                  <a:pt x="14112055" y="5086970"/>
                  <a:pt x="14114982" y="5086777"/>
                  <a:pt x="14115122" y="5086988"/>
                </a:cubicBezTo>
                <a:cubicBezTo>
                  <a:pt x="14115430" y="5087443"/>
                  <a:pt x="14120722" y="5107350"/>
                  <a:pt x="14125576" y="5126229"/>
                </a:cubicBezTo>
                <a:cubicBezTo>
                  <a:pt x="14135090" y="5163252"/>
                  <a:pt x="14136037" y="5169030"/>
                  <a:pt x="14134196" y="5178372"/>
                </a:cubicBezTo>
                <a:cubicBezTo>
                  <a:pt x="14132867" y="5184924"/>
                  <a:pt x="14130913" y="5189197"/>
                  <a:pt x="14125007" y="5198175"/>
                </a:cubicBezTo>
                <a:cubicBezTo>
                  <a:pt x="14119752" y="5206156"/>
                  <a:pt x="14118294" y="5209126"/>
                  <a:pt x="14117373" y="5214025"/>
                </a:cubicBezTo>
                <a:cubicBezTo>
                  <a:pt x="14115999" y="5220964"/>
                  <a:pt x="14117180" y="5226635"/>
                  <a:pt x="14121313" y="5232758"/>
                </a:cubicBezTo>
                <a:cubicBezTo>
                  <a:pt x="14125341" y="5238799"/>
                  <a:pt x="14131511" y="5242579"/>
                  <a:pt x="14140443" y="5244494"/>
                </a:cubicBezTo>
                <a:cubicBezTo>
                  <a:pt x="14153993" y="5247366"/>
                  <a:pt x="14169575" y="5245402"/>
                  <a:pt x="14183152" y="5239037"/>
                </a:cubicBezTo>
                <a:close/>
                <a:moveTo>
                  <a:pt x="11981034" y="5766575"/>
                </a:moveTo>
                <a:cubicBezTo>
                  <a:pt x="12028973" y="5758755"/>
                  <a:pt x="12053125" y="5745398"/>
                  <a:pt x="12075281" y="5714552"/>
                </a:cubicBezTo>
                <a:cubicBezTo>
                  <a:pt x="12094534" y="5687809"/>
                  <a:pt x="12101438" y="5657975"/>
                  <a:pt x="12095899" y="5625666"/>
                </a:cubicBezTo>
                <a:cubicBezTo>
                  <a:pt x="12092461" y="5605620"/>
                  <a:pt x="12085344" y="5589810"/>
                  <a:pt x="12062211" y="5550701"/>
                </a:cubicBezTo>
                <a:cubicBezTo>
                  <a:pt x="12039703" y="5512887"/>
                  <a:pt x="12033112" y="5498990"/>
                  <a:pt x="12025759" y="5474807"/>
                </a:cubicBezTo>
                <a:cubicBezTo>
                  <a:pt x="12016429" y="5443749"/>
                  <a:pt x="12016327" y="5408103"/>
                  <a:pt x="12025554" y="5368454"/>
                </a:cubicBezTo>
                <a:cubicBezTo>
                  <a:pt x="12031025" y="5344275"/>
                  <a:pt x="12052855" y="5264799"/>
                  <a:pt x="12080006" y="5170786"/>
                </a:cubicBezTo>
                <a:cubicBezTo>
                  <a:pt x="12091185" y="5132004"/>
                  <a:pt x="12104856" y="5084381"/>
                  <a:pt x="12110347" y="5065008"/>
                </a:cubicBezTo>
                <a:cubicBezTo>
                  <a:pt x="12116001" y="5045405"/>
                  <a:pt x="12121672" y="5029407"/>
                  <a:pt x="12122839" y="5029207"/>
                </a:cubicBezTo>
                <a:cubicBezTo>
                  <a:pt x="12124203" y="5028973"/>
                  <a:pt x="12134399" y="5030029"/>
                  <a:pt x="12145441" y="5031342"/>
                </a:cubicBezTo>
                <a:cubicBezTo>
                  <a:pt x="12240121" y="5043758"/>
                  <a:pt x="12353216" y="5044402"/>
                  <a:pt x="12446422" y="5033029"/>
                </a:cubicBezTo>
                <a:lnTo>
                  <a:pt x="12474289" y="5029653"/>
                </a:lnTo>
                <a:lnTo>
                  <a:pt x="12471626" y="5043333"/>
                </a:lnTo>
                <a:cubicBezTo>
                  <a:pt x="12467857" y="5063413"/>
                  <a:pt x="12459179" y="5081731"/>
                  <a:pt x="12439582" y="5111137"/>
                </a:cubicBezTo>
                <a:cubicBezTo>
                  <a:pt x="12430007" y="5125401"/>
                  <a:pt x="12419376" y="5142851"/>
                  <a:pt x="12415774" y="5149880"/>
                </a:cubicBezTo>
                <a:cubicBezTo>
                  <a:pt x="12400819" y="5179492"/>
                  <a:pt x="12405018" y="5216839"/>
                  <a:pt x="12426505" y="5244009"/>
                </a:cubicBezTo>
                <a:cubicBezTo>
                  <a:pt x="12443649" y="5265713"/>
                  <a:pt x="12479851" y="5281745"/>
                  <a:pt x="12518852" y="5284875"/>
                </a:cubicBezTo>
                <a:cubicBezTo>
                  <a:pt x="12607793" y="5291864"/>
                  <a:pt x="12692417" y="5250307"/>
                  <a:pt x="12710155" y="5191367"/>
                </a:cubicBezTo>
                <a:cubicBezTo>
                  <a:pt x="12714691" y="5175763"/>
                  <a:pt x="12714720" y="5174756"/>
                  <a:pt x="12711149" y="5153931"/>
                </a:cubicBezTo>
                <a:cubicBezTo>
                  <a:pt x="12705309" y="5119871"/>
                  <a:pt x="12697729" y="5109550"/>
                  <a:pt x="12652907" y="5075963"/>
                </a:cubicBezTo>
                <a:cubicBezTo>
                  <a:pt x="12637761" y="5064735"/>
                  <a:pt x="12622120" y="5051790"/>
                  <a:pt x="12618011" y="5047686"/>
                </a:cubicBezTo>
                <a:cubicBezTo>
                  <a:pt x="12609531" y="5039122"/>
                  <a:pt x="12592215" y="5015244"/>
                  <a:pt x="12591581" y="5011546"/>
                </a:cubicBezTo>
                <a:cubicBezTo>
                  <a:pt x="12591047" y="5008432"/>
                  <a:pt x="12594255" y="5007280"/>
                  <a:pt x="12627454" y="4998784"/>
                </a:cubicBezTo>
                <a:cubicBezTo>
                  <a:pt x="12706563" y="4978808"/>
                  <a:pt x="12797777" y="4944135"/>
                  <a:pt x="12876664" y="4904162"/>
                </a:cubicBezTo>
                <a:lnTo>
                  <a:pt x="12905030" y="4889682"/>
                </a:lnTo>
                <a:lnTo>
                  <a:pt x="12913072" y="4901527"/>
                </a:lnTo>
                <a:cubicBezTo>
                  <a:pt x="12917386" y="4907999"/>
                  <a:pt x="12940879" y="4941036"/>
                  <a:pt x="12964930" y="4974980"/>
                </a:cubicBezTo>
                <a:cubicBezTo>
                  <a:pt x="13088569" y="5148122"/>
                  <a:pt x="13122701" y="5199971"/>
                  <a:pt x="13133723" y="5231540"/>
                </a:cubicBezTo>
                <a:cubicBezTo>
                  <a:pt x="13148888" y="5274420"/>
                  <a:pt x="13149139" y="5300423"/>
                  <a:pt x="13135615" y="5365251"/>
                </a:cubicBezTo>
                <a:cubicBezTo>
                  <a:pt x="13131107" y="5386861"/>
                  <a:pt x="13126777" y="5411846"/>
                  <a:pt x="13126105" y="5420777"/>
                </a:cubicBezTo>
                <a:cubicBezTo>
                  <a:pt x="13121637" y="5478844"/>
                  <a:pt x="13163959" y="5532895"/>
                  <a:pt x="13222730" y="5543855"/>
                </a:cubicBezTo>
                <a:cubicBezTo>
                  <a:pt x="13287286" y="5555827"/>
                  <a:pt x="13381162" y="5521499"/>
                  <a:pt x="13442855" y="5463037"/>
                </a:cubicBezTo>
                <a:cubicBezTo>
                  <a:pt x="13504775" y="5404736"/>
                  <a:pt x="13524944" y="5344779"/>
                  <a:pt x="13500899" y="5290999"/>
                </a:cubicBezTo>
                <a:cubicBezTo>
                  <a:pt x="13492335" y="5271431"/>
                  <a:pt x="13480646" y="5257006"/>
                  <a:pt x="13462960" y="5243810"/>
                </a:cubicBezTo>
                <a:cubicBezTo>
                  <a:pt x="13445012" y="5230258"/>
                  <a:pt x="13425138" y="5221845"/>
                  <a:pt x="13391082" y="5213659"/>
                </a:cubicBezTo>
                <a:cubicBezTo>
                  <a:pt x="13322318" y="5196999"/>
                  <a:pt x="13291802" y="5182597"/>
                  <a:pt x="13263623" y="5153770"/>
                </a:cubicBezTo>
                <a:cubicBezTo>
                  <a:pt x="13237138" y="5126655"/>
                  <a:pt x="13226606" y="5109628"/>
                  <a:pt x="13137433" y="4949409"/>
                </a:cubicBezTo>
                <a:cubicBezTo>
                  <a:pt x="13077132" y="4840739"/>
                  <a:pt x="13053622" y="4797086"/>
                  <a:pt x="13054490" y="4795134"/>
                </a:cubicBezTo>
                <a:cubicBezTo>
                  <a:pt x="13054907" y="4794061"/>
                  <a:pt x="13062439" y="4787761"/>
                  <a:pt x="13071175" y="4781455"/>
                </a:cubicBezTo>
                <a:cubicBezTo>
                  <a:pt x="13136971" y="4732908"/>
                  <a:pt x="13225252" y="4647247"/>
                  <a:pt x="13280049" y="4578948"/>
                </a:cubicBezTo>
                <a:cubicBezTo>
                  <a:pt x="13287472" y="4569660"/>
                  <a:pt x="13293961" y="4561937"/>
                  <a:pt x="13294349" y="4561870"/>
                </a:cubicBezTo>
                <a:cubicBezTo>
                  <a:pt x="13294739" y="4561803"/>
                  <a:pt x="13298331" y="4566396"/>
                  <a:pt x="13302124" y="4572157"/>
                </a:cubicBezTo>
                <a:cubicBezTo>
                  <a:pt x="13315297" y="4591736"/>
                  <a:pt x="13318884" y="4602141"/>
                  <a:pt x="13328743" y="4649136"/>
                </a:cubicBezTo>
                <a:cubicBezTo>
                  <a:pt x="13340963" y="4707548"/>
                  <a:pt x="13345713" y="4716551"/>
                  <a:pt x="13373358" y="4735252"/>
                </a:cubicBezTo>
                <a:cubicBezTo>
                  <a:pt x="13393288" y="4748665"/>
                  <a:pt x="13410641" y="4752901"/>
                  <a:pt x="13433187" y="4750038"/>
                </a:cubicBezTo>
                <a:cubicBezTo>
                  <a:pt x="13454371" y="4747407"/>
                  <a:pt x="13470700" y="4741001"/>
                  <a:pt x="13489855" y="4727699"/>
                </a:cubicBezTo>
                <a:cubicBezTo>
                  <a:pt x="13559194" y="4679947"/>
                  <a:pt x="13603971" y="4585917"/>
                  <a:pt x="13584550" y="4528741"/>
                </a:cubicBezTo>
                <a:cubicBezTo>
                  <a:pt x="13578200" y="4510395"/>
                  <a:pt x="13568631" y="4497812"/>
                  <a:pt x="13551303" y="4485556"/>
                </a:cubicBezTo>
                <a:cubicBezTo>
                  <a:pt x="13535767" y="4474396"/>
                  <a:pt x="13520743" y="4468557"/>
                  <a:pt x="13505550" y="4467555"/>
                </a:cubicBezTo>
                <a:cubicBezTo>
                  <a:pt x="13500678" y="4467188"/>
                  <a:pt x="13479944" y="4468940"/>
                  <a:pt x="13459343" y="4471471"/>
                </a:cubicBezTo>
                <a:cubicBezTo>
                  <a:pt x="13438742" y="4474001"/>
                  <a:pt x="13415606" y="4475764"/>
                  <a:pt x="13407751" y="4475508"/>
                </a:cubicBezTo>
                <a:cubicBezTo>
                  <a:pt x="13392426" y="4474930"/>
                  <a:pt x="13366955" y="4470081"/>
                  <a:pt x="13364474" y="4467301"/>
                </a:cubicBezTo>
                <a:cubicBezTo>
                  <a:pt x="13363725" y="4466428"/>
                  <a:pt x="13368195" y="4457447"/>
                  <a:pt x="13374672" y="4447320"/>
                </a:cubicBezTo>
                <a:cubicBezTo>
                  <a:pt x="13427900" y="4362861"/>
                  <a:pt x="13470225" y="4272057"/>
                  <a:pt x="13507079" y="4163358"/>
                </a:cubicBezTo>
                <a:lnTo>
                  <a:pt x="13512297" y="4148239"/>
                </a:lnTo>
                <a:lnTo>
                  <a:pt x="13593740" y="4161722"/>
                </a:lnTo>
                <a:cubicBezTo>
                  <a:pt x="13732552" y="4185005"/>
                  <a:pt x="13835928" y="4203744"/>
                  <a:pt x="13867059" y="4211229"/>
                </a:cubicBezTo>
                <a:cubicBezTo>
                  <a:pt x="13908850" y="4221293"/>
                  <a:pt x="13939760" y="4236830"/>
                  <a:pt x="13963464" y="4259413"/>
                </a:cubicBezTo>
                <a:cubicBezTo>
                  <a:pt x="13979802" y="4275245"/>
                  <a:pt x="13992735" y="4292261"/>
                  <a:pt x="14017029" y="4329969"/>
                </a:cubicBezTo>
                <a:cubicBezTo>
                  <a:pt x="14051756" y="4384120"/>
                  <a:pt x="14077061" y="4402020"/>
                  <a:pt x="14124796" y="4405857"/>
                </a:cubicBezTo>
                <a:cubicBezTo>
                  <a:pt x="14173731" y="4409688"/>
                  <a:pt x="14219785" y="4380354"/>
                  <a:pt x="14252505" y="4324656"/>
                </a:cubicBezTo>
                <a:cubicBezTo>
                  <a:pt x="14281613" y="4274786"/>
                  <a:pt x="14297608" y="4217346"/>
                  <a:pt x="14297898" y="4161799"/>
                </a:cubicBezTo>
                <a:cubicBezTo>
                  <a:pt x="14297852" y="4138166"/>
                  <a:pt x="14290377" y="4094569"/>
                  <a:pt x="14283190" y="4077168"/>
                </a:cubicBezTo>
                <a:cubicBezTo>
                  <a:pt x="14265789" y="4035273"/>
                  <a:pt x="14230634" y="4007842"/>
                  <a:pt x="14187437" y="4002426"/>
                </a:cubicBezTo>
                <a:cubicBezTo>
                  <a:pt x="14152850" y="3998138"/>
                  <a:pt x="14131518" y="4004601"/>
                  <a:pt x="14079533" y="4035553"/>
                </a:cubicBezTo>
                <a:cubicBezTo>
                  <a:pt x="14032273" y="4063692"/>
                  <a:pt x="14021097" y="4068613"/>
                  <a:pt x="13990583" y="4075247"/>
                </a:cubicBezTo>
                <a:cubicBezTo>
                  <a:pt x="13949821" y="4084039"/>
                  <a:pt x="13924623" y="4081948"/>
                  <a:pt x="13860630" y="4065072"/>
                </a:cubicBezTo>
                <a:cubicBezTo>
                  <a:pt x="13814445" y="4052755"/>
                  <a:pt x="13555652" y="3979320"/>
                  <a:pt x="13552563" y="3977646"/>
                </a:cubicBezTo>
                <a:cubicBezTo>
                  <a:pt x="13552104" y="3977324"/>
                  <a:pt x="13553600" y="3963845"/>
                  <a:pt x="13555862" y="3947830"/>
                </a:cubicBezTo>
                <a:cubicBezTo>
                  <a:pt x="13569368" y="3851348"/>
                  <a:pt x="13570805" y="3734697"/>
                  <a:pt x="13559452" y="3639272"/>
                </a:cubicBezTo>
                <a:cubicBezTo>
                  <a:pt x="13555935" y="3609422"/>
                  <a:pt x="13554253" y="3611313"/>
                  <a:pt x="13577980" y="3617663"/>
                </a:cubicBezTo>
                <a:cubicBezTo>
                  <a:pt x="13597514" y="3622929"/>
                  <a:pt x="13608058" y="3628334"/>
                  <a:pt x="13641336" y="3650677"/>
                </a:cubicBezTo>
                <a:cubicBezTo>
                  <a:pt x="13657843" y="3661671"/>
                  <a:pt x="13676561" y="3672687"/>
                  <a:pt x="13682804" y="3675223"/>
                </a:cubicBezTo>
                <a:cubicBezTo>
                  <a:pt x="13720560" y="3689786"/>
                  <a:pt x="13761915" y="3676284"/>
                  <a:pt x="13785967" y="3641306"/>
                </a:cubicBezTo>
                <a:cubicBezTo>
                  <a:pt x="13824173" y="3586070"/>
                  <a:pt x="13814982" y="3474046"/>
                  <a:pt x="13767072" y="3411936"/>
                </a:cubicBezTo>
                <a:cubicBezTo>
                  <a:pt x="13755218" y="3396538"/>
                  <a:pt x="13732386" y="3380218"/>
                  <a:pt x="13716557" y="3375518"/>
                </a:cubicBezTo>
                <a:cubicBezTo>
                  <a:pt x="13700338" y="3370886"/>
                  <a:pt x="13681154" y="3371170"/>
                  <a:pt x="13664074" y="3376704"/>
                </a:cubicBezTo>
                <a:cubicBezTo>
                  <a:pt x="13640544" y="3384344"/>
                  <a:pt x="13629458" y="3394460"/>
                  <a:pt x="13597394" y="3437624"/>
                </a:cubicBezTo>
                <a:cubicBezTo>
                  <a:pt x="13587297" y="3451175"/>
                  <a:pt x="13575227" y="3466068"/>
                  <a:pt x="13570766" y="3470439"/>
                </a:cubicBezTo>
                <a:cubicBezTo>
                  <a:pt x="13562689" y="3478235"/>
                  <a:pt x="13541303" y="3493723"/>
                  <a:pt x="13537606" y="3494357"/>
                </a:cubicBezTo>
                <a:cubicBezTo>
                  <a:pt x="13535467" y="3494724"/>
                  <a:pt x="13533655" y="3488823"/>
                  <a:pt x="13524234" y="3452572"/>
                </a:cubicBezTo>
                <a:cubicBezTo>
                  <a:pt x="13511604" y="3403447"/>
                  <a:pt x="13491065" y="3343257"/>
                  <a:pt x="13469596" y="3291640"/>
                </a:cubicBezTo>
                <a:cubicBezTo>
                  <a:pt x="13458663" y="3265266"/>
                  <a:pt x="13434038" y="3212789"/>
                  <a:pt x="13425889" y="3197956"/>
                </a:cubicBezTo>
                <a:lnTo>
                  <a:pt x="13421827" y="3190640"/>
                </a:lnTo>
                <a:lnTo>
                  <a:pt x="13446999" y="3172699"/>
                </a:lnTo>
                <a:cubicBezTo>
                  <a:pt x="13494262" y="3138750"/>
                  <a:pt x="13588283" y="3072541"/>
                  <a:pt x="13630345" y="3043290"/>
                </a:cubicBezTo>
                <a:cubicBezTo>
                  <a:pt x="13709841" y="2988187"/>
                  <a:pt x="13738358" y="2971075"/>
                  <a:pt x="13763936" y="2963685"/>
                </a:cubicBezTo>
                <a:cubicBezTo>
                  <a:pt x="13770257" y="2962000"/>
                  <a:pt x="13778458" y="2959592"/>
                  <a:pt x="13782055" y="2958374"/>
                </a:cubicBezTo>
                <a:cubicBezTo>
                  <a:pt x="13792330" y="2955210"/>
                  <a:pt x="13826147" y="2953820"/>
                  <a:pt x="13844335" y="2955910"/>
                </a:cubicBezTo>
                <a:cubicBezTo>
                  <a:pt x="13853525" y="2956939"/>
                  <a:pt x="13876495" y="2961215"/>
                  <a:pt x="13895406" y="2965186"/>
                </a:cubicBezTo>
                <a:cubicBezTo>
                  <a:pt x="13914349" y="2969350"/>
                  <a:pt x="13936474" y="2973370"/>
                  <a:pt x="13944786" y="2973949"/>
                </a:cubicBezTo>
                <a:cubicBezTo>
                  <a:pt x="13986448" y="2977424"/>
                  <a:pt x="14023079" y="2959723"/>
                  <a:pt x="14048781" y="2923861"/>
                </a:cubicBezTo>
                <a:cubicBezTo>
                  <a:pt x="14070132" y="2894154"/>
                  <a:pt x="14076334" y="2860233"/>
                  <a:pt x="14068792" y="2816247"/>
                </a:cubicBezTo>
                <a:cubicBezTo>
                  <a:pt x="14055143" y="2736643"/>
                  <a:pt x="14004363" y="2657796"/>
                  <a:pt x="13939830" y="2615567"/>
                </a:cubicBezTo>
                <a:cubicBezTo>
                  <a:pt x="13903103" y="2591812"/>
                  <a:pt x="13868919" y="2584049"/>
                  <a:pt x="13835296" y="2592418"/>
                </a:cubicBezTo>
                <a:cubicBezTo>
                  <a:pt x="13807446" y="2599397"/>
                  <a:pt x="13779463" y="2619622"/>
                  <a:pt x="13763801" y="2643946"/>
                </a:cubicBezTo>
                <a:cubicBezTo>
                  <a:pt x="13752588" y="2661496"/>
                  <a:pt x="13748066" y="2673691"/>
                  <a:pt x="13736305" y="2719585"/>
                </a:cubicBezTo>
                <a:cubicBezTo>
                  <a:pt x="13723235" y="2770712"/>
                  <a:pt x="13716431" y="2787105"/>
                  <a:pt x="13697372" y="2813814"/>
                </a:cubicBezTo>
                <a:cubicBezTo>
                  <a:pt x="13672186" y="2849188"/>
                  <a:pt x="13656139" y="2860754"/>
                  <a:pt x="13552896" y="2918727"/>
                </a:cubicBezTo>
                <a:cubicBezTo>
                  <a:pt x="13473416" y="2963410"/>
                  <a:pt x="13333578" y="3040479"/>
                  <a:pt x="13331437" y="3040846"/>
                </a:cubicBezTo>
                <a:cubicBezTo>
                  <a:pt x="13330465" y="3041013"/>
                  <a:pt x="13325277" y="3035292"/>
                  <a:pt x="13320083" y="3028368"/>
                </a:cubicBezTo>
                <a:cubicBezTo>
                  <a:pt x="13266051" y="2955087"/>
                  <a:pt x="13193304" y="2877803"/>
                  <a:pt x="13123793" y="2819398"/>
                </a:cubicBezTo>
                <a:cubicBezTo>
                  <a:pt x="13109942" y="2807547"/>
                  <a:pt x="13095897" y="2795730"/>
                  <a:pt x="13092831" y="2793050"/>
                </a:cubicBezTo>
                <a:lnTo>
                  <a:pt x="13087194" y="2788207"/>
                </a:lnTo>
                <a:lnTo>
                  <a:pt x="13095640" y="2782552"/>
                </a:lnTo>
                <a:cubicBezTo>
                  <a:pt x="13110590" y="2772775"/>
                  <a:pt x="13127637" y="2767048"/>
                  <a:pt x="13166002" y="2759468"/>
                </a:cubicBezTo>
                <a:cubicBezTo>
                  <a:pt x="13208259" y="2751220"/>
                  <a:pt x="13221709" y="2746710"/>
                  <a:pt x="13234165" y="2737563"/>
                </a:cubicBezTo>
                <a:cubicBezTo>
                  <a:pt x="13253344" y="2723254"/>
                  <a:pt x="13268786" y="2692958"/>
                  <a:pt x="13269479" y="2667795"/>
                </a:cubicBezTo>
                <a:cubicBezTo>
                  <a:pt x="13271559" y="2606331"/>
                  <a:pt x="13198028" y="2527979"/>
                  <a:pt x="13116541" y="2504885"/>
                </a:cubicBezTo>
                <a:cubicBezTo>
                  <a:pt x="13090832" y="2497473"/>
                  <a:pt x="13077842" y="2496495"/>
                  <a:pt x="13057443" y="2500192"/>
                </a:cubicBezTo>
                <a:cubicBezTo>
                  <a:pt x="13030622" y="2504991"/>
                  <a:pt x="13008886" y="2521942"/>
                  <a:pt x="12995344" y="2548106"/>
                </a:cubicBezTo>
                <a:cubicBezTo>
                  <a:pt x="12985148" y="2568086"/>
                  <a:pt x="12984236" y="2581466"/>
                  <a:pt x="12989838" y="2626987"/>
                </a:cubicBezTo>
                <a:cubicBezTo>
                  <a:pt x="12992469" y="2648173"/>
                  <a:pt x="12994494" y="2671669"/>
                  <a:pt x="12994205" y="2679332"/>
                </a:cubicBezTo>
                <a:cubicBezTo>
                  <a:pt x="12993623" y="2693456"/>
                  <a:pt x="12989998" y="2716717"/>
                  <a:pt x="12988052" y="2717051"/>
                </a:cubicBezTo>
                <a:cubicBezTo>
                  <a:pt x="12987469" y="2717151"/>
                  <a:pt x="12976336" y="2710645"/>
                  <a:pt x="12963347" y="2702654"/>
                </a:cubicBezTo>
                <a:cubicBezTo>
                  <a:pt x="12881442" y="2652585"/>
                  <a:pt x="12798877" y="2613848"/>
                  <a:pt x="12706316" y="2582236"/>
                </a:cubicBezTo>
                <a:cubicBezTo>
                  <a:pt x="12682256" y="2573939"/>
                  <a:pt x="12675946" y="2571014"/>
                  <a:pt x="12676484" y="2568317"/>
                </a:cubicBezTo>
                <a:cubicBezTo>
                  <a:pt x="12676962" y="2566432"/>
                  <a:pt x="12682014" y="2536314"/>
                  <a:pt x="12687985" y="2501030"/>
                </a:cubicBezTo>
                <a:cubicBezTo>
                  <a:pt x="12718522" y="2319284"/>
                  <a:pt x="12736556" y="2225833"/>
                  <a:pt x="12746334" y="2199914"/>
                </a:cubicBezTo>
                <a:cubicBezTo>
                  <a:pt x="12758580" y="2167360"/>
                  <a:pt x="12777735" y="2140034"/>
                  <a:pt x="12802632" y="2119336"/>
                </a:cubicBezTo>
                <a:cubicBezTo>
                  <a:pt x="12809843" y="2113492"/>
                  <a:pt x="12829709" y="2099667"/>
                  <a:pt x="12846440" y="2088584"/>
                </a:cubicBezTo>
                <a:cubicBezTo>
                  <a:pt x="12887184" y="2062163"/>
                  <a:pt x="12898048" y="2053088"/>
                  <a:pt x="12911140" y="2034815"/>
                </a:cubicBezTo>
                <a:cubicBezTo>
                  <a:pt x="12928553" y="2010192"/>
                  <a:pt x="12935131" y="1979612"/>
                  <a:pt x="12929658" y="1947693"/>
                </a:cubicBezTo>
                <a:cubicBezTo>
                  <a:pt x="12924953" y="1920250"/>
                  <a:pt x="12912090" y="1897812"/>
                  <a:pt x="12888385" y="1875229"/>
                </a:cubicBezTo>
                <a:cubicBezTo>
                  <a:pt x="12854739" y="1843733"/>
                  <a:pt x="12790979" y="1814193"/>
                  <a:pt x="12738746" y="1806320"/>
                </a:cubicBezTo>
                <a:cubicBezTo>
                  <a:pt x="12700903" y="1800587"/>
                  <a:pt x="12687464" y="1800487"/>
                  <a:pt x="12650711" y="1805787"/>
                </a:cubicBezTo>
                <a:cubicBezTo>
                  <a:pt x="12620186" y="1810019"/>
                  <a:pt x="12614803" y="1811343"/>
                  <a:pt x="12600648" y="1817577"/>
                </a:cubicBezTo>
                <a:cubicBezTo>
                  <a:pt x="12576611" y="1828109"/>
                  <a:pt x="12563580" y="1838558"/>
                  <a:pt x="12549552" y="1858394"/>
                </a:cubicBezTo>
                <a:cubicBezTo>
                  <a:pt x="12539878" y="1872074"/>
                  <a:pt x="12536147" y="1879526"/>
                  <a:pt x="12532155" y="1893633"/>
                </a:cubicBezTo>
                <a:cubicBezTo>
                  <a:pt x="12525418" y="1917428"/>
                  <a:pt x="12525118" y="1929701"/>
                  <a:pt x="12530524" y="1954219"/>
                </a:cubicBezTo>
                <a:cubicBezTo>
                  <a:pt x="12535396" y="1975623"/>
                  <a:pt x="12539494" y="1984337"/>
                  <a:pt x="12568416" y="2032672"/>
                </a:cubicBezTo>
                <a:cubicBezTo>
                  <a:pt x="12600151" y="2085733"/>
                  <a:pt x="12610133" y="2124092"/>
                  <a:pt x="12604424" y="2173757"/>
                </a:cubicBezTo>
                <a:cubicBezTo>
                  <a:pt x="12601375" y="2201527"/>
                  <a:pt x="12589033" y="2248723"/>
                  <a:pt x="12542942" y="2408693"/>
                </a:cubicBezTo>
                <a:cubicBezTo>
                  <a:pt x="12531984" y="2446435"/>
                  <a:pt x="12519560" y="2489638"/>
                  <a:pt x="12515185" y="2505014"/>
                </a:cubicBezTo>
                <a:lnTo>
                  <a:pt x="12507329" y="2532807"/>
                </a:lnTo>
                <a:lnTo>
                  <a:pt x="12489203" y="2529905"/>
                </a:lnTo>
                <a:cubicBezTo>
                  <a:pt x="12397337" y="2515202"/>
                  <a:pt x="12284687" y="2512479"/>
                  <a:pt x="12181446" y="2522567"/>
                </a:cubicBezTo>
                <a:lnTo>
                  <a:pt x="12147734" y="2525743"/>
                </a:lnTo>
                <a:lnTo>
                  <a:pt x="12150536" y="2514042"/>
                </a:lnTo>
                <a:cubicBezTo>
                  <a:pt x="12155889" y="2492689"/>
                  <a:pt x="12162289" y="2479770"/>
                  <a:pt x="12182209" y="2449908"/>
                </a:cubicBezTo>
                <a:cubicBezTo>
                  <a:pt x="12212410" y="2404059"/>
                  <a:pt x="12217885" y="2388094"/>
                  <a:pt x="12213046" y="2359872"/>
                </a:cubicBezTo>
                <a:cubicBezTo>
                  <a:pt x="12208541" y="2333597"/>
                  <a:pt x="12195596" y="2314178"/>
                  <a:pt x="12172120" y="2298769"/>
                </a:cubicBezTo>
                <a:cubicBezTo>
                  <a:pt x="12140082" y="2277816"/>
                  <a:pt x="12094282" y="2271244"/>
                  <a:pt x="12042094" y="2279992"/>
                </a:cubicBezTo>
                <a:cubicBezTo>
                  <a:pt x="11991074" y="2288539"/>
                  <a:pt x="11950047" y="2309798"/>
                  <a:pt x="11926911" y="2339611"/>
                </a:cubicBezTo>
                <a:cubicBezTo>
                  <a:pt x="11908909" y="2363134"/>
                  <a:pt x="11903762" y="2386856"/>
                  <a:pt x="11910748" y="2415911"/>
                </a:cubicBezTo>
                <a:cubicBezTo>
                  <a:pt x="11916942" y="2442698"/>
                  <a:pt x="11927747" y="2455472"/>
                  <a:pt x="11971658" y="2488414"/>
                </a:cubicBezTo>
                <a:cubicBezTo>
                  <a:pt x="11985242" y="2498707"/>
                  <a:pt x="12001177" y="2512203"/>
                  <a:pt x="12007082" y="2518604"/>
                </a:cubicBezTo>
                <a:cubicBezTo>
                  <a:pt x="12017232" y="2529886"/>
                  <a:pt x="12027557" y="2544545"/>
                  <a:pt x="12026428" y="2546141"/>
                </a:cubicBezTo>
                <a:cubicBezTo>
                  <a:pt x="12026106" y="2546597"/>
                  <a:pt x="12012912" y="2550261"/>
                  <a:pt x="11996994" y="2554394"/>
                </a:cubicBezTo>
                <a:cubicBezTo>
                  <a:pt x="11903066" y="2577912"/>
                  <a:pt x="11808026" y="2613641"/>
                  <a:pt x="11726395" y="2656288"/>
                </a:cubicBezTo>
                <a:cubicBezTo>
                  <a:pt x="11715352" y="2661988"/>
                  <a:pt x="11706090" y="2666381"/>
                  <a:pt x="11705827" y="2666026"/>
                </a:cubicBezTo>
                <a:cubicBezTo>
                  <a:pt x="11704460" y="2665058"/>
                  <a:pt x="11615090" y="2538732"/>
                  <a:pt x="11582115" y="2491293"/>
                </a:cubicBezTo>
                <a:cubicBezTo>
                  <a:pt x="11500646" y="2374832"/>
                  <a:pt x="11488763" y="2353428"/>
                  <a:pt x="11481488" y="2310999"/>
                </a:cubicBezTo>
                <a:cubicBezTo>
                  <a:pt x="11476216" y="2280248"/>
                  <a:pt x="11477900" y="2258521"/>
                  <a:pt x="11490357" y="2201488"/>
                </a:cubicBezTo>
                <a:cubicBezTo>
                  <a:pt x="11499412" y="2159665"/>
                  <a:pt x="11500202" y="2147909"/>
                  <a:pt x="11496331" y="2125332"/>
                </a:cubicBezTo>
                <a:cubicBezTo>
                  <a:pt x="11493728" y="2110151"/>
                  <a:pt x="11491752" y="2104479"/>
                  <a:pt x="11485209" y="2093179"/>
                </a:cubicBezTo>
                <a:cubicBezTo>
                  <a:pt x="11450194" y="2032666"/>
                  <a:pt x="11384699" y="2014043"/>
                  <a:pt x="11302052" y="2041437"/>
                </a:cubicBezTo>
                <a:cubicBezTo>
                  <a:pt x="11233992" y="2063925"/>
                  <a:pt x="11176701" y="2106005"/>
                  <a:pt x="11140858" y="2159835"/>
                </a:cubicBezTo>
                <a:cubicBezTo>
                  <a:pt x="11126675" y="2181100"/>
                  <a:pt x="11119864" y="2196293"/>
                  <a:pt x="11115478" y="2216278"/>
                </a:cubicBezTo>
                <a:cubicBezTo>
                  <a:pt x="11102961" y="2274122"/>
                  <a:pt x="11140371" y="2333423"/>
                  <a:pt x="11201162" y="2352652"/>
                </a:cubicBezTo>
                <a:cubicBezTo>
                  <a:pt x="11211728" y="2355849"/>
                  <a:pt x="11233408" y="2361949"/>
                  <a:pt x="11249526" y="2365998"/>
                </a:cubicBezTo>
                <a:cubicBezTo>
                  <a:pt x="11288037" y="2375624"/>
                  <a:pt x="11309078" y="2383837"/>
                  <a:pt x="11329395" y="2397182"/>
                </a:cubicBezTo>
                <a:cubicBezTo>
                  <a:pt x="11371593" y="2424809"/>
                  <a:pt x="11386816" y="2445840"/>
                  <a:pt x="11463717" y="2584722"/>
                </a:cubicBezTo>
                <a:cubicBezTo>
                  <a:pt x="11469250" y="2594793"/>
                  <a:pt x="11482279" y="2618204"/>
                  <a:pt x="11492687" y="2636855"/>
                </a:cubicBezTo>
                <a:cubicBezTo>
                  <a:pt x="11503097" y="2655506"/>
                  <a:pt x="11522315" y="2690478"/>
                  <a:pt x="11535673" y="2714635"/>
                </a:cubicBezTo>
                <a:lnTo>
                  <a:pt x="11559867" y="2758771"/>
                </a:lnTo>
                <a:lnTo>
                  <a:pt x="11545117" y="2769715"/>
                </a:lnTo>
                <a:cubicBezTo>
                  <a:pt x="11472691" y="2824007"/>
                  <a:pt x="11392646" y="2900442"/>
                  <a:pt x="11335292" y="2970181"/>
                </a:cubicBezTo>
                <a:cubicBezTo>
                  <a:pt x="11318862" y="2990028"/>
                  <a:pt x="11316955" y="2991757"/>
                  <a:pt x="11314085" y="2989044"/>
                </a:cubicBezTo>
                <a:cubicBezTo>
                  <a:pt x="11306912" y="2982260"/>
                  <a:pt x="11299566" y="2959277"/>
                  <a:pt x="11290702" y="2916920"/>
                </a:cubicBezTo>
                <a:cubicBezTo>
                  <a:pt x="11285885" y="2893502"/>
                  <a:pt x="11280228" y="2871031"/>
                  <a:pt x="11278328" y="2866950"/>
                </a:cubicBezTo>
                <a:cubicBezTo>
                  <a:pt x="11271349" y="2853120"/>
                  <a:pt x="11261395" y="2841804"/>
                  <a:pt x="11247782" y="2832517"/>
                </a:cubicBezTo>
                <a:cubicBezTo>
                  <a:pt x="11211051" y="2807560"/>
                  <a:pt x="11169227" y="2811325"/>
                  <a:pt x="11125105" y="2843734"/>
                </a:cubicBezTo>
                <a:cubicBezTo>
                  <a:pt x="11058335" y="2892448"/>
                  <a:pt x="11016433" y="2983380"/>
                  <a:pt x="11035257" y="3038254"/>
                </a:cubicBezTo>
                <a:cubicBezTo>
                  <a:pt x="11046284" y="3071025"/>
                  <a:pt x="11078735" y="3096715"/>
                  <a:pt x="11112897" y="3099674"/>
                </a:cubicBezTo>
                <a:cubicBezTo>
                  <a:pt x="11120203" y="3100224"/>
                  <a:pt x="11140615" y="3098928"/>
                  <a:pt x="11163356" y="3096031"/>
                </a:cubicBezTo>
                <a:cubicBezTo>
                  <a:pt x="11198877" y="3091744"/>
                  <a:pt x="11218806" y="3091131"/>
                  <a:pt x="11234174" y="3094307"/>
                </a:cubicBezTo>
                <a:cubicBezTo>
                  <a:pt x="11237682" y="3094907"/>
                  <a:pt x="11240835" y="3095769"/>
                  <a:pt x="11241062" y="3095930"/>
                </a:cubicBezTo>
                <a:cubicBezTo>
                  <a:pt x="11241487" y="3096058"/>
                  <a:pt x="11232730" y="3111585"/>
                  <a:pt x="11221489" y="3130141"/>
                </a:cubicBezTo>
                <a:cubicBezTo>
                  <a:pt x="11172691" y="3211236"/>
                  <a:pt x="11131790" y="3300994"/>
                  <a:pt x="11101419" y="3393756"/>
                </a:cubicBezTo>
                <a:cubicBezTo>
                  <a:pt x="11096555" y="3408614"/>
                  <a:pt x="11092230" y="3420775"/>
                  <a:pt x="11091841" y="3420842"/>
                </a:cubicBezTo>
                <a:cubicBezTo>
                  <a:pt x="11089117" y="3421309"/>
                  <a:pt x="10872367" y="3383943"/>
                  <a:pt x="10814795" y="3372977"/>
                </a:cubicBezTo>
                <a:cubicBezTo>
                  <a:pt x="10726199" y="3356312"/>
                  <a:pt x="10698172" y="3345890"/>
                  <a:pt x="10666555" y="3318053"/>
                </a:cubicBezTo>
                <a:cubicBezTo>
                  <a:pt x="10648367" y="3301938"/>
                  <a:pt x="10637690" y="3288742"/>
                  <a:pt x="10612384" y="3249805"/>
                </a:cubicBezTo>
                <a:cubicBezTo>
                  <a:pt x="10600940" y="3232133"/>
                  <a:pt x="10587672" y="3213170"/>
                  <a:pt x="10583135" y="3207737"/>
                </a:cubicBezTo>
                <a:cubicBezTo>
                  <a:pt x="10571580" y="3194092"/>
                  <a:pt x="10547742" y="3177743"/>
                  <a:pt x="10532040" y="3172621"/>
                </a:cubicBezTo>
                <a:cubicBezTo>
                  <a:pt x="10505090" y="3163819"/>
                  <a:pt x="10470655" y="3165114"/>
                  <a:pt x="10446847" y="3175808"/>
                </a:cubicBezTo>
                <a:cubicBezTo>
                  <a:pt x="10385430" y="3203168"/>
                  <a:pt x="10335954" y="3291993"/>
                  <a:pt x="10327809" y="3389358"/>
                </a:cubicBezTo>
                <a:cubicBezTo>
                  <a:pt x="10326086" y="3409689"/>
                  <a:pt x="10326414" y="3417446"/>
                  <a:pt x="10330576" y="3446385"/>
                </a:cubicBezTo>
                <a:cubicBezTo>
                  <a:pt x="10336115" y="3485706"/>
                  <a:pt x="10341382" y="3501232"/>
                  <a:pt x="10356512" y="3522880"/>
                </a:cubicBezTo>
                <a:cubicBezTo>
                  <a:pt x="10374745" y="3548605"/>
                  <a:pt x="10409731" y="3568051"/>
                  <a:pt x="10443503" y="3571076"/>
                </a:cubicBezTo>
                <a:cubicBezTo>
                  <a:pt x="10459578" y="3572527"/>
                  <a:pt x="10487145" y="3567400"/>
                  <a:pt x="10504087" y="3559886"/>
                </a:cubicBezTo>
                <a:cubicBezTo>
                  <a:pt x="10511893" y="3556344"/>
                  <a:pt x="10530737" y="3545900"/>
                  <a:pt x="10546371" y="3536608"/>
                </a:cubicBezTo>
                <a:cubicBezTo>
                  <a:pt x="10605184" y="3501079"/>
                  <a:pt x="10635748" y="3491231"/>
                  <a:pt x="10681037" y="3492481"/>
                </a:cubicBezTo>
                <a:cubicBezTo>
                  <a:pt x="10714865" y="3493493"/>
                  <a:pt x="10745412" y="3501078"/>
                  <a:pt x="10929351" y="3553888"/>
                </a:cubicBezTo>
                <a:cubicBezTo>
                  <a:pt x="10967056" y="3564653"/>
                  <a:pt x="11010676" y="3577210"/>
                  <a:pt x="11026668" y="3581681"/>
                </a:cubicBezTo>
                <a:lnTo>
                  <a:pt x="11055303" y="3589793"/>
                </a:lnTo>
                <a:lnTo>
                  <a:pt x="11053473" y="3601327"/>
                </a:lnTo>
                <a:cubicBezTo>
                  <a:pt x="11039872" y="3684401"/>
                  <a:pt x="11037466" y="3801219"/>
                  <a:pt x="11047263" y="3903922"/>
                </a:cubicBezTo>
                <a:cubicBezTo>
                  <a:pt x="11049076" y="3923846"/>
                  <a:pt x="11049388" y="3935013"/>
                  <a:pt x="11048025" y="3935247"/>
                </a:cubicBezTo>
                <a:cubicBezTo>
                  <a:pt x="11040826" y="3936481"/>
                  <a:pt x="11010177" y="3921300"/>
                  <a:pt x="10982859" y="3903345"/>
                </a:cubicBezTo>
                <a:cubicBezTo>
                  <a:pt x="10935124" y="3871459"/>
                  <a:pt x="10921923" y="3866910"/>
                  <a:pt x="10893477" y="3871587"/>
                </a:cubicBezTo>
                <a:cubicBezTo>
                  <a:pt x="10864870" y="3876492"/>
                  <a:pt x="10848462" y="3887119"/>
                  <a:pt x="10832055" y="3911770"/>
                </a:cubicBezTo>
                <a:cubicBezTo>
                  <a:pt x="10821225" y="3928053"/>
                  <a:pt x="10815617" y="3943240"/>
                  <a:pt x="10812027" y="3966695"/>
                </a:cubicBezTo>
                <a:cubicBezTo>
                  <a:pt x="10799177" y="4050642"/>
                  <a:pt x="10836273" y="4146662"/>
                  <a:pt x="10891113" y="4170918"/>
                </a:cubicBezTo>
                <a:cubicBezTo>
                  <a:pt x="10909329" y="4179015"/>
                  <a:pt x="10920761" y="4180260"/>
                  <a:pt x="10941973" y="4176623"/>
                </a:cubicBezTo>
                <a:cubicBezTo>
                  <a:pt x="10972720" y="4171351"/>
                  <a:pt x="10986565" y="4160963"/>
                  <a:pt x="11015430" y="4121353"/>
                </a:cubicBezTo>
                <a:cubicBezTo>
                  <a:pt x="11036847" y="4092036"/>
                  <a:pt x="11048245" y="4079062"/>
                  <a:pt x="11061927" y="4068902"/>
                </a:cubicBezTo>
                <a:lnTo>
                  <a:pt x="11072248" y="4061323"/>
                </a:lnTo>
                <a:lnTo>
                  <a:pt x="11074990" y="4071471"/>
                </a:lnTo>
                <a:cubicBezTo>
                  <a:pt x="11076507" y="4076821"/>
                  <a:pt x="11081629" y="4096178"/>
                  <a:pt x="11086484" y="4113978"/>
                </a:cubicBezTo>
                <a:cubicBezTo>
                  <a:pt x="11108090" y="4194422"/>
                  <a:pt x="11143802" y="4285870"/>
                  <a:pt x="11182583" y="4360163"/>
                </a:cubicBezTo>
                <a:cubicBezTo>
                  <a:pt x="11190051" y="4374510"/>
                  <a:pt x="11196407" y="4387044"/>
                  <a:pt x="11196574" y="4388017"/>
                </a:cubicBezTo>
                <a:cubicBezTo>
                  <a:pt x="11196774" y="4389185"/>
                  <a:pt x="11184581" y="4398688"/>
                  <a:pt x="11169763" y="4409243"/>
                </a:cubicBezTo>
                <a:cubicBezTo>
                  <a:pt x="10910654" y="4593316"/>
                  <a:pt x="10898872" y="4600546"/>
                  <a:pt x="10846913" y="4609455"/>
                </a:cubicBezTo>
                <a:cubicBezTo>
                  <a:pt x="10813246" y="4615227"/>
                  <a:pt x="10797432" y="4614132"/>
                  <a:pt x="10743788" y="4602694"/>
                </a:cubicBezTo>
                <a:cubicBezTo>
                  <a:pt x="10674934" y="4587853"/>
                  <a:pt x="10651281" y="4590104"/>
                  <a:pt x="10617343" y="4614155"/>
                </a:cubicBezTo>
                <a:cubicBezTo>
                  <a:pt x="10586641" y="4636050"/>
                  <a:pt x="10569673" y="4665606"/>
                  <a:pt x="10565277" y="4704226"/>
                </a:cubicBezTo>
                <a:cubicBezTo>
                  <a:pt x="10562821" y="4727287"/>
                  <a:pt x="10571431" y="4777502"/>
                  <a:pt x="10582697" y="4805823"/>
                </a:cubicBezTo>
                <a:cubicBezTo>
                  <a:pt x="10616162" y="4888841"/>
                  <a:pt x="10680814" y="4956294"/>
                  <a:pt x="10743056" y="4973471"/>
                </a:cubicBezTo>
                <a:cubicBezTo>
                  <a:pt x="10762784" y="4978704"/>
                  <a:pt x="10776356" y="4979582"/>
                  <a:pt x="10794260" y="4976512"/>
                </a:cubicBezTo>
                <a:cubicBezTo>
                  <a:pt x="10828704" y="4970607"/>
                  <a:pt x="10863544" y="4944798"/>
                  <a:pt x="10879366" y="4913234"/>
                </a:cubicBezTo>
                <a:cubicBezTo>
                  <a:pt x="10887245" y="4897258"/>
                  <a:pt x="10891309" y="4884740"/>
                  <a:pt x="10901376" y="4844146"/>
                </a:cubicBezTo>
                <a:cubicBezTo>
                  <a:pt x="10911032" y="4805826"/>
                  <a:pt x="10916480" y="4790867"/>
                  <a:pt x="10927810" y="4770491"/>
                </a:cubicBezTo>
                <a:cubicBezTo>
                  <a:pt x="10944612" y="4739962"/>
                  <a:pt x="10970625" y="4715267"/>
                  <a:pt x="11012186" y="4690109"/>
                </a:cubicBezTo>
                <a:cubicBezTo>
                  <a:pt x="11038501" y="4674176"/>
                  <a:pt x="11088681" y="4645537"/>
                  <a:pt x="11126044" y="4625106"/>
                </a:cubicBezTo>
                <a:cubicBezTo>
                  <a:pt x="11144888" y="4614663"/>
                  <a:pt x="11182412" y="4594004"/>
                  <a:pt x="11256877" y="4552786"/>
                </a:cubicBezTo>
                <a:cubicBezTo>
                  <a:pt x="11274425" y="4542965"/>
                  <a:pt x="11289938" y="4535296"/>
                  <a:pt x="11291172" y="4535486"/>
                </a:cubicBezTo>
                <a:cubicBezTo>
                  <a:pt x="11292405" y="4535675"/>
                  <a:pt x="11300629" y="4545083"/>
                  <a:pt x="11309155" y="4556244"/>
                </a:cubicBezTo>
                <a:cubicBezTo>
                  <a:pt x="11361212" y="4623853"/>
                  <a:pt x="11432838" y="4696922"/>
                  <a:pt x="11504588" y="4755545"/>
                </a:cubicBezTo>
                <a:lnTo>
                  <a:pt x="11524856" y="4772104"/>
                </a:lnTo>
                <a:lnTo>
                  <a:pt x="11517283" y="4777009"/>
                </a:lnTo>
                <a:cubicBezTo>
                  <a:pt x="11500163" y="4788159"/>
                  <a:pt x="11489532" y="4791584"/>
                  <a:pt x="11444653" y="4800882"/>
                </a:cubicBezTo>
                <a:cubicBezTo>
                  <a:pt x="11386055" y="4813134"/>
                  <a:pt x="11374623" y="4818900"/>
                  <a:pt x="11357571" y="4844465"/>
                </a:cubicBezTo>
                <a:cubicBezTo>
                  <a:pt x="11332880" y="4881555"/>
                  <a:pt x="11335622" y="4919753"/>
                  <a:pt x="11366441" y="4963956"/>
                </a:cubicBezTo>
                <a:cubicBezTo>
                  <a:pt x="11382422" y="4987061"/>
                  <a:pt x="11400227" y="5004444"/>
                  <a:pt x="11425598" y="5022734"/>
                </a:cubicBezTo>
                <a:cubicBezTo>
                  <a:pt x="11469403" y="5053891"/>
                  <a:pt x="11514196" y="5067448"/>
                  <a:pt x="11551755" y="5061008"/>
                </a:cubicBezTo>
                <a:cubicBezTo>
                  <a:pt x="11577442" y="5056604"/>
                  <a:pt x="11594173" y="5045521"/>
                  <a:pt x="11609094" y="5022727"/>
                </a:cubicBezTo>
                <a:cubicBezTo>
                  <a:pt x="11624244" y="5000094"/>
                  <a:pt x="11627902" y="4977028"/>
                  <a:pt x="11622223" y="4942739"/>
                </a:cubicBezTo>
                <a:cubicBezTo>
                  <a:pt x="11617284" y="4913934"/>
                  <a:pt x="11615615" y="4883165"/>
                  <a:pt x="11618034" y="4865721"/>
                </a:cubicBezTo>
                <a:cubicBezTo>
                  <a:pt x="11621484" y="4840286"/>
                  <a:pt x="11621096" y="4840352"/>
                  <a:pt x="11640824" y="4852597"/>
                </a:cubicBezTo>
                <a:cubicBezTo>
                  <a:pt x="11726018" y="4905508"/>
                  <a:pt x="11830832" y="4953654"/>
                  <a:pt x="11920713" y="4981318"/>
                </a:cubicBezTo>
                <a:cubicBezTo>
                  <a:pt x="11936154" y="4986083"/>
                  <a:pt x="11948998" y="4990893"/>
                  <a:pt x="11949199" y="4992062"/>
                </a:cubicBezTo>
                <a:cubicBezTo>
                  <a:pt x="11949633" y="4994592"/>
                  <a:pt x="11933881" y="5089654"/>
                  <a:pt x="11918232" y="5179491"/>
                </a:cubicBezTo>
                <a:cubicBezTo>
                  <a:pt x="11887540" y="5355654"/>
                  <a:pt x="11880455" y="5382114"/>
                  <a:pt x="11854627" y="5418398"/>
                </a:cubicBezTo>
                <a:cubicBezTo>
                  <a:pt x="11836340" y="5443772"/>
                  <a:pt x="11819788" y="5458231"/>
                  <a:pt x="11777326" y="5485146"/>
                </a:cubicBezTo>
                <a:cubicBezTo>
                  <a:pt x="11739558" y="5509053"/>
                  <a:pt x="11727626" y="5518912"/>
                  <a:pt x="11714276" y="5538031"/>
                </a:cubicBezTo>
                <a:cubicBezTo>
                  <a:pt x="11695056" y="5564967"/>
                  <a:pt x="11689175" y="5591421"/>
                  <a:pt x="11695015" y="5625481"/>
                </a:cubicBezTo>
                <a:cubicBezTo>
                  <a:pt x="11700560" y="5658991"/>
                  <a:pt x="11719583" y="5686984"/>
                  <a:pt x="11753979" y="5712341"/>
                </a:cubicBezTo>
                <a:cubicBezTo>
                  <a:pt x="11806225" y="5750667"/>
                  <a:pt x="11876441" y="5772287"/>
                  <a:pt x="11946582" y="5771279"/>
                </a:cubicBezTo>
                <a:cubicBezTo>
                  <a:pt x="11949407" y="5771396"/>
                  <a:pt x="11964848" y="5769149"/>
                  <a:pt x="11981034" y="5766575"/>
                </a:cubicBezTo>
                <a:close/>
                <a:moveTo>
                  <a:pt x="14024393" y="5701786"/>
                </a:moveTo>
                <a:cubicBezTo>
                  <a:pt x="14033248" y="5700581"/>
                  <a:pt x="14038633" y="5696685"/>
                  <a:pt x="14039860" y="5690618"/>
                </a:cubicBezTo>
                <a:cubicBezTo>
                  <a:pt x="14040322" y="5688422"/>
                  <a:pt x="14040204" y="5686474"/>
                  <a:pt x="14039497" y="5684266"/>
                </a:cubicBezTo>
                <a:cubicBezTo>
                  <a:pt x="14038789" y="5682011"/>
                  <a:pt x="14037604" y="5680079"/>
                  <a:pt x="14035190" y="5677299"/>
                </a:cubicBezTo>
                <a:cubicBezTo>
                  <a:pt x="14030327" y="5671677"/>
                  <a:pt x="14028597" y="5668582"/>
                  <a:pt x="14027947" y="5664396"/>
                </a:cubicBezTo>
                <a:cubicBezTo>
                  <a:pt x="14027337" y="5660461"/>
                  <a:pt x="14027476" y="5658362"/>
                  <a:pt x="14029633" y="5639216"/>
                </a:cubicBezTo>
                <a:cubicBezTo>
                  <a:pt x="14031110" y="5626242"/>
                  <a:pt x="14031765" y="5621074"/>
                  <a:pt x="14031958" y="5620960"/>
                </a:cubicBezTo>
                <a:cubicBezTo>
                  <a:pt x="14032059" y="5620894"/>
                  <a:pt x="14033088" y="5620815"/>
                  <a:pt x="14034220" y="5620809"/>
                </a:cubicBezTo>
                <a:cubicBezTo>
                  <a:pt x="14042811" y="5620674"/>
                  <a:pt x="14055590" y="5618738"/>
                  <a:pt x="14064446" y="5616243"/>
                </a:cubicBezTo>
                <a:cubicBezTo>
                  <a:pt x="14065647" y="5615902"/>
                  <a:pt x="14066674" y="5615637"/>
                  <a:pt x="14066711" y="5615656"/>
                </a:cubicBezTo>
                <a:cubicBezTo>
                  <a:pt x="14066748" y="5615674"/>
                  <a:pt x="14066775" y="5616286"/>
                  <a:pt x="14066747" y="5617010"/>
                </a:cubicBezTo>
                <a:cubicBezTo>
                  <a:pt x="14066678" y="5619489"/>
                  <a:pt x="14066350" y="5620597"/>
                  <a:pt x="14064324" y="5625218"/>
                </a:cubicBezTo>
                <a:cubicBezTo>
                  <a:pt x="14061803" y="5630959"/>
                  <a:pt x="14061659" y="5632019"/>
                  <a:pt x="14062882" y="5635306"/>
                </a:cubicBezTo>
                <a:cubicBezTo>
                  <a:pt x="14063767" y="5637670"/>
                  <a:pt x="14064993" y="5639092"/>
                  <a:pt x="14067095" y="5640223"/>
                </a:cubicBezTo>
                <a:cubicBezTo>
                  <a:pt x="14069068" y="5641291"/>
                  <a:pt x="14070855" y="5641741"/>
                  <a:pt x="14073305" y="5641772"/>
                </a:cubicBezTo>
                <a:cubicBezTo>
                  <a:pt x="14082150" y="5641922"/>
                  <a:pt x="14091720" y="5636615"/>
                  <a:pt x="14093550" y="5630540"/>
                </a:cubicBezTo>
                <a:cubicBezTo>
                  <a:pt x="14094127" y="5628583"/>
                  <a:pt x="14094077" y="5626923"/>
                  <a:pt x="14093344" y="5624817"/>
                </a:cubicBezTo>
                <a:cubicBezTo>
                  <a:pt x="14092696" y="5622914"/>
                  <a:pt x="14091768" y="5621498"/>
                  <a:pt x="14090530" y="5620484"/>
                </a:cubicBezTo>
                <a:cubicBezTo>
                  <a:pt x="14090135" y="5620156"/>
                  <a:pt x="14088256" y="5619039"/>
                  <a:pt x="14086339" y="5617998"/>
                </a:cubicBezTo>
                <a:cubicBezTo>
                  <a:pt x="14084423" y="5616957"/>
                  <a:pt x="14082337" y="5615695"/>
                  <a:pt x="14081681" y="5615194"/>
                </a:cubicBezTo>
                <a:cubicBezTo>
                  <a:pt x="14080406" y="5614209"/>
                  <a:pt x="14078524" y="5612239"/>
                  <a:pt x="14078481" y="5611850"/>
                </a:cubicBezTo>
                <a:cubicBezTo>
                  <a:pt x="14078471" y="5611729"/>
                  <a:pt x="14079401" y="5611234"/>
                  <a:pt x="14080573" y="5610764"/>
                </a:cubicBezTo>
                <a:cubicBezTo>
                  <a:pt x="14090281" y="5606791"/>
                  <a:pt x="14099445" y="5601610"/>
                  <a:pt x="14109232" y="5594564"/>
                </a:cubicBezTo>
                <a:lnTo>
                  <a:pt x="14110601" y="5593590"/>
                </a:lnTo>
                <a:lnTo>
                  <a:pt x="14116743" y="5599715"/>
                </a:lnTo>
                <a:cubicBezTo>
                  <a:pt x="14127192" y="5610181"/>
                  <a:pt x="14134888" y="5618094"/>
                  <a:pt x="14137094" y="5620635"/>
                </a:cubicBezTo>
                <a:cubicBezTo>
                  <a:pt x="14140053" y="5624047"/>
                  <a:pt x="14141747" y="5627263"/>
                  <a:pt x="14142396" y="5630641"/>
                </a:cubicBezTo>
                <a:cubicBezTo>
                  <a:pt x="14142826" y="5632992"/>
                  <a:pt x="14142893" y="5635237"/>
                  <a:pt x="14142669" y="5639945"/>
                </a:cubicBezTo>
                <a:cubicBezTo>
                  <a:pt x="14142332" y="5646696"/>
                  <a:pt x="14143404" y="5649771"/>
                  <a:pt x="14147251" y="5653014"/>
                </a:cubicBezTo>
                <a:cubicBezTo>
                  <a:pt x="14151203" y="5656329"/>
                  <a:pt x="14156932" y="5656632"/>
                  <a:pt x="14163130" y="5653867"/>
                </a:cubicBezTo>
                <a:cubicBezTo>
                  <a:pt x="14168664" y="5651379"/>
                  <a:pt x="14173539" y="5647444"/>
                  <a:pt x="14176955" y="5642711"/>
                </a:cubicBezTo>
                <a:cubicBezTo>
                  <a:pt x="14178394" y="5640687"/>
                  <a:pt x="14180416" y="5636503"/>
                  <a:pt x="14180864" y="5634576"/>
                </a:cubicBezTo>
                <a:cubicBezTo>
                  <a:pt x="14181934" y="5629931"/>
                  <a:pt x="14180602" y="5625439"/>
                  <a:pt x="14177238" y="5622339"/>
                </a:cubicBezTo>
                <a:cubicBezTo>
                  <a:pt x="14174542" y="5619860"/>
                  <a:pt x="14172323" y="5619111"/>
                  <a:pt x="14165988" y="5618584"/>
                </a:cubicBezTo>
                <a:cubicBezTo>
                  <a:pt x="14160229" y="5618105"/>
                  <a:pt x="14158973" y="5617843"/>
                  <a:pt x="14155958" y="5616548"/>
                </a:cubicBezTo>
                <a:cubicBezTo>
                  <a:pt x="14151936" y="5614811"/>
                  <a:pt x="14149909" y="5613094"/>
                  <a:pt x="14145466" y="5607744"/>
                </a:cubicBezTo>
                <a:cubicBezTo>
                  <a:pt x="14142269" y="5603871"/>
                  <a:pt x="14124622" y="5581791"/>
                  <a:pt x="14124459" y="5581460"/>
                </a:cubicBezTo>
                <a:cubicBezTo>
                  <a:pt x="14124440" y="5581404"/>
                  <a:pt x="14125391" y="5580343"/>
                  <a:pt x="14126562" y="5579111"/>
                </a:cubicBezTo>
                <a:cubicBezTo>
                  <a:pt x="14133607" y="5571685"/>
                  <a:pt x="14140852" y="5561797"/>
                  <a:pt x="14145707" y="5552944"/>
                </a:cubicBezTo>
                <a:cubicBezTo>
                  <a:pt x="14147228" y="5550177"/>
                  <a:pt x="14146970" y="5550236"/>
                  <a:pt x="14148610" y="5552227"/>
                </a:cubicBezTo>
                <a:cubicBezTo>
                  <a:pt x="14149960" y="5553870"/>
                  <a:pt x="14150531" y="5554976"/>
                  <a:pt x="14152013" y="5558918"/>
                </a:cubicBezTo>
                <a:cubicBezTo>
                  <a:pt x="14152754" y="5560866"/>
                  <a:pt x="14153681" y="5562951"/>
                  <a:pt x="14154060" y="5563549"/>
                </a:cubicBezTo>
                <a:cubicBezTo>
                  <a:pt x="14156400" y="5567100"/>
                  <a:pt x="14160761" y="5568470"/>
                  <a:pt x="14164954" y="5566947"/>
                </a:cubicBezTo>
                <a:cubicBezTo>
                  <a:pt x="14171592" y="5564556"/>
                  <a:pt x="14177646" y="5554415"/>
                  <a:pt x="14177341" y="5546179"/>
                </a:cubicBezTo>
                <a:cubicBezTo>
                  <a:pt x="14177267" y="5544138"/>
                  <a:pt x="14176311" y="5541349"/>
                  <a:pt x="14175244" y="5539980"/>
                </a:cubicBezTo>
                <a:cubicBezTo>
                  <a:pt x="14174140" y="5538594"/>
                  <a:pt x="14172482" y="5537447"/>
                  <a:pt x="14170683" y="5536878"/>
                </a:cubicBezTo>
                <a:cubicBezTo>
                  <a:pt x="14168205" y="5536094"/>
                  <a:pt x="14166639" y="5536283"/>
                  <a:pt x="14161262" y="5538016"/>
                </a:cubicBezTo>
                <a:cubicBezTo>
                  <a:pt x="14159571" y="5538559"/>
                  <a:pt x="14157630" y="5539095"/>
                  <a:pt x="14156982" y="5539197"/>
                </a:cubicBezTo>
                <a:cubicBezTo>
                  <a:pt x="14155815" y="5539370"/>
                  <a:pt x="14153041" y="5539389"/>
                  <a:pt x="14152686" y="5539218"/>
                </a:cubicBezTo>
                <a:cubicBezTo>
                  <a:pt x="14152481" y="5539118"/>
                  <a:pt x="14152685" y="5538503"/>
                  <a:pt x="14154093" y="5534828"/>
                </a:cubicBezTo>
                <a:cubicBezTo>
                  <a:pt x="14156013" y="5529856"/>
                  <a:pt x="14157931" y="5523455"/>
                  <a:pt x="14159246" y="5517730"/>
                </a:cubicBezTo>
                <a:cubicBezTo>
                  <a:pt x="14159921" y="5514807"/>
                  <a:pt x="14161019" y="5508816"/>
                  <a:pt x="14161228" y="5507050"/>
                </a:cubicBezTo>
                <a:lnTo>
                  <a:pt x="14161327" y="5506177"/>
                </a:lnTo>
                <a:lnTo>
                  <a:pt x="14164575" y="5506179"/>
                </a:lnTo>
                <a:cubicBezTo>
                  <a:pt x="14170690" y="5506162"/>
                  <a:pt x="14182772" y="5506240"/>
                  <a:pt x="14188154" y="5506306"/>
                </a:cubicBezTo>
                <a:cubicBezTo>
                  <a:pt x="14198317" y="5506447"/>
                  <a:pt x="14201800" y="5506725"/>
                  <a:pt x="14204438" y="5507655"/>
                </a:cubicBezTo>
                <a:cubicBezTo>
                  <a:pt x="14205082" y="5507897"/>
                  <a:pt x="14205931" y="5508191"/>
                  <a:pt x="14206313" y="5508307"/>
                </a:cubicBezTo>
                <a:cubicBezTo>
                  <a:pt x="14207385" y="5508663"/>
                  <a:pt x="14210361" y="5510609"/>
                  <a:pt x="14211789" y="5511898"/>
                </a:cubicBezTo>
                <a:cubicBezTo>
                  <a:pt x="14212512" y="5512547"/>
                  <a:pt x="14214215" y="5514315"/>
                  <a:pt x="14215590" y="5515809"/>
                </a:cubicBezTo>
                <a:cubicBezTo>
                  <a:pt x="14216955" y="5517322"/>
                  <a:pt x="14218602" y="5519017"/>
                  <a:pt x="14219278" y="5519573"/>
                </a:cubicBezTo>
                <a:cubicBezTo>
                  <a:pt x="14222628" y="5522414"/>
                  <a:pt x="14226841" y="5523137"/>
                  <a:pt x="14231229" y="5521639"/>
                </a:cubicBezTo>
                <a:cubicBezTo>
                  <a:pt x="14234868" y="5520402"/>
                  <a:pt x="14237470" y="5517880"/>
                  <a:pt x="14239510" y="5513658"/>
                </a:cubicBezTo>
                <a:cubicBezTo>
                  <a:pt x="14243202" y="5506018"/>
                  <a:pt x="14243674" y="5496175"/>
                  <a:pt x="14240733" y="5488624"/>
                </a:cubicBezTo>
                <a:cubicBezTo>
                  <a:pt x="14239043" y="5484350"/>
                  <a:pt x="14236593" y="5481599"/>
                  <a:pt x="14233208" y="5480262"/>
                </a:cubicBezTo>
                <a:cubicBezTo>
                  <a:pt x="14230400" y="5479159"/>
                  <a:pt x="14226772" y="5479180"/>
                  <a:pt x="14223947" y="5480304"/>
                </a:cubicBezTo>
                <a:cubicBezTo>
                  <a:pt x="14221918" y="5481120"/>
                  <a:pt x="14220786" y="5481887"/>
                  <a:pt x="14216979" y="5485093"/>
                </a:cubicBezTo>
                <a:cubicBezTo>
                  <a:pt x="14212740" y="5488668"/>
                  <a:pt x="14211157" y="5489654"/>
                  <a:pt x="14207897" y="5490775"/>
                </a:cubicBezTo>
                <a:cubicBezTo>
                  <a:pt x="14203582" y="5492262"/>
                  <a:pt x="14201504" y="5492272"/>
                  <a:pt x="14189136" y="5490926"/>
                </a:cubicBezTo>
                <a:cubicBezTo>
                  <a:pt x="14179611" y="5489895"/>
                  <a:pt x="14162948" y="5487948"/>
                  <a:pt x="14162743" y="5487849"/>
                </a:cubicBezTo>
                <a:cubicBezTo>
                  <a:pt x="14162649" y="5487804"/>
                  <a:pt x="14162555" y="5486998"/>
                  <a:pt x="14162533" y="5486089"/>
                </a:cubicBezTo>
                <a:cubicBezTo>
                  <a:pt x="14162387" y="5476523"/>
                  <a:pt x="14160884" y="5465473"/>
                  <a:pt x="14158506" y="5456234"/>
                </a:cubicBezTo>
                <a:cubicBezTo>
                  <a:pt x="14158044" y="5454375"/>
                  <a:pt x="14157565" y="5452508"/>
                  <a:pt x="14157466" y="5452091"/>
                </a:cubicBezTo>
                <a:lnTo>
                  <a:pt x="14157280" y="5451333"/>
                </a:lnTo>
                <a:lnTo>
                  <a:pt x="14158347" y="5451365"/>
                </a:lnTo>
                <a:cubicBezTo>
                  <a:pt x="14160222" y="5451442"/>
                  <a:pt x="14162030" y="5451993"/>
                  <a:pt x="14165774" y="5453686"/>
                </a:cubicBezTo>
                <a:cubicBezTo>
                  <a:pt x="14169890" y="5455561"/>
                  <a:pt x="14171316" y="5455997"/>
                  <a:pt x="14172940" y="5455975"/>
                </a:cubicBezTo>
                <a:cubicBezTo>
                  <a:pt x="14175453" y="5455922"/>
                  <a:pt x="14178624" y="5454274"/>
                  <a:pt x="14180220" y="5452164"/>
                </a:cubicBezTo>
                <a:cubicBezTo>
                  <a:pt x="14184150" y="5447035"/>
                  <a:pt x="14182645" y="5435846"/>
                  <a:pt x="14177087" y="5428896"/>
                </a:cubicBezTo>
                <a:cubicBezTo>
                  <a:pt x="14175340" y="5426693"/>
                  <a:pt x="14174289" y="5425816"/>
                  <a:pt x="14172319" y="5424887"/>
                </a:cubicBezTo>
                <a:cubicBezTo>
                  <a:pt x="14169733" y="5423660"/>
                  <a:pt x="14166839" y="5423782"/>
                  <a:pt x="14164083" y="5425193"/>
                </a:cubicBezTo>
                <a:cubicBezTo>
                  <a:pt x="14161992" y="5426279"/>
                  <a:pt x="14161097" y="5427368"/>
                  <a:pt x="14158797" y="5431602"/>
                </a:cubicBezTo>
                <a:cubicBezTo>
                  <a:pt x="14157729" y="5433575"/>
                  <a:pt x="14156468" y="5435708"/>
                  <a:pt x="14155975" y="5436345"/>
                </a:cubicBezTo>
                <a:cubicBezTo>
                  <a:pt x="14155062" y="5437518"/>
                  <a:pt x="14153332" y="5439285"/>
                  <a:pt x="14153146" y="5439195"/>
                </a:cubicBezTo>
                <a:cubicBezTo>
                  <a:pt x="14153090" y="5439168"/>
                  <a:pt x="14152535" y="5437932"/>
                  <a:pt x="14151912" y="5436456"/>
                </a:cubicBezTo>
                <a:cubicBezTo>
                  <a:pt x="14147964" y="5427174"/>
                  <a:pt x="14143269" y="5418821"/>
                  <a:pt x="14137284" y="5410466"/>
                </a:cubicBezTo>
                <a:cubicBezTo>
                  <a:pt x="14135732" y="5408288"/>
                  <a:pt x="14135371" y="5407652"/>
                  <a:pt x="14135582" y="5407455"/>
                </a:cubicBezTo>
                <a:cubicBezTo>
                  <a:pt x="14135738" y="5407322"/>
                  <a:pt x="14138009" y="5405055"/>
                  <a:pt x="14140673" y="5402403"/>
                </a:cubicBezTo>
                <a:cubicBezTo>
                  <a:pt x="14154381" y="5388725"/>
                  <a:pt x="14161628" y="5381834"/>
                  <a:pt x="14164047" y="5380215"/>
                </a:cubicBezTo>
                <a:cubicBezTo>
                  <a:pt x="14167082" y="5378179"/>
                  <a:pt x="14170388" y="5377011"/>
                  <a:pt x="14173780" y="5376761"/>
                </a:cubicBezTo>
                <a:cubicBezTo>
                  <a:pt x="14174755" y="5376702"/>
                  <a:pt x="14177297" y="5376732"/>
                  <a:pt x="14179405" y="5376806"/>
                </a:cubicBezTo>
                <a:cubicBezTo>
                  <a:pt x="14184501" y="5377034"/>
                  <a:pt x="14185984" y="5376921"/>
                  <a:pt x="14188220" y="5376158"/>
                </a:cubicBezTo>
                <a:cubicBezTo>
                  <a:pt x="14191213" y="5375115"/>
                  <a:pt x="14193642" y="5372902"/>
                  <a:pt x="14195122" y="5369838"/>
                </a:cubicBezTo>
                <a:cubicBezTo>
                  <a:pt x="14196395" y="5367204"/>
                  <a:pt x="14196665" y="5364500"/>
                  <a:pt x="14196017" y="5361121"/>
                </a:cubicBezTo>
                <a:cubicBezTo>
                  <a:pt x="14195062" y="5356374"/>
                  <a:pt x="14191413" y="5349955"/>
                  <a:pt x="14187427" y="5346093"/>
                </a:cubicBezTo>
                <a:cubicBezTo>
                  <a:pt x="14184541" y="5343292"/>
                  <a:pt x="14183398" y="5342463"/>
                  <a:pt x="14179931" y="5340673"/>
                </a:cubicBezTo>
                <a:cubicBezTo>
                  <a:pt x="14177062" y="5339171"/>
                  <a:pt x="14176522" y="5338956"/>
                  <a:pt x="14174931" y="5338625"/>
                </a:cubicBezTo>
                <a:cubicBezTo>
                  <a:pt x="14172232" y="5338058"/>
                  <a:pt x="14170480" y="5338156"/>
                  <a:pt x="14168069" y="5338996"/>
                </a:cubicBezTo>
                <a:cubicBezTo>
                  <a:pt x="14166406" y="5339575"/>
                  <a:pt x="14165632" y="5339985"/>
                  <a:pt x="14164430" y="5340947"/>
                </a:cubicBezTo>
                <a:cubicBezTo>
                  <a:pt x="14162401" y="5342570"/>
                  <a:pt x="14161626" y="5343602"/>
                  <a:pt x="14160592" y="5346029"/>
                </a:cubicBezTo>
                <a:cubicBezTo>
                  <a:pt x="14159702" y="5348156"/>
                  <a:pt x="14159520" y="5349152"/>
                  <a:pt x="14159043" y="5355051"/>
                </a:cubicBezTo>
                <a:cubicBezTo>
                  <a:pt x="14158517" y="5361526"/>
                  <a:pt x="14157028" y="5365416"/>
                  <a:pt x="14153508" y="5369314"/>
                </a:cubicBezTo>
                <a:cubicBezTo>
                  <a:pt x="14151552" y="5371503"/>
                  <a:pt x="14147615" y="5374785"/>
                  <a:pt x="14133908" y="5385651"/>
                </a:cubicBezTo>
                <a:cubicBezTo>
                  <a:pt x="14130666" y="5388210"/>
                  <a:pt x="14126966" y="5391146"/>
                  <a:pt x="14125653" y="5392194"/>
                </a:cubicBezTo>
                <a:lnTo>
                  <a:pt x="14123284" y="5394091"/>
                </a:lnTo>
                <a:lnTo>
                  <a:pt x="14121912" y="5392736"/>
                </a:lnTo>
                <a:cubicBezTo>
                  <a:pt x="14114954" y="5385870"/>
                  <a:pt x="14105486" y="5378760"/>
                  <a:pt x="14096041" y="5373320"/>
                </a:cubicBezTo>
                <a:lnTo>
                  <a:pt x="14092965" y="5371533"/>
                </a:lnTo>
                <a:lnTo>
                  <a:pt x="14093919" y="5370704"/>
                </a:lnTo>
                <a:cubicBezTo>
                  <a:pt x="14095681" y="5369204"/>
                  <a:pt x="14097016" y="5368490"/>
                  <a:pt x="14100543" y="5367153"/>
                </a:cubicBezTo>
                <a:cubicBezTo>
                  <a:pt x="14105924" y="5365076"/>
                  <a:pt x="14107367" y="5364045"/>
                  <a:pt x="14108676" y="5361336"/>
                </a:cubicBezTo>
                <a:cubicBezTo>
                  <a:pt x="14109896" y="5358814"/>
                  <a:pt x="14109975" y="5356363"/>
                  <a:pt x="14108907" y="5353612"/>
                </a:cubicBezTo>
                <a:cubicBezTo>
                  <a:pt x="14107447" y="5349864"/>
                  <a:pt x="14103931" y="5346506"/>
                  <a:pt x="14098934" y="5344068"/>
                </a:cubicBezTo>
                <a:cubicBezTo>
                  <a:pt x="14094050" y="5341684"/>
                  <a:pt x="14089243" y="5340997"/>
                  <a:pt x="14085445" y="5342134"/>
                </a:cubicBezTo>
                <a:cubicBezTo>
                  <a:pt x="14082469" y="5343047"/>
                  <a:pt x="14080581" y="5344761"/>
                  <a:pt x="14079404" y="5347672"/>
                </a:cubicBezTo>
                <a:cubicBezTo>
                  <a:pt x="14078299" y="5350341"/>
                  <a:pt x="14078443" y="5352093"/>
                  <a:pt x="14080187" y="5357591"/>
                </a:cubicBezTo>
                <a:cubicBezTo>
                  <a:pt x="14080720" y="5359301"/>
                  <a:pt x="14081259" y="5361428"/>
                  <a:pt x="14081373" y="5362336"/>
                </a:cubicBezTo>
                <a:cubicBezTo>
                  <a:pt x="14081552" y="5363920"/>
                  <a:pt x="14081540" y="5365804"/>
                  <a:pt x="14081346" y="5365871"/>
                </a:cubicBezTo>
                <a:cubicBezTo>
                  <a:pt x="14081290" y="5365891"/>
                  <a:pt x="14079939" y="5365399"/>
                  <a:pt x="14078326" y="5364780"/>
                </a:cubicBezTo>
                <a:cubicBezTo>
                  <a:pt x="14068858" y="5361057"/>
                  <a:pt x="14058549" y="5358310"/>
                  <a:pt x="14048964" y="5356973"/>
                </a:cubicBezTo>
                <a:cubicBezTo>
                  <a:pt x="14047672" y="5356787"/>
                  <a:pt x="14046611" y="5356597"/>
                  <a:pt x="14046611" y="5356550"/>
                </a:cubicBezTo>
                <a:cubicBezTo>
                  <a:pt x="14046553" y="5356384"/>
                  <a:pt x="14046622" y="5340125"/>
                  <a:pt x="14046699" y="5334055"/>
                </a:cubicBezTo>
                <a:cubicBezTo>
                  <a:pt x="14046842" y="5319122"/>
                  <a:pt x="14047133" y="5316566"/>
                  <a:pt x="14049101" y="5312494"/>
                </a:cubicBezTo>
                <a:cubicBezTo>
                  <a:pt x="14050527" y="5309543"/>
                  <a:pt x="14051998" y="5307787"/>
                  <a:pt x="14056545" y="5303671"/>
                </a:cubicBezTo>
                <a:cubicBezTo>
                  <a:pt x="14059873" y="5300647"/>
                  <a:pt x="14060658" y="5299690"/>
                  <a:pt x="14061705" y="5297523"/>
                </a:cubicBezTo>
                <a:cubicBezTo>
                  <a:pt x="14062409" y="5296066"/>
                  <a:pt x="14062587" y="5295460"/>
                  <a:pt x="14062717" y="5294094"/>
                </a:cubicBezTo>
                <a:cubicBezTo>
                  <a:pt x="14063417" y="5286782"/>
                  <a:pt x="14058953" y="5281191"/>
                  <a:pt x="14050214" y="5278487"/>
                </a:cubicBezTo>
                <a:cubicBezTo>
                  <a:pt x="14043021" y="5276255"/>
                  <a:pt x="14035552" y="5276356"/>
                  <a:pt x="14029200" y="5278771"/>
                </a:cubicBezTo>
                <a:cubicBezTo>
                  <a:pt x="14026689" y="5279724"/>
                  <a:pt x="14025180" y="5280607"/>
                  <a:pt x="14023584" y="5282049"/>
                </a:cubicBezTo>
                <a:cubicBezTo>
                  <a:pt x="14018982" y="5286231"/>
                  <a:pt x="14018561" y="5293586"/>
                  <a:pt x="14022585" y="5298942"/>
                </a:cubicBezTo>
                <a:cubicBezTo>
                  <a:pt x="14023294" y="5299860"/>
                  <a:pt x="14024776" y="5301705"/>
                  <a:pt x="14025907" y="5303036"/>
                </a:cubicBezTo>
                <a:cubicBezTo>
                  <a:pt x="14028612" y="5306210"/>
                  <a:pt x="14029910" y="5308197"/>
                  <a:pt x="14030833" y="5310579"/>
                </a:cubicBezTo>
                <a:cubicBezTo>
                  <a:pt x="14032755" y="5315517"/>
                  <a:pt x="14032773" y="5318245"/>
                  <a:pt x="14030870" y="5334817"/>
                </a:cubicBezTo>
                <a:cubicBezTo>
                  <a:pt x="14030728" y="5336016"/>
                  <a:pt x="14030414" y="5338813"/>
                  <a:pt x="14030164" y="5341044"/>
                </a:cubicBezTo>
                <a:cubicBezTo>
                  <a:pt x="14029917" y="5343274"/>
                  <a:pt x="14029425" y="5347438"/>
                  <a:pt x="14029092" y="5350319"/>
                </a:cubicBezTo>
                <a:lnTo>
                  <a:pt x="14028467" y="5355571"/>
                </a:lnTo>
                <a:lnTo>
                  <a:pt x="14026537" y="5355606"/>
                </a:lnTo>
                <a:cubicBezTo>
                  <a:pt x="14017029" y="5355827"/>
                  <a:pt x="14005517" y="5357477"/>
                  <a:pt x="13996355" y="5359939"/>
                </a:cubicBezTo>
                <a:cubicBezTo>
                  <a:pt x="13993738" y="5360633"/>
                  <a:pt x="13993470" y="5360665"/>
                  <a:pt x="13993390" y="5360257"/>
                </a:cubicBezTo>
                <a:cubicBezTo>
                  <a:pt x="13993191" y="5359239"/>
                  <a:pt x="13993965" y="5356825"/>
                  <a:pt x="13995794" y="5352662"/>
                </a:cubicBezTo>
                <a:cubicBezTo>
                  <a:pt x="13996812" y="5350365"/>
                  <a:pt x="13997700" y="5348098"/>
                  <a:pt x="13997786" y="5347633"/>
                </a:cubicBezTo>
                <a:cubicBezTo>
                  <a:pt x="13998034" y="5346024"/>
                  <a:pt x="13997873" y="5344449"/>
                  <a:pt x="13997277" y="5342824"/>
                </a:cubicBezTo>
                <a:cubicBezTo>
                  <a:pt x="13995658" y="5338447"/>
                  <a:pt x="13991853" y="5336216"/>
                  <a:pt x="13986100" y="5336294"/>
                </a:cubicBezTo>
                <a:cubicBezTo>
                  <a:pt x="13977416" y="5336383"/>
                  <a:pt x="13968282" y="5341601"/>
                  <a:pt x="13966541" y="5347443"/>
                </a:cubicBezTo>
                <a:cubicBezTo>
                  <a:pt x="13965483" y="5350918"/>
                  <a:pt x="13966690" y="5355097"/>
                  <a:pt x="13969431" y="5357435"/>
                </a:cubicBezTo>
                <a:cubicBezTo>
                  <a:pt x="13970022" y="5357928"/>
                  <a:pt x="13971847" y="5359063"/>
                  <a:pt x="13973968" y="5360204"/>
                </a:cubicBezTo>
                <a:cubicBezTo>
                  <a:pt x="13977268" y="5362006"/>
                  <a:pt x="13979010" y="5363171"/>
                  <a:pt x="13980130" y="5364380"/>
                </a:cubicBezTo>
                <a:cubicBezTo>
                  <a:pt x="13980393" y="5364646"/>
                  <a:pt x="13980610" y="5364912"/>
                  <a:pt x="13980620" y="5364940"/>
                </a:cubicBezTo>
                <a:cubicBezTo>
                  <a:pt x="13980648" y="5364976"/>
                  <a:pt x="13978951" y="5365769"/>
                  <a:pt x="13976857" y="5366670"/>
                </a:cubicBezTo>
                <a:cubicBezTo>
                  <a:pt x="13967734" y="5370626"/>
                  <a:pt x="13958756" y="5375804"/>
                  <a:pt x="13950496" y="5381883"/>
                </a:cubicBezTo>
                <a:cubicBezTo>
                  <a:pt x="13949172" y="5382857"/>
                  <a:pt x="13948060" y="5383633"/>
                  <a:pt x="13948023" y="5383614"/>
                </a:cubicBezTo>
                <a:cubicBezTo>
                  <a:pt x="13947762" y="5383488"/>
                  <a:pt x="13931507" y="5367060"/>
                  <a:pt x="13927253" y="5362607"/>
                </a:cubicBezTo>
                <a:cubicBezTo>
                  <a:pt x="13920694" y="5355773"/>
                  <a:pt x="13918933" y="5353171"/>
                  <a:pt x="13917929" y="5348860"/>
                </a:cubicBezTo>
                <a:cubicBezTo>
                  <a:pt x="13917357" y="5346372"/>
                  <a:pt x="13917250" y="5344591"/>
                  <a:pt x="13917463" y="5339717"/>
                </a:cubicBezTo>
                <a:cubicBezTo>
                  <a:pt x="13917564" y="5337507"/>
                  <a:pt x="13917587" y="5335075"/>
                  <a:pt x="13917531" y="5334333"/>
                </a:cubicBezTo>
                <a:cubicBezTo>
                  <a:pt x="13917376" y="5332461"/>
                  <a:pt x="13916335" y="5329608"/>
                  <a:pt x="13915305" y="5328211"/>
                </a:cubicBezTo>
                <a:cubicBezTo>
                  <a:pt x="13913538" y="5325813"/>
                  <a:pt x="13910514" y="5323821"/>
                  <a:pt x="13907825" y="5323283"/>
                </a:cubicBezTo>
                <a:cubicBezTo>
                  <a:pt x="13900903" y="5321873"/>
                  <a:pt x="13891249" y="5326448"/>
                  <a:pt x="13884608" y="5334277"/>
                </a:cubicBezTo>
                <a:cubicBezTo>
                  <a:pt x="13883219" y="5335910"/>
                  <a:pt x="13882774" y="5336594"/>
                  <a:pt x="13881363" y="5339322"/>
                </a:cubicBezTo>
                <a:cubicBezTo>
                  <a:pt x="13879436" y="5343023"/>
                  <a:pt x="13878939" y="5344673"/>
                  <a:pt x="13878911" y="5347448"/>
                </a:cubicBezTo>
                <a:cubicBezTo>
                  <a:pt x="13878899" y="5350761"/>
                  <a:pt x="13880704" y="5354559"/>
                  <a:pt x="13883408" y="5356880"/>
                </a:cubicBezTo>
                <a:cubicBezTo>
                  <a:pt x="13884694" y="5357985"/>
                  <a:pt x="13887364" y="5359230"/>
                  <a:pt x="13889272" y="5359622"/>
                </a:cubicBezTo>
                <a:cubicBezTo>
                  <a:pt x="13890156" y="5359796"/>
                  <a:pt x="13892404" y="5360053"/>
                  <a:pt x="13894309" y="5360213"/>
                </a:cubicBezTo>
                <a:cubicBezTo>
                  <a:pt x="13901508" y="5360765"/>
                  <a:pt x="13904722" y="5361789"/>
                  <a:pt x="13908518" y="5364661"/>
                </a:cubicBezTo>
                <a:cubicBezTo>
                  <a:pt x="13911350" y="5366812"/>
                  <a:pt x="13913499" y="5369326"/>
                  <a:pt x="13926004" y="5385072"/>
                </a:cubicBezTo>
                <a:cubicBezTo>
                  <a:pt x="13928572" y="5388294"/>
                  <a:pt x="13931536" y="5392031"/>
                  <a:pt x="13932630" y="5393390"/>
                </a:cubicBezTo>
                <a:lnTo>
                  <a:pt x="13934584" y="5395832"/>
                </a:lnTo>
                <a:lnTo>
                  <a:pt x="13933723" y="5396706"/>
                </a:lnTo>
                <a:cubicBezTo>
                  <a:pt x="13927489" y="5402980"/>
                  <a:pt x="13920151" y="5412823"/>
                  <a:pt x="13914718" y="5422204"/>
                </a:cubicBezTo>
                <a:cubicBezTo>
                  <a:pt x="13913656" y="5424018"/>
                  <a:pt x="13913002" y="5424992"/>
                  <a:pt x="13912871" y="5424929"/>
                </a:cubicBezTo>
                <a:cubicBezTo>
                  <a:pt x="13912180" y="5424595"/>
                  <a:pt x="13910485" y="5421426"/>
                  <a:pt x="13909246" y="5418223"/>
                </a:cubicBezTo>
                <a:cubicBezTo>
                  <a:pt x="13907111" y="5412581"/>
                  <a:pt x="13906259" y="5411386"/>
                  <a:pt x="13903541" y="5410050"/>
                </a:cubicBezTo>
                <a:cubicBezTo>
                  <a:pt x="13900795" y="5408723"/>
                  <a:pt x="13898743" y="5408630"/>
                  <a:pt x="13895835" y="5409736"/>
                </a:cubicBezTo>
                <a:cubicBezTo>
                  <a:pt x="13893916" y="5410467"/>
                  <a:pt x="13892508" y="5411424"/>
                  <a:pt x="13890769" y="5413210"/>
                </a:cubicBezTo>
                <a:cubicBezTo>
                  <a:pt x="13884545" y="5419605"/>
                  <a:pt x="13881855" y="5430081"/>
                  <a:pt x="13885065" y="5435503"/>
                </a:cubicBezTo>
                <a:cubicBezTo>
                  <a:pt x="13886128" y="5437307"/>
                  <a:pt x="13887030" y="5438112"/>
                  <a:pt x="13889066" y="5439096"/>
                </a:cubicBezTo>
                <a:cubicBezTo>
                  <a:pt x="13892016" y="5440522"/>
                  <a:pt x="13893835" y="5440479"/>
                  <a:pt x="13898721" y="5438854"/>
                </a:cubicBezTo>
                <a:cubicBezTo>
                  <a:pt x="13902343" y="5437654"/>
                  <a:pt x="13904109" y="5437241"/>
                  <a:pt x="13905900" y="5437207"/>
                </a:cubicBezTo>
                <a:lnTo>
                  <a:pt x="13907246" y="5437189"/>
                </a:lnTo>
                <a:lnTo>
                  <a:pt x="13906860" y="5438225"/>
                </a:lnTo>
                <a:cubicBezTo>
                  <a:pt x="13906664" y="5438775"/>
                  <a:pt x="13905919" y="5440743"/>
                  <a:pt x="13905248" y="5442561"/>
                </a:cubicBezTo>
                <a:cubicBezTo>
                  <a:pt x="13902184" y="5450760"/>
                  <a:pt x="13899655" y="5460760"/>
                  <a:pt x="13898436" y="5469481"/>
                </a:cubicBezTo>
                <a:cubicBezTo>
                  <a:pt x="13898199" y="5471164"/>
                  <a:pt x="13897977" y="5472624"/>
                  <a:pt x="13897932" y="5472717"/>
                </a:cubicBezTo>
                <a:cubicBezTo>
                  <a:pt x="13897877" y="5472829"/>
                  <a:pt x="13896255" y="5472898"/>
                  <a:pt x="13894344" y="5472895"/>
                </a:cubicBezTo>
                <a:cubicBezTo>
                  <a:pt x="13860947" y="5472817"/>
                  <a:pt x="13859498" y="5472717"/>
                  <a:pt x="13854511" y="5470306"/>
                </a:cubicBezTo>
                <a:cubicBezTo>
                  <a:pt x="13851280" y="5468744"/>
                  <a:pt x="13849995" y="5467685"/>
                  <a:pt x="13846106" y="5463432"/>
                </a:cubicBezTo>
                <a:cubicBezTo>
                  <a:pt x="13841124" y="5457959"/>
                  <a:pt x="13838963" y="5456708"/>
                  <a:pt x="13834593" y="5456693"/>
                </a:cubicBezTo>
                <a:cubicBezTo>
                  <a:pt x="13830630" y="5456690"/>
                  <a:pt x="13827374" y="5458182"/>
                  <a:pt x="13824641" y="5461216"/>
                </a:cubicBezTo>
                <a:cubicBezTo>
                  <a:pt x="13823024" y="5463038"/>
                  <a:pt x="13820694" y="5467858"/>
                  <a:pt x="13819928" y="5470968"/>
                </a:cubicBezTo>
                <a:cubicBezTo>
                  <a:pt x="13817721" y="5480111"/>
                  <a:pt x="13819132" y="5489826"/>
                  <a:pt x="13823406" y="5495095"/>
                </a:cubicBezTo>
                <a:cubicBezTo>
                  <a:pt x="13824774" y="5496746"/>
                  <a:pt x="13825881" y="5497650"/>
                  <a:pt x="13827599" y="5498481"/>
                </a:cubicBezTo>
                <a:cubicBezTo>
                  <a:pt x="13830906" y="5500079"/>
                  <a:pt x="13835460" y="5499999"/>
                  <a:pt x="13838740" y="5498265"/>
                </a:cubicBezTo>
                <a:cubicBezTo>
                  <a:pt x="13840389" y="5497380"/>
                  <a:pt x="13841501" y="5496558"/>
                  <a:pt x="13844840" y="5493701"/>
                </a:cubicBezTo>
                <a:cubicBezTo>
                  <a:pt x="13848006" y="5491013"/>
                  <a:pt x="13849385" y="5490067"/>
                  <a:pt x="13851598" y="5489016"/>
                </a:cubicBezTo>
                <a:cubicBezTo>
                  <a:pt x="13854898" y="5487431"/>
                  <a:pt x="13858631" y="5486908"/>
                  <a:pt x="13863721" y="5487293"/>
                </a:cubicBezTo>
                <a:cubicBezTo>
                  <a:pt x="13866944" y="5487538"/>
                  <a:pt x="13872983" y="5488152"/>
                  <a:pt x="13877426" y="5488686"/>
                </a:cubicBezTo>
                <a:cubicBezTo>
                  <a:pt x="13879675" y="5488943"/>
                  <a:pt x="13884145" y="5489468"/>
                  <a:pt x="13893029" y="5490489"/>
                </a:cubicBezTo>
                <a:cubicBezTo>
                  <a:pt x="13895129" y="5490720"/>
                  <a:pt x="13896924" y="5491012"/>
                  <a:pt x="13897018" y="5491103"/>
                </a:cubicBezTo>
                <a:cubicBezTo>
                  <a:pt x="13897113" y="5491195"/>
                  <a:pt x="13897241" y="5492501"/>
                  <a:pt x="13897289" y="5493976"/>
                </a:cubicBezTo>
                <a:cubicBezTo>
                  <a:pt x="13897613" y="5502936"/>
                  <a:pt x="13899277" y="5513557"/>
                  <a:pt x="13901834" y="5522951"/>
                </a:cubicBezTo>
                <a:lnTo>
                  <a:pt x="13902556" y="5525604"/>
                </a:lnTo>
                <a:lnTo>
                  <a:pt x="13901609" y="5525562"/>
                </a:lnTo>
                <a:cubicBezTo>
                  <a:pt x="13899465" y="5525470"/>
                  <a:pt x="13898347" y="5525114"/>
                  <a:pt x="13893940" y="5523169"/>
                </a:cubicBezTo>
                <a:cubicBezTo>
                  <a:pt x="13888182" y="5520639"/>
                  <a:pt x="13886852" y="5520434"/>
                  <a:pt x="13883833" y="5521579"/>
                </a:cubicBezTo>
                <a:cubicBezTo>
                  <a:pt x="13879457" y="5523244"/>
                  <a:pt x="13877360" y="5526678"/>
                  <a:pt x="13877297" y="5532339"/>
                </a:cubicBezTo>
                <a:cubicBezTo>
                  <a:pt x="13877253" y="5535291"/>
                  <a:pt x="13877714" y="5537864"/>
                  <a:pt x="13878767" y="5540977"/>
                </a:cubicBezTo>
                <a:cubicBezTo>
                  <a:pt x="13880610" y="5546316"/>
                  <a:pt x="13883614" y="5550210"/>
                  <a:pt x="13887218" y="5551952"/>
                </a:cubicBezTo>
                <a:cubicBezTo>
                  <a:pt x="13889684" y="5553144"/>
                  <a:pt x="13891792" y="5553218"/>
                  <a:pt x="13894459" y="5552180"/>
                </a:cubicBezTo>
                <a:cubicBezTo>
                  <a:pt x="13897137" y="5551169"/>
                  <a:pt x="13898857" y="5549420"/>
                  <a:pt x="13900465" y="5546141"/>
                </a:cubicBezTo>
                <a:cubicBezTo>
                  <a:pt x="13901801" y="5543376"/>
                  <a:pt x="13903537" y="5540643"/>
                  <a:pt x="13904809" y="5539299"/>
                </a:cubicBezTo>
                <a:cubicBezTo>
                  <a:pt x="13906657" y="5537334"/>
                  <a:pt x="13906620" y="5537316"/>
                  <a:pt x="13907559" y="5539568"/>
                </a:cubicBezTo>
                <a:cubicBezTo>
                  <a:pt x="13911615" y="5549294"/>
                  <a:pt x="13917638" y="5559810"/>
                  <a:pt x="13923636" y="5567663"/>
                </a:cubicBezTo>
                <a:cubicBezTo>
                  <a:pt x="13924665" y="5569013"/>
                  <a:pt x="13925470" y="5570209"/>
                  <a:pt x="13925416" y="5570321"/>
                </a:cubicBezTo>
                <a:cubicBezTo>
                  <a:pt x="13925298" y="5570564"/>
                  <a:pt x="13918148" y="5577731"/>
                  <a:pt x="13911325" y="5584459"/>
                </a:cubicBezTo>
                <a:cubicBezTo>
                  <a:pt x="13897945" y="5597650"/>
                  <a:pt x="13895725" y="5599480"/>
                  <a:pt x="13891300" y="5601005"/>
                </a:cubicBezTo>
                <a:cubicBezTo>
                  <a:pt x="13888188" y="5602059"/>
                  <a:pt x="13885889" y="5602285"/>
                  <a:pt x="13880614" y="5601994"/>
                </a:cubicBezTo>
                <a:cubicBezTo>
                  <a:pt x="13875925" y="5601733"/>
                  <a:pt x="13874303" y="5601847"/>
                  <a:pt x="13871994" y="5602667"/>
                </a:cubicBezTo>
                <a:cubicBezTo>
                  <a:pt x="13868706" y="5603798"/>
                  <a:pt x="13866588" y="5605701"/>
                  <a:pt x="13865009" y="5608970"/>
                </a:cubicBezTo>
                <a:cubicBezTo>
                  <a:pt x="13863437" y="5612174"/>
                  <a:pt x="13863354" y="5615729"/>
                  <a:pt x="13864748" y="5619998"/>
                </a:cubicBezTo>
                <a:cubicBezTo>
                  <a:pt x="13866876" y="5626465"/>
                  <a:pt x="13871561" y="5632600"/>
                  <a:pt x="13877620" y="5636796"/>
                </a:cubicBezTo>
                <a:cubicBezTo>
                  <a:pt x="13877855" y="5636979"/>
                  <a:pt x="13879312" y="5637729"/>
                  <a:pt x="13880853" y="5638497"/>
                </a:cubicBezTo>
                <a:cubicBezTo>
                  <a:pt x="13885430" y="5640755"/>
                  <a:pt x="13888312" y="5641088"/>
                  <a:pt x="13892089" y="5639802"/>
                </a:cubicBezTo>
                <a:cubicBezTo>
                  <a:pt x="13895368" y="5638691"/>
                  <a:pt x="13897780" y="5636561"/>
                  <a:pt x="13899279" y="5633460"/>
                </a:cubicBezTo>
                <a:cubicBezTo>
                  <a:pt x="13900208" y="5631536"/>
                  <a:pt x="13900566" y="5629750"/>
                  <a:pt x="13900975" y="5624993"/>
                </a:cubicBezTo>
                <a:cubicBezTo>
                  <a:pt x="13901358" y="5620385"/>
                  <a:pt x="13901643" y="5618794"/>
                  <a:pt x="13902491" y="5616277"/>
                </a:cubicBezTo>
                <a:cubicBezTo>
                  <a:pt x="13903589" y="5613052"/>
                  <a:pt x="13905756" y="5609997"/>
                  <a:pt x="13908967" y="5607170"/>
                </a:cubicBezTo>
                <a:cubicBezTo>
                  <a:pt x="13910910" y="5605436"/>
                  <a:pt x="13917629" y="5599973"/>
                  <a:pt x="13925690" y="5593591"/>
                </a:cubicBezTo>
                <a:cubicBezTo>
                  <a:pt x="13929014" y="5590957"/>
                  <a:pt x="13933090" y="5587719"/>
                  <a:pt x="13934743" y="5586397"/>
                </a:cubicBezTo>
                <a:cubicBezTo>
                  <a:pt x="13936424" y="5585066"/>
                  <a:pt x="13937885" y="5584044"/>
                  <a:pt x="13937997" y="5584098"/>
                </a:cubicBezTo>
                <a:cubicBezTo>
                  <a:pt x="13938128" y="5584162"/>
                  <a:pt x="13938936" y="5584874"/>
                  <a:pt x="13939799" y="5585661"/>
                </a:cubicBezTo>
                <a:cubicBezTo>
                  <a:pt x="13947138" y="5592503"/>
                  <a:pt x="13956770" y="5599462"/>
                  <a:pt x="13965435" y="5604180"/>
                </a:cubicBezTo>
                <a:lnTo>
                  <a:pt x="13968024" y="5605593"/>
                </a:lnTo>
                <a:lnTo>
                  <a:pt x="13966962" y="5606600"/>
                </a:lnTo>
                <a:cubicBezTo>
                  <a:pt x="13965413" y="5608087"/>
                  <a:pt x="13963552" y="5609124"/>
                  <a:pt x="13960081" y="5610442"/>
                </a:cubicBezTo>
                <a:cubicBezTo>
                  <a:pt x="13958392" y="5611077"/>
                  <a:pt x="13956418" y="5611921"/>
                  <a:pt x="13955681" y="5612302"/>
                </a:cubicBezTo>
                <a:cubicBezTo>
                  <a:pt x="13952594" y="5613921"/>
                  <a:pt x="13950672" y="5617371"/>
                  <a:pt x="13950851" y="5621006"/>
                </a:cubicBezTo>
                <a:cubicBezTo>
                  <a:pt x="13950992" y="5623909"/>
                  <a:pt x="13953109" y="5627490"/>
                  <a:pt x="13956253" y="5630139"/>
                </a:cubicBezTo>
                <a:cubicBezTo>
                  <a:pt x="13963433" y="5636166"/>
                  <a:pt x="13973206" y="5637779"/>
                  <a:pt x="13978322" y="5633822"/>
                </a:cubicBezTo>
                <a:cubicBezTo>
                  <a:pt x="13979662" y="5632765"/>
                  <a:pt x="13979726" y="5632680"/>
                  <a:pt x="13980693" y="5630681"/>
                </a:cubicBezTo>
                <a:cubicBezTo>
                  <a:pt x="13982272" y="5627412"/>
                  <a:pt x="13982254" y="5626067"/>
                  <a:pt x="13980471" y="5620458"/>
                </a:cubicBezTo>
                <a:cubicBezTo>
                  <a:pt x="13979861" y="5618573"/>
                  <a:pt x="13979315" y="5616511"/>
                  <a:pt x="13979213" y="5615909"/>
                </a:cubicBezTo>
                <a:cubicBezTo>
                  <a:pt x="13979012" y="5614659"/>
                  <a:pt x="13978988" y="5611560"/>
                  <a:pt x="13979160" y="5611205"/>
                </a:cubicBezTo>
                <a:cubicBezTo>
                  <a:pt x="13979304" y="5610906"/>
                  <a:pt x="13979649" y="5611004"/>
                  <a:pt x="13983007" y="5612304"/>
                </a:cubicBezTo>
                <a:cubicBezTo>
                  <a:pt x="13990992" y="5615426"/>
                  <a:pt x="14000908" y="5618029"/>
                  <a:pt x="14010095" y="5619427"/>
                </a:cubicBezTo>
                <a:lnTo>
                  <a:pt x="14013405" y="5619921"/>
                </a:lnTo>
                <a:lnTo>
                  <a:pt x="14013369" y="5621424"/>
                </a:lnTo>
                <a:cubicBezTo>
                  <a:pt x="14013343" y="5622241"/>
                  <a:pt x="14013335" y="5626501"/>
                  <a:pt x="14013320" y="5630872"/>
                </a:cubicBezTo>
                <a:cubicBezTo>
                  <a:pt x="14013322" y="5653226"/>
                  <a:pt x="14013075" y="5659744"/>
                  <a:pt x="14012091" y="5663117"/>
                </a:cubicBezTo>
                <a:cubicBezTo>
                  <a:pt x="14010769" y="5667709"/>
                  <a:pt x="14009204" y="5669948"/>
                  <a:pt x="14004089" y="5674666"/>
                </a:cubicBezTo>
                <a:cubicBezTo>
                  <a:pt x="14002385" y="5676239"/>
                  <a:pt x="14000489" y="5678111"/>
                  <a:pt x="13999886" y="5678834"/>
                </a:cubicBezTo>
                <a:cubicBezTo>
                  <a:pt x="13995959" y="5683527"/>
                  <a:pt x="13996278" y="5690733"/>
                  <a:pt x="14000636" y="5695258"/>
                </a:cubicBezTo>
                <a:cubicBezTo>
                  <a:pt x="14005425" y="5700223"/>
                  <a:pt x="14015549" y="5703019"/>
                  <a:pt x="14024393" y="5701786"/>
                </a:cubicBezTo>
                <a:close/>
                <a:moveTo>
                  <a:pt x="10400165" y="10927170"/>
                </a:moveTo>
                <a:cubicBezTo>
                  <a:pt x="10416242" y="10924548"/>
                  <a:pt x="10424343" y="10920068"/>
                  <a:pt x="10431772" y="10909724"/>
                </a:cubicBezTo>
                <a:cubicBezTo>
                  <a:pt x="10438230" y="10900755"/>
                  <a:pt x="10440546" y="10890749"/>
                  <a:pt x="10438688" y="10879914"/>
                </a:cubicBezTo>
                <a:cubicBezTo>
                  <a:pt x="10437535" y="10873191"/>
                  <a:pt x="10435148" y="10867889"/>
                  <a:pt x="10427390" y="10854773"/>
                </a:cubicBezTo>
                <a:cubicBezTo>
                  <a:pt x="10419841" y="10842091"/>
                  <a:pt x="10417631" y="10837431"/>
                  <a:pt x="10415165" y="10829320"/>
                </a:cubicBezTo>
                <a:cubicBezTo>
                  <a:pt x="10412036" y="10818904"/>
                  <a:pt x="10412002" y="10806950"/>
                  <a:pt x="10415096" y="10793653"/>
                </a:cubicBezTo>
                <a:cubicBezTo>
                  <a:pt x="10416931" y="10785544"/>
                  <a:pt x="10424252" y="10758890"/>
                  <a:pt x="10433357" y="10727361"/>
                </a:cubicBezTo>
                <a:cubicBezTo>
                  <a:pt x="10437107" y="10714355"/>
                  <a:pt x="10441691" y="10698383"/>
                  <a:pt x="10443533" y="10691886"/>
                </a:cubicBezTo>
                <a:cubicBezTo>
                  <a:pt x="10445429" y="10685312"/>
                  <a:pt x="10447331" y="10679947"/>
                  <a:pt x="10447723" y="10679879"/>
                </a:cubicBezTo>
                <a:cubicBezTo>
                  <a:pt x="10448179" y="10679801"/>
                  <a:pt x="10451600" y="10680155"/>
                  <a:pt x="10455303" y="10680595"/>
                </a:cubicBezTo>
                <a:cubicBezTo>
                  <a:pt x="10487055" y="10684760"/>
                  <a:pt x="10524984" y="10684976"/>
                  <a:pt x="10556242" y="10681161"/>
                </a:cubicBezTo>
                <a:lnTo>
                  <a:pt x="10565588" y="10680029"/>
                </a:lnTo>
                <a:lnTo>
                  <a:pt x="10564695" y="10684617"/>
                </a:lnTo>
                <a:cubicBezTo>
                  <a:pt x="10563432" y="10691352"/>
                  <a:pt x="10560520" y="10697495"/>
                  <a:pt x="10553948" y="10707357"/>
                </a:cubicBezTo>
                <a:cubicBezTo>
                  <a:pt x="10550737" y="10712140"/>
                  <a:pt x="10547172" y="10717992"/>
                  <a:pt x="10545964" y="10720350"/>
                </a:cubicBezTo>
                <a:cubicBezTo>
                  <a:pt x="10540948" y="10730281"/>
                  <a:pt x="10542356" y="10742805"/>
                  <a:pt x="10549563" y="10751918"/>
                </a:cubicBezTo>
                <a:cubicBezTo>
                  <a:pt x="10555312" y="10759197"/>
                  <a:pt x="10567454" y="10764573"/>
                  <a:pt x="10580533" y="10765623"/>
                </a:cubicBezTo>
                <a:cubicBezTo>
                  <a:pt x="10610361" y="10767967"/>
                  <a:pt x="10638741" y="10754030"/>
                  <a:pt x="10644690" y="10734263"/>
                </a:cubicBezTo>
                <a:cubicBezTo>
                  <a:pt x="10646212" y="10729030"/>
                  <a:pt x="10646221" y="10728692"/>
                  <a:pt x="10645024" y="10721708"/>
                </a:cubicBezTo>
                <a:cubicBezTo>
                  <a:pt x="10643065" y="10710285"/>
                  <a:pt x="10640523" y="10706824"/>
                  <a:pt x="10625491" y="10695560"/>
                </a:cubicBezTo>
                <a:cubicBezTo>
                  <a:pt x="10620412" y="10691795"/>
                  <a:pt x="10615165" y="10687453"/>
                  <a:pt x="10613788" y="10686077"/>
                </a:cubicBezTo>
                <a:cubicBezTo>
                  <a:pt x="10610944" y="10683205"/>
                  <a:pt x="10605136" y="10675197"/>
                  <a:pt x="10604924" y="10673957"/>
                </a:cubicBezTo>
                <a:cubicBezTo>
                  <a:pt x="10604745" y="10672912"/>
                  <a:pt x="10605821" y="10672526"/>
                  <a:pt x="10616955" y="10669677"/>
                </a:cubicBezTo>
                <a:cubicBezTo>
                  <a:pt x="10643485" y="10662977"/>
                  <a:pt x="10674076" y="10651349"/>
                  <a:pt x="10700532" y="10637943"/>
                </a:cubicBezTo>
                <a:lnTo>
                  <a:pt x="10710045" y="10633087"/>
                </a:lnTo>
                <a:lnTo>
                  <a:pt x="10712742" y="10637060"/>
                </a:lnTo>
                <a:cubicBezTo>
                  <a:pt x="10714189" y="10639230"/>
                  <a:pt x="10722068" y="10650310"/>
                  <a:pt x="10730134" y="10661693"/>
                </a:cubicBezTo>
                <a:cubicBezTo>
                  <a:pt x="10771599" y="10719760"/>
                  <a:pt x="10783046" y="10737148"/>
                  <a:pt x="10786742" y="10747736"/>
                </a:cubicBezTo>
                <a:cubicBezTo>
                  <a:pt x="10791828" y="10762117"/>
                  <a:pt x="10791912" y="10770837"/>
                  <a:pt x="10787377" y="10792579"/>
                </a:cubicBezTo>
                <a:cubicBezTo>
                  <a:pt x="10785865" y="10799826"/>
                  <a:pt x="10784413" y="10808205"/>
                  <a:pt x="10784187" y="10811201"/>
                </a:cubicBezTo>
                <a:cubicBezTo>
                  <a:pt x="10782689" y="10830674"/>
                  <a:pt x="10796882" y="10848801"/>
                  <a:pt x="10816592" y="10852477"/>
                </a:cubicBezTo>
                <a:cubicBezTo>
                  <a:pt x="10838242" y="10856492"/>
                  <a:pt x="10869725" y="10844980"/>
                  <a:pt x="10890415" y="10825373"/>
                </a:cubicBezTo>
                <a:cubicBezTo>
                  <a:pt x="10911181" y="10805821"/>
                  <a:pt x="10917946" y="10785713"/>
                  <a:pt x="10909882" y="10767677"/>
                </a:cubicBezTo>
                <a:cubicBezTo>
                  <a:pt x="10907010" y="10761114"/>
                  <a:pt x="10903090" y="10756276"/>
                  <a:pt x="10897158" y="10751851"/>
                </a:cubicBezTo>
                <a:cubicBezTo>
                  <a:pt x="10891138" y="10747306"/>
                  <a:pt x="10884474" y="10744484"/>
                  <a:pt x="10873052" y="10741739"/>
                </a:cubicBezTo>
                <a:cubicBezTo>
                  <a:pt x="10849991" y="10736152"/>
                  <a:pt x="10839757" y="10731322"/>
                  <a:pt x="10830306" y="10721654"/>
                </a:cubicBezTo>
                <a:cubicBezTo>
                  <a:pt x="10821424" y="10712561"/>
                  <a:pt x="10817892" y="10706851"/>
                  <a:pt x="10787986" y="10653118"/>
                </a:cubicBezTo>
                <a:cubicBezTo>
                  <a:pt x="10767764" y="10616673"/>
                  <a:pt x="10759879" y="10602033"/>
                  <a:pt x="10760170" y="10601379"/>
                </a:cubicBezTo>
                <a:cubicBezTo>
                  <a:pt x="10760309" y="10601019"/>
                  <a:pt x="10762836" y="10598906"/>
                  <a:pt x="10765765" y="10596791"/>
                </a:cubicBezTo>
                <a:cubicBezTo>
                  <a:pt x="10787832" y="10580510"/>
                  <a:pt x="10817438" y="10551782"/>
                  <a:pt x="10835816" y="10528876"/>
                </a:cubicBezTo>
                <a:cubicBezTo>
                  <a:pt x="10838305" y="10525762"/>
                  <a:pt x="10840481" y="10523171"/>
                  <a:pt x="10840611" y="10523149"/>
                </a:cubicBezTo>
                <a:cubicBezTo>
                  <a:pt x="10840742" y="10523127"/>
                  <a:pt x="10841947" y="10524667"/>
                  <a:pt x="10843218" y="10526599"/>
                </a:cubicBezTo>
                <a:cubicBezTo>
                  <a:pt x="10847636" y="10533165"/>
                  <a:pt x="10848839" y="10536655"/>
                  <a:pt x="10852146" y="10552415"/>
                </a:cubicBezTo>
                <a:cubicBezTo>
                  <a:pt x="10856244" y="10572005"/>
                  <a:pt x="10857836" y="10575024"/>
                  <a:pt x="10867108" y="10581296"/>
                </a:cubicBezTo>
                <a:cubicBezTo>
                  <a:pt x="10873792" y="10585794"/>
                  <a:pt x="10879612" y="10587215"/>
                  <a:pt x="10887174" y="10586255"/>
                </a:cubicBezTo>
                <a:cubicBezTo>
                  <a:pt x="10894278" y="10585372"/>
                  <a:pt x="10899754" y="10583224"/>
                  <a:pt x="10906178" y="10578763"/>
                </a:cubicBezTo>
                <a:cubicBezTo>
                  <a:pt x="10929432" y="10562748"/>
                  <a:pt x="10944449" y="10531214"/>
                  <a:pt x="10937936" y="10512038"/>
                </a:cubicBezTo>
                <a:cubicBezTo>
                  <a:pt x="10935807" y="10505886"/>
                  <a:pt x="10932597" y="10501666"/>
                  <a:pt x="10926787" y="10497555"/>
                </a:cubicBezTo>
                <a:cubicBezTo>
                  <a:pt x="10921576" y="10493812"/>
                  <a:pt x="10916537" y="10491854"/>
                  <a:pt x="10911441" y="10491519"/>
                </a:cubicBezTo>
                <a:cubicBezTo>
                  <a:pt x="10909808" y="10491395"/>
                  <a:pt x="10902854" y="10491983"/>
                  <a:pt x="10895945" y="10492832"/>
                </a:cubicBezTo>
                <a:cubicBezTo>
                  <a:pt x="10889037" y="10493680"/>
                  <a:pt x="10881278" y="10494272"/>
                  <a:pt x="10878643" y="10494186"/>
                </a:cubicBezTo>
                <a:cubicBezTo>
                  <a:pt x="10873503" y="10493992"/>
                  <a:pt x="10864961" y="10492366"/>
                  <a:pt x="10864129" y="10491433"/>
                </a:cubicBezTo>
                <a:cubicBezTo>
                  <a:pt x="10863878" y="10491141"/>
                  <a:pt x="10865377" y="10488129"/>
                  <a:pt x="10867549" y="10484733"/>
                </a:cubicBezTo>
                <a:cubicBezTo>
                  <a:pt x="10885400" y="10456407"/>
                  <a:pt x="10899595" y="10425955"/>
                  <a:pt x="10911955" y="10389500"/>
                </a:cubicBezTo>
                <a:lnTo>
                  <a:pt x="10913705" y="10384429"/>
                </a:lnTo>
                <a:lnTo>
                  <a:pt x="10941018" y="10388952"/>
                </a:lnTo>
                <a:cubicBezTo>
                  <a:pt x="10987571" y="10396760"/>
                  <a:pt x="11022240" y="10403044"/>
                  <a:pt x="11032681" y="10405555"/>
                </a:cubicBezTo>
                <a:cubicBezTo>
                  <a:pt x="11046696" y="10408930"/>
                  <a:pt x="11057062" y="10414140"/>
                  <a:pt x="11065012" y="10421714"/>
                </a:cubicBezTo>
                <a:cubicBezTo>
                  <a:pt x="11070491" y="10427023"/>
                  <a:pt x="11074829" y="10432730"/>
                  <a:pt x="11082976" y="10445376"/>
                </a:cubicBezTo>
                <a:cubicBezTo>
                  <a:pt x="11094623" y="10463537"/>
                  <a:pt x="11103109" y="10469540"/>
                  <a:pt x="11119118" y="10470827"/>
                </a:cubicBezTo>
                <a:cubicBezTo>
                  <a:pt x="11135529" y="10472112"/>
                  <a:pt x="11150975" y="10462274"/>
                  <a:pt x="11161947" y="10443595"/>
                </a:cubicBezTo>
                <a:cubicBezTo>
                  <a:pt x="11171710" y="10426870"/>
                  <a:pt x="11177074" y="10407606"/>
                  <a:pt x="11177171" y="10388977"/>
                </a:cubicBezTo>
                <a:cubicBezTo>
                  <a:pt x="11177157" y="10381051"/>
                  <a:pt x="11174650" y="10366430"/>
                  <a:pt x="11172238" y="10360595"/>
                </a:cubicBezTo>
                <a:cubicBezTo>
                  <a:pt x="11166403" y="10346544"/>
                  <a:pt x="11154613" y="10337345"/>
                  <a:pt x="11140126" y="10335528"/>
                </a:cubicBezTo>
                <a:cubicBezTo>
                  <a:pt x="11128526" y="10334090"/>
                  <a:pt x="11121373" y="10336258"/>
                  <a:pt x="11103938" y="10346638"/>
                </a:cubicBezTo>
                <a:cubicBezTo>
                  <a:pt x="11088089" y="10356075"/>
                  <a:pt x="11084341" y="10357725"/>
                  <a:pt x="11074107" y="10359950"/>
                </a:cubicBezTo>
                <a:cubicBezTo>
                  <a:pt x="11060437" y="10362899"/>
                  <a:pt x="11051986" y="10362198"/>
                  <a:pt x="11030524" y="10356538"/>
                </a:cubicBezTo>
                <a:cubicBezTo>
                  <a:pt x="11015036" y="10352407"/>
                  <a:pt x="10928245" y="10327779"/>
                  <a:pt x="10927208" y="10327218"/>
                </a:cubicBezTo>
                <a:cubicBezTo>
                  <a:pt x="10927056" y="10327110"/>
                  <a:pt x="10927556" y="10322589"/>
                  <a:pt x="10928315" y="10317218"/>
                </a:cubicBezTo>
                <a:cubicBezTo>
                  <a:pt x="10932845" y="10284861"/>
                  <a:pt x="10933326" y="10245740"/>
                  <a:pt x="10929518" y="10213738"/>
                </a:cubicBezTo>
                <a:cubicBezTo>
                  <a:pt x="10928339" y="10203727"/>
                  <a:pt x="10927776" y="10204361"/>
                  <a:pt x="10935733" y="10206491"/>
                </a:cubicBezTo>
                <a:cubicBezTo>
                  <a:pt x="10942283" y="10208257"/>
                  <a:pt x="10945819" y="10210069"/>
                  <a:pt x="10956980" y="10217563"/>
                </a:cubicBezTo>
                <a:cubicBezTo>
                  <a:pt x="10962516" y="10221250"/>
                  <a:pt x="10968794" y="10224944"/>
                  <a:pt x="10970887" y="10225794"/>
                </a:cubicBezTo>
                <a:cubicBezTo>
                  <a:pt x="10983549" y="10230678"/>
                  <a:pt x="10997419" y="10226150"/>
                  <a:pt x="11005485" y="10214420"/>
                </a:cubicBezTo>
                <a:cubicBezTo>
                  <a:pt x="11018299" y="10195895"/>
                  <a:pt x="11015216" y="10158326"/>
                  <a:pt x="10999148" y="10137496"/>
                </a:cubicBezTo>
                <a:cubicBezTo>
                  <a:pt x="10995172" y="10132332"/>
                  <a:pt x="10987516" y="10126858"/>
                  <a:pt x="10982207" y="10125283"/>
                </a:cubicBezTo>
                <a:cubicBezTo>
                  <a:pt x="10976767" y="10123729"/>
                  <a:pt x="10970334" y="10123824"/>
                  <a:pt x="10964605" y="10125680"/>
                </a:cubicBezTo>
                <a:cubicBezTo>
                  <a:pt x="10956714" y="10128243"/>
                  <a:pt x="10952997" y="10131635"/>
                  <a:pt x="10942243" y="10146111"/>
                </a:cubicBezTo>
                <a:cubicBezTo>
                  <a:pt x="10938857" y="10150656"/>
                  <a:pt x="10934809" y="10155650"/>
                  <a:pt x="10933313" y="10157116"/>
                </a:cubicBezTo>
                <a:cubicBezTo>
                  <a:pt x="10930604" y="10159731"/>
                  <a:pt x="10923433" y="10164925"/>
                  <a:pt x="10922193" y="10165137"/>
                </a:cubicBezTo>
                <a:cubicBezTo>
                  <a:pt x="10921475" y="10165260"/>
                  <a:pt x="10920867" y="10163281"/>
                  <a:pt x="10917708" y="10151124"/>
                </a:cubicBezTo>
                <a:cubicBezTo>
                  <a:pt x="10913472" y="10134649"/>
                  <a:pt x="10906584" y="10114463"/>
                  <a:pt x="10899383" y="10097153"/>
                </a:cubicBezTo>
                <a:cubicBezTo>
                  <a:pt x="10895717" y="10088307"/>
                  <a:pt x="10887459" y="10070708"/>
                  <a:pt x="10884725" y="10065734"/>
                </a:cubicBezTo>
                <a:lnTo>
                  <a:pt x="10883364" y="10063279"/>
                </a:lnTo>
                <a:lnTo>
                  <a:pt x="10891805" y="10057263"/>
                </a:lnTo>
                <a:cubicBezTo>
                  <a:pt x="10907656" y="10045877"/>
                  <a:pt x="10939188" y="10023673"/>
                  <a:pt x="10953294" y="10013863"/>
                </a:cubicBezTo>
                <a:cubicBezTo>
                  <a:pt x="10979955" y="9995383"/>
                  <a:pt x="10989519" y="9989645"/>
                  <a:pt x="10998096" y="9987166"/>
                </a:cubicBezTo>
                <a:cubicBezTo>
                  <a:pt x="11000216" y="9986601"/>
                  <a:pt x="11002967" y="9985793"/>
                  <a:pt x="11004174" y="9985385"/>
                </a:cubicBezTo>
                <a:cubicBezTo>
                  <a:pt x="11007619" y="9984324"/>
                  <a:pt x="11018961" y="9983857"/>
                  <a:pt x="11025060" y="9984559"/>
                </a:cubicBezTo>
                <a:cubicBezTo>
                  <a:pt x="11028142" y="9984903"/>
                  <a:pt x="11035846" y="9986338"/>
                  <a:pt x="11042188" y="9987669"/>
                </a:cubicBezTo>
                <a:cubicBezTo>
                  <a:pt x="11048541" y="9989066"/>
                  <a:pt x="11055960" y="9990414"/>
                  <a:pt x="11058748" y="9990608"/>
                </a:cubicBezTo>
                <a:cubicBezTo>
                  <a:pt x="11072721" y="9991774"/>
                  <a:pt x="11085005" y="9985837"/>
                  <a:pt x="11093625" y="9973810"/>
                </a:cubicBezTo>
                <a:cubicBezTo>
                  <a:pt x="11100786" y="9963848"/>
                  <a:pt x="11102866" y="9952472"/>
                  <a:pt x="11100336" y="9937719"/>
                </a:cubicBezTo>
                <a:cubicBezTo>
                  <a:pt x="11095759" y="9911023"/>
                  <a:pt x="11078729" y="9884580"/>
                  <a:pt x="11057087" y="9870418"/>
                </a:cubicBezTo>
                <a:cubicBezTo>
                  <a:pt x="11044769" y="9862451"/>
                  <a:pt x="11033305" y="9859847"/>
                  <a:pt x="11022029" y="9862654"/>
                </a:cubicBezTo>
                <a:cubicBezTo>
                  <a:pt x="11012689" y="9864995"/>
                  <a:pt x="11003304" y="9871778"/>
                  <a:pt x="10998052" y="9879935"/>
                </a:cubicBezTo>
                <a:cubicBezTo>
                  <a:pt x="10994291" y="9885821"/>
                  <a:pt x="10992774" y="9889911"/>
                  <a:pt x="10988830" y="9905302"/>
                </a:cubicBezTo>
                <a:cubicBezTo>
                  <a:pt x="10984447" y="9922448"/>
                  <a:pt x="10982165" y="9927946"/>
                  <a:pt x="10975773" y="9936904"/>
                </a:cubicBezTo>
                <a:cubicBezTo>
                  <a:pt x="10967327" y="9948767"/>
                  <a:pt x="10961945" y="9952646"/>
                  <a:pt x="10927320" y="9972088"/>
                </a:cubicBezTo>
                <a:cubicBezTo>
                  <a:pt x="10900665" y="9987074"/>
                  <a:pt x="10853768" y="10012921"/>
                  <a:pt x="10853050" y="10013044"/>
                </a:cubicBezTo>
                <a:cubicBezTo>
                  <a:pt x="10852724" y="10013100"/>
                  <a:pt x="10850984" y="10011181"/>
                  <a:pt x="10849243" y="10008859"/>
                </a:cubicBezTo>
                <a:cubicBezTo>
                  <a:pt x="10831122" y="9984282"/>
                  <a:pt x="10806724" y="9958364"/>
                  <a:pt x="10783412" y="9938776"/>
                </a:cubicBezTo>
                <a:cubicBezTo>
                  <a:pt x="10778767" y="9934802"/>
                  <a:pt x="10774056" y="9930839"/>
                  <a:pt x="10773028" y="9929940"/>
                </a:cubicBezTo>
                <a:lnTo>
                  <a:pt x="10771138" y="9928316"/>
                </a:lnTo>
                <a:lnTo>
                  <a:pt x="10773970" y="9926419"/>
                </a:lnTo>
                <a:cubicBezTo>
                  <a:pt x="10778984" y="9923141"/>
                  <a:pt x="10784701" y="9921220"/>
                  <a:pt x="10797568" y="9918678"/>
                </a:cubicBezTo>
                <a:cubicBezTo>
                  <a:pt x="10811740" y="9915912"/>
                  <a:pt x="10816250" y="9914399"/>
                  <a:pt x="10820427" y="9911331"/>
                </a:cubicBezTo>
                <a:cubicBezTo>
                  <a:pt x="10826860" y="9906533"/>
                  <a:pt x="10832038" y="9896373"/>
                  <a:pt x="10832271" y="9887933"/>
                </a:cubicBezTo>
                <a:cubicBezTo>
                  <a:pt x="10832969" y="9867320"/>
                  <a:pt x="10808308" y="9841043"/>
                  <a:pt x="10780980" y="9833298"/>
                </a:cubicBezTo>
                <a:cubicBezTo>
                  <a:pt x="10772358" y="9830813"/>
                  <a:pt x="10768002" y="9830484"/>
                  <a:pt x="10761160" y="9831725"/>
                </a:cubicBezTo>
                <a:cubicBezTo>
                  <a:pt x="10752165" y="9833334"/>
                  <a:pt x="10744876" y="9839018"/>
                  <a:pt x="10740334" y="9847793"/>
                </a:cubicBezTo>
                <a:cubicBezTo>
                  <a:pt x="10736914" y="9854494"/>
                  <a:pt x="10736609" y="9858981"/>
                  <a:pt x="10738487" y="9874248"/>
                </a:cubicBezTo>
                <a:cubicBezTo>
                  <a:pt x="10739370" y="9881353"/>
                  <a:pt x="10740049" y="9889233"/>
                  <a:pt x="10739952" y="9891802"/>
                </a:cubicBezTo>
                <a:cubicBezTo>
                  <a:pt x="10739756" y="9896539"/>
                  <a:pt x="10738541" y="9904341"/>
                  <a:pt x="10737889" y="9904452"/>
                </a:cubicBezTo>
                <a:cubicBezTo>
                  <a:pt x="10737693" y="9904486"/>
                  <a:pt x="10733959" y="9902304"/>
                  <a:pt x="10729603" y="9899624"/>
                </a:cubicBezTo>
                <a:cubicBezTo>
                  <a:pt x="10702135" y="9882832"/>
                  <a:pt x="10674445" y="9869841"/>
                  <a:pt x="10643402" y="9859239"/>
                </a:cubicBezTo>
                <a:cubicBezTo>
                  <a:pt x="10635334" y="9856457"/>
                  <a:pt x="10633217" y="9855476"/>
                  <a:pt x="10633398" y="9854571"/>
                </a:cubicBezTo>
                <a:cubicBezTo>
                  <a:pt x="10633559" y="9853939"/>
                  <a:pt x="10635253" y="9843839"/>
                  <a:pt x="10637255" y="9832006"/>
                </a:cubicBezTo>
                <a:cubicBezTo>
                  <a:pt x="10647497" y="9771053"/>
                  <a:pt x="10653544" y="9739713"/>
                  <a:pt x="10656824" y="9731020"/>
                </a:cubicBezTo>
                <a:cubicBezTo>
                  <a:pt x="10660931" y="9720103"/>
                  <a:pt x="10667354" y="9710938"/>
                  <a:pt x="10675704" y="9703997"/>
                </a:cubicBezTo>
                <a:cubicBezTo>
                  <a:pt x="10678122" y="9702037"/>
                  <a:pt x="10684785" y="9697400"/>
                  <a:pt x="10690396" y="9693683"/>
                </a:cubicBezTo>
                <a:cubicBezTo>
                  <a:pt x="10704060" y="9684823"/>
                  <a:pt x="10707704" y="9681779"/>
                  <a:pt x="10712095" y="9675651"/>
                </a:cubicBezTo>
                <a:cubicBezTo>
                  <a:pt x="10717934" y="9667393"/>
                  <a:pt x="10720140" y="9657138"/>
                  <a:pt x="10718305" y="9646433"/>
                </a:cubicBezTo>
                <a:cubicBezTo>
                  <a:pt x="10716727" y="9637229"/>
                  <a:pt x="10712413" y="9629704"/>
                  <a:pt x="10704463" y="9622131"/>
                </a:cubicBezTo>
                <a:cubicBezTo>
                  <a:pt x="10693179" y="9611568"/>
                  <a:pt x="10671796" y="9601661"/>
                  <a:pt x="10654279" y="9599021"/>
                </a:cubicBezTo>
                <a:cubicBezTo>
                  <a:pt x="10641587" y="9597098"/>
                  <a:pt x="10637080" y="9597065"/>
                  <a:pt x="10624755" y="9598842"/>
                </a:cubicBezTo>
                <a:cubicBezTo>
                  <a:pt x="10614517" y="9600261"/>
                  <a:pt x="10612712" y="9600705"/>
                  <a:pt x="10607965" y="9602796"/>
                </a:cubicBezTo>
                <a:cubicBezTo>
                  <a:pt x="10599904" y="9606328"/>
                  <a:pt x="10595533" y="9609832"/>
                  <a:pt x="10590829" y="9616485"/>
                </a:cubicBezTo>
                <a:cubicBezTo>
                  <a:pt x="10587585" y="9621073"/>
                  <a:pt x="10586333" y="9623572"/>
                  <a:pt x="10584994" y="9628303"/>
                </a:cubicBezTo>
                <a:cubicBezTo>
                  <a:pt x="10582735" y="9636283"/>
                  <a:pt x="10582634" y="9640399"/>
                  <a:pt x="10584447" y="9648622"/>
                </a:cubicBezTo>
                <a:cubicBezTo>
                  <a:pt x="10586081" y="9655800"/>
                  <a:pt x="10587455" y="9658722"/>
                  <a:pt x="10597156" y="9674932"/>
                </a:cubicBezTo>
                <a:cubicBezTo>
                  <a:pt x="10607798" y="9692727"/>
                  <a:pt x="10611146" y="9705592"/>
                  <a:pt x="10609231" y="9722248"/>
                </a:cubicBezTo>
                <a:cubicBezTo>
                  <a:pt x="10608209" y="9731561"/>
                  <a:pt x="10604069" y="9747389"/>
                  <a:pt x="10588612" y="9801038"/>
                </a:cubicBezTo>
                <a:cubicBezTo>
                  <a:pt x="10584937" y="9813696"/>
                  <a:pt x="10580770" y="9828185"/>
                  <a:pt x="10579303" y="9833341"/>
                </a:cubicBezTo>
                <a:lnTo>
                  <a:pt x="10576668" y="9842662"/>
                </a:lnTo>
                <a:lnTo>
                  <a:pt x="10570590" y="9841689"/>
                </a:lnTo>
                <a:cubicBezTo>
                  <a:pt x="10539780" y="9836758"/>
                  <a:pt x="10502001" y="9835845"/>
                  <a:pt x="10467377" y="9839228"/>
                </a:cubicBezTo>
                <a:lnTo>
                  <a:pt x="10456071" y="9840293"/>
                </a:lnTo>
                <a:lnTo>
                  <a:pt x="10457011" y="9836370"/>
                </a:lnTo>
                <a:cubicBezTo>
                  <a:pt x="10458806" y="9829208"/>
                  <a:pt x="10460952" y="9824876"/>
                  <a:pt x="10467633" y="9814861"/>
                </a:cubicBezTo>
                <a:cubicBezTo>
                  <a:pt x="10477761" y="9799484"/>
                  <a:pt x="10479598" y="9794130"/>
                  <a:pt x="10477975" y="9784665"/>
                </a:cubicBezTo>
                <a:cubicBezTo>
                  <a:pt x="10476464" y="9775853"/>
                  <a:pt x="10472123" y="9769341"/>
                  <a:pt x="10464250" y="9764173"/>
                </a:cubicBezTo>
                <a:cubicBezTo>
                  <a:pt x="10453505" y="9757146"/>
                  <a:pt x="10438145" y="9754942"/>
                  <a:pt x="10420643" y="9757876"/>
                </a:cubicBezTo>
                <a:cubicBezTo>
                  <a:pt x="10403533" y="9760742"/>
                  <a:pt x="10389773" y="9767872"/>
                  <a:pt x="10382014" y="9777870"/>
                </a:cubicBezTo>
                <a:cubicBezTo>
                  <a:pt x="10375977" y="9785759"/>
                  <a:pt x="10374250" y="9793715"/>
                  <a:pt x="10376593" y="9803459"/>
                </a:cubicBezTo>
                <a:cubicBezTo>
                  <a:pt x="10378671" y="9812443"/>
                  <a:pt x="10382295" y="9816726"/>
                  <a:pt x="10397021" y="9827775"/>
                </a:cubicBezTo>
                <a:cubicBezTo>
                  <a:pt x="10401576" y="9831226"/>
                  <a:pt x="10406921" y="9835753"/>
                  <a:pt x="10408901" y="9837899"/>
                </a:cubicBezTo>
                <a:cubicBezTo>
                  <a:pt x="10412304" y="9841683"/>
                  <a:pt x="10415768" y="9846599"/>
                  <a:pt x="10415389" y="9847134"/>
                </a:cubicBezTo>
                <a:cubicBezTo>
                  <a:pt x="10415281" y="9847287"/>
                  <a:pt x="10410856" y="9848516"/>
                  <a:pt x="10405517" y="9849902"/>
                </a:cubicBezTo>
                <a:cubicBezTo>
                  <a:pt x="10374017" y="9857789"/>
                  <a:pt x="10342144" y="9869772"/>
                  <a:pt x="10314767" y="9884074"/>
                </a:cubicBezTo>
                <a:cubicBezTo>
                  <a:pt x="10311064" y="9885986"/>
                  <a:pt x="10307957" y="9887459"/>
                  <a:pt x="10307870" y="9887340"/>
                </a:cubicBezTo>
                <a:cubicBezTo>
                  <a:pt x="10307411" y="9887015"/>
                  <a:pt x="10277438" y="9844650"/>
                  <a:pt x="10266380" y="9828740"/>
                </a:cubicBezTo>
                <a:cubicBezTo>
                  <a:pt x="10239058" y="9789682"/>
                  <a:pt x="10235072" y="9782504"/>
                  <a:pt x="10232633" y="9768275"/>
                </a:cubicBezTo>
                <a:cubicBezTo>
                  <a:pt x="10230864" y="9757962"/>
                  <a:pt x="10231429" y="9750675"/>
                  <a:pt x="10235607" y="9731548"/>
                </a:cubicBezTo>
                <a:cubicBezTo>
                  <a:pt x="10238644" y="9717522"/>
                  <a:pt x="10238908" y="9713579"/>
                  <a:pt x="10237610" y="9706008"/>
                </a:cubicBezTo>
                <a:cubicBezTo>
                  <a:pt x="10236737" y="9700916"/>
                  <a:pt x="10236075" y="9699014"/>
                  <a:pt x="10233880" y="9695225"/>
                </a:cubicBezTo>
                <a:cubicBezTo>
                  <a:pt x="10222137" y="9674930"/>
                  <a:pt x="10200172" y="9668685"/>
                  <a:pt x="10172455" y="9677872"/>
                </a:cubicBezTo>
                <a:cubicBezTo>
                  <a:pt x="10149630" y="9685414"/>
                  <a:pt x="10130416" y="9699526"/>
                  <a:pt x="10118395" y="9717579"/>
                </a:cubicBezTo>
                <a:cubicBezTo>
                  <a:pt x="10113639" y="9724711"/>
                  <a:pt x="10111355" y="9729806"/>
                  <a:pt x="10109884" y="9736508"/>
                </a:cubicBezTo>
                <a:cubicBezTo>
                  <a:pt x="10105686" y="9755908"/>
                  <a:pt x="10118232" y="9775795"/>
                  <a:pt x="10138620" y="9782244"/>
                </a:cubicBezTo>
                <a:cubicBezTo>
                  <a:pt x="10142163" y="9783316"/>
                  <a:pt x="10149434" y="9785362"/>
                  <a:pt x="10154840" y="9786720"/>
                </a:cubicBezTo>
                <a:cubicBezTo>
                  <a:pt x="10167755" y="9789948"/>
                  <a:pt x="10174811" y="9792703"/>
                  <a:pt x="10181625" y="9797178"/>
                </a:cubicBezTo>
                <a:cubicBezTo>
                  <a:pt x="10195777" y="9806443"/>
                  <a:pt x="10200883" y="9813496"/>
                  <a:pt x="10226673" y="9860073"/>
                </a:cubicBezTo>
                <a:cubicBezTo>
                  <a:pt x="10228528" y="9863451"/>
                  <a:pt x="10232897" y="9871302"/>
                  <a:pt x="10236388" y="9877557"/>
                </a:cubicBezTo>
                <a:cubicBezTo>
                  <a:pt x="10239880" y="9883812"/>
                  <a:pt x="10246325" y="9895541"/>
                  <a:pt x="10250804" y="9903642"/>
                </a:cubicBezTo>
                <a:lnTo>
                  <a:pt x="10258918" y="9918444"/>
                </a:lnTo>
                <a:lnTo>
                  <a:pt x="10253971" y="9922115"/>
                </a:lnTo>
                <a:cubicBezTo>
                  <a:pt x="10229683" y="9940322"/>
                  <a:pt x="10202837" y="9965956"/>
                  <a:pt x="10183602" y="9989345"/>
                </a:cubicBezTo>
                <a:cubicBezTo>
                  <a:pt x="10178092" y="9996001"/>
                  <a:pt x="10177453" y="9996581"/>
                  <a:pt x="10176490" y="9995671"/>
                </a:cubicBezTo>
                <a:cubicBezTo>
                  <a:pt x="10174085" y="9993395"/>
                  <a:pt x="10171621" y="9985688"/>
                  <a:pt x="10168648" y="9971482"/>
                </a:cubicBezTo>
                <a:cubicBezTo>
                  <a:pt x="10167033" y="9963629"/>
                  <a:pt x="10165136" y="9956093"/>
                  <a:pt x="10164498" y="9954724"/>
                </a:cubicBezTo>
                <a:cubicBezTo>
                  <a:pt x="10162158" y="9950086"/>
                  <a:pt x="10158820" y="9946291"/>
                  <a:pt x="10154255" y="9943176"/>
                </a:cubicBezTo>
                <a:cubicBezTo>
                  <a:pt x="10141936" y="9934807"/>
                  <a:pt x="10127909" y="9936069"/>
                  <a:pt x="10113112" y="9946938"/>
                </a:cubicBezTo>
                <a:cubicBezTo>
                  <a:pt x="10090719" y="9963275"/>
                  <a:pt x="10076666" y="9993771"/>
                  <a:pt x="10082979" y="10012174"/>
                </a:cubicBezTo>
                <a:cubicBezTo>
                  <a:pt x="10086678" y="10023165"/>
                  <a:pt x="10097561" y="10031781"/>
                  <a:pt x="10109017" y="10032773"/>
                </a:cubicBezTo>
                <a:cubicBezTo>
                  <a:pt x="10111468" y="10032957"/>
                  <a:pt x="10118313" y="10032523"/>
                  <a:pt x="10125940" y="10031551"/>
                </a:cubicBezTo>
                <a:cubicBezTo>
                  <a:pt x="10137854" y="10030113"/>
                  <a:pt x="10144536" y="10029908"/>
                  <a:pt x="10149690" y="10030973"/>
                </a:cubicBezTo>
                <a:cubicBezTo>
                  <a:pt x="10150867" y="10031174"/>
                  <a:pt x="10151925" y="10031463"/>
                  <a:pt x="10152001" y="10031517"/>
                </a:cubicBezTo>
                <a:cubicBezTo>
                  <a:pt x="10152143" y="10031560"/>
                  <a:pt x="10149206" y="10036767"/>
                  <a:pt x="10145436" y="10042990"/>
                </a:cubicBezTo>
                <a:cubicBezTo>
                  <a:pt x="10129071" y="10070187"/>
                  <a:pt x="10115354" y="10100289"/>
                  <a:pt x="10105168" y="10131399"/>
                </a:cubicBezTo>
                <a:cubicBezTo>
                  <a:pt x="10103537" y="10136382"/>
                  <a:pt x="10102087" y="10140460"/>
                  <a:pt x="10101956" y="10140483"/>
                </a:cubicBezTo>
                <a:cubicBezTo>
                  <a:pt x="10101042" y="10140639"/>
                  <a:pt x="10028351" y="10128108"/>
                  <a:pt x="10009043" y="10124430"/>
                </a:cubicBezTo>
                <a:cubicBezTo>
                  <a:pt x="9979330" y="10118841"/>
                  <a:pt x="9969930" y="10115346"/>
                  <a:pt x="9959327" y="10106011"/>
                </a:cubicBezTo>
                <a:cubicBezTo>
                  <a:pt x="9953227" y="10100606"/>
                  <a:pt x="9949646" y="10096181"/>
                  <a:pt x="9941160" y="10083122"/>
                </a:cubicBezTo>
                <a:cubicBezTo>
                  <a:pt x="9937322" y="10077196"/>
                  <a:pt x="9932872" y="10070836"/>
                  <a:pt x="9931350" y="10069014"/>
                </a:cubicBezTo>
                <a:cubicBezTo>
                  <a:pt x="9927475" y="10064438"/>
                  <a:pt x="9919481" y="10058955"/>
                  <a:pt x="9914215" y="10057237"/>
                </a:cubicBezTo>
                <a:cubicBezTo>
                  <a:pt x="9905177" y="10054285"/>
                  <a:pt x="9893628" y="10054719"/>
                  <a:pt x="9885644" y="10058306"/>
                </a:cubicBezTo>
                <a:cubicBezTo>
                  <a:pt x="9865046" y="10067482"/>
                  <a:pt x="9848454" y="10097271"/>
                  <a:pt x="9845722" y="10129924"/>
                </a:cubicBezTo>
                <a:cubicBezTo>
                  <a:pt x="9845144" y="10136742"/>
                  <a:pt x="9845254" y="10139344"/>
                  <a:pt x="9846650" y="10149049"/>
                </a:cubicBezTo>
                <a:cubicBezTo>
                  <a:pt x="9848508" y="10162236"/>
                  <a:pt x="9850274" y="10167443"/>
                  <a:pt x="9855348" y="10174703"/>
                </a:cubicBezTo>
                <a:cubicBezTo>
                  <a:pt x="9861463" y="10183331"/>
                  <a:pt x="9873196" y="10189852"/>
                  <a:pt x="9884523" y="10190867"/>
                </a:cubicBezTo>
                <a:cubicBezTo>
                  <a:pt x="9889914" y="10191353"/>
                  <a:pt x="9899159" y="10189634"/>
                  <a:pt x="9904841" y="10187114"/>
                </a:cubicBezTo>
                <a:cubicBezTo>
                  <a:pt x="9907458" y="10185926"/>
                  <a:pt x="9913778" y="10182424"/>
                  <a:pt x="9919021" y="10179307"/>
                </a:cubicBezTo>
                <a:cubicBezTo>
                  <a:pt x="9938745" y="10167392"/>
                  <a:pt x="9948996" y="10164089"/>
                  <a:pt x="9964184" y="10164509"/>
                </a:cubicBezTo>
                <a:cubicBezTo>
                  <a:pt x="9975529" y="10164848"/>
                  <a:pt x="9985774" y="10167392"/>
                  <a:pt x="10047462" y="10185102"/>
                </a:cubicBezTo>
                <a:cubicBezTo>
                  <a:pt x="10060107" y="10188713"/>
                  <a:pt x="10074736" y="10192924"/>
                  <a:pt x="10080098" y="10194423"/>
                </a:cubicBezTo>
                <a:lnTo>
                  <a:pt x="10089702" y="10197144"/>
                </a:lnTo>
                <a:lnTo>
                  <a:pt x="10089089" y="10201012"/>
                </a:lnTo>
                <a:cubicBezTo>
                  <a:pt x="10084527" y="10228873"/>
                  <a:pt x="10083720" y="10268049"/>
                  <a:pt x="10087006" y="10302493"/>
                </a:cubicBezTo>
                <a:cubicBezTo>
                  <a:pt x="10087614" y="10309175"/>
                  <a:pt x="10087719" y="10312920"/>
                  <a:pt x="10087262" y="10312998"/>
                </a:cubicBezTo>
                <a:cubicBezTo>
                  <a:pt x="10084847" y="10313413"/>
                  <a:pt x="10074568" y="10308321"/>
                  <a:pt x="10065406" y="10302300"/>
                </a:cubicBezTo>
                <a:cubicBezTo>
                  <a:pt x="10049397" y="10291606"/>
                  <a:pt x="10044971" y="10290081"/>
                  <a:pt x="10035430" y="10291649"/>
                </a:cubicBezTo>
                <a:cubicBezTo>
                  <a:pt x="10025837" y="10293294"/>
                  <a:pt x="10020334" y="10296858"/>
                  <a:pt x="10014832" y="10305125"/>
                </a:cubicBezTo>
                <a:cubicBezTo>
                  <a:pt x="10011199" y="10310586"/>
                  <a:pt x="10009318" y="10315679"/>
                  <a:pt x="10008114" y="10323545"/>
                </a:cubicBezTo>
                <a:cubicBezTo>
                  <a:pt x="10003804" y="10351699"/>
                  <a:pt x="10016246" y="10383901"/>
                  <a:pt x="10034638" y="10392035"/>
                </a:cubicBezTo>
                <a:cubicBezTo>
                  <a:pt x="10040747" y="10394751"/>
                  <a:pt x="10044581" y="10395169"/>
                  <a:pt x="10051695" y="10393949"/>
                </a:cubicBezTo>
                <a:cubicBezTo>
                  <a:pt x="10062006" y="10392181"/>
                  <a:pt x="10066649" y="10388697"/>
                  <a:pt x="10076330" y="10375413"/>
                </a:cubicBezTo>
                <a:cubicBezTo>
                  <a:pt x="10083513" y="10365581"/>
                  <a:pt x="10087335" y="10361230"/>
                  <a:pt x="10091924" y="10357822"/>
                </a:cubicBezTo>
                <a:lnTo>
                  <a:pt x="10095385" y="10355281"/>
                </a:lnTo>
                <a:lnTo>
                  <a:pt x="10096304" y="10358684"/>
                </a:lnTo>
                <a:cubicBezTo>
                  <a:pt x="10096814" y="10360478"/>
                  <a:pt x="10098531" y="10366970"/>
                  <a:pt x="10100159" y="10372940"/>
                </a:cubicBezTo>
                <a:cubicBezTo>
                  <a:pt x="10107405" y="10399918"/>
                  <a:pt x="10119382" y="10430587"/>
                  <a:pt x="10132388" y="10455503"/>
                </a:cubicBezTo>
                <a:cubicBezTo>
                  <a:pt x="10134893" y="10460314"/>
                  <a:pt x="10137025" y="10464518"/>
                  <a:pt x="10137080" y="10464844"/>
                </a:cubicBezTo>
                <a:cubicBezTo>
                  <a:pt x="10137148" y="10465236"/>
                  <a:pt x="10133058" y="10468423"/>
                  <a:pt x="10128089" y="10471963"/>
                </a:cubicBezTo>
                <a:cubicBezTo>
                  <a:pt x="10041191" y="10533695"/>
                  <a:pt x="10037239" y="10536120"/>
                  <a:pt x="10019814" y="10539108"/>
                </a:cubicBezTo>
                <a:cubicBezTo>
                  <a:pt x="10008523" y="10541044"/>
                  <a:pt x="10003219" y="10540676"/>
                  <a:pt x="9985229" y="10536840"/>
                </a:cubicBezTo>
                <a:cubicBezTo>
                  <a:pt x="9962137" y="10531863"/>
                  <a:pt x="9954205" y="10532618"/>
                  <a:pt x="9942823" y="10540684"/>
                </a:cubicBezTo>
                <a:cubicBezTo>
                  <a:pt x="9932526" y="10548027"/>
                  <a:pt x="9926836" y="10557939"/>
                  <a:pt x="9925361" y="10570891"/>
                </a:cubicBezTo>
                <a:cubicBezTo>
                  <a:pt x="9924537" y="10578625"/>
                  <a:pt x="9927425" y="10595465"/>
                  <a:pt x="9931204" y="10604964"/>
                </a:cubicBezTo>
                <a:cubicBezTo>
                  <a:pt x="9942427" y="10632805"/>
                  <a:pt x="9964109" y="10655427"/>
                  <a:pt x="9984984" y="10661188"/>
                </a:cubicBezTo>
                <a:cubicBezTo>
                  <a:pt x="9991599" y="10662943"/>
                  <a:pt x="9996151" y="10663237"/>
                  <a:pt x="10002155" y="10662208"/>
                </a:cubicBezTo>
                <a:cubicBezTo>
                  <a:pt x="10013708" y="10660227"/>
                  <a:pt x="10025391" y="10651572"/>
                  <a:pt x="10030698" y="10640986"/>
                </a:cubicBezTo>
                <a:cubicBezTo>
                  <a:pt x="10033340" y="10635628"/>
                  <a:pt x="10034703" y="10631430"/>
                  <a:pt x="10038079" y="10617816"/>
                </a:cubicBezTo>
                <a:cubicBezTo>
                  <a:pt x="10041317" y="10604965"/>
                  <a:pt x="10043144" y="10599948"/>
                  <a:pt x="10046944" y="10593114"/>
                </a:cubicBezTo>
                <a:cubicBezTo>
                  <a:pt x="10052579" y="10582876"/>
                  <a:pt x="10061304" y="10574594"/>
                  <a:pt x="10075242" y="10566156"/>
                </a:cubicBezTo>
                <a:cubicBezTo>
                  <a:pt x="10084067" y="10560813"/>
                  <a:pt x="10100896" y="10551209"/>
                  <a:pt x="10113427" y="10544357"/>
                </a:cubicBezTo>
                <a:cubicBezTo>
                  <a:pt x="10119746" y="10540854"/>
                  <a:pt x="10132331" y="10533926"/>
                  <a:pt x="10157304" y="10520102"/>
                </a:cubicBezTo>
                <a:cubicBezTo>
                  <a:pt x="10163189" y="10516809"/>
                  <a:pt x="10168391" y="10514237"/>
                  <a:pt x="10168806" y="10514301"/>
                </a:cubicBezTo>
                <a:cubicBezTo>
                  <a:pt x="10169219" y="10514364"/>
                  <a:pt x="10171978" y="10517519"/>
                  <a:pt x="10174836" y="10521262"/>
                </a:cubicBezTo>
                <a:cubicBezTo>
                  <a:pt x="10192295" y="10543936"/>
                  <a:pt x="10216316" y="10568442"/>
                  <a:pt x="10240379" y="10588102"/>
                </a:cubicBezTo>
                <a:lnTo>
                  <a:pt x="10247176" y="10593655"/>
                </a:lnTo>
                <a:lnTo>
                  <a:pt x="10244637" y="10595300"/>
                </a:lnTo>
                <a:cubicBezTo>
                  <a:pt x="10238896" y="10599040"/>
                  <a:pt x="10235330" y="10600188"/>
                  <a:pt x="10220278" y="10603307"/>
                </a:cubicBezTo>
                <a:cubicBezTo>
                  <a:pt x="10200626" y="10607415"/>
                  <a:pt x="10196792" y="10609349"/>
                  <a:pt x="10191074" y="10617923"/>
                </a:cubicBezTo>
                <a:cubicBezTo>
                  <a:pt x="10182793" y="10630362"/>
                  <a:pt x="10183713" y="10643172"/>
                  <a:pt x="10194048" y="10657997"/>
                </a:cubicBezTo>
                <a:cubicBezTo>
                  <a:pt x="10199408" y="10665745"/>
                  <a:pt x="10205379" y="10671575"/>
                  <a:pt x="10213888" y="10677709"/>
                </a:cubicBezTo>
                <a:cubicBezTo>
                  <a:pt x="10228579" y="10688158"/>
                  <a:pt x="10243601" y="10692705"/>
                  <a:pt x="10256198" y="10690545"/>
                </a:cubicBezTo>
                <a:cubicBezTo>
                  <a:pt x="10264812" y="10689068"/>
                  <a:pt x="10270423" y="10685351"/>
                  <a:pt x="10275428" y="10677707"/>
                </a:cubicBezTo>
                <a:cubicBezTo>
                  <a:pt x="10280509" y="10670116"/>
                  <a:pt x="10281735" y="10662380"/>
                  <a:pt x="10279831" y="10650881"/>
                </a:cubicBezTo>
                <a:cubicBezTo>
                  <a:pt x="10278174" y="10641221"/>
                  <a:pt x="10277614" y="10630902"/>
                  <a:pt x="10278426" y="10625051"/>
                </a:cubicBezTo>
                <a:cubicBezTo>
                  <a:pt x="10279583" y="10616521"/>
                  <a:pt x="10279452" y="10616544"/>
                  <a:pt x="10286068" y="10620650"/>
                </a:cubicBezTo>
                <a:cubicBezTo>
                  <a:pt x="10314640" y="10638395"/>
                  <a:pt x="10349792" y="10654541"/>
                  <a:pt x="10379936" y="10663819"/>
                </a:cubicBezTo>
                <a:cubicBezTo>
                  <a:pt x="10385114" y="10665417"/>
                  <a:pt x="10389421" y="10667030"/>
                  <a:pt x="10389488" y="10667422"/>
                </a:cubicBezTo>
                <a:cubicBezTo>
                  <a:pt x="10389634" y="10668271"/>
                  <a:pt x="10384351" y="10700152"/>
                  <a:pt x="10379104" y="10730280"/>
                </a:cubicBezTo>
                <a:cubicBezTo>
                  <a:pt x="10368810" y="10789360"/>
                  <a:pt x="10366434" y="10798234"/>
                  <a:pt x="10357772" y="10810402"/>
                </a:cubicBezTo>
                <a:cubicBezTo>
                  <a:pt x="10351639" y="10818912"/>
                  <a:pt x="10346088" y="10823761"/>
                  <a:pt x="10331847" y="10832788"/>
                </a:cubicBezTo>
                <a:cubicBezTo>
                  <a:pt x="10319181" y="10840805"/>
                  <a:pt x="10315180" y="10844112"/>
                  <a:pt x="10310702" y="10850524"/>
                </a:cubicBezTo>
                <a:cubicBezTo>
                  <a:pt x="10304257" y="10859557"/>
                  <a:pt x="10302284" y="10868429"/>
                  <a:pt x="10304243" y="10879852"/>
                </a:cubicBezTo>
                <a:cubicBezTo>
                  <a:pt x="10306102" y="10891090"/>
                  <a:pt x="10312482" y="10900478"/>
                  <a:pt x="10324018" y="10908982"/>
                </a:cubicBezTo>
                <a:cubicBezTo>
                  <a:pt x="10341539" y="10921836"/>
                  <a:pt x="10365088" y="10929086"/>
                  <a:pt x="10388611" y="10928748"/>
                </a:cubicBezTo>
                <a:cubicBezTo>
                  <a:pt x="10389558" y="10928787"/>
                  <a:pt x="10394737" y="10928034"/>
                  <a:pt x="10400165" y="10927170"/>
                </a:cubicBezTo>
                <a:close/>
                <a:moveTo>
                  <a:pt x="16733248" y="12080094"/>
                </a:moveTo>
                <a:cubicBezTo>
                  <a:pt x="16848243" y="12061337"/>
                  <a:pt x="16906181" y="12029296"/>
                  <a:pt x="16959327" y="11955303"/>
                </a:cubicBezTo>
                <a:cubicBezTo>
                  <a:pt x="17005512" y="11891153"/>
                  <a:pt x="17022074" y="11819588"/>
                  <a:pt x="17008786" y="11742086"/>
                </a:cubicBezTo>
                <a:cubicBezTo>
                  <a:pt x="17000541" y="11694000"/>
                  <a:pt x="16983465" y="11656077"/>
                  <a:pt x="16927977" y="11562263"/>
                </a:cubicBezTo>
                <a:cubicBezTo>
                  <a:pt x="16873981" y="11471555"/>
                  <a:pt x="16858175" y="11438220"/>
                  <a:pt x="16840538" y="11380210"/>
                </a:cubicBezTo>
                <a:cubicBezTo>
                  <a:pt x="16818155" y="11305709"/>
                  <a:pt x="16817910" y="11220206"/>
                  <a:pt x="16840046" y="11125097"/>
                </a:cubicBezTo>
                <a:cubicBezTo>
                  <a:pt x="16853166" y="11067095"/>
                  <a:pt x="16905533" y="10876451"/>
                  <a:pt x="16970661" y="10650938"/>
                </a:cubicBezTo>
                <a:cubicBezTo>
                  <a:pt x="16997478" y="10557909"/>
                  <a:pt x="17030270" y="10443672"/>
                  <a:pt x="17043444" y="10397199"/>
                </a:cubicBezTo>
                <a:cubicBezTo>
                  <a:pt x="17057007" y="10350177"/>
                  <a:pt x="17070609" y="10311800"/>
                  <a:pt x="17073409" y="10311320"/>
                </a:cubicBezTo>
                <a:cubicBezTo>
                  <a:pt x="17076677" y="10310759"/>
                  <a:pt x="17101140" y="10313294"/>
                  <a:pt x="17127628" y="10316442"/>
                </a:cubicBezTo>
                <a:cubicBezTo>
                  <a:pt x="17354742" y="10346226"/>
                  <a:pt x="17626028" y="10347770"/>
                  <a:pt x="17849606" y="10320490"/>
                </a:cubicBezTo>
                <a:lnTo>
                  <a:pt x="17916453" y="10312392"/>
                </a:lnTo>
                <a:lnTo>
                  <a:pt x="17910067" y="10345206"/>
                </a:lnTo>
                <a:cubicBezTo>
                  <a:pt x="17901026" y="10393375"/>
                  <a:pt x="17880209" y="10437314"/>
                  <a:pt x="17833197" y="10507853"/>
                </a:cubicBezTo>
                <a:cubicBezTo>
                  <a:pt x="17810231" y="10542069"/>
                  <a:pt x="17784732" y="10583927"/>
                  <a:pt x="17776089" y="10600788"/>
                </a:cubicBezTo>
                <a:cubicBezTo>
                  <a:pt x="17740215" y="10671819"/>
                  <a:pt x="17750290" y="10761406"/>
                  <a:pt x="17801829" y="10826581"/>
                </a:cubicBezTo>
                <a:cubicBezTo>
                  <a:pt x="17842953" y="10878644"/>
                  <a:pt x="17929795" y="10917101"/>
                  <a:pt x="18023346" y="10924611"/>
                </a:cubicBezTo>
                <a:cubicBezTo>
                  <a:pt x="18236696" y="10941376"/>
                  <a:pt x="18439689" y="10841690"/>
                  <a:pt x="18482242" y="10700305"/>
                </a:cubicBezTo>
                <a:cubicBezTo>
                  <a:pt x="18493123" y="10662874"/>
                  <a:pt x="18493190" y="10660460"/>
                  <a:pt x="18484624" y="10610505"/>
                </a:cubicBezTo>
                <a:cubicBezTo>
                  <a:pt x="18470616" y="10528803"/>
                  <a:pt x="18452434" y="10504045"/>
                  <a:pt x="18344916" y="10423478"/>
                </a:cubicBezTo>
                <a:cubicBezTo>
                  <a:pt x="18308584" y="10396545"/>
                  <a:pt x="18271063" y="10365492"/>
                  <a:pt x="18261206" y="10355648"/>
                </a:cubicBezTo>
                <a:cubicBezTo>
                  <a:pt x="18240866" y="10335106"/>
                  <a:pt x="18199329" y="10277827"/>
                  <a:pt x="18197808" y="10268957"/>
                </a:cubicBezTo>
                <a:cubicBezTo>
                  <a:pt x="18196528" y="10261487"/>
                  <a:pt x="18204223" y="10258725"/>
                  <a:pt x="18283859" y="10238343"/>
                </a:cubicBezTo>
                <a:cubicBezTo>
                  <a:pt x="18473625" y="10190426"/>
                  <a:pt x="18692425" y="10107254"/>
                  <a:pt x="18881652" y="10011370"/>
                </a:cubicBezTo>
                <a:lnTo>
                  <a:pt x="18949700" y="9976633"/>
                </a:lnTo>
                <a:lnTo>
                  <a:pt x="18968988" y="10005046"/>
                </a:lnTo>
                <a:cubicBezTo>
                  <a:pt x="18979338" y="10020573"/>
                  <a:pt x="19035694" y="10099821"/>
                  <a:pt x="19093383" y="10181243"/>
                </a:cubicBezTo>
                <a:cubicBezTo>
                  <a:pt x="19389967" y="10596570"/>
                  <a:pt x="19471839" y="10720945"/>
                  <a:pt x="19498279" y="10796671"/>
                </a:cubicBezTo>
                <a:cubicBezTo>
                  <a:pt x="19534656" y="10899531"/>
                  <a:pt x="19535259" y="10961905"/>
                  <a:pt x="19502818" y="11117413"/>
                </a:cubicBezTo>
                <a:cubicBezTo>
                  <a:pt x="19492002" y="11169250"/>
                  <a:pt x="19481616" y="11229182"/>
                  <a:pt x="19480005" y="11250608"/>
                </a:cubicBezTo>
                <a:cubicBezTo>
                  <a:pt x="19469287" y="11389894"/>
                  <a:pt x="19570807" y="11519553"/>
                  <a:pt x="19711788" y="11545841"/>
                </a:cubicBezTo>
                <a:cubicBezTo>
                  <a:pt x="19866638" y="11574561"/>
                  <a:pt x="20091826" y="11492215"/>
                  <a:pt x="20239812" y="11351978"/>
                </a:cubicBezTo>
                <a:cubicBezTo>
                  <a:pt x="20388347" y="11212127"/>
                  <a:pt x="20436728" y="11068305"/>
                  <a:pt x="20379048" y="10939299"/>
                </a:cubicBezTo>
                <a:cubicBezTo>
                  <a:pt x="20358506" y="10892360"/>
                  <a:pt x="20330468" y="10857756"/>
                  <a:pt x="20288040" y="10826104"/>
                </a:cubicBezTo>
                <a:cubicBezTo>
                  <a:pt x="20244985" y="10793598"/>
                  <a:pt x="20197315" y="10773415"/>
                  <a:pt x="20115621" y="10753781"/>
                </a:cubicBezTo>
                <a:cubicBezTo>
                  <a:pt x="19950674" y="10713819"/>
                  <a:pt x="19877475" y="10679269"/>
                  <a:pt x="19809876" y="10610119"/>
                </a:cubicBezTo>
                <a:cubicBezTo>
                  <a:pt x="19746345" y="10545078"/>
                  <a:pt x="19721081" y="10504234"/>
                  <a:pt x="19507179" y="10119905"/>
                </a:cubicBezTo>
                <a:cubicBezTo>
                  <a:pt x="19362532" y="9859231"/>
                  <a:pt x="19306135" y="9754518"/>
                  <a:pt x="19308216" y="9749837"/>
                </a:cubicBezTo>
                <a:cubicBezTo>
                  <a:pt x="19309216" y="9747262"/>
                  <a:pt x="19327287" y="9732149"/>
                  <a:pt x="19348240" y="9717022"/>
                </a:cubicBezTo>
                <a:cubicBezTo>
                  <a:pt x="19506071" y="9600569"/>
                  <a:pt x="19717835" y="9395090"/>
                  <a:pt x="19849283" y="9231256"/>
                </a:cubicBezTo>
                <a:cubicBezTo>
                  <a:pt x="19867086" y="9208979"/>
                  <a:pt x="19882651" y="9190450"/>
                  <a:pt x="19883585" y="9190290"/>
                </a:cubicBezTo>
                <a:cubicBezTo>
                  <a:pt x="19884517" y="9190130"/>
                  <a:pt x="19893134" y="9201148"/>
                  <a:pt x="19902232" y="9214968"/>
                </a:cubicBezTo>
                <a:cubicBezTo>
                  <a:pt x="19933831" y="9261934"/>
                  <a:pt x="19942435" y="9286892"/>
                  <a:pt x="19966088" y="9399621"/>
                </a:cubicBezTo>
                <a:cubicBezTo>
                  <a:pt x="19995398" y="9539737"/>
                  <a:pt x="20006789" y="9561333"/>
                  <a:pt x="20073106" y="9606193"/>
                </a:cubicBezTo>
                <a:cubicBezTo>
                  <a:pt x="20120911" y="9638367"/>
                  <a:pt x="20162538" y="9648530"/>
                  <a:pt x="20216622" y="9641660"/>
                </a:cubicBezTo>
                <a:cubicBezTo>
                  <a:pt x="20267437" y="9635350"/>
                  <a:pt x="20306609" y="9619983"/>
                  <a:pt x="20352555" y="9588075"/>
                </a:cubicBezTo>
                <a:cubicBezTo>
                  <a:pt x="20518882" y="9473529"/>
                  <a:pt x="20626292" y="9247975"/>
                  <a:pt x="20579710" y="9110821"/>
                </a:cubicBezTo>
                <a:cubicBezTo>
                  <a:pt x="20564476" y="9066815"/>
                  <a:pt x="20541520" y="9036629"/>
                  <a:pt x="20499958" y="9007230"/>
                </a:cubicBezTo>
                <a:cubicBezTo>
                  <a:pt x="20462692" y="8980459"/>
                  <a:pt x="20426653" y="8966453"/>
                  <a:pt x="20390201" y="8964051"/>
                </a:cubicBezTo>
                <a:cubicBezTo>
                  <a:pt x="20378517" y="8963171"/>
                  <a:pt x="20328783" y="8967374"/>
                  <a:pt x="20279366" y="8973444"/>
                </a:cubicBezTo>
                <a:cubicBezTo>
                  <a:pt x="20229951" y="8979514"/>
                  <a:pt x="20174452" y="8983743"/>
                  <a:pt x="20155606" y="8983129"/>
                </a:cubicBezTo>
                <a:cubicBezTo>
                  <a:pt x="20118848" y="8981741"/>
                  <a:pt x="20057749" y="8970111"/>
                  <a:pt x="20051798" y="8963442"/>
                </a:cubicBezTo>
                <a:cubicBezTo>
                  <a:pt x="20049999" y="8961348"/>
                  <a:pt x="20060720" y="8939804"/>
                  <a:pt x="20076259" y="8915514"/>
                </a:cubicBezTo>
                <a:cubicBezTo>
                  <a:pt x="20203942" y="8712916"/>
                  <a:pt x="20305468" y="8495099"/>
                  <a:pt x="20393871" y="8234355"/>
                </a:cubicBezTo>
                <a:lnTo>
                  <a:pt x="20406393" y="8198086"/>
                </a:lnTo>
                <a:lnTo>
                  <a:pt x="20601750" y="8230431"/>
                </a:lnTo>
                <a:cubicBezTo>
                  <a:pt x="20934727" y="8286279"/>
                  <a:pt x="21182702" y="8331231"/>
                  <a:pt x="21257380" y="8349185"/>
                </a:cubicBezTo>
                <a:cubicBezTo>
                  <a:pt x="21357626" y="8373328"/>
                  <a:pt x="21431772" y="8410596"/>
                  <a:pt x="21488633" y="8464766"/>
                </a:cubicBezTo>
                <a:cubicBezTo>
                  <a:pt x="21527822" y="8502743"/>
                  <a:pt x="21558847" y="8543561"/>
                  <a:pt x="21617123" y="8634014"/>
                </a:cubicBezTo>
                <a:cubicBezTo>
                  <a:pt x="21700423" y="8763911"/>
                  <a:pt x="21761125" y="8806849"/>
                  <a:pt x="21875628" y="8816051"/>
                </a:cubicBezTo>
                <a:cubicBezTo>
                  <a:pt x="21993014" y="8825242"/>
                  <a:pt x="22103485" y="8754875"/>
                  <a:pt x="22181970" y="8621270"/>
                </a:cubicBezTo>
                <a:cubicBezTo>
                  <a:pt x="22251799" y="8501643"/>
                  <a:pt x="22290165" y="8363860"/>
                  <a:pt x="22290864" y="8230615"/>
                </a:cubicBezTo>
                <a:cubicBezTo>
                  <a:pt x="22290754" y="8173923"/>
                  <a:pt x="22272823" y="8069344"/>
                  <a:pt x="22255575" y="8027606"/>
                </a:cubicBezTo>
                <a:cubicBezTo>
                  <a:pt x="22213837" y="7927108"/>
                  <a:pt x="22129513" y="7861307"/>
                  <a:pt x="22025893" y="7848315"/>
                </a:cubicBezTo>
                <a:cubicBezTo>
                  <a:pt x="21942919" y="7838031"/>
                  <a:pt x="21891756" y="7853533"/>
                  <a:pt x="21767054" y="7927780"/>
                </a:cubicBezTo>
                <a:cubicBezTo>
                  <a:pt x="21653688" y="7995277"/>
                  <a:pt x="21626880" y="8007083"/>
                  <a:pt x="21553684" y="8022997"/>
                </a:cubicBezTo>
                <a:cubicBezTo>
                  <a:pt x="21455908" y="8044088"/>
                  <a:pt x="21395461" y="8039073"/>
                  <a:pt x="21241956" y="7998589"/>
                </a:cubicBezTo>
                <a:cubicBezTo>
                  <a:pt x="21131172" y="7969044"/>
                  <a:pt x="20510392" y="7792891"/>
                  <a:pt x="20502974" y="7788876"/>
                </a:cubicBezTo>
                <a:cubicBezTo>
                  <a:pt x="20501882" y="7788103"/>
                  <a:pt x="20505467" y="7755769"/>
                  <a:pt x="20510894" y="7717352"/>
                </a:cubicBezTo>
                <a:cubicBezTo>
                  <a:pt x="20543292" y="7485916"/>
                  <a:pt x="20546732" y="7206098"/>
                  <a:pt x="20519498" y="6977197"/>
                </a:cubicBezTo>
                <a:cubicBezTo>
                  <a:pt x="20511065" y="6905592"/>
                  <a:pt x="20507036" y="6910128"/>
                  <a:pt x="20563948" y="6925361"/>
                </a:cubicBezTo>
                <a:cubicBezTo>
                  <a:pt x="20610805" y="6937993"/>
                  <a:pt x="20636093" y="6950957"/>
                  <a:pt x="20715922" y="7004554"/>
                </a:cubicBezTo>
                <a:cubicBezTo>
                  <a:pt x="20755522" y="7030926"/>
                  <a:pt x="20800419" y="7057350"/>
                  <a:pt x="20815396" y="7063432"/>
                </a:cubicBezTo>
                <a:cubicBezTo>
                  <a:pt x="20905960" y="7098367"/>
                  <a:pt x="21005165" y="7065978"/>
                  <a:pt x="21062858" y="6982074"/>
                </a:cubicBezTo>
                <a:cubicBezTo>
                  <a:pt x="21154507" y="6849576"/>
                  <a:pt x="21132459" y="6580856"/>
                  <a:pt x="21017535" y="6431871"/>
                </a:cubicBezTo>
                <a:cubicBezTo>
                  <a:pt x="20989098" y="6394935"/>
                  <a:pt x="20934332" y="6355785"/>
                  <a:pt x="20896358" y="6344513"/>
                </a:cubicBezTo>
                <a:cubicBezTo>
                  <a:pt x="20857452" y="6333402"/>
                  <a:pt x="20811437" y="6334083"/>
                  <a:pt x="20770465" y="6347356"/>
                </a:cubicBezTo>
                <a:cubicBezTo>
                  <a:pt x="20714021" y="6365684"/>
                  <a:pt x="20687428" y="6389949"/>
                  <a:pt x="20610515" y="6493489"/>
                </a:cubicBezTo>
                <a:cubicBezTo>
                  <a:pt x="20586295" y="6525997"/>
                  <a:pt x="20557342" y="6561720"/>
                  <a:pt x="20546645" y="6572205"/>
                </a:cubicBezTo>
                <a:cubicBezTo>
                  <a:pt x="20527265" y="6590907"/>
                  <a:pt x="20475972" y="6628056"/>
                  <a:pt x="20467103" y="6629577"/>
                </a:cubicBezTo>
                <a:cubicBezTo>
                  <a:pt x="20461967" y="6630458"/>
                  <a:pt x="20457619" y="6616305"/>
                  <a:pt x="20435019" y="6529346"/>
                </a:cubicBezTo>
                <a:cubicBezTo>
                  <a:pt x="20404723" y="6411507"/>
                  <a:pt x="20355461" y="6267125"/>
                  <a:pt x="20303957" y="6143310"/>
                </a:cubicBezTo>
                <a:cubicBezTo>
                  <a:pt x="20277733" y="6080043"/>
                  <a:pt x="20218667" y="5954160"/>
                  <a:pt x="20199113" y="5918585"/>
                </a:cubicBezTo>
                <a:lnTo>
                  <a:pt x="20189374" y="5901031"/>
                </a:lnTo>
                <a:lnTo>
                  <a:pt x="20249752" y="5857997"/>
                </a:lnTo>
                <a:cubicBezTo>
                  <a:pt x="20363131" y="5776561"/>
                  <a:pt x="20588661" y="5617743"/>
                  <a:pt x="20689557" y="5547578"/>
                </a:cubicBezTo>
                <a:cubicBezTo>
                  <a:pt x="20880251" y="5415398"/>
                  <a:pt x="20948657" y="5374352"/>
                  <a:pt x="21010010" y="5356623"/>
                </a:cubicBezTo>
                <a:cubicBezTo>
                  <a:pt x="21025175" y="5352582"/>
                  <a:pt x="21044847" y="5346806"/>
                  <a:pt x="21053476" y="5343884"/>
                </a:cubicBezTo>
                <a:cubicBezTo>
                  <a:pt x="21078124" y="5336294"/>
                  <a:pt x="21159243" y="5332958"/>
                  <a:pt x="21202871" y="5337973"/>
                </a:cubicBezTo>
                <a:cubicBezTo>
                  <a:pt x="21224917" y="5340440"/>
                  <a:pt x="21280016" y="5350698"/>
                  <a:pt x="21325378" y="5360222"/>
                </a:cubicBezTo>
                <a:cubicBezTo>
                  <a:pt x="21370819" y="5370214"/>
                  <a:pt x="21423889" y="5379857"/>
                  <a:pt x="21443829" y="5381244"/>
                </a:cubicBezTo>
                <a:cubicBezTo>
                  <a:pt x="21543768" y="5389580"/>
                  <a:pt x="21631634" y="5347120"/>
                  <a:pt x="21693289" y="5261095"/>
                </a:cubicBezTo>
                <a:cubicBezTo>
                  <a:pt x="21744503" y="5189836"/>
                  <a:pt x="21759384" y="5108467"/>
                  <a:pt x="21741292" y="5002953"/>
                </a:cubicBezTo>
                <a:cubicBezTo>
                  <a:pt x="21708552" y="4812004"/>
                  <a:pt x="21586742" y="4622868"/>
                  <a:pt x="21431941" y="4521572"/>
                </a:cubicBezTo>
                <a:cubicBezTo>
                  <a:pt x="21343843" y="4464587"/>
                  <a:pt x="21261843" y="4445966"/>
                  <a:pt x="21181190" y="4466042"/>
                </a:cubicBezTo>
                <a:cubicBezTo>
                  <a:pt x="21114384" y="4482783"/>
                  <a:pt x="21047258" y="4531300"/>
                  <a:pt x="21009689" y="4589645"/>
                </a:cubicBezTo>
                <a:cubicBezTo>
                  <a:pt x="20982790" y="4631745"/>
                  <a:pt x="20971947" y="4660997"/>
                  <a:pt x="20943730" y="4771086"/>
                </a:cubicBezTo>
                <a:cubicBezTo>
                  <a:pt x="20912380" y="4893727"/>
                  <a:pt x="20896057" y="4933051"/>
                  <a:pt x="20850339" y="4997120"/>
                </a:cubicBezTo>
                <a:cubicBezTo>
                  <a:pt x="20789924" y="5081972"/>
                  <a:pt x="20751434" y="5109717"/>
                  <a:pt x="20503775" y="5248781"/>
                </a:cubicBezTo>
                <a:cubicBezTo>
                  <a:pt x="20313120" y="5355964"/>
                  <a:pt x="19977689" y="5540835"/>
                  <a:pt x="19972553" y="5541716"/>
                </a:cubicBezTo>
                <a:cubicBezTo>
                  <a:pt x="19970220" y="5542116"/>
                  <a:pt x="19957775" y="5528390"/>
                  <a:pt x="19945317" y="5511783"/>
                </a:cubicBezTo>
                <a:cubicBezTo>
                  <a:pt x="19815706" y="5335999"/>
                  <a:pt x="19641200" y="5150612"/>
                  <a:pt x="19474459" y="5010514"/>
                </a:cubicBezTo>
                <a:cubicBezTo>
                  <a:pt x="19441234" y="4982087"/>
                  <a:pt x="19407541" y="4953742"/>
                  <a:pt x="19400192" y="4947313"/>
                </a:cubicBezTo>
                <a:lnTo>
                  <a:pt x="19386667" y="4935695"/>
                </a:lnTo>
                <a:lnTo>
                  <a:pt x="19406927" y="4922128"/>
                </a:lnTo>
                <a:cubicBezTo>
                  <a:pt x="19442790" y="4898677"/>
                  <a:pt x="19483682" y="4884937"/>
                  <a:pt x="19575711" y="4866755"/>
                </a:cubicBezTo>
                <a:cubicBezTo>
                  <a:pt x="19677076" y="4846972"/>
                  <a:pt x="19709339" y="4836153"/>
                  <a:pt x="19739215" y="4814211"/>
                </a:cubicBezTo>
                <a:cubicBezTo>
                  <a:pt x="19785227" y="4779888"/>
                  <a:pt x="19822262" y="4707216"/>
                  <a:pt x="19823925" y="4646855"/>
                </a:cubicBezTo>
                <a:cubicBezTo>
                  <a:pt x="19828920" y="4499417"/>
                  <a:pt x="19652533" y="4311469"/>
                  <a:pt x="19457067" y="4256072"/>
                </a:cubicBezTo>
                <a:cubicBezTo>
                  <a:pt x="19395395" y="4238291"/>
                  <a:pt x="19364238" y="4235944"/>
                  <a:pt x="19315301" y="4244816"/>
                </a:cubicBezTo>
                <a:cubicBezTo>
                  <a:pt x="19250961" y="4256327"/>
                  <a:pt x="19198826" y="4296987"/>
                  <a:pt x="19166340" y="4359748"/>
                </a:cubicBezTo>
                <a:cubicBezTo>
                  <a:pt x="19141881" y="4407676"/>
                  <a:pt x="19139696" y="4439771"/>
                  <a:pt x="19153132" y="4548965"/>
                </a:cubicBezTo>
                <a:cubicBezTo>
                  <a:pt x="19159444" y="4599787"/>
                  <a:pt x="19164302" y="4656146"/>
                  <a:pt x="19163609" y="4674528"/>
                </a:cubicBezTo>
                <a:cubicBezTo>
                  <a:pt x="19162211" y="4708409"/>
                  <a:pt x="19153517" y="4764207"/>
                  <a:pt x="19148849" y="4765008"/>
                </a:cubicBezTo>
                <a:cubicBezTo>
                  <a:pt x="19147448" y="4765248"/>
                  <a:pt x="19120746" y="4749641"/>
                  <a:pt x="19089588" y="4730473"/>
                </a:cubicBezTo>
                <a:cubicBezTo>
                  <a:pt x="18893118" y="4610369"/>
                  <a:pt x="18695064" y="4517449"/>
                  <a:pt x="18473029" y="4441618"/>
                </a:cubicBezTo>
                <a:cubicBezTo>
                  <a:pt x="18415316" y="4421716"/>
                  <a:pt x="18400178" y="4414699"/>
                  <a:pt x="18401470" y="4408231"/>
                </a:cubicBezTo>
                <a:cubicBezTo>
                  <a:pt x="18402618" y="4403707"/>
                  <a:pt x="18414737" y="4331463"/>
                  <a:pt x="18429058" y="4246825"/>
                </a:cubicBezTo>
                <a:cubicBezTo>
                  <a:pt x="18502311" y="3810857"/>
                  <a:pt x="18545567" y="3586692"/>
                  <a:pt x="18569025" y="3524517"/>
                </a:cubicBezTo>
                <a:cubicBezTo>
                  <a:pt x="18598403" y="3446429"/>
                  <a:pt x="18644347" y="3380879"/>
                  <a:pt x="18704071" y="3331230"/>
                </a:cubicBezTo>
                <a:cubicBezTo>
                  <a:pt x="18721368" y="3317211"/>
                  <a:pt x="18769023" y="3284049"/>
                  <a:pt x="18809154" y="3257463"/>
                </a:cubicBezTo>
                <a:cubicBezTo>
                  <a:pt x="18906889" y="3194087"/>
                  <a:pt x="18932949" y="3172317"/>
                  <a:pt x="18964356" y="3128484"/>
                </a:cubicBezTo>
                <a:cubicBezTo>
                  <a:pt x="19006126" y="3069418"/>
                  <a:pt x="19021902" y="2996065"/>
                  <a:pt x="19008774" y="2919498"/>
                </a:cubicBezTo>
                <a:cubicBezTo>
                  <a:pt x="18997487" y="2853669"/>
                  <a:pt x="18966633" y="2799846"/>
                  <a:pt x="18909772" y="2745675"/>
                </a:cubicBezTo>
                <a:cubicBezTo>
                  <a:pt x="18829062" y="2670123"/>
                  <a:pt x="18676117" y="2599266"/>
                  <a:pt x="18550822" y="2580379"/>
                </a:cubicBezTo>
                <a:cubicBezTo>
                  <a:pt x="18460045" y="2566627"/>
                  <a:pt x="18427809" y="2566387"/>
                  <a:pt x="18339647" y="2579100"/>
                </a:cubicBezTo>
                <a:cubicBezTo>
                  <a:pt x="18266424" y="2589252"/>
                  <a:pt x="18253514" y="2592427"/>
                  <a:pt x="18219557" y="2607381"/>
                </a:cubicBezTo>
                <a:cubicBezTo>
                  <a:pt x="18161900" y="2632646"/>
                  <a:pt x="18130638" y="2657711"/>
                  <a:pt x="18096991" y="2705292"/>
                </a:cubicBezTo>
                <a:cubicBezTo>
                  <a:pt x="18073784" y="2738106"/>
                  <a:pt x="18064836" y="2755982"/>
                  <a:pt x="18055260" y="2789823"/>
                </a:cubicBezTo>
                <a:cubicBezTo>
                  <a:pt x="18039100" y="2846902"/>
                  <a:pt x="18038380" y="2876342"/>
                  <a:pt x="18051348" y="2935154"/>
                </a:cubicBezTo>
                <a:cubicBezTo>
                  <a:pt x="18063035" y="2986496"/>
                  <a:pt x="18072864" y="3007399"/>
                  <a:pt x="18142240" y="3123343"/>
                </a:cubicBezTo>
                <a:cubicBezTo>
                  <a:pt x="18218364" y="3250626"/>
                  <a:pt x="18242309" y="3342639"/>
                  <a:pt x="18228618" y="3461773"/>
                </a:cubicBezTo>
                <a:cubicBezTo>
                  <a:pt x="18221300" y="3528388"/>
                  <a:pt x="18191696" y="3641600"/>
                  <a:pt x="18081135" y="4025330"/>
                </a:cubicBezTo>
                <a:cubicBezTo>
                  <a:pt x="18054850" y="4115864"/>
                  <a:pt x="18025047" y="4219496"/>
                  <a:pt x="18014552" y="4256381"/>
                </a:cubicBezTo>
                <a:lnTo>
                  <a:pt x="17995708" y="4323049"/>
                </a:lnTo>
                <a:lnTo>
                  <a:pt x="17952228" y="4316087"/>
                </a:lnTo>
                <a:cubicBezTo>
                  <a:pt x="17731863" y="4280819"/>
                  <a:pt x="17461642" y="4274287"/>
                  <a:pt x="17213991" y="4298487"/>
                </a:cubicBezTo>
                <a:lnTo>
                  <a:pt x="17133126" y="4306103"/>
                </a:lnTo>
                <a:lnTo>
                  <a:pt x="17139847" y="4278038"/>
                </a:lnTo>
                <a:cubicBezTo>
                  <a:pt x="17152688" y="4226816"/>
                  <a:pt x="17168038" y="4195827"/>
                  <a:pt x="17215823" y="4124196"/>
                </a:cubicBezTo>
                <a:cubicBezTo>
                  <a:pt x="17288266" y="4014213"/>
                  <a:pt x="17301403" y="3975916"/>
                  <a:pt x="17289795" y="3908219"/>
                </a:cubicBezTo>
                <a:cubicBezTo>
                  <a:pt x="17278988" y="3845191"/>
                  <a:pt x="17247935" y="3798611"/>
                  <a:pt x="17191623" y="3761649"/>
                </a:cubicBezTo>
                <a:cubicBezTo>
                  <a:pt x="17114768" y="3711387"/>
                  <a:pt x="17004906" y="3695621"/>
                  <a:pt x="16879719" y="3716605"/>
                </a:cubicBezTo>
                <a:cubicBezTo>
                  <a:pt x="16757336" y="3737108"/>
                  <a:pt x="16658920" y="3788105"/>
                  <a:pt x="16603426" y="3859617"/>
                </a:cubicBezTo>
                <a:cubicBezTo>
                  <a:pt x="16560242" y="3916043"/>
                  <a:pt x="16547893" y="3972948"/>
                  <a:pt x="16564651" y="4042645"/>
                </a:cubicBezTo>
                <a:cubicBezTo>
                  <a:pt x="16579511" y="4106900"/>
                  <a:pt x="16605428" y="4137541"/>
                  <a:pt x="16710759" y="4216561"/>
                </a:cubicBezTo>
                <a:cubicBezTo>
                  <a:pt x="16743344" y="4241252"/>
                  <a:pt x="16781571" y="4273626"/>
                  <a:pt x="16795737" y="4288980"/>
                </a:cubicBezTo>
                <a:cubicBezTo>
                  <a:pt x="16820079" y="4316044"/>
                  <a:pt x="16844848" y="4351206"/>
                  <a:pt x="16842142" y="4355035"/>
                </a:cubicBezTo>
                <a:cubicBezTo>
                  <a:pt x="16841368" y="4356128"/>
                  <a:pt x="16809718" y="4364919"/>
                  <a:pt x="16771534" y="4374831"/>
                </a:cubicBezTo>
                <a:cubicBezTo>
                  <a:pt x="16546225" y="4431245"/>
                  <a:pt x="16318249" y="4516951"/>
                  <a:pt x="16122432" y="4619252"/>
                </a:cubicBezTo>
                <a:cubicBezTo>
                  <a:pt x="16095943" y="4632925"/>
                  <a:pt x="16073724" y="4643463"/>
                  <a:pt x="16073097" y="4642610"/>
                </a:cubicBezTo>
                <a:cubicBezTo>
                  <a:pt x="16069816" y="4640288"/>
                  <a:pt x="15855439" y="4337263"/>
                  <a:pt x="15776340" y="4223466"/>
                </a:cubicBezTo>
                <a:cubicBezTo>
                  <a:pt x="15580917" y="3944105"/>
                  <a:pt x="15552411" y="3892762"/>
                  <a:pt x="15534960" y="3790984"/>
                </a:cubicBezTo>
                <a:cubicBezTo>
                  <a:pt x="15522312" y="3717219"/>
                  <a:pt x="15526351" y="3665102"/>
                  <a:pt x="15556234" y="3528294"/>
                </a:cubicBezTo>
                <a:cubicBezTo>
                  <a:pt x="15577954" y="3427969"/>
                  <a:pt x="15579847" y="3399771"/>
                  <a:pt x="15570561" y="3345613"/>
                </a:cubicBezTo>
                <a:cubicBezTo>
                  <a:pt x="15564317" y="3309197"/>
                  <a:pt x="15559582" y="3295592"/>
                  <a:pt x="15543882" y="3268486"/>
                </a:cubicBezTo>
                <a:cubicBezTo>
                  <a:pt x="15459887" y="3123329"/>
                  <a:pt x="15302782" y="3078658"/>
                  <a:pt x="15104534" y="3144368"/>
                </a:cubicBezTo>
                <a:cubicBezTo>
                  <a:pt x="14941275" y="3198313"/>
                  <a:pt x="14803849" y="3299252"/>
                  <a:pt x="14717866" y="3428378"/>
                </a:cubicBezTo>
                <a:cubicBezTo>
                  <a:pt x="14683846" y="3479388"/>
                  <a:pt x="14667508" y="3515830"/>
                  <a:pt x="14656988" y="3563772"/>
                </a:cubicBezTo>
                <a:cubicBezTo>
                  <a:pt x="14626961" y="3702526"/>
                  <a:pt x="14716701" y="3844775"/>
                  <a:pt x="14862526" y="3890901"/>
                </a:cubicBezTo>
                <a:cubicBezTo>
                  <a:pt x="14887868" y="3898571"/>
                  <a:pt x="14939870" y="3913204"/>
                  <a:pt x="14978539" y="3922913"/>
                </a:cubicBezTo>
                <a:cubicBezTo>
                  <a:pt x="15070914" y="3946004"/>
                  <a:pt x="15121388" y="3965705"/>
                  <a:pt x="15170121" y="3997719"/>
                </a:cubicBezTo>
                <a:cubicBezTo>
                  <a:pt x="15271343" y="4063987"/>
                  <a:pt x="15307864" y="4114436"/>
                  <a:pt x="15492329" y="4447582"/>
                </a:cubicBezTo>
                <a:cubicBezTo>
                  <a:pt x="15505600" y="4471739"/>
                  <a:pt x="15536853" y="4527897"/>
                  <a:pt x="15561824" y="4572636"/>
                </a:cubicBezTo>
                <a:cubicBezTo>
                  <a:pt x="15586794" y="4617376"/>
                  <a:pt x="15632893" y="4701266"/>
                  <a:pt x="15664933" y="4759212"/>
                </a:cubicBezTo>
                <a:lnTo>
                  <a:pt x="15722970" y="4865085"/>
                </a:lnTo>
                <a:lnTo>
                  <a:pt x="15687588" y="4891337"/>
                </a:lnTo>
                <a:cubicBezTo>
                  <a:pt x="15513858" y="5021569"/>
                  <a:pt x="15321847" y="5204919"/>
                  <a:pt x="15184267" y="5372207"/>
                </a:cubicBezTo>
                <a:cubicBezTo>
                  <a:pt x="15144858" y="5419816"/>
                  <a:pt x="15140282" y="5423964"/>
                  <a:pt x="15133399" y="5417455"/>
                </a:cubicBezTo>
                <a:cubicBezTo>
                  <a:pt x="15116192" y="5401180"/>
                  <a:pt x="15098571" y="5346050"/>
                  <a:pt x="15077305" y="5244446"/>
                </a:cubicBezTo>
                <a:cubicBezTo>
                  <a:pt x="15065753" y="5188274"/>
                  <a:pt x="15052186" y="5134370"/>
                  <a:pt x="15047623" y="5124579"/>
                </a:cubicBezTo>
                <a:cubicBezTo>
                  <a:pt x="15030884" y="5091404"/>
                  <a:pt x="15007004" y="5064260"/>
                  <a:pt x="14974355" y="5041983"/>
                </a:cubicBezTo>
                <a:cubicBezTo>
                  <a:pt x="14886243" y="4982118"/>
                  <a:pt x="14785920" y="4991149"/>
                  <a:pt x="14680076" y="5068892"/>
                </a:cubicBezTo>
                <a:cubicBezTo>
                  <a:pt x="14519910" y="5185745"/>
                  <a:pt x="14419396" y="5403869"/>
                  <a:pt x="14464553" y="5535499"/>
                </a:cubicBezTo>
                <a:cubicBezTo>
                  <a:pt x="14491003" y="5614108"/>
                  <a:pt x="14568846" y="5675734"/>
                  <a:pt x="14650791" y="5682830"/>
                </a:cubicBezTo>
                <a:cubicBezTo>
                  <a:pt x="14668320" y="5684150"/>
                  <a:pt x="14717281" y="5681042"/>
                  <a:pt x="14771831" y="5674092"/>
                </a:cubicBezTo>
                <a:cubicBezTo>
                  <a:pt x="14857045" y="5663807"/>
                  <a:pt x="14904847" y="5662338"/>
                  <a:pt x="14941711" y="5669955"/>
                </a:cubicBezTo>
                <a:cubicBezTo>
                  <a:pt x="14950128" y="5671395"/>
                  <a:pt x="14957691" y="5673463"/>
                  <a:pt x="14958236" y="5673850"/>
                </a:cubicBezTo>
                <a:cubicBezTo>
                  <a:pt x="14959250" y="5674156"/>
                  <a:pt x="14938245" y="5711401"/>
                  <a:pt x="14911280" y="5755913"/>
                </a:cubicBezTo>
                <a:cubicBezTo>
                  <a:pt x="14794224" y="5950440"/>
                  <a:pt x="14696111" y="6165750"/>
                  <a:pt x="14623262" y="6388261"/>
                </a:cubicBezTo>
                <a:cubicBezTo>
                  <a:pt x="14611593" y="6423904"/>
                  <a:pt x="14601215" y="6453076"/>
                  <a:pt x="14600282" y="6453237"/>
                </a:cubicBezTo>
                <a:cubicBezTo>
                  <a:pt x="14593748" y="6454357"/>
                  <a:pt x="14073817" y="6364723"/>
                  <a:pt x="13935715" y="6338419"/>
                </a:cubicBezTo>
                <a:cubicBezTo>
                  <a:pt x="13723193" y="6298443"/>
                  <a:pt x="13655959" y="6273446"/>
                  <a:pt x="13580117" y="6206671"/>
                </a:cubicBezTo>
                <a:cubicBezTo>
                  <a:pt x="13536487" y="6168015"/>
                  <a:pt x="13510878" y="6136362"/>
                  <a:pt x="13450173" y="6042960"/>
                </a:cubicBezTo>
                <a:cubicBezTo>
                  <a:pt x="13422722" y="6000569"/>
                  <a:pt x="13390896" y="5955082"/>
                  <a:pt x="13380012" y="5942050"/>
                </a:cubicBezTo>
                <a:cubicBezTo>
                  <a:pt x="13352295" y="5909316"/>
                  <a:pt x="13295113" y="5870100"/>
                  <a:pt x="13257449" y="5857814"/>
                </a:cubicBezTo>
                <a:cubicBezTo>
                  <a:pt x="13192801" y="5836699"/>
                  <a:pt x="13110199" y="5839807"/>
                  <a:pt x="13053089" y="5865460"/>
                </a:cubicBezTo>
                <a:cubicBezTo>
                  <a:pt x="12905767" y="5931089"/>
                  <a:pt x="12787084" y="6144160"/>
                  <a:pt x="12767545" y="6377714"/>
                </a:cubicBezTo>
                <a:cubicBezTo>
                  <a:pt x="12763413" y="6426483"/>
                  <a:pt x="12764200" y="6445091"/>
                  <a:pt x="12774181" y="6514508"/>
                </a:cubicBezTo>
                <a:cubicBezTo>
                  <a:pt x="12787470" y="6608830"/>
                  <a:pt x="12800102" y="6646073"/>
                  <a:pt x="12836398" y="6698002"/>
                </a:cubicBezTo>
                <a:cubicBezTo>
                  <a:pt x="12880133" y="6759709"/>
                  <a:pt x="12964058" y="6806356"/>
                  <a:pt x="13045070" y="6813612"/>
                </a:cubicBezTo>
                <a:cubicBezTo>
                  <a:pt x="13083628" y="6817093"/>
                  <a:pt x="13149757" y="6804794"/>
                  <a:pt x="13190396" y="6786771"/>
                </a:cubicBezTo>
                <a:cubicBezTo>
                  <a:pt x="13209121" y="6778274"/>
                  <a:pt x="13254321" y="6753222"/>
                  <a:pt x="13291825" y="6730932"/>
                </a:cubicBezTo>
                <a:cubicBezTo>
                  <a:pt x="13432905" y="6645707"/>
                  <a:pt x="13506220" y="6622082"/>
                  <a:pt x="13614856" y="6625083"/>
                </a:cubicBezTo>
                <a:cubicBezTo>
                  <a:pt x="13696002" y="6627510"/>
                  <a:pt x="13769279" y="6645704"/>
                  <a:pt x="14210508" y="6772380"/>
                </a:cubicBezTo>
                <a:cubicBezTo>
                  <a:pt x="14300953" y="6798203"/>
                  <a:pt x="14405587" y="6828323"/>
                  <a:pt x="14443945" y="6839047"/>
                </a:cubicBezTo>
                <a:lnTo>
                  <a:pt x="14512636" y="6858508"/>
                </a:lnTo>
                <a:lnTo>
                  <a:pt x="14508249" y="6886175"/>
                </a:lnTo>
                <a:cubicBezTo>
                  <a:pt x="14475622" y="7085449"/>
                  <a:pt x="14469850" y="7365667"/>
                  <a:pt x="14493350" y="7612028"/>
                </a:cubicBezTo>
                <a:cubicBezTo>
                  <a:pt x="14497700" y="7659823"/>
                  <a:pt x="14498448" y="7686609"/>
                  <a:pt x="14495181" y="7687169"/>
                </a:cubicBezTo>
                <a:cubicBezTo>
                  <a:pt x="14477909" y="7690130"/>
                  <a:pt x="14404390" y="7653715"/>
                  <a:pt x="14338860" y="7610644"/>
                </a:cubicBezTo>
                <a:cubicBezTo>
                  <a:pt x="14224352" y="7534157"/>
                  <a:pt x="14192687" y="7523247"/>
                  <a:pt x="14124452" y="7534465"/>
                </a:cubicBezTo>
                <a:cubicBezTo>
                  <a:pt x="14055832" y="7546230"/>
                  <a:pt x="14016474" y="7571723"/>
                  <a:pt x="13977120" y="7630855"/>
                </a:cubicBezTo>
                <a:cubicBezTo>
                  <a:pt x="13951138" y="7669913"/>
                  <a:pt x="13937683" y="7706343"/>
                  <a:pt x="13929070" y="7762607"/>
                </a:cubicBezTo>
                <a:cubicBezTo>
                  <a:pt x="13898245" y="7963977"/>
                  <a:pt x="13987232" y="8194305"/>
                  <a:pt x="14118783" y="8252489"/>
                </a:cubicBezTo>
                <a:cubicBezTo>
                  <a:pt x="14162479" y="8271911"/>
                  <a:pt x="14189903" y="8274899"/>
                  <a:pt x="14240781" y="8266175"/>
                </a:cubicBezTo>
                <a:cubicBezTo>
                  <a:pt x="14314539" y="8253528"/>
                  <a:pt x="14347749" y="8228610"/>
                  <a:pt x="14416993" y="8133594"/>
                </a:cubicBezTo>
                <a:cubicBezTo>
                  <a:pt x="14468366" y="8063269"/>
                  <a:pt x="14495707" y="8032147"/>
                  <a:pt x="14528528" y="8007777"/>
                </a:cubicBezTo>
                <a:lnTo>
                  <a:pt x="14553281" y="7989596"/>
                </a:lnTo>
                <a:lnTo>
                  <a:pt x="14559858" y="8013940"/>
                </a:lnTo>
                <a:cubicBezTo>
                  <a:pt x="14563501" y="8026772"/>
                  <a:pt x="14575787" y="8073206"/>
                  <a:pt x="14587433" y="8115905"/>
                </a:cubicBezTo>
                <a:cubicBezTo>
                  <a:pt x="14639259" y="8308870"/>
                  <a:pt x="14724925" y="8528232"/>
                  <a:pt x="14817951" y="8706444"/>
                </a:cubicBezTo>
                <a:cubicBezTo>
                  <a:pt x="14835866" y="8740859"/>
                  <a:pt x="14851112" y="8770924"/>
                  <a:pt x="14851513" y="8773259"/>
                </a:cubicBezTo>
                <a:cubicBezTo>
                  <a:pt x="14851993" y="8776061"/>
                  <a:pt x="14822744" y="8798858"/>
                  <a:pt x="14787199" y="8824176"/>
                </a:cubicBezTo>
                <a:cubicBezTo>
                  <a:pt x="14165651" y="9265725"/>
                  <a:pt x="14137390" y="9283066"/>
                  <a:pt x="14012752" y="9304437"/>
                </a:cubicBezTo>
                <a:cubicBezTo>
                  <a:pt x="13931993" y="9318284"/>
                  <a:pt x="13894060" y="9315656"/>
                  <a:pt x="13765379" y="9288218"/>
                </a:cubicBezTo>
                <a:cubicBezTo>
                  <a:pt x="13600216" y="9252618"/>
                  <a:pt x="13543477" y="9258020"/>
                  <a:pt x="13462068" y="9315713"/>
                </a:cubicBezTo>
                <a:cubicBezTo>
                  <a:pt x="13388422" y="9368231"/>
                  <a:pt x="13347719" y="9439130"/>
                  <a:pt x="13337173" y="9531770"/>
                </a:cubicBezTo>
                <a:cubicBezTo>
                  <a:pt x="13331281" y="9587088"/>
                  <a:pt x="13351934" y="9707542"/>
                  <a:pt x="13378959" y="9775478"/>
                </a:cubicBezTo>
                <a:cubicBezTo>
                  <a:pt x="13459236" y="9974618"/>
                  <a:pt x="13614320" y="10136422"/>
                  <a:pt x="13763624" y="10177626"/>
                </a:cubicBezTo>
                <a:cubicBezTo>
                  <a:pt x="13810947" y="10190177"/>
                  <a:pt x="13843504" y="10192284"/>
                  <a:pt x="13886450" y="10184921"/>
                </a:cubicBezTo>
                <a:cubicBezTo>
                  <a:pt x="13969076" y="10170754"/>
                  <a:pt x="14052646" y="10108845"/>
                  <a:pt x="14090602" y="10033131"/>
                </a:cubicBezTo>
                <a:cubicBezTo>
                  <a:pt x="14109499" y="9994807"/>
                  <a:pt x="14119247" y="9964780"/>
                  <a:pt x="14143397" y="9867404"/>
                </a:cubicBezTo>
                <a:cubicBezTo>
                  <a:pt x="14166560" y="9775484"/>
                  <a:pt x="14179629" y="9739601"/>
                  <a:pt x="14206808" y="9690725"/>
                </a:cubicBezTo>
                <a:cubicBezTo>
                  <a:pt x="14247110" y="9617492"/>
                  <a:pt x="14309513" y="9558253"/>
                  <a:pt x="14409208" y="9497905"/>
                </a:cubicBezTo>
                <a:cubicBezTo>
                  <a:pt x="14472336" y="9459687"/>
                  <a:pt x="14592702" y="9390989"/>
                  <a:pt x="14682328" y="9341979"/>
                </a:cubicBezTo>
                <a:cubicBezTo>
                  <a:pt x="14727528" y="9316928"/>
                  <a:pt x="14817542" y="9267372"/>
                  <a:pt x="14996165" y="9168499"/>
                </a:cubicBezTo>
                <a:cubicBezTo>
                  <a:pt x="15038259" y="9144942"/>
                  <a:pt x="15075469" y="9126547"/>
                  <a:pt x="15078432" y="9127001"/>
                </a:cubicBezTo>
                <a:cubicBezTo>
                  <a:pt x="15081391" y="9127455"/>
                  <a:pt x="15101120" y="9150023"/>
                  <a:pt x="15121568" y="9176796"/>
                </a:cubicBezTo>
                <a:cubicBezTo>
                  <a:pt x="15246442" y="9338973"/>
                  <a:pt x="15418254" y="9514250"/>
                  <a:pt x="15590368" y="9654870"/>
                </a:cubicBezTo>
                <a:lnTo>
                  <a:pt x="15638989" y="9694594"/>
                </a:lnTo>
                <a:lnTo>
                  <a:pt x="15620822" y="9706358"/>
                </a:lnTo>
                <a:cubicBezTo>
                  <a:pt x="15579756" y="9733105"/>
                  <a:pt x="15554254" y="9741322"/>
                  <a:pt x="15446598" y="9763625"/>
                </a:cubicBezTo>
                <a:cubicBezTo>
                  <a:pt x="15306033" y="9793014"/>
                  <a:pt x="15278610" y="9806846"/>
                  <a:pt x="15237706" y="9868168"/>
                </a:cubicBezTo>
                <a:cubicBezTo>
                  <a:pt x="15178478" y="9957140"/>
                  <a:pt x="15185058" y="10048767"/>
                  <a:pt x="15258982" y="10154801"/>
                </a:cubicBezTo>
                <a:cubicBezTo>
                  <a:pt x="15297316" y="10210225"/>
                  <a:pt x="15340028" y="10251923"/>
                  <a:pt x="15400887" y="10295795"/>
                </a:cubicBezTo>
                <a:cubicBezTo>
                  <a:pt x="15505966" y="10370533"/>
                  <a:pt x="15613416" y="10403054"/>
                  <a:pt x="15703511" y="10387606"/>
                </a:cubicBezTo>
                <a:cubicBezTo>
                  <a:pt x="15765129" y="10377041"/>
                  <a:pt x="15805262" y="10350456"/>
                  <a:pt x="15841058" y="10295778"/>
                </a:cubicBezTo>
                <a:cubicBezTo>
                  <a:pt x="15877399" y="10241486"/>
                  <a:pt x="15886170" y="10186156"/>
                  <a:pt x="15872548" y="10103906"/>
                </a:cubicBezTo>
                <a:cubicBezTo>
                  <a:pt x="15860701" y="10034809"/>
                  <a:pt x="15856695" y="9961003"/>
                  <a:pt x="15862497" y="9919157"/>
                </a:cubicBezTo>
                <a:cubicBezTo>
                  <a:pt x="15870775" y="9858144"/>
                  <a:pt x="15869844" y="9858304"/>
                  <a:pt x="15917167" y="9887677"/>
                </a:cubicBezTo>
                <a:cubicBezTo>
                  <a:pt x="16121530" y="10014597"/>
                  <a:pt x="16372949" y="10130087"/>
                  <a:pt x="16588556" y="10196447"/>
                </a:cubicBezTo>
                <a:cubicBezTo>
                  <a:pt x="16625594" y="10207878"/>
                  <a:pt x="16656405" y="10219416"/>
                  <a:pt x="16656886" y="10222218"/>
                </a:cubicBezTo>
                <a:cubicBezTo>
                  <a:pt x="16657926" y="10228287"/>
                  <a:pt x="16620139" y="10456321"/>
                  <a:pt x="16582605" y="10671817"/>
                </a:cubicBezTo>
                <a:cubicBezTo>
                  <a:pt x="16508977" y="11094392"/>
                  <a:pt x="16491988" y="11157861"/>
                  <a:pt x="16430027" y="11244899"/>
                </a:cubicBezTo>
                <a:cubicBezTo>
                  <a:pt x="16386168" y="11305765"/>
                  <a:pt x="16346460" y="11340449"/>
                  <a:pt x="16244606" y="11405011"/>
                </a:cubicBezTo>
                <a:cubicBezTo>
                  <a:pt x="16154006" y="11462359"/>
                  <a:pt x="16125385" y="11486009"/>
                  <a:pt x="16093362" y="11531870"/>
                </a:cubicBezTo>
                <a:cubicBezTo>
                  <a:pt x="16047257" y="11596484"/>
                  <a:pt x="16033151" y="11659941"/>
                  <a:pt x="16047160" y="11741643"/>
                </a:cubicBezTo>
                <a:cubicBezTo>
                  <a:pt x="16060460" y="11822026"/>
                  <a:pt x="16106091" y="11889174"/>
                  <a:pt x="16188600" y="11949999"/>
                </a:cubicBezTo>
                <a:cubicBezTo>
                  <a:pt x="16313928" y="12041934"/>
                  <a:pt x="16482356" y="12093794"/>
                  <a:pt x="16650609" y="12091378"/>
                </a:cubicBezTo>
                <a:cubicBezTo>
                  <a:pt x="16657384" y="12091660"/>
                  <a:pt x="16694422" y="12086269"/>
                  <a:pt x="16733248" y="12080094"/>
                </a:cubicBezTo>
                <a:close/>
                <a:moveTo>
                  <a:pt x="4255997" y="14565259"/>
                </a:moveTo>
                <a:cubicBezTo>
                  <a:pt x="4418523" y="14546046"/>
                  <a:pt x="4524453" y="14474247"/>
                  <a:pt x="4562426" y="14356573"/>
                </a:cubicBezTo>
                <a:cubicBezTo>
                  <a:pt x="4578548" y="14307938"/>
                  <a:pt x="4580845" y="14263462"/>
                  <a:pt x="4570472" y="14211553"/>
                </a:cubicBezTo>
                <a:cubicBezTo>
                  <a:pt x="4560204" y="14158591"/>
                  <a:pt x="4538263" y="14111704"/>
                  <a:pt x="4490659" y="14042470"/>
                </a:cubicBezTo>
                <a:cubicBezTo>
                  <a:pt x="4394757" y="13902444"/>
                  <a:pt x="4363445" y="13827803"/>
                  <a:pt x="4359437" y="13731185"/>
                </a:cubicBezTo>
                <a:cubicBezTo>
                  <a:pt x="4355706" y="13640340"/>
                  <a:pt x="4364240" y="13593080"/>
                  <a:pt x="4462256" y="13164294"/>
                </a:cubicBezTo>
                <a:cubicBezTo>
                  <a:pt x="4529060" y="12873760"/>
                  <a:pt x="4557164" y="12758193"/>
                  <a:pt x="4561842" y="12756105"/>
                </a:cubicBezTo>
                <a:cubicBezTo>
                  <a:pt x="4564307" y="12754860"/>
                  <a:pt x="4587850" y="12755710"/>
                  <a:pt x="4613544" y="12758477"/>
                </a:cubicBezTo>
                <a:cubicBezTo>
                  <a:pt x="4808766" y="12777459"/>
                  <a:pt x="5103626" y="12766326"/>
                  <a:pt x="5310921" y="12732437"/>
                </a:cubicBezTo>
                <a:cubicBezTo>
                  <a:pt x="5339056" y="12727783"/>
                  <a:pt x="5363018" y="12724417"/>
                  <a:pt x="5363820" y="12724923"/>
                </a:cubicBezTo>
                <a:cubicBezTo>
                  <a:pt x="5364621" y="12725428"/>
                  <a:pt x="5363658" y="12739382"/>
                  <a:pt x="5361179" y="12755741"/>
                </a:cubicBezTo>
                <a:cubicBezTo>
                  <a:pt x="5353259" y="12811791"/>
                  <a:pt x="5342964" y="12836100"/>
                  <a:pt x="5285155" y="12935727"/>
                </a:cubicBezTo>
                <a:cubicBezTo>
                  <a:pt x="5213236" y="13059497"/>
                  <a:pt x="5207261" y="13083171"/>
                  <a:pt x="5226562" y="13160874"/>
                </a:cubicBezTo>
                <a:cubicBezTo>
                  <a:pt x="5240583" y="13216766"/>
                  <a:pt x="5264734" y="13252162"/>
                  <a:pt x="5309536" y="13283225"/>
                </a:cubicBezTo>
                <a:cubicBezTo>
                  <a:pt x="5351535" y="13312520"/>
                  <a:pt x="5390933" y="13327294"/>
                  <a:pt x="5446432" y="13334300"/>
                </a:cubicBezTo>
                <a:cubicBezTo>
                  <a:pt x="5646695" y="13360383"/>
                  <a:pt x="5877399" y="13264533"/>
                  <a:pt x="5934497" y="13131413"/>
                </a:cubicBezTo>
                <a:cubicBezTo>
                  <a:pt x="5952603" y="13088509"/>
                  <a:pt x="5955725" y="13050715"/>
                  <a:pt x="5944489" y="13001062"/>
                </a:cubicBezTo>
                <a:cubicBezTo>
                  <a:pt x="5934687" y="12956234"/>
                  <a:pt x="5917262" y="12921719"/>
                  <a:pt x="5891768" y="12895554"/>
                </a:cubicBezTo>
                <a:cubicBezTo>
                  <a:pt x="5883671" y="12887086"/>
                  <a:pt x="5843885" y="12856947"/>
                  <a:pt x="5803087" y="12828411"/>
                </a:cubicBezTo>
                <a:cubicBezTo>
                  <a:pt x="5762291" y="12799874"/>
                  <a:pt x="5718202" y="12765901"/>
                  <a:pt x="5704603" y="12752840"/>
                </a:cubicBezTo>
                <a:cubicBezTo>
                  <a:pt x="5678203" y="12727225"/>
                  <a:pt x="5640557" y="12677715"/>
                  <a:pt x="5640594" y="12668777"/>
                </a:cubicBezTo>
                <a:cubicBezTo>
                  <a:pt x="5640657" y="12666016"/>
                  <a:pt x="5663036" y="12657171"/>
                  <a:pt x="5690833" y="12649504"/>
                </a:cubicBezTo>
                <a:cubicBezTo>
                  <a:pt x="5921256" y="12584279"/>
                  <a:pt x="6142411" y="12490247"/>
                  <a:pt x="6382520" y="12355523"/>
                </a:cubicBezTo>
                <a:lnTo>
                  <a:pt x="6416085" y="12336934"/>
                </a:lnTo>
                <a:lnTo>
                  <a:pt x="6539690" y="12491637"/>
                </a:lnTo>
                <a:cubicBezTo>
                  <a:pt x="6749887" y="12755852"/>
                  <a:pt x="6904177" y="12955117"/>
                  <a:pt x="6947688" y="13018410"/>
                </a:cubicBezTo>
                <a:cubicBezTo>
                  <a:pt x="7006068" y="13103403"/>
                  <a:pt x="7036266" y="13180699"/>
                  <a:pt x="7042309" y="13259000"/>
                </a:cubicBezTo>
                <a:cubicBezTo>
                  <a:pt x="7046045" y="13313443"/>
                  <a:pt x="7041811" y="13364539"/>
                  <a:pt x="7024641" y="13470760"/>
                </a:cubicBezTo>
                <a:cubicBezTo>
                  <a:pt x="6999694" y="13623042"/>
                  <a:pt x="7016106" y="13695561"/>
                  <a:pt x="7095077" y="13778983"/>
                </a:cubicBezTo>
                <a:cubicBezTo>
                  <a:pt x="7176200" y="13864323"/>
                  <a:pt x="7305390" y="13885894"/>
                  <a:pt x="7453095" y="13839057"/>
                </a:cubicBezTo>
                <a:cubicBezTo>
                  <a:pt x="7585015" y="13796823"/>
                  <a:pt x="7705687" y="13720049"/>
                  <a:pt x="7795321" y="13621457"/>
                </a:cubicBezTo>
                <a:cubicBezTo>
                  <a:pt x="7833155" y="13579236"/>
                  <a:pt x="7889767" y="13489495"/>
                  <a:pt x="7904859" y="13446931"/>
                </a:cubicBezTo>
                <a:cubicBezTo>
                  <a:pt x="7941043" y="13344302"/>
                  <a:pt x="7922361" y="13238987"/>
                  <a:pt x="7854014" y="13160026"/>
                </a:cubicBezTo>
                <a:cubicBezTo>
                  <a:pt x="7799206" y="13096888"/>
                  <a:pt x="7750802" y="13074195"/>
                  <a:pt x="7608437" y="13045991"/>
                </a:cubicBezTo>
                <a:cubicBezTo>
                  <a:pt x="7479014" y="13020352"/>
                  <a:pt x="7451188" y="13011200"/>
                  <a:pt x="7386128" y="12974077"/>
                </a:cubicBezTo>
                <a:cubicBezTo>
                  <a:pt x="7299331" y="12924364"/>
                  <a:pt x="7257747" y="12880208"/>
                  <a:pt x="7170700" y="12747447"/>
                </a:cubicBezTo>
                <a:cubicBezTo>
                  <a:pt x="7108099" y="12651390"/>
                  <a:pt x="6764397" y="12105250"/>
                  <a:pt x="6761569" y="12097306"/>
                </a:cubicBezTo>
                <a:cubicBezTo>
                  <a:pt x="6761273" y="12096000"/>
                  <a:pt x="6785564" y="12074359"/>
                  <a:pt x="6815292" y="12049428"/>
                </a:cubicBezTo>
                <a:cubicBezTo>
                  <a:pt x="6994164" y="11899037"/>
                  <a:pt x="7183863" y="11693310"/>
                  <a:pt x="7316706" y="11504922"/>
                </a:cubicBezTo>
                <a:cubicBezTo>
                  <a:pt x="7358326" y="11446047"/>
                  <a:pt x="7352298" y="11446725"/>
                  <a:pt x="7384421" y="11496113"/>
                </a:cubicBezTo>
                <a:cubicBezTo>
                  <a:pt x="7410807" y="11536841"/>
                  <a:pt x="7420937" y="11563393"/>
                  <a:pt x="7444439" y="11656629"/>
                </a:cubicBezTo>
                <a:cubicBezTo>
                  <a:pt x="7456242" y="11702719"/>
                  <a:pt x="7471947" y="11752391"/>
                  <a:pt x="7479015" y="11766929"/>
                </a:cubicBezTo>
                <a:cubicBezTo>
                  <a:pt x="7522979" y="11853471"/>
                  <a:pt x="7618393" y="11895740"/>
                  <a:pt x="7717401" y="11871948"/>
                </a:cubicBezTo>
                <a:cubicBezTo>
                  <a:pt x="7874151" y="11834738"/>
                  <a:pt x="8037481" y="11620216"/>
                  <a:pt x="8051682" y="11432592"/>
                </a:cubicBezTo>
                <a:cubicBezTo>
                  <a:pt x="8055244" y="11386113"/>
                  <a:pt x="8040713" y="11320380"/>
                  <a:pt x="8020020" y="11286604"/>
                </a:cubicBezTo>
                <a:cubicBezTo>
                  <a:pt x="7998526" y="11252322"/>
                  <a:pt x="7963862" y="11222054"/>
                  <a:pt x="7924524" y="11204519"/>
                </a:cubicBezTo>
                <a:cubicBezTo>
                  <a:pt x="7870304" y="11180396"/>
                  <a:pt x="7834305" y="11180649"/>
                  <a:pt x="7707877" y="11206185"/>
                </a:cubicBezTo>
                <a:cubicBezTo>
                  <a:pt x="7668130" y="11214155"/>
                  <a:pt x="7622713" y="11221348"/>
                  <a:pt x="7607748" y="11221990"/>
                </a:cubicBezTo>
                <a:cubicBezTo>
                  <a:pt x="7580833" y="11222933"/>
                  <a:pt x="7517853" y="11216246"/>
                  <a:pt x="7510243" y="11211445"/>
                </a:cubicBezTo>
                <a:cubicBezTo>
                  <a:pt x="7505836" y="11208665"/>
                  <a:pt x="7512069" y="11195234"/>
                  <a:pt x="7553425" y="11115471"/>
                </a:cubicBezTo>
                <a:cubicBezTo>
                  <a:pt x="7609713" y="11007603"/>
                  <a:pt x="7669652" y="10867316"/>
                  <a:pt x="7714171" y="10740822"/>
                </a:cubicBezTo>
                <a:cubicBezTo>
                  <a:pt x="7736987" y="10676248"/>
                  <a:pt x="7777266" y="10543159"/>
                  <a:pt x="7786522" y="10503631"/>
                </a:cubicBezTo>
                <a:lnTo>
                  <a:pt x="7791023" y="10484069"/>
                </a:lnTo>
                <a:lnTo>
                  <a:pt x="7864690" y="10492457"/>
                </a:lnTo>
                <a:cubicBezTo>
                  <a:pt x="8003445" y="10507741"/>
                  <a:pt x="8277332" y="10540504"/>
                  <a:pt x="8399270" y="10555819"/>
                </a:cubicBezTo>
                <a:cubicBezTo>
                  <a:pt x="8629441" y="10585088"/>
                  <a:pt x="8707748" y="10600323"/>
                  <a:pt x="8765217" y="10628175"/>
                </a:cubicBezTo>
                <a:cubicBezTo>
                  <a:pt x="8779194" y="10635313"/>
                  <a:pt x="8797682" y="10644176"/>
                  <a:pt x="8806053" y="10647775"/>
                </a:cubicBezTo>
                <a:cubicBezTo>
                  <a:pt x="8829452" y="10658616"/>
                  <a:pt x="8891991" y="10710389"/>
                  <a:pt x="8921071" y="10743297"/>
                </a:cubicBezTo>
                <a:cubicBezTo>
                  <a:pt x="8935811" y="10759875"/>
                  <a:pt x="8969914" y="10804352"/>
                  <a:pt x="8997268" y="10841770"/>
                </a:cubicBezTo>
                <a:cubicBezTo>
                  <a:pt x="9024369" y="10879589"/>
                  <a:pt x="9057373" y="10922252"/>
                  <a:pt x="9071270" y="10936619"/>
                </a:cubicBezTo>
                <a:cubicBezTo>
                  <a:pt x="9139993" y="11009656"/>
                  <a:pt x="9233714" y="11036855"/>
                  <a:pt x="9337084" y="11014135"/>
                </a:cubicBezTo>
                <a:cubicBezTo>
                  <a:pt x="9422817" y="10995410"/>
                  <a:pt x="9488300" y="10944870"/>
                  <a:pt x="9545418" y="10854326"/>
                </a:cubicBezTo>
                <a:cubicBezTo>
                  <a:pt x="9648785" y="10690470"/>
                  <a:pt x="9684721" y="10468392"/>
                  <a:pt x="9637384" y="10289552"/>
                </a:cubicBezTo>
                <a:cubicBezTo>
                  <a:pt x="9609999" y="10188268"/>
                  <a:pt x="9561491" y="10119582"/>
                  <a:pt x="9488104" y="10080567"/>
                </a:cubicBezTo>
                <a:cubicBezTo>
                  <a:pt x="9427240" y="10048332"/>
                  <a:pt x="9344889" y="10039507"/>
                  <a:pt x="9277936" y="10057758"/>
                </a:cubicBezTo>
                <a:cubicBezTo>
                  <a:pt x="9229782" y="10071066"/>
                  <a:pt x="9202158" y="10085561"/>
                  <a:pt x="9107552" y="10148535"/>
                </a:cubicBezTo>
                <a:cubicBezTo>
                  <a:pt x="9002223" y="10218744"/>
                  <a:pt x="8963788" y="10237062"/>
                  <a:pt x="8886949" y="10254117"/>
                </a:cubicBezTo>
                <a:cubicBezTo>
                  <a:pt x="8785285" y="10276795"/>
                  <a:pt x="8738113" y="10271679"/>
                  <a:pt x="8460988" y="10209429"/>
                </a:cubicBezTo>
                <a:cubicBezTo>
                  <a:pt x="8247562" y="10161604"/>
                  <a:pt x="7874547" y="10074707"/>
                  <a:pt x="7870140" y="10071927"/>
                </a:cubicBezTo>
                <a:cubicBezTo>
                  <a:pt x="7868138" y="10070664"/>
                  <a:pt x="7868066" y="10052136"/>
                  <a:pt x="7869911" y="10031458"/>
                </a:cubicBezTo>
                <a:cubicBezTo>
                  <a:pt x="7891118" y="9814089"/>
                  <a:pt x="7885371" y="9559555"/>
                  <a:pt x="7855108" y="9343883"/>
                </a:cubicBezTo>
                <a:cubicBezTo>
                  <a:pt x="7849418" y="9300528"/>
                  <a:pt x="7843327" y="9256921"/>
                  <a:pt x="7842163" y="9247226"/>
                </a:cubicBezTo>
                <a:lnTo>
                  <a:pt x="7839879" y="9229544"/>
                </a:lnTo>
                <a:lnTo>
                  <a:pt x="7864014" y="9233008"/>
                </a:lnTo>
                <a:cubicBezTo>
                  <a:pt x="7906360" y="9239558"/>
                  <a:pt x="7945950" y="9256692"/>
                  <a:pt x="8026528" y="9304724"/>
                </a:cubicBezTo>
                <a:cubicBezTo>
                  <a:pt x="8115118" y="9357809"/>
                  <a:pt x="8146340" y="9371344"/>
                  <a:pt x="8183225" y="9375012"/>
                </a:cubicBezTo>
                <a:cubicBezTo>
                  <a:pt x="8240388" y="9380268"/>
                  <a:pt x="8316524" y="9351010"/>
                  <a:pt x="8358131" y="9307248"/>
                </a:cubicBezTo>
                <a:cubicBezTo>
                  <a:pt x="8460451" y="9200976"/>
                  <a:pt x="8455017" y="8943280"/>
                  <a:pt x="8346750" y="8771369"/>
                </a:cubicBezTo>
                <a:cubicBezTo>
                  <a:pt x="8312791" y="8716903"/>
                  <a:pt x="8291198" y="8694320"/>
                  <a:pt x="8248885" y="8668186"/>
                </a:cubicBezTo>
                <a:cubicBezTo>
                  <a:pt x="8193352" y="8633714"/>
                  <a:pt x="8127400" y="8629074"/>
                  <a:pt x="8061273" y="8654006"/>
                </a:cubicBezTo>
                <a:cubicBezTo>
                  <a:pt x="8011036" y="8673280"/>
                  <a:pt x="7987945" y="8695678"/>
                  <a:pt x="7924905" y="8785844"/>
                </a:cubicBezTo>
                <a:cubicBezTo>
                  <a:pt x="7895607" y="8827848"/>
                  <a:pt x="7861526" y="8872997"/>
                  <a:pt x="7848717" y="8886200"/>
                </a:cubicBezTo>
                <a:cubicBezTo>
                  <a:pt x="7825018" y="8910453"/>
                  <a:pt x="7781237" y="8946121"/>
                  <a:pt x="7777231" y="8943594"/>
                </a:cubicBezTo>
                <a:cubicBezTo>
                  <a:pt x="7776029" y="8942836"/>
                  <a:pt x="7766615" y="8913374"/>
                  <a:pt x="7756271" y="8878286"/>
                </a:cubicBezTo>
                <a:cubicBezTo>
                  <a:pt x="7690533" y="8657596"/>
                  <a:pt x="7605437" y="8456056"/>
                  <a:pt x="7491083" y="8251183"/>
                </a:cubicBezTo>
                <a:cubicBezTo>
                  <a:pt x="7461488" y="8197789"/>
                  <a:pt x="7454926" y="8182448"/>
                  <a:pt x="7460213" y="8178503"/>
                </a:cubicBezTo>
                <a:cubicBezTo>
                  <a:pt x="7464091" y="8175908"/>
                  <a:pt x="7521419" y="8130304"/>
                  <a:pt x="7588671" y="8076959"/>
                </a:cubicBezTo>
                <a:cubicBezTo>
                  <a:pt x="7934707" y="7801835"/>
                  <a:pt x="8116788" y="7664110"/>
                  <a:pt x="8175810" y="7633576"/>
                </a:cubicBezTo>
                <a:cubicBezTo>
                  <a:pt x="8249877" y="7595171"/>
                  <a:pt x="8327873" y="7577166"/>
                  <a:pt x="8405479" y="7580198"/>
                </a:cubicBezTo>
                <a:cubicBezTo>
                  <a:pt x="8427715" y="7581345"/>
                  <a:pt x="8485322" y="7588561"/>
                  <a:pt x="8532938" y="7595636"/>
                </a:cubicBezTo>
                <a:cubicBezTo>
                  <a:pt x="8647983" y="7613886"/>
                  <a:pt x="8681918" y="7615130"/>
                  <a:pt x="8734583" y="7603548"/>
                </a:cubicBezTo>
                <a:cubicBezTo>
                  <a:pt x="8805141" y="7587572"/>
                  <a:pt x="8865927" y="7543589"/>
                  <a:pt x="8907375" y="7477887"/>
                </a:cubicBezTo>
                <a:cubicBezTo>
                  <a:pt x="8943011" y="7421397"/>
                  <a:pt x="8956070" y="7360748"/>
                  <a:pt x="8950026" y="7282447"/>
                </a:cubicBezTo>
                <a:cubicBezTo>
                  <a:pt x="8940553" y="7172299"/>
                  <a:pt x="8874236" y="7017331"/>
                  <a:pt x="8793719" y="6919493"/>
                </a:cubicBezTo>
                <a:cubicBezTo>
                  <a:pt x="8735429" y="6848557"/>
                  <a:pt x="8711624" y="6826819"/>
                  <a:pt x="8637579" y="6777308"/>
                </a:cubicBezTo>
                <a:cubicBezTo>
                  <a:pt x="8576352" y="6735883"/>
                  <a:pt x="8564631" y="6729608"/>
                  <a:pt x="8529385" y="6718016"/>
                </a:cubicBezTo>
                <a:cubicBezTo>
                  <a:pt x="8469623" y="6698237"/>
                  <a:pt x="8429618" y="6695964"/>
                  <a:pt x="8372781" y="6708834"/>
                </a:cubicBezTo>
                <a:cubicBezTo>
                  <a:pt x="8333581" y="6717709"/>
                  <a:pt x="8314974" y="6725014"/>
                  <a:pt x="8285222" y="6743769"/>
                </a:cubicBezTo>
                <a:cubicBezTo>
                  <a:pt x="8235033" y="6775394"/>
                  <a:pt x="8214809" y="6796801"/>
                  <a:pt x="8185115" y="6849197"/>
                </a:cubicBezTo>
                <a:cubicBezTo>
                  <a:pt x="8159466" y="6895182"/>
                  <a:pt x="8152794" y="6917296"/>
                  <a:pt x="8126827" y="7049893"/>
                </a:cubicBezTo>
                <a:cubicBezTo>
                  <a:pt x="8098294" y="7195432"/>
                  <a:pt x="8054557" y="7279853"/>
                  <a:pt x="7964702" y="7359265"/>
                </a:cubicBezTo>
                <a:cubicBezTo>
                  <a:pt x="7914709" y="7403895"/>
                  <a:pt x="7816983" y="7468262"/>
                  <a:pt x="7478148" y="7679599"/>
                </a:cubicBezTo>
                <a:cubicBezTo>
                  <a:pt x="7398057" y="7729326"/>
                  <a:pt x="7306591" y="7786438"/>
                  <a:pt x="7274120" y="7806839"/>
                </a:cubicBezTo>
                <a:lnTo>
                  <a:pt x="7215523" y="7843802"/>
                </a:lnTo>
                <a:lnTo>
                  <a:pt x="7187855" y="7809546"/>
                </a:lnTo>
                <a:cubicBezTo>
                  <a:pt x="7047613" y="7635946"/>
                  <a:pt x="6851090" y="7450365"/>
                  <a:pt x="6650791" y="7302726"/>
                </a:cubicBezTo>
                <a:lnTo>
                  <a:pt x="6585578" y="7254306"/>
                </a:lnTo>
                <a:lnTo>
                  <a:pt x="6609345" y="7237936"/>
                </a:lnTo>
                <a:cubicBezTo>
                  <a:pt x="6653149" y="7208443"/>
                  <a:pt x="6685286" y="7195671"/>
                  <a:pt x="6768719" y="7174377"/>
                </a:cubicBezTo>
                <a:cubicBezTo>
                  <a:pt x="6896133" y="7141061"/>
                  <a:pt x="6931511" y="7121375"/>
                  <a:pt x="6968158" y="7063283"/>
                </a:cubicBezTo>
                <a:cubicBezTo>
                  <a:pt x="7002277" y="7009198"/>
                  <a:pt x="7010344" y="6953801"/>
                  <a:pt x="6993199" y="6888660"/>
                </a:cubicBezTo>
                <a:cubicBezTo>
                  <a:pt x="6969678" y="6799893"/>
                  <a:pt x="6898546" y="6714694"/>
                  <a:pt x="6791444" y="6646570"/>
                </a:cubicBezTo>
                <a:cubicBezTo>
                  <a:pt x="6686746" y="6579963"/>
                  <a:pt x="6579473" y="6552055"/>
                  <a:pt x="6490389" y="6568105"/>
                </a:cubicBezTo>
                <a:cubicBezTo>
                  <a:pt x="6420547" y="6581174"/>
                  <a:pt x="6373308" y="6615220"/>
                  <a:pt x="6339152" y="6678242"/>
                </a:cubicBezTo>
                <a:cubicBezTo>
                  <a:pt x="6307227" y="6735951"/>
                  <a:pt x="6306002" y="6776064"/>
                  <a:pt x="6331460" y="6905257"/>
                </a:cubicBezTo>
                <a:cubicBezTo>
                  <a:pt x="6339171" y="6945406"/>
                  <a:pt x="6345940" y="6995041"/>
                  <a:pt x="6346202" y="7015928"/>
                </a:cubicBezTo>
                <a:cubicBezTo>
                  <a:pt x="6346198" y="7052330"/>
                  <a:pt x="6341096" y="7095036"/>
                  <a:pt x="6336523" y="7096073"/>
                </a:cubicBezTo>
                <a:cubicBezTo>
                  <a:pt x="6335217" y="7096368"/>
                  <a:pt x="6305808" y="7081736"/>
                  <a:pt x="6270791" y="7063567"/>
                </a:cubicBezTo>
                <a:cubicBezTo>
                  <a:pt x="6065557" y="6954820"/>
                  <a:pt x="5838750" y="6866067"/>
                  <a:pt x="5624753" y="6811159"/>
                </a:cubicBezTo>
                <a:cubicBezTo>
                  <a:pt x="5595917" y="6803608"/>
                  <a:pt x="5572349" y="6796582"/>
                  <a:pt x="5572454" y="6795529"/>
                </a:cubicBezTo>
                <a:cubicBezTo>
                  <a:pt x="5571567" y="6791607"/>
                  <a:pt x="5614855" y="6422951"/>
                  <a:pt x="5632157" y="6285448"/>
                </a:cubicBezTo>
                <a:cubicBezTo>
                  <a:pt x="5673709" y="5947060"/>
                  <a:pt x="5686855" y="5889825"/>
                  <a:pt x="5741951" y="5802488"/>
                </a:cubicBezTo>
                <a:cubicBezTo>
                  <a:pt x="5781882" y="5739189"/>
                  <a:pt x="5819741" y="5703145"/>
                  <a:pt x="5933454" y="5621421"/>
                </a:cubicBezTo>
                <a:cubicBezTo>
                  <a:pt x="6016700" y="5561363"/>
                  <a:pt x="6036966" y="5541665"/>
                  <a:pt x="6066284" y="5495192"/>
                </a:cubicBezTo>
                <a:cubicBezTo>
                  <a:pt x="6085997" y="5463942"/>
                  <a:pt x="6091575" y="5450660"/>
                  <a:pt x="6098032" y="5420009"/>
                </a:cubicBezTo>
                <a:cubicBezTo>
                  <a:pt x="6132669" y="5255918"/>
                  <a:pt x="6045746" y="5117635"/>
                  <a:pt x="5854413" y="5033898"/>
                </a:cubicBezTo>
                <a:cubicBezTo>
                  <a:pt x="5696959" y="4964813"/>
                  <a:pt x="5527283" y="4947945"/>
                  <a:pt x="5377001" y="4986437"/>
                </a:cubicBezTo>
                <a:cubicBezTo>
                  <a:pt x="5317594" y="5001607"/>
                  <a:pt x="5281075" y="5017774"/>
                  <a:pt x="5241191" y="5046379"/>
                </a:cubicBezTo>
                <a:cubicBezTo>
                  <a:pt x="5126066" y="5129451"/>
                  <a:pt x="5097648" y="5295224"/>
                  <a:pt x="5175210" y="5427043"/>
                </a:cubicBezTo>
                <a:cubicBezTo>
                  <a:pt x="5188920" y="5449694"/>
                  <a:pt x="5217795" y="5495353"/>
                  <a:pt x="5240047" y="5528431"/>
                </a:cubicBezTo>
                <a:cubicBezTo>
                  <a:pt x="5293282" y="5607380"/>
                  <a:pt x="5317627" y="5655782"/>
                  <a:pt x="5332451" y="5712178"/>
                </a:cubicBezTo>
                <a:cubicBezTo>
                  <a:pt x="5363382" y="5829142"/>
                  <a:pt x="5356793" y="5891073"/>
                  <a:pt x="5271122" y="6262117"/>
                </a:cubicBezTo>
                <a:cubicBezTo>
                  <a:pt x="5264832" y="6288952"/>
                  <a:pt x="5250509" y="6351605"/>
                  <a:pt x="5239151" y="6401566"/>
                </a:cubicBezTo>
                <a:cubicBezTo>
                  <a:pt x="5227793" y="6451528"/>
                  <a:pt x="5205959" y="6544726"/>
                  <a:pt x="5191025" y="6609234"/>
                </a:cubicBezTo>
                <a:lnTo>
                  <a:pt x="5163363" y="6726759"/>
                </a:lnTo>
                <a:lnTo>
                  <a:pt x="5119502" y="6722612"/>
                </a:lnTo>
                <a:cubicBezTo>
                  <a:pt x="4903245" y="6703242"/>
                  <a:pt x="4637870" y="6711133"/>
                  <a:pt x="4423704" y="6743488"/>
                </a:cubicBezTo>
                <a:cubicBezTo>
                  <a:pt x="4362564" y="6752524"/>
                  <a:pt x="4356388" y="6752548"/>
                  <a:pt x="4355625" y="6743105"/>
                </a:cubicBezTo>
                <a:cubicBezTo>
                  <a:pt x="4353717" y="6719499"/>
                  <a:pt x="4377488" y="6666727"/>
                  <a:pt x="4429632" y="6576968"/>
                </a:cubicBezTo>
                <a:cubicBezTo>
                  <a:pt x="4458610" y="6527480"/>
                  <a:pt x="4484575" y="6478333"/>
                  <a:pt x="4487732" y="6468003"/>
                </a:cubicBezTo>
                <a:cubicBezTo>
                  <a:pt x="4497473" y="6432143"/>
                  <a:pt x="4497878" y="6395995"/>
                  <a:pt x="4488502" y="6357596"/>
                </a:cubicBezTo>
                <a:cubicBezTo>
                  <a:pt x="4463035" y="6254161"/>
                  <a:pt x="4382409" y="6193777"/>
                  <a:pt x="4251726" y="6180786"/>
                </a:cubicBezTo>
                <a:cubicBezTo>
                  <a:pt x="4054501" y="6160540"/>
                  <a:pt x="3833892" y="6255478"/>
                  <a:pt x="3779428" y="6383537"/>
                </a:cubicBezTo>
                <a:cubicBezTo>
                  <a:pt x="3746520" y="6459670"/>
                  <a:pt x="3763175" y="6557546"/>
                  <a:pt x="3819352" y="6617627"/>
                </a:cubicBezTo>
                <a:cubicBezTo>
                  <a:pt x="3831497" y="6630330"/>
                  <a:pt x="3869977" y="6660765"/>
                  <a:pt x="3915180" y="6692082"/>
                </a:cubicBezTo>
                <a:cubicBezTo>
                  <a:pt x="3985411" y="6741426"/>
                  <a:pt x="4021930" y="6772304"/>
                  <a:pt x="4044243" y="6802623"/>
                </a:cubicBezTo>
                <a:cubicBezTo>
                  <a:pt x="4049537" y="6809323"/>
                  <a:pt x="4053777" y="6815917"/>
                  <a:pt x="4053925" y="6816571"/>
                </a:cubicBezTo>
                <a:cubicBezTo>
                  <a:pt x="4054473" y="6817476"/>
                  <a:pt x="4013948" y="6831117"/>
                  <a:pt x="3964130" y="6846175"/>
                </a:cubicBezTo>
                <a:cubicBezTo>
                  <a:pt x="3747008" y="6912508"/>
                  <a:pt x="3530066" y="7006960"/>
                  <a:pt x="3327089" y="7123662"/>
                </a:cubicBezTo>
                <a:cubicBezTo>
                  <a:pt x="3294576" y="7142356"/>
                  <a:pt x="3267352" y="7157104"/>
                  <a:pt x="3266551" y="7156599"/>
                </a:cubicBezTo>
                <a:cubicBezTo>
                  <a:pt x="3260943" y="7153061"/>
                  <a:pt x="2934353" y="6738692"/>
                  <a:pt x="2849276" y="6626775"/>
                </a:cubicBezTo>
                <a:cubicBezTo>
                  <a:pt x="2718014" y="6454920"/>
                  <a:pt x="2684746" y="6391369"/>
                  <a:pt x="2673022" y="6291002"/>
                </a:cubicBezTo>
                <a:cubicBezTo>
                  <a:pt x="2666440" y="6233084"/>
                  <a:pt x="2668570" y="6192423"/>
                  <a:pt x="2685907" y="6082386"/>
                </a:cubicBezTo>
                <a:cubicBezTo>
                  <a:pt x="2693851" y="6032511"/>
                  <a:pt x="2700612" y="5977409"/>
                  <a:pt x="2701236" y="5960440"/>
                </a:cubicBezTo>
                <a:cubicBezTo>
                  <a:pt x="2702523" y="5917568"/>
                  <a:pt x="2686241" y="5850170"/>
                  <a:pt x="2666455" y="5815845"/>
                </a:cubicBezTo>
                <a:cubicBezTo>
                  <a:pt x="2632515" y="5756911"/>
                  <a:pt x="2569027" y="5703978"/>
                  <a:pt x="2509412" y="5684854"/>
                </a:cubicBezTo>
                <a:cubicBezTo>
                  <a:pt x="2355994" y="5635116"/>
                  <a:pt x="2125260" y="5714147"/>
                  <a:pt x="1954531" y="5874713"/>
                </a:cubicBezTo>
                <a:cubicBezTo>
                  <a:pt x="1918841" y="5908205"/>
                  <a:pt x="1906982" y="5922566"/>
                  <a:pt x="1867975" y="5980849"/>
                </a:cubicBezTo>
                <a:cubicBezTo>
                  <a:pt x="1814772" y="6059860"/>
                  <a:pt x="1799256" y="6095996"/>
                  <a:pt x="1791508" y="6158877"/>
                </a:cubicBezTo>
                <a:cubicBezTo>
                  <a:pt x="1782754" y="6234003"/>
                  <a:pt x="1813949" y="6324810"/>
                  <a:pt x="1869324" y="6384386"/>
                </a:cubicBezTo>
                <a:cubicBezTo>
                  <a:pt x="1895662" y="6412762"/>
                  <a:pt x="1953049" y="6447845"/>
                  <a:pt x="1995315" y="6461626"/>
                </a:cubicBezTo>
                <a:cubicBezTo>
                  <a:pt x="2014920" y="6467832"/>
                  <a:pt x="2065278" y="6479438"/>
                  <a:pt x="2108068" y="6487949"/>
                </a:cubicBezTo>
                <a:cubicBezTo>
                  <a:pt x="2269951" y="6518943"/>
                  <a:pt x="2340257" y="6550414"/>
                  <a:pt x="2419014" y="6625301"/>
                </a:cubicBezTo>
                <a:cubicBezTo>
                  <a:pt x="2477718" y="6681376"/>
                  <a:pt x="2520028" y="6743910"/>
                  <a:pt x="2763331" y="7133182"/>
                </a:cubicBezTo>
                <a:cubicBezTo>
                  <a:pt x="2813300" y="7212870"/>
                  <a:pt x="2870946" y="7305242"/>
                  <a:pt x="2892290" y="7338870"/>
                </a:cubicBezTo>
                <a:lnTo>
                  <a:pt x="2930342" y="7399278"/>
                </a:lnTo>
                <a:lnTo>
                  <a:pt x="2908578" y="7416911"/>
                </a:lnTo>
                <a:cubicBezTo>
                  <a:pt x="2751046" y="7543240"/>
                  <a:pt x="2559344" y="7747704"/>
                  <a:pt x="2412048" y="7946575"/>
                </a:cubicBezTo>
                <a:cubicBezTo>
                  <a:pt x="2383317" y="7985018"/>
                  <a:pt x="2365959" y="8005432"/>
                  <a:pt x="2363155" y="8003663"/>
                </a:cubicBezTo>
                <a:cubicBezTo>
                  <a:pt x="2348334" y="7994313"/>
                  <a:pt x="2318032" y="7918071"/>
                  <a:pt x="2298121" y="7842223"/>
                </a:cubicBezTo>
                <a:cubicBezTo>
                  <a:pt x="2264146" y="7708777"/>
                  <a:pt x="2247902" y="7679489"/>
                  <a:pt x="2189672" y="7642193"/>
                </a:cubicBezTo>
                <a:cubicBezTo>
                  <a:pt x="2130787" y="7605046"/>
                  <a:pt x="2084477" y="7597675"/>
                  <a:pt x="2015670" y="7615316"/>
                </a:cubicBezTo>
                <a:cubicBezTo>
                  <a:pt x="1970233" y="7626978"/>
                  <a:pt x="1935865" y="7645062"/>
                  <a:pt x="1891833" y="7681131"/>
                </a:cubicBezTo>
                <a:cubicBezTo>
                  <a:pt x="1734239" y="7810221"/>
                  <a:pt x="1646351" y="8040970"/>
                  <a:pt x="1705239" y="8172209"/>
                </a:cubicBezTo>
                <a:cubicBezTo>
                  <a:pt x="1724734" y="8215872"/>
                  <a:pt x="1743123" y="8236433"/>
                  <a:pt x="1786786" y="8263977"/>
                </a:cubicBezTo>
                <a:cubicBezTo>
                  <a:pt x="1850076" y="8303904"/>
                  <a:pt x="1891430" y="8307589"/>
                  <a:pt x="2006456" y="8283261"/>
                </a:cubicBezTo>
                <a:cubicBezTo>
                  <a:pt x="2091683" y="8265337"/>
                  <a:pt x="2132823" y="8260485"/>
                  <a:pt x="2173523" y="8264319"/>
                </a:cubicBezTo>
                <a:lnTo>
                  <a:pt x="2204086" y="8267358"/>
                </a:lnTo>
                <a:lnTo>
                  <a:pt x="2192694" y="8289854"/>
                </a:lnTo>
                <a:cubicBezTo>
                  <a:pt x="2186819" y="8301830"/>
                  <a:pt x="2164898" y="8344568"/>
                  <a:pt x="2144999" y="8384100"/>
                </a:cubicBezTo>
                <a:cubicBezTo>
                  <a:pt x="2054474" y="8562220"/>
                  <a:pt x="1971451" y="8782596"/>
                  <a:pt x="1921422" y="8977302"/>
                </a:cubicBezTo>
                <a:cubicBezTo>
                  <a:pt x="1911723" y="9014869"/>
                  <a:pt x="1902950" y="9047418"/>
                  <a:pt x="1901687" y="9049421"/>
                </a:cubicBezTo>
                <a:cubicBezTo>
                  <a:pt x="1900170" y="9051826"/>
                  <a:pt x="1863179" y="9049212"/>
                  <a:pt x="1819821" y="9044263"/>
                </a:cubicBezTo>
                <a:cubicBezTo>
                  <a:pt x="1062428" y="8956835"/>
                  <a:pt x="1029820" y="8950826"/>
                  <a:pt x="922865" y="8883355"/>
                </a:cubicBezTo>
                <a:cubicBezTo>
                  <a:pt x="853564" y="8839637"/>
                  <a:pt x="827121" y="8812315"/>
                  <a:pt x="749804" y="8705853"/>
                </a:cubicBezTo>
                <a:cubicBezTo>
                  <a:pt x="650826" y="8568926"/>
                  <a:pt x="605032" y="8534996"/>
                  <a:pt x="505925" y="8523440"/>
                </a:cubicBezTo>
                <a:cubicBezTo>
                  <a:pt x="416047" y="8513228"/>
                  <a:pt x="338370" y="8538716"/>
                  <a:pt x="268573" y="8600535"/>
                </a:cubicBezTo>
                <a:cubicBezTo>
                  <a:pt x="227196" y="8637720"/>
                  <a:pt x="161990" y="8741083"/>
                  <a:pt x="136645" y="8809664"/>
                </a:cubicBezTo>
                <a:cubicBezTo>
                  <a:pt x="63141" y="9011402"/>
                  <a:pt x="70222" y="9235415"/>
                  <a:pt x="153663" y="9365902"/>
                </a:cubicBezTo>
                <a:cubicBezTo>
                  <a:pt x="180449" y="9406882"/>
                  <a:pt x="203244" y="9430223"/>
                  <a:pt x="240097" y="9453472"/>
                </a:cubicBezTo>
                <a:cubicBezTo>
                  <a:pt x="311000" y="9498199"/>
                  <a:pt x="414534" y="9508066"/>
                  <a:pt x="493389" y="9477162"/>
                </a:cubicBezTo>
                <a:cubicBezTo>
                  <a:pt x="533070" y="9461309"/>
                  <a:pt x="560399" y="9445505"/>
                  <a:pt x="643478" y="9389263"/>
                </a:cubicBezTo>
                <a:cubicBezTo>
                  <a:pt x="722174" y="9336417"/>
                  <a:pt x="755889" y="9318481"/>
                  <a:pt x="808783" y="9300322"/>
                </a:cubicBezTo>
                <a:cubicBezTo>
                  <a:pt x="887723" y="9272832"/>
                  <a:pt x="973737" y="9270527"/>
                  <a:pt x="1088215" y="9292338"/>
                </a:cubicBezTo>
                <a:cubicBezTo>
                  <a:pt x="1160705" y="9306144"/>
                  <a:pt x="1296138" y="9335574"/>
                  <a:pt x="1395545" y="9359080"/>
                </a:cubicBezTo>
                <a:cubicBezTo>
                  <a:pt x="1445904" y="9370685"/>
                  <a:pt x="1545967" y="9394045"/>
                  <a:pt x="1744890" y="9440003"/>
                </a:cubicBezTo>
                <a:cubicBezTo>
                  <a:pt x="1791938" y="9450642"/>
                  <a:pt x="1831905" y="9461853"/>
                  <a:pt x="1833803" y="9464171"/>
                </a:cubicBezTo>
                <a:cubicBezTo>
                  <a:pt x="1835700" y="9466488"/>
                  <a:pt x="1835273" y="9496461"/>
                  <a:pt x="1832569" y="9530040"/>
                </a:cubicBezTo>
                <a:cubicBezTo>
                  <a:pt x="1816942" y="9734126"/>
                  <a:pt x="1827448" y="9979341"/>
                  <a:pt x="1861358" y="10198995"/>
                </a:cubicBezTo>
                <a:lnTo>
                  <a:pt x="1870935" y="10261044"/>
                </a:lnTo>
                <a:lnTo>
                  <a:pt x="1849562" y="10257641"/>
                </a:lnTo>
                <a:cubicBezTo>
                  <a:pt x="1801144" y="10250061"/>
                  <a:pt x="1776691" y="10239114"/>
                  <a:pt x="1681735" y="10183693"/>
                </a:cubicBezTo>
                <a:cubicBezTo>
                  <a:pt x="1557580" y="10111532"/>
                  <a:pt x="1527942" y="10103476"/>
                  <a:pt x="1456521" y="10121709"/>
                </a:cubicBezTo>
                <a:cubicBezTo>
                  <a:pt x="1352983" y="10148243"/>
                  <a:pt x="1296595" y="10220762"/>
                  <a:pt x="1280637" y="10349033"/>
                </a:cubicBezTo>
                <a:cubicBezTo>
                  <a:pt x="1272069" y="10415875"/>
                  <a:pt x="1275934" y="10475439"/>
                  <a:pt x="1291838" y="10548760"/>
                </a:cubicBezTo>
                <a:cubicBezTo>
                  <a:pt x="1319972" y="10674599"/>
                  <a:pt x="1378105" y="10770639"/>
                  <a:pt x="1455417" y="10819410"/>
                </a:cubicBezTo>
                <a:cubicBezTo>
                  <a:pt x="1508292" y="10852766"/>
                  <a:pt x="1555907" y="10859842"/>
                  <a:pt x="1619088" y="10843133"/>
                </a:cubicBezTo>
                <a:cubicBezTo>
                  <a:pt x="1682417" y="10827076"/>
                  <a:pt x="1725944" y="10791808"/>
                  <a:pt x="1770826" y="10721549"/>
                </a:cubicBezTo>
                <a:cubicBezTo>
                  <a:pt x="1808230" y="10662256"/>
                  <a:pt x="1854615" y="10604707"/>
                  <a:pt x="1886913" y="10577477"/>
                </a:cubicBezTo>
                <a:cubicBezTo>
                  <a:pt x="1933874" y="10537654"/>
                  <a:pt x="1933073" y="10537149"/>
                  <a:pt x="1948610" y="10590636"/>
                </a:cubicBezTo>
                <a:cubicBezTo>
                  <a:pt x="2015659" y="10821674"/>
                  <a:pt x="2125335" y="11075684"/>
                  <a:pt x="2241243" y="11269217"/>
                </a:cubicBezTo>
                <a:cubicBezTo>
                  <a:pt x="2261134" y="11302487"/>
                  <a:pt x="2276324" y="11331670"/>
                  <a:pt x="2274807" y="11334075"/>
                </a:cubicBezTo>
                <a:cubicBezTo>
                  <a:pt x="2271522" y="11339283"/>
                  <a:pt x="2090919" y="11483540"/>
                  <a:pt x="1918891" y="11618646"/>
                </a:cubicBezTo>
                <a:cubicBezTo>
                  <a:pt x="1581533" y="11883562"/>
                  <a:pt x="1526455" y="11919385"/>
                  <a:pt x="1422180" y="11942653"/>
                </a:cubicBezTo>
                <a:cubicBezTo>
                  <a:pt x="1348860" y="11958568"/>
                  <a:pt x="1296147" y="11957798"/>
                  <a:pt x="1177243" y="11937675"/>
                </a:cubicBezTo>
                <a:cubicBezTo>
                  <a:pt x="1071535" y="11919716"/>
                  <a:pt x="1034439" y="11918156"/>
                  <a:pt x="979961" y="11930835"/>
                </a:cubicBezTo>
                <a:cubicBezTo>
                  <a:pt x="902470" y="11948039"/>
                  <a:pt x="849543" y="11985778"/>
                  <a:pt x="805314" y="12055888"/>
                </a:cubicBezTo>
                <a:cubicBezTo>
                  <a:pt x="761444" y="12124544"/>
                  <a:pt x="750458" y="12204984"/>
                  <a:pt x="771119" y="12305386"/>
                </a:cubicBezTo>
                <a:cubicBezTo>
                  <a:pt x="802805" y="12457551"/>
                  <a:pt x="893338" y="12608753"/>
                  <a:pt x="1020041" y="12719486"/>
                </a:cubicBezTo>
                <a:cubicBezTo>
                  <a:pt x="1024891" y="12724226"/>
                  <a:pt x="1056031" y="12744990"/>
                  <a:pt x="1089026" y="12766365"/>
                </a:cubicBezTo>
                <a:cubicBezTo>
                  <a:pt x="1187063" y="12829330"/>
                  <a:pt x="1251565" y="12844257"/>
                  <a:pt x="1340562" y="12824793"/>
                </a:cubicBezTo>
                <a:cubicBezTo>
                  <a:pt x="1417801" y="12807991"/>
                  <a:pt x="1477978" y="12765862"/>
                  <a:pt x="1519931" y="12699358"/>
                </a:cubicBezTo>
                <a:cubicBezTo>
                  <a:pt x="1545963" y="12658093"/>
                  <a:pt x="1558631" y="12618480"/>
                  <a:pt x="1580121" y="12511624"/>
                </a:cubicBezTo>
                <a:cubicBezTo>
                  <a:pt x="1600645" y="12408077"/>
                  <a:pt x="1611188" y="12372722"/>
                  <a:pt x="1636874" y="12317799"/>
                </a:cubicBezTo>
                <a:cubicBezTo>
                  <a:pt x="1670059" y="12247443"/>
                  <a:pt x="1727062" y="12183712"/>
                  <a:pt x="1807128" y="12127808"/>
                </a:cubicBezTo>
                <a:cubicBezTo>
                  <a:pt x="1855673" y="12093464"/>
                  <a:pt x="2022109" y="11986754"/>
                  <a:pt x="2221351" y="11862657"/>
                </a:cubicBezTo>
                <a:cubicBezTo>
                  <a:pt x="2303507" y="11811431"/>
                  <a:pt x="2404287" y="11748433"/>
                  <a:pt x="2445163" y="11722694"/>
                </a:cubicBezTo>
                <a:cubicBezTo>
                  <a:pt x="2486694" y="11696807"/>
                  <a:pt x="2522473" y="11677373"/>
                  <a:pt x="2524876" y="11678889"/>
                </a:cubicBezTo>
                <a:cubicBezTo>
                  <a:pt x="2527680" y="11680658"/>
                  <a:pt x="2544172" y="11698903"/>
                  <a:pt x="2561758" y="11718958"/>
                </a:cubicBezTo>
                <a:cubicBezTo>
                  <a:pt x="2710684" y="11892996"/>
                  <a:pt x="2911337" y="12075581"/>
                  <a:pt x="3095799" y="12204829"/>
                </a:cubicBezTo>
                <a:lnTo>
                  <a:pt x="3150911" y="12243516"/>
                </a:lnTo>
                <a:lnTo>
                  <a:pt x="3124217" y="12263640"/>
                </a:lnTo>
                <a:cubicBezTo>
                  <a:pt x="3085280" y="12293405"/>
                  <a:pt x="3040417" y="12312147"/>
                  <a:pt x="2958291" y="12333148"/>
                </a:cubicBezTo>
                <a:cubicBezTo>
                  <a:pt x="2918333" y="12343226"/>
                  <a:pt x="2871382" y="12357291"/>
                  <a:pt x="2853680" y="12364046"/>
                </a:cubicBezTo>
                <a:cubicBezTo>
                  <a:pt x="2779503" y="12392860"/>
                  <a:pt x="2727077" y="12466201"/>
                  <a:pt x="2721805" y="12549124"/>
                </a:cubicBezTo>
                <a:cubicBezTo>
                  <a:pt x="2717558" y="12615333"/>
                  <a:pt x="2756400" y="12702004"/>
                  <a:pt x="2820928" y="12770153"/>
                </a:cubicBezTo>
                <a:cubicBezTo>
                  <a:pt x="2968328" y="12925306"/>
                  <a:pt x="3185911" y="12986958"/>
                  <a:pt x="3312104" y="12910307"/>
                </a:cubicBezTo>
                <a:cubicBezTo>
                  <a:pt x="3345227" y="12889757"/>
                  <a:pt x="3346892" y="12888007"/>
                  <a:pt x="3373934" y="12845140"/>
                </a:cubicBezTo>
                <a:cubicBezTo>
                  <a:pt x="3418162" y="12775031"/>
                  <a:pt x="3421203" y="12744465"/>
                  <a:pt x="3395153" y="12612659"/>
                </a:cubicBezTo>
                <a:cubicBezTo>
                  <a:pt x="3386154" y="12568337"/>
                  <a:pt x="3379029" y="12520156"/>
                  <a:pt x="3378285" y="12506246"/>
                </a:cubicBezTo>
                <a:cubicBezTo>
                  <a:pt x="3376901" y="12477371"/>
                  <a:pt x="3384329" y="12407007"/>
                  <a:pt x="3389131" y="12399396"/>
                </a:cubicBezTo>
                <a:cubicBezTo>
                  <a:pt x="3393175" y="12392986"/>
                  <a:pt x="3400743" y="12396079"/>
                  <a:pt x="3473581" y="12434187"/>
                </a:cubicBezTo>
                <a:cubicBezTo>
                  <a:pt x="3646706" y="12525480"/>
                  <a:pt x="3864996" y="12609980"/>
                  <a:pt x="4069803" y="12665252"/>
                </a:cubicBezTo>
                <a:lnTo>
                  <a:pt x="4143624" y="12684938"/>
                </a:lnTo>
                <a:lnTo>
                  <a:pt x="4138961" y="12718961"/>
                </a:lnTo>
                <a:cubicBezTo>
                  <a:pt x="4136272" y="12737426"/>
                  <a:pt x="4125168" y="12834033"/>
                  <a:pt x="4113602" y="12933149"/>
                </a:cubicBezTo>
                <a:cubicBezTo>
                  <a:pt x="4056321" y="13440275"/>
                  <a:pt x="4034006" y="13587497"/>
                  <a:pt x="4003017" y="13661478"/>
                </a:cubicBezTo>
                <a:cubicBezTo>
                  <a:pt x="3961269" y="13762276"/>
                  <a:pt x="3920001" y="13809051"/>
                  <a:pt x="3791878" y="13902965"/>
                </a:cubicBezTo>
                <a:cubicBezTo>
                  <a:pt x="3749169" y="13934270"/>
                  <a:pt x="3701365" y="13971880"/>
                  <a:pt x="3685837" y="13986730"/>
                </a:cubicBezTo>
                <a:cubicBezTo>
                  <a:pt x="3584713" y="14083114"/>
                  <a:pt x="3573473" y="14247403"/>
                  <a:pt x="3660700" y="14361236"/>
                </a:cubicBezTo>
                <a:cubicBezTo>
                  <a:pt x="3756616" y="14486151"/>
                  <a:pt x="3979102" y="14575538"/>
                  <a:pt x="4182912" y="14570254"/>
                </a:cubicBezTo>
                <a:cubicBezTo>
                  <a:pt x="4208407" y="14569675"/>
                  <a:pt x="4232780" y="14568003"/>
                  <a:pt x="4255997" y="14565259"/>
                </a:cubicBezTo>
                <a:close/>
              </a:path>
            </a:pathLst>
          </a:custGeom>
          <a:blipFill dpi="0" rotWithShape="1">
            <a:blip r:embed="rId3">
              <a:alphaModFix amt="1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41808" t="-22686" r="19426" b="17361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/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pic>
        <p:nvPicPr>
          <p:cNvPr id="16" name="Picture 15" descr="Map&#10;&#10;Description automatically generated with medium confidence">
            <a:extLst>
              <a:ext uri="{FF2B5EF4-FFF2-40B4-BE49-F238E27FC236}">
                <a16:creationId xmlns:a16="http://schemas.microsoft.com/office/drawing/2014/main" id="{3049DB6C-0D31-97FF-3C08-55CD99FC79A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9884" y="72427"/>
            <a:ext cx="6506865" cy="6506865"/>
          </a:xfrm>
          <a:prstGeom prst="rect">
            <a:avLst/>
          </a:prstGeom>
          <a:noFill/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D68B1BC-FFCF-8D2B-D94C-B35ADC118A59}"/>
              </a:ext>
            </a:extLst>
          </p:cNvPr>
          <p:cNvSpPr/>
          <p:nvPr/>
        </p:nvSpPr>
        <p:spPr>
          <a:xfrm>
            <a:off x="6096000" y="1344537"/>
            <a:ext cx="4058653" cy="49239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sr-Latn-RS" sz="1400" b="1" dirty="0">
                <a:solidFill>
                  <a:schemeClr val="tx1"/>
                </a:solidFill>
                <a:latin typeface="Etar RNIDS" pitchFamily="50" charset="0"/>
                <a:cs typeface="Calibri" panose="020F0502020204030204" pitchFamily="34" charset="0"/>
              </a:rPr>
              <a:t>	</a:t>
            </a:r>
            <a:endParaRPr lang="sr-Latn-RS" sz="1400" b="1" dirty="0">
              <a:solidFill>
                <a:schemeClr val="tx1"/>
              </a:solidFill>
              <a:latin typeface="Etar RNIDS" pitchFamily="50" charset="0"/>
            </a:endParaRPr>
          </a:p>
          <a:p>
            <a:pPr algn="ctr"/>
            <a:endParaRPr lang="sr-Latn-RS" sz="1400" b="1" dirty="0">
              <a:solidFill>
                <a:schemeClr val="tx1"/>
              </a:solidFill>
              <a:latin typeface="Etar RNIDS" pitchFamily="50" charset="0"/>
            </a:endParaRPr>
          </a:p>
          <a:p>
            <a:pPr algn="ctr"/>
            <a:endParaRPr lang="sr-Latn-RS" sz="1400" b="1" dirty="0">
              <a:solidFill>
                <a:schemeClr val="tx1"/>
              </a:solidFill>
              <a:latin typeface="Etar RNIDS" pitchFamily="50" charset="0"/>
            </a:endParaRPr>
          </a:p>
          <a:p>
            <a:pPr algn="ctr"/>
            <a:endParaRPr lang="sr-Cyrl-RS" sz="1400" b="1" dirty="0">
              <a:solidFill>
                <a:schemeClr val="tx1"/>
              </a:solidFill>
              <a:latin typeface="Etar RNIDS" pitchFamily="50" charset="0"/>
            </a:endParaRPr>
          </a:p>
          <a:p>
            <a:r>
              <a:rPr lang="sr-Latn-RS" sz="1400" b="1" dirty="0">
                <a:solidFill>
                  <a:schemeClr val="tx1"/>
                </a:solidFill>
                <a:latin typeface="Etar RNIDS" pitchFamily="50" charset="0"/>
                <a:cs typeface="Calibri" panose="020F0502020204030204" pitchFamily="34" charset="0"/>
              </a:rPr>
              <a:t>	</a:t>
            </a:r>
            <a:endParaRPr lang="sr-Cyrl-RS" sz="1400" b="1" dirty="0">
              <a:solidFill>
                <a:schemeClr val="tx1"/>
              </a:solidFill>
              <a:latin typeface="Etar RNIDS" pitchFamily="50" charset="0"/>
            </a:endParaRPr>
          </a:p>
          <a:p>
            <a:endParaRPr lang="sr-Cyrl-RS" sz="1600" dirty="0">
              <a:solidFill>
                <a:schemeClr val="tx1"/>
              </a:solidFill>
            </a:endParaRPr>
          </a:p>
          <a:p>
            <a:r>
              <a:rPr lang="sr-Cyrl-RS" dirty="0">
                <a:solidFill>
                  <a:schemeClr val="tx1"/>
                </a:solidFill>
              </a:rPr>
              <a:t> </a:t>
            </a:r>
            <a:r>
              <a:rPr lang="sr-Cyrl-RS" sz="1600" dirty="0">
                <a:solidFill>
                  <a:schemeClr val="tx1"/>
                </a:solidFill>
              </a:rPr>
              <a:t> </a:t>
            </a:r>
            <a:endParaRPr lang="sr-Latn-R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668850B-E23B-3814-3755-16FEB8CE00C6}"/>
              </a:ext>
            </a:extLst>
          </p:cNvPr>
          <p:cNvSpPr txBox="1"/>
          <p:nvPr/>
        </p:nvSpPr>
        <p:spPr>
          <a:xfrm>
            <a:off x="617618" y="669819"/>
            <a:ext cx="9625264" cy="6063198"/>
          </a:xfrm>
          <a:prstGeom prst="rect">
            <a:avLst/>
          </a:prstGeom>
          <a:noFill/>
          <a:effectLst>
            <a:outerShdw algn="ctr" rotWithShape="0">
              <a:schemeClr val="tx1"/>
            </a:outerShdw>
          </a:effectLst>
        </p:spPr>
        <p:txBody>
          <a:bodyPr wrap="square" rtlCol="0">
            <a:spAutoFit/>
          </a:bodyPr>
          <a:lstStyle/>
          <a:p>
            <a:r>
              <a:rPr lang="sr-Cyrl-RS" sz="4000" b="1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→ </a:t>
            </a:r>
            <a:r>
              <a:rPr lang="sr-Cyrl-RS" sz="4000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У Србији </a:t>
            </a:r>
            <a:endParaRPr lang="sr-Latn-RS" sz="4000" dirty="0">
              <a:solidFill>
                <a:srgbClr val="F5E1FF"/>
              </a:solidFill>
              <a:latin typeface="Etar RNIDS" pitchFamily="50" charset="0"/>
              <a:cs typeface="Calibri" panose="020F0502020204030204" pitchFamily="34" charset="0"/>
            </a:endParaRPr>
          </a:p>
          <a:p>
            <a:r>
              <a:rPr lang="sr-Cyrl-RS" sz="4000" b="1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сваког дана </a:t>
            </a:r>
            <a:endParaRPr lang="sr-Latn-RS" sz="4000" b="1" dirty="0">
              <a:solidFill>
                <a:srgbClr val="F5E1FF"/>
              </a:solidFill>
              <a:latin typeface="Etar RNIDS" pitchFamily="50" charset="0"/>
              <a:cs typeface="Calibri" panose="020F0502020204030204" pitchFamily="34" charset="0"/>
            </a:endParaRPr>
          </a:p>
          <a:p>
            <a:endParaRPr lang="sr-Latn-RS" sz="3200" b="1" dirty="0">
              <a:solidFill>
                <a:srgbClr val="F5E1FF"/>
              </a:solidFill>
              <a:latin typeface="Etar RNIDS" pitchFamily="50" charset="0"/>
              <a:cs typeface="Calibri" panose="020F0502020204030204" pitchFamily="34" charset="0"/>
            </a:endParaRPr>
          </a:p>
          <a:p>
            <a:endParaRPr lang="sr-Latn-RS" sz="3200" b="1" dirty="0">
              <a:solidFill>
                <a:srgbClr val="F5E1FF"/>
              </a:solidFill>
              <a:latin typeface="Etar RNIDS" pitchFamily="50" charset="0"/>
              <a:cs typeface="Calibri" panose="020F0502020204030204" pitchFamily="34" charset="0"/>
            </a:endParaRPr>
          </a:p>
          <a:p>
            <a:endParaRPr lang="sr-Latn-RS" sz="3200" b="1" dirty="0">
              <a:solidFill>
                <a:srgbClr val="F5E1FF"/>
              </a:solidFill>
              <a:latin typeface="Etar RNIDS" pitchFamily="50" charset="0"/>
              <a:cs typeface="Calibri" panose="020F0502020204030204" pitchFamily="34" charset="0"/>
            </a:endParaRPr>
          </a:p>
          <a:p>
            <a:r>
              <a:rPr lang="sr-Cyrl-RS" sz="5400" b="1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оболе </a:t>
            </a:r>
            <a:r>
              <a:rPr lang="sr-Latn-RS" sz="3200" b="1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				</a:t>
            </a:r>
            <a:r>
              <a:rPr lang="sr-Cyrl-RS" sz="3200" b="1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жене </a:t>
            </a:r>
            <a:endParaRPr lang="sr-Latn-RS" sz="3200" b="1" dirty="0">
              <a:solidFill>
                <a:srgbClr val="F5E1FF"/>
              </a:solidFill>
              <a:latin typeface="Etar RNIDS" pitchFamily="50" charset="0"/>
              <a:cs typeface="Calibri" panose="020F0502020204030204" pitchFamily="34" charset="0"/>
            </a:endParaRPr>
          </a:p>
          <a:p>
            <a:endParaRPr lang="sr-Latn-RS" sz="3200" b="1" dirty="0">
              <a:solidFill>
                <a:srgbClr val="F5E1FF"/>
              </a:solidFill>
              <a:latin typeface="Etar RNIDS" pitchFamily="50" charset="0"/>
              <a:cs typeface="Calibri" panose="020F0502020204030204" pitchFamily="34" charset="0"/>
            </a:endParaRPr>
          </a:p>
          <a:p>
            <a:r>
              <a:rPr lang="sr-Cyrl-RS" sz="3200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од</a:t>
            </a:r>
            <a:r>
              <a:rPr lang="sr-Latn-RS" sz="3200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 </a:t>
            </a:r>
            <a:r>
              <a:rPr lang="sr-Cyrl-RS" sz="3200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карцинома грлића материце,</a:t>
            </a:r>
            <a:r>
              <a:rPr lang="sr-Latn-RS" sz="3200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 </a:t>
            </a:r>
          </a:p>
          <a:p>
            <a:endParaRPr lang="sr-Latn-RS" sz="3200" dirty="0">
              <a:solidFill>
                <a:srgbClr val="F5E1FF"/>
              </a:solidFill>
              <a:latin typeface="Etar RNIDS" pitchFamily="50" charset="0"/>
              <a:cs typeface="Calibri" panose="020F0502020204030204" pitchFamily="34" charset="0"/>
            </a:endParaRPr>
          </a:p>
          <a:p>
            <a:r>
              <a:rPr lang="sr-Cyrl-RS" sz="3200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а </a:t>
            </a:r>
            <a:r>
              <a:rPr lang="sr-Latn-RS" sz="3200" b="1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	  </a:t>
            </a:r>
            <a:r>
              <a:rPr lang="sr-Cyrl-RS" sz="4800" b="1" dirty="0">
                <a:solidFill>
                  <a:srgbClr val="F5E1FF"/>
                </a:solidFill>
                <a:latin typeface="Etar RNIDS" pitchFamily="50" charset="0"/>
                <a:cs typeface="Calibri" panose="020F0502020204030204" pitchFamily="34" charset="0"/>
              </a:rPr>
              <a:t>умре</a:t>
            </a:r>
          </a:p>
          <a:p>
            <a:endParaRPr lang="en-US" sz="1400" dirty="0">
              <a:solidFill>
                <a:srgbClr val="920065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9AAD037-16D7-ED1F-5720-2B40B0B49277}"/>
              </a:ext>
            </a:extLst>
          </p:cNvPr>
          <p:cNvSpPr txBox="1"/>
          <p:nvPr/>
        </p:nvSpPr>
        <p:spPr>
          <a:xfrm>
            <a:off x="7380038" y="2349669"/>
            <a:ext cx="2587183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Cyrl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→ у 99% случајева</a:t>
            </a:r>
          </a:p>
          <a:p>
            <a:r>
              <a:rPr lang="sr-Cyrl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 ХПВ је узрочник </a:t>
            </a:r>
          </a:p>
          <a:p>
            <a:r>
              <a:rPr lang="sr-Cyrl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рака грлића</a:t>
            </a:r>
            <a:r>
              <a:rPr lang="sr-Latn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 </a:t>
            </a:r>
            <a:endParaRPr lang="sr-Cyrl-RS" sz="2000" b="1" dirty="0">
              <a:solidFill>
                <a:schemeClr val="bg1">
                  <a:lumMod val="95000"/>
                </a:schemeClr>
              </a:solidFill>
              <a:latin typeface="Etar RNIDS" pitchFamily="50" charset="0"/>
              <a:cs typeface="Calibri" panose="020F0502020204030204" pitchFamily="34" charset="0"/>
            </a:endParaRPr>
          </a:p>
          <a:p>
            <a:r>
              <a:rPr lang="sr-Cyrl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материце</a:t>
            </a:r>
            <a:endParaRPr lang="sr-Cyrl-RS" sz="2000" b="1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  <a:p>
            <a:endParaRPr lang="en-US" sz="2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AD73EB-603B-65CD-62A0-49687B07F7AC}"/>
              </a:ext>
            </a:extLst>
          </p:cNvPr>
          <p:cNvSpPr txBox="1"/>
          <p:nvPr/>
        </p:nvSpPr>
        <p:spPr>
          <a:xfrm>
            <a:off x="8105556" y="4114631"/>
            <a:ext cx="284404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r-Cyrl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→ ХПВ је други </a:t>
            </a:r>
          </a:p>
          <a:p>
            <a:r>
              <a:rPr lang="sr-Cyrl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узрочник</a:t>
            </a:r>
            <a:r>
              <a:rPr lang="sr-Latn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 </a:t>
            </a:r>
            <a:r>
              <a:rPr lang="sr-Cyrl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смртности</a:t>
            </a:r>
          </a:p>
          <a:p>
            <a:r>
              <a:rPr lang="sr-Cyrl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  од рака код</a:t>
            </a:r>
            <a:r>
              <a:rPr lang="sr-Latn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 </a:t>
            </a:r>
            <a:r>
              <a:rPr lang="sr-Cyrl-RS" sz="2000" b="1" dirty="0">
                <a:solidFill>
                  <a:schemeClr val="bg1">
                    <a:lumMod val="95000"/>
                  </a:schemeClr>
                </a:solidFill>
                <a:latin typeface="Etar RNIDS" pitchFamily="50" charset="0"/>
                <a:cs typeface="Calibri" panose="020F0502020204030204" pitchFamily="34" charset="0"/>
              </a:rPr>
              <a:t>жена</a:t>
            </a:r>
          </a:p>
          <a:p>
            <a:endParaRPr lang="en-US" sz="2000" dirty="0">
              <a:solidFill>
                <a:schemeClr val="bg1">
                  <a:lumMod val="95000"/>
                </a:schemeClr>
              </a:solidFill>
            </a:endParaRPr>
          </a:p>
        </p:txBody>
      </p:sp>
      <p:grpSp>
        <p:nvGrpSpPr>
          <p:cNvPr id="2" name="Graphic 17" descr="Woman with solid fill">
            <a:extLst>
              <a:ext uri="{FF2B5EF4-FFF2-40B4-BE49-F238E27FC236}">
                <a16:creationId xmlns:a16="http://schemas.microsoft.com/office/drawing/2014/main" id="{B499FB35-99FD-A440-7AF0-DA0B608BC46E}"/>
              </a:ext>
            </a:extLst>
          </p:cNvPr>
          <p:cNvGrpSpPr/>
          <p:nvPr/>
        </p:nvGrpSpPr>
        <p:grpSpPr>
          <a:xfrm>
            <a:off x="1065713" y="5177086"/>
            <a:ext cx="611781" cy="1248281"/>
            <a:chOff x="1065713" y="5062786"/>
            <a:chExt cx="611781" cy="1248281"/>
          </a:xfrm>
          <a:solidFill>
            <a:schemeClr val="tx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51903006-5E70-8065-351F-053751ED97DA}"/>
                </a:ext>
              </a:extLst>
            </p:cNvPr>
            <p:cNvSpPr/>
            <p:nvPr/>
          </p:nvSpPr>
          <p:spPr>
            <a:xfrm>
              <a:off x="1262025" y="5062786"/>
              <a:ext cx="221916" cy="221916"/>
            </a:xfrm>
            <a:custGeom>
              <a:avLst/>
              <a:gdLst>
                <a:gd name="connsiteX0" fmla="*/ 221917 w 221916"/>
                <a:gd name="connsiteY0" fmla="*/ 110958 h 221916"/>
                <a:gd name="connsiteX1" fmla="*/ 110958 w 221916"/>
                <a:gd name="connsiteY1" fmla="*/ 221917 h 221916"/>
                <a:gd name="connsiteX2" fmla="*/ 0 w 221916"/>
                <a:gd name="connsiteY2" fmla="*/ 110958 h 221916"/>
                <a:gd name="connsiteX3" fmla="*/ 110958 w 221916"/>
                <a:gd name="connsiteY3" fmla="*/ 0 h 221916"/>
                <a:gd name="connsiteX4" fmla="*/ 221917 w 221916"/>
                <a:gd name="connsiteY4" fmla="*/ 110958 h 22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16" h="221916">
                  <a:moveTo>
                    <a:pt x="221917" y="110958"/>
                  </a:moveTo>
                  <a:cubicBezTo>
                    <a:pt x="221917" y="172239"/>
                    <a:pt x="172239" y="221917"/>
                    <a:pt x="110958" y="221917"/>
                  </a:cubicBezTo>
                  <a:cubicBezTo>
                    <a:pt x="49678" y="221917"/>
                    <a:pt x="0" y="172239"/>
                    <a:pt x="0" y="110958"/>
                  </a:cubicBezTo>
                  <a:cubicBezTo>
                    <a:pt x="0" y="49678"/>
                    <a:pt x="49678" y="0"/>
                    <a:pt x="110958" y="0"/>
                  </a:cubicBezTo>
                  <a:cubicBezTo>
                    <a:pt x="172239" y="0"/>
                    <a:pt x="221917" y="49678"/>
                    <a:pt x="221917" y="110958"/>
                  </a:cubicBezTo>
                  <a:close/>
                </a:path>
              </a:pathLst>
            </a:custGeom>
            <a:grpFill/>
            <a:ln w="4597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sr-Cyrl-R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8AA0817-BD46-E927-5899-DB18321A0444}"/>
                </a:ext>
              </a:extLst>
            </p:cNvPr>
            <p:cNvSpPr/>
            <p:nvPr/>
          </p:nvSpPr>
          <p:spPr>
            <a:xfrm>
              <a:off x="1065713" y="5312442"/>
              <a:ext cx="611781" cy="998625"/>
            </a:xfrm>
            <a:custGeom>
              <a:avLst/>
              <a:gdLst>
                <a:gd name="connsiteX0" fmla="*/ 609632 w 611781"/>
                <a:gd name="connsiteY0" fmla="*/ 427190 h 998625"/>
                <a:gd name="connsiteX1" fmla="*/ 509769 w 611781"/>
                <a:gd name="connsiteY1" fmla="*/ 83219 h 998625"/>
                <a:gd name="connsiteX2" fmla="*/ 487578 w 611781"/>
                <a:gd name="connsiteY2" fmla="*/ 52705 h 998625"/>
                <a:gd name="connsiteX3" fmla="*/ 371071 w 611781"/>
                <a:gd name="connsiteY3" fmla="*/ 5548 h 998625"/>
                <a:gd name="connsiteX4" fmla="*/ 307270 w 611781"/>
                <a:gd name="connsiteY4" fmla="*/ 0 h 998625"/>
                <a:gd name="connsiteX5" fmla="*/ 243469 w 611781"/>
                <a:gd name="connsiteY5" fmla="*/ 5548 h 998625"/>
                <a:gd name="connsiteX6" fmla="*/ 126963 w 611781"/>
                <a:gd name="connsiteY6" fmla="*/ 52705 h 998625"/>
                <a:gd name="connsiteX7" fmla="*/ 104771 w 611781"/>
                <a:gd name="connsiteY7" fmla="*/ 83219 h 998625"/>
                <a:gd name="connsiteX8" fmla="*/ 2135 w 611781"/>
                <a:gd name="connsiteY8" fmla="*/ 427190 h 998625"/>
                <a:gd name="connsiteX9" fmla="*/ 40970 w 611781"/>
                <a:gd name="connsiteY9" fmla="*/ 496539 h 998625"/>
                <a:gd name="connsiteX10" fmla="*/ 57614 w 611781"/>
                <a:gd name="connsiteY10" fmla="*/ 499313 h 998625"/>
                <a:gd name="connsiteX11" fmla="*/ 110319 w 611781"/>
                <a:gd name="connsiteY11" fmla="*/ 460477 h 998625"/>
                <a:gd name="connsiteX12" fmla="*/ 196312 w 611781"/>
                <a:gd name="connsiteY12" fmla="*/ 169211 h 998625"/>
                <a:gd name="connsiteX13" fmla="*/ 196312 w 611781"/>
                <a:gd name="connsiteY13" fmla="*/ 266300 h 998625"/>
                <a:gd name="connsiteX14" fmla="*/ 93676 w 611781"/>
                <a:gd name="connsiteY14" fmla="*/ 610271 h 998625"/>
                <a:gd name="connsiteX15" fmla="*/ 168572 w 611781"/>
                <a:gd name="connsiteY15" fmla="*/ 610271 h 998625"/>
                <a:gd name="connsiteX16" fmla="*/ 168572 w 611781"/>
                <a:gd name="connsiteY16" fmla="*/ 998625 h 998625"/>
                <a:gd name="connsiteX17" fmla="*/ 279531 w 611781"/>
                <a:gd name="connsiteY17" fmla="*/ 998625 h 998625"/>
                <a:gd name="connsiteX18" fmla="*/ 279531 w 611781"/>
                <a:gd name="connsiteY18" fmla="*/ 610271 h 998625"/>
                <a:gd name="connsiteX19" fmla="*/ 335010 w 611781"/>
                <a:gd name="connsiteY19" fmla="*/ 610271 h 998625"/>
                <a:gd name="connsiteX20" fmla="*/ 335010 w 611781"/>
                <a:gd name="connsiteY20" fmla="*/ 998625 h 998625"/>
                <a:gd name="connsiteX21" fmla="*/ 445968 w 611781"/>
                <a:gd name="connsiteY21" fmla="*/ 998625 h 998625"/>
                <a:gd name="connsiteX22" fmla="*/ 445968 w 611781"/>
                <a:gd name="connsiteY22" fmla="*/ 610271 h 998625"/>
                <a:gd name="connsiteX23" fmla="*/ 520865 w 611781"/>
                <a:gd name="connsiteY23" fmla="*/ 610271 h 998625"/>
                <a:gd name="connsiteX24" fmla="*/ 418229 w 611781"/>
                <a:gd name="connsiteY24" fmla="*/ 266300 h 998625"/>
                <a:gd name="connsiteX25" fmla="*/ 418229 w 611781"/>
                <a:gd name="connsiteY25" fmla="*/ 169211 h 998625"/>
                <a:gd name="connsiteX26" fmla="*/ 504221 w 611781"/>
                <a:gd name="connsiteY26" fmla="*/ 460477 h 998625"/>
                <a:gd name="connsiteX27" fmla="*/ 556927 w 611781"/>
                <a:gd name="connsiteY27" fmla="*/ 499313 h 998625"/>
                <a:gd name="connsiteX28" fmla="*/ 573570 w 611781"/>
                <a:gd name="connsiteY28" fmla="*/ 496539 h 998625"/>
                <a:gd name="connsiteX29" fmla="*/ 609632 w 611781"/>
                <a:gd name="connsiteY29" fmla="*/ 427190 h 99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11781" h="998625">
                  <a:moveTo>
                    <a:pt x="609632" y="427190"/>
                  </a:moveTo>
                  <a:lnTo>
                    <a:pt x="509769" y="83219"/>
                  </a:lnTo>
                  <a:cubicBezTo>
                    <a:pt x="506995" y="69349"/>
                    <a:pt x="498673" y="58253"/>
                    <a:pt x="487578" y="52705"/>
                  </a:cubicBezTo>
                  <a:cubicBezTo>
                    <a:pt x="454290" y="30514"/>
                    <a:pt x="415455" y="16644"/>
                    <a:pt x="371071" y="5548"/>
                  </a:cubicBezTo>
                  <a:cubicBezTo>
                    <a:pt x="348880" y="2774"/>
                    <a:pt x="329462" y="0"/>
                    <a:pt x="307270" y="0"/>
                  </a:cubicBezTo>
                  <a:cubicBezTo>
                    <a:pt x="285079" y="0"/>
                    <a:pt x="265661" y="2774"/>
                    <a:pt x="243469" y="5548"/>
                  </a:cubicBezTo>
                  <a:cubicBezTo>
                    <a:pt x="199086" y="13870"/>
                    <a:pt x="160251" y="30514"/>
                    <a:pt x="126963" y="52705"/>
                  </a:cubicBezTo>
                  <a:cubicBezTo>
                    <a:pt x="115867" y="61027"/>
                    <a:pt x="107545" y="69349"/>
                    <a:pt x="104771" y="83219"/>
                  </a:cubicBezTo>
                  <a:lnTo>
                    <a:pt x="2135" y="427190"/>
                  </a:lnTo>
                  <a:cubicBezTo>
                    <a:pt x="-6187" y="457703"/>
                    <a:pt x="10457" y="488217"/>
                    <a:pt x="40970" y="496539"/>
                  </a:cubicBezTo>
                  <a:cubicBezTo>
                    <a:pt x="46518" y="499313"/>
                    <a:pt x="52066" y="499313"/>
                    <a:pt x="57614" y="499313"/>
                  </a:cubicBezTo>
                  <a:cubicBezTo>
                    <a:pt x="82580" y="499313"/>
                    <a:pt x="104771" y="482669"/>
                    <a:pt x="110319" y="460477"/>
                  </a:cubicBezTo>
                  <a:lnTo>
                    <a:pt x="196312" y="169211"/>
                  </a:lnTo>
                  <a:lnTo>
                    <a:pt x="196312" y="266300"/>
                  </a:lnTo>
                  <a:lnTo>
                    <a:pt x="93676" y="610271"/>
                  </a:lnTo>
                  <a:lnTo>
                    <a:pt x="168572" y="610271"/>
                  </a:lnTo>
                  <a:lnTo>
                    <a:pt x="168572" y="998625"/>
                  </a:lnTo>
                  <a:lnTo>
                    <a:pt x="279531" y="998625"/>
                  </a:lnTo>
                  <a:lnTo>
                    <a:pt x="279531" y="610271"/>
                  </a:lnTo>
                  <a:lnTo>
                    <a:pt x="335010" y="610271"/>
                  </a:lnTo>
                  <a:lnTo>
                    <a:pt x="335010" y="998625"/>
                  </a:lnTo>
                  <a:lnTo>
                    <a:pt x="445968" y="998625"/>
                  </a:lnTo>
                  <a:lnTo>
                    <a:pt x="445968" y="610271"/>
                  </a:lnTo>
                  <a:lnTo>
                    <a:pt x="520865" y="610271"/>
                  </a:lnTo>
                  <a:lnTo>
                    <a:pt x="418229" y="266300"/>
                  </a:lnTo>
                  <a:lnTo>
                    <a:pt x="418229" y="169211"/>
                  </a:lnTo>
                  <a:lnTo>
                    <a:pt x="504221" y="460477"/>
                  </a:lnTo>
                  <a:cubicBezTo>
                    <a:pt x="512543" y="485443"/>
                    <a:pt x="534735" y="499313"/>
                    <a:pt x="556927" y="499313"/>
                  </a:cubicBezTo>
                  <a:cubicBezTo>
                    <a:pt x="562475" y="499313"/>
                    <a:pt x="568022" y="499313"/>
                    <a:pt x="573570" y="496539"/>
                  </a:cubicBezTo>
                  <a:cubicBezTo>
                    <a:pt x="601310" y="488217"/>
                    <a:pt x="617954" y="457703"/>
                    <a:pt x="609632" y="427190"/>
                  </a:cubicBezTo>
                  <a:close/>
                </a:path>
              </a:pathLst>
            </a:custGeom>
            <a:grpFill/>
            <a:ln w="4597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sr-Cyrl-RS"/>
            </a:p>
          </p:txBody>
        </p:sp>
      </p:grpSp>
      <p:pic>
        <p:nvPicPr>
          <p:cNvPr id="22" name="Graphic 21" descr="Two women outline">
            <a:extLst>
              <a:ext uri="{FF2B5EF4-FFF2-40B4-BE49-F238E27FC236}">
                <a16:creationId xmlns:a16="http://schemas.microsoft.com/office/drawing/2014/main" id="{86FCC536-9760-014B-7A1F-2DFA35A44A3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615770" y="2257593"/>
            <a:ext cx="2334125" cy="2334125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55000"/>
              </a:prstClr>
            </a:outerShdw>
          </a:effectLst>
        </p:spPr>
      </p:pic>
      <p:pic>
        <p:nvPicPr>
          <p:cNvPr id="23" name="Graphic 22" descr="Two women outline">
            <a:extLst>
              <a:ext uri="{FF2B5EF4-FFF2-40B4-BE49-F238E27FC236}">
                <a16:creationId xmlns:a16="http://schemas.microsoft.com/office/drawing/2014/main" id="{3D31046A-7007-1861-2A27-CD1096CE27B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030913" y="2257593"/>
            <a:ext cx="2334125" cy="2334125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55000"/>
              </a:prstClr>
            </a:outerShdw>
          </a:effectLst>
        </p:spPr>
      </p:pic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B508E01-85EB-8836-D3EE-D9479254A76D}"/>
              </a:ext>
            </a:extLst>
          </p:cNvPr>
          <p:cNvSpPr/>
          <p:nvPr/>
        </p:nvSpPr>
        <p:spPr>
          <a:xfrm rot="11298777" flipV="1">
            <a:off x="-1922911" y="-2013213"/>
            <a:ext cx="5081057" cy="5229424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bg1">
                <a:alpha val="40000"/>
              </a:scheme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C636B85-763C-4208-0215-B17CE61082ED}"/>
              </a:ext>
            </a:extLst>
          </p:cNvPr>
          <p:cNvSpPr/>
          <p:nvPr/>
        </p:nvSpPr>
        <p:spPr>
          <a:xfrm rot="17609980" flipV="1">
            <a:off x="5042422" y="-2642240"/>
            <a:ext cx="6126267" cy="6305154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bg1">
                <a:alpha val="40000"/>
              </a:scheme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4BB0408-4E9B-4D52-E366-F21D4093DD7A}"/>
              </a:ext>
            </a:extLst>
          </p:cNvPr>
          <p:cNvSpPr/>
          <p:nvPr/>
        </p:nvSpPr>
        <p:spPr>
          <a:xfrm rot="15671069" flipV="1">
            <a:off x="2788027" y="5136556"/>
            <a:ext cx="4577909" cy="4711584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bg1">
                <a:alpha val="40000"/>
              </a:scheme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</p:spTree>
    <p:extLst>
      <p:ext uri="{BB962C8B-B14F-4D97-AF65-F5344CB8AC3E}">
        <p14:creationId xmlns:p14="http://schemas.microsoft.com/office/powerpoint/2010/main" val="40057212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60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37">
            <a:extLst>
              <a:ext uri="{FF2B5EF4-FFF2-40B4-BE49-F238E27FC236}">
                <a16:creationId xmlns:a16="http://schemas.microsoft.com/office/drawing/2014/main" id="{996E03BB-BE72-7401-E4B8-A5C136F40C18}"/>
              </a:ext>
            </a:extLst>
          </p:cNvPr>
          <p:cNvSpPr/>
          <p:nvPr/>
        </p:nvSpPr>
        <p:spPr>
          <a:xfrm rot="10277005" flipV="1">
            <a:off x="-505370" y="3669801"/>
            <a:ext cx="3439991" cy="3438759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>
            <a:outerShdw blurRad="50800" dist="38100" dir="2700000" algn="tl" rotWithShape="0">
              <a:srgbClr val="920065">
                <a:alpha val="76000"/>
              </a:srgb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FFFD0D9-D0C8-6EC9-7813-74F4E9DE9197}"/>
              </a:ext>
            </a:extLst>
          </p:cNvPr>
          <p:cNvSpPr/>
          <p:nvPr/>
        </p:nvSpPr>
        <p:spPr>
          <a:xfrm rot="18957891" flipV="1">
            <a:off x="6136810" y="-224255"/>
            <a:ext cx="6249540" cy="6432027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D68B1BC-FFCF-8D2B-D94C-B35ADC118A59}"/>
              </a:ext>
            </a:extLst>
          </p:cNvPr>
          <p:cNvSpPr/>
          <p:nvPr/>
        </p:nvSpPr>
        <p:spPr>
          <a:xfrm>
            <a:off x="570451" y="880844"/>
            <a:ext cx="6727971" cy="2227276"/>
          </a:xfrm>
          <a:prstGeom prst="roundRect">
            <a:avLst/>
          </a:prstGeom>
          <a:solidFill>
            <a:srgbClr val="DE709F"/>
          </a:solidFill>
          <a:ln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sr-Cyrl-RS" sz="2200" dirty="0">
              <a:solidFill>
                <a:schemeClr val="bg1"/>
              </a:solidFill>
              <a:latin typeface="Etar RNIDS" pitchFamily="50" charset="0"/>
            </a:endParaRPr>
          </a:p>
          <a:p>
            <a:r>
              <a:rPr lang="sr-Latn-RS" sz="6000" b="1" dirty="0">
                <a:solidFill>
                  <a:schemeClr val="bg1"/>
                </a:solidFill>
                <a:latin typeface="Etar RNIDS" pitchFamily="50" charset="0"/>
              </a:rPr>
              <a:t>80% </a:t>
            </a:r>
            <a:r>
              <a:rPr lang="sr-Cyrl-RS" sz="2200" b="1" dirty="0">
                <a:solidFill>
                  <a:schemeClr val="bg1"/>
                </a:solidFill>
                <a:latin typeface="Etar RNIDS" pitchFamily="50" charset="0"/>
              </a:rPr>
              <a:t>вероватноћа да особа у неком периоду живота буде заражена неким типом ХПВ-а</a:t>
            </a:r>
          </a:p>
          <a:p>
            <a:r>
              <a:rPr lang="sr-Cyrl-RS" sz="16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endParaRPr lang="sr-Latn-RS" dirty="0">
              <a:solidFill>
                <a:schemeClr val="bg1"/>
              </a:solidFill>
              <a:latin typeface="Etar RNIDS" pitchFamily="50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DF316FE-E458-17DC-2257-E5694F80218B}"/>
              </a:ext>
            </a:extLst>
          </p:cNvPr>
          <p:cNvSpPr/>
          <p:nvPr/>
        </p:nvSpPr>
        <p:spPr>
          <a:xfrm>
            <a:off x="645952" y="4546835"/>
            <a:ext cx="3751453" cy="1191236"/>
          </a:xfrm>
          <a:prstGeom prst="roundRect">
            <a:avLst/>
          </a:prstGeom>
          <a:solidFill>
            <a:srgbClr val="D44986"/>
          </a:solidFill>
          <a:ln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sr-Cyrl-RS" sz="2800" b="1" dirty="0">
                <a:solidFill>
                  <a:schemeClr val="bg1"/>
                </a:solidFill>
                <a:latin typeface="Etar RNIDS" pitchFamily="50" charset="0"/>
              </a:rPr>
              <a:t>Начин преношења ХПВ-а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4D98B36-A757-0FFB-11CA-B8E77B21F8D5}"/>
              </a:ext>
            </a:extLst>
          </p:cNvPr>
          <p:cNvSpPr/>
          <p:nvPr/>
        </p:nvSpPr>
        <p:spPr>
          <a:xfrm flipH="1">
            <a:off x="6895747" y="3590488"/>
            <a:ext cx="3758269" cy="828414"/>
          </a:xfrm>
          <a:prstGeom prst="roundRect">
            <a:avLst/>
          </a:prstGeom>
          <a:solidFill>
            <a:srgbClr val="F0D1FF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sr-Cyrl-RS" sz="2200" dirty="0">
                <a:solidFill>
                  <a:srgbClr val="D60093"/>
                </a:solidFill>
                <a:latin typeface="Etar RNIDS" pitchFamily="50" charset="0"/>
              </a:rPr>
              <a:t>најчешће полним односом </a:t>
            </a:r>
            <a:endParaRPr lang="sr-Latn-RS" sz="2200" dirty="0">
              <a:solidFill>
                <a:srgbClr val="D60093"/>
              </a:solidFill>
              <a:latin typeface="Etar RNIDS" pitchFamily="50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CFCEC4FD-5A05-8431-9EA1-6062EFBE4F36}"/>
              </a:ext>
            </a:extLst>
          </p:cNvPr>
          <p:cNvSpPr/>
          <p:nvPr/>
        </p:nvSpPr>
        <p:spPr>
          <a:xfrm>
            <a:off x="6837026" y="5243120"/>
            <a:ext cx="4790115" cy="989902"/>
          </a:xfrm>
          <a:prstGeom prst="roundRect">
            <a:avLst/>
          </a:prstGeom>
          <a:solidFill>
            <a:srgbClr val="F0D1FF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sr-Cyrl-RS" sz="2000" dirty="0">
                <a:solidFill>
                  <a:srgbClr val="D60093"/>
                </a:solidFill>
                <a:latin typeface="Etar RNIDS" pitchFamily="50" charset="0"/>
              </a:rPr>
              <a:t>директним контактом са инфицираном кожом или слузокожом</a:t>
            </a:r>
            <a:endParaRPr lang="sr-Latn-RS" sz="2000" dirty="0">
              <a:solidFill>
                <a:srgbClr val="D60093"/>
              </a:solidFill>
              <a:latin typeface="Etar RNIDS" pitchFamily="50" charset="0"/>
            </a:endParaRP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364EFD7C-3A7A-108A-BE57-1FF9691CBFD4}"/>
              </a:ext>
            </a:extLst>
          </p:cNvPr>
          <p:cNvCxnSpPr>
            <a:cxnSpLocks/>
          </p:cNvCxnSpPr>
          <p:nvPr/>
        </p:nvCxnSpPr>
        <p:spPr>
          <a:xfrm flipV="1">
            <a:off x="4573573" y="4102217"/>
            <a:ext cx="2087285" cy="989902"/>
          </a:xfrm>
          <a:prstGeom prst="straightConnector1">
            <a:avLst/>
          </a:prstGeom>
          <a:ln w="5715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208C52C0-449C-D944-7F68-7FAE5CCF0146}"/>
              </a:ext>
            </a:extLst>
          </p:cNvPr>
          <p:cNvCxnSpPr>
            <a:cxnSpLocks/>
          </p:cNvCxnSpPr>
          <p:nvPr/>
        </p:nvCxnSpPr>
        <p:spPr>
          <a:xfrm>
            <a:off x="4573573" y="5268287"/>
            <a:ext cx="2087285" cy="335559"/>
          </a:xfrm>
          <a:prstGeom prst="straightConnector1">
            <a:avLst/>
          </a:prstGeom>
          <a:ln w="5715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49457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3000">
              <a:srgbClr val="30204D">
                <a:alpha val="92000"/>
              </a:srgbClr>
            </a:gs>
            <a:gs pos="41000">
              <a:srgbClr val="E05895">
                <a:alpha val="31000"/>
              </a:srgbClr>
            </a:gs>
            <a:gs pos="100000">
              <a:srgbClr val="30204D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!!virus1">
            <a:extLst>
              <a:ext uri="{FF2B5EF4-FFF2-40B4-BE49-F238E27FC236}">
                <a16:creationId xmlns:a16="http://schemas.microsoft.com/office/drawing/2014/main" id="{67349A90-372A-9C49-2542-3EB1E5C41FE7}"/>
              </a:ext>
            </a:extLst>
          </p:cNvPr>
          <p:cNvSpPr/>
          <p:nvPr/>
        </p:nvSpPr>
        <p:spPr>
          <a:xfrm rot="18614689" flipV="1">
            <a:off x="3962036" y="6200728"/>
            <a:ext cx="7017108" cy="4586749"/>
          </a:xfrm>
          <a:custGeom>
            <a:avLst/>
            <a:gdLst>
              <a:gd name="connsiteX0" fmla="*/ 15212159 w 22290864"/>
              <a:gd name="connsiteY0" fmla="*/ 2738106 h 14570476"/>
              <a:gd name="connsiteX1" fmla="*/ 15236391 w 22290864"/>
              <a:gd name="connsiteY1" fmla="*/ 2733646 h 14570476"/>
              <a:gd name="connsiteX2" fmla="*/ 15245456 w 22290864"/>
              <a:gd name="connsiteY2" fmla="*/ 2716860 h 14570476"/>
              <a:gd name="connsiteX3" fmla="*/ 15242365 w 22290864"/>
              <a:gd name="connsiteY3" fmla="*/ 2711299 h 14570476"/>
              <a:gd name="connsiteX4" fmla="*/ 15235457 w 22290864"/>
              <a:gd name="connsiteY4" fmla="*/ 2706900 h 14570476"/>
              <a:gd name="connsiteX5" fmla="*/ 15223321 w 22290864"/>
              <a:gd name="connsiteY5" fmla="*/ 2698435 h 14570476"/>
              <a:gd name="connsiteX6" fmla="*/ 15213881 w 22290864"/>
              <a:gd name="connsiteY6" fmla="*/ 2675031 h 14570476"/>
              <a:gd name="connsiteX7" fmla="*/ 15208031 w 22290864"/>
              <a:gd name="connsiteY7" fmla="*/ 2657581 h 14570476"/>
              <a:gd name="connsiteX8" fmla="*/ 15210002 w 22290864"/>
              <a:gd name="connsiteY8" fmla="*/ 2656461 h 14570476"/>
              <a:gd name="connsiteX9" fmla="*/ 15235229 w 22290864"/>
              <a:gd name="connsiteY9" fmla="*/ 2639198 h 14570476"/>
              <a:gd name="connsiteX10" fmla="*/ 15237013 w 22290864"/>
              <a:gd name="connsiteY10" fmla="*/ 2637683 h 14570476"/>
              <a:gd name="connsiteX11" fmla="*/ 15237635 w 22290864"/>
              <a:gd name="connsiteY11" fmla="*/ 2638886 h 14570476"/>
              <a:gd name="connsiteX12" fmla="*/ 15239025 w 22290864"/>
              <a:gd name="connsiteY12" fmla="*/ 2647331 h 14570476"/>
              <a:gd name="connsiteX13" fmla="*/ 15242116 w 22290864"/>
              <a:gd name="connsiteY13" fmla="*/ 2657041 h 14570476"/>
              <a:gd name="connsiteX14" fmla="*/ 15248050 w 22290864"/>
              <a:gd name="connsiteY14" fmla="*/ 2659635 h 14570476"/>
              <a:gd name="connsiteX15" fmla="*/ 15254315 w 22290864"/>
              <a:gd name="connsiteY15" fmla="*/ 2658328 h 14570476"/>
              <a:gd name="connsiteX16" fmla="*/ 15267654 w 22290864"/>
              <a:gd name="connsiteY16" fmla="*/ 2639405 h 14570476"/>
              <a:gd name="connsiteX17" fmla="*/ 15264978 w 22290864"/>
              <a:gd name="connsiteY17" fmla="*/ 2634342 h 14570476"/>
              <a:gd name="connsiteX18" fmla="*/ 15260560 w 22290864"/>
              <a:gd name="connsiteY18" fmla="*/ 2631666 h 14570476"/>
              <a:gd name="connsiteX19" fmla="*/ 15255705 w 22290864"/>
              <a:gd name="connsiteY19" fmla="*/ 2631251 h 14570476"/>
              <a:gd name="connsiteX20" fmla="*/ 15250290 w 22290864"/>
              <a:gd name="connsiteY20" fmla="*/ 2630753 h 14570476"/>
              <a:gd name="connsiteX21" fmla="*/ 15245954 w 22290864"/>
              <a:gd name="connsiteY21" fmla="*/ 2629134 h 14570476"/>
              <a:gd name="connsiteX22" fmla="*/ 15247365 w 22290864"/>
              <a:gd name="connsiteY22" fmla="*/ 2627246 h 14570476"/>
              <a:gd name="connsiteX23" fmla="*/ 15266119 w 22290864"/>
              <a:gd name="connsiteY23" fmla="*/ 2600190 h 14570476"/>
              <a:gd name="connsiteX24" fmla="*/ 15266928 w 22290864"/>
              <a:gd name="connsiteY24" fmla="*/ 2598717 h 14570476"/>
              <a:gd name="connsiteX25" fmla="*/ 15275123 w 22290864"/>
              <a:gd name="connsiteY25" fmla="*/ 2601559 h 14570476"/>
              <a:gd name="connsiteX26" fmla="*/ 15302549 w 22290864"/>
              <a:gd name="connsiteY26" fmla="*/ 2611539 h 14570476"/>
              <a:gd name="connsiteX27" fmla="*/ 15311678 w 22290864"/>
              <a:gd name="connsiteY27" fmla="*/ 2618241 h 14570476"/>
              <a:gd name="connsiteX28" fmla="*/ 15315972 w 22290864"/>
              <a:gd name="connsiteY28" fmla="*/ 2626499 h 14570476"/>
              <a:gd name="connsiteX29" fmla="*/ 15325785 w 22290864"/>
              <a:gd name="connsiteY29" fmla="*/ 2636272 h 14570476"/>
              <a:gd name="connsiteX30" fmla="*/ 15340452 w 22290864"/>
              <a:gd name="connsiteY30" fmla="*/ 2630130 h 14570476"/>
              <a:gd name="connsiteX31" fmla="*/ 15348045 w 22290864"/>
              <a:gd name="connsiteY31" fmla="*/ 2614071 h 14570476"/>
              <a:gd name="connsiteX32" fmla="*/ 15348024 w 22290864"/>
              <a:gd name="connsiteY32" fmla="*/ 2605045 h 14570476"/>
              <a:gd name="connsiteX33" fmla="*/ 15339436 w 22290864"/>
              <a:gd name="connsiteY33" fmla="*/ 2595605 h 14570476"/>
              <a:gd name="connsiteX34" fmla="*/ 15327673 w 22290864"/>
              <a:gd name="connsiteY34" fmla="*/ 2597119 h 14570476"/>
              <a:gd name="connsiteX35" fmla="*/ 15317756 w 22290864"/>
              <a:gd name="connsiteY35" fmla="*/ 2599651 h 14570476"/>
              <a:gd name="connsiteX36" fmla="*/ 15304479 w 22290864"/>
              <a:gd name="connsiteY36" fmla="*/ 2596290 h 14570476"/>
              <a:gd name="connsiteX37" fmla="*/ 15274127 w 22290864"/>
              <a:gd name="connsiteY37" fmla="*/ 2581765 h 14570476"/>
              <a:gd name="connsiteX38" fmla="*/ 15274999 w 22290864"/>
              <a:gd name="connsiteY38" fmla="*/ 2578736 h 14570476"/>
              <a:gd name="connsiteX39" fmla="*/ 15280849 w 22290864"/>
              <a:gd name="connsiteY39" fmla="*/ 2546845 h 14570476"/>
              <a:gd name="connsiteX40" fmla="*/ 15283152 w 22290864"/>
              <a:gd name="connsiteY40" fmla="*/ 2544937 h 14570476"/>
              <a:gd name="connsiteX41" fmla="*/ 15289127 w 22290864"/>
              <a:gd name="connsiteY41" fmla="*/ 2549480 h 14570476"/>
              <a:gd name="connsiteX42" fmla="*/ 15292986 w 22290864"/>
              <a:gd name="connsiteY42" fmla="*/ 2552759 h 14570476"/>
              <a:gd name="connsiteX43" fmla="*/ 15304271 w 22290864"/>
              <a:gd name="connsiteY43" fmla="*/ 2551078 h 14570476"/>
              <a:gd name="connsiteX44" fmla="*/ 15306387 w 22290864"/>
              <a:gd name="connsiteY44" fmla="*/ 2526989 h 14570476"/>
              <a:gd name="connsiteX45" fmla="*/ 15301803 w 22290864"/>
              <a:gd name="connsiteY45" fmla="*/ 2522320 h 14570476"/>
              <a:gd name="connsiteX46" fmla="*/ 15296346 w 22290864"/>
              <a:gd name="connsiteY46" fmla="*/ 2521511 h 14570476"/>
              <a:gd name="connsiteX47" fmla="*/ 15288359 w 22290864"/>
              <a:gd name="connsiteY47" fmla="*/ 2526636 h 14570476"/>
              <a:gd name="connsiteX48" fmla="*/ 15285019 w 22290864"/>
              <a:gd name="connsiteY48" fmla="*/ 2529561 h 14570476"/>
              <a:gd name="connsiteX49" fmla="*/ 15281160 w 22290864"/>
              <a:gd name="connsiteY49" fmla="*/ 2531450 h 14570476"/>
              <a:gd name="connsiteX50" fmla="*/ 15280517 w 22290864"/>
              <a:gd name="connsiteY50" fmla="*/ 2526885 h 14570476"/>
              <a:gd name="connsiteX51" fmla="*/ 15277717 w 22290864"/>
              <a:gd name="connsiteY51" fmla="*/ 2509249 h 14570476"/>
              <a:gd name="connsiteX52" fmla="*/ 15274854 w 22290864"/>
              <a:gd name="connsiteY52" fmla="*/ 2498770 h 14570476"/>
              <a:gd name="connsiteX53" fmla="*/ 15274563 w 22290864"/>
              <a:gd name="connsiteY53" fmla="*/ 2497941 h 14570476"/>
              <a:gd name="connsiteX54" fmla="*/ 15277488 w 22290864"/>
              <a:gd name="connsiteY54" fmla="*/ 2496530 h 14570476"/>
              <a:gd name="connsiteX55" fmla="*/ 15298774 w 22290864"/>
              <a:gd name="connsiteY55" fmla="*/ 2486383 h 14570476"/>
              <a:gd name="connsiteX56" fmla="*/ 15314022 w 22290864"/>
              <a:gd name="connsiteY56" fmla="*/ 2480512 h 14570476"/>
              <a:gd name="connsiteX57" fmla="*/ 15315993 w 22290864"/>
              <a:gd name="connsiteY57" fmla="*/ 2480284 h 14570476"/>
              <a:gd name="connsiteX58" fmla="*/ 15322486 w 22290864"/>
              <a:gd name="connsiteY58" fmla="*/ 2481134 h 14570476"/>
              <a:gd name="connsiteX59" fmla="*/ 15327610 w 22290864"/>
              <a:gd name="connsiteY59" fmla="*/ 2483002 h 14570476"/>
              <a:gd name="connsiteX60" fmla="*/ 15332569 w 22290864"/>
              <a:gd name="connsiteY60" fmla="*/ 2484786 h 14570476"/>
              <a:gd name="connsiteX61" fmla="*/ 15344228 w 22290864"/>
              <a:gd name="connsiteY61" fmla="*/ 2481445 h 14570476"/>
              <a:gd name="connsiteX62" fmla="*/ 15348211 w 22290864"/>
              <a:gd name="connsiteY62" fmla="*/ 2470656 h 14570476"/>
              <a:gd name="connsiteX63" fmla="*/ 15338419 w 22290864"/>
              <a:gd name="connsiteY63" fmla="*/ 2447583 h 14570476"/>
              <a:gd name="connsiteX64" fmla="*/ 15328004 w 22290864"/>
              <a:gd name="connsiteY64" fmla="*/ 2443330 h 14570476"/>
              <a:gd name="connsiteX65" fmla="*/ 15319685 w 22290864"/>
              <a:gd name="connsiteY65" fmla="*/ 2447397 h 14570476"/>
              <a:gd name="connsiteX66" fmla="*/ 15315495 w 22290864"/>
              <a:gd name="connsiteY66" fmla="*/ 2454742 h 14570476"/>
              <a:gd name="connsiteX67" fmla="*/ 15309790 w 22290864"/>
              <a:gd name="connsiteY67" fmla="*/ 2463809 h 14570476"/>
              <a:gd name="connsiteX68" fmla="*/ 15292965 w 22290864"/>
              <a:gd name="connsiteY68" fmla="*/ 2472109 h 14570476"/>
              <a:gd name="connsiteX69" fmla="*/ 15267862 w 22290864"/>
              <a:gd name="connsiteY69" fmla="*/ 2480823 h 14570476"/>
              <a:gd name="connsiteX70" fmla="*/ 15266908 w 22290864"/>
              <a:gd name="connsiteY70" fmla="*/ 2479329 h 14570476"/>
              <a:gd name="connsiteX71" fmla="*/ 15250290 w 22290864"/>
              <a:gd name="connsiteY71" fmla="*/ 2454202 h 14570476"/>
              <a:gd name="connsiteX72" fmla="*/ 15247552 w 22290864"/>
              <a:gd name="connsiteY72" fmla="*/ 2450924 h 14570476"/>
              <a:gd name="connsiteX73" fmla="*/ 15247054 w 22290864"/>
              <a:gd name="connsiteY73" fmla="*/ 2450323 h 14570476"/>
              <a:gd name="connsiteX74" fmla="*/ 15248029 w 22290864"/>
              <a:gd name="connsiteY74" fmla="*/ 2449887 h 14570476"/>
              <a:gd name="connsiteX75" fmla="*/ 15255726 w 22290864"/>
              <a:gd name="connsiteY75" fmla="*/ 2448745 h 14570476"/>
              <a:gd name="connsiteX76" fmla="*/ 15263173 w 22290864"/>
              <a:gd name="connsiteY76" fmla="*/ 2447688 h 14570476"/>
              <a:gd name="connsiteX77" fmla="*/ 15268070 w 22290864"/>
              <a:gd name="connsiteY77" fmla="*/ 2441089 h 14570476"/>
              <a:gd name="connsiteX78" fmla="*/ 15255124 w 22290864"/>
              <a:gd name="connsiteY78" fmla="*/ 2421503 h 14570476"/>
              <a:gd name="connsiteX79" fmla="*/ 15249087 w 22290864"/>
              <a:gd name="connsiteY79" fmla="*/ 2419967 h 14570476"/>
              <a:gd name="connsiteX80" fmla="*/ 15241805 w 22290864"/>
              <a:gd name="connsiteY80" fmla="*/ 2423827 h 14570476"/>
              <a:gd name="connsiteX81" fmla="*/ 15239834 w 22290864"/>
              <a:gd name="connsiteY81" fmla="*/ 2431898 h 14570476"/>
              <a:gd name="connsiteX82" fmla="*/ 15239357 w 22290864"/>
              <a:gd name="connsiteY82" fmla="*/ 2437396 h 14570476"/>
              <a:gd name="connsiteX83" fmla="*/ 15238050 w 22290864"/>
              <a:gd name="connsiteY83" fmla="*/ 2441193 h 14570476"/>
              <a:gd name="connsiteX84" fmla="*/ 15235747 w 22290864"/>
              <a:gd name="connsiteY84" fmla="*/ 2439263 h 14570476"/>
              <a:gd name="connsiteX85" fmla="*/ 15211267 w 22290864"/>
              <a:gd name="connsiteY85" fmla="*/ 2422229 h 14570476"/>
              <a:gd name="connsiteX86" fmla="*/ 15208425 w 22290864"/>
              <a:gd name="connsiteY86" fmla="*/ 2420258 h 14570476"/>
              <a:gd name="connsiteX87" fmla="*/ 15210811 w 22290864"/>
              <a:gd name="connsiteY87" fmla="*/ 2413494 h 14570476"/>
              <a:gd name="connsiteX88" fmla="*/ 15222200 w 22290864"/>
              <a:gd name="connsiteY88" fmla="*/ 2383346 h 14570476"/>
              <a:gd name="connsiteX89" fmla="*/ 15229461 w 22290864"/>
              <a:gd name="connsiteY89" fmla="*/ 2376001 h 14570476"/>
              <a:gd name="connsiteX90" fmla="*/ 15234544 w 22290864"/>
              <a:gd name="connsiteY90" fmla="*/ 2373594 h 14570476"/>
              <a:gd name="connsiteX91" fmla="*/ 15242199 w 22290864"/>
              <a:gd name="connsiteY91" fmla="*/ 2369174 h 14570476"/>
              <a:gd name="connsiteX92" fmla="*/ 15245664 w 22290864"/>
              <a:gd name="connsiteY92" fmla="*/ 2360481 h 14570476"/>
              <a:gd name="connsiteX93" fmla="*/ 15242677 w 22290864"/>
              <a:gd name="connsiteY93" fmla="*/ 2352244 h 14570476"/>
              <a:gd name="connsiteX94" fmla="*/ 15228403 w 22290864"/>
              <a:gd name="connsiteY94" fmla="*/ 2342450 h 14570476"/>
              <a:gd name="connsiteX95" fmla="*/ 15219296 w 22290864"/>
              <a:gd name="connsiteY95" fmla="*/ 2340832 h 14570476"/>
              <a:gd name="connsiteX96" fmla="*/ 15213902 w 22290864"/>
              <a:gd name="connsiteY96" fmla="*/ 2341164 h 14570476"/>
              <a:gd name="connsiteX97" fmla="*/ 15207885 w 22290864"/>
              <a:gd name="connsiteY97" fmla="*/ 2344484 h 14570476"/>
              <a:gd name="connsiteX98" fmla="*/ 15205458 w 22290864"/>
              <a:gd name="connsiteY98" fmla="*/ 2347824 h 14570476"/>
              <a:gd name="connsiteX99" fmla="*/ 15204213 w 22290864"/>
              <a:gd name="connsiteY99" fmla="*/ 2354069 h 14570476"/>
              <a:gd name="connsiteX100" fmla="*/ 15206745 w 22290864"/>
              <a:gd name="connsiteY100" fmla="*/ 2362867 h 14570476"/>
              <a:gd name="connsiteX101" fmla="*/ 15207968 w 22290864"/>
              <a:gd name="connsiteY101" fmla="*/ 2378117 h 14570476"/>
              <a:gd name="connsiteX102" fmla="*/ 15197429 w 22290864"/>
              <a:gd name="connsiteY102" fmla="*/ 2401356 h 14570476"/>
              <a:gd name="connsiteX103" fmla="*/ 15192844 w 22290864"/>
              <a:gd name="connsiteY103" fmla="*/ 2410838 h 14570476"/>
              <a:gd name="connsiteX104" fmla="*/ 15191537 w 22290864"/>
              <a:gd name="connsiteY104" fmla="*/ 2413577 h 14570476"/>
              <a:gd name="connsiteX105" fmla="*/ 15189712 w 22290864"/>
              <a:gd name="connsiteY105" fmla="*/ 2412954 h 14570476"/>
              <a:gd name="connsiteX106" fmla="*/ 15157971 w 22290864"/>
              <a:gd name="connsiteY106" fmla="*/ 2406730 h 14570476"/>
              <a:gd name="connsiteX107" fmla="*/ 15154423 w 22290864"/>
              <a:gd name="connsiteY107" fmla="*/ 2406460 h 14570476"/>
              <a:gd name="connsiteX108" fmla="*/ 15154921 w 22290864"/>
              <a:gd name="connsiteY108" fmla="*/ 2405298 h 14570476"/>
              <a:gd name="connsiteX109" fmla="*/ 15159340 w 22290864"/>
              <a:gd name="connsiteY109" fmla="*/ 2399219 h 14570476"/>
              <a:gd name="connsiteX110" fmla="*/ 15164132 w 22290864"/>
              <a:gd name="connsiteY110" fmla="*/ 2390442 h 14570476"/>
              <a:gd name="connsiteX111" fmla="*/ 15160979 w 22290864"/>
              <a:gd name="connsiteY111" fmla="*/ 2383387 h 14570476"/>
              <a:gd name="connsiteX112" fmla="*/ 15147846 w 22290864"/>
              <a:gd name="connsiteY112" fmla="*/ 2379134 h 14570476"/>
              <a:gd name="connsiteX113" fmla="*/ 15134859 w 22290864"/>
              <a:gd name="connsiteY113" fmla="*/ 2383263 h 14570476"/>
              <a:gd name="connsiteX114" fmla="*/ 15131831 w 22290864"/>
              <a:gd name="connsiteY114" fmla="*/ 2390878 h 14570476"/>
              <a:gd name="connsiteX115" fmla="*/ 15136851 w 22290864"/>
              <a:gd name="connsiteY115" fmla="*/ 2399467 h 14570476"/>
              <a:gd name="connsiteX116" fmla="*/ 15139984 w 22290864"/>
              <a:gd name="connsiteY116" fmla="*/ 2403223 h 14570476"/>
              <a:gd name="connsiteX117" fmla="*/ 15141499 w 22290864"/>
              <a:gd name="connsiteY117" fmla="*/ 2406418 h 14570476"/>
              <a:gd name="connsiteX118" fmla="*/ 15138304 w 22290864"/>
              <a:gd name="connsiteY118" fmla="*/ 2406750 h 14570476"/>
              <a:gd name="connsiteX119" fmla="*/ 15108471 w 22290864"/>
              <a:gd name="connsiteY119" fmla="*/ 2412498 h 14570476"/>
              <a:gd name="connsiteX120" fmla="*/ 15106168 w 22290864"/>
              <a:gd name="connsiteY120" fmla="*/ 2413141 h 14570476"/>
              <a:gd name="connsiteX121" fmla="*/ 15096459 w 22290864"/>
              <a:gd name="connsiteY121" fmla="*/ 2392849 h 14570476"/>
              <a:gd name="connsiteX122" fmla="*/ 15089239 w 22290864"/>
              <a:gd name="connsiteY122" fmla="*/ 2372390 h 14570476"/>
              <a:gd name="connsiteX123" fmla="*/ 15092102 w 22290864"/>
              <a:gd name="connsiteY123" fmla="*/ 2361207 h 14570476"/>
              <a:gd name="connsiteX124" fmla="*/ 15094073 w 22290864"/>
              <a:gd name="connsiteY124" fmla="*/ 2353426 h 14570476"/>
              <a:gd name="connsiteX125" fmla="*/ 15093492 w 22290864"/>
              <a:gd name="connsiteY125" fmla="*/ 2349899 h 14570476"/>
              <a:gd name="connsiteX126" fmla="*/ 15075443 w 22290864"/>
              <a:gd name="connsiteY126" fmla="*/ 2341288 h 14570476"/>
              <a:gd name="connsiteX127" fmla="*/ 15056647 w 22290864"/>
              <a:gd name="connsiteY127" fmla="*/ 2350687 h 14570476"/>
              <a:gd name="connsiteX128" fmla="*/ 15053017 w 22290864"/>
              <a:gd name="connsiteY128" fmla="*/ 2356082 h 14570476"/>
              <a:gd name="connsiteX129" fmla="*/ 15059469 w 22290864"/>
              <a:gd name="connsiteY129" fmla="*/ 2371726 h 14570476"/>
              <a:gd name="connsiteX130" fmla="*/ 15064240 w 22290864"/>
              <a:gd name="connsiteY130" fmla="*/ 2373967 h 14570476"/>
              <a:gd name="connsiteX131" fmla="*/ 15071958 w 22290864"/>
              <a:gd name="connsiteY131" fmla="*/ 2378615 h 14570476"/>
              <a:gd name="connsiteX132" fmla="*/ 15082538 w 22290864"/>
              <a:gd name="connsiteY132" fmla="*/ 2400422 h 14570476"/>
              <a:gd name="connsiteX133" fmla="*/ 15084613 w 22290864"/>
              <a:gd name="connsiteY133" fmla="*/ 2406335 h 14570476"/>
              <a:gd name="connsiteX134" fmla="*/ 15087683 w 22290864"/>
              <a:gd name="connsiteY134" fmla="*/ 2415154 h 14570476"/>
              <a:gd name="connsiteX135" fmla="*/ 15089405 w 22290864"/>
              <a:gd name="connsiteY135" fmla="*/ 2420154 h 14570476"/>
              <a:gd name="connsiteX136" fmla="*/ 15087684 w 22290864"/>
              <a:gd name="connsiteY136" fmla="*/ 2421025 h 14570476"/>
              <a:gd name="connsiteX137" fmla="*/ 15062394 w 22290864"/>
              <a:gd name="connsiteY137" fmla="*/ 2438060 h 14570476"/>
              <a:gd name="connsiteX138" fmla="*/ 15059863 w 22290864"/>
              <a:gd name="connsiteY138" fmla="*/ 2439637 h 14570476"/>
              <a:gd name="connsiteX139" fmla="*/ 15058722 w 22290864"/>
              <a:gd name="connsiteY139" fmla="*/ 2431753 h 14570476"/>
              <a:gd name="connsiteX140" fmla="*/ 15058328 w 22290864"/>
              <a:gd name="connsiteY140" fmla="*/ 2426358 h 14570476"/>
              <a:gd name="connsiteX141" fmla="*/ 15055776 w 22290864"/>
              <a:gd name="connsiteY141" fmla="*/ 2422250 h 14570476"/>
              <a:gd name="connsiteX142" fmla="*/ 15042872 w 22290864"/>
              <a:gd name="connsiteY142" fmla="*/ 2421233 h 14570476"/>
              <a:gd name="connsiteX143" fmla="*/ 15030113 w 22290864"/>
              <a:gd name="connsiteY143" fmla="*/ 2439782 h 14570476"/>
              <a:gd name="connsiteX144" fmla="*/ 15037063 w 22290864"/>
              <a:gd name="connsiteY144" fmla="*/ 2447522 h 14570476"/>
              <a:gd name="connsiteX145" fmla="*/ 15042353 w 22290864"/>
              <a:gd name="connsiteY145" fmla="*/ 2448040 h 14570476"/>
              <a:gd name="connsiteX146" fmla="*/ 15049718 w 22290864"/>
              <a:gd name="connsiteY146" fmla="*/ 2449119 h 14570476"/>
              <a:gd name="connsiteX147" fmla="*/ 15050403 w 22290864"/>
              <a:gd name="connsiteY147" fmla="*/ 2449409 h 14570476"/>
              <a:gd name="connsiteX148" fmla="*/ 15047768 w 22290864"/>
              <a:gd name="connsiteY148" fmla="*/ 2452605 h 14570476"/>
              <a:gd name="connsiteX149" fmla="*/ 15030653 w 22290864"/>
              <a:gd name="connsiteY149" fmla="*/ 2477773 h 14570476"/>
              <a:gd name="connsiteX150" fmla="*/ 15029180 w 22290864"/>
              <a:gd name="connsiteY150" fmla="*/ 2480408 h 14570476"/>
              <a:gd name="connsiteX151" fmla="*/ 15001338 w 22290864"/>
              <a:gd name="connsiteY151" fmla="*/ 2470532 h 14570476"/>
              <a:gd name="connsiteX152" fmla="*/ 14986962 w 22290864"/>
              <a:gd name="connsiteY152" fmla="*/ 2462211 h 14570476"/>
              <a:gd name="connsiteX153" fmla="*/ 14982563 w 22290864"/>
              <a:gd name="connsiteY153" fmla="*/ 2454182 h 14570476"/>
              <a:gd name="connsiteX154" fmla="*/ 14980281 w 22290864"/>
              <a:gd name="connsiteY154" fmla="*/ 2449306 h 14570476"/>
              <a:gd name="connsiteX155" fmla="*/ 14975613 w 22290864"/>
              <a:gd name="connsiteY155" fmla="*/ 2444762 h 14570476"/>
              <a:gd name="connsiteX156" fmla="*/ 14966734 w 22290864"/>
              <a:gd name="connsiteY156" fmla="*/ 2443579 h 14570476"/>
              <a:gd name="connsiteX157" fmla="*/ 14950615 w 22290864"/>
              <a:gd name="connsiteY157" fmla="*/ 2463581 h 14570476"/>
              <a:gd name="connsiteX158" fmla="*/ 14949889 w 22290864"/>
              <a:gd name="connsiteY158" fmla="*/ 2469536 h 14570476"/>
              <a:gd name="connsiteX159" fmla="*/ 14951216 w 22290864"/>
              <a:gd name="connsiteY159" fmla="*/ 2477918 h 14570476"/>
              <a:gd name="connsiteX160" fmla="*/ 14959370 w 22290864"/>
              <a:gd name="connsiteY160" fmla="*/ 2484454 h 14570476"/>
              <a:gd name="connsiteX161" fmla="*/ 14965842 w 22290864"/>
              <a:gd name="connsiteY161" fmla="*/ 2484371 h 14570476"/>
              <a:gd name="connsiteX162" fmla="*/ 14970635 w 22290864"/>
              <a:gd name="connsiteY162" fmla="*/ 2482711 h 14570476"/>
              <a:gd name="connsiteX163" fmla="*/ 14985364 w 22290864"/>
              <a:gd name="connsiteY163" fmla="*/ 2480533 h 14570476"/>
              <a:gd name="connsiteX164" fmla="*/ 15009990 w 22290864"/>
              <a:gd name="connsiteY164" fmla="*/ 2491301 h 14570476"/>
              <a:gd name="connsiteX165" fmla="*/ 15019574 w 22290864"/>
              <a:gd name="connsiteY165" fmla="*/ 2495907 h 14570476"/>
              <a:gd name="connsiteX166" fmla="*/ 15022396 w 22290864"/>
              <a:gd name="connsiteY166" fmla="*/ 2497256 h 14570476"/>
              <a:gd name="connsiteX167" fmla="*/ 15022002 w 22290864"/>
              <a:gd name="connsiteY167" fmla="*/ 2498418 h 14570476"/>
              <a:gd name="connsiteX168" fmla="*/ 15015985 w 22290864"/>
              <a:gd name="connsiteY168" fmla="*/ 2529644 h 14570476"/>
              <a:gd name="connsiteX169" fmla="*/ 15015508 w 22290864"/>
              <a:gd name="connsiteY169" fmla="*/ 2532902 h 14570476"/>
              <a:gd name="connsiteX170" fmla="*/ 15009326 w 22290864"/>
              <a:gd name="connsiteY170" fmla="*/ 2528441 h 14570476"/>
              <a:gd name="connsiteX171" fmla="*/ 15000633 w 22290864"/>
              <a:gd name="connsiteY171" fmla="*/ 2523565 h 14570476"/>
              <a:gd name="connsiteX172" fmla="*/ 14993559 w 22290864"/>
              <a:gd name="connsiteY172" fmla="*/ 2526636 h 14570476"/>
              <a:gd name="connsiteX173" fmla="*/ 14990509 w 22290864"/>
              <a:gd name="connsiteY173" fmla="*/ 2531969 h 14570476"/>
              <a:gd name="connsiteX174" fmla="*/ 14995073 w 22290864"/>
              <a:gd name="connsiteY174" fmla="*/ 2554522 h 14570476"/>
              <a:gd name="connsiteX175" fmla="*/ 15000239 w 22290864"/>
              <a:gd name="connsiteY175" fmla="*/ 2556016 h 14570476"/>
              <a:gd name="connsiteX176" fmla="*/ 15008828 w 22290864"/>
              <a:gd name="connsiteY176" fmla="*/ 2551597 h 14570476"/>
              <a:gd name="connsiteX177" fmla="*/ 15014574 w 22290864"/>
              <a:gd name="connsiteY177" fmla="*/ 2546990 h 14570476"/>
              <a:gd name="connsiteX178" fmla="*/ 15015778 w 22290864"/>
              <a:gd name="connsiteY178" fmla="*/ 2546389 h 14570476"/>
              <a:gd name="connsiteX179" fmla="*/ 15015881 w 22290864"/>
              <a:gd name="connsiteY179" fmla="*/ 2547489 h 14570476"/>
              <a:gd name="connsiteX180" fmla="*/ 15016317 w 22290864"/>
              <a:gd name="connsiteY180" fmla="*/ 2552095 h 14570476"/>
              <a:gd name="connsiteX181" fmla="*/ 15021898 w 22290864"/>
              <a:gd name="connsiteY181" fmla="*/ 2579296 h 14570476"/>
              <a:gd name="connsiteX182" fmla="*/ 15022852 w 22290864"/>
              <a:gd name="connsiteY182" fmla="*/ 2582429 h 14570476"/>
              <a:gd name="connsiteX183" fmla="*/ 15019699 w 22290864"/>
              <a:gd name="connsiteY183" fmla="*/ 2584151 h 14570476"/>
              <a:gd name="connsiteX184" fmla="*/ 14982709 w 22290864"/>
              <a:gd name="connsiteY184" fmla="*/ 2599153 h 14570476"/>
              <a:gd name="connsiteX185" fmla="*/ 14972149 w 22290864"/>
              <a:gd name="connsiteY185" fmla="*/ 2596621 h 14570476"/>
              <a:gd name="connsiteX186" fmla="*/ 14958851 w 22290864"/>
              <a:gd name="connsiteY186" fmla="*/ 2595563 h 14570476"/>
              <a:gd name="connsiteX187" fmla="*/ 14951859 w 22290864"/>
              <a:gd name="connsiteY187" fmla="*/ 2603966 h 14570476"/>
              <a:gd name="connsiteX188" fmla="*/ 14951859 w 22290864"/>
              <a:gd name="connsiteY188" fmla="*/ 2614797 h 14570476"/>
              <a:gd name="connsiteX189" fmla="*/ 14965490 w 22290864"/>
              <a:gd name="connsiteY189" fmla="*/ 2635006 h 14570476"/>
              <a:gd name="connsiteX190" fmla="*/ 14970738 w 22290864"/>
              <a:gd name="connsiteY190" fmla="*/ 2636230 h 14570476"/>
              <a:gd name="connsiteX191" fmla="*/ 14980675 w 22290864"/>
              <a:gd name="connsiteY191" fmla="*/ 2631189 h 14570476"/>
              <a:gd name="connsiteX192" fmla="*/ 14984182 w 22290864"/>
              <a:gd name="connsiteY192" fmla="*/ 2624425 h 14570476"/>
              <a:gd name="connsiteX193" fmla="*/ 14988227 w 22290864"/>
              <a:gd name="connsiteY193" fmla="*/ 2617266 h 14570476"/>
              <a:gd name="connsiteX194" fmla="*/ 14998393 w 22290864"/>
              <a:gd name="connsiteY194" fmla="*/ 2610440 h 14570476"/>
              <a:gd name="connsiteX195" fmla="*/ 15011338 w 22290864"/>
              <a:gd name="connsiteY195" fmla="*/ 2605730 h 14570476"/>
              <a:gd name="connsiteX196" fmla="*/ 15026171 w 22290864"/>
              <a:gd name="connsiteY196" fmla="*/ 2600563 h 14570476"/>
              <a:gd name="connsiteX197" fmla="*/ 15030030 w 22290864"/>
              <a:gd name="connsiteY197" fmla="*/ 2599381 h 14570476"/>
              <a:gd name="connsiteX198" fmla="*/ 15031524 w 22290864"/>
              <a:gd name="connsiteY198" fmla="*/ 2601850 h 14570476"/>
              <a:gd name="connsiteX199" fmla="*/ 15048224 w 22290864"/>
              <a:gd name="connsiteY199" fmla="*/ 2625960 h 14570476"/>
              <a:gd name="connsiteX200" fmla="*/ 15050029 w 22290864"/>
              <a:gd name="connsiteY200" fmla="*/ 2628035 h 14570476"/>
              <a:gd name="connsiteX201" fmla="*/ 15049158 w 22290864"/>
              <a:gd name="connsiteY201" fmla="*/ 2628408 h 14570476"/>
              <a:gd name="connsiteX202" fmla="*/ 15041213 w 22290864"/>
              <a:gd name="connsiteY202" fmla="*/ 2629591 h 14570476"/>
              <a:gd name="connsiteX203" fmla="*/ 15031420 w 22290864"/>
              <a:gd name="connsiteY203" fmla="*/ 2632558 h 14570476"/>
              <a:gd name="connsiteX204" fmla="*/ 15030217 w 22290864"/>
              <a:gd name="connsiteY204" fmla="*/ 2645090 h 14570476"/>
              <a:gd name="connsiteX205" fmla="*/ 15035300 w 22290864"/>
              <a:gd name="connsiteY205" fmla="*/ 2652228 h 14570476"/>
              <a:gd name="connsiteX206" fmla="*/ 15047685 w 22290864"/>
              <a:gd name="connsiteY206" fmla="*/ 2658432 h 14570476"/>
              <a:gd name="connsiteX207" fmla="*/ 15054303 w 22290864"/>
              <a:gd name="connsiteY207" fmla="*/ 2655485 h 14570476"/>
              <a:gd name="connsiteX208" fmla="*/ 15057083 w 22290864"/>
              <a:gd name="connsiteY208" fmla="*/ 2647435 h 14570476"/>
              <a:gd name="connsiteX209" fmla="*/ 15058017 w 22290864"/>
              <a:gd name="connsiteY209" fmla="*/ 2639384 h 14570476"/>
              <a:gd name="connsiteX210" fmla="*/ 15060610 w 22290864"/>
              <a:gd name="connsiteY210" fmla="*/ 2638430 h 14570476"/>
              <a:gd name="connsiteX211" fmla="*/ 15087310 w 22290864"/>
              <a:gd name="connsiteY211" fmla="*/ 2656730 h 14570476"/>
              <a:gd name="connsiteX212" fmla="*/ 15090069 w 22290864"/>
              <a:gd name="connsiteY212" fmla="*/ 2658349 h 14570476"/>
              <a:gd name="connsiteX213" fmla="*/ 15083534 w 22290864"/>
              <a:gd name="connsiteY213" fmla="*/ 2677209 h 14570476"/>
              <a:gd name="connsiteX214" fmla="*/ 15072705 w 22290864"/>
              <a:gd name="connsiteY214" fmla="*/ 2700821 h 14570476"/>
              <a:gd name="connsiteX215" fmla="*/ 15063514 w 22290864"/>
              <a:gd name="connsiteY215" fmla="*/ 2706361 h 14570476"/>
              <a:gd name="connsiteX216" fmla="*/ 15056046 w 22290864"/>
              <a:gd name="connsiteY216" fmla="*/ 2710718 h 14570476"/>
              <a:gd name="connsiteX217" fmla="*/ 15052498 w 22290864"/>
              <a:gd name="connsiteY217" fmla="*/ 2719433 h 14570476"/>
              <a:gd name="connsiteX218" fmla="*/ 15057062 w 22290864"/>
              <a:gd name="connsiteY218" fmla="*/ 2729475 h 14570476"/>
              <a:gd name="connsiteX219" fmla="*/ 15075962 w 22290864"/>
              <a:gd name="connsiteY219" fmla="*/ 2738999 h 14570476"/>
              <a:gd name="connsiteX220" fmla="*/ 15079613 w 22290864"/>
              <a:gd name="connsiteY220" fmla="*/ 2739123 h 14570476"/>
              <a:gd name="connsiteX221" fmla="*/ 15090297 w 22290864"/>
              <a:gd name="connsiteY221" fmla="*/ 2735409 h 14570476"/>
              <a:gd name="connsiteX222" fmla="*/ 15094011 w 22290864"/>
              <a:gd name="connsiteY222" fmla="*/ 2726570 h 14570476"/>
              <a:gd name="connsiteX223" fmla="*/ 15091853 w 22290864"/>
              <a:gd name="connsiteY223" fmla="*/ 2718209 h 14570476"/>
              <a:gd name="connsiteX224" fmla="*/ 15089426 w 22290864"/>
              <a:gd name="connsiteY224" fmla="*/ 2709702 h 14570476"/>
              <a:gd name="connsiteX225" fmla="*/ 15091293 w 22290864"/>
              <a:gd name="connsiteY225" fmla="*/ 2698684 h 14570476"/>
              <a:gd name="connsiteX226" fmla="*/ 15100442 w 22290864"/>
              <a:gd name="connsiteY226" fmla="*/ 2679180 h 14570476"/>
              <a:gd name="connsiteX227" fmla="*/ 15105463 w 22290864"/>
              <a:gd name="connsiteY227" fmla="*/ 2668765 h 14570476"/>
              <a:gd name="connsiteX228" fmla="*/ 15107392 w 22290864"/>
              <a:gd name="connsiteY228" fmla="*/ 2665278 h 14570476"/>
              <a:gd name="connsiteX229" fmla="*/ 15109695 w 22290864"/>
              <a:gd name="connsiteY229" fmla="*/ 2665901 h 14570476"/>
              <a:gd name="connsiteX230" fmla="*/ 15140834 w 22290864"/>
              <a:gd name="connsiteY230" fmla="*/ 2671420 h 14570476"/>
              <a:gd name="connsiteX231" fmla="*/ 15143780 w 22290864"/>
              <a:gd name="connsiteY231" fmla="*/ 2671565 h 14570476"/>
              <a:gd name="connsiteX232" fmla="*/ 15143262 w 22290864"/>
              <a:gd name="connsiteY232" fmla="*/ 2672935 h 14570476"/>
              <a:gd name="connsiteX233" fmla="*/ 15138739 w 22290864"/>
              <a:gd name="connsiteY233" fmla="*/ 2679388 h 14570476"/>
              <a:gd name="connsiteX234" fmla="*/ 15135586 w 22290864"/>
              <a:gd name="connsiteY234" fmla="*/ 2682977 h 14570476"/>
              <a:gd name="connsiteX235" fmla="*/ 15135025 w 22290864"/>
              <a:gd name="connsiteY235" fmla="*/ 2692916 h 14570476"/>
              <a:gd name="connsiteX236" fmla="*/ 15143863 w 22290864"/>
              <a:gd name="connsiteY236" fmla="*/ 2698788 h 14570476"/>
              <a:gd name="connsiteX237" fmla="*/ 15165335 w 22290864"/>
              <a:gd name="connsiteY237" fmla="*/ 2692501 h 14570476"/>
              <a:gd name="connsiteX238" fmla="*/ 15166103 w 22290864"/>
              <a:gd name="connsiteY238" fmla="*/ 2688642 h 14570476"/>
              <a:gd name="connsiteX239" fmla="*/ 15161456 w 22290864"/>
              <a:gd name="connsiteY239" fmla="*/ 2679533 h 14570476"/>
              <a:gd name="connsiteX240" fmla="*/ 15158344 w 22290864"/>
              <a:gd name="connsiteY240" fmla="*/ 2675985 h 14570476"/>
              <a:gd name="connsiteX241" fmla="*/ 15156249 w 22290864"/>
              <a:gd name="connsiteY241" fmla="*/ 2671773 h 14570476"/>
              <a:gd name="connsiteX242" fmla="*/ 15160191 w 22290864"/>
              <a:gd name="connsiteY242" fmla="*/ 2671088 h 14570476"/>
              <a:gd name="connsiteX243" fmla="*/ 15187679 w 22290864"/>
              <a:gd name="connsiteY243" fmla="*/ 2665714 h 14570476"/>
              <a:gd name="connsiteX244" fmla="*/ 15190874 w 22290864"/>
              <a:gd name="connsiteY244" fmla="*/ 2664718 h 14570476"/>
              <a:gd name="connsiteX245" fmla="*/ 15191496 w 22290864"/>
              <a:gd name="connsiteY245" fmla="*/ 2666088 h 14570476"/>
              <a:gd name="connsiteX246" fmla="*/ 15195562 w 22290864"/>
              <a:gd name="connsiteY246" fmla="*/ 2674615 h 14570476"/>
              <a:gd name="connsiteX247" fmla="*/ 15208487 w 22290864"/>
              <a:gd name="connsiteY247" fmla="*/ 2704182 h 14570476"/>
              <a:gd name="connsiteX248" fmla="*/ 15206309 w 22290864"/>
              <a:gd name="connsiteY248" fmla="*/ 2718063 h 14570476"/>
              <a:gd name="connsiteX249" fmla="*/ 15204338 w 22290864"/>
              <a:gd name="connsiteY249" fmla="*/ 2723645 h 14570476"/>
              <a:gd name="connsiteX250" fmla="*/ 15212159 w 22290864"/>
              <a:gd name="connsiteY250" fmla="*/ 2738106 h 14570476"/>
              <a:gd name="connsiteX251" fmla="*/ 9806435 w 22290864"/>
              <a:gd name="connsiteY251" fmla="*/ 3718030 h 14570476"/>
              <a:gd name="connsiteX252" fmla="*/ 9838785 w 22290864"/>
              <a:gd name="connsiteY252" fmla="*/ 3705644 h 14570476"/>
              <a:gd name="connsiteX253" fmla="*/ 9862790 w 22290864"/>
              <a:gd name="connsiteY253" fmla="*/ 3662701 h 14570476"/>
              <a:gd name="connsiteX254" fmla="*/ 9855028 w 22290864"/>
              <a:gd name="connsiteY254" fmla="*/ 3648247 h 14570476"/>
              <a:gd name="connsiteX255" fmla="*/ 9837379 w 22290864"/>
              <a:gd name="connsiteY255" fmla="*/ 3636646 h 14570476"/>
              <a:gd name="connsiteX256" fmla="*/ 9806402 w 22290864"/>
              <a:gd name="connsiteY256" fmla="*/ 3614363 h 14570476"/>
              <a:gd name="connsiteX257" fmla="*/ 9782938 w 22290864"/>
              <a:gd name="connsiteY257" fmla="*/ 3553660 h 14570476"/>
              <a:gd name="connsiteX258" fmla="*/ 9768507 w 22290864"/>
              <a:gd name="connsiteY258" fmla="*/ 3508447 h 14570476"/>
              <a:gd name="connsiteX259" fmla="*/ 9773630 w 22290864"/>
              <a:gd name="connsiteY259" fmla="*/ 3505632 h 14570476"/>
              <a:gd name="connsiteX260" fmla="*/ 9839325 w 22290864"/>
              <a:gd name="connsiteY260" fmla="*/ 3462063 h 14570476"/>
              <a:gd name="connsiteX261" fmla="*/ 9843982 w 22290864"/>
              <a:gd name="connsiteY261" fmla="*/ 3458225 h 14570476"/>
              <a:gd name="connsiteX262" fmla="*/ 9845542 w 22290864"/>
              <a:gd name="connsiteY262" fmla="*/ 3461351 h 14570476"/>
              <a:gd name="connsiteX263" fmla="*/ 9848810 w 22290864"/>
              <a:gd name="connsiteY263" fmla="*/ 3483178 h 14570476"/>
              <a:gd name="connsiteX264" fmla="*/ 9856417 w 22290864"/>
              <a:gd name="connsiteY264" fmla="*/ 3508332 h 14570476"/>
              <a:gd name="connsiteX265" fmla="*/ 9871620 w 22290864"/>
              <a:gd name="connsiteY265" fmla="*/ 3515242 h 14570476"/>
              <a:gd name="connsiteX266" fmla="*/ 9887823 w 22290864"/>
              <a:gd name="connsiteY266" fmla="*/ 3512106 h 14570476"/>
              <a:gd name="connsiteX267" fmla="*/ 9922929 w 22290864"/>
              <a:gd name="connsiteY267" fmla="*/ 3463812 h 14570476"/>
              <a:gd name="connsiteX268" fmla="*/ 9916218 w 22290864"/>
              <a:gd name="connsiteY268" fmla="*/ 3450658 h 14570476"/>
              <a:gd name="connsiteX269" fmla="*/ 9904924 w 22290864"/>
              <a:gd name="connsiteY269" fmla="*/ 3443591 h 14570476"/>
              <a:gd name="connsiteX270" fmla="*/ 9892421 w 22290864"/>
              <a:gd name="connsiteY270" fmla="*/ 3442339 h 14570476"/>
              <a:gd name="connsiteX271" fmla="*/ 9878478 w 22290864"/>
              <a:gd name="connsiteY271" fmla="*/ 3440852 h 14570476"/>
              <a:gd name="connsiteX272" fmla="*/ 9867358 w 22290864"/>
              <a:gd name="connsiteY272" fmla="*/ 3436517 h 14570476"/>
              <a:gd name="connsiteX273" fmla="*/ 9871067 w 22290864"/>
              <a:gd name="connsiteY273" fmla="*/ 3431701 h 14570476"/>
              <a:gd name="connsiteX274" fmla="*/ 9920439 w 22290864"/>
              <a:gd name="connsiteY274" fmla="*/ 3362638 h 14570476"/>
              <a:gd name="connsiteX275" fmla="*/ 9922580 w 22290864"/>
              <a:gd name="connsiteY275" fmla="*/ 3358870 h 14570476"/>
              <a:gd name="connsiteX276" fmla="*/ 9943603 w 22290864"/>
              <a:gd name="connsiteY276" fmla="*/ 3366506 h 14570476"/>
              <a:gd name="connsiteX277" fmla="*/ 10013949 w 22290864"/>
              <a:gd name="connsiteY277" fmla="*/ 3393267 h 14570476"/>
              <a:gd name="connsiteX278" fmla="*/ 10037236 w 22290864"/>
              <a:gd name="connsiteY278" fmla="*/ 3410889 h 14570476"/>
              <a:gd name="connsiteX279" fmla="*/ 10048000 w 22290864"/>
              <a:gd name="connsiteY279" fmla="*/ 3432343 h 14570476"/>
              <a:gd name="connsiteX280" fmla="*/ 10072936 w 22290864"/>
              <a:gd name="connsiteY280" fmla="*/ 3457910 h 14570476"/>
              <a:gd name="connsiteX281" fmla="*/ 10110988 w 22290864"/>
              <a:gd name="connsiteY281" fmla="*/ 3442623 h 14570476"/>
              <a:gd name="connsiteX282" fmla="*/ 10131167 w 22290864"/>
              <a:gd name="connsiteY282" fmla="*/ 3401497 h 14570476"/>
              <a:gd name="connsiteX283" fmla="*/ 10131452 w 22290864"/>
              <a:gd name="connsiteY283" fmla="*/ 3378224 h 14570476"/>
              <a:gd name="connsiteX284" fmla="*/ 10109658 w 22290864"/>
              <a:gd name="connsiteY284" fmla="*/ 3353559 h 14570476"/>
              <a:gd name="connsiteX285" fmla="*/ 10079270 w 22290864"/>
              <a:gd name="connsiteY285" fmla="*/ 3357024 h 14570476"/>
              <a:gd name="connsiteX286" fmla="*/ 10053605 w 22290864"/>
              <a:gd name="connsiteY286" fmla="*/ 3363180 h 14570476"/>
              <a:gd name="connsiteX287" fmla="*/ 10019495 w 22290864"/>
              <a:gd name="connsiteY287" fmla="*/ 3354016 h 14570476"/>
              <a:gd name="connsiteX288" fmla="*/ 9941777 w 22290864"/>
              <a:gd name="connsiteY288" fmla="*/ 3315428 h 14570476"/>
              <a:gd name="connsiteX289" fmla="*/ 9944137 w 22290864"/>
              <a:gd name="connsiteY289" fmla="*/ 3307650 h 14570476"/>
              <a:gd name="connsiteX290" fmla="*/ 9960417 w 22290864"/>
              <a:gd name="connsiteY290" fmla="*/ 3225638 h 14570476"/>
              <a:gd name="connsiteX291" fmla="*/ 9966426 w 22290864"/>
              <a:gd name="connsiteY291" fmla="*/ 3220802 h 14570476"/>
              <a:gd name="connsiteX292" fmla="*/ 9981662 w 22290864"/>
              <a:gd name="connsiteY292" fmla="*/ 3232743 h 14570476"/>
              <a:gd name="connsiteX293" fmla="*/ 9991489 w 22290864"/>
              <a:gd name="connsiteY293" fmla="*/ 3241340 h 14570476"/>
              <a:gd name="connsiteX294" fmla="*/ 10020653 w 22290864"/>
              <a:gd name="connsiteY294" fmla="*/ 3237429 h 14570476"/>
              <a:gd name="connsiteX295" fmla="*/ 10027011 w 22290864"/>
              <a:gd name="connsiteY295" fmla="*/ 3175394 h 14570476"/>
              <a:gd name="connsiteX296" fmla="*/ 10015364 w 22290864"/>
              <a:gd name="connsiteY296" fmla="*/ 3163184 h 14570476"/>
              <a:gd name="connsiteX297" fmla="*/ 10001325 w 22290864"/>
              <a:gd name="connsiteY297" fmla="*/ 3160893 h 14570476"/>
              <a:gd name="connsiteX298" fmla="*/ 9980538 w 22290864"/>
              <a:gd name="connsiteY298" fmla="*/ 3173809 h 14570476"/>
              <a:gd name="connsiteX299" fmla="*/ 9971816 w 22290864"/>
              <a:gd name="connsiteY299" fmla="*/ 3181228 h 14570476"/>
              <a:gd name="connsiteX300" fmla="*/ 9961795 w 22290864"/>
              <a:gd name="connsiteY300" fmla="*/ 3185952 h 14570476"/>
              <a:gd name="connsiteX301" fmla="*/ 9960308 w 22290864"/>
              <a:gd name="connsiteY301" fmla="*/ 3174157 h 14570476"/>
              <a:gd name="connsiteX302" fmla="*/ 9953746 w 22290864"/>
              <a:gd name="connsiteY302" fmla="*/ 3128577 h 14570476"/>
              <a:gd name="connsiteX303" fmla="*/ 9946757 w 22290864"/>
              <a:gd name="connsiteY303" fmla="*/ 3101451 h 14570476"/>
              <a:gd name="connsiteX304" fmla="*/ 9946039 w 22290864"/>
              <a:gd name="connsiteY304" fmla="*/ 3099301 h 14570476"/>
              <a:gd name="connsiteX305" fmla="*/ 9953634 w 22290864"/>
              <a:gd name="connsiteY305" fmla="*/ 3095772 h 14570476"/>
              <a:gd name="connsiteX306" fmla="*/ 10008899 w 22290864"/>
              <a:gd name="connsiteY306" fmla="*/ 3070407 h 14570476"/>
              <a:gd name="connsiteX307" fmla="*/ 10048437 w 22290864"/>
              <a:gd name="connsiteY307" fmla="*/ 3055837 h 14570476"/>
              <a:gd name="connsiteX308" fmla="*/ 10053527 w 22290864"/>
              <a:gd name="connsiteY308" fmla="*/ 3055323 h 14570476"/>
              <a:gd name="connsiteX309" fmla="*/ 10070239 w 22290864"/>
              <a:gd name="connsiteY309" fmla="*/ 3057759 h 14570476"/>
              <a:gd name="connsiteX310" fmla="*/ 10083383 w 22290864"/>
              <a:gd name="connsiteY310" fmla="*/ 3062766 h 14570476"/>
              <a:gd name="connsiteX311" fmla="*/ 10096101 w 22290864"/>
              <a:gd name="connsiteY311" fmla="*/ 3067553 h 14570476"/>
              <a:gd name="connsiteX312" fmla="*/ 10126289 w 22290864"/>
              <a:gd name="connsiteY312" fmla="*/ 3059376 h 14570476"/>
              <a:gd name="connsiteX313" fmla="*/ 10136964 w 22290864"/>
              <a:gd name="connsiteY313" fmla="*/ 3031704 h 14570476"/>
              <a:gd name="connsiteX314" fmla="*/ 10112579 w 22290864"/>
              <a:gd name="connsiteY314" fmla="*/ 2971845 h 14570476"/>
              <a:gd name="connsiteX315" fmla="*/ 10085884 w 22290864"/>
              <a:gd name="connsiteY315" fmla="*/ 2960486 h 14570476"/>
              <a:gd name="connsiteX316" fmla="*/ 10064281 w 22290864"/>
              <a:gd name="connsiteY316" fmla="*/ 2970662 h 14570476"/>
              <a:gd name="connsiteX317" fmla="*/ 10053200 w 22290864"/>
              <a:gd name="connsiteY317" fmla="*/ 2989444 h 14570476"/>
              <a:gd name="connsiteX318" fmla="*/ 10038150 w 22290864"/>
              <a:gd name="connsiteY318" fmla="*/ 3012610 h 14570476"/>
              <a:gd name="connsiteX319" fmla="*/ 9994455 w 22290864"/>
              <a:gd name="connsiteY319" fmla="*/ 3033381 h 14570476"/>
              <a:gd name="connsiteX320" fmla="*/ 9929401 w 22290864"/>
              <a:gd name="connsiteY320" fmla="*/ 3054911 h 14570476"/>
              <a:gd name="connsiteX321" fmla="*/ 9926996 w 22290864"/>
              <a:gd name="connsiteY321" fmla="*/ 3051024 h 14570476"/>
              <a:gd name="connsiteX322" fmla="*/ 9885088 w 22290864"/>
              <a:gd name="connsiteY322" fmla="*/ 2985612 h 14570476"/>
              <a:gd name="connsiteX323" fmla="*/ 9878149 w 22290864"/>
              <a:gd name="connsiteY323" fmla="*/ 2977056 h 14570476"/>
              <a:gd name="connsiteX324" fmla="*/ 9876888 w 22290864"/>
              <a:gd name="connsiteY324" fmla="*/ 2975486 h 14570476"/>
              <a:gd name="connsiteX325" fmla="*/ 9879419 w 22290864"/>
              <a:gd name="connsiteY325" fmla="*/ 2974399 h 14570476"/>
              <a:gd name="connsiteX326" fmla="*/ 9899308 w 22290864"/>
              <a:gd name="connsiteY326" fmla="*/ 2971744 h 14570476"/>
              <a:gd name="connsiteX327" fmla="*/ 9918552 w 22290864"/>
              <a:gd name="connsiteY327" fmla="*/ 2969295 h 14570476"/>
              <a:gd name="connsiteX328" fmla="*/ 9931424 w 22290864"/>
              <a:gd name="connsiteY328" fmla="*/ 2952465 h 14570476"/>
              <a:gd name="connsiteX329" fmla="*/ 9898776 w 22290864"/>
              <a:gd name="connsiteY329" fmla="*/ 2901475 h 14570476"/>
              <a:gd name="connsiteX330" fmla="*/ 9883267 w 22290864"/>
              <a:gd name="connsiteY330" fmla="*/ 2897290 h 14570476"/>
              <a:gd name="connsiteX331" fmla="*/ 9864346 w 22290864"/>
              <a:gd name="connsiteY331" fmla="*/ 2906968 h 14570476"/>
              <a:gd name="connsiteX332" fmla="*/ 9858962 w 22290864"/>
              <a:gd name="connsiteY332" fmla="*/ 2927707 h 14570476"/>
              <a:gd name="connsiteX333" fmla="*/ 9857526 w 22290864"/>
              <a:gd name="connsiteY333" fmla="*/ 2941866 h 14570476"/>
              <a:gd name="connsiteX334" fmla="*/ 9854013 w 22290864"/>
              <a:gd name="connsiteY334" fmla="*/ 2951608 h 14570476"/>
              <a:gd name="connsiteX335" fmla="*/ 9848148 w 22290864"/>
              <a:gd name="connsiteY335" fmla="*/ 2946547 h 14570476"/>
              <a:gd name="connsiteX336" fmla="*/ 9785663 w 22290864"/>
              <a:gd name="connsiteY336" fmla="*/ 2901706 h 14570476"/>
              <a:gd name="connsiteX337" fmla="*/ 9778408 w 22290864"/>
              <a:gd name="connsiteY337" fmla="*/ 2896517 h 14570476"/>
              <a:gd name="connsiteX338" fmla="*/ 9784813 w 22290864"/>
              <a:gd name="connsiteY338" fmla="*/ 2879165 h 14570476"/>
              <a:gd name="connsiteX339" fmla="*/ 9815310 w 22290864"/>
              <a:gd name="connsiteY339" fmla="*/ 2801854 h 14570476"/>
              <a:gd name="connsiteX340" fmla="*/ 9834308 w 22290864"/>
              <a:gd name="connsiteY340" fmla="*/ 2783186 h 14570476"/>
              <a:gd name="connsiteX341" fmla="*/ 9847504 w 22290864"/>
              <a:gd name="connsiteY341" fmla="*/ 2777170 h 14570476"/>
              <a:gd name="connsiteX342" fmla="*/ 9867409 w 22290864"/>
              <a:gd name="connsiteY342" fmla="*/ 2766061 h 14570476"/>
              <a:gd name="connsiteX343" fmla="*/ 9876668 w 22290864"/>
              <a:gd name="connsiteY343" fmla="*/ 2743774 h 14570476"/>
              <a:gd name="connsiteX344" fmla="*/ 9869273 w 22290864"/>
              <a:gd name="connsiteY344" fmla="*/ 2722423 h 14570476"/>
              <a:gd name="connsiteX345" fmla="*/ 9832835 w 22290864"/>
              <a:gd name="connsiteY345" fmla="*/ 2696636 h 14570476"/>
              <a:gd name="connsiteX346" fmla="*/ 9809412 w 22290864"/>
              <a:gd name="connsiteY346" fmla="*/ 2692121 h 14570476"/>
              <a:gd name="connsiteX347" fmla="*/ 9795492 w 22290864"/>
              <a:gd name="connsiteY347" fmla="*/ 2692776 h 14570476"/>
              <a:gd name="connsiteX348" fmla="*/ 9779854 w 22290864"/>
              <a:gd name="connsiteY348" fmla="*/ 2701110 h 14570476"/>
              <a:gd name="connsiteX349" fmla="*/ 9773470 w 22290864"/>
              <a:gd name="connsiteY349" fmla="*/ 2709633 h 14570476"/>
              <a:gd name="connsiteX350" fmla="*/ 9770027 w 22290864"/>
              <a:gd name="connsiteY350" fmla="*/ 2725691 h 14570476"/>
              <a:gd name="connsiteX351" fmla="*/ 9776223 w 22290864"/>
              <a:gd name="connsiteY351" fmla="*/ 2748470 h 14570476"/>
              <a:gd name="connsiteX352" fmla="*/ 9778809 w 22290864"/>
              <a:gd name="connsiteY352" fmla="*/ 2787839 h 14570476"/>
              <a:gd name="connsiteX353" fmla="*/ 9750763 w 22290864"/>
              <a:gd name="connsiteY353" fmla="*/ 2847366 h 14570476"/>
              <a:gd name="connsiteX354" fmla="*/ 9738586 w 22290864"/>
              <a:gd name="connsiteY354" fmla="*/ 2871644 h 14570476"/>
              <a:gd name="connsiteX355" fmla="*/ 9735113 w 22290864"/>
              <a:gd name="connsiteY355" fmla="*/ 2878657 h 14570476"/>
              <a:gd name="connsiteX356" fmla="*/ 9730430 w 22290864"/>
              <a:gd name="connsiteY356" fmla="*/ 2876983 h 14570476"/>
              <a:gd name="connsiteX357" fmla="*/ 9648816 w 22290864"/>
              <a:gd name="connsiteY357" fmla="*/ 2859745 h 14570476"/>
              <a:gd name="connsiteX358" fmla="*/ 9639679 w 22290864"/>
              <a:gd name="connsiteY358" fmla="*/ 2858916 h 14570476"/>
              <a:gd name="connsiteX359" fmla="*/ 9641006 w 22290864"/>
              <a:gd name="connsiteY359" fmla="*/ 2855939 h 14570476"/>
              <a:gd name="connsiteX360" fmla="*/ 9652628 w 22290864"/>
              <a:gd name="connsiteY360" fmla="*/ 2840429 h 14570476"/>
              <a:gd name="connsiteX361" fmla="*/ 9665314 w 22290864"/>
              <a:gd name="connsiteY361" fmla="*/ 2817977 h 14570476"/>
              <a:gd name="connsiteX362" fmla="*/ 9657447 w 22290864"/>
              <a:gd name="connsiteY362" fmla="*/ 2799669 h 14570476"/>
              <a:gd name="connsiteX363" fmla="*/ 9623744 w 22290864"/>
              <a:gd name="connsiteY363" fmla="*/ 2788209 h 14570476"/>
              <a:gd name="connsiteX364" fmla="*/ 9590103 w 22290864"/>
              <a:gd name="connsiteY364" fmla="*/ 2798370 h 14570476"/>
              <a:gd name="connsiteX365" fmla="*/ 9582007 w 22290864"/>
              <a:gd name="connsiteY365" fmla="*/ 2817891 h 14570476"/>
              <a:gd name="connsiteX366" fmla="*/ 9594631 w 22290864"/>
              <a:gd name="connsiteY366" fmla="*/ 2840229 h 14570476"/>
              <a:gd name="connsiteX367" fmla="*/ 9602568 w 22290864"/>
              <a:gd name="connsiteY367" fmla="*/ 2850030 h 14570476"/>
              <a:gd name="connsiteX368" fmla="*/ 9606353 w 22290864"/>
              <a:gd name="connsiteY368" fmla="*/ 2858326 h 14570476"/>
              <a:gd name="connsiteX369" fmla="*/ 9598103 w 22290864"/>
              <a:gd name="connsiteY369" fmla="*/ 2859062 h 14570476"/>
              <a:gd name="connsiteX370" fmla="*/ 9520964 w 22290864"/>
              <a:gd name="connsiteY370" fmla="*/ 2872765 h 14570476"/>
              <a:gd name="connsiteX371" fmla="*/ 9515002 w 22290864"/>
              <a:gd name="connsiteY371" fmla="*/ 2874337 h 14570476"/>
              <a:gd name="connsiteX372" fmla="*/ 9490726 w 22290864"/>
              <a:gd name="connsiteY372" fmla="*/ 2821650 h 14570476"/>
              <a:gd name="connsiteX373" fmla="*/ 9472876 w 22290864"/>
              <a:gd name="connsiteY373" fmla="*/ 2768628 h 14570476"/>
              <a:gd name="connsiteX374" fmla="*/ 9480677 w 22290864"/>
              <a:gd name="connsiteY374" fmla="*/ 2739898 h 14570476"/>
              <a:gd name="connsiteX375" fmla="*/ 9486050 w 22290864"/>
              <a:gd name="connsiteY375" fmla="*/ 2719908 h 14570476"/>
              <a:gd name="connsiteX376" fmla="*/ 9484684 w 22290864"/>
              <a:gd name="connsiteY376" fmla="*/ 2710792 h 14570476"/>
              <a:gd name="connsiteX377" fmla="*/ 9438467 w 22290864"/>
              <a:gd name="connsiteY377" fmla="*/ 2687913 h 14570476"/>
              <a:gd name="connsiteX378" fmla="*/ 9389649 w 22290864"/>
              <a:gd name="connsiteY378" fmla="*/ 2711445 h 14570476"/>
              <a:gd name="connsiteX379" fmla="*/ 9380086 w 22290864"/>
              <a:gd name="connsiteY379" fmla="*/ 2725219 h 14570476"/>
              <a:gd name="connsiteX380" fmla="*/ 9396137 w 22290864"/>
              <a:gd name="connsiteY380" fmla="*/ 2765801 h 14570476"/>
              <a:gd name="connsiteX381" fmla="*/ 9408356 w 22290864"/>
              <a:gd name="connsiteY381" fmla="*/ 2771758 h 14570476"/>
              <a:gd name="connsiteX382" fmla="*/ 9428082 w 22290864"/>
              <a:gd name="connsiteY382" fmla="*/ 2784030 h 14570476"/>
              <a:gd name="connsiteX383" fmla="*/ 9454548 w 22290864"/>
              <a:gd name="connsiteY383" fmla="*/ 2840656 h 14570476"/>
              <a:gd name="connsiteX384" fmla="*/ 9459676 w 22290864"/>
              <a:gd name="connsiteY384" fmla="*/ 2855982 h 14570476"/>
              <a:gd name="connsiteX385" fmla="*/ 9467263 w 22290864"/>
              <a:gd name="connsiteY385" fmla="*/ 2878835 h 14570476"/>
              <a:gd name="connsiteX386" fmla="*/ 9471515 w 22290864"/>
              <a:gd name="connsiteY386" fmla="*/ 2891793 h 14570476"/>
              <a:gd name="connsiteX387" fmla="*/ 9467043 w 22290864"/>
              <a:gd name="connsiteY387" fmla="*/ 2893976 h 14570476"/>
              <a:gd name="connsiteX388" fmla="*/ 9401196 w 22290864"/>
              <a:gd name="connsiteY388" fmla="*/ 2936953 h 14570476"/>
              <a:gd name="connsiteX389" fmla="*/ 9394611 w 22290864"/>
              <a:gd name="connsiteY389" fmla="*/ 2940925 h 14570476"/>
              <a:gd name="connsiteX390" fmla="*/ 9391964 w 22290864"/>
              <a:gd name="connsiteY390" fmla="*/ 2920551 h 14570476"/>
              <a:gd name="connsiteX391" fmla="*/ 9391149 w 22290864"/>
              <a:gd name="connsiteY391" fmla="*/ 2906626 h 14570476"/>
              <a:gd name="connsiteX392" fmla="*/ 9384723 w 22290864"/>
              <a:gd name="connsiteY392" fmla="*/ 2895937 h 14570476"/>
              <a:gd name="connsiteX393" fmla="*/ 9351488 w 22290864"/>
              <a:gd name="connsiteY393" fmla="*/ 2892833 h 14570476"/>
              <a:gd name="connsiteX394" fmla="*/ 9317894 w 22290864"/>
              <a:gd name="connsiteY394" fmla="*/ 2940185 h 14570476"/>
              <a:gd name="connsiteX395" fmla="*/ 9335525 w 22290864"/>
              <a:gd name="connsiteY395" fmla="*/ 2960401 h 14570476"/>
              <a:gd name="connsiteX396" fmla="*/ 9349147 w 22290864"/>
              <a:gd name="connsiteY396" fmla="*/ 2961937 h 14570476"/>
              <a:gd name="connsiteX397" fmla="*/ 9368097 w 22290864"/>
              <a:gd name="connsiteY397" fmla="*/ 2964995 h 14570476"/>
              <a:gd name="connsiteX398" fmla="*/ 9369851 w 22290864"/>
              <a:gd name="connsiteY398" fmla="*/ 2965769 h 14570476"/>
              <a:gd name="connsiteX399" fmla="*/ 9362938 w 22290864"/>
              <a:gd name="connsiteY399" fmla="*/ 2973910 h 14570476"/>
              <a:gd name="connsiteX400" fmla="*/ 9317863 w 22290864"/>
              <a:gd name="connsiteY400" fmla="*/ 3038166 h 14570476"/>
              <a:gd name="connsiteX401" fmla="*/ 9313967 w 22290864"/>
              <a:gd name="connsiteY401" fmla="*/ 3044905 h 14570476"/>
              <a:gd name="connsiteX402" fmla="*/ 9242547 w 22290864"/>
              <a:gd name="connsiteY402" fmla="*/ 3018396 h 14570476"/>
              <a:gd name="connsiteX403" fmla="*/ 9205787 w 22290864"/>
              <a:gd name="connsiteY403" fmla="*/ 2996404 h 14570476"/>
              <a:gd name="connsiteX404" fmla="*/ 9194747 w 22290864"/>
              <a:gd name="connsiteY404" fmla="*/ 2975535 h 14570476"/>
              <a:gd name="connsiteX405" fmla="*/ 9189045 w 22290864"/>
              <a:gd name="connsiteY405" fmla="*/ 2962876 h 14570476"/>
              <a:gd name="connsiteX406" fmla="*/ 9177179 w 22290864"/>
              <a:gd name="connsiteY406" fmla="*/ 2950985 h 14570476"/>
              <a:gd name="connsiteX407" fmla="*/ 9154328 w 22290864"/>
              <a:gd name="connsiteY407" fmla="*/ 2947603 h 14570476"/>
              <a:gd name="connsiteX408" fmla="*/ 9112014 w 22290864"/>
              <a:gd name="connsiteY408" fmla="*/ 2998575 h 14570476"/>
              <a:gd name="connsiteX409" fmla="*/ 9109919 w 22290864"/>
              <a:gd name="connsiteY409" fmla="*/ 3013902 h 14570476"/>
              <a:gd name="connsiteX410" fmla="*/ 9113029 w 22290864"/>
              <a:gd name="connsiteY410" fmla="*/ 3035566 h 14570476"/>
              <a:gd name="connsiteX411" fmla="*/ 9133807 w 22290864"/>
              <a:gd name="connsiteY411" fmla="*/ 3052725 h 14570476"/>
              <a:gd name="connsiteX412" fmla="*/ 9150500 w 22290864"/>
              <a:gd name="connsiteY412" fmla="*/ 3052753 h 14570476"/>
              <a:gd name="connsiteX413" fmla="*/ 9162920 w 22290864"/>
              <a:gd name="connsiteY413" fmla="*/ 3048652 h 14570476"/>
              <a:gd name="connsiteX414" fmla="*/ 9200982 w 22290864"/>
              <a:gd name="connsiteY414" fmla="*/ 3043586 h 14570476"/>
              <a:gd name="connsiteX415" fmla="*/ 9264076 w 22290864"/>
              <a:gd name="connsiteY415" fmla="*/ 3072275 h 14570476"/>
              <a:gd name="connsiteX416" fmla="*/ 9288618 w 22290864"/>
              <a:gd name="connsiteY416" fmla="*/ 3084511 h 14570476"/>
              <a:gd name="connsiteX417" fmla="*/ 9295843 w 22290864"/>
              <a:gd name="connsiteY417" fmla="*/ 3088094 h 14570476"/>
              <a:gd name="connsiteX418" fmla="*/ 9294783 w 22290864"/>
              <a:gd name="connsiteY418" fmla="*/ 3091076 h 14570476"/>
              <a:gd name="connsiteX419" fmla="*/ 9278101 w 22290864"/>
              <a:gd name="connsiteY419" fmla="*/ 3171369 h 14570476"/>
              <a:gd name="connsiteX420" fmla="*/ 9276748 w 22290864"/>
              <a:gd name="connsiteY420" fmla="*/ 3179751 h 14570476"/>
              <a:gd name="connsiteX421" fmla="*/ 9260974 w 22290864"/>
              <a:gd name="connsiteY421" fmla="*/ 3168017 h 14570476"/>
              <a:gd name="connsiteX422" fmla="*/ 9238742 w 22290864"/>
              <a:gd name="connsiteY422" fmla="*/ 3155119 h 14570476"/>
              <a:gd name="connsiteX423" fmla="*/ 9220386 w 22290864"/>
              <a:gd name="connsiteY423" fmla="*/ 3162772 h 14570476"/>
              <a:gd name="connsiteX424" fmla="*/ 9212323 w 22290864"/>
              <a:gd name="connsiteY424" fmla="*/ 3176408 h 14570476"/>
              <a:gd name="connsiteX425" fmla="*/ 9223247 w 22290864"/>
              <a:gd name="connsiteY425" fmla="*/ 3234734 h 14570476"/>
              <a:gd name="connsiteX426" fmla="*/ 9236511 w 22290864"/>
              <a:gd name="connsiteY426" fmla="*/ 3238780 h 14570476"/>
              <a:gd name="connsiteX427" fmla="*/ 9258824 w 22290864"/>
              <a:gd name="connsiteY427" fmla="*/ 3227706 h 14570476"/>
              <a:gd name="connsiteX428" fmla="*/ 9273814 w 22290864"/>
              <a:gd name="connsiteY428" fmla="*/ 3216044 h 14570476"/>
              <a:gd name="connsiteX429" fmla="*/ 9276939 w 22290864"/>
              <a:gd name="connsiteY429" fmla="*/ 3214537 h 14570476"/>
              <a:gd name="connsiteX430" fmla="*/ 9277165 w 22290864"/>
              <a:gd name="connsiteY430" fmla="*/ 3217376 h 14570476"/>
              <a:gd name="connsiteX431" fmla="*/ 9278116 w 22290864"/>
              <a:gd name="connsiteY431" fmla="*/ 3229270 h 14570476"/>
              <a:gd name="connsiteX432" fmla="*/ 9291488 w 22290864"/>
              <a:gd name="connsiteY432" fmla="*/ 3299619 h 14570476"/>
              <a:gd name="connsiteX433" fmla="*/ 9293831 w 22290864"/>
              <a:gd name="connsiteY433" fmla="*/ 3307733 h 14570476"/>
              <a:gd name="connsiteX434" fmla="*/ 9285636 w 22290864"/>
              <a:gd name="connsiteY434" fmla="*/ 3312056 h 14570476"/>
              <a:gd name="connsiteX435" fmla="*/ 9189694 w 22290864"/>
              <a:gd name="connsiteY435" fmla="*/ 3349352 h 14570476"/>
              <a:gd name="connsiteX436" fmla="*/ 9162560 w 22290864"/>
              <a:gd name="connsiteY436" fmla="*/ 3342430 h 14570476"/>
              <a:gd name="connsiteX437" fmla="*/ 9128310 w 22290864"/>
              <a:gd name="connsiteY437" fmla="*/ 3339203 h 14570476"/>
              <a:gd name="connsiteX438" fmla="*/ 9109968 w 22290864"/>
              <a:gd name="connsiteY438" fmla="*/ 3360609 h 14570476"/>
              <a:gd name="connsiteX439" fmla="*/ 9109562 w 22290864"/>
              <a:gd name="connsiteY439" fmla="*/ 3388537 h 14570476"/>
              <a:gd name="connsiteX440" fmla="*/ 9143951 w 22290864"/>
              <a:gd name="connsiteY440" fmla="*/ 3441158 h 14570476"/>
              <a:gd name="connsiteX441" fmla="*/ 9157440 w 22290864"/>
              <a:gd name="connsiteY441" fmla="*/ 3444510 h 14570476"/>
              <a:gd name="connsiteX442" fmla="*/ 9183252 w 22290864"/>
              <a:gd name="connsiteY442" fmla="*/ 3431882 h 14570476"/>
              <a:gd name="connsiteX443" fmla="*/ 9192546 w 22290864"/>
              <a:gd name="connsiteY443" fmla="*/ 3414571 h 14570476"/>
              <a:gd name="connsiteX444" fmla="*/ 9203245 w 22290864"/>
              <a:gd name="connsiteY444" fmla="*/ 3396265 h 14570476"/>
              <a:gd name="connsiteX445" fmla="*/ 9229713 w 22290864"/>
              <a:gd name="connsiteY445" fmla="*/ 3379044 h 14570476"/>
              <a:gd name="connsiteX446" fmla="*/ 9263269 w 22290864"/>
              <a:gd name="connsiteY446" fmla="*/ 3367384 h 14570476"/>
              <a:gd name="connsiteX447" fmla="*/ 9301711 w 22290864"/>
              <a:gd name="connsiteY447" fmla="*/ 3354617 h 14570476"/>
              <a:gd name="connsiteX448" fmla="*/ 9311705 w 22290864"/>
              <a:gd name="connsiteY448" fmla="*/ 3351712 h 14570476"/>
              <a:gd name="connsiteX449" fmla="*/ 9315464 w 22290864"/>
              <a:gd name="connsiteY449" fmla="*/ 3358135 h 14570476"/>
              <a:gd name="connsiteX450" fmla="*/ 9357624 w 22290864"/>
              <a:gd name="connsiteY450" fmla="*/ 3420928 h 14570476"/>
              <a:gd name="connsiteX451" fmla="*/ 9362201 w 22290864"/>
              <a:gd name="connsiteY451" fmla="*/ 3426346 h 14570476"/>
              <a:gd name="connsiteX452" fmla="*/ 9359940 w 22290864"/>
              <a:gd name="connsiteY452" fmla="*/ 3427276 h 14570476"/>
              <a:gd name="connsiteX453" fmla="*/ 9339408 w 22290864"/>
              <a:gd name="connsiteY453" fmla="*/ 3430028 h 14570476"/>
              <a:gd name="connsiteX454" fmla="*/ 9314047 w 22290864"/>
              <a:gd name="connsiteY454" fmla="*/ 3437312 h 14570476"/>
              <a:gd name="connsiteX455" fmla="*/ 9310476 w 22290864"/>
              <a:gd name="connsiteY455" fmla="*/ 3469582 h 14570476"/>
              <a:gd name="connsiteX456" fmla="*/ 9323314 w 22290864"/>
              <a:gd name="connsiteY456" fmla="*/ 3488177 h 14570476"/>
              <a:gd name="connsiteX457" fmla="*/ 9355018 w 22290864"/>
              <a:gd name="connsiteY457" fmla="*/ 3504637 h 14570476"/>
              <a:gd name="connsiteX458" fmla="*/ 9372193 w 22290864"/>
              <a:gd name="connsiteY458" fmla="*/ 3497288 h 14570476"/>
              <a:gd name="connsiteX459" fmla="*/ 9379662 w 22290864"/>
              <a:gd name="connsiteY459" fmla="*/ 3476634 h 14570476"/>
              <a:gd name="connsiteX460" fmla="*/ 9382372 w 22290864"/>
              <a:gd name="connsiteY460" fmla="*/ 3455910 h 14570476"/>
              <a:gd name="connsiteX461" fmla="*/ 9389094 w 22290864"/>
              <a:gd name="connsiteY461" fmla="*/ 3453546 h 14570476"/>
              <a:gd name="connsiteX462" fmla="*/ 9457256 w 22290864"/>
              <a:gd name="connsiteY462" fmla="*/ 3501734 h 14570476"/>
              <a:gd name="connsiteX463" fmla="*/ 9464310 w 22290864"/>
              <a:gd name="connsiteY463" fmla="*/ 3506010 h 14570476"/>
              <a:gd name="connsiteX464" fmla="*/ 9446753 w 22290864"/>
              <a:gd name="connsiteY464" fmla="*/ 3554398 h 14570476"/>
              <a:gd name="connsiteX465" fmla="*/ 9417945 w 22290864"/>
              <a:gd name="connsiteY465" fmla="*/ 3614877 h 14570476"/>
              <a:gd name="connsiteX466" fmla="*/ 9394039 w 22290864"/>
              <a:gd name="connsiteY466" fmla="*/ 3628817 h 14570476"/>
              <a:gd name="connsiteX467" fmla="*/ 9374619 w 22290864"/>
              <a:gd name="connsiteY467" fmla="*/ 3639773 h 14570476"/>
              <a:gd name="connsiteX468" fmla="*/ 9365145 w 22290864"/>
              <a:gd name="connsiteY468" fmla="*/ 3662110 h 14570476"/>
              <a:gd name="connsiteX469" fmla="*/ 9376537 w 22290864"/>
              <a:gd name="connsiteY469" fmla="*/ 3688176 h 14570476"/>
              <a:gd name="connsiteX470" fmla="*/ 9424915 w 22290864"/>
              <a:gd name="connsiteY470" fmla="*/ 3713440 h 14570476"/>
              <a:gd name="connsiteX471" fmla="*/ 9434325 w 22290864"/>
              <a:gd name="connsiteY471" fmla="*/ 3713898 h 14570476"/>
              <a:gd name="connsiteX472" fmla="*/ 9462013 w 22290864"/>
              <a:gd name="connsiteY472" fmla="*/ 3704722 h 14570476"/>
              <a:gd name="connsiteX473" fmla="*/ 9471920 w 22290864"/>
              <a:gd name="connsiteY473" fmla="*/ 3682069 h 14570476"/>
              <a:gd name="connsiteX474" fmla="*/ 9466669 w 22290864"/>
              <a:gd name="connsiteY474" fmla="*/ 3660428 h 14570476"/>
              <a:gd name="connsiteX475" fmla="*/ 9460729 w 22290864"/>
              <a:gd name="connsiteY475" fmla="*/ 3638401 h 14570476"/>
              <a:gd name="connsiteX476" fmla="*/ 9465956 w 22290864"/>
              <a:gd name="connsiteY476" fmla="*/ 3610062 h 14570476"/>
              <a:gd name="connsiteX477" fmla="*/ 9490277 w 22290864"/>
              <a:gd name="connsiteY477" fmla="*/ 3560113 h 14570476"/>
              <a:gd name="connsiteX478" fmla="*/ 9503612 w 22290864"/>
              <a:gd name="connsiteY478" fmla="*/ 3533444 h 14570476"/>
              <a:gd name="connsiteX479" fmla="*/ 9508718 w 22290864"/>
              <a:gd name="connsiteY479" fmla="*/ 3524528 h 14570476"/>
              <a:gd name="connsiteX480" fmla="*/ 9514633 w 22290864"/>
              <a:gd name="connsiteY480" fmla="*/ 3526219 h 14570476"/>
              <a:gd name="connsiteX481" fmla="*/ 9594720 w 22290864"/>
              <a:gd name="connsiteY481" fmla="*/ 3541616 h 14570476"/>
              <a:gd name="connsiteX482" fmla="*/ 9602311 w 22290864"/>
              <a:gd name="connsiteY482" fmla="*/ 3542101 h 14570476"/>
              <a:gd name="connsiteX483" fmla="*/ 9600923 w 22290864"/>
              <a:gd name="connsiteY483" fmla="*/ 3545613 h 14570476"/>
              <a:gd name="connsiteX484" fmla="*/ 9589020 w 22290864"/>
              <a:gd name="connsiteY484" fmla="*/ 3562082 h 14570476"/>
              <a:gd name="connsiteX485" fmla="*/ 9580754 w 22290864"/>
              <a:gd name="connsiteY485" fmla="*/ 3571220 h 14570476"/>
              <a:gd name="connsiteX486" fmla="*/ 9578937 w 22290864"/>
              <a:gd name="connsiteY486" fmla="*/ 3596826 h 14570476"/>
              <a:gd name="connsiteX487" fmla="*/ 9601507 w 22290864"/>
              <a:gd name="connsiteY487" fmla="*/ 3612298 h 14570476"/>
              <a:gd name="connsiteX488" fmla="*/ 9657108 w 22290864"/>
              <a:gd name="connsiteY488" fmla="*/ 3596891 h 14570476"/>
              <a:gd name="connsiteX489" fmla="*/ 9659232 w 22290864"/>
              <a:gd name="connsiteY489" fmla="*/ 3586968 h 14570476"/>
              <a:gd name="connsiteX490" fmla="*/ 9647590 w 22290864"/>
              <a:gd name="connsiteY490" fmla="*/ 3563307 h 14570476"/>
              <a:gd name="connsiteX491" fmla="*/ 9639698 w 22290864"/>
              <a:gd name="connsiteY491" fmla="*/ 3554042 h 14570476"/>
              <a:gd name="connsiteX492" fmla="*/ 9634453 w 22290864"/>
              <a:gd name="connsiteY492" fmla="*/ 3543103 h 14570476"/>
              <a:gd name="connsiteX493" fmla="*/ 9644643 w 22290864"/>
              <a:gd name="connsiteY493" fmla="*/ 3541485 h 14570476"/>
              <a:gd name="connsiteX494" fmla="*/ 9715724 w 22290864"/>
              <a:gd name="connsiteY494" fmla="*/ 3528658 h 14570476"/>
              <a:gd name="connsiteX495" fmla="*/ 9723999 w 22290864"/>
              <a:gd name="connsiteY495" fmla="*/ 3526209 h 14570476"/>
              <a:gd name="connsiteX496" fmla="*/ 9725553 w 22290864"/>
              <a:gd name="connsiteY496" fmla="*/ 3529763 h 14570476"/>
              <a:gd name="connsiteX497" fmla="*/ 9735718 w 22290864"/>
              <a:gd name="connsiteY497" fmla="*/ 3551904 h 14570476"/>
              <a:gd name="connsiteX498" fmla="*/ 9767938 w 22290864"/>
              <a:gd name="connsiteY498" fmla="*/ 3628627 h 14570476"/>
              <a:gd name="connsiteX499" fmla="*/ 9761802 w 22290864"/>
              <a:gd name="connsiteY499" fmla="*/ 3664338 h 14570476"/>
              <a:gd name="connsiteX500" fmla="*/ 9756511 w 22290864"/>
              <a:gd name="connsiteY500" fmla="*/ 3678656 h 14570476"/>
              <a:gd name="connsiteX501" fmla="*/ 9776137 w 22290864"/>
              <a:gd name="connsiteY501" fmla="*/ 3716239 h 14570476"/>
              <a:gd name="connsiteX502" fmla="*/ 9806435 w 22290864"/>
              <a:gd name="connsiteY502" fmla="*/ 3718030 h 14570476"/>
              <a:gd name="connsiteX503" fmla="*/ 8965751 w 22290864"/>
              <a:gd name="connsiteY503" fmla="*/ 3968791 h 14570476"/>
              <a:gd name="connsiteX504" fmla="*/ 8989982 w 22290864"/>
              <a:gd name="connsiteY504" fmla="*/ 3964331 h 14570476"/>
              <a:gd name="connsiteX505" fmla="*/ 8999048 w 22290864"/>
              <a:gd name="connsiteY505" fmla="*/ 3947545 h 14570476"/>
              <a:gd name="connsiteX506" fmla="*/ 8995957 w 22290864"/>
              <a:gd name="connsiteY506" fmla="*/ 3941984 h 14570476"/>
              <a:gd name="connsiteX507" fmla="*/ 8989048 w 22290864"/>
              <a:gd name="connsiteY507" fmla="*/ 3937585 h 14570476"/>
              <a:gd name="connsiteX508" fmla="*/ 8976912 w 22290864"/>
              <a:gd name="connsiteY508" fmla="*/ 3929120 h 14570476"/>
              <a:gd name="connsiteX509" fmla="*/ 8967473 w 22290864"/>
              <a:gd name="connsiteY509" fmla="*/ 3905716 h 14570476"/>
              <a:gd name="connsiteX510" fmla="*/ 8961622 w 22290864"/>
              <a:gd name="connsiteY510" fmla="*/ 3888266 h 14570476"/>
              <a:gd name="connsiteX511" fmla="*/ 8963593 w 22290864"/>
              <a:gd name="connsiteY511" fmla="*/ 3887146 h 14570476"/>
              <a:gd name="connsiteX512" fmla="*/ 8988820 w 22290864"/>
              <a:gd name="connsiteY512" fmla="*/ 3869883 h 14570476"/>
              <a:gd name="connsiteX513" fmla="*/ 8990605 w 22290864"/>
              <a:gd name="connsiteY513" fmla="*/ 3868368 h 14570476"/>
              <a:gd name="connsiteX514" fmla="*/ 8991227 w 22290864"/>
              <a:gd name="connsiteY514" fmla="*/ 3869572 h 14570476"/>
              <a:gd name="connsiteX515" fmla="*/ 8992617 w 22290864"/>
              <a:gd name="connsiteY515" fmla="*/ 3878016 h 14570476"/>
              <a:gd name="connsiteX516" fmla="*/ 8995708 w 22290864"/>
              <a:gd name="connsiteY516" fmla="*/ 3887726 h 14570476"/>
              <a:gd name="connsiteX517" fmla="*/ 9001641 w 22290864"/>
              <a:gd name="connsiteY517" fmla="*/ 3890320 h 14570476"/>
              <a:gd name="connsiteX518" fmla="*/ 9007907 w 22290864"/>
              <a:gd name="connsiteY518" fmla="*/ 3889013 h 14570476"/>
              <a:gd name="connsiteX519" fmla="*/ 9021246 w 22290864"/>
              <a:gd name="connsiteY519" fmla="*/ 3870090 h 14570476"/>
              <a:gd name="connsiteX520" fmla="*/ 9018570 w 22290864"/>
              <a:gd name="connsiteY520" fmla="*/ 3865027 h 14570476"/>
              <a:gd name="connsiteX521" fmla="*/ 9014151 w 22290864"/>
              <a:gd name="connsiteY521" fmla="*/ 3862351 h 14570476"/>
              <a:gd name="connsiteX522" fmla="*/ 9009296 w 22290864"/>
              <a:gd name="connsiteY522" fmla="*/ 3861936 h 14570476"/>
              <a:gd name="connsiteX523" fmla="*/ 9003882 w 22290864"/>
              <a:gd name="connsiteY523" fmla="*/ 3861438 h 14570476"/>
              <a:gd name="connsiteX524" fmla="*/ 8999546 w 22290864"/>
              <a:gd name="connsiteY524" fmla="*/ 3859819 h 14570476"/>
              <a:gd name="connsiteX525" fmla="*/ 9000957 w 22290864"/>
              <a:gd name="connsiteY525" fmla="*/ 3857931 h 14570476"/>
              <a:gd name="connsiteX526" fmla="*/ 9019711 w 22290864"/>
              <a:gd name="connsiteY526" fmla="*/ 3830875 h 14570476"/>
              <a:gd name="connsiteX527" fmla="*/ 9020520 w 22290864"/>
              <a:gd name="connsiteY527" fmla="*/ 3829402 h 14570476"/>
              <a:gd name="connsiteX528" fmla="*/ 9028715 w 22290864"/>
              <a:gd name="connsiteY528" fmla="*/ 3832244 h 14570476"/>
              <a:gd name="connsiteX529" fmla="*/ 9056141 w 22290864"/>
              <a:gd name="connsiteY529" fmla="*/ 3842225 h 14570476"/>
              <a:gd name="connsiteX530" fmla="*/ 9065269 w 22290864"/>
              <a:gd name="connsiteY530" fmla="*/ 3848926 h 14570476"/>
              <a:gd name="connsiteX531" fmla="*/ 9069564 w 22290864"/>
              <a:gd name="connsiteY531" fmla="*/ 3857184 h 14570476"/>
              <a:gd name="connsiteX532" fmla="*/ 9079377 w 22290864"/>
              <a:gd name="connsiteY532" fmla="*/ 3866957 h 14570476"/>
              <a:gd name="connsiteX533" fmla="*/ 9094043 w 22290864"/>
              <a:gd name="connsiteY533" fmla="*/ 3860816 h 14570476"/>
              <a:gd name="connsiteX534" fmla="*/ 9101637 w 22290864"/>
              <a:gd name="connsiteY534" fmla="*/ 3844756 h 14570476"/>
              <a:gd name="connsiteX535" fmla="*/ 9101616 w 22290864"/>
              <a:gd name="connsiteY535" fmla="*/ 3835730 h 14570476"/>
              <a:gd name="connsiteX536" fmla="*/ 9093027 w 22290864"/>
              <a:gd name="connsiteY536" fmla="*/ 3826290 h 14570476"/>
              <a:gd name="connsiteX537" fmla="*/ 9081264 w 22290864"/>
              <a:gd name="connsiteY537" fmla="*/ 3827804 h 14570476"/>
              <a:gd name="connsiteX538" fmla="*/ 9071348 w 22290864"/>
              <a:gd name="connsiteY538" fmla="*/ 3830336 h 14570476"/>
              <a:gd name="connsiteX539" fmla="*/ 9058070 w 22290864"/>
              <a:gd name="connsiteY539" fmla="*/ 3826975 h 14570476"/>
              <a:gd name="connsiteX540" fmla="*/ 9027719 w 22290864"/>
              <a:gd name="connsiteY540" fmla="*/ 3812451 h 14570476"/>
              <a:gd name="connsiteX541" fmla="*/ 9028590 w 22290864"/>
              <a:gd name="connsiteY541" fmla="*/ 3809421 h 14570476"/>
              <a:gd name="connsiteX542" fmla="*/ 9034441 w 22290864"/>
              <a:gd name="connsiteY542" fmla="*/ 3777530 h 14570476"/>
              <a:gd name="connsiteX543" fmla="*/ 9036744 w 22290864"/>
              <a:gd name="connsiteY543" fmla="*/ 3775622 h 14570476"/>
              <a:gd name="connsiteX544" fmla="*/ 9042718 w 22290864"/>
              <a:gd name="connsiteY544" fmla="*/ 3780165 h 14570476"/>
              <a:gd name="connsiteX545" fmla="*/ 9046577 w 22290864"/>
              <a:gd name="connsiteY545" fmla="*/ 3783444 h 14570476"/>
              <a:gd name="connsiteX546" fmla="*/ 9057863 w 22290864"/>
              <a:gd name="connsiteY546" fmla="*/ 3781763 h 14570476"/>
              <a:gd name="connsiteX547" fmla="*/ 9059979 w 22290864"/>
              <a:gd name="connsiteY547" fmla="*/ 3757674 h 14570476"/>
              <a:gd name="connsiteX548" fmla="*/ 9055394 w 22290864"/>
              <a:gd name="connsiteY548" fmla="*/ 3753005 h 14570476"/>
              <a:gd name="connsiteX549" fmla="*/ 9049938 w 22290864"/>
              <a:gd name="connsiteY549" fmla="*/ 3752196 h 14570476"/>
              <a:gd name="connsiteX550" fmla="*/ 9041951 w 22290864"/>
              <a:gd name="connsiteY550" fmla="*/ 3757321 h 14570476"/>
              <a:gd name="connsiteX551" fmla="*/ 9038611 w 22290864"/>
              <a:gd name="connsiteY551" fmla="*/ 3760246 h 14570476"/>
              <a:gd name="connsiteX552" fmla="*/ 9034752 w 22290864"/>
              <a:gd name="connsiteY552" fmla="*/ 3762135 h 14570476"/>
              <a:gd name="connsiteX553" fmla="*/ 9034109 w 22290864"/>
              <a:gd name="connsiteY553" fmla="*/ 3757570 h 14570476"/>
              <a:gd name="connsiteX554" fmla="*/ 9031308 w 22290864"/>
              <a:gd name="connsiteY554" fmla="*/ 3739934 h 14570476"/>
              <a:gd name="connsiteX555" fmla="*/ 9028445 w 22290864"/>
              <a:gd name="connsiteY555" fmla="*/ 3729456 h 14570476"/>
              <a:gd name="connsiteX556" fmla="*/ 9028155 w 22290864"/>
              <a:gd name="connsiteY556" fmla="*/ 3728626 h 14570476"/>
              <a:gd name="connsiteX557" fmla="*/ 9031080 w 22290864"/>
              <a:gd name="connsiteY557" fmla="*/ 3727215 h 14570476"/>
              <a:gd name="connsiteX558" fmla="*/ 9052365 w 22290864"/>
              <a:gd name="connsiteY558" fmla="*/ 3717068 h 14570476"/>
              <a:gd name="connsiteX559" fmla="*/ 9067613 w 22290864"/>
              <a:gd name="connsiteY559" fmla="*/ 3711197 h 14570476"/>
              <a:gd name="connsiteX560" fmla="*/ 9069584 w 22290864"/>
              <a:gd name="connsiteY560" fmla="*/ 3710969 h 14570476"/>
              <a:gd name="connsiteX561" fmla="*/ 9076078 w 22290864"/>
              <a:gd name="connsiteY561" fmla="*/ 3711819 h 14570476"/>
              <a:gd name="connsiteX562" fmla="*/ 9081202 w 22290864"/>
              <a:gd name="connsiteY562" fmla="*/ 3713687 h 14570476"/>
              <a:gd name="connsiteX563" fmla="*/ 9086160 w 22290864"/>
              <a:gd name="connsiteY563" fmla="*/ 3715471 h 14570476"/>
              <a:gd name="connsiteX564" fmla="*/ 9097820 w 22290864"/>
              <a:gd name="connsiteY564" fmla="*/ 3712130 h 14570476"/>
              <a:gd name="connsiteX565" fmla="*/ 9101803 w 22290864"/>
              <a:gd name="connsiteY565" fmla="*/ 3701341 h 14570476"/>
              <a:gd name="connsiteX566" fmla="*/ 9092010 w 22290864"/>
              <a:gd name="connsiteY566" fmla="*/ 3678269 h 14570476"/>
              <a:gd name="connsiteX567" fmla="*/ 9081596 w 22290864"/>
              <a:gd name="connsiteY567" fmla="*/ 3674015 h 14570476"/>
              <a:gd name="connsiteX568" fmla="*/ 9073277 w 22290864"/>
              <a:gd name="connsiteY568" fmla="*/ 3678082 h 14570476"/>
              <a:gd name="connsiteX569" fmla="*/ 9069086 w 22290864"/>
              <a:gd name="connsiteY569" fmla="*/ 3685427 h 14570476"/>
              <a:gd name="connsiteX570" fmla="*/ 9063381 w 22290864"/>
              <a:gd name="connsiteY570" fmla="*/ 3694494 h 14570476"/>
              <a:gd name="connsiteX571" fmla="*/ 9046556 w 22290864"/>
              <a:gd name="connsiteY571" fmla="*/ 3702794 h 14570476"/>
              <a:gd name="connsiteX572" fmla="*/ 9021454 w 22290864"/>
              <a:gd name="connsiteY572" fmla="*/ 3711508 h 14570476"/>
              <a:gd name="connsiteX573" fmla="*/ 9020499 w 22290864"/>
              <a:gd name="connsiteY573" fmla="*/ 3710014 h 14570476"/>
              <a:gd name="connsiteX574" fmla="*/ 9003882 w 22290864"/>
              <a:gd name="connsiteY574" fmla="*/ 3684888 h 14570476"/>
              <a:gd name="connsiteX575" fmla="*/ 9001143 w 22290864"/>
              <a:gd name="connsiteY575" fmla="*/ 3681609 h 14570476"/>
              <a:gd name="connsiteX576" fmla="*/ 9000646 w 22290864"/>
              <a:gd name="connsiteY576" fmla="*/ 3681008 h 14570476"/>
              <a:gd name="connsiteX577" fmla="*/ 9001621 w 22290864"/>
              <a:gd name="connsiteY577" fmla="*/ 3680572 h 14570476"/>
              <a:gd name="connsiteX578" fmla="*/ 9009317 w 22290864"/>
              <a:gd name="connsiteY578" fmla="*/ 3679431 h 14570476"/>
              <a:gd name="connsiteX579" fmla="*/ 9016765 w 22290864"/>
              <a:gd name="connsiteY579" fmla="*/ 3678373 h 14570476"/>
              <a:gd name="connsiteX580" fmla="*/ 9021661 w 22290864"/>
              <a:gd name="connsiteY580" fmla="*/ 3671774 h 14570476"/>
              <a:gd name="connsiteX581" fmla="*/ 9008716 w 22290864"/>
              <a:gd name="connsiteY581" fmla="*/ 3652188 h 14570476"/>
              <a:gd name="connsiteX582" fmla="*/ 9002679 w 22290864"/>
              <a:gd name="connsiteY582" fmla="*/ 3650652 h 14570476"/>
              <a:gd name="connsiteX583" fmla="*/ 8995397 w 22290864"/>
              <a:gd name="connsiteY583" fmla="*/ 3654512 h 14570476"/>
              <a:gd name="connsiteX584" fmla="*/ 8993426 w 22290864"/>
              <a:gd name="connsiteY584" fmla="*/ 3662583 h 14570476"/>
              <a:gd name="connsiteX585" fmla="*/ 8992949 w 22290864"/>
              <a:gd name="connsiteY585" fmla="*/ 3668081 h 14570476"/>
              <a:gd name="connsiteX586" fmla="*/ 8991642 w 22290864"/>
              <a:gd name="connsiteY586" fmla="*/ 3671878 h 14570476"/>
              <a:gd name="connsiteX587" fmla="*/ 8989339 w 22290864"/>
              <a:gd name="connsiteY587" fmla="*/ 3669948 h 14570476"/>
              <a:gd name="connsiteX588" fmla="*/ 8964859 w 22290864"/>
              <a:gd name="connsiteY588" fmla="*/ 3652914 h 14570476"/>
              <a:gd name="connsiteX589" fmla="*/ 8962016 w 22290864"/>
              <a:gd name="connsiteY589" fmla="*/ 3650943 h 14570476"/>
              <a:gd name="connsiteX590" fmla="*/ 8964402 w 22290864"/>
              <a:gd name="connsiteY590" fmla="*/ 3644179 h 14570476"/>
              <a:gd name="connsiteX591" fmla="*/ 8975792 w 22290864"/>
              <a:gd name="connsiteY591" fmla="*/ 3614031 h 14570476"/>
              <a:gd name="connsiteX592" fmla="*/ 8983053 w 22290864"/>
              <a:gd name="connsiteY592" fmla="*/ 3606686 h 14570476"/>
              <a:gd name="connsiteX593" fmla="*/ 8988136 w 22290864"/>
              <a:gd name="connsiteY593" fmla="*/ 3604279 h 14570476"/>
              <a:gd name="connsiteX594" fmla="*/ 8995791 w 22290864"/>
              <a:gd name="connsiteY594" fmla="*/ 3599859 h 14570476"/>
              <a:gd name="connsiteX595" fmla="*/ 8999255 w 22290864"/>
              <a:gd name="connsiteY595" fmla="*/ 3591166 h 14570476"/>
              <a:gd name="connsiteX596" fmla="*/ 8996268 w 22290864"/>
              <a:gd name="connsiteY596" fmla="*/ 3582929 h 14570476"/>
              <a:gd name="connsiteX597" fmla="*/ 8981995 w 22290864"/>
              <a:gd name="connsiteY597" fmla="*/ 3573136 h 14570476"/>
              <a:gd name="connsiteX598" fmla="*/ 8972887 w 22290864"/>
              <a:gd name="connsiteY598" fmla="*/ 3571517 h 14570476"/>
              <a:gd name="connsiteX599" fmla="*/ 8967493 w 22290864"/>
              <a:gd name="connsiteY599" fmla="*/ 3571849 h 14570476"/>
              <a:gd name="connsiteX600" fmla="*/ 8961477 w 22290864"/>
              <a:gd name="connsiteY600" fmla="*/ 3575169 h 14570476"/>
              <a:gd name="connsiteX601" fmla="*/ 8959050 w 22290864"/>
              <a:gd name="connsiteY601" fmla="*/ 3578509 h 14570476"/>
              <a:gd name="connsiteX602" fmla="*/ 8957805 w 22290864"/>
              <a:gd name="connsiteY602" fmla="*/ 3584755 h 14570476"/>
              <a:gd name="connsiteX603" fmla="*/ 8960336 w 22290864"/>
              <a:gd name="connsiteY603" fmla="*/ 3593552 h 14570476"/>
              <a:gd name="connsiteX604" fmla="*/ 8961560 w 22290864"/>
              <a:gd name="connsiteY604" fmla="*/ 3608802 h 14570476"/>
              <a:gd name="connsiteX605" fmla="*/ 8951021 w 22290864"/>
              <a:gd name="connsiteY605" fmla="*/ 3632041 h 14570476"/>
              <a:gd name="connsiteX606" fmla="*/ 8946436 w 22290864"/>
              <a:gd name="connsiteY606" fmla="*/ 3641523 h 14570476"/>
              <a:gd name="connsiteX607" fmla="*/ 8945129 w 22290864"/>
              <a:gd name="connsiteY607" fmla="*/ 3644262 h 14570476"/>
              <a:gd name="connsiteX608" fmla="*/ 8943304 w 22290864"/>
              <a:gd name="connsiteY608" fmla="*/ 3643639 h 14570476"/>
              <a:gd name="connsiteX609" fmla="*/ 8911562 w 22290864"/>
              <a:gd name="connsiteY609" fmla="*/ 3637415 h 14570476"/>
              <a:gd name="connsiteX610" fmla="*/ 8908015 w 22290864"/>
              <a:gd name="connsiteY610" fmla="*/ 3637145 h 14570476"/>
              <a:gd name="connsiteX611" fmla="*/ 8908513 w 22290864"/>
              <a:gd name="connsiteY611" fmla="*/ 3635983 h 14570476"/>
              <a:gd name="connsiteX612" fmla="*/ 8912932 w 22290864"/>
              <a:gd name="connsiteY612" fmla="*/ 3629904 h 14570476"/>
              <a:gd name="connsiteX613" fmla="*/ 8917723 w 22290864"/>
              <a:gd name="connsiteY613" fmla="*/ 3621127 h 14570476"/>
              <a:gd name="connsiteX614" fmla="*/ 8914570 w 22290864"/>
              <a:gd name="connsiteY614" fmla="*/ 3614072 h 14570476"/>
              <a:gd name="connsiteX615" fmla="*/ 8901438 w 22290864"/>
              <a:gd name="connsiteY615" fmla="*/ 3609819 h 14570476"/>
              <a:gd name="connsiteX616" fmla="*/ 8888451 w 22290864"/>
              <a:gd name="connsiteY616" fmla="*/ 3613948 h 14570476"/>
              <a:gd name="connsiteX617" fmla="*/ 8885422 w 22290864"/>
              <a:gd name="connsiteY617" fmla="*/ 3621563 h 14570476"/>
              <a:gd name="connsiteX618" fmla="*/ 8890443 w 22290864"/>
              <a:gd name="connsiteY618" fmla="*/ 3630152 h 14570476"/>
              <a:gd name="connsiteX619" fmla="*/ 8893575 w 22290864"/>
              <a:gd name="connsiteY619" fmla="*/ 3633908 h 14570476"/>
              <a:gd name="connsiteX620" fmla="*/ 8895090 w 22290864"/>
              <a:gd name="connsiteY620" fmla="*/ 3637103 h 14570476"/>
              <a:gd name="connsiteX621" fmla="*/ 8891895 w 22290864"/>
              <a:gd name="connsiteY621" fmla="*/ 3637435 h 14570476"/>
              <a:gd name="connsiteX622" fmla="*/ 8862063 w 22290864"/>
              <a:gd name="connsiteY622" fmla="*/ 3643183 h 14570476"/>
              <a:gd name="connsiteX623" fmla="*/ 8859759 w 22290864"/>
              <a:gd name="connsiteY623" fmla="*/ 3643826 h 14570476"/>
              <a:gd name="connsiteX624" fmla="*/ 8850050 w 22290864"/>
              <a:gd name="connsiteY624" fmla="*/ 3623534 h 14570476"/>
              <a:gd name="connsiteX625" fmla="*/ 8842831 w 22290864"/>
              <a:gd name="connsiteY625" fmla="*/ 3603076 h 14570476"/>
              <a:gd name="connsiteX626" fmla="*/ 8845694 w 22290864"/>
              <a:gd name="connsiteY626" fmla="*/ 3591892 h 14570476"/>
              <a:gd name="connsiteX627" fmla="*/ 8847665 w 22290864"/>
              <a:gd name="connsiteY627" fmla="*/ 3584111 h 14570476"/>
              <a:gd name="connsiteX628" fmla="*/ 8847084 w 22290864"/>
              <a:gd name="connsiteY628" fmla="*/ 3580584 h 14570476"/>
              <a:gd name="connsiteX629" fmla="*/ 8829035 w 22290864"/>
              <a:gd name="connsiteY629" fmla="*/ 3571973 h 14570476"/>
              <a:gd name="connsiteX630" fmla="*/ 8810239 w 22290864"/>
              <a:gd name="connsiteY630" fmla="*/ 3581372 h 14570476"/>
              <a:gd name="connsiteX631" fmla="*/ 8806609 w 22290864"/>
              <a:gd name="connsiteY631" fmla="*/ 3586767 h 14570476"/>
              <a:gd name="connsiteX632" fmla="*/ 8813060 w 22290864"/>
              <a:gd name="connsiteY632" fmla="*/ 3602412 h 14570476"/>
              <a:gd name="connsiteX633" fmla="*/ 8817832 w 22290864"/>
              <a:gd name="connsiteY633" fmla="*/ 3604652 h 14570476"/>
              <a:gd name="connsiteX634" fmla="*/ 8825550 w 22290864"/>
              <a:gd name="connsiteY634" fmla="*/ 3609300 h 14570476"/>
              <a:gd name="connsiteX635" fmla="*/ 8836130 w 22290864"/>
              <a:gd name="connsiteY635" fmla="*/ 3631107 h 14570476"/>
              <a:gd name="connsiteX636" fmla="*/ 8838204 w 22290864"/>
              <a:gd name="connsiteY636" fmla="*/ 3637020 h 14570476"/>
              <a:gd name="connsiteX637" fmla="*/ 8841275 w 22290864"/>
              <a:gd name="connsiteY637" fmla="*/ 3645839 h 14570476"/>
              <a:gd name="connsiteX638" fmla="*/ 8842997 w 22290864"/>
              <a:gd name="connsiteY638" fmla="*/ 3650839 h 14570476"/>
              <a:gd name="connsiteX639" fmla="*/ 8841275 w 22290864"/>
              <a:gd name="connsiteY639" fmla="*/ 3651711 h 14570476"/>
              <a:gd name="connsiteX640" fmla="*/ 8815986 w 22290864"/>
              <a:gd name="connsiteY640" fmla="*/ 3668745 h 14570476"/>
              <a:gd name="connsiteX641" fmla="*/ 8813455 w 22290864"/>
              <a:gd name="connsiteY641" fmla="*/ 3670322 h 14570476"/>
              <a:gd name="connsiteX642" fmla="*/ 8812313 w 22290864"/>
              <a:gd name="connsiteY642" fmla="*/ 3662438 h 14570476"/>
              <a:gd name="connsiteX643" fmla="*/ 8811919 w 22290864"/>
              <a:gd name="connsiteY643" fmla="*/ 3657043 h 14570476"/>
              <a:gd name="connsiteX644" fmla="*/ 8809368 w 22290864"/>
              <a:gd name="connsiteY644" fmla="*/ 3652935 h 14570476"/>
              <a:gd name="connsiteX645" fmla="*/ 8796463 w 22290864"/>
              <a:gd name="connsiteY645" fmla="*/ 3651918 h 14570476"/>
              <a:gd name="connsiteX646" fmla="*/ 8783705 w 22290864"/>
              <a:gd name="connsiteY646" fmla="*/ 3670467 h 14570476"/>
              <a:gd name="connsiteX647" fmla="*/ 8790655 w 22290864"/>
              <a:gd name="connsiteY647" fmla="*/ 3678207 h 14570476"/>
              <a:gd name="connsiteX648" fmla="*/ 8795945 w 22290864"/>
              <a:gd name="connsiteY648" fmla="*/ 3678725 h 14570476"/>
              <a:gd name="connsiteX649" fmla="*/ 8803310 w 22290864"/>
              <a:gd name="connsiteY649" fmla="*/ 3679804 h 14570476"/>
              <a:gd name="connsiteX650" fmla="*/ 8803995 w 22290864"/>
              <a:gd name="connsiteY650" fmla="*/ 3680094 h 14570476"/>
              <a:gd name="connsiteX651" fmla="*/ 8801360 w 22290864"/>
              <a:gd name="connsiteY651" fmla="*/ 3683290 h 14570476"/>
              <a:gd name="connsiteX652" fmla="*/ 8784245 w 22290864"/>
              <a:gd name="connsiteY652" fmla="*/ 3708458 h 14570476"/>
              <a:gd name="connsiteX653" fmla="*/ 8782771 w 22290864"/>
              <a:gd name="connsiteY653" fmla="*/ 3711093 h 14570476"/>
              <a:gd name="connsiteX654" fmla="*/ 8754930 w 22290864"/>
              <a:gd name="connsiteY654" fmla="*/ 3701217 h 14570476"/>
              <a:gd name="connsiteX655" fmla="*/ 8740553 w 22290864"/>
              <a:gd name="connsiteY655" fmla="*/ 3692896 h 14570476"/>
              <a:gd name="connsiteX656" fmla="*/ 8736155 w 22290864"/>
              <a:gd name="connsiteY656" fmla="*/ 3684867 h 14570476"/>
              <a:gd name="connsiteX657" fmla="*/ 8733873 w 22290864"/>
              <a:gd name="connsiteY657" fmla="*/ 3679991 h 14570476"/>
              <a:gd name="connsiteX658" fmla="*/ 8729205 w 22290864"/>
              <a:gd name="connsiteY658" fmla="*/ 3675447 h 14570476"/>
              <a:gd name="connsiteX659" fmla="*/ 8720326 w 22290864"/>
              <a:gd name="connsiteY659" fmla="*/ 3674264 h 14570476"/>
              <a:gd name="connsiteX660" fmla="*/ 8704206 w 22290864"/>
              <a:gd name="connsiteY660" fmla="*/ 3694266 h 14570476"/>
              <a:gd name="connsiteX661" fmla="*/ 8703480 w 22290864"/>
              <a:gd name="connsiteY661" fmla="*/ 3700221 h 14570476"/>
              <a:gd name="connsiteX662" fmla="*/ 8704808 w 22290864"/>
              <a:gd name="connsiteY662" fmla="*/ 3708603 h 14570476"/>
              <a:gd name="connsiteX663" fmla="*/ 8712961 w 22290864"/>
              <a:gd name="connsiteY663" fmla="*/ 3715139 h 14570476"/>
              <a:gd name="connsiteX664" fmla="*/ 8719434 w 22290864"/>
              <a:gd name="connsiteY664" fmla="*/ 3715056 h 14570476"/>
              <a:gd name="connsiteX665" fmla="*/ 8724226 w 22290864"/>
              <a:gd name="connsiteY665" fmla="*/ 3713396 h 14570476"/>
              <a:gd name="connsiteX666" fmla="*/ 8738956 w 22290864"/>
              <a:gd name="connsiteY666" fmla="*/ 3711218 h 14570476"/>
              <a:gd name="connsiteX667" fmla="*/ 8763581 w 22290864"/>
              <a:gd name="connsiteY667" fmla="*/ 3721986 h 14570476"/>
              <a:gd name="connsiteX668" fmla="*/ 8773166 w 22290864"/>
              <a:gd name="connsiteY668" fmla="*/ 3726592 h 14570476"/>
              <a:gd name="connsiteX669" fmla="*/ 8775987 w 22290864"/>
              <a:gd name="connsiteY669" fmla="*/ 3727941 h 14570476"/>
              <a:gd name="connsiteX670" fmla="*/ 8775593 w 22290864"/>
              <a:gd name="connsiteY670" fmla="*/ 3729103 h 14570476"/>
              <a:gd name="connsiteX671" fmla="*/ 8769577 w 22290864"/>
              <a:gd name="connsiteY671" fmla="*/ 3760329 h 14570476"/>
              <a:gd name="connsiteX672" fmla="*/ 8769100 w 22290864"/>
              <a:gd name="connsiteY672" fmla="*/ 3763587 h 14570476"/>
              <a:gd name="connsiteX673" fmla="*/ 8762917 w 22290864"/>
              <a:gd name="connsiteY673" fmla="*/ 3759127 h 14570476"/>
              <a:gd name="connsiteX674" fmla="*/ 8754224 w 22290864"/>
              <a:gd name="connsiteY674" fmla="*/ 3754250 h 14570476"/>
              <a:gd name="connsiteX675" fmla="*/ 8747151 w 22290864"/>
              <a:gd name="connsiteY675" fmla="*/ 3757321 h 14570476"/>
              <a:gd name="connsiteX676" fmla="*/ 8744101 w 22290864"/>
              <a:gd name="connsiteY676" fmla="*/ 3762654 h 14570476"/>
              <a:gd name="connsiteX677" fmla="*/ 8748665 w 22290864"/>
              <a:gd name="connsiteY677" fmla="*/ 3785207 h 14570476"/>
              <a:gd name="connsiteX678" fmla="*/ 8753830 w 22290864"/>
              <a:gd name="connsiteY678" fmla="*/ 3786701 h 14570476"/>
              <a:gd name="connsiteX679" fmla="*/ 8762420 w 22290864"/>
              <a:gd name="connsiteY679" fmla="*/ 3782282 h 14570476"/>
              <a:gd name="connsiteX680" fmla="*/ 8768166 w 22290864"/>
              <a:gd name="connsiteY680" fmla="*/ 3777675 h 14570476"/>
              <a:gd name="connsiteX681" fmla="*/ 8769369 w 22290864"/>
              <a:gd name="connsiteY681" fmla="*/ 3777074 h 14570476"/>
              <a:gd name="connsiteX682" fmla="*/ 8769473 w 22290864"/>
              <a:gd name="connsiteY682" fmla="*/ 3778174 h 14570476"/>
              <a:gd name="connsiteX683" fmla="*/ 8769909 w 22290864"/>
              <a:gd name="connsiteY683" fmla="*/ 3782780 h 14570476"/>
              <a:gd name="connsiteX684" fmla="*/ 8775490 w 22290864"/>
              <a:gd name="connsiteY684" fmla="*/ 3809981 h 14570476"/>
              <a:gd name="connsiteX685" fmla="*/ 8776444 w 22290864"/>
              <a:gd name="connsiteY685" fmla="*/ 3813114 h 14570476"/>
              <a:gd name="connsiteX686" fmla="*/ 8773290 w 22290864"/>
              <a:gd name="connsiteY686" fmla="*/ 3814836 h 14570476"/>
              <a:gd name="connsiteX687" fmla="*/ 8736300 w 22290864"/>
              <a:gd name="connsiteY687" fmla="*/ 3829838 h 14570476"/>
              <a:gd name="connsiteX688" fmla="*/ 8725741 w 22290864"/>
              <a:gd name="connsiteY688" fmla="*/ 3827306 h 14570476"/>
              <a:gd name="connsiteX689" fmla="*/ 8712443 w 22290864"/>
              <a:gd name="connsiteY689" fmla="*/ 3826248 h 14570476"/>
              <a:gd name="connsiteX690" fmla="*/ 8705451 w 22290864"/>
              <a:gd name="connsiteY690" fmla="*/ 3834651 h 14570476"/>
              <a:gd name="connsiteX691" fmla="*/ 8705451 w 22290864"/>
              <a:gd name="connsiteY691" fmla="*/ 3845482 h 14570476"/>
              <a:gd name="connsiteX692" fmla="*/ 8719081 w 22290864"/>
              <a:gd name="connsiteY692" fmla="*/ 3865691 h 14570476"/>
              <a:gd name="connsiteX693" fmla="*/ 8724330 w 22290864"/>
              <a:gd name="connsiteY693" fmla="*/ 3866915 h 14570476"/>
              <a:gd name="connsiteX694" fmla="*/ 8734267 w 22290864"/>
              <a:gd name="connsiteY694" fmla="*/ 3861874 h 14570476"/>
              <a:gd name="connsiteX695" fmla="*/ 8737773 w 22290864"/>
              <a:gd name="connsiteY695" fmla="*/ 3855110 h 14570476"/>
              <a:gd name="connsiteX696" fmla="*/ 8741819 w 22290864"/>
              <a:gd name="connsiteY696" fmla="*/ 3847951 h 14570476"/>
              <a:gd name="connsiteX697" fmla="*/ 8751984 w 22290864"/>
              <a:gd name="connsiteY697" fmla="*/ 3841125 h 14570476"/>
              <a:gd name="connsiteX698" fmla="*/ 8764929 w 22290864"/>
              <a:gd name="connsiteY698" fmla="*/ 3836415 h 14570476"/>
              <a:gd name="connsiteX699" fmla="*/ 8779763 w 22290864"/>
              <a:gd name="connsiteY699" fmla="*/ 3831249 h 14570476"/>
              <a:gd name="connsiteX700" fmla="*/ 8783622 w 22290864"/>
              <a:gd name="connsiteY700" fmla="*/ 3830066 h 14570476"/>
              <a:gd name="connsiteX701" fmla="*/ 8785116 w 22290864"/>
              <a:gd name="connsiteY701" fmla="*/ 3832535 h 14570476"/>
              <a:gd name="connsiteX702" fmla="*/ 8801816 w 22290864"/>
              <a:gd name="connsiteY702" fmla="*/ 3856645 h 14570476"/>
              <a:gd name="connsiteX703" fmla="*/ 8803621 w 22290864"/>
              <a:gd name="connsiteY703" fmla="*/ 3858720 h 14570476"/>
              <a:gd name="connsiteX704" fmla="*/ 8802750 w 22290864"/>
              <a:gd name="connsiteY704" fmla="*/ 3859093 h 14570476"/>
              <a:gd name="connsiteX705" fmla="*/ 8794804 w 22290864"/>
              <a:gd name="connsiteY705" fmla="*/ 3860276 h 14570476"/>
              <a:gd name="connsiteX706" fmla="*/ 8785012 w 22290864"/>
              <a:gd name="connsiteY706" fmla="*/ 3863243 h 14570476"/>
              <a:gd name="connsiteX707" fmla="*/ 8783809 w 22290864"/>
              <a:gd name="connsiteY707" fmla="*/ 3875775 h 14570476"/>
              <a:gd name="connsiteX708" fmla="*/ 8788891 w 22290864"/>
              <a:gd name="connsiteY708" fmla="*/ 3882913 h 14570476"/>
              <a:gd name="connsiteX709" fmla="*/ 8801277 w 22290864"/>
              <a:gd name="connsiteY709" fmla="*/ 3889117 h 14570476"/>
              <a:gd name="connsiteX710" fmla="*/ 8807895 w 22290864"/>
              <a:gd name="connsiteY710" fmla="*/ 3886170 h 14570476"/>
              <a:gd name="connsiteX711" fmla="*/ 8810675 w 22290864"/>
              <a:gd name="connsiteY711" fmla="*/ 3878120 h 14570476"/>
              <a:gd name="connsiteX712" fmla="*/ 8811608 w 22290864"/>
              <a:gd name="connsiteY712" fmla="*/ 3870069 h 14570476"/>
              <a:gd name="connsiteX713" fmla="*/ 8814201 w 22290864"/>
              <a:gd name="connsiteY713" fmla="*/ 3869115 h 14570476"/>
              <a:gd name="connsiteX714" fmla="*/ 8840901 w 22290864"/>
              <a:gd name="connsiteY714" fmla="*/ 3887415 h 14570476"/>
              <a:gd name="connsiteX715" fmla="*/ 8843661 w 22290864"/>
              <a:gd name="connsiteY715" fmla="*/ 3889034 h 14570476"/>
              <a:gd name="connsiteX716" fmla="*/ 8837126 w 22290864"/>
              <a:gd name="connsiteY716" fmla="*/ 3907894 h 14570476"/>
              <a:gd name="connsiteX717" fmla="*/ 8826296 w 22290864"/>
              <a:gd name="connsiteY717" fmla="*/ 3931506 h 14570476"/>
              <a:gd name="connsiteX718" fmla="*/ 8817106 w 22290864"/>
              <a:gd name="connsiteY718" fmla="*/ 3937046 h 14570476"/>
              <a:gd name="connsiteX719" fmla="*/ 8809637 w 22290864"/>
              <a:gd name="connsiteY719" fmla="*/ 3941403 h 14570476"/>
              <a:gd name="connsiteX720" fmla="*/ 8806090 w 22290864"/>
              <a:gd name="connsiteY720" fmla="*/ 3950118 h 14570476"/>
              <a:gd name="connsiteX721" fmla="*/ 8810654 w 22290864"/>
              <a:gd name="connsiteY721" fmla="*/ 3960160 h 14570476"/>
              <a:gd name="connsiteX722" fmla="*/ 8829553 w 22290864"/>
              <a:gd name="connsiteY722" fmla="*/ 3969684 h 14570476"/>
              <a:gd name="connsiteX723" fmla="*/ 8833205 w 22290864"/>
              <a:gd name="connsiteY723" fmla="*/ 3969808 h 14570476"/>
              <a:gd name="connsiteX724" fmla="*/ 8843889 w 22290864"/>
              <a:gd name="connsiteY724" fmla="*/ 3966094 h 14570476"/>
              <a:gd name="connsiteX725" fmla="*/ 8847602 w 22290864"/>
              <a:gd name="connsiteY725" fmla="*/ 3957255 h 14570476"/>
              <a:gd name="connsiteX726" fmla="*/ 8845445 w 22290864"/>
              <a:gd name="connsiteY726" fmla="*/ 3948894 h 14570476"/>
              <a:gd name="connsiteX727" fmla="*/ 8843017 w 22290864"/>
              <a:gd name="connsiteY727" fmla="*/ 3940387 h 14570476"/>
              <a:gd name="connsiteX728" fmla="*/ 8844885 w 22290864"/>
              <a:gd name="connsiteY728" fmla="*/ 3929369 h 14570476"/>
              <a:gd name="connsiteX729" fmla="*/ 8854033 w 22290864"/>
              <a:gd name="connsiteY729" fmla="*/ 3909865 h 14570476"/>
              <a:gd name="connsiteX730" fmla="*/ 8859054 w 22290864"/>
              <a:gd name="connsiteY730" fmla="*/ 3899450 h 14570476"/>
              <a:gd name="connsiteX731" fmla="*/ 8860984 w 22290864"/>
              <a:gd name="connsiteY731" fmla="*/ 3895964 h 14570476"/>
              <a:gd name="connsiteX732" fmla="*/ 8863286 w 22290864"/>
              <a:gd name="connsiteY732" fmla="*/ 3896586 h 14570476"/>
              <a:gd name="connsiteX733" fmla="*/ 8894426 w 22290864"/>
              <a:gd name="connsiteY733" fmla="*/ 3902105 h 14570476"/>
              <a:gd name="connsiteX734" fmla="*/ 8897372 w 22290864"/>
              <a:gd name="connsiteY734" fmla="*/ 3902251 h 14570476"/>
              <a:gd name="connsiteX735" fmla="*/ 8896853 w 22290864"/>
              <a:gd name="connsiteY735" fmla="*/ 3903620 h 14570476"/>
              <a:gd name="connsiteX736" fmla="*/ 8892331 w 22290864"/>
              <a:gd name="connsiteY736" fmla="*/ 3910073 h 14570476"/>
              <a:gd name="connsiteX737" fmla="*/ 8889178 w 22290864"/>
              <a:gd name="connsiteY737" fmla="*/ 3913662 h 14570476"/>
              <a:gd name="connsiteX738" fmla="*/ 8888617 w 22290864"/>
              <a:gd name="connsiteY738" fmla="*/ 3923601 h 14570476"/>
              <a:gd name="connsiteX739" fmla="*/ 8897455 w 22290864"/>
              <a:gd name="connsiteY739" fmla="*/ 3929473 h 14570476"/>
              <a:gd name="connsiteX740" fmla="*/ 8918927 w 22290864"/>
              <a:gd name="connsiteY740" fmla="*/ 3923186 h 14570476"/>
              <a:gd name="connsiteX741" fmla="*/ 8919695 w 22290864"/>
              <a:gd name="connsiteY741" fmla="*/ 3919327 h 14570476"/>
              <a:gd name="connsiteX742" fmla="*/ 8915048 w 22290864"/>
              <a:gd name="connsiteY742" fmla="*/ 3910218 h 14570476"/>
              <a:gd name="connsiteX743" fmla="*/ 8911935 w 22290864"/>
              <a:gd name="connsiteY743" fmla="*/ 3906670 h 14570476"/>
              <a:gd name="connsiteX744" fmla="*/ 8909841 w 22290864"/>
              <a:gd name="connsiteY744" fmla="*/ 3902458 h 14570476"/>
              <a:gd name="connsiteX745" fmla="*/ 8913782 w 22290864"/>
              <a:gd name="connsiteY745" fmla="*/ 3901773 h 14570476"/>
              <a:gd name="connsiteX746" fmla="*/ 8941271 w 22290864"/>
              <a:gd name="connsiteY746" fmla="*/ 3896399 h 14570476"/>
              <a:gd name="connsiteX747" fmla="*/ 8944466 w 22290864"/>
              <a:gd name="connsiteY747" fmla="*/ 3895403 h 14570476"/>
              <a:gd name="connsiteX748" fmla="*/ 8945088 w 22290864"/>
              <a:gd name="connsiteY748" fmla="*/ 3896773 h 14570476"/>
              <a:gd name="connsiteX749" fmla="*/ 8949154 w 22290864"/>
              <a:gd name="connsiteY749" fmla="*/ 3905300 h 14570476"/>
              <a:gd name="connsiteX750" fmla="*/ 8962079 w 22290864"/>
              <a:gd name="connsiteY750" fmla="*/ 3934868 h 14570476"/>
              <a:gd name="connsiteX751" fmla="*/ 8959900 w 22290864"/>
              <a:gd name="connsiteY751" fmla="*/ 3948748 h 14570476"/>
              <a:gd name="connsiteX752" fmla="*/ 8957930 w 22290864"/>
              <a:gd name="connsiteY752" fmla="*/ 3954330 h 14570476"/>
              <a:gd name="connsiteX753" fmla="*/ 8965751 w 22290864"/>
              <a:gd name="connsiteY753" fmla="*/ 3968791 h 14570476"/>
              <a:gd name="connsiteX754" fmla="*/ 15520573 w 22290864"/>
              <a:gd name="connsiteY754" fmla="*/ 3128089 h 14570476"/>
              <a:gd name="connsiteX755" fmla="*/ 15530475 w 22290864"/>
              <a:gd name="connsiteY755" fmla="*/ 3122623 h 14570476"/>
              <a:gd name="connsiteX756" fmla="*/ 15532642 w 22290864"/>
              <a:gd name="connsiteY756" fmla="*/ 3113284 h 14570476"/>
              <a:gd name="connsiteX757" fmla="*/ 15529102 w 22290864"/>
              <a:gd name="connsiteY757" fmla="*/ 3105407 h 14570476"/>
              <a:gd name="connsiteX758" fmla="*/ 15525273 w 22290864"/>
              <a:gd name="connsiteY758" fmla="*/ 3097433 h 14570476"/>
              <a:gd name="connsiteX759" fmla="*/ 15525251 w 22290864"/>
              <a:gd name="connsiteY759" fmla="*/ 3086258 h 14570476"/>
              <a:gd name="connsiteX760" fmla="*/ 15530972 w 22290864"/>
              <a:gd name="connsiteY760" fmla="*/ 3065488 h 14570476"/>
              <a:gd name="connsiteX761" fmla="*/ 15534161 w 22290864"/>
              <a:gd name="connsiteY761" fmla="*/ 3054374 h 14570476"/>
              <a:gd name="connsiteX762" fmla="*/ 15535473 w 22290864"/>
              <a:gd name="connsiteY762" fmla="*/ 3050612 h 14570476"/>
              <a:gd name="connsiteX763" fmla="*/ 15537848 w 22290864"/>
              <a:gd name="connsiteY763" fmla="*/ 3050837 h 14570476"/>
              <a:gd name="connsiteX764" fmla="*/ 15569472 w 22290864"/>
              <a:gd name="connsiteY764" fmla="*/ 3051014 h 14570476"/>
              <a:gd name="connsiteX765" fmla="*/ 15572400 w 22290864"/>
              <a:gd name="connsiteY765" fmla="*/ 3050660 h 14570476"/>
              <a:gd name="connsiteX766" fmla="*/ 15572121 w 22290864"/>
              <a:gd name="connsiteY766" fmla="*/ 3052096 h 14570476"/>
              <a:gd name="connsiteX767" fmla="*/ 15568753 w 22290864"/>
              <a:gd name="connsiteY767" fmla="*/ 3059221 h 14570476"/>
              <a:gd name="connsiteX768" fmla="*/ 15566252 w 22290864"/>
              <a:gd name="connsiteY768" fmla="*/ 3063292 h 14570476"/>
              <a:gd name="connsiteX769" fmla="*/ 15567380 w 22290864"/>
              <a:gd name="connsiteY769" fmla="*/ 3073182 h 14570476"/>
              <a:gd name="connsiteX770" fmla="*/ 15577082 w 22290864"/>
              <a:gd name="connsiteY770" fmla="*/ 3077476 h 14570476"/>
              <a:gd name="connsiteX771" fmla="*/ 15597183 w 22290864"/>
              <a:gd name="connsiteY771" fmla="*/ 3067651 h 14570476"/>
              <a:gd name="connsiteX772" fmla="*/ 15597288 w 22290864"/>
              <a:gd name="connsiteY772" fmla="*/ 3063717 h 14570476"/>
              <a:gd name="connsiteX773" fmla="*/ 15591168 w 22290864"/>
              <a:gd name="connsiteY773" fmla="*/ 3055525 h 14570476"/>
              <a:gd name="connsiteX774" fmla="*/ 15587501 w 22290864"/>
              <a:gd name="connsiteY774" fmla="*/ 3052554 h 14570476"/>
              <a:gd name="connsiteX775" fmla="*/ 15584725 w 22290864"/>
              <a:gd name="connsiteY775" fmla="*/ 3048757 h 14570476"/>
              <a:gd name="connsiteX776" fmla="*/ 15588493 w 22290864"/>
              <a:gd name="connsiteY776" fmla="*/ 3047416 h 14570476"/>
              <a:gd name="connsiteX777" fmla="*/ 15614679 w 22290864"/>
              <a:gd name="connsiteY777" fmla="*/ 3037473 h 14570476"/>
              <a:gd name="connsiteX778" fmla="*/ 15617660 w 22290864"/>
              <a:gd name="connsiteY778" fmla="*/ 3035952 h 14570476"/>
              <a:gd name="connsiteX779" fmla="*/ 15618504 w 22290864"/>
              <a:gd name="connsiteY779" fmla="*/ 3037197 h 14570476"/>
              <a:gd name="connsiteX780" fmla="*/ 15623953 w 22290864"/>
              <a:gd name="connsiteY780" fmla="*/ 3044915 h 14570476"/>
              <a:gd name="connsiteX781" fmla="*/ 15641688 w 22290864"/>
              <a:gd name="connsiteY781" fmla="*/ 3071872 h 14570476"/>
              <a:gd name="connsiteX782" fmla="*/ 15641887 w 22290864"/>
              <a:gd name="connsiteY782" fmla="*/ 3085921 h 14570476"/>
              <a:gd name="connsiteX783" fmla="*/ 15640888 w 22290864"/>
              <a:gd name="connsiteY783" fmla="*/ 3091755 h 14570476"/>
              <a:gd name="connsiteX784" fmla="*/ 15651041 w 22290864"/>
              <a:gd name="connsiteY784" fmla="*/ 3104688 h 14570476"/>
              <a:gd name="connsiteX785" fmla="*/ 15674169 w 22290864"/>
              <a:gd name="connsiteY785" fmla="*/ 3096196 h 14570476"/>
              <a:gd name="connsiteX786" fmla="*/ 15680268 w 22290864"/>
              <a:gd name="connsiteY786" fmla="*/ 3078119 h 14570476"/>
              <a:gd name="connsiteX787" fmla="*/ 15676282 w 22290864"/>
              <a:gd name="connsiteY787" fmla="*/ 3073161 h 14570476"/>
              <a:gd name="connsiteX788" fmla="*/ 15668730 w 22290864"/>
              <a:gd name="connsiteY788" fmla="*/ 3069993 h 14570476"/>
              <a:gd name="connsiteX789" fmla="*/ 15655337 w 22290864"/>
              <a:gd name="connsiteY789" fmla="*/ 3063701 h 14570476"/>
              <a:gd name="connsiteX790" fmla="*/ 15642078 w 22290864"/>
              <a:gd name="connsiteY790" fmla="*/ 3042228 h 14570476"/>
              <a:gd name="connsiteX791" fmla="*/ 15633364 w 22290864"/>
              <a:gd name="connsiteY791" fmla="*/ 3026018 h 14570476"/>
              <a:gd name="connsiteX792" fmla="*/ 15635117 w 22290864"/>
              <a:gd name="connsiteY792" fmla="*/ 3024581 h 14570476"/>
              <a:gd name="connsiteX793" fmla="*/ 15657064 w 22290864"/>
              <a:gd name="connsiteY793" fmla="*/ 3003303 h 14570476"/>
              <a:gd name="connsiteX794" fmla="*/ 15658566 w 22290864"/>
              <a:gd name="connsiteY794" fmla="*/ 3001508 h 14570476"/>
              <a:gd name="connsiteX795" fmla="*/ 15659382 w 22290864"/>
              <a:gd name="connsiteY795" fmla="*/ 3002589 h 14570476"/>
              <a:gd name="connsiteX796" fmla="*/ 15662180 w 22290864"/>
              <a:gd name="connsiteY796" fmla="*/ 3010678 h 14570476"/>
              <a:gd name="connsiteX797" fmla="*/ 15666867 w 22290864"/>
              <a:gd name="connsiteY797" fmla="*/ 3019726 h 14570476"/>
              <a:gd name="connsiteX798" fmla="*/ 15673154 w 22290864"/>
              <a:gd name="connsiteY798" fmla="*/ 3021280 h 14570476"/>
              <a:gd name="connsiteX799" fmla="*/ 15679108 w 22290864"/>
              <a:gd name="connsiteY799" fmla="*/ 3018932 h 14570476"/>
              <a:gd name="connsiteX800" fmla="*/ 15689058 w 22290864"/>
              <a:gd name="connsiteY800" fmla="*/ 2998027 h 14570476"/>
              <a:gd name="connsiteX801" fmla="*/ 15685564 w 22290864"/>
              <a:gd name="connsiteY801" fmla="*/ 2993490 h 14570476"/>
              <a:gd name="connsiteX802" fmla="*/ 15680756 w 22290864"/>
              <a:gd name="connsiteY802" fmla="*/ 2991598 h 14570476"/>
              <a:gd name="connsiteX803" fmla="*/ 15675902 w 22290864"/>
              <a:gd name="connsiteY803" fmla="*/ 2992010 h 14570476"/>
              <a:gd name="connsiteX804" fmla="*/ 15670481 w 22290864"/>
              <a:gd name="connsiteY804" fmla="*/ 2992434 h 14570476"/>
              <a:gd name="connsiteX805" fmla="*/ 15665934 w 22290864"/>
              <a:gd name="connsiteY805" fmla="*/ 2991572 h 14570476"/>
              <a:gd name="connsiteX806" fmla="*/ 15667005 w 22290864"/>
              <a:gd name="connsiteY806" fmla="*/ 2989472 h 14570476"/>
              <a:gd name="connsiteX807" fmla="*/ 15680917 w 22290864"/>
              <a:gd name="connsiteY807" fmla="*/ 2959636 h 14570476"/>
              <a:gd name="connsiteX808" fmla="*/ 15681466 w 22290864"/>
              <a:gd name="connsiteY808" fmla="*/ 2958047 h 14570476"/>
              <a:gd name="connsiteX809" fmla="*/ 15690023 w 22290864"/>
              <a:gd name="connsiteY809" fmla="*/ 2959464 h 14570476"/>
              <a:gd name="connsiteX810" fmla="*/ 15718741 w 22290864"/>
              <a:gd name="connsiteY810" fmla="*/ 2964666 h 14570476"/>
              <a:gd name="connsiteX811" fmla="*/ 15728872 w 22290864"/>
              <a:gd name="connsiteY811" fmla="*/ 2969729 h 14570476"/>
              <a:gd name="connsiteX812" fmla="*/ 15734499 w 22290864"/>
              <a:gd name="connsiteY812" fmla="*/ 2977142 h 14570476"/>
              <a:gd name="connsiteX813" fmla="*/ 15745823 w 22290864"/>
              <a:gd name="connsiteY813" fmla="*/ 2985116 h 14570476"/>
              <a:gd name="connsiteX814" fmla="*/ 15759241 w 22290864"/>
              <a:gd name="connsiteY814" fmla="*/ 2976584 h 14570476"/>
              <a:gd name="connsiteX815" fmla="*/ 15764011 w 22290864"/>
              <a:gd name="connsiteY815" fmla="*/ 2959472 h 14570476"/>
              <a:gd name="connsiteX816" fmla="*/ 15762465 w 22290864"/>
              <a:gd name="connsiteY816" fmla="*/ 2950580 h 14570476"/>
              <a:gd name="connsiteX817" fmla="*/ 15752405 w 22290864"/>
              <a:gd name="connsiteY817" fmla="*/ 2942726 h 14570476"/>
              <a:gd name="connsiteX818" fmla="*/ 15741067 w 22290864"/>
              <a:gd name="connsiteY818" fmla="*/ 2946207 h 14570476"/>
              <a:gd name="connsiteX819" fmla="*/ 15731720 w 22290864"/>
              <a:gd name="connsiteY819" fmla="*/ 2950378 h 14570476"/>
              <a:gd name="connsiteX820" fmla="*/ 15718066 w 22290864"/>
              <a:gd name="connsiteY820" fmla="*/ 2949308 h 14570476"/>
              <a:gd name="connsiteX821" fmla="*/ 15685696 w 22290864"/>
              <a:gd name="connsiteY821" fmla="*/ 2940123 h 14570476"/>
              <a:gd name="connsiteX822" fmla="*/ 15686044 w 22290864"/>
              <a:gd name="connsiteY822" fmla="*/ 2936990 h 14570476"/>
              <a:gd name="connsiteX823" fmla="*/ 15686420 w 22290864"/>
              <a:gd name="connsiteY823" fmla="*/ 2904569 h 14570476"/>
              <a:gd name="connsiteX824" fmla="*/ 15688368 w 22290864"/>
              <a:gd name="connsiteY824" fmla="*/ 2902299 h 14570476"/>
              <a:gd name="connsiteX825" fmla="*/ 15695025 w 22290864"/>
              <a:gd name="connsiteY825" fmla="*/ 2905767 h 14570476"/>
              <a:gd name="connsiteX826" fmla="*/ 15699381 w 22290864"/>
              <a:gd name="connsiteY826" fmla="*/ 2908346 h 14570476"/>
              <a:gd name="connsiteX827" fmla="*/ 15710221 w 22290864"/>
              <a:gd name="connsiteY827" fmla="*/ 2904783 h 14570476"/>
              <a:gd name="connsiteX828" fmla="*/ 15708235 w 22290864"/>
              <a:gd name="connsiteY828" fmla="*/ 2880682 h 14570476"/>
              <a:gd name="connsiteX829" fmla="*/ 15702927 w 22290864"/>
              <a:gd name="connsiteY829" fmla="*/ 2876856 h 14570476"/>
              <a:gd name="connsiteX830" fmla="*/ 15697413 w 22290864"/>
              <a:gd name="connsiteY830" fmla="*/ 2876980 h 14570476"/>
              <a:gd name="connsiteX831" fmla="*/ 15690407 w 22290864"/>
              <a:gd name="connsiteY831" fmla="*/ 2883381 h 14570476"/>
              <a:gd name="connsiteX832" fmla="*/ 15687610 w 22290864"/>
              <a:gd name="connsiteY832" fmla="*/ 2886829 h 14570476"/>
              <a:gd name="connsiteX833" fmla="*/ 15684125 w 22290864"/>
              <a:gd name="connsiteY833" fmla="*/ 2889342 h 14570476"/>
              <a:gd name="connsiteX834" fmla="*/ 15682720 w 22290864"/>
              <a:gd name="connsiteY834" fmla="*/ 2884952 h 14570476"/>
              <a:gd name="connsiteX835" fmla="*/ 15676979 w 22290864"/>
              <a:gd name="connsiteY835" fmla="*/ 2868043 h 14570476"/>
              <a:gd name="connsiteX836" fmla="*/ 15672386 w 22290864"/>
              <a:gd name="connsiteY836" fmla="*/ 2858199 h 14570476"/>
              <a:gd name="connsiteX837" fmla="*/ 15671960 w 22290864"/>
              <a:gd name="connsiteY837" fmla="*/ 2857430 h 14570476"/>
              <a:gd name="connsiteX838" fmla="*/ 15674605 w 22290864"/>
              <a:gd name="connsiteY838" fmla="*/ 2855545 h 14570476"/>
              <a:gd name="connsiteX839" fmla="*/ 15693870 w 22290864"/>
              <a:gd name="connsiteY839" fmla="*/ 2841948 h 14570476"/>
              <a:gd name="connsiteX840" fmla="*/ 15707906 w 22290864"/>
              <a:gd name="connsiteY840" fmla="*/ 2833583 h 14570476"/>
              <a:gd name="connsiteX841" fmla="*/ 15709810 w 22290864"/>
              <a:gd name="connsiteY841" fmla="*/ 2833026 h 14570476"/>
              <a:gd name="connsiteX842" fmla="*/ 15716354 w 22290864"/>
              <a:gd name="connsiteY842" fmla="*/ 2832767 h 14570476"/>
              <a:gd name="connsiteX843" fmla="*/ 15721720 w 22290864"/>
              <a:gd name="connsiteY843" fmla="*/ 2833741 h 14570476"/>
              <a:gd name="connsiteX844" fmla="*/ 15726909 w 22290864"/>
              <a:gd name="connsiteY844" fmla="*/ 2834662 h 14570476"/>
              <a:gd name="connsiteX845" fmla="*/ 15737836 w 22290864"/>
              <a:gd name="connsiteY845" fmla="*/ 2829399 h 14570476"/>
              <a:gd name="connsiteX846" fmla="*/ 15739938 w 22290864"/>
              <a:gd name="connsiteY846" fmla="*/ 2818092 h 14570476"/>
              <a:gd name="connsiteX847" fmla="*/ 15726388 w 22290864"/>
              <a:gd name="connsiteY847" fmla="*/ 2797006 h 14570476"/>
              <a:gd name="connsiteX848" fmla="*/ 15715405 w 22290864"/>
              <a:gd name="connsiteY848" fmla="*/ 2794574 h 14570476"/>
              <a:gd name="connsiteX849" fmla="*/ 15707892 w 22290864"/>
              <a:gd name="connsiteY849" fmla="*/ 2799988 h 14570476"/>
              <a:gd name="connsiteX850" fmla="*/ 15705003 w 22290864"/>
              <a:gd name="connsiteY850" fmla="*/ 2807936 h 14570476"/>
              <a:gd name="connsiteX851" fmla="*/ 15700913 w 22290864"/>
              <a:gd name="connsiteY851" fmla="*/ 2817836 h 14570476"/>
              <a:gd name="connsiteX852" fmla="*/ 15685732 w 22290864"/>
              <a:gd name="connsiteY852" fmla="*/ 2828860 h 14570476"/>
              <a:gd name="connsiteX853" fmla="*/ 15662463 w 22290864"/>
              <a:gd name="connsiteY853" fmla="*/ 2841691 h 14570476"/>
              <a:gd name="connsiteX854" fmla="*/ 15661270 w 22290864"/>
              <a:gd name="connsiteY854" fmla="*/ 2840380 h 14570476"/>
              <a:gd name="connsiteX855" fmla="*/ 15640645 w 22290864"/>
              <a:gd name="connsiteY855" fmla="*/ 2818423 h 14570476"/>
              <a:gd name="connsiteX856" fmla="*/ 15637392 w 22290864"/>
              <a:gd name="connsiteY856" fmla="*/ 2815655 h 14570476"/>
              <a:gd name="connsiteX857" fmla="*/ 15636800 w 22290864"/>
              <a:gd name="connsiteY857" fmla="*/ 2815146 h 14570476"/>
              <a:gd name="connsiteX858" fmla="*/ 15637687 w 22290864"/>
              <a:gd name="connsiteY858" fmla="*/ 2814551 h 14570476"/>
              <a:gd name="connsiteX859" fmla="*/ 15645080 w 22290864"/>
              <a:gd name="connsiteY859" fmla="*/ 2812126 h 14570476"/>
              <a:gd name="connsiteX860" fmla="*/ 15652242 w 22290864"/>
              <a:gd name="connsiteY860" fmla="*/ 2809825 h 14570476"/>
              <a:gd name="connsiteX861" fmla="*/ 15655952 w 22290864"/>
              <a:gd name="connsiteY861" fmla="*/ 2802494 h 14570476"/>
              <a:gd name="connsiteX862" fmla="*/ 15639883 w 22290864"/>
              <a:gd name="connsiteY862" fmla="*/ 2785377 h 14570476"/>
              <a:gd name="connsiteX863" fmla="*/ 15633674 w 22290864"/>
              <a:gd name="connsiteY863" fmla="*/ 2784883 h 14570476"/>
              <a:gd name="connsiteX864" fmla="*/ 15627149 w 22290864"/>
              <a:gd name="connsiteY864" fmla="*/ 2789918 h 14570476"/>
              <a:gd name="connsiteX865" fmla="*/ 15626570 w 22290864"/>
              <a:gd name="connsiteY865" fmla="*/ 2798206 h 14570476"/>
              <a:gd name="connsiteX866" fmla="*/ 15627029 w 22290864"/>
              <a:gd name="connsiteY866" fmla="*/ 2803706 h 14570476"/>
              <a:gd name="connsiteX867" fmla="*/ 15626382 w 22290864"/>
              <a:gd name="connsiteY867" fmla="*/ 2807669 h 14570476"/>
              <a:gd name="connsiteX868" fmla="*/ 15623786 w 22290864"/>
              <a:gd name="connsiteY868" fmla="*/ 2806157 h 14570476"/>
              <a:gd name="connsiteX869" fmla="*/ 15596780 w 22290864"/>
              <a:gd name="connsiteY869" fmla="*/ 2793504 h 14570476"/>
              <a:gd name="connsiteX870" fmla="*/ 15593645 w 22290864"/>
              <a:gd name="connsiteY870" fmla="*/ 2792041 h 14570476"/>
              <a:gd name="connsiteX871" fmla="*/ 15594854 w 22290864"/>
              <a:gd name="connsiteY871" fmla="*/ 2784972 h 14570476"/>
              <a:gd name="connsiteX872" fmla="*/ 15600984 w 22290864"/>
              <a:gd name="connsiteY872" fmla="*/ 2753332 h 14570476"/>
              <a:gd name="connsiteX873" fmla="*/ 15606900 w 22290864"/>
              <a:gd name="connsiteY873" fmla="*/ 2744866 h 14570476"/>
              <a:gd name="connsiteX874" fmla="*/ 15611503 w 22290864"/>
              <a:gd name="connsiteY874" fmla="*/ 2741635 h 14570476"/>
              <a:gd name="connsiteX875" fmla="*/ 15618301 w 22290864"/>
              <a:gd name="connsiteY875" fmla="*/ 2735986 h 14570476"/>
              <a:gd name="connsiteX876" fmla="*/ 15620247 w 22290864"/>
              <a:gd name="connsiteY876" fmla="*/ 2726831 h 14570476"/>
              <a:gd name="connsiteX877" fmla="*/ 15615910 w 22290864"/>
              <a:gd name="connsiteY877" fmla="*/ 2719217 h 14570476"/>
              <a:gd name="connsiteX878" fmla="*/ 15600187 w 22290864"/>
              <a:gd name="connsiteY878" fmla="*/ 2711977 h 14570476"/>
              <a:gd name="connsiteX879" fmla="*/ 15590938 w 22290864"/>
              <a:gd name="connsiteY879" fmla="*/ 2711921 h 14570476"/>
              <a:gd name="connsiteX880" fmla="*/ 15585677 w 22290864"/>
              <a:gd name="connsiteY880" fmla="*/ 2713159 h 14570476"/>
              <a:gd name="connsiteX881" fmla="*/ 15580308 w 22290864"/>
              <a:gd name="connsiteY881" fmla="*/ 2717449 h 14570476"/>
              <a:gd name="connsiteX882" fmla="*/ 15578480 w 22290864"/>
              <a:gd name="connsiteY882" fmla="*/ 2721151 h 14570476"/>
              <a:gd name="connsiteX883" fmla="*/ 15578309 w 22290864"/>
              <a:gd name="connsiteY883" fmla="*/ 2727517 h 14570476"/>
              <a:gd name="connsiteX884" fmla="*/ 15582290 w 22290864"/>
              <a:gd name="connsiteY884" fmla="*/ 2735760 h 14570476"/>
              <a:gd name="connsiteX885" fmla="*/ 15586074 w 22290864"/>
              <a:gd name="connsiteY885" fmla="*/ 2750584 h 14570476"/>
              <a:gd name="connsiteX886" fmla="*/ 15579613 w 22290864"/>
              <a:gd name="connsiteY886" fmla="*/ 2775270 h 14570476"/>
              <a:gd name="connsiteX887" fmla="*/ 15576698 w 22290864"/>
              <a:gd name="connsiteY887" fmla="*/ 2785390 h 14570476"/>
              <a:gd name="connsiteX888" fmla="*/ 15575872 w 22290864"/>
              <a:gd name="connsiteY888" fmla="*/ 2788310 h 14570476"/>
              <a:gd name="connsiteX889" fmla="*/ 15573967 w 22290864"/>
              <a:gd name="connsiteY889" fmla="*/ 2788005 h 14570476"/>
              <a:gd name="connsiteX890" fmla="*/ 15541631 w 22290864"/>
              <a:gd name="connsiteY890" fmla="*/ 2787234 h 14570476"/>
              <a:gd name="connsiteX891" fmla="*/ 15538088 w 22290864"/>
              <a:gd name="connsiteY891" fmla="*/ 2787568 h 14570476"/>
              <a:gd name="connsiteX892" fmla="*/ 15538383 w 22290864"/>
              <a:gd name="connsiteY892" fmla="*/ 2786339 h 14570476"/>
              <a:gd name="connsiteX893" fmla="*/ 15541711 w 22290864"/>
              <a:gd name="connsiteY893" fmla="*/ 2779600 h 14570476"/>
              <a:gd name="connsiteX894" fmla="*/ 15544951 w 22290864"/>
              <a:gd name="connsiteY894" fmla="*/ 2770140 h 14570476"/>
              <a:gd name="connsiteX895" fmla="*/ 15540651 w 22290864"/>
              <a:gd name="connsiteY895" fmla="*/ 2763719 h 14570476"/>
              <a:gd name="connsiteX896" fmla="*/ 15526989 w 22290864"/>
              <a:gd name="connsiteY896" fmla="*/ 2761746 h 14570476"/>
              <a:gd name="connsiteX897" fmla="*/ 15514887 w 22290864"/>
              <a:gd name="connsiteY897" fmla="*/ 2768011 h 14570476"/>
              <a:gd name="connsiteX898" fmla="*/ 15513188 w 22290864"/>
              <a:gd name="connsiteY898" fmla="*/ 2776028 h 14570476"/>
              <a:gd name="connsiteX899" fmla="*/ 15519588 w 22290864"/>
              <a:gd name="connsiteY899" fmla="*/ 2783646 h 14570476"/>
              <a:gd name="connsiteX900" fmla="*/ 15523310 w 22290864"/>
              <a:gd name="connsiteY900" fmla="*/ 2786818 h 14570476"/>
              <a:gd name="connsiteX901" fmla="*/ 15525342 w 22290864"/>
              <a:gd name="connsiteY901" fmla="*/ 2789711 h 14570476"/>
              <a:gd name="connsiteX902" fmla="*/ 15522249 w 22290864"/>
              <a:gd name="connsiteY902" fmla="*/ 2790578 h 14570476"/>
              <a:gd name="connsiteX903" fmla="*/ 15493818 w 22290864"/>
              <a:gd name="connsiteY903" fmla="*/ 2801285 h 14570476"/>
              <a:gd name="connsiteX904" fmla="*/ 15491657 w 22290864"/>
              <a:gd name="connsiteY904" fmla="*/ 2802308 h 14570476"/>
              <a:gd name="connsiteX905" fmla="*/ 15478658 w 22290864"/>
              <a:gd name="connsiteY905" fmla="*/ 2783948 h 14570476"/>
              <a:gd name="connsiteX906" fmla="*/ 15468084 w 22290864"/>
              <a:gd name="connsiteY906" fmla="*/ 2765005 h 14570476"/>
              <a:gd name="connsiteX907" fmla="*/ 15469016 w 22290864"/>
              <a:gd name="connsiteY907" fmla="*/ 2753498 h 14570476"/>
              <a:gd name="connsiteX908" fmla="*/ 15469644 w 22290864"/>
              <a:gd name="connsiteY908" fmla="*/ 2745496 h 14570476"/>
              <a:gd name="connsiteX909" fmla="*/ 15468475 w 22290864"/>
              <a:gd name="connsiteY909" fmla="*/ 2742118 h 14570476"/>
              <a:gd name="connsiteX910" fmla="*/ 15449231 w 22290864"/>
              <a:gd name="connsiteY910" fmla="*/ 2736681 h 14570476"/>
              <a:gd name="connsiteX911" fmla="*/ 15432294 w 22290864"/>
              <a:gd name="connsiteY911" fmla="*/ 2749122 h 14570476"/>
              <a:gd name="connsiteX912" fmla="*/ 15429627 w 22290864"/>
              <a:gd name="connsiteY912" fmla="*/ 2755052 h 14570476"/>
              <a:gd name="connsiteX913" fmla="*/ 15438630 w 22290864"/>
              <a:gd name="connsiteY913" fmla="*/ 2769381 h 14570476"/>
              <a:gd name="connsiteX914" fmla="*/ 15443712 w 22290864"/>
              <a:gd name="connsiteY914" fmla="*/ 2770784 h 14570476"/>
              <a:gd name="connsiteX915" fmla="*/ 15452104 w 22290864"/>
              <a:gd name="connsiteY915" fmla="*/ 2774060 h 14570476"/>
              <a:gd name="connsiteX916" fmla="*/ 15466217 w 22290864"/>
              <a:gd name="connsiteY916" fmla="*/ 2793765 h 14570476"/>
              <a:gd name="connsiteX917" fmla="*/ 15469261 w 22290864"/>
              <a:gd name="connsiteY917" fmla="*/ 2799243 h 14570476"/>
              <a:gd name="connsiteX918" fmla="*/ 15473778 w 22290864"/>
              <a:gd name="connsiteY918" fmla="*/ 2807416 h 14570476"/>
              <a:gd name="connsiteX919" fmla="*/ 15476320 w 22290864"/>
              <a:gd name="connsiteY919" fmla="*/ 2812053 h 14570476"/>
              <a:gd name="connsiteX920" fmla="*/ 15474770 w 22290864"/>
              <a:gd name="connsiteY920" fmla="*/ 2813203 h 14570476"/>
              <a:gd name="connsiteX921" fmla="*/ 15452723 w 22290864"/>
              <a:gd name="connsiteY921" fmla="*/ 2834266 h 14570476"/>
              <a:gd name="connsiteX922" fmla="*/ 15450495 w 22290864"/>
              <a:gd name="connsiteY922" fmla="*/ 2836248 h 14570476"/>
              <a:gd name="connsiteX923" fmla="*/ 15448038 w 22290864"/>
              <a:gd name="connsiteY923" fmla="*/ 2828670 h 14570476"/>
              <a:gd name="connsiteX924" fmla="*/ 15446738 w 22290864"/>
              <a:gd name="connsiteY924" fmla="*/ 2823419 h 14570476"/>
              <a:gd name="connsiteX925" fmla="*/ 15443529 w 22290864"/>
              <a:gd name="connsiteY925" fmla="*/ 2819802 h 14570476"/>
              <a:gd name="connsiteX926" fmla="*/ 15430639 w 22290864"/>
              <a:gd name="connsiteY926" fmla="*/ 2820980 h 14570476"/>
              <a:gd name="connsiteX927" fmla="*/ 15421198 w 22290864"/>
              <a:gd name="connsiteY927" fmla="*/ 2841419 h 14570476"/>
              <a:gd name="connsiteX928" fmla="*/ 15429356 w 22290864"/>
              <a:gd name="connsiteY928" fmla="*/ 2847873 h 14570476"/>
              <a:gd name="connsiteX929" fmla="*/ 15434657 w 22290864"/>
              <a:gd name="connsiteY929" fmla="*/ 2847490 h 14570476"/>
              <a:gd name="connsiteX930" fmla="*/ 15442099 w 22290864"/>
              <a:gd name="connsiteY930" fmla="*/ 2847308 h 14570476"/>
              <a:gd name="connsiteX931" fmla="*/ 15442823 w 22290864"/>
              <a:gd name="connsiteY931" fmla="*/ 2847479 h 14570476"/>
              <a:gd name="connsiteX932" fmla="*/ 15440766 w 22290864"/>
              <a:gd name="connsiteY932" fmla="*/ 2851073 h 14570476"/>
              <a:gd name="connsiteX933" fmla="*/ 15428150 w 22290864"/>
              <a:gd name="connsiteY933" fmla="*/ 2878772 h 14570476"/>
              <a:gd name="connsiteX934" fmla="*/ 15427144 w 22290864"/>
              <a:gd name="connsiteY934" fmla="*/ 2881618 h 14570476"/>
              <a:gd name="connsiteX935" fmla="*/ 15398033 w 22290864"/>
              <a:gd name="connsiteY935" fmla="*/ 2876589 h 14570476"/>
              <a:gd name="connsiteX936" fmla="*/ 15382457 w 22290864"/>
              <a:gd name="connsiteY936" fmla="*/ 2870818 h 14570476"/>
              <a:gd name="connsiteX937" fmla="*/ 15376766 w 22290864"/>
              <a:gd name="connsiteY937" fmla="*/ 2863647 h 14570476"/>
              <a:gd name="connsiteX938" fmla="*/ 15373692 w 22290864"/>
              <a:gd name="connsiteY938" fmla="*/ 2859227 h 14570476"/>
              <a:gd name="connsiteX939" fmla="*/ 15368324 w 22290864"/>
              <a:gd name="connsiteY939" fmla="*/ 2855537 h 14570476"/>
              <a:gd name="connsiteX940" fmla="*/ 15359372 w 22290864"/>
              <a:gd name="connsiteY940" fmla="*/ 2855872 h 14570476"/>
              <a:gd name="connsiteX941" fmla="*/ 15346864 w 22290864"/>
              <a:gd name="connsiteY941" fmla="*/ 2878310 h 14570476"/>
              <a:gd name="connsiteX942" fmla="*/ 15347155 w 22290864"/>
              <a:gd name="connsiteY942" fmla="*/ 2884302 h 14570476"/>
              <a:gd name="connsiteX943" fmla="*/ 15349881 w 22290864"/>
              <a:gd name="connsiteY943" fmla="*/ 2892339 h 14570476"/>
              <a:gd name="connsiteX944" fmla="*/ 15359021 w 22290864"/>
              <a:gd name="connsiteY944" fmla="*/ 2897404 h 14570476"/>
              <a:gd name="connsiteX945" fmla="*/ 15365386 w 22290864"/>
              <a:gd name="connsiteY945" fmla="*/ 2896228 h 14570476"/>
              <a:gd name="connsiteX946" fmla="*/ 15369829 w 22290864"/>
              <a:gd name="connsiteY946" fmla="*/ 2893782 h 14570476"/>
              <a:gd name="connsiteX947" fmla="*/ 15383979 w 22290864"/>
              <a:gd name="connsiteY947" fmla="*/ 2889146 h 14570476"/>
              <a:gd name="connsiteX948" fmla="*/ 15410071 w 22290864"/>
              <a:gd name="connsiteY948" fmla="*/ 2895598 h 14570476"/>
              <a:gd name="connsiteX949" fmla="*/ 15420295 w 22290864"/>
              <a:gd name="connsiteY949" fmla="*/ 2898518 h 14570476"/>
              <a:gd name="connsiteX950" fmla="*/ 15423304 w 22290864"/>
              <a:gd name="connsiteY950" fmla="*/ 2899370 h 14570476"/>
              <a:gd name="connsiteX951" fmla="*/ 15423113 w 22290864"/>
              <a:gd name="connsiteY951" fmla="*/ 2900582 h 14570476"/>
              <a:gd name="connsiteX952" fmla="*/ 15422459 w 22290864"/>
              <a:gd name="connsiteY952" fmla="*/ 2932376 h 14570476"/>
              <a:gd name="connsiteX953" fmla="*/ 15422540 w 22290864"/>
              <a:gd name="connsiteY953" fmla="*/ 2935668 h 14570476"/>
              <a:gd name="connsiteX954" fmla="*/ 15415693 w 22290864"/>
              <a:gd name="connsiteY954" fmla="*/ 2932316 h 14570476"/>
              <a:gd name="connsiteX955" fmla="*/ 15406301 w 22290864"/>
              <a:gd name="connsiteY955" fmla="*/ 2928979 h 14570476"/>
              <a:gd name="connsiteX956" fmla="*/ 15399847 w 22290864"/>
              <a:gd name="connsiteY956" fmla="*/ 2933201 h 14570476"/>
              <a:gd name="connsiteX957" fmla="*/ 15397742 w 22290864"/>
              <a:gd name="connsiteY957" fmla="*/ 2938972 h 14570476"/>
              <a:gd name="connsiteX958" fmla="*/ 15406052 w 22290864"/>
              <a:gd name="connsiteY958" fmla="*/ 2960430 h 14570476"/>
              <a:gd name="connsiteX959" fmla="*/ 15411396 w 22290864"/>
              <a:gd name="connsiteY959" fmla="*/ 2961030 h 14570476"/>
              <a:gd name="connsiteX960" fmla="*/ 15419115 w 22290864"/>
              <a:gd name="connsiteY960" fmla="*/ 2955222 h 14570476"/>
              <a:gd name="connsiteX961" fmla="*/ 15424000 w 22290864"/>
              <a:gd name="connsiteY961" fmla="*/ 2949711 h 14570476"/>
              <a:gd name="connsiteX962" fmla="*/ 15425085 w 22290864"/>
              <a:gd name="connsiteY962" fmla="*/ 2948915 h 14570476"/>
              <a:gd name="connsiteX963" fmla="*/ 15425372 w 22290864"/>
              <a:gd name="connsiteY963" fmla="*/ 2949981 h 14570476"/>
              <a:gd name="connsiteX964" fmla="*/ 15426580 w 22290864"/>
              <a:gd name="connsiteY964" fmla="*/ 2954447 h 14570476"/>
              <a:gd name="connsiteX965" fmla="*/ 15436678 w 22290864"/>
              <a:gd name="connsiteY965" fmla="*/ 2980315 h 14570476"/>
              <a:gd name="connsiteX966" fmla="*/ 15438148 w 22290864"/>
              <a:gd name="connsiteY966" fmla="*/ 2983241 h 14570476"/>
              <a:gd name="connsiteX967" fmla="*/ 15435331 w 22290864"/>
              <a:gd name="connsiteY967" fmla="*/ 2985471 h 14570476"/>
              <a:gd name="connsiteX968" fmla="*/ 15401408 w 22290864"/>
              <a:gd name="connsiteY968" fmla="*/ 3006508 h 14570476"/>
              <a:gd name="connsiteX969" fmla="*/ 15390572 w 22290864"/>
              <a:gd name="connsiteY969" fmla="*/ 3005798 h 14570476"/>
              <a:gd name="connsiteX970" fmla="*/ 15377287 w 22290864"/>
              <a:gd name="connsiteY970" fmla="*/ 3007002 h 14570476"/>
              <a:gd name="connsiteX971" fmla="*/ 15371816 w 22290864"/>
              <a:gd name="connsiteY971" fmla="*/ 3016466 h 14570476"/>
              <a:gd name="connsiteX972" fmla="*/ 15373646 w 22290864"/>
              <a:gd name="connsiteY972" fmla="*/ 3027141 h 14570476"/>
              <a:gd name="connsiteX973" fmla="*/ 15390495 w 22290864"/>
              <a:gd name="connsiteY973" fmla="*/ 3044756 h 14570476"/>
              <a:gd name="connsiteX974" fmla="*/ 15395875 w 22290864"/>
              <a:gd name="connsiteY974" fmla="*/ 3045076 h 14570476"/>
              <a:gd name="connsiteX975" fmla="*/ 15404818 w 22290864"/>
              <a:gd name="connsiteY975" fmla="*/ 3038427 h 14570476"/>
              <a:gd name="connsiteX976" fmla="*/ 15407130 w 22290864"/>
              <a:gd name="connsiteY976" fmla="*/ 3031168 h 14570476"/>
              <a:gd name="connsiteX977" fmla="*/ 15409908 w 22290864"/>
              <a:gd name="connsiteY977" fmla="*/ 3023429 h 14570476"/>
              <a:gd name="connsiteX978" fmla="*/ 15418774 w 22290864"/>
              <a:gd name="connsiteY978" fmla="*/ 3014983 h 14570476"/>
              <a:gd name="connsiteX979" fmla="*/ 15430737 w 22290864"/>
              <a:gd name="connsiteY979" fmla="*/ 3008153 h 14570476"/>
              <a:gd name="connsiteX980" fmla="*/ 15444484 w 22290864"/>
              <a:gd name="connsiteY980" fmla="*/ 3000554 h 14570476"/>
              <a:gd name="connsiteX981" fmla="*/ 15448087 w 22290864"/>
              <a:gd name="connsiteY981" fmla="*/ 2998736 h 14570476"/>
              <a:gd name="connsiteX982" fmla="*/ 15449977 w 22290864"/>
              <a:gd name="connsiteY982" fmla="*/ 3000917 h 14570476"/>
              <a:gd name="connsiteX983" fmla="*/ 15470511 w 22290864"/>
              <a:gd name="connsiteY983" fmla="*/ 3021858 h 14570476"/>
              <a:gd name="connsiteX984" fmla="*/ 15472641 w 22290864"/>
              <a:gd name="connsiteY984" fmla="*/ 3023598 h 14570476"/>
              <a:gd name="connsiteX985" fmla="*/ 15471846 w 22290864"/>
              <a:gd name="connsiteY985" fmla="*/ 3024113 h 14570476"/>
              <a:gd name="connsiteX986" fmla="*/ 15464214 w 22290864"/>
              <a:gd name="connsiteY986" fmla="*/ 3026622 h 14570476"/>
              <a:gd name="connsiteX987" fmla="*/ 15455064 w 22290864"/>
              <a:gd name="connsiteY987" fmla="*/ 3031201 h 14570476"/>
              <a:gd name="connsiteX988" fmla="*/ 15455996 w 22290864"/>
              <a:gd name="connsiteY988" fmla="*/ 3043756 h 14570476"/>
              <a:gd name="connsiteX989" fmla="*/ 15462212 w 22290864"/>
              <a:gd name="connsiteY989" fmla="*/ 3049932 h 14570476"/>
              <a:gd name="connsiteX990" fmla="*/ 15475468 w 22290864"/>
              <a:gd name="connsiteY990" fmla="*/ 3053954 h 14570476"/>
              <a:gd name="connsiteX991" fmla="*/ 15481492 w 22290864"/>
              <a:gd name="connsiteY991" fmla="*/ 3049931 h 14570476"/>
              <a:gd name="connsiteX992" fmla="*/ 15482872 w 22290864"/>
              <a:gd name="connsiteY992" fmla="*/ 3041527 h 14570476"/>
              <a:gd name="connsiteX993" fmla="*/ 15482432 w 22290864"/>
              <a:gd name="connsiteY993" fmla="*/ 3033434 h 14570476"/>
              <a:gd name="connsiteX994" fmla="*/ 15484826 w 22290864"/>
              <a:gd name="connsiteY994" fmla="*/ 3032056 h 14570476"/>
              <a:gd name="connsiteX995" fmla="*/ 15514235 w 22290864"/>
              <a:gd name="connsiteY995" fmla="*/ 3045581 h 14570476"/>
              <a:gd name="connsiteX996" fmla="*/ 15517228 w 22290864"/>
              <a:gd name="connsiteY996" fmla="*/ 3046709 h 14570476"/>
              <a:gd name="connsiteX997" fmla="*/ 15513974 w 22290864"/>
              <a:gd name="connsiteY997" fmla="*/ 3066403 h 14570476"/>
              <a:gd name="connsiteX998" fmla="*/ 15507291 w 22290864"/>
              <a:gd name="connsiteY998" fmla="*/ 3091506 h 14570476"/>
              <a:gd name="connsiteX999" fmla="*/ 15499169 w 22290864"/>
              <a:gd name="connsiteY999" fmla="*/ 3098519 h 14570476"/>
              <a:gd name="connsiteX1000" fmla="*/ 15492544 w 22290864"/>
              <a:gd name="connsiteY1000" fmla="*/ 3104075 h 14570476"/>
              <a:gd name="connsiteX1001" fmla="*/ 15490520 w 22290864"/>
              <a:gd name="connsiteY1001" fmla="*/ 3113264 h 14570476"/>
              <a:gd name="connsiteX1002" fmla="*/ 15496716 w 22290864"/>
              <a:gd name="connsiteY1002" fmla="*/ 3122391 h 14570476"/>
              <a:gd name="connsiteX1003" fmla="*/ 15516953 w 22290864"/>
              <a:gd name="connsiteY1003" fmla="*/ 3128584 h 14570476"/>
              <a:gd name="connsiteX1004" fmla="*/ 15520573 w 22290864"/>
              <a:gd name="connsiteY1004" fmla="*/ 3128089 h 14570476"/>
              <a:gd name="connsiteX1005" fmla="*/ 14499999 w 22290864"/>
              <a:gd name="connsiteY1005" fmla="*/ 3320589 h 14570476"/>
              <a:gd name="connsiteX1006" fmla="*/ 14519154 w 22290864"/>
              <a:gd name="connsiteY1006" fmla="*/ 3310017 h 14570476"/>
              <a:gd name="connsiteX1007" fmla="*/ 14523343 w 22290864"/>
              <a:gd name="connsiteY1007" fmla="*/ 3291954 h 14570476"/>
              <a:gd name="connsiteX1008" fmla="*/ 14516496 w 22290864"/>
              <a:gd name="connsiteY1008" fmla="*/ 3276720 h 14570476"/>
              <a:gd name="connsiteX1009" fmla="*/ 14509090 w 22290864"/>
              <a:gd name="connsiteY1009" fmla="*/ 3261297 h 14570476"/>
              <a:gd name="connsiteX1010" fmla="*/ 14509048 w 22290864"/>
              <a:gd name="connsiteY1010" fmla="*/ 3239685 h 14570476"/>
              <a:gd name="connsiteX1011" fmla="*/ 14520113 w 22290864"/>
              <a:gd name="connsiteY1011" fmla="*/ 3199516 h 14570476"/>
              <a:gd name="connsiteX1012" fmla="*/ 14526280 w 22290864"/>
              <a:gd name="connsiteY1012" fmla="*/ 3178020 h 14570476"/>
              <a:gd name="connsiteX1013" fmla="*/ 14528818 w 22290864"/>
              <a:gd name="connsiteY1013" fmla="*/ 3170745 h 14570476"/>
              <a:gd name="connsiteX1014" fmla="*/ 14533411 w 22290864"/>
              <a:gd name="connsiteY1014" fmla="*/ 3171178 h 14570476"/>
              <a:gd name="connsiteX1015" fmla="*/ 14594573 w 22290864"/>
              <a:gd name="connsiteY1015" fmla="*/ 3171522 h 14570476"/>
              <a:gd name="connsiteX1016" fmla="*/ 14600237 w 22290864"/>
              <a:gd name="connsiteY1016" fmla="*/ 3170836 h 14570476"/>
              <a:gd name="connsiteX1017" fmla="*/ 14599696 w 22290864"/>
              <a:gd name="connsiteY1017" fmla="*/ 3173616 h 14570476"/>
              <a:gd name="connsiteX1018" fmla="*/ 14593185 w 22290864"/>
              <a:gd name="connsiteY1018" fmla="*/ 3187394 h 14570476"/>
              <a:gd name="connsiteX1019" fmla="*/ 14588345 w 22290864"/>
              <a:gd name="connsiteY1019" fmla="*/ 3195268 h 14570476"/>
              <a:gd name="connsiteX1020" fmla="*/ 14590528 w 22290864"/>
              <a:gd name="connsiteY1020" fmla="*/ 3214396 h 14570476"/>
              <a:gd name="connsiteX1021" fmla="*/ 14609292 w 22290864"/>
              <a:gd name="connsiteY1021" fmla="*/ 3222701 h 14570476"/>
              <a:gd name="connsiteX1022" fmla="*/ 14648169 w 22290864"/>
              <a:gd name="connsiteY1022" fmla="*/ 3203698 h 14570476"/>
              <a:gd name="connsiteX1023" fmla="*/ 14648371 w 22290864"/>
              <a:gd name="connsiteY1023" fmla="*/ 3196091 h 14570476"/>
              <a:gd name="connsiteX1024" fmla="*/ 14636534 w 22290864"/>
              <a:gd name="connsiteY1024" fmla="*/ 3180247 h 14570476"/>
              <a:gd name="connsiteX1025" fmla="*/ 14629444 w 22290864"/>
              <a:gd name="connsiteY1025" fmla="*/ 3174500 h 14570476"/>
              <a:gd name="connsiteX1026" fmla="*/ 14624071 w 22290864"/>
              <a:gd name="connsiteY1026" fmla="*/ 3167156 h 14570476"/>
              <a:gd name="connsiteX1027" fmla="*/ 14631363 w 22290864"/>
              <a:gd name="connsiteY1027" fmla="*/ 3164562 h 14570476"/>
              <a:gd name="connsiteX1028" fmla="*/ 14682006 w 22290864"/>
              <a:gd name="connsiteY1028" fmla="*/ 3145334 h 14570476"/>
              <a:gd name="connsiteX1029" fmla="*/ 14687769 w 22290864"/>
              <a:gd name="connsiteY1029" fmla="*/ 3142391 h 14570476"/>
              <a:gd name="connsiteX1030" fmla="*/ 14689405 w 22290864"/>
              <a:gd name="connsiteY1030" fmla="*/ 3144798 h 14570476"/>
              <a:gd name="connsiteX1031" fmla="*/ 14699943 w 22290864"/>
              <a:gd name="connsiteY1031" fmla="*/ 3159725 h 14570476"/>
              <a:gd name="connsiteX1032" fmla="*/ 14734245 w 22290864"/>
              <a:gd name="connsiteY1032" fmla="*/ 3211862 h 14570476"/>
              <a:gd name="connsiteX1033" fmla="*/ 14734628 w 22290864"/>
              <a:gd name="connsiteY1033" fmla="*/ 3239034 h 14570476"/>
              <a:gd name="connsiteX1034" fmla="*/ 14732697 w 22290864"/>
              <a:gd name="connsiteY1034" fmla="*/ 3250318 h 14570476"/>
              <a:gd name="connsiteX1035" fmla="*/ 14752332 w 22290864"/>
              <a:gd name="connsiteY1035" fmla="*/ 3275329 h 14570476"/>
              <a:gd name="connsiteX1036" fmla="*/ 14797065 w 22290864"/>
              <a:gd name="connsiteY1036" fmla="*/ 3258905 h 14570476"/>
              <a:gd name="connsiteX1037" fmla="*/ 14808861 w 22290864"/>
              <a:gd name="connsiteY1037" fmla="*/ 3223945 h 14570476"/>
              <a:gd name="connsiteX1038" fmla="*/ 14801149 w 22290864"/>
              <a:gd name="connsiteY1038" fmla="*/ 3214356 h 14570476"/>
              <a:gd name="connsiteX1039" fmla="*/ 14786543 w 22290864"/>
              <a:gd name="connsiteY1039" fmla="*/ 3208228 h 14570476"/>
              <a:gd name="connsiteX1040" fmla="*/ 14760643 w 22290864"/>
              <a:gd name="connsiteY1040" fmla="*/ 3196058 h 14570476"/>
              <a:gd name="connsiteX1041" fmla="*/ 14734998 w 22290864"/>
              <a:gd name="connsiteY1041" fmla="*/ 3154529 h 14570476"/>
              <a:gd name="connsiteX1042" fmla="*/ 14718143 w 22290864"/>
              <a:gd name="connsiteY1042" fmla="*/ 3123178 h 14570476"/>
              <a:gd name="connsiteX1043" fmla="*/ 14721533 w 22290864"/>
              <a:gd name="connsiteY1043" fmla="*/ 3120398 h 14570476"/>
              <a:gd name="connsiteX1044" fmla="*/ 14763979 w 22290864"/>
              <a:gd name="connsiteY1044" fmla="*/ 3079246 h 14570476"/>
              <a:gd name="connsiteX1045" fmla="*/ 14766886 w 22290864"/>
              <a:gd name="connsiteY1045" fmla="*/ 3075775 h 14570476"/>
              <a:gd name="connsiteX1046" fmla="*/ 14768466 w 22290864"/>
              <a:gd name="connsiteY1046" fmla="*/ 3077866 h 14570476"/>
              <a:gd name="connsiteX1047" fmla="*/ 14773874 w 22290864"/>
              <a:gd name="connsiteY1047" fmla="*/ 3093509 h 14570476"/>
              <a:gd name="connsiteX1048" fmla="*/ 14782942 w 22290864"/>
              <a:gd name="connsiteY1048" fmla="*/ 3111009 h 14570476"/>
              <a:gd name="connsiteX1049" fmla="*/ 14795099 w 22290864"/>
              <a:gd name="connsiteY1049" fmla="*/ 3114013 h 14570476"/>
              <a:gd name="connsiteX1050" fmla="*/ 14806615 w 22290864"/>
              <a:gd name="connsiteY1050" fmla="*/ 3109474 h 14570476"/>
              <a:gd name="connsiteX1051" fmla="*/ 14825859 w 22290864"/>
              <a:gd name="connsiteY1051" fmla="*/ 3069043 h 14570476"/>
              <a:gd name="connsiteX1052" fmla="*/ 14819102 w 22290864"/>
              <a:gd name="connsiteY1052" fmla="*/ 3060267 h 14570476"/>
              <a:gd name="connsiteX1053" fmla="*/ 14809803 w 22290864"/>
              <a:gd name="connsiteY1053" fmla="*/ 3056609 h 14570476"/>
              <a:gd name="connsiteX1054" fmla="*/ 14800417 w 22290864"/>
              <a:gd name="connsiteY1054" fmla="*/ 3057404 h 14570476"/>
              <a:gd name="connsiteX1055" fmla="*/ 14789930 w 22290864"/>
              <a:gd name="connsiteY1055" fmla="*/ 3058225 h 14570476"/>
              <a:gd name="connsiteX1056" fmla="*/ 14781138 w 22290864"/>
              <a:gd name="connsiteY1056" fmla="*/ 3056557 h 14570476"/>
              <a:gd name="connsiteX1057" fmla="*/ 14783208 w 22290864"/>
              <a:gd name="connsiteY1057" fmla="*/ 3052497 h 14570476"/>
              <a:gd name="connsiteX1058" fmla="*/ 14810115 w 22290864"/>
              <a:gd name="connsiteY1058" fmla="*/ 2994791 h 14570476"/>
              <a:gd name="connsiteX1059" fmla="*/ 14811178 w 22290864"/>
              <a:gd name="connsiteY1059" fmla="*/ 2991719 h 14570476"/>
              <a:gd name="connsiteX1060" fmla="*/ 14827726 w 22290864"/>
              <a:gd name="connsiteY1060" fmla="*/ 2994459 h 14570476"/>
              <a:gd name="connsiteX1061" fmla="*/ 14883268 w 22290864"/>
              <a:gd name="connsiteY1061" fmla="*/ 3004520 h 14570476"/>
              <a:gd name="connsiteX1062" fmla="*/ 14902862 w 22290864"/>
              <a:gd name="connsiteY1062" fmla="*/ 3014311 h 14570476"/>
              <a:gd name="connsiteX1063" fmla="*/ 14913744 w 22290864"/>
              <a:gd name="connsiteY1063" fmla="*/ 3028650 h 14570476"/>
              <a:gd name="connsiteX1064" fmla="*/ 14935644 w 22290864"/>
              <a:gd name="connsiteY1064" fmla="*/ 3044071 h 14570476"/>
              <a:gd name="connsiteX1065" fmla="*/ 14961598 w 22290864"/>
              <a:gd name="connsiteY1065" fmla="*/ 3027570 h 14570476"/>
              <a:gd name="connsiteX1066" fmla="*/ 14970824 w 22290864"/>
              <a:gd name="connsiteY1066" fmla="*/ 2994474 h 14570476"/>
              <a:gd name="connsiteX1067" fmla="*/ 14967832 w 22290864"/>
              <a:gd name="connsiteY1067" fmla="*/ 2977277 h 14570476"/>
              <a:gd name="connsiteX1068" fmla="*/ 14948375 w 22290864"/>
              <a:gd name="connsiteY1068" fmla="*/ 2962088 h 14570476"/>
              <a:gd name="connsiteX1069" fmla="*/ 14926448 w 22290864"/>
              <a:gd name="connsiteY1069" fmla="*/ 2968819 h 14570476"/>
              <a:gd name="connsiteX1070" fmla="*/ 14908369 w 22290864"/>
              <a:gd name="connsiteY1070" fmla="*/ 2976886 h 14570476"/>
              <a:gd name="connsiteX1071" fmla="*/ 14881963 w 22290864"/>
              <a:gd name="connsiteY1071" fmla="*/ 2974818 h 14570476"/>
              <a:gd name="connsiteX1072" fmla="*/ 14819358 w 22290864"/>
              <a:gd name="connsiteY1072" fmla="*/ 2957052 h 14570476"/>
              <a:gd name="connsiteX1073" fmla="*/ 14820030 w 22290864"/>
              <a:gd name="connsiteY1073" fmla="*/ 2950993 h 14570476"/>
              <a:gd name="connsiteX1074" fmla="*/ 14820760 w 22290864"/>
              <a:gd name="connsiteY1074" fmla="*/ 2888289 h 14570476"/>
              <a:gd name="connsiteX1075" fmla="*/ 14824524 w 22290864"/>
              <a:gd name="connsiteY1075" fmla="*/ 2883899 h 14570476"/>
              <a:gd name="connsiteX1076" fmla="*/ 14837398 w 22290864"/>
              <a:gd name="connsiteY1076" fmla="*/ 2890607 h 14570476"/>
              <a:gd name="connsiteX1077" fmla="*/ 14845826 w 22290864"/>
              <a:gd name="connsiteY1077" fmla="*/ 2895595 h 14570476"/>
              <a:gd name="connsiteX1078" fmla="*/ 14866790 w 22290864"/>
              <a:gd name="connsiteY1078" fmla="*/ 2888703 h 14570476"/>
              <a:gd name="connsiteX1079" fmla="*/ 14862950 w 22290864"/>
              <a:gd name="connsiteY1079" fmla="*/ 2842091 h 14570476"/>
              <a:gd name="connsiteX1080" fmla="*/ 14852686 w 22290864"/>
              <a:gd name="connsiteY1080" fmla="*/ 2834690 h 14570476"/>
              <a:gd name="connsiteX1081" fmla="*/ 14842020 w 22290864"/>
              <a:gd name="connsiteY1081" fmla="*/ 2834932 h 14570476"/>
              <a:gd name="connsiteX1082" fmla="*/ 14828469 w 22290864"/>
              <a:gd name="connsiteY1082" fmla="*/ 2847312 h 14570476"/>
              <a:gd name="connsiteX1083" fmla="*/ 14823058 w 22290864"/>
              <a:gd name="connsiteY1083" fmla="*/ 2853980 h 14570476"/>
              <a:gd name="connsiteX1084" fmla="*/ 14816319 w 22290864"/>
              <a:gd name="connsiteY1084" fmla="*/ 2858841 h 14570476"/>
              <a:gd name="connsiteX1085" fmla="*/ 14813601 w 22290864"/>
              <a:gd name="connsiteY1085" fmla="*/ 2850349 h 14570476"/>
              <a:gd name="connsiteX1086" fmla="*/ 14802498 w 22290864"/>
              <a:gd name="connsiteY1086" fmla="*/ 2817646 h 14570476"/>
              <a:gd name="connsiteX1087" fmla="*/ 14793616 w 22290864"/>
              <a:gd name="connsiteY1087" fmla="*/ 2798608 h 14570476"/>
              <a:gd name="connsiteX1088" fmla="*/ 14792791 w 22290864"/>
              <a:gd name="connsiteY1088" fmla="*/ 2797121 h 14570476"/>
              <a:gd name="connsiteX1089" fmla="*/ 14797906 w 22290864"/>
              <a:gd name="connsiteY1089" fmla="*/ 2793475 h 14570476"/>
              <a:gd name="connsiteX1090" fmla="*/ 14835165 w 22290864"/>
              <a:gd name="connsiteY1090" fmla="*/ 2767177 h 14570476"/>
              <a:gd name="connsiteX1091" fmla="*/ 14862314 w 22290864"/>
              <a:gd name="connsiteY1091" fmla="*/ 2751000 h 14570476"/>
              <a:gd name="connsiteX1092" fmla="*/ 14865995 w 22290864"/>
              <a:gd name="connsiteY1092" fmla="*/ 2749921 h 14570476"/>
              <a:gd name="connsiteX1093" fmla="*/ 14878651 w 22290864"/>
              <a:gd name="connsiteY1093" fmla="*/ 2749420 h 14570476"/>
              <a:gd name="connsiteX1094" fmla="*/ 14889029 w 22290864"/>
              <a:gd name="connsiteY1094" fmla="*/ 2751305 h 14570476"/>
              <a:gd name="connsiteX1095" fmla="*/ 14899066 w 22290864"/>
              <a:gd name="connsiteY1095" fmla="*/ 2753086 h 14570476"/>
              <a:gd name="connsiteX1096" fmla="*/ 14920197 w 22290864"/>
              <a:gd name="connsiteY1096" fmla="*/ 2742907 h 14570476"/>
              <a:gd name="connsiteX1097" fmla="*/ 14924264 w 22290864"/>
              <a:gd name="connsiteY1097" fmla="*/ 2721039 h 14570476"/>
              <a:gd name="connsiteX1098" fmla="*/ 14898057 w 22290864"/>
              <a:gd name="connsiteY1098" fmla="*/ 2680258 h 14570476"/>
              <a:gd name="connsiteX1099" fmla="*/ 14876815 w 22290864"/>
              <a:gd name="connsiteY1099" fmla="*/ 2675553 h 14570476"/>
              <a:gd name="connsiteX1100" fmla="*/ 14862286 w 22290864"/>
              <a:gd name="connsiteY1100" fmla="*/ 2686024 h 14570476"/>
              <a:gd name="connsiteX1101" fmla="*/ 14856698 w 22290864"/>
              <a:gd name="connsiteY1101" fmla="*/ 2701395 h 14570476"/>
              <a:gd name="connsiteX1102" fmla="*/ 14848786 w 22290864"/>
              <a:gd name="connsiteY1102" fmla="*/ 2720544 h 14570476"/>
              <a:gd name="connsiteX1103" fmla="*/ 14819426 w 22290864"/>
              <a:gd name="connsiteY1103" fmla="*/ 2741864 h 14570476"/>
              <a:gd name="connsiteX1104" fmla="*/ 14774424 w 22290864"/>
              <a:gd name="connsiteY1104" fmla="*/ 2766681 h 14570476"/>
              <a:gd name="connsiteX1105" fmla="*/ 14772115 w 22290864"/>
              <a:gd name="connsiteY1105" fmla="*/ 2764145 h 14570476"/>
              <a:gd name="connsiteX1106" fmla="*/ 14732225 w 22290864"/>
              <a:gd name="connsiteY1106" fmla="*/ 2721679 h 14570476"/>
              <a:gd name="connsiteX1107" fmla="*/ 14725934 w 22290864"/>
              <a:gd name="connsiteY1107" fmla="*/ 2716325 h 14570476"/>
              <a:gd name="connsiteX1108" fmla="*/ 14724789 w 22290864"/>
              <a:gd name="connsiteY1108" fmla="*/ 2715341 h 14570476"/>
              <a:gd name="connsiteX1109" fmla="*/ 14726506 w 22290864"/>
              <a:gd name="connsiteY1109" fmla="*/ 2714191 h 14570476"/>
              <a:gd name="connsiteX1110" fmla="*/ 14740804 w 22290864"/>
              <a:gd name="connsiteY1110" fmla="*/ 2709500 h 14570476"/>
              <a:gd name="connsiteX1111" fmla="*/ 14754656 w 22290864"/>
              <a:gd name="connsiteY1111" fmla="*/ 2705049 h 14570476"/>
              <a:gd name="connsiteX1112" fmla="*/ 14761832 w 22290864"/>
              <a:gd name="connsiteY1112" fmla="*/ 2690871 h 14570476"/>
              <a:gd name="connsiteX1113" fmla="*/ 14730753 w 22290864"/>
              <a:gd name="connsiteY1113" fmla="*/ 2657765 h 14570476"/>
              <a:gd name="connsiteX1114" fmla="*/ 14718744 w 22290864"/>
              <a:gd name="connsiteY1114" fmla="*/ 2656812 h 14570476"/>
              <a:gd name="connsiteX1115" fmla="*/ 14706123 w 22290864"/>
              <a:gd name="connsiteY1115" fmla="*/ 2666549 h 14570476"/>
              <a:gd name="connsiteX1116" fmla="*/ 14705004 w 22290864"/>
              <a:gd name="connsiteY1116" fmla="*/ 2682578 h 14570476"/>
              <a:gd name="connsiteX1117" fmla="*/ 14705893 w 22290864"/>
              <a:gd name="connsiteY1117" fmla="*/ 2693215 h 14570476"/>
              <a:gd name="connsiteX1118" fmla="*/ 14704641 w 22290864"/>
              <a:gd name="connsiteY1118" fmla="*/ 2700881 h 14570476"/>
              <a:gd name="connsiteX1119" fmla="*/ 14699621 w 22290864"/>
              <a:gd name="connsiteY1119" fmla="*/ 2697955 h 14570476"/>
              <a:gd name="connsiteX1120" fmla="*/ 14647388 w 22290864"/>
              <a:gd name="connsiteY1120" fmla="*/ 2673484 h 14570476"/>
              <a:gd name="connsiteX1121" fmla="*/ 14641326 w 22290864"/>
              <a:gd name="connsiteY1121" fmla="*/ 2670656 h 14570476"/>
              <a:gd name="connsiteX1122" fmla="*/ 14643664 w 22290864"/>
              <a:gd name="connsiteY1122" fmla="*/ 2656982 h 14570476"/>
              <a:gd name="connsiteX1123" fmla="*/ 14655520 w 22290864"/>
              <a:gd name="connsiteY1123" fmla="*/ 2595791 h 14570476"/>
              <a:gd name="connsiteX1124" fmla="*/ 14666961 w 22290864"/>
              <a:gd name="connsiteY1124" fmla="*/ 2579416 h 14570476"/>
              <a:gd name="connsiteX1125" fmla="*/ 14675865 w 22290864"/>
              <a:gd name="connsiteY1125" fmla="*/ 2573167 h 14570476"/>
              <a:gd name="connsiteX1126" fmla="*/ 14689013 w 22290864"/>
              <a:gd name="connsiteY1126" fmla="*/ 2562240 h 14570476"/>
              <a:gd name="connsiteX1127" fmla="*/ 14692775 w 22290864"/>
              <a:gd name="connsiteY1127" fmla="*/ 2544536 h 14570476"/>
              <a:gd name="connsiteX1128" fmla="*/ 14684387 w 22290864"/>
              <a:gd name="connsiteY1128" fmla="*/ 2529810 h 14570476"/>
              <a:gd name="connsiteX1129" fmla="*/ 14653980 w 22290864"/>
              <a:gd name="connsiteY1129" fmla="*/ 2515807 h 14570476"/>
              <a:gd name="connsiteX1130" fmla="*/ 14636088 w 22290864"/>
              <a:gd name="connsiteY1130" fmla="*/ 2515698 h 14570476"/>
              <a:gd name="connsiteX1131" fmla="*/ 14625914 w 22290864"/>
              <a:gd name="connsiteY1131" fmla="*/ 2518095 h 14570476"/>
              <a:gd name="connsiteX1132" fmla="*/ 14615532 w 22290864"/>
              <a:gd name="connsiteY1132" fmla="*/ 2526389 h 14570476"/>
              <a:gd name="connsiteX1133" fmla="*/ 14611997 w 22290864"/>
              <a:gd name="connsiteY1133" fmla="*/ 2533550 h 14570476"/>
              <a:gd name="connsiteX1134" fmla="*/ 14611666 w 22290864"/>
              <a:gd name="connsiteY1134" fmla="*/ 2545862 h 14570476"/>
              <a:gd name="connsiteX1135" fmla="*/ 14619367 w 22290864"/>
              <a:gd name="connsiteY1135" fmla="*/ 2561804 h 14570476"/>
              <a:gd name="connsiteX1136" fmla="*/ 14626683 w 22290864"/>
              <a:gd name="connsiteY1136" fmla="*/ 2590475 h 14570476"/>
              <a:gd name="connsiteX1137" fmla="*/ 14614189 w 22290864"/>
              <a:gd name="connsiteY1137" fmla="*/ 2638218 h 14570476"/>
              <a:gd name="connsiteX1138" fmla="*/ 14608548 w 22290864"/>
              <a:gd name="connsiteY1138" fmla="*/ 2657792 h 14570476"/>
              <a:gd name="connsiteX1139" fmla="*/ 14606950 w 22290864"/>
              <a:gd name="connsiteY1139" fmla="*/ 2663440 h 14570476"/>
              <a:gd name="connsiteX1140" fmla="*/ 14603268 w 22290864"/>
              <a:gd name="connsiteY1140" fmla="*/ 2662850 h 14570476"/>
              <a:gd name="connsiteX1141" fmla="*/ 14540728 w 22290864"/>
              <a:gd name="connsiteY1141" fmla="*/ 2661359 h 14570476"/>
              <a:gd name="connsiteX1142" fmla="*/ 14533876 w 22290864"/>
              <a:gd name="connsiteY1142" fmla="*/ 2662004 h 14570476"/>
              <a:gd name="connsiteX1143" fmla="*/ 14534446 w 22290864"/>
              <a:gd name="connsiteY1143" fmla="*/ 2659626 h 14570476"/>
              <a:gd name="connsiteX1144" fmla="*/ 14540882 w 22290864"/>
              <a:gd name="connsiteY1144" fmla="*/ 2646593 h 14570476"/>
              <a:gd name="connsiteX1145" fmla="*/ 14547150 w 22290864"/>
              <a:gd name="connsiteY1145" fmla="*/ 2628296 h 14570476"/>
              <a:gd name="connsiteX1146" fmla="*/ 14538832 w 22290864"/>
              <a:gd name="connsiteY1146" fmla="*/ 2615880 h 14570476"/>
              <a:gd name="connsiteX1147" fmla="*/ 14512409 w 22290864"/>
              <a:gd name="connsiteY1147" fmla="*/ 2612064 h 14570476"/>
              <a:gd name="connsiteX1148" fmla="*/ 14489003 w 22290864"/>
              <a:gd name="connsiteY1148" fmla="*/ 2624179 h 14570476"/>
              <a:gd name="connsiteX1149" fmla="*/ 14485717 w 22290864"/>
              <a:gd name="connsiteY1149" fmla="*/ 2639685 h 14570476"/>
              <a:gd name="connsiteX1150" fmla="*/ 14498097 w 22290864"/>
              <a:gd name="connsiteY1150" fmla="*/ 2654418 h 14570476"/>
              <a:gd name="connsiteX1151" fmla="*/ 14505295 w 22290864"/>
              <a:gd name="connsiteY1151" fmla="*/ 2660553 h 14570476"/>
              <a:gd name="connsiteX1152" fmla="*/ 14509224 w 22290864"/>
              <a:gd name="connsiteY1152" fmla="*/ 2666150 h 14570476"/>
              <a:gd name="connsiteX1153" fmla="*/ 14503244 w 22290864"/>
              <a:gd name="connsiteY1153" fmla="*/ 2667826 h 14570476"/>
              <a:gd name="connsiteX1154" fmla="*/ 14448253 w 22290864"/>
              <a:gd name="connsiteY1154" fmla="*/ 2688533 h 14570476"/>
              <a:gd name="connsiteX1155" fmla="*/ 14444075 w 22290864"/>
              <a:gd name="connsiteY1155" fmla="*/ 2690511 h 14570476"/>
              <a:gd name="connsiteX1156" fmla="*/ 14418935 w 22290864"/>
              <a:gd name="connsiteY1156" fmla="*/ 2655003 h 14570476"/>
              <a:gd name="connsiteX1157" fmla="*/ 14398486 w 22290864"/>
              <a:gd name="connsiteY1157" fmla="*/ 2618365 h 14570476"/>
              <a:gd name="connsiteX1158" fmla="*/ 14400288 w 22290864"/>
              <a:gd name="connsiteY1158" fmla="*/ 2596111 h 14570476"/>
              <a:gd name="connsiteX1159" fmla="*/ 14401501 w 22290864"/>
              <a:gd name="connsiteY1159" fmla="*/ 2580635 h 14570476"/>
              <a:gd name="connsiteX1160" fmla="*/ 14399241 w 22290864"/>
              <a:gd name="connsiteY1160" fmla="*/ 2574101 h 14570476"/>
              <a:gd name="connsiteX1161" fmla="*/ 14362021 w 22290864"/>
              <a:gd name="connsiteY1161" fmla="*/ 2563586 h 14570476"/>
              <a:gd name="connsiteX1162" fmla="*/ 14329264 w 22290864"/>
              <a:gd name="connsiteY1162" fmla="*/ 2587646 h 14570476"/>
              <a:gd name="connsiteX1163" fmla="*/ 14324105 w 22290864"/>
              <a:gd name="connsiteY1163" fmla="*/ 2599116 h 14570476"/>
              <a:gd name="connsiteX1164" fmla="*/ 14341520 w 22290864"/>
              <a:gd name="connsiteY1164" fmla="*/ 2626829 h 14570476"/>
              <a:gd name="connsiteX1165" fmla="*/ 14351346 w 22290864"/>
              <a:gd name="connsiteY1165" fmla="*/ 2629542 h 14570476"/>
              <a:gd name="connsiteX1166" fmla="*/ 14367577 w 22290864"/>
              <a:gd name="connsiteY1166" fmla="*/ 2635879 h 14570476"/>
              <a:gd name="connsiteX1167" fmla="*/ 14394874 w 22290864"/>
              <a:gd name="connsiteY1167" fmla="*/ 2673989 h 14570476"/>
              <a:gd name="connsiteX1168" fmla="*/ 14400762 w 22290864"/>
              <a:gd name="connsiteY1168" fmla="*/ 2684584 h 14570476"/>
              <a:gd name="connsiteX1169" fmla="*/ 14409496 w 22290864"/>
              <a:gd name="connsiteY1169" fmla="*/ 2700390 h 14570476"/>
              <a:gd name="connsiteX1170" fmla="*/ 14414413 w 22290864"/>
              <a:gd name="connsiteY1170" fmla="*/ 2709359 h 14570476"/>
              <a:gd name="connsiteX1171" fmla="*/ 14411415 w 22290864"/>
              <a:gd name="connsiteY1171" fmla="*/ 2711583 h 14570476"/>
              <a:gd name="connsiteX1172" fmla="*/ 14368776 w 22290864"/>
              <a:gd name="connsiteY1172" fmla="*/ 2752321 h 14570476"/>
              <a:gd name="connsiteX1173" fmla="*/ 14364465 w 22290864"/>
              <a:gd name="connsiteY1173" fmla="*/ 2756154 h 14570476"/>
              <a:gd name="connsiteX1174" fmla="*/ 14359714 w 22290864"/>
              <a:gd name="connsiteY1174" fmla="*/ 2741497 h 14570476"/>
              <a:gd name="connsiteX1175" fmla="*/ 14357201 w 22290864"/>
              <a:gd name="connsiteY1175" fmla="*/ 2731342 h 14570476"/>
              <a:gd name="connsiteX1176" fmla="*/ 14350992 w 22290864"/>
              <a:gd name="connsiteY1176" fmla="*/ 2724345 h 14570476"/>
              <a:gd name="connsiteX1177" fmla="*/ 14326062 w 22290864"/>
              <a:gd name="connsiteY1177" fmla="*/ 2726625 h 14570476"/>
              <a:gd name="connsiteX1178" fmla="*/ 14307804 w 22290864"/>
              <a:gd name="connsiteY1178" fmla="*/ 2766154 h 14570476"/>
              <a:gd name="connsiteX1179" fmla="*/ 14323582 w 22290864"/>
              <a:gd name="connsiteY1179" fmla="*/ 2778636 h 14570476"/>
              <a:gd name="connsiteX1180" fmla="*/ 14333835 w 22290864"/>
              <a:gd name="connsiteY1180" fmla="*/ 2777895 h 14570476"/>
              <a:gd name="connsiteX1181" fmla="*/ 14348227 w 22290864"/>
              <a:gd name="connsiteY1181" fmla="*/ 2777545 h 14570476"/>
              <a:gd name="connsiteX1182" fmla="*/ 14349628 w 22290864"/>
              <a:gd name="connsiteY1182" fmla="*/ 2777874 h 14570476"/>
              <a:gd name="connsiteX1183" fmla="*/ 14345650 w 22290864"/>
              <a:gd name="connsiteY1183" fmla="*/ 2784827 h 14570476"/>
              <a:gd name="connsiteX1184" fmla="*/ 14321249 w 22290864"/>
              <a:gd name="connsiteY1184" fmla="*/ 2838397 h 14570476"/>
              <a:gd name="connsiteX1185" fmla="*/ 14319302 w 22290864"/>
              <a:gd name="connsiteY1185" fmla="*/ 2843902 h 14570476"/>
              <a:gd name="connsiteX1186" fmla="*/ 14263004 w 22290864"/>
              <a:gd name="connsiteY1186" fmla="*/ 2834175 h 14570476"/>
              <a:gd name="connsiteX1187" fmla="*/ 14232878 w 22290864"/>
              <a:gd name="connsiteY1187" fmla="*/ 2823013 h 14570476"/>
              <a:gd name="connsiteX1188" fmla="*/ 14221870 w 22290864"/>
              <a:gd name="connsiteY1188" fmla="*/ 2809144 h 14570476"/>
              <a:gd name="connsiteX1189" fmla="*/ 14215926 w 22290864"/>
              <a:gd name="connsiteY1189" fmla="*/ 2800596 h 14570476"/>
              <a:gd name="connsiteX1190" fmla="*/ 14205541 w 22290864"/>
              <a:gd name="connsiteY1190" fmla="*/ 2793459 h 14570476"/>
              <a:gd name="connsiteX1191" fmla="*/ 14188229 w 22290864"/>
              <a:gd name="connsiteY1191" fmla="*/ 2794107 h 14570476"/>
              <a:gd name="connsiteX1192" fmla="*/ 14164038 w 22290864"/>
              <a:gd name="connsiteY1192" fmla="*/ 2837504 h 14570476"/>
              <a:gd name="connsiteX1193" fmla="*/ 14164602 w 22290864"/>
              <a:gd name="connsiteY1193" fmla="*/ 2849092 h 14570476"/>
              <a:gd name="connsiteX1194" fmla="*/ 14169871 w 22290864"/>
              <a:gd name="connsiteY1194" fmla="*/ 2864638 h 14570476"/>
              <a:gd name="connsiteX1195" fmla="*/ 14187551 w 22290864"/>
              <a:gd name="connsiteY1195" fmla="*/ 2874431 h 14570476"/>
              <a:gd name="connsiteX1196" fmla="*/ 14199863 w 22290864"/>
              <a:gd name="connsiteY1196" fmla="*/ 2872157 h 14570476"/>
              <a:gd name="connsiteX1197" fmla="*/ 14208455 w 22290864"/>
              <a:gd name="connsiteY1197" fmla="*/ 2867427 h 14570476"/>
              <a:gd name="connsiteX1198" fmla="*/ 14235822 w 22290864"/>
              <a:gd name="connsiteY1198" fmla="*/ 2858460 h 14570476"/>
              <a:gd name="connsiteX1199" fmla="*/ 14286283 w 22290864"/>
              <a:gd name="connsiteY1199" fmla="*/ 2870938 h 14570476"/>
              <a:gd name="connsiteX1200" fmla="*/ 14306059 w 22290864"/>
              <a:gd name="connsiteY1200" fmla="*/ 2876586 h 14570476"/>
              <a:gd name="connsiteX1201" fmla="*/ 14311877 w 22290864"/>
              <a:gd name="connsiteY1201" fmla="*/ 2878235 h 14570476"/>
              <a:gd name="connsiteX1202" fmla="*/ 14311505 w 22290864"/>
              <a:gd name="connsiteY1202" fmla="*/ 2880579 h 14570476"/>
              <a:gd name="connsiteX1203" fmla="*/ 14310245 w 22290864"/>
              <a:gd name="connsiteY1203" fmla="*/ 2942070 h 14570476"/>
              <a:gd name="connsiteX1204" fmla="*/ 14310398 w 22290864"/>
              <a:gd name="connsiteY1204" fmla="*/ 2948436 h 14570476"/>
              <a:gd name="connsiteX1205" fmla="*/ 14297156 w 22290864"/>
              <a:gd name="connsiteY1205" fmla="*/ 2941953 h 14570476"/>
              <a:gd name="connsiteX1206" fmla="*/ 14278993 w 22290864"/>
              <a:gd name="connsiteY1206" fmla="*/ 2935499 h 14570476"/>
              <a:gd name="connsiteX1207" fmla="*/ 14266510 w 22290864"/>
              <a:gd name="connsiteY1207" fmla="*/ 2943665 h 14570476"/>
              <a:gd name="connsiteX1208" fmla="*/ 14262441 w 22290864"/>
              <a:gd name="connsiteY1208" fmla="*/ 2954827 h 14570476"/>
              <a:gd name="connsiteX1209" fmla="*/ 14278513 w 22290864"/>
              <a:gd name="connsiteY1209" fmla="*/ 2996328 h 14570476"/>
              <a:gd name="connsiteX1210" fmla="*/ 14288848 w 22290864"/>
              <a:gd name="connsiteY1210" fmla="*/ 2997487 h 14570476"/>
              <a:gd name="connsiteX1211" fmla="*/ 14303774 w 22290864"/>
              <a:gd name="connsiteY1211" fmla="*/ 2986256 h 14570476"/>
              <a:gd name="connsiteX1212" fmla="*/ 14313225 w 22290864"/>
              <a:gd name="connsiteY1212" fmla="*/ 2975597 h 14570476"/>
              <a:gd name="connsiteX1213" fmla="*/ 14315322 w 22290864"/>
              <a:gd name="connsiteY1213" fmla="*/ 2974057 h 14570476"/>
              <a:gd name="connsiteX1214" fmla="*/ 14315879 w 22290864"/>
              <a:gd name="connsiteY1214" fmla="*/ 2976119 h 14570476"/>
              <a:gd name="connsiteX1215" fmla="*/ 14318213 w 22290864"/>
              <a:gd name="connsiteY1215" fmla="*/ 2984757 h 14570476"/>
              <a:gd name="connsiteX1216" fmla="*/ 14337743 w 22290864"/>
              <a:gd name="connsiteY1216" fmla="*/ 3034786 h 14570476"/>
              <a:gd name="connsiteX1217" fmla="*/ 14340586 w 22290864"/>
              <a:gd name="connsiteY1217" fmla="*/ 3040446 h 14570476"/>
              <a:gd name="connsiteX1218" fmla="*/ 14335137 w 22290864"/>
              <a:gd name="connsiteY1218" fmla="*/ 3044759 h 14570476"/>
              <a:gd name="connsiteX1219" fmla="*/ 14269529 w 22290864"/>
              <a:gd name="connsiteY1219" fmla="*/ 3085445 h 14570476"/>
              <a:gd name="connsiteX1220" fmla="*/ 14248573 w 22290864"/>
              <a:gd name="connsiteY1220" fmla="*/ 3084071 h 14570476"/>
              <a:gd name="connsiteX1221" fmla="*/ 14222876 w 22290864"/>
              <a:gd name="connsiteY1221" fmla="*/ 3086401 h 14570476"/>
              <a:gd name="connsiteX1222" fmla="*/ 14212296 w 22290864"/>
              <a:gd name="connsiteY1222" fmla="*/ 3104704 h 14570476"/>
              <a:gd name="connsiteX1223" fmla="*/ 14215836 w 22290864"/>
              <a:gd name="connsiteY1223" fmla="*/ 3125350 h 14570476"/>
              <a:gd name="connsiteX1224" fmla="*/ 14248423 w 22290864"/>
              <a:gd name="connsiteY1224" fmla="*/ 3159419 h 14570476"/>
              <a:gd name="connsiteX1225" fmla="*/ 14258830 w 22290864"/>
              <a:gd name="connsiteY1225" fmla="*/ 3160036 h 14570476"/>
              <a:gd name="connsiteX1226" fmla="*/ 14276125 w 22290864"/>
              <a:gd name="connsiteY1226" fmla="*/ 3147178 h 14570476"/>
              <a:gd name="connsiteX1227" fmla="*/ 14280597 w 22290864"/>
              <a:gd name="connsiteY1227" fmla="*/ 3133138 h 14570476"/>
              <a:gd name="connsiteX1228" fmla="*/ 14285968 w 22290864"/>
              <a:gd name="connsiteY1228" fmla="*/ 3118171 h 14570476"/>
              <a:gd name="connsiteX1229" fmla="*/ 14303116 w 22290864"/>
              <a:gd name="connsiteY1229" fmla="*/ 3101835 h 14570476"/>
              <a:gd name="connsiteX1230" fmla="*/ 14326254 w 22290864"/>
              <a:gd name="connsiteY1230" fmla="*/ 3088626 h 14570476"/>
              <a:gd name="connsiteX1231" fmla="*/ 14352840 w 22290864"/>
              <a:gd name="connsiteY1231" fmla="*/ 3073929 h 14570476"/>
              <a:gd name="connsiteX1232" fmla="*/ 14359810 w 22290864"/>
              <a:gd name="connsiteY1232" fmla="*/ 3070413 h 14570476"/>
              <a:gd name="connsiteX1233" fmla="*/ 14363464 w 22290864"/>
              <a:gd name="connsiteY1233" fmla="*/ 3074632 h 14570476"/>
              <a:gd name="connsiteX1234" fmla="*/ 14403179 w 22290864"/>
              <a:gd name="connsiteY1234" fmla="*/ 3115133 h 14570476"/>
              <a:gd name="connsiteX1235" fmla="*/ 14407299 w 22290864"/>
              <a:gd name="connsiteY1235" fmla="*/ 3118498 h 14570476"/>
              <a:gd name="connsiteX1236" fmla="*/ 14405760 w 22290864"/>
              <a:gd name="connsiteY1236" fmla="*/ 3119494 h 14570476"/>
              <a:gd name="connsiteX1237" fmla="*/ 14391000 w 22290864"/>
              <a:gd name="connsiteY1237" fmla="*/ 3124346 h 14570476"/>
              <a:gd name="connsiteX1238" fmla="*/ 14373303 w 22290864"/>
              <a:gd name="connsiteY1238" fmla="*/ 3133203 h 14570476"/>
              <a:gd name="connsiteX1239" fmla="*/ 14375105 w 22290864"/>
              <a:gd name="connsiteY1239" fmla="*/ 3157485 h 14570476"/>
              <a:gd name="connsiteX1240" fmla="*/ 14387128 w 22290864"/>
              <a:gd name="connsiteY1240" fmla="*/ 3169429 h 14570476"/>
              <a:gd name="connsiteX1241" fmla="*/ 14412763 w 22290864"/>
              <a:gd name="connsiteY1241" fmla="*/ 3177207 h 14570476"/>
              <a:gd name="connsiteX1242" fmla="*/ 14424417 w 22290864"/>
              <a:gd name="connsiteY1242" fmla="*/ 3169428 h 14570476"/>
              <a:gd name="connsiteX1243" fmla="*/ 14427085 w 22290864"/>
              <a:gd name="connsiteY1243" fmla="*/ 3153174 h 14570476"/>
              <a:gd name="connsiteX1244" fmla="*/ 14426233 w 22290864"/>
              <a:gd name="connsiteY1244" fmla="*/ 3137522 h 14570476"/>
              <a:gd name="connsiteX1245" fmla="*/ 14430864 w 22290864"/>
              <a:gd name="connsiteY1245" fmla="*/ 3134855 h 14570476"/>
              <a:gd name="connsiteX1246" fmla="*/ 14487743 w 22290864"/>
              <a:gd name="connsiteY1246" fmla="*/ 3161013 h 14570476"/>
              <a:gd name="connsiteX1247" fmla="*/ 14493532 w 22290864"/>
              <a:gd name="connsiteY1247" fmla="*/ 3163196 h 14570476"/>
              <a:gd name="connsiteX1248" fmla="*/ 14487238 w 22290864"/>
              <a:gd name="connsiteY1248" fmla="*/ 3201285 h 14570476"/>
              <a:gd name="connsiteX1249" fmla="*/ 14474313 w 22290864"/>
              <a:gd name="connsiteY1249" fmla="*/ 3249834 h 14570476"/>
              <a:gd name="connsiteX1250" fmla="*/ 14458604 w 22290864"/>
              <a:gd name="connsiteY1250" fmla="*/ 3263398 h 14570476"/>
              <a:gd name="connsiteX1251" fmla="*/ 14445792 w 22290864"/>
              <a:gd name="connsiteY1251" fmla="*/ 3274145 h 14570476"/>
              <a:gd name="connsiteX1252" fmla="*/ 14441878 w 22290864"/>
              <a:gd name="connsiteY1252" fmla="*/ 3291917 h 14570476"/>
              <a:gd name="connsiteX1253" fmla="*/ 14453858 w 22290864"/>
              <a:gd name="connsiteY1253" fmla="*/ 3309568 h 14570476"/>
              <a:gd name="connsiteX1254" fmla="*/ 14492999 w 22290864"/>
              <a:gd name="connsiteY1254" fmla="*/ 3321545 h 14570476"/>
              <a:gd name="connsiteX1255" fmla="*/ 14499999 w 22290864"/>
              <a:gd name="connsiteY1255" fmla="*/ 3320589 h 14570476"/>
              <a:gd name="connsiteX1256" fmla="*/ 6108753 w 22290864"/>
              <a:gd name="connsiteY1256" fmla="*/ 4850175 h 14570476"/>
              <a:gd name="connsiteX1257" fmla="*/ 6203001 w 22290864"/>
              <a:gd name="connsiteY1257" fmla="*/ 4798152 h 14570476"/>
              <a:gd name="connsiteX1258" fmla="*/ 6223618 w 22290864"/>
              <a:gd name="connsiteY1258" fmla="*/ 4709266 h 14570476"/>
              <a:gd name="connsiteX1259" fmla="*/ 6189931 w 22290864"/>
              <a:gd name="connsiteY1259" fmla="*/ 4634301 h 14570476"/>
              <a:gd name="connsiteX1260" fmla="*/ 6153480 w 22290864"/>
              <a:gd name="connsiteY1260" fmla="*/ 4558406 h 14570476"/>
              <a:gd name="connsiteX1261" fmla="*/ 6153274 w 22290864"/>
              <a:gd name="connsiteY1261" fmla="*/ 4452054 h 14570476"/>
              <a:gd name="connsiteX1262" fmla="*/ 6207726 w 22290864"/>
              <a:gd name="connsiteY1262" fmla="*/ 4254386 h 14570476"/>
              <a:gd name="connsiteX1263" fmla="*/ 6238067 w 22290864"/>
              <a:gd name="connsiteY1263" fmla="*/ 4148607 h 14570476"/>
              <a:gd name="connsiteX1264" fmla="*/ 6250559 w 22290864"/>
              <a:gd name="connsiteY1264" fmla="*/ 4112806 h 14570476"/>
              <a:gd name="connsiteX1265" fmla="*/ 6273162 w 22290864"/>
              <a:gd name="connsiteY1265" fmla="*/ 4114941 h 14570476"/>
              <a:gd name="connsiteX1266" fmla="*/ 6574141 w 22290864"/>
              <a:gd name="connsiteY1266" fmla="*/ 4116629 h 14570476"/>
              <a:gd name="connsiteX1267" fmla="*/ 6602008 w 22290864"/>
              <a:gd name="connsiteY1267" fmla="*/ 4113253 h 14570476"/>
              <a:gd name="connsiteX1268" fmla="*/ 6599345 w 22290864"/>
              <a:gd name="connsiteY1268" fmla="*/ 4126933 h 14570476"/>
              <a:gd name="connsiteX1269" fmla="*/ 6567300 w 22290864"/>
              <a:gd name="connsiteY1269" fmla="*/ 4194737 h 14570476"/>
              <a:gd name="connsiteX1270" fmla="*/ 6543493 w 22290864"/>
              <a:gd name="connsiteY1270" fmla="*/ 4233480 h 14570476"/>
              <a:gd name="connsiteX1271" fmla="*/ 6554224 w 22290864"/>
              <a:gd name="connsiteY1271" fmla="*/ 4327609 h 14570476"/>
              <a:gd name="connsiteX1272" fmla="*/ 6646570 w 22290864"/>
              <a:gd name="connsiteY1272" fmla="*/ 4368475 h 14570476"/>
              <a:gd name="connsiteX1273" fmla="*/ 6837874 w 22290864"/>
              <a:gd name="connsiteY1273" fmla="*/ 4274967 h 14570476"/>
              <a:gd name="connsiteX1274" fmla="*/ 6838868 w 22290864"/>
              <a:gd name="connsiteY1274" fmla="*/ 4237531 h 14570476"/>
              <a:gd name="connsiteX1275" fmla="*/ 6780626 w 22290864"/>
              <a:gd name="connsiteY1275" fmla="*/ 4159562 h 14570476"/>
              <a:gd name="connsiteX1276" fmla="*/ 6745729 w 22290864"/>
              <a:gd name="connsiteY1276" fmla="*/ 4131286 h 14570476"/>
              <a:gd name="connsiteX1277" fmla="*/ 6719300 w 22290864"/>
              <a:gd name="connsiteY1277" fmla="*/ 4095146 h 14570476"/>
              <a:gd name="connsiteX1278" fmla="*/ 6755173 w 22290864"/>
              <a:gd name="connsiteY1278" fmla="*/ 4082384 h 14570476"/>
              <a:gd name="connsiteX1279" fmla="*/ 7004382 w 22290864"/>
              <a:gd name="connsiteY1279" fmla="*/ 3987762 h 14570476"/>
              <a:gd name="connsiteX1280" fmla="*/ 7032749 w 22290864"/>
              <a:gd name="connsiteY1280" fmla="*/ 3973282 h 14570476"/>
              <a:gd name="connsiteX1281" fmla="*/ 7040790 w 22290864"/>
              <a:gd name="connsiteY1281" fmla="*/ 3985127 h 14570476"/>
              <a:gd name="connsiteX1282" fmla="*/ 7092649 w 22290864"/>
              <a:gd name="connsiteY1282" fmla="*/ 4058580 h 14570476"/>
              <a:gd name="connsiteX1283" fmla="*/ 7261442 w 22290864"/>
              <a:gd name="connsiteY1283" fmla="*/ 4315140 h 14570476"/>
              <a:gd name="connsiteX1284" fmla="*/ 7263334 w 22290864"/>
              <a:gd name="connsiteY1284" fmla="*/ 4448851 h 14570476"/>
              <a:gd name="connsiteX1285" fmla="*/ 7253823 w 22290864"/>
              <a:gd name="connsiteY1285" fmla="*/ 4504377 h 14570476"/>
              <a:gd name="connsiteX1286" fmla="*/ 7350449 w 22290864"/>
              <a:gd name="connsiteY1286" fmla="*/ 4627455 h 14570476"/>
              <a:gd name="connsiteX1287" fmla="*/ 7570573 w 22290864"/>
              <a:gd name="connsiteY1287" fmla="*/ 4546637 h 14570476"/>
              <a:gd name="connsiteX1288" fmla="*/ 7628618 w 22290864"/>
              <a:gd name="connsiteY1288" fmla="*/ 4374599 h 14570476"/>
              <a:gd name="connsiteX1289" fmla="*/ 7590678 w 22290864"/>
              <a:gd name="connsiteY1289" fmla="*/ 4327410 h 14570476"/>
              <a:gd name="connsiteX1290" fmla="*/ 7518800 w 22290864"/>
              <a:gd name="connsiteY1290" fmla="*/ 4297260 h 14570476"/>
              <a:gd name="connsiteX1291" fmla="*/ 7391341 w 22290864"/>
              <a:gd name="connsiteY1291" fmla="*/ 4237370 h 14570476"/>
              <a:gd name="connsiteX1292" fmla="*/ 7265152 w 22290864"/>
              <a:gd name="connsiteY1292" fmla="*/ 4033009 h 14570476"/>
              <a:gd name="connsiteX1293" fmla="*/ 7182208 w 22290864"/>
              <a:gd name="connsiteY1293" fmla="*/ 3878734 h 14570476"/>
              <a:gd name="connsiteX1294" fmla="*/ 7198893 w 22290864"/>
              <a:gd name="connsiteY1294" fmla="*/ 3865055 h 14570476"/>
              <a:gd name="connsiteX1295" fmla="*/ 7407769 w 22290864"/>
              <a:gd name="connsiteY1295" fmla="*/ 3662548 h 14570476"/>
              <a:gd name="connsiteX1296" fmla="*/ 7422068 w 22290864"/>
              <a:gd name="connsiteY1296" fmla="*/ 3645470 h 14570476"/>
              <a:gd name="connsiteX1297" fmla="*/ 7429842 w 22290864"/>
              <a:gd name="connsiteY1297" fmla="*/ 3655757 h 14570476"/>
              <a:gd name="connsiteX1298" fmla="*/ 7456462 w 22290864"/>
              <a:gd name="connsiteY1298" fmla="*/ 3732736 h 14570476"/>
              <a:gd name="connsiteX1299" fmla="*/ 7501076 w 22290864"/>
              <a:gd name="connsiteY1299" fmla="*/ 3818852 h 14570476"/>
              <a:gd name="connsiteX1300" fmla="*/ 7560906 w 22290864"/>
              <a:gd name="connsiteY1300" fmla="*/ 3833638 h 14570476"/>
              <a:gd name="connsiteX1301" fmla="*/ 7617573 w 22290864"/>
              <a:gd name="connsiteY1301" fmla="*/ 3811299 h 14570476"/>
              <a:gd name="connsiteX1302" fmla="*/ 7712270 w 22290864"/>
              <a:gd name="connsiteY1302" fmla="*/ 3612341 h 14570476"/>
              <a:gd name="connsiteX1303" fmla="*/ 7679023 w 22290864"/>
              <a:gd name="connsiteY1303" fmla="*/ 3569155 h 14570476"/>
              <a:gd name="connsiteX1304" fmla="*/ 7633267 w 22290864"/>
              <a:gd name="connsiteY1304" fmla="*/ 3551155 h 14570476"/>
              <a:gd name="connsiteX1305" fmla="*/ 7587063 w 22290864"/>
              <a:gd name="connsiteY1305" fmla="*/ 3555071 h 14570476"/>
              <a:gd name="connsiteX1306" fmla="*/ 7535469 w 22290864"/>
              <a:gd name="connsiteY1306" fmla="*/ 3559108 h 14570476"/>
              <a:gd name="connsiteX1307" fmla="*/ 7492194 w 22290864"/>
              <a:gd name="connsiteY1307" fmla="*/ 3550901 h 14570476"/>
              <a:gd name="connsiteX1308" fmla="*/ 7502390 w 22290864"/>
              <a:gd name="connsiteY1308" fmla="*/ 3530921 h 14570476"/>
              <a:gd name="connsiteX1309" fmla="*/ 7634797 w 22290864"/>
              <a:gd name="connsiteY1309" fmla="*/ 3246958 h 14570476"/>
              <a:gd name="connsiteX1310" fmla="*/ 7640017 w 22290864"/>
              <a:gd name="connsiteY1310" fmla="*/ 3231839 h 14570476"/>
              <a:gd name="connsiteX1311" fmla="*/ 7721458 w 22290864"/>
              <a:gd name="connsiteY1311" fmla="*/ 3245322 h 14570476"/>
              <a:gd name="connsiteX1312" fmla="*/ 7994778 w 22290864"/>
              <a:gd name="connsiteY1312" fmla="*/ 3294829 h 14570476"/>
              <a:gd name="connsiteX1313" fmla="*/ 8091183 w 22290864"/>
              <a:gd name="connsiteY1313" fmla="*/ 3343013 h 14570476"/>
              <a:gd name="connsiteX1314" fmla="*/ 8144748 w 22290864"/>
              <a:gd name="connsiteY1314" fmla="*/ 3413569 h 14570476"/>
              <a:gd name="connsiteX1315" fmla="*/ 8252514 w 22290864"/>
              <a:gd name="connsiteY1315" fmla="*/ 3489457 h 14570476"/>
              <a:gd name="connsiteX1316" fmla="*/ 8380222 w 22290864"/>
              <a:gd name="connsiteY1316" fmla="*/ 3408256 h 14570476"/>
              <a:gd name="connsiteX1317" fmla="*/ 8425618 w 22290864"/>
              <a:gd name="connsiteY1317" fmla="*/ 3245399 h 14570476"/>
              <a:gd name="connsiteX1318" fmla="*/ 8410907 w 22290864"/>
              <a:gd name="connsiteY1318" fmla="*/ 3160769 h 14570476"/>
              <a:gd name="connsiteX1319" fmla="*/ 8315156 w 22290864"/>
              <a:gd name="connsiteY1319" fmla="*/ 3086026 h 14570476"/>
              <a:gd name="connsiteX1320" fmla="*/ 8207251 w 22290864"/>
              <a:gd name="connsiteY1320" fmla="*/ 3119153 h 14570476"/>
              <a:gd name="connsiteX1321" fmla="*/ 8118302 w 22290864"/>
              <a:gd name="connsiteY1321" fmla="*/ 3158847 h 14570476"/>
              <a:gd name="connsiteX1322" fmla="*/ 7988348 w 22290864"/>
              <a:gd name="connsiteY1322" fmla="*/ 3148672 h 14570476"/>
              <a:gd name="connsiteX1323" fmla="*/ 7680280 w 22290864"/>
              <a:gd name="connsiteY1323" fmla="*/ 3061247 h 14570476"/>
              <a:gd name="connsiteX1324" fmla="*/ 7683582 w 22290864"/>
              <a:gd name="connsiteY1324" fmla="*/ 3031429 h 14570476"/>
              <a:gd name="connsiteX1325" fmla="*/ 7687169 w 22290864"/>
              <a:gd name="connsiteY1325" fmla="*/ 2722873 h 14570476"/>
              <a:gd name="connsiteX1326" fmla="*/ 7705699 w 22290864"/>
              <a:gd name="connsiteY1326" fmla="*/ 2701263 h 14570476"/>
              <a:gd name="connsiteX1327" fmla="*/ 7769054 w 22290864"/>
              <a:gd name="connsiteY1327" fmla="*/ 2734278 h 14570476"/>
              <a:gd name="connsiteX1328" fmla="*/ 7810523 w 22290864"/>
              <a:gd name="connsiteY1328" fmla="*/ 2758823 h 14570476"/>
              <a:gd name="connsiteX1329" fmla="*/ 7913685 w 22290864"/>
              <a:gd name="connsiteY1329" fmla="*/ 2724906 h 14570476"/>
              <a:gd name="connsiteX1330" fmla="*/ 7894791 w 22290864"/>
              <a:gd name="connsiteY1330" fmla="*/ 2495536 h 14570476"/>
              <a:gd name="connsiteX1331" fmla="*/ 7844275 w 22290864"/>
              <a:gd name="connsiteY1331" fmla="*/ 2459119 h 14570476"/>
              <a:gd name="connsiteX1332" fmla="*/ 7791792 w 22290864"/>
              <a:gd name="connsiteY1332" fmla="*/ 2460304 h 14570476"/>
              <a:gd name="connsiteX1333" fmla="*/ 7725112 w 22290864"/>
              <a:gd name="connsiteY1333" fmla="*/ 2521224 h 14570476"/>
              <a:gd name="connsiteX1334" fmla="*/ 7698486 w 22290864"/>
              <a:gd name="connsiteY1334" fmla="*/ 2554039 h 14570476"/>
              <a:gd name="connsiteX1335" fmla="*/ 7665326 w 22290864"/>
              <a:gd name="connsiteY1335" fmla="*/ 2577957 h 14570476"/>
              <a:gd name="connsiteX1336" fmla="*/ 7651951 w 22290864"/>
              <a:gd name="connsiteY1336" fmla="*/ 2536172 h 14570476"/>
              <a:gd name="connsiteX1337" fmla="*/ 7597314 w 22290864"/>
              <a:gd name="connsiteY1337" fmla="*/ 2375241 h 14570476"/>
              <a:gd name="connsiteX1338" fmla="*/ 7553606 w 22290864"/>
              <a:gd name="connsiteY1338" fmla="*/ 2281557 h 14570476"/>
              <a:gd name="connsiteX1339" fmla="*/ 7549547 w 22290864"/>
              <a:gd name="connsiteY1339" fmla="*/ 2274239 h 14570476"/>
              <a:gd name="connsiteX1340" fmla="*/ 7574717 w 22290864"/>
              <a:gd name="connsiteY1340" fmla="*/ 2256299 h 14570476"/>
              <a:gd name="connsiteX1341" fmla="*/ 7758063 w 22290864"/>
              <a:gd name="connsiteY1341" fmla="*/ 2126890 h 14570476"/>
              <a:gd name="connsiteX1342" fmla="*/ 7891653 w 22290864"/>
              <a:gd name="connsiteY1342" fmla="*/ 2047285 h 14570476"/>
              <a:gd name="connsiteX1343" fmla="*/ 7909774 w 22290864"/>
              <a:gd name="connsiteY1343" fmla="*/ 2041974 h 14570476"/>
              <a:gd name="connsiteX1344" fmla="*/ 7972054 w 22290864"/>
              <a:gd name="connsiteY1344" fmla="*/ 2039510 h 14570476"/>
              <a:gd name="connsiteX1345" fmla="*/ 8023125 w 22290864"/>
              <a:gd name="connsiteY1345" fmla="*/ 2048786 h 14570476"/>
              <a:gd name="connsiteX1346" fmla="*/ 8072505 w 22290864"/>
              <a:gd name="connsiteY1346" fmla="*/ 2057549 h 14570476"/>
              <a:gd name="connsiteX1347" fmla="*/ 8176500 w 22290864"/>
              <a:gd name="connsiteY1347" fmla="*/ 2007461 h 14570476"/>
              <a:gd name="connsiteX1348" fmla="*/ 8196512 w 22290864"/>
              <a:gd name="connsiteY1348" fmla="*/ 1899847 h 14570476"/>
              <a:gd name="connsiteX1349" fmla="*/ 8067548 w 22290864"/>
              <a:gd name="connsiteY1349" fmla="*/ 1699167 h 14570476"/>
              <a:gd name="connsiteX1350" fmla="*/ 7963015 w 22290864"/>
              <a:gd name="connsiteY1350" fmla="*/ 1676018 h 14570476"/>
              <a:gd name="connsiteX1351" fmla="*/ 7891520 w 22290864"/>
              <a:gd name="connsiteY1351" fmla="*/ 1727546 h 14570476"/>
              <a:gd name="connsiteX1352" fmla="*/ 7864023 w 22290864"/>
              <a:gd name="connsiteY1352" fmla="*/ 1803184 h 14570476"/>
              <a:gd name="connsiteX1353" fmla="*/ 7825090 w 22290864"/>
              <a:gd name="connsiteY1353" fmla="*/ 1897414 h 14570476"/>
              <a:gd name="connsiteX1354" fmla="*/ 7680614 w 22290864"/>
              <a:gd name="connsiteY1354" fmla="*/ 2002327 h 14570476"/>
              <a:gd name="connsiteX1355" fmla="*/ 7459157 w 22290864"/>
              <a:gd name="connsiteY1355" fmla="*/ 2124446 h 14570476"/>
              <a:gd name="connsiteX1356" fmla="*/ 7447803 w 22290864"/>
              <a:gd name="connsiteY1356" fmla="*/ 2111968 h 14570476"/>
              <a:gd name="connsiteX1357" fmla="*/ 7251511 w 22290864"/>
              <a:gd name="connsiteY1357" fmla="*/ 1902998 h 14570476"/>
              <a:gd name="connsiteX1358" fmla="*/ 7220551 w 22290864"/>
              <a:gd name="connsiteY1358" fmla="*/ 1876650 h 14570476"/>
              <a:gd name="connsiteX1359" fmla="*/ 7214913 w 22290864"/>
              <a:gd name="connsiteY1359" fmla="*/ 1871808 h 14570476"/>
              <a:gd name="connsiteX1360" fmla="*/ 7223359 w 22290864"/>
              <a:gd name="connsiteY1360" fmla="*/ 1866152 h 14570476"/>
              <a:gd name="connsiteX1361" fmla="*/ 7293721 w 22290864"/>
              <a:gd name="connsiteY1361" fmla="*/ 1843067 h 14570476"/>
              <a:gd name="connsiteX1362" fmla="*/ 7361883 w 22290864"/>
              <a:gd name="connsiteY1362" fmla="*/ 1821163 h 14570476"/>
              <a:gd name="connsiteX1363" fmla="*/ 7397197 w 22290864"/>
              <a:gd name="connsiteY1363" fmla="*/ 1751396 h 14570476"/>
              <a:gd name="connsiteX1364" fmla="*/ 7244261 w 22290864"/>
              <a:gd name="connsiteY1364" fmla="*/ 1588486 h 14570476"/>
              <a:gd name="connsiteX1365" fmla="*/ 7185161 w 22290864"/>
              <a:gd name="connsiteY1365" fmla="*/ 1583793 h 14570476"/>
              <a:gd name="connsiteX1366" fmla="*/ 7123062 w 22290864"/>
              <a:gd name="connsiteY1366" fmla="*/ 1631705 h 14570476"/>
              <a:gd name="connsiteX1367" fmla="*/ 7117556 w 22290864"/>
              <a:gd name="connsiteY1367" fmla="*/ 1710587 h 14570476"/>
              <a:gd name="connsiteX1368" fmla="*/ 7121924 w 22290864"/>
              <a:gd name="connsiteY1368" fmla="*/ 1762931 h 14570476"/>
              <a:gd name="connsiteX1369" fmla="*/ 7115771 w 22290864"/>
              <a:gd name="connsiteY1369" fmla="*/ 1800651 h 14570476"/>
              <a:gd name="connsiteX1370" fmla="*/ 7091066 w 22290864"/>
              <a:gd name="connsiteY1370" fmla="*/ 1786255 h 14570476"/>
              <a:gd name="connsiteX1371" fmla="*/ 6834034 w 22290864"/>
              <a:gd name="connsiteY1371" fmla="*/ 1665835 h 14570476"/>
              <a:gd name="connsiteX1372" fmla="*/ 6804202 w 22290864"/>
              <a:gd name="connsiteY1372" fmla="*/ 1651918 h 14570476"/>
              <a:gd name="connsiteX1373" fmla="*/ 6815703 w 22290864"/>
              <a:gd name="connsiteY1373" fmla="*/ 1584630 h 14570476"/>
              <a:gd name="connsiteX1374" fmla="*/ 6874053 w 22290864"/>
              <a:gd name="connsiteY1374" fmla="*/ 1283514 h 14570476"/>
              <a:gd name="connsiteX1375" fmla="*/ 6930351 w 22290864"/>
              <a:gd name="connsiteY1375" fmla="*/ 1202936 h 14570476"/>
              <a:gd name="connsiteX1376" fmla="*/ 6974158 w 22290864"/>
              <a:gd name="connsiteY1376" fmla="*/ 1172184 h 14570476"/>
              <a:gd name="connsiteX1377" fmla="*/ 7038859 w 22290864"/>
              <a:gd name="connsiteY1377" fmla="*/ 1118415 h 14570476"/>
              <a:gd name="connsiteX1378" fmla="*/ 7057376 w 22290864"/>
              <a:gd name="connsiteY1378" fmla="*/ 1031293 h 14570476"/>
              <a:gd name="connsiteX1379" fmla="*/ 7016104 w 22290864"/>
              <a:gd name="connsiteY1379" fmla="*/ 958829 h 14570476"/>
              <a:gd name="connsiteX1380" fmla="*/ 6866464 w 22290864"/>
              <a:gd name="connsiteY1380" fmla="*/ 889920 h 14570476"/>
              <a:gd name="connsiteX1381" fmla="*/ 6778430 w 22290864"/>
              <a:gd name="connsiteY1381" fmla="*/ 889388 h 14570476"/>
              <a:gd name="connsiteX1382" fmla="*/ 6728367 w 22290864"/>
              <a:gd name="connsiteY1382" fmla="*/ 901177 h 14570476"/>
              <a:gd name="connsiteX1383" fmla="*/ 6677270 w 22290864"/>
              <a:gd name="connsiteY1383" fmla="*/ 941994 h 14570476"/>
              <a:gd name="connsiteX1384" fmla="*/ 6659874 w 22290864"/>
              <a:gd name="connsiteY1384" fmla="*/ 977233 h 14570476"/>
              <a:gd name="connsiteX1385" fmla="*/ 6658243 w 22290864"/>
              <a:gd name="connsiteY1385" fmla="*/ 1037819 h 14570476"/>
              <a:gd name="connsiteX1386" fmla="*/ 6696134 w 22290864"/>
              <a:gd name="connsiteY1386" fmla="*/ 1116272 h 14570476"/>
              <a:gd name="connsiteX1387" fmla="*/ 6732143 w 22290864"/>
              <a:gd name="connsiteY1387" fmla="*/ 1257356 h 14570476"/>
              <a:gd name="connsiteX1388" fmla="*/ 6670661 w 22290864"/>
              <a:gd name="connsiteY1388" fmla="*/ 1492294 h 14570476"/>
              <a:gd name="connsiteX1389" fmla="*/ 6642903 w 22290864"/>
              <a:gd name="connsiteY1389" fmla="*/ 1588614 h 14570476"/>
              <a:gd name="connsiteX1390" fmla="*/ 6635048 w 22290864"/>
              <a:gd name="connsiteY1390" fmla="*/ 1616407 h 14570476"/>
              <a:gd name="connsiteX1391" fmla="*/ 6616922 w 22290864"/>
              <a:gd name="connsiteY1391" fmla="*/ 1613505 h 14570476"/>
              <a:gd name="connsiteX1392" fmla="*/ 6309165 w 22290864"/>
              <a:gd name="connsiteY1392" fmla="*/ 1606167 h 14570476"/>
              <a:gd name="connsiteX1393" fmla="*/ 6275453 w 22290864"/>
              <a:gd name="connsiteY1393" fmla="*/ 1609342 h 14570476"/>
              <a:gd name="connsiteX1394" fmla="*/ 6278255 w 22290864"/>
              <a:gd name="connsiteY1394" fmla="*/ 1597642 h 14570476"/>
              <a:gd name="connsiteX1395" fmla="*/ 6309928 w 22290864"/>
              <a:gd name="connsiteY1395" fmla="*/ 1533508 h 14570476"/>
              <a:gd name="connsiteX1396" fmla="*/ 6340766 w 22290864"/>
              <a:gd name="connsiteY1396" fmla="*/ 1443472 h 14570476"/>
              <a:gd name="connsiteX1397" fmla="*/ 6299840 w 22290864"/>
              <a:gd name="connsiteY1397" fmla="*/ 1382369 h 14570476"/>
              <a:gd name="connsiteX1398" fmla="*/ 6169813 w 22290864"/>
              <a:gd name="connsiteY1398" fmla="*/ 1363591 h 14570476"/>
              <a:gd name="connsiteX1399" fmla="*/ 6054631 w 22290864"/>
              <a:gd name="connsiteY1399" fmla="*/ 1423211 h 14570476"/>
              <a:gd name="connsiteX1400" fmla="*/ 6038467 w 22290864"/>
              <a:gd name="connsiteY1400" fmla="*/ 1499512 h 14570476"/>
              <a:gd name="connsiteX1401" fmla="*/ 6099377 w 22290864"/>
              <a:gd name="connsiteY1401" fmla="*/ 1572014 h 14570476"/>
              <a:gd name="connsiteX1402" fmla="*/ 6134802 w 22290864"/>
              <a:gd name="connsiteY1402" fmla="*/ 1602204 h 14570476"/>
              <a:gd name="connsiteX1403" fmla="*/ 6154147 w 22290864"/>
              <a:gd name="connsiteY1403" fmla="*/ 1629742 h 14570476"/>
              <a:gd name="connsiteX1404" fmla="*/ 6124713 w 22290864"/>
              <a:gd name="connsiteY1404" fmla="*/ 1637994 h 14570476"/>
              <a:gd name="connsiteX1405" fmla="*/ 5854114 w 22290864"/>
              <a:gd name="connsiteY1405" fmla="*/ 1739889 h 14570476"/>
              <a:gd name="connsiteX1406" fmla="*/ 5833547 w 22290864"/>
              <a:gd name="connsiteY1406" fmla="*/ 1749625 h 14570476"/>
              <a:gd name="connsiteX1407" fmla="*/ 5709835 w 22290864"/>
              <a:gd name="connsiteY1407" fmla="*/ 1574893 h 14570476"/>
              <a:gd name="connsiteX1408" fmla="*/ 5609208 w 22290864"/>
              <a:gd name="connsiteY1408" fmla="*/ 1394598 h 14570476"/>
              <a:gd name="connsiteX1409" fmla="*/ 5618077 w 22290864"/>
              <a:gd name="connsiteY1409" fmla="*/ 1285088 h 14570476"/>
              <a:gd name="connsiteX1410" fmla="*/ 5624050 w 22290864"/>
              <a:gd name="connsiteY1410" fmla="*/ 1208932 h 14570476"/>
              <a:gd name="connsiteX1411" fmla="*/ 5612928 w 22290864"/>
              <a:gd name="connsiteY1411" fmla="*/ 1176779 h 14570476"/>
              <a:gd name="connsiteX1412" fmla="*/ 5429771 w 22290864"/>
              <a:gd name="connsiteY1412" fmla="*/ 1125037 h 14570476"/>
              <a:gd name="connsiteX1413" fmla="*/ 5268576 w 22290864"/>
              <a:gd name="connsiteY1413" fmla="*/ 1243435 h 14570476"/>
              <a:gd name="connsiteX1414" fmla="*/ 5243198 w 22290864"/>
              <a:gd name="connsiteY1414" fmla="*/ 1299879 h 14570476"/>
              <a:gd name="connsiteX1415" fmla="*/ 5328882 w 22290864"/>
              <a:gd name="connsiteY1415" fmla="*/ 1436252 h 14570476"/>
              <a:gd name="connsiteX1416" fmla="*/ 5377245 w 22290864"/>
              <a:gd name="connsiteY1416" fmla="*/ 1449598 h 14570476"/>
              <a:gd name="connsiteX1417" fmla="*/ 5457114 w 22290864"/>
              <a:gd name="connsiteY1417" fmla="*/ 1480782 h 14570476"/>
              <a:gd name="connsiteX1418" fmla="*/ 5591436 w 22290864"/>
              <a:gd name="connsiteY1418" fmla="*/ 1668323 h 14570476"/>
              <a:gd name="connsiteX1419" fmla="*/ 5620407 w 22290864"/>
              <a:gd name="connsiteY1419" fmla="*/ 1720455 h 14570476"/>
              <a:gd name="connsiteX1420" fmla="*/ 5663392 w 22290864"/>
              <a:gd name="connsiteY1420" fmla="*/ 1798235 h 14570476"/>
              <a:gd name="connsiteX1421" fmla="*/ 5687586 w 22290864"/>
              <a:gd name="connsiteY1421" fmla="*/ 1842371 h 14570476"/>
              <a:gd name="connsiteX1422" fmla="*/ 5672836 w 22290864"/>
              <a:gd name="connsiteY1422" fmla="*/ 1853315 h 14570476"/>
              <a:gd name="connsiteX1423" fmla="*/ 5463010 w 22290864"/>
              <a:gd name="connsiteY1423" fmla="*/ 2053781 h 14570476"/>
              <a:gd name="connsiteX1424" fmla="*/ 5441804 w 22290864"/>
              <a:gd name="connsiteY1424" fmla="*/ 2072644 h 14570476"/>
              <a:gd name="connsiteX1425" fmla="*/ 5418420 w 22290864"/>
              <a:gd name="connsiteY1425" fmla="*/ 2000519 h 14570476"/>
              <a:gd name="connsiteX1426" fmla="*/ 5406046 w 22290864"/>
              <a:gd name="connsiteY1426" fmla="*/ 1950550 h 14570476"/>
              <a:gd name="connsiteX1427" fmla="*/ 5375502 w 22290864"/>
              <a:gd name="connsiteY1427" fmla="*/ 1916117 h 14570476"/>
              <a:gd name="connsiteX1428" fmla="*/ 5252823 w 22290864"/>
              <a:gd name="connsiteY1428" fmla="*/ 1927335 h 14570476"/>
              <a:gd name="connsiteX1429" fmla="*/ 5162974 w 22290864"/>
              <a:gd name="connsiteY1429" fmla="*/ 2121855 h 14570476"/>
              <a:gd name="connsiteX1430" fmla="*/ 5240614 w 22290864"/>
              <a:gd name="connsiteY1430" fmla="*/ 2183274 h 14570476"/>
              <a:gd name="connsiteX1431" fmla="*/ 5291073 w 22290864"/>
              <a:gd name="connsiteY1431" fmla="*/ 2179631 h 14570476"/>
              <a:gd name="connsiteX1432" fmla="*/ 5361893 w 22290864"/>
              <a:gd name="connsiteY1432" fmla="*/ 2177907 h 14570476"/>
              <a:gd name="connsiteX1433" fmla="*/ 5368782 w 22290864"/>
              <a:gd name="connsiteY1433" fmla="*/ 2179531 h 14570476"/>
              <a:gd name="connsiteX1434" fmla="*/ 5349207 w 22290864"/>
              <a:gd name="connsiteY1434" fmla="*/ 2213741 h 14570476"/>
              <a:gd name="connsiteX1435" fmla="*/ 5229137 w 22290864"/>
              <a:gd name="connsiteY1435" fmla="*/ 2477356 h 14570476"/>
              <a:gd name="connsiteX1436" fmla="*/ 5219558 w 22290864"/>
              <a:gd name="connsiteY1436" fmla="*/ 2504442 h 14570476"/>
              <a:gd name="connsiteX1437" fmla="*/ 4942513 w 22290864"/>
              <a:gd name="connsiteY1437" fmla="*/ 2456578 h 14570476"/>
              <a:gd name="connsiteX1438" fmla="*/ 4794270 w 22290864"/>
              <a:gd name="connsiteY1438" fmla="*/ 2401654 h 14570476"/>
              <a:gd name="connsiteX1439" fmla="*/ 4740099 w 22290864"/>
              <a:gd name="connsiteY1439" fmla="*/ 2333406 h 14570476"/>
              <a:gd name="connsiteX1440" fmla="*/ 4710850 w 22290864"/>
              <a:gd name="connsiteY1440" fmla="*/ 2291338 h 14570476"/>
              <a:gd name="connsiteX1441" fmla="*/ 4659756 w 22290864"/>
              <a:gd name="connsiteY1441" fmla="*/ 2256221 h 14570476"/>
              <a:gd name="connsiteX1442" fmla="*/ 4574562 w 22290864"/>
              <a:gd name="connsiteY1442" fmla="*/ 2259409 h 14570476"/>
              <a:gd name="connsiteX1443" fmla="*/ 4455524 w 22290864"/>
              <a:gd name="connsiteY1443" fmla="*/ 2472959 h 14570476"/>
              <a:gd name="connsiteX1444" fmla="*/ 4458291 w 22290864"/>
              <a:gd name="connsiteY1444" fmla="*/ 2529985 h 14570476"/>
              <a:gd name="connsiteX1445" fmla="*/ 4484228 w 22290864"/>
              <a:gd name="connsiteY1445" fmla="*/ 2606481 h 14570476"/>
              <a:gd name="connsiteX1446" fmla="*/ 4571220 w 22290864"/>
              <a:gd name="connsiteY1446" fmla="*/ 2654676 h 14570476"/>
              <a:gd name="connsiteX1447" fmla="*/ 4631803 w 22290864"/>
              <a:gd name="connsiteY1447" fmla="*/ 2643487 h 14570476"/>
              <a:gd name="connsiteX1448" fmla="*/ 4674087 w 22290864"/>
              <a:gd name="connsiteY1448" fmla="*/ 2620209 h 14570476"/>
              <a:gd name="connsiteX1449" fmla="*/ 4808753 w 22290864"/>
              <a:gd name="connsiteY1449" fmla="*/ 2576082 h 14570476"/>
              <a:gd name="connsiteX1450" fmla="*/ 5057068 w 22290864"/>
              <a:gd name="connsiteY1450" fmla="*/ 2637488 h 14570476"/>
              <a:gd name="connsiteX1451" fmla="*/ 5154384 w 22290864"/>
              <a:gd name="connsiteY1451" fmla="*/ 2665281 h 14570476"/>
              <a:gd name="connsiteX1452" fmla="*/ 5183020 w 22290864"/>
              <a:gd name="connsiteY1452" fmla="*/ 2673394 h 14570476"/>
              <a:gd name="connsiteX1453" fmla="*/ 5181192 w 22290864"/>
              <a:gd name="connsiteY1453" fmla="*/ 2684927 h 14570476"/>
              <a:gd name="connsiteX1454" fmla="*/ 5174980 w 22290864"/>
              <a:gd name="connsiteY1454" fmla="*/ 2987522 h 14570476"/>
              <a:gd name="connsiteX1455" fmla="*/ 5175743 w 22290864"/>
              <a:gd name="connsiteY1455" fmla="*/ 3018847 h 14570476"/>
              <a:gd name="connsiteX1456" fmla="*/ 5110576 w 22290864"/>
              <a:gd name="connsiteY1456" fmla="*/ 2986945 h 14570476"/>
              <a:gd name="connsiteX1457" fmla="*/ 5021194 w 22290864"/>
              <a:gd name="connsiteY1457" fmla="*/ 2955187 h 14570476"/>
              <a:gd name="connsiteX1458" fmla="*/ 4959773 w 22290864"/>
              <a:gd name="connsiteY1458" fmla="*/ 2995371 h 14570476"/>
              <a:gd name="connsiteX1459" fmla="*/ 4939743 w 22290864"/>
              <a:gd name="connsiteY1459" fmla="*/ 3050296 h 14570476"/>
              <a:gd name="connsiteX1460" fmla="*/ 5018831 w 22290864"/>
              <a:gd name="connsiteY1460" fmla="*/ 3254518 h 14570476"/>
              <a:gd name="connsiteX1461" fmla="*/ 5069690 w 22290864"/>
              <a:gd name="connsiteY1461" fmla="*/ 3260223 h 14570476"/>
              <a:gd name="connsiteX1462" fmla="*/ 5143148 w 22290864"/>
              <a:gd name="connsiteY1462" fmla="*/ 3204953 h 14570476"/>
              <a:gd name="connsiteX1463" fmla="*/ 5189645 w 22290864"/>
              <a:gd name="connsiteY1463" fmla="*/ 3152502 h 14570476"/>
              <a:gd name="connsiteX1464" fmla="*/ 5199965 w 22290864"/>
              <a:gd name="connsiteY1464" fmla="*/ 3144923 h 14570476"/>
              <a:gd name="connsiteX1465" fmla="*/ 5202706 w 22290864"/>
              <a:gd name="connsiteY1465" fmla="*/ 3155072 h 14570476"/>
              <a:gd name="connsiteX1466" fmla="*/ 5214201 w 22290864"/>
              <a:gd name="connsiteY1466" fmla="*/ 3197579 h 14570476"/>
              <a:gd name="connsiteX1467" fmla="*/ 5310300 w 22290864"/>
              <a:gd name="connsiteY1467" fmla="*/ 3443763 h 14570476"/>
              <a:gd name="connsiteX1468" fmla="*/ 5324291 w 22290864"/>
              <a:gd name="connsiteY1468" fmla="*/ 3471617 h 14570476"/>
              <a:gd name="connsiteX1469" fmla="*/ 5297481 w 22290864"/>
              <a:gd name="connsiteY1469" fmla="*/ 3492844 h 14570476"/>
              <a:gd name="connsiteX1470" fmla="*/ 4974628 w 22290864"/>
              <a:gd name="connsiteY1470" fmla="*/ 3693056 h 14570476"/>
              <a:gd name="connsiteX1471" fmla="*/ 4871502 w 22290864"/>
              <a:gd name="connsiteY1471" fmla="*/ 3686295 h 14570476"/>
              <a:gd name="connsiteX1472" fmla="*/ 4745058 w 22290864"/>
              <a:gd name="connsiteY1472" fmla="*/ 3697756 h 14570476"/>
              <a:gd name="connsiteX1473" fmla="*/ 4692992 w 22290864"/>
              <a:gd name="connsiteY1473" fmla="*/ 3787827 h 14570476"/>
              <a:gd name="connsiteX1474" fmla="*/ 4710412 w 22290864"/>
              <a:gd name="connsiteY1474" fmla="*/ 3889424 h 14570476"/>
              <a:gd name="connsiteX1475" fmla="*/ 4870771 w 22290864"/>
              <a:gd name="connsiteY1475" fmla="*/ 4057071 h 14570476"/>
              <a:gd name="connsiteX1476" fmla="*/ 4921975 w 22290864"/>
              <a:gd name="connsiteY1476" fmla="*/ 4060113 h 14570476"/>
              <a:gd name="connsiteX1477" fmla="*/ 5007082 w 22290864"/>
              <a:gd name="connsiteY1477" fmla="*/ 3996834 h 14570476"/>
              <a:gd name="connsiteX1478" fmla="*/ 5029091 w 22290864"/>
              <a:gd name="connsiteY1478" fmla="*/ 3927746 h 14570476"/>
              <a:gd name="connsiteX1479" fmla="*/ 5055525 w 22290864"/>
              <a:gd name="connsiteY1479" fmla="*/ 3854092 h 14570476"/>
              <a:gd name="connsiteX1480" fmla="*/ 5139903 w 22290864"/>
              <a:gd name="connsiteY1480" fmla="*/ 3773709 h 14570476"/>
              <a:gd name="connsiteX1481" fmla="*/ 5253761 w 22290864"/>
              <a:gd name="connsiteY1481" fmla="*/ 3708707 h 14570476"/>
              <a:gd name="connsiteX1482" fmla="*/ 5384595 w 22290864"/>
              <a:gd name="connsiteY1482" fmla="*/ 3636386 h 14570476"/>
              <a:gd name="connsiteX1483" fmla="*/ 5418890 w 22290864"/>
              <a:gd name="connsiteY1483" fmla="*/ 3619086 h 14570476"/>
              <a:gd name="connsiteX1484" fmla="*/ 5436872 w 22290864"/>
              <a:gd name="connsiteY1484" fmla="*/ 3639845 h 14570476"/>
              <a:gd name="connsiteX1485" fmla="*/ 5632307 w 22290864"/>
              <a:gd name="connsiteY1485" fmla="*/ 3839145 h 14570476"/>
              <a:gd name="connsiteX1486" fmla="*/ 5652575 w 22290864"/>
              <a:gd name="connsiteY1486" fmla="*/ 3855705 h 14570476"/>
              <a:gd name="connsiteX1487" fmla="*/ 5645002 w 22290864"/>
              <a:gd name="connsiteY1487" fmla="*/ 3860609 h 14570476"/>
              <a:gd name="connsiteX1488" fmla="*/ 5572370 w 22290864"/>
              <a:gd name="connsiteY1488" fmla="*/ 3884483 h 14570476"/>
              <a:gd name="connsiteX1489" fmla="*/ 5485288 w 22290864"/>
              <a:gd name="connsiteY1489" fmla="*/ 3928065 h 14570476"/>
              <a:gd name="connsiteX1490" fmla="*/ 5494158 w 22290864"/>
              <a:gd name="connsiteY1490" fmla="*/ 4047557 h 14570476"/>
              <a:gd name="connsiteX1491" fmla="*/ 5553316 w 22290864"/>
              <a:gd name="connsiteY1491" fmla="*/ 4106334 h 14570476"/>
              <a:gd name="connsiteX1492" fmla="*/ 5679473 w 22290864"/>
              <a:gd name="connsiteY1492" fmla="*/ 4144608 h 14570476"/>
              <a:gd name="connsiteX1493" fmla="*/ 5736814 w 22290864"/>
              <a:gd name="connsiteY1493" fmla="*/ 4106327 h 14570476"/>
              <a:gd name="connsiteX1494" fmla="*/ 5749942 w 22290864"/>
              <a:gd name="connsiteY1494" fmla="*/ 4026339 h 14570476"/>
              <a:gd name="connsiteX1495" fmla="*/ 5745752 w 22290864"/>
              <a:gd name="connsiteY1495" fmla="*/ 3949321 h 14570476"/>
              <a:gd name="connsiteX1496" fmla="*/ 5768542 w 22290864"/>
              <a:gd name="connsiteY1496" fmla="*/ 3936198 h 14570476"/>
              <a:gd name="connsiteX1497" fmla="*/ 6048432 w 22290864"/>
              <a:gd name="connsiteY1497" fmla="*/ 4064918 h 14570476"/>
              <a:gd name="connsiteX1498" fmla="*/ 6076918 w 22290864"/>
              <a:gd name="connsiteY1498" fmla="*/ 4075662 h 14570476"/>
              <a:gd name="connsiteX1499" fmla="*/ 6045952 w 22290864"/>
              <a:gd name="connsiteY1499" fmla="*/ 4263091 h 14570476"/>
              <a:gd name="connsiteX1500" fmla="*/ 5982345 w 22290864"/>
              <a:gd name="connsiteY1500" fmla="*/ 4501998 h 14570476"/>
              <a:gd name="connsiteX1501" fmla="*/ 5905045 w 22290864"/>
              <a:gd name="connsiteY1501" fmla="*/ 4568746 h 14570476"/>
              <a:gd name="connsiteX1502" fmla="*/ 5841995 w 22290864"/>
              <a:gd name="connsiteY1502" fmla="*/ 4621631 h 14570476"/>
              <a:gd name="connsiteX1503" fmla="*/ 5822734 w 22290864"/>
              <a:gd name="connsiteY1503" fmla="*/ 4709081 h 14570476"/>
              <a:gd name="connsiteX1504" fmla="*/ 5881699 w 22290864"/>
              <a:gd name="connsiteY1504" fmla="*/ 4795941 h 14570476"/>
              <a:gd name="connsiteX1505" fmla="*/ 6074301 w 22290864"/>
              <a:gd name="connsiteY1505" fmla="*/ 4854879 h 14570476"/>
              <a:gd name="connsiteX1506" fmla="*/ 6108753 w 22290864"/>
              <a:gd name="connsiteY1506" fmla="*/ 4850175 h 14570476"/>
              <a:gd name="connsiteX1507" fmla="*/ 8247043 w 22290864"/>
              <a:gd name="connsiteY1507" fmla="*/ 4553064 h 14570476"/>
              <a:gd name="connsiteX1508" fmla="*/ 8253341 w 22290864"/>
              <a:gd name="connsiteY1508" fmla="*/ 4549117 h 14570476"/>
              <a:gd name="connsiteX1509" fmla="*/ 8267128 w 22290864"/>
              <a:gd name="connsiteY1509" fmla="*/ 4530691 h 14570476"/>
              <a:gd name="connsiteX1510" fmla="*/ 8263327 w 22290864"/>
              <a:gd name="connsiteY1510" fmla="*/ 4511559 h 14570476"/>
              <a:gd name="connsiteX1511" fmla="*/ 8250169 w 22290864"/>
              <a:gd name="connsiteY1511" fmla="*/ 4499916 h 14570476"/>
              <a:gd name="connsiteX1512" fmla="*/ 8236392 w 22290864"/>
              <a:gd name="connsiteY1512" fmla="*/ 4488336 h 14570476"/>
              <a:gd name="connsiteX1513" fmla="*/ 8226997 w 22290864"/>
              <a:gd name="connsiteY1513" fmla="*/ 4467633 h 14570476"/>
              <a:gd name="connsiteX1514" fmla="*/ 8220220 w 22290864"/>
              <a:gd name="connsiteY1514" fmla="*/ 4424331 h 14570476"/>
              <a:gd name="connsiteX1515" fmla="*/ 8216827 w 22290864"/>
              <a:gd name="connsiteY1515" fmla="*/ 4401053 h 14570476"/>
              <a:gd name="connsiteX1516" fmla="*/ 8216112 w 22290864"/>
              <a:gd name="connsiteY1516" fmla="*/ 4392978 h 14570476"/>
              <a:gd name="connsiteX1517" fmla="*/ 8220704 w 22290864"/>
              <a:gd name="connsiteY1517" fmla="*/ 4391406 h 14570476"/>
              <a:gd name="connsiteX1518" fmla="*/ 8279493 w 22290864"/>
              <a:gd name="connsiteY1518" fmla="*/ 4365262 h 14570476"/>
              <a:gd name="connsiteX1519" fmla="*/ 8284626 w 22290864"/>
              <a:gd name="connsiteY1519" fmla="*/ 4362152 h 14570476"/>
              <a:gd name="connsiteX1520" fmla="*/ 8285310 w 22290864"/>
              <a:gd name="connsiteY1520" fmla="*/ 4365052 h 14570476"/>
              <a:gd name="connsiteX1521" fmla="*/ 8285031 w 22290864"/>
              <a:gd name="connsiteY1521" fmla="*/ 4381081 h 14570476"/>
              <a:gd name="connsiteX1522" fmla="*/ 8283800 w 22290864"/>
              <a:gd name="connsiteY1522" fmla="*/ 4390724 h 14570476"/>
              <a:gd name="connsiteX1523" fmla="*/ 8294170 w 22290864"/>
              <a:gd name="connsiteY1523" fmla="*/ 4408120 h 14570476"/>
              <a:gd name="connsiteX1524" fmla="*/ 8315757 w 22290864"/>
              <a:gd name="connsiteY1524" fmla="*/ 4407959 h 14570476"/>
              <a:gd name="connsiteX1525" fmla="*/ 8344805 w 22290864"/>
              <a:gd name="connsiteY1525" fmla="*/ 4372913 h 14570476"/>
              <a:gd name="connsiteX1526" fmla="*/ 8341706 w 22290864"/>
              <a:gd name="connsiteY1526" fmla="*/ 4365532 h 14570476"/>
              <a:gd name="connsiteX1527" fmla="*/ 8323500 w 22290864"/>
              <a:gd name="connsiteY1527" fmla="*/ 4355464 h 14570476"/>
              <a:gd name="connsiteX1528" fmla="*/ 8314214 w 22290864"/>
              <a:gd name="connsiteY1528" fmla="*/ 4353024 h 14570476"/>
              <a:gd name="connsiteX1529" fmla="*/ 8305886 w 22290864"/>
              <a:gd name="connsiteY1529" fmla="*/ 4348308 h 14570476"/>
              <a:gd name="connsiteX1530" fmla="*/ 8311753 w 22290864"/>
              <a:gd name="connsiteY1530" fmla="*/ 4342666 h 14570476"/>
              <a:gd name="connsiteX1531" fmla="*/ 8351985 w 22290864"/>
              <a:gd name="connsiteY1531" fmla="*/ 4302311 h 14570476"/>
              <a:gd name="connsiteX1532" fmla="*/ 8356238 w 22290864"/>
              <a:gd name="connsiteY1532" fmla="*/ 4296994 h 14570476"/>
              <a:gd name="connsiteX1533" fmla="*/ 8358846 w 22290864"/>
              <a:gd name="connsiteY1533" fmla="*/ 4298595 h 14570476"/>
              <a:gd name="connsiteX1534" fmla="*/ 8375411 w 22290864"/>
              <a:gd name="connsiteY1534" fmla="*/ 4308344 h 14570476"/>
              <a:gd name="connsiteX1535" fmla="*/ 8430865 w 22290864"/>
              <a:gd name="connsiteY1535" fmla="*/ 4343484 h 14570476"/>
              <a:gd name="connsiteX1536" fmla="*/ 8442994 w 22290864"/>
              <a:gd name="connsiteY1536" fmla="*/ 4369369 h 14570476"/>
              <a:gd name="connsiteX1537" fmla="*/ 8446025 w 22290864"/>
              <a:gd name="connsiteY1537" fmla="*/ 4381024 h 14570476"/>
              <a:gd name="connsiteX1538" fmla="*/ 8475677 w 22290864"/>
              <a:gd name="connsiteY1538" fmla="*/ 4396505 h 14570476"/>
              <a:gd name="connsiteX1539" fmla="*/ 8511456 w 22290864"/>
              <a:gd name="connsiteY1539" fmla="*/ 4361397 h 14570476"/>
              <a:gd name="connsiteX1540" fmla="*/ 8507633 w 22290864"/>
              <a:gd name="connsiteY1540" fmla="*/ 4322773 h 14570476"/>
              <a:gd name="connsiteX1541" fmla="*/ 8496091 w 22290864"/>
              <a:gd name="connsiteY1541" fmla="*/ 4316916 h 14570476"/>
              <a:gd name="connsiteX1542" fmla="*/ 8479434 w 22290864"/>
              <a:gd name="connsiteY1542" fmla="*/ 4317364 h 14570476"/>
              <a:gd name="connsiteX1543" fmla="*/ 8449333 w 22290864"/>
              <a:gd name="connsiteY1543" fmla="*/ 4316906 h 14570476"/>
              <a:gd name="connsiteX1544" fmla="*/ 8406771 w 22290864"/>
              <a:gd name="connsiteY1544" fmla="*/ 4288189 h 14570476"/>
              <a:gd name="connsiteX1545" fmla="*/ 8377041 w 22290864"/>
              <a:gd name="connsiteY1545" fmla="*/ 4265427 h 14570476"/>
              <a:gd name="connsiteX1546" fmla="*/ 8379089 w 22290864"/>
              <a:gd name="connsiteY1546" fmla="*/ 4261294 h 14570476"/>
              <a:gd name="connsiteX1547" fmla="*/ 8401973 w 22290864"/>
              <a:gd name="connsiteY1547" fmla="*/ 4203466 h 14570476"/>
              <a:gd name="connsiteX1548" fmla="*/ 8403257 w 22290864"/>
              <a:gd name="connsiteY1548" fmla="*/ 4198881 h 14570476"/>
              <a:gd name="connsiteX1549" fmla="*/ 8405677 w 22290864"/>
              <a:gd name="connsiteY1549" fmla="*/ 4200201 h 14570476"/>
              <a:gd name="connsiteX1550" fmla="*/ 8417634 w 22290864"/>
              <a:gd name="connsiteY1550" fmla="*/ 4212858 h 14570476"/>
              <a:gd name="connsiteX1551" fmla="*/ 8433901 w 22290864"/>
              <a:gd name="connsiteY1551" fmla="*/ 4225712 h 14570476"/>
              <a:gd name="connsiteX1552" fmla="*/ 8446858 w 22290864"/>
              <a:gd name="connsiteY1552" fmla="*/ 4223330 h 14570476"/>
              <a:gd name="connsiteX1553" fmla="*/ 8455934 w 22290864"/>
              <a:gd name="connsiteY1553" fmla="*/ 4213993 h 14570476"/>
              <a:gd name="connsiteX1554" fmla="*/ 8456884 w 22290864"/>
              <a:gd name="connsiteY1554" fmla="*/ 4166900 h 14570476"/>
              <a:gd name="connsiteX1555" fmla="*/ 8446608 w 22290864"/>
              <a:gd name="connsiteY1555" fmla="*/ 4161411 h 14570476"/>
              <a:gd name="connsiteX1556" fmla="*/ 8436110 w 22290864"/>
              <a:gd name="connsiteY1556" fmla="*/ 4161928 h 14570476"/>
              <a:gd name="connsiteX1557" fmla="*/ 8427452 w 22290864"/>
              <a:gd name="connsiteY1557" fmla="*/ 4166755 h 14570476"/>
              <a:gd name="connsiteX1558" fmla="*/ 8417755 w 22290864"/>
              <a:gd name="connsiteY1558" fmla="*/ 4172080 h 14570476"/>
              <a:gd name="connsiteX1559" fmla="*/ 8408602 w 22290864"/>
              <a:gd name="connsiteY1559" fmla="*/ 4174287 h 14570476"/>
              <a:gd name="connsiteX1560" fmla="*/ 8408831 w 22290864"/>
              <a:gd name="connsiteY1560" fmla="*/ 4169498 h 14570476"/>
              <a:gd name="connsiteX1561" fmla="*/ 8409652 w 22290864"/>
              <a:gd name="connsiteY1561" fmla="*/ 4102525 h 14570476"/>
              <a:gd name="connsiteX1562" fmla="*/ 8409339 w 22290864"/>
              <a:gd name="connsiteY1562" fmla="*/ 4099121 h 14570476"/>
              <a:gd name="connsiteX1563" fmla="*/ 8426392 w 22290864"/>
              <a:gd name="connsiteY1563" fmla="*/ 4094584 h 14570476"/>
              <a:gd name="connsiteX1564" fmla="*/ 8483999 w 22290864"/>
              <a:gd name="connsiteY1564" fmla="*/ 4080189 h 14570476"/>
              <a:gd name="connsiteX1565" fmla="*/ 8507020 w 22290864"/>
              <a:gd name="connsiteY1565" fmla="*/ 4081097 h 14570476"/>
              <a:gd name="connsiteX1566" fmla="*/ 8523662 w 22290864"/>
              <a:gd name="connsiteY1566" fmla="*/ 4090132 h 14570476"/>
              <a:gd name="connsiteX1567" fmla="*/ 8551334 w 22290864"/>
              <a:gd name="connsiteY1567" fmla="*/ 4095439 h 14570476"/>
              <a:gd name="connsiteX1568" fmla="*/ 8569074 w 22290864"/>
              <a:gd name="connsiteY1568" fmla="*/ 4068385 h 14570476"/>
              <a:gd name="connsiteX1569" fmla="*/ 8563594 w 22290864"/>
              <a:gd name="connsiteY1569" fmla="*/ 4032662 h 14570476"/>
              <a:gd name="connsiteX1570" fmla="*/ 8553284 w 22290864"/>
              <a:gd name="connsiteY1570" fmla="*/ 4017467 h 14570476"/>
              <a:gd name="connsiteX1571" fmla="*/ 8528054 w 22290864"/>
              <a:gd name="connsiteY1571" fmla="*/ 4011327 h 14570476"/>
              <a:gd name="connsiteX1572" fmla="*/ 8509944 w 22290864"/>
              <a:gd name="connsiteY1572" fmla="*/ 4027272 h 14570476"/>
              <a:gd name="connsiteX1573" fmla="*/ 8496105 w 22290864"/>
              <a:gd name="connsiteY1573" fmla="*/ 4042830 h 14570476"/>
              <a:gd name="connsiteX1574" fmla="*/ 8469891 w 22290864"/>
              <a:gd name="connsiteY1574" fmla="*/ 4052278 h 14570476"/>
              <a:gd name="connsiteX1575" fmla="*/ 8402179 w 22290864"/>
              <a:gd name="connsiteY1575" fmla="*/ 4062342 h 14570476"/>
              <a:gd name="connsiteX1576" fmla="*/ 8400199 w 22290864"/>
              <a:gd name="connsiteY1576" fmla="*/ 4056242 h 14570476"/>
              <a:gd name="connsiteX1577" fmla="*/ 8373758 w 22290864"/>
              <a:gd name="connsiteY1577" fmla="*/ 3995809 h 14570476"/>
              <a:gd name="connsiteX1578" fmla="*/ 8375467 w 22290864"/>
              <a:gd name="connsiteY1578" fmla="*/ 3989968 h 14570476"/>
              <a:gd name="connsiteX1579" fmla="*/ 8390715 w 22290864"/>
              <a:gd name="connsiteY1579" fmla="*/ 3990828 h 14570476"/>
              <a:gd name="connsiteX1580" fmla="*/ 8400953 w 22290864"/>
              <a:gd name="connsiteY1580" fmla="*/ 3991963 h 14570476"/>
              <a:gd name="connsiteX1581" fmla="*/ 8418070 w 22290864"/>
              <a:gd name="connsiteY1581" fmla="*/ 3976281 h 14570476"/>
              <a:gd name="connsiteX1582" fmla="*/ 8394214 w 22290864"/>
              <a:gd name="connsiteY1582" fmla="*/ 3933253 h 14570476"/>
              <a:gd name="connsiteX1583" fmla="*/ 8381168 w 22290864"/>
              <a:gd name="connsiteY1583" fmla="*/ 3930601 h 14570476"/>
              <a:gd name="connsiteX1584" fmla="*/ 8371047 w 22290864"/>
              <a:gd name="connsiteY1584" fmla="*/ 3935449 h 14570476"/>
              <a:gd name="connsiteX1585" fmla="*/ 8363413 w 22290864"/>
              <a:gd name="connsiteY1585" fmla="*/ 3953183 h 14570476"/>
              <a:gd name="connsiteX1586" fmla="*/ 8361112 w 22290864"/>
              <a:gd name="connsiteY1586" fmla="*/ 3961918 h 14570476"/>
              <a:gd name="connsiteX1587" fmla="*/ 8356755 w 22290864"/>
              <a:gd name="connsiteY1587" fmla="*/ 3969495 h 14570476"/>
              <a:gd name="connsiteX1588" fmla="*/ 8350474 w 22290864"/>
              <a:gd name="connsiteY1588" fmla="*/ 3962530 h 14570476"/>
              <a:gd name="connsiteX1589" fmla="*/ 8325673 w 22290864"/>
              <a:gd name="connsiteY1589" fmla="*/ 3935981 h 14570476"/>
              <a:gd name="connsiteX1590" fmla="*/ 8308918 w 22290864"/>
              <a:gd name="connsiteY1590" fmla="*/ 3921573 h 14570476"/>
              <a:gd name="connsiteX1591" fmla="*/ 8307483 w 22290864"/>
              <a:gd name="connsiteY1591" fmla="*/ 3920504 h 14570476"/>
              <a:gd name="connsiteX1592" fmla="*/ 8310809 w 22290864"/>
              <a:gd name="connsiteY1592" fmla="*/ 3914795 h 14570476"/>
              <a:gd name="connsiteX1593" fmla="*/ 8335148 w 22290864"/>
              <a:gd name="connsiteY1593" fmla="*/ 3873455 h 14570476"/>
              <a:gd name="connsiteX1594" fmla="*/ 8354175 w 22290864"/>
              <a:gd name="connsiteY1594" fmla="*/ 3846194 h 14570476"/>
              <a:gd name="connsiteX1595" fmla="*/ 8357238 w 22290864"/>
              <a:gd name="connsiteY1595" fmla="*/ 3843566 h 14570476"/>
              <a:gd name="connsiteX1596" fmla="*/ 8369156 w 22290864"/>
              <a:gd name="connsiteY1596" fmla="*/ 3837607 h 14570476"/>
              <a:gd name="connsiteX1597" fmla="*/ 8379922 w 22290864"/>
              <a:gd name="connsiteY1597" fmla="*/ 3834922 h 14570476"/>
              <a:gd name="connsiteX1598" fmla="*/ 8390314 w 22290864"/>
              <a:gd name="connsiteY1598" fmla="*/ 3832287 h 14570476"/>
              <a:gd name="connsiteX1599" fmla="*/ 8406170 w 22290864"/>
              <a:gd name="connsiteY1599" fmla="*/ 3813380 h 14570476"/>
              <a:gd name="connsiteX1600" fmla="*/ 8400604 w 22290864"/>
              <a:gd name="connsiteY1600" fmla="*/ 3790653 h 14570476"/>
              <a:gd name="connsiteX1601" fmla="*/ 8357825 w 22290864"/>
              <a:gd name="connsiteY1601" fmla="*/ 3762897 h 14570476"/>
              <a:gd name="connsiteX1602" fmla="*/ 8335423 w 22290864"/>
              <a:gd name="connsiteY1602" fmla="*/ 3767581 h 14570476"/>
              <a:gd name="connsiteX1603" fmla="*/ 8326025 w 22290864"/>
              <a:gd name="connsiteY1603" fmla="*/ 3783909 h 14570476"/>
              <a:gd name="connsiteX1604" fmla="*/ 8327321 w 22290864"/>
              <a:gd name="connsiteY1604" fmla="*/ 3801065 h 14570476"/>
              <a:gd name="connsiteX1605" fmla="*/ 8328023 w 22290864"/>
              <a:gd name="connsiteY1605" fmla="*/ 3822849 h 14570476"/>
              <a:gd name="connsiteX1606" fmla="*/ 8309102 w 22290864"/>
              <a:gd name="connsiteY1606" fmla="*/ 3855998 h 14570476"/>
              <a:gd name="connsiteX1607" fmla="*/ 8276696 w 22290864"/>
              <a:gd name="connsiteY1607" fmla="*/ 3899270 h 14570476"/>
              <a:gd name="connsiteX1608" fmla="*/ 8273387 w 22290864"/>
              <a:gd name="connsiteY1608" fmla="*/ 3897837 h 14570476"/>
              <a:gd name="connsiteX1609" fmla="*/ 8216761 w 22290864"/>
              <a:gd name="connsiteY1609" fmla="*/ 3874388 h 14570476"/>
              <a:gd name="connsiteX1610" fmla="*/ 8208412 w 22290864"/>
              <a:gd name="connsiteY1610" fmla="*/ 3871978 h 14570476"/>
              <a:gd name="connsiteX1611" fmla="*/ 8206887 w 22290864"/>
              <a:gd name="connsiteY1611" fmla="*/ 3871530 h 14570476"/>
              <a:gd name="connsiteX1612" fmla="*/ 8208035 w 22290864"/>
              <a:gd name="connsiteY1612" fmla="*/ 3869685 h 14570476"/>
              <a:gd name="connsiteX1613" fmla="*/ 8219714 w 22290864"/>
              <a:gd name="connsiteY1613" fmla="*/ 3858999 h 14570476"/>
              <a:gd name="connsiteX1614" fmla="*/ 8231067 w 22290864"/>
              <a:gd name="connsiteY1614" fmla="*/ 3848736 h 14570476"/>
              <a:gd name="connsiteX1615" fmla="*/ 8231811 w 22290864"/>
              <a:gd name="connsiteY1615" fmla="*/ 3832036 h 14570476"/>
              <a:gd name="connsiteX1616" fmla="*/ 8187685 w 22290864"/>
              <a:gd name="connsiteY1616" fmla="*/ 3813748 h 14570476"/>
              <a:gd name="connsiteX1617" fmla="*/ 8175757 w 22290864"/>
              <a:gd name="connsiteY1617" fmla="*/ 3818032 h 14570476"/>
              <a:gd name="connsiteX1618" fmla="*/ 8167872 w 22290864"/>
              <a:gd name="connsiteY1618" fmla="*/ 3832829 h 14570476"/>
              <a:gd name="connsiteX1619" fmla="*/ 8173738 w 22290864"/>
              <a:gd name="connsiteY1619" fmla="*/ 3848682 h 14570476"/>
              <a:gd name="connsiteX1620" fmla="*/ 8179193 w 22290864"/>
              <a:gd name="connsiteY1620" fmla="*/ 3858497 h 14570476"/>
              <a:gd name="connsiteX1621" fmla="*/ 8181312 w 22290864"/>
              <a:gd name="connsiteY1621" fmla="*/ 3866387 h 14570476"/>
              <a:gd name="connsiteX1622" fmla="*/ 8175232 w 22290864"/>
              <a:gd name="connsiteY1622" fmla="*/ 3865755 h 14570476"/>
              <a:gd name="connsiteX1623" fmla="*/ 8114562 w 22290864"/>
              <a:gd name="connsiteY1623" fmla="*/ 3864902 h 14570476"/>
              <a:gd name="connsiteX1624" fmla="*/ 8107525 w 22290864"/>
              <a:gd name="connsiteY1624" fmla="*/ 3864813 h 14570476"/>
              <a:gd name="connsiteX1625" fmla="*/ 8103847 w 22290864"/>
              <a:gd name="connsiteY1625" fmla="*/ 3850692 h 14570476"/>
              <a:gd name="connsiteX1626" fmla="*/ 8088730 w 22290864"/>
              <a:gd name="connsiteY1626" fmla="*/ 3786891 h 14570476"/>
              <a:gd name="connsiteX1627" fmla="*/ 8092612 w 22290864"/>
              <a:gd name="connsiteY1627" fmla="*/ 3766240 h 14570476"/>
              <a:gd name="connsiteX1628" fmla="*/ 8098442 w 22290864"/>
              <a:gd name="connsiteY1628" fmla="*/ 3756395 h 14570476"/>
              <a:gd name="connsiteX1629" fmla="*/ 8106318 w 22290864"/>
              <a:gd name="connsiteY1629" fmla="*/ 3740228 h 14570476"/>
              <a:gd name="connsiteX1630" fmla="*/ 8102263 w 22290864"/>
              <a:gd name="connsiteY1630" fmla="*/ 3721625 h 14570476"/>
              <a:gd name="connsiteX1631" fmla="*/ 8087848 w 22290864"/>
              <a:gd name="connsiteY1631" fmla="*/ 3711137 h 14570476"/>
              <a:gd name="connsiteX1632" fmla="*/ 8052632 w 22290864"/>
              <a:gd name="connsiteY1632" fmla="*/ 3710873 h 14570476"/>
              <a:gd name="connsiteX1633" fmla="*/ 8035433 w 22290864"/>
              <a:gd name="connsiteY1633" fmla="*/ 3718513 h 14570476"/>
              <a:gd name="connsiteX1634" fmla="*/ 8026716 w 22290864"/>
              <a:gd name="connsiteY1634" fmla="*/ 3725213 h 14570476"/>
              <a:gd name="connsiteX1635" fmla="*/ 8020351 w 22290864"/>
              <a:gd name="connsiteY1635" fmla="*/ 3737661 h 14570476"/>
              <a:gd name="connsiteX1636" fmla="*/ 8020061 w 22290864"/>
              <a:gd name="connsiteY1636" fmla="*/ 3746056 h 14570476"/>
              <a:gd name="connsiteX1637" fmla="*/ 8025072 w 22290864"/>
              <a:gd name="connsiteY1637" fmla="*/ 3758004 h 14570476"/>
              <a:gd name="connsiteX1638" fmla="*/ 8039355 w 22290864"/>
              <a:gd name="connsiteY1638" fmla="*/ 3769956 h 14570476"/>
              <a:gd name="connsiteX1639" fmla="*/ 8058780 w 22290864"/>
              <a:gd name="connsiteY1639" fmla="*/ 3794277 h 14570476"/>
              <a:gd name="connsiteX1640" fmla="*/ 8067466 w 22290864"/>
              <a:gd name="connsiteY1640" fmla="*/ 3845459 h 14570476"/>
              <a:gd name="connsiteX1641" fmla="*/ 8070530 w 22290864"/>
              <a:gd name="connsiteY1641" fmla="*/ 3866667 h 14570476"/>
              <a:gd name="connsiteX1642" fmla="*/ 8071444 w 22290864"/>
              <a:gd name="connsiteY1642" fmla="*/ 3872773 h 14570476"/>
              <a:gd name="connsiteX1643" fmla="*/ 8067657 w 22290864"/>
              <a:gd name="connsiteY1643" fmla="*/ 3873802 h 14570476"/>
              <a:gd name="connsiteX1644" fmla="*/ 8007050 w 22290864"/>
              <a:gd name="connsiteY1644" fmla="*/ 3899443 h 14570476"/>
              <a:gd name="connsiteX1645" fmla="*/ 8000761 w 22290864"/>
              <a:gd name="connsiteY1645" fmla="*/ 3903026 h 14570476"/>
              <a:gd name="connsiteX1646" fmla="*/ 8000278 w 22290864"/>
              <a:gd name="connsiteY1646" fmla="*/ 3900500 h 14570476"/>
              <a:gd name="connsiteX1647" fmla="*/ 8000808 w 22290864"/>
              <a:gd name="connsiteY1647" fmla="*/ 3885219 h 14570476"/>
              <a:gd name="connsiteX1648" fmla="*/ 7998897 w 22290864"/>
              <a:gd name="connsiteY1648" fmla="*/ 3864964 h 14570476"/>
              <a:gd name="connsiteX1649" fmla="*/ 7985549 w 22290864"/>
              <a:gd name="connsiteY1649" fmla="*/ 3856659 h 14570476"/>
              <a:gd name="connsiteX1650" fmla="*/ 7958563 w 22290864"/>
              <a:gd name="connsiteY1650" fmla="*/ 3864438 h 14570476"/>
              <a:gd name="connsiteX1651" fmla="*/ 7941366 w 22290864"/>
              <a:gd name="connsiteY1651" fmla="*/ 3886185 h 14570476"/>
              <a:gd name="connsiteX1652" fmla="*/ 7944928 w 22290864"/>
              <a:gd name="connsiteY1652" fmla="*/ 3902473 h 14570476"/>
              <a:gd name="connsiteX1653" fmla="*/ 7963172 w 22290864"/>
              <a:gd name="connsiteY1653" fmla="*/ 3911241 h 14570476"/>
              <a:gd name="connsiteX1654" fmla="*/ 7972730 w 22290864"/>
              <a:gd name="connsiteY1654" fmla="*/ 3914007 h 14570476"/>
              <a:gd name="connsiteX1655" fmla="*/ 7978921 w 22290864"/>
              <a:gd name="connsiteY1655" fmla="*/ 3917670 h 14570476"/>
              <a:gd name="connsiteX1656" fmla="*/ 7973912 w 22290864"/>
              <a:gd name="connsiteY1656" fmla="*/ 3921868 h 14570476"/>
              <a:gd name="connsiteX1657" fmla="*/ 7930152 w 22290864"/>
              <a:gd name="connsiteY1657" fmla="*/ 3965522 h 14570476"/>
              <a:gd name="connsiteX1658" fmla="*/ 7927002 w 22290864"/>
              <a:gd name="connsiteY1658" fmla="*/ 3969228 h 14570476"/>
              <a:gd name="connsiteX1659" fmla="*/ 7887529 w 22290864"/>
              <a:gd name="connsiteY1659" fmla="*/ 3946065 h 14570476"/>
              <a:gd name="connsiteX1660" fmla="*/ 7852065 w 22290864"/>
              <a:gd name="connsiteY1660" fmla="*/ 3919789 h 14570476"/>
              <a:gd name="connsiteX1661" fmla="*/ 7844160 w 22290864"/>
              <a:gd name="connsiteY1661" fmla="*/ 3897672 h 14570476"/>
              <a:gd name="connsiteX1662" fmla="*/ 7838626 w 22290864"/>
              <a:gd name="connsiteY1662" fmla="*/ 3882309 h 14570476"/>
              <a:gd name="connsiteX1663" fmla="*/ 7833631 w 22290864"/>
              <a:gd name="connsiteY1663" fmla="*/ 3877023 h 14570476"/>
              <a:gd name="connsiteX1664" fmla="*/ 7793394 w 22290864"/>
              <a:gd name="connsiteY1664" fmla="*/ 3883052 h 14570476"/>
              <a:gd name="connsiteX1665" fmla="*/ 7772402 w 22290864"/>
              <a:gd name="connsiteY1665" fmla="*/ 3920298 h 14570476"/>
              <a:gd name="connsiteX1666" fmla="*/ 7772422 w 22290864"/>
              <a:gd name="connsiteY1666" fmla="*/ 3933528 h 14570476"/>
              <a:gd name="connsiteX1667" fmla="*/ 7801112 w 22290864"/>
              <a:gd name="connsiteY1667" fmla="*/ 3952562 h 14570476"/>
              <a:gd name="connsiteX1668" fmla="*/ 7811708 w 22290864"/>
              <a:gd name="connsiteY1668" fmla="*/ 3950908 h 14570476"/>
              <a:gd name="connsiteX1669" fmla="*/ 7830013 w 22290864"/>
              <a:gd name="connsiteY1669" fmla="*/ 3949959 h 14570476"/>
              <a:gd name="connsiteX1670" fmla="*/ 7872679 w 22290864"/>
              <a:gd name="connsiteY1670" fmla="*/ 3974683 h 14570476"/>
              <a:gd name="connsiteX1671" fmla="*/ 7882909 w 22290864"/>
              <a:gd name="connsiteY1671" fmla="*/ 3982292 h 14570476"/>
              <a:gd name="connsiteX1672" fmla="*/ 7898125 w 22290864"/>
              <a:gd name="connsiteY1672" fmla="*/ 3993665 h 14570476"/>
              <a:gd name="connsiteX1673" fmla="*/ 7906721 w 22290864"/>
              <a:gd name="connsiteY1673" fmla="*/ 4000137 h 14570476"/>
              <a:gd name="connsiteX1674" fmla="*/ 7904810 w 22290864"/>
              <a:gd name="connsiteY1674" fmla="*/ 4003566 h 14570476"/>
              <a:gd name="connsiteX1675" fmla="*/ 7881561 w 22290864"/>
              <a:gd name="connsiteY1675" fmla="*/ 4061080 h 14570476"/>
              <a:gd name="connsiteX1676" fmla="*/ 7879088 w 22290864"/>
              <a:gd name="connsiteY1676" fmla="*/ 4066621 h 14570476"/>
              <a:gd name="connsiteX1677" fmla="*/ 7868189 w 22290864"/>
              <a:gd name="connsiteY1677" fmla="*/ 4054625 h 14570476"/>
              <a:gd name="connsiteX1678" fmla="*/ 7861382 w 22290864"/>
              <a:gd name="connsiteY1678" fmla="*/ 4045977 h 14570476"/>
              <a:gd name="connsiteX1679" fmla="*/ 7852403 w 22290864"/>
              <a:gd name="connsiteY1679" fmla="*/ 4041955 h 14570476"/>
              <a:gd name="connsiteX1680" fmla="*/ 7829487 w 22290864"/>
              <a:gd name="connsiteY1680" fmla="*/ 4054932 h 14570476"/>
              <a:gd name="connsiteX1681" fmla="*/ 7829091 w 22290864"/>
              <a:gd name="connsiteY1681" fmla="*/ 4100734 h 14570476"/>
              <a:gd name="connsiteX1682" fmla="*/ 7849621 w 22290864"/>
              <a:gd name="connsiteY1682" fmla="*/ 4105871 h 14570476"/>
              <a:gd name="connsiteX1683" fmla="*/ 7859131 w 22290864"/>
              <a:gd name="connsiteY1683" fmla="*/ 4100723 h 14570476"/>
              <a:gd name="connsiteX1684" fmla="*/ 7872778 w 22290864"/>
              <a:gd name="connsiteY1684" fmla="*/ 4094158 h 14570476"/>
              <a:gd name="connsiteX1685" fmla="*/ 7874263 w 22290864"/>
              <a:gd name="connsiteY1685" fmla="*/ 4093868 h 14570476"/>
              <a:gd name="connsiteX1686" fmla="*/ 7873458 w 22290864"/>
              <a:gd name="connsiteY1686" fmla="*/ 4102256 h 14570476"/>
              <a:gd name="connsiteX1687" fmla="*/ 7873252 w 22290864"/>
              <a:gd name="connsiteY1687" fmla="*/ 4164178 h 14570476"/>
              <a:gd name="connsiteX1688" fmla="*/ 7873768 w 22290864"/>
              <a:gd name="connsiteY1688" fmla="*/ 4170298 h 14570476"/>
              <a:gd name="connsiteX1689" fmla="*/ 7815579 w 22290864"/>
              <a:gd name="connsiteY1689" fmla="*/ 4185341 h 14570476"/>
              <a:gd name="connsiteX1690" fmla="*/ 7781866 w 22290864"/>
              <a:gd name="connsiteY1690" fmla="*/ 4187679 h 14570476"/>
              <a:gd name="connsiteX1691" fmla="*/ 7765308 w 22290864"/>
              <a:gd name="connsiteY1691" fmla="*/ 4179147 h 14570476"/>
              <a:gd name="connsiteX1692" fmla="*/ 7755909 w 22290864"/>
              <a:gd name="connsiteY1692" fmla="*/ 4173523 h 14570476"/>
              <a:gd name="connsiteX1693" fmla="*/ 7742865 w 22290864"/>
              <a:gd name="connsiteY1693" fmla="*/ 4171176 h 14570476"/>
              <a:gd name="connsiteX1694" fmla="*/ 7726547 w 22290864"/>
              <a:gd name="connsiteY1694" fmla="*/ 4179290 h 14570476"/>
              <a:gd name="connsiteX1695" fmla="*/ 7722138 w 22290864"/>
              <a:gd name="connsiteY1695" fmla="*/ 4231367 h 14570476"/>
              <a:gd name="connsiteX1696" fmla="*/ 7727693 w 22290864"/>
              <a:gd name="connsiteY1696" fmla="*/ 4242235 h 14570476"/>
              <a:gd name="connsiteX1697" fmla="*/ 7739474 w 22290864"/>
              <a:gd name="connsiteY1697" fmla="*/ 4254857 h 14570476"/>
              <a:gd name="connsiteX1698" fmla="*/ 7760663 w 22290864"/>
              <a:gd name="connsiteY1698" fmla="*/ 4256596 h 14570476"/>
              <a:gd name="connsiteX1699" fmla="*/ 7771482 w 22290864"/>
              <a:gd name="connsiteY1699" fmla="*/ 4249087 h 14570476"/>
              <a:gd name="connsiteX1700" fmla="*/ 7777673 w 22290864"/>
              <a:gd name="connsiteY1700" fmla="*/ 4240832 h 14570476"/>
              <a:gd name="connsiteX1701" fmla="*/ 7800030 w 22290864"/>
              <a:gd name="connsiteY1701" fmla="*/ 4220390 h 14570476"/>
              <a:gd name="connsiteX1702" fmla="*/ 7853811 w 22290864"/>
              <a:gd name="connsiteY1702" fmla="*/ 4210513 h 14570476"/>
              <a:gd name="connsiteX1703" fmla="*/ 7875217 w 22290864"/>
              <a:gd name="connsiteY1703" fmla="*/ 4207368 h 14570476"/>
              <a:gd name="connsiteX1704" fmla="*/ 7881510 w 22290864"/>
              <a:gd name="connsiteY1704" fmla="*/ 4206430 h 14570476"/>
              <a:gd name="connsiteX1705" fmla="*/ 7882168 w 22290864"/>
              <a:gd name="connsiteY1705" fmla="*/ 4208838 h 14570476"/>
              <a:gd name="connsiteX1706" fmla="*/ 7907573 w 22290864"/>
              <a:gd name="connsiteY1706" fmla="*/ 4268340 h 14570476"/>
              <a:gd name="connsiteX1707" fmla="*/ 7910477 w 22290864"/>
              <a:gd name="connsiteY1707" fmla="*/ 4274376 h 14570476"/>
              <a:gd name="connsiteX1708" fmla="*/ 7894975 w 22290864"/>
              <a:gd name="connsiteY1708" fmla="*/ 4273893 h 14570476"/>
              <a:gd name="connsiteX1709" fmla="*/ 7874766 w 22290864"/>
              <a:gd name="connsiteY1709" fmla="*/ 4275567 h 14570476"/>
              <a:gd name="connsiteX1710" fmla="*/ 7866334 w 22290864"/>
              <a:gd name="connsiteY1710" fmla="*/ 4288799 h 14570476"/>
              <a:gd name="connsiteX1711" fmla="*/ 7867262 w 22290864"/>
              <a:gd name="connsiteY1711" fmla="*/ 4301262 h 14570476"/>
              <a:gd name="connsiteX1712" fmla="*/ 7900634 w 22290864"/>
              <a:gd name="connsiteY1712" fmla="*/ 4334095 h 14570476"/>
              <a:gd name="connsiteX1713" fmla="*/ 7911045 w 22290864"/>
              <a:gd name="connsiteY1713" fmla="*/ 4330733 h 14570476"/>
              <a:gd name="connsiteX1714" fmla="*/ 7920496 w 22290864"/>
              <a:gd name="connsiteY1714" fmla="*/ 4313503 h 14570476"/>
              <a:gd name="connsiteX1715" fmla="*/ 7924942 w 22290864"/>
              <a:gd name="connsiteY1715" fmla="*/ 4299194 h 14570476"/>
              <a:gd name="connsiteX1716" fmla="*/ 7926286 w 22290864"/>
              <a:gd name="connsiteY1716" fmla="*/ 4296810 h 14570476"/>
              <a:gd name="connsiteX1717" fmla="*/ 7927713 w 22290864"/>
              <a:gd name="connsiteY1717" fmla="*/ 4298546 h 14570476"/>
              <a:gd name="connsiteX1718" fmla="*/ 7933691 w 22290864"/>
              <a:gd name="connsiteY1718" fmla="*/ 4305817 h 14570476"/>
              <a:gd name="connsiteX1719" fmla="*/ 7974069 w 22290864"/>
              <a:gd name="connsiteY1719" fmla="*/ 4345330 h 14570476"/>
              <a:gd name="connsiteX1720" fmla="*/ 7979245 w 22290864"/>
              <a:gd name="connsiteY1720" fmla="*/ 4349526 h 14570476"/>
              <a:gd name="connsiteX1721" fmla="*/ 7975888 w 22290864"/>
              <a:gd name="connsiteY1721" fmla="*/ 4356019 h 14570476"/>
              <a:gd name="connsiteX1722" fmla="*/ 7930595 w 22290864"/>
              <a:gd name="connsiteY1722" fmla="*/ 4423426 h 14570476"/>
              <a:gd name="connsiteX1723" fmla="*/ 7909908 w 22290864"/>
              <a:gd name="connsiteY1723" fmla="*/ 4431179 h 14570476"/>
              <a:gd name="connsiteX1724" fmla="*/ 7886280 w 22290864"/>
              <a:gd name="connsiteY1724" fmla="*/ 4444534 h 14570476"/>
              <a:gd name="connsiteX1725" fmla="*/ 7884059 w 22290864"/>
              <a:gd name="connsiteY1725" fmla="*/ 4466662 h 14570476"/>
              <a:gd name="connsiteX1726" fmla="*/ 7896389 w 22290864"/>
              <a:gd name="connsiteY1726" fmla="*/ 4484925 h 14570476"/>
              <a:gd name="connsiteX1727" fmla="*/ 7942379 w 22290864"/>
              <a:gd name="connsiteY1727" fmla="*/ 4503484 h 14570476"/>
              <a:gd name="connsiteX1728" fmla="*/ 7952623 w 22290864"/>
              <a:gd name="connsiteY1728" fmla="*/ 4499572 h 14570476"/>
              <a:gd name="connsiteX1729" fmla="*/ 7963638 w 22290864"/>
              <a:gd name="connsiteY1729" fmla="*/ 4479758 h 14570476"/>
              <a:gd name="connsiteX1730" fmla="*/ 7961850 w 22290864"/>
              <a:gd name="connsiteY1730" fmla="*/ 4464361 h 14570476"/>
              <a:gd name="connsiteX1731" fmla="*/ 7960522 w 22290864"/>
              <a:gd name="connsiteY1731" fmla="*/ 4447685 h 14570476"/>
              <a:gd name="connsiteX1732" fmla="*/ 7969891 w 22290864"/>
              <a:gd name="connsiteY1732" fmla="*/ 4424602 h 14570476"/>
              <a:gd name="connsiteX1733" fmla="*/ 7986357 w 22290864"/>
              <a:gd name="connsiteY1733" fmla="*/ 4401923 h 14570476"/>
              <a:gd name="connsiteX1734" fmla="*/ 8005487 w 22290864"/>
              <a:gd name="connsiteY1734" fmla="*/ 4376324 h 14570476"/>
              <a:gd name="connsiteX1735" fmla="*/ 8010647 w 22290864"/>
              <a:gd name="connsiteY1735" fmla="*/ 4369937 h 14570476"/>
              <a:gd name="connsiteX1736" fmla="*/ 8015977 w 22290864"/>
              <a:gd name="connsiteY1736" fmla="*/ 4372400 h 14570476"/>
              <a:gd name="connsiteX1737" fmla="*/ 8071584 w 22290864"/>
              <a:gd name="connsiteY1737" fmla="*/ 4394040 h 14570476"/>
              <a:gd name="connsiteX1738" fmla="*/ 8076989 w 22290864"/>
              <a:gd name="connsiteY1738" fmla="*/ 4395484 h 14570476"/>
              <a:gd name="connsiteX1739" fmla="*/ 8075945 w 22290864"/>
              <a:gd name="connsiteY1739" fmla="*/ 4397106 h 14570476"/>
              <a:gd name="connsiteX1740" fmla="*/ 8063894 w 22290864"/>
              <a:gd name="connsiteY1740" fmla="*/ 4408145 h 14570476"/>
              <a:gd name="connsiteX1741" fmla="*/ 8050761 w 22290864"/>
              <a:gd name="connsiteY1741" fmla="*/ 4424296 h 14570476"/>
              <a:gd name="connsiteX1742" fmla="*/ 8063000 w 22290864"/>
              <a:gd name="connsiteY1742" fmla="*/ 4446798 h 14570476"/>
              <a:gd name="connsiteX1743" fmla="*/ 8079695 w 22290864"/>
              <a:gd name="connsiteY1743" fmla="*/ 4453046 h 14570476"/>
              <a:gd name="connsiteX1744" fmla="*/ 8107642 w 22290864"/>
              <a:gd name="connsiteY1744" fmla="*/ 4449406 h 14570476"/>
              <a:gd name="connsiteX1745" fmla="*/ 8115447 w 22290864"/>
              <a:gd name="connsiteY1745" fmla="*/ 4436905 h 14570476"/>
              <a:gd name="connsiteX1746" fmla="*/ 8110969 w 22290864"/>
              <a:gd name="connsiteY1746" fmla="*/ 4420165 h 14570476"/>
              <a:gd name="connsiteX1747" fmla="*/ 8103378 w 22290864"/>
              <a:gd name="connsiteY1747" fmla="*/ 4405528 h 14570476"/>
              <a:gd name="connsiteX1748" fmla="*/ 8106664 w 22290864"/>
              <a:gd name="connsiteY1748" fmla="*/ 4400966 h 14570476"/>
              <a:gd name="connsiteX1749" fmla="*/ 8172519 w 22290864"/>
              <a:gd name="connsiteY1749" fmla="*/ 4401427 h 14570476"/>
              <a:gd name="connsiteX1750" fmla="*/ 8179014 w 22290864"/>
              <a:gd name="connsiteY1750" fmla="*/ 4401014 h 14570476"/>
              <a:gd name="connsiteX1751" fmla="*/ 8189466 w 22290864"/>
              <a:gd name="connsiteY1751" fmla="*/ 4440256 h 14570476"/>
              <a:gd name="connsiteX1752" fmla="*/ 8198087 w 22290864"/>
              <a:gd name="connsiteY1752" fmla="*/ 4492398 h 14570476"/>
              <a:gd name="connsiteX1753" fmla="*/ 8188897 w 22290864"/>
              <a:gd name="connsiteY1753" fmla="*/ 4512202 h 14570476"/>
              <a:gd name="connsiteX1754" fmla="*/ 8181265 w 22290864"/>
              <a:gd name="connsiteY1754" fmla="*/ 4528052 h 14570476"/>
              <a:gd name="connsiteX1755" fmla="*/ 8185204 w 22290864"/>
              <a:gd name="connsiteY1755" fmla="*/ 4546785 h 14570476"/>
              <a:gd name="connsiteX1756" fmla="*/ 8204333 w 22290864"/>
              <a:gd name="connsiteY1756" fmla="*/ 4558522 h 14570476"/>
              <a:gd name="connsiteX1757" fmla="*/ 8247043 w 22290864"/>
              <a:gd name="connsiteY1757" fmla="*/ 4553064 h 14570476"/>
              <a:gd name="connsiteX1758" fmla="*/ 1654207 w 22290864"/>
              <a:gd name="connsiteY1758" fmla="*/ 5945275 h 14570476"/>
              <a:gd name="connsiteX1759" fmla="*/ 1748455 w 22290864"/>
              <a:gd name="connsiteY1759" fmla="*/ 5893253 h 14570476"/>
              <a:gd name="connsiteX1760" fmla="*/ 1769074 w 22290864"/>
              <a:gd name="connsiteY1760" fmla="*/ 5804367 h 14570476"/>
              <a:gd name="connsiteX1761" fmla="*/ 1735386 w 22290864"/>
              <a:gd name="connsiteY1761" fmla="*/ 5729402 h 14570476"/>
              <a:gd name="connsiteX1762" fmla="*/ 1698935 w 22290864"/>
              <a:gd name="connsiteY1762" fmla="*/ 5653507 h 14570476"/>
              <a:gd name="connsiteX1763" fmla="*/ 1698729 w 22290864"/>
              <a:gd name="connsiteY1763" fmla="*/ 5547155 h 14570476"/>
              <a:gd name="connsiteX1764" fmla="*/ 1753180 w 22290864"/>
              <a:gd name="connsiteY1764" fmla="*/ 5349487 h 14570476"/>
              <a:gd name="connsiteX1765" fmla="*/ 1783522 w 22290864"/>
              <a:gd name="connsiteY1765" fmla="*/ 5243708 h 14570476"/>
              <a:gd name="connsiteX1766" fmla="*/ 1796014 w 22290864"/>
              <a:gd name="connsiteY1766" fmla="*/ 5207907 h 14570476"/>
              <a:gd name="connsiteX1767" fmla="*/ 1818617 w 22290864"/>
              <a:gd name="connsiteY1767" fmla="*/ 5210042 h 14570476"/>
              <a:gd name="connsiteX1768" fmla="*/ 2119596 w 22290864"/>
              <a:gd name="connsiteY1768" fmla="*/ 5211730 h 14570476"/>
              <a:gd name="connsiteX1769" fmla="*/ 2147463 w 22290864"/>
              <a:gd name="connsiteY1769" fmla="*/ 5208354 h 14570476"/>
              <a:gd name="connsiteX1770" fmla="*/ 2144800 w 22290864"/>
              <a:gd name="connsiteY1770" fmla="*/ 5222033 h 14570476"/>
              <a:gd name="connsiteX1771" fmla="*/ 2112755 w 22290864"/>
              <a:gd name="connsiteY1771" fmla="*/ 5289838 h 14570476"/>
              <a:gd name="connsiteX1772" fmla="*/ 2088948 w 22290864"/>
              <a:gd name="connsiteY1772" fmla="*/ 5328581 h 14570476"/>
              <a:gd name="connsiteX1773" fmla="*/ 2099679 w 22290864"/>
              <a:gd name="connsiteY1773" fmla="*/ 5422710 h 14570476"/>
              <a:gd name="connsiteX1774" fmla="*/ 2192025 w 22290864"/>
              <a:gd name="connsiteY1774" fmla="*/ 5463576 h 14570476"/>
              <a:gd name="connsiteX1775" fmla="*/ 2383329 w 22290864"/>
              <a:gd name="connsiteY1775" fmla="*/ 5370068 h 14570476"/>
              <a:gd name="connsiteX1776" fmla="*/ 2384323 w 22290864"/>
              <a:gd name="connsiteY1776" fmla="*/ 5332632 h 14570476"/>
              <a:gd name="connsiteX1777" fmla="*/ 2326081 w 22290864"/>
              <a:gd name="connsiteY1777" fmla="*/ 5254663 h 14570476"/>
              <a:gd name="connsiteX1778" fmla="*/ 2291184 w 22290864"/>
              <a:gd name="connsiteY1778" fmla="*/ 5226387 h 14570476"/>
              <a:gd name="connsiteX1779" fmla="*/ 2264755 w 22290864"/>
              <a:gd name="connsiteY1779" fmla="*/ 5190247 h 14570476"/>
              <a:gd name="connsiteX1780" fmla="*/ 2300628 w 22290864"/>
              <a:gd name="connsiteY1780" fmla="*/ 5177485 h 14570476"/>
              <a:gd name="connsiteX1781" fmla="*/ 2549837 w 22290864"/>
              <a:gd name="connsiteY1781" fmla="*/ 5082863 h 14570476"/>
              <a:gd name="connsiteX1782" fmla="*/ 2578203 w 22290864"/>
              <a:gd name="connsiteY1782" fmla="*/ 5068383 h 14570476"/>
              <a:gd name="connsiteX1783" fmla="*/ 2586244 w 22290864"/>
              <a:gd name="connsiteY1783" fmla="*/ 5080228 h 14570476"/>
              <a:gd name="connsiteX1784" fmla="*/ 2638103 w 22290864"/>
              <a:gd name="connsiteY1784" fmla="*/ 5153681 h 14570476"/>
              <a:gd name="connsiteX1785" fmla="*/ 2806896 w 22290864"/>
              <a:gd name="connsiteY1785" fmla="*/ 5410241 h 14570476"/>
              <a:gd name="connsiteX1786" fmla="*/ 2808789 w 22290864"/>
              <a:gd name="connsiteY1786" fmla="*/ 5543952 h 14570476"/>
              <a:gd name="connsiteX1787" fmla="*/ 2799277 w 22290864"/>
              <a:gd name="connsiteY1787" fmla="*/ 5599478 h 14570476"/>
              <a:gd name="connsiteX1788" fmla="*/ 2895904 w 22290864"/>
              <a:gd name="connsiteY1788" fmla="*/ 5722556 h 14570476"/>
              <a:gd name="connsiteX1789" fmla="*/ 3116027 w 22290864"/>
              <a:gd name="connsiteY1789" fmla="*/ 5641738 h 14570476"/>
              <a:gd name="connsiteX1790" fmla="*/ 3174072 w 22290864"/>
              <a:gd name="connsiteY1790" fmla="*/ 5469700 h 14570476"/>
              <a:gd name="connsiteX1791" fmla="*/ 3136133 w 22290864"/>
              <a:gd name="connsiteY1791" fmla="*/ 5422511 h 14570476"/>
              <a:gd name="connsiteX1792" fmla="*/ 3064255 w 22290864"/>
              <a:gd name="connsiteY1792" fmla="*/ 5392360 h 14570476"/>
              <a:gd name="connsiteX1793" fmla="*/ 2936795 w 22290864"/>
              <a:gd name="connsiteY1793" fmla="*/ 5332471 h 14570476"/>
              <a:gd name="connsiteX1794" fmla="*/ 2810607 w 22290864"/>
              <a:gd name="connsiteY1794" fmla="*/ 5128110 h 14570476"/>
              <a:gd name="connsiteX1795" fmla="*/ 2727662 w 22290864"/>
              <a:gd name="connsiteY1795" fmla="*/ 4973835 h 14570476"/>
              <a:gd name="connsiteX1796" fmla="*/ 2744348 w 22290864"/>
              <a:gd name="connsiteY1796" fmla="*/ 4960156 h 14570476"/>
              <a:gd name="connsiteX1797" fmla="*/ 2953224 w 22290864"/>
              <a:gd name="connsiteY1797" fmla="*/ 4757648 h 14570476"/>
              <a:gd name="connsiteX1798" fmla="*/ 2967523 w 22290864"/>
              <a:gd name="connsiteY1798" fmla="*/ 4740571 h 14570476"/>
              <a:gd name="connsiteX1799" fmla="*/ 2975297 w 22290864"/>
              <a:gd name="connsiteY1799" fmla="*/ 4750858 h 14570476"/>
              <a:gd name="connsiteX1800" fmla="*/ 3001917 w 22290864"/>
              <a:gd name="connsiteY1800" fmla="*/ 4827837 h 14570476"/>
              <a:gd name="connsiteX1801" fmla="*/ 3046532 w 22290864"/>
              <a:gd name="connsiteY1801" fmla="*/ 4913953 h 14570476"/>
              <a:gd name="connsiteX1802" fmla="*/ 3106360 w 22290864"/>
              <a:gd name="connsiteY1802" fmla="*/ 4928739 h 14570476"/>
              <a:gd name="connsiteX1803" fmla="*/ 3163029 w 22290864"/>
              <a:gd name="connsiteY1803" fmla="*/ 4906400 h 14570476"/>
              <a:gd name="connsiteX1804" fmla="*/ 3257724 w 22290864"/>
              <a:gd name="connsiteY1804" fmla="*/ 4707441 h 14570476"/>
              <a:gd name="connsiteX1805" fmla="*/ 3224478 w 22290864"/>
              <a:gd name="connsiteY1805" fmla="*/ 4664256 h 14570476"/>
              <a:gd name="connsiteX1806" fmla="*/ 3178722 w 22290864"/>
              <a:gd name="connsiteY1806" fmla="*/ 4646256 h 14570476"/>
              <a:gd name="connsiteX1807" fmla="*/ 3132517 w 22290864"/>
              <a:gd name="connsiteY1807" fmla="*/ 4650172 h 14570476"/>
              <a:gd name="connsiteX1808" fmla="*/ 3080924 w 22290864"/>
              <a:gd name="connsiteY1808" fmla="*/ 4654209 h 14570476"/>
              <a:gd name="connsiteX1809" fmla="*/ 3037648 w 22290864"/>
              <a:gd name="connsiteY1809" fmla="*/ 4646002 h 14570476"/>
              <a:gd name="connsiteX1810" fmla="*/ 3047845 w 22290864"/>
              <a:gd name="connsiteY1810" fmla="*/ 4626021 h 14570476"/>
              <a:gd name="connsiteX1811" fmla="*/ 3180251 w 22290864"/>
              <a:gd name="connsiteY1811" fmla="*/ 4342059 h 14570476"/>
              <a:gd name="connsiteX1812" fmla="*/ 3185472 w 22290864"/>
              <a:gd name="connsiteY1812" fmla="*/ 4326939 h 14570476"/>
              <a:gd name="connsiteX1813" fmla="*/ 3266912 w 22290864"/>
              <a:gd name="connsiteY1813" fmla="*/ 4340423 h 14570476"/>
              <a:gd name="connsiteX1814" fmla="*/ 3540232 w 22290864"/>
              <a:gd name="connsiteY1814" fmla="*/ 4389930 h 14570476"/>
              <a:gd name="connsiteX1815" fmla="*/ 3636638 w 22290864"/>
              <a:gd name="connsiteY1815" fmla="*/ 4438114 h 14570476"/>
              <a:gd name="connsiteX1816" fmla="*/ 3690203 w 22290864"/>
              <a:gd name="connsiteY1816" fmla="*/ 4508669 h 14570476"/>
              <a:gd name="connsiteX1817" fmla="*/ 3797968 w 22290864"/>
              <a:gd name="connsiteY1817" fmla="*/ 4584558 h 14570476"/>
              <a:gd name="connsiteX1818" fmla="*/ 3925677 w 22290864"/>
              <a:gd name="connsiteY1818" fmla="*/ 4503357 h 14570476"/>
              <a:gd name="connsiteX1819" fmla="*/ 3971072 w 22290864"/>
              <a:gd name="connsiteY1819" fmla="*/ 4340500 h 14570476"/>
              <a:gd name="connsiteX1820" fmla="*/ 3956362 w 22290864"/>
              <a:gd name="connsiteY1820" fmla="*/ 4255870 h 14570476"/>
              <a:gd name="connsiteX1821" fmla="*/ 3860611 w 22290864"/>
              <a:gd name="connsiteY1821" fmla="*/ 4181127 h 14570476"/>
              <a:gd name="connsiteX1822" fmla="*/ 3752706 w 22290864"/>
              <a:gd name="connsiteY1822" fmla="*/ 4214254 h 14570476"/>
              <a:gd name="connsiteX1823" fmla="*/ 3663756 w 22290864"/>
              <a:gd name="connsiteY1823" fmla="*/ 4253948 h 14570476"/>
              <a:gd name="connsiteX1824" fmla="*/ 3533802 w 22290864"/>
              <a:gd name="connsiteY1824" fmla="*/ 4243773 h 14570476"/>
              <a:gd name="connsiteX1825" fmla="*/ 3225735 w 22290864"/>
              <a:gd name="connsiteY1825" fmla="*/ 4156348 h 14570476"/>
              <a:gd name="connsiteX1826" fmla="*/ 3229037 w 22290864"/>
              <a:gd name="connsiteY1826" fmla="*/ 4126530 h 14570476"/>
              <a:gd name="connsiteX1827" fmla="*/ 3232623 w 22290864"/>
              <a:gd name="connsiteY1827" fmla="*/ 3817974 h 14570476"/>
              <a:gd name="connsiteX1828" fmla="*/ 3251154 w 22290864"/>
              <a:gd name="connsiteY1828" fmla="*/ 3796364 h 14570476"/>
              <a:gd name="connsiteX1829" fmla="*/ 3314509 w 22290864"/>
              <a:gd name="connsiteY1829" fmla="*/ 3829379 h 14570476"/>
              <a:gd name="connsiteX1830" fmla="*/ 3355978 w 22290864"/>
              <a:gd name="connsiteY1830" fmla="*/ 3853923 h 14570476"/>
              <a:gd name="connsiteX1831" fmla="*/ 3459140 w 22290864"/>
              <a:gd name="connsiteY1831" fmla="*/ 3820007 h 14570476"/>
              <a:gd name="connsiteX1832" fmla="*/ 3440246 w 22290864"/>
              <a:gd name="connsiteY1832" fmla="*/ 3590637 h 14570476"/>
              <a:gd name="connsiteX1833" fmla="*/ 3389729 w 22290864"/>
              <a:gd name="connsiteY1833" fmla="*/ 3554219 h 14570476"/>
              <a:gd name="connsiteX1834" fmla="*/ 3337247 w 22290864"/>
              <a:gd name="connsiteY1834" fmla="*/ 3555405 h 14570476"/>
              <a:gd name="connsiteX1835" fmla="*/ 3270567 w 22290864"/>
              <a:gd name="connsiteY1835" fmla="*/ 3616325 h 14570476"/>
              <a:gd name="connsiteX1836" fmla="*/ 3243941 w 22290864"/>
              <a:gd name="connsiteY1836" fmla="*/ 3649140 h 14570476"/>
              <a:gd name="connsiteX1837" fmla="*/ 3210781 w 22290864"/>
              <a:gd name="connsiteY1837" fmla="*/ 3673058 h 14570476"/>
              <a:gd name="connsiteX1838" fmla="*/ 3197406 w 22290864"/>
              <a:gd name="connsiteY1838" fmla="*/ 3631273 h 14570476"/>
              <a:gd name="connsiteX1839" fmla="*/ 3142768 w 22290864"/>
              <a:gd name="connsiteY1839" fmla="*/ 3470342 h 14570476"/>
              <a:gd name="connsiteX1840" fmla="*/ 3099060 w 22290864"/>
              <a:gd name="connsiteY1840" fmla="*/ 3376658 h 14570476"/>
              <a:gd name="connsiteX1841" fmla="*/ 3095001 w 22290864"/>
              <a:gd name="connsiteY1841" fmla="*/ 3369340 h 14570476"/>
              <a:gd name="connsiteX1842" fmla="*/ 3120172 w 22290864"/>
              <a:gd name="connsiteY1842" fmla="*/ 3351400 h 14570476"/>
              <a:gd name="connsiteX1843" fmla="*/ 3303518 w 22290864"/>
              <a:gd name="connsiteY1843" fmla="*/ 3221991 h 14570476"/>
              <a:gd name="connsiteX1844" fmla="*/ 3437108 w 22290864"/>
              <a:gd name="connsiteY1844" fmla="*/ 3142386 h 14570476"/>
              <a:gd name="connsiteX1845" fmla="*/ 3455229 w 22290864"/>
              <a:gd name="connsiteY1845" fmla="*/ 3137075 h 14570476"/>
              <a:gd name="connsiteX1846" fmla="*/ 3517508 w 22290864"/>
              <a:gd name="connsiteY1846" fmla="*/ 3134611 h 14570476"/>
              <a:gd name="connsiteX1847" fmla="*/ 3568579 w 22290864"/>
              <a:gd name="connsiteY1847" fmla="*/ 3143886 h 14570476"/>
              <a:gd name="connsiteX1848" fmla="*/ 3617960 w 22290864"/>
              <a:gd name="connsiteY1848" fmla="*/ 3152649 h 14570476"/>
              <a:gd name="connsiteX1849" fmla="*/ 3721955 w 22290864"/>
              <a:gd name="connsiteY1849" fmla="*/ 3102562 h 14570476"/>
              <a:gd name="connsiteX1850" fmla="*/ 3741966 w 22290864"/>
              <a:gd name="connsiteY1850" fmla="*/ 2994947 h 14570476"/>
              <a:gd name="connsiteX1851" fmla="*/ 3613003 w 22290864"/>
              <a:gd name="connsiteY1851" fmla="*/ 2794268 h 14570476"/>
              <a:gd name="connsiteX1852" fmla="*/ 3508470 w 22290864"/>
              <a:gd name="connsiteY1852" fmla="*/ 2771119 h 14570476"/>
              <a:gd name="connsiteX1853" fmla="*/ 3436975 w 22290864"/>
              <a:gd name="connsiteY1853" fmla="*/ 2822646 h 14570476"/>
              <a:gd name="connsiteX1854" fmla="*/ 3409478 w 22290864"/>
              <a:gd name="connsiteY1854" fmla="*/ 2898286 h 14570476"/>
              <a:gd name="connsiteX1855" fmla="*/ 3370544 w 22290864"/>
              <a:gd name="connsiteY1855" fmla="*/ 2992515 h 14570476"/>
              <a:gd name="connsiteX1856" fmla="*/ 3226068 w 22290864"/>
              <a:gd name="connsiteY1856" fmla="*/ 3097428 h 14570476"/>
              <a:gd name="connsiteX1857" fmla="*/ 3004612 w 22290864"/>
              <a:gd name="connsiteY1857" fmla="*/ 3219547 h 14570476"/>
              <a:gd name="connsiteX1858" fmla="*/ 2993258 w 22290864"/>
              <a:gd name="connsiteY1858" fmla="*/ 3207069 h 14570476"/>
              <a:gd name="connsiteX1859" fmla="*/ 2796966 w 22290864"/>
              <a:gd name="connsiteY1859" fmla="*/ 2998099 h 14570476"/>
              <a:gd name="connsiteX1860" fmla="*/ 2766006 w 22290864"/>
              <a:gd name="connsiteY1860" fmla="*/ 2971751 h 14570476"/>
              <a:gd name="connsiteX1861" fmla="*/ 2760367 w 22290864"/>
              <a:gd name="connsiteY1861" fmla="*/ 2966908 h 14570476"/>
              <a:gd name="connsiteX1862" fmla="*/ 2768813 w 22290864"/>
              <a:gd name="connsiteY1862" fmla="*/ 2961253 h 14570476"/>
              <a:gd name="connsiteX1863" fmla="*/ 2839176 w 22290864"/>
              <a:gd name="connsiteY1863" fmla="*/ 2938168 h 14570476"/>
              <a:gd name="connsiteX1864" fmla="*/ 2907338 w 22290864"/>
              <a:gd name="connsiteY1864" fmla="*/ 2916264 h 14570476"/>
              <a:gd name="connsiteX1865" fmla="*/ 2942652 w 22290864"/>
              <a:gd name="connsiteY1865" fmla="*/ 2846496 h 14570476"/>
              <a:gd name="connsiteX1866" fmla="*/ 2789716 w 22290864"/>
              <a:gd name="connsiteY1866" fmla="*/ 2683587 h 14570476"/>
              <a:gd name="connsiteX1867" fmla="*/ 2730616 w 22290864"/>
              <a:gd name="connsiteY1867" fmla="*/ 2678894 h 14570476"/>
              <a:gd name="connsiteX1868" fmla="*/ 2668516 w 22290864"/>
              <a:gd name="connsiteY1868" fmla="*/ 2726806 h 14570476"/>
              <a:gd name="connsiteX1869" fmla="*/ 2663010 w 22290864"/>
              <a:gd name="connsiteY1869" fmla="*/ 2805687 h 14570476"/>
              <a:gd name="connsiteX1870" fmla="*/ 2667379 w 22290864"/>
              <a:gd name="connsiteY1870" fmla="*/ 2858032 h 14570476"/>
              <a:gd name="connsiteX1871" fmla="*/ 2661226 w 22290864"/>
              <a:gd name="connsiteY1871" fmla="*/ 2895752 h 14570476"/>
              <a:gd name="connsiteX1872" fmla="*/ 2636520 w 22290864"/>
              <a:gd name="connsiteY1872" fmla="*/ 2881355 h 14570476"/>
              <a:gd name="connsiteX1873" fmla="*/ 2379489 w 22290864"/>
              <a:gd name="connsiteY1873" fmla="*/ 2760936 h 14570476"/>
              <a:gd name="connsiteX1874" fmla="*/ 2349656 w 22290864"/>
              <a:gd name="connsiteY1874" fmla="*/ 2747019 h 14570476"/>
              <a:gd name="connsiteX1875" fmla="*/ 2361158 w 22290864"/>
              <a:gd name="connsiteY1875" fmla="*/ 2679731 h 14570476"/>
              <a:gd name="connsiteX1876" fmla="*/ 2419507 w 22290864"/>
              <a:gd name="connsiteY1876" fmla="*/ 2378615 h 14570476"/>
              <a:gd name="connsiteX1877" fmla="*/ 2475806 w 22290864"/>
              <a:gd name="connsiteY1877" fmla="*/ 2298036 h 14570476"/>
              <a:gd name="connsiteX1878" fmla="*/ 2519612 w 22290864"/>
              <a:gd name="connsiteY1878" fmla="*/ 2267285 h 14570476"/>
              <a:gd name="connsiteX1879" fmla="*/ 2584314 w 22290864"/>
              <a:gd name="connsiteY1879" fmla="*/ 2213515 h 14570476"/>
              <a:gd name="connsiteX1880" fmla="*/ 2602830 w 22290864"/>
              <a:gd name="connsiteY1880" fmla="*/ 2126394 h 14570476"/>
              <a:gd name="connsiteX1881" fmla="*/ 2561558 w 22290864"/>
              <a:gd name="connsiteY1881" fmla="*/ 2053930 h 14570476"/>
              <a:gd name="connsiteX1882" fmla="*/ 2411918 w 22290864"/>
              <a:gd name="connsiteY1882" fmla="*/ 1985021 h 14570476"/>
              <a:gd name="connsiteX1883" fmla="*/ 2323884 w 22290864"/>
              <a:gd name="connsiteY1883" fmla="*/ 1984489 h 14570476"/>
              <a:gd name="connsiteX1884" fmla="*/ 2273821 w 22290864"/>
              <a:gd name="connsiteY1884" fmla="*/ 1996278 h 14570476"/>
              <a:gd name="connsiteX1885" fmla="*/ 2222725 w 22290864"/>
              <a:gd name="connsiteY1885" fmla="*/ 2037095 h 14570476"/>
              <a:gd name="connsiteX1886" fmla="*/ 2205328 w 22290864"/>
              <a:gd name="connsiteY1886" fmla="*/ 2072334 h 14570476"/>
              <a:gd name="connsiteX1887" fmla="*/ 2203698 w 22290864"/>
              <a:gd name="connsiteY1887" fmla="*/ 2132920 h 14570476"/>
              <a:gd name="connsiteX1888" fmla="*/ 2241588 w 22290864"/>
              <a:gd name="connsiteY1888" fmla="*/ 2211372 h 14570476"/>
              <a:gd name="connsiteX1889" fmla="*/ 2277598 w 22290864"/>
              <a:gd name="connsiteY1889" fmla="*/ 2352457 h 14570476"/>
              <a:gd name="connsiteX1890" fmla="*/ 2216115 w 22290864"/>
              <a:gd name="connsiteY1890" fmla="*/ 2587395 h 14570476"/>
              <a:gd name="connsiteX1891" fmla="*/ 2188357 w 22290864"/>
              <a:gd name="connsiteY1891" fmla="*/ 2683715 h 14570476"/>
              <a:gd name="connsiteX1892" fmla="*/ 2180502 w 22290864"/>
              <a:gd name="connsiteY1892" fmla="*/ 2711508 h 14570476"/>
              <a:gd name="connsiteX1893" fmla="*/ 2162377 w 22290864"/>
              <a:gd name="connsiteY1893" fmla="*/ 2708605 h 14570476"/>
              <a:gd name="connsiteX1894" fmla="*/ 1854620 w 22290864"/>
              <a:gd name="connsiteY1894" fmla="*/ 2701268 h 14570476"/>
              <a:gd name="connsiteX1895" fmla="*/ 1820908 w 22290864"/>
              <a:gd name="connsiteY1895" fmla="*/ 2704443 h 14570476"/>
              <a:gd name="connsiteX1896" fmla="*/ 1823711 w 22290864"/>
              <a:gd name="connsiteY1896" fmla="*/ 2692743 h 14570476"/>
              <a:gd name="connsiteX1897" fmla="*/ 1855384 w 22290864"/>
              <a:gd name="connsiteY1897" fmla="*/ 2628609 h 14570476"/>
              <a:gd name="connsiteX1898" fmla="*/ 1886220 w 22290864"/>
              <a:gd name="connsiteY1898" fmla="*/ 2538573 h 14570476"/>
              <a:gd name="connsiteX1899" fmla="*/ 1845295 w 22290864"/>
              <a:gd name="connsiteY1899" fmla="*/ 2477470 h 14570476"/>
              <a:gd name="connsiteX1900" fmla="*/ 1715268 w 22290864"/>
              <a:gd name="connsiteY1900" fmla="*/ 2458692 h 14570476"/>
              <a:gd name="connsiteX1901" fmla="*/ 1600086 w 22290864"/>
              <a:gd name="connsiteY1901" fmla="*/ 2518312 h 14570476"/>
              <a:gd name="connsiteX1902" fmla="*/ 1583921 w 22290864"/>
              <a:gd name="connsiteY1902" fmla="*/ 2594613 h 14570476"/>
              <a:gd name="connsiteX1903" fmla="*/ 1644832 w 22290864"/>
              <a:gd name="connsiteY1903" fmla="*/ 2667115 h 14570476"/>
              <a:gd name="connsiteX1904" fmla="*/ 1680257 w 22290864"/>
              <a:gd name="connsiteY1904" fmla="*/ 2697305 h 14570476"/>
              <a:gd name="connsiteX1905" fmla="*/ 1699603 w 22290864"/>
              <a:gd name="connsiteY1905" fmla="*/ 2724842 h 14570476"/>
              <a:gd name="connsiteX1906" fmla="*/ 1670167 w 22290864"/>
              <a:gd name="connsiteY1906" fmla="*/ 2733094 h 14570476"/>
              <a:gd name="connsiteX1907" fmla="*/ 1399570 w 22290864"/>
              <a:gd name="connsiteY1907" fmla="*/ 2834989 h 14570476"/>
              <a:gd name="connsiteX1908" fmla="*/ 1379002 w 22290864"/>
              <a:gd name="connsiteY1908" fmla="*/ 2844726 h 14570476"/>
              <a:gd name="connsiteX1909" fmla="*/ 1255290 w 22290864"/>
              <a:gd name="connsiteY1909" fmla="*/ 2669994 h 14570476"/>
              <a:gd name="connsiteX1910" fmla="*/ 1154662 w 22290864"/>
              <a:gd name="connsiteY1910" fmla="*/ 2489699 h 14570476"/>
              <a:gd name="connsiteX1911" fmla="*/ 1163531 w 22290864"/>
              <a:gd name="connsiteY1911" fmla="*/ 2380189 h 14570476"/>
              <a:gd name="connsiteX1912" fmla="*/ 1169504 w 22290864"/>
              <a:gd name="connsiteY1912" fmla="*/ 2304032 h 14570476"/>
              <a:gd name="connsiteX1913" fmla="*/ 1158382 w 22290864"/>
              <a:gd name="connsiteY1913" fmla="*/ 2271880 h 14570476"/>
              <a:gd name="connsiteX1914" fmla="*/ 975226 w 22290864"/>
              <a:gd name="connsiteY1914" fmla="*/ 2220138 h 14570476"/>
              <a:gd name="connsiteX1915" fmla="*/ 814032 w 22290864"/>
              <a:gd name="connsiteY1915" fmla="*/ 2338536 h 14570476"/>
              <a:gd name="connsiteX1916" fmla="*/ 788653 w 22290864"/>
              <a:gd name="connsiteY1916" fmla="*/ 2394979 h 14570476"/>
              <a:gd name="connsiteX1917" fmla="*/ 874337 w 22290864"/>
              <a:gd name="connsiteY1917" fmla="*/ 2531353 h 14570476"/>
              <a:gd name="connsiteX1918" fmla="*/ 922700 w 22290864"/>
              <a:gd name="connsiteY1918" fmla="*/ 2544699 h 14570476"/>
              <a:gd name="connsiteX1919" fmla="*/ 1002568 w 22290864"/>
              <a:gd name="connsiteY1919" fmla="*/ 2575883 h 14570476"/>
              <a:gd name="connsiteX1920" fmla="*/ 1136891 w 22290864"/>
              <a:gd name="connsiteY1920" fmla="*/ 2763423 h 14570476"/>
              <a:gd name="connsiteX1921" fmla="*/ 1165862 w 22290864"/>
              <a:gd name="connsiteY1921" fmla="*/ 2815556 h 14570476"/>
              <a:gd name="connsiteX1922" fmla="*/ 1208847 w 22290864"/>
              <a:gd name="connsiteY1922" fmla="*/ 2893336 h 14570476"/>
              <a:gd name="connsiteX1923" fmla="*/ 1233042 w 22290864"/>
              <a:gd name="connsiteY1923" fmla="*/ 2937472 h 14570476"/>
              <a:gd name="connsiteX1924" fmla="*/ 1218291 w 22290864"/>
              <a:gd name="connsiteY1924" fmla="*/ 2948416 h 14570476"/>
              <a:gd name="connsiteX1925" fmla="*/ 1008465 w 22290864"/>
              <a:gd name="connsiteY1925" fmla="*/ 3148882 h 14570476"/>
              <a:gd name="connsiteX1926" fmla="*/ 987259 w 22290864"/>
              <a:gd name="connsiteY1926" fmla="*/ 3167745 h 14570476"/>
              <a:gd name="connsiteX1927" fmla="*/ 963875 w 22290864"/>
              <a:gd name="connsiteY1927" fmla="*/ 3095620 h 14570476"/>
              <a:gd name="connsiteX1928" fmla="*/ 951500 w 22290864"/>
              <a:gd name="connsiteY1928" fmla="*/ 3045651 h 14570476"/>
              <a:gd name="connsiteX1929" fmla="*/ 920957 w 22290864"/>
              <a:gd name="connsiteY1929" fmla="*/ 3011218 h 14570476"/>
              <a:gd name="connsiteX1930" fmla="*/ 798277 w 22290864"/>
              <a:gd name="connsiteY1930" fmla="*/ 3022436 h 14570476"/>
              <a:gd name="connsiteX1931" fmla="*/ 708429 w 22290864"/>
              <a:gd name="connsiteY1931" fmla="*/ 3216955 h 14570476"/>
              <a:gd name="connsiteX1932" fmla="*/ 786069 w 22290864"/>
              <a:gd name="connsiteY1932" fmla="*/ 3278375 h 14570476"/>
              <a:gd name="connsiteX1933" fmla="*/ 836528 w 22290864"/>
              <a:gd name="connsiteY1933" fmla="*/ 3274732 h 14570476"/>
              <a:gd name="connsiteX1934" fmla="*/ 907348 w 22290864"/>
              <a:gd name="connsiteY1934" fmla="*/ 3273008 h 14570476"/>
              <a:gd name="connsiteX1935" fmla="*/ 914236 w 22290864"/>
              <a:gd name="connsiteY1935" fmla="*/ 3274631 h 14570476"/>
              <a:gd name="connsiteX1936" fmla="*/ 894661 w 22290864"/>
              <a:gd name="connsiteY1936" fmla="*/ 3308842 h 14570476"/>
              <a:gd name="connsiteX1937" fmla="*/ 774592 w 22290864"/>
              <a:gd name="connsiteY1937" fmla="*/ 3572457 h 14570476"/>
              <a:gd name="connsiteX1938" fmla="*/ 765012 w 22290864"/>
              <a:gd name="connsiteY1938" fmla="*/ 3599543 h 14570476"/>
              <a:gd name="connsiteX1939" fmla="*/ 487968 w 22290864"/>
              <a:gd name="connsiteY1939" fmla="*/ 3551678 h 14570476"/>
              <a:gd name="connsiteX1940" fmla="*/ 339726 w 22290864"/>
              <a:gd name="connsiteY1940" fmla="*/ 3496755 h 14570476"/>
              <a:gd name="connsiteX1941" fmla="*/ 285553 w 22290864"/>
              <a:gd name="connsiteY1941" fmla="*/ 3428507 h 14570476"/>
              <a:gd name="connsiteX1942" fmla="*/ 256305 w 22290864"/>
              <a:gd name="connsiteY1942" fmla="*/ 3386438 h 14570476"/>
              <a:gd name="connsiteX1943" fmla="*/ 205210 w 22290864"/>
              <a:gd name="connsiteY1943" fmla="*/ 3351322 h 14570476"/>
              <a:gd name="connsiteX1944" fmla="*/ 120018 w 22290864"/>
              <a:gd name="connsiteY1944" fmla="*/ 3354510 h 14570476"/>
              <a:gd name="connsiteX1945" fmla="*/ 980 w 22290864"/>
              <a:gd name="connsiteY1945" fmla="*/ 3568059 h 14570476"/>
              <a:gd name="connsiteX1946" fmla="*/ 3746 w 22290864"/>
              <a:gd name="connsiteY1946" fmla="*/ 3625086 h 14570476"/>
              <a:gd name="connsiteX1947" fmla="*/ 29683 w 22290864"/>
              <a:gd name="connsiteY1947" fmla="*/ 3701582 h 14570476"/>
              <a:gd name="connsiteX1948" fmla="*/ 116675 w 22290864"/>
              <a:gd name="connsiteY1948" fmla="*/ 3749777 h 14570476"/>
              <a:gd name="connsiteX1949" fmla="*/ 177258 w 22290864"/>
              <a:gd name="connsiteY1949" fmla="*/ 3738587 h 14570476"/>
              <a:gd name="connsiteX1950" fmla="*/ 219542 w 22290864"/>
              <a:gd name="connsiteY1950" fmla="*/ 3715309 h 14570476"/>
              <a:gd name="connsiteX1951" fmla="*/ 354208 w 22290864"/>
              <a:gd name="connsiteY1951" fmla="*/ 3671183 h 14570476"/>
              <a:gd name="connsiteX1952" fmla="*/ 602524 w 22290864"/>
              <a:gd name="connsiteY1952" fmla="*/ 3732589 h 14570476"/>
              <a:gd name="connsiteX1953" fmla="*/ 699840 w 22290864"/>
              <a:gd name="connsiteY1953" fmla="*/ 3760382 h 14570476"/>
              <a:gd name="connsiteX1954" fmla="*/ 728475 w 22290864"/>
              <a:gd name="connsiteY1954" fmla="*/ 3768494 h 14570476"/>
              <a:gd name="connsiteX1955" fmla="*/ 726646 w 22290864"/>
              <a:gd name="connsiteY1955" fmla="*/ 3780028 h 14570476"/>
              <a:gd name="connsiteX1956" fmla="*/ 720435 w 22290864"/>
              <a:gd name="connsiteY1956" fmla="*/ 4082623 h 14570476"/>
              <a:gd name="connsiteX1957" fmla="*/ 721198 w 22290864"/>
              <a:gd name="connsiteY1957" fmla="*/ 4113948 h 14570476"/>
              <a:gd name="connsiteX1958" fmla="*/ 656031 w 22290864"/>
              <a:gd name="connsiteY1958" fmla="*/ 4082046 h 14570476"/>
              <a:gd name="connsiteX1959" fmla="*/ 566649 w 22290864"/>
              <a:gd name="connsiteY1959" fmla="*/ 4050288 h 14570476"/>
              <a:gd name="connsiteX1960" fmla="*/ 505228 w 22290864"/>
              <a:gd name="connsiteY1960" fmla="*/ 4090471 h 14570476"/>
              <a:gd name="connsiteX1961" fmla="*/ 485198 w 22290864"/>
              <a:gd name="connsiteY1961" fmla="*/ 4145397 h 14570476"/>
              <a:gd name="connsiteX1962" fmla="*/ 564286 w 22290864"/>
              <a:gd name="connsiteY1962" fmla="*/ 4349619 h 14570476"/>
              <a:gd name="connsiteX1963" fmla="*/ 615145 w 22290864"/>
              <a:gd name="connsiteY1963" fmla="*/ 4355324 h 14570476"/>
              <a:gd name="connsiteX1964" fmla="*/ 688602 w 22290864"/>
              <a:gd name="connsiteY1964" fmla="*/ 4300054 h 14570476"/>
              <a:gd name="connsiteX1965" fmla="*/ 735099 w 22290864"/>
              <a:gd name="connsiteY1965" fmla="*/ 4247603 h 14570476"/>
              <a:gd name="connsiteX1966" fmla="*/ 745419 w 22290864"/>
              <a:gd name="connsiteY1966" fmla="*/ 4240024 h 14570476"/>
              <a:gd name="connsiteX1967" fmla="*/ 748160 w 22290864"/>
              <a:gd name="connsiteY1967" fmla="*/ 4250173 h 14570476"/>
              <a:gd name="connsiteX1968" fmla="*/ 759657 w 22290864"/>
              <a:gd name="connsiteY1968" fmla="*/ 4292679 h 14570476"/>
              <a:gd name="connsiteX1969" fmla="*/ 855755 w 22290864"/>
              <a:gd name="connsiteY1969" fmla="*/ 4538864 h 14570476"/>
              <a:gd name="connsiteX1970" fmla="*/ 869747 w 22290864"/>
              <a:gd name="connsiteY1970" fmla="*/ 4566718 h 14570476"/>
              <a:gd name="connsiteX1971" fmla="*/ 842936 w 22290864"/>
              <a:gd name="connsiteY1971" fmla="*/ 4587944 h 14570476"/>
              <a:gd name="connsiteX1972" fmla="*/ 520082 w 22290864"/>
              <a:gd name="connsiteY1972" fmla="*/ 4788157 h 14570476"/>
              <a:gd name="connsiteX1973" fmla="*/ 416957 w 22290864"/>
              <a:gd name="connsiteY1973" fmla="*/ 4781395 h 14570476"/>
              <a:gd name="connsiteX1974" fmla="*/ 290514 w 22290864"/>
              <a:gd name="connsiteY1974" fmla="*/ 4792857 h 14570476"/>
              <a:gd name="connsiteX1975" fmla="*/ 238447 w 22290864"/>
              <a:gd name="connsiteY1975" fmla="*/ 4882927 h 14570476"/>
              <a:gd name="connsiteX1976" fmla="*/ 255867 w 22290864"/>
              <a:gd name="connsiteY1976" fmla="*/ 4984524 h 14570476"/>
              <a:gd name="connsiteX1977" fmla="*/ 416226 w 22290864"/>
              <a:gd name="connsiteY1977" fmla="*/ 5152172 h 14570476"/>
              <a:gd name="connsiteX1978" fmla="*/ 467430 w 22290864"/>
              <a:gd name="connsiteY1978" fmla="*/ 5155214 h 14570476"/>
              <a:gd name="connsiteX1979" fmla="*/ 552537 w 22290864"/>
              <a:gd name="connsiteY1979" fmla="*/ 5091935 h 14570476"/>
              <a:gd name="connsiteX1980" fmla="*/ 574547 w 22290864"/>
              <a:gd name="connsiteY1980" fmla="*/ 5022847 h 14570476"/>
              <a:gd name="connsiteX1981" fmla="*/ 600981 w 22290864"/>
              <a:gd name="connsiteY1981" fmla="*/ 4949193 h 14570476"/>
              <a:gd name="connsiteX1982" fmla="*/ 685358 w 22290864"/>
              <a:gd name="connsiteY1982" fmla="*/ 4868810 h 14570476"/>
              <a:gd name="connsiteX1983" fmla="*/ 799215 w 22290864"/>
              <a:gd name="connsiteY1983" fmla="*/ 4803808 h 14570476"/>
              <a:gd name="connsiteX1984" fmla="*/ 930049 w 22290864"/>
              <a:gd name="connsiteY1984" fmla="*/ 4731487 h 14570476"/>
              <a:gd name="connsiteX1985" fmla="*/ 964345 w 22290864"/>
              <a:gd name="connsiteY1985" fmla="*/ 4714187 h 14570476"/>
              <a:gd name="connsiteX1986" fmla="*/ 982327 w 22290864"/>
              <a:gd name="connsiteY1986" fmla="*/ 4734945 h 14570476"/>
              <a:gd name="connsiteX1987" fmla="*/ 1177761 w 22290864"/>
              <a:gd name="connsiteY1987" fmla="*/ 4934245 h 14570476"/>
              <a:gd name="connsiteX1988" fmla="*/ 1198029 w 22290864"/>
              <a:gd name="connsiteY1988" fmla="*/ 4950806 h 14570476"/>
              <a:gd name="connsiteX1989" fmla="*/ 1190457 w 22290864"/>
              <a:gd name="connsiteY1989" fmla="*/ 4955710 h 14570476"/>
              <a:gd name="connsiteX1990" fmla="*/ 1117826 w 22290864"/>
              <a:gd name="connsiteY1990" fmla="*/ 4979583 h 14570476"/>
              <a:gd name="connsiteX1991" fmla="*/ 1030744 w 22290864"/>
              <a:gd name="connsiteY1991" fmla="*/ 5023166 h 14570476"/>
              <a:gd name="connsiteX1992" fmla="*/ 1039613 w 22290864"/>
              <a:gd name="connsiteY1992" fmla="*/ 5142657 h 14570476"/>
              <a:gd name="connsiteX1993" fmla="*/ 1098770 w 22290864"/>
              <a:gd name="connsiteY1993" fmla="*/ 5201435 h 14570476"/>
              <a:gd name="connsiteX1994" fmla="*/ 1224928 w 22290864"/>
              <a:gd name="connsiteY1994" fmla="*/ 5239709 h 14570476"/>
              <a:gd name="connsiteX1995" fmla="*/ 1282269 w 22290864"/>
              <a:gd name="connsiteY1995" fmla="*/ 5201428 h 14570476"/>
              <a:gd name="connsiteX1996" fmla="*/ 1295397 w 22290864"/>
              <a:gd name="connsiteY1996" fmla="*/ 5121440 h 14570476"/>
              <a:gd name="connsiteX1997" fmla="*/ 1291206 w 22290864"/>
              <a:gd name="connsiteY1997" fmla="*/ 5044422 h 14570476"/>
              <a:gd name="connsiteX1998" fmla="*/ 1313997 w 22290864"/>
              <a:gd name="connsiteY1998" fmla="*/ 5031298 h 14570476"/>
              <a:gd name="connsiteX1999" fmla="*/ 1593888 w 22290864"/>
              <a:gd name="connsiteY1999" fmla="*/ 5160019 h 14570476"/>
              <a:gd name="connsiteX2000" fmla="*/ 1622373 w 22290864"/>
              <a:gd name="connsiteY2000" fmla="*/ 5170762 h 14570476"/>
              <a:gd name="connsiteX2001" fmla="*/ 1591408 w 22290864"/>
              <a:gd name="connsiteY2001" fmla="*/ 5358192 h 14570476"/>
              <a:gd name="connsiteX2002" fmla="*/ 1527801 w 22290864"/>
              <a:gd name="connsiteY2002" fmla="*/ 5597099 h 14570476"/>
              <a:gd name="connsiteX2003" fmla="*/ 1450500 w 22290864"/>
              <a:gd name="connsiteY2003" fmla="*/ 5663846 h 14570476"/>
              <a:gd name="connsiteX2004" fmla="*/ 1387450 w 22290864"/>
              <a:gd name="connsiteY2004" fmla="*/ 5716732 h 14570476"/>
              <a:gd name="connsiteX2005" fmla="*/ 1368188 w 22290864"/>
              <a:gd name="connsiteY2005" fmla="*/ 5804182 h 14570476"/>
              <a:gd name="connsiteX2006" fmla="*/ 1427153 w 22290864"/>
              <a:gd name="connsiteY2006" fmla="*/ 5891042 h 14570476"/>
              <a:gd name="connsiteX2007" fmla="*/ 1619756 w 22290864"/>
              <a:gd name="connsiteY2007" fmla="*/ 5949980 h 14570476"/>
              <a:gd name="connsiteX2008" fmla="*/ 1654207 w 22290864"/>
              <a:gd name="connsiteY2008" fmla="*/ 5945275 h 14570476"/>
              <a:gd name="connsiteX2009" fmla="*/ 19316888 w 22290864"/>
              <a:gd name="connsiteY2009" fmla="*/ 3081210 h 14570476"/>
              <a:gd name="connsiteX2010" fmla="*/ 19390134 w 22290864"/>
              <a:gd name="connsiteY2010" fmla="*/ 3040780 h 14570476"/>
              <a:gd name="connsiteX2011" fmla="*/ 19406158 w 22290864"/>
              <a:gd name="connsiteY2011" fmla="*/ 2971700 h 14570476"/>
              <a:gd name="connsiteX2012" fmla="*/ 19379977 w 22290864"/>
              <a:gd name="connsiteY2012" fmla="*/ 2913440 h 14570476"/>
              <a:gd name="connsiteX2013" fmla="*/ 19351648 w 22290864"/>
              <a:gd name="connsiteY2013" fmla="*/ 2854457 h 14570476"/>
              <a:gd name="connsiteX2014" fmla="*/ 19351488 w 22290864"/>
              <a:gd name="connsiteY2014" fmla="*/ 2771803 h 14570476"/>
              <a:gd name="connsiteX2015" fmla="*/ 19393806 w 22290864"/>
              <a:gd name="connsiteY2015" fmla="*/ 2618183 h 14570476"/>
              <a:gd name="connsiteX2016" fmla="*/ 19417387 w 22290864"/>
              <a:gd name="connsiteY2016" fmla="*/ 2535974 h 14570476"/>
              <a:gd name="connsiteX2017" fmla="*/ 19427096 w 22290864"/>
              <a:gd name="connsiteY2017" fmla="*/ 2508150 h 14570476"/>
              <a:gd name="connsiteX2018" fmla="*/ 19444661 w 22290864"/>
              <a:gd name="connsiteY2018" fmla="*/ 2509810 h 14570476"/>
              <a:gd name="connsiteX2019" fmla="*/ 19678573 w 22290864"/>
              <a:gd name="connsiteY2019" fmla="*/ 2511122 h 14570476"/>
              <a:gd name="connsiteX2020" fmla="*/ 19700231 w 22290864"/>
              <a:gd name="connsiteY2020" fmla="*/ 2508498 h 14570476"/>
              <a:gd name="connsiteX2021" fmla="*/ 19698161 w 22290864"/>
              <a:gd name="connsiteY2021" fmla="*/ 2519129 h 14570476"/>
              <a:gd name="connsiteX2022" fmla="*/ 19673257 w 22290864"/>
              <a:gd name="connsiteY2022" fmla="*/ 2571825 h 14570476"/>
              <a:gd name="connsiteX2023" fmla="*/ 19654755 w 22290864"/>
              <a:gd name="connsiteY2023" fmla="*/ 2601934 h 14570476"/>
              <a:gd name="connsiteX2024" fmla="*/ 19663094 w 22290864"/>
              <a:gd name="connsiteY2024" fmla="*/ 2675089 h 14570476"/>
              <a:gd name="connsiteX2025" fmla="*/ 19734863 w 22290864"/>
              <a:gd name="connsiteY2025" fmla="*/ 2706848 h 14570476"/>
              <a:gd name="connsiteX2026" fmla="*/ 19883539 w 22290864"/>
              <a:gd name="connsiteY2026" fmla="*/ 2634177 h 14570476"/>
              <a:gd name="connsiteX2027" fmla="*/ 19884311 w 22290864"/>
              <a:gd name="connsiteY2027" fmla="*/ 2605083 h 14570476"/>
              <a:gd name="connsiteX2028" fmla="*/ 19839048 w 22290864"/>
              <a:gd name="connsiteY2028" fmla="*/ 2544488 h 14570476"/>
              <a:gd name="connsiteX2029" fmla="*/ 19811926 w 22290864"/>
              <a:gd name="connsiteY2029" fmla="*/ 2522512 h 14570476"/>
              <a:gd name="connsiteX2030" fmla="*/ 19791386 w 22290864"/>
              <a:gd name="connsiteY2030" fmla="*/ 2494425 h 14570476"/>
              <a:gd name="connsiteX2031" fmla="*/ 19819266 w 22290864"/>
              <a:gd name="connsiteY2031" fmla="*/ 2484507 h 14570476"/>
              <a:gd name="connsiteX2032" fmla="*/ 20012943 w 22290864"/>
              <a:gd name="connsiteY2032" fmla="*/ 2410971 h 14570476"/>
              <a:gd name="connsiteX2033" fmla="*/ 20034990 w 22290864"/>
              <a:gd name="connsiteY2033" fmla="*/ 2399716 h 14570476"/>
              <a:gd name="connsiteX2034" fmla="*/ 20041238 w 22290864"/>
              <a:gd name="connsiteY2034" fmla="*/ 2408922 h 14570476"/>
              <a:gd name="connsiteX2035" fmla="*/ 20081541 w 22290864"/>
              <a:gd name="connsiteY2035" fmla="*/ 2466008 h 14570476"/>
              <a:gd name="connsiteX2036" fmla="*/ 20212723 w 22290864"/>
              <a:gd name="connsiteY2036" fmla="*/ 2665398 h 14570476"/>
              <a:gd name="connsiteX2037" fmla="*/ 20214192 w 22290864"/>
              <a:gd name="connsiteY2037" fmla="*/ 2769315 h 14570476"/>
              <a:gd name="connsiteX2038" fmla="*/ 20206801 w 22290864"/>
              <a:gd name="connsiteY2038" fmla="*/ 2812467 h 14570476"/>
              <a:gd name="connsiteX2039" fmla="*/ 20281896 w 22290864"/>
              <a:gd name="connsiteY2039" fmla="*/ 2908120 h 14570476"/>
              <a:gd name="connsiteX2040" fmla="*/ 20452969 w 22290864"/>
              <a:gd name="connsiteY2040" fmla="*/ 2845310 h 14570476"/>
              <a:gd name="connsiteX2041" fmla="*/ 20498080 w 22290864"/>
              <a:gd name="connsiteY2041" fmla="*/ 2711608 h 14570476"/>
              <a:gd name="connsiteX2042" fmla="*/ 20468594 w 22290864"/>
              <a:gd name="connsiteY2042" fmla="*/ 2674934 h 14570476"/>
              <a:gd name="connsiteX2043" fmla="*/ 20412733 w 22290864"/>
              <a:gd name="connsiteY2043" fmla="*/ 2651502 h 14570476"/>
              <a:gd name="connsiteX2044" fmla="*/ 20313676 w 22290864"/>
              <a:gd name="connsiteY2044" fmla="*/ 2604958 h 14570476"/>
              <a:gd name="connsiteX2045" fmla="*/ 20215606 w 22290864"/>
              <a:gd name="connsiteY2045" fmla="*/ 2446135 h 14570476"/>
              <a:gd name="connsiteX2046" fmla="*/ 20151145 w 22290864"/>
              <a:gd name="connsiteY2046" fmla="*/ 2326237 h 14570476"/>
              <a:gd name="connsiteX2047" fmla="*/ 20164111 w 22290864"/>
              <a:gd name="connsiteY2047" fmla="*/ 2315605 h 14570476"/>
              <a:gd name="connsiteX2048" fmla="*/ 20326443 w 22290864"/>
              <a:gd name="connsiteY2048" fmla="*/ 2158224 h 14570476"/>
              <a:gd name="connsiteX2049" fmla="*/ 20337556 w 22290864"/>
              <a:gd name="connsiteY2049" fmla="*/ 2144951 h 14570476"/>
              <a:gd name="connsiteX2050" fmla="*/ 20343598 w 22290864"/>
              <a:gd name="connsiteY2050" fmla="*/ 2152947 h 14570476"/>
              <a:gd name="connsiteX2051" fmla="*/ 20364286 w 22290864"/>
              <a:gd name="connsiteY2051" fmla="*/ 2212772 h 14570476"/>
              <a:gd name="connsiteX2052" fmla="*/ 20398959 w 22290864"/>
              <a:gd name="connsiteY2052" fmla="*/ 2279698 h 14570476"/>
              <a:gd name="connsiteX2053" fmla="*/ 20445456 w 22290864"/>
              <a:gd name="connsiteY2053" fmla="*/ 2291189 h 14570476"/>
              <a:gd name="connsiteX2054" fmla="*/ 20489496 w 22290864"/>
              <a:gd name="connsiteY2054" fmla="*/ 2273828 h 14570476"/>
              <a:gd name="connsiteX2055" fmla="*/ 20563091 w 22290864"/>
              <a:gd name="connsiteY2055" fmla="*/ 2119204 h 14570476"/>
              <a:gd name="connsiteX2056" fmla="*/ 20537254 w 22290864"/>
              <a:gd name="connsiteY2056" fmla="*/ 2085642 h 14570476"/>
              <a:gd name="connsiteX2057" fmla="*/ 20501694 w 22290864"/>
              <a:gd name="connsiteY2057" fmla="*/ 2071652 h 14570476"/>
              <a:gd name="connsiteX2058" fmla="*/ 20465784 w 22290864"/>
              <a:gd name="connsiteY2058" fmla="*/ 2074696 h 14570476"/>
              <a:gd name="connsiteX2059" fmla="*/ 20425688 w 22290864"/>
              <a:gd name="connsiteY2059" fmla="*/ 2077834 h 14570476"/>
              <a:gd name="connsiteX2060" fmla="*/ 20392056 w 22290864"/>
              <a:gd name="connsiteY2060" fmla="*/ 2071455 h 14570476"/>
              <a:gd name="connsiteX2061" fmla="*/ 20399980 w 22290864"/>
              <a:gd name="connsiteY2061" fmla="*/ 2055927 h 14570476"/>
              <a:gd name="connsiteX2062" fmla="*/ 20502883 w 22290864"/>
              <a:gd name="connsiteY2062" fmla="*/ 1835241 h 14570476"/>
              <a:gd name="connsiteX2063" fmla="*/ 20506940 w 22290864"/>
              <a:gd name="connsiteY2063" fmla="*/ 1823490 h 14570476"/>
              <a:gd name="connsiteX2064" fmla="*/ 20570233 w 22290864"/>
              <a:gd name="connsiteY2064" fmla="*/ 1833969 h 14570476"/>
              <a:gd name="connsiteX2065" fmla="*/ 20782648 w 22290864"/>
              <a:gd name="connsiteY2065" fmla="*/ 1872444 h 14570476"/>
              <a:gd name="connsiteX2066" fmla="*/ 20857571 w 22290864"/>
              <a:gd name="connsiteY2066" fmla="*/ 1909891 h 14570476"/>
              <a:gd name="connsiteX2067" fmla="*/ 20899200 w 22290864"/>
              <a:gd name="connsiteY2067" fmla="*/ 1964725 h 14570476"/>
              <a:gd name="connsiteX2068" fmla="*/ 20982953 w 22290864"/>
              <a:gd name="connsiteY2068" fmla="*/ 2023703 h 14570476"/>
              <a:gd name="connsiteX2069" fmla="*/ 21082204 w 22290864"/>
              <a:gd name="connsiteY2069" fmla="*/ 1960596 h 14570476"/>
              <a:gd name="connsiteX2070" fmla="*/ 21117484 w 22290864"/>
              <a:gd name="connsiteY2070" fmla="*/ 1834029 h 14570476"/>
              <a:gd name="connsiteX2071" fmla="*/ 21106050 w 22290864"/>
              <a:gd name="connsiteY2071" fmla="*/ 1768256 h 14570476"/>
              <a:gd name="connsiteX2072" fmla="*/ 21031637 w 22290864"/>
              <a:gd name="connsiteY2072" fmla="*/ 1710169 h 14570476"/>
              <a:gd name="connsiteX2073" fmla="*/ 20947776 w 22290864"/>
              <a:gd name="connsiteY2073" fmla="*/ 1735914 h 14570476"/>
              <a:gd name="connsiteX2074" fmla="*/ 20878647 w 22290864"/>
              <a:gd name="connsiteY2074" fmla="*/ 1766763 h 14570476"/>
              <a:gd name="connsiteX2075" fmla="*/ 20777651 w 22290864"/>
              <a:gd name="connsiteY2075" fmla="*/ 1758856 h 14570476"/>
              <a:gd name="connsiteX2076" fmla="*/ 20538231 w 22290864"/>
              <a:gd name="connsiteY2076" fmla="*/ 1690911 h 14570476"/>
              <a:gd name="connsiteX2077" fmla="*/ 20540796 w 22290864"/>
              <a:gd name="connsiteY2077" fmla="*/ 1667738 h 14570476"/>
              <a:gd name="connsiteX2078" fmla="*/ 20543584 w 22290864"/>
              <a:gd name="connsiteY2078" fmla="*/ 1427938 h 14570476"/>
              <a:gd name="connsiteX2079" fmla="*/ 20557985 w 22290864"/>
              <a:gd name="connsiteY2079" fmla="*/ 1411143 h 14570476"/>
              <a:gd name="connsiteX2080" fmla="*/ 20607224 w 22290864"/>
              <a:gd name="connsiteY2080" fmla="*/ 1436801 h 14570476"/>
              <a:gd name="connsiteX2081" fmla="*/ 20639452 w 22290864"/>
              <a:gd name="connsiteY2081" fmla="*/ 1455876 h 14570476"/>
              <a:gd name="connsiteX2082" fmla="*/ 20719625 w 22290864"/>
              <a:gd name="connsiteY2082" fmla="*/ 1429518 h 14570476"/>
              <a:gd name="connsiteX2083" fmla="*/ 20704941 w 22290864"/>
              <a:gd name="connsiteY2083" fmla="*/ 1251259 h 14570476"/>
              <a:gd name="connsiteX2084" fmla="*/ 20665682 w 22290864"/>
              <a:gd name="connsiteY2084" fmla="*/ 1222956 h 14570476"/>
              <a:gd name="connsiteX2085" fmla="*/ 20624894 w 22290864"/>
              <a:gd name="connsiteY2085" fmla="*/ 1223877 h 14570476"/>
              <a:gd name="connsiteX2086" fmla="*/ 20573073 w 22290864"/>
              <a:gd name="connsiteY2086" fmla="*/ 1271222 h 14570476"/>
              <a:gd name="connsiteX2087" fmla="*/ 20552379 w 22290864"/>
              <a:gd name="connsiteY2087" fmla="*/ 1296725 h 14570476"/>
              <a:gd name="connsiteX2088" fmla="*/ 20526608 w 22290864"/>
              <a:gd name="connsiteY2088" fmla="*/ 1315313 h 14570476"/>
              <a:gd name="connsiteX2089" fmla="*/ 20516214 w 22290864"/>
              <a:gd name="connsiteY2089" fmla="*/ 1282840 h 14570476"/>
              <a:gd name="connsiteX2090" fmla="*/ 20473752 w 22290864"/>
              <a:gd name="connsiteY2090" fmla="*/ 1157769 h 14570476"/>
              <a:gd name="connsiteX2091" fmla="*/ 20439783 w 22290864"/>
              <a:gd name="connsiteY2091" fmla="*/ 1084960 h 14570476"/>
              <a:gd name="connsiteX2092" fmla="*/ 20436629 w 22290864"/>
              <a:gd name="connsiteY2092" fmla="*/ 1079273 h 14570476"/>
              <a:gd name="connsiteX2093" fmla="*/ 20456190 w 22290864"/>
              <a:gd name="connsiteY2093" fmla="*/ 1065331 h 14570476"/>
              <a:gd name="connsiteX2094" fmla="*/ 20598681 w 22290864"/>
              <a:gd name="connsiteY2094" fmla="*/ 964758 h 14570476"/>
              <a:gd name="connsiteX2095" fmla="*/ 20702503 w 22290864"/>
              <a:gd name="connsiteY2095" fmla="*/ 902892 h 14570476"/>
              <a:gd name="connsiteX2096" fmla="*/ 20716586 w 22290864"/>
              <a:gd name="connsiteY2096" fmla="*/ 898764 h 14570476"/>
              <a:gd name="connsiteX2097" fmla="*/ 20764988 w 22290864"/>
              <a:gd name="connsiteY2097" fmla="*/ 896850 h 14570476"/>
              <a:gd name="connsiteX2098" fmla="*/ 20804679 w 22290864"/>
              <a:gd name="connsiteY2098" fmla="*/ 904058 h 14570476"/>
              <a:gd name="connsiteX2099" fmla="*/ 20843056 w 22290864"/>
              <a:gd name="connsiteY2099" fmla="*/ 910869 h 14570476"/>
              <a:gd name="connsiteX2100" fmla="*/ 20923877 w 22290864"/>
              <a:gd name="connsiteY2100" fmla="*/ 871942 h 14570476"/>
              <a:gd name="connsiteX2101" fmla="*/ 20939430 w 22290864"/>
              <a:gd name="connsiteY2101" fmla="*/ 788307 h 14570476"/>
              <a:gd name="connsiteX2102" fmla="*/ 20839203 w 22290864"/>
              <a:gd name="connsiteY2102" fmla="*/ 632345 h 14570476"/>
              <a:gd name="connsiteX2103" fmla="*/ 20757964 w 22290864"/>
              <a:gd name="connsiteY2103" fmla="*/ 614354 h 14570476"/>
              <a:gd name="connsiteX2104" fmla="*/ 20702399 w 22290864"/>
              <a:gd name="connsiteY2104" fmla="*/ 654401 h 14570476"/>
              <a:gd name="connsiteX2105" fmla="*/ 20681030 w 22290864"/>
              <a:gd name="connsiteY2105" fmla="*/ 713185 h 14570476"/>
              <a:gd name="connsiteX2106" fmla="*/ 20650773 w 22290864"/>
              <a:gd name="connsiteY2106" fmla="*/ 786417 h 14570476"/>
              <a:gd name="connsiteX2107" fmla="*/ 20538490 w 22290864"/>
              <a:gd name="connsiteY2107" fmla="*/ 867952 h 14570476"/>
              <a:gd name="connsiteX2108" fmla="*/ 20366381 w 22290864"/>
              <a:gd name="connsiteY2108" fmla="*/ 962859 h 14570476"/>
              <a:gd name="connsiteX2109" fmla="*/ 20357556 w 22290864"/>
              <a:gd name="connsiteY2109" fmla="*/ 953162 h 14570476"/>
              <a:gd name="connsiteX2110" fmla="*/ 20205004 w 22290864"/>
              <a:gd name="connsiteY2110" fmla="*/ 790756 h 14570476"/>
              <a:gd name="connsiteX2111" fmla="*/ 20180943 w 22290864"/>
              <a:gd name="connsiteY2111" fmla="*/ 770280 h 14570476"/>
              <a:gd name="connsiteX2112" fmla="*/ 20176561 w 22290864"/>
              <a:gd name="connsiteY2112" fmla="*/ 766516 h 14570476"/>
              <a:gd name="connsiteX2113" fmla="*/ 20183125 w 22290864"/>
              <a:gd name="connsiteY2113" fmla="*/ 762120 h 14570476"/>
              <a:gd name="connsiteX2114" fmla="*/ 20237809 w 22290864"/>
              <a:gd name="connsiteY2114" fmla="*/ 744180 h 14570476"/>
              <a:gd name="connsiteX2115" fmla="*/ 20290782 w 22290864"/>
              <a:gd name="connsiteY2115" fmla="*/ 727157 h 14570476"/>
              <a:gd name="connsiteX2116" fmla="*/ 20318228 w 22290864"/>
              <a:gd name="connsiteY2116" fmla="*/ 672936 h 14570476"/>
              <a:gd name="connsiteX2117" fmla="*/ 20199370 w 22290864"/>
              <a:gd name="connsiteY2117" fmla="*/ 546327 h 14570476"/>
              <a:gd name="connsiteX2118" fmla="*/ 20153439 w 22290864"/>
              <a:gd name="connsiteY2118" fmla="*/ 542680 h 14570476"/>
              <a:gd name="connsiteX2119" fmla="*/ 20105178 w 22290864"/>
              <a:gd name="connsiteY2119" fmla="*/ 579916 h 14570476"/>
              <a:gd name="connsiteX2120" fmla="*/ 20100899 w 22290864"/>
              <a:gd name="connsiteY2120" fmla="*/ 641220 h 14570476"/>
              <a:gd name="connsiteX2121" fmla="*/ 20104294 w 22290864"/>
              <a:gd name="connsiteY2121" fmla="*/ 681901 h 14570476"/>
              <a:gd name="connsiteX2122" fmla="*/ 20099511 w 22290864"/>
              <a:gd name="connsiteY2122" fmla="*/ 711216 h 14570476"/>
              <a:gd name="connsiteX2123" fmla="*/ 20080311 w 22290864"/>
              <a:gd name="connsiteY2123" fmla="*/ 700027 h 14570476"/>
              <a:gd name="connsiteX2124" fmla="*/ 19880555 w 22290864"/>
              <a:gd name="connsiteY2124" fmla="*/ 606442 h 14570476"/>
              <a:gd name="connsiteX2125" fmla="*/ 19857370 w 22290864"/>
              <a:gd name="connsiteY2125" fmla="*/ 595624 h 14570476"/>
              <a:gd name="connsiteX2126" fmla="*/ 19866308 w 22290864"/>
              <a:gd name="connsiteY2126" fmla="*/ 543331 h 14570476"/>
              <a:gd name="connsiteX2127" fmla="*/ 19911656 w 22290864"/>
              <a:gd name="connsiteY2127" fmla="*/ 309312 h 14570476"/>
              <a:gd name="connsiteX2128" fmla="*/ 19955408 w 22290864"/>
              <a:gd name="connsiteY2128" fmla="*/ 246690 h 14570476"/>
              <a:gd name="connsiteX2129" fmla="*/ 19989454 w 22290864"/>
              <a:gd name="connsiteY2129" fmla="*/ 222791 h 14570476"/>
              <a:gd name="connsiteX2130" fmla="*/ 20039738 w 22290864"/>
              <a:gd name="connsiteY2130" fmla="*/ 181003 h 14570476"/>
              <a:gd name="connsiteX2131" fmla="*/ 20054129 w 22290864"/>
              <a:gd name="connsiteY2131" fmla="*/ 113294 h 14570476"/>
              <a:gd name="connsiteX2132" fmla="*/ 20022053 w 22290864"/>
              <a:gd name="connsiteY2132" fmla="*/ 56978 h 14570476"/>
              <a:gd name="connsiteX2133" fmla="*/ 19905758 w 22290864"/>
              <a:gd name="connsiteY2133" fmla="*/ 3424 h 14570476"/>
              <a:gd name="connsiteX2134" fmla="*/ 19837340 w 22290864"/>
              <a:gd name="connsiteY2134" fmla="*/ 3010 h 14570476"/>
              <a:gd name="connsiteX2135" fmla="*/ 19798433 w 22290864"/>
              <a:gd name="connsiteY2135" fmla="*/ 12172 h 14570476"/>
              <a:gd name="connsiteX2136" fmla="*/ 19758723 w 22290864"/>
              <a:gd name="connsiteY2136" fmla="*/ 43894 h 14570476"/>
              <a:gd name="connsiteX2137" fmla="*/ 19745203 w 22290864"/>
              <a:gd name="connsiteY2137" fmla="*/ 71281 h 14570476"/>
              <a:gd name="connsiteX2138" fmla="*/ 19743935 w 22290864"/>
              <a:gd name="connsiteY2138" fmla="*/ 118367 h 14570476"/>
              <a:gd name="connsiteX2139" fmla="*/ 19773383 w 22290864"/>
              <a:gd name="connsiteY2139" fmla="*/ 179337 h 14570476"/>
              <a:gd name="connsiteX2140" fmla="*/ 19801368 w 22290864"/>
              <a:gd name="connsiteY2140" fmla="*/ 288984 h 14570476"/>
              <a:gd name="connsiteX2141" fmla="*/ 19753586 w 22290864"/>
              <a:gd name="connsiteY2141" fmla="*/ 471570 h 14570476"/>
              <a:gd name="connsiteX2142" fmla="*/ 19732013 w 22290864"/>
              <a:gd name="connsiteY2142" fmla="*/ 546427 h 14570476"/>
              <a:gd name="connsiteX2143" fmla="*/ 19725909 w 22290864"/>
              <a:gd name="connsiteY2143" fmla="*/ 568027 h 14570476"/>
              <a:gd name="connsiteX2144" fmla="*/ 19711822 w 22290864"/>
              <a:gd name="connsiteY2144" fmla="*/ 565771 h 14570476"/>
              <a:gd name="connsiteX2145" fmla="*/ 19472642 w 22290864"/>
              <a:gd name="connsiteY2145" fmla="*/ 560069 h 14570476"/>
              <a:gd name="connsiteX2146" fmla="*/ 19446442 w 22290864"/>
              <a:gd name="connsiteY2146" fmla="*/ 562537 h 14570476"/>
              <a:gd name="connsiteX2147" fmla="*/ 19448621 w 22290864"/>
              <a:gd name="connsiteY2147" fmla="*/ 553444 h 14570476"/>
              <a:gd name="connsiteX2148" fmla="*/ 19473236 w 22290864"/>
              <a:gd name="connsiteY2148" fmla="*/ 503601 h 14570476"/>
              <a:gd name="connsiteX2149" fmla="*/ 19497201 w 22290864"/>
              <a:gd name="connsiteY2149" fmla="*/ 433627 h 14570476"/>
              <a:gd name="connsiteX2150" fmla="*/ 19465395 w 22290864"/>
              <a:gd name="connsiteY2150" fmla="*/ 386140 h 14570476"/>
              <a:gd name="connsiteX2151" fmla="*/ 19364342 w 22290864"/>
              <a:gd name="connsiteY2151" fmla="*/ 371547 h 14570476"/>
              <a:gd name="connsiteX2152" fmla="*/ 19274827 w 22290864"/>
              <a:gd name="connsiteY2152" fmla="*/ 417881 h 14570476"/>
              <a:gd name="connsiteX2153" fmla="*/ 19262264 w 22290864"/>
              <a:gd name="connsiteY2153" fmla="*/ 477180 h 14570476"/>
              <a:gd name="connsiteX2154" fmla="*/ 19309601 w 22290864"/>
              <a:gd name="connsiteY2154" fmla="*/ 533526 h 14570476"/>
              <a:gd name="connsiteX2155" fmla="*/ 19337133 w 22290864"/>
              <a:gd name="connsiteY2155" fmla="*/ 556988 h 14570476"/>
              <a:gd name="connsiteX2156" fmla="*/ 19352167 w 22290864"/>
              <a:gd name="connsiteY2156" fmla="*/ 578390 h 14570476"/>
              <a:gd name="connsiteX2157" fmla="*/ 19329292 w 22290864"/>
              <a:gd name="connsiteY2157" fmla="*/ 584803 h 14570476"/>
              <a:gd name="connsiteX2158" fmla="*/ 19118991 w 22290864"/>
              <a:gd name="connsiteY2158" fmla="*/ 663993 h 14570476"/>
              <a:gd name="connsiteX2159" fmla="*/ 19103007 w 22290864"/>
              <a:gd name="connsiteY2159" fmla="*/ 671560 h 14570476"/>
              <a:gd name="connsiteX2160" fmla="*/ 19006861 w 22290864"/>
              <a:gd name="connsiteY2160" fmla="*/ 535763 h 14570476"/>
              <a:gd name="connsiteX2161" fmla="*/ 18928658 w 22290864"/>
              <a:gd name="connsiteY2161" fmla="*/ 395645 h 14570476"/>
              <a:gd name="connsiteX2162" fmla="*/ 18935550 w 22290864"/>
              <a:gd name="connsiteY2162" fmla="*/ 310536 h 14570476"/>
              <a:gd name="connsiteX2163" fmla="*/ 18940192 w 22290864"/>
              <a:gd name="connsiteY2163" fmla="*/ 251350 h 14570476"/>
              <a:gd name="connsiteX2164" fmla="*/ 18931549 w 22290864"/>
              <a:gd name="connsiteY2164" fmla="*/ 226362 h 14570476"/>
              <a:gd name="connsiteX2165" fmla="*/ 18789205 w 22290864"/>
              <a:gd name="connsiteY2165" fmla="*/ 186149 h 14570476"/>
              <a:gd name="connsiteX2166" fmla="*/ 18663929 w 22290864"/>
              <a:gd name="connsiteY2166" fmla="*/ 278165 h 14570476"/>
              <a:gd name="connsiteX2167" fmla="*/ 18644205 w 22290864"/>
              <a:gd name="connsiteY2167" fmla="*/ 322031 h 14570476"/>
              <a:gd name="connsiteX2168" fmla="*/ 18710797 w 22290864"/>
              <a:gd name="connsiteY2168" fmla="*/ 428016 h 14570476"/>
              <a:gd name="connsiteX2169" fmla="*/ 18748383 w 22290864"/>
              <a:gd name="connsiteY2169" fmla="*/ 438388 h 14570476"/>
              <a:gd name="connsiteX2170" fmla="*/ 18810454 w 22290864"/>
              <a:gd name="connsiteY2170" fmla="*/ 462624 h 14570476"/>
              <a:gd name="connsiteX2171" fmla="*/ 18914845 w 22290864"/>
              <a:gd name="connsiteY2171" fmla="*/ 608374 h 14570476"/>
              <a:gd name="connsiteX2172" fmla="*/ 18937361 w 22290864"/>
              <a:gd name="connsiteY2172" fmla="*/ 648890 h 14570476"/>
              <a:gd name="connsiteX2173" fmla="*/ 18970767 w 22290864"/>
              <a:gd name="connsiteY2173" fmla="*/ 709338 h 14570476"/>
              <a:gd name="connsiteX2174" fmla="*/ 18989570 w 22290864"/>
              <a:gd name="connsiteY2174" fmla="*/ 743639 h 14570476"/>
              <a:gd name="connsiteX2175" fmla="*/ 18978107 w 22290864"/>
              <a:gd name="connsiteY2175" fmla="*/ 752144 h 14570476"/>
              <a:gd name="connsiteX2176" fmla="*/ 18815037 w 22290864"/>
              <a:gd name="connsiteY2176" fmla="*/ 907941 h 14570476"/>
              <a:gd name="connsiteX2177" fmla="*/ 18798556 w 22290864"/>
              <a:gd name="connsiteY2177" fmla="*/ 922600 h 14570476"/>
              <a:gd name="connsiteX2178" fmla="*/ 18780383 w 22290864"/>
              <a:gd name="connsiteY2178" fmla="*/ 866547 h 14570476"/>
              <a:gd name="connsiteX2179" fmla="*/ 18770766 w 22290864"/>
              <a:gd name="connsiteY2179" fmla="*/ 827712 h 14570476"/>
              <a:gd name="connsiteX2180" fmla="*/ 18747028 w 22290864"/>
              <a:gd name="connsiteY2180" fmla="*/ 800952 h 14570476"/>
              <a:gd name="connsiteX2181" fmla="*/ 18651685 w 22290864"/>
              <a:gd name="connsiteY2181" fmla="*/ 809670 h 14570476"/>
              <a:gd name="connsiteX2182" fmla="*/ 18581858 w 22290864"/>
              <a:gd name="connsiteY2182" fmla="*/ 960845 h 14570476"/>
              <a:gd name="connsiteX2183" fmla="*/ 18642197 w 22290864"/>
              <a:gd name="connsiteY2183" fmla="*/ 1008578 h 14570476"/>
              <a:gd name="connsiteX2184" fmla="*/ 18681413 w 22290864"/>
              <a:gd name="connsiteY2184" fmla="*/ 1005747 h 14570476"/>
              <a:gd name="connsiteX2185" fmla="*/ 18736452 w 22290864"/>
              <a:gd name="connsiteY2185" fmla="*/ 1004407 h 14570476"/>
              <a:gd name="connsiteX2186" fmla="*/ 18741806 w 22290864"/>
              <a:gd name="connsiteY2186" fmla="*/ 1005668 h 14570476"/>
              <a:gd name="connsiteX2187" fmla="*/ 18726593 w 22290864"/>
              <a:gd name="connsiteY2187" fmla="*/ 1032256 h 14570476"/>
              <a:gd name="connsiteX2188" fmla="*/ 18633278 w 22290864"/>
              <a:gd name="connsiteY2188" fmla="*/ 1237130 h 14570476"/>
              <a:gd name="connsiteX2189" fmla="*/ 18625833 w 22290864"/>
              <a:gd name="connsiteY2189" fmla="*/ 1258181 h 14570476"/>
              <a:gd name="connsiteX2190" fmla="*/ 18410523 w 22290864"/>
              <a:gd name="connsiteY2190" fmla="*/ 1220981 h 14570476"/>
              <a:gd name="connsiteX2191" fmla="*/ 18295312 w 22290864"/>
              <a:gd name="connsiteY2191" fmla="*/ 1178296 h 14570476"/>
              <a:gd name="connsiteX2192" fmla="*/ 18253212 w 22290864"/>
              <a:gd name="connsiteY2192" fmla="*/ 1125256 h 14570476"/>
              <a:gd name="connsiteX2193" fmla="*/ 18230481 w 22290864"/>
              <a:gd name="connsiteY2193" fmla="*/ 1092562 h 14570476"/>
              <a:gd name="connsiteX2194" fmla="*/ 18190772 w 22290864"/>
              <a:gd name="connsiteY2194" fmla="*/ 1065271 h 14570476"/>
              <a:gd name="connsiteX2195" fmla="*/ 18124563 w 22290864"/>
              <a:gd name="connsiteY2195" fmla="*/ 1067748 h 14570476"/>
              <a:gd name="connsiteX2196" fmla="*/ 18032050 w 22290864"/>
              <a:gd name="connsiteY2196" fmla="*/ 1233712 h 14570476"/>
              <a:gd name="connsiteX2197" fmla="*/ 18034201 w 22290864"/>
              <a:gd name="connsiteY2197" fmla="*/ 1278031 h 14570476"/>
              <a:gd name="connsiteX2198" fmla="*/ 18054357 w 22290864"/>
              <a:gd name="connsiteY2198" fmla="*/ 1337482 h 14570476"/>
              <a:gd name="connsiteX2199" fmla="*/ 18121964 w 22290864"/>
              <a:gd name="connsiteY2199" fmla="*/ 1374938 h 14570476"/>
              <a:gd name="connsiteX2200" fmla="*/ 18169048 w 22290864"/>
              <a:gd name="connsiteY2200" fmla="*/ 1366242 h 14570476"/>
              <a:gd name="connsiteX2201" fmla="*/ 18201910 w 22290864"/>
              <a:gd name="connsiteY2201" fmla="*/ 1348150 h 14570476"/>
              <a:gd name="connsiteX2202" fmla="*/ 18306568 w 22290864"/>
              <a:gd name="connsiteY2202" fmla="*/ 1313856 h 14570476"/>
              <a:gd name="connsiteX2203" fmla="*/ 18499552 w 22290864"/>
              <a:gd name="connsiteY2203" fmla="*/ 1361580 h 14570476"/>
              <a:gd name="connsiteX2204" fmla="*/ 18575183 w 22290864"/>
              <a:gd name="connsiteY2204" fmla="*/ 1383179 h 14570476"/>
              <a:gd name="connsiteX2205" fmla="*/ 18597438 w 22290864"/>
              <a:gd name="connsiteY2205" fmla="*/ 1389484 h 14570476"/>
              <a:gd name="connsiteX2206" fmla="*/ 18596016 w 22290864"/>
              <a:gd name="connsiteY2206" fmla="*/ 1398448 h 14570476"/>
              <a:gd name="connsiteX2207" fmla="*/ 18591188 w 22290864"/>
              <a:gd name="connsiteY2207" fmla="*/ 1633615 h 14570476"/>
              <a:gd name="connsiteX2208" fmla="*/ 18591782 w 22290864"/>
              <a:gd name="connsiteY2208" fmla="*/ 1657960 h 14570476"/>
              <a:gd name="connsiteX2209" fmla="*/ 18541136 w 22290864"/>
              <a:gd name="connsiteY2209" fmla="*/ 1633166 h 14570476"/>
              <a:gd name="connsiteX2210" fmla="*/ 18471672 w 22290864"/>
              <a:gd name="connsiteY2210" fmla="*/ 1608485 h 14570476"/>
              <a:gd name="connsiteX2211" fmla="*/ 18423937 w 22290864"/>
              <a:gd name="connsiteY2211" fmla="*/ 1639715 h 14570476"/>
              <a:gd name="connsiteX2212" fmla="*/ 18408369 w 22290864"/>
              <a:gd name="connsiteY2212" fmla="*/ 1682400 h 14570476"/>
              <a:gd name="connsiteX2213" fmla="*/ 18469835 w 22290864"/>
              <a:gd name="connsiteY2213" fmla="*/ 1841116 h 14570476"/>
              <a:gd name="connsiteX2214" fmla="*/ 18509360 w 22290864"/>
              <a:gd name="connsiteY2214" fmla="*/ 1845550 h 14570476"/>
              <a:gd name="connsiteX2215" fmla="*/ 18566449 w 22290864"/>
              <a:gd name="connsiteY2215" fmla="*/ 1802595 h 14570476"/>
              <a:gd name="connsiteX2216" fmla="*/ 18602586 w 22290864"/>
              <a:gd name="connsiteY2216" fmla="*/ 1761832 h 14570476"/>
              <a:gd name="connsiteX2217" fmla="*/ 18610606 w 22290864"/>
              <a:gd name="connsiteY2217" fmla="*/ 1755942 h 14570476"/>
              <a:gd name="connsiteX2218" fmla="*/ 18612737 w 22290864"/>
              <a:gd name="connsiteY2218" fmla="*/ 1763829 h 14570476"/>
              <a:gd name="connsiteX2219" fmla="*/ 18621670 w 22290864"/>
              <a:gd name="connsiteY2219" fmla="*/ 1796864 h 14570476"/>
              <a:gd name="connsiteX2220" fmla="*/ 18696355 w 22290864"/>
              <a:gd name="connsiteY2220" fmla="*/ 1988191 h 14570476"/>
              <a:gd name="connsiteX2221" fmla="*/ 18707229 w 22290864"/>
              <a:gd name="connsiteY2221" fmla="*/ 2009839 h 14570476"/>
              <a:gd name="connsiteX2222" fmla="*/ 18686392 w 22290864"/>
              <a:gd name="connsiteY2222" fmla="*/ 2026335 h 14570476"/>
              <a:gd name="connsiteX2223" fmla="*/ 18435481 w 22290864"/>
              <a:gd name="connsiteY2223" fmla="*/ 2181934 h 14570476"/>
              <a:gd name="connsiteX2224" fmla="*/ 18355335 w 22290864"/>
              <a:gd name="connsiteY2224" fmla="*/ 2176679 h 14570476"/>
              <a:gd name="connsiteX2225" fmla="*/ 18257067 w 22290864"/>
              <a:gd name="connsiteY2225" fmla="*/ 2185587 h 14570476"/>
              <a:gd name="connsiteX2226" fmla="*/ 18216603 w 22290864"/>
              <a:gd name="connsiteY2226" fmla="*/ 2255587 h 14570476"/>
              <a:gd name="connsiteX2227" fmla="*/ 18230141 w 22290864"/>
              <a:gd name="connsiteY2227" fmla="*/ 2334544 h 14570476"/>
              <a:gd name="connsiteX2228" fmla="*/ 18354768 w 22290864"/>
              <a:gd name="connsiteY2228" fmla="*/ 2464835 h 14570476"/>
              <a:gd name="connsiteX2229" fmla="*/ 18394562 w 22290864"/>
              <a:gd name="connsiteY2229" fmla="*/ 2467199 h 14570476"/>
              <a:gd name="connsiteX2230" fmla="*/ 18460703 w 22290864"/>
              <a:gd name="connsiteY2230" fmla="*/ 2418021 h 14570476"/>
              <a:gd name="connsiteX2231" fmla="*/ 18477808 w 22290864"/>
              <a:gd name="connsiteY2231" fmla="*/ 2364328 h 14570476"/>
              <a:gd name="connsiteX2232" fmla="*/ 18498352 w 22290864"/>
              <a:gd name="connsiteY2232" fmla="*/ 2307086 h 14570476"/>
              <a:gd name="connsiteX2233" fmla="*/ 18563928 w 22290864"/>
              <a:gd name="connsiteY2233" fmla="*/ 2244615 h 14570476"/>
              <a:gd name="connsiteX2234" fmla="*/ 18652415 w 22290864"/>
              <a:gd name="connsiteY2234" fmla="*/ 2194097 h 14570476"/>
              <a:gd name="connsiteX2235" fmla="*/ 18754095 w 22290864"/>
              <a:gd name="connsiteY2235" fmla="*/ 2137892 h 14570476"/>
              <a:gd name="connsiteX2236" fmla="*/ 18780748 w 22290864"/>
              <a:gd name="connsiteY2236" fmla="*/ 2124446 h 14570476"/>
              <a:gd name="connsiteX2237" fmla="*/ 18794723 w 22290864"/>
              <a:gd name="connsiteY2237" fmla="*/ 2140579 h 14570476"/>
              <a:gd name="connsiteX2238" fmla="*/ 18946609 w 22290864"/>
              <a:gd name="connsiteY2238" fmla="*/ 2295469 h 14570476"/>
              <a:gd name="connsiteX2239" fmla="*/ 18962361 w 22290864"/>
              <a:gd name="connsiteY2239" fmla="*/ 2308339 h 14570476"/>
              <a:gd name="connsiteX2240" fmla="*/ 18956475 w 22290864"/>
              <a:gd name="connsiteY2240" fmla="*/ 2312151 h 14570476"/>
              <a:gd name="connsiteX2241" fmla="*/ 18900028 w 22290864"/>
              <a:gd name="connsiteY2241" fmla="*/ 2330705 h 14570476"/>
              <a:gd name="connsiteX2242" fmla="*/ 18832351 w 22290864"/>
              <a:gd name="connsiteY2242" fmla="*/ 2364575 h 14570476"/>
              <a:gd name="connsiteX2243" fmla="*/ 18839244 w 22290864"/>
              <a:gd name="connsiteY2243" fmla="*/ 2457441 h 14570476"/>
              <a:gd name="connsiteX2244" fmla="*/ 18885219 w 22290864"/>
              <a:gd name="connsiteY2244" fmla="*/ 2503121 h 14570476"/>
              <a:gd name="connsiteX2245" fmla="*/ 18983265 w 22290864"/>
              <a:gd name="connsiteY2245" fmla="*/ 2532866 h 14570476"/>
              <a:gd name="connsiteX2246" fmla="*/ 19027828 w 22290864"/>
              <a:gd name="connsiteY2246" fmla="*/ 2503115 h 14570476"/>
              <a:gd name="connsiteX2247" fmla="*/ 19038032 w 22290864"/>
              <a:gd name="connsiteY2247" fmla="*/ 2440951 h 14570476"/>
              <a:gd name="connsiteX2248" fmla="*/ 19034775 w 22290864"/>
              <a:gd name="connsiteY2248" fmla="*/ 2381095 h 14570476"/>
              <a:gd name="connsiteX2249" fmla="*/ 19052487 w 22290864"/>
              <a:gd name="connsiteY2249" fmla="*/ 2370896 h 14570476"/>
              <a:gd name="connsiteX2250" fmla="*/ 19270009 w 22290864"/>
              <a:gd name="connsiteY2250" fmla="*/ 2470933 h 14570476"/>
              <a:gd name="connsiteX2251" fmla="*/ 19292148 w 22290864"/>
              <a:gd name="connsiteY2251" fmla="*/ 2479283 h 14570476"/>
              <a:gd name="connsiteX2252" fmla="*/ 19268081 w 22290864"/>
              <a:gd name="connsiteY2252" fmla="*/ 2624947 h 14570476"/>
              <a:gd name="connsiteX2253" fmla="*/ 19218648 w 22290864"/>
              <a:gd name="connsiteY2253" fmla="*/ 2810618 h 14570476"/>
              <a:gd name="connsiteX2254" fmla="*/ 19158573 w 22290864"/>
              <a:gd name="connsiteY2254" fmla="*/ 2862492 h 14570476"/>
              <a:gd name="connsiteX2255" fmla="*/ 19109572 w 22290864"/>
              <a:gd name="connsiteY2255" fmla="*/ 2903593 h 14570476"/>
              <a:gd name="connsiteX2256" fmla="*/ 19094603 w 22290864"/>
              <a:gd name="connsiteY2256" fmla="*/ 2971557 h 14570476"/>
              <a:gd name="connsiteX2257" fmla="*/ 19140428 w 22290864"/>
              <a:gd name="connsiteY2257" fmla="*/ 3039062 h 14570476"/>
              <a:gd name="connsiteX2258" fmla="*/ 19290114 w 22290864"/>
              <a:gd name="connsiteY2258" fmla="*/ 3084867 h 14570476"/>
              <a:gd name="connsiteX2259" fmla="*/ 19316888 w 22290864"/>
              <a:gd name="connsiteY2259" fmla="*/ 3081210 h 14570476"/>
              <a:gd name="connsiteX2260" fmla="*/ 16834627 w 22290864"/>
              <a:gd name="connsiteY2260" fmla="*/ 3692602 h 14570476"/>
              <a:gd name="connsiteX2261" fmla="*/ 16854129 w 22290864"/>
              <a:gd name="connsiteY2261" fmla="*/ 3683420 h 14570476"/>
              <a:gd name="connsiteX2262" fmla="*/ 16900207 w 22290864"/>
              <a:gd name="connsiteY2262" fmla="*/ 3635141 h 14570476"/>
              <a:gd name="connsiteX2263" fmla="*/ 16895888 w 22290864"/>
              <a:gd name="connsiteY2263" fmla="*/ 3578739 h 14570476"/>
              <a:gd name="connsiteX2264" fmla="*/ 16862037 w 22290864"/>
              <a:gd name="connsiteY2264" fmla="*/ 3540659 h 14570476"/>
              <a:gd name="connsiteX2265" fmla="*/ 16826378 w 22290864"/>
              <a:gd name="connsiteY2265" fmla="*/ 3502543 h 14570476"/>
              <a:gd name="connsiteX2266" fmla="*/ 16806497 w 22290864"/>
              <a:gd name="connsiteY2266" fmla="*/ 3439680 h 14570476"/>
              <a:gd name="connsiteX2267" fmla="*/ 16801979 w 22290864"/>
              <a:gd name="connsiteY2267" fmla="*/ 3312653 h 14570476"/>
              <a:gd name="connsiteX2268" fmla="*/ 16800273 w 22290864"/>
              <a:gd name="connsiteY2268" fmla="*/ 3244452 h 14570476"/>
              <a:gd name="connsiteX2269" fmla="*/ 16801010 w 22290864"/>
              <a:gd name="connsiteY2269" fmla="*/ 3220956 h 14570476"/>
              <a:gd name="connsiteX2270" fmla="*/ 16814775 w 22290864"/>
              <a:gd name="connsiteY2270" fmla="*/ 3218021 h 14570476"/>
              <a:gd name="connsiteX2271" fmla="*/ 16993103 w 22290864"/>
              <a:gd name="connsiteY2271" fmla="*/ 3163101 h 14570476"/>
              <a:gd name="connsiteX2272" fmla="*/ 17008959 w 22290864"/>
              <a:gd name="connsiteY2272" fmla="*/ 3155927 h 14570476"/>
              <a:gd name="connsiteX2273" fmla="*/ 17009925 w 22290864"/>
              <a:gd name="connsiteY2273" fmla="*/ 3164513 h 14570476"/>
              <a:gd name="connsiteX2274" fmla="*/ 17003568 w 22290864"/>
              <a:gd name="connsiteY2274" fmla="*/ 3210569 h 14570476"/>
              <a:gd name="connsiteX2275" fmla="*/ 16996685 w 22290864"/>
              <a:gd name="connsiteY2275" fmla="*/ 3237907 h 14570476"/>
              <a:gd name="connsiteX2276" fmla="*/ 17020520 w 22290864"/>
              <a:gd name="connsiteY2276" fmla="*/ 3291586 h 14570476"/>
              <a:gd name="connsiteX2277" fmla="*/ 17082731 w 22290864"/>
              <a:gd name="connsiteY2277" fmla="*/ 3298600 h 14570476"/>
              <a:gd name="connsiteX2278" fmla="*/ 17178506 w 22290864"/>
              <a:gd name="connsiteY2278" fmla="*/ 3207753 h 14570476"/>
              <a:gd name="connsiteX2279" fmla="*/ 17172138 w 22290864"/>
              <a:gd name="connsiteY2279" fmla="*/ 3185427 h 14570476"/>
              <a:gd name="connsiteX2280" fmla="*/ 17123206 w 22290864"/>
              <a:gd name="connsiteY2280" fmla="*/ 3150133 h 14570476"/>
              <a:gd name="connsiteX2281" fmla="*/ 17097313 w 22290864"/>
              <a:gd name="connsiteY2281" fmla="*/ 3139891 h 14570476"/>
              <a:gd name="connsiteX2282" fmla="*/ 17074967 w 22290864"/>
              <a:gd name="connsiteY2282" fmla="*/ 3123427 h 14570476"/>
              <a:gd name="connsiteX2283" fmla="*/ 17093813 w 22290864"/>
              <a:gd name="connsiteY2283" fmla="*/ 3109214 h 14570476"/>
              <a:gd name="connsiteX2284" fmla="*/ 17223628 w 22290864"/>
              <a:gd name="connsiteY2284" fmla="*/ 3006951 h 14570476"/>
              <a:gd name="connsiteX2285" fmla="*/ 17237717 w 22290864"/>
              <a:gd name="connsiteY2285" fmla="*/ 2993116 h 14570476"/>
              <a:gd name="connsiteX2286" fmla="*/ 17244672 w 22290864"/>
              <a:gd name="connsiteY2286" fmla="*/ 2998628 h 14570476"/>
              <a:gd name="connsiteX2287" fmla="*/ 17288990 w 22290864"/>
              <a:gd name="connsiteY2287" fmla="*/ 3032437 h 14570476"/>
              <a:gd name="connsiteX2288" fmla="*/ 17436489 w 22290864"/>
              <a:gd name="connsiteY2288" fmla="*/ 3152821 h 14570476"/>
              <a:gd name="connsiteX2289" fmla="*/ 17462449 w 22290864"/>
              <a:gd name="connsiteY2289" fmla="*/ 3231554 h 14570476"/>
              <a:gd name="connsiteX2290" fmla="*/ 17467140 w 22290864"/>
              <a:gd name="connsiteY2290" fmla="*/ 3266161 h 14570476"/>
              <a:gd name="connsiteX2291" fmla="*/ 17547156 w 22290864"/>
              <a:gd name="connsiteY2291" fmla="*/ 3321004 h 14570476"/>
              <a:gd name="connsiteX2292" fmla="*/ 17662333 w 22290864"/>
              <a:gd name="connsiteY2292" fmla="*/ 3232309 h 14570476"/>
              <a:gd name="connsiteX2293" fmla="*/ 17664702 w 22290864"/>
              <a:gd name="connsiteY2293" fmla="*/ 3119773 h 14570476"/>
              <a:gd name="connsiteX2294" fmla="*/ 17633495 w 22290864"/>
              <a:gd name="connsiteY2294" fmla="*/ 3098912 h 14570476"/>
              <a:gd name="connsiteX2295" fmla="*/ 17585381 w 22290864"/>
              <a:gd name="connsiteY2295" fmla="*/ 3094433 h 14570476"/>
              <a:gd name="connsiteX2296" fmla="*/ 17498870 w 22290864"/>
              <a:gd name="connsiteY2296" fmla="*/ 3082691 h 14570476"/>
              <a:gd name="connsiteX2297" fmla="*/ 17386268 w 22290864"/>
              <a:gd name="connsiteY2297" fmla="*/ 2985265 h 14570476"/>
              <a:gd name="connsiteX2298" fmla="*/ 17308549 w 22290864"/>
              <a:gd name="connsiteY2298" fmla="*/ 2909429 h 14570476"/>
              <a:gd name="connsiteX2299" fmla="*/ 17315876 w 22290864"/>
              <a:gd name="connsiteY2299" fmla="*/ 2898238 h 14570476"/>
              <a:gd name="connsiteX2300" fmla="*/ 17401793 w 22290864"/>
              <a:gd name="connsiteY2300" fmla="*/ 2739659 h 14570476"/>
              <a:gd name="connsiteX2301" fmla="*/ 17407077 w 22290864"/>
              <a:gd name="connsiteY2301" fmla="*/ 2726902 h 14570476"/>
              <a:gd name="connsiteX2302" fmla="*/ 17413587 w 22290864"/>
              <a:gd name="connsiteY2302" fmla="*/ 2731543 h 14570476"/>
              <a:gd name="connsiteX2303" fmla="*/ 17443632 w 22290864"/>
              <a:gd name="connsiteY2303" fmla="*/ 2772126 h 14570476"/>
              <a:gd name="connsiteX2304" fmla="*/ 17486019 w 22290864"/>
              <a:gd name="connsiteY2304" fmla="*/ 2814771 h 14570476"/>
              <a:gd name="connsiteX2305" fmla="*/ 17524152 w 22290864"/>
              <a:gd name="connsiteY2305" fmla="*/ 2812400 h 14570476"/>
              <a:gd name="connsiteX2306" fmla="*/ 17553518 w 22290864"/>
              <a:gd name="connsiteY2306" fmla="*/ 2788660 h 14570476"/>
              <a:gd name="connsiteX2307" fmla="*/ 17572562 w 22290864"/>
              <a:gd name="connsiteY2307" fmla="*/ 2653393 h 14570476"/>
              <a:gd name="connsiteX2308" fmla="*/ 17544876 w 22290864"/>
              <a:gd name="connsiteY2308" fmla="*/ 2634028 h 14570476"/>
              <a:gd name="connsiteX2309" fmla="*/ 17514470 w 22290864"/>
              <a:gd name="connsiteY2309" fmla="*/ 2631882 h 14570476"/>
              <a:gd name="connsiteX2310" fmla="*/ 17487869 w 22290864"/>
              <a:gd name="connsiteY2310" fmla="*/ 2642782 h 14570476"/>
              <a:gd name="connsiteX2311" fmla="*/ 17458104 w 22290864"/>
              <a:gd name="connsiteY2311" fmla="*/ 2654755 h 14570476"/>
              <a:gd name="connsiteX2312" fmla="*/ 17430984 w 22290864"/>
              <a:gd name="connsiteY2312" fmla="*/ 2657941 h 14570476"/>
              <a:gd name="connsiteX2313" fmla="*/ 17433303 w 22290864"/>
              <a:gd name="connsiteY2313" fmla="*/ 2644229 h 14570476"/>
              <a:gd name="connsiteX2314" fmla="*/ 17458859 w 22290864"/>
              <a:gd name="connsiteY2314" fmla="*/ 2451681 h 14570476"/>
              <a:gd name="connsiteX2315" fmla="*/ 17459138 w 22290864"/>
              <a:gd name="connsiteY2315" fmla="*/ 2441768 h 14570476"/>
              <a:gd name="connsiteX2316" fmla="*/ 17509811 w 22290864"/>
              <a:gd name="connsiteY2316" fmla="*/ 2434612 h 14570476"/>
              <a:gd name="connsiteX2317" fmla="*/ 17680664 w 22290864"/>
              <a:gd name="connsiteY2317" fmla="*/ 2413115 h 14570476"/>
              <a:gd name="connsiteX2318" fmla="*/ 17746635 w 22290864"/>
              <a:gd name="connsiteY2318" fmla="*/ 2423703 h 14570476"/>
              <a:gd name="connsiteX2319" fmla="*/ 17791423 w 22290864"/>
              <a:gd name="connsiteY2319" fmla="*/ 2455482 h 14570476"/>
              <a:gd name="connsiteX2320" fmla="*/ 17869262 w 22290864"/>
              <a:gd name="connsiteY2320" fmla="*/ 2480345 h 14570476"/>
              <a:gd name="connsiteX2321" fmla="*/ 17929708 w 22290864"/>
              <a:gd name="connsiteY2321" fmla="*/ 2408592 h 14570476"/>
              <a:gd name="connsiteX2322" fmla="*/ 17926301 w 22290864"/>
              <a:gd name="connsiteY2322" fmla="*/ 2303836 h 14570476"/>
              <a:gd name="connsiteX2323" fmla="*/ 17901878 w 22290864"/>
              <a:gd name="connsiteY2323" fmla="*/ 2256515 h 14570476"/>
              <a:gd name="connsiteX2324" fmla="*/ 17831360 w 22290864"/>
              <a:gd name="connsiteY2324" fmla="*/ 2230097 h 14570476"/>
              <a:gd name="connsiteX2325" fmla="*/ 17773694 w 22290864"/>
              <a:gd name="connsiteY2325" fmla="*/ 2269737 h 14570476"/>
              <a:gd name="connsiteX2326" fmla="*/ 17728459 w 22290864"/>
              <a:gd name="connsiteY2326" fmla="*/ 2309740 h 14570476"/>
              <a:gd name="connsiteX2327" fmla="*/ 17649708 w 22290864"/>
              <a:gd name="connsiteY2327" fmla="*/ 2327865 h 14570476"/>
              <a:gd name="connsiteX2328" fmla="*/ 17451258 w 22290864"/>
              <a:gd name="connsiteY2328" fmla="*/ 2333391 h 14570476"/>
              <a:gd name="connsiteX2329" fmla="*/ 17447672 w 22290864"/>
              <a:gd name="connsiteY2329" fmla="*/ 2315142 h 14570476"/>
              <a:gd name="connsiteX2330" fmla="*/ 17392468 w 22290864"/>
              <a:gd name="connsiteY2330" fmla="*/ 2131979 h 14570476"/>
              <a:gd name="connsiteX2331" fmla="*/ 17399413 w 22290864"/>
              <a:gd name="connsiteY2331" fmla="*/ 2115756 h 14570476"/>
              <a:gd name="connsiteX2332" fmla="*/ 17443018 w 22290864"/>
              <a:gd name="connsiteY2332" fmla="*/ 2123512 h 14570476"/>
              <a:gd name="connsiteX2333" fmla="*/ 17472105 w 22290864"/>
              <a:gd name="connsiteY2333" fmla="*/ 2130325 h 14570476"/>
              <a:gd name="connsiteX2334" fmla="*/ 17526819 w 22290864"/>
              <a:gd name="connsiteY2334" fmla="*/ 2091099 h 14570476"/>
              <a:gd name="connsiteX2335" fmla="*/ 17473030 w 22290864"/>
              <a:gd name="connsiteY2335" fmla="*/ 1958948 h 14570476"/>
              <a:gd name="connsiteX2336" fmla="*/ 17436387 w 22290864"/>
              <a:gd name="connsiteY2336" fmla="*/ 1946794 h 14570476"/>
              <a:gd name="connsiteX2337" fmla="*/ 17405566 w 22290864"/>
              <a:gd name="connsiteY2337" fmla="*/ 1957245 h 14570476"/>
              <a:gd name="connsiteX2338" fmla="*/ 17377447 w 22290864"/>
              <a:gd name="connsiteY2338" fmla="*/ 2005665 h 14570476"/>
              <a:gd name="connsiteX2339" fmla="*/ 17367795 w 22290864"/>
              <a:gd name="connsiteY2339" fmla="*/ 2030020 h 14570476"/>
              <a:gd name="connsiteX2340" fmla="*/ 17352626 w 22290864"/>
              <a:gd name="connsiteY2340" fmla="*/ 2050327 h 14570476"/>
              <a:gd name="connsiteX2341" fmla="*/ 17336952 w 22290864"/>
              <a:gd name="connsiteY2341" fmla="*/ 2028098 h 14570476"/>
              <a:gd name="connsiteX2342" fmla="*/ 17274738 w 22290864"/>
              <a:gd name="connsiteY2342" fmla="*/ 1943066 h 14570476"/>
              <a:gd name="connsiteX2343" fmla="*/ 17231483 w 22290864"/>
              <a:gd name="connsiteY2343" fmla="*/ 1895776 h 14570476"/>
              <a:gd name="connsiteX2344" fmla="*/ 17227723 w 22290864"/>
              <a:gd name="connsiteY2344" fmla="*/ 1892202 h 14570476"/>
              <a:gd name="connsiteX2345" fmla="*/ 17239276 w 22290864"/>
              <a:gd name="connsiteY2345" fmla="*/ 1876915 h 14570476"/>
              <a:gd name="connsiteX2346" fmla="*/ 17323674 w 22290864"/>
              <a:gd name="connsiteY2346" fmla="*/ 1766314 h 14570476"/>
              <a:gd name="connsiteX2347" fmla="*/ 17387897 w 22290864"/>
              <a:gd name="connsiteY2347" fmla="*/ 1694412 h 14570476"/>
              <a:gd name="connsiteX2348" fmla="*/ 17397628 w 22290864"/>
              <a:gd name="connsiteY2348" fmla="*/ 1687904 h 14570476"/>
              <a:gd name="connsiteX2349" fmla="*/ 17434006 w 22290864"/>
              <a:gd name="connsiteY2349" fmla="*/ 1674877 h 14570476"/>
              <a:gd name="connsiteX2350" fmla="*/ 17465936 w 22290864"/>
              <a:gd name="connsiteY2350" fmla="*/ 1670874 h 14570476"/>
              <a:gd name="connsiteX2351" fmla="*/ 17496770 w 22290864"/>
              <a:gd name="connsiteY2351" fmla="*/ 1666883 h 14570476"/>
              <a:gd name="connsiteX2352" fmla="*/ 17548972 w 22290864"/>
              <a:gd name="connsiteY2352" fmla="*/ 1617938 h 14570476"/>
              <a:gd name="connsiteX2353" fmla="*/ 17540814 w 22290864"/>
              <a:gd name="connsiteY2353" fmla="*/ 1550572 h 14570476"/>
              <a:gd name="connsiteX2354" fmla="*/ 17427256 w 22290864"/>
              <a:gd name="connsiteY2354" fmla="*/ 1455839 h 14570476"/>
              <a:gd name="connsiteX2355" fmla="*/ 17361129 w 22290864"/>
              <a:gd name="connsiteY2355" fmla="*/ 1461568 h 14570476"/>
              <a:gd name="connsiteX2356" fmla="*/ 17328416 w 22290864"/>
              <a:gd name="connsiteY2356" fmla="*/ 1505327 h 14570476"/>
              <a:gd name="connsiteX2357" fmla="*/ 17326206 w 22290864"/>
              <a:gd name="connsiteY2357" fmla="*/ 1555172 h 14570476"/>
              <a:gd name="connsiteX2358" fmla="*/ 17320684 w 22290864"/>
              <a:gd name="connsiteY2358" fmla="*/ 1618137 h 14570476"/>
              <a:gd name="connsiteX2359" fmla="*/ 17254725 w 22290864"/>
              <a:gd name="connsiteY2359" fmla="*/ 1707030 h 14570476"/>
              <a:gd name="connsiteX2360" fmla="*/ 17146432 w 22290864"/>
              <a:gd name="connsiteY2360" fmla="*/ 1820400 h 14570476"/>
              <a:gd name="connsiteX2361" fmla="*/ 17137399 w 22290864"/>
              <a:gd name="connsiteY2361" fmla="*/ 1815130 h 14570476"/>
              <a:gd name="connsiteX2362" fmla="*/ 16982478 w 22290864"/>
              <a:gd name="connsiteY2362" fmla="*/ 1728002 h 14570476"/>
              <a:gd name="connsiteX2363" fmla="*/ 16959272 w 22290864"/>
              <a:gd name="connsiteY2363" fmla="*/ 1718170 h 14570476"/>
              <a:gd name="connsiteX2364" fmla="*/ 16955037 w 22290864"/>
              <a:gd name="connsiteY2364" fmla="*/ 1716353 h 14570476"/>
              <a:gd name="connsiteX2365" fmla="*/ 16958981 w 22290864"/>
              <a:gd name="connsiteY2365" fmla="*/ 1711439 h 14570476"/>
              <a:gd name="connsiteX2366" fmla="*/ 16996309 w 22290864"/>
              <a:gd name="connsiteY2366" fmla="*/ 1684714 h 14570476"/>
              <a:gd name="connsiteX2367" fmla="*/ 17032553 w 22290864"/>
              <a:gd name="connsiteY2367" fmla="*/ 1659095 h 14570476"/>
              <a:gd name="connsiteX2368" fmla="*/ 17040479 w 22290864"/>
              <a:gd name="connsiteY2368" fmla="*/ 1611270 h 14570476"/>
              <a:gd name="connsiteX2369" fmla="*/ 16919759 w 22290864"/>
              <a:gd name="connsiteY2369" fmla="*/ 1543330 h 14570476"/>
              <a:gd name="connsiteX2370" fmla="*/ 16883933 w 22290864"/>
              <a:gd name="connsiteY2370" fmla="*/ 1551534 h 14570476"/>
              <a:gd name="connsiteX2371" fmla="*/ 16856105 w 22290864"/>
              <a:gd name="connsiteY2371" fmla="*/ 1591409 h 14570476"/>
              <a:gd name="connsiteX2372" fmla="*/ 16867503 w 22290864"/>
              <a:gd name="connsiteY2372" fmla="*/ 1639086 h 14570476"/>
              <a:gd name="connsiteX2373" fmla="*/ 16879811 w 22290864"/>
              <a:gd name="connsiteY2373" fmla="*/ 1669235 h 14570476"/>
              <a:gd name="connsiteX2374" fmla="*/ 16883180 w 22290864"/>
              <a:gd name="connsiteY2374" fmla="*/ 1692687 h 14570476"/>
              <a:gd name="connsiteX2375" fmla="*/ 16865893 w 22290864"/>
              <a:gd name="connsiteY2375" fmla="*/ 1688762 h 14570476"/>
              <a:gd name="connsiteX2376" fmla="*/ 16691499 w 22290864"/>
              <a:gd name="connsiteY2376" fmla="*/ 1665293 h 14570476"/>
              <a:gd name="connsiteX2377" fmla="*/ 16671270 w 22290864"/>
              <a:gd name="connsiteY2377" fmla="*/ 1662602 h 14570476"/>
              <a:gd name="connsiteX2378" fmla="*/ 16665571 w 22290864"/>
              <a:gd name="connsiteY2378" fmla="*/ 1620669 h 14570476"/>
              <a:gd name="connsiteX2379" fmla="*/ 16644139 w 22290864"/>
              <a:gd name="connsiteY2379" fmla="*/ 1431732 h 14570476"/>
              <a:gd name="connsiteX2380" fmla="*/ 16662467 w 22290864"/>
              <a:gd name="connsiteY2380" fmla="*/ 1373616 h 14570476"/>
              <a:gd name="connsiteX2381" fmla="*/ 16682663 w 22290864"/>
              <a:gd name="connsiteY2381" fmla="*/ 1347288 h 14570476"/>
              <a:gd name="connsiteX2382" fmla="*/ 16710941 w 22290864"/>
              <a:gd name="connsiteY2382" fmla="*/ 1303466 h 14570476"/>
              <a:gd name="connsiteX2383" fmla="*/ 16705708 w 22290864"/>
              <a:gd name="connsiteY2383" fmla="*/ 1248498 h 14570476"/>
              <a:gd name="connsiteX2384" fmla="*/ 16667835 w 22290864"/>
              <a:gd name="connsiteY2384" fmla="*/ 1213306 h 14570476"/>
              <a:gd name="connsiteX2385" fmla="*/ 16566527 w 22290864"/>
              <a:gd name="connsiteY2385" fmla="*/ 1200351 h 14570476"/>
              <a:gd name="connsiteX2386" fmla="*/ 16514361 w 22290864"/>
              <a:gd name="connsiteY2386" fmla="*/ 1216391 h 14570476"/>
              <a:gd name="connsiteX2387" fmla="*/ 16486941 w 22290864"/>
              <a:gd name="connsiteY2387" fmla="*/ 1232665 h 14570476"/>
              <a:gd name="connsiteX2388" fmla="*/ 16464303 w 22290864"/>
              <a:gd name="connsiteY2388" fmla="*/ 1266299 h 14570476"/>
              <a:gd name="connsiteX2389" fmla="*/ 16460562 w 22290864"/>
              <a:gd name="connsiteY2389" fmla="*/ 1290373 h 14570476"/>
              <a:gd name="connsiteX2390" fmla="*/ 16470853 w 22290864"/>
              <a:gd name="connsiteY2390" fmla="*/ 1326510 h 14570476"/>
              <a:gd name="connsiteX2391" fmla="*/ 16507838 w 22290864"/>
              <a:gd name="connsiteY2391" fmla="*/ 1365872 h 14570476"/>
              <a:gd name="connsiteX2392" fmla="*/ 16555348 w 22290864"/>
              <a:gd name="connsiteY2392" fmla="*/ 1442626 h 14570476"/>
              <a:gd name="connsiteX2393" fmla="*/ 16562630 w 22290864"/>
              <a:gd name="connsiteY2393" fmla="*/ 1593002 h 14570476"/>
              <a:gd name="connsiteX2394" fmla="*/ 16564109 w 22290864"/>
              <a:gd name="connsiteY2394" fmla="*/ 1655128 h 14570476"/>
              <a:gd name="connsiteX2395" fmla="*/ 16564626 w 22290864"/>
              <a:gd name="connsiteY2395" fmla="*/ 1673026 h 14570476"/>
              <a:gd name="connsiteX2396" fmla="*/ 16553366 w 22290864"/>
              <a:gd name="connsiteY2396" fmla="*/ 1674677 h 14570476"/>
              <a:gd name="connsiteX2397" fmla="*/ 16369979 w 22290864"/>
              <a:gd name="connsiteY2397" fmla="*/ 1727514 h 14570476"/>
              <a:gd name="connsiteX2398" fmla="*/ 16350631 w 22290864"/>
              <a:gd name="connsiteY2398" fmla="*/ 1735655 h 14570476"/>
              <a:gd name="connsiteX2399" fmla="*/ 16350114 w 22290864"/>
              <a:gd name="connsiteY2399" fmla="*/ 1728214 h 14570476"/>
              <a:gd name="connsiteX2400" fmla="*/ 16356932 w 22290864"/>
              <a:gd name="connsiteY2400" fmla="*/ 1684397 h 14570476"/>
              <a:gd name="connsiteX2401" fmla="*/ 16358443 w 22290864"/>
              <a:gd name="connsiteY2401" fmla="*/ 1625416 h 14570476"/>
              <a:gd name="connsiteX2402" fmla="*/ 16322886 w 22290864"/>
              <a:gd name="connsiteY2402" fmla="*/ 1596880 h 14570476"/>
              <a:gd name="connsiteX2403" fmla="*/ 16242493 w 22290864"/>
              <a:gd name="connsiteY2403" fmla="*/ 1609931 h 14570476"/>
              <a:gd name="connsiteX2404" fmla="*/ 16185444 w 22290864"/>
              <a:gd name="connsiteY2404" fmla="*/ 1666592 h 14570476"/>
              <a:gd name="connsiteX2405" fmla="*/ 16190060 w 22290864"/>
              <a:gd name="connsiteY2405" fmla="*/ 1714723 h 14570476"/>
              <a:gd name="connsiteX2406" fmla="*/ 16239555 w 22290864"/>
              <a:gd name="connsiteY2406" fmla="*/ 1746289 h 14570476"/>
              <a:gd name="connsiteX2407" fmla="*/ 16266116 w 22290864"/>
              <a:gd name="connsiteY2407" fmla="*/ 1757563 h 14570476"/>
              <a:gd name="connsiteX2408" fmla="*/ 16282674 w 22290864"/>
              <a:gd name="connsiteY2408" fmla="*/ 1770256 h 14570476"/>
              <a:gd name="connsiteX2409" fmla="*/ 16266797 w 22290864"/>
              <a:gd name="connsiteY2409" fmla="*/ 1780605 h 14570476"/>
              <a:gd name="connsiteX2410" fmla="*/ 16125682 w 22290864"/>
              <a:gd name="connsiteY2410" fmla="*/ 1891144 h 14570476"/>
              <a:gd name="connsiteX2411" fmla="*/ 16115327 w 22290864"/>
              <a:gd name="connsiteY2411" fmla="*/ 1900724 h 14570476"/>
              <a:gd name="connsiteX2412" fmla="*/ 16009694 w 22290864"/>
              <a:gd name="connsiteY2412" fmla="*/ 1820362 h 14570476"/>
              <a:gd name="connsiteX2413" fmla="*/ 15916683 w 22290864"/>
              <a:gd name="connsiteY2413" fmla="*/ 1732422 h 14570476"/>
              <a:gd name="connsiteX2414" fmla="*/ 15901583 w 22290864"/>
              <a:gd name="connsiteY2414" fmla="*/ 1666004 h 14570476"/>
              <a:gd name="connsiteX2415" fmla="*/ 15890967 w 22290864"/>
              <a:gd name="connsiteY2415" fmla="*/ 1619852 h 14570476"/>
              <a:gd name="connsiteX2416" fmla="*/ 15878415 w 22290864"/>
              <a:gd name="connsiteY2416" fmla="*/ 1602901 h 14570476"/>
              <a:gd name="connsiteX2417" fmla="*/ 15760474 w 22290864"/>
              <a:gd name="connsiteY2417" fmla="*/ 1606326 h 14570476"/>
              <a:gd name="connsiteX2418" fmla="*/ 15687132 w 22290864"/>
              <a:gd name="connsiteY2418" fmla="*/ 1706300 h 14570476"/>
              <a:gd name="connsiteX2419" fmla="*/ 15682608 w 22290864"/>
              <a:gd name="connsiteY2419" fmla="*/ 1744398 h 14570476"/>
              <a:gd name="connsiteX2420" fmla="*/ 15758622 w 22290864"/>
              <a:gd name="connsiteY2420" fmla="*/ 1809138 h 14570476"/>
              <a:gd name="connsiteX2421" fmla="*/ 15789706 w 22290864"/>
              <a:gd name="connsiteY2421" fmla="*/ 1808046 h 14570476"/>
              <a:gd name="connsiteX2422" fmla="*/ 15842738 w 22290864"/>
              <a:gd name="connsiteY2422" fmla="*/ 1811652 h 14570476"/>
              <a:gd name="connsiteX2423" fmla="*/ 15957025 w 22290864"/>
              <a:gd name="connsiteY2423" fmla="*/ 1897618 h 14570476"/>
              <a:gd name="connsiteX2424" fmla="*/ 15983845 w 22290864"/>
              <a:gd name="connsiteY2424" fmla="*/ 1923069 h 14570476"/>
              <a:gd name="connsiteX2425" fmla="*/ 16023719 w 22290864"/>
              <a:gd name="connsiteY2425" fmla="*/ 1961086 h 14570476"/>
              <a:gd name="connsiteX2426" fmla="*/ 16046228 w 22290864"/>
              <a:gd name="connsiteY2426" fmla="*/ 1982696 h 14570476"/>
              <a:gd name="connsiteX2427" fmla="*/ 16039538 w 22290864"/>
              <a:gd name="connsiteY2427" fmla="*/ 1991909 h 14570476"/>
              <a:gd name="connsiteX2428" fmla="*/ 15952679 w 22290864"/>
              <a:gd name="connsiteY2428" fmla="*/ 2149457 h 14570476"/>
              <a:gd name="connsiteX2429" fmla="*/ 15943641 w 22290864"/>
              <a:gd name="connsiteY2429" fmla="*/ 2164553 h 14570476"/>
              <a:gd name="connsiteX2430" fmla="*/ 15916411 w 22290864"/>
              <a:gd name="connsiteY2430" fmla="*/ 2126240 h 14570476"/>
              <a:gd name="connsiteX2431" fmla="*/ 15899809 w 22290864"/>
              <a:gd name="connsiteY2431" fmla="*/ 2098984 h 14570476"/>
              <a:gd name="connsiteX2432" fmla="*/ 15875347 w 22290864"/>
              <a:gd name="connsiteY2432" fmla="*/ 2084293 h 14570476"/>
              <a:gd name="connsiteX2433" fmla="*/ 15804872 w 22290864"/>
              <a:gd name="connsiteY2433" fmla="*/ 2113720 h 14570476"/>
              <a:gd name="connsiteX2434" fmla="*/ 15787869 w 22290864"/>
              <a:gd name="connsiteY2434" fmla="*/ 2245462 h 14570476"/>
              <a:gd name="connsiteX2435" fmla="*/ 15845201 w 22290864"/>
              <a:gd name="connsiteY2435" fmla="*/ 2267363 h 14570476"/>
              <a:gd name="connsiteX2436" fmla="*/ 15874367 w 22290864"/>
              <a:gd name="connsiteY2436" fmla="*/ 2255835 h 14570476"/>
              <a:gd name="connsiteX2437" fmla="*/ 15915934 w 22290864"/>
              <a:gd name="connsiteY2437" fmla="*/ 2241658 h 14570476"/>
              <a:gd name="connsiteX2438" fmla="*/ 15920310 w 22290864"/>
              <a:gd name="connsiteY2438" fmla="*/ 2241338 h 14570476"/>
              <a:gd name="connsiteX2439" fmla="*/ 15915088 w 22290864"/>
              <a:gd name="connsiteY2439" fmla="*/ 2265208 h 14570476"/>
              <a:gd name="connsiteX2440" fmla="*/ 15893049 w 22290864"/>
              <a:gd name="connsiteY2440" fmla="*/ 2443431 h 14570476"/>
              <a:gd name="connsiteX2441" fmla="*/ 15892415 w 22290864"/>
              <a:gd name="connsiteY2441" fmla="*/ 2461231 h 14570476"/>
              <a:gd name="connsiteX2442" fmla="*/ 15719664 w 22290864"/>
              <a:gd name="connsiteY2442" fmla="*/ 2484392 h 14570476"/>
              <a:gd name="connsiteX2443" fmla="*/ 15621781 w 22290864"/>
              <a:gd name="connsiteY2443" fmla="*/ 2479449 h 14570476"/>
              <a:gd name="connsiteX2444" fmla="*/ 15577062 w 22290864"/>
              <a:gd name="connsiteY2444" fmla="*/ 2449147 h 14570476"/>
              <a:gd name="connsiteX2445" fmla="*/ 15551947 w 22290864"/>
              <a:gd name="connsiteY2445" fmla="*/ 2429700 h 14570476"/>
              <a:gd name="connsiteX2446" fmla="*/ 15515204 w 22290864"/>
              <a:gd name="connsiteY2446" fmla="*/ 2418423 h 14570476"/>
              <a:gd name="connsiteX2447" fmla="*/ 15465408 w 22290864"/>
              <a:gd name="connsiteY2447" fmla="*/ 2436136 h 14570476"/>
              <a:gd name="connsiteX2448" fmla="*/ 15434677 w 22290864"/>
              <a:gd name="connsiteY2448" fmla="*/ 2584555 h 14570476"/>
              <a:gd name="connsiteX2449" fmla="*/ 15446908 w 22290864"/>
              <a:gd name="connsiteY2449" fmla="*/ 2617770 h 14570476"/>
              <a:gd name="connsiteX2450" fmla="*/ 15476460 w 22290864"/>
              <a:gd name="connsiteY2450" fmla="*/ 2658195 h 14570476"/>
              <a:gd name="connsiteX2451" fmla="*/ 15536864 w 22290864"/>
              <a:gd name="connsiteY2451" fmla="*/ 2670538 h 14570476"/>
              <a:gd name="connsiteX2452" fmla="*/ 15570618 w 22290864"/>
              <a:gd name="connsiteY2452" fmla="*/ 2652665 h 14570476"/>
              <a:gd name="connsiteX2453" fmla="*/ 15591303 w 22290864"/>
              <a:gd name="connsiteY2453" fmla="*/ 2631041 h 14570476"/>
              <a:gd name="connsiteX2454" fmla="*/ 15662753 w 22290864"/>
              <a:gd name="connsiteY2454" fmla="*/ 2579924 h 14570476"/>
              <a:gd name="connsiteX2455" fmla="*/ 15821028 w 22290864"/>
              <a:gd name="connsiteY2455" fmla="*/ 2570110 h 14570476"/>
              <a:gd name="connsiteX2456" fmla="*/ 15883749 w 22290864"/>
              <a:gd name="connsiteY2456" fmla="*/ 2568467 h 14570476"/>
              <a:gd name="connsiteX2457" fmla="*/ 15902192 w 22290864"/>
              <a:gd name="connsiteY2457" fmla="*/ 2567946 h 14570476"/>
              <a:gd name="connsiteX2458" fmla="*/ 15903254 w 22290864"/>
              <a:gd name="connsiteY2458" fmla="*/ 2575107 h 14570476"/>
              <a:gd name="connsiteX2459" fmla="*/ 15955798 w 22290864"/>
              <a:gd name="connsiteY2459" fmla="*/ 2755231 h 14570476"/>
              <a:gd name="connsiteX2460" fmla="*/ 15962069 w 22290864"/>
              <a:gd name="connsiteY2460" fmla="*/ 2773616 h 14570476"/>
              <a:gd name="connsiteX2461" fmla="*/ 15917599 w 22290864"/>
              <a:gd name="connsiteY2461" fmla="*/ 2766855 h 14570476"/>
              <a:gd name="connsiteX2462" fmla="*/ 15858833 w 22290864"/>
              <a:gd name="connsiteY2462" fmla="*/ 2764678 h 14570476"/>
              <a:gd name="connsiteX2463" fmla="*/ 15829971 w 22290864"/>
              <a:gd name="connsiteY2463" fmla="*/ 2799855 h 14570476"/>
              <a:gd name="connsiteX2464" fmla="*/ 15828328 w 22290864"/>
              <a:gd name="connsiteY2464" fmla="*/ 2836062 h 14570476"/>
              <a:gd name="connsiteX2465" fmla="*/ 15913046 w 22290864"/>
              <a:gd name="connsiteY2465" fmla="*/ 2942157 h 14570476"/>
              <a:gd name="connsiteX2466" fmla="*/ 15944186 w 22290864"/>
              <a:gd name="connsiteY2466" fmla="*/ 2936082 h 14570476"/>
              <a:gd name="connsiteX2467" fmla="*/ 15977366 w 22290864"/>
              <a:gd name="connsiteY2467" fmla="*/ 2889745 h 14570476"/>
              <a:gd name="connsiteX2468" fmla="*/ 15995122 w 22290864"/>
              <a:gd name="connsiteY2468" fmla="*/ 2850084 h 14570476"/>
              <a:gd name="connsiteX2469" fmla="*/ 15999817 w 22290864"/>
              <a:gd name="connsiteY2469" fmla="*/ 2843684 h 14570476"/>
              <a:gd name="connsiteX2470" fmla="*/ 16003325 w 22290864"/>
              <a:gd name="connsiteY2470" fmla="*/ 2849178 h 14570476"/>
              <a:gd name="connsiteX2471" fmla="*/ 16018020 w 22290864"/>
              <a:gd name="connsiteY2471" fmla="*/ 2872183 h 14570476"/>
              <a:gd name="connsiteX2472" fmla="*/ 16120595 w 22290864"/>
              <a:gd name="connsiteY2472" fmla="*/ 2999936 h 14570476"/>
              <a:gd name="connsiteX2473" fmla="*/ 16134045 w 22290864"/>
              <a:gd name="connsiteY2473" fmla="*/ 3013811 h 14570476"/>
              <a:gd name="connsiteX2474" fmla="*/ 16122132 w 22290864"/>
              <a:gd name="connsiteY2474" fmla="*/ 3031346 h 14570476"/>
              <a:gd name="connsiteX2475" fmla="*/ 15968375 w 22290864"/>
              <a:gd name="connsiteY2475" fmla="*/ 3209742 h 14570476"/>
              <a:gd name="connsiteX2476" fmla="*/ 15906126 w 22290864"/>
              <a:gd name="connsiteY2476" fmla="*/ 3224902 h 14570476"/>
              <a:gd name="connsiteX2477" fmla="*/ 15833470 w 22290864"/>
              <a:gd name="connsiteY2477" fmla="*/ 3255173 h 14570476"/>
              <a:gd name="connsiteX2478" fmla="*/ 15819409 w 22290864"/>
              <a:gd name="connsiteY2478" fmla="*/ 3318118 h 14570476"/>
              <a:gd name="connsiteX2479" fmla="*/ 15848586 w 22290864"/>
              <a:gd name="connsiteY2479" fmla="*/ 3374972 h 14570476"/>
              <a:gd name="connsiteX2480" fmla="*/ 15974578 w 22290864"/>
              <a:gd name="connsiteY2480" fmla="*/ 3444335 h 14570476"/>
              <a:gd name="connsiteX2481" fmla="*/ 16005428 w 22290864"/>
              <a:gd name="connsiteY2481" fmla="*/ 3436621 h 14570476"/>
              <a:gd name="connsiteX2482" fmla="*/ 16044008 w 22290864"/>
              <a:gd name="connsiteY2482" fmla="*/ 3383383 h 14570476"/>
              <a:gd name="connsiteX2483" fmla="*/ 16044190 w 22290864"/>
              <a:gd name="connsiteY2483" fmla="*/ 3338432 h 14570476"/>
              <a:gd name="connsiteX2484" fmla="*/ 16046141 w 22290864"/>
              <a:gd name="connsiteY2484" fmla="*/ 3289958 h 14570476"/>
              <a:gd name="connsiteX2485" fmla="*/ 16081112 w 22290864"/>
              <a:gd name="connsiteY2485" fmla="*/ 3226739 h 14570476"/>
              <a:gd name="connsiteX2486" fmla="*/ 16136377 w 22290864"/>
              <a:gd name="connsiteY2486" fmla="*/ 3167140 h 14570476"/>
              <a:gd name="connsiteX2487" fmla="*/ 16200323 w 22290864"/>
              <a:gd name="connsiteY2487" fmla="*/ 3100060 h 14570476"/>
              <a:gd name="connsiteX2488" fmla="*/ 16217392 w 22290864"/>
              <a:gd name="connsiteY2488" fmla="*/ 3083456 h 14570476"/>
              <a:gd name="connsiteX2489" fmla="*/ 16231885 w 22290864"/>
              <a:gd name="connsiteY2489" fmla="*/ 3092393 h 14570476"/>
              <a:gd name="connsiteX2490" fmla="*/ 16384502 w 22290864"/>
              <a:gd name="connsiteY2490" fmla="*/ 3173961 h 14570476"/>
              <a:gd name="connsiteX2491" fmla="*/ 16399566 w 22290864"/>
              <a:gd name="connsiteY2491" fmla="*/ 3179990 h 14570476"/>
              <a:gd name="connsiteX2492" fmla="*/ 16395998 w 22290864"/>
              <a:gd name="connsiteY2492" fmla="*/ 3184298 h 14570476"/>
              <a:gd name="connsiteX2493" fmla="*/ 16357475 w 22290864"/>
              <a:gd name="connsiteY2493" fmla="*/ 3211911 h 14570476"/>
              <a:gd name="connsiteX2494" fmla="*/ 16314067 w 22290864"/>
              <a:gd name="connsiteY2494" fmla="*/ 3253866 h 14570476"/>
              <a:gd name="connsiteX2495" fmla="*/ 16341513 w 22290864"/>
              <a:gd name="connsiteY2495" fmla="*/ 3322892 h 14570476"/>
              <a:gd name="connsiteX2496" fmla="*/ 16387422 w 22290864"/>
              <a:gd name="connsiteY2496" fmla="*/ 3346666 h 14570476"/>
              <a:gd name="connsiteX2497" fmla="*/ 16469149 w 22290864"/>
              <a:gd name="connsiteY2497" fmla="*/ 3345865 h 14570476"/>
              <a:gd name="connsiteX2498" fmla="*/ 16495951 w 22290864"/>
              <a:gd name="connsiteY2498" fmla="*/ 3312570 h 14570476"/>
              <a:gd name="connsiteX2499" fmla="*/ 16488856 w 22290864"/>
              <a:gd name="connsiteY2499" fmla="*/ 3262823 h 14570476"/>
              <a:gd name="connsiteX2500" fmla="*/ 16472068 w 22290864"/>
              <a:gd name="connsiteY2500" fmla="*/ 3218048 h 14570476"/>
              <a:gd name="connsiteX2501" fmla="*/ 16483109 w 22290864"/>
              <a:gd name="connsiteY2501" fmla="*/ 3206052 h 14570476"/>
              <a:gd name="connsiteX2502" fmla="*/ 16672565 w 22290864"/>
              <a:gd name="connsiteY2502" fmla="*/ 3230185 h 14570476"/>
              <a:gd name="connsiteX2503" fmla="*/ 16691409 w 22290864"/>
              <a:gd name="connsiteY2503" fmla="*/ 3231247 h 14570476"/>
              <a:gd name="connsiteX2504" fmla="*/ 16707916 w 22290864"/>
              <a:gd name="connsiteY2504" fmla="*/ 3347856 h 14570476"/>
              <a:gd name="connsiteX2505" fmla="*/ 16714680 w 22290864"/>
              <a:gd name="connsiteY2505" fmla="*/ 3500974 h 14570476"/>
              <a:gd name="connsiteX2506" fmla="*/ 16681362 w 22290864"/>
              <a:gd name="connsiteY2506" fmla="*/ 3554814 h 14570476"/>
              <a:gd name="connsiteX2507" fmla="*/ 16653896 w 22290864"/>
              <a:gd name="connsiteY2507" fmla="*/ 3597806 h 14570476"/>
              <a:gd name="connsiteX2508" fmla="*/ 16658750 w 22290864"/>
              <a:gd name="connsiteY2508" fmla="*/ 3653108 h 14570476"/>
              <a:gd name="connsiteX2509" fmla="*/ 16709763 w 22290864"/>
              <a:gd name="connsiteY2509" fmla="*/ 3693526 h 14570476"/>
              <a:gd name="connsiteX2510" fmla="*/ 16834627 w 22290864"/>
              <a:gd name="connsiteY2510" fmla="*/ 3692602 h 14570476"/>
              <a:gd name="connsiteX2511" fmla="*/ 7409478 w 22290864"/>
              <a:gd name="connsiteY2511" fmla="*/ 5354045 h 14570476"/>
              <a:gd name="connsiteX2512" fmla="*/ 7438334 w 22290864"/>
              <a:gd name="connsiteY2512" fmla="*/ 5348732 h 14570476"/>
              <a:gd name="connsiteX2513" fmla="*/ 7449131 w 22290864"/>
              <a:gd name="connsiteY2513" fmla="*/ 5328742 h 14570476"/>
              <a:gd name="connsiteX2514" fmla="*/ 7445450 w 22290864"/>
              <a:gd name="connsiteY2514" fmla="*/ 5322121 h 14570476"/>
              <a:gd name="connsiteX2515" fmla="*/ 7437223 w 22290864"/>
              <a:gd name="connsiteY2515" fmla="*/ 5316882 h 14570476"/>
              <a:gd name="connsiteX2516" fmla="*/ 7422770 w 22290864"/>
              <a:gd name="connsiteY2516" fmla="*/ 5306800 h 14570476"/>
              <a:gd name="connsiteX2517" fmla="*/ 7411528 w 22290864"/>
              <a:gd name="connsiteY2517" fmla="*/ 5278929 h 14570476"/>
              <a:gd name="connsiteX2518" fmla="*/ 7404561 w 22290864"/>
              <a:gd name="connsiteY2518" fmla="*/ 5258148 h 14570476"/>
              <a:gd name="connsiteX2519" fmla="*/ 7406908 w 22290864"/>
              <a:gd name="connsiteY2519" fmla="*/ 5256814 h 14570476"/>
              <a:gd name="connsiteX2520" fmla="*/ 7436951 w 22290864"/>
              <a:gd name="connsiteY2520" fmla="*/ 5236256 h 14570476"/>
              <a:gd name="connsiteX2521" fmla="*/ 7439076 w 22290864"/>
              <a:gd name="connsiteY2521" fmla="*/ 5234452 h 14570476"/>
              <a:gd name="connsiteX2522" fmla="*/ 7439817 w 22290864"/>
              <a:gd name="connsiteY2522" fmla="*/ 5235885 h 14570476"/>
              <a:gd name="connsiteX2523" fmla="*/ 7441472 w 22290864"/>
              <a:gd name="connsiteY2523" fmla="*/ 5245942 h 14570476"/>
              <a:gd name="connsiteX2524" fmla="*/ 7445153 w 22290864"/>
              <a:gd name="connsiteY2524" fmla="*/ 5257506 h 14570476"/>
              <a:gd name="connsiteX2525" fmla="*/ 7452219 w 22290864"/>
              <a:gd name="connsiteY2525" fmla="*/ 5260595 h 14570476"/>
              <a:gd name="connsiteX2526" fmla="*/ 7459680 w 22290864"/>
              <a:gd name="connsiteY2526" fmla="*/ 5259038 h 14570476"/>
              <a:gd name="connsiteX2527" fmla="*/ 7475566 w 22290864"/>
              <a:gd name="connsiteY2527" fmla="*/ 5236503 h 14570476"/>
              <a:gd name="connsiteX2528" fmla="*/ 7472379 w 22290864"/>
              <a:gd name="connsiteY2528" fmla="*/ 5230474 h 14570476"/>
              <a:gd name="connsiteX2529" fmla="*/ 7467117 w 22290864"/>
              <a:gd name="connsiteY2529" fmla="*/ 5227286 h 14570476"/>
              <a:gd name="connsiteX2530" fmla="*/ 7461336 w 22290864"/>
              <a:gd name="connsiteY2530" fmla="*/ 5226792 h 14570476"/>
              <a:gd name="connsiteX2531" fmla="*/ 7454887 w 22290864"/>
              <a:gd name="connsiteY2531" fmla="*/ 5226199 h 14570476"/>
              <a:gd name="connsiteX2532" fmla="*/ 7449724 w 22290864"/>
              <a:gd name="connsiteY2532" fmla="*/ 5224272 h 14570476"/>
              <a:gd name="connsiteX2533" fmla="*/ 7451404 w 22290864"/>
              <a:gd name="connsiteY2533" fmla="*/ 5222023 h 14570476"/>
              <a:gd name="connsiteX2534" fmla="*/ 7473738 w 22290864"/>
              <a:gd name="connsiteY2534" fmla="*/ 5189802 h 14570476"/>
              <a:gd name="connsiteX2535" fmla="*/ 7474702 w 22290864"/>
              <a:gd name="connsiteY2535" fmla="*/ 5188048 h 14570476"/>
              <a:gd name="connsiteX2536" fmla="*/ 7484460 w 22290864"/>
              <a:gd name="connsiteY2536" fmla="*/ 5191433 h 14570476"/>
              <a:gd name="connsiteX2537" fmla="*/ 7517122 w 22290864"/>
              <a:gd name="connsiteY2537" fmla="*/ 5203319 h 14570476"/>
              <a:gd name="connsiteX2538" fmla="*/ 7527992 w 22290864"/>
              <a:gd name="connsiteY2538" fmla="*/ 5211299 h 14570476"/>
              <a:gd name="connsiteX2539" fmla="*/ 7533106 w 22290864"/>
              <a:gd name="connsiteY2539" fmla="*/ 5221134 h 14570476"/>
              <a:gd name="connsiteX2540" fmla="*/ 7544792 w 22290864"/>
              <a:gd name="connsiteY2540" fmla="*/ 5232772 h 14570476"/>
              <a:gd name="connsiteX2541" fmla="*/ 7562260 w 22290864"/>
              <a:gd name="connsiteY2541" fmla="*/ 5225458 h 14570476"/>
              <a:gd name="connsiteX2542" fmla="*/ 7571302 w 22290864"/>
              <a:gd name="connsiteY2542" fmla="*/ 5206333 h 14570476"/>
              <a:gd name="connsiteX2543" fmla="*/ 7571277 w 22290864"/>
              <a:gd name="connsiteY2543" fmla="*/ 5195584 h 14570476"/>
              <a:gd name="connsiteX2544" fmla="*/ 7561049 w 22290864"/>
              <a:gd name="connsiteY2544" fmla="*/ 5184342 h 14570476"/>
              <a:gd name="connsiteX2545" fmla="*/ 7547041 w 22290864"/>
              <a:gd name="connsiteY2545" fmla="*/ 5186145 h 14570476"/>
              <a:gd name="connsiteX2546" fmla="*/ 7535231 w 22290864"/>
              <a:gd name="connsiteY2546" fmla="*/ 5189160 h 14570476"/>
              <a:gd name="connsiteX2547" fmla="*/ 7519419 w 22290864"/>
              <a:gd name="connsiteY2547" fmla="*/ 5185157 h 14570476"/>
              <a:gd name="connsiteX2548" fmla="*/ 7483274 w 22290864"/>
              <a:gd name="connsiteY2548" fmla="*/ 5167861 h 14570476"/>
              <a:gd name="connsiteX2549" fmla="*/ 7484312 w 22290864"/>
              <a:gd name="connsiteY2549" fmla="*/ 5164253 h 14570476"/>
              <a:gd name="connsiteX2550" fmla="*/ 7491279 w 22290864"/>
              <a:gd name="connsiteY2550" fmla="*/ 5126275 h 14570476"/>
              <a:gd name="connsiteX2551" fmla="*/ 7494022 w 22290864"/>
              <a:gd name="connsiteY2551" fmla="*/ 5124002 h 14570476"/>
              <a:gd name="connsiteX2552" fmla="*/ 7501137 w 22290864"/>
              <a:gd name="connsiteY2552" fmla="*/ 5129413 h 14570476"/>
              <a:gd name="connsiteX2553" fmla="*/ 7505732 w 22290864"/>
              <a:gd name="connsiteY2553" fmla="*/ 5133317 h 14570476"/>
              <a:gd name="connsiteX2554" fmla="*/ 7519172 w 22290864"/>
              <a:gd name="connsiteY2554" fmla="*/ 5131316 h 14570476"/>
              <a:gd name="connsiteX2555" fmla="*/ 7521692 w 22290864"/>
              <a:gd name="connsiteY2555" fmla="*/ 5102628 h 14570476"/>
              <a:gd name="connsiteX2556" fmla="*/ 7516233 w 22290864"/>
              <a:gd name="connsiteY2556" fmla="*/ 5097069 h 14570476"/>
              <a:gd name="connsiteX2557" fmla="*/ 7509735 w 22290864"/>
              <a:gd name="connsiteY2557" fmla="*/ 5096105 h 14570476"/>
              <a:gd name="connsiteX2558" fmla="*/ 7500223 w 22290864"/>
              <a:gd name="connsiteY2558" fmla="*/ 5102208 h 14570476"/>
              <a:gd name="connsiteX2559" fmla="*/ 7496245 w 22290864"/>
              <a:gd name="connsiteY2559" fmla="*/ 5105692 h 14570476"/>
              <a:gd name="connsiteX2560" fmla="*/ 7491650 w 22290864"/>
              <a:gd name="connsiteY2560" fmla="*/ 5107941 h 14570476"/>
              <a:gd name="connsiteX2561" fmla="*/ 7490884 w 22290864"/>
              <a:gd name="connsiteY2561" fmla="*/ 5102505 h 14570476"/>
              <a:gd name="connsiteX2562" fmla="*/ 7487549 w 22290864"/>
              <a:gd name="connsiteY2562" fmla="*/ 5081502 h 14570476"/>
              <a:gd name="connsiteX2563" fmla="*/ 7484139 w 22290864"/>
              <a:gd name="connsiteY2563" fmla="*/ 5069024 h 14570476"/>
              <a:gd name="connsiteX2564" fmla="*/ 7483793 w 22290864"/>
              <a:gd name="connsiteY2564" fmla="*/ 5068036 h 14570476"/>
              <a:gd name="connsiteX2565" fmla="*/ 7487277 w 22290864"/>
              <a:gd name="connsiteY2565" fmla="*/ 5066355 h 14570476"/>
              <a:gd name="connsiteX2566" fmla="*/ 7512625 w 22290864"/>
              <a:gd name="connsiteY2566" fmla="*/ 5054272 h 14570476"/>
              <a:gd name="connsiteX2567" fmla="*/ 7530784 w 22290864"/>
              <a:gd name="connsiteY2567" fmla="*/ 5047280 h 14570476"/>
              <a:gd name="connsiteX2568" fmla="*/ 7533131 w 22290864"/>
              <a:gd name="connsiteY2568" fmla="*/ 5047008 h 14570476"/>
              <a:gd name="connsiteX2569" fmla="*/ 7540865 w 22290864"/>
              <a:gd name="connsiteY2569" fmla="*/ 5048021 h 14570476"/>
              <a:gd name="connsiteX2570" fmla="*/ 7546967 w 22290864"/>
              <a:gd name="connsiteY2570" fmla="*/ 5050245 h 14570476"/>
              <a:gd name="connsiteX2571" fmla="*/ 7552871 w 22290864"/>
              <a:gd name="connsiteY2571" fmla="*/ 5052370 h 14570476"/>
              <a:gd name="connsiteX2572" fmla="*/ 7566756 w 22290864"/>
              <a:gd name="connsiteY2572" fmla="*/ 5048392 h 14570476"/>
              <a:gd name="connsiteX2573" fmla="*/ 7571500 w 22290864"/>
              <a:gd name="connsiteY2573" fmla="*/ 5035543 h 14570476"/>
              <a:gd name="connsiteX2574" fmla="*/ 7559838 w 22290864"/>
              <a:gd name="connsiteY2574" fmla="*/ 5008066 h 14570476"/>
              <a:gd name="connsiteX2575" fmla="*/ 7547436 w 22290864"/>
              <a:gd name="connsiteY2575" fmla="*/ 5003001 h 14570476"/>
              <a:gd name="connsiteX2576" fmla="*/ 7537529 w 22290864"/>
              <a:gd name="connsiteY2576" fmla="*/ 5007844 h 14570476"/>
              <a:gd name="connsiteX2577" fmla="*/ 7532538 w 22290864"/>
              <a:gd name="connsiteY2577" fmla="*/ 5016591 h 14570476"/>
              <a:gd name="connsiteX2578" fmla="*/ 7525744 w 22290864"/>
              <a:gd name="connsiteY2578" fmla="*/ 5027389 h 14570476"/>
              <a:gd name="connsiteX2579" fmla="*/ 7505707 w 22290864"/>
              <a:gd name="connsiteY2579" fmla="*/ 5037272 h 14570476"/>
              <a:gd name="connsiteX2580" fmla="*/ 7475814 w 22290864"/>
              <a:gd name="connsiteY2580" fmla="*/ 5047650 h 14570476"/>
              <a:gd name="connsiteX2581" fmla="*/ 7474677 w 22290864"/>
              <a:gd name="connsiteY2581" fmla="*/ 5045871 h 14570476"/>
              <a:gd name="connsiteX2582" fmla="*/ 7454887 w 22290864"/>
              <a:gd name="connsiteY2582" fmla="*/ 5015948 h 14570476"/>
              <a:gd name="connsiteX2583" fmla="*/ 7451626 w 22290864"/>
              <a:gd name="connsiteY2583" fmla="*/ 5012044 h 14570476"/>
              <a:gd name="connsiteX2584" fmla="*/ 7451033 w 22290864"/>
              <a:gd name="connsiteY2584" fmla="*/ 5011328 h 14570476"/>
              <a:gd name="connsiteX2585" fmla="*/ 7452194 w 22290864"/>
              <a:gd name="connsiteY2585" fmla="*/ 5010809 h 14570476"/>
              <a:gd name="connsiteX2586" fmla="*/ 7461360 w 22290864"/>
              <a:gd name="connsiteY2586" fmla="*/ 5009450 h 14570476"/>
              <a:gd name="connsiteX2587" fmla="*/ 7470230 w 22290864"/>
              <a:gd name="connsiteY2587" fmla="*/ 5008189 h 14570476"/>
              <a:gd name="connsiteX2588" fmla="*/ 7476060 w 22290864"/>
              <a:gd name="connsiteY2588" fmla="*/ 5000332 h 14570476"/>
              <a:gd name="connsiteX2589" fmla="*/ 7460644 w 22290864"/>
              <a:gd name="connsiteY2589" fmla="*/ 4977007 h 14570476"/>
              <a:gd name="connsiteX2590" fmla="*/ 7453454 w 22290864"/>
              <a:gd name="connsiteY2590" fmla="*/ 4975178 h 14570476"/>
              <a:gd name="connsiteX2591" fmla="*/ 7444783 w 22290864"/>
              <a:gd name="connsiteY2591" fmla="*/ 4979774 h 14570476"/>
              <a:gd name="connsiteX2592" fmla="*/ 7442436 w 22290864"/>
              <a:gd name="connsiteY2592" fmla="*/ 4989386 h 14570476"/>
              <a:gd name="connsiteX2593" fmla="*/ 7441867 w 22290864"/>
              <a:gd name="connsiteY2593" fmla="*/ 4995934 h 14570476"/>
              <a:gd name="connsiteX2594" fmla="*/ 7440311 w 22290864"/>
              <a:gd name="connsiteY2594" fmla="*/ 5000456 h 14570476"/>
              <a:gd name="connsiteX2595" fmla="*/ 7437568 w 22290864"/>
              <a:gd name="connsiteY2595" fmla="*/ 4998158 h 14570476"/>
              <a:gd name="connsiteX2596" fmla="*/ 7408416 w 22290864"/>
              <a:gd name="connsiteY2596" fmla="*/ 4977872 h 14570476"/>
              <a:gd name="connsiteX2597" fmla="*/ 7405031 w 22290864"/>
              <a:gd name="connsiteY2597" fmla="*/ 4975524 h 14570476"/>
              <a:gd name="connsiteX2598" fmla="*/ 7407872 w 22290864"/>
              <a:gd name="connsiteY2598" fmla="*/ 4967469 h 14570476"/>
              <a:gd name="connsiteX2599" fmla="*/ 7421435 w 22290864"/>
              <a:gd name="connsiteY2599" fmla="*/ 4931566 h 14570476"/>
              <a:gd name="connsiteX2600" fmla="*/ 7430082 w 22290864"/>
              <a:gd name="connsiteY2600" fmla="*/ 4922819 h 14570476"/>
              <a:gd name="connsiteX2601" fmla="*/ 7436135 w 22290864"/>
              <a:gd name="connsiteY2601" fmla="*/ 4919953 h 14570476"/>
              <a:gd name="connsiteX2602" fmla="*/ 7445252 w 22290864"/>
              <a:gd name="connsiteY2602" fmla="*/ 4914690 h 14570476"/>
              <a:gd name="connsiteX2603" fmla="*/ 7449378 w 22290864"/>
              <a:gd name="connsiteY2603" fmla="*/ 4904337 h 14570476"/>
              <a:gd name="connsiteX2604" fmla="*/ 7445820 w 22290864"/>
              <a:gd name="connsiteY2604" fmla="*/ 4894527 h 14570476"/>
              <a:gd name="connsiteX2605" fmla="*/ 7428822 w 22290864"/>
              <a:gd name="connsiteY2605" fmla="*/ 4882865 h 14570476"/>
              <a:gd name="connsiteX2606" fmla="*/ 7417976 w 22290864"/>
              <a:gd name="connsiteY2606" fmla="*/ 4880937 h 14570476"/>
              <a:gd name="connsiteX2607" fmla="*/ 7411553 w 22290864"/>
              <a:gd name="connsiteY2607" fmla="*/ 4881332 h 14570476"/>
              <a:gd name="connsiteX2608" fmla="*/ 7404388 w 22290864"/>
              <a:gd name="connsiteY2608" fmla="*/ 4885286 h 14570476"/>
              <a:gd name="connsiteX2609" fmla="*/ 7401498 w 22290864"/>
              <a:gd name="connsiteY2609" fmla="*/ 4889264 h 14570476"/>
              <a:gd name="connsiteX2610" fmla="*/ 7400015 w 22290864"/>
              <a:gd name="connsiteY2610" fmla="*/ 4896702 h 14570476"/>
              <a:gd name="connsiteX2611" fmla="*/ 7403030 w 22290864"/>
              <a:gd name="connsiteY2611" fmla="*/ 4907179 h 14570476"/>
              <a:gd name="connsiteX2612" fmla="*/ 7404487 w 22290864"/>
              <a:gd name="connsiteY2612" fmla="*/ 4925340 h 14570476"/>
              <a:gd name="connsiteX2613" fmla="*/ 7391936 w 22290864"/>
              <a:gd name="connsiteY2613" fmla="*/ 4953014 h 14570476"/>
              <a:gd name="connsiteX2614" fmla="*/ 7386476 w 22290864"/>
              <a:gd name="connsiteY2614" fmla="*/ 4964306 h 14570476"/>
              <a:gd name="connsiteX2615" fmla="*/ 7384920 w 22290864"/>
              <a:gd name="connsiteY2615" fmla="*/ 4967568 h 14570476"/>
              <a:gd name="connsiteX2616" fmla="*/ 7382746 w 22290864"/>
              <a:gd name="connsiteY2616" fmla="*/ 4966826 h 14570476"/>
              <a:gd name="connsiteX2617" fmla="*/ 7344946 w 22290864"/>
              <a:gd name="connsiteY2617" fmla="*/ 4959414 h 14570476"/>
              <a:gd name="connsiteX2618" fmla="*/ 7340721 w 22290864"/>
              <a:gd name="connsiteY2618" fmla="*/ 4959093 h 14570476"/>
              <a:gd name="connsiteX2619" fmla="*/ 7341314 w 22290864"/>
              <a:gd name="connsiteY2619" fmla="*/ 4957709 h 14570476"/>
              <a:gd name="connsiteX2620" fmla="*/ 7346576 w 22290864"/>
              <a:gd name="connsiteY2620" fmla="*/ 4950469 h 14570476"/>
              <a:gd name="connsiteX2621" fmla="*/ 7352283 w 22290864"/>
              <a:gd name="connsiteY2621" fmla="*/ 4940017 h 14570476"/>
              <a:gd name="connsiteX2622" fmla="*/ 7348528 w 22290864"/>
              <a:gd name="connsiteY2622" fmla="*/ 4931616 h 14570476"/>
              <a:gd name="connsiteX2623" fmla="*/ 7332889 w 22290864"/>
              <a:gd name="connsiteY2623" fmla="*/ 4926551 h 14570476"/>
              <a:gd name="connsiteX2624" fmla="*/ 7317423 w 22290864"/>
              <a:gd name="connsiteY2624" fmla="*/ 4931468 h 14570476"/>
              <a:gd name="connsiteX2625" fmla="*/ 7313816 w 22290864"/>
              <a:gd name="connsiteY2625" fmla="*/ 4940536 h 14570476"/>
              <a:gd name="connsiteX2626" fmla="*/ 7319795 w 22290864"/>
              <a:gd name="connsiteY2626" fmla="*/ 4950765 h 14570476"/>
              <a:gd name="connsiteX2627" fmla="*/ 7323526 w 22290864"/>
              <a:gd name="connsiteY2627" fmla="*/ 4955238 h 14570476"/>
              <a:gd name="connsiteX2628" fmla="*/ 7325329 w 22290864"/>
              <a:gd name="connsiteY2628" fmla="*/ 4959043 h 14570476"/>
              <a:gd name="connsiteX2629" fmla="*/ 7321524 w 22290864"/>
              <a:gd name="connsiteY2629" fmla="*/ 4959438 h 14570476"/>
              <a:gd name="connsiteX2630" fmla="*/ 7285997 w 22290864"/>
              <a:gd name="connsiteY2630" fmla="*/ 4966283 h 14570476"/>
              <a:gd name="connsiteX2631" fmla="*/ 7283255 w 22290864"/>
              <a:gd name="connsiteY2631" fmla="*/ 4967049 h 14570476"/>
              <a:gd name="connsiteX2632" fmla="*/ 7271692 w 22290864"/>
              <a:gd name="connsiteY2632" fmla="*/ 4942883 h 14570476"/>
              <a:gd name="connsiteX2633" fmla="*/ 7263095 w 22290864"/>
              <a:gd name="connsiteY2633" fmla="*/ 4918520 h 14570476"/>
              <a:gd name="connsiteX2634" fmla="*/ 7266504 w 22290864"/>
              <a:gd name="connsiteY2634" fmla="*/ 4905202 h 14570476"/>
              <a:gd name="connsiteX2635" fmla="*/ 7268851 w 22290864"/>
              <a:gd name="connsiteY2635" fmla="*/ 4895936 h 14570476"/>
              <a:gd name="connsiteX2636" fmla="*/ 7268159 w 22290864"/>
              <a:gd name="connsiteY2636" fmla="*/ 4891735 h 14570476"/>
              <a:gd name="connsiteX2637" fmla="*/ 7246665 w 22290864"/>
              <a:gd name="connsiteY2637" fmla="*/ 4881481 h 14570476"/>
              <a:gd name="connsiteX2638" fmla="*/ 7224281 w 22290864"/>
              <a:gd name="connsiteY2638" fmla="*/ 4892674 h 14570476"/>
              <a:gd name="connsiteX2639" fmla="*/ 7219958 w 22290864"/>
              <a:gd name="connsiteY2639" fmla="*/ 4899099 h 14570476"/>
              <a:gd name="connsiteX2640" fmla="*/ 7227641 w 22290864"/>
              <a:gd name="connsiteY2640" fmla="*/ 4917729 h 14570476"/>
              <a:gd name="connsiteX2641" fmla="*/ 7233324 w 22290864"/>
              <a:gd name="connsiteY2641" fmla="*/ 4920398 h 14570476"/>
              <a:gd name="connsiteX2642" fmla="*/ 7242514 w 22290864"/>
              <a:gd name="connsiteY2642" fmla="*/ 4925933 h 14570476"/>
              <a:gd name="connsiteX2643" fmla="*/ 7255115 w 22290864"/>
              <a:gd name="connsiteY2643" fmla="*/ 4951902 h 14570476"/>
              <a:gd name="connsiteX2644" fmla="*/ 7257585 w 22290864"/>
              <a:gd name="connsiteY2644" fmla="*/ 4958944 h 14570476"/>
              <a:gd name="connsiteX2645" fmla="*/ 7261242 w 22290864"/>
              <a:gd name="connsiteY2645" fmla="*/ 4969446 h 14570476"/>
              <a:gd name="connsiteX2646" fmla="*/ 7263292 w 22290864"/>
              <a:gd name="connsiteY2646" fmla="*/ 4975401 h 14570476"/>
              <a:gd name="connsiteX2647" fmla="*/ 7261242 w 22290864"/>
              <a:gd name="connsiteY2647" fmla="*/ 4976438 h 14570476"/>
              <a:gd name="connsiteX2648" fmla="*/ 7231125 w 22290864"/>
              <a:gd name="connsiteY2648" fmla="*/ 4996725 h 14570476"/>
              <a:gd name="connsiteX2649" fmla="*/ 7228111 w 22290864"/>
              <a:gd name="connsiteY2649" fmla="*/ 4998602 h 14570476"/>
              <a:gd name="connsiteX2650" fmla="*/ 7226752 w 22290864"/>
              <a:gd name="connsiteY2650" fmla="*/ 4989213 h 14570476"/>
              <a:gd name="connsiteX2651" fmla="*/ 7226283 w 22290864"/>
              <a:gd name="connsiteY2651" fmla="*/ 4982788 h 14570476"/>
              <a:gd name="connsiteX2652" fmla="*/ 7223244 w 22290864"/>
              <a:gd name="connsiteY2652" fmla="*/ 4977896 h 14570476"/>
              <a:gd name="connsiteX2653" fmla="*/ 7207877 w 22290864"/>
              <a:gd name="connsiteY2653" fmla="*/ 4976686 h 14570476"/>
              <a:gd name="connsiteX2654" fmla="*/ 7192682 w 22290864"/>
              <a:gd name="connsiteY2654" fmla="*/ 4998776 h 14570476"/>
              <a:gd name="connsiteX2655" fmla="*/ 7200959 w 22290864"/>
              <a:gd name="connsiteY2655" fmla="*/ 5007992 h 14570476"/>
              <a:gd name="connsiteX2656" fmla="*/ 7207259 w 22290864"/>
              <a:gd name="connsiteY2656" fmla="*/ 5008610 h 14570476"/>
              <a:gd name="connsiteX2657" fmla="*/ 7216029 w 22290864"/>
              <a:gd name="connsiteY2657" fmla="*/ 5009895 h 14570476"/>
              <a:gd name="connsiteX2658" fmla="*/ 7216845 w 22290864"/>
              <a:gd name="connsiteY2658" fmla="*/ 5010241 h 14570476"/>
              <a:gd name="connsiteX2659" fmla="*/ 7213707 w 22290864"/>
              <a:gd name="connsiteY2659" fmla="*/ 5014046 h 14570476"/>
              <a:gd name="connsiteX2660" fmla="*/ 7193325 w 22290864"/>
              <a:gd name="connsiteY2660" fmla="*/ 5044018 h 14570476"/>
              <a:gd name="connsiteX2661" fmla="*/ 7191571 w 22290864"/>
              <a:gd name="connsiteY2661" fmla="*/ 5047156 h 14570476"/>
              <a:gd name="connsiteX2662" fmla="*/ 7158415 w 22290864"/>
              <a:gd name="connsiteY2662" fmla="*/ 5035395 h 14570476"/>
              <a:gd name="connsiteX2663" fmla="*/ 7141294 w 22290864"/>
              <a:gd name="connsiteY2663" fmla="*/ 5025486 h 14570476"/>
              <a:gd name="connsiteX2664" fmla="*/ 7136056 w 22290864"/>
              <a:gd name="connsiteY2664" fmla="*/ 5015924 h 14570476"/>
              <a:gd name="connsiteX2665" fmla="*/ 7133339 w 22290864"/>
              <a:gd name="connsiteY2665" fmla="*/ 5010117 h 14570476"/>
              <a:gd name="connsiteX2666" fmla="*/ 7127780 w 22290864"/>
              <a:gd name="connsiteY2666" fmla="*/ 5004706 h 14570476"/>
              <a:gd name="connsiteX2667" fmla="*/ 7117206 w 22290864"/>
              <a:gd name="connsiteY2667" fmla="*/ 5003297 h 14570476"/>
              <a:gd name="connsiteX2668" fmla="*/ 7098009 w 22290864"/>
              <a:gd name="connsiteY2668" fmla="*/ 5027117 h 14570476"/>
              <a:gd name="connsiteX2669" fmla="*/ 7097144 w 22290864"/>
              <a:gd name="connsiteY2669" fmla="*/ 5034209 h 14570476"/>
              <a:gd name="connsiteX2670" fmla="*/ 7098726 w 22290864"/>
              <a:gd name="connsiteY2670" fmla="*/ 5044191 h 14570476"/>
              <a:gd name="connsiteX2671" fmla="*/ 7108435 w 22290864"/>
              <a:gd name="connsiteY2671" fmla="*/ 5051975 h 14570476"/>
              <a:gd name="connsiteX2672" fmla="*/ 7116143 w 22290864"/>
              <a:gd name="connsiteY2672" fmla="*/ 5051876 h 14570476"/>
              <a:gd name="connsiteX2673" fmla="*/ 7121850 w 22290864"/>
              <a:gd name="connsiteY2673" fmla="*/ 5049899 h 14570476"/>
              <a:gd name="connsiteX2674" fmla="*/ 7139392 w 22290864"/>
              <a:gd name="connsiteY2674" fmla="*/ 5047304 h 14570476"/>
              <a:gd name="connsiteX2675" fmla="*/ 7168718 w 22290864"/>
              <a:gd name="connsiteY2675" fmla="*/ 5060128 h 14570476"/>
              <a:gd name="connsiteX2676" fmla="*/ 7180132 w 22290864"/>
              <a:gd name="connsiteY2676" fmla="*/ 5065614 h 14570476"/>
              <a:gd name="connsiteX2677" fmla="*/ 7183492 w 22290864"/>
              <a:gd name="connsiteY2677" fmla="*/ 5067220 h 14570476"/>
              <a:gd name="connsiteX2678" fmla="*/ 7183023 w 22290864"/>
              <a:gd name="connsiteY2678" fmla="*/ 5068604 h 14570476"/>
              <a:gd name="connsiteX2679" fmla="*/ 7175858 w 22290864"/>
              <a:gd name="connsiteY2679" fmla="*/ 5105791 h 14570476"/>
              <a:gd name="connsiteX2680" fmla="*/ 7175290 w 22290864"/>
              <a:gd name="connsiteY2680" fmla="*/ 5109670 h 14570476"/>
              <a:gd name="connsiteX2681" fmla="*/ 7167927 w 22290864"/>
              <a:gd name="connsiteY2681" fmla="*/ 5104358 h 14570476"/>
              <a:gd name="connsiteX2682" fmla="*/ 7157575 w 22290864"/>
              <a:gd name="connsiteY2682" fmla="*/ 5098551 h 14570476"/>
              <a:gd name="connsiteX2683" fmla="*/ 7149150 w 22290864"/>
              <a:gd name="connsiteY2683" fmla="*/ 5102208 h 14570476"/>
              <a:gd name="connsiteX2684" fmla="*/ 7145519 w 22290864"/>
              <a:gd name="connsiteY2684" fmla="*/ 5108559 h 14570476"/>
              <a:gd name="connsiteX2685" fmla="*/ 7150954 w 22290864"/>
              <a:gd name="connsiteY2685" fmla="*/ 5135417 h 14570476"/>
              <a:gd name="connsiteX2686" fmla="*/ 7157106 w 22290864"/>
              <a:gd name="connsiteY2686" fmla="*/ 5137197 h 14570476"/>
              <a:gd name="connsiteX2687" fmla="*/ 7167334 w 22290864"/>
              <a:gd name="connsiteY2687" fmla="*/ 5131934 h 14570476"/>
              <a:gd name="connsiteX2688" fmla="*/ 7174178 w 22290864"/>
              <a:gd name="connsiteY2688" fmla="*/ 5126448 h 14570476"/>
              <a:gd name="connsiteX2689" fmla="*/ 7175611 w 22290864"/>
              <a:gd name="connsiteY2689" fmla="*/ 5125732 h 14570476"/>
              <a:gd name="connsiteX2690" fmla="*/ 7175734 w 22290864"/>
              <a:gd name="connsiteY2690" fmla="*/ 5127041 h 14570476"/>
              <a:gd name="connsiteX2691" fmla="*/ 7176253 w 22290864"/>
              <a:gd name="connsiteY2691" fmla="*/ 5132526 h 14570476"/>
              <a:gd name="connsiteX2692" fmla="*/ 7182899 w 22290864"/>
              <a:gd name="connsiteY2692" fmla="*/ 5164920 h 14570476"/>
              <a:gd name="connsiteX2693" fmla="*/ 7184036 w 22290864"/>
              <a:gd name="connsiteY2693" fmla="*/ 5168651 h 14570476"/>
              <a:gd name="connsiteX2694" fmla="*/ 7180280 w 22290864"/>
              <a:gd name="connsiteY2694" fmla="*/ 5170702 h 14570476"/>
              <a:gd name="connsiteX2695" fmla="*/ 7136229 w 22290864"/>
              <a:gd name="connsiteY2695" fmla="*/ 5188567 h 14570476"/>
              <a:gd name="connsiteX2696" fmla="*/ 7123654 w 22290864"/>
              <a:gd name="connsiteY2696" fmla="*/ 5185552 h 14570476"/>
              <a:gd name="connsiteX2697" fmla="*/ 7107817 w 22290864"/>
              <a:gd name="connsiteY2697" fmla="*/ 5184292 h 14570476"/>
              <a:gd name="connsiteX2698" fmla="*/ 7099491 w 22290864"/>
              <a:gd name="connsiteY2698" fmla="*/ 5194300 h 14570476"/>
              <a:gd name="connsiteX2699" fmla="*/ 7099492 w 22290864"/>
              <a:gd name="connsiteY2699" fmla="*/ 5207198 h 14570476"/>
              <a:gd name="connsiteX2700" fmla="*/ 7115723 w 22290864"/>
              <a:gd name="connsiteY2700" fmla="*/ 5231265 h 14570476"/>
              <a:gd name="connsiteX2701" fmla="*/ 7121974 w 22290864"/>
              <a:gd name="connsiteY2701" fmla="*/ 5232722 h 14570476"/>
              <a:gd name="connsiteX2702" fmla="*/ 7133808 w 22290864"/>
              <a:gd name="connsiteY2702" fmla="*/ 5226718 h 14570476"/>
              <a:gd name="connsiteX2703" fmla="*/ 7137983 w 22290864"/>
              <a:gd name="connsiteY2703" fmla="*/ 5218663 h 14570476"/>
              <a:gd name="connsiteX2704" fmla="*/ 7142801 w 22290864"/>
              <a:gd name="connsiteY2704" fmla="*/ 5210138 h 14570476"/>
              <a:gd name="connsiteX2705" fmla="*/ 7154907 w 22290864"/>
              <a:gd name="connsiteY2705" fmla="*/ 5202009 h 14570476"/>
              <a:gd name="connsiteX2706" fmla="*/ 7170324 w 22290864"/>
              <a:gd name="connsiteY2706" fmla="*/ 5196400 h 14570476"/>
              <a:gd name="connsiteX2707" fmla="*/ 7187988 w 22290864"/>
              <a:gd name="connsiteY2707" fmla="*/ 5190247 h 14570476"/>
              <a:gd name="connsiteX2708" fmla="*/ 7192584 w 22290864"/>
              <a:gd name="connsiteY2708" fmla="*/ 5188839 h 14570476"/>
              <a:gd name="connsiteX2709" fmla="*/ 7194363 w 22290864"/>
              <a:gd name="connsiteY2709" fmla="*/ 5191779 h 14570476"/>
              <a:gd name="connsiteX2710" fmla="*/ 7214251 w 22290864"/>
              <a:gd name="connsiteY2710" fmla="*/ 5220491 h 14570476"/>
              <a:gd name="connsiteX2711" fmla="*/ 7216400 w 22290864"/>
              <a:gd name="connsiteY2711" fmla="*/ 5222962 h 14570476"/>
              <a:gd name="connsiteX2712" fmla="*/ 7215363 w 22290864"/>
              <a:gd name="connsiteY2712" fmla="*/ 5223407 h 14570476"/>
              <a:gd name="connsiteX2713" fmla="*/ 7205900 w 22290864"/>
              <a:gd name="connsiteY2713" fmla="*/ 5224816 h 14570476"/>
              <a:gd name="connsiteX2714" fmla="*/ 7194239 w 22290864"/>
              <a:gd name="connsiteY2714" fmla="*/ 5228349 h 14570476"/>
              <a:gd name="connsiteX2715" fmla="*/ 7192806 w 22290864"/>
              <a:gd name="connsiteY2715" fmla="*/ 5243273 h 14570476"/>
              <a:gd name="connsiteX2716" fmla="*/ 7198859 w 22290864"/>
              <a:gd name="connsiteY2716" fmla="*/ 5251773 h 14570476"/>
              <a:gd name="connsiteX2717" fmla="*/ 7213609 w 22290864"/>
              <a:gd name="connsiteY2717" fmla="*/ 5259161 h 14570476"/>
              <a:gd name="connsiteX2718" fmla="*/ 7221490 w 22290864"/>
              <a:gd name="connsiteY2718" fmla="*/ 5255652 h 14570476"/>
              <a:gd name="connsiteX2719" fmla="*/ 7224800 w 22290864"/>
              <a:gd name="connsiteY2719" fmla="*/ 5246065 h 14570476"/>
              <a:gd name="connsiteX2720" fmla="*/ 7225912 w 22290864"/>
              <a:gd name="connsiteY2720" fmla="*/ 5236478 h 14570476"/>
              <a:gd name="connsiteX2721" fmla="*/ 7229000 w 22290864"/>
              <a:gd name="connsiteY2721" fmla="*/ 5235342 h 14570476"/>
              <a:gd name="connsiteX2722" fmla="*/ 7260797 w 22290864"/>
              <a:gd name="connsiteY2722" fmla="*/ 5257135 h 14570476"/>
              <a:gd name="connsiteX2723" fmla="*/ 7264083 w 22290864"/>
              <a:gd name="connsiteY2723" fmla="*/ 5259063 h 14570476"/>
              <a:gd name="connsiteX2724" fmla="*/ 7256301 w 22290864"/>
              <a:gd name="connsiteY2724" fmla="*/ 5281523 h 14570476"/>
              <a:gd name="connsiteX2725" fmla="*/ 7243404 w 22290864"/>
              <a:gd name="connsiteY2725" fmla="*/ 5309642 h 14570476"/>
              <a:gd name="connsiteX2726" fmla="*/ 7232459 w 22290864"/>
              <a:gd name="connsiteY2726" fmla="*/ 5316240 h 14570476"/>
              <a:gd name="connsiteX2727" fmla="*/ 7223565 w 22290864"/>
              <a:gd name="connsiteY2727" fmla="*/ 5321428 h 14570476"/>
              <a:gd name="connsiteX2728" fmla="*/ 7219340 w 22290864"/>
              <a:gd name="connsiteY2728" fmla="*/ 5331807 h 14570476"/>
              <a:gd name="connsiteX2729" fmla="*/ 7224776 w 22290864"/>
              <a:gd name="connsiteY2729" fmla="*/ 5343766 h 14570476"/>
              <a:gd name="connsiteX2730" fmla="*/ 7247283 w 22290864"/>
              <a:gd name="connsiteY2730" fmla="*/ 5355107 h 14570476"/>
              <a:gd name="connsiteX2731" fmla="*/ 7251631 w 22290864"/>
              <a:gd name="connsiteY2731" fmla="*/ 5355255 h 14570476"/>
              <a:gd name="connsiteX2732" fmla="*/ 7264355 w 22290864"/>
              <a:gd name="connsiteY2732" fmla="*/ 5350833 h 14570476"/>
              <a:gd name="connsiteX2733" fmla="*/ 7268777 w 22290864"/>
              <a:gd name="connsiteY2733" fmla="*/ 5340306 h 14570476"/>
              <a:gd name="connsiteX2734" fmla="*/ 7266207 w 22290864"/>
              <a:gd name="connsiteY2734" fmla="*/ 5330348 h 14570476"/>
              <a:gd name="connsiteX2735" fmla="*/ 7263317 w 22290864"/>
              <a:gd name="connsiteY2735" fmla="*/ 5320218 h 14570476"/>
              <a:gd name="connsiteX2736" fmla="*/ 7265541 w 22290864"/>
              <a:gd name="connsiteY2736" fmla="*/ 5307097 h 14570476"/>
              <a:gd name="connsiteX2737" fmla="*/ 7276436 w 22290864"/>
              <a:gd name="connsiteY2737" fmla="*/ 5283870 h 14570476"/>
              <a:gd name="connsiteX2738" fmla="*/ 7282415 w 22290864"/>
              <a:gd name="connsiteY2738" fmla="*/ 5271466 h 14570476"/>
              <a:gd name="connsiteX2739" fmla="*/ 7284712 w 22290864"/>
              <a:gd name="connsiteY2739" fmla="*/ 5267315 h 14570476"/>
              <a:gd name="connsiteX2740" fmla="*/ 7287455 w 22290864"/>
              <a:gd name="connsiteY2740" fmla="*/ 5268057 h 14570476"/>
              <a:gd name="connsiteX2741" fmla="*/ 7324538 w 22290864"/>
              <a:gd name="connsiteY2741" fmla="*/ 5274629 h 14570476"/>
              <a:gd name="connsiteX2742" fmla="*/ 7328047 w 22290864"/>
              <a:gd name="connsiteY2742" fmla="*/ 5274802 h 14570476"/>
              <a:gd name="connsiteX2743" fmla="*/ 7327429 w 22290864"/>
              <a:gd name="connsiteY2743" fmla="*/ 5276433 h 14570476"/>
              <a:gd name="connsiteX2744" fmla="*/ 7322043 w 22290864"/>
              <a:gd name="connsiteY2744" fmla="*/ 5284117 h 14570476"/>
              <a:gd name="connsiteX2745" fmla="*/ 7318288 w 22290864"/>
              <a:gd name="connsiteY2745" fmla="*/ 5288392 h 14570476"/>
              <a:gd name="connsiteX2746" fmla="*/ 7317621 w 22290864"/>
              <a:gd name="connsiteY2746" fmla="*/ 5300228 h 14570476"/>
              <a:gd name="connsiteX2747" fmla="*/ 7328146 w 22290864"/>
              <a:gd name="connsiteY2747" fmla="*/ 5307220 h 14570476"/>
              <a:gd name="connsiteX2748" fmla="*/ 7353716 w 22290864"/>
              <a:gd name="connsiteY2748" fmla="*/ 5299734 h 14570476"/>
              <a:gd name="connsiteX2749" fmla="*/ 7354630 w 22290864"/>
              <a:gd name="connsiteY2749" fmla="*/ 5295138 h 14570476"/>
              <a:gd name="connsiteX2750" fmla="*/ 7349096 w 22290864"/>
              <a:gd name="connsiteY2750" fmla="*/ 5284291 h 14570476"/>
              <a:gd name="connsiteX2751" fmla="*/ 7345390 w 22290864"/>
              <a:gd name="connsiteY2751" fmla="*/ 5280065 h 14570476"/>
              <a:gd name="connsiteX2752" fmla="*/ 7342895 w 22290864"/>
              <a:gd name="connsiteY2752" fmla="*/ 5275049 h 14570476"/>
              <a:gd name="connsiteX2753" fmla="*/ 7347589 w 22290864"/>
              <a:gd name="connsiteY2753" fmla="*/ 5274234 h 14570476"/>
              <a:gd name="connsiteX2754" fmla="*/ 7380325 w 22290864"/>
              <a:gd name="connsiteY2754" fmla="*/ 5267834 h 14570476"/>
              <a:gd name="connsiteX2755" fmla="*/ 7384129 w 22290864"/>
              <a:gd name="connsiteY2755" fmla="*/ 5266648 h 14570476"/>
              <a:gd name="connsiteX2756" fmla="*/ 7384870 w 22290864"/>
              <a:gd name="connsiteY2756" fmla="*/ 5268279 h 14570476"/>
              <a:gd name="connsiteX2757" fmla="*/ 7389713 w 22290864"/>
              <a:gd name="connsiteY2757" fmla="*/ 5278434 h 14570476"/>
              <a:gd name="connsiteX2758" fmla="*/ 7405105 w 22290864"/>
              <a:gd name="connsiteY2758" fmla="*/ 5313645 h 14570476"/>
              <a:gd name="connsiteX2759" fmla="*/ 7402510 w 22290864"/>
              <a:gd name="connsiteY2759" fmla="*/ 5330175 h 14570476"/>
              <a:gd name="connsiteX2760" fmla="*/ 7400163 w 22290864"/>
              <a:gd name="connsiteY2760" fmla="*/ 5336822 h 14570476"/>
              <a:gd name="connsiteX2761" fmla="*/ 7409478 w 22290864"/>
              <a:gd name="connsiteY2761" fmla="*/ 5354045 h 14570476"/>
              <a:gd name="connsiteX2762" fmla="*/ 17907049 w 22290864"/>
              <a:gd name="connsiteY2762" fmla="*/ 3679737 h 14570476"/>
              <a:gd name="connsiteX2763" fmla="*/ 17916952 w 22290864"/>
              <a:gd name="connsiteY2763" fmla="*/ 3674271 h 14570476"/>
              <a:gd name="connsiteX2764" fmla="*/ 17919118 w 22290864"/>
              <a:gd name="connsiteY2764" fmla="*/ 3664931 h 14570476"/>
              <a:gd name="connsiteX2765" fmla="*/ 17915578 w 22290864"/>
              <a:gd name="connsiteY2765" fmla="*/ 3657055 h 14570476"/>
              <a:gd name="connsiteX2766" fmla="*/ 17911749 w 22290864"/>
              <a:gd name="connsiteY2766" fmla="*/ 3649080 h 14570476"/>
              <a:gd name="connsiteX2767" fmla="*/ 17911727 w 22290864"/>
              <a:gd name="connsiteY2767" fmla="*/ 3637906 h 14570476"/>
              <a:gd name="connsiteX2768" fmla="*/ 17917448 w 22290864"/>
              <a:gd name="connsiteY2768" fmla="*/ 3617136 h 14570476"/>
              <a:gd name="connsiteX2769" fmla="*/ 17920637 w 22290864"/>
              <a:gd name="connsiteY2769" fmla="*/ 3606022 h 14570476"/>
              <a:gd name="connsiteX2770" fmla="*/ 17921949 w 22290864"/>
              <a:gd name="connsiteY2770" fmla="*/ 3602260 h 14570476"/>
              <a:gd name="connsiteX2771" fmla="*/ 17924324 w 22290864"/>
              <a:gd name="connsiteY2771" fmla="*/ 3602485 h 14570476"/>
              <a:gd name="connsiteX2772" fmla="*/ 17955948 w 22290864"/>
              <a:gd name="connsiteY2772" fmla="*/ 3602662 h 14570476"/>
              <a:gd name="connsiteX2773" fmla="*/ 17958876 w 22290864"/>
              <a:gd name="connsiteY2773" fmla="*/ 3602307 h 14570476"/>
              <a:gd name="connsiteX2774" fmla="*/ 17958597 w 22290864"/>
              <a:gd name="connsiteY2774" fmla="*/ 3603744 h 14570476"/>
              <a:gd name="connsiteX2775" fmla="*/ 17955230 w 22290864"/>
              <a:gd name="connsiteY2775" fmla="*/ 3610869 h 14570476"/>
              <a:gd name="connsiteX2776" fmla="*/ 17952729 w 22290864"/>
              <a:gd name="connsiteY2776" fmla="*/ 3614939 h 14570476"/>
              <a:gd name="connsiteX2777" fmla="*/ 17953856 w 22290864"/>
              <a:gd name="connsiteY2777" fmla="*/ 3624830 h 14570476"/>
              <a:gd name="connsiteX2778" fmla="*/ 17963558 w 22290864"/>
              <a:gd name="connsiteY2778" fmla="*/ 3629124 h 14570476"/>
              <a:gd name="connsiteX2779" fmla="*/ 17983659 w 22290864"/>
              <a:gd name="connsiteY2779" fmla="*/ 3619299 h 14570476"/>
              <a:gd name="connsiteX2780" fmla="*/ 17983764 w 22290864"/>
              <a:gd name="connsiteY2780" fmla="*/ 3615365 h 14570476"/>
              <a:gd name="connsiteX2781" fmla="*/ 17977644 w 22290864"/>
              <a:gd name="connsiteY2781" fmla="*/ 3607173 h 14570476"/>
              <a:gd name="connsiteX2782" fmla="*/ 17973978 w 22290864"/>
              <a:gd name="connsiteY2782" fmla="*/ 3604202 h 14570476"/>
              <a:gd name="connsiteX2783" fmla="*/ 17971201 w 22290864"/>
              <a:gd name="connsiteY2783" fmla="*/ 3600405 h 14570476"/>
              <a:gd name="connsiteX2784" fmla="*/ 17974969 w 22290864"/>
              <a:gd name="connsiteY2784" fmla="*/ 3599064 h 14570476"/>
              <a:gd name="connsiteX2785" fmla="*/ 18001155 w 22290864"/>
              <a:gd name="connsiteY2785" fmla="*/ 3589121 h 14570476"/>
              <a:gd name="connsiteX2786" fmla="*/ 18004136 w 22290864"/>
              <a:gd name="connsiteY2786" fmla="*/ 3587600 h 14570476"/>
              <a:gd name="connsiteX2787" fmla="*/ 18004980 w 22290864"/>
              <a:gd name="connsiteY2787" fmla="*/ 3588844 h 14570476"/>
              <a:gd name="connsiteX2788" fmla="*/ 18010429 w 22290864"/>
              <a:gd name="connsiteY2788" fmla="*/ 3596563 h 14570476"/>
              <a:gd name="connsiteX2789" fmla="*/ 18028165 w 22290864"/>
              <a:gd name="connsiteY2789" fmla="*/ 3623520 h 14570476"/>
              <a:gd name="connsiteX2790" fmla="*/ 18028364 w 22290864"/>
              <a:gd name="connsiteY2790" fmla="*/ 3637569 h 14570476"/>
              <a:gd name="connsiteX2791" fmla="*/ 18027364 w 22290864"/>
              <a:gd name="connsiteY2791" fmla="*/ 3643403 h 14570476"/>
              <a:gd name="connsiteX2792" fmla="*/ 18037517 w 22290864"/>
              <a:gd name="connsiteY2792" fmla="*/ 3656336 h 14570476"/>
              <a:gd name="connsiteX2793" fmla="*/ 18060645 w 22290864"/>
              <a:gd name="connsiteY2793" fmla="*/ 3647844 h 14570476"/>
              <a:gd name="connsiteX2794" fmla="*/ 18066744 w 22290864"/>
              <a:gd name="connsiteY2794" fmla="*/ 3629767 h 14570476"/>
              <a:gd name="connsiteX2795" fmla="*/ 18062758 w 22290864"/>
              <a:gd name="connsiteY2795" fmla="*/ 3624809 h 14570476"/>
              <a:gd name="connsiteX2796" fmla="*/ 18055206 w 22290864"/>
              <a:gd name="connsiteY2796" fmla="*/ 3621641 h 14570476"/>
              <a:gd name="connsiteX2797" fmla="*/ 18041813 w 22290864"/>
              <a:gd name="connsiteY2797" fmla="*/ 3615349 h 14570476"/>
              <a:gd name="connsiteX2798" fmla="*/ 18028554 w 22290864"/>
              <a:gd name="connsiteY2798" fmla="*/ 3593876 h 14570476"/>
              <a:gd name="connsiteX2799" fmla="*/ 18019840 w 22290864"/>
              <a:gd name="connsiteY2799" fmla="*/ 3577666 h 14570476"/>
              <a:gd name="connsiteX2800" fmla="*/ 18021593 w 22290864"/>
              <a:gd name="connsiteY2800" fmla="*/ 3576228 h 14570476"/>
              <a:gd name="connsiteX2801" fmla="*/ 18043540 w 22290864"/>
              <a:gd name="connsiteY2801" fmla="*/ 3554951 h 14570476"/>
              <a:gd name="connsiteX2802" fmla="*/ 18045042 w 22290864"/>
              <a:gd name="connsiteY2802" fmla="*/ 3553156 h 14570476"/>
              <a:gd name="connsiteX2803" fmla="*/ 18045859 w 22290864"/>
              <a:gd name="connsiteY2803" fmla="*/ 3554237 h 14570476"/>
              <a:gd name="connsiteX2804" fmla="*/ 18048656 w 22290864"/>
              <a:gd name="connsiteY2804" fmla="*/ 3562326 h 14570476"/>
              <a:gd name="connsiteX2805" fmla="*/ 18053343 w 22290864"/>
              <a:gd name="connsiteY2805" fmla="*/ 3571374 h 14570476"/>
              <a:gd name="connsiteX2806" fmla="*/ 18059630 w 22290864"/>
              <a:gd name="connsiteY2806" fmla="*/ 3572927 h 14570476"/>
              <a:gd name="connsiteX2807" fmla="*/ 18065584 w 22290864"/>
              <a:gd name="connsiteY2807" fmla="*/ 3570580 h 14570476"/>
              <a:gd name="connsiteX2808" fmla="*/ 18075535 w 22290864"/>
              <a:gd name="connsiteY2808" fmla="*/ 3549675 h 14570476"/>
              <a:gd name="connsiteX2809" fmla="*/ 18072040 w 22290864"/>
              <a:gd name="connsiteY2809" fmla="*/ 3545137 h 14570476"/>
              <a:gd name="connsiteX2810" fmla="*/ 18067233 w 22290864"/>
              <a:gd name="connsiteY2810" fmla="*/ 3543246 h 14570476"/>
              <a:gd name="connsiteX2811" fmla="*/ 18062378 w 22290864"/>
              <a:gd name="connsiteY2811" fmla="*/ 3543657 h 14570476"/>
              <a:gd name="connsiteX2812" fmla="*/ 18056957 w 22290864"/>
              <a:gd name="connsiteY2812" fmla="*/ 3544082 h 14570476"/>
              <a:gd name="connsiteX2813" fmla="*/ 18052410 w 22290864"/>
              <a:gd name="connsiteY2813" fmla="*/ 3543220 h 14570476"/>
              <a:gd name="connsiteX2814" fmla="*/ 18053482 w 22290864"/>
              <a:gd name="connsiteY2814" fmla="*/ 3541120 h 14570476"/>
              <a:gd name="connsiteX2815" fmla="*/ 18067394 w 22290864"/>
              <a:gd name="connsiteY2815" fmla="*/ 3511284 h 14570476"/>
              <a:gd name="connsiteX2816" fmla="*/ 18067942 w 22290864"/>
              <a:gd name="connsiteY2816" fmla="*/ 3509695 h 14570476"/>
              <a:gd name="connsiteX2817" fmla="*/ 18076499 w 22290864"/>
              <a:gd name="connsiteY2817" fmla="*/ 3511112 h 14570476"/>
              <a:gd name="connsiteX2818" fmla="*/ 18105218 w 22290864"/>
              <a:gd name="connsiteY2818" fmla="*/ 3516314 h 14570476"/>
              <a:gd name="connsiteX2819" fmla="*/ 18115348 w 22290864"/>
              <a:gd name="connsiteY2819" fmla="*/ 3521376 h 14570476"/>
              <a:gd name="connsiteX2820" fmla="*/ 18120976 w 22290864"/>
              <a:gd name="connsiteY2820" fmla="*/ 3528790 h 14570476"/>
              <a:gd name="connsiteX2821" fmla="*/ 18132299 w 22290864"/>
              <a:gd name="connsiteY2821" fmla="*/ 3536764 h 14570476"/>
              <a:gd name="connsiteX2822" fmla="*/ 18145717 w 22290864"/>
              <a:gd name="connsiteY2822" fmla="*/ 3528232 h 14570476"/>
              <a:gd name="connsiteX2823" fmla="*/ 18150487 w 22290864"/>
              <a:gd name="connsiteY2823" fmla="*/ 3511120 h 14570476"/>
              <a:gd name="connsiteX2824" fmla="*/ 18148941 w 22290864"/>
              <a:gd name="connsiteY2824" fmla="*/ 3502227 h 14570476"/>
              <a:gd name="connsiteX2825" fmla="*/ 18138881 w 22290864"/>
              <a:gd name="connsiteY2825" fmla="*/ 3494374 h 14570476"/>
              <a:gd name="connsiteX2826" fmla="*/ 18127543 w 22290864"/>
              <a:gd name="connsiteY2826" fmla="*/ 3497855 h 14570476"/>
              <a:gd name="connsiteX2827" fmla="*/ 18118197 w 22290864"/>
              <a:gd name="connsiteY2827" fmla="*/ 3502026 h 14570476"/>
              <a:gd name="connsiteX2828" fmla="*/ 18104543 w 22290864"/>
              <a:gd name="connsiteY2828" fmla="*/ 3500956 h 14570476"/>
              <a:gd name="connsiteX2829" fmla="*/ 18072173 w 22290864"/>
              <a:gd name="connsiteY2829" fmla="*/ 3491771 h 14570476"/>
              <a:gd name="connsiteX2830" fmla="*/ 18072520 w 22290864"/>
              <a:gd name="connsiteY2830" fmla="*/ 3488638 h 14570476"/>
              <a:gd name="connsiteX2831" fmla="*/ 18072897 w 22290864"/>
              <a:gd name="connsiteY2831" fmla="*/ 3456217 h 14570476"/>
              <a:gd name="connsiteX2832" fmla="*/ 18074844 w 22290864"/>
              <a:gd name="connsiteY2832" fmla="*/ 3453947 h 14570476"/>
              <a:gd name="connsiteX2833" fmla="*/ 18081501 w 22290864"/>
              <a:gd name="connsiteY2833" fmla="*/ 3457415 h 14570476"/>
              <a:gd name="connsiteX2834" fmla="*/ 18085857 w 22290864"/>
              <a:gd name="connsiteY2834" fmla="*/ 3459994 h 14570476"/>
              <a:gd name="connsiteX2835" fmla="*/ 18096697 w 22290864"/>
              <a:gd name="connsiteY2835" fmla="*/ 3456431 h 14570476"/>
              <a:gd name="connsiteX2836" fmla="*/ 18094712 w 22290864"/>
              <a:gd name="connsiteY2836" fmla="*/ 3432330 h 14570476"/>
              <a:gd name="connsiteX2837" fmla="*/ 18089404 w 22290864"/>
              <a:gd name="connsiteY2837" fmla="*/ 3428504 h 14570476"/>
              <a:gd name="connsiteX2838" fmla="*/ 18083889 w 22290864"/>
              <a:gd name="connsiteY2838" fmla="*/ 3428628 h 14570476"/>
              <a:gd name="connsiteX2839" fmla="*/ 18076883 w 22290864"/>
              <a:gd name="connsiteY2839" fmla="*/ 3435029 h 14570476"/>
              <a:gd name="connsiteX2840" fmla="*/ 18074086 w 22290864"/>
              <a:gd name="connsiteY2840" fmla="*/ 3438477 h 14570476"/>
              <a:gd name="connsiteX2841" fmla="*/ 18070601 w 22290864"/>
              <a:gd name="connsiteY2841" fmla="*/ 3440990 h 14570476"/>
              <a:gd name="connsiteX2842" fmla="*/ 18069196 w 22290864"/>
              <a:gd name="connsiteY2842" fmla="*/ 3436600 h 14570476"/>
              <a:gd name="connsiteX2843" fmla="*/ 18063455 w 22290864"/>
              <a:gd name="connsiteY2843" fmla="*/ 3419691 h 14570476"/>
              <a:gd name="connsiteX2844" fmla="*/ 18058863 w 22290864"/>
              <a:gd name="connsiteY2844" fmla="*/ 3409847 h 14570476"/>
              <a:gd name="connsiteX2845" fmla="*/ 18058436 w 22290864"/>
              <a:gd name="connsiteY2845" fmla="*/ 3409078 h 14570476"/>
              <a:gd name="connsiteX2846" fmla="*/ 18061081 w 22290864"/>
              <a:gd name="connsiteY2846" fmla="*/ 3407193 h 14570476"/>
              <a:gd name="connsiteX2847" fmla="*/ 18080346 w 22290864"/>
              <a:gd name="connsiteY2847" fmla="*/ 3393596 h 14570476"/>
              <a:gd name="connsiteX2848" fmla="*/ 18094383 w 22290864"/>
              <a:gd name="connsiteY2848" fmla="*/ 3385231 h 14570476"/>
              <a:gd name="connsiteX2849" fmla="*/ 18096287 w 22290864"/>
              <a:gd name="connsiteY2849" fmla="*/ 3384674 h 14570476"/>
              <a:gd name="connsiteX2850" fmla="*/ 18102830 w 22290864"/>
              <a:gd name="connsiteY2850" fmla="*/ 3384414 h 14570476"/>
              <a:gd name="connsiteX2851" fmla="*/ 18108196 w 22290864"/>
              <a:gd name="connsiteY2851" fmla="*/ 3385389 h 14570476"/>
              <a:gd name="connsiteX2852" fmla="*/ 18113385 w 22290864"/>
              <a:gd name="connsiteY2852" fmla="*/ 3386310 h 14570476"/>
              <a:gd name="connsiteX2853" fmla="*/ 18124312 w 22290864"/>
              <a:gd name="connsiteY2853" fmla="*/ 3381047 h 14570476"/>
              <a:gd name="connsiteX2854" fmla="*/ 18126414 w 22290864"/>
              <a:gd name="connsiteY2854" fmla="*/ 3369740 h 14570476"/>
              <a:gd name="connsiteX2855" fmla="*/ 18112864 w 22290864"/>
              <a:gd name="connsiteY2855" fmla="*/ 3348654 h 14570476"/>
              <a:gd name="connsiteX2856" fmla="*/ 18101881 w 22290864"/>
              <a:gd name="connsiteY2856" fmla="*/ 3346222 h 14570476"/>
              <a:gd name="connsiteX2857" fmla="*/ 18094368 w 22290864"/>
              <a:gd name="connsiteY2857" fmla="*/ 3351636 h 14570476"/>
              <a:gd name="connsiteX2858" fmla="*/ 18091479 w 22290864"/>
              <a:gd name="connsiteY2858" fmla="*/ 3359584 h 14570476"/>
              <a:gd name="connsiteX2859" fmla="*/ 18087389 w 22290864"/>
              <a:gd name="connsiteY2859" fmla="*/ 3369484 h 14570476"/>
              <a:gd name="connsiteX2860" fmla="*/ 18072208 w 22290864"/>
              <a:gd name="connsiteY2860" fmla="*/ 3380508 h 14570476"/>
              <a:gd name="connsiteX2861" fmla="*/ 18048939 w 22290864"/>
              <a:gd name="connsiteY2861" fmla="*/ 3393339 h 14570476"/>
              <a:gd name="connsiteX2862" fmla="*/ 18047746 w 22290864"/>
              <a:gd name="connsiteY2862" fmla="*/ 3392028 h 14570476"/>
              <a:gd name="connsiteX2863" fmla="*/ 18027121 w 22290864"/>
              <a:gd name="connsiteY2863" fmla="*/ 3370071 h 14570476"/>
              <a:gd name="connsiteX2864" fmla="*/ 18023868 w 22290864"/>
              <a:gd name="connsiteY2864" fmla="*/ 3367302 h 14570476"/>
              <a:gd name="connsiteX2865" fmla="*/ 18023276 w 22290864"/>
              <a:gd name="connsiteY2865" fmla="*/ 3366794 h 14570476"/>
              <a:gd name="connsiteX2866" fmla="*/ 18024163 w 22290864"/>
              <a:gd name="connsiteY2866" fmla="*/ 3366199 h 14570476"/>
              <a:gd name="connsiteX2867" fmla="*/ 18031557 w 22290864"/>
              <a:gd name="connsiteY2867" fmla="*/ 3363774 h 14570476"/>
              <a:gd name="connsiteX2868" fmla="*/ 18038718 w 22290864"/>
              <a:gd name="connsiteY2868" fmla="*/ 3361473 h 14570476"/>
              <a:gd name="connsiteX2869" fmla="*/ 18042428 w 22290864"/>
              <a:gd name="connsiteY2869" fmla="*/ 3354142 h 14570476"/>
              <a:gd name="connsiteX2870" fmla="*/ 18026359 w 22290864"/>
              <a:gd name="connsiteY2870" fmla="*/ 3337024 h 14570476"/>
              <a:gd name="connsiteX2871" fmla="*/ 18020150 w 22290864"/>
              <a:gd name="connsiteY2871" fmla="*/ 3336531 h 14570476"/>
              <a:gd name="connsiteX2872" fmla="*/ 18013625 w 22290864"/>
              <a:gd name="connsiteY2872" fmla="*/ 3341566 h 14570476"/>
              <a:gd name="connsiteX2873" fmla="*/ 18013046 w 22290864"/>
              <a:gd name="connsiteY2873" fmla="*/ 3349854 h 14570476"/>
              <a:gd name="connsiteX2874" fmla="*/ 18013505 w 22290864"/>
              <a:gd name="connsiteY2874" fmla="*/ 3355354 h 14570476"/>
              <a:gd name="connsiteX2875" fmla="*/ 18012859 w 22290864"/>
              <a:gd name="connsiteY2875" fmla="*/ 3359317 h 14570476"/>
              <a:gd name="connsiteX2876" fmla="*/ 18010263 w 22290864"/>
              <a:gd name="connsiteY2876" fmla="*/ 3357805 h 14570476"/>
              <a:gd name="connsiteX2877" fmla="*/ 17983256 w 22290864"/>
              <a:gd name="connsiteY2877" fmla="*/ 3345152 h 14570476"/>
              <a:gd name="connsiteX2878" fmla="*/ 17980122 w 22290864"/>
              <a:gd name="connsiteY2878" fmla="*/ 3343689 h 14570476"/>
              <a:gd name="connsiteX2879" fmla="*/ 17981330 w 22290864"/>
              <a:gd name="connsiteY2879" fmla="*/ 3336619 h 14570476"/>
              <a:gd name="connsiteX2880" fmla="*/ 17987461 w 22290864"/>
              <a:gd name="connsiteY2880" fmla="*/ 3304980 h 14570476"/>
              <a:gd name="connsiteX2881" fmla="*/ 17993376 w 22290864"/>
              <a:gd name="connsiteY2881" fmla="*/ 3296514 h 14570476"/>
              <a:gd name="connsiteX2882" fmla="*/ 17997979 w 22290864"/>
              <a:gd name="connsiteY2882" fmla="*/ 3293283 h 14570476"/>
              <a:gd name="connsiteX2883" fmla="*/ 18004777 w 22290864"/>
              <a:gd name="connsiteY2883" fmla="*/ 3287633 h 14570476"/>
              <a:gd name="connsiteX2884" fmla="*/ 18006723 w 22290864"/>
              <a:gd name="connsiteY2884" fmla="*/ 3278479 h 14570476"/>
              <a:gd name="connsiteX2885" fmla="*/ 18002386 w 22290864"/>
              <a:gd name="connsiteY2885" fmla="*/ 3270865 h 14570476"/>
              <a:gd name="connsiteX2886" fmla="*/ 17986663 w 22290864"/>
              <a:gd name="connsiteY2886" fmla="*/ 3263625 h 14570476"/>
              <a:gd name="connsiteX2887" fmla="*/ 17977414 w 22290864"/>
              <a:gd name="connsiteY2887" fmla="*/ 3263569 h 14570476"/>
              <a:gd name="connsiteX2888" fmla="*/ 17972153 w 22290864"/>
              <a:gd name="connsiteY2888" fmla="*/ 3264807 h 14570476"/>
              <a:gd name="connsiteX2889" fmla="*/ 17966784 w 22290864"/>
              <a:gd name="connsiteY2889" fmla="*/ 3269096 h 14570476"/>
              <a:gd name="connsiteX2890" fmla="*/ 17964957 w 22290864"/>
              <a:gd name="connsiteY2890" fmla="*/ 3272799 h 14570476"/>
              <a:gd name="connsiteX2891" fmla="*/ 17964785 w 22290864"/>
              <a:gd name="connsiteY2891" fmla="*/ 3279165 h 14570476"/>
              <a:gd name="connsiteX2892" fmla="*/ 17968766 w 22290864"/>
              <a:gd name="connsiteY2892" fmla="*/ 3287408 h 14570476"/>
              <a:gd name="connsiteX2893" fmla="*/ 17972550 w 22290864"/>
              <a:gd name="connsiteY2893" fmla="*/ 3302232 h 14570476"/>
              <a:gd name="connsiteX2894" fmla="*/ 17966090 w 22290864"/>
              <a:gd name="connsiteY2894" fmla="*/ 3326917 h 14570476"/>
              <a:gd name="connsiteX2895" fmla="*/ 17963174 w 22290864"/>
              <a:gd name="connsiteY2895" fmla="*/ 3337038 h 14570476"/>
              <a:gd name="connsiteX2896" fmla="*/ 17962349 w 22290864"/>
              <a:gd name="connsiteY2896" fmla="*/ 3339958 h 14570476"/>
              <a:gd name="connsiteX2897" fmla="*/ 17960444 w 22290864"/>
              <a:gd name="connsiteY2897" fmla="*/ 3339653 h 14570476"/>
              <a:gd name="connsiteX2898" fmla="*/ 17928107 w 22290864"/>
              <a:gd name="connsiteY2898" fmla="*/ 3338882 h 14570476"/>
              <a:gd name="connsiteX2899" fmla="*/ 17924565 w 22290864"/>
              <a:gd name="connsiteY2899" fmla="*/ 3339216 h 14570476"/>
              <a:gd name="connsiteX2900" fmla="*/ 17924859 w 22290864"/>
              <a:gd name="connsiteY2900" fmla="*/ 3337987 h 14570476"/>
              <a:gd name="connsiteX2901" fmla="*/ 17928187 w 22290864"/>
              <a:gd name="connsiteY2901" fmla="*/ 3331248 h 14570476"/>
              <a:gd name="connsiteX2902" fmla="*/ 17931427 w 22290864"/>
              <a:gd name="connsiteY2902" fmla="*/ 3321787 h 14570476"/>
              <a:gd name="connsiteX2903" fmla="*/ 17927127 w 22290864"/>
              <a:gd name="connsiteY2903" fmla="*/ 3315367 h 14570476"/>
              <a:gd name="connsiteX2904" fmla="*/ 17913465 w 22290864"/>
              <a:gd name="connsiteY2904" fmla="*/ 3313394 h 14570476"/>
              <a:gd name="connsiteX2905" fmla="*/ 17901363 w 22290864"/>
              <a:gd name="connsiteY2905" fmla="*/ 3319658 h 14570476"/>
              <a:gd name="connsiteX2906" fmla="*/ 17899664 w 22290864"/>
              <a:gd name="connsiteY2906" fmla="*/ 3327676 h 14570476"/>
              <a:gd name="connsiteX2907" fmla="*/ 17906064 w 22290864"/>
              <a:gd name="connsiteY2907" fmla="*/ 3335294 h 14570476"/>
              <a:gd name="connsiteX2908" fmla="*/ 17909786 w 22290864"/>
              <a:gd name="connsiteY2908" fmla="*/ 3338466 h 14570476"/>
              <a:gd name="connsiteX2909" fmla="*/ 17911819 w 22290864"/>
              <a:gd name="connsiteY2909" fmla="*/ 3341359 h 14570476"/>
              <a:gd name="connsiteX2910" fmla="*/ 17908726 w 22290864"/>
              <a:gd name="connsiteY2910" fmla="*/ 3342226 h 14570476"/>
              <a:gd name="connsiteX2911" fmla="*/ 17880294 w 22290864"/>
              <a:gd name="connsiteY2911" fmla="*/ 3352933 h 14570476"/>
              <a:gd name="connsiteX2912" fmla="*/ 17878133 w 22290864"/>
              <a:gd name="connsiteY2912" fmla="*/ 3353956 h 14570476"/>
              <a:gd name="connsiteX2913" fmla="*/ 17865134 w 22290864"/>
              <a:gd name="connsiteY2913" fmla="*/ 3335596 h 14570476"/>
              <a:gd name="connsiteX2914" fmla="*/ 17854561 w 22290864"/>
              <a:gd name="connsiteY2914" fmla="*/ 3316653 h 14570476"/>
              <a:gd name="connsiteX2915" fmla="*/ 17855493 w 22290864"/>
              <a:gd name="connsiteY2915" fmla="*/ 3305146 h 14570476"/>
              <a:gd name="connsiteX2916" fmla="*/ 17856120 w 22290864"/>
              <a:gd name="connsiteY2916" fmla="*/ 3297144 h 14570476"/>
              <a:gd name="connsiteX2917" fmla="*/ 17854952 w 22290864"/>
              <a:gd name="connsiteY2917" fmla="*/ 3293766 h 14570476"/>
              <a:gd name="connsiteX2918" fmla="*/ 17835707 w 22290864"/>
              <a:gd name="connsiteY2918" fmla="*/ 3288329 h 14570476"/>
              <a:gd name="connsiteX2919" fmla="*/ 17818770 w 22290864"/>
              <a:gd name="connsiteY2919" fmla="*/ 3300770 h 14570476"/>
              <a:gd name="connsiteX2920" fmla="*/ 17816104 w 22290864"/>
              <a:gd name="connsiteY2920" fmla="*/ 3306700 h 14570476"/>
              <a:gd name="connsiteX2921" fmla="*/ 17825107 w 22290864"/>
              <a:gd name="connsiteY2921" fmla="*/ 3321029 h 14570476"/>
              <a:gd name="connsiteX2922" fmla="*/ 17830188 w 22290864"/>
              <a:gd name="connsiteY2922" fmla="*/ 3322432 h 14570476"/>
              <a:gd name="connsiteX2923" fmla="*/ 17838580 w 22290864"/>
              <a:gd name="connsiteY2923" fmla="*/ 3325708 h 14570476"/>
              <a:gd name="connsiteX2924" fmla="*/ 17852693 w 22290864"/>
              <a:gd name="connsiteY2924" fmla="*/ 3345413 h 14570476"/>
              <a:gd name="connsiteX2925" fmla="*/ 17855738 w 22290864"/>
              <a:gd name="connsiteY2925" fmla="*/ 3350891 h 14570476"/>
              <a:gd name="connsiteX2926" fmla="*/ 17860254 w 22290864"/>
              <a:gd name="connsiteY2926" fmla="*/ 3359063 h 14570476"/>
              <a:gd name="connsiteX2927" fmla="*/ 17862796 w 22290864"/>
              <a:gd name="connsiteY2927" fmla="*/ 3363701 h 14570476"/>
              <a:gd name="connsiteX2928" fmla="*/ 17861246 w 22290864"/>
              <a:gd name="connsiteY2928" fmla="*/ 3364851 h 14570476"/>
              <a:gd name="connsiteX2929" fmla="*/ 17839200 w 22290864"/>
              <a:gd name="connsiteY2929" fmla="*/ 3385914 h 14570476"/>
              <a:gd name="connsiteX2930" fmla="*/ 17836972 w 22290864"/>
              <a:gd name="connsiteY2930" fmla="*/ 3387896 h 14570476"/>
              <a:gd name="connsiteX2931" fmla="*/ 17834514 w 22290864"/>
              <a:gd name="connsiteY2931" fmla="*/ 3380318 h 14570476"/>
              <a:gd name="connsiteX2932" fmla="*/ 17833214 w 22290864"/>
              <a:gd name="connsiteY2932" fmla="*/ 3375067 h 14570476"/>
              <a:gd name="connsiteX2933" fmla="*/ 17830005 w 22290864"/>
              <a:gd name="connsiteY2933" fmla="*/ 3371449 h 14570476"/>
              <a:gd name="connsiteX2934" fmla="*/ 17817115 w 22290864"/>
              <a:gd name="connsiteY2934" fmla="*/ 3372628 h 14570476"/>
              <a:gd name="connsiteX2935" fmla="*/ 17807674 w 22290864"/>
              <a:gd name="connsiteY2935" fmla="*/ 3393067 h 14570476"/>
              <a:gd name="connsiteX2936" fmla="*/ 17815832 w 22290864"/>
              <a:gd name="connsiteY2936" fmla="*/ 3399520 h 14570476"/>
              <a:gd name="connsiteX2937" fmla="*/ 17821133 w 22290864"/>
              <a:gd name="connsiteY2937" fmla="*/ 3399137 h 14570476"/>
              <a:gd name="connsiteX2938" fmla="*/ 17828575 w 22290864"/>
              <a:gd name="connsiteY2938" fmla="*/ 3398956 h 14570476"/>
              <a:gd name="connsiteX2939" fmla="*/ 17829299 w 22290864"/>
              <a:gd name="connsiteY2939" fmla="*/ 3399127 h 14570476"/>
              <a:gd name="connsiteX2940" fmla="*/ 17827242 w 22290864"/>
              <a:gd name="connsiteY2940" fmla="*/ 3402721 h 14570476"/>
              <a:gd name="connsiteX2941" fmla="*/ 17814626 w 22290864"/>
              <a:gd name="connsiteY2941" fmla="*/ 3430420 h 14570476"/>
              <a:gd name="connsiteX2942" fmla="*/ 17813620 w 22290864"/>
              <a:gd name="connsiteY2942" fmla="*/ 3433266 h 14570476"/>
              <a:gd name="connsiteX2943" fmla="*/ 17784509 w 22290864"/>
              <a:gd name="connsiteY2943" fmla="*/ 3428237 h 14570476"/>
              <a:gd name="connsiteX2944" fmla="*/ 17768934 w 22290864"/>
              <a:gd name="connsiteY2944" fmla="*/ 3422466 h 14570476"/>
              <a:gd name="connsiteX2945" fmla="*/ 17763241 w 22290864"/>
              <a:gd name="connsiteY2945" fmla="*/ 3415295 h 14570476"/>
              <a:gd name="connsiteX2946" fmla="*/ 17760168 w 22290864"/>
              <a:gd name="connsiteY2946" fmla="*/ 3410875 h 14570476"/>
              <a:gd name="connsiteX2947" fmla="*/ 17754800 w 22290864"/>
              <a:gd name="connsiteY2947" fmla="*/ 3407185 h 14570476"/>
              <a:gd name="connsiteX2948" fmla="*/ 17745848 w 22290864"/>
              <a:gd name="connsiteY2948" fmla="*/ 3407520 h 14570476"/>
              <a:gd name="connsiteX2949" fmla="*/ 17733341 w 22290864"/>
              <a:gd name="connsiteY2949" fmla="*/ 3429958 h 14570476"/>
              <a:gd name="connsiteX2950" fmla="*/ 17733632 w 22290864"/>
              <a:gd name="connsiteY2950" fmla="*/ 3435950 h 14570476"/>
              <a:gd name="connsiteX2951" fmla="*/ 17736356 w 22290864"/>
              <a:gd name="connsiteY2951" fmla="*/ 3443987 h 14570476"/>
              <a:gd name="connsiteX2952" fmla="*/ 17745497 w 22290864"/>
              <a:gd name="connsiteY2952" fmla="*/ 3449052 h 14570476"/>
              <a:gd name="connsiteX2953" fmla="*/ 17751863 w 22290864"/>
              <a:gd name="connsiteY2953" fmla="*/ 3447876 h 14570476"/>
              <a:gd name="connsiteX2954" fmla="*/ 17756306 w 22290864"/>
              <a:gd name="connsiteY2954" fmla="*/ 3445430 h 14570476"/>
              <a:gd name="connsiteX2955" fmla="*/ 17770455 w 22290864"/>
              <a:gd name="connsiteY2955" fmla="*/ 3440793 h 14570476"/>
              <a:gd name="connsiteX2956" fmla="*/ 17796547 w 22290864"/>
              <a:gd name="connsiteY2956" fmla="*/ 3447245 h 14570476"/>
              <a:gd name="connsiteX2957" fmla="*/ 17806771 w 22290864"/>
              <a:gd name="connsiteY2957" fmla="*/ 3450165 h 14570476"/>
              <a:gd name="connsiteX2958" fmla="*/ 17809781 w 22290864"/>
              <a:gd name="connsiteY2958" fmla="*/ 3451018 h 14570476"/>
              <a:gd name="connsiteX2959" fmla="*/ 17809589 w 22290864"/>
              <a:gd name="connsiteY2959" fmla="*/ 3452230 h 14570476"/>
              <a:gd name="connsiteX2960" fmla="*/ 17808935 w 22290864"/>
              <a:gd name="connsiteY2960" fmla="*/ 3484024 h 14570476"/>
              <a:gd name="connsiteX2961" fmla="*/ 17809016 w 22290864"/>
              <a:gd name="connsiteY2961" fmla="*/ 3487316 h 14570476"/>
              <a:gd name="connsiteX2962" fmla="*/ 17802169 w 22290864"/>
              <a:gd name="connsiteY2962" fmla="*/ 3483963 h 14570476"/>
              <a:gd name="connsiteX2963" fmla="*/ 17792777 w 22290864"/>
              <a:gd name="connsiteY2963" fmla="*/ 3480627 h 14570476"/>
              <a:gd name="connsiteX2964" fmla="*/ 17786324 w 22290864"/>
              <a:gd name="connsiteY2964" fmla="*/ 3484849 h 14570476"/>
              <a:gd name="connsiteX2965" fmla="*/ 17784219 w 22290864"/>
              <a:gd name="connsiteY2965" fmla="*/ 3490620 h 14570476"/>
              <a:gd name="connsiteX2966" fmla="*/ 17792528 w 22290864"/>
              <a:gd name="connsiteY2966" fmla="*/ 3512078 h 14570476"/>
              <a:gd name="connsiteX2967" fmla="*/ 17797873 w 22290864"/>
              <a:gd name="connsiteY2967" fmla="*/ 3512677 h 14570476"/>
              <a:gd name="connsiteX2968" fmla="*/ 17805591 w 22290864"/>
              <a:gd name="connsiteY2968" fmla="*/ 3506870 h 14570476"/>
              <a:gd name="connsiteX2969" fmla="*/ 17810476 w 22290864"/>
              <a:gd name="connsiteY2969" fmla="*/ 3501359 h 14570476"/>
              <a:gd name="connsiteX2970" fmla="*/ 17811561 w 22290864"/>
              <a:gd name="connsiteY2970" fmla="*/ 3500562 h 14570476"/>
              <a:gd name="connsiteX2971" fmla="*/ 17811848 w 22290864"/>
              <a:gd name="connsiteY2971" fmla="*/ 3501629 h 14570476"/>
              <a:gd name="connsiteX2972" fmla="*/ 17813057 w 22290864"/>
              <a:gd name="connsiteY2972" fmla="*/ 3506095 h 14570476"/>
              <a:gd name="connsiteX2973" fmla="*/ 17823154 w 22290864"/>
              <a:gd name="connsiteY2973" fmla="*/ 3531962 h 14570476"/>
              <a:gd name="connsiteX2974" fmla="*/ 17824624 w 22290864"/>
              <a:gd name="connsiteY2974" fmla="*/ 3534889 h 14570476"/>
              <a:gd name="connsiteX2975" fmla="*/ 17821807 w 22290864"/>
              <a:gd name="connsiteY2975" fmla="*/ 3537119 h 14570476"/>
              <a:gd name="connsiteX2976" fmla="*/ 17787884 w 22290864"/>
              <a:gd name="connsiteY2976" fmla="*/ 3558156 h 14570476"/>
              <a:gd name="connsiteX2977" fmla="*/ 17777049 w 22290864"/>
              <a:gd name="connsiteY2977" fmla="*/ 3557445 h 14570476"/>
              <a:gd name="connsiteX2978" fmla="*/ 17763763 w 22290864"/>
              <a:gd name="connsiteY2978" fmla="*/ 3558650 h 14570476"/>
              <a:gd name="connsiteX2979" fmla="*/ 17758292 w 22290864"/>
              <a:gd name="connsiteY2979" fmla="*/ 3568114 h 14570476"/>
              <a:gd name="connsiteX2980" fmla="*/ 17760122 w 22290864"/>
              <a:gd name="connsiteY2980" fmla="*/ 3578789 h 14570476"/>
              <a:gd name="connsiteX2981" fmla="*/ 17776971 w 22290864"/>
              <a:gd name="connsiteY2981" fmla="*/ 3596404 h 14570476"/>
              <a:gd name="connsiteX2982" fmla="*/ 17782352 w 22290864"/>
              <a:gd name="connsiteY2982" fmla="*/ 3596724 h 14570476"/>
              <a:gd name="connsiteX2983" fmla="*/ 17791295 w 22290864"/>
              <a:gd name="connsiteY2983" fmla="*/ 3590075 h 14570476"/>
              <a:gd name="connsiteX2984" fmla="*/ 17793607 w 22290864"/>
              <a:gd name="connsiteY2984" fmla="*/ 3582816 h 14570476"/>
              <a:gd name="connsiteX2985" fmla="*/ 17796384 w 22290864"/>
              <a:gd name="connsiteY2985" fmla="*/ 3575076 h 14570476"/>
              <a:gd name="connsiteX2986" fmla="*/ 17805250 w 22290864"/>
              <a:gd name="connsiteY2986" fmla="*/ 3566631 h 14570476"/>
              <a:gd name="connsiteX2987" fmla="*/ 17817213 w 22290864"/>
              <a:gd name="connsiteY2987" fmla="*/ 3559801 h 14570476"/>
              <a:gd name="connsiteX2988" fmla="*/ 17830960 w 22290864"/>
              <a:gd name="connsiteY2988" fmla="*/ 3552202 h 14570476"/>
              <a:gd name="connsiteX2989" fmla="*/ 17834563 w 22290864"/>
              <a:gd name="connsiteY2989" fmla="*/ 3550384 h 14570476"/>
              <a:gd name="connsiteX2990" fmla="*/ 17836453 w 22290864"/>
              <a:gd name="connsiteY2990" fmla="*/ 3552565 h 14570476"/>
              <a:gd name="connsiteX2991" fmla="*/ 17856987 w 22290864"/>
              <a:gd name="connsiteY2991" fmla="*/ 3573506 h 14570476"/>
              <a:gd name="connsiteX2992" fmla="*/ 17859117 w 22290864"/>
              <a:gd name="connsiteY2992" fmla="*/ 3575246 h 14570476"/>
              <a:gd name="connsiteX2993" fmla="*/ 17858322 w 22290864"/>
              <a:gd name="connsiteY2993" fmla="*/ 3575761 h 14570476"/>
              <a:gd name="connsiteX2994" fmla="*/ 17850690 w 22290864"/>
              <a:gd name="connsiteY2994" fmla="*/ 3578270 h 14570476"/>
              <a:gd name="connsiteX2995" fmla="*/ 17841540 w 22290864"/>
              <a:gd name="connsiteY2995" fmla="*/ 3582849 h 14570476"/>
              <a:gd name="connsiteX2996" fmla="*/ 17842472 w 22290864"/>
              <a:gd name="connsiteY2996" fmla="*/ 3595404 h 14570476"/>
              <a:gd name="connsiteX2997" fmla="*/ 17848688 w 22290864"/>
              <a:gd name="connsiteY2997" fmla="*/ 3601580 h 14570476"/>
              <a:gd name="connsiteX2998" fmla="*/ 17861944 w 22290864"/>
              <a:gd name="connsiteY2998" fmla="*/ 3605602 h 14570476"/>
              <a:gd name="connsiteX2999" fmla="*/ 17867969 w 22290864"/>
              <a:gd name="connsiteY2999" fmla="*/ 3601579 h 14570476"/>
              <a:gd name="connsiteX3000" fmla="*/ 17869348 w 22290864"/>
              <a:gd name="connsiteY3000" fmla="*/ 3593175 h 14570476"/>
              <a:gd name="connsiteX3001" fmla="*/ 17868908 w 22290864"/>
              <a:gd name="connsiteY3001" fmla="*/ 3585082 h 14570476"/>
              <a:gd name="connsiteX3002" fmla="*/ 17871303 w 22290864"/>
              <a:gd name="connsiteY3002" fmla="*/ 3583704 h 14570476"/>
              <a:gd name="connsiteX3003" fmla="*/ 17900711 w 22290864"/>
              <a:gd name="connsiteY3003" fmla="*/ 3597228 h 14570476"/>
              <a:gd name="connsiteX3004" fmla="*/ 17903704 w 22290864"/>
              <a:gd name="connsiteY3004" fmla="*/ 3598357 h 14570476"/>
              <a:gd name="connsiteX3005" fmla="*/ 17900450 w 22290864"/>
              <a:gd name="connsiteY3005" fmla="*/ 3618051 h 14570476"/>
              <a:gd name="connsiteX3006" fmla="*/ 17893767 w 22290864"/>
              <a:gd name="connsiteY3006" fmla="*/ 3643153 h 14570476"/>
              <a:gd name="connsiteX3007" fmla="*/ 17885645 w 22290864"/>
              <a:gd name="connsiteY3007" fmla="*/ 3650167 h 14570476"/>
              <a:gd name="connsiteX3008" fmla="*/ 17879021 w 22290864"/>
              <a:gd name="connsiteY3008" fmla="*/ 3655723 h 14570476"/>
              <a:gd name="connsiteX3009" fmla="*/ 17876996 w 22290864"/>
              <a:gd name="connsiteY3009" fmla="*/ 3664912 h 14570476"/>
              <a:gd name="connsiteX3010" fmla="*/ 17883192 w 22290864"/>
              <a:gd name="connsiteY3010" fmla="*/ 3674039 h 14570476"/>
              <a:gd name="connsiteX3011" fmla="*/ 17903429 w 22290864"/>
              <a:gd name="connsiteY3011" fmla="*/ 3680231 h 14570476"/>
              <a:gd name="connsiteX3012" fmla="*/ 17907049 w 22290864"/>
              <a:gd name="connsiteY3012" fmla="*/ 3679737 h 14570476"/>
              <a:gd name="connsiteX3013" fmla="*/ 17421532 w 22290864"/>
              <a:gd name="connsiteY3013" fmla="*/ 3808724 h 14570476"/>
              <a:gd name="connsiteX3014" fmla="*/ 17431435 w 22290864"/>
              <a:gd name="connsiteY3014" fmla="*/ 3803258 h 14570476"/>
              <a:gd name="connsiteX3015" fmla="*/ 17433601 w 22290864"/>
              <a:gd name="connsiteY3015" fmla="*/ 3793918 h 14570476"/>
              <a:gd name="connsiteX3016" fmla="*/ 17430061 w 22290864"/>
              <a:gd name="connsiteY3016" fmla="*/ 3786042 h 14570476"/>
              <a:gd name="connsiteX3017" fmla="*/ 17426232 w 22290864"/>
              <a:gd name="connsiteY3017" fmla="*/ 3778067 h 14570476"/>
              <a:gd name="connsiteX3018" fmla="*/ 17426210 w 22290864"/>
              <a:gd name="connsiteY3018" fmla="*/ 3766893 h 14570476"/>
              <a:gd name="connsiteX3019" fmla="*/ 17431931 w 22290864"/>
              <a:gd name="connsiteY3019" fmla="*/ 3746123 h 14570476"/>
              <a:gd name="connsiteX3020" fmla="*/ 17435120 w 22290864"/>
              <a:gd name="connsiteY3020" fmla="*/ 3735009 h 14570476"/>
              <a:gd name="connsiteX3021" fmla="*/ 17436432 w 22290864"/>
              <a:gd name="connsiteY3021" fmla="*/ 3731247 h 14570476"/>
              <a:gd name="connsiteX3022" fmla="*/ 17438807 w 22290864"/>
              <a:gd name="connsiteY3022" fmla="*/ 3731471 h 14570476"/>
              <a:gd name="connsiteX3023" fmla="*/ 17470431 w 22290864"/>
              <a:gd name="connsiteY3023" fmla="*/ 3731649 h 14570476"/>
              <a:gd name="connsiteX3024" fmla="*/ 17473359 w 22290864"/>
              <a:gd name="connsiteY3024" fmla="*/ 3731294 h 14570476"/>
              <a:gd name="connsiteX3025" fmla="*/ 17473080 w 22290864"/>
              <a:gd name="connsiteY3025" fmla="*/ 3732731 h 14570476"/>
              <a:gd name="connsiteX3026" fmla="*/ 17469712 w 22290864"/>
              <a:gd name="connsiteY3026" fmla="*/ 3739856 h 14570476"/>
              <a:gd name="connsiteX3027" fmla="*/ 17467211 w 22290864"/>
              <a:gd name="connsiteY3027" fmla="*/ 3743926 h 14570476"/>
              <a:gd name="connsiteX3028" fmla="*/ 17468339 w 22290864"/>
              <a:gd name="connsiteY3028" fmla="*/ 3753817 h 14570476"/>
              <a:gd name="connsiteX3029" fmla="*/ 17478041 w 22290864"/>
              <a:gd name="connsiteY3029" fmla="*/ 3758111 h 14570476"/>
              <a:gd name="connsiteX3030" fmla="*/ 17498142 w 22290864"/>
              <a:gd name="connsiteY3030" fmla="*/ 3748286 h 14570476"/>
              <a:gd name="connsiteX3031" fmla="*/ 17498247 w 22290864"/>
              <a:gd name="connsiteY3031" fmla="*/ 3744352 h 14570476"/>
              <a:gd name="connsiteX3032" fmla="*/ 17492127 w 22290864"/>
              <a:gd name="connsiteY3032" fmla="*/ 3736160 h 14570476"/>
              <a:gd name="connsiteX3033" fmla="*/ 17488460 w 22290864"/>
              <a:gd name="connsiteY3033" fmla="*/ 3733189 h 14570476"/>
              <a:gd name="connsiteX3034" fmla="*/ 17485684 w 22290864"/>
              <a:gd name="connsiteY3034" fmla="*/ 3729392 h 14570476"/>
              <a:gd name="connsiteX3035" fmla="*/ 17489452 w 22290864"/>
              <a:gd name="connsiteY3035" fmla="*/ 3728050 h 14570476"/>
              <a:gd name="connsiteX3036" fmla="*/ 17515638 w 22290864"/>
              <a:gd name="connsiteY3036" fmla="*/ 3718108 h 14570476"/>
              <a:gd name="connsiteX3037" fmla="*/ 17518619 w 22290864"/>
              <a:gd name="connsiteY3037" fmla="*/ 3716587 h 14570476"/>
              <a:gd name="connsiteX3038" fmla="*/ 17519463 w 22290864"/>
              <a:gd name="connsiteY3038" fmla="*/ 3717831 h 14570476"/>
              <a:gd name="connsiteX3039" fmla="*/ 17524912 w 22290864"/>
              <a:gd name="connsiteY3039" fmla="*/ 3725550 h 14570476"/>
              <a:gd name="connsiteX3040" fmla="*/ 17542647 w 22290864"/>
              <a:gd name="connsiteY3040" fmla="*/ 3752507 h 14570476"/>
              <a:gd name="connsiteX3041" fmla="*/ 17542847 w 22290864"/>
              <a:gd name="connsiteY3041" fmla="*/ 3766556 h 14570476"/>
              <a:gd name="connsiteX3042" fmla="*/ 17541847 w 22290864"/>
              <a:gd name="connsiteY3042" fmla="*/ 3772390 h 14570476"/>
              <a:gd name="connsiteX3043" fmla="*/ 17552000 w 22290864"/>
              <a:gd name="connsiteY3043" fmla="*/ 3785323 h 14570476"/>
              <a:gd name="connsiteX3044" fmla="*/ 17575128 w 22290864"/>
              <a:gd name="connsiteY3044" fmla="*/ 3776831 h 14570476"/>
              <a:gd name="connsiteX3045" fmla="*/ 17581227 w 22290864"/>
              <a:gd name="connsiteY3045" fmla="*/ 3758754 h 14570476"/>
              <a:gd name="connsiteX3046" fmla="*/ 17577241 w 22290864"/>
              <a:gd name="connsiteY3046" fmla="*/ 3753796 h 14570476"/>
              <a:gd name="connsiteX3047" fmla="*/ 17569689 w 22290864"/>
              <a:gd name="connsiteY3047" fmla="*/ 3750628 h 14570476"/>
              <a:gd name="connsiteX3048" fmla="*/ 17556296 w 22290864"/>
              <a:gd name="connsiteY3048" fmla="*/ 3744336 h 14570476"/>
              <a:gd name="connsiteX3049" fmla="*/ 17543037 w 22290864"/>
              <a:gd name="connsiteY3049" fmla="*/ 3722863 h 14570476"/>
              <a:gd name="connsiteX3050" fmla="*/ 17534323 w 22290864"/>
              <a:gd name="connsiteY3050" fmla="*/ 3706653 h 14570476"/>
              <a:gd name="connsiteX3051" fmla="*/ 17536076 w 22290864"/>
              <a:gd name="connsiteY3051" fmla="*/ 3705215 h 14570476"/>
              <a:gd name="connsiteX3052" fmla="*/ 17558023 w 22290864"/>
              <a:gd name="connsiteY3052" fmla="*/ 3683937 h 14570476"/>
              <a:gd name="connsiteX3053" fmla="*/ 17559525 w 22290864"/>
              <a:gd name="connsiteY3053" fmla="*/ 3682143 h 14570476"/>
              <a:gd name="connsiteX3054" fmla="*/ 17560342 w 22290864"/>
              <a:gd name="connsiteY3054" fmla="*/ 3683224 h 14570476"/>
              <a:gd name="connsiteX3055" fmla="*/ 17563139 w 22290864"/>
              <a:gd name="connsiteY3055" fmla="*/ 3691313 h 14570476"/>
              <a:gd name="connsiteX3056" fmla="*/ 17567826 w 22290864"/>
              <a:gd name="connsiteY3056" fmla="*/ 3700361 h 14570476"/>
              <a:gd name="connsiteX3057" fmla="*/ 17574113 w 22290864"/>
              <a:gd name="connsiteY3057" fmla="*/ 3701914 h 14570476"/>
              <a:gd name="connsiteX3058" fmla="*/ 17580067 w 22290864"/>
              <a:gd name="connsiteY3058" fmla="*/ 3699567 h 14570476"/>
              <a:gd name="connsiteX3059" fmla="*/ 17590017 w 22290864"/>
              <a:gd name="connsiteY3059" fmla="*/ 3678662 h 14570476"/>
              <a:gd name="connsiteX3060" fmla="*/ 17586523 w 22290864"/>
              <a:gd name="connsiteY3060" fmla="*/ 3674124 h 14570476"/>
              <a:gd name="connsiteX3061" fmla="*/ 17581716 w 22290864"/>
              <a:gd name="connsiteY3061" fmla="*/ 3672233 h 14570476"/>
              <a:gd name="connsiteX3062" fmla="*/ 17576861 w 22290864"/>
              <a:gd name="connsiteY3062" fmla="*/ 3672644 h 14570476"/>
              <a:gd name="connsiteX3063" fmla="*/ 17571440 w 22290864"/>
              <a:gd name="connsiteY3063" fmla="*/ 3673069 h 14570476"/>
              <a:gd name="connsiteX3064" fmla="*/ 17566893 w 22290864"/>
              <a:gd name="connsiteY3064" fmla="*/ 3672207 h 14570476"/>
              <a:gd name="connsiteX3065" fmla="*/ 17567964 w 22290864"/>
              <a:gd name="connsiteY3065" fmla="*/ 3670107 h 14570476"/>
              <a:gd name="connsiteX3066" fmla="*/ 17581876 w 22290864"/>
              <a:gd name="connsiteY3066" fmla="*/ 3640271 h 14570476"/>
              <a:gd name="connsiteX3067" fmla="*/ 17582425 w 22290864"/>
              <a:gd name="connsiteY3067" fmla="*/ 3638682 h 14570476"/>
              <a:gd name="connsiteX3068" fmla="*/ 17590982 w 22290864"/>
              <a:gd name="connsiteY3068" fmla="*/ 3640099 h 14570476"/>
              <a:gd name="connsiteX3069" fmla="*/ 17619700 w 22290864"/>
              <a:gd name="connsiteY3069" fmla="*/ 3645301 h 14570476"/>
              <a:gd name="connsiteX3070" fmla="*/ 17629831 w 22290864"/>
              <a:gd name="connsiteY3070" fmla="*/ 3650363 h 14570476"/>
              <a:gd name="connsiteX3071" fmla="*/ 17635458 w 22290864"/>
              <a:gd name="connsiteY3071" fmla="*/ 3657777 h 14570476"/>
              <a:gd name="connsiteX3072" fmla="*/ 17646782 w 22290864"/>
              <a:gd name="connsiteY3072" fmla="*/ 3665751 h 14570476"/>
              <a:gd name="connsiteX3073" fmla="*/ 17660200 w 22290864"/>
              <a:gd name="connsiteY3073" fmla="*/ 3657219 h 14570476"/>
              <a:gd name="connsiteX3074" fmla="*/ 17664970 w 22290864"/>
              <a:gd name="connsiteY3074" fmla="*/ 3640107 h 14570476"/>
              <a:gd name="connsiteX3075" fmla="*/ 17663424 w 22290864"/>
              <a:gd name="connsiteY3075" fmla="*/ 3631214 h 14570476"/>
              <a:gd name="connsiteX3076" fmla="*/ 17653364 w 22290864"/>
              <a:gd name="connsiteY3076" fmla="*/ 3623361 h 14570476"/>
              <a:gd name="connsiteX3077" fmla="*/ 17642026 w 22290864"/>
              <a:gd name="connsiteY3077" fmla="*/ 3626842 h 14570476"/>
              <a:gd name="connsiteX3078" fmla="*/ 17632680 w 22290864"/>
              <a:gd name="connsiteY3078" fmla="*/ 3631013 h 14570476"/>
              <a:gd name="connsiteX3079" fmla="*/ 17619025 w 22290864"/>
              <a:gd name="connsiteY3079" fmla="*/ 3629943 h 14570476"/>
              <a:gd name="connsiteX3080" fmla="*/ 17586656 w 22290864"/>
              <a:gd name="connsiteY3080" fmla="*/ 3620757 h 14570476"/>
              <a:gd name="connsiteX3081" fmla="*/ 17587003 w 22290864"/>
              <a:gd name="connsiteY3081" fmla="*/ 3617625 h 14570476"/>
              <a:gd name="connsiteX3082" fmla="*/ 17587380 w 22290864"/>
              <a:gd name="connsiteY3082" fmla="*/ 3585204 h 14570476"/>
              <a:gd name="connsiteX3083" fmla="*/ 17589327 w 22290864"/>
              <a:gd name="connsiteY3083" fmla="*/ 3582934 h 14570476"/>
              <a:gd name="connsiteX3084" fmla="*/ 17595984 w 22290864"/>
              <a:gd name="connsiteY3084" fmla="*/ 3586402 h 14570476"/>
              <a:gd name="connsiteX3085" fmla="*/ 17600340 w 22290864"/>
              <a:gd name="connsiteY3085" fmla="*/ 3588981 h 14570476"/>
              <a:gd name="connsiteX3086" fmla="*/ 17611180 w 22290864"/>
              <a:gd name="connsiteY3086" fmla="*/ 3585418 h 14570476"/>
              <a:gd name="connsiteX3087" fmla="*/ 17609195 w 22290864"/>
              <a:gd name="connsiteY3087" fmla="*/ 3561317 h 14570476"/>
              <a:gd name="connsiteX3088" fmla="*/ 17603887 w 22290864"/>
              <a:gd name="connsiteY3088" fmla="*/ 3557491 h 14570476"/>
              <a:gd name="connsiteX3089" fmla="*/ 17598372 w 22290864"/>
              <a:gd name="connsiteY3089" fmla="*/ 3557615 h 14570476"/>
              <a:gd name="connsiteX3090" fmla="*/ 17591366 w 22290864"/>
              <a:gd name="connsiteY3090" fmla="*/ 3564016 h 14570476"/>
              <a:gd name="connsiteX3091" fmla="*/ 17588569 w 22290864"/>
              <a:gd name="connsiteY3091" fmla="*/ 3567464 h 14570476"/>
              <a:gd name="connsiteX3092" fmla="*/ 17585084 w 22290864"/>
              <a:gd name="connsiteY3092" fmla="*/ 3569977 h 14570476"/>
              <a:gd name="connsiteX3093" fmla="*/ 17583679 w 22290864"/>
              <a:gd name="connsiteY3093" fmla="*/ 3565587 h 14570476"/>
              <a:gd name="connsiteX3094" fmla="*/ 17577938 w 22290864"/>
              <a:gd name="connsiteY3094" fmla="*/ 3548677 h 14570476"/>
              <a:gd name="connsiteX3095" fmla="*/ 17573345 w 22290864"/>
              <a:gd name="connsiteY3095" fmla="*/ 3538834 h 14570476"/>
              <a:gd name="connsiteX3096" fmla="*/ 17572919 w 22290864"/>
              <a:gd name="connsiteY3096" fmla="*/ 3538065 h 14570476"/>
              <a:gd name="connsiteX3097" fmla="*/ 17575564 w 22290864"/>
              <a:gd name="connsiteY3097" fmla="*/ 3536180 h 14570476"/>
              <a:gd name="connsiteX3098" fmla="*/ 17594829 w 22290864"/>
              <a:gd name="connsiteY3098" fmla="*/ 3522583 h 14570476"/>
              <a:gd name="connsiteX3099" fmla="*/ 17608865 w 22290864"/>
              <a:gd name="connsiteY3099" fmla="*/ 3514218 h 14570476"/>
              <a:gd name="connsiteX3100" fmla="*/ 17610770 w 22290864"/>
              <a:gd name="connsiteY3100" fmla="*/ 3513660 h 14570476"/>
              <a:gd name="connsiteX3101" fmla="*/ 17617313 w 22290864"/>
              <a:gd name="connsiteY3101" fmla="*/ 3513401 h 14570476"/>
              <a:gd name="connsiteX3102" fmla="*/ 17622679 w 22290864"/>
              <a:gd name="connsiteY3102" fmla="*/ 3514376 h 14570476"/>
              <a:gd name="connsiteX3103" fmla="*/ 17627868 w 22290864"/>
              <a:gd name="connsiteY3103" fmla="*/ 3515297 h 14570476"/>
              <a:gd name="connsiteX3104" fmla="*/ 17638795 w 22290864"/>
              <a:gd name="connsiteY3104" fmla="*/ 3510034 h 14570476"/>
              <a:gd name="connsiteX3105" fmla="*/ 17640897 w 22290864"/>
              <a:gd name="connsiteY3105" fmla="*/ 3498727 h 14570476"/>
              <a:gd name="connsiteX3106" fmla="*/ 17627347 w 22290864"/>
              <a:gd name="connsiteY3106" fmla="*/ 3477641 h 14570476"/>
              <a:gd name="connsiteX3107" fmla="*/ 17616364 w 22290864"/>
              <a:gd name="connsiteY3107" fmla="*/ 3475209 h 14570476"/>
              <a:gd name="connsiteX3108" fmla="*/ 17608851 w 22290864"/>
              <a:gd name="connsiteY3108" fmla="*/ 3480623 h 14570476"/>
              <a:gd name="connsiteX3109" fmla="*/ 17605962 w 22290864"/>
              <a:gd name="connsiteY3109" fmla="*/ 3488571 h 14570476"/>
              <a:gd name="connsiteX3110" fmla="*/ 17601872 w 22290864"/>
              <a:gd name="connsiteY3110" fmla="*/ 3498471 h 14570476"/>
              <a:gd name="connsiteX3111" fmla="*/ 17586691 w 22290864"/>
              <a:gd name="connsiteY3111" fmla="*/ 3509495 h 14570476"/>
              <a:gd name="connsiteX3112" fmla="*/ 17563422 w 22290864"/>
              <a:gd name="connsiteY3112" fmla="*/ 3522326 h 14570476"/>
              <a:gd name="connsiteX3113" fmla="*/ 17562229 w 22290864"/>
              <a:gd name="connsiteY3113" fmla="*/ 3521015 h 14570476"/>
              <a:gd name="connsiteX3114" fmla="*/ 17541604 w 22290864"/>
              <a:gd name="connsiteY3114" fmla="*/ 3499058 h 14570476"/>
              <a:gd name="connsiteX3115" fmla="*/ 17538351 w 22290864"/>
              <a:gd name="connsiteY3115" fmla="*/ 3496289 h 14570476"/>
              <a:gd name="connsiteX3116" fmla="*/ 17537759 w 22290864"/>
              <a:gd name="connsiteY3116" fmla="*/ 3495781 h 14570476"/>
              <a:gd name="connsiteX3117" fmla="*/ 17538646 w 22290864"/>
              <a:gd name="connsiteY3117" fmla="*/ 3495186 h 14570476"/>
              <a:gd name="connsiteX3118" fmla="*/ 17546040 w 22290864"/>
              <a:gd name="connsiteY3118" fmla="*/ 3492761 h 14570476"/>
              <a:gd name="connsiteX3119" fmla="*/ 17553201 w 22290864"/>
              <a:gd name="connsiteY3119" fmla="*/ 3490460 h 14570476"/>
              <a:gd name="connsiteX3120" fmla="*/ 17556911 w 22290864"/>
              <a:gd name="connsiteY3120" fmla="*/ 3483129 h 14570476"/>
              <a:gd name="connsiteX3121" fmla="*/ 17540842 w 22290864"/>
              <a:gd name="connsiteY3121" fmla="*/ 3466011 h 14570476"/>
              <a:gd name="connsiteX3122" fmla="*/ 17534633 w 22290864"/>
              <a:gd name="connsiteY3122" fmla="*/ 3465518 h 14570476"/>
              <a:gd name="connsiteX3123" fmla="*/ 17528108 w 22290864"/>
              <a:gd name="connsiteY3123" fmla="*/ 3470553 h 14570476"/>
              <a:gd name="connsiteX3124" fmla="*/ 17527529 w 22290864"/>
              <a:gd name="connsiteY3124" fmla="*/ 3478841 h 14570476"/>
              <a:gd name="connsiteX3125" fmla="*/ 17527988 w 22290864"/>
              <a:gd name="connsiteY3125" fmla="*/ 3484341 h 14570476"/>
              <a:gd name="connsiteX3126" fmla="*/ 17527342 w 22290864"/>
              <a:gd name="connsiteY3126" fmla="*/ 3488304 h 14570476"/>
              <a:gd name="connsiteX3127" fmla="*/ 17524746 w 22290864"/>
              <a:gd name="connsiteY3127" fmla="*/ 3486792 h 14570476"/>
              <a:gd name="connsiteX3128" fmla="*/ 17497739 w 22290864"/>
              <a:gd name="connsiteY3128" fmla="*/ 3474139 h 14570476"/>
              <a:gd name="connsiteX3129" fmla="*/ 17494605 w 22290864"/>
              <a:gd name="connsiteY3129" fmla="*/ 3472676 h 14570476"/>
              <a:gd name="connsiteX3130" fmla="*/ 17495813 w 22290864"/>
              <a:gd name="connsiteY3130" fmla="*/ 3465606 h 14570476"/>
              <a:gd name="connsiteX3131" fmla="*/ 17501944 w 22290864"/>
              <a:gd name="connsiteY3131" fmla="*/ 3433967 h 14570476"/>
              <a:gd name="connsiteX3132" fmla="*/ 17507859 w 22290864"/>
              <a:gd name="connsiteY3132" fmla="*/ 3425501 h 14570476"/>
              <a:gd name="connsiteX3133" fmla="*/ 17512462 w 22290864"/>
              <a:gd name="connsiteY3133" fmla="*/ 3422270 h 14570476"/>
              <a:gd name="connsiteX3134" fmla="*/ 17519260 w 22290864"/>
              <a:gd name="connsiteY3134" fmla="*/ 3416620 h 14570476"/>
              <a:gd name="connsiteX3135" fmla="*/ 17521206 w 22290864"/>
              <a:gd name="connsiteY3135" fmla="*/ 3407466 h 14570476"/>
              <a:gd name="connsiteX3136" fmla="*/ 17516869 w 22290864"/>
              <a:gd name="connsiteY3136" fmla="*/ 3399852 h 14570476"/>
              <a:gd name="connsiteX3137" fmla="*/ 17501146 w 22290864"/>
              <a:gd name="connsiteY3137" fmla="*/ 3392612 h 14570476"/>
              <a:gd name="connsiteX3138" fmla="*/ 17491897 w 22290864"/>
              <a:gd name="connsiteY3138" fmla="*/ 3392555 h 14570476"/>
              <a:gd name="connsiteX3139" fmla="*/ 17486636 w 22290864"/>
              <a:gd name="connsiteY3139" fmla="*/ 3393794 h 14570476"/>
              <a:gd name="connsiteX3140" fmla="*/ 17481267 w 22290864"/>
              <a:gd name="connsiteY3140" fmla="*/ 3398083 h 14570476"/>
              <a:gd name="connsiteX3141" fmla="*/ 17479439 w 22290864"/>
              <a:gd name="connsiteY3141" fmla="*/ 3401786 h 14570476"/>
              <a:gd name="connsiteX3142" fmla="*/ 17479268 w 22290864"/>
              <a:gd name="connsiteY3142" fmla="*/ 3408152 h 14570476"/>
              <a:gd name="connsiteX3143" fmla="*/ 17483249 w 22290864"/>
              <a:gd name="connsiteY3143" fmla="*/ 3416395 h 14570476"/>
              <a:gd name="connsiteX3144" fmla="*/ 17487033 w 22290864"/>
              <a:gd name="connsiteY3144" fmla="*/ 3431219 h 14570476"/>
              <a:gd name="connsiteX3145" fmla="*/ 17480572 w 22290864"/>
              <a:gd name="connsiteY3145" fmla="*/ 3455904 h 14570476"/>
              <a:gd name="connsiteX3146" fmla="*/ 17477657 w 22290864"/>
              <a:gd name="connsiteY3146" fmla="*/ 3466025 h 14570476"/>
              <a:gd name="connsiteX3147" fmla="*/ 17476831 w 22290864"/>
              <a:gd name="connsiteY3147" fmla="*/ 3468945 h 14570476"/>
              <a:gd name="connsiteX3148" fmla="*/ 17474927 w 22290864"/>
              <a:gd name="connsiteY3148" fmla="*/ 3468640 h 14570476"/>
              <a:gd name="connsiteX3149" fmla="*/ 17442590 w 22290864"/>
              <a:gd name="connsiteY3149" fmla="*/ 3467869 h 14570476"/>
              <a:gd name="connsiteX3150" fmla="*/ 17439048 w 22290864"/>
              <a:gd name="connsiteY3150" fmla="*/ 3468203 h 14570476"/>
              <a:gd name="connsiteX3151" fmla="*/ 17439342 w 22290864"/>
              <a:gd name="connsiteY3151" fmla="*/ 3466974 h 14570476"/>
              <a:gd name="connsiteX3152" fmla="*/ 17442670 w 22290864"/>
              <a:gd name="connsiteY3152" fmla="*/ 3460235 h 14570476"/>
              <a:gd name="connsiteX3153" fmla="*/ 17445910 w 22290864"/>
              <a:gd name="connsiteY3153" fmla="*/ 3450774 h 14570476"/>
              <a:gd name="connsiteX3154" fmla="*/ 17441610 w 22290864"/>
              <a:gd name="connsiteY3154" fmla="*/ 3444354 h 14570476"/>
              <a:gd name="connsiteX3155" fmla="*/ 17427948 w 22290864"/>
              <a:gd name="connsiteY3155" fmla="*/ 3442381 h 14570476"/>
              <a:gd name="connsiteX3156" fmla="*/ 17415846 w 22290864"/>
              <a:gd name="connsiteY3156" fmla="*/ 3448645 h 14570476"/>
              <a:gd name="connsiteX3157" fmla="*/ 17414147 w 22290864"/>
              <a:gd name="connsiteY3157" fmla="*/ 3456663 h 14570476"/>
              <a:gd name="connsiteX3158" fmla="*/ 17420547 w 22290864"/>
              <a:gd name="connsiteY3158" fmla="*/ 3464281 h 14570476"/>
              <a:gd name="connsiteX3159" fmla="*/ 17424269 w 22290864"/>
              <a:gd name="connsiteY3159" fmla="*/ 3467453 h 14570476"/>
              <a:gd name="connsiteX3160" fmla="*/ 17426301 w 22290864"/>
              <a:gd name="connsiteY3160" fmla="*/ 3470346 h 14570476"/>
              <a:gd name="connsiteX3161" fmla="*/ 17423208 w 22290864"/>
              <a:gd name="connsiteY3161" fmla="*/ 3471213 h 14570476"/>
              <a:gd name="connsiteX3162" fmla="*/ 17394777 w 22290864"/>
              <a:gd name="connsiteY3162" fmla="*/ 3481920 h 14570476"/>
              <a:gd name="connsiteX3163" fmla="*/ 17392616 w 22290864"/>
              <a:gd name="connsiteY3163" fmla="*/ 3482943 h 14570476"/>
              <a:gd name="connsiteX3164" fmla="*/ 17379617 w 22290864"/>
              <a:gd name="connsiteY3164" fmla="*/ 3464583 h 14570476"/>
              <a:gd name="connsiteX3165" fmla="*/ 17369044 w 22290864"/>
              <a:gd name="connsiteY3165" fmla="*/ 3445640 h 14570476"/>
              <a:gd name="connsiteX3166" fmla="*/ 17369975 w 22290864"/>
              <a:gd name="connsiteY3166" fmla="*/ 3434133 h 14570476"/>
              <a:gd name="connsiteX3167" fmla="*/ 17370603 w 22290864"/>
              <a:gd name="connsiteY3167" fmla="*/ 3426131 h 14570476"/>
              <a:gd name="connsiteX3168" fmla="*/ 17369434 w 22290864"/>
              <a:gd name="connsiteY3168" fmla="*/ 3422753 h 14570476"/>
              <a:gd name="connsiteX3169" fmla="*/ 17350190 w 22290864"/>
              <a:gd name="connsiteY3169" fmla="*/ 3417316 h 14570476"/>
              <a:gd name="connsiteX3170" fmla="*/ 17333253 w 22290864"/>
              <a:gd name="connsiteY3170" fmla="*/ 3429757 h 14570476"/>
              <a:gd name="connsiteX3171" fmla="*/ 17330587 w 22290864"/>
              <a:gd name="connsiteY3171" fmla="*/ 3435687 h 14570476"/>
              <a:gd name="connsiteX3172" fmla="*/ 17339590 w 22290864"/>
              <a:gd name="connsiteY3172" fmla="*/ 3450016 h 14570476"/>
              <a:gd name="connsiteX3173" fmla="*/ 17344671 w 22290864"/>
              <a:gd name="connsiteY3173" fmla="*/ 3451419 h 14570476"/>
              <a:gd name="connsiteX3174" fmla="*/ 17353063 w 22290864"/>
              <a:gd name="connsiteY3174" fmla="*/ 3454695 h 14570476"/>
              <a:gd name="connsiteX3175" fmla="*/ 17367176 w 22290864"/>
              <a:gd name="connsiteY3175" fmla="*/ 3474400 h 14570476"/>
              <a:gd name="connsiteX3176" fmla="*/ 17370221 w 22290864"/>
              <a:gd name="connsiteY3176" fmla="*/ 3479878 h 14570476"/>
              <a:gd name="connsiteX3177" fmla="*/ 17374737 w 22290864"/>
              <a:gd name="connsiteY3177" fmla="*/ 3488050 h 14570476"/>
              <a:gd name="connsiteX3178" fmla="*/ 17377279 w 22290864"/>
              <a:gd name="connsiteY3178" fmla="*/ 3492688 h 14570476"/>
              <a:gd name="connsiteX3179" fmla="*/ 17375729 w 22290864"/>
              <a:gd name="connsiteY3179" fmla="*/ 3493838 h 14570476"/>
              <a:gd name="connsiteX3180" fmla="*/ 17353683 w 22290864"/>
              <a:gd name="connsiteY3180" fmla="*/ 3514901 h 14570476"/>
              <a:gd name="connsiteX3181" fmla="*/ 17351454 w 22290864"/>
              <a:gd name="connsiteY3181" fmla="*/ 3516883 h 14570476"/>
              <a:gd name="connsiteX3182" fmla="*/ 17348997 w 22290864"/>
              <a:gd name="connsiteY3182" fmla="*/ 3509305 h 14570476"/>
              <a:gd name="connsiteX3183" fmla="*/ 17347697 w 22290864"/>
              <a:gd name="connsiteY3183" fmla="*/ 3504054 h 14570476"/>
              <a:gd name="connsiteX3184" fmla="*/ 17344488 w 22290864"/>
              <a:gd name="connsiteY3184" fmla="*/ 3500436 h 14570476"/>
              <a:gd name="connsiteX3185" fmla="*/ 17331598 w 22290864"/>
              <a:gd name="connsiteY3185" fmla="*/ 3501615 h 14570476"/>
              <a:gd name="connsiteX3186" fmla="*/ 17322157 w 22290864"/>
              <a:gd name="connsiteY3186" fmla="*/ 3522054 h 14570476"/>
              <a:gd name="connsiteX3187" fmla="*/ 17330315 w 22290864"/>
              <a:gd name="connsiteY3187" fmla="*/ 3528507 h 14570476"/>
              <a:gd name="connsiteX3188" fmla="*/ 17335616 w 22290864"/>
              <a:gd name="connsiteY3188" fmla="*/ 3528124 h 14570476"/>
              <a:gd name="connsiteX3189" fmla="*/ 17343058 w 22290864"/>
              <a:gd name="connsiteY3189" fmla="*/ 3527943 h 14570476"/>
              <a:gd name="connsiteX3190" fmla="*/ 17343782 w 22290864"/>
              <a:gd name="connsiteY3190" fmla="*/ 3528114 h 14570476"/>
              <a:gd name="connsiteX3191" fmla="*/ 17341725 w 22290864"/>
              <a:gd name="connsiteY3191" fmla="*/ 3531708 h 14570476"/>
              <a:gd name="connsiteX3192" fmla="*/ 17329109 w 22290864"/>
              <a:gd name="connsiteY3192" fmla="*/ 3559407 h 14570476"/>
              <a:gd name="connsiteX3193" fmla="*/ 17328103 w 22290864"/>
              <a:gd name="connsiteY3193" fmla="*/ 3562253 h 14570476"/>
              <a:gd name="connsiteX3194" fmla="*/ 17298992 w 22290864"/>
              <a:gd name="connsiteY3194" fmla="*/ 3557224 h 14570476"/>
              <a:gd name="connsiteX3195" fmla="*/ 17283417 w 22290864"/>
              <a:gd name="connsiteY3195" fmla="*/ 3551453 h 14570476"/>
              <a:gd name="connsiteX3196" fmla="*/ 17277724 w 22290864"/>
              <a:gd name="connsiteY3196" fmla="*/ 3544282 h 14570476"/>
              <a:gd name="connsiteX3197" fmla="*/ 17274651 w 22290864"/>
              <a:gd name="connsiteY3197" fmla="*/ 3539862 h 14570476"/>
              <a:gd name="connsiteX3198" fmla="*/ 17269283 w 22290864"/>
              <a:gd name="connsiteY3198" fmla="*/ 3536172 h 14570476"/>
              <a:gd name="connsiteX3199" fmla="*/ 17260331 w 22290864"/>
              <a:gd name="connsiteY3199" fmla="*/ 3536507 h 14570476"/>
              <a:gd name="connsiteX3200" fmla="*/ 17247824 w 22290864"/>
              <a:gd name="connsiteY3200" fmla="*/ 3558945 h 14570476"/>
              <a:gd name="connsiteX3201" fmla="*/ 17248115 w 22290864"/>
              <a:gd name="connsiteY3201" fmla="*/ 3564937 h 14570476"/>
              <a:gd name="connsiteX3202" fmla="*/ 17250839 w 22290864"/>
              <a:gd name="connsiteY3202" fmla="*/ 3572974 h 14570476"/>
              <a:gd name="connsiteX3203" fmla="*/ 17259980 w 22290864"/>
              <a:gd name="connsiteY3203" fmla="*/ 3578039 h 14570476"/>
              <a:gd name="connsiteX3204" fmla="*/ 17266346 w 22290864"/>
              <a:gd name="connsiteY3204" fmla="*/ 3576863 h 14570476"/>
              <a:gd name="connsiteX3205" fmla="*/ 17270789 w 22290864"/>
              <a:gd name="connsiteY3205" fmla="*/ 3574417 h 14570476"/>
              <a:gd name="connsiteX3206" fmla="*/ 17284938 w 22290864"/>
              <a:gd name="connsiteY3206" fmla="*/ 3569780 h 14570476"/>
              <a:gd name="connsiteX3207" fmla="*/ 17311030 w 22290864"/>
              <a:gd name="connsiteY3207" fmla="*/ 3576232 h 14570476"/>
              <a:gd name="connsiteX3208" fmla="*/ 17321254 w 22290864"/>
              <a:gd name="connsiteY3208" fmla="*/ 3579152 h 14570476"/>
              <a:gd name="connsiteX3209" fmla="*/ 17324264 w 22290864"/>
              <a:gd name="connsiteY3209" fmla="*/ 3580005 h 14570476"/>
              <a:gd name="connsiteX3210" fmla="*/ 17324072 w 22290864"/>
              <a:gd name="connsiteY3210" fmla="*/ 3581217 h 14570476"/>
              <a:gd name="connsiteX3211" fmla="*/ 17323418 w 22290864"/>
              <a:gd name="connsiteY3211" fmla="*/ 3613011 h 14570476"/>
              <a:gd name="connsiteX3212" fmla="*/ 17323499 w 22290864"/>
              <a:gd name="connsiteY3212" fmla="*/ 3616303 h 14570476"/>
              <a:gd name="connsiteX3213" fmla="*/ 17316652 w 22290864"/>
              <a:gd name="connsiteY3213" fmla="*/ 3612950 h 14570476"/>
              <a:gd name="connsiteX3214" fmla="*/ 17307260 w 22290864"/>
              <a:gd name="connsiteY3214" fmla="*/ 3609614 h 14570476"/>
              <a:gd name="connsiteX3215" fmla="*/ 17300806 w 22290864"/>
              <a:gd name="connsiteY3215" fmla="*/ 3613836 h 14570476"/>
              <a:gd name="connsiteX3216" fmla="*/ 17298701 w 22290864"/>
              <a:gd name="connsiteY3216" fmla="*/ 3619607 h 14570476"/>
              <a:gd name="connsiteX3217" fmla="*/ 17307011 w 22290864"/>
              <a:gd name="connsiteY3217" fmla="*/ 3641065 h 14570476"/>
              <a:gd name="connsiteX3218" fmla="*/ 17312355 w 22290864"/>
              <a:gd name="connsiteY3218" fmla="*/ 3641664 h 14570476"/>
              <a:gd name="connsiteX3219" fmla="*/ 17320074 w 22290864"/>
              <a:gd name="connsiteY3219" fmla="*/ 3635857 h 14570476"/>
              <a:gd name="connsiteX3220" fmla="*/ 17324959 w 22290864"/>
              <a:gd name="connsiteY3220" fmla="*/ 3630346 h 14570476"/>
              <a:gd name="connsiteX3221" fmla="*/ 17326044 w 22290864"/>
              <a:gd name="connsiteY3221" fmla="*/ 3629549 h 14570476"/>
              <a:gd name="connsiteX3222" fmla="*/ 17326331 w 22290864"/>
              <a:gd name="connsiteY3222" fmla="*/ 3630616 h 14570476"/>
              <a:gd name="connsiteX3223" fmla="*/ 17327539 w 22290864"/>
              <a:gd name="connsiteY3223" fmla="*/ 3635082 h 14570476"/>
              <a:gd name="connsiteX3224" fmla="*/ 17337637 w 22290864"/>
              <a:gd name="connsiteY3224" fmla="*/ 3660949 h 14570476"/>
              <a:gd name="connsiteX3225" fmla="*/ 17339107 w 22290864"/>
              <a:gd name="connsiteY3225" fmla="*/ 3663876 h 14570476"/>
              <a:gd name="connsiteX3226" fmla="*/ 17336290 w 22290864"/>
              <a:gd name="connsiteY3226" fmla="*/ 3666106 h 14570476"/>
              <a:gd name="connsiteX3227" fmla="*/ 17302367 w 22290864"/>
              <a:gd name="connsiteY3227" fmla="*/ 3687143 h 14570476"/>
              <a:gd name="connsiteX3228" fmla="*/ 17291531 w 22290864"/>
              <a:gd name="connsiteY3228" fmla="*/ 3686432 h 14570476"/>
              <a:gd name="connsiteX3229" fmla="*/ 17278246 w 22290864"/>
              <a:gd name="connsiteY3229" fmla="*/ 3687637 h 14570476"/>
              <a:gd name="connsiteX3230" fmla="*/ 17272775 w 22290864"/>
              <a:gd name="connsiteY3230" fmla="*/ 3697101 h 14570476"/>
              <a:gd name="connsiteX3231" fmla="*/ 17274605 w 22290864"/>
              <a:gd name="connsiteY3231" fmla="*/ 3707776 h 14570476"/>
              <a:gd name="connsiteX3232" fmla="*/ 17291454 w 22290864"/>
              <a:gd name="connsiteY3232" fmla="*/ 3725391 h 14570476"/>
              <a:gd name="connsiteX3233" fmla="*/ 17296835 w 22290864"/>
              <a:gd name="connsiteY3233" fmla="*/ 3725711 h 14570476"/>
              <a:gd name="connsiteX3234" fmla="*/ 17305778 w 22290864"/>
              <a:gd name="connsiteY3234" fmla="*/ 3719062 h 14570476"/>
              <a:gd name="connsiteX3235" fmla="*/ 17308090 w 22290864"/>
              <a:gd name="connsiteY3235" fmla="*/ 3711803 h 14570476"/>
              <a:gd name="connsiteX3236" fmla="*/ 17310867 w 22290864"/>
              <a:gd name="connsiteY3236" fmla="*/ 3704063 h 14570476"/>
              <a:gd name="connsiteX3237" fmla="*/ 17319733 w 22290864"/>
              <a:gd name="connsiteY3237" fmla="*/ 3695618 h 14570476"/>
              <a:gd name="connsiteX3238" fmla="*/ 17331696 w 22290864"/>
              <a:gd name="connsiteY3238" fmla="*/ 3688788 h 14570476"/>
              <a:gd name="connsiteX3239" fmla="*/ 17345443 w 22290864"/>
              <a:gd name="connsiteY3239" fmla="*/ 3681189 h 14570476"/>
              <a:gd name="connsiteX3240" fmla="*/ 17349046 w 22290864"/>
              <a:gd name="connsiteY3240" fmla="*/ 3679371 h 14570476"/>
              <a:gd name="connsiteX3241" fmla="*/ 17350936 w 22290864"/>
              <a:gd name="connsiteY3241" fmla="*/ 3681552 h 14570476"/>
              <a:gd name="connsiteX3242" fmla="*/ 17371470 w 22290864"/>
              <a:gd name="connsiteY3242" fmla="*/ 3702493 h 14570476"/>
              <a:gd name="connsiteX3243" fmla="*/ 17373600 w 22290864"/>
              <a:gd name="connsiteY3243" fmla="*/ 3704233 h 14570476"/>
              <a:gd name="connsiteX3244" fmla="*/ 17372805 w 22290864"/>
              <a:gd name="connsiteY3244" fmla="*/ 3704748 h 14570476"/>
              <a:gd name="connsiteX3245" fmla="*/ 17365173 w 22290864"/>
              <a:gd name="connsiteY3245" fmla="*/ 3707257 h 14570476"/>
              <a:gd name="connsiteX3246" fmla="*/ 17356023 w 22290864"/>
              <a:gd name="connsiteY3246" fmla="*/ 3711836 h 14570476"/>
              <a:gd name="connsiteX3247" fmla="*/ 17356955 w 22290864"/>
              <a:gd name="connsiteY3247" fmla="*/ 3724391 h 14570476"/>
              <a:gd name="connsiteX3248" fmla="*/ 17363171 w 22290864"/>
              <a:gd name="connsiteY3248" fmla="*/ 3730567 h 14570476"/>
              <a:gd name="connsiteX3249" fmla="*/ 17376427 w 22290864"/>
              <a:gd name="connsiteY3249" fmla="*/ 3734589 h 14570476"/>
              <a:gd name="connsiteX3250" fmla="*/ 17382452 w 22290864"/>
              <a:gd name="connsiteY3250" fmla="*/ 3730566 h 14570476"/>
              <a:gd name="connsiteX3251" fmla="*/ 17383831 w 22290864"/>
              <a:gd name="connsiteY3251" fmla="*/ 3722162 h 14570476"/>
              <a:gd name="connsiteX3252" fmla="*/ 17383391 w 22290864"/>
              <a:gd name="connsiteY3252" fmla="*/ 3714069 h 14570476"/>
              <a:gd name="connsiteX3253" fmla="*/ 17385786 w 22290864"/>
              <a:gd name="connsiteY3253" fmla="*/ 3712691 h 14570476"/>
              <a:gd name="connsiteX3254" fmla="*/ 17415194 w 22290864"/>
              <a:gd name="connsiteY3254" fmla="*/ 3726215 h 14570476"/>
              <a:gd name="connsiteX3255" fmla="*/ 17418187 w 22290864"/>
              <a:gd name="connsiteY3255" fmla="*/ 3727344 h 14570476"/>
              <a:gd name="connsiteX3256" fmla="*/ 17414933 w 22290864"/>
              <a:gd name="connsiteY3256" fmla="*/ 3747038 h 14570476"/>
              <a:gd name="connsiteX3257" fmla="*/ 17408250 w 22290864"/>
              <a:gd name="connsiteY3257" fmla="*/ 3772140 h 14570476"/>
              <a:gd name="connsiteX3258" fmla="*/ 17400128 w 22290864"/>
              <a:gd name="connsiteY3258" fmla="*/ 3779154 h 14570476"/>
              <a:gd name="connsiteX3259" fmla="*/ 17393504 w 22290864"/>
              <a:gd name="connsiteY3259" fmla="*/ 3784710 h 14570476"/>
              <a:gd name="connsiteX3260" fmla="*/ 17391479 w 22290864"/>
              <a:gd name="connsiteY3260" fmla="*/ 3793899 h 14570476"/>
              <a:gd name="connsiteX3261" fmla="*/ 17397675 w 22290864"/>
              <a:gd name="connsiteY3261" fmla="*/ 3803026 h 14570476"/>
              <a:gd name="connsiteX3262" fmla="*/ 17417912 w 22290864"/>
              <a:gd name="connsiteY3262" fmla="*/ 3809218 h 14570476"/>
              <a:gd name="connsiteX3263" fmla="*/ 17421532 w 22290864"/>
              <a:gd name="connsiteY3263" fmla="*/ 3808724 h 14570476"/>
              <a:gd name="connsiteX3264" fmla="*/ 16064244 w 22290864"/>
              <a:gd name="connsiteY3264" fmla="*/ 4289656 h 14570476"/>
              <a:gd name="connsiteX3265" fmla="*/ 16083397 w 22290864"/>
              <a:gd name="connsiteY3265" fmla="*/ 4279083 h 14570476"/>
              <a:gd name="connsiteX3266" fmla="*/ 16087586 w 22290864"/>
              <a:gd name="connsiteY3266" fmla="*/ 4261020 h 14570476"/>
              <a:gd name="connsiteX3267" fmla="*/ 16080740 w 22290864"/>
              <a:gd name="connsiteY3267" fmla="*/ 4245787 h 14570476"/>
              <a:gd name="connsiteX3268" fmla="*/ 16073334 w 22290864"/>
              <a:gd name="connsiteY3268" fmla="*/ 4230364 h 14570476"/>
              <a:gd name="connsiteX3269" fmla="*/ 16073292 w 22290864"/>
              <a:gd name="connsiteY3269" fmla="*/ 4208751 h 14570476"/>
              <a:gd name="connsiteX3270" fmla="*/ 16084357 w 22290864"/>
              <a:gd name="connsiteY3270" fmla="*/ 4168582 h 14570476"/>
              <a:gd name="connsiteX3271" fmla="*/ 16090523 w 22290864"/>
              <a:gd name="connsiteY3271" fmla="*/ 4147086 h 14570476"/>
              <a:gd name="connsiteX3272" fmla="*/ 16093061 w 22290864"/>
              <a:gd name="connsiteY3272" fmla="*/ 4139811 h 14570476"/>
              <a:gd name="connsiteX3273" fmla="*/ 16097655 w 22290864"/>
              <a:gd name="connsiteY3273" fmla="*/ 4140245 h 14570476"/>
              <a:gd name="connsiteX3274" fmla="*/ 16158818 w 22290864"/>
              <a:gd name="connsiteY3274" fmla="*/ 4140588 h 14570476"/>
              <a:gd name="connsiteX3275" fmla="*/ 16164481 w 22290864"/>
              <a:gd name="connsiteY3275" fmla="*/ 4139902 h 14570476"/>
              <a:gd name="connsiteX3276" fmla="*/ 16163940 w 22290864"/>
              <a:gd name="connsiteY3276" fmla="*/ 4142682 h 14570476"/>
              <a:gd name="connsiteX3277" fmla="*/ 16157428 w 22290864"/>
              <a:gd name="connsiteY3277" fmla="*/ 4156461 h 14570476"/>
              <a:gd name="connsiteX3278" fmla="*/ 16152590 w 22290864"/>
              <a:gd name="connsiteY3278" fmla="*/ 4164334 h 14570476"/>
              <a:gd name="connsiteX3279" fmla="*/ 16154771 w 22290864"/>
              <a:gd name="connsiteY3279" fmla="*/ 4183462 h 14570476"/>
              <a:gd name="connsiteX3280" fmla="*/ 16173537 w 22290864"/>
              <a:gd name="connsiteY3280" fmla="*/ 4191767 h 14570476"/>
              <a:gd name="connsiteX3281" fmla="*/ 16212413 w 22290864"/>
              <a:gd name="connsiteY3281" fmla="*/ 4172765 h 14570476"/>
              <a:gd name="connsiteX3282" fmla="*/ 16212614 w 22290864"/>
              <a:gd name="connsiteY3282" fmla="*/ 4165157 h 14570476"/>
              <a:gd name="connsiteX3283" fmla="*/ 16200779 w 22290864"/>
              <a:gd name="connsiteY3283" fmla="*/ 4149313 h 14570476"/>
              <a:gd name="connsiteX3284" fmla="*/ 16193687 w 22290864"/>
              <a:gd name="connsiteY3284" fmla="*/ 4143567 h 14570476"/>
              <a:gd name="connsiteX3285" fmla="*/ 16188317 w 22290864"/>
              <a:gd name="connsiteY3285" fmla="*/ 4136222 h 14570476"/>
              <a:gd name="connsiteX3286" fmla="*/ 16195607 w 22290864"/>
              <a:gd name="connsiteY3286" fmla="*/ 4133629 h 14570476"/>
              <a:gd name="connsiteX3287" fmla="*/ 16246249 w 22290864"/>
              <a:gd name="connsiteY3287" fmla="*/ 4114400 h 14570476"/>
              <a:gd name="connsiteX3288" fmla="*/ 16252014 w 22290864"/>
              <a:gd name="connsiteY3288" fmla="*/ 4111457 h 14570476"/>
              <a:gd name="connsiteX3289" fmla="*/ 16253648 w 22290864"/>
              <a:gd name="connsiteY3289" fmla="*/ 4113865 h 14570476"/>
              <a:gd name="connsiteX3290" fmla="*/ 16264186 w 22290864"/>
              <a:gd name="connsiteY3290" fmla="*/ 4128792 h 14570476"/>
              <a:gd name="connsiteX3291" fmla="*/ 16298488 w 22290864"/>
              <a:gd name="connsiteY3291" fmla="*/ 4180928 h 14570476"/>
              <a:gd name="connsiteX3292" fmla="*/ 16298872 w 22290864"/>
              <a:gd name="connsiteY3292" fmla="*/ 4208101 h 14570476"/>
              <a:gd name="connsiteX3293" fmla="*/ 16296940 w 22290864"/>
              <a:gd name="connsiteY3293" fmla="*/ 4219384 h 14570476"/>
              <a:gd name="connsiteX3294" fmla="*/ 16316575 w 22290864"/>
              <a:gd name="connsiteY3294" fmla="*/ 4244395 h 14570476"/>
              <a:gd name="connsiteX3295" fmla="*/ 16361308 w 22290864"/>
              <a:gd name="connsiteY3295" fmla="*/ 4227972 h 14570476"/>
              <a:gd name="connsiteX3296" fmla="*/ 16373104 w 22290864"/>
              <a:gd name="connsiteY3296" fmla="*/ 4193011 h 14570476"/>
              <a:gd name="connsiteX3297" fmla="*/ 16365393 w 22290864"/>
              <a:gd name="connsiteY3297" fmla="*/ 4183422 h 14570476"/>
              <a:gd name="connsiteX3298" fmla="*/ 16350787 w 22290864"/>
              <a:gd name="connsiteY3298" fmla="*/ 4177295 h 14570476"/>
              <a:gd name="connsiteX3299" fmla="*/ 16324886 w 22290864"/>
              <a:gd name="connsiteY3299" fmla="*/ 4165124 h 14570476"/>
              <a:gd name="connsiteX3300" fmla="*/ 16299241 w 22290864"/>
              <a:gd name="connsiteY3300" fmla="*/ 4123595 h 14570476"/>
              <a:gd name="connsiteX3301" fmla="*/ 16282387 w 22290864"/>
              <a:gd name="connsiteY3301" fmla="*/ 4092244 h 14570476"/>
              <a:gd name="connsiteX3302" fmla="*/ 16285777 w 22290864"/>
              <a:gd name="connsiteY3302" fmla="*/ 4089464 h 14570476"/>
              <a:gd name="connsiteX3303" fmla="*/ 16328224 w 22290864"/>
              <a:gd name="connsiteY3303" fmla="*/ 4048312 h 14570476"/>
              <a:gd name="connsiteX3304" fmla="*/ 16331129 w 22290864"/>
              <a:gd name="connsiteY3304" fmla="*/ 4044841 h 14570476"/>
              <a:gd name="connsiteX3305" fmla="*/ 16332709 w 22290864"/>
              <a:gd name="connsiteY3305" fmla="*/ 4046932 h 14570476"/>
              <a:gd name="connsiteX3306" fmla="*/ 16338119 w 22290864"/>
              <a:gd name="connsiteY3306" fmla="*/ 4062575 h 14570476"/>
              <a:gd name="connsiteX3307" fmla="*/ 16347185 w 22290864"/>
              <a:gd name="connsiteY3307" fmla="*/ 4080075 h 14570476"/>
              <a:gd name="connsiteX3308" fmla="*/ 16359343 w 22290864"/>
              <a:gd name="connsiteY3308" fmla="*/ 4083080 h 14570476"/>
              <a:gd name="connsiteX3309" fmla="*/ 16370859 w 22290864"/>
              <a:gd name="connsiteY3309" fmla="*/ 4078540 h 14570476"/>
              <a:gd name="connsiteX3310" fmla="*/ 16390103 w 22290864"/>
              <a:gd name="connsiteY3310" fmla="*/ 4038109 h 14570476"/>
              <a:gd name="connsiteX3311" fmla="*/ 16383346 w 22290864"/>
              <a:gd name="connsiteY3311" fmla="*/ 4029333 h 14570476"/>
              <a:gd name="connsiteX3312" fmla="*/ 16374048 w 22290864"/>
              <a:gd name="connsiteY3312" fmla="*/ 4025675 h 14570476"/>
              <a:gd name="connsiteX3313" fmla="*/ 16364659 w 22290864"/>
              <a:gd name="connsiteY3313" fmla="*/ 4026471 h 14570476"/>
              <a:gd name="connsiteX3314" fmla="*/ 16354175 w 22290864"/>
              <a:gd name="connsiteY3314" fmla="*/ 4027291 h 14570476"/>
              <a:gd name="connsiteX3315" fmla="*/ 16345380 w 22290864"/>
              <a:gd name="connsiteY3315" fmla="*/ 4025623 h 14570476"/>
              <a:gd name="connsiteX3316" fmla="*/ 16347452 w 22290864"/>
              <a:gd name="connsiteY3316" fmla="*/ 4021563 h 14570476"/>
              <a:gd name="connsiteX3317" fmla="*/ 16374359 w 22290864"/>
              <a:gd name="connsiteY3317" fmla="*/ 3963858 h 14570476"/>
              <a:gd name="connsiteX3318" fmla="*/ 16375420 w 22290864"/>
              <a:gd name="connsiteY3318" fmla="*/ 3960785 h 14570476"/>
              <a:gd name="connsiteX3319" fmla="*/ 16391970 w 22290864"/>
              <a:gd name="connsiteY3319" fmla="*/ 3963525 h 14570476"/>
              <a:gd name="connsiteX3320" fmla="*/ 16447512 w 22290864"/>
              <a:gd name="connsiteY3320" fmla="*/ 3973586 h 14570476"/>
              <a:gd name="connsiteX3321" fmla="*/ 16467104 w 22290864"/>
              <a:gd name="connsiteY3321" fmla="*/ 3983378 h 14570476"/>
              <a:gd name="connsiteX3322" fmla="*/ 16477989 w 22290864"/>
              <a:gd name="connsiteY3322" fmla="*/ 3997716 h 14570476"/>
              <a:gd name="connsiteX3323" fmla="*/ 16499889 w 22290864"/>
              <a:gd name="connsiteY3323" fmla="*/ 4013137 h 14570476"/>
              <a:gd name="connsiteX3324" fmla="*/ 16525841 w 22290864"/>
              <a:gd name="connsiteY3324" fmla="*/ 3996636 h 14570476"/>
              <a:gd name="connsiteX3325" fmla="*/ 16535066 w 22290864"/>
              <a:gd name="connsiteY3325" fmla="*/ 3963541 h 14570476"/>
              <a:gd name="connsiteX3326" fmla="*/ 16532077 w 22290864"/>
              <a:gd name="connsiteY3326" fmla="*/ 3946343 h 14570476"/>
              <a:gd name="connsiteX3327" fmla="*/ 16512619 w 22290864"/>
              <a:gd name="connsiteY3327" fmla="*/ 3931154 h 14570476"/>
              <a:gd name="connsiteX3328" fmla="*/ 16490690 w 22290864"/>
              <a:gd name="connsiteY3328" fmla="*/ 3937886 h 14570476"/>
              <a:gd name="connsiteX3329" fmla="*/ 16472614 w 22290864"/>
              <a:gd name="connsiteY3329" fmla="*/ 3945953 h 14570476"/>
              <a:gd name="connsiteX3330" fmla="*/ 16446206 w 22290864"/>
              <a:gd name="connsiteY3330" fmla="*/ 3943885 h 14570476"/>
              <a:gd name="connsiteX3331" fmla="*/ 16383602 w 22290864"/>
              <a:gd name="connsiteY3331" fmla="*/ 3926118 h 14570476"/>
              <a:gd name="connsiteX3332" fmla="*/ 16384273 w 22290864"/>
              <a:gd name="connsiteY3332" fmla="*/ 3920059 h 14570476"/>
              <a:gd name="connsiteX3333" fmla="*/ 16385002 w 22290864"/>
              <a:gd name="connsiteY3333" fmla="*/ 3857356 h 14570476"/>
              <a:gd name="connsiteX3334" fmla="*/ 16388768 w 22290864"/>
              <a:gd name="connsiteY3334" fmla="*/ 3852965 h 14570476"/>
              <a:gd name="connsiteX3335" fmla="*/ 16401642 w 22290864"/>
              <a:gd name="connsiteY3335" fmla="*/ 3859674 h 14570476"/>
              <a:gd name="connsiteX3336" fmla="*/ 16410069 w 22290864"/>
              <a:gd name="connsiteY3336" fmla="*/ 3864662 h 14570476"/>
              <a:gd name="connsiteX3337" fmla="*/ 16431034 w 22290864"/>
              <a:gd name="connsiteY3337" fmla="*/ 3857769 h 14570476"/>
              <a:gd name="connsiteX3338" fmla="*/ 16427194 w 22290864"/>
              <a:gd name="connsiteY3338" fmla="*/ 3811158 h 14570476"/>
              <a:gd name="connsiteX3339" fmla="*/ 16416928 w 22290864"/>
              <a:gd name="connsiteY3339" fmla="*/ 3803757 h 14570476"/>
              <a:gd name="connsiteX3340" fmla="*/ 16406263 w 22290864"/>
              <a:gd name="connsiteY3340" fmla="*/ 3803998 h 14570476"/>
              <a:gd name="connsiteX3341" fmla="*/ 16392713 w 22290864"/>
              <a:gd name="connsiteY3341" fmla="*/ 3816378 h 14570476"/>
              <a:gd name="connsiteX3342" fmla="*/ 16387302 w 22290864"/>
              <a:gd name="connsiteY3342" fmla="*/ 3823047 h 14570476"/>
              <a:gd name="connsiteX3343" fmla="*/ 16380563 w 22290864"/>
              <a:gd name="connsiteY3343" fmla="*/ 3827907 h 14570476"/>
              <a:gd name="connsiteX3344" fmla="*/ 16377845 w 22290864"/>
              <a:gd name="connsiteY3344" fmla="*/ 3819416 h 14570476"/>
              <a:gd name="connsiteX3345" fmla="*/ 16366742 w 22290864"/>
              <a:gd name="connsiteY3345" fmla="*/ 3786712 h 14570476"/>
              <a:gd name="connsiteX3346" fmla="*/ 16357860 w 22290864"/>
              <a:gd name="connsiteY3346" fmla="*/ 3767674 h 14570476"/>
              <a:gd name="connsiteX3347" fmla="*/ 16357035 w 22290864"/>
              <a:gd name="connsiteY3347" fmla="*/ 3766187 h 14570476"/>
              <a:gd name="connsiteX3348" fmla="*/ 16362150 w 22290864"/>
              <a:gd name="connsiteY3348" fmla="*/ 3762542 h 14570476"/>
              <a:gd name="connsiteX3349" fmla="*/ 16399409 w 22290864"/>
              <a:gd name="connsiteY3349" fmla="*/ 3736244 h 14570476"/>
              <a:gd name="connsiteX3350" fmla="*/ 16426557 w 22290864"/>
              <a:gd name="connsiteY3350" fmla="*/ 3720067 h 14570476"/>
              <a:gd name="connsiteX3351" fmla="*/ 16430239 w 22290864"/>
              <a:gd name="connsiteY3351" fmla="*/ 3718987 h 14570476"/>
              <a:gd name="connsiteX3352" fmla="*/ 16442894 w 22290864"/>
              <a:gd name="connsiteY3352" fmla="*/ 3718487 h 14570476"/>
              <a:gd name="connsiteX3353" fmla="*/ 16453273 w 22290864"/>
              <a:gd name="connsiteY3353" fmla="*/ 3720372 h 14570476"/>
              <a:gd name="connsiteX3354" fmla="*/ 16463309 w 22290864"/>
              <a:gd name="connsiteY3354" fmla="*/ 3722152 h 14570476"/>
              <a:gd name="connsiteX3355" fmla="*/ 16484441 w 22290864"/>
              <a:gd name="connsiteY3355" fmla="*/ 3711974 h 14570476"/>
              <a:gd name="connsiteX3356" fmla="*/ 16488508 w 22290864"/>
              <a:gd name="connsiteY3356" fmla="*/ 3690105 h 14570476"/>
              <a:gd name="connsiteX3357" fmla="*/ 16462302 w 22290864"/>
              <a:gd name="connsiteY3357" fmla="*/ 3649324 h 14570476"/>
              <a:gd name="connsiteX3358" fmla="*/ 16441058 w 22290864"/>
              <a:gd name="connsiteY3358" fmla="*/ 3644620 h 14570476"/>
              <a:gd name="connsiteX3359" fmla="*/ 16426530 w 22290864"/>
              <a:gd name="connsiteY3359" fmla="*/ 3655091 h 14570476"/>
              <a:gd name="connsiteX3360" fmla="*/ 16420942 w 22290864"/>
              <a:gd name="connsiteY3360" fmla="*/ 3670462 h 14570476"/>
              <a:gd name="connsiteX3361" fmla="*/ 16413030 w 22290864"/>
              <a:gd name="connsiteY3361" fmla="*/ 3689611 h 14570476"/>
              <a:gd name="connsiteX3362" fmla="*/ 16383670 w 22290864"/>
              <a:gd name="connsiteY3362" fmla="*/ 3710931 h 14570476"/>
              <a:gd name="connsiteX3363" fmla="*/ 16338666 w 22290864"/>
              <a:gd name="connsiteY3363" fmla="*/ 3735747 h 14570476"/>
              <a:gd name="connsiteX3364" fmla="*/ 16336360 w 22290864"/>
              <a:gd name="connsiteY3364" fmla="*/ 3733211 h 14570476"/>
              <a:gd name="connsiteX3365" fmla="*/ 16296470 w 22290864"/>
              <a:gd name="connsiteY3365" fmla="*/ 3690745 h 14570476"/>
              <a:gd name="connsiteX3366" fmla="*/ 16290178 w 22290864"/>
              <a:gd name="connsiteY3366" fmla="*/ 3685391 h 14570476"/>
              <a:gd name="connsiteX3367" fmla="*/ 16289032 w 22290864"/>
              <a:gd name="connsiteY3367" fmla="*/ 3684407 h 14570476"/>
              <a:gd name="connsiteX3368" fmla="*/ 16290749 w 22290864"/>
              <a:gd name="connsiteY3368" fmla="*/ 3683258 h 14570476"/>
              <a:gd name="connsiteX3369" fmla="*/ 16305048 w 22290864"/>
              <a:gd name="connsiteY3369" fmla="*/ 3678567 h 14570476"/>
              <a:gd name="connsiteX3370" fmla="*/ 16318900 w 22290864"/>
              <a:gd name="connsiteY3370" fmla="*/ 3674115 h 14570476"/>
              <a:gd name="connsiteX3371" fmla="*/ 16326076 w 22290864"/>
              <a:gd name="connsiteY3371" fmla="*/ 3659938 h 14570476"/>
              <a:gd name="connsiteX3372" fmla="*/ 16294996 w 22290864"/>
              <a:gd name="connsiteY3372" fmla="*/ 3626832 h 14570476"/>
              <a:gd name="connsiteX3373" fmla="*/ 16282986 w 22290864"/>
              <a:gd name="connsiteY3373" fmla="*/ 3625878 h 14570476"/>
              <a:gd name="connsiteX3374" fmla="*/ 16270367 w 22290864"/>
              <a:gd name="connsiteY3374" fmla="*/ 3635615 h 14570476"/>
              <a:gd name="connsiteX3375" fmla="*/ 16269248 w 22290864"/>
              <a:gd name="connsiteY3375" fmla="*/ 3651644 h 14570476"/>
              <a:gd name="connsiteX3376" fmla="*/ 16270135 w 22290864"/>
              <a:gd name="connsiteY3376" fmla="*/ 3662282 h 14570476"/>
              <a:gd name="connsiteX3377" fmla="*/ 16268886 w 22290864"/>
              <a:gd name="connsiteY3377" fmla="*/ 3669947 h 14570476"/>
              <a:gd name="connsiteX3378" fmla="*/ 16263865 w 22290864"/>
              <a:gd name="connsiteY3378" fmla="*/ 3667021 h 14570476"/>
              <a:gd name="connsiteX3379" fmla="*/ 16211632 w 22290864"/>
              <a:gd name="connsiteY3379" fmla="*/ 3642550 h 14570476"/>
              <a:gd name="connsiteX3380" fmla="*/ 16205570 w 22290864"/>
              <a:gd name="connsiteY3380" fmla="*/ 3639722 h 14570476"/>
              <a:gd name="connsiteX3381" fmla="*/ 16207907 w 22290864"/>
              <a:gd name="connsiteY3381" fmla="*/ 3626049 h 14570476"/>
              <a:gd name="connsiteX3382" fmla="*/ 16219765 w 22290864"/>
              <a:gd name="connsiteY3382" fmla="*/ 3564857 h 14570476"/>
              <a:gd name="connsiteX3383" fmla="*/ 16231205 w 22290864"/>
              <a:gd name="connsiteY3383" fmla="*/ 3548483 h 14570476"/>
              <a:gd name="connsiteX3384" fmla="*/ 16240108 w 22290864"/>
              <a:gd name="connsiteY3384" fmla="*/ 3542233 h 14570476"/>
              <a:gd name="connsiteX3385" fmla="*/ 16253256 w 22290864"/>
              <a:gd name="connsiteY3385" fmla="*/ 3531307 h 14570476"/>
              <a:gd name="connsiteX3386" fmla="*/ 16257019 w 22290864"/>
              <a:gd name="connsiteY3386" fmla="*/ 3513602 h 14570476"/>
              <a:gd name="connsiteX3387" fmla="*/ 16248631 w 22290864"/>
              <a:gd name="connsiteY3387" fmla="*/ 3498876 h 14570476"/>
              <a:gd name="connsiteX3388" fmla="*/ 16218223 w 22290864"/>
              <a:gd name="connsiteY3388" fmla="*/ 3484873 h 14570476"/>
              <a:gd name="connsiteX3389" fmla="*/ 16200333 w 22290864"/>
              <a:gd name="connsiteY3389" fmla="*/ 3484765 h 14570476"/>
              <a:gd name="connsiteX3390" fmla="*/ 16190160 w 22290864"/>
              <a:gd name="connsiteY3390" fmla="*/ 3487161 h 14570476"/>
              <a:gd name="connsiteX3391" fmla="*/ 16179776 w 22290864"/>
              <a:gd name="connsiteY3391" fmla="*/ 3495455 h 14570476"/>
              <a:gd name="connsiteX3392" fmla="*/ 16176240 w 22290864"/>
              <a:gd name="connsiteY3392" fmla="*/ 3502616 h 14570476"/>
              <a:gd name="connsiteX3393" fmla="*/ 16175909 w 22290864"/>
              <a:gd name="connsiteY3393" fmla="*/ 3514928 h 14570476"/>
              <a:gd name="connsiteX3394" fmla="*/ 16183609 w 22290864"/>
              <a:gd name="connsiteY3394" fmla="*/ 3530871 h 14570476"/>
              <a:gd name="connsiteX3395" fmla="*/ 16190927 w 22290864"/>
              <a:gd name="connsiteY3395" fmla="*/ 3559542 h 14570476"/>
              <a:gd name="connsiteX3396" fmla="*/ 16178432 w 22290864"/>
              <a:gd name="connsiteY3396" fmla="*/ 3607284 h 14570476"/>
              <a:gd name="connsiteX3397" fmla="*/ 16172792 w 22290864"/>
              <a:gd name="connsiteY3397" fmla="*/ 3626858 h 14570476"/>
              <a:gd name="connsiteX3398" fmla="*/ 16171195 w 22290864"/>
              <a:gd name="connsiteY3398" fmla="*/ 3632506 h 14570476"/>
              <a:gd name="connsiteX3399" fmla="*/ 16167512 w 22290864"/>
              <a:gd name="connsiteY3399" fmla="*/ 3631916 h 14570476"/>
              <a:gd name="connsiteX3400" fmla="*/ 16104971 w 22290864"/>
              <a:gd name="connsiteY3400" fmla="*/ 3630425 h 14570476"/>
              <a:gd name="connsiteX3401" fmla="*/ 16098121 w 22290864"/>
              <a:gd name="connsiteY3401" fmla="*/ 3631070 h 14570476"/>
              <a:gd name="connsiteX3402" fmla="*/ 16098690 w 22290864"/>
              <a:gd name="connsiteY3402" fmla="*/ 3628693 h 14570476"/>
              <a:gd name="connsiteX3403" fmla="*/ 16105126 w 22290864"/>
              <a:gd name="connsiteY3403" fmla="*/ 3615660 h 14570476"/>
              <a:gd name="connsiteX3404" fmla="*/ 16111393 w 22290864"/>
              <a:gd name="connsiteY3404" fmla="*/ 3597363 h 14570476"/>
              <a:gd name="connsiteX3405" fmla="*/ 16103076 w 22290864"/>
              <a:gd name="connsiteY3405" fmla="*/ 3584946 h 14570476"/>
              <a:gd name="connsiteX3406" fmla="*/ 16076652 w 22290864"/>
              <a:gd name="connsiteY3406" fmla="*/ 3581130 h 14570476"/>
              <a:gd name="connsiteX3407" fmla="*/ 16053246 w 22290864"/>
              <a:gd name="connsiteY3407" fmla="*/ 3593246 h 14570476"/>
              <a:gd name="connsiteX3408" fmla="*/ 16049961 w 22290864"/>
              <a:gd name="connsiteY3408" fmla="*/ 3608751 h 14570476"/>
              <a:gd name="connsiteX3409" fmla="*/ 16062339 w 22290864"/>
              <a:gd name="connsiteY3409" fmla="*/ 3623484 h 14570476"/>
              <a:gd name="connsiteX3410" fmla="*/ 16069538 w 22290864"/>
              <a:gd name="connsiteY3410" fmla="*/ 3629620 h 14570476"/>
              <a:gd name="connsiteX3411" fmla="*/ 16073470 w 22290864"/>
              <a:gd name="connsiteY3411" fmla="*/ 3635216 h 14570476"/>
              <a:gd name="connsiteX3412" fmla="*/ 16067488 w 22290864"/>
              <a:gd name="connsiteY3412" fmla="*/ 3636893 h 14570476"/>
              <a:gd name="connsiteX3413" fmla="*/ 16012498 w 22290864"/>
              <a:gd name="connsiteY3413" fmla="*/ 3657599 h 14570476"/>
              <a:gd name="connsiteX3414" fmla="*/ 16008319 w 22290864"/>
              <a:gd name="connsiteY3414" fmla="*/ 3659578 h 14570476"/>
              <a:gd name="connsiteX3415" fmla="*/ 15983178 w 22290864"/>
              <a:gd name="connsiteY3415" fmla="*/ 3624070 h 14570476"/>
              <a:gd name="connsiteX3416" fmla="*/ 15962730 w 22290864"/>
              <a:gd name="connsiteY3416" fmla="*/ 3587431 h 14570476"/>
              <a:gd name="connsiteX3417" fmla="*/ 15964532 w 22290864"/>
              <a:gd name="connsiteY3417" fmla="*/ 3565177 h 14570476"/>
              <a:gd name="connsiteX3418" fmla="*/ 15965746 w 22290864"/>
              <a:gd name="connsiteY3418" fmla="*/ 3549701 h 14570476"/>
              <a:gd name="connsiteX3419" fmla="*/ 15963485 w 22290864"/>
              <a:gd name="connsiteY3419" fmla="*/ 3543167 h 14570476"/>
              <a:gd name="connsiteX3420" fmla="*/ 15926265 w 22290864"/>
              <a:gd name="connsiteY3420" fmla="*/ 3532652 h 14570476"/>
              <a:gd name="connsiteX3421" fmla="*/ 15893508 w 22290864"/>
              <a:gd name="connsiteY3421" fmla="*/ 3556713 h 14570476"/>
              <a:gd name="connsiteX3422" fmla="*/ 15888351 w 22290864"/>
              <a:gd name="connsiteY3422" fmla="*/ 3568183 h 14570476"/>
              <a:gd name="connsiteX3423" fmla="*/ 15905763 w 22290864"/>
              <a:gd name="connsiteY3423" fmla="*/ 3595896 h 14570476"/>
              <a:gd name="connsiteX3424" fmla="*/ 15915591 w 22290864"/>
              <a:gd name="connsiteY3424" fmla="*/ 3598608 h 14570476"/>
              <a:gd name="connsiteX3425" fmla="*/ 15931822 w 22290864"/>
              <a:gd name="connsiteY3425" fmla="*/ 3604945 h 14570476"/>
              <a:gd name="connsiteX3426" fmla="*/ 15959118 w 22290864"/>
              <a:gd name="connsiteY3426" fmla="*/ 3643056 h 14570476"/>
              <a:gd name="connsiteX3427" fmla="*/ 15965005 w 22290864"/>
              <a:gd name="connsiteY3427" fmla="*/ 3653650 h 14570476"/>
              <a:gd name="connsiteX3428" fmla="*/ 15973741 w 22290864"/>
              <a:gd name="connsiteY3428" fmla="*/ 3669456 h 14570476"/>
              <a:gd name="connsiteX3429" fmla="*/ 15978657 w 22290864"/>
              <a:gd name="connsiteY3429" fmla="*/ 3678425 h 14570476"/>
              <a:gd name="connsiteX3430" fmla="*/ 15975660 w 22290864"/>
              <a:gd name="connsiteY3430" fmla="*/ 3680649 h 14570476"/>
              <a:gd name="connsiteX3431" fmla="*/ 15933020 w 22290864"/>
              <a:gd name="connsiteY3431" fmla="*/ 3721387 h 14570476"/>
              <a:gd name="connsiteX3432" fmla="*/ 15928710 w 22290864"/>
              <a:gd name="connsiteY3432" fmla="*/ 3725220 h 14570476"/>
              <a:gd name="connsiteX3433" fmla="*/ 15923959 w 22290864"/>
              <a:gd name="connsiteY3433" fmla="*/ 3710563 h 14570476"/>
              <a:gd name="connsiteX3434" fmla="*/ 15921443 w 22290864"/>
              <a:gd name="connsiteY3434" fmla="*/ 3700409 h 14570476"/>
              <a:gd name="connsiteX3435" fmla="*/ 15915237 w 22290864"/>
              <a:gd name="connsiteY3435" fmla="*/ 3693412 h 14570476"/>
              <a:gd name="connsiteX3436" fmla="*/ 15890306 w 22290864"/>
              <a:gd name="connsiteY3436" fmla="*/ 3695691 h 14570476"/>
              <a:gd name="connsiteX3437" fmla="*/ 15872048 w 22290864"/>
              <a:gd name="connsiteY3437" fmla="*/ 3735220 h 14570476"/>
              <a:gd name="connsiteX3438" fmla="*/ 15887825 w 22290864"/>
              <a:gd name="connsiteY3438" fmla="*/ 3747702 h 14570476"/>
              <a:gd name="connsiteX3439" fmla="*/ 15898079 w 22290864"/>
              <a:gd name="connsiteY3439" fmla="*/ 3746961 h 14570476"/>
              <a:gd name="connsiteX3440" fmla="*/ 15912471 w 22290864"/>
              <a:gd name="connsiteY3440" fmla="*/ 3746611 h 14570476"/>
              <a:gd name="connsiteX3441" fmla="*/ 15913871 w 22290864"/>
              <a:gd name="connsiteY3441" fmla="*/ 3746941 h 14570476"/>
              <a:gd name="connsiteX3442" fmla="*/ 15909893 w 22290864"/>
              <a:gd name="connsiteY3442" fmla="*/ 3753893 h 14570476"/>
              <a:gd name="connsiteX3443" fmla="*/ 15885493 w 22290864"/>
              <a:gd name="connsiteY3443" fmla="*/ 3807464 h 14570476"/>
              <a:gd name="connsiteX3444" fmla="*/ 15883546 w 22290864"/>
              <a:gd name="connsiteY3444" fmla="*/ 3812968 h 14570476"/>
              <a:gd name="connsiteX3445" fmla="*/ 15827247 w 22290864"/>
              <a:gd name="connsiteY3445" fmla="*/ 3803241 h 14570476"/>
              <a:gd name="connsiteX3446" fmla="*/ 15797122 w 22290864"/>
              <a:gd name="connsiteY3446" fmla="*/ 3792080 h 14570476"/>
              <a:gd name="connsiteX3447" fmla="*/ 15786113 w 22290864"/>
              <a:gd name="connsiteY3447" fmla="*/ 3778211 h 14570476"/>
              <a:gd name="connsiteX3448" fmla="*/ 15780170 w 22290864"/>
              <a:gd name="connsiteY3448" fmla="*/ 3769662 h 14570476"/>
              <a:gd name="connsiteX3449" fmla="*/ 15769786 w 22290864"/>
              <a:gd name="connsiteY3449" fmla="*/ 3762526 h 14570476"/>
              <a:gd name="connsiteX3450" fmla="*/ 15752474 w 22290864"/>
              <a:gd name="connsiteY3450" fmla="*/ 3763174 h 14570476"/>
              <a:gd name="connsiteX3451" fmla="*/ 15728284 w 22290864"/>
              <a:gd name="connsiteY3451" fmla="*/ 3806570 h 14570476"/>
              <a:gd name="connsiteX3452" fmla="*/ 15728845 w 22290864"/>
              <a:gd name="connsiteY3452" fmla="*/ 3818159 h 14570476"/>
              <a:gd name="connsiteX3453" fmla="*/ 15734116 w 22290864"/>
              <a:gd name="connsiteY3453" fmla="*/ 3833704 h 14570476"/>
              <a:gd name="connsiteX3454" fmla="*/ 15751795 w 22290864"/>
              <a:gd name="connsiteY3454" fmla="*/ 3843498 h 14570476"/>
              <a:gd name="connsiteX3455" fmla="*/ 15764105 w 22290864"/>
              <a:gd name="connsiteY3455" fmla="*/ 3841224 h 14570476"/>
              <a:gd name="connsiteX3456" fmla="*/ 15772699 w 22290864"/>
              <a:gd name="connsiteY3456" fmla="*/ 3836493 h 14570476"/>
              <a:gd name="connsiteX3457" fmla="*/ 15800065 w 22290864"/>
              <a:gd name="connsiteY3457" fmla="*/ 3827526 h 14570476"/>
              <a:gd name="connsiteX3458" fmla="*/ 15850526 w 22290864"/>
              <a:gd name="connsiteY3458" fmla="*/ 3840005 h 14570476"/>
              <a:gd name="connsiteX3459" fmla="*/ 15870302 w 22290864"/>
              <a:gd name="connsiteY3459" fmla="*/ 3845653 h 14570476"/>
              <a:gd name="connsiteX3460" fmla="*/ 15876122 w 22290864"/>
              <a:gd name="connsiteY3460" fmla="*/ 3847301 h 14570476"/>
              <a:gd name="connsiteX3461" fmla="*/ 15875750 w 22290864"/>
              <a:gd name="connsiteY3461" fmla="*/ 3849645 h 14570476"/>
              <a:gd name="connsiteX3462" fmla="*/ 15874488 w 22290864"/>
              <a:gd name="connsiteY3462" fmla="*/ 3911137 h 14570476"/>
              <a:gd name="connsiteX3463" fmla="*/ 15874643 w 22290864"/>
              <a:gd name="connsiteY3463" fmla="*/ 3917502 h 14570476"/>
              <a:gd name="connsiteX3464" fmla="*/ 15861400 w 22290864"/>
              <a:gd name="connsiteY3464" fmla="*/ 3911020 h 14570476"/>
              <a:gd name="connsiteX3465" fmla="*/ 15843236 w 22290864"/>
              <a:gd name="connsiteY3465" fmla="*/ 3904566 h 14570476"/>
              <a:gd name="connsiteX3466" fmla="*/ 15830754 w 22290864"/>
              <a:gd name="connsiteY3466" fmla="*/ 3912732 h 14570476"/>
              <a:gd name="connsiteX3467" fmla="*/ 15826684 w 22290864"/>
              <a:gd name="connsiteY3467" fmla="*/ 3923893 h 14570476"/>
              <a:gd name="connsiteX3468" fmla="*/ 15842756 w 22290864"/>
              <a:gd name="connsiteY3468" fmla="*/ 3965395 h 14570476"/>
              <a:gd name="connsiteX3469" fmla="*/ 15853091 w 22290864"/>
              <a:gd name="connsiteY3469" fmla="*/ 3966554 h 14570476"/>
              <a:gd name="connsiteX3470" fmla="*/ 15868019 w 22290864"/>
              <a:gd name="connsiteY3470" fmla="*/ 3955322 h 14570476"/>
              <a:gd name="connsiteX3471" fmla="*/ 15877468 w 22290864"/>
              <a:gd name="connsiteY3471" fmla="*/ 3944663 h 14570476"/>
              <a:gd name="connsiteX3472" fmla="*/ 15879564 w 22290864"/>
              <a:gd name="connsiteY3472" fmla="*/ 3943123 h 14570476"/>
              <a:gd name="connsiteX3473" fmla="*/ 15880122 w 22290864"/>
              <a:gd name="connsiteY3473" fmla="*/ 3945185 h 14570476"/>
              <a:gd name="connsiteX3474" fmla="*/ 15882458 w 22290864"/>
              <a:gd name="connsiteY3474" fmla="*/ 3953823 h 14570476"/>
              <a:gd name="connsiteX3475" fmla="*/ 15901987 w 22290864"/>
              <a:gd name="connsiteY3475" fmla="*/ 4003852 h 14570476"/>
              <a:gd name="connsiteX3476" fmla="*/ 15904830 w 22290864"/>
              <a:gd name="connsiteY3476" fmla="*/ 4009512 h 14570476"/>
              <a:gd name="connsiteX3477" fmla="*/ 15899382 w 22290864"/>
              <a:gd name="connsiteY3477" fmla="*/ 4013826 h 14570476"/>
              <a:gd name="connsiteX3478" fmla="*/ 15833773 w 22290864"/>
              <a:gd name="connsiteY3478" fmla="*/ 4054512 h 14570476"/>
              <a:gd name="connsiteX3479" fmla="*/ 15812816 w 22290864"/>
              <a:gd name="connsiteY3479" fmla="*/ 4053138 h 14570476"/>
              <a:gd name="connsiteX3480" fmla="*/ 15787121 w 22290864"/>
              <a:gd name="connsiteY3480" fmla="*/ 4055467 h 14570476"/>
              <a:gd name="connsiteX3481" fmla="*/ 15776540 w 22290864"/>
              <a:gd name="connsiteY3481" fmla="*/ 4073770 h 14570476"/>
              <a:gd name="connsiteX3482" fmla="*/ 15780080 w 22290864"/>
              <a:gd name="connsiteY3482" fmla="*/ 4094417 h 14570476"/>
              <a:gd name="connsiteX3483" fmla="*/ 15812667 w 22290864"/>
              <a:gd name="connsiteY3483" fmla="*/ 4128485 h 14570476"/>
              <a:gd name="connsiteX3484" fmla="*/ 15823073 w 22290864"/>
              <a:gd name="connsiteY3484" fmla="*/ 4129103 h 14570476"/>
              <a:gd name="connsiteX3485" fmla="*/ 15840368 w 22290864"/>
              <a:gd name="connsiteY3485" fmla="*/ 4116244 h 14570476"/>
              <a:gd name="connsiteX3486" fmla="*/ 15844841 w 22290864"/>
              <a:gd name="connsiteY3486" fmla="*/ 4102204 h 14570476"/>
              <a:gd name="connsiteX3487" fmla="*/ 15850213 w 22290864"/>
              <a:gd name="connsiteY3487" fmla="*/ 4087237 h 14570476"/>
              <a:gd name="connsiteX3488" fmla="*/ 15867360 w 22290864"/>
              <a:gd name="connsiteY3488" fmla="*/ 4070902 h 14570476"/>
              <a:gd name="connsiteX3489" fmla="*/ 15890497 w 22290864"/>
              <a:gd name="connsiteY3489" fmla="*/ 4057692 h 14570476"/>
              <a:gd name="connsiteX3490" fmla="*/ 15917084 w 22290864"/>
              <a:gd name="connsiteY3490" fmla="*/ 4042996 h 14570476"/>
              <a:gd name="connsiteX3491" fmla="*/ 15924054 w 22290864"/>
              <a:gd name="connsiteY3491" fmla="*/ 4039480 h 14570476"/>
              <a:gd name="connsiteX3492" fmla="*/ 15927708 w 22290864"/>
              <a:gd name="connsiteY3492" fmla="*/ 4043698 h 14570476"/>
              <a:gd name="connsiteX3493" fmla="*/ 15967423 w 22290864"/>
              <a:gd name="connsiteY3493" fmla="*/ 4084199 h 14570476"/>
              <a:gd name="connsiteX3494" fmla="*/ 15971542 w 22290864"/>
              <a:gd name="connsiteY3494" fmla="*/ 4087564 h 14570476"/>
              <a:gd name="connsiteX3495" fmla="*/ 15970003 w 22290864"/>
              <a:gd name="connsiteY3495" fmla="*/ 4088561 h 14570476"/>
              <a:gd name="connsiteX3496" fmla="*/ 15955243 w 22290864"/>
              <a:gd name="connsiteY3496" fmla="*/ 4093413 h 14570476"/>
              <a:gd name="connsiteX3497" fmla="*/ 15937547 w 22290864"/>
              <a:gd name="connsiteY3497" fmla="*/ 4102269 h 14570476"/>
              <a:gd name="connsiteX3498" fmla="*/ 15939350 w 22290864"/>
              <a:gd name="connsiteY3498" fmla="*/ 4126552 h 14570476"/>
              <a:gd name="connsiteX3499" fmla="*/ 15951371 w 22290864"/>
              <a:gd name="connsiteY3499" fmla="*/ 4138496 h 14570476"/>
              <a:gd name="connsiteX3500" fmla="*/ 15977008 w 22290864"/>
              <a:gd name="connsiteY3500" fmla="*/ 4146274 h 14570476"/>
              <a:gd name="connsiteX3501" fmla="*/ 15988660 w 22290864"/>
              <a:gd name="connsiteY3501" fmla="*/ 4138495 h 14570476"/>
              <a:gd name="connsiteX3502" fmla="*/ 15991329 w 22290864"/>
              <a:gd name="connsiteY3502" fmla="*/ 4122240 h 14570476"/>
              <a:gd name="connsiteX3503" fmla="*/ 15990476 w 22290864"/>
              <a:gd name="connsiteY3503" fmla="*/ 4106589 h 14570476"/>
              <a:gd name="connsiteX3504" fmla="*/ 15995108 w 22290864"/>
              <a:gd name="connsiteY3504" fmla="*/ 4103922 h 14570476"/>
              <a:gd name="connsiteX3505" fmla="*/ 16051986 w 22290864"/>
              <a:gd name="connsiteY3505" fmla="*/ 4130079 h 14570476"/>
              <a:gd name="connsiteX3506" fmla="*/ 16057775 w 22290864"/>
              <a:gd name="connsiteY3506" fmla="*/ 4132263 h 14570476"/>
              <a:gd name="connsiteX3507" fmla="*/ 16051482 w 22290864"/>
              <a:gd name="connsiteY3507" fmla="*/ 4170351 h 14570476"/>
              <a:gd name="connsiteX3508" fmla="*/ 16038556 w 22290864"/>
              <a:gd name="connsiteY3508" fmla="*/ 4218901 h 14570476"/>
              <a:gd name="connsiteX3509" fmla="*/ 16022847 w 22290864"/>
              <a:gd name="connsiteY3509" fmla="*/ 4232465 h 14570476"/>
              <a:gd name="connsiteX3510" fmla="*/ 16010035 w 22290864"/>
              <a:gd name="connsiteY3510" fmla="*/ 4243212 h 14570476"/>
              <a:gd name="connsiteX3511" fmla="*/ 16006121 w 22290864"/>
              <a:gd name="connsiteY3511" fmla="*/ 4260983 h 14570476"/>
              <a:gd name="connsiteX3512" fmla="*/ 16018104 w 22290864"/>
              <a:gd name="connsiteY3512" fmla="*/ 4278634 h 14570476"/>
              <a:gd name="connsiteX3513" fmla="*/ 16057244 w 22290864"/>
              <a:gd name="connsiteY3513" fmla="*/ 4290611 h 14570476"/>
              <a:gd name="connsiteX3514" fmla="*/ 16064244 w 22290864"/>
              <a:gd name="connsiteY3514" fmla="*/ 4289656 h 14570476"/>
              <a:gd name="connsiteX3515" fmla="*/ 14806669 w 22290864"/>
              <a:gd name="connsiteY3515" fmla="*/ 4554828 h 14570476"/>
              <a:gd name="connsiteX3516" fmla="*/ 14835526 w 22290864"/>
              <a:gd name="connsiteY3516" fmla="*/ 4549516 h 14570476"/>
              <a:gd name="connsiteX3517" fmla="*/ 14846322 w 22290864"/>
              <a:gd name="connsiteY3517" fmla="*/ 4529526 h 14570476"/>
              <a:gd name="connsiteX3518" fmla="*/ 14842641 w 22290864"/>
              <a:gd name="connsiteY3518" fmla="*/ 4522904 h 14570476"/>
              <a:gd name="connsiteX3519" fmla="*/ 14834414 w 22290864"/>
              <a:gd name="connsiteY3519" fmla="*/ 4517666 h 14570476"/>
              <a:gd name="connsiteX3520" fmla="*/ 14819960 w 22290864"/>
              <a:gd name="connsiteY3520" fmla="*/ 4507584 h 14570476"/>
              <a:gd name="connsiteX3521" fmla="*/ 14808719 w 22290864"/>
              <a:gd name="connsiteY3521" fmla="*/ 4479713 h 14570476"/>
              <a:gd name="connsiteX3522" fmla="*/ 14801752 w 22290864"/>
              <a:gd name="connsiteY3522" fmla="*/ 4458932 h 14570476"/>
              <a:gd name="connsiteX3523" fmla="*/ 14804100 w 22290864"/>
              <a:gd name="connsiteY3523" fmla="*/ 4457598 h 14570476"/>
              <a:gd name="connsiteX3524" fmla="*/ 14834142 w 22290864"/>
              <a:gd name="connsiteY3524" fmla="*/ 4437039 h 14570476"/>
              <a:gd name="connsiteX3525" fmla="*/ 14836267 w 22290864"/>
              <a:gd name="connsiteY3525" fmla="*/ 4435236 h 14570476"/>
              <a:gd name="connsiteX3526" fmla="*/ 14837008 w 22290864"/>
              <a:gd name="connsiteY3526" fmla="*/ 4436669 h 14570476"/>
              <a:gd name="connsiteX3527" fmla="*/ 14838664 w 22290864"/>
              <a:gd name="connsiteY3527" fmla="*/ 4446726 h 14570476"/>
              <a:gd name="connsiteX3528" fmla="*/ 14842344 w 22290864"/>
              <a:gd name="connsiteY3528" fmla="*/ 4458289 h 14570476"/>
              <a:gd name="connsiteX3529" fmla="*/ 14849410 w 22290864"/>
              <a:gd name="connsiteY3529" fmla="*/ 4461378 h 14570476"/>
              <a:gd name="connsiteX3530" fmla="*/ 14856871 w 22290864"/>
              <a:gd name="connsiteY3530" fmla="*/ 4459822 h 14570476"/>
              <a:gd name="connsiteX3531" fmla="*/ 14872757 w 22290864"/>
              <a:gd name="connsiteY3531" fmla="*/ 4437287 h 14570476"/>
              <a:gd name="connsiteX3532" fmla="*/ 14869570 w 22290864"/>
              <a:gd name="connsiteY3532" fmla="*/ 4431258 h 14570476"/>
              <a:gd name="connsiteX3533" fmla="*/ 14864308 w 22290864"/>
              <a:gd name="connsiteY3533" fmla="*/ 4428070 h 14570476"/>
              <a:gd name="connsiteX3534" fmla="*/ 14858527 w 22290864"/>
              <a:gd name="connsiteY3534" fmla="*/ 4427576 h 14570476"/>
              <a:gd name="connsiteX3535" fmla="*/ 14852079 w 22290864"/>
              <a:gd name="connsiteY3535" fmla="*/ 4426983 h 14570476"/>
              <a:gd name="connsiteX3536" fmla="*/ 14846915 w 22290864"/>
              <a:gd name="connsiteY3536" fmla="*/ 4425056 h 14570476"/>
              <a:gd name="connsiteX3537" fmla="*/ 14848595 w 22290864"/>
              <a:gd name="connsiteY3537" fmla="*/ 4422807 h 14570476"/>
              <a:gd name="connsiteX3538" fmla="*/ 14870929 w 22290864"/>
              <a:gd name="connsiteY3538" fmla="*/ 4390586 h 14570476"/>
              <a:gd name="connsiteX3539" fmla="*/ 14871893 w 22290864"/>
              <a:gd name="connsiteY3539" fmla="*/ 4388832 h 14570476"/>
              <a:gd name="connsiteX3540" fmla="*/ 14881651 w 22290864"/>
              <a:gd name="connsiteY3540" fmla="*/ 4392217 h 14570476"/>
              <a:gd name="connsiteX3541" fmla="*/ 14914313 w 22290864"/>
              <a:gd name="connsiteY3541" fmla="*/ 4404102 h 14570476"/>
              <a:gd name="connsiteX3542" fmla="*/ 14925183 w 22290864"/>
              <a:gd name="connsiteY3542" fmla="*/ 4412083 h 14570476"/>
              <a:gd name="connsiteX3543" fmla="*/ 14930298 w 22290864"/>
              <a:gd name="connsiteY3543" fmla="*/ 4421918 h 14570476"/>
              <a:gd name="connsiteX3544" fmla="*/ 14941984 w 22290864"/>
              <a:gd name="connsiteY3544" fmla="*/ 4433556 h 14570476"/>
              <a:gd name="connsiteX3545" fmla="*/ 14959451 w 22290864"/>
              <a:gd name="connsiteY3545" fmla="*/ 4426242 h 14570476"/>
              <a:gd name="connsiteX3546" fmla="*/ 14968493 w 22290864"/>
              <a:gd name="connsiteY3546" fmla="*/ 4407117 h 14570476"/>
              <a:gd name="connsiteX3547" fmla="*/ 14968468 w 22290864"/>
              <a:gd name="connsiteY3547" fmla="*/ 4396368 h 14570476"/>
              <a:gd name="connsiteX3548" fmla="*/ 14958240 w 22290864"/>
              <a:gd name="connsiteY3548" fmla="*/ 4385125 h 14570476"/>
              <a:gd name="connsiteX3549" fmla="*/ 14944232 w 22290864"/>
              <a:gd name="connsiteY3549" fmla="*/ 4386929 h 14570476"/>
              <a:gd name="connsiteX3550" fmla="*/ 14932422 w 22290864"/>
              <a:gd name="connsiteY3550" fmla="*/ 4389944 h 14570476"/>
              <a:gd name="connsiteX3551" fmla="*/ 14916611 w 22290864"/>
              <a:gd name="connsiteY3551" fmla="*/ 4385941 h 14570476"/>
              <a:gd name="connsiteX3552" fmla="*/ 14880466 w 22290864"/>
              <a:gd name="connsiteY3552" fmla="*/ 4368644 h 14570476"/>
              <a:gd name="connsiteX3553" fmla="*/ 14881503 w 22290864"/>
              <a:gd name="connsiteY3553" fmla="*/ 4365037 h 14570476"/>
              <a:gd name="connsiteX3554" fmla="*/ 14888471 w 22290864"/>
              <a:gd name="connsiteY3554" fmla="*/ 4327059 h 14570476"/>
              <a:gd name="connsiteX3555" fmla="*/ 14891213 w 22290864"/>
              <a:gd name="connsiteY3555" fmla="*/ 4324786 h 14570476"/>
              <a:gd name="connsiteX3556" fmla="*/ 14898328 w 22290864"/>
              <a:gd name="connsiteY3556" fmla="*/ 4330197 h 14570476"/>
              <a:gd name="connsiteX3557" fmla="*/ 14902924 w 22290864"/>
              <a:gd name="connsiteY3557" fmla="*/ 4334101 h 14570476"/>
              <a:gd name="connsiteX3558" fmla="*/ 14916364 w 22290864"/>
              <a:gd name="connsiteY3558" fmla="*/ 4332100 h 14570476"/>
              <a:gd name="connsiteX3559" fmla="*/ 14918883 w 22290864"/>
              <a:gd name="connsiteY3559" fmla="*/ 4303412 h 14570476"/>
              <a:gd name="connsiteX3560" fmla="*/ 14913423 w 22290864"/>
              <a:gd name="connsiteY3560" fmla="*/ 4297852 h 14570476"/>
              <a:gd name="connsiteX3561" fmla="*/ 14906926 w 22290864"/>
              <a:gd name="connsiteY3561" fmla="*/ 4296889 h 14570476"/>
              <a:gd name="connsiteX3562" fmla="*/ 14897414 w 22290864"/>
              <a:gd name="connsiteY3562" fmla="*/ 4302992 h 14570476"/>
              <a:gd name="connsiteX3563" fmla="*/ 14893437 w 22290864"/>
              <a:gd name="connsiteY3563" fmla="*/ 4306476 h 14570476"/>
              <a:gd name="connsiteX3564" fmla="*/ 14888841 w 22290864"/>
              <a:gd name="connsiteY3564" fmla="*/ 4308725 h 14570476"/>
              <a:gd name="connsiteX3565" fmla="*/ 14888075 w 22290864"/>
              <a:gd name="connsiteY3565" fmla="*/ 4303288 h 14570476"/>
              <a:gd name="connsiteX3566" fmla="*/ 14884740 w 22290864"/>
              <a:gd name="connsiteY3566" fmla="*/ 4282286 h 14570476"/>
              <a:gd name="connsiteX3567" fmla="*/ 14881331 w 22290864"/>
              <a:gd name="connsiteY3567" fmla="*/ 4269808 h 14570476"/>
              <a:gd name="connsiteX3568" fmla="*/ 14880984 w 22290864"/>
              <a:gd name="connsiteY3568" fmla="*/ 4268819 h 14570476"/>
              <a:gd name="connsiteX3569" fmla="*/ 14884468 w 22290864"/>
              <a:gd name="connsiteY3569" fmla="*/ 4267139 h 14570476"/>
              <a:gd name="connsiteX3570" fmla="*/ 14909816 w 22290864"/>
              <a:gd name="connsiteY3570" fmla="*/ 4255056 h 14570476"/>
              <a:gd name="connsiteX3571" fmla="*/ 14927975 w 22290864"/>
              <a:gd name="connsiteY3571" fmla="*/ 4248064 h 14570476"/>
              <a:gd name="connsiteX3572" fmla="*/ 14930322 w 22290864"/>
              <a:gd name="connsiteY3572" fmla="*/ 4247792 h 14570476"/>
              <a:gd name="connsiteX3573" fmla="*/ 14938055 w 22290864"/>
              <a:gd name="connsiteY3573" fmla="*/ 4248805 h 14570476"/>
              <a:gd name="connsiteX3574" fmla="*/ 14944158 w 22290864"/>
              <a:gd name="connsiteY3574" fmla="*/ 4251028 h 14570476"/>
              <a:gd name="connsiteX3575" fmla="*/ 14950062 w 22290864"/>
              <a:gd name="connsiteY3575" fmla="*/ 4253154 h 14570476"/>
              <a:gd name="connsiteX3576" fmla="*/ 14963947 w 22290864"/>
              <a:gd name="connsiteY3576" fmla="*/ 4249176 h 14570476"/>
              <a:gd name="connsiteX3577" fmla="*/ 14968691 w 22290864"/>
              <a:gd name="connsiteY3577" fmla="*/ 4236327 h 14570476"/>
              <a:gd name="connsiteX3578" fmla="*/ 14957030 w 22290864"/>
              <a:gd name="connsiteY3578" fmla="*/ 4208850 h 14570476"/>
              <a:gd name="connsiteX3579" fmla="*/ 14944627 w 22290864"/>
              <a:gd name="connsiteY3579" fmla="*/ 4203785 h 14570476"/>
              <a:gd name="connsiteX3580" fmla="*/ 14934720 w 22290864"/>
              <a:gd name="connsiteY3580" fmla="*/ 4208628 h 14570476"/>
              <a:gd name="connsiteX3581" fmla="*/ 14929729 w 22290864"/>
              <a:gd name="connsiteY3581" fmla="*/ 4217375 h 14570476"/>
              <a:gd name="connsiteX3582" fmla="*/ 14922935 w 22290864"/>
              <a:gd name="connsiteY3582" fmla="*/ 4228172 h 14570476"/>
              <a:gd name="connsiteX3583" fmla="*/ 14902899 w 22290864"/>
              <a:gd name="connsiteY3583" fmla="*/ 4238056 h 14570476"/>
              <a:gd name="connsiteX3584" fmla="*/ 14873004 w 22290864"/>
              <a:gd name="connsiteY3584" fmla="*/ 4248434 h 14570476"/>
              <a:gd name="connsiteX3585" fmla="*/ 14871868 w 22290864"/>
              <a:gd name="connsiteY3585" fmla="*/ 4246655 h 14570476"/>
              <a:gd name="connsiteX3586" fmla="*/ 14852079 w 22290864"/>
              <a:gd name="connsiteY3586" fmla="*/ 4216732 h 14570476"/>
              <a:gd name="connsiteX3587" fmla="*/ 14848817 w 22290864"/>
              <a:gd name="connsiteY3587" fmla="*/ 4212828 h 14570476"/>
              <a:gd name="connsiteX3588" fmla="*/ 14848224 w 22290864"/>
              <a:gd name="connsiteY3588" fmla="*/ 4212111 h 14570476"/>
              <a:gd name="connsiteX3589" fmla="*/ 14849385 w 22290864"/>
              <a:gd name="connsiteY3589" fmla="*/ 4211593 h 14570476"/>
              <a:gd name="connsiteX3590" fmla="*/ 14858552 w 22290864"/>
              <a:gd name="connsiteY3590" fmla="*/ 4210234 h 14570476"/>
              <a:gd name="connsiteX3591" fmla="*/ 14867421 w 22290864"/>
              <a:gd name="connsiteY3591" fmla="*/ 4208973 h 14570476"/>
              <a:gd name="connsiteX3592" fmla="*/ 14873252 w 22290864"/>
              <a:gd name="connsiteY3592" fmla="*/ 4201116 h 14570476"/>
              <a:gd name="connsiteX3593" fmla="*/ 14857835 w 22290864"/>
              <a:gd name="connsiteY3593" fmla="*/ 4177790 h 14570476"/>
              <a:gd name="connsiteX3594" fmla="*/ 14850645 w 22290864"/>
              <a:gd name="connsiteY3594" fmla="*/ 4175962 h 14570476"/>
              <a:gd name="connsiteX3595" fmla="*/ 14841973 w 22290864"/>
              <a:gd name="connsiteY3595" fmla="*/ 4180558 h 14570476"/>
              <a:gd name="connsiteX3596" fmla="*/ 14839627 w 22290864"/>
              <a:gd name="connsiteY3596" fmla="*/ 4190170 h 14570476"/>
              <a:gd name="connsiteX3597" fmla="*/ 14839058 w 22290864"/>
              <a:gd name="connsiteY3597" fmla="*/ 4196718 h 14570476"/>
              <a:gd name="connsiteX3598" fmla="*/ 14837502 w 22290864"/>
              <a:gd name="connsiteY3598" fmla="*/ 4201240 h 14570476"/>
              <a:gd name="connsiteX3599" fmla="*/ 14834759 w 22290864"/>
              <a:gd name="connsiteY3599" fmla="*/ 4198942 h 14570476"/>
              <a:gd name="connsiteX3600" fmla="*/ 14805606 w 22290864"/>
              <a:gd name="connsiteY3600" fmla="*/ 4178655 h 14570476"/>
              <a:gd name="connsiteX3601" fmla="*/ 14802221 w 22290864"/>
              <a:gd name="connsiteY3601" fmla="*/ 4176308 h 14570476"/>
              <a:gd name="connsiteX3602" fmla="*/ 14805063 w 22290864"/>
              <a:gd name="connsiteY3602" fmla="*/ 4168253 h 14570476"/>
              <a:gd name="connsiteX3603" fmla="*/ 14818626 w 22290864"/>
              <a:gd name="connsiteY3603" fmla="*/ 4132350 h 14570476"/>
              <a:gd name="connsiteX3604" fmla="*/ 14827273 w 22290864"/>
              <a:gd name="connsiteY3604" fmla="*/ 4123603 h 14570476"/>
              <a:gd name="connsiteX3605" fmla="*/ 14833327 w 22290864"/>
              <a:gd name="connsiteY3605" fmla="*/ 4120737 h 14570476"/>
              <a:gd name="connsiteX3606" fmla="*/ 14842443 w 22290864"/>
              <a:gd name="connsiteY3606" fmla="*/ 4115474 h 14570476"/>
              <a:gd name="connsiteX3607" fmla="*/ 14846569 w 22290864"/>
              <a:gd name="connsiteY3607" fmla="*/ 4105121 h 14570476"/>
              <a:gd name="connsiteX3608" fmla="*/ 14843011 w 22290864"/>
              <a:gd name="connsiteY3608" fmla="*/ 4095311 h 14570476"/>
              <a:gd name="connsiteX3609" fmla="*/ 14826014 w 22290864"/>
              <a:gd name="connsiteY3609" fmla="*/ 4083648 h 14570476"/>
              <a:gd name="connsiteX3610" fmla="*/ 14815167 w 22290864"/>
              <a:gd name="connsiteY3610" fmla="*/ 4081721 h 14570476"/>
              <a:gd name="connsiteX3611" fmla="*/ 14808744 w 22290864"/>
              <a:gd name="connsiteY3611" fmla="*/ 4082116 h 14570476"/>
              <a:gd name="connsiteX3612" fmla="*/ 14801579 w 22290864"/>
              <a:gd name="connsiteY3612" fmla="*/ 4086070 h 14570476"/>
              <a:gd name="connsiteX3613" fmla="*/ 14798689 w 22290864"/>
              <a:gd name="connsiteY3613" fmla="*/ 4090048 h 14570476"/>
              <a:gd name="connsiteX3614" fmla="*/ 14797206 w 22290864"/>
              <a:gd name="connsiteY3614" fmla="*/ 4097486 h 14570476"/>
              <a:gd name="connsiteX3615" fmla="*/ 14800221 w 22290864"/>
              <a:gd name="connsiteY3615" fmla="*/ 4107962 h 14570476"/>
              <a:gd name="connsiteX3616" fmla="*/ 14801679 w 22290864"/>
              <a:gd name="connsiteY3616" fmla="*/ 4126123 h 14570476"/>
              <a:gd name="connsiteX3617" fmla="*/ 14789128 w 22290864"/>
              <a:gd name="connsiteY3617" fmla="*/ 4153798 h 14570476"/>
              <a:gd name="connsiteX3618" fmla="*/ 14783667 w 22290864"/>
              <a:gd name="connsiteY3618" fmla="*/ 4165090 h 14570476"/>
              <a:gd name="connsiteX3619" fmla="*/ 14782111 w 22290864"/>
              <a:gd name="connsiteY3619" fmla="*/ 4168351 h 14570476"/>
              <a:gd name="connsiteX3620" fmla="*/ 14779937 w 22290864"/>
              <a:gd name="connsiteY3620" fmla="*/ 4167610 h 14570476"/>
              <a:gd name="connsiteX3621" fmla="*/ 14742137 w 22290864"/>
              <a:gd name="connsiteY3621" fmla="*/ 4160198 h 14570476"/>
              <a:gd name="connsiteX3622" fmla="*/ 14737912 w 22290864"/>
              <a:gd name="connsiteY3622" fmla="*/ 4159876 h 14570476"/>
              <a:gd name="connsiteX3623" fmla="*/ 14738505 w 22290864"/>
              <a:gd name="connsiteY3623" fmla="*/ 4158493 h 14570476"/>
              <a:gd name="connsiteX3624" fmla="*/ 14743768 w 22290864"/>
              <a:gd name="connsiteY3624" fmla="*/ 4151253 h 14570476"/>
              <a:gd name="connsiteX3625" fmla="*/ 14749475 w 22290864"/>
              <a:gd name="connsiteY3625" fmla="*/ 4140800 h 14570476"/>
              <a:gd name="connsiteX3626" fmla="*/ 14745719 w 22290864"/>
              <a:gd name="connsiteY3626" fmla="*/ 4132400 h 14570476"/>
              <a:gd name="connsiteX3627" fmla="*/ 14730081 w 22290864"/>
              <a:gd name="connsiteY3627" fmla="*/ 4127334 h 14570476"/>
              <a:gd name="connsiteX3628" fmla="*/ 14714614 w 22290864"/>
              <a:gd name="connsiteY3628" fmla="*/ 4132251 h 14570476"/>
              <a:gd name="connsiteX3629" fmla="*/ 14711007 w 22290864"/>
              <a:gd name="connsiteY3629" fmla="*/ 4141320 h 14570476"/>
              <a:gd name="connsiteX3630" fmla="*/ 14716986 w 22290864"/>
              <a:gd name="connsiteY3630" fmla="*/ 4151549 h 14570476"/>
              <a:gd name="connsiteX3631" fmla="*/ 14720716 w 22290864"/>
              <a:gd name="connsiteY3631" fmla="*/ 4156021 h 14570476"/>
              <a:gd name="connsiteX3632" fmla="*/ 14722520 w 22290864"/>
              <a:gd name="connsiteY3632" fmla="*/ 4159827 h 14570476"/>
              <a:gd name="connsiteX3633" fmla="*/ 14718716 w 22290864"/>
              <a:gd name="connsiteY3633" fmla="*/ 4160222 h 14570476"/>
              <a:gd name="connsiteX3634" fmla="*/ 14683188 w 22290864"/>
              <a:gd name="connsiteY3634" fmla="*/ 4167067 h 14570476"/>
              <a:gd name="connsiteX3635" fmla="*/ 14680446 w 22290864"/>
              <a:gd name="connsiteY3635" fmla="*/ 4167833 h 14570476"/>
              <a:gd name="connsiteX3636" fmla="*/ 14668884 w 22290864"/>
              <a:gd name="connsiteY3636" fmla="*/ 4143667 h 14570476"/>
              <a:gd name="connsiteX3637" fmla="*/ 14660286 w 22290864"/>
              <a:gd name="connsiteY3637" fmla="*/ 4119304 h 14570476"/>
              <a:gd name="connsiteX3638" fmla="*/ 14663696 w 22290864"/>
              <a:gd name="connsiteY3638" fmla="*/ 4105985 h 14570476"/>
              <a:gd name="connsiteX3639" fmla="*/ 14666042 w 22290864"/>
              <a:gd name="connsiteY3639" fmla="*/ 4096720 h 14570476"/>
              <a:gd name="connsiteX3640" fmla="*/ 14665351 w 22290864"/>
              <a:gd name="connsiteY3640" fmla="*/ 4092519 h 14570476"/>
              <a:gd name="connsiteX3641" fmla="*/ 14643856 w 22290864"/>
              <a:gd name="connsiteY3641" fmla="*/ 4082264 h 14570476"/>
              <a:gd name="connsiteX3642" fmla="*/ 14621473 w 22290864"/>
              <a:gd name="connsiteY3642" fmla="*/ 4093458 h 14570476"/>
              <a:gd name="connsiteX3643" fmla="*/ 14617149 w 22290864"/>
              <a:gd name="connsiteY3643" fmla="*/ 4099882 h 14570476"/>
              <a:gd name="connsiteX3644" fmla="*/ 14624832 w 22290864"/>
              <a:gd name="connsiteY3644" fmla="*/ 4118513 h 14570476"/>
              <a:gd name="connsiteX3645" fmla="*/ 14630515 w 22290864"/>
              <a:gd name="connsiteY3645" fmla="*/ 4121181 h 14570476"/>
              <a:gd name="connsiteX3646" fmla="*/ 14639706 w 22290864"/>
              <a:gd name="connsiteY3646" fmla="*/ 4126716 h 14570476"/>
              <a:gd name="connsiteX3647" fmla="*/ 14652306 w 22290864"/>
              <a:gd name="connsiteY3647" fmla="*/ 4152686 h 14570476"/>
              <a:gd name="connsiteX3648" fmla="*/ 14654777 w 22290864"/>
              <a:gd name="connsiteY3648" fmla="*/ 4159728 h 14570476"/>
              <a:gd name="connsiteX3649" fmla="*/ 14658433 w 22290864"/>
              <a:gd name="connsiteY3649" fmla="*/ 4170229 h 14570476"/>
              <a:gd name="connsiteX3650" fmla="*/ 14660483 w 22290864"/>
              <a:gd name="connsiteY3650" fmla="*/ 4176184 h 14570476"/>
              <a:gd name="connsiteX3651" fmla="*/ 14658433 w 22290864"/>
              <a:gd name="connsiteY3651" fmla="*/ 4177222 h 14570476"/>
              <a:gd name="connsiteX3652" fmla="*/ 14628316 w 22290864"/>
              <a:gd name="connsiteY3652" fmla="*/ 4197508 h 14570476"/>
              <a:gd name="connsiteX3653" fmla="*/ 14625302 w 22290864"/>
              <a:gd name="connsiteY3653" fmla="*/ 4199386 h 14570476"/>
              <a:gd name="connsiteX3654" fmla="*/ 14623943 w 22290864"/>
              <a:gd name="connsiteY3654" fmla="*/ 4189997 h 14570476"/>
              <a:gd name="connsiteX3655" fmla="*/ 14623474 w 22290864"/>
              <a:gd name="connsiteY3655" fmla="*/ 4183572 h 14570476"/>
              <a:gd name="connsiteX3656" fmla="*/ 14620435 w 22290864"/>
              <a:gd name="connsiteY3656" fmla="*/ 4178680 h 14570476"/>
              <a:gd name="connsiteX3657" fmla="*/ 14605068 w 22290864"/>
              <a:gd name="connsiteY3657" fmla="*/ 4177469 h 14570476"/>
              <a:gd name="connsiteX3658" fmla="*/ 14589874 w 22290864"/>
              <a:gd name="connsiteY3658" fmla="*/ 4199559 h 14570476"/>
              <a:gd name="connsiteX3659" fmla="*/ 14598150 w 22290864"/>
              <a:gd name="connsiteY3659" fmla="*/ 4208776 h 14570476"/>
              <a:gd name="connsiteX3660" fmla="*/ 14604450 w 22290864"/>
              <a:gd name="connsiteY3660" fmla="*/ 4209393 h 14570476"/>
              <a:gd name="connsiteX3661" fmla="*/ 14613221 w 22290864"/>
              <a:gd name="connsiteY3661" fmla="*/ 4210678 h 14570476"/>
              <a:gd name="connsiteX3662" fmla="*/ 14614036 w 22290864"/>
              <a:gd name="connsiteY3662" fmla="*/ 4211024 h 14570476"/>
              <a:gd name="connsiteX3663" fmla="*/ 14610899 w 22290864"/>
              <a:gd name="connsiteY3663" fmla="*/ 4214829 h 14570476"/>
              <a:gd name="connsiteX3664" fmla="*/ 14590516 w 22290864"/>
              <a:gd name="connsiteY3664" fmla="*/ 4244802 h 14570476"/>
              <a:gd name="connsiteX3665" fmla="*/ 14588762 w 22290864"/>
              <a:gd name="connsiteY3665" fmla="*/ 4247940 h 14570476"/>
              <a:gd name="connsiteX3666" fmla="*/ 14555606 w 22290864"/>
              <a:gd name="connsiteY3666" fmla="*/ 4236178 h 14570476"/>
              <a:gd name="connsiteX3667" fmla="*/ 14538485 w 22290864"/>
              <a:gd name="connsiteY3667" fmla="*/ 4226270 h 14570476"/>
              <a:gd name="connsiteX3668" fmla="*/ 14533248 w 22290864"/>
              <a:gd name="connsiteY3668" fmla="*/ 4216707 h 14570476"/>
              <a:gd name="connsiteX3669" fmla="*/ 14530530 w 22290864"/>
              <a:gd name="connsiteY3669" fmla="*/ 4210901 h 14570476"/>
              <a:gd name="connsiteX3670" fmla="*/ 14524971 w 22290864"/>
              <a:gd name="connsiteY3670" fmla="*/ 4205489 h 14570476"/>
              <a:gd name="connsiteX3671" fmla="*/ 14514397 w 22290864"/>
              <a:gd name="connsiteY3671" fmla="*/ 4204081 h 14570476"/>
              <a:gd name="connsiteX3672" fmla="*/ 14495201 w 22290864"/>
              <a:gd name="connsiteY3672" fmla="*/ 4227901 h 14570476"/>
              <a:gd name="connsiteX3673" fmla="*/ 14494335 w 22290864"/>
              <a:gd name="connsiteY3673" fmla="*/ 4234992 h 14570476"/>
              <a:gd name="connsiteX3674" fmla="*/ 14495917 w 22290864"/>
              <a:gd name="connsiteY3674" fmla="*/ 4244975 h 14570476"/>
              <a:gd name="connsiteX3675" fmla="*/ 14505626 w 22290864"/>
              <a:gd name="connsiteY3675" fmla="*/ 4252758 h 14570476"/>
              <a:gd name="connsiteX3676" fmla="*/ 14513334 w 22290864"/>
              <a:gd name="connsiteY3676" fmla="*/ 4252659 h 14570476"/>
              <a:gd name="connsiteX3677" fmla="*/ 14519041 w 22290864"/>
              <a:gd name="connsiteY3677" fmla="*/ 4250682 h 14570476"/>
              <a:gd name="connsiteX3678" fmla="*/ 14536583 w 22290864"/>
              <a:gd name="connsiteY3678" fmla="*/ 4248088 h 14570476"/>
              <a:gd name="connsiteX3679" fmla="*/ 14565909 w 22290864"/>
              <a:gd name="connsiteY3679" fmla="*/ 4260912 h 14570476"/>
              <a:gd name="connsiteX3680" fmla="*/ 14577323 w 22290864"/>
              <a:gd name="connsiteY3680" fmla="*/ 4266398 h 14570476"/>
              <a:gd name="connsiteX3681" fmla="*/ 14580683 w 22290864"/>
              <a:gd name="connsiteY3681" fmla="*/ 4268004 h 14570476"/>
              <a:gd name="connsiteX3682" fmla="*/ 14580214 w 22290864"/>
              <a:gd name="connsiteY3682" fmla="*/ 4269388 h 14570476"/>
              <a:gd name="connsiteX3683" fmla="*/ 14573049 w 22290864"/>
              <a:gd name="connsiteY3683" fmla="*/ 4306575 h 14570476"/>
              <a:gd name="connsiteX3684" fmla="*/ 14572481 w 22290864"/>
              <a:gd name="connsiteY3684" fmla="*/ 4310454 h 14570476"/>
              <a:gd name="connsiteX3685" fmla="*/ 14565119 w 22290864"/>
              <a:gd name="connsiteY3685" fmla="*/ 4305142 h 14570476"/>
              <a:gd name="connsiteX3686" fmla="*/ 14554767 w 22290864"/>
              <a:gd name="connsiteY3686" fmla="*/ 4299335 h 14570476"/>
              <a:gd name="connsiteX3687" fmla="*/ 14546342 w 22290864"/>
              <a:gd name="connsiteY3687" fmla="*/ 4302992 h 14570476"/>
              <a:gd name="connsiteX3688" fmla="*/ 14542710 w 22290864"/>
              <a:gd name="connsiteY3688" fmla="*/ 4309342 h 14570476"/>
              <a:gd name="connsiteX3689" fmla="*/ 14548146 w 22290864"/>
              <a:gd name="connsiteY3689" fmla="*/ 4336201 h 14570476"/>
              <a:gd name="connsiteX3690" fmla="*/ 14554297 w 22290864"/>
              <a:gd name="connsiteY3690" fmla="*/ 4337980 h 14570476"/>
              <a:gd name="connsiteX3691" fmla="*/ 14564525 w 22290864"/>
              <a:gd name="connsiteY3691" fmla="*/ 4332717 h 14570476"/>
              <a:gd name="connsiteX3692" fmla="*/ 14571369 w 22290864"/>
              <a:gd name="connsiteY3692" fmla="*/ 4327232 h 14570476"/>
              <a:gd name="connsiteX3693" fmla="*/ 14572802 w 22290864"/>
              <a:gd name="connsiteY3693" fmla="*/ 4326515 h 14570476"/>
              <a:gd name="connsiteX3694" fmla="*/ 14572926 w 22290864"/>
              <a:gd name="connsiteY3694" fmla="*/ 4327825 h 14570476"/>
              <a:gd name="connsiteX3695" fmla="*/ 14573444 w 22290864"/>
              <a:gd name="connsiteY3695" fmla="*/ 4333310 h 14570476"/>
              <a:gd name="connsiteX3696" fmla="*/ 14580090 w 22290864"/>
              <a:gd name="connsiteY3696" fmla="*/ 4365704 h 14570476"/>
              <a:gd name="connsiteX3697" fmla="*/ 14581227 w 22290864"/>
              <a:gd name="connsiteY3697" fmla="*/ 4369435 h 14570476"/>
              <a:gd name="connsiteX3698" fmla="*/ 14577472 w 22290864"/>
              <a:gd name="connsiteY3698" fmla="*/ 4371486 h 14570476"/>
              <a:gd name="connsiteX3699" fmla="*/ 14533421 w 22290864"/>
              <a:gd name="connsiteY3699" fmla="*/ 4389351 h 14570476"/>
              <a:gd name="connsiteX3700" fmla="*/ 14520845 w 22290864"/>
              <a:gd name="connsiteY3700" fmla="*/ 4386336 h 14570476"/>
              <a:gd name="connsiteX3701" fmla="*/ 14505008 w 22290864"/>
              <a:gd name="connsiteY3701" fmla="*/ 4385076 h 14570476"/>
              <a:gd name="connsiteX3702" fmla="*/ 14496683 w 22290864"/>
              <a:gd name="connsiteY3702" fmla="*/ 4395083 h 14570476"/>
              <a:gd name="connsiteX3703" fmla="*/ 14496682 w 22290864"/>
              <a:gd name="connsiteY3703" fmla="*/ 4407981 h 14570476"/>
              <a:gd name="connsiteX3704" fmla="*/ 14512915 w 22290864"/>
              <a:gd name="connsiteY3704" fmla="*/ 4432048 h 14570476"/>
              <a:gd name="connsiteX3705" fmla="*/ 14519165 w 22290864"/>
              <a:gd name="connsiteY3705" fmla="*/ 4433506 h 14570476"/>
              <a:gd name="connsiteX3706" fmla="*/ 14530999 w 22290864"/>
              <a:gd name="connsiteY3706" fmla="*/ 4427502 h 14570476"/>
              <a:gd name="connsiteX3707" fmla="*/ 14535175 w 22290864"/>
              <a:gd name="connsiteY3707" fmla="*/ 4419446 h 14570476"/>
              <a:gd name="connsiteX3708" fmla="*/ 14539992 w 22290864"/>
              <a:gd name="connsiteY3708" fmla="*/ 4410922 h 14570476"/>
              <a:gd name="connsiteX3709" fmla="*/ 14552098 w 22290864"/>
              <a:gd name="connsiteY3709" fmla="*/ 4402793 h 14570476"/>
              <a:gd name="connsiteX3710" fmla="*/ 14567514 w 22290864"/>
              <a:gd name="connsiteY3710" fmla="*/ 4397183 h 14570476"/>
              <a:gd name="connsiteX3711" fmla="*/ 14585180 w 22290864"/>
              <a:gd name="connsiteY3711" fmla="*/ 4391031 h 14570476"/>
              <a:gd name="connsiteX3712" fmla="*/ 14589775 w 22290864"/>
              <a:gd name="connsiteY3712" fmla="*/ 4389623 h 14570476"/>
              <a:gd name="connsiteX3713" fmla="*/ 14591554 w 22290864"/>
              <a:gd name="connsiteY3713" fmla="*/ 4392563 h 14570476"/>
              <a:gd name="connsiteX3714" fmla="*/ 14611442 w 22290864"/>
              <a:gd name="connsiteY3714" fmla="*/ 4421275 h 14570476"/>
              <a:gd name="connsiteX3715" fmla="*/ 14613592 w 22290864"/>
              <a:gd name="connsiteY3715" fmla="*/ 4423746 h 14570476"/>
              <a:gd name="connsiteX3716" fmla="*/ 14612554 w 22290864"/>
              <a:gd name="connsiteY3716" fmla="*/ 4424191 h 14570476"/>
              <a:gd name="connsiteX3717" fmla="*/ 14603091 w 22290864"/>
              <a:gd name="connsiteY3717" fmla="*/ 4425599 h 14570476"/>
              <a:gd name="connsiteX3718" fmla="*/ 14591431 w 22290864"/>
              <a:gd name="connsiteY3718" fmla="*/ 4429133 h 14570476"/>
              <a:gd name="connsiteX3719" fmla="*/ 14589997 w 22290864"/>
              <a:gd name="connsiteY3719" fmla="*/ 4444057 h 14570476"/>
              <a:gd name="connsiteX3720" fmla="*/ 14596051 w 22290864"/>
              <a:gd name="connsiteY3720" fmla="*/ 4452557 h 14570476"/>
              <a:gd name="connsiteX3721" fmla="*/ 14610800 w 22290864"/>
              <a:gd name="connsiteY3721" fmla="*/ 4459945 h 14570476"/>
              <a:gd name="connsiteX3722" fmla="*/ 14618681 w 22290864"/>
              <a:gd name="connsiteY3722" fmla="*/ 4456436 h 14570476"/>
              <a:gd name="connsiteX3723" fmla="*/ 14621991 w 22290864"/>
              <a:gd name="connsiteY3723" fmla="*/ 4446849 h 14570476"/>
              <a:gd name="connsiteX3724" fmla="*/ 14623104 w 22290864"/>
              <a:gd name="connsiteY3724" fmla="*/ 4437262 h 14570476"/>
              <a:gd name="connsiteX3725" fmla="*/ 14626192 w 22290864"/>
              <a:gd name="connsiteY3725" fmla="*/ 4436125 h 14570476"/>
              <a:gd name="connsiteX3726" fmla="*/ 14657988 w 22290864"/>
              <a:gd name="connsiteY3726" fmla="*/ 4457919 h 14570476"/>
              <a:gd name="connsiteX3727" fmla="*/ 14661274 w 22290864"/>
              <a:gd name="connsiteY3727" fmla="*/ 4459846 h 14570476"/>
              <a:gd name="connsiteX3728" fmla="*/ 14653491 w 22290864"/>
              <a:gd name="connsiteY3728" fmla="*/ 4482307 h 14570476"/>
              <a:gd name="connsiteX3729" fmla="*/ 14640595 w 22290864"/>
              <a:gd name="connsiteY3729" fmla="*/ 4510426 h 14570476"/>
              <a:gd name="connsiteX3730" fmla="*/ 14629650 w 22290864"/>
              <a:gd name="connsiteY3730" fmla="*/ 4517023 h 14570476"/>
              <a:gd name="connsiteX3731" fmla="*/ 14620756 w 22290864"/>
              <a:gd name="connsiteY3731" fmla="*/ 4522212 h 14570476"/>
              <a:gd name="connsiteX3732" fmla="*/ 14616531 w 22290864"/>
              <a:gd name="connsiteY3732" fmla="*/ 4532590 h 14570476"/>
              <a:gd name="connsiteX3733" fmla="*/ 14621967 w 22290864"/>
              <a:gd name="connsiteY3733" fmla="*/ 4544549 h 14570476"/>
              <a:gd name="connsiteX3734" fmla="*/ 14644474 w 22290864"/>
              <a:gd name="connsiteY3734" fmla="*/ 4555891 h 14570476"/>
              <a:gd name="connsiteX3735" fmla="*/ 14648822 w 22290864"/>
              <a:gd name="connsiteY3735" fmla="*/ 4556039 h 14570476"/>
              <a:gd name="connsiteX3736" fmla="*/ 14661546 w 22290864"/>
              <a:gd name="connsiteY3736" fmla="*/ 4551616 h 14570476"/>
              <a:gd name="connsiteX3737" fmla="*/ 14665968 w 22290864"/>
              <a:gd name="connsiteY3737" fmla="*/ 4541090 h 14570476"/>
              <a:gd name="connsiteX3738" fmla="*/ 14663399 w 22290864"/>
              <a:gd name="connsiteY3738" fmla="*/ 4531132 h 14570476"/>
              <a:gd name="connsiteX3739" fmla="*/ 14660508 w 22290864"/>
              <a:gd name="connsiteY3739" fmla="*/ 4521001 h 14570476"/>
              <a:gd name="connsiteX3740" fmla="*/ 14662732 w 22290864"/>
              <a:gd name="connsiteY3740" fmla="*/ 4507881 h 14570476"/>
              <a:gd name="connsiteX3741" fmla="*/ 14673627 w 22290864"/>
              <a:gd name="connsiteY3741" fmla="*/ 4484654 h 14570476"/>
              <a:gd name="connsiteX3742" fmla="*/ 14679606 w 22290864"/>
              <a:gd name="connsiteY3742" fmla="*/ 4472250 h 14570476"/>
              <a:gd name="connsiteX3743" fmla="*/ 14681904 w 22290864"/>
              <a:gd name="connsiteY3743" fmla="*/ 4468099 h 14570476"/>
              <a:gd name="connsiteX3744" fmla="*/ 14684646 w 22290864"/>
              <a:gd name="connsiteY3744" fmla="*/ 4468840 h 14570476"/>
              <a:gd name="connsiteX3745" fmla="*/ 14721729 w 22290864"/>
              <a:gd name="connsiteY3745" fmla="*/ 4475413 h 14570476"/>
              <a:gd name="connsiteX3746" fmla="*/ 14725238 w 22290864"/>
              <a:gd name="connsiteY3746" fmla="*/ 4475586 h 14570476"/>
              <a:gd name="connsiteX3747" fmla="*/ 14724620 w 22290864"/>
              <a:gd name="connsiteY3747" fmla="*/ 4477216 h 14570476"/>
              <a:gd name="connsiteX3748" fmla="*/ 14719234 w 22290864"/>
              <a:gd name="connsiteY3748" fmla="*/ 4484901 h 14570476"/>
              <a:gd name="connsiteX3749" fmla="*/ 14715479 w 22290864"/>
              <a:gd name="connsiteY3749" fmla="*/ 4489176 h 14570476"/>
              <a:gd name="connsiteX3750" fmla="*/ 14714812 w 22290864"/>
              <a:gd name="connsiteY3750" fmla="*/ 4501012 h 14570476"/>
              <a:gd name="connsiteX3751" fmla="*/ 14725337 w 22290864"/>
              <a:gd name="connsiteY3751" fmla="*/ 4508004 h 14570476"/>
              <a:gd name="connsiteX3752" fmla="*/ 14750907 w 22290864"/>
              <a:gd name="connsiteY3752" fmla="*/ 4500518 h 14570476"/>
              <a:gd name="connsiteX3753" fmla="*/ 14751822 w 22290864"/>
              <a:gd name="connsiteY3753" fmla="*/ 4495921 h 14570476"/>
              <a:gd name="connsiteX3754" fmla="*/ 14746287 w 22290864"/>
              <a:gd name="connsiteY3754" fmla="*/ 4485074 h 14570476"/>
              <a:gd name="connsiteX3755" fmla="*/ 14742581 w 22290864"/>
              <a:gd name="connsiteY3755" fmla="*/ 4480849 h 14570476"/>
              <a:gd name="connsiteX3756" fmla="*/ 14740086 w 22290864"/>
              <a:gd name="connsiteY3756" fmla="*/ 4475833 h 14570476"/>
              <a:gd name="connsiteX3757" fmla="*/ 14744780 w 22290864"/>
              <a:gd name="connsiteY3757" fmla="*/ 4475017 h 14570476"/>
              <a:gd name="connsiteX3758" fmla="*/ 14777516 w 22290864"/>
              <a:gd name="connsiteY3758" fmla="*/ 4468618 h 14570476"/>
              <a:gd name="connsiteX3759" fmla="*/ 14781320 w 22290864"/>
              <a:gd name="connsiteY3759" fmla="*/ 4467432 h 14570476"/>
              <a:gd name="connsiteX3760" fmla="*/ 14782062 w 22290864"/>
              <a:gd name="connsiteY3760" fmla="*/ 4469063 h 14570476"/>
              <a:gd name="connsiteX3761" fmla="*/ 14786904 w 22290864"/>
              <a:gd name="connsiteY3761" fmla="*/ 4479218 h 14570476"/>
              <a:gd name="connsiteX3762" fmla="*/ 14802296 w 22290864"/>
              <a:gd name="connsiteY3762" fmla="*/ 4514429 h 14570476"/>
              <a:gd name="connsiteX3763" fmla="*/ 14799702 w 22290864"/>
              <a:gd name="connsiteY3763" fmla="*/ 4530959 h 14570476"/>
              <a:gd name="connsiteX3764" fmla="*/ 14797355 w 22290864"/>
              <a:gd name="connsiteY3764" fmla="*/ 4537606 h 14570476"/>
              <a:gd name="connsiteX3765" fmla="*/ 14806669 w 22290864"/>
              <a:gd name="connsiteY3765" fmla="*/ 4554828 h 14570476"/>
              <a:gd name="connsiteX3766" fmla="*/ 17750471 w 22290864"/>
              <a:gd name="connsiteY3766" fmla="*/ 4168170 h 14570476"/>
              <a:gd name="connsiteX3767" fmla="*/ 17760374 w 22290864"/>
              <a:gd name="connsiteY3767" fmla="*/ 4162704 h 14570476"/>
              <a:gd name="connsiteX3768" fmla="*/ 17762541 w 22290864"/>
              <a:gd name="connsiteY3768" fmla="*/ 4153364 h 14570476"/>
              <a:gd name="connsiteX3769" fmla="*/ 17759001 w 22290864"/>
              <a:gd name="connsiteY3769" fmla="*/ 4145488 h 14570476"/>
              <a:gd name="connsiteX3770" fmla="*/ 17755171 w 22290864"/>
              <a:gd name="connsiteY3770" fmla="*/ 4137513 h 14570476"/>
              <a:gd name="connsiteX3771" fmla="*/ 17755149 w 22290864"/>
              <a:gd name="connsiteY3771" fmla="*/ 4126339 h 14570476"/>
              <a:gd name="connsiteX3772" fmla="*/ 17760871 w 22290864"/>
              <a:gd name="connsiteY3772" fmla="*/ 4105569 h 14570476"/>
              <a:gd name="connsiteX3773" fmla="*/ 17764059 w 22290864"/>
              <a:gd name="connsiteY3773" fmla="*/ 4094455 h 14570476"/>
              <a:gd name="connsiteX3774" fmla="*/ 17765372 w 22290864"/>
              <a:gd name="connsiteY3774" fmla="*/ 4090693 h 14570476"/>
              <a:gd name="connsiteX3775" fmla="*/ 17767747 w 22290864"/>
              <a:gd name="connsiteY3775" fmla="*/ 4090917 h 14570476"/>
              <a:gd name="connsiteX3776" fmla="*/ 17799370 w 22290864"/>
              <a:gd name="connsiteY3776" fmla="*/ 4091095 h 14570476"/>
              <a:gd name="connsiteX3777" fmla="*/ 17802299 w 22290864"/>
              <a:gd name="connsiteY3777" fmla="*/ 4090740 h 14570476"/>
              <a:gd name="connsiteX3778" fmla="*/ 17802019 w 22290864"/>
              <a:gd name="connsiteY3778" fmla="*/ 4092177 h 14570476"/>
              <a:gd name="connsiteX3779" fmla="*/ 17798652 w 22290864"/>
              <a:gd name="connsiteY3779" fmla="*/ 4099302 h 14570476"/>
              <a:gd name="connsiteX3780" fmla="*/ 17796151 w 22290864"/>
              <a:gd name="connsiteY3780" fmla="*/ 4103372 h 14570476"/>
              <a:gd name="connsiteX3781" fmla="*/ 17797279 w 22290864"/>
              <a:gd name="connsiteY3781" fmla="*/ 4113263 h 14570476"/>
              <a:gd name="connsiteX3782" fmla="*/ 17806981 w 22290864"/>
              <a:gd name="connsiteY3782" fmla="*/ 4117557 h 14570476"/>
              <a:gd name="connsiteX3783" fmla="*/ 17827082 w 22290864"/>
              <a:gd name="connsiteY3783" fmla="*/ 4107731 h 14570476"/>
              <a:gd name="connsiteX3784" fmla="*/ 17827186 w 22290864"/>
              <a:gd name="connsiteY3784" fmla="*/ 4103798 h 14570476"/>
              <a:gd name="connsiteX3785" fmla="*/ 17821067 w 22290864"/>
              <a:gd name="connsiteY3785" fmla="*/ 4095606 h 14570476"/>
              <a:gd name="connsiteX3786" fmla="*/ 17817400 w 22290864"/>
              <a:gd name="connsiteY3786" fmla="*/ 4092635 h 14570476"/>
              <a:gd name="connsiteX3787" fmla="*/ 17814623 w 22290864"/>
              <a:gd name="connsiteY3787" fmla="*/ 4088838 h 14570476"/>
              <a:gd name="connsiteX3788" fmla="*/ 17818392 w 22290864"/>
              <a:gd name="connsiteY3788" fmla="*/ 4087496 h 14570476"/>
              <a:gd name="connsiteX3789" fmla="*/ 17844577 w 22290864"/>
              <a:gd name="connsiteY3789" fmla="*/ 4077554 h 14570476"/>
              <a:gd name="connsiteX3790" fmla="*/ 17847558 w 22290864"/>
              <a:gd name="connsiteY3790" fmla="*/ 4076033 h 14570476"/>
              <a:gd name="connsiteX3791" fmla="*/ 17848403 w 22290864"/>
              <a:gd name="connsiteY3791" fmla="*/ 4077277 h 14570476"/>
              <a:gd name="connsiteX3792" fmla="*/ 17853851 w 22290864"/>
              <a:gd name="connsiteY3792" fmla="*/ 4084996 h 14570476"/>
              <a:gd name="connsiteX3793" fmla="*/ 17871587 w 22290864"/>
              <a:gd name="connsiteY3793" fmla="*/ 4111952 h 14570476"/>
              <a:gd name="connsiteX3794" fmla="*/ 17871786 w 22290864"/>
              <a:gd name="connsiteY3794" fmla="*/ 4126002 h 14570476"/>
              <a:gd name="connsiteX3795" fmla="*/ 17870787 w 22290864"/>
              <a:gd name="connsiteY3795" fmla="*/ 4131836 h 14570476"/>
              <a:gd name="connsiteX3796" fmla="*/ 17880939 w 22290864"/>
              <a:gd name="connsiteY3796" fmla="*/ 4144769 h 14570476"/>
              <a:gd name="connsiteX3797" fmla="*/ 17904068 w 22290864"/>
              <a:gd name="connsiteY3797" fmla="*/ 4136277 h 14570476"/>
              <a:gd name="connsiteX3798" fmla="*/ 17910167 w 22290864"/>
              <a:gd name="connsiteY3798" fmla="*/ 4118200 h 14570476"/>
              <a:gd name="connsiteX3799" fmla="*/ 17906180 w 22290864"/>
              <a:gd name="connsiteY3799" fmla="*/ 4113242 h 14570476"/>
              <a:gd name="connsiteX3800" fmla="*/ 17898628 w 22290864"/>
              <a:gd name="connsiteY3800" fmla="*/ 4110074 h 14570476"/>
              <a:gd name="connsiteX3801" fmla="*/ 17885235 w 22290864"/>
              <a:gd name="connsiteY3801" fmla="*/ 4103781 h 14570476"/>
              <a:gd name="connsiteX3802" fmla="*/ 17871977 w 22290864"/>
              <a:gd name="connsiteY3802" fmla="*/ 4082309 h 14570476"/>
              <a:gd name="connsiteX3803" fmla="*/ 17863262 w 22290864"/>
              <a:gd name="connsiteY3803" fmla="*/ 4066099 h 14570476"/>
              <a:gd name="connsiteX3804" fmla="*/ 17865016 w 22290864"/>
              <a:gd name="connsiteY3804" fmla="*/ 4064661 h 14570476"/>
              <a:gd name="connsiteX3805" fmla="*/ 17886962 w 22290864"/>
              <a:gd name="connsiteY3805" fmla="*/ 4043383 h 14570476"/>
              <a:gd name="connsiteX3806" fmla="*/ 17888465 w 22290864"/>
              <a:gd name="connsiteY3806" fmla="*/ 4041589 h 14570476"/>
              <a:gd name="connsiteX3807" fmla="*/ 17889281 w 22290864"/>
              <a:gd name="connsiteY3807" fmla="*/ 4042670 h 14570476"/>
              <a:gd name="connsiteX3808" fmla="*/ 17892078 w 22290864"/>
              <a:gd name="connsiteY3808" fmla="*/ 4050758 h 14570476"/>
              <a:gd name="connsiteX3809" fmla="*/ 17896766 w 22290864"/>
              <a:gd name="connsiteY3809" fmla="*/ 4059807 h 14570476"/>
              <a:gd name="connsiteX3810" fmla="*/ 17903053 w 22290864"/>
              <a:gd name="connsiteY3810" fmla="*/ 4061360 h 14570476"/>
              <a:gd name="connsiteX3811" fmla="*/ 17909007 w 22290864"/>
              <a:gd name="connsiteY3811" fmla="*/ 4059013 h 14570476"/>
              <a:gd name="connsiteX3812" fmla="*/ 17918957 w 22290864"/>
              <a:gd name="connsiteY3812" fmla="*/ 4038108 h 14570476"/>
              <a:gd name="connsiteX3813" fmla="*/ 17915463 w 22290864"/>
              <a:gd name="connsiteY3813" fmla="*/ 4033570 h 14570476"/>
              <a:gd name="connsiteX3814" fmla="*/ 17910655 w 22290864"/>
              <a:gd name="connsiteY3814" fmla="*/ 4031679 h 14570476"/>
              <a:gd name="connsiteX3815" fmla="*/ 17905801 w 22290864"/>
              <a:gd name="connsiteY3815" fmla="*/ 4032090 h 14570476"/>
              <a:gd name="connsiteX3816" fmla="*/ 17900380 w 22290864"/>
              <a:gd name="connsiteY3816" fmla="*/ 4032515 h 14570476"/>
              <a:gd name="connsiteX3817" fmla="*/ 17895832 w 22290864"/>
              <a:gd name="connsiteY3817" fmla="*/ 4031653 h 14570476"/>
              <a:gd name="connsiteX3818" fmla="*/ 17896904 w 22290864"/>
              <a:gd name="connsiteY3818" fmla="*/ 4029553 h 14570476"/>
              <a:gd name="connsiteX3819" fmla="*/ 17910816 w 22290864"/>
              <a:gd name="connsiteY3819" fmla="*/ 3999717 h 14570476"/>
              <a:gd name="connsiteX3820" fmla="*/ 17911364 w 22290864"/>
              <a:gd name="connsiteY3820" fmla="*/ 3998128 h 14570476"/>
              <a:gd name="connsiteX3821" fmla="*/ 17919922 w 22290864"/>
              <a:gd name="connsiteY3821" fmla="*/ 3999545 h 14570476"/>
              <a:gd name="connsiteX3822" fmla="*/ 17948640 w 22290864"/>
              <a:gd name="connsiteY3822" fmla="*/ 4004747 h 14570476"/>
              <a:gd name="connsiteX3823" fmla="*/ 17958770 w 22290864"/>
              <a:gd name="connsiteY3823" fmla="*/ 4009809 h 14570476"/>
              <a:gd name="connsiteX3824" fmla="*/ 17964398 w 22290864"/>
              <a:gd name="connsiteY3824" fmla="*/ 4017222 h 14570476"/>
              <a:gd name="connsiteX3825" fmla="*/ 17975721 w 22290864"/>
              <a:gd name="connsiteY3825" fmla="*/ 4025197 h 14570476"/>
              <a:gd name="connsiteX3826" fmla="*/ 17989140 w 22290864"/>
              <a:gd name="connsiteY3826" fmla="*/ 4016665 h 14570476"/>
              <a:gd name="connsiteX3827" fmla="*/ 17993909 w 22290864"/>
              <a:gd name="connsiteY3827" fmla="*/ 3999553 h 14570476"/>
              <a:gd name="connsiteX3828" fmla="*/ 17992363 w 22290864"/>
              <a:gd name="connsiteY3828" fmla="*/ 3990660 h 14570476"/>
              <a:gd name="connsiteX3829" fmla="*/ 17982304 w 22290864"/>
              <a:gd name="connsiteY3829" fmla="*/ 3982807 h 14570476"/>
              <a:gd name="connsiteX3830" fmla="*/ 17970966 w 22290864"/>
              <a:gd name="connsiteY3830" fmla="*/ 3986288 h 14570476"/>
              <a:gd name="connsiteX3831" fmla="*/ 17961619 w 22290864"/>
              <a:gd name="connsiteY3831" fmla="*/ 3990459 h 14570476"/>
              <a:gd name="connsiteX3832" fmla="*/ 17947965 w 22290864"/>
              <a:gd name="connsiteY3832" fmla="*/ 3989389 h 14570476"/>
              <a:gd name="connsiteX3833" fmla="*/ 17915595 w 22290864"/>
              <a:gd name="connsiteY3833" fmla="*/ 3980203 h 14570476"/>
              <a:gd name="connsiteX3834" fmla="*/ 17915943 w 22290864"/>
              <a:gd name="connsiteY3834" fmla="*/ 3977071 h 14570476"/>
              <a:gd name="connsiteX3835" fmla="*/ 17916319 w 22290864"/>
              <a:gd name="connsiteY3835" fmla="*/ 3944650 h 14570476"/>
              <a:gd name="connsiteX3836" fmla="*/ 17918266 w 22290864"/>
              <a:gd name="connsiteY3836" fmla="*/ 3942379 h 14570476"/>
              <a:gd name="connsiteX3837" fmla="*/ 17924923 w 22290864"/>
              <a:gd name="connsiteY3837" fmla="*/ 3945848 h 14570476"/>
              <a:gd name="connsiteX3838" fmla="*/ 17929280 w 22290864"/>
              <a:gd name="connsiteY3838" fmla="*/ 3948427 h 14570476"/>
              <a:gd name="connsiteX3839" fmla="*/ 17940120 w 22290864"/>
              <a:gd name="connsiteY3839" fmla="*/ 3944864 h 14570476"/>
              <a:gd name="connsiteX3840" fmla="*/ 17938134 w 22290864"/>
              <a:gd name="connsiteY3840" fmla="*/ 3920763 h 14570476"/>
              <a:gd name="connsiteX3841" fmla="*/ 17932826 w 22290864"/>
              <a:gd name="connsiteY3841" fmla="*/ 3916936 h 14570476"/>
              <a:gd name="connsiteX3842" fmla="*/ 17927312 w 22290864"/>
              <a:gd name="connsiteY3842" fmla="*/ 3917061 h 14570476"/>
              <a:gd name="connsiteX3843" fmla="*/ 17920306 w 22290864"/>
              <a:gd name="connsiteY3843" fmla="*/ 3923462 h 14570476"/>
              <a:gd name="connsiteX3844" fmla="*/ 17917508 w 22290864"/>
              <a:gd name="connsiteY3844" fmla="*/ 3926910 h 14570476"/>
              <a:gd name="connsiteX3845" fmla="*/ 17914024 w 22290864"/>
              <a:gd name="connsiteY3845" fmla="*/ 3929423 h 14570476"/>
              <a:gd name="connsiteX3846" fmla="*/ 17912619 w 22290864"/>
              <a:gd name="connsiteY3846" fmla="*/ 3925033 h 14570476"/>
              <a:gd name="connsiteX3847" fmla="*/ 17906878 w 22290864"/>
              <a:gd name="connsiteY3847" fmla="*/ 3908123 h 14570476"/>
              <a:gd name="connsiteX3848" fmla="*/ 17902285 w 22290864"/>
              <a:gd name="connsiteY3848" fmla="*/ 3898280 h 14570476"/>
              <a:gd name="connsiteX3849" fmla="*/ 17901859 w 22290864"/>
              <a:gd name="connsiteY3849" fmla="*/ 3897511 h 14570476"/>
              <a:gd name="connsiteX3850" fmla="*/ 17904503 w 22290864"/>
              <a:gd name="connsiteY3850" fmla="*/ 3895626 h 14570476"/>
              <a:gd name="connsiteX3851" fmla="*/ 17923769 w 22290864"/>
              <a:gd name="connsiteY3851" fmla="*/ 3882029 h 14570476"/>
              <a:gd name="connsiteX3852" fmla="*/ 17937805 w 22290864"/>
              <a:gd name="connsiteY3852" fmla="*/ 3873664 h 14570476"/>
              <a:gd name="connsiteX3853" fmla="*/ 17939709 w 22290864"/>
              <a:gd name="connsiteY3853" fmla="*/ 3873106 h 14570476"/>
              <a:gd name="connsiteX3854" fmla="*/ 17946252 w 22290864"/>
              <a:gd name="connsiteY3854" fmla="*/ 3872847 h 14570476"/>
              <a:gd name="connsiteX3855" fmla="*/ 17951618 w 22290864"/>
              <a:gd name="connsiteY3855" fmla="*/ 3873822 h 14570476"/>
              <a:gd name="connsiteX3856" fmla="*/ 17956808 w 22290864"/>
              <a:gd name="connsiteY3856" fmla="*/ 3874743 h 14570476"/>
              <a:gd name="connsiteX3857" fmla="*/ 17967734 w 22290864"/>
              <a:gd name="connsiteY3857" fmla="*/ 3869480 h 14570476"/>
              <a:gd name="connsiteX3858" fmla="*/ 17969837 w 22290864"/>
              <a:gd name="connsiteY3858" fmla="*/ 3858173 h 14570476"/>
              <a:gd name="connsiteX3859" fmla="*/ 17956286 w 22290864"/>
              <a:gd name="connsiteY3859" fmla="*/ 3837087 h 14570476"/>
              <a:gd name="connsiteX3860" fmla="*/ 17945303 w 22290864"/>
              <a:gd name="connsiteY3860" fmla="*/ 3834654 h 14570476"/>
              <a:gd name="connsiteX3861" fmla="*/ 17937790 w 22290864"/>
              <a:gd name="connsiteY3861" fmla="*/ 3840069 h 14570476"/>
              <a:gd name="connsiteX3862" fmla="*/ 17934902 w 22290864"/>
              <a:gd name="connsiteY3862" fmla="*/ 3848016 h 14570476"/>
              <a:gd name="connsiteX3863" fmla="*/ 17930811 w 22290864"/>
              <a:gd name="connsiteY3863" fmla="*/ 3857917 h 14570476"/>
              <a:gd name="connsiteX3864" fmla="*/ 17915631 w 22290864"/>
              <a:gd name="connsiteY3864" fmla="*/ 3868941 h 14570476"/>
              <a:gd name="connsiteX3865" fmla="*/ 17892362 w 22290864"/>
              <a:gd name="connsiteY3865" fmla="*/ 3881772 h 14570476"/>
              <a:gd name="connsiteX3866" fmla="*/ 17891169 w 22290864"/>
              <a:gd name="connsiteY3866" fmla="*/ 3880461 h 14570476"/>
              <a:gd name="connsiteX3867" fmla="*/ 17870544 w 22290864"/>
              <a:gd name="connsiteY3867" fmla="*/ 3858504 h 14570476"/>
              <a:gd name="connsiteX3868" fmla="*/ 17867291 w 22290864"/>
              <a:gd name="connsiteY3868" fmla="*/ 3855735 h 14570476"/>
              <a:gd name="connsiteX3869" fmla="*/ 17866698 w 22290864"/>
              <a:gd name="connsiteY3869" fmla="*/ 3855227 h 14570476"/>
              <a:gd name="connsiteX3870" fmla="*/ 17867586 w 22290864"/>
              <a:gd name="connsiteY3870" fmla="*/ 3854632 h 14570476"/>
              <a:gd name="connsiteX3871" fmla="*/ 17874979 w 22290864"/>
              <a:gd name="connsiteY3871" fmla="*/ 3852207 h 14570476"/>
              <a:gd name="connsiteX3872" fmla="*/ 17882140 w 22290864"/>
              <a:gd name="connsiteY3872" fmla="*/ 3849906 h 14570476"/>
              <a:gd name="connsiteX3873" fmla="*/ 17885851 w 22290864"/>
              <a:gd name="connsiteY3873" fmla="*/ 3842575 h 14570476"/>
              <a:gd name="connsiteX3874" fmla="*/ 17869782 w 22290864"/>
              <a:gd name="connsiteY3874" fmla="*/ 3825457 h 14570476"/>
              <a:gd name="connsiteX3875" fmla="*/ 17863572 w 22290864"/>
              <a:gd name="connsiteY3875" fmla="*/ 3824964 h 14570476"/>
              <a:gd name="connsiteX3876" fmla="*/ 17857047 w 22290864"/>
              <a:gd name="connsiteY3876" fmla="*/ 3829999 h 14570476"/>
              <a:gd name="connsiteX3877" fmla="*/ 17856469 w 22290864"/>
              <a:gd name="connsiteY3877" fmla="*/ 3838287 h 14570476"/>
              <a:gd name="connsiteX3878" fmla="*/ 17856928 w 22290864"/>
              <a:gd name="connsiteY3878" fmla="*/ 3843787 h 14570476"/>
              <a:gd name="connsiteX3879" fmla="*/ 17856281 w 22290864"/>
              <a:gd name="connsiteY3879" fmla="*/ 3847750 h 14570476"/>
              <a:gd name="connsiteX3880" fmla="*/ 17853685 w 22290864"/>
              <a:gd name="connsiteY3880" fmla="*/ 3846238 h 14570476"/>
              <a:gd name="connsiteX3881" fmla="*/ 17826678 w 22290864"/>
              <a:gd name="connsiteY3881" fmla="*/ 3833585 h 14570476"/>
              <a:gd name="connsiteX3882" fmla="*/ 17823544 w 22290864"/>
              <a:gd name="connsiteY3882" fmla="*/ 3832122 h 14570476"/>
              <a:gd name="connsiteX3883" fmla="*/ 17824753 w 22290864"/>
              <a:gd name="connsiteY3883" fmla="*/ 3825052 h 14570476"/>
              <a:gd name="connsiteX3884" fmla="*/ 17830883 w 22290864"/>
              <a:gd name="connsiteY3884" fmla="*/ 3793413 h 14570476"/>
              <a:gd name="connsiteX3885" fmla="*/ 17836798 w 22290864"/>
              <a:gd name="connsiteY3885" fmla="*/ 3784947 h 14570476"/>
              <a:gd name="connsiteX3886" fmla="*/ 17841402 w 22290864"/>
              <a:gd name="connsiteY3886" fmla="*/ 3781716 h 14570476"/>
              <a:gd name="connsiteX3887" fmla="*/ 17848200 w 22290864"/>
              <a:gd name="connsiteY3887" fmla="*/ 3776066 h 14570476"/>
              <a:gd name="connsiteX3888" fmla="*/ 17850146 w 22290864"/>
              <a:gd name="connsiteY3888" fmla="*/ 3766912 h 14570476"/>
              <a:gd name="connsiteX3889" fmla="*/ 17845809 w 22290864"/>
              <a:gd name="connsiteY3889" fmla="*/ 3759298 h 14570476"/>
              <a:gd name="connsiteX3890" fmla="*/ 17830086 w 22290864"/>
              <a:gd name="connsiteY3890" fmla="*/ 3752058 h 14570476"/>
              <a:gd name="connsiteX3891" fmla="*/ 17820836 w 22290864"/>
              <a:gd name="connsiteY3891" fmla="*/ 3752001 h 14570476"/>
              <a:gd name="connsiteX3892" fmla="*/ 17815576 w 22290864"/>
              <a:gd name="connsiteY3892" fmla="*/ 3753240 h 14570476"/>
              <a:gd name="connsiteX3893" fmla="*/ 17810207 w 22290864"/>
              <a:gd name="connsiteY3893" fmla="*/ 3757529 h 14570476"/>
              <a:gd name="connsiteX3894" fmla="*/ 17808379 w 22290864"/>
              <a:gd name="connsiteY3894" fmla="*/ 3761232 h 14570476"/>
              <a:gd name="connsiteX3895" fmla="*/ 17808207 w 22290864"/>
              <a:gd name="connsiteY3895" fmla="*/ 3767598 h 14570476"/>
              <a:gd name="connsiteX3896" fmla="*/ 17812189 w 22290864"/>
              <a:gd name="connsiteY3896" fmla="*/ 3775841 h 14570476"/>
              <a:gd name="connsiteX3897" fmla="*/ 17815972 w 22290864"/>
              <a:gd name="connsiteY3897" fmla="*/ 3790665 h 14570476"/>
              <a:gd name="connsiteX3898" fmla="*/ 17809512 w 22290864"/>
              <a:gd name="connsiteY3898" fmla="*/ 3815350 h 14570476"/>
              <a:gd name="connsiteX3899" fmla="*/ 17806596 w 22290864"/>
              <a:gd name="connsiteY3899" fmla="*/ 3825471 h 14570476"/>
              <a:gd name="connsiteX3900" fmla="*/ 17805771 w 22290864"/>
              <a:gd name="connsiteY3900" fmla="*/ 3828391 h 14570476"/>
              <a:gd name="connsiteX3901" fmla="*/ 17803866 w 22290864"/>
              <a:gd name="connsiteY3901" fmla="*/ 3828086 h 14570476"/>
              <a:gd name="connsiteX3902" fmla="*/ 17771530 w 22290864"/>
              <a:gd name="connsiteY3902" fmla="*/ 3827315 h 14570476"/>
              <a:gd name="connsiteX3903" fmla="*/ 17767987 w 22290864"/>
              <a:gd name="connsiteY3903" fmla="*/ 3827649 h 14570476"/>
              <a:gd name="connsiteX3904" fmla="*/ 17768282 w 22290864"/>
              <a:gd name="connsiteY3904" fmla="*/ 3826420 h 14570476"/>
              <a:gd name="connsiteX3905" fmla="*/ 17771610 w 22290864"/>
              <a:gd name="connsiteY3905" fmla="*/ 3819681 h 14570476"/>
              <a:gd name="connsiteX3906" fmla="*/ 17774849 w 22290864"/>
              <a:gd name="connsiteY3906" fmla="*/ 3810220 h 14570476"/>
              <a:gd name="connsiteX3907" fmla="*/ 17770550 w 22290864"/>
              <a:gd name="connsiteY3907" fmla="*/ 3803800 h 14570476"/>
              <a:gd name="connsiteX3908" fmla="*/ 17756888 w 22290864"/>
              <a:gd name="connsiteY3908" fmla="*/ 3801827 h 14570476"/>
              <a:gd name="connsiteX3909" fmla="*/ 17744785 w 22290864"/>
              <a:gd name="connsiteY3909" fmla="*/ 3808091 h 14570476"/>
              <a:gd name="connsiteX3910" fmla="*/ 17743087 w 22290864"/>
              <a:gd name="connsiteY3910" fmla="*/ 3816109 h 14570476"/>
              <a:gd name="connsiteX3911" fmla="*/ 17749486 w 22290864"/>
              <a:gd name="connsiteY3911" fmla="*/ 3823727 h 14570476"/>
              <a:gd name="connsiteX3912" fmla="*/ 17753209 w 22290864"/>
              <a:gd name="connsiteY3912" fmla="*/ 3826899 h 14570476"/>
              <a:gd name="connsiteX3913" fmla="*/ 17755241 w 22290864"/>
              <a:gd name="connsiteY3913" fmla="*/ 3829792 h 14570476"/>
              <a:gd name="connsiteX3914" fmla="*/ 17752148 w 22290864"/>
              <a:gd name="connsiteY3914" fmla="*/ 3830659 h 14570476"/>
              <a:gd name="connsiteX3915" fmla="*/ 17723716 w 22290864"/>
              <a:gd name="connsiteY3915" fmla="*/ 3841365 h 14570476"/>
              <a:gd name="connsiteX3916" fmla="*/ 17721555 w 22290864"/>
              <a:gd name="connsiteY3916" fmla="*/ 3842389 h 14570476"/>
              <a:gd name="connsiteX3917" fmla="*/ 17708557 w 22290864"/>
              <a:gd name="connsiteY3917" fmla="*/ 3824029 h 14570476"/>
              <a:gd name="connsiteX3918" fmla="*/ 17697983 w 22290864"/>
              <a:gd name="connsiteY3918" fmla="*/ 3805085 h 14570476"/>
              <a:gd name="connsiteX3919" fmla="*/ 17698915 w 22290864"/>
              <a:gd name="connsiteY3919" fmla="*/ 3793579 h 14570476"/>
              <a:gd name="connsiteX3920" fmla="*/ 17699543 w 22290864"/>
              <a:gd name="connsiteY3920" fmla="*/ 3785577 h 14570476"/>
              <a:gd name="connsiteX3921" fmla="*/ 17698374 w 22290864"/>
              <a:gd name="connsiteY3921" fmla="*/ 3782199 h 14570476"/>
              <a:gd name="connsiteX3922" fmla="*/ 17679129 w 22290864"/>
              <a:gd name="connsiteY3922" fmla="*/ 3776762 h 14570476"/>
              <a:gd name="connsiteX3923" fmla="*/ 17662192 w 22290864"/>
              <a:gd name="connsiteY3923" fmla="*/ 3789202 h 14570476"/>
              <a:gd name="connsiteX3924" fmla="*/ 17659526 w 22290864"/>
              <a:gd name="connsiteY3924" fmla="*/ 3795133 h 14570476"/>
              <a:gd name="connsiteX3925" fmla="*/ 17668529 w 22290864"/>
              <a:gd name="connsiteY3925" fmla="*/ 3809462 h 14570476"/>
              <a:gd name="connsiteX3926" fmla="*/ 17673610 w 22290864"/>
              <a:gd name="connsiteY3926" fmla="*/ 3810864 h 14570476"/>
              <a:gd name="connsiteX3927" fmla="*/ 17682003 w 22290864"/>
              <a:gd name="connsiteY3927" fmla="*/ 3814141 h 14570476"/>
              <a:gd name="connsiteX3928" fmla="*/ 17696116 w 22290864"/>
              <a:gd name="connsiteY3928" fmla="*/ 3833846 h 14570476"/>
              <a:gd name="connsiteX3929" fmla="*/ 17699160 w 22290864"/>
              <a:gd name="connsiteY3929" fmla="*/ 3839323 h 14570476"/>
              <a:gd name="connsiteX3930" fmla="*/ 17703676 w 22290864"/>
              <a:gd name="connsiteY3930" fmla="*/ 3847496 h 14570476"/>
              <a:gd name="connsiteX3931" fmla="*/ 17706219 w 22290864"/>
              <a:gd name="connsiteY3931" fmla="*/ 3852134 h 14570476"/>
              <a:gd name="connsiteX3932" fmla="*/ 17704669 w 22290864"/>
              <a:gd name="connsiteY3932" fmla="*/ 3853284 h 14570476"/>
              <a:gd name="connsiteX3933" fmla="*/ 17682622 w 22290864"/>
              <a:gd name="connsiteY3933" fmla="*/ 3874347 h 14570476"/>
              <a:gd name="connsiteX3934" fmla="*/ 17680394 w 22290864"/>
              <a:gd name="connsiteY3934" fmla="*/ 3876329 h 14570476"/>
              <a:gd name="connsiteX3935" fmla="*/ 17677937 w 22290864"/>
              <a:gd name="connsiteY3935" fmla="*/ 3868751 h 14570476"/>
              <a:gd name="connsiteX3936" fmla="*/ 17676637 w 22290864"/>
              <a:gd name="connsiteY3936" fmla="*/ 3863500 h 14570476"/>
              <a:gd name="connsiteX3937" fmla="*/ 17673427 w 22290864"/>
              <a:gd name="connsiteY3937" fmla="*/ 3859882 h 14570476"/>
              <a:gd name="connsiteX3938" fmla="*/ 17660537 w 22290864"/>
              <a:gd name="connsiteY3938" fmla="*/ 3861061 h 14570476"/>
              <a:gd name="connsiteX3939" fmla="*/ 17651096 w 22290864"/>
              <a:gd name="connsiteY3939" fmla="*/ 3881500 h 14570476"/>
              <a:gd name="connsiteX3940" fmla="*/ 17659254 w 22290864"/>
              <a:gd name="connsiteY3940" fmla="*/ 3887953 h 14570476"/>
              <a:gd name="connsiteX3941" fmla="*/ 17664556 w 22290864"/>
              <a:gd name="connsiteY3941" fmla="*/ 3887570 h 14570476"/>
              <a:gd name="connsiteX3942" fmla="*/ 17671997 w 22290864"/>
              <a:gd name="connsiteY3942" fmla="*/ 3887389 h 14570476"/>
              <a:gd name="connsiteX3943" fmla="*/ 17672722 w 22290864"/>
              <a:gd name="connsiteY3943" fmla="*/ 3887560 h 14570476"/>
              <a:gd name="connsiteX3944" fmla="*/ 17670664 w 22290864"/>
              <a:gd name="connsiteY3944" fmla="*/ 3891154 h 14570476"/>
              <a:gd name="connsiteX3945" fmla="*/ 17658049 w 22290864"/>
              <a:gd name="connsiteY3945" fmla="*/ 3918853 h 14570476"/>
              <a:gd name="connsiteX3946" fmla="*/ 17657042 w 22290864"/>
              <a:gd name="connsiteY3946" fmla="*/ 3921699 h 14570476"/>
              <a:gd name="connsiteX3947" fmla="*/ 17627932 w 22290864"/>
              <a:gd name="connsiteY3947" fmla="*/ 3916670 h 14570476"/>
              <a:gd name="connsiteX3948" fmla="*/ 17612356 w 22290864"/>
              <a:gd name="connsiteY3948" fmla="*/ 3910899 h 14570476"/>
              <a:gd name="connsiteX3949" fmla="*/ 17606664 w 22290864"/>
              <a:gd name="connsiteY3949" fmla="*/ 3903728 h 14570476"/>
              <a:gd name="connsiteX3950" fmla="*/ 17603591 w 22290864"/>
              <a:gd name="connsiteY3950" fmla="*/ 3899307 h 14570476"/>
              <a:gd name="connsiteX3951" fmla="*/ 17598223 w 22290864"/>
              <a:gd name="connsiteY3951" fmla="*/ 3895618 h 14570476"/>
              <a:gd name="connsiteX3952" fmla="*/ 17589271 w 22290864"/>
              <a:gd name="connsiteY3952" fmla="*/ 3895953 h 14570476"/>
              <a:gd name="connsiteX3953" fmla="*/ 17576764 w 22290864"/>
              <a:gd name="connsiteY3953" fmla="*/ 3918391 h 14570476"/>
              <a:gd name="connsiteX3954" fmla="*/ 17577054 w 22290864"/>
              <a:gd name="connsiteY3954" fmla="*/ 3924383 h 14570476"/>
              <a:gd name="connsiteX3955" fmla="*/ 17579779 w 22290864"/>
              <a:gd name="connsiteY3955" fmla="*/ 3932420 h 14570476"/>
              <a:gd name="connsiteX3956" fmla="*/ 17588919 w 22290864"/>
              <a:gd name="connsiteY3956" fmla="*/ 3937484 h 14570476"/>
              <a:gd name="connsiteX3957" fmla="*/ 17595285 w 22290864"/>
              <a:gd name="connsiteY3957" fmla="*/ 3936309 h 14570476"/>
              <a:gd name="connsiteX3958" fmla="*/ 17599729 w 22290864"/>
              <a:gd name="connsiteY3958" fmla="*/ 3933863 h 14570476"/>
              <a:gd name="connsiteX3959" fmla="*/ 17613878 w 22290864"/>
              <a:gd name="connsiteY3959" fmla="*/ 3929226 h 14570476"/>
              <a:gd name="connsiteX3960" fmla="*/ 17639969 w 22290864"/>
              <a:gd name="connsiteY3960" fmla="*/ 3935678 h 14570476"/>
              <a:gd name="connsiteX3961" fmla="*/ 17650194 w 22290864"/>
              <a:gd name="connsiteY3961" fmla="*/ 3938598 h 14570476"/>
              <a:gd name="connsiteX3962" fmla="*/ 17653203 w 22290864"/>
              <a:gd name="connsiteY3962" fmla="*/ 3939451 h 14570476"/>
              <a:gd name="connsiteX3963" fmla="*/ 17653011 w 22290864"/>
              <a:gd name="connsiteY3963" fmla="*/ 3940663 h 14570476"/>
              <a:gd name="connsiteX3964" fmla="*/ 17652358 w 22290864"/>
              <a:gd name="connsiteY3964" fmla="*/ 3972457 h 14570476"/>
              <a:gd name="connsiteX3965" fmla="*/ 17652438 w 22290864"/>
              <a:gd name="connsiteY3965" fmla="*/ 3975748 h 14570476"/>
              <a:gd name="connsiteX3966" fmla="*/ 17645591 w 22290864"/>
              <a:gd name="connsiteY3966" fmla="*/ 3972396 h 14570476"/>
              <a:gd name="connsiteX3967" fmla="*/ 17636199 w 22290864"/>
              <a:gd name="connsiteY3967" fmla="*/ 3969060 h 14570476"/>
              <a:gd name="connsiteX3968" fmla="*/ 17629746 w 22290864"/>
              <a:gd name="connsiteY3968" fmla="*/ 3973282 h 14570476"/>
              <a:gd name="connsiteX3969" fmla="*/ 17627641 w 22290864"/>
              <a:gd name="connsiteY3969" fmla="*/ 3979053 h 14570476"/>
              <a:gd name="connsiteX3970" fmla="*/ 17635951 w 22290864"/>
              <a:gd name="connsiteY3970" fmla="*/ 4000511 h 14570476"/>
              <a:gd name="connsiteX3971" fmla="*/ 17641295 w 22290864"/>
              <a:gd name="connsiteY3971" fmla="*/ 4001110 h 14570476"/>
              <a:gd name="connsiteX3972" fmla="*/ 17649014 w 22290864"/>
              <a:gd name="connsiteY3972" fmla="*/ 3995303 h 14570476"/>
              <a:gd name="connsiteX3973" fmla="*/ 17653899 w 22290864"/>
              <a:gd name="connsiteY3973" fmla="*/ 3989792 h 14570476"/>
              <a:gd name="connsiteX3974" fmla="*/ 17654983 w 22290864"/>
              <a:gd name="connsiteY3974" fmla="*/ 3988995 h 14570476"/>
              <a:gd name="connsiteX3975" fmla="*/ 17655271 w 22290864"/>
              <a:gd name="connsiteY3975" fmla="*/ 3990062 h 14570476"/>
              <a:gd name="connsiteX3976" fmla="*/ 17656479 w 22290864"/>
              <a:gd name="connsiteY3976" fmla="*/ 3994528 h 14570476"/>
              <a:gd name="connsiteX3977" fmla="*/ 17666577 w 22290864"/>
              <a:gd name="connsiteY3977" fmla="*/ 4020395 h 14570476"/>
              <a:gd name="connsiteX3978" fmla="*/ 17668046 w 22290864"/>
              <a:gd name="connsiteY3978" fmla="*/ 4023322 h 14570476"/>
              <a:gd name="connsiteX3979" fmla="*/ 17665230 w 22290864"/>
              <a:gd name="connsiteY3979" fmla="*/ 4025552 h 14570476"/>
              <a:gd name="connsiteX3980" fmla="*/ 17631307 w 22290864"/>
              <a:gd name="connsiteY3980" fmla="*/ 4046589 h 14570476"/>
              <a:gd name="connsiteX3981" fmla="*/ 17620471 w 22290864"/>
              <a:gd name="connsiteY3981" fmla="*/ 4045878 h 14570476"/>
              <a:gd name="connsiteX3982" fmla="*/ 17607185 w 22290864"/>
              <a:gd name="connsiteY3982" fmla="*/ 4047083 h 14570476"/>
              <a:gd name="connsiteX3983" fmla="*/ 17601714 w 22290864"/>
              <a:gd name="connsiteY3983" fmla="*/ 4056547 h 14570476"/>
              <a:gd name="connsiteX3984" fmla="*/ 17603544 w 22290864"/>
              <a:gd name="connsiteY3984" fmla="*/ 4067222 h 14570476"/>
              <a:gd name="connsiteX3985" fmla="*/ 17620394 w 22290864"/>
              <a:gd name="connsiteY3985" fmla="*/ 4084837 h 14570476"/>
              <a:gd name="connsiteX3986" fmla="*/ 17625774 w 22290864"/>
              <a:gd name="connsiteY3986" fmla="*/ 4085157 h 14570476"/>
              <a:gd name="connsiteX3987" fmla="*/ 17634717 w 22290864"/>
              <a:gd name="connsiteY3987" fmla="*/ 4078508 h 14570476"/>
              <a:gd name="connsiteX3988" fmla="*/ 17637030 w 22290864"/>
              <a:gd name="connsiteY3988" fmla="*/ 4071248 h 14570476"/>
              <a:gd name="connsiteX3989" fmla="*/ 17639807 w 22290864"/>
              <a:gd name="connsiteY3989" fmla="*/ 4063509 h 14570476"/>
              <a:gd name="connsiteX3990" fmla="*/ 17648673 w 22290864"/>
              <a:gd name="connsiteY3990" fmla="*/ 4055064 h 14570476"/>
              <a:gd name="connsiteX3991" fmla="*/ 17660636 w 22290864"/>
              <a:gd name="connsiteY3991" fmla="*/ 4048234 h 14570476"/>
              <a:gd name="connsiteX3992" fmla="*/ 17674382 w 22290864"/>
              <a:gd name="connsiteY3992" fmla="*/ 4040635 h 14570476"/>
              <a:gd name="connsiteX3993" fmla="*/ 17677986 w 22290864"/>
              <a:gd name="connsiteY3993" fmla="*/ 4038817 h 14570476"/>
              <a:gd name="connsiteX3994" fmla="*/ 17679876 w 22290864"/>
              <a:gd name="connsiteY3994" fmla="*/ 4040998 h 14570476"/>
              <a:gd name="connsiteX3995" fmla="*/ 17700410 w 22290864"/>
              <a:gd name="connsiteY3995" fmla="*/ 4061939 h 14570476"/>
              <a:gd name="connsiteX3996" fmla="*/ 17702540 w 22290864"/>
              <a:gd name="connsiteY3996" fmla="*/ 4063679 h 14570476"/>
              <a:gd name="connsiteX3997" fmla="*/ 17701744 w 22290864"/>
              <a:gd name="connsiteY3997" fmla="*/ 4064194 h 14570476"/>
              <a:gd name="connsiteX3998" fmla="*/ 17694112 w 22290864"/>
              <a:gd name="connsiteY3998" fmla="*/ 4066703 h 14570476"/>
              <a:gd name="connsiteX3999" fmla="*/ 17684963 w 22290864"/>
              <a:gd name="connsiteY3999" fmla="*/ 4071282 h 14570476"/>
              <a:gd name="connsiteX4000" fmla="*/ 17685895 w 22290864"/>
              <a:gd name="connsiteY4000" fmla="*/ 4083837 h 14570476"/>
              <a:gd name="connsiteX4001" fmla="*/ 17692111 w 22290864"/>
              <a:gd name="connsiteY4001" fmla="*/ 4090013 h 14570476"/>
              <a:gd name="connsiteX4002" fmla="*/ 17705366 w 22290864"/>
              <a:gd name="connsiteY4002" fmla="*/ 4094035 h 14570476"/>
              <a:gd name="connsiteX4003" fmla="*/ 17711391 w 22290864"/>
              <a:gd name="connsiteY4003" fmla="*/ 4090012 h 14570476"/>
              <a:gd name="connsiteX4004" fmla="*/ 17712771 w 22290864"/>
              <a:gd name="connsiteY4004" fmla="*/ 4081608 h 14570476"/>
              <a:gd name="connsiteX4005" fmla="*/ 17712331 w 22290864"/>
              <a:gd name="connsiteY4005" fmla="*/ 4073515 h 14570476"/>
              <a:gd name="connsiteX4006" fmla="*/ 17714725 w 22290864"/>
              <a:gd name="connsiteY4006" fmla="*/ 4072137 h 14570476"/>
              <a:gd name="connsiteX4007" fmla="*/ 17744134 w 22290864"/>
              <a:gd name="connsiteY4007" fmla="*/ 4085661 h 14570476"/>
              <a:gd name="connsiteX4008" fmla="*/ 17747127 w 22290864"/>
              <a:gd name="connsiteY4008" fmla="*/ 4086790 h 14570476"/>
              <a:gd name="connsiteX4009" fmla="*/ 17743873 w 22290864"/>
              <a:gd name="connsiteY4009" fmla="*/ 4106484 h 14570476"/>
              <a:gd name="connsiteX4010" fmla="*/ 17737190 w 22290864"/>
              <a:gd name="connsiteY4010" fmla="*/ 4131586 h 14570476"/>
              <a:gd name="connsiteX4011" fmla="*/ 17729067 w 22290864"/>
              <a:gd name="connsiteY4011" fmla="*/ 4138600 h 14570476"/>
              <a:gd name="connsiteX4012" fmla="*/ 17722443 w 22290864"/>
              <a:gd name="connsiteY4012" fmla="*/ 4144156 h 14570476"/>
              <a:gd name="connsiteX4013" fmla="*/ 17720419 w 22290864"/>
              <a:gd name="connsiteY4013" fmla="*/ 4153345 h 14570476"/>
              <a:gd name="connsiteX4014" fmla="*/ 17726614 w 22290864"/>
              <a:gd name="connsiteY4014" fmla="*/ 4162472 h 14570476"/>
              <a:gd name="connsiteX4015" fmla="*/ 17746852 w 22290864"/>
              <a:gd name="connsiteY4015" fmla="*/ 4168664 h 14570476"/>
              <a:gd name="connsiteX4016" fmla="*/ 17750471 w 22290864"/>
              <a:gd name="connsiteY4016" fmla="*/ 4168170 h 14570476"/>
              <a:gd name="connsiteX4017" fmla="*/ 19125654 w 22290864"/>
              <a:gd name="connsiteY4017" fmla="*/ 4119243 h 14570476"/>
              <a:gd name="connsiteX4018" fmla="*/ 19148403 w 22290864"/>
              <a:gd name="connsiteY4018" fmla="*/ 4111217 h 14570476"/>
              <a:gd name="connsiteX4019" fmla="*/ 19165908 w 22290864"/>
              <a:gd name="connsiteY4019" fmla="*/ 4081766 h 14570476"/>
              <a:gd name="connsiteX4020" fmla="*/ 19160771 w 22290864"/>
              <a:gd name="connsiteY4020" fmla="*/ 4071561 h 14570476"/>
              <a:gd name="connsiteX4021" fmla="*/ 19148699 w 22290864"/>
              <a:gd name="connsiteY4021" fmla="*/ 4063159 h 14570476"/>
              <a:gd name="connsiteX4022" fmla="*/ 19127546 w 22290864"/>
              <a:gd name="connsiteY4022" fmla="*/ 4047075 h 14570476"/>
              <a:gd name="connsiteX4023" fmla="*/ 19112333 w 22290864"/>
              <a:gd name="connsiteY4023" fmla="*/ 4004383 h 14570476"/>
              <a:gd name="connsiteX4024" fmla="*/ 19103121 w 22290864"/>
              <a:gd name="connsiteY4024" fmla="*/ 3972642 h 14570476"/>
              <a:gd name="connsiteX4025" fmla="*/ 19106740 w 22290864"/>
              <a:gd name="connsiteY4025" fmla="*/ 3970776 h 14570476"/>
              <a:gd name="connsiteX4026" fmla="*/ 19153279 w 22290864"/>
              <a:gd name="connsiteY4026" fmla="*/ 3941660 h 14570476"/>
              <a:gd name="connsiteX4027" fmla="*/ 19156592 w 22290864"/>
              <a:gd name="connsiteY4027" fmla="*/ 3939074 h 14570476"/>
              <a:gd name="connsiteX4028" fmla="*/ 19157620 w 22290864"/>
              <a:gd name="connsiteY4028" fmla="*/ 3941279 h 14570476"/>
              <a:gd name="connsiteX4029" fmla="*/ 19159492 w 22290864"/>
              <a:gd name="connsiteY4029" fmla="*/ 3956534 h 14570476"/>
              <a:gd name="connsiteX4030" fmla="*/ 19164322 w 22290864"/>
              <a:gd name="connsiteY4030" fmla="*/ 3974185 h 14570476"/>
              <a:gd name="connsiteX4031" fmla="*/ 19174778 w 22290864"/>
              <a:gd name="connsiteY4031" fmla="*/ 3979276 h 14570476"/>
              <a:gd name="connsiteX4032" fmla="*/ 19186117 w 22290864"/>
              <a:gd name="connsiteY4032" fmla="*/ 3977392 h 14570476"/>
              <a:gd name="connsiteX4033" fmla="*/ 19211447 w 22290864"/>
              <a:gd name="connsiteY4033" fmla="*/ 3944421 h 14570476"/>
              <a:gd name="connsiteX4034" fmla="*/ 19207018 w 22290864"/>
              <a:gd name="connsiteY4034" fmla="*/ 3935140 h 14570476"/>
              <a:gd name="connsiteX4035" fmla="*/ 19199286 w 22290864"/>
              <a:gd name="connsiteY4035" fmla="*/ 3930012 h 14570476"/>
              <a:gd name="connsiteX4036" fmla="*/ 19190606 w 22290864"/>
              <a:gd name="connsiteY4036" fmla="*/ 3928909 h 14570476"/>
              <a:gd name="connsiteX4037" fmla="*/ 19180927 w 22290864"/>
              <a:gd name="connsiteY4037" fmla="*/ 3927617 h 14570476"/>
              <a:gd name="connsiteX4038" fmla="*/ 19173266 w 22290864"/>
              <a:gd name="connsiteY4038" fmla="*/ 3924394 h 14570476"/>
              <a:gd name="connsiteX4039" fmla="*/ 19175937 w 22290864"/>
              <a:gd name="connsiteY4039" fmla="*/ 3921110 h 14570476"/>
              <a:gd name="connsiteX4040" fmla="*/ 19211582 w 22290864"/>
              <a:gd name="connsiteY4040" fmla="*/ 3873943 h 14570476"/>
              <a:gd name="connsiteX4041" fmla="*/ 19213143 w 22290864"/>
              <a:gd name="connsiteY4041" fmla="*/ 3871359 h 14570476"/>
              <a:gd name="connsiteX4042" fmla="*/ 19227637 w 22290864"/>
              <a:gd name="connsiteY4042" fmla="*/ 3877064 h 14570476"/>
              <a:gd name="connsiteX4043" fmla="*/ 19276113 w 22290864"/>
              <a:gd name="connsiteY4043" fmla="*/ 3896993 h 14570476"/>
              <a:gd name="connsiteX4044" fmla="*/ 19291999 w 22290864"/>
              <a:gd name="connsiteY4044" fmla="*/ 3909690 h 14570476"/>
              <a:gd name="connsiteX4045" fmla="*/ 19299096 w 22290864"/>
              <a:gd name="connsiteY4045" fmla="*/ 3924825 h 14570476"/>
              <a:gd name="connsiteX4046" fmla="*/ 19315984 w 22290864"/>
              <a:gd name="connsiteY4046" fmla="*/ 3943083 h 14570476"/>
              <a:gd name="connsiteX4047" fmla="*/ 19342754 w 22290864"/>
              <a:gd name="connsiteY4047" fmla="*/ 3933144 h 14570476"/>
              <a:gd name="connsiteX4048" fmla="*/ 19357563 w 22290864"/>
              <a:gd name="connsiteY4048" fmla="*/ 3904887 h 14570476"/>
              <a:gd name="connsiteX4049" fmla="*/ 19358191 w 22290864"/>
              <a:gd name="connsiteY4049" fmla="*/ 3888691 h 14570476"/>
              <a:gd name="connsiteX4050" fmla="*/ 19343474 w 22290864"/>
              <a:gd name="connsiteY4050" fmla="*/ 3871118 h 14570476"/>
              <a:gd name="connsiteX4051" fmla="*/ 19322256 w 22290864"/>
              <a:gd name="connsiteY4051" fmla="*/ 3872969 h 14570476"/>
              <a:gd name="connsiteX4052" fmla="*/ 19304276 w 22290864"/>
              <a:gd name="connsiteY4052" fmla="*/ 3876780 h 14570476"/>
              <a:gd name="connsiteX4053" fmla="*/ 19280700 w 22290864"/>
              <a:gd name="connsiteY4053" fmla="*/ 3869771 h 14570476"/>
              <a:gd name="connsiteX4054" fmla="*/ 19227309 w 22290864"/>
              <a:gd name="connsiteY4054" fmla="*/ 3841473 h 14570476"/>
              <a:gd name="connsiteX4055" fmla="*/ 19229096 w 22290864"/>
              <a:gd name="connsiteY4055" fmla="*/ 3836101 h 14570476"/>
              <a:gd name="connsiteX4056" fmla="*/ 19241943 w 22290864"/>
              <a:gd name="connsiteY4056" fmla="*/ 3779310 h 14570476"/>
              <a:gd name="connsiteX4057" fmla="*/ 19246216 w 22290864"/>
              <a:gd name="connsiteY4057" fmla="*/ 3776054 h 14570476"/>
              <a:gd name="connsiteX4058" fmla="*/ 19256602 w 22290864"/>
              <a:gd name="connsiteY4058" fmla="*/ 3784648 h 14570476"/>
              <a:gd name="connsiteX4059" fmla="*/ 19263284 w 22290864"/>
              <a:gd name="connsiteY4059" fmla="*/ 3790814 h 14570476"/>
              <a:gd name="connsiteX4060" fmla="*/ 19283659 w 22290864"/>
              <a:gd name="connsiteY4060" fmla="*/ 3788631 h 14570476"/>
              <a:gd name="connsiteX4061" fmla="*/ 19289231 w 22290864"/>
              <a:gd name="connsiteY4061" fmla="*/ 3745562 h 14570476"/>
              <a:gd name="connsiteX4062" fmla="*/ 19281348 w 22290864"/>
              <a:gd name="connsiteY4062" fmla="*/ 3736847 h 14570476"/>
              <a:gd name="connsiteX4063" fmla="*/ 19271618 w 22290864"/>
              <a:gd name="connsiteY4063" fmla="*/ 3734994 h 14570476"/>
              <a:gd name="connsiteX4064" fmla="*/ 19256908 w 22290864"/>
              <a:gd name="connsiteY4064" fmla="*/ 3743601 h 14570476"/>
              <a:gd name="connsiteX4065" fmla="*/ 19250699 w 22290864"/>
              <a:gd name="connsiteY4065" fmla="*/ 3748604 h 14570476"/>
              <a:gd name="connsiteX4066" fmla="*/ 19243636 w 22290864"/>
              <a:gd name="connsiteY4066" fmla="*/ 3751708 h 14570476"/>
              <a:gd name="connsiteX4067" fmla="*/ 19242819 w 22290864"/>
              <a:gd name="connsiteY4067" fmla="*/ 3743469 h 14570476"/>
              <a:gd name="connsiteX4068" fmla="*/ 19239092 w 22290864"/>
              <a:gd name="connsiteY4068" fmla="*/ 3711617 h 14570476"/>
              <a:gd name="connsiteX4069" fmla="*/ 19234728 w 22290864"/>
              <a:gd name="connsiteY4069" fmla="*/ 3692605 h 14570476"/>
              <a:gd name="connsiteX4070" fmla="*/ 19234268 w 22290864"/>
              <a:gd name="connsiteY4070" fmla="*/ 3691095 h 14570476"/>
              <a:gd name="connsiteX4071" fmla="*/ 19239620 w 22290864"/>
              <a:gd name="connsiteY4071" fmla="*/ 3688778 h 14570476"/>
              <a:gd name="connsiteX4072" fmla="*/ 19278562 w 22290864"/>
              <a:gd name="connsiteY4072" fmla="*/ 3672142 h 14570476"/>
              <a:gd name="connsiteX4073" fmla="*/ 19306355 w 22290864"/>
              <a:gd name="connsiteY4073" fmla="*/ 3662729 h 14570476"/>
              <a:gd name="connsiteX4074" fmla="*/ 19309908 w 22290864"/>
              <a:gd name="connsiteY4074" fmla="*/ 3662464 h 14570476"/>
              <a:gd name="connsiteX4075" fmla="*/ 19321497 w 22290864"/>
              <a:gd name="connsiteY4075" fmla="*/ 3664469 h 14570476"/>
              <a:gd name="connsiteX4076" fmla="*/ 19330554 w 22290864"/>
              <a:gd name="connsiteY4076" fmla="*/ 3668198 h 14570476"/>
              <a:gd name="connsiteX4077" fmla="*/ 19339319 w 22290864"/>
              <a:gd name="connsiteY4077" fmla="*/ 3671765 h 14570476"/>
              <a:gd name="connsiteX4078" fmla="*/ 19360486 w 22290864"/>
              <a:gd name="connsiteY4078" fmla="*/ 3666630 h 14570476"/>
              <a:gd name="connsiteX4079" fmla="*/ 19368429 w 22290864"/>
              <a:gd name="connsiteY4079" fmla="*/ 3647564 h 14570476"/>
              <a:gd name="connsiteX4080" fmla="*/ 19352558 w 22290864"/>
              <a:gd name="connsiteY4080" fmla="*/ 3605442 h 14570476"/>
              <a:gd name="connsiteX4081" fmla="*/ 19334185 w 22290864"/>
              <a:gd name="connsiteY4081" fmla="*/ 3597042 h 14570476"/>
              <a:gd name="connsiteX4082" fmla="*/ 19318958 w 22290864"/>
              <a:gd name="connsiteY4082" fmla="*/ 3603727 h 14570476"/>
              <a:gd name="connsiteX4083" fmla="*/ 19310897 w 22290864"/>
              <a:gd name="connsiteY4083" fmla="*/ 3616597 h 14570476"/>
              <a:gd name="connsiteX4084" fmla="*/ 19299992 w 22290864"/>
              <a:gd name="connsiteY4084" fmla="*/ 3632447 h 14570476"/>
              <a:gd name="connsiteX4085" fmla="*/ 19269190 w 22290864"/>
              <a:gd name="connsiteY4085" fmla="*/ 3646099 h 14570476"/>
              <a:gd name="connsiteX4086" fmla="*/ 19223505 w 22290864"/>
              <a:gd name="connsiteY4086" fmla="*/ 3659886 h 14570476"/>
              <a:gd name="connsiteX4087" fmla="*/ 19221903 w 22290864"/>
              <a:gd name="connsiteY4087" fmla="*/ 3657135 h 14570476"/>
              <a:gd name="connsiteX4088" fmla="*/ 19193937 w 22290864"/>
              <a:gd name="connsiteY4088" fmla="*/ 3610825 h 14570476"/>
              <a:gd name="connsiteX4089" fmla="*/ 19189265 w 22290864"/>
              <a:gd name="connsiteY4089" fmla="*/ 3604740 h 14570476"/>
              <a:gd name="connsiteX4090" fmla="*/ 19188416 w 22290864"/>
              <a:gd name="connsiteY4090" fmla="*/ 3603624 h 14570476"/>
              <a:gd name="connsiteX4091" fmla="*/ 19190198 w 22290864"/>
              <a:gd name="connsiteY4091" fmla="*/ 3602914 h 14570476"/>
              <a:gd name="connsiteX4092" fmla="*/ 19204092 w 22290864"/>
              <a:gd name="connsiteY4092" fmla="*/ 3601433 h 14570476"/>
              <a:gd name="connsiteX4093" fmla="*/ 19217534 w 22290864"/>
              <a:gd name="connsiteY4093" fmla="*/ 3600084 h 14570476"/>
              <a:gd name="connsiteX4094" fmla="*/ 19226805 w 22290864"/>
              <a:gd name="connsiteY4094" fmla="*/ 3588605 h 14570476"/>
              <a:gd name="connsiteX4095" fmla="*/ 19205020 w 22290864"/>
              <a:gd name="connsiteY4095" fmla="*/ 3552506 h 14570476"/>
              <a:gd name="connsiteX4096" fmla="*/ 19194300 w 22290864"/>
              <a:gd name="connsiteY4096" fmla="*/ 3549306 h 14570476"/>
              <a:gd name="connsiteX4097" fmla="*/ 19180950 w 22290864"/>
              <a:gd name="connsiteY4097" fmla="*/ 3555694 h 14570476"/>
              <a:gd name="connsiteX4098" fmla="*/ 19176819 w 22290864"/>
              <a:gd name="connsiteY4098" fmla="*/ 3570031 h 14570476"/>
              <a:gd name="connsiteX4099" fmla="*/ 19175558 w 22290864"/>
              <a:gd name="connsiteY4099" fmla="*/ 3579862 h 14570476"/>
              <a:gd name="connsiteX4100" fmla="*/ 19172933 w 22290864"/>
              <a:gd name="connsiteY4100" fmla="*/ 3586579 h 14570476"/>
              <a:gd name="connsiteX4101" fmla="*/ 19168943 w 22290864"/>
              <a:gd name="connsiteY4101" fmla="*/ 3582947 h 14570476"/>
              <a:gd name="connsiteX4102" fmla="*/ 19126272 w 22290864"/>
              <a:gd name="connsiteY4102" fmla="*/ 3550577 h 14570476"/>
              <a:gd name="connsiteX4103" fmla="*/ 19121317 w 22290864"/>
              <a:gd name="connsiteY4103" fmla="*/ 3546831 h 14570476"/>
              <a:gd name="connsiteX4104" fmla="*/ 19126097 w 22290864"/>
              <a:gd name="connsiteY4104" fmla="*/ 3534869 h 14570476"/>
              <a:gd name="connsiteX4105" fmla="*/ 19148756 w 22290864"/>
              <a:gd name="connsiteY4105" fmla="*/ 3481613 h 14570476"/>
              <a:gd name="connsiteX4106" fmla="*/ 19162325 w 22290864"/>
              <a:gd name="connsiteY4106" fmla="*/ 3468969 h 14570476"/>
              <a:gd name="connsiteX4107" fmla="*/ 19171623 w 22290864"/>
              <a:gd name="connsiteY4107" fmla="*/ 3465025 h 14570476"/>
              <a:gd name="connsiteX4108" fmla="*/ 19185685 w 22290864"/>
              <a:gd name="connsiteY4108" fmla="*/ 3457659 h 14570476"/>
              <a:gd name="connsiteX4109" fmla="*/ 19192542 w 22290864"/>
              <a:gd name="connsiteY4109" fmla="*/ 3442314 h 14570476"/>
              <a:gd name="connsiteX4110" fmla="*/ 19187789 w 22290864"/>
              <a:gd name="connsiteY4110" fmla="*/ 3427314 h 14570476"/>
              <a:gd name="connsiteX4111" fmla="*/ 19162899 w 22290864"/>
              <a:gd name="connsiteY4111" fmla="*/ 3408690 h 14570476"/>
              <a:gd name="connsiteX4112" fmla="*/ 19146677 w 22290864"/>
              <a:gd name="connsiteY4112" fmla="*/ 3405114 h 14570476"/>
              <a:gd name="connsiteX4113" fmla="*/ 19136974 w 22290864"/>
              <a:gd name="connsiteY4113" fmla="*/ 3405312 h 14570476"/>
              <a:gd name="connsiteX4114" fmla="*/ 19125934 w 22290864"/>
              <a:gd name="connsiteY4114" fmla="*/ 3410826 h 14570476"/>
              <a:gd name="connsiteX4115" fmla="*/ 19121332 w 22290864"/>
              <a:gd name="connsiteY4115" fmla="*/ 3416641 h 14570476"/>
              <a:gd name="connsiteX4116" fmla="*/ 19118638 w 22290864"/>
              <a:gd name="connsiteY4116" fmla="*/ 3427756 h 14570476"/>
              <a:gd name="connsiteX4117" fmla="*/ 19122531 w 22290864"/>
              <a:gd name="connsiteY4117" fmla="*/ 3443728 h 14570476"/>
              <a:gd name="connsiteX4118" fmla="*/ 19123604 w 22290864"/>
              <a:gd name="connsiteY4118" fmla="*/ 3471182 h 14570476"/>
              <a:gd name="connsiteX4119" fmla="*/ 19102981 w 22290864"/>
              <a:gd name="connsiteY4119" fmla="*/ 3512103 h 14570476"/>
              <a:gd name="connsiteX4120" fmla="*/ 19094055 w 22290864"/>
              <a:gd name="connsiteY4120" fmla="*/ 3528780 h 14570476"/>
              <a:gd name="connsiteX4121" fmla="*/ 19091508 w 22290864"/>
              <a:gd name="connsiteY4121" fmla="*/ 3533598 h 14570476"/>
              <a:gd name="connsiteX4122" fmla="*/ 19088278 w 22290864"/>
              <a:gd name="connsiteY4122" fmla="*/ 3532347 h 14570476"/>
              <a:gd name="connsiteX4123" fmla="*/ 19031782 w 22290864"/>
              <a:gd name="connsiteY4123" fmla="*/ 3518839 h 14570476"/>
              <a:gd name="connsiteX4124" fmla="*/ 19025437 w 22290864"/>
              <a:gd name="connsiteY4124" fmla="*/ 3518093 h 14570476"/>
              <a:gd name="connsiteX4125" fmla="*/ 19026416 w 22290864"/>
              <a:gd name="connsiteY4125" fmla="*/ 3516045 h 14570476"/>
              <a:gd name="connsiteX4126" fmla="*/ 19034793 w 22290864"/>
              <a:gd name="connsiteY4126" fmla="*/ 3505462 h 14570476"/>
              <a:gd name="connsiteX4127" fmla="*/ 19044038 w 22290864"/>
              <a:gd name="connsiteY4127" fmla="*/ 3490067 h 14570476"/>
              <a:gd name="connsiteX4128" fmla="*/ 19038900 w 22290864"/>
              <a:gd name="connsiteY4128" fmla="*/ 3477176 h 14570476"/>
              <a:gd name="connsiteX4129" fmla="*/ 19015650 w 22290864"/>
              <a:gd name="connsiteY4129" fmla="*/ 3468576 h 14570476"/>
              <a:gd name="connsiteX4130" fmla="*/ 18992042 w 22290864"/>
              <a:gd name="connsiteY4130" fmla="*/ 3475028 h 14570476"/>
              <a:gd name="connsiteX4131" fmla="*/ 18986046 w 22290864"/>
              <a:gd name="connsiteY4131" fmla="*/ 3488468 h 14570476"/>
              <a:gd name="connsiteX4132" fmla="*/ 18994422 w 22290864"/>
              <a:gd name="connsiteY4132" fmla="*/ 3504252 h 14570476"/>
              <a:gd name="connsiteX4133" fmla="*/ 18999766 w 22290864"/>
              <a:gd name="connsiteY4133" fmla="*/ 3511221 h 14570476"/>
              <a:gd name="connsiteX4134" fmla="*/ 19002248 w 22290864"/>
              <a:gd name="connsiteY4134" fmla="*/ 3517066 h 14570476"/>
              <a:gd name="connsiteX4135" fmla="*/ 18996491 w 22290864"/>
              <a:gd name="connsiteY4135" fmla="*/ 3517427 h 14570476"/>
              <a:gd name="connsiteX4136" fmla="*/ 18942537 w 22290864"/>
              <a:gd name="connsiteY4136" fmla="*/ 3525541 h 14570476"/>
              <a:gd name="connsiteX4137" fmla="*/ 18938357 w 22290864"/>
              <a:gd name="connsiteY4137" fmla="*/ 3526525 h 14570476"/>
              <a:gd name="connsiteX4138" fmla="*/ 18922431 w 22290864"/>
              <a:gd name="connsiteY4138" fmla="*/ 3489399 h 14570476"/>
              <a:gd name="connsiteX4139" fmla="*/ 18910985 w 22290864"/>
              <a:gd name="connsiteY4139" fmla="*/ 3452158 h 14570476"/>
              <a:gd name="connsiteX4140" fmla="*/ 18916946 w 22290864"/>
              <a:gd name="connsiteY4140" fmla="*/ 3432302 h 14570476"/>
              <a:gd name="connsiteX4141" fmla="*/ 18921055 w 22290864"/>
              <a:gd name="connsiteY4141" fmla="*/ 3418485 h 14570476"/>
              <a:gd name="connsiteX4142" fmla="*/ 18920273 w 22290864"/>
              <a:gd name="connsiteY4142" fmla="*/ 3412113 h 14570476"/>
              <a:gd name="connsiteX4143" fmla="*/ 18888522 w 22290864"/>
              <a:gd name="connsiteY4143" fmla="*/ 3395333 h 14570476"/>
              <a:gd name="connsiteX4144" fmla="*/ 18854103 w 22290864"/>
              <a:gd name="connsiteY4144" fmla="*/ 3410813 h 14570476"/>
              <a:gd name="connsiteX4145" fmla="*/ 18847191 w 22290864"/>
              <a:gd name="connsiteY4145" fmla="*/ 3420226 h 14570476"/>
              <a:gd name="connsiteX4146" fmla="*/ 18857615 w 22290864"/>
              <a:gd name="connsiteY4146" fmla="*/ 3448773 h 14570476"/>
              <a:gd name="connsiteX4147" fmla="*/ 18866012 w 22290864"/>
              <a:gd name="connsiteY4147" fmla="*/ 3453145 h 14570476"/>
              <a:gd name="connsiteX4148" fmla="*/ 18879518 w 22290864"/>
              <a:gd name="connsiteY4148" fmla="*/ 3462053 h 14570476"/>
              <a:gd name="connsiteX4149" fmla="*/ 18896895 w 22290864"/>
              <a:gd name="connsiteY4149" fmla="*/ 3501962 h 14570476"/>
              <a:gd name="connsiteX4150" fmla="*/ 18900182 w 22290864"/>
              <a:gd name="connsiteY4150" fmla="*/ 3512725 h 14570476"/>
              <a:gd name="connsiteX4151" fmla="*/ 18905041 w 22290864"/>
              <a:gd name="connsiteY4151" fmla="*/ 3528774 h 14570476"/>
              <a:gd name="connsiteX4152" fmla="*/ 18907763 w 22290864"/>
              <a:gd name="connsiteY4152" fmla="*/ 3537874 h 14570476"/>
              <a:gd name="connsiteX4153" fmla="*/ 18904609 w 22290864"/>
              <a:gd name="connsiteY4153" fmla="*/ 3539311 h 14570476"/>
              <a:gd name="connsiteX4154" fmla="*/ 18857975 w 22290864"/>
              <a:gd name="connsiteY4154" fmla="*/ 3568013 h 14570476"/>
              <a:gd name="connsiteX4155" fmla="*/ 18853318 w 22290864"/>
              <a:gd name="connsiteY4155" fmla="*/ 3570656 h 14570476"/>
              <a:gd name="connsiteX4156" fmla="*/ 18851852 w 22290864"/>
              <a:gd name="connsiteY4156" fmla="*/ 3556424 h 14570476"/>
              <a:gd name="connsiteX4157" fmla="*/ 18851542 w 22290864"/>
              <a:gd name="connsiteY4157" fmla="*/ 3546716 h 14570476"/>
              <a:gd name="connsiteX4158" fmla="*/ 18847266 w 22290864"/>
              <a:gd name="connsiteY4158" fmla="*/ 3539156 h 14570476"/>
              <a:gd name="connsiteX4159" fmla="*/ 18824187 w 22290864"/>
              <a:gd name="connsiteY4159" fmla="*/ 3536381 h 14570476"/>
              <a:gd name="connsiteX4160" fmla="*/ 18799926 w 22290864"/>
              <a:gd name="connsiteY4160" fmla="*/ 3568725 h 14570476"/>
              <a:gd name="connsiteX4161" fmla="*/ 18811826 w 22290864"/>
              <a:gd name="connsiteY4161" fmla="*/ 3583124 h 14570476"/>
              <a:gd name="connsiteX4162" fmla="*/ 18821280 w 22290864"/>
              <a:gd name="connsiteY4162" fmla="*/ 3584444 h 14570476"/>
              <a:gd name="connsiteX4163" fmla="*/ 18834416 w 22290864"/>
              <a:gd name="connsiteY4163" fmla="*/ 3586923 h 14570476"/>
              <a:gd name="connsiteX4164" fmla="*/ 18835623 w 22290864"/>
              <a:gd name="connsiteY4164" fmla="*/ 3587494 h 14570476"/>
              <a:gd name="connsiteX4165" fmla="*/ 18830660 w 22290864"/>
              <a:gd name="connsiteY4165" fmla="*/ 3593034 h 14570476"/>
              <a:gd name="connsiteX4166" fmla="*/ 18798094 w 22290864"/>
              <a:gd name="connsiteY4166" fmla="*/ 3636933 h 14570476"/>
              <a:gd name="connsiteX4167" fmla="*/ 18795257 w 22290864"/>
              <a:gd name="connsiteY4167" fmla="*/ 3641552 h 14570476"/>
              <a:gd name="connsiteX4168" fmla="*/ 18746029 w 22290864"/>
              <a:gd name="connsiteY4168" fmla="*/ 3621779 h 14570476"/>
              <a:gd name="connsiteX4169" fmla="*/ 18720844 w 22290864"/>
              <a:gd name="connsiteY4169" fmla="*/ 3605790 h 14570476"/>
              <a:gd name="connsiteX4170" fmla="*/ 18713545 w 22290864"/>
              <a:gd name="connsiteY4170" fmla="*/ 3591058 h 14570476"/>
              <a:gd name="connsiteX4171" fmla="*/ 18709809 w 22290864"/>
              <a:gd name="connsiteY4171" fmla="*/ 3582141 h 14570476"/>
              <a:gd name="connsiteX4172" fmla="*/ 18701768 w 22290864"/>
              <a:gd name="connsiteY4172" fmla="*/ 3573643 h 14570476"/>
              <a:gd name="connsiteX4173" fmla="*/ 18685922 w 22290864"/>
              <a:gd name="connsiteY4173" fmla="*/ 3570867 h 14570476"/>
              <a:gd name="connsiteX4174" fmla="*/ 18655524 w 22290864"/>
              <a:gd name="connsiteY4174" fmla="*/ 3605570 h 14570476"/>
              <a:gd name="connsiteX4175" fmla="*/ 18653783 w 22290864"/>
              <a:gd name="connsiteY4175" fmla="*/ 3616201 h 14570476"/>
              <a:gd name="connsiteX4176" fmla="*/ 18655548 w 22290864"/>
              <a:gd name="connsiteY4176" fmla="*/ 3631340 h 14570476"/>
              <a:gd name="connsiteX4177" fmla="*/ 18669696 w 22290864"/>
              <a:gd name="connsiteY4177" fmla="*/ 3643668 h 14570476"/>
              <a:gd name="connsiteX4178" fmla="*/ 18681315 w 22290864"/>
              <a:gd name="connsiteY4178" fmla="*/ 3643996 h 14570476"/>
              <a:gd name="connsiteX4179" fmla="*/ 18690037 w 22290864"/>
              <a:gd name="connsiteY4179" fmla="*/ 3641371 h 14570476"/>
              <a:gd name="connsiteX4180" fmla="*/ 18716627 w 22290864"/>
              <a:gd name="connsiteY4180" fmla="*/ 3638547 h 14570476"/>
              <a:gd name="connsiteX4181" fmla="*/ 18760021 w 22290864"/>
              <a:gd name="connsiteY4181" fmla="*/ 3659685 h 14570476"/>
              <a:gd name="connsiteX4182" fmla="*/ 18776879 w 22290864"/>
              <a:gd name="connsiteY4182" fmla="*/ 3668656 h 14570476"/>
              <a:gd name="connsiteX4183" fmla="*/ 18781843 w 22290864"/>
              <a:gd name="connsiteY4183" fmla="*/ 3671284 h 14570476"/>
              <a:gd name="connsiteX4184" fmla="*/ 18781050 w 22290864"/>
              <a:gd name="connsiteY4184" fmla="*/ 3673340 h 14570476"/>
              <a:gd name="connsiteX4185" fmla="*/ 18767953 w 22290864"/>
              <a:gd name="connsiteY4185" fmla="*/ 3728927 h 14570476"/>
              <a:gd name="connsiteX4186" fmla="*/ 18766857 w 22290864"/>
              <a:gd name="connsiteY4186" fmla="*/ 3734738 h 14570476"/>
              <a:gd name="connsiteX4187" fmla="*/ 18756093 w 22290864"/>
              <a:gd name="connsiteY4187" fmla="*/ 3726278 h 14570476"/>
              <a:gd name="connsiteX4188" fmla="*/ 18740855 w 22290864"/>
              <a:gd name="connsiteY4188" fmla="*/ 3716888 h 14570476"/>
              <a:gd name="connsiteX4189" fmla="*/ 18727934 w 22290864"/>
              <a:gd name="connsiteY4189" fmla="*/ 3721877 h 14570476"/>
              <a:gd name="connsiteX4190" fmla="*/ 18722070 w 22290864"/>
              <a:gd name="connsiteY4190" fmla="*/ 3731220 h 14570476"/>
              <a:gd name="connsiteX4191" fmla="*/ 18728597 w 22290864"/>
              <a:gd name="connsiteY4191" fmla="*/ 3772026 h 14570476"/>
              <a:gd name="connsiteX4192" fmla="*/ 18737756 w 22290864"/>
              <a:gd name="connsiteY4192" fmla="*/ 3775087 h 14570476"/>
              <a:gd name="connsiteX4193" fmla="*/ 18753493 w 22290864"/>
              <a:gd name="connsiteY4193" fmla="*/ 3767790 h 14570476"/>
              <a:gd name="connsiteX4194" fmla="*/ 18764144 w 22290864"/>
              <a:gd name="connsiteY4194" fmla="*/ 3759948 h 14570476"/>
              <a:gd name="connsiteX4195" fmla="*/ 18766347 w 22290864"/>
              <a:gd name="connsiteY4195" fmla="*/ 3758957 h 14570476"/>
              <a:gd name="connsiteX4196" fmla="*/ 18766452 w 22290864"/>
              <a:gd name="connsiteY4196" fmla="*/ 3760938 h 14570476"/>
              <a:gd name="connsiteX4197" fmla="*/ 18766895 w 22290864"/>
              <a:gd name="connsiteY4197" fmla="*/ 3769235 h 14570476"/>
              <a:gd name="connsiteX4198" fmla="*/ 18774904 w 22290864"/>
              <a:gd name="connsiteY4198" fmla="*/ 3818455 h 14570476"/>
              <a:gd name="connsiteX4199" fmla="*/ 18776385 w 22290864"/>
              <a:gd name="connsiteY4199" fmla="*/ 3824147 h 14570476"/>
              <a:gd name="connsiteX4200" fmla="*/ 18770600 w 22290864"/>
              <a:gd name="connsiteY4200" fmla="*/ 3827005 h 14570476"/>
              <a:gd name="connsiteX4201" fmla="*/ 18703122 w 22290864"/>
              <a:gd name="connsiteY4201" fmla="*/ 3851197 h 14570476"/>
              <a:gd name="connsiteX4202" fmla="*/ 18684361 w 22290864"/>
              <a:gd name="connsiteY4202" fmla="*/ 3845877 h 14570476"/>
              <a:gd name="connsiteX4203" fmla="*/ 18660577 w 22290864"/>
              <a:gd name="connsiteY4203" fmla="*/ 3842998 h 14570476"/>
              <a:gd name="connsiteX4204" fmla="*/ 18647413 w 22290864"/>
              <a:gd name="connsiteY4204" fmla="*/ 3857561 h 14570476"/>
              <a:gd name="connsiteX4205" fmla="*/ 18646615 w 22290864"/>
              <a:gd name="connsiteY4205" fmla="*/ 3876995 h 14570476"/>
              <a:gd name="connsiteX4206" fmla="*/ 18669583 w 22290864"/>
              <a:gd name="connsiteY4206" fmla="*/ 3914262 h 14570476"/>
              <a:gd name="connsiteX4207" fmla="*/ 18678911 w 22290864"/>
              <a:gd name="connsiteY4207" fmla="*/ 3916845 h 14570476"/>
              <a:gd name="connsiteX4208" fmla="*/ 18697113 w 22290864"/>
              <a:gd name="connsiteY4208" fmla="*/ 3908531 h 14570476"/>
              <a:gd name="connsiteX4209" fmla="*/ 18703903 w 22290864"/>
              <a:gd name="connsiteY4209" fmla="*/ 3896652 h 14570476"/>
              <a:gd name="connsiteX4210" fmla="*/ 18711689 w 22290864"/>
              <a:gd name="connsiteY4210" fmla="*/ 3884106 h 14570476"/>
              <a:gd name="connsiteX4211" fmla="*/ 18730432 w 22290864"/>
              <a:gd name="connsiteY4211" fmla="*/ 3872606 h 14570476"/>
              <a:gd name="connsiteX4212" fmla="*/ 18754009 w 22290864"/>
              <a:gd name="connsiteY4212" fmla="*/ 3865109 h 14570476"/>
              <a:gd name="connsiteX4213" fmla="*/ 18781005 w 22290864"/>
              <a:gd name="connsiteY4213" fmla="*/ 3856931 h 14570476"/>
              <a:gd name="connsiteX4214" fmla="*/ 18788016 w 22290864"/>
              <a:gd name="connsiteY4214" fmla="*/ 3855094 h 14570476"/>
              <a:gd name="connsiteX4215" fmla="*/ 18790514 w 22290864"/>
              <a:gd name="connsiteY4215" fmla="*/ 3859634 h 14570476"/>
              <a:gd name="connsiteX4216" fmla="*/ 18818704 w 22290864"/>
              <a:gd name="connsiteY4216" fmla="*/ 3904126 h 14570476"/>
              <a:gd name="connsiteX4217" fmla="*/ 18821790 w 22290864"/>
              <a:gd name="connsiteY4217" fmla="*/ 3907982 h 14570476"/>
              <a:gd name="connsiteX4218" fmla="*/ 18820199 w 22290864"/>
              <a:gd name="connsiteY4218" fmla="*/ 3908588 h 14570476"/>
              <a:gd name="connsiteX4219" fmla="*/ 18805855 w 22290864"/>
              <a:gd name="connsiteY4219" fmla="*/ 3910125 h 14570476"/>
              <a:gd name="connsiteX4220" fmla="*/ 18788066 w 22290864"/>
              <a:gd name="connsiteY4220" fmla="*/ 3914727 h 14570476"/>
              <a:gd name="connsiteX4221" fmla="*/ 18784983 w 22290864"/>
              <a:gd name="connsiteY4221" fmla="*/ 3937126 h 14570476"/>
              <a:gd name="connsiteX4222" fmla="*/ 18793577 w 22290864"/>
              <a:gd name="connsiteY4222" fmla="*/ 3950307 h 14570476"/>
              <a:gd name="connsiteX4223" fmla="*/ 18815343 w 22290864"/>
              <a:gd name="connsiteY4223" fmla="*/ 3962352 h 14570476"/>
              <a:gd name="connsiteX4224" fmla="*/ 18827435 w 22290864"/>
              <a:gd name="connsiteY4224" fmla="*/ 3957553 h 14570476"/>
              <a:gd name="connsiteX4225" fmla="*/ 18833017 w 22290864"/>
              <a:gd name="connsiteY4225" fmla="*/ 3943312 h 14570476"/>
              <a:gd name="connsiteX4226" fmla="*/ 18835285 w 22290864"/>
              <a:gd name="connsiteY4226" fmla="*/ 3928936 h 14570476"/>
              <a:gd name="connsiteX4227" fmla="*/ 18840009 w 22290864"/>
              <a:gd name="connsiteY4227" fmla="*/ 3927414 h 14570476"/>
              <a:gd name="connsiteX4228" fmla="*/ 18886569 w 22290864"/>
              <a:gd name="connsiteY4228" fmla="*/ 3962219 h 14570476"/>
              <a:gd name="connsiteX4229" fmla="*/ 18891401 w 22290864"/>
              <a:gd name="connsiteY4229" fmla="*/ 3965327 h 14570476"/>
              <a:gd name="connsiteX4230" fmla="*/ 18878285 w 22290864"/>
              <a:gd name="connsiteY4230" fmla="*/ 3998687 h 14570476"/>
              <a:gd name="connsiteX4231" fmla="*/ 18857114 w 22290864"/>
              <a:gd name="connsiteY4231" fmla="*/ 4040257 h 14570476"/>
              <a:gd name="connsiteX4232" fmla="*/ 18840215 w 22290864"/>
              <a:gd name="connsiteY4232" fmla="*/ 4049520 h 14570476"/>
              <a:gd name="connsiteX4233" fmla="*/ 18826492 w 22290864"/>
              <a:gd name="connsiteY4233" fmla="*/ 4056788 h 14570476"/>
              <a:gd name="connsiteX4234" fmla="*/ 18819485 w 22290864"/>
              <a:gd name="connsiteY4234" fmla="*/ 4072164 h 14570476"/>
              <a:gd name="connsiteX4235" fmla="*/ 18826934 w 22290864"/>
              <a:gd name="connsiteY4235" fmla="*/ 4090519 h 14570476"/>
              <a:gd name="connsiteX4236" fmla="*/ 18860145 w 22290864"/>
              <a:gd name="connsiteY4236" fmla="*/ 4109001 h 14570476"/>
              <a:gd name="connsiteX4237" fmla="*/ 18866687 w 22290864"/>
              <a:gd name="connsiteY4237" fmla="*/ 4109493 h 14570476"/>
              <a:gd name="connsiteX4238" fmla="*/ 18886132 w 22290864"/>
              <a:gd name="connsiteY4238" fmla="*/ 4103616 h 14570476"/>
              <a:gd name="connsiteX4239" fmla="*/ 18893447 w 22290864"/>
              <a:gd name="connsiteY4239" fmla="*/ 4088030 h 14570476"/>
              <a:gd name="connsiteX4240" fmla="*/ 18890191 w 22290864"/>
              <a:gd name="connsiteY4240" fmla="*/ 4072867 h 14570476"/>
              <a:gd name="connsiteX4241" fmla="*/ 18886463 w 22290864"/>
              <a:gd name="connsiteY4241" fmla="*/ 4057424 h 14570476"/>
              <a:gd name="connsiteX4242" fmla="*/ 18890625 w 22290864"/>
              <a:gd name="connsiteY4242" fmla="*/ 4037792 h 14570476"/>
              <a:gd name="connsiteX4243" fmla="*/ 18908479 w 22290864"/>
              <a:gd name="connsiteY4243" fmla="*/ 4003470 h 14570476"/>
              <a:gd name="connsiteX4244" fmla="*/ 18918255 w 22290864"/>
              <a:gd name="connsiteY4244" fmla="*/ 3985150 h 14570476"/>
              <a:gd name="connsiteX4245" fmla="*/ 18921974 w 22290864"/>
              <a:gd name="connsiteY4245" fmla="*/ 3979038 h 14570476"/>
              <a:gd name="connsiteX4246" fmla="*/ 18926060 w 22290864"/>
              <a:gd name="connsiteY4246" fmla="*/ 3980325 h 14570476"/>
              <a:gd name="connsiteX4247" fmla="*/ 18981528 w 22290864"/>
              <a:gd name="connsiteY4247" fmla="*/ 3992522 h 14570476"/>
              <a:gd name="connsiteX4248" fmla="*/ 18986804 w 22290864"/>
              <a:gd name="connsiteY4248" fmla="*/ 3993000 h 14570476"/>
              <a:gd name="connsiteX4249" fmla="*/ 18985773 w 22290864"/>
              <a:gd name="connsiteY4249" fmla="*/ 3995419 h 14570476"/>
              <a:gd name="connsiteX4250" fmla="*/ 18977182 w 22290864"/>
              <a:gd name="connsiteY4250" fmla="*/ 4006664 h 14570476"/>
              <a:gd name="connsiteX4251" fmla="*/ 18971259 w 22290864"/>
              <a:gd name="connsiteY4251" fmla="*/ 4012873 h 14570476"/>
              <a:gd name="connsiteX4252" fmla="*/ 18969521 w 22290864"/>
              <a:gd name="connsiteY4252" fmla="*/ 4030665 h 14570476"/>
              <a:gd name="connsiteX4253" fmla="*/ 18984947 w 22290864"/>
              <a:gd name="connsiteY4253" fmla="*/ 4041852 h 14570476"/>
              <a:gd name="connsiteX4254" fmla="*/ 19023939 w 22290864"/>
              <a:gd name="connsiteY4254" fmla="*/ 4032154 h 14570476"/>
              <a:gd name="connsiteX4255" fmla="*/ 19025600 w 22290864"/>
              <a:gd name="connsiteY4255" fmla="*/ 4025286 h 14570476"/>
              <a:gd name="connsiteX4256" fmla="*/ 19017933 w 22290864"/>
              <a:gd name="connsiteY4256" fmla="*/ 4008599 h 14570476"/>
              <a:gd name="connsiteX4257" fmla="*/ 19012611 w 22290864"/>
              <a:gd name="connsiteY4257" fmla="*/ 4002003 h 14570476"/>
              <a:gd name="connsiteX4258" fmla="*/ 19009162 w 22290864"/>
              <a:gd name="connsiteY4258" fmla="*/ 3994291 h 14570476"/>
              <a:gd name="connsiteX4259" fmla="*/ 19016285 w 22290864"/>
              <a:gd name="connsiteY4259" fmla="*/ 3993353 h 14570476"/>
              <a:gd name="connsiteX4260" fmla="*/ 19066004 w 22290864"/>
              <a:gd name="connsiteY4260" fmla="*/ 3985736 h 14570476"/>
              <a:gd name="connsiteX4261" fmla="*/ 19071811 w 22290864"/>
              <a:gd name="connsiteY4261" fmla="*/ 3984184 h 14570476"/>
              <a:gd name="connsiteX4262" fmla="*/ 19072826 w 22290864"/>
              <a:gd name="connsiteY4262" fmla="*/ 3986687 h 14570476"/>
              <a:gd name="connsiteX4263" fmla="*/ 19079494 w 22290864"/>
              <a:gd name="connsiteY4263" fmla="*/ 4002289 h 14570476"/>
              <a:gd name="connsiteX4264" fmla="*/ 19100507 w 22290864"/>
              <a:gd name="connsiteY4264" fmla="*/ 4056294 h 14570476"/>
              <a:gd name="connsiteX4265" fmla="*/ 19095575 w 22290864"/>
              <a:gd name="connsiteY4265" fmla="*/ 4081041 h 14570476"/>
              <a:gd name="connsiteX4266" fmla="*/ 19091627 w 22290864"/>
              <a:gd name="connsiteY4266" fmla="*/ 4090911 h 14570476"/>
              <a:gd name="connsiteX4267" fmla="*/ 19104596 w 22290864"/>
              <a:gd name="connsiteY4267" fmla="*/ 4117436 h 14570476"/>
              <a:gd name="connsiteX4268" fmla="*/ 19125654 w 22290864"/>
              <a:gd name="connsiteY4268" fmla="*/ 4119243 h 14570476"/>
              <a:gd name="connsiteX4269" fmla="*/ 15255755 w 22290864"/>
              <a:gd name="connsiteY4269" fmla="*/ 4935671 h 14570476"/>
              <a:gd name="connsiteX4270" fmla="*/ 15279986 w 22290864"/>
              <a:gd name="connsiteY4270" fmla="*/ 4931211 h 14570476"/>
              <a:gd name="connsiteX4271" fmla="*/ 15289052 w 22290864"/>
              <a:gd name="connsiteY4271" fmla="*/ 4914425 h 14570476"/>
              <a:gd name="connsiteX4272" fmla="*/ 15285961 w 22290864"/>
              <a:gd name="connsiteY4272" fmla="*/ 4908864 h 14570476"/>
              <a:gd name="connsiteX4273" fmla="*/ 15279052 w 22290864"/>
              <a:gd name="connsiteY4273" fmla="*/ 4904465 h 14570476"/>
              <a:gd name="connsiteX4274" fmla="*/ 15266916 w 22290864"/>
              <a:gd name="connsiteY4274" fmla="*/ 4896000 h 14570476"/>
              <a:gd name="connsiteX4275" fmla="*/ 15257477 w 22290864"/>
              <a:gd name="connsiteY4275" fmla="*/ 4872596 h 14570476"/>
              <a:gd name="connsiteX4276" fmla="*/ 15251627 w 22290864"/>
              <a:gd name="connsiteY4276" fmla="*/ 4855146 h 14570476"/>
              <a:gd name="connsiteX4277" fmla="*/ 15253598 w 22290864"/>
              <a:gd name="connsiteY4277" fmla="*/ 4854026 h 14570476"/>
              <a:gd name="connsiteX4278" fmla="*/ 15278824 w 22290864"/>
              <a:gd name="connsiteY4278" fmla="*/ 4836763 h 14570476"/>
              <a:gd name="connsiteX4279" fmla="*/ 15280608 w 22290864"/>
              <a:gd name="connsiteY4279" fmla="*/ 4835248 h 14570476"/>
              <a:gd name="connsiteX4280" fmla="*/ 15281231 w 22290864"/>
              <a:gd name="connsiteY4280" fmla="*/ 4836452 h 14570476"/>
              <a:gd name="connsiteX4281" fmla="*/ 15282621 w 22290864"/>
              <a:gd name="connsiteY4281" fmla="*/ 4844896 h 14570476"/>
              <a:gd name="connsiteX4282" fmla="*/ 15285712 w 22290864"/>
              <a:gd name="connsiteY4282" fmla="*/ 4854606 h 14570476"/>
              <a:gd name="connsiteX4283" fmla="*/ 15291645 w 22290864"/>
              <a:gd name="connsiteY4283" fmla="*/ 4857200 h 14570476"/>
              <a:gd name="connsiteX4284" fmla="*/ 15297911 w 22290864"/>
              <a:gd name="connsiteY4284" fmla="*/ 4855893 h 14570476"/>
              <a:gd name="connsiteX4285" fmla="*/ 15311250 w 22290864"/>
              <a:gd name="connsiteY4285" fmla="*/ 4836970 h 14570476"/>
              <a:gd name="connsiteX4286" fmla="*/ 15308574 w 22290864"/>
              <a:gd name="connsiteY4286" fmla="*/ 4831907 h 14570476"/>
              <a:gd name="connsiteX4287" fmla="*/ 15304155 w 22290864"/>
              <a:gd name="connsiteY4287" fmla="*/ 4829231 h 14570476"/>
              <a:gd name="connsiteX4288" fmla="*/ 15299301 w 22290864"/>
              <a:gd name="connsiteY4288" fmla="*/ 4828816 h 14570476"/>
              <a:gd name="connsiteX4289" fmla="*/ 15293886 w 22290864"/>
              <a:gd name="connsiteY4289" fmla="*/ 4828318 h 14570476"/>
              <a:gd name="connsiteX4290" fmla="*/ 15289550 w 22290864"/>
              <a:gd name="connsiteY4290" fmla="*/ 4826699 h 14570476"/>
              <a:gd name="connsiteX4291" fmla="*/ 15290961 w 22290864"/>
              <a:gd name="connsiteY4291" fmla="*/ 4824811 h 14570476"/>
              <a:gd name="connsiteX4292" fmla="*/ 15309715 w 22290864"/>
              <a:gd name="connsiteY4292" fmla="*/ 4797755 h 14570476"/>
              <a:gd name="connsiteX4293" fmla="*/ 15310524 w 22290864"/>
              <a:gd name="connsiteY4293" fmla="*/ 4796282 h 14570476"/>
              <a:gd name="connsiteX4294" fmla="*/ 15318719 w 22290864"/>
              <a:gd name="connsiteY4294" fmla="*/ 4799124 h 14570476"/>
              <a:gd name="connsiteX4295" fmla="*/ 15346145 w 22290864"/>
              <a:gd name="connsiteY4295" fmla="*/ 4809105 h 14570476"/>
              <a:gd name="connsiteX4296" fmla="*/ 15355273 w 22290864"/>
              <a:gd name="connsiteY4296" fmla="*/ 4815806 h 14570476"/>
              <a:gd name="connsiteX4297" fmla="*/ 15359568 w 22290864"/>
              <a:gd name="connsiteY4297" fmla="*/ 4824064 h 14570476"/>
              <a:gd name="connsiteX4298" fmla="*/ 15369380 w 22290864"/>
              <a:gd name="connsiteY4298" fmla="*/ 4833837 h 14570476"/>
              <a:gd name="connsiteX4299" fmla="*/ 15384048 w 22290864"/>
              <a:gd name="connsiteY4299" fmla="*/ 4827696 h 14570476"/>
              <a:gd name="connsiteX4300" fmla="*/ 15391641 w 22290864"/>
              <a:gd name="connsiteY4300" fmla="*/ 4811636 h 14570476"/>
              <a:gd name="connsiteX4301" fmla="*/ 15391620 w 22290864"/>
              <a:gd name="connsiteY4301" fmla="*/ 4802610 h 14570476"/>
              <a:gd name="connsiteX4302" fmla="*/ 15383032 w 22290864"/>
              <a:gd name="connsiteY4302" fmla="*/ 4793170 h 14570476"/>
              <a:gd name="connsiteX4303" fmla="*/ 15371268 w 22290864"/>
              <a:gd name="connsiteY4303" fmla="*/ 4794685 h 14570476"/>
              <a:gd name="connsiteX4304" fmla="*/ 15361352 w 22290864"/>
              <a:gd name="connsiteY4304" fmla="*/ 4797216 h 14570476"/>
              <a:gd name="connsiteX4305" fmla="*/ 15348075 w 22290864"/>
              <a:gd name="connsiteY4305" fmla="*/ 4793855 h 14570476"/>
              <a:gd name="connsiteX4306" fmla="*/ 15317723 w 22290864"/>
              <a:gd name="connsiteY4306" fmla="*/ 4779331 h 14570476"/>
              <a:gd name="connsiteX4307" fmla="*/ 15318595 w 22290864"/>
              <a:gd name="connsiteY4307" fmla="*/ 4776301 h 14570476"/>
              <a:gd name="connsiteX4308" fmla="*/ 15324445 w 22290864"/>
              <a:gd name="connsiteY4308" fmla="*/ 4744410 h 14570476"/>
              <a:gd name="connsiteX4309" fmla="*/ 15326747 w 22290864"/>
              <a:gd name="connsiteY4309" fmla="*/ 4742502 h 14570476"/>
              <a:gd name="connsiteX4310" fmla="*/ 15332722 w 22290864"/>
              <a:gd name="connsiteY4310" fmla="*/ 4747045 h 14570476"/>
              <a:gd name="connsiteX4311" fmla="*/ 15336581 w 22290864"/>
              <a:gd name="connsiteY4311" fmla="*/ 4750324 h 14570476"/>
              <a:gd name="connsiteX4312" fmla="*/ 15347867 w 22290864"/>
              <a:gd name="connsiteY4312" fmla="*/ 4748643 h 14570476"/>
              <a:gd name="connsiteX4313" fmla="*/ 15349983 w 22290864"/>
              <a:gd name="connsiteY4313" fmla="*/ 4724554 h 14570476"/>
              <a:gd name="connsiteX4314" fmla="*/ 15345398 w 22290864"/>
              <a:gd name="connsiteY4314" fmla="*/ 4719886 h 14570476"/>
              <a:gd name="connsiteX4315" fmla="*/ 15339942 w 22290864"/>
              <a:gd name="connsiteY4315" fmla="*/ 4719077 h 14570476"/>
              <a:gd name="connsiteX4316" fmla="*/ 15331955 w 22290864"/>
              <a:gd name="connsiteY4316" fmla="*/ 4724201 h 14570476"/>
              <a:gd name="connsiteX4317" fmla="*/ 15328614 w 22290864"/>
              <a:gd name="connsiteY4317" fmla="*/ 4727127 h 14570476"/>
              <a:gd name="connsiteX4318" fmla="*/ 15324756 w 22290864"/>
              <a:gd name="connsiteY4318" fmla="*/ 4729015 h 14570476"/>
              <a:gd name="connsiteX4319" fmla="*/ 15324113 w 22290864"/>
              <a:gd name="connsiteY4319" fmla="*/ 4724450 h 14570476"/>
              <a:gd name="connsiteX4320" fmla="*/ 15321312 w 22290864"/>
              <a:gd name="connsiteY4320" fmla="*/ 4706814 h 14570476"/>
              <a:gd name="connsiteX4321" fmla="*/ 15318449 w 22290864"/>
              <a:gd name="connsiteY4321" fmla="*/ 4696336 h 14570476"/>
              <a:gd name="connsiteX4322" fmla="*/ 15318159 w 22290864"/>
              <a:gd name="connsiteY4322" fmla="*/ 4695506 h 14570476"/>
              <a:gd name="connsiteX4323" fmla="*/ 15321084 w 22290864"/>
              <a:gd name="connsiteY4323" fmla="*/ 4694095 h 14570476"/>
              <a:gd name="connsiteX4324" fmla="*/ 15342369 w 22290864"/>
              <a:gd name="connsiteY4324" fmla="*/ 4683949 h 14570476"/>
              <a:gd name="connsiteX4325" fmla="*/ 15357617 w 22290864"/>
              <a:gd name="connsiteY4325" fmla="*/ 4678077 h 14570476"/>
              <a:gd name="connsiteX4326" fmla="*/ 15359588 w 22290864"/>
              <a:gd name="connsiteY4326" fmla="*/ 4677849 h 14570476"/>
              <a:gd name="connsiteX4327" fmla="*/ 15366082 w 22290864"/>
              <a:gd name="connsiteY4327" fmla="*/ 4678699 h 14570476"/>
              <a:gd name="connsiteX4328" fmla="*/ 15371206 w 22290864"/>
              <a:gd name="connsiteY4328" fmla="*/ 4680567 h 14570476"/>
              <a:gd name="connsiteX4329" fmla="*/ 15376165 w 22290864"/>
              <a:gd name="connsiteY4329" fmla="*/ 4682351 h 14570476"/>
              <a:gd name="connsiteX4330" fmla="*/ 15387824 w 22290864"/>
              <a:gd name="connsiteY4330" fmla="*/ 4679011 h 14570476"/>
              <a:gd name="connsiteX4331" fmla="*/ 15391807 w 22290864"/>
              <a:gd name="connsiteY4331" fmla="*/ 4668221 h 14570476"/>
              <a:gd name="connsiteX4332" fmla="*/ 15382015 w 22290864"/>
              <a:gd name="connsiteY4332" fmla="*/ 4645149 h 14570476"/>
              <a:gd name="connsiteX4333" fmla="*/ 15371600 w 22290864"/>
              <a:gd name="connsiteY4333" fmla="*/ 4640896 h 14570476"/>
              <a:gd name="connsiteX4334" fmla="*/ 15363281 w 22290864"/>
              <a:gd name="connsiteY4334" fmla="*/ 4644962 h 14570476"/>
              <a:gd name="connsiteX4335" fmla="*/ 15359091 w 22290864"/>
              <a:gd name="connsiteY4335" fmla="*/ 4652307 h 14570476"/>
              <a:gd name="connsiteX4336" fmla="*/ 15353385 w 22290864"/>
              <a:gd name="connsiteY4336" fmla="*/ 4661374 h 14570476"/>
              <a:gd name="connsiteX4337" fmla="*/ 15336561 w 22290864"/>
              <a:gd name="connsiteY4337" fmla="*/ 4669674 h 14570476"/>
              <a:gd name="connsiteX4338" fmla="*/ 15311458 w 22290864"/>
              <a:gd name="connsiteY4338" fmla="*/ 4678388 h 14570476"/>
              <a:gd name="connsiteX4339" fmla="*/ 15310503 w 22290864"/>
              <a:gd name="connsiteY4339" fmla="*/ 4676894 h 14570476"/>
              <a:gd name="connsiteX4340" fmla="*/ 15293886 w 22290864"/>
              <a:gd name="connsiteY4340" fmla="*/ 4651768 h 14570476"/>
              <a:gd name="connsiteX4341" fmla="*/ 15291147 w 22290864"/>
              <a:gd name="connsiteY4341" fmla="*/ 4648489 h 14570476"/>
              <a:gd name="connsiteX4342" fmla="*/ 15290649 w 22290864"/>
              <a:gd name="connsiteY4342" fmla="*/ 4647888 h 14570476"/>
              <a:gd name="connsiteX4343" fmla="*/ 15291624 w 22290864"/>
              <a:gd name="connsiteY4343" fmla="*/ 4647452 h 14570476"/>
              <a:gd name="connsiteX4344" fmla="*/ 15299321 w 22290864"/>
              <a:gd name="connsiteY4344" fmla="*/ 4646311 h 14570476"/>
              <a:gd name="connsiteX4345" fmla="*/ 15306769 w 22290864"/>
              <a:gd name="connsiteY4345" fmla="*/ 4645253 h 14570476"/>
              <a:gd name="connsiteX4346" fmla="*/ 15311665 w 22290864"/>
              <a:gd name="connsiteY4346" fmla="*/ 4638654 h 14570476"/>
              <a:gd name="connsiteX4347" fmla="*/ 15298720 w 22290864"/>
              <a:gd name="connsiteY4347" fmla="*/ 4619068 h 14570476"/>
              <a:gd name="connsiteX4348" fmla="*/ 15292683 w 22290864"/>
              <a:gd name="connsiteY4348" fmla="*/ 4617533 h 14570476"/>
              <a:gd name="connsiteX4349" fmla="*/ 15285401 w 22290864"/>
              <a:gd name="connsiteY4349" fmla="*/ 4621392 h 14570476"/>
              <a:gd name="connsiteX4350" fmla="*/ 15283430 w 22290864"/>
              <a:gd name="connsiteY4350" fmla="*/ 4629463 h 14570476"/>
              <a:gd name="connsiteX4351" fmla="*/ 15282953 w 22290864"/>
              <a:gd name="connsiteY4351" fmla="*/ 4634961 h 14570476"/>
              <a:gd name="connsiteX4352" fmla="*/ 15281646 w 22290864"/>
              <a:gd name="connsiteY4352" fmla="*/ 4638758 h 14570476"/>
              <a:gd name="connsiteX4353" fmla="*/ 15279343 w 22290864"/>
              <a:gd name="connsiteY4353" fmla="*/ 4636828 h 14570476"/>
              <a:gd name="connsiteX4354" fmla="*/ 15254863 w 22290864"/>
              <a:gd name="connsiteY4354" fmla="*/ 4619794 h 14570476"/>
              <a:gd name="connsiteX4355" fmla="*/ 15252021 w 22290864"/>
              <a:gd name="connsiteY4355" fmla="*/ 4617823 h 14570476"/>
              <a:gd name="connsiteX4356" fmla="*/ 15254407 w 22290864"/>
              <a:gd name="connsiteY4356" fmla="*/ 4611059 h 14570476"/>
              <a:gd name="connsiteX4357" fmla="*/ 15265796 w 22290864"/>
              <a:gd name="connsiteY4357" fmla="*/ 4580911 h 14570476"/>
              <a:gd name="connsiteX4358" fmla="*/ 15273057 w 22290864"/>
              <a:gd name="connsiteY4358" fmla="*/ 4573566 h 14570476"/>
              <a:gd name="connsiteX4359" fmla="*/ 15278140 w 22290864"/>
              <a:gd name="connsiteY4359" fmla="*/ 4571159 h 14570476"/>
              <a:gd name="connsiteX4360" fmla="*/ 15285795 w 22290864"/>
              <a:gd name="connsiteY4360" fmla="*/ 4566740 h 14570476"/>
              <a:gd name="connsiteX4361" fmla="*/ 15289260 w 22290864"/>
              <a:gd name="connsiteY4361" fmla="*/ 4558046 h 14570476"/>
              <a:gd name="connsiteX4362" fmla="*/ 15286272 w 22290864"/>
              <a:gd name="connsiteY4362" fmla="*/ 4549809 h 14570476"/>
              <a:gd name="connsiteX4363" fmla="*/ 15271999 w 22290864"/>
              <a:gd name="connsiteY4363" fmla="*/ 4540016 h 14570476"/>
              <a:gd name="connsiteX4364" fmla="*/ 15262891 w 22290864"/>
              <a:gd name="connsiteY4364" fmla="*/ 4538397 h 14570476"/>
              <a:gd name="connsiteX4365" fmla="*/ 15257497 w 22290864"/>
              <a:gd name="connsiteY4365" fmla="*/ 4538729 h 14570476"/>
              <a:gd name="connsiteX4366" fmla="*/ 15251481 w 22290864"/>
              <a:gd name="connsiteY4366" fmla="*/ 4542049 h 14570476"/>
              <a:gd name="connsiteX4367" fmla="*/ 15249054 w 22290864"/>
              <a:gd name="connsiteY4367" fmla="*/ 4545389 h 14570476"/>
              <a:gd name="connsiteX4368" fmla="*/ 15247809 w 22290864"/>
              <a:gd name="connsiteY4368" fmla="*/ 4551635 h 14570476"/>
              <a:gd name="connsiteX4369" fmla="*/ 15250340 w 22290864"/>
              <a:gd name="connsiteY4369" fmla="*/ 4560432 h 14570476"/>
              <a:gd name="connsiteX4370" fmla="*/ 15251564 w 22290864"/>
              <a:gd name="connsiteY4370" fmla="*/ 4575682 h 14570476"/>
              <a:gd name="connsiteX4371" fmla="*/ 15241026 w 22290864"/>
              <a:gd name="connsiteY4371" fmla="*/ 4598921 h 14570476"/>
              <a:gd name="connsiteX4372" fmla="*/ 15236440 w 22290864"/>
              <a:gd name="connsiteY4372" fmla="*/ 4608403 h 14570476"/>
              <a:gd name="connsiteX4373" fmla="*/ 15235133 w 22290864"/>
              <a:gd name="connsiteY4373" fmla="*/ 4611142 h 14570476"/>
              <a:gd name="connsiteX4374" fmla="*/ 15233309 w 22290864"/>
              <a:gd name="connsiteY4374" fmla="*/ 4610519 h 14570476"/>
              <a:gd name="connsiteX4375" fmla="*/ 15201567 w 22290864"/>
              <a:gd name="connsiteY4375" fmla="*/ 4604295 h 14570476"/>
              <a:gd name="connsiteX4376" fmla="*/ 15198019 w 22290864"/>
              <a:gd name="connsiteY4376" fmla="*/ 4604025 h 14570476"/>
              <a:gd name="connsiteX4377" fmla="*/ 15198518 w 22290864"/>
              <a:gd name="connsiteY4377" fmla="*/ 4602863 h 14570476"/>
              <a:gd name="connsiteX4378" fmla="*/ 15202937 w 22290864"/>
              <a:gd name="connsiteY4378" fmla="*/ 4596784 h 14570476"/>
              <a:gd name="connsiteX4379" fmla="*/ 15207728 w 22290864"/>
              <a:gd name="connsiteY4379" fmla="*/ 4588007 h 14570476"/>
              <a:gd name="connsiteX4380" fmla="*/ 15204574 w 22290864"/>
              <a:gd name="connsiteY4380" fmla="*/ 4580952 h 14570476"/>
              <a:gd name="connsiteX4381" fmla="*/ 15191443 w 22290864"/>
              <a:gd name="connsiteY4381" fmla="*/ 4576699 h 14570476"/>
              <a:gd name="connsiteX4382" fmla="*/ 15178455 w 22290864"/>
              <a:gd name="connsiteY4382" fmla="*/ 4580828 h 14570476"/>
              <a:gd name="connsiteX4383" fmla="*/ 15175427 w 22290864"/>
              <a:gd name="connsiteY4383" fmla="*/ 4588443 h 14570476"/>
              <a:gd name="connsiteX4384" fmla="*/ 15180448 w 22290864"/>
              <a:gd name="connsiteY4384" fmla="*/ 4597032 h 14570476"/>
              <a:gd name="connsiteX4385" fmla="*/ 15183579 w 22290864"/>
              <a:gd name="connsiteY4385" fmla="*/ 4600788 h 14570476"/>
              <a:gd name="connsiteX4386" fmla="*/ 15185094 w 22290864"/>
              <a:gd name="connsiteY4386" fmla="*/ 4603984 h 14570476"/>
              <a:gd name="connsiteX4387" fmla="*/ 15181900 w 22290864"/>
              <a:gd name="connsiteY4387" fmla="*/ 4604315 h 14570476"/>
              <a:gd name="connsiteX4388" fmla="*/ 15152067 w 22290864"/>
              <a:gd name="connsiteY4388" fmla="*/ 4610063 h 14570476"/>
              <a:gd name="connsiteX4389" fmla="*/ 15149764 w 22290864"/>
              <a:gd name="connsiteY4389" fmla="*/ 4610706 h 14570476"/>
              <a:gd name="connsiteX4390" fmla="*/ 15140055 w 22290864"/>
              <a:gd name="connsiteY4390" fmla="*/ 4590414 h 14570476"/>
              <a:gd name="connsiteX4391" fmla="*/ 15132836 w 22290864"/>
              <a:gd name="connsiteY4391" fmla="*/ 4569956 h 14570476"/>
              <a:gd name="connsiteX4392" fmla="*/ 15135698 w 22290864"/>
              <a:gd name="connsiteY4392" fmla="*/ 4558772 h 14570476"/>
              <a:gd name="connsiteX4393" fmla="*/ 15137669 w 22290864"/>
              <a:gd name="connsiteY4393" fmla="*/ 4550992 h 14570476"/>
              <a:gd name="connsiteX4394" fmla="*/ 15137089 w 22290864"/>
              <a:gd name="connsiteY4394" fmla="*/ 4547464 h 14570476"/>
              <a:gd name="connsiteX4395" fmla="*/ 15119039 w 22290864"/>
              <a:gd name="connsiteY4395" fmla="*/ 4538853 h 14570476"/>
              <a:gd name="connsiteX4396" fmla="*/ 15100243 w 22290864"/>
              <a:gd name="connsiteY4396" fmla="*/ 4548252 h 14570476"/>
              <a:gd name="connsiteX4397" fmla="*/ 15096612 w 22290864"/>
              <a:gd name="connsiteY4397" fmla="*/ 4553647 h 14570476"/>
              <a:gd name="connsiteX4398" fmla="*/ 15103065 w 22290864"/>
              <a:gd name="connsiteY4398" fmla="*/ 4569292 h 14570476"/>
              <a:gd name="connsiteX4399" fmla="*/ 15107836 w 22290864"/>
              <a:gd name="connsiteY4399" fmla="*/ 4571532 h 14570476"/>
              <a:gd name="connsiteX4400" fmla="*/ 15115553 w 22290864"/>
              <a:gd name="connsiteY4400" fmla="*/ 4576180 h 14570476"/>
              <a:gd name="connsiteX4401" fmla="*/ 15126134 w 22290864"/>
              <a:gd name="connsiteY4401" fmla="*/ 4597987 h 14570476"/>
              <a:gd name="connsiteX4402" fmla="*/ 15128208 w 22290864"/>
              <a:gd name="connsiteY4402" fmla="*/ 4603900 h 14570476"/>
              <a:gd name="connsiteX4403" fmla="*/ 15131279 w 22290864"/>
              <a:gd name="connsiteY4403" fmla="*/ 4612719 h 14570476"/>
              <a:gd name="connsiteX4404" fmla="*/ 15133001 w 22290864"/>
              <a:gd name="connsiteY4404" fmla="*/ 4617719 h 14570476"/>
              <a:gd name="connsiteX4405" fmla="*/ 15131280 w 22290864"/>
              <a:gd name="connsiteY4405" fmla="*/ 4618591 h 14570476"/>
              <a:gd name="connsiteX4406" fmla="*/ 15105990 w 22290864"/>
              <a:gd name="connsiteY4406" fmla="*/ 4635625 h 14570476"/>
              <a:gd name="connsiteX4407" fmla="*/ 15103459 w 22290864"/>
              <a:gd name="connsiteY4407" fmla="*/ 4637202 h 14570476"/>
              <a:gd name="connsiteX4408" fmla="*/ 15102318 w 22290864"/>
              <a:gd name="connsiteY4408" fmla="*/ 4629318 h 14570476"/>
              <a:gd name="connsiteX4409" fmla="*/ 15101924 w 22290864"/>
              <a:gd name="connsiteY4409" fmla="*/ 4623923 h 14570476"/>
              <a:gd name="connsiteX4410" fmla="*/ 15099372 w 22290864"/>
              <a:gd name="connsiteY4410" fmla="*/ 4619815 h 14570476"/>
              <a:gd name="connsiteX4411" fmla="*/ 15086468 w 22290864"/>
              <a:gd name="connsiteY4411" fmla="*/ 4618798 h 14570476"/>
              <a:gd name="connsiteX4412" fmla="*/ 15073709 w 22290864"/>
              <a:gd name="connsiteY4412" fmla="*/ 4637347 h 14570476"/>
              <a:gd name="connsiteX4413" fmla="*/ 15080659 w 22290864"/>
              <a:gd name="connsiteY4413" fmla="*/ 4645087 h 14570476"/>
              <a:gd name="connsiteX4414" fmla="*/ 15085950 w 22290864"/>
              <a:gd name="connsiteY4414" fmla="*/ 4645605 h 14570476"/>
              <a:gd name="connsiteX4415" fmla="*/ 15093315 w 22290864"/>
              <a:gd name="connsiteY4415" fmla="*/ 4646684 h 14570476"/>
              <a:gd name="connsiteX4416" fmla="*/ 15093999 w 22290864"/>
              <a:gd name="connsiteY4416" fmla="*/ 4646975 h 14570476"/>
              <a:gd name="connsiteX4417" fmla="*/ 15091364 w 22290864"/>
              <a:gd name="connsiteY4417" fmla="*/ 4650170 h 14570476"/>
              <a:gd name="connsiteX4418" fmla="*/ 15074249 w 22290864"/>
              <a:gd name="connsiteY4418" fmla="*/ 4675338 h 14570476"/>
              <a:gd name="connsiteX4419" fmla="*/ 15072776 w 22290864"/>
              <a:gd name="connsiteY4419" fmla="*/ 4677973 h 14570476"/>
              <a:gd name="connsiteX4420" fmla="*/ 15044935 w 22290864"/>
              <a:gd name="connsiteY4420" fmla="*/ 4668097 h 14570476"/>
              <a:gd name="connsiteX4421" fmla="*/ 15030557 w 22290864"/>
              <a:gd name="connsiteY4421" fmla="*/ 4659776 h 14570476"/>
              <a:gd name="connsiteX4422" fmla="*/ 15026159 w 22290864"/>
              <a:gd name="connsiteY4422" fmla="*/ 4651747 h 14570476"/>
              <a:gd name="connsiteX4423" fmla="*/ 15023877 w 22290864"/>
              <a:gd name="connsiteY4423" fmla="*/ 4646871 h 14570476"/>
              <a:gd name="connsiteX4424" fmla="*/ 15019210 w 22290864"/>
              <a:gd name="connsiteY4424" fmla="*/ 4642327 h 14570476"/>
              <a:gd name="connsiteX4425" fmla="*/ 15010330 w 22290864"/>
              <a:gd name="connsiteY4425" fmla="*/ 4641144 h 14570476"/>
              <a:gd name="connsiteX4426" fmla="*/ 14994210 w 22290864"/>
              <a:gd name="connsiteY4426" fmla="*/ 4661146 h 14570476"/>
              <a:gd name="connsiteX4427" fmla="*/ 14993484 w 22290864"/>
              <a:gd name="connsiteY4427" fmla="*/ 4667101 h 14570476"/>
              <a:gd name="connsiteX4428" fmla="*/ 14994812 w 22290864"/>
              <a:gd name="connsiteY4428" fmla="*/ 4675483 h 14570476"/>
              <a:gd name="connsiteX4429" fmla="*/ 15002966 w 22290864"/>
              <a:gd name="connsiteY4429" fmla="*/ 4682019 h 14570476"/>
              <a:gd name="connsiteX4430" fmla="*/ 15009438 w 22290864"/>
              <a:gd name="connsiteY4430" fmla="*/ 4681936 h 14570476"/>
              <a:gd name="connsiteX4431" fmla="*/ 15014231 w 22290864"/>
              <a:gd name="connsiteY4431" fmla="*/ 4680276 h 14570476"/>
              <a:gd name="connsiteX4432" fmla="*/ 15028961 w 22290864"/>
              <a:gd name="connsiteY4432" fmla="*/ 4678098 h 14570476"/>
              <a:gd name="connsiteX4433" fmla="*/ 15053586 w 22290864"/>
              <a:gd name="connsiteY4433" fmla="*/ 4688866 h 14570476"/>
              <a:gd name="connsiteX4434" fmla="*/ 15063171 w 22290864"/>
              <a:gd name="connsiteY4434" fmla="*/ 4693472 h 14570476"/>
              <a:gd name="connsiteX4435" fmla="*/ 15065991 w 22290864"/>
              <a:gd name="connsiteY4435" fmla="*/ 4694821 h 14570476"/>
              <a:gd name="connsiteX4436" fmla="*/ 15065598 w 22290864"/>
              <a:gd name="connsiteY4436" fmla="*/ 4695983 h 14570476"/>
              <a:gd name="connsiteX4437" fmla="*/ 15059581 w 22290864"/>
              <a:gd name="connsiteY4437" fmla="*/ 4727209 h 14570476"/>
              <a:gd name="connsiteX4438" fmla="*/ 15059104 w 22290864"/>
              <a:gd name="connsiteY4438" fmla="*/ 4730467 h 14570476"/>
              <a:gd name="connsiteX4439" fmla="*/ 15052921 w 22290864"/>
              <a:gd name="connsiteY4439" fmla="*/ 4726007 h 14570476"/>
              <a:gd name="connsiteX4440" fmla="*/ 15044229 w 22290864"/>
              <a:gd name="connsiteY4440" fmla="*/ 4721130 h 14570476"/>
              <a:gd name="connsiteX4441" fmla="*/ 15037155 w 22290864"/>
              <a:gd name="connsiteY4441" fmla="*/ 4724201 h 14570476"/>
              <a:gd name="connsiteX4442" fmla="*/ 15034105 w 22290864"/>
              <a:gd name="connsiteY4442" fmla="*/ 4729534 h 14570476"/>
              <a:gd name="connsiteX4443" fmla="*/ 15038669 w 22290864"/>
              <a:gd name="connsiteY4443" fmla="*/ 4752087 h 14570476"/>
              <a:gd name="connsiteX4444" fmla="*/ 15043835 w 22290864"/>
              <a:gd name="connsiteY4444" fmla="*/ 4753581 h 14570476"/>
              <a:gd name="connsiteX4445" fmla="*/ 15052424 w 22290864"/>
              <a:gd name="connsiteY4445" fmla="*/ 4749162 h 14570476"/>
              <a:gd name="connsiteX4446" fmla="*/ 15058170 w 22290864"/>
              <a:gd name="connsiteY4446" fmla="*/ 4744555 h 14570476"/>
              <a:gd name="connsiteX4447" fmla="*/ 15059373 w 22290864"/>
              <a:gd name="connsiteY4447" fmla="*/ 4743954 h 14570476"/>
              <a:gd name="connsiteX4448" fmla="*/ 15059477 w 22290864"/>
              <a:gd name="connsiteY4448" fmla="*/ 4745054 h 14570476"/>
              <a:gd name="connsiteX4449" fmla="*/ 15059913 w 22290864"/>
              <a:gd name="connsiteY4449" fmla="*/ 4749660 h 14570476"/>
              <a:gd name="connsiteX4450" fmla="*/ 15065494 w 22290864"/>
              <a:gd name="connsiteY4450" fmla="*/ 4776861 h 14570476"/>
              <a:gd name="connsiteX4451" fmla="*/ 15066449 w 22290864"/>
              <a:gd name="connsiteY4451" fmla="*/ 4779994 h 14570476"/>
              <a:gd name="connsiteX4452" fmla="*/ 15063295 w 22290864"/>
              <a:gd name="connsiteY4452" fmla="*/ 4781716 h 14570476"/>
              <a:gd name="connsiteX4453" fmla="*/ 15026304 w 22290864"/>
              <a:gd name="connsiteY4453" fmla="*/ 4796718 h 14570476"/>
              <a:gd name="connsiteX4454" fmla="*/ 15015745 w 22290864"/>
              <a:gd name="connsiteY4454" fmla="*/ 4794186 h 14570476"/>
              <a:gd name="connsiteX4455" fmla="*/ 15002447 w 22290864"/>
              <a:gd name="connsiteY4455" fmla="*/ 4793128 h 14570476"/>
              <a:gd name="connsiteX4456" fmla="*/ 14995455 w 22290864"/>
              <a:gd name="connsiteY4456" fmla="*/ 4801531 h 14570476"/>
              <a:gd name="connsiteX4457" fmla="*/ 14995455 w 22290864"/>
              <a:gd name="connsiteY4457" fmla="*/ 4812362 h 14570476"/>
              <a:gd name="connsiteX4458" fmla="*/ 15009085 w 22290864"/>
              <a:gd name="connsiteY4458" fmla="*/ 4832571 h 14570476"/>
              <a:gd name="connsiteX4459" fmla="*/ 15014334 w 22290864"/>
              <a:gd name="connsiteY4459" fmla="*/ 4833796 h 14570476"/>
              <a:gd name="connsiteX4460" fmla="*/ 15024272 w 22290864"/>
              <a:gd name="connsiteY4460" fmla="*/ 4828754 h 14570476"/>
              <a:gd name="connsiteX4461" fmla="*/ 15027777 w 22290864"/>
              <a:gd name="connsiteY4461" fmla="*/ 4821990 h 14570476"/>
              <a:gd name="connsiteX4462" fmla="*/ 15031823 w 22290864"/>
              <a:gd name="connsiteY4462" fmla="*/ 4814831 h 14570476"/>
              <a:gd name="connsiteX4463" fmla="*/ 15041988 w 22290864"/>
              <a:gd name="connsiteY4463" fmla="*/ 4808005 h 14570476"/>
              <a:gd name="connsiteX4464" fmla="*/ 15054934 w 22290864"/>
              <a:gd name="connsiteY4464" fmla="*/ 4803295 h 14570476"/>
              <a:gd name="connsiteX4465" fmla="*/ 15069767 w 22290864"/>
              <a:gd name="connsiteY4465" fmla="*/ 4798129 h 14570476"/>
              <a:gd name="connsiteX4466" fmla="*/ 15073626 w 22290864"/>
              <a:gd name="connsiteY4466" fmla="*/ 4796946 h 14570476"/>
              <a:gd name="connsiteX4467" fmla="*/ 15075120 w 22290864"/>
              <a:gd name="connsiteY4467" fmla="*/ 4799415 h 14570476"/>
              <a:gd name="connsiteX4468" fmla="*/ 15091820 w 22290864"/>
              <a:gd name="connsiteY4468" fmla="*/ 4823525 h 14570476"/>
              <a:gd name="connsiteX4469" fmla="*/ 15093626 w 22290864"/>
              <a:gd name="connsiteY4469" fmla="*/ 4825600 h 14570476"/>
              <a:gd name="connsiteX4470" fmla="*/ 15092754 w 22290864"/>
              <a:gd name="connsiteY4470" fmla="*/ 4825973 h 14570476"/>
              <a:gd name="connsiteX4471" fmla="*/ 15084809 w 22290864"/>
              <a:gd name="connsiteY4471" fmla="*/ 4827156 h 14570476"/>
              <a:gd name="connsiteX4472" fmla="*/ 15075016 w 22290864"/>
              <a:gd name="connsiteY4472" fmla="*/ 4830123 h 14570476"/>
              <a:gd name="connsiteX4473" fmla="*/ 15073813 w 22290864"/>
              <a:gd name="connsiteY4473" fmla="*/ 4842655 h 14570476"/>
              <a:gd name="connsiteX4474" fmla="*/ 15078896 w 22290864"/>
              <a:gd name="connsiteY4474" fmla="*/ 4849793 h 14570476"/>
              <a:gd name="connsiteX4475" fmla="*/ 15091282 w 22290864"/>
              <a:gd name="connsiteY4475" fmla="*/ 4855997 h 14570476"/>
              <a:gd name="connsiteX4476" fmla="*/ 15097899 w 22290864"/>
              <a:gd name="connsiteY4476" fmla="*/ 4853051 h 14570476"/>
              <a:gd name="connsiteX4477" fmla="*/ 15100678 w 22290864"/>
              <a:gd name="connsiteY4477" fmla="*/ 4845000 h 14570476"/>
              <a:gd name="connsiteX4478" fmla="*/ 15101612 w 22290864"/>
              <a:gd name="connsiteY4478" fmla="*/ 4836949 h 14570476"/>
              <a:gd name="connsiteX4479" fmla="*/ 15104205 w 22290864"/>
              <a:gd name="connsiteY4479" fmla="*/ 4835995 h 14570476"/>
              <a:gd name="connsiteX4480" fmla="*/ 15130906 w 22290864"/>
              <a:gd name="connsiteY4480" fmla="*/ 4854295 h 14570476"/>
              <a:gd name="connsiteX4481" fmla="*/ 15133665 w 22290864"/>
              <a:gd name="connsiteY4481" fmla="*/ 4855914 h 14570476"/>
              <a:gd name="connsiteX4482" fmla="*/ 15127130 w 22290864"/>
              <a:gd name="connsiteY4482" fmla="*/ 4874774 h 14570476"/>
              <a:gd name="connsiteX4483" fmla="*/ 15116301 w 22290864"/>
              <a:gd name="connsiteY4483" fmla="*/ 4898386 h 14570476"/>
              <a:gd name="connsiteX4484" fmla="*/ 15107110 w 22290864"/>
              <a:gd name="connsiteY4484" fmla="*/ 4903926 h 14570476"/>
              <a:gd name="connsiteX4485" fmla="*/ 15099642 w 22290864"/>
              <a:gd name="connsiteY4485" fmla="*/ 4908283 h 14570476"/>
              <a:gd name="connsiteX4486" fmla="*/ 15096094 w 22290864"/>
              <a:gd name="connsiteY4486" fmla="*/ 4916998 h 14570476"/>
              <a:gd name="connsiteX4487" fmla="*/ 15100658 w 22290864"/>
              <a:gd name="connsiteY4487" fmla="*/ 4927040 h 14570476"/>
              <a:gd name="connsiteX4488" fmla="*/ 15119558 w 22290864"/>
              <a:gd name="connsiteY4488" fmla="*/ 4936564 h 14570476"/>
              <a:gd name="connsiteX4489" fmla="*/ 15123209 w 22290864"/>
              <a:gd name="connsiteY4489" fmla="*/ 4936688 h 14570476"/>
              <a:gd name="connsiteX4490" fmla="*/ 15133894 w 22290864"/>
              <a:gd name="connsiteY4490" fmla="*/ 4932974 h 14570476"/>
              <a:gd name="connsiteX4491" fmla="*/ 15137607 w 22290864"/>
              <a:gd name="connsiteY4491" fmla="*/ 4924135 h 14570476"/>
              <a:gd name="connsiteX4492" fmla="*/ 15135449 w 22290864"/>
              <a:gd name="connsiteY4492" fmla="*/ 4915774 h 14570476"/>
              <a:gd name="connsiteX4493" fmla="*/ 15133021 w 22290864"/>
              <a:gd name="connsiteY4493" fmla="*/ 4907267 h 14570476"/>
              <a:gd name="connsiteX4494" fmla="*/ 15134889 w 22290864"/>
              <a:gd name="connsiteY4494" fmla="*/ 4896249 h 14570476"/>
              <a:gd name="connsiteX4495" fmla="*/ 15144038 w 22290864"/>
              <a:gd name="connsiteY4495" fmla="*/ 4876746 h 14570476"/>
              <a:gd name="connsiteX4496" fmla="*/ 15149058 w 22290864"/>
              <a:gd name="connsiteY4496" fmla="*/ 4866330 h 14570476"/>
              <a:gd name="connsiteX4497" fmla="*/ 15150988 w 22290864"/>
              <a:gd name="connsiteY4497" fmla="*/ 4862844 h 14570476"/>
              <a:gd name="connsiteX4498" fmla="*/ 15153290 w 22290864"/>
              <a:gd name="connsiteY4498" fmla="*/ 4863466 h 14570476"/>
              <a:gd name="connsiteX4499" fmla="*/ 15184430 w 22290864"/>
              <a:gd name="connsiteY4499" fmla="*/ 4868985 h 14570476"/>
              <a:gd name="connsiteX4500" fmla="*/ 15187376 w 22290864"/>
              <a:gd name="connsiteY4500" fmla="*/ 4869131 h 14570476"/>
              <a:gd name="connsiteX4501" fmla="*/ 15186857 w 22290864"/>
              <a:gd name="connsiteY4501" fmla="*/ 4870500 h 14570476"/>
              <a:gd name="connsiteX4502" fmla="*/ 15182335 w 22290864"/>
              <a:gd name="connsiteY4502" fmla="*/ 4876953 h 14570476"/>
              <a:gd name="connsiteX4503" fmla="*/ 15179182 w 22290864"/>
              <a:gd name="connsiteY4503" fmla="*/ 4880542 h 14570476"/>
              <a:gd name="connsiteX4504" fmla="*/ 15178621 w 22290864"/>
              <a:gd name="connsiteY4504" fmla="*/ 4890481 h 14570476"/>
              <a:gd name="connsiteX4505" fmla="*/ 15187460 w 22290864"/>
              <a:gd name="connsiteY4505" fmla="*/ 4896353 h 14570476"/>
              <a:gd name="connsiteX4506" fmla="*/ 15208931 w 22290864"/>
              <a:gd name="connsiteY4506" fmla="*/ 4890066 h 14570476"/>
              <a:gd name="connsiteX4507" fmla="*/ 15209699 w 22290864"/>
              <a:gd name="connsiteY4507" fmla="*/ 4886207 h 14570476"/>
              <a:gd name="connsiteX4508" fmla="*/ 15205052 w 22290864"/>
              <a:gd name="connsiteY4508" fmla="*/ 4877098 h 14570476"/>
              <a:gd name="connsiteX4509" fmla="*/ 15201940 w 22290864"/>
              <a:gd name="connsiteY4509" fmla="*/ 4873550 h 14570476"/>
              <a:gd name="connsiteX4510" fmla="*/ 15199845 w 22290864"/>
              <a:gd name="connsiteY4510" fmla="*/ 4869338 h 14570476"/>
              <a:gd name="connsiteX4511" fmla="*/ 15203787 w 22290864"/>
              <a:gd name="connsiteY4511" fmla="*/ 4868653 h 14570476"/>
              <a:gd name="connsiteX4512" fmla="*/ 15231274 w 22290864"/>
              <a:gd name="connsiteY4512" fmla="*/ 4863279 h 14570476"/>
              <a:gd name="connsiteX4513" fmla="*/ 15234470 w 22290864"/>
              <a:gd name="connsiteY4513" fmla="*/ 4862284 h 14570476"/>
              <a:gd name="connsiteX4514" fmla="*/ 15235092 w 22290864"/>
              <a:gd name="connsiteY4514" fmla="*/ 4863653 h 14570476"/>
              <a:gd name="connsiteX4515" fmla="*/ 15239159 w 22290864"/>
              <a:gd name="connsiteY4515" fmla="*/ 4872180 h 14570476"/>
              <a:gd name="connsiteX4516" fmla="*/ 15252084 w 22290864"/>
              <a:gd name="connsiteY4516" fmla="*/ 4901747 h 14570476"/>
              <a:gd name="connsiteX4517" fmla="*/ 15249905 w 22290864"/>
              <a:gd name="connsiteY4517" fmla="*/ 4915628 h 14570476"/>
              <a:gd name="connsiteX4518" fmla="*/ 15247934 w 22290864"/>
              <a:gd name="connsiteY4518" fmla="*/ 4921210 h 14570476"/>
              <a:gd name="connsiteX4519" fmla="*/ 15255755 w 22290864"/>
              <a:gd name="connsiteY4519" fmla="*/ 4935671 h 14570476"/>
              <a:gd name="connsiteX4520" fmla="*/ 14183152 w 22290864"/>
              <a:gd name="connsiteY4520" fmla="*/ 5239037 h 14570476"/>
              <a:gd name="connsiteX4521" fmla="*/ 14189449 w 22290864"/>
              <a:gd name="connsiteY4521" fmla="*/ 5235090 h 14570476"/>
              <a:gd name="connsiteX4522" fmla="*/ 14203236 w 22290864"/>
              <a:gd name="connsiteY4522" fmla="*/ 5216664 h 14570476"/>
              <a:gd name="connsiteX4523" fmla="*/ 14199436 w 22290864"/>
              <a:gd name="connsiteY4523" fmla="*/ 5197533 h 14570476"/>
              <a:gd name="connsiteX4524" fmla="*/ 14186279 w 22290864"/>
              <a:gd name="connsiteY4524" fmla="*/ 5185890 h 14570476"/>
              <a:gd name="connsiteX4525" fmla="*/ 14172501 w 22290864"/>
              <a:gd name="connsiteY4525" fmla="*/ 5174309 h 14570476"/>
              <a:gd name="connsiteX4526" fmla="*/ 14163106 w 22290864"/>
              <a:gd name="connsiteY4526" fmla="*/ 5153606 h 14570476"/>
              <a:gd name="connsiteX4527" fmla="*/ 14156329 w 22290864"/>
              <a:gd name="connsiteY4527" fmla="*/ 5110304 h 14570476"/>
              <a:gd name="connsiteX4528" fmla="*/ 14152936 w 22290864"/>
              <a:gd name="connsiteY4528" fmla="*/ 5087026 h 14570476"/>
              <a:gd name="connsiteX4529" fmla="*/ 14152221 w 22290864"/>
              <a:gd name="connsiteY4529" fmla="*/ 5078952 h 14570476"/>
              <a:gd name="connsiteX4530" fmla="*/ 14156812 w 22290864"/>
              <a:gd name="connsiteY4530" fmla="*/ 5077380 h 14570476"/>
              <a:gd name="connsiteX4531" fmla="*/ 14215602 w 22290864"/>
              <a:gd name="connsiteY4531" fmla="*/ 5051235 h 14570476"/>
              <a:gd name="connsiteX4532" fmla="*/ 14220735 w 22290864"/>
              <a:gd name="connsiteY4532" fmla="*/ 5048126 h 14570476"/>
              <a:gd name="connsiteX4533" fmla="*/ 14221420 w 22290864"/>
              <a:gd name="connsiteY4533" fmla="*/ 5051025 h 14570476"/>
              <a:gd name="connsiteX4534" fmla="*/ 14221141 w 22290864"/>
              <a:gd name="connsiteY4534" fmla="*/ 5067054 h 14570476"/>
              <a:gd name="connsiteX4535" fmla="*/ 14219909 w 22290864"/>
              <a:gd name="connsiteY4535" fmla="*/ 5076697 h 14570476"/>
              <a:gd name="connsiteX4536" fmla="*/ 14230279 w 22290864"/>
              <a:gd name="connsiteY4536" fmla="*/ 5094093 h 14570476"/>
              <a:gd name="connsiteX4537" fmla="*/ 14251866 w 22290864"/>
              <a:gd name="connsiteY4537" fmla="*/ 5093932 h 14570476"/>
              <a:gd name="connsiteX4538" fmla="*/ 14280915 w 22290864"/>
              <a:gd name="connsiteY4538" fmla="*/ 5058886 h 14570476"/>
              <a:gd name="connsiteX4539" fmla="*/ 14277815 w 22290864"/>
              <a:gd name="connsiteY4539" fmla="*/ 5051506 h 14570476"/>
              <a:gd name="connsiteX4540" fmla="*/ 14259610 w 22290864"/>
              <a:gd name="connsiteY4540" fmla="*/ 5041437 h 14570476"/>
              <a:gd name="connsiteX4541" fmla="*/ 14250323 w 22290864"/>
              <a:gd name="connsiteY4541" fmla="*/ 5038998 h 14570476"/>
              <a:gd name="connsiteX4542" fmla="*/ 14241995 w 22290864"/>
              <a:gd name="connsiteY4542" fmla="*/ 5034281 h 14570476"/>
              <a:gd name="connsiteX4543" fmla="*/ 14247862 w 22290864"/>
              <a:gd name="connsiteY4543" fmla="*/ 5028639 h 14570476"/>
              <a:gd name="connsiteX4544" fmla="*/ 14288095 w 22290864"/>
              <a:gd name="connsiteY4544" fmla="*/ 4988283 h 14570476"/>
              <a:gd name="connsiteX4545" fmla="*/ 14292348 w 22290864"/>
              <a:gd name="connsiteY4545" fmla="*/ 4982967 h 14570476"/>
              <a:gd name="connsiteX4546" fmla="*/ 14294956 w 22290864"/>
              <a:gd name="connsiteY4546" fmla="*/ 4984567 h 14570476"/>
              <a:gd name="connsiteX4547" fmla="*/ 14311520 w 22290864"/>
              <a:gd name="connsiteY4547" fmla="*/ 4994318 h 14570476"/>
              <a:gd name="connsiteX4548" fmla="*/ 14366974 w 22290864"/>
              <a:gd name="connsiteY4548" fmla="*/ 5029458 h 14570476"/>
              <a:gd name="connsiteX4549" fmla="*/ 14379104 w 22290864"/>
              <a:gd name="connsiteY4549" fmla="*/ 5055342 h 14570476"/>
              <a:gd name="connsiteX4550" fmla="*/ 14382134 w 22290864"/>
              <a:gd name="connsiteY4550" fmla="*/ 5066998 h 14570476"/>
              <a:gd name="connsiteX4551" fmla="*/ 14411787 w 22290864"/>
              <a:gd name="connsiteY4551" fmla="*/ 5082478 h 14570476"/>
              <a:gd name="connsiteX4552" fmla="*/ 14447564 w 22290864"/>
              <a:gd name="connsiteY4552" fmla="*/ 5047370 h 14570476"/>
              <a:gd name="connsiteX4553" fmla="*/ 14443742 w 22290864"/>
              <a:gd name="connsiteY4553" fmla="*/ 5008746 h 14570476"/>
              <a:gd name="connsiteX4554" fmla="*/ 14432199 w 22290864"/>
              <a:gd name="connsiteY4554" fmla="*/ 5002889 h 14570476"/>
              <a:gd name="connsiteX4555" fmla="*/ 14415542 w 22290864"/>
              <a:gd name="connsiteY4555" fmla="*/ 5003337 h 14570476"/>
              <a:gd name="connsiteX4556" fmla="*/ 14385441 w 22290864"/>
              <a:gd name="connsiteY4556" fmla="*/ 5002879 h 14570476"/>
              <a:gd name="connsiteX4557" fmla="*/ 14342882 w 22290864"/>
              <a:gd name="connsiteY4557" fmla="*/ 4974162 h 14570476"/>
              <a:gd name="connsiteX4558" fmla="*/ 14313151 w 22290864"/>
              <a:gd name="connsiteY4558" fmla="*/ 4951400 h 14570476"/>
              <a:gd name="connsiteX4559" fmla="*/ 14315197 w 22290864"/>
              <a:gd name="connsiteY4559" fmla="*/ 4947267 h 14570476"/>
              <a:gd name="connsiteX4560" fmla="*/ 14338083 w 22290864"/>
              <a:gd name="connsiteY4560" fmla="*/ 4889439 h 14570476"/>
              <a:gd name="connsiteX4561" fmla="*/ 14339366 w 22290864"/>
              <a:gd name="connsiteY4561" fmla="*/ 4884854 h 14570476"/>
              <a:gd name="connsiteX4562" fmla="*/ 14341787 w 22290864"/>
              <a:gd name="connsiteY4562" fmla="*/ 4886174 h 14570476"/>
              <a:gd name="connsiteX4563" fmla="*/ 14353743 w 22290864"/>
              <a:gd name="connsiteY4563" fmla="*/ 4898831 h 14570476"/>
              <a:gd name="connsiteX4564" fmla="*/ 14370010 w 22290864"/>
              <a:gd name="connsiteY4564" fmla="*/ 4911685 h 14570476"/>
              <a:gd name="connsiteX4565" fmla="*/ 14382968 w 22290864"/>
              <a:gd name="connsiteY4565" fmla="*/ 4909304 h 14570476"/>
              <a:gd name="connsiteX4566" fmla="*/ 14392043 w 22290864"/>
              <a:gd name="connsiteY4566" fmla="*/ 4899967 h 14570476"/>
              <a:gd name="connsiteX4567" fmla="*/ 14392993 w 22290864"/>
              <a:gd name="connsiteY4567" fmla="*/ 4852874 h 14570476"/>
              <a:gd name="connsiteX4568" fmla="*/ 14382718 w 22290864"/>
              <a:gd name="connsiteY4568" fmla="*/ 4847384 h 14570476"/>
              <a:gd name="connsiteX4569" fmla="*/ 14372220 w 22290864"/>
              <a:gd name="connsiteY4569" fmla="*/ 4847901 h 14570476"/>
              <a:gd name="connsiteX4570" fmla="*/ 14363562 w 22290864"/>
              <a:gd name="connsiteY4570" fmla="*/ 4852728 h 14570476"/>
              <a:gd name="connsiteX4571" fmla="*/ 14353863 w 22290864"/>
              <a:gd name="connsiteY4571" fmla="*/ 4858053 h 14570476"/>
              <a:gd name="connsiteX4572" fmla="*/ 14344711 w 22290864"/>
              <a:gd name="connsiteY4572" fmla="*/ 4860260 h 14570476"/>
              <a:gd name="connsiteX4573" fmla="*/ 14344941 w 22290864"/>
              <a:gd name="connsiteY4573" fmla="*/ 4855471 h 14570476"/>
              <a:gd name="connsiteX4574" fmla="*/ 14345761 w 22290864"/>
              <a:gd name="connsiteY4574" fmla="*/ 4788498 h 14570476"/>
              <a:gd name="connsiteX4575" fmla="*/ 14345447 w 22290864"/>
              <a:gd name="connsiteY4575" fmla="*/ 4785094 h 14570476"/>
              <a:gd name="connsiteX4576" fmla="*/ 14362501 w 22290864"/>
              <a:gd name="connsiteY4576" fmla="*/ 4780557 h 14570476"/>
              <a:gd name="connsiteX4577" fmla="*/ 14420109 w 22290864"/>
              <a:gd name="connsiteY4577" fmla="*/ 4766162 h 14570476"/>
              <a:gd name="connsiteX4578" fmla="*/ 14443129 w 22290864"/>
              <a:gd name="connsiteY4578" fmla="*/ 4767070 h 14570476"/>
              <a:gd name="connsiteX4579" fmla="*/ 14459773 w 22290864"/>
              <a:gd name="connsiteY4579" fmla="*/ 4776105 h 14570476"/>
              <a:gd name="connsiteX4580" fmla="*/ 14487444 w 22290864"/>
              <a:gd name="connsiteY4580" fmla="*/ 4781412 h 14570476"/>
              <a:gd name="connsiteX4581" fmla="*/ 14505183 w 22290864"/>
              <a:gd name="connsiteY4581" fmla="*/ 4754358 h 14570476"/>
              <a:gd name="connsiteX4582" fmla="*/ 14499704 w 22290864"/>
              <a:gd name="connsiteY4582" fmla="*/ 4718635 h 14570476"/>
              <a:gd name="connsiteX4583" fmla="*/ 14489393 w 22290864"/>
              <a:gd name="connsiteY4583" fmla="*/ 4703440 h 14570476"/>
              <a:gd name="connsiteX4584" fmla="*/ 14464163 w 22290864"/>
              <a:gd name="connsiteY4584" fmla="*/ 4697300 h 14570476"/>
              <a:gd name="connsiteX4585" fmla="*/ 14446054 w 22290864"/>
              <a:gd name="connsiteY4585" fmla="*/ 4713245 h 14570476"/>
              <a:gd name="connsiteX4586" fmla="*/ 14432214 w 22290864"/>
              <a:gd name="connsiteY4586" fmla="*/ 4728803 h 14570476"/>
              <a:gd name="connsiteX4587" fmla="*/ 14405998 w 22290864"/>
              <a:gd name="connsiteY4587" fmla="*/ 4738251 h 14570476"/>
              <a:gd name="connsiteX4588" fmla="*/ 14338287 w 22290864"/>
              <a:gd name="connsiteY4588" fmla="*/ 4748315 h 14570476"/>
              <a:gd name="connsiteX4589" fmla="*/ 14336307 w 22290864"/>
              <a:gd name="connsiteY4589" fmla="*/ 4742215 h 14570476"/>
              <a:gd name="connsiteX4590" fmla="*/ 14309866 w 22290864"/>
              <a:gd name="connsiteY4590" fmla="*/ 4681782 h 14570476"/>
              <a:gd name="connsiteX4591" fmla="*/ 14311576 w 22290864"/>
              <a:gd name="connsiteY4591" fmla="*/ 4675941 h 14570476"/>
              <a:gd name="connsiteX4592" fmla="*/ 14326824 w 22290864"/>
              <a:gd name="connsiteY4592" fmla="*/ 4676801 h 14570476"/>
              <a:gd name="connsiteX4593" fmla="*/ 14337062 w 22290864"/>
              <a:gd name="connsiteY4593" fmla="*/ 4677936 h 14570476"/>
              <a:gd name="connsiteX4594" fmla="*/ 14354179 w 22290864"/>
              <a:gd name="connsiteY4594" fmla="*/ 4662254 h 14570476"/>
              <a:gd name="connsiteX4595" fmla="*/ 14330324 w 22290864"/>
              <a:gd name="connsiteY4595" fmla="*/ 4619226 h 14570476"/>
              <a:gd name="connsiteX4596" fmla="*/ 14317277 w 22290864"/>
              <a:gd name="connsiteY4596" fmla="*/ 4616575 h 14570476"/>
              <a:gd name="connsiteX4597" fmla="*/ 14307155 w 22290864"/>
              <a:gd name="connsiteY4597" fmla="*/ 4621422 h 14570476"/>
              <a:gd name="connsiteX4598" fmla="*/ 14299522 w 22290864"/>
              <a:gd name="connsiteY4598" fmla="*/ 4639156 h 14570476"/>
              <a:gd name="connsiteX4599" fmla="*/ 14297222 w 22290864"/>
              <a:gd name="connsiteY4599" fmla="*/ 4647891 h 14570476"/>
              <a:gd name="connsiteX4600" fmla="*/ 14292864 w 22290864"/>
              <a:gd name="connsiteY4600" fmla="*/ 4655468 h 14570476"/>
              <a:gd name="connsiteX4601" fmla="*/ 14286583 w 22290864"/>
              <a:gd name="connsiteY4601" fmla="*/ 4648503 h 14570476"/>
              <a:gd name="connsiteX4602" fmla="*/ 14261782 w 22290864"/>
              <a:gd name="connsiteY4602" fmla="*/ 4621954 h 14570476"/>
              <a:gd name="connsiteX4603" fmla="*/ 14245026 w 22290864"/>
              <a:gd name="connsiteY4603" fmla="*/ 4607546 h 14570476"/>
              <a:gd name="connsiteX4604" fmla="*/ 14243592 w 22290864"/>
              <a:gd name="connsiteY4604" fmla="*/ 4606477 h 14570476"/>
              <a:gd name="connsiteX4605" fmla="*/ 14246918 w 22290864"/>
              <a:gd name="connsiteY4605" fmla="*/ 4600768 h 14570476"/>
              <a:gd name="connsiteX4606" fmla="*/ 14271257 w 22290864"/>
              <a:gd name="connsiteY4606" fmla="*/ 4559428 h 14570476"/>
              <a:gd name="connsiteX4607" fmla="*/ 14290285 w 22290864"/>
              <a:gd name="connsiteY4607" fmla="*/ 4532167 h 14570476"/>
              <a:gd name="connsiteX4608" fmla="*/ 14293347 w 22290864"/>
              <a:gd name="connsiteY4608" fmla="*/ 4529539 h 14570476"/>
              <a:gd name="connsiteX4609" fmla="*/ 14305264 w 22290864"/>
              <a:gd name="connsiteY4609" fmla="*/ 4523581 h 14570476"/>
              <a:gd name="connsiteX4610" fmla="*/ 14316031 w 22290864"/>
              <a:gd name="connsiteY4610" fmla="*/ 4520896 h 14570476"/>
              <a:gd name="connsiteX4611" fmla="*/ 14326423 w 22290864"/>
              <a:gd name="connsiteY4611" fmla="*/ 4518260 h 14570476"/>
              <a:gd name="connsiteX4612" fmla="*/ 14342280 w 22290864"/>
              <a:gd name="connsiteY4612" fmla="*/ 4499353 h 14570476"/>
              <a:gd name="connsiteX4613" fmla="*/ 14336712 w 22290864"/>
              <a:gd name="connsiteY4613" fmla="*/ 4476626 h 14570476"/>
              <a:gd name="connsiteX4614" fmla="*/ 14293933 w 22290864"/>
              <a:gd name="connsiteY4614" fmla="*/ 4448870 h 14570476"/>
              <a:gd name="connsiteX4615" fmla="*/ 14271531 w 22290864"/>
              <a:gd name="connsiteY4615" fmla="*/ 4453555 h 14570476"/>
              <a:gd name="connsiteX4616" fmla="*/ 14262133 w 22290864"/>
              <a:gd name="connsiteY4616" fmla="*/ 4469883 h 14570476"/>
              <a:gd name="connsiteX4617" fmla="*/ 14263430 w 22290864"/>
              <a:gd name="connsiteY4617" fmla="*/ 4487038 h 14570476"/>
              <a:gd name="connsiteX4618" fmla="*/ 14264133 w 22290864"/>
              <a:gd name="connsiteY4618" fmla="*/ 4508822 h 14570476"/>
              <a:gd name="connsiteX4619" fmla="*/ 14245212 w 22290864"/>
              <a:gd name="connsiteY4619" fmla="*/ 4541971 h 14570476"/>
              <a:gd name="connsiteX4620" fmla="*/ 14212805 w 22290864"/>
              <a:gd name="connsiteY4620" fmla="*/ 4585243 h 14570476"/>
              <a:gd name="connsiteX4621" fmla="*/ 14209495 w 22290864"/>
              <a:gd name="connsiteY4621" fmla="*/ 4583810 h 14570476"/>
              <a:gd name="connsiteX4622" fmla="*/ 14152870 w 22290864"/>
              <a:gd name="connsiteY4622" fmla="*/ 4560361 h 14570476"/>
              <a:gd name="connsiteX4623" fmla="*/ 14144521 w 22290864"/>
              <a:gd name="connsiteY4623" fmla="*/ 4557951 h 14570476"/>
              <a:gd name="connsiteX4624" fmla="*/ 14142997 w 22290864"/>
              <a:gd name="connsiteY4624" fmla="*/ 4557503 h 14570476"/>
              <a:gd name="connsiteX4625" fmla="*/ 14144144 w 22290864"/>
              <a:gd name="connsiteY4625" fmla="*/ 4555658 h 14570476"/>
              <a:gd name="connsiteX4626" fmla="*/ 14155823 w 22290864"/>
              <a:gd name="connsiteY4626" fmla="*/ 4544972 h 14570476"/>
              <a:gd name="connsiteX4627" fmla="*/ 14167177 w 22290864"/>
              <a:gd name="connsiteY4627" fmla="*/ 4534709 h 14570476"/>
              <a:gd name="connsiteX4628" fmla="*/ 14167921 w 22290864"/>
              <a:gd name="connsiteY4628" fmla="*/ 4518009 h 14570476"/>
              <a:gd name="connsiteX4629" fmla="*/ 14123794 w 22290864"/>
              <a:gd name="connsiteY4629" fmla="*/ 4499721 h 14570476"/>
              <a:gd name="connsiteX4630" fmla="*/ 14111866 w 22290864"/>
              <a:gd name="connsiteY4630" fmla="*/ 4504005 h 14570476"/>
              <a:gd name="connsiteX4631" fmla="*/ 14103981 w 22290864"/>
              <a:gd name="connsiteY4631" fmla="*/ 4518802 h 14570476"/>
              <a:gd name="connsiteX4632" fmla="*/ 14109846 w 22290864"/>
              <a:gd name="connsiteY4632" fmla="*/ 4534656 h 14570476"/>
              <a:gd name="connsiteX4633" fmla="*/ 14115302 w 22290864"/>
              <a:gd name="connsiteY4633" fmla="*/ 4544470 h 14570476"/>
              <a:gd name="connsiteX4634" fmla="*/ 14117422 w 22290864"/>
              <a:gd name="connsiteY4634" fmla="*/ 4552360 h 14570476"/>
              <a:gd name="connsiteX4635" fmla="*/ 14111342 w 22290864"/>
              <a:gd name="connsiteY4635" fmla="*/ 4551728 h 14570476"/>
              <a:gd name="connsiteX4636" fmla="*/ 14050671 w 22290864"/>
              <a:gd name="connsiteY4636" fmla="*/ 4550875 h 14570476"/>
              <a:gd name="connsiteX4637" fmla="*/ 14043636 w 22290864"/>
              <a:gd name="connsiteY4637" fmla="*/ 4550786 h 14570476"/>
              <a:gd name="connsiteX4638" fmla="*/ 14039956 w 22290864"/>
              <a:gd name="connsiteY4638" fmla="*/ 4536665 h 14570476"/>
              <a:gd name="connsiteX4639" fmla="*/ 14024840 w 22290864"/>
              <a:gd name="connsiteY4639" fmla="*/ 4472864 h 14570476"/>
              <a:gd name="connsiteX4640" fmla="*/ 14028721 w 22290864"/>
              <a:gd name="connsiteY4640" fmla="*/ 4452213 h 14570476"/>
              <a:gd name="connsiteX4641" fmla="*/ 14034552 w 22290864"/>
              <a:gd name="connsiteY4641" fmla="*/ 4442368 h 14570476"/>
              <a:gd name="connsiteX4642" fmla="*/ 14042427 w 22290864"/>
              <a:gd name="connsiteY4642" fmla="*/ 4426202 h 14570476"/>
              <a:gd name="connsiteX4643" fmla="*/ 14038373 w 22290864"/>
              <a:gd name="connsiteY4643" fmla="*/ 4407598 h 14570476"/>
              <a:gd name="connsiteX4644" fmla="*/ 14023958 w 22290864"/>
              <a:gd name="connsiteY4644" fmla="*/ 4397110 h 14570476"/>
              <a:gd name="connsiteX4645" fmla="*/ 13988741 w 22290864"/>
              <a:gd name="connsiteY4645" fmla="*/ 4396847 h 14570476"/>
              <a:gd name="connsiteX4646" fmla="*/ 13971542 w 22290864"/>
              <a:gd name="connsiteY4646" fmla="*/ 4404486 h 14570476"/>
              <a:gd name="connsiteX4647" fmla="*/ 13962826 w 22290864"/>
              <a:gd name="connsiteY4647" fmla="*/ 4411186 h 14570476"/>
              <a:gd name="connsiteX4648" fmla="*/ 13956459 w 22290864"/>
              <a:gd name="connsiteY4648" fmla="*/ 4423634 h 14570476"/>
              <a:gd name="connsiteX4649" fmla="*/ 13956171 w 22290864"/>
              <a:gd name="connsiteY4649" fmla="*/ 4432029 h 14570476"/>
              <a:gd name="connsiteX4650" fmla="*/ 13961182 w 22290864"/>
              <a:gd name="connsiteY4650" fmla="*/ 4443977 h 14570476"/>
              <a:gd name="connsiteX4651" fmla="*/ 13975464 w 22290864"/>
              <a:gd name="connsiteY4651" fmla="*/ 4455930 h 14570476"/>
              <a:gd name="connsiteX4652" fmla="*/ 13994890 w 22290864"/>
              <a:gd name="connsiteY4652" fmla="*/ 4480251 h 14570476"/>
              <a:gd name="connsiteX4653" fmla="*/ 14003575 w 22290864"/>
              <a:gd name="connsiteY4653" fmla="*/ 4531432 h 14570476"/>
              <a:gd name="connsiteX4654" fmla="*/ 14006640 w 22290864"/>
              <a:gd name="connsiteY4654" fmla="*/ 4552641 h 14570476"/>
              <a:gd name="connsiteX4655" fmla="*/ 14007553 w 22290864"/>
              <a:gd name="connsiteY4655" fmla="*/ 4558747 h 14570476"/>
              <a:gd name="connsiteX4656" fmla="*/ 14003767 w 22290864"/>
              <a:gd name="connsiteY4656" fmla="*/ 4559775 h 14570476"/>
              <a:gd name="connsiteX4657" fmla="*/ 13943159 w 22290864"/>
              <a:gd name="connsiteY4657" fmla="*/ 4585416 h 14570476"/>
              <a:gd name="connsiteX4658" fmla="*/ 13936870 w 22290864"/>
              <a:gd name="connsiteY4658" fmla="*/ 4589000 h 14570476"/>
              <a:gd name="connsiteX4659" fmla="*/ 13936387 w 22290864"/>
              <a:gd name="connsiteY4659" fmla="*/ 4586473 h 14570476"/>
              <a:gd name="connsiteX4660" fmla="*/ 13936918 w 22290864"/>
              <a:gd name="connsiteY4660" fmla="*/ 4571192 h 14570476"/>
              <a:gd name="connsiteX4661" fmla="*/ 13935006 w 22290864"/>
              <a:gd name="connsiteY4661" fmla="*/ 4550937 h 14570476"/>
              <a:gd name="connsiteX4662" fmla="*/ 13921658 w 22290864"/>
              <a:gd name="connsiteY4662" fmla="*/ 4542632 h 14570476"/>
              <a:gd name="connsiteX4663" fmla="*/ 13894674 w 22290864"/>
              <a:gd name="connsiteY4663" fmla="*/ 4550411 h 14570476"/>
              <a:gd name="connsiteX4664" fmla="*/ 13877475 w 22290864"/>
              <a:gd name="connsiteY4664" fmla="*/ 4572158 h 14570476"/>
              <a:gd name="connsiteX4665" fmla="*/ 13881038 w 22290864"/>
              <a:gd name="connsiteY4665" fmla="*/ 4588446 h 14570476"/>
              <a:gd name="connsiteX4666" fmla="*/ 13899282 w 22290864"/>
              <a:gd name="connsiteY4666" fmla="*/ 4597214 h 14570476"/>
              <a:gd name="connsiteX4667" fmla="*/ 13908840 w 22290864"/>
              <a:gd name="connsiteY4667" fmla="*/ 4599980 h 14570476"/>
              <a:gd name="connsiteX4668" fmla="*/ 13915030 w 22290864"/>
              <a:gd name="connsiteY4668" fmla="*/ 4603644 h 14570476"/>
              <a:gd name="connsiteX4669" fmla="*/ 13910022 w 22290864"/>
              <a:gd name="connsiteY4669" fmla="*/ 4607841 h 14570476"/>
              <a:gd name="connsiteX4670" fmla="*/ 13866261 w 22290864"/>
              <a:gd name="connsiteY4670" fmla="*/ 4651495 h 14570476"/>
              <a:gd name="connsiteX4671" fmla="*/ 13863111 w 22290864"/>
              <a:gd name="connsiteY4671" fmla="*/ 4655201 h 14570476"/>
              <a:gd name="connsiteX4672" fmla="*/ 13823639 w 22290864"/>
              <a:gd name="connsiteY4672" fmla="*/ 4632038 h 14570476"/>
              <a:gd name="connsiteX4673" fmla="*/ 13788174 w 22290864"/>
              <a:gd name="connsiteY4673" fmla="*/ 4605762 h 14570476"/>
              <a:gd name="connsiteX4674" fmla="*/ 13780269 w 22290864"/>
              <a:gd name="connsiteY4674" fmla="*/ 4583645 h 14570476"/>
              <a:gd name="connsiteX4675" fmla="*/ 13774734 w 22290864"/>
              <a:gd name="connsiteY4675" fmla="*/ 4568282 h 14570476"/>
              <a:gd name="connsiteX4676" fmla="*/ 13769741 w 22290864"/>
              <a:gd name="connsiteY4676" fmla="*/ 4562996 h 14570476"/>
              <a:gd name="connsiteX4677" fmla="*/ 13729504 w 22290864"/>
              <a:gd name="connsiteY4677" fmla="*/ 4569025 h 14570476"/>
              <a:gd name="connsiteX4678" fmla="*/ 13708512 w 22290864"/>
              <a:gd name="connsiteY4678" fmla="*/ 4606271 h 14570476"/>
              <a:gd name="connsiteX4679" fmla="*/ 13708530 w 22290864"/>
              <a:gd name="connsiteY4679" fmla="*/ 4619501 h 14570476"/>
              <a:gd name="connsiteX4680" fmla="*/ 13737221 w 22290864"/>
              <a:gd name="connsiteY4680" fmla="*/ 4638535 h 14570476"/>
              <a:gd name="connsiteX4681" fmla="*/ 13747817 w 22290864"/>
              <a:gd name="connsiteY4681" fmla="*/ 4636881 h 14570476"/>
              <a:gd name="connsiteX4682" fmla="*/ 13766121 w 22290864"/>
              <a:gd name="connsiteY4682" fmla="*/ 4635932 h 14570476"/>
              <a:gd name="connsiteX4683" fmla="*/ 13808787 w 22290864"/>
              <a:gd name="connsiteY4683" fmla="*/ 4660656 h 14570476"/>
              <a:gd name="connsiteX4684" fmla="*/ 13819018 w 22290864"/>
              <a:gd name="connsiteY4684" fmla="*/ 4668265 h 14570476"/>
              <a:gd name="connsiteX4685" fmla="*/ 13834233 w 22290864"/>
              <a:gd name="connsiteY4685" fmla="*/ 4679638 h 14570476"/>
              <a:gd name="connsiteX4686" fmla="*/ 13842830 w 22290864"/>
              <a:gd name="connsiteY4686" fmla="*/ 4686110 h 14570476"/>
              <a:gd name="connsiteX4687" fmla="*/ 13840920 w 22290864"/>
              <a:gd name="connsiteY4687" fmla="*/ 4689539 h 14570476"/>
              <a:gd name="connsiteX4688" fmla="*/ 13817670 w 22290864"/>
              <a:gd name="connsiteY4688" fmla="*/ 4747053 h 14570476"/>
              <a:gd name="connsiteX4689" fmla="*/ 13815197 w 22290864"/>
              <a:gd name="connsiteY4689" fmla="*/ 4752594 h 14570476"/>
              <a:gd name="connsiteX4690" fmla="*/ 13804299 w 22290864"/>
              <a:gd name="connsiteY4690" fmla="*/ 4740598 h 14570476"/>
              <a:gd name="connsiteX4691" fmla="*/ 13797492 w 22290864"/>
              <a:gd name="connsiteY4691" fmla="*/ 4731950 h 14570476"/>
              <a:gd name="connsiteX4692" fmla="*/ 13788513 w 22290864"/>
              <a:gd name="connsiteY4692" fmla="*/ 4727928 h 14570476"/>
              <a:gd name="connsiteX4693" fmla="*/ 13765596 w 22290864"/>
              <a:gd name="connsiteY4693" fmla="*/ 4740905 h 14570476"/>
              <a:gd name="connsiteX4694" fmla="*/ 13765202 w 22290864"/>
              <a:gd name="connsiteY4694" fmla="*/ 4786707 h 14570476"/>
              <a:gd name="connsiteX4695" fmla="*/ 13785729 w 22290864"/>
              <a:gd name="connsiteY4695" fmla="*/ 4791845 h 14570476"/>
              <a:gd name="connsiteX4696" fmla="*/ 13795242 w 22290864"/>
              <a:gd name="connsiteY4696" fmla="*/ 4786696 h 14570476"/>
              <a:gd name="connsiteX4697" fmla="*/ 13808886 w 22290864"/>
              <a:gd name="connsiteY4697" fmla="*/ 4780131 h 14570476"/>
              <a:gd name="connsiteX4698" fmla="*/ 13810372 w 22290864"/>
              <a:gd name="connsiteY4698" fmla="*/ 4779842 h 14570476"/>
              <a:gd name="connsiteX4699" fmla="*/ 13809568 w 22290864"/>
              <a:gd name="connsiteY4699" fmla="*/ 4788228 h 14570476"/>
              <a:gd name="connsiteX4700" fmla="*/ 13809361 w 22290864"/>
              <a:gd name="connsiteY4700" fmla="*/ 4850151 h 14570476"/>
              <a:gd name="connsiteX4701" fmla="*/ 13809877 w 22290864"/>
              <a:gd name="connsiteY4701" fmla="*/ 4856271 h 14570476"/>
              <a:gd name="connsiteX4702" fmla="*/ 13751690 w 22290864"/>
              <a:gd name="connsiteY4702" fmla="*/ 4871314 h 14570476"/>
              <a:gd name="connsiteX4703" fmla="*/ 13717974 w 22290864"/>
              <a:gd name="connsiteY4703" fmla="*/ 4873653 h 14570476"/>
              <a:gd name="connsiteX4704" fmla="*/ 13701416 w 22290864"/>
              <a:gd name="connsiteY4704" fmla="*/ 4865120 h 14570476"/>
              <a:gd name="connsiteX4705" fmla="*/ 13692018 w 22290864"/>
              <a:gd name="connsiteY4705" fmla="*/ 4859496 h 14570476"/>
              <a:gd name="connsiteX4706" fmla="*/ 13678976 w 22290864"/>
              <a:gd name="connsiteY4706" fmla="*/ 4857149 h 14570476"/>
              <a:gd name="connsiteX4707" fmla="*/ 13662656 w 22290864"/>
              <a:gd name="connsiteY4707" fmla="*/ 4865263 h 14570476"/>
              <a:gd name="connsiteX4708" fmla="*/ 13658248 w 22290864"/>
              <a:gd name="connsiteY4708" fmla="*/ 4917340 h 14570476"/>
              <a:gd name="connsiteX4709" fmla="*/ 13663803 w 22290864"/>
              <a:gd name="connsiteY4709" fmla="*/ 4928208 h 14570476"/>
              <a:gd name="connsiteX4710" fmla="*/ 13675584 w 22290864"/>
              <a:gd name="connsiteY4710" fmla="*/ 4940830 h 14570476"/>
              <a:gd name="connsiteX4711" fmla="*/ 13696773 w 22290864"/>
              <a:gd name="connsiteY4711" fmla="*/ 4942569 h 14570476"/>
              <a:gd name="connsiteX4712" fmla="*/ 13707590 w 22290864"/>
              <a:gd name="connsiteY4712" fmla="*/ 4935061 h 14570476"/>
              <a:gd name="connsiteX4713" fmla="*/ 13713781 w 22290864"/>
              <a:gd name="connsiteY4713" fmla="*/ 4926806 h 14570476"/>
              <a:gd name="connsiteX4714" fmla="*/ 13736140 w 22290864"/>
              <a:gd name="connsiteY4714" fmla="*/ 4906363 h 14570476"/>
              <a:gd name="connsiteX4715" fmla="*/ 13789922 w 22290864"/>
              <a:gd name="connsiteY4715" fmla="*/ 4896486 h 14570476"/>
              <a:gd name="connsiteX4716" fmla="*/ 13811325 w 22290864"/>
              <a:gd name="connsiteY4716" fmla="*/ 4893341 h 14570476"/>
              <a:gd name="connsiteX4717" fmla="*/ 13817618 w 22290864"/>
              <a:gd name="connsiteY4717" fmla="*/ 4892403 h 14570476"/>
              <a:gd name="connsiteX4718" fmla="*/ 13818277 w 22290864"/>
              <a:gd name="connsiteY4718" fmla="*/ 4894811 h 14570476"/>
              <a:gd name="connsiteX4719" fmla="*/ 13843682 w 22290864"/>
              <a:gd name="connsiteY4719" fmla="*/ 4954313 h 14570476"/>
              <a:gd name="connsiteX4720" fmla="*/ 13846588 w 22290864"/>
              <a:gd name="connsiteY4720" fmla="*/ 4960349 h 14570476"/>
              <a:gd name="connsiteX4721" fmla="*/ 13831083 w 22290864"/>
              <a:gd name="connsiteY4721" fmla="*/ 4959866 h 14570476"/>
              <a:gd name="connsiteX4722" fmla="*/ 13810874 w 22290864"/>
              <a:gd name="connsiteY4722" fmla="*/ 4961540 h 14570476"/>
              <a:gd name="connsiteX4723" fmla="*/ 13802444 w 22290864"/>
              <a:gd name="connsiteY4723" fmla="*/ 4974771 h 14570476"/>
              <a:gd name="connsiteX4724" fmla="*/ 13803372 w 22290864"/>
              <a:gd name="connsiteY4724" fmla="*/ 4987235 h 14570476"/>
              <a:gd name="connsiteX4725" fmla="*/ 13836742 w 22290864"/>
              <a:gd name="connsiteY4725" fmla="*/ 5020068 h 14570476"/>
              <a:gd name="connsiteX4726" fmla="*/ 13847153 w 22290864"/>
              <a:gd name="connsiteY4726" fmla="*/ 5016707 h 14570476"/>
              <a:gd name="connsiteX4727" fmla="*/ 13856605 w 22290864"/>
              <a:gd name="connsiteY4727" fmla="*/ 4999476 h 14570476"/>
              <a:gd name="connsiteX4728" fmla="*/ 13861051 w 22290864"/>
              <a:gd name="connsiteY4728" fmla="*/ 4985167 h 14570476"/>
              <a:gd name="connsiteX4729" fmla="*/ 13862394 w 22290864"/>
              <a:gd name="connsiteY4729" fmla="*/ 4982783 h 14570476"/>
              <a:gd name="connsiteX4730" fmla="*/ 13863823 w 22290864"/>
              <a:gd name="connsiteY4730" fmla="*/ 4984519 h 14570476"/>
              <a:gd name="connsiteX4731" fmla="*/ 13869800 w 22290864"/>
              <a:gd name="connsiteY4731" fmla="*/ 4991790 h 14570476"/>
              <a:gd name="connsiteX4732" fmla="*/ 13910179 w 22290864"/>
              <a:gd name="connsiteY4732" fmla="*/ 5031302 h 14570476"/>
              <a:gd name="connsiteX4733" fmla="*/ 13915354 w 22290864"/>
              <a:gd name="connsiteY4733" fmla="*/ 5035499 h 14570476"/>
              <a:gd name="connsiteX4734" fmla="*/ 13911996 w 22290864"/>
              <a:gd name="connsiteY4734" fmla="*/ 5041993 h 14570476"/>
              <a:gd name="connsiteX4735" fmla="*/ 13866703 w 22290864"/>
              <a:gd name="connsiteY4735" fmla="*/ 5109399 h 14570476"/>
              <a:gd name="connsiteX4736" fmla="*/ 13846018 w 22290864"/>
              <a:gd name="connsiteY4736" fmla="*/ 5117152 h 14570476"/>
              <a:gd name="connsiteX4737" fmla="*/ 13822389 w 22290864"/>
              <a:gd name="connsiteY4737" fmla="*/ 5130507 h 14570476"/>
              <a:gd name="connsiteX4738" fmla="*/ 13820167 w 22290864"/>
              <a:gd name="connsiteY4738" fmla="*/ 5152636 h 14570476"/>
              <a:gd name="connsiteX4739" fmla="*/ 13832497 w 22290864"/>
              <a:gd name="connsiteY4739" fmla="*/ 5170898 h 14570476"/>
              <a:gd name="connsiteX4740" fmla="*/ 13878487 w 22290864"/>
              <a:gd name="connsiteY4740" fmla="*/ 5189457 h 14570476"/>
              <a:gd name="connsiteX4741" fmla="*/ 13888730 w 22290864"/>
              <a:gd name="connsiteY4741" fmla="*/ 5185546 h 14570476"/>
              <a:gd name="connsiteX4742" fmla="*/ 13899746 w 22290864"/>
              <a:gd name="connsiteY4742" fmla="*/ 5165731 h 14570476"/>
              <a:gd name="connsiteX4743" fmla="*/ 13897960 w 22290864"/>
              <a:gd name="connsiteY4743" fmla="*/ 5150334 h 14570476"/>
              <a:gd name="connsiteX4744" fmla="*/ 13896629 w 22290864"/>
              <a:gd name="connsiteY4744" fmla="*/ 5133658 h 14570476"/>
              <a:gd name="connsiteX4745" fmla="*/ 13906000 w 22290864"/>
              <a:gd name="connsiteY4745" fmla="*/ 5110575 h 14570476"/>
              <a:gd name="connsiteX4746" fmla="*/ 13922466 w 22290864"/>
              <a:gd name="connsiteY4746" fmla="*/ 5087896 h 14570476"/>
              <a:gd name="connsiteX4747" fmla="*/ 13941595 w 22290864"/>
              <a:gd name="connsiteY4747" fmla="*/ 5062298 h 14570476"/>
              <a:gd name="connsiteX4748" fmla="*/ 13946756 w 22290864"/>
              <a:gd name="connsiteY4748" fmla="*/ 5055910 h 14570476"/>
              <a:gd name="connsiteX4749" fmla="*/ 13952085 w 22290864"/>
              <a:gd name="connsiteY4749" fmla="*/ 5058373 h 14570476"/>
              <a:gd name="connsiteX4750" fmla="*/ 14007694 w 22290864"/>
              <a:gd name="connsiteY4750" fmla="*/ 5080013 h 14570476"/>
              <a:gd name="connsiteX4751" fmla="*/ 14013100 w 22290864"/>
              <a:gd name="connsiteY4751" fmla="*/ 5081457 h 14570476"/>
              <a:gd name="connsiteX4752" fmla="*/ 14012054 w 22290864"/>
              <a:gd name="connsiteY4752" fmla="*/ 5083079 h 14570476"/>
              <a:gd name="connsiteX4753" fmla="*/ 14000002 w 22290864"/>
              <a:gd name="connsiteY4753" fmla="*/ 5094119 h 14570476"/>
              <a:gd name="connsiteX4754" fmla="*/ 13986871 w 22290864"/>
              <a:gd name="connsiteY4754" fmla="*/ 5110269 h 14570476"/>
              <a:gd name="connsiteX4755" fmla="*/ 13999108 w 22290864"/>
              <a:gd name="connsiteY4755" fmla="*/ 5132771 h 14570476"/>
              <a:gd name="connsiteX4756" fmla="*/ 14015803 w 22290864"/>
              <a:gd name="connsiteY4756" fmla="*/ 5139019 h 14570476"/>
              <a:gd name="connsiteX4757" fmla="*/ 14043752 w 22290864"/>
              <a:gd name="connsiteY4757" fmla="*/ 5135379 h 14570476"/>
              <a:gd name="connsiteX4758" fmla="*/ 14051557 w 22290864"/>
              <a:gd name="connsiteY4758" fmla="*/ 5122877 h 14570476"/>
              <a:gd name="connsiteX4759" fmla="*/ 14047078 w 22290864"/>
              <a:gd name="connsiteY4759" fmla="*/ 5106138 h 14570476"/>
              <a:gd name="connsiteX4760" fmla="*/ 14039488 w 22290864"/>
              <a:gd name="connsiteY4760" fmla="*/ 5091501 h 14570476"/>
              <a:gd name="connsiteX4761" fmla="*/ 14042773 w 22290864"/>
              <a:gd name="connsiteY4761" fmla="*/ 5086940 h 14570476"/>
              <a:gd name="connsiteX4762" fmla="*/ 14108628 w 22290864"/>
              <a:gd name="connsiteY4762" fmla="*/ 5087400 h 14570476"/>
              <a:gd name="connsiteX4763" fmla="*/ 14115122 w 22290864"/>
              <a:gd name="connsiteY4763" fmla="*/ 5086988 h 14570476"/>
              <a:gd name="connsiteX4764" fmla="*/ 14125576 w 22290864"/>
              <a:gd name="connsiteY4764" fmla="*/ 5126229 h 14570476"/>
              <a:gd name="connsiteX4765" fmla="*/ 14134196 w 22290864"/>
              <a:gd name="connsiteY4765" fmla="*/ 5178372 h 14570476"/>
              <a:gd name="connsiteX4766" fmla="*/ 14125007 w 22290864"/>
              <a:gd name="connsiteY4766" fmla="*/ 5198175 h 14570476"/>
              <a:gd name="connsiteX4767" fmla="*/ 14117373 w 22290864"/>
              <a:gd name="connsiteY4767" fmla="*/ 5214025 h 14570476"/>
              <a:gd name="connsiteX4768" fmla="*/ 14121313 w 22290864"/>
              <a:gd name="connsiteY4768" fmla="*/ 5232758 h 14570476"/>
              <a:gd name="connsiteX4769" fmla="*/ 14140443 w 22290864"/>
              <a:gd name="connsiteY4769" fmla="*/ 5244494 h 14570476"/>
              <a:gd name="connsiteX4770" fmla="*/ 14183152 w 22290864"/>
              <a:gd name="connsiteY4770" fmla="*/ 5239037 h 14570476"/>
              <a:gd name="connsiteX4771" fmla="*/ 11981034 w 22290864"/>
              <a:gd name="connsiteY4771" fmla="*/ 5766575 h 14570476"/>
              <a:gd name="connsiteX4772" fmla="*/ 12075281 w 22290864"/>
              <a:gd name="connsiteY4772" fmla="*/ 5714552 h 14570476"/>
              <a:gd name="connsiteX4773" fmla="*/ 12095899 w 22290864"/>
              <a:gd name="connsiteY4773" fmla="*/ 5625666 h 14570476"/>
              <a:gd name="connsiteX4774" fmla="*/ 12062211 w 22290864"/>
              <a:gd name="connsiteY4774" fmla="*/ 5550701 h 14570476"/>
              <a:gd name="connsiteX4775" fmla="*/ 12025759 w 22290864"/>
              <a:gd name="connsiteY4775" fmla="*/ 5474807 h 14570476"/>
              <a:gd name="connsiteX4776" fmla="*/ 12025554 w 22290864"/>
              <a:gd name="connsiteY4776" fmla="*/ 5368454 h 14570476"/>
              <a:gd name="connsiteX4777" fmla="*/ 12080006 w 22290864"/>
              <a:gd name="connsiteY4777" fmla="*/ 5170786 h 14570476"/>
              <a:gd name="connsiteX4778" fmla="*/ 12110347 w 22290864"/>
              <a:gd name="connsiteY4778" fmla="*/ 5065008 h 14570476"/>
              <a:gd name="connsiteX4779" fmla="*/ 12122839 w 22290864"/>
              <a:gd name="connsiteY4779" fmla="*/ 5029207 h 14570476"/>
              <a:gd name="connsiteX4780" fmla="*/ 12145441 w 22290864"/>
              <a:gd name="connsiteY4780" fmla="*/ 5031342 h 14570476"/>
              <a:gd name="connsiteX4781" fmla="*/ 12446422 w 22290864"/>
              <a:gd name="connsiteY4781" fmla="*/ 5033029 h 14570476"/>
              <a:gd name="connsiteX4782" fmla="*/ 12474289 w 22290864"/>
              <a:gd name="connsiteY4782" fmla="*/ 5029653 h 14570476"/>
              <a:gd name="connsiteX4783" fmla="*/ 12471626 w 22290864"/>
              <a:gd name="connsiteY4783" fmla="*/ 5043333 h 14570476"/>
              <a:gd name="connsiteX4784" fmla="*/ 12439582 w 22290864"/>
              <a:gd name="connsiteY4784" fmla="*/ 5111137 h 14570476"/>
              <a:gd name="connsiteX4785" fmla="*/ 12415774 w 22290864"/>
              <a:gd name="connsiteY4785" fmla="*/ 5149880 h 14570476"/>
              <a:gd name="connsiteX4786" fmla="*/ 12426505 w 22290864"/>
              <a:gd name="connsiteY4786" fmla="*/ 5244009 h 14570476"/>
              <a:gd name="connsiteX4787" fmla="*/ 12518852 w 22290864"/>
              <a:gd name="connsiteY4787" fmla="*/ 5284875 h 14570476"/>
              <a:gd name="connsiteX4788" fmla="*/ 12710155 w 22290864"/>
              <a:gd name="connsiteY4788" fmla="*/ 5191367 h 14570476"/>
              <a:gd name="connsiteX4789" fmla="*/ 12711149 w 22290864"/>
              <a:gd name="connsiteY4789" fmla="*/ 5153931 h 14570476"/>
              <a:gd name="connsiteX4790" fmla="*/ 12652907 w 22290864"/>
              <a:gd name="connsiteY4790" fmla="*/ 5075963 h 14570476"/>
              <a:gd name="connsiteX4791" fmla="*/ 12618011 w 22290864"/>
              <a:gd name="connsiteY4791" fmla="*/ 5047686 h 14570476"/>
              <a:gd name="connsiteX4792" fmla="*/ 12591581 w 22290864"/>
              <a:gd name="connsiteY4792" fmla="*/ 5011546 h 14570476"/>
              <a:gd name="connsiteX4793" fmla="*/ 12627454 w 22290864"/>
              <a:gd name="connsiteY4793" fmla="*/ 4998784 h 14570476"/>
              <a:gd name="connsiteX4794" fmla="*/ 12876664 w 22290864"/>
              <a:gd name="connsiteY4794" fmla="*/ 4904162 h 14570476"/>
              <a:gd name="connsiteX4795" fmla="*/ 12905030 w 22290864"/>
              <a:gd name="connsiteY4795" fmla="*/ 4889682 h 14570476"/>
              <a:gd name="connsiteX4796" fmla="*/ 12913072 w 22290864"/>
              <a:gd name="connsiteY4796" fmla="*/ 4901527 h 14570476"/>
              <a:gd name="connsiteX4797" fmla="*/ 12964930 w 22290864"/>
              <a:gd name="connsiteY4797" fmla="*/ 4974980 h 14570476"/>
              <a:gd name="connsiteX4798" fmla="*/ 13133723 w 22290864"/>
              <a:gd name="connsiteY4798" fmla="*/ 5231540 h 14570476"/>
              <a:gd name="connsiteX4799" fmla="*/ 13135615 w 22290864"/>
              <a:gd name="connsiteY4799" fmla="*/ 5365251 h 14570476"/>
              <a:gd name="connsiteX4800" fmla="*/ 13126105 w 22290864"/>
              <a:gd name="connsiteY4800" fmla="*/ 5420777 h 14570476"/>
              <a:gd name="connsiteX4801" fmla="*/ 13222730 w 22290864"/>
              <a:gd name="connsiteY4801" fmla="*/ 5543855 h 14570476"/>
              <a:gd name="connsiteX4802" fmla="*/ 13442855 w 22290864"/>
              <a:gd name="connsiteY4802" fmla="*/ 5463037 h 14570476"/>
              <a:gd name="connsiteX4803" fmla="*/ 13500899 w 22290864"/>
              <a:gd name="connsiteY4803" fmla="*/ 5290999 h 14570476"/>
              <a:gd name="connsiteX4804" fmla="*/ 13462960 w 22290864"/>
              <a:gd name="connsiteY4804" fmla="*/ 5243810 h 14570476"/>
              <a:gd name="connsiteX4805" fmla="*/ 13391082 w 22290864"/>
              <a:gd name="connsiteY4805" fmla="*/ 5213659 h 14570476"/>
              <a:gd name="connsiteX4806" fmla="*/ 13263623 w 22290864"/>
              <a:gd name="connsiteY4806" fmla="*/ 5153770 h 14570476"/>
              <a:gd name="connsiteX4807" fmla="*/ 13137433 w 22290864"/>
              <a:gd name="connsiteY4807" fmla="*/ 4949409 h 14570476"/>
              <a:gd name="connsiteX4808" fmla="*/ 13054490 w 22290864"/>
              <a:gd name="connsiteY4808" fmla="*/ 4795134 h 14570476"/>
              <a:gd name="connsiteX4809" fmla="*/ 13071175 w 22290864"/>
              <a:gd name="connsiteY4809" fmla="*/ 4781455 h 14570476"/>
              <a:gd name="connsiteX4810" fmla="*/ 13280049 w 22290864"/>
              <a:gd name="connsiteY4810" fmla="*/ 4578948 h 14570476"/>
              <a:gd name="connsiteX4811" fmla="*/ 13294349 w 22290864"/>
              <a:gd name="connsiteY4811" fmla="*/ 4561870 h 14570476"/>
              <a:gd name="connsiteX4812" fmla="*/ 13302124 w 22290864"/>
              <a:gd name="connsiteY4812" fmla="*/ 4572157 h 14570476"/>
              <a:gd name="connsiteX4813" fmla="*/ 13328743 w 22290864"/>
              <a:gd name="connsiteY4813" fmla="*/ 4649136 h 14570476"/>
              <a:gd name="connsiteX4814" fmla="*/ 13373358 w 22290864"/>
              <a:gd name="connsiteY4814" fmla="*/ 4735252 h 14570476"/>
              <a:gd name="connsiteX4815" fmla="*/ 13433187 w 22290864"/>
              <a:gd name="connsiteY4815" fmla="*/ 4750038 h 14570476"/>
              <a:gd name="connsiteX4816" fmla="*/ 13489855 w 22290864"/>
              <a:gd name="connsiteY4816" fmla="*/ 4727699 h 14570476"/>
              <a:gd name="connsiteX4817" fmla="*/ 13584550 w 22290864"/>
              <a:gd name="connsiteY4817" fmla="*/ 4528741 h 14570476"/>
              <a:gd name="connsiteX4818" fmla="*/ 13551303 w 22290864"/>
              <a:gd name="connsiteY4818" fmla="*/ 4485556 h 14570476"/>
              <a:gd name="connsiteX4819" fmla="*/ 13505550 w 22290864"/>
              <a:gd name="connsiteY4819" fmla="*/ 4467555 h 14570476"/>
              <a:gd name="connsiteX4820" fmla="*/ 13459343 w 22290864"/>
              <a:gd name="connsiteY4820" fmla="*/ 4471471 h 14570476"/>
              <a:gd name="connsiteX4821" fmla="*/ 13407751 w 22290864"/>
              <a:gd name="connsiteY4821" fmla="*/ 4475508 h 14570476"/>
              <a:gd name="connsiteX4822" fmla="*/ 13364474 w 22290864"/>
              <a:gd name="connsiteY4822" fmla="*/ 4467301 h 14570476"/>
              <a:gd name="connsiteX4823" fmla="*/ 13374672 w 22290864"/>
              <a:gd name="connsiteY4823" fmla="*/ 4447320 h 14570476"/>
              <a:gd name="connsiteX4824" fmla="*/ 13507079 w 22290864"/>
              <a:gd name="connsiteY4824" fmla="*/ 4163358 h 14570476"/>
              <a:gd name="connsiteX4825" fmla="*/ 13512297 w 22290864"/>
              <a:gd name="connsiteY4825" fmla="*/ 4148239 h 14570476"/>
              <a:gd name="connsiteX4826" fmla="*/ 13593740 w 22290864"/>
              <a:gd name="connsiteY4826" fmla="*/ 4161722 h 14570476"/>
              <a:gd name="connsiteX4827" fmla="*/ 13867059 w 22290864"/>
              <a:gd name="connsiteY4827" fmla="*/ 4211229 h 14570476"/>
              <a:gd name="connsiteX4828" fmla="*/ 13963464 w 22290864"/>
              <a:gd name="connsiteY4828" fmla="*/ 4259413 h 14570476"/>
              <a:gd name="connsiteX4829" fmla="*/ 14017029 w 22290864"/>
              <a:gd name="connsiteY4829" fmla="*/ 4329969 h 14570476"/>
              <a:gd name="connsiteX4830" fmla="*/ 14124796 w 22290864"/>
              <a:gd name="connsiteY4830" fmla="*/ 4405857 h 14570476"/>
              <a:gd name="connsiteX4831" fmla="*/ 14252505 w 22290864"/>
              <a:gd name="connsiteY4831" fmla="*/ 4324656 h 14570476"/>
              <a:gd name="connsiteX4832" fmla="*/ 14297898 w 22290864"/>
              <a:gd name="connsiteY4832" fmla="*/ 4161799 h 14570476"/>
              <a:gd name="connsiteX4833" fmla="*/ 14283190 w 22290864"/>
              <a:gd name="connsiteY4833" fmla="*/ 4077168 h 14570476"/>
              <a:gd name="connsiteX4834" fmla="*/ 14187437 w 22290864"/>
              <a:gd name="connsiteY4834" fmla="*/ 4002426 h 14570476"/>
              <a:gd name="connsiteX4835" fmla="*/ 14079533 w 22290864"/>
              <a:gd name="connsiteY4835" fmla="*/ 4035553 h 14570476"/>
              <a:gd name="connsiteX4836" fmla="*/ 13990583 w 22290864"/>
              <a:gd name="connsiteY4836" fmla="*/ 4075247 h 14570476"/>
              <a:gd name="connsiteX4837" fmla="*/ 13860630 w 22290864"/>
              <a:gd name="connsiteY4837" fmla="*/ 4065072 h 14570476"/>
              <a:gd name="connsiteX4838" fmla="*/ 13552563 w 22290864"/>
              <a:gd name="connsiteY4838" fmla="*/ 3977646 h 14570476"/>
              <a:gd name="connsiteX4839" fmla="*/ 13555862 w 22290864"/>
              <a:gd name="connsiteY4839" fmla="*/ 3947830 h 14570476"/>
              <a:gd name="connsiteX4840" fmla="*/ 13559452 w 22290864"/>
              <a:gd name="connsiteY4840" fmla="*/ 3639272 h 14570476"/>
              <a:gd name="connsiteX4841" fmla="*/ 13577980 w 22290864"/>
              <a:gd name="connsiteY4841" fmla="*/ 3617663 h 14570476"/>
              <a:gd name="connsiteX4842" fmla="*/ 13641336 w 22290864"/>
              <a:gd name="connsiteY4842" fmla="*/ 3650677 h 14570476"/>
              <a:gd name="connsiteX4843" fmla="*/ 13682804 w 22290864"/>
              <a:gd name="connsiteY4843" fmla="*/ 3675223 h 14570476"/>
              <a:gd name="connsiteX4844" fmla="*/ 13785967 w 22290864"/>
              <a:gd name="connsiteY4844" fmla="*/ 3641306 h 14570476"/>
              <a:gd name="connsiteX4845" fmla="*/ 13767072 w 22290864"/>
              <a:gd name="connsiteY4845" fmla="*/ 3411936 h 14570476"/>
              <a:gd name="connsiteX4846" fmla="*/ 13716557 w 22290864"/>
              <a:gd name="connsiteY4846" fmla="*/ 3375518 h 14570476"/>
              <a:gd name="connsiteX4847" fmla="*/ 13664074 w 22290864"/>
              <a:gd name="connsiteY4847" fmla="*/ 3376704 h 14570476"/>
              <a:gd name="connsiteX4848" fmla="*/ 13597394 w 22290864"/>
              <a:gd name="connsiteY4848" fmla="*/ 3437624 h 14570476"/>
              <a:gd name="connsiteX4849" fmla="*/ 13570766 w 22290864"/>
              <a:gd name="connsiteY4849" fmla="*/ 3470439 h 14570476"/>
              <a:gd name="connsiteX4850" fmla="*/ 13537606 w 22290864"/>
              <a:gd name="connsiteY4850" fmla="*/ 3494357 h 14570476"/>
              <a:gd name="connsiteX4851" fmla="*/ 13524234 w 22290864"/>
              <a:gd name="connsiteY4851" fmla="*/ 3452572 h 14570476"/>
              <a:gd name="connsiteX4852" fmla="*/ 13469596 w 22290864"/>
              <a:gd name="connsiteY4852" fmla="*/ 3291640 h 14570476"/>
              <a:gd name="connsiteX4853" fmla="*/ 13425889 w 22290864"/>
              <a:gd name="connsiteY4853" fmla="*/ 3197956 h 14570476"/>
              <a:gd name="connsiteX4854" fmla="*/ 13421827 w 22290864"/>
              <a:gd name="connsiteY4854" fmla="*/ 3190640 h 14570476"/>
              <a:gd name="connsiteX4855" fmla="*/ 13446999 w 22290864"/>
              <a:gd name="connsiteY4855" fmla="*/ 3172699 h 14570476"/>
              <a:gd name="connsiteX4856" fmla="*/ 13630345 w 22290864"/>
              <a:gd name="connsiteY4856" fmla="*/ 3043290 h 14570476"/>
              <a:gd name="connsiteX4857" fmla="*/ 13763936 w 22290864"/>
              <a:gd name="connsiteY4857" fmla="*/ 2963685 h 14570476"/>
              <a:gd name="connsiteX4858" fmla="*/ 13782055 w 22290864"/>
              <a:gd name="connsiteY4858" fmla="*/ 2958374 h 14570476"/>
              <a:gd name="connsiteX4859" fmla="*/ 13844335 w 22290864"/>
              <a:gd name="connsiteY4859" fmla="*/ 2955910 h 14570476"/>
              <a:gd name="connsiteX4860" fmla="*/ 13895406 w 22290864"/>
              <a:gd name="connsiteY4860" fmla="*/ 2965186 h 14570476"/>
              <a:gd name="connsiteX4861" fmla="*/ 13944786 w 22290864"/>
              <a:gd name="connsiteY4861" fmla="*/ 2973949 h 14570476"/>
              <a:gd name="connsiteX4862" fmla="*/ 14048781 w 22290864"/>
              <a:gd name="connsiteY4862" fmla="*/ 2923861 h 14570476"/>
              <a:gd name="connsiteX4863" fmla="*/ 14068792 w 22290864"/>
              <a:gd name="connsiteY4863" fmla="*/ 2816247 h 14570476"/>
              <a:gd name="connsiteX4864" fmla="*/ 13939830 w 22290864"/>
              <a:gd name="connsiteY4864" fmla="*/ 2615567 h 14570476"/>
              <a:gd name="connsiteX4865" fmla="*/ 13835296 w 22290864"/>
              <a:gd name="connsiteY4865" fmla="*/ 2592418 h 14570476"/>
              <a:gd name="connsiteX4866" fmla="*/ 13763801 w 22290864"/>
              <a:gd name="connsiteY4866" fmla="*/ 2643946 h 14570476"/>
              <a:gd name="connsiteX4867" fmla="*/ 13736305 w 22290864"/>
              <a:gd name="connsiteY4867" fmla="*/ 2719585 h 14570476"/>
              <a:gd name="connsiteX4868" fmla="*/ 13697372 w 22290864"/>
              <a:gd name="connsiteY4868" fmla="*/ 2813814 h 14570476"/>
              <a:gd name="connsiteX4869" fmla="*/ 13552896 w 22290864"/>
              <a:gd name="connsiteY4869" fmla="*/ 2918727 h 14570476"/>
              <a:gd name="connsiteX4870" fmla="*/ 13331437 w 22290864"/>
              <a:gd name="connsiteY4870" fmla="*/ 3040846 h 14570476"/>
              <a:gd name="connsiteX4871" fmla="*/ 13320083 w 22290864"/>
              <a:gd name="connsiteY4871" fmla="*/ 3028368 h 14570476"/>
              <a:gd name="connsiteX4872" fmla="*/ 13123793 w 22290864"/>
              <a:gd name="connsiteY4872" fmla="*/ 2819398 h 14570476"/>
              <a:gd name="connsiteX4873" fmla="*/ 13092831 w 22290864"/>
              <a:gd name="connsiteY4873" fmla="*/ 2793050 h 14570476"/>
              <a:gd name="connsiteX4874" fmla="*/ 13087194 w 22290864"/>
              <a:gd name="connsiteY4874" fmla="*/ 2788207 h 14570476"/>
              <a:gd name="connsiteX4875" fmla="*/ 13095640 w 22290864"/>
              <a:gd name="connsiteY4875" fmla="*/ 2782552 h 14570476"/>
              <a:gd name="connsiteX4876" fmla="*/ 13166002 w 22290864"/>
              <a:gd name="connsiteY4876" fmla="*/ 2759468 h 14570476"/>
              <a:gd name="connsiteX4877" fmla="*/ 13234165 w 22290864"/>
              <a:gd name="connsiteY4877" fmla="*/ 2737563 h 14570476"/>
              <a:gd name="connsiteX4878" fmla="*/ 13269479 w 22290864"/>
              <a:gd name="connsiteY4878" fmla="*/ 2667795 h 14570476"/>
              <a:gd name="connsiteX4879" fmla="*/ 13116541 w 22290864"/>
              <a:gd name="connsiteY4879" fmla="*/ 2504885 h 14570476"/>
              <a:gd name="connsiteX4880" fmla="*/ 13057443 w 22290864"/>
              <a:gd name="connsiteY4880" fmla="*/ 2500192 h 14570476"/>
              <a:gd name="connsiteX4881" fmla="*/ 12995344 w 22290864"/>
              <a:gd name="connsiteY4881" fmla="*/ 2548106 h 14570476"/>
              <a:gd name="connsiteX4882" fmla="*/ 12989838 w 22290864"/>
              <a:gd name="connsiteY4882" fmla="*/ 2626987 h 14570476"/>
              <a:gd name="connsiteX4883" fmla="*/ 12994205 w 22290864"/>
              <a:gd name="connsiteY4883" fmla="*/ 2679332 h 14570476"/>
              <a:gd name="connsiteX4884" fmla="*/ 12988052 w 22290864"/>
              <a:gd name="connsiteY4884" fmla="*/ 2717051 h 14570476"/>
              <a:gd name="connsiteX4885" fmla="*/ 12963347 w 22290864"/>
              <a:gd name="connsiteY4885" fmla="*/ 2702654 h 14570476"/>
              <a:gd name="connsiteX4886" fmla="*/ 12706316 w 22290864"/>
              <a:gd name="connsiteY4886" fmla="*/ 2582236 h 14570476"/>
              <a:gd name="connsiteX4887" fmla="*/ 12676484 w 22290864"/>
              <a:gd name="connsiteY4887" fmla="*/ 2568317 h 14570476"/>
              <a:gd name="connsiteX4888" fmla="*/ 12687985 w 22290864"/>
              <a:gd name="connsiteY4888" fmla="*/ 2501030 h 14570476"/>
              <a:gd name="connsiteX4889" fmla="*/ 12746334 w 22290864"/>
              <a:gd name="connsiteY4889" fmla="*/ 2199914 h 14570476"/>
              <a:gd name="connsiteX4890" fmla="*/ 12802632 w 22290864"/>
              <a:gd name="connsiteY4890" fmla="*/ 2119336 h 14570476"/>
              <a:gd name="connsiteX4891" fmla="*/ 12846440 w 22290864"/>
              <a:gd name="connsiteY4891" fmla="*/ 2088584 h 14570476"/>
              <a:gd name="connsiteX4892" fmla="*/ 12911140 w 22290864"/>
              <a:gd name="connsiteY4892" fmla="*/ 2034815 h 14570476"/>
              <a:gd name="connsiteX4893" fmla="*/ 12929658 w 22290864"/>
              <a:gd name="connsiteY4893" fmla="*/ 1947693 h 14570476"/>
              <a:gd name="connsiteX4894" fmla="*/ 12888385 w 22290864"/>
              <a:gd name="connsiteY4894" fmla="*/ 1875229 h 14570476"/>
              <a:gd name="connsiteX4895" fmla="*/ 12738746 w 22290864"/>
              <a:gd name="connsiteY4895" fmla="*/ 1806320 h 14570476"/>
              <a:gd name="connsiteX4896" fmla="*/ 12650711 w 22290864"/>
              <a:gd name="connsiteY4896" fmla="*/ 1805787 h 14570476"/>
              <a:gd name="connsiteX4897" fmla="*/ 12600648 w 22290864"/>
              <a:gd name="connsiteY4897" fmla="*/ 1817577 h 14570476"/>
              <a:gd name="connsiteX4898" fmla="*/ 12549552 w 22290864"/>
              <a:gd name="connsiteY4898" fmla="*/ 1858394 h 14570476"/>
              <a:gd name="connsiteX4899" fmla="*/ 12532155 w 22290864"/>
              <a:gd name="connsiteY4899" fmla="*/ 1893633 h 14570476"/>
              <a:gd name="connsiteX4900" fmla="*/ 12530524 w 22290864"/>
              <a:gd name="connsiteY4900" fmla="*/ 1954219 h 14570476"/>
              <a:gd name="connsiteX4901" fmla="*/ 12568416 w 22290864"/>
              <a:gd name="connsiteY4901" fmla="*/ 2032672 h 14570476"/>
              <a:gd name="connsiteX4902" fmla="*/ 12604424 w 22290864"/>
              <a:gd name="connsiteY4902" fmla="*/ 2173757 h 14570476"/>
              <a:gd name="connsiteX4903" fmla="*/ 12542942 w 22290864"/>
              <a:gd name="connsiteY4903" fmla="*/ 2408693 h 14570476"/>
              <a:gd name="connsiteX4904" fmla="*/ 12515185 w 22290864"/>
              <a:gd name="connsiteY4904" fmla="*/ 2505014 h 14570476"/>
              <a:gd name="connsiteX4905" fmla="*/ 12507329 w 22290864"/>
              <a:gd name="connsiteY4905" fmla="*/ 2532807 h 14570476"/>
              <a:gd name="connsiteX4906" fmla="*/ 12489203 w 22290864"/>
              <a:gd name="connsiteY4906" fmla="*/ 2529905 h 14570476"/>
              <a:gd name="connsiteX4907" fmla="*/ 12181446 w 22290864"/>
              <a:gd name="connsiteY4907" fmla="*/ 2522567 h 14570476"/>
              <a:gd name="connsiteX4908" fmla="*/ 12147734 w 22290864"/>
              <a:gd name="connsiteY4908" fmla="*/ 2525743 h 14570476"/>
              <a:gd name="connsiteX4909" fmla="*/ 12150536 w 22290864"/>
              <a:gd name="connsiteY4909" fmla="*/ 2514042 h 14570476"/>
              <a:gd name="connsiteX4910" fmla="*/ 12182209 w 22290864"/>
              <a:gd name="connsiteY4910" fmla="*/ 2449908 h 14570476"/>
              <a:gd name="connsiteX4911" fmla="*/ 12213046 w 22290864"/>
              <a:gd name="connsiteY4911" fmla="*/ 2359872 h 14570476"/>
              <a:gd name="connsiteX4912" fmla="*/ 12172120 w 22290864"/>
              <a:gd name="connsiteY4912" fmla="*/ 2298769 h 14570476"/>
              <a:gd name="connsiteX4913" fmla="*/ 12042094 w 22290864"/>
              <a:gd name="connsiteY4913" fmla="*/ 2279992 h 14570476"/>
              <a:gd name="connsiteX4914" fmla="*/ 11926911 w 22290864"/>
              <a:gd name="connsiteY4914" fmla="*/ 2339611 h 14570476"/>
              <a:gd name="connsiteX4915" fmla="*/ 11910748 w 22290864"/>
              <a:gd name="connsiteY4915" fmla="*/ 2415911 h 14570476"/>
              <a:gd name="connsiteX4916" fmla="*/ 11971658 w 22290864"/>
              <a:gd name="connsiteY4916" fmla="*/ 2488414 h 14570476"/>
              <a:gd name="connsiteX4917" fmla="*/ 12007082 w 22290864"/>
              <a:gd name="connsiteY4917" fmla="*/ 2518604 h 14570476"/>
              <a:gd name="connsiteX4918" fmla="*/ 12026428 w 22290864"/>
              <a:gd name="connsiteY4918" fmla="*/ 2546141 h 14570476"/>
              <a:gd name="connsiteX4919" fmla="*/ 11996994 w 22290864"/>
              <a:gd name="connsiteY4919" fmla="*/ 2554394 h 14570476"/>
              <a:gd name="connsiteX4920" fmla="*/ 11726395 w 22290864"/>
              <a:gd name="connsiteY4920" fmla="*/ 2656288 h 14570476"/>
              <a:gd name="connsiteX4921" fmla="*/ 11705827 w 22290864"/>
              <a:gd name="connsiteY4921" fmla="*/ 2666026 h 14570476"/>
              <a:gd name="connsiteX4922" fmla="*/ 11582115 w 22290864"/>
              <a:gd name="connsiteY4922" fmla="*/ 2491293 h 14570476"/>
              <a:gd name="connsiteX4923" fmla="*/ 11481488 w 22290864"/>
              <a:gd name="connsiteY4923" fmla="*/ 2310999 h 14570476"/>
              <a:gd name="connsiteX4924" fmla="*/ 11490357 w 22290864"/>
              <a:gd name="connsiteY4924" fmla="*/ 2201488 h 14570476"/>
              <a:gd name="connsiteX4925" fmla="*/ 11496331 w 22290864"/>
              <a:gd name="connsiteY4925" fmla="*/ 2125332 h 14570476"/>
              <a:gd name="connsiteX4926" fmla="*/ 11485209 w 22290864"/>
              <a:gd name="connsiteY4926" fmla="*/ 2093179 h 14570476"/>
              <a:gd name="connsiteX4927" fmla="*/ 11302052 w 22290864"/>
              <a:gd name="connsiteY4927" fmla="*/ 2041437 h 14570476"/>
              <a:gd name="connsiteX4928" fmla="*/ 11140858 w 22290864"/>
              <a:gd name="connsiteY4928" fmla="*/ 2159835 h 14570476"/>
              <a:gd name="connsiteX4929" fmla="*/ 11115478 w 22290864"/>
              <a:gd name="connsiteY4929" fmla="*/ 2216278 h 14570476"/>
              <a:gd name="connsiteX4930" fmla="*/ 11201162 w 22290864"/>
              <a:gd name="connsiteY4930" fmla="*/ 2352652 h 14570476"/>
              <a:gd name="connsiteX4931" fmla="*/ 11249526 w 22290864"/>
              <a:gd name="connsiteY4931" fmla="*/ 2365998 h 14570476"/>
              <a:gd name="connsiteX4932" fmla="*/ 11329395 w 22290864"/>
              <a:gd name="connsiteY4932" fmla="*/ 2397182 h 14570476"/>
              <a:gd name="connsiteX4933" fmla="*/ 11463717 w 22290864"/>
              <a:gd name="connsiteY4933" fmla="*/ 2584722 h 14570476"/>
              <a:gd name="connsiteX4934" fmla="*/ 11492687 w 22290864"/>
              <a:gd name="connsiteY4934" fmla="*/ 2636855 h 14570476"/>
              <a:gd name="connsiteX4935" fmla="*/ 11535673 w 22290864"/>
              <a:gd name="connsiteY4935" fmla="*/ 2714635 h 14570476"/>
              <a:gd name="connsiteX4936" fmla="*/ 11559867 w 22290864"/>
              <a:gd name="connsiteY4936" fmla="*/ 2758771 h 14570476"/>
              <a:gd name="connsiteX4937" fmla="*/ 11545117 w 22290864"/>
              <a:gd name="connsiteY4937" fmla="*/ 2769715 h 14570476"/>
              <a:gd name="connsiteX4938" fmla="*/ 11335292 w 22290864"/>
              <a:gd name="connsiteY4938" fmla="*/ 2970181 h 14570476"/>
              <a:gd name="connsiteX4939" fmla="*/ 11314085 w 22290864"/>
              <a:gd name="connsiteY4939" fmla="*/ 2989044 h 14570476"/>
              <a:gd name="connsiteX4940" fmla="*/ 11290702 w 22290864"/>
              <a:gd name="connsiteY4940" fmla="*/ 2916920 h 14570476"/>
              <a:gd name="connsiteX4941" fmla="*/ 11278328 w 22290864"/>
              <a:gd name="connsiteY4941" fmla="*/ 2866950 h 14570476"/>
              <a:gd name="connsiteX4942" fmla="*/ 11247782 w 22290864"/>
              <a:gd name="connsiteY4942" fmla="*/ 2832517 h 14570476"/>
              <a:gd name="connsiteX4943" fmla="*/ 11125105 w 22290864"/>
              <a:gd name="connsiteY4943" fmla="*/ 2843734 h 14570476"/>
              <a:gd name="connsiteX4944" fmla="*/ 11035257 w 22290864"/>
              <a:gd name="connsiteY4944" fmla="*/ 3038254 h 14570476"/>
              <a:gd name="connsiteX4945" fmla="*/ 11112897 w 22290864"/>
              <a:gd name="connsiteY4945" fmla="*/ 3099674 h 14570476"/>
              <a:gd name="connsiteX4946" fmla="*/ 11163356 w 22290864"/>
              <a:gd name="connsiteY4946" fmla="*/ 3096031 h 14570476"/>
              <a:gd name="connsiteX4947" fmla="*/ 11234174 w 22290864"/>
              <a:gd name="connsiteY4947" fmla="*/ 3094307 h 14570476"/>
              <a:gd name="connsiteX4948" fmla="*/ 11241062 w 22290864"/>
              <a:gd name="connsiteY4948" fmla="*/ 3095930 h 14570476"/>
              <a:gd name="connsiteX4949" fmla="*/ 11221489 w 22290864"/>
              <a:gd name="connsiteY4949" fmla="*/ 3130141 h 14570476"/>
              <a:gd name="connsiteX4950" fmla="*/ 11101419 w 22290864"/>
              <a:gd name="connsiteY4950" fmla="*/ 3393756 h 14570476"/>
              <a:gd name="connsiteX4951" fmla="*/ 11091841 w 22290864"/>
              <a:gd name="connsiteY4951" fmla="*/ 3420842 h 14570476"/>
              <a:gd name="connsiteX4952" fmla="*/ 10814795 w 22290864"/>
              <a:gd name="connsiteY4952" fmla="*/ 3372977 h 14570476"/>
              <a:gd name="connsiteX4953" fmla="*/ 10666555 w 22290864"/>
              <a:gd name="connsiteY4953" fmla="*/ 3318053 h 14570476"/>
              <a:gd name="connsiteX4954" fmla="*/ 10612384 w 22290864"/>
              <a:gd name="connsiteY4954" fmla="*/ 3249805 h 14570476"/>
              <a:gd name="connsiteX4955" fmla="*/ 10583135 w 22290864"/>
              <a:gd name="connsiteY4955" fmla="*/ 3207737 h 14570476"/>
              <a:gd name="connsiteX4956" fmla="*/ 10532040 w 22290864"/>
              <a:gd name="connsiteY4956" fmla="*/ 3172621 h 14570476"/>
              <a:gd name="connsiteX4957" fmla="*/ 10446847 w 22290864"/>
              <a:gd name="connsiteY4957" fmla="*/ 3175808 h 14570476"/>
              <a:gd name="connsiteX4958" fmla="*/ 10327809 w 22290864"/>
              <a:gd name="connsiteY4958" fmla="*/ 3389358 h 14570476"/>
              <a:gd name="connsiteX4959" fmla="*/ 10330576 w 22290864"/>
              <a:gd name="connsiteY4959" fmla="*/ 3446385 h 14570476"/>
              <a:gd name="connsiteX4960" fmla="*/ 10356512 w 22290864"/>
              <a:gd name="connsiteY4960" fmla="*/ 3522880 h 14570476"/>
              <a:gd name="connsiteX4961" fmla="*/ 10443503 w 22290864"/>
              <a:gd name="connsiteY4961" fmla="*/ 3571076 h 14570476"/>
              <a:gd name="connsiteX4962" fmla="*/ 10504087 w 22290864"/>
              <a:gd name="connsiteY4962" fmla="*/ 3559886 h 14570476"/>
              <a:gd name="connsiteX4963" fmla="*/ 10546371 w 22290864"/>
              <a:gd name="connsiteY4963" fmla="*/ 3536608 h 14570476"/>
              <a:gd name="connsiteX4964" fmla="*/ 10681037 w 22290864"/>
              <a:gd name="connsiteY4964" fmla="*/ 3492481 h 14570476"/>
              <a:gd name="connsiteX4965" fmla="*/ 10929351 w 22290864"/>
              <a:gd name="connsiteY4965" fmla="*/ 3553888 h 14570476"/>
              <a:gd name="connsiteX4966" fmla="*/ 11026668 w 22290864"/>
              <a:gd name="connsiteY4966" fmla="*/ 3581681 h 14570476"/>
              <a:gd name="connsiteX4967" fmla="*/ 11055303 w 22290864"/>
              <a:gd name="connsiteY4967" fmla="*/ 3589793 h 14570476"/>
              <a:gd name="connsiteX4968" fmla="*/ 11053473 w 22290864"/>
              <a:gd name="connsiteY4968" fmla="*/ 3601327 h 14570476"/>
              <a:gd name="connsiteX4969" fmla="*/ 11047263 w 22290864"/>
              <a:gd name="connsiteY4969" fmla="*/ 3903922 h 14570476"/>
              <a:gd name="connsiteX4970" fmla="*/ 11048025 w 22290864"/>
              <a:gd name="connsiteY4970" fmla="*/ 3935247 h 14570476"/>
              <a:gd name="connsiteX4971" fmla="*/ 10982859 w 22290864"/>
              <a:gd name="connsiteY4971" fmla="*/ 3903345 h 14570476"/>
              <a:gd name="connsiteX4972" fmla="*/ 10893477 w 22290864"/>
              <a:gd name="connsiteY4972" fmla="*/ 3871587 h 14570476"/>
              <a:gd name="connsiteX4973" fmla="*/ 10832055 w 22290864"/>
              <a:gd name="connsiteY4973" fmla="*/ 3911770 h 14570476"/>
              <a:gd name="connsiteX4974" fmla="*/ 10812027 w 22290864"/>
              <a:gd name="connsiteY4974" fmla="*/ 3966695 h 14570476"/>
              <a:gd name="connsiteX4975" fmla="*/ 10891113 w 22290864"/>
              <a:gd name="connsiteY4975" fmla="*/ 4170918 h 14570476"/>
              <a:gd name="connsiteX4976" fmla="*/ 10941973 w 22290864"/>
              <a:gd name="connsiteY4976" fmla="*/ 4176623 h 14570476"/>
              <a:gd name="connsiteX4977" fmla="*/ 11015430 w 22290864"/>
              <a:gd name="connsiteY4977" fmla="*/ 4121353 h 14570476"/>
              <a:gd name="connsiteX4978" fmla="*/ 11061927 w 22290864"/>
              <a:gd name="connsiteY4978" fmla="*/ 4068902 h 14570476"/>
              <a:gd name="connsiteX4979" fmla="*/ 11072248 w 22290864"/>
              <a:gd name="connsiteY4979" fmla="*/ 4061323 h 14570476"/>
              <a:gd name="connsiteX4980" fmla="*/ 11074990 w 22290864"/>
              <a:gd name="connsiteY4980" fmla="*/ 4071471 h 14570476"/>
              <a:gd name="connsiteX4981" fmla="*/ 11086484 w 22290864"/>
              <a:gd name="connsiteY4981" fmla="*/ 4113978 h 14570476"/>
              <a:gd name="connsiteX4982" fmla="*/ 11182583 w 22290864"/>
              <a:gd name="connsiteY4982" fmla="*/ 4360163 h 14570476"/>
              <a:gd name="connsiteX4983" fmla="*/ 11196574 w 22290864"/>
              <a:gd name="connsiteY4983" fmla="*/ 4388017 h 14570476"/>
              <a:gd name="connsiteX4984" fmla="*/ 11169763 w 22290864"/>
              <a:gd name="connsiteY4984" fmla="*/ 4409243 h 14570476"/>
              <a:gd name="connsiteX4985" fmla="*/ 10846913 w 22290864"/>
              <a:gd name="connsiteY4985" fmla="*/ 4609455 h 14570476"/>
              <a:gd name="connsiteX4986" fmla="*/ 10743788 w 22290864"/>
              <a:gd name="connsiteY4986" fmla="*/ 4602694 h 14570476"/>
              <a:gd name="connsiteX4987" fmla="*/ 10617343 w 22290864"/>
              <a:gd name="connsiteY4987" fmla="*/ 4614155 h 14570476"/>
              <a:gd name="connsiteX4988" fmla="*/ 10565277 w 22290864"/>
              <a:gd name="connsiteY4988" fmla="*/ 4704226 h 14570476"/>
              <a:gd name="connsiteX4989" fmla="*/ 10582697 w 22290864"/>
              <a:gd name="connsiteY4989" fmla="*/ 4805823 h 14570476"/>
              <a:gd name="connsiteX4990" fmla="*/ 10743056 w 22290864"/>
              <a:gd name="connsiteY4990" fmla="*/ 4973471 h 14570476"/>
              <a:gd name="connsiteX4991" fmla="*/ 10794260 w 22290864"/>
              <a:gd name="connsiteY4991" fmla="*/ 4976512 h 14570476"/>
              <a:gd name="connsiteX4992" fmla="*/ 10879366 w 22290864"/>
              <a:gd name="connsiteY4992" fmla="*/ 4913234 h 14570476"/>
              <a:gd name="connsiteX4993" fmla="*/ 10901376 w 22290864"/>
              <a:gd name="connsiteY4993" fmla="*/ 4844146 h 14570476"/>
              <a:gd name="connsiteX4994" fmla="*/ 10927810 w 22290864"/>
              <a:gd name="connsiteY4994" fmla="*/ 4770491 h 14570476"/>
              <a:gd name="connsiteX4995" fmla="*/ 11012186 w 22290864"/>
              <a:gd name="connsiteY4995" fmla="*/ 4690109 h 14570476"/>
              <a:gd name="connsiteX4996" fmla="*/ 11126044 w 22290864"/>
              <a:gd name="connsiteY4996" fmla="*/ 4625106 h 14570476"/>
              <a:gd name="connsiteX4997" fmla="*/ 11256877 w 22290864"/>
              <a:gd name="connsiteY4997" fmla="*/ 4552786 h 14570476"/>
              <a:gd name="connsiteX4998" fmla="*/ 11291172 w 22290864"/>
              <a:gd name="connsiteY4998" fmla="*/ 4535486 h 14570476"/>
              <a:gd name="connsiteX4999" fmla="*/ 11309155 w 22290864"/>
              <a:gd name="connsiteY4999" fmla="*/ 4556244 h 14570476"/>
              <a:gd name="connsiteX5000" fmla="*/ 11504588 w 22290864"/>
              <a:gd name="connsiteY5000" fmla="*/ 4755545 h 14570476"/>
              <a:gd name="connsiteX5001" fmla="*/ 11524856 w 22290864"/>
              <a:gd name="connsiteY5001" fmla="*/ 4772104 h 14570476"/>
              <a:gd name="connsiteX5002" fmla="*/ 11517283 w 22290864"/>
              <a:gd name="connsiteY5002" fmla="*/ 4777009 h 14570476"/>
              <a:gd name="connsiteX5003" fmla="*/ 11444653 w 22290864"/>
              <a:gd name="connsiteY5003" fmla="*/ 4800882 h 14570476"/>
              <a:gd name="connsiteX5004" fmla="*/ 11357571 w 22290864"/>
              <a:gd name="connsiteY5004" fmla="*/ 4844465 h 14570476"/>
              <a:gd name="connsiteX5005" fmla="*/ 11366441 w 22290864"/>
              <a:gd name="connsiteY5005" fmla="*/ 4963956 h 14570476"/>
              <a:gd name="connsiteX5006" fmla="*/ 11425598 w 22290864"/>
              <a:gd name="connsiteY5006" fmla="*/ 5022734 h 14570476"/>
              <a:gd name="connsiteX5007" fmla="*/ 11551755 w 22290864"/>
              <a:gd name="connsiteY5007" fmla="*/ 5061008 h 14570476"/>
              <a:gd name="connsiteX5008" fmla="*/ 11609094 w 22290864"/>
              <a:gd name="connsiteY5008" fmla="*/ 5022727 h 14570476"/>
              <a:gd name="connsiteX5009" fmla="*/ 11622223 w 22290864"/>
              <a:gd name="connsiteY5009" fmla="*/ 4942739 h 14570476"/>
              <a:gd name="connsiteX5010" fmla="*/ 11618034 w 22290864"/>
              <a:gd name="connsiteY5010" fmla="*/ 4865721 h 14570476"/>
              <a:gd name="connsiteX5011" fmla="*/ 11640824 w 22290864"/>
              <a:gd name="connsiteY5011" fmla="*/ 4852597 h 14570476"/>
              <a:gd name="connsiteX5012" fmla="*/ 11920713 w 22290864"/>
              <a:gd name="connsiteY5012" fmla="*/ 4981318 h 14570476"/>
              <a:gd name="connsiteX5013" fmla="*/ 11949199 w 22290864"/>
              <a:gd name="connsiteY5013" fmla="*/ 4992062 h 14570476"/>
              <a:gd name="connsiteX5014" fmla="*/ 11918232 w 22290864"/>
              <a:gd name="connsiteY5014" fmla="*/ 5179491 h 14570476"/>
              <a:gd name="connsiteX5015" fmla="*/ 11854627 w 22290864"/>
              <a:gd name="connsiteY5015" fmla="*/ 5418398 h 14570476"/>
              <a:gd name="connsiteX5016" fmla="*/ 11777326 w 22290864"/>
              <a:gd name="connsiteY5016" fmla="*/ 5485146 h 14570476"/>
              <a:gd name="connsiteX5017" fmla="*/ 11714276 w 22290864"/>
              <a:gd name="connsiteY5017" fmla="*/ 5538031 h 14570476"/>
              <a:gd name="connsiteX5018" fmla="*/ 11695015 w 22290864"/>
              <a:gd name="connsiteY5018" fmla="*/ 5625481 h 14570476"/>
              <a:gd name="connsiteX5019" fmla="*/ 11753979 w 22290864"/>
              <a:gd name="connsiteY5019" fmla="*/ 5712341 h 14570476"/>
              <a:gd name="connsiteX5020" fmla="*/ 11946582 w 22290864"/>
              <a:gd name="connsiteY5020" fmla="*/ 5771279 h 14570476"/>
              <a:gd name="connsiteX5021" fmla="*/ 11981034 w 22290864"/>
              <a:gd name="connsiteY5021" fmla="*/ 5766575 h 14570476"/>
              <a:gd name="connsiteX5022" fmla="*/ 14024393 w 22290864"/>
              <a:gd name="connsiteY5022" fmla="*/ 5701786 h 14570476"/>
              <a:gd name="connsiteX5023" fmla="*/ 14039860 w 22290864"/>
              <a:gd name="connsiteY5023" fmla="*/ 5690618 h 14570476"/>
              <a:gd name="connsiteX5024" fmla="*/ 14039497 w 22290864"/>
              <a:gd name="connsiteY5024" fmla="*/ 5684266 h 14570476"/>
              <a:gd name="connsiteX5025" fmla="*/ 14035190 w 22290864"/>
              <a:gd name="connsiteY5025" fmla="*/ 5677299 h 14570476"/>
              <a:gd name="connsiteX5026" fmla="*/ 14027947 w 22290864"/>
              <a:gd name="connsiteY5026" fmla="*/ 5664396 h 14570476"/>
              <a:gd name="connsiteX5027" fmla="*/ 14029633 w 22290864"/>
              <a:gd name="connsiteY5027" fmla="*/ 5639216 h 14570476"/>
              <a:gd name="connsiteX5028" fmla="*/ 14031958 w 22290864"/>
              <a:gd name="connsiteY5028" fmla="*/ 5620960 h 14570476"/>
              <a:gd name="connsiteX5029" fmla="*/ 14034220 w 22290864"/>
              <a:gd name="connsiteY5029" fmla="*/ 5620809 h 14570476"/>
              <a:gd name="connsiteX5030" fmla="*/ 14064446 w 22290864"/>
              <a:gd name="connsiteY5030" fmla="*/ 5616243 h 14570476"/>
              <a:gd name="connsiteX5031" fmla="*/ 14066711 w 22290864"/>
              <a:gd name="connsiteY5031" fmla="*/ 5615656 h 14570476"/>
              <a:gd name="connsiteX5032" fmla="*/ 14066747 w 22290864"/>
              <a:gd name="connsiteY5032" fmla="*/ 5617010 h 14570476"/>
              <a:gd name="connsiteX5033" fmla="*/ 14064324 w 22290864"/>
              <a:gd name="connsiteY5033" fmla="*/ 5625218 h 14570476"/>
              <a:gd name="connsiteX5034" fmla="*/ 14062882 w 22290864"/>
              <a:gd name="connsiteY5034" fmla="*/ 5635306 h 14570476"/>
              <a:gd name="connsiteX5035" fmla="*/ 14067095 w 22290864"/>
              <a:gd name="connsiteY5035" fmla="*/ 5640223 h 14570476"/>
              <a:gd name="connsiteX5036" fmla="*/ 14073305 w 22290864"/>
              <a:gd name="connsiteY5036" fmla="*/ 5641772 h 14570476"/>
              <a:gd name="connsiteX5037" fmla="*/ 14093550 w 22290864"/>
              <a:gd name="connsiteY5037" fmla="*/ 5630540 h 14570476"/>
              <a:gd name="connsiteX5038" fmla="*/ 14093344 w 22290864"/>
              <a:gd name="connsiteY5038" fmla="*/ 5624817 h 14570476"/>
              <a:gd name="connsiteX5039" fmla="*/ 14090530 w 22290864"/>
              <a:gd name="connsiteY5039" fmla="*/ 5620484 h 14570476"/>
              <a:gd name="connsiteX5040" fmla="*/ 14086339 w 22290864"/>
              <a:gd name="connsiteY5040" fmla="*/ 5617998 h 14570476"/>
              <a:gd name="connsiteX5041" fmla="*/ 14081681 w 22290864"/>
              <a:gd name="connsiteY5041" fmla="*/ 5615194 h 14570476"/>
              <a:gd name="connsiteX5042" fmla="*/ 14078481 w 22290864"/>
              <a:gd name="connsiteY5042" fmla="*/ 5611850 h 14570476"/>
              <a:gd name="connsiteX5043" fmla="*/ 14080573 w 22290864"/>
              <a:gd name="connsiteY5043" fmla="*/ 5610764 h 14570476"/>
              <a:gd name="connsiteX5044" fmla="*/ 14109232 w 22290864"/>
              <a:gd name="connsiteY5044" fmla="*/ 5594564 h 14570476"/>
              <a:gd name="connsiteX5045" fmla="*/ 14110601 w 22290864"/>
              <a:gd name="connsiteY5045" fmla="*/ 5593590 h 14570476"/>
              <a:gd name="connsiteX5046" fmla="*/ 14116743 w 22290864"/>
              <a:gd name="connsiteY5046" fmla="*/ 5599715 h 14570476"/>
              <a:gd name="connsiteX5047" fmla="*/ 14137094 w 22290864"/>
              <a:gd name="connsiteY5047" fmla="*/ 5620635 h 14570476"/>
              <a:gd name="connsiteX5048" fmla="*/ 14142396 w 22290864"/>
              <a:gd name="connsiteY5048" fmla="*/ 5630641 h 14570476"/>
              <a:gd name="connsiteX5049" fmla="*/ 14142669 w 22290864"/>
              <a:gd name="connsiteY5049" fmla="*/ 5639945 h 14570476"/>
              <a:gd name="connsiteX5050" fmla="*/ 14147251 w 22290864"/>
              <a:gd name="connsiteY5050" fmla="*/ 5653014 h 14570476"/>
              <a:gd name="connsiteX5051" fmla="*/ 14163130 w 22290864"/>
              <a:gd name="connsiteY5051" fmla="*/ 5653867 h 14570476"/>
              <a:gd name="connsiteX5052" fmla="*/ 14176955 w 22290864"/>
              <a:gd name="connsiteY5052" fmla="*/ 5642711 h 14570476"/>
              <a:gd name="connsiteX5053" fmla="*/ 14180864 w 22290864"/>
              <a:gd name="connsiteY5053" fmla="*/ 5634576 h 14570476"/>
              <a:gd name="connsiteX5054" fmla="*/ 14177238 w 22290864"/>
              <a:gd name="connsiteY5054" fmla="*/ 5622339 h 14570476"/>
              <a:gd name="connsiteX5055" fmla="*/ 14165988 w 22290864"/>
              <a:gd name="connsiteY5055" fmla="*/ 5618584 h 14570476"/>
              <a:gd name="connsiteX5056" fmla="*/ 14155958 w 22290864"/>
              <a:gd name="connsiteY5056" fmla="*/ 5616548 h 14570476"/>
              <a:gd name="connsiteX5057" fmla="*/ 14145466 w 22290864"/>
              <a:gd name="connsiteY5057" fmla="*/ 5607744 h 14570476"/>
              <a:gd name="connsiteX5058" fmla="*/ 14124459 w 22290864"/>
              <a:gd name="connsiteY5058" fmla="*/ 5581460 h 14570476"/>
              <a:gd name="connsiteX5059" fmla="*/ 14126562 w 22290864"/>
              <a:gd name="connsiteY5059" fmla="*/ 5579111 h 14570476"/>
              <a:gd name="connsiteX5060" fmla="*/ 14145707 w 22290864"/>
              <a:gd name="connsiteY5060" fmla="*/ 5552944 h 14570476"/>
              <a:gd name="connsiteX5061" fmla="*/ 14148610 w 22290864"/>
              <a:gd name="connsiteY5061" fmla="*/ 5552227 h 14570476"/>
              <a:gd name="connsiteX5062" fmla="*/ 14152013 w 22290864"/>
              <a:gd name="connsiteY5062" fmla="*/ 5558918 h 14570476"/>
              <a:gd name="connsiteX5063" fmla="*/ 14154060 w 22290864"/>
              <a:gd name="connsiteY5063" fmla="*/ 5563549 h 14570476"/>
              <a:gd name="connsiteX5064" fmla="*/ 14164954 w 22290864"/>
              <a:gd name="connsiteY5064" fmla="*/ 5566947 h 14570476"/>
              <a:gd name="connsiteX5065" fmla="*/ 14177341 w 22290864"/>
              <a:gd name="connsiteY5065" fmla="*/ 5546179 h 14570476"/>
              <a:gd name="connsiteX5066" fmla="*/ 14175244 w 22290864"/>
              <a:gd name="connsiteY5066" fmla="*/ 5539980 h 14570476"/>
              <a:gd name="connsiteX5067" fmla="*/ 14170683 w 22290864"/>
              <a:gd name="connsiteY5067" fmla="*/ 5536878 h 14570476"/>
              <a:gd name="connsiteX5068" fmla="*/ 14161262 w 22290864"/>
              <a:gd name="connsiteY5068" fmla="*/ 5538016 h 14570476"/>
              <a:gd name="connsiteX5069" fmla="*/ 14156982 w 22290864"/>
              <a:gd name="connsiteY5069" fmla="*/ 5539197 h 14570476"/>
              <a:gd name="connsiteX5070" fmla="*/ 14152686 w 22290864"/>
              <a:gd name="connsiteY5070" fmla="*/ 5539218 h 14570476"/>
              <a:gd name="connsiteX5071" fmla="*/ 14154093 w 22290864"/>
              <a:gd name="connsiteY5071" fmla="*/ 5534828 h 14570476"/>
              <a:gd name="connsiteX5072" fmla="*/ 14159246 w 22290864"/>
              <a:gd name="connsiteY5072" fmla="*/ 5517730 h 14570476"/>
              <a:gd name="connsiteX5073" fmla="*/ 14161228 w 22290864"/>
              <a:gd name="connsiteY5073" fmla="*/ 5507050 h 14570476"/>
              <a:gd name="connsiteX5074" fmla="*/ 14161327 w 22290864"/>
              <a:gd name="connsiteY5074" fmla="*/ 5506177 h 14570476"/>
              <a:gd name="connsiteX5075" fmla="*/ 14164575 w 22290864"/>
              <a:gd name="connsiteY5075" fmla="*/ 5506179 h 14570476"/>
              <a:gd name="connsiteX5076" fmla="*/ 14188154 w 22290864"/>
              <a:gd name="connsiteY5076" fmla="*/ 5506306 h 14570476"/>
              <a:gd name="connsiteX5077" fmla="*/ 14204438 w 22290864"/>
              <a:gd name="connsiteY5077" fmla="*/ 5507655 h 14570476"/>
              <a:gd name="connsiteX5078" fmla="*/ 14206313 w 22290864"/>
              <a:gd name="connsiteY5078" fmla="*/ 5508307 h 14570476"/>
              <a:gd name="connsiteX5079" fmla="*/ 14211789 w 22290864"/>
              <a:gd name="connsiteY5079" fmla="*/ 5511898 h 14570476"/>
              <a:gd name="connsiteX5080" fmla="*/ 14215590 w 22290864"/>
              <a:gd name="connsiteY5080" fmla="*/ 5515809 h 14570476"/>
              <a:gd name="connsiteX5081" fmla="*/ 14219278 w 22290864"/>
              <a:gd name="connsiteY5081" fmla="*/ 5519573 h 14570476"/>
              <a:gd name="connsiteX5082" fmla="*/ 14231229 w 22290864"/>
              <a:gd name="connsiteY5082" fmla="*/ 5521639 h 14570476"/>
              <a:gd name="connsiteX5083" fmla="*/ 14239510 w 22290864"/>
              <a:gd name="connsiteY5083" fmla="*/ 5513658 h 14570476"/>
              <a:gd name="connsiteX5084" fmla="*/ 14240733 w 22290864"/>
              <a:gd name="connsiteY5084" fmla="*/ 5488624 h 14570476"/>
              <a:gd name="connsiteX5085" fmla="*/ 14233208 w 22290864"/>
              <a:gd name="connsiteY5085" fmla="*/ 5480262 h 14570476"/>
              <a:gd name="connsiteX5086" fmla="*/ 14223947 w 22290864"/>
              <a:gd name="connsiteY5086" fmla="*/ 5480304 h 14570476"/>
              <a:gd name="connsiteX5087" fmla="*/ 14216979 w 22290864"/>
              <a:gd name="connsiteY5087" fmla="*/ 5485093 h 14570476"/>
              <a:gd name="connsiteX5088" fmla="*/ 14207897 w 22290864"/>
              <a:gd name="connsiteY5088" fmla="*/ 5490775 h 14570476"/>
              <a:gd name="connsiteX5089" fmla="*/ 14189136 w 22290864"/>
              <a:gd name="connsiteY5089" fmla="*/ 5490926 h 14570476"/>
              <a:gd name="connsiteX5090" fmla="*/ 14162743 w 22290864"/>
              <a:gd name="connsiteY5090" fmla="*/ 5487849 h 14570476"/>
              <a:gd name="connsiteX5091" fmla="*/ 14162533 w 22290864"/>
              <a:gd name="connsiteY5091" fmla="*/ 5486089 h 14570476"/>
              <a:gd name="connsiteX5092" fmla="*/ 14158506 w 22290864"/>
              <a:gd name="connsiteY5092" fmla="*/ 5456234 h 14570476"/>
              <a:gd name="connsiteX5093" fmla="*/ 14157466 w 22290864"/>
              <a:gd name="connsiteY5093" fmla="*/ 5452091 h 14570476"/>
              <a:gd name="connsiteX5094" fmla="*/ 14157280 w 22290864"/>
              <a:gd name="connsiteY5094" fmla="*/ 5451333 h 14570476"/>
              <a:gd name="connsiteX5095" fmla="*/ 14158347 w 22290864"/>
              <a:gd name="connsiteY5095" fmla="*/ 5451365 h 14570476"/>
              <a:gd name="connsiteX5096" fmla="*/ 14165774 w 22290864"/>
              <a:gd name="connsiteY5096" fmla="*/ 5453686 h 14570476"/>
              <a:gd name="connsiteX5097" fmla="*/ 14172940 w 22290864"/>
              <a:gd name="connsiteY5097" fmla="*/ 5455975 h 14570476"/>
              <a:gd name="connsiteX5098" fmla="*/ 14180220 w 22290864"/>
              <a:gd name="connsiteY5098" fmla="*/ 5452164 h 14570476"/>
              <a:gd name="connsiteX5099" fmla="*/ 14177087 w 22290864"/>
              <a:gd name="connsiteY5099" fmla="*/ 5428896 h 14570476"/>
              <a:gd name="connsiteX5100" fmla="*/ 14172319 w 22290864"/>
              <a:gd name="connsiteY5100" fmla="*/ 5424887 h 14570476"/>
              <a:gd name="connsiteX5101" fmla="*/ 14164083 w 22290864"/>
              <a:gd name="connsiteY5101" fmla="*/ 5425193 h 14570476"/>
              <a:gd name="connsiteX5102" fmla="*/ 14158797 w 22290864"/>
              <a:gd name="connsiteY5102" fmla="*/ 5431602 h 14570476"/>
              <a:gd name="connsiteX5103" fmla="*/ 14155975 w 22290864"/>
              <a:gd name="connsiteY5103" fmla="*/ 5436345 h 14570476"/>
              <a:gd name="connsiteX5104" fmla="*/ 14153146 w 22290864"/>
              <a:gd name="connsiteY5104" fmla="*/ 5439195 h 14570476"/>
              <a:gd name="connsiteX5105" fmla="*/ 14151912 w 22290864"/>
              <a:gd name="connsiteY5105" fmla="*/ 5436456 h 14570476"/>
              <a:gd name="connsiteX5106" fmla="*/ 14137284 w 22290864"/>
              <a:gd name="connsiteY5106" fmla="*/ 5410466 h 14570476"/>
              <a:gd name="connsiteX5107" fmla="*/ 14135582 w 22290864"/>
              <a:gd name="connsiteY5107" fmla="*/ 5407455 h 14570476"/>
              <a:gd name="connsiteX5108" fmla="*/ 14140673 w 22290864"/>
              <a:gd name="connsiteY5108" fmla="*/ 5402403 h 14570476"/>
              <a:gd name="connsiteX5109" fmla="*/ 14164047 w 22290864"/>
              <a:gd name="connsiteY5109" fmla="*/ 5380215 h 14570476"/>
              <a:gd name="connsiteX5110" fmla="*/ 14173780 w 22290864"/>
              <a:gd name="connsiteY5110" fmla="*/ 5376761 h 14570476"/>
              <a:gd name="connsiteX5111" fmla="*/ 14179405 w 22290864"/>
              <a:gd name="connsiteY5111" fmla="*/ 5376806 h 14570476"/>
              <a:gd name="connsiteX5112" fmla="*/ 14188220 w 22290864"/>
              <a:gd name="connsiteY5112" fmla="*/ 5376158 h 14570476"/>
              <a:gd name="connsiteX5113" fmla="*/ 14195122 w 22290864"/>
              <a:gd name="connsiteY5113" fmla="*/ 5369838 h 14570476"/>
              <a:gd name="connsiteX5114" fmla="*/ 14196017 w 22290864"/>
              <a:gd name="connsiteY5114" fmla="*/ 5361121 h 14570476"/>
              <a:gd name="connsiteX5115" fmla="*/ 14187427 w 22290864"/>
              <a:gd name="connsiteY5115" fmla="*/ 5346093 h 14570476"/>
              <a:gd name="connsiteX5116" fmla="*/ 14179931 w 22290864"/>
              <a:gd name="connsiteY5116" fmla="*/ 5340673 h 14570476"/>
              <a:gd name="connsiteX5117" fmla="*/ 14174931 w 22290864"/>
              <a:gd name="connsiteY5117" fmla="*/ 5338625 h 14570476"/>
              <a:gd name="connsiteX5118" fmla="*/ 14168069 w 22290864"/>
              <a:gd name="connsiteY5118" fmla="*/ 5338996 h 14570476"/>
              <a:gd name="connsiteX5119" fmla="*/ 14164430 w 22290864"/>
              <a:gd name="connsiteY5119" fmla="*/ 5340947 h 14570476"/>
              <a:gd name="connsiteX5120" fmla="*/ 14160592 w 22290864"/>
              <a:gd name="connsiteY5120" fmla="*/ 5346029 h 14570476"/>
              <a:gd name="connsiteX5121" fmla="*/ 14159043 w 22290864"/>
              <a:gd name="connsiteY5121" fmla="*/ 5355051 h 14570476"/>
              <a:gd name="connsiteX5122" fmla="*/ 14153508 w 22290864"/>
              <a:gd name="connsiteY5122" fmla="*/ 5369314 h 14570476"/>
              <a:gd name="connsiteX5123" fmla="*/ 14133908 w 22290864"/>
              <a:gd name="connsiteY5123" fmla="*/ 5385651 h 14570476"/>
              <a:gd name="connsiteX5124" fmla="*/ 14125653 w 22290864"/>
              <a:gd name="connsiteY5124" fmla="*/ 5392194 h 14570476"/>
              <a:gd name="connsiteX5125" fmla="*/ 14123284 w 22290864"/>
              <a:gd name="connsiteY5125" fmla="*/ 5394091 h 14570476"/>
              <a:gd name="connsiteX5126" fmla="*/ 14121912 w 22290864"/>
              <a:gd name="connsiteY5126" fmla="*/ 5392736 h 14570476"/>
              <a:gd name="connsiteX5127" fmla="*/ 14096041 w 22290864"/>
              <a:gd name="connsiteY5127" fmla="*/ 5373320 h 14570476"/>
              <a:gd name="connsiteX5128" fmla="*/ 14092965 w 22290864"/>
              <a:gd name="connsiteY5128" fmla="*/ 5371533 h 14570476"/>
              <a:gd name="connsiteX5129" fmla="*/ 14093919 w 22290864"/>
              <a:gd name="connsiteY5129" fmla="*/ 5370704 h 14570476"/>
              <a:gd name="connsiteX5130" fmla="*/ 14100543 w 22290864"/>
              <a:gd name="connsiteY5130" fmla="*/ 5367153 h 14570476"/>
              <a:gd name="connsiteX5131" fmla="*/ 14108676 w 22290864"/>
              <a:gd name="connsiteY5131" fmla="*/ 5361336 h 14570476"/>
              <a:gd name="connsiteX5132" fmla="*/ 14108907 w 22290864"/>
              <a:gd name="connsiteY5132" fmla="*/ 5353612 h 14570476"/>
              <a:gd name="connsiteX5133" fmla="*/ 14098934 w 22290864"/>
              <a:gd name="connsiteY5133" fmla="*/ 5344068 h 14570476"/>
              <a:gd name="connsiteX5134" fmla="*/ 14085445 w 22290864"/>
              <a:gd name="connsiteY5134" fmla="*/ 5342134 h 14570476"/>
              <a:gd name="connsiteX5135" fmla="*/ 14079404 w 22290864"/>
              <a:gd name="connsiteY5135" fmla="*/ 5347672 h 14570476"/>
              <a:gd name="connsiteX5136" fmla="*/ 14080187 w 22290864"/>
              <a:gd name="connsiteY5136" fmla="*/ 5357591 h 14570476"/>
              <a:gd name="connsiteX5137" fmla="*/ 14081373 w 22290864"/>
              <a:gd name="connsiteY5137" fmla="*/ 5362336 h 14570476"/>
              <a:gd name="connsiteX5138" fmla="*/ 14081346 w 22290864"/>
              <a:gd name="connsiteY5138" fmla="*/ 5365871 h 14570476"/>
              <a:gd name="connsiteX5139" fmla="*/ 14078326 w 22290864"/>
              <a:gd name="connsiteY5139" fmla="*/ 5364780 h 14570476"/>
              <a:gd name="connsiteX5140" fmla="*/ 14048964 w 22290864"/>
              <a:gd name="connsiteY5140" fmla="*/ 5356973 h 14570476"/>
              <a:gd name="connsiteX5141" fmla="*/ 14046611 w 22290864"/>
              <a:gd name="connsiteY5141" fmla="*/ 5356550 h 14570476"/>
              <a:gd name="connsiteX5142" fmla="*/ 14046699 w 22290864"/>
              <a:gd name="connsiteY5142" fmla="*/ 5334055 h 14570476"/>
              <a:gd name="connsiteX5143" fmla="*/ 14049101 w 22290864"/>
              <a:gd name="connsiteY5143" fmla="*/ 5312494 h 14570476"/>
              <a:gd name="connsiteX5144" fmla="*/ 14056545 w 22290864"/>
              <a:gd name="connsiteY5144" fmla="*/ 5303671 h 14570476"/>
              <a:gd name="connsiteX5145" fmla="*/ 14061705 w 22290864"/>
              <a:gd name="connsiteY5145" fmla="*/ 5297523 h 14570476"/>
              <a:gd name="connsiteX5146" fmla="*/ 14062717 w 22290864"/>
              <a:gd name="connsiteY5146" fmla="*/ 5294094 h 14570476"/>
              <a:gd name="connsiteX5147" fmla="*/ 14050214 w 22290864"/>
              <a:gd name="connsiteY5147" fmla="*/ 5278487 h 14570476"/>
              <a:gd name="connsiteX5148" fmla="*/ 14029200 w 22290864"/>
              <a:gd name="connsiteY5148" fmla="*/ 5278771 h 14570476"/>
              <a:gd name="connsiteX5149" fmla="*/ 14023584 w 22290864"/>
              <a:gd name="connsiteY5149" fmla="*/ 5282049 h 14570476"/>
              <a:gd name="connsiteX5150" fmla="*/ 14022585 w 22290864"/>
              <a:gd name="connsiteY5150" fmla="*/ 5298942 h 14570476"/>
              <a:gd name="connsiteX5151" fmla="*/ 14025907 w 22290864"/>
              <a:gd name="connsiteY5151" fmla="*/ 5303036 h 14570476"/>
              <a:gd name="connsiteX5152" fmla="*/ 14030833 w 22290864"/>
              <a:gd name="connsiteY5152" fmla="*/ 5310579 h 14570476"/>
              <a:gd name="connsiteX5153" fmla="*/ 14030870 w 22290864"/>
              <a:gd name="connsiteY5153" fmla="*/ 5334817 h 14570476"/>
              <a:gd name="connsiteX5154" fmla="*/ 14030164 w 22290864"/>
              <a:gd name="connsiteY5154" fmla="*/ 5341044 h 14570476"/>
              <a:gd name="connsiteX5155" fmla="*/ 14029092 w 22290864"/>
              <a:gd name="connsiteY5155" fmla="*/ 5350319 h 14570476"/>
              <a:gd name="connsiteX5156" fmla="*/ 14028467 w 22290864"/>
              <a:gd name="connsiteY5156" fmla="*/ 5355571 h 14570476"/>
              <a:gd name="connsiteX5157" fmla="*/ 14026537 w 22290864"/>
              <a:gd name="connsiteY5157" fmla="*/ 5355606 h 14570476"/>
              <a:gd name="connsiteX5158" fmla="*/ 13996355 w 22290864"/>
              <a:gd name="connsiteY5158" fmla="*/ 5359939 h 14570476"/>
              <a:gd name="connsiteX5159" fmla="*/ 13993390 w 22290864"/>
              <a:gd name="connsiteY5159" fmla="*/ 5360257 h 14570476"/>
              <a:gd name="connsiteX5160" fmla="*/ 13995794 w 22290864"/>
              <a:gd name="connsiteY5160" fmla="*/ 5352662 h 14570476"/>
              <a:gd name="connsiteX5161" fmla="*/ 13997786 w 22290864"/>
              <a:gd name="connsiteY5161" fmla="*/ 5347633 h 14570476"/>
              <a:gd name="connsiteX5162" fmla="*/ 13997277 w 22290864"/>
              <a:gd name="connsiteY5162" fmla="*/ 5342824 h 14570476"/>
              <a:gd name="connsiteX5163" fmla="*/ 13986100 w 22290864"/>
              <a:gd name="connsiteY5163" fmla="*/ 5336294 h 14570476"/>
              <a:gd name="connsiteX5164" fmla="*/ 13966541 w 22290864"/>
              <a:gd name="connsiteY5164" fmla="*/ 5347443 h 14570476"/>
              <a:gd name="connsiteX5165" fmla="*/ 13969431 w 22290864"/>
              <a:gd name="connsiteY5165" fmla="*/ 5357435 h 14570476"/>
              <a:gd name="connsiteX5166" fmla="*/ 13973968 w 22290864"/>
              <a:gd name="connsiteY5166" fmla="*/ 5360204 h 14570476"/>
              <a:gd name="connsiteX5167" fmla="*/ 13980130 w 22290864"/>
              <a:gd name="connsiteY5167" fmla="*/ 5364380 h 14570476"/>
              <a:gd name="connsiteX5168" fmla="*/ 13980620 w 22290864"/>
              <a:gd name="connsiteY5168" fmla="*/ 5364940 h 14570476"/>
              <a:gd name="connsiteX5169" fmla="*/ 13976857 w 22290864"/>
              <a:gd name="connsiteY5169" fmla="*/ 5366670 h 14570476"/>
              <a:gd name="connsiteX5170" fmla="*/ 13950496 w 22290864"/>
              <a:gd name="connsiteY5170" fmla="*/ 5381883 h 14570476"/>
              <a:gd name="connsiteX5171" fmla="*/ 13948023 w 22290864"/>
              <a:gd name="connsiteY5171" fmla="*/ 5383614 h 14570476"/>
              <a:gd name="connsiteX5172" fmla="*/ 13927253 w 22290864"/>
              <a:gd name="connsiteY5172" fmla="*/ 5362607 h 14570476"/>
              <a:gd name="connsiteX5173" fmla="*/ 13917929 w 22290864"/>
              <a:gd name="connsiteY5173" fmla="*/ 5348860 h 14570476"/>
              <a:gd name="connsiteX5174" fmla="*/ 13917463 w 22290864"/>
              <a:gd name="connsiteY5174" fmla="*/ 5339717 h 14570476"/>
              <a:gd name="connsiteX5175" fmla="*/ 13917531 w 22290864"/>
              <a:gd name="connsiteY5175" fmla="*/ 5334333 h 14570476"/>
              <a:gd name="connsiteX5176" fmla="*/ 13915305 w 22290864"/>
              <a:gd name="connsiteY5176" fmla="*/ 5328211 h 14570476"/>
              <a:gd name="connsiteX5177" fmla="*/ 13907825 w 22290864"/>
              <a:gd name="connsiteY5177" fmla="*/ 5323283 h 14570476"/>
              <a:gd name="connsiteX5178" fmla="*/ 13884608 w 22290864"/>
              <a:gd name="connsiteY5178" fmla="*/ 5334277 h 14570476"/>
              <a:gd name="connsiteX5179" fmla="*/ 13881363 w 22290864"/>
              <a:gd name="connsiteY5179" fmla="*/ 5339322 h 14570476"/>
              <a:gd name="connsiteX5180" fmla="*/ 13878911 w 22290864"/>
              <a:gd name="connsiteY5180" fmla="*/ 5347448 h 14570476"/>
              <a:gd name="connsiteX5181" fmla="*/ 13883408 w 22290864"/>
              <a:gd name="connsiteY5181" fmla="*/ 5356880 h 14570476"/>
              <a:gd name="connsiteX5182" fmla="*/ 13889272 w 22290864"/>
              <a:gd name="connsiteY5182" fmla="*/ 5359622 h 14570476"/>
              <a:gd name="connsiteX5183" fmla="*/ 13894309 w 22290864"/>
              <a:gd name="connsiteY5183" fmla="*/ 5360213 h 14570476"/>
              <a:gd name="connsiteX5184" fmla="*/ 13908518 w 22290864"/>
              <a:gd name="connsiteY5184" fmla="*/ 5364661 h 14570476"/>
              <a:gd name="connsiteX5185" fmla="*/ 13926004 w 22290864"/>
              <a:gd name="connsiteY5185" fmla="*/ 5385072 h 14570476"/>
              <a:gd name="connsiteX5186" fmla="*/ 13932630 w 22290864"/>
              <a:gd name="connsiteY5186" fmla="*/ 5393390 h 14570476"/>
              <a:gd name="connsiteX5187" fmla="*/ 13934584 w 22290864"/>
              <a:gd name="connsiteY5187" fmla="*/ 5395832 h 14570476"/>
              <a:gd name="connsiteX5188" fmla="*/ 13933723 w 22290864"/>
              <a:gd name="connsiteY5188" fmla="*/ 5396706 h 14570476"/>
              <a:gd name="connsiteX5189" fmla="*/ 13914718 w 22290864"/>
              <a:gd name="connsiteY5189" fmla="*/ 5422204 h 14570476"/>
              <a:gd name="connsiteX5190" fmla="*/ 13912871 w 22290864"/>
              <a:gd name="connsiteY5190" fmla="*/ 5424929 h 14570476"/>
              <a:gd name="connsiteX5191" fmla="*/ 13909246 w 22290864"/>
              <a:gd name="connsiteY5191" fmla="*/ 5418223 h 14570476"/>
              <a:gd name="connsiteX5192" fmla="*/ 13903541 w 22290864"/>
              <a:gd name="connsiteY5192" fmla="*/ 5410050 h 14570476"/>
              <a:gd name="connsiteX5193" fmla="*/ 13895835 w 22290864"/>
              <a:gd name="connsiteY5193" fmla="*/ 5409736 h 14570476"/>
              <a:gd name="connsiteX5194" fmla="*/ 13890769 w 22290864"/>
              <a:gd name="connsiteY5194" fmla="*/ 5413210 h 14570476"/>
              <a:gd name="connsiteX5195" fmla="*/ 13885065 w 22290864"/>
              <a:gd name="connsiteY5195" fmla="*/ 5435503 h 14570476"/>
              <a:gd name="connsiteX5196" fmla="*/ 13889066 w 22290864"/>
              <a:gd name="connsiteY5196" fmla="*/ 5439096 h 14570476"/>
              <a:gd name="connsiteX5197" fmla="*/ 13898721 w 22290864"/>
              <a:gd name="connsiteY5197" fmla="*/ 5438854 h 14570476"/>
              <a:gd name="connsiteX5198" fmla="*/ 13905900 w 22290864"/>
              <a:gd name="connsiteY5198" fmla="*/ 5437207 h 14570476"/>
              <a:gd name="connsiteX5199" fmla="*/ 13907246 w 22290864"/>
              <a:gd name="connsiteY5199" fmla="*/ 5437189 h 14570476"/>
              <a:gd name="connsiteX5200" fmla="*/ 13906860 w 22290864"/>
              <a:gd name="connsiteY5200" fmla="*/ 5438225 h 14570476"/>
              <a:gd name="connsiteX5201" fmla="*/ 13905248 w 22290864"/>
              <a:gd name="connsiteY5201" fmla="*/ 5442561 h 14570476"/>
              <a:gd name="connsiteX5202" fmla="*/ 13898436 w 22290864"/>
              <a:gd name="connsiteY5202" fmla="*/ 5469481 h 14570476"/>
              <a:gd name="connsiteX5203" fmla="*/ 13897932 w 22290864"/>
              <a:gd name="connsiteY5203" fmla="*/ 5472717 h 14570476"/>
              <a:gd name="connsiteX5204" fmla="*/ 13894344 w 22290864"/>
              <a:gd name="connsiteY5204" fmla="*/ 5472895 h 14570476"/>
              <a:gd name="connsiteX5205" fmla="*/ 13854511 w 22290864"/>
              <a:gd name="connsiteY5205" fmla="*/ 5470306 h 14570476"/>
              <a:gd name="connsiteX5206" fmla="*/ 13846106 w 22290864"/>
              <a:gd name="connsiteY5206" fmla="*/ 5463432 h 14570476"/>
              <a:gd name="connsiteX5207" fmla="*/ 13834593 w 22290864"/>
              <a:gd name="connsiteY5207" fmla="*/ 5456693 h 14570476"/>
              <a:gd name="connsiteX5208" fmla="*/ 13824641 w 22290864"/>
              <a:gd name="connsiteY5208" fmla="*/ 5461216 h 14570476"/>
              <a:gd name="connsiteX5209" fmla="*/ 13819928 w 22290864"/>
              <a:gd name="connsiteY5209" fmla="*/ 5470968 h 14570476"/>
              <a:gd name="connsiteX5210" fmla="*/ 13823406 w 22290864"/>
              <a:gd name="connsiteY5210" fmla="*/ 5495095 h 14570476"/>
              <a:gd name="connsiteX5211" fmla="*/ 13827599 w 22290864"/>
              <a:gd name="connsiteY5211" fmla="*/ 5498481 h 14570476"/>
              <a:gd name="connsiteX5212" fmla="*/ 13838740 w 22290864"/>
              <a:gd name="connsiteY5212" fmla="*/ 5498265 h 14570476"/>
              <a:gd name="connsiteX5213" fmla="*/ 13844840 w 22290864"/>
              <a:gd name="connsiteY5213" fmla="*/ 5493701 h 14570476"/>
              <a:gd name="connsiteX5214" fmla="*/ 13851598 w 22290864"/>
              <a:gd name="connsiteY5214" fmla="*/ 5489016 h 14570476"/>
              <a:gd name="connsiteX5215" fmla="*/ 13863721 w 22290864"/>
              <a:gd name="connsiteY5215" fmla="*/ 5487293 h 14570476"/>
              <a:gd name="connsiteX5216" fmla="*/ 13877426 w 22290864"/>
              <a:gd name="connsiteY5216" fmla="*/ 5488686 h 14570476"/>
              <a:gd name="connsiteX5217" fmla="*/ 13893029 w 22290864"/>
              <a:gd name="connsiteY5217" fmla="*/ 5490489 h 14570476"/>
              <a:gd name="connsiteX5218" fmla="*/ 13897018 w 22290864"/>
              <a:gd name="connsiteY5218" fmla="*/ 5491103 h 14570476"/>
              <a:gd name="connsiteX5219" fmla="*/ 13897289 w 22290864"/>
              <a:gd name="connsiteY5219" fmla="*/ 5493976 h 14570476"/>
              <a:gd name="connsiteX5220" fmla="*/ 13901834 w 22290864"/>
              <a:gd name="connsiteY5220" fmla="*/ 5522951 h 14570476"/>
              <a:gd name="connsiteX5221" fmla="*/ 13902556 w 22290864"/>
              <a:gd name="connsiteY5221" fmla="*/ 5525604 h 14570476"/>
              <a:gd name="connsiteX5222" fmla="*/ 13901609 w 22290864"/>
              <a:gd name="connsiteY5222" fmla="*/ 5525562 h 14570476"/>
              <a:gd name="connsiteX5223" fmla="*/ 13893940 w 22290864"/>
              <a:gd name="connsiteY5223" fmla="*/ 5523169 h 14570476"/>
              <a:gd name="connsiteX5224" fmla="*/ 13883833 w 22290864"/>
              <a:gd name="connsiteY5224" fmla="*/ 5521579 h 14570476"/>
              <a:gd name="connsiteX5225" fmla="*/ 13877297 w 22290864"/>
              <a:gd name="connsiteY5225" fmla="*/ 5532339 h 14570476"/>
              <a:gd name="connsiteX5226" fmla="*/ 13878767 w 22290864"/>
              <a:gd name="connsiteY5226" fmla="*/ 5540977 h 14570476"/>
              <a:gd name="connsiteX5227" fmla="*/ 13887218 w 22290864"/>
              <a:gd name="connsiteY5227" fmla="*/ 5551952 h 14570476"/>
              <a:gd name="connsiteX5228" fmla="*/ 13894459 w 22290864"/>
              <a:gd name="connsiteY5228" fmla="*/ 5552180 h 14570476"/>
              <a:gd name="connsiteX5229" fmla="*/ 13900465 w 22290864"/>
              <a:gd name="connsiteY5229" fmla="*/ 5546141 h 14570476"/>
              <a:gd name="connsiteX5230" fmla="*/ 13904809 w 22290864"/>
              <a:gd name="connsiteY5230" fmla="*/ 5539299 h 14570476"/>
              <a:gd name="connsiteX5231" fmla="*/ 13907559 w 22290864"/>
              <a:gd name="connsiteY5231" fmla="*/ 5539568 h 14570476"/>
              <a:gd name="connsiteX5232" fmla="*/ 13923636 w 22290864"/>
              <a:gd name="connsiteY5232" fmla="*/ 5567663 h 14570476"/>
              <a:gd name="connsiteX5233" fmla="*/ 13925416 w 22290864"/>
              <a:gd name="connsiteY5233" fmla="*/ 5570321 h 14570476"/>
              <a:gd name="connsiteX5234" fmla="*/ 13911325 w 22290864"/>
              <a:gd name="connsiteY5234" fmla="*/ 5584459 h 14570476"/>
              <a:gd name="connsiteX5235" fmla="*/ 13891300 w 22290864"/>
              <a:gd name="connsiteY5235" fmla="*/ 5601005 h 14570476"/>
              <a:gd name="connsiteX5236" fmla="*/ 13880614 w 22290864"/>
              <a:gd name="connsiteY5236" fmla="*/ 5601994 h 14570476"/>
              <a:gd name="connsiteX5237" fmla="*/ 13871994 w 22290864"/>
              <a:gd name="connsiteY5237" fmla="*/ 5602667 h 14570476"/>
              <a:gd name="connsiteX5238" fmla="*/ 13865009 w 22290864"/>
              <a:gd name="connsiteY5238" fmla="*/ 5608970 h 14570476"/>
              <a:gd name="connsiteX5239" fmla="*/ 13864748 w 22290864"/>
              <a:gd name="connsiteY5239" fmla="*/ 5619998 h 14570476"/>
              <a:gd name="connsiteX5240" fmla="*/ 13877620 w 22290864"/>
              <a:gd name="connsiteY5240" fmla="*/ 5636796 h 14570476"/>
              <a:gd name="connsiteX5241" fmla="*/ 13880853 w 22290864"/>
              <a:gd name="connsiteY5241" fmla="*/ 5638497 h 14570476"/>
              <a:gd name="connsiteX5242" fmla="*/ 13892089 w 22290864"/>
              <a:gd name="connsiteY5242" fmla="*/ 5639802 h 14570476"/>
              <a:gd name="connsiteX5243" fmla="*/ 13899279 w 22290864"/>
              <a:gd name="connsiteY5243" fmla="*/ 5633460 h 14570476"/>
              <a:gd name="connsiteX5244" fmla="*/ 13900975 w 22290864"/>
              <a:gd name="connsiteY5244" fmla="*/ 5624993 h 14570476"/>
              <a:gd name="connsiteX5245" fmla="*/ 13902491 w 22290864"/>
              <a:gd name="connsiteY5245" fmla="*/ 5616277 h 14570476"/>
              <a:gd name="connsiteX5246" fmla="*/ 13908967 w 22290864"/>
              <a:gd name="connsiteY5246" fmla="*/ 5607170 h 14570476"/>
              <a:gd name="connsiteX5247" fmla="*/ 13925690 w 22290864"/>
              <a:gd name="connsiteY5247" fmla="*/ 5593591 h 14570476"/>
              <a:gd name="connsiteX5248" fmla="*/ 13934743 w 22290864"/>
              <a:gd name="connsiteY5248" fmla="*/ 5586397 h 14570476"/>
              <a:gd name="connsiteX5249" fmla="*/ 13937997 w 22290864"/>
              <a:gd name="connsiteY5249" fmla="*/ 5584098 h 14570476"/>
              <a:gd name="connsiteX5250" fmla="*/ 13939799 w 22290864"/>
              <a:gd name="connsiteY5250" fmla="*/ 5585661 h 14570476"/>
              <a:gd name="connsiteX5251" fmla="*/ 13965435 w 22290864"/>
              <a:gd name="connsiteY5251" fmla="*/ 5604180 h 14570476"/>
              <a:gd name="connsiteX5252" fmla="*/ 13968024 w 22290864"/>
              <a:gd name="connsiteY5252" fmla="*/ 5605593 h 14570476"/>
              <a:gd name="connsiteX5253" fmla="*/ 13966962 w 22290864"/>
              <a:gd name="connsiteY5253" fmla="*/ 5606600 h 14570476"/>
              <a:gd name="connsiteX5254" fmla="*/ 13960081 w 22290864"/>
              <a:gd name="connsiteY5254" fmla="*/ 5610442 h 14570476"/>
              <a:gd name="connsiteX5255" fmla="*/ 13955681 w 22290864"/>
              <a:gd name="connsiteY5255" fmla="*/ 5612302 h 14570476"/>
              <a:gd name="connsiteX5256" fmla="*/ 13950851 w 22290864"/>
              <a:gd name="connsiteY5256" fmla="*/ 5621006 h 14570476"/>
              <a:gd name="connsiteX5257" fmla="*/ 13956253 w 22290864"/>
              <a:gd name="connsiteY5257" fmla="*/ 5630139 h 14570476"/>
              <a:gd name="connsiteX5258" fmla="*/ 13978322 w 22290864"/>
              <a:gd name="connsiteY5258" fmla="*/ 5633822 h 14570476"/>
              <a:gd name="connsiteX5259" fmla="*/ 13980693 w 22290864"/>
              <a:gd name="connsiteY5259" fmla="*/ 5630681 h 14570476"/>
              <a:gd name="connsiteX5260" fmla="*/ 13980471 w 22290864"/>
              <a:gd name="connsiteY5260" fmla="*/ 5620458 h 14570476"/>
              <a:gd name="connsiteX5261" fmla="*/ 13979213 w 22290864"/>
              <a:gd name="connsiteY5261" fmla="*/ 5615909 h 14570476"/>
              <a:gd name="connsiteX5262" fmla="*/ 13979160 w 22290864"/>
              <a:gd name="connsiteY5262" fmla="*/ 5611205 h 14570476"/>
              <a:gd name="connsiteX5263" fmla="*/ 13983007 w 22290864"/>
              <a:gd name="connsiteY5263" fmla="*/ 5612304 h 14570476"/>
              <a:gd name="connsiteX5264" fmla="*/ 14010095 w 22290864"/>
              <a:gd name="connsiteY5264" fmla="*/ 5619427 h 14570476"/>
              <a:gd name="connsiteX5265" fmla="*/ 14013405 w 22290864"/>
              <a:gd name="connsiteY5265" fmla="*/ 5619921 h 14570476"/>
              <a:gd name="connsiteX5266" fmla="*/ 14013369 w 22290864"/>
              <a:gd name="connsiteY5266" fmla="*/ 5621424 h 14570476"/>
              <a:gd name="connsiteX5267" fmla="*/ 14013320 w 22290864"/>
              <a:gd name="connsiteY5267" fmla="*/ 5630872 h 14570476"/>
              <a:gd name="connsiteX5268" fmla="*/ 14012091 w 22290864"/>
              <a:gd name="connsiteY5268" fmla="*/ 5663117 h 14570476"/>
              <a:gd name="connsiteX5269" fmla="*/ 14004089 w 22290864"/>
              <a:gd name="connsiteY5269" fmla="*/ 5674666 h 14570476"/>
              <a:gd name="connsiteX5270" fmla="*/ 13999886 w 22290864"/>
              <a:gd name="connsiteY5270" fmla="*/ 5678834 h 14570476"/>
              <a:gd name="connsiteX5271" fmla="*/ 14000636 w 22290864"/>
              <a:gd name="connsiteY5271" fmla="*/ 5695258 h 14570476"/>
              <a:gd name="connsiteX5272" fmla="*/ 14024393 w 22290864"/>
              <a:gd name="connsiteY5272" fmla="*/ 5701786 h 14570476"/>
              <a:gd name="connsiteX5273" fmla="*/ 10400165 w 22290864"/>
              <a:gd name="connsiteY5273" fmla="*/ 10927170 h 14570476"/>
              <a:gd name="connsiteX5274" fmla="*/ 10431772 w 22290864"/>
              <a:gd name="connsiteY5274" fmla="*/ 10909724 h 14570476"/>
              <a:gd name="connsiteX5275" fmla="*/ 10438688 w 22290864"/>
              <a:gd name="connsiteY5275" fmla="*/ 10879914 h 14570476"/>
              <a:gd name="connsiteX5276" fmla="*/ 10427390 w 22290864"/>
              <a:gd name="connsiteY5276" fmla="*/ 10854773 h 14570476"/>
              <a:gd name="connsiteX5277" fmla="*/ 10415165 w 22290864"/>
              <a:gd name="connsiteY5277" fmla="*/ 10829320 h 14570476"/>
              <a:gd name="connsiteX5278" fmla="*/ 10415096 w 22290864"/>
              <a:gd name="connsiteY5278" fmla="*/ 10793653 h 14570476"/>
              <a:gd name="connsiteX5279" fmla="*/ 10433357 w 22290864"/>
              <a:gd name="connsiteY5279" fmla="*/ 10727361 h 14570476"/>
              <a:gd name="connsiteX5280" fmla="*/ 10443533 w 22290864"/>
              <a:gd name="connsiteY5280" fmla="*/ 10691886 h 14570476"/>
              <a:gd name="connsiteX5281" fmla="*/ 10447723 w 22290864"/>
              <a:gd name="connsiteY5281" fmla="*/ 10679879 h 14570476"/>
              <a:gd name="connsiteX5282" fmla="*/ 10455303 w 22290864"/>
              <a:gd name="connsiteY5282" fmla="*/ 10680595 h 14570476"/>
              <a:gd name="connsiteX5283" fmla="*/ 10556242 w 22290864"/>
              <a:gd name="connsiteY5283" fmla="*/ 10681161 h 14570476"/>
              <a:gd name="connsiteX5284" fmla="*/ 10565588 w 22290864"/>
              <a:gd name="connsiteY5284" fmla="*/ 10680029 h 14570476"/>
              <a:gd name="connsiteX5285" fmla="*/ 10564695 w 22290864"/>
              <a:gd name="connsiteY5285" fmla="*/ 10684617 h 14570476"/>
              <a:gd name="connsiteX5286" fmla="*/ 10553948 w 22290864"/>
              <a:gd name="connsiteY5286" fmla="*/ 10707357 h 14570476"/>
              <a:gd name="connsiteX5287" fmla="*/ 10545964 w 22290864"/>
              <a:gd name="connsiteY5287" fmla="*/ 10720350 h 14570476"/>
              <a:gd name="connsiteX5288" fmla="*/ 10549563 w 22290864"/>
              <a:gd name="connsiteY5288" fmla="*/ 10751918 h 14570476"/>
              <a:gd name="connsiteX5289" fmla="*/ 10580533 w 22290864"/>
              <a:gd name="connsiteY5289" fmla="*/ 10765623 h 14570476"/>
              <a:gd name="connsiteX5290" fmla="*/ 10644690 w 22290864"/>
              <a:gd name="connsiteY5290" fmla="*/ 10734263 h 14570476"/>
              <a:gd name="connsiteX5291" fmla="*/ 10645024 w 22290864"/>
              <a:gd name="connsiteY5291" fmla="*/ 10721708 h 14570476"/>
              <a:gd name="connsiteX5292" fmla="*/ 10625491 w 22290864"/>
              <a:gd name="connsiteY5292" fmla="*/ 10695560 h 14570476"/>
              <a:gd name="connsiteX5293" fmla="*/ 10613788 w 22290864"/>
              <a:gd name="connsiteY5293" fmla="*/ 10686077 h 14570476"/>
              <a:gd name="connsiteX5294" fmla="*/ 10604924 w 22290864"/>
              <a:gd name="connsiteY5294" fmla="*/ 10673957 h 14570476"/>
              <a:gd name="connsiteX5295" fmla="*/ 10616955 w 22290864"/>
              <a:gd name="connsiteY5295" fmla="*/ 10669677 h 14570476"/>
              <a:gd name="connsiteX5296" fmla="*/ 10700532 w 22290864"/>
              <a:gd name="connsiteY5296" fmla="*/ 10637943 h 14570476"/>
              <a:gd name="connsiteX5297" fmla="*/ 10710045 w 22290864"/>
              <a:gd name="connsiteY5297" fmla="*/ 10633087 h 14570476"/>
              <a:gd name="connsiteX5298" fmla="*/ 10712742 w 22290864"/>
              <a:gd name="connsiteY5298" fmla="*/ 10637060 h 14570476"/>
              <a:gd name="connsiteX5299" fmla="*/ 10730134 w 22290864"/>
              <a:gd name="connsiteY5299" fmla="*/ 10661693 h 14570476"/>
              <a:gd name="connsiteX5300" fmla="*/ 10786742 w 22290864"/>
              <a:gd name="connsiteY5300" fmla="*/ 10747736 h 14570476"/>
              <a:gd name="connsiteX5301" fmla="*/ 10787377 w 22290864"/>
              <a:gd name="connsiteY5301" fmla="*/ 10792579 h 14570476"/>
              <a:gd name="connsiteX5302" fmla="*/ 10784187 w 22290864"/>
              <a:gd name="connsiteY5302" fmla="*/ 10811201 h 14570476"/>
              <a:gd name="connsiteX5303" fmla="*/ 10816592 w 22290864"/>
              <a:gd name="connsiteY5303" fmla="*/ 10852477 h 14570476"/>
              <a:gd name="connsiteX5304" fmla="*/ 10890415 w 22290864"/>
              <a:gd name="connsiteY5304" fmla="*/ 10825373 h 14570476"/>
              <a:gd name="connsiteX5305" fmla="*/ 10909882 w 22290864"/>
              <a:gd name="connsiteY5305" fmla="*/ 10767677 h 14570476"/>
              <a:gd name="connsiteX5306" fmla="*/ 10897158 w 22290864"/>
              <a:gd name="connsiteY5306" fmla="*/ 10751851 h 14570476"/>
              <a:gd name="connsiteX5307" fmla="*/ 10873052 w 22290864"/>
              <a:gd name="connsiteY5307" fmla="*/ 10741739 h 14570476"/>
              <a:gd name="connsiteX5308" fmla="*/ 10830306 w 22290864"/>
              <a:gd name="connsiteY5308" fmla="*/ 10721654 h 14570476"/>
              <a:gd name="connsiteX5309" fmla="*/ 10787986 w 22290864"/>
              <a:gd name="connsiteY5309" fmla="*/ 10653118 h 14570476"/>
              <a:gd name="connsiteX5310" fmla="*/ 10760170 w 22290864"/>
              <a:gd name="connsiteY5310" fmla="*/ 10601379 h 14570476"/>
              <a:gd name="connsiteX5311" fmla="*/ 10765765 w 22290864"/>
              <a:gd name="connsiteY5311" fmla="*/ 10596791 h 14570476"/>
              <a:gd name="connsiteX5312" fmla="*/ 10835816 w 22290864"/>
              <a:gd name="connsiteY5312" fmla="*/ 10528876 h 14570476"/>
              <a:gd name="connsiteX5313" fmla="*/ 10840611 w 22290864"/>
              <a:gd name="connsiteY5313" fmla="*/ 10523149 h 14570476"/>
              <a:gd name="connsiteX5314" fmla="*/ 10843218 w 22290864"/>
              <a:gd name="connsiteY5314" fmla="*/ 10526599 h 14570476"/>
              <a:gd name="connsiteX5315" fmla="*/ 10852146 w 22290864"/>
              <a:gd name="connsiteY5315" fmla="*/ 10552415 h 14570476"/>
              <a:gd name="connsiteX5316" fmla="*/ 10867108 w 22290864"/>
              <a:gd name="connsiteY5316" fmla="*/ 10581296 h 14570476"/>
              <a:gd name="connsiteX5317" fmla="*/ 10887174 w 22290864"/>
              <a:gd name="connsiteY5317" fmla="*/ 10586255 h 14570476"/>
              <a:gd name="connsiteX5318" fmla="*/ 10906178 w 22290864"/>
              <a:gd name="connsiteY5318" fmla="*/ 10578763 h 14570476"/>
              <a:gd name="connsiteX5319" fmla="*/ 10937936 w 22290864"/>
              <a:gd name="connsiteY5319" fmla="*/ 10512038 h 14570476"/>
              <a:gd name="connsiteX5320" fmla="*/ 10926787 w 22290864"/>
              <a:gd name="connsiteY5320" fmla="*/ 10497555 h 14570476"/>
              <a:gd name="connsiteX5321" fmla="*/ 10911441 w 22290864"/>
              <a:gd name="connsiteY5321" fmla="*/ 10491519 h 14570476"/>
              <a:gd name="connsiteX5322" fmla="*/ 10895945 w 22290864"/>
              <a:gd name="connsiteY5322" fmla="*/ 10492832 h 14570476"/>
              <a:gd name="connsiteX5323" fmla="*/ 10878643 w 22290864"/>
              <a:gd name="connsiteY5323" fmla="*/ 10494186 h 14570476"/>
              <a:gd name="connsiteX5324" fmla="*/ 10864129 w 22290864"/>
              <a:gd name="connsiteY5324" fmla="*/ 10491433 h 14570476"/>
              <a:gd name="connsiteX5325" fmla="*/ 10867549 w 22290864"/>
              <a:gd name="connsiteY5325" fmla="*/ 10484733 h 14570476"/>
              <a:gd name="connsiteX5326" fmla="*/ 10911955 w 22290864"/>
              <a:gd name="connsiteY5326" fmla="*/ 10389500 h 14570476"/>
              <a:gd name="connsiteX5327" fmla="*/ 10913705 w 22290864"/>
              <a:gd name="connsiteY5327" fmla="*/ 10384429 h 14570476"/>
              <a:gd name="connsiteX5328" fmla="*/ 10941018 w 22290864"/>
              <a:gd name="connsiteY5328" fmla="*/ 10388952 h 14570476"/>
              <a:gd name="connsiteX5329" fmla="*/ 11032681 w 22290864"/>
              <a:gd name="connsiteY5329" fmla="*/ 10405555 h 14570476"/>
              <a:gd name="connsiteX5330" fmla="*/ 11065012 w 22290864"/>
              <a:gd name="connsiteY5330" fmla="*/ 10421714 h 14570476"/>
              <a:gd name="connsiteX5331" fmla="*/ 11082976 w 22290864"/>
              <a:gd name="connsiteY5331" fmla="*/ 10445376 h 14570476"/>
              <a:gd name="connsiteX5332" fmla="*/ 11119118 w 22290864"/>
              <a:gd name="connsiteY5332" fmla="*/ 10470827 h 14570476"/>
              <a:gd name="connsiteX5333" fmla="*/ 11161947 w 22290864"/>
              <a:gd name="connsiteY5333" fmla="*/ 10443595 h 14570476"/>
              <a:gd name="connsiteX5334" fmla="*/ 11177171 w 22290864"/>
              <a:gd name="connsiteY5334" fmla="*/ 10388977 h 14570476"/>
              <a:gd name="connsiteX5335" fmla="*/ 11172238 w 22290864"/>
              <a:gd name="connsiteY5335" fmla="*/ 10360595 h 14570476"/>
              <a:gd name="connsiteX5336" fmla="*/ 11140126 w 22290864"/>
              <a:gd name="connsiteY5336" fmla="*/ 10335528 h 14570476"/>
              <a:gd name="connsiteX5337" fmla="*/ 11103938 w 22290864"/>
              <a:gd name="connsiteY5337" fmla="*/ 10346638 h 14570476"/>
              <a:gd name="connsiteX5338" fmla="*/ 11074107 w 22290864"/>
              <a:gd name="connsiteY5338" fmla="*/ 10359950 h 14570476"/>
              <a:gd name="connsiteX5339" fmla="*/ 11030524 w 22290864"/>
              <a:gd name="connsiteY5339" fmla="*/ 10356538 h 14570476"/>
              <a:gd name="connsiteX5340" fmla="*/ 10927208 w 22290864"/>
              <a:gd name="connsiteY5340" fmla="*/ 10327218 h 14570476"/>
              <a:gd name="connsiteX5341" fmla="*/ 10928315 w 22290864"/>
              <a:gd name="connsiteY5341" fmla="*/ 10317218 h 14570476"/>
              <a:gd name="connsiteX5342" fmla="*/ 10929518 w 22290864"/>
              <a:gd name="connsiteY5342" fmla="*/ 10213738 h 14570476"/>
              <a:gd name="connsiteX5343" fmla="*/ 10935733 w 22290864"/>
              <a:gd name="connsiteY5343" fmla="*/ 10206491 h 14570476"/>
              <a:gd name="connsiteX5344" fmla="*/ 10956980 w 22290864"/>
              <a:gd name="connsiteY5344" fmla="*/ 10217563 h 14570476"/>
              <a:gd name="connsiteX5345" fmla="*/ 10970887 w 22290864"/>
              <a:gd name="connsiteY5345" fmla="*/ 10225794 h 14570476"/>
              <a:gd name="connsiteX5346" fmla="*/ 11005485 w 22290864"/>
              <a:gd name="connsiteY5346" fmla="*/ 10214420 h 14570476"/>
              <a:gd name="connsiteX5347" fmla="*/ 10999148 w 22290864"/>
              <a:gd name="connsiteY5347" fmla="*/ 10137496 h 14570476"/>
              <a:gd name="connsiteX5348" fmla="*/ 10982207 w 22290864"/>
              <a:gd name="connsiteY5348" fmla="*/ 10125283 h 14570476"/>
              <a:gd name="connsiteX5349" fmla="*/ 10964605 w 22290864"/>
              <a:gd name="connsiteY5349" fmla="*/ 10125680 h 14570476"/>
              <a:gd name="connsiteX5350" fmla="*/ 10942243 w 22290864"/>
              <a:gd name="connsiteY5350" fmla="*/ 10146111 h 14570476"/>
              <a:gd name="connsiteX5351" fmla="*/ 10933313 w 22290864"/>
              <a:gd name="connsiteY5351" fmla="*/ 10157116 h 14570476"/>
              <a:gd name="connsiteX5352" fmla="*/ 10922193 w 22290864"/>
              <a:gd name="connsiteY5352" fmla="*/ 10165137 h 14570476"/>
              <a:gd name="connsiteX5353" fmla="*/ 10917708 w 22290864"/>
              <a:gd name="connsiteY5353" fmla="*/ 10151124 h 14570476"/>
              <a:gd name="connsiteX5354" fmla="*/ 10899383 w 22290864"/>
              <a:gd name="connsiteY5354" fmla="*/ 10097153 h 14570476"/>
              <a:gd name="connsiteX5355" fmla="*/ 10884725 w 22290864"/>
              <a:gd name="connsiteY5355" fmla="*/ 10065734 h 14570476"/>
              <a:gd name="connsiteX5356" fmla="*/ 10883364 w 22290864"/>
              <a:gd name="connsiteY5356" fmla="*/ 10063279 h 14570476"/>
              <a:gd name="connsiteX5357" fmla="*/ 10891805 w 22290864"/>
              <a:gd name="connsiteY5357" fmla="*/ 10057263 h 14570476"/>
              <a:gd name="connsiteX5358" fmla="*/ 10953294 w 22290864"/>
              <a:gd name="connsiteY5358" fmla="*/ 10013863 h 14570476"/>
              <a:gd name="connsiteX5359" fmla="*/ 10998096 w 22290864"/>
              <a:gd name="connsiteY5359" fmla="*/ 9987166 h 14570476"/>
              <a:gd name="connsiteX5360" fmla="*/ 11004174 w 22290864"/>
              <a:gd name="connsiteY5360" fmla="*/ 9985385 h 14570476"/>
              <a:gd name="connsiteX5361" fmla="*/ 11025060 w 22290864"/>
              <a:gd name="connsiteY5361" fmla="*/ 9984559 h 14570476"/>
              <a:gd name="connsiteX5362" fmla="*/ 11042188 w 22290864"/>
              <a:gd name="connsiteY5362" fmla="*/ 9987669 h 14570476"/>
              <a:gd name="connsiteX5363" fmla="*/ 11058748 w 22290864"/>
              <a:gd name="connsiteY5363" fmla="*/ 9990608 h 14570476"/>
              <a:gd name="connsiteX5364" fmla="*/ 11093625 w 22290864"/>
              <a:gd name="connsiteY5364" fmla="*/ 9973810 h 14570476"/>
              <a:gd name="connsiteX5365" fmla="*/ 11100336 w 22290864"/>
              <a:gd name="connsiteY5365" fmla="*/ 9937719 h 14570476"/>
              <a:gd name="connsiteX5366" fmla="*/ 11057087 w 22290864"/>
              <a:gd name="connsiteY5366" fmla="*/ 9870418 h 14570476"/>
              <a:gd name="connsiteX5367" fmla="*/ 11022029 w 22290864"/>
              <a:gd name="connsiteY5367" fmla="*/ 9862654 h 14570476"/>
              <a:gd name="connsiteX5368" fmla="*/ 10998052 w 22290864"/>
              <a:gd name="connsiteY5368" fmla="*/ 9879935 h 14570476"/>
              <a:gd name="connsiteX5369" fmla="*/ 10988830 w 22290864"/>
              <a:gd name="connsiteY5369" fmla="*/ 9905302 h 14570476"/>
              <a:gd name="connsiteX5370" fmla="*/ 10975773 w 22290864"/>
              <a:gd name="connsiteY5370" fmla="*/ 9936904 h 14570476"/>
              <a:gd name="connsiteX5371" fmla="*/ 10927320 w 22290864"/>
              <a:gd name="connsiteY5371" fmla="*/ 9972088 h 14570476"/>
              <a:gd name="connsiteX5372" fmla="*/ 10853050 w 22290864"/>
              <a:gd name="connsiteY5372" fmla="*/ 10013044 h 14570476"/>
              <a:gd name="connsiteX5373" fmla="*/ 10849243 w 22290864"/>
              <a:gd name="connsiteY5373" fmla="*/ 10008859 h 14570476"/>
              <a:gd name="connsiteX5374" fmla="*/ 10783412 w 22290864"/>
              <a:gd name="connsiteY5374" fmla="*/ 9938776 h 14570476"/>
              <a:gd name="connsiteX5375" fmla="*/ 10773028 w 22290864"/>
              <a:gd name="connsiteY5375" fmla="*/ 9929940 h 14570476"/>
              <a:gd name="connsiteX5376" fmla="*/ 10771138 w 22290864"/>
              <a:gd name="connsiteY5376" fmla="*/ 9928316 h 14570476"/>
              <a:gd name="connsiteX5377" fmla="*/ 10773970 w 22290864"/>
              <a:gd name="connsiteY5377" fmla="*/ 9926419 h 14570476"/>
              <a:gd name="connsiteX5378" fmla="*/ 10797568 w 22290864"/>
              <a:gd name="connsiteY5378" fmla="*/ 9918678 h 14570476"/>
              <a:gd name="connsiteX5379" fmla="*/ 10820427 w 22290864"/>
              <a:gd name="connsiteY5379" fmla="*/ 9911331 h 14570476"/>
              <a:gd name="connsiteX5380" fmla="*/ 10832271 w 22290864"/>
              <a:gd name="connsiteY5380" fmla="*/ 9887933 h 14570476"/>
              <a:gd name="connsiteX5381" fmla="*/ 10780980 w 22290864"/>
              <a:gd name="connsiteY5381" fmla="*/ 9833298 h 14570476"/>
              <a:gd name="connsiteX5382" fmla="*/ 10761160 w 22290864"/>
              <a:gd name="connsiteY5382" fmla="*/ 9831725 h 14570476"/>
              <a:gd name="connsiteX5383" fmla="*/ 10740334 w 22290864"/>
              <a:gd name="connsiteY5383" fmla="*/ 9847793 h 14570476"/>
              <a:gd name="connsiteX5384" fmla="*/ 10738487 w 22290864"/>
              <a:gd name="connsiteY5384" fmla="*/ 9874248 h 14570476"/>
              <a:gd name="connsiteX5385" fmla="*/ 10739952 w 22290864"/>
              <a:gd name="connsiteY5385" fmla="*/ 9891802 h 14570476"/>
              <a:gd name="connsiteX5386" fmla="*/ 10737889 w 22290864"/>
              <a:gd name="connsiteY5386" fmla="*/ 9904452 h 14570476"/>
              <a:gd name="connsiteX5387" fmla="*/ 10729603 w 22290864"/>
              <a:gd name="connsiteY5387" fmla="*/ 9899624 h 14570476"/>
              <a:gd name="connsiteX5388" fmla="*/ 10643402 w 22290864"/>
              <a:gd name="connsiteY5388" fmla="*/ 9859239 h 14570476"/>
              <a:gd name="connsiteX5389" fmla="*/ 10633398 w 22290864"/>
              <a:gd name="connsiteY5389" fmla="*/ 9854571 h 14570476"/>
              <a:gd name="connsiteX5390" fmla="*/ 10637255 w 22290864"/>
              <a:gd name="connsiteY5390" fmla="*/ 9832006 h 14570476"/>
              <a:gd name="connsiteX5391" fmla="*/ 10656824 w 22290864"/>
              <a:gd name="connsiteY5391" fmla="*/ 9731020 h 14570476"/>
              <a:gd name="connsiteX5392" fmla="*/ 10675704 w 22290864"/>
              <a:gd name="connsiteY5392" fmla="*/ 9703997 h 14570476"/>
              <a:gd name="connsiteX5393" fmla="*/ 10690396 w 22290864"/>
              <a:gd name="connsiteY5393" fmla="*/ 9693683 h 14570476"/>
              <a:gd name="connsiteX5394" fmla="*/ 10712095 w 22290864"/>
              <a:gd name="connsiteY5394" fmla="*/ 9675651 h 14570476"/>
              <a:gd name="connsiteX5395" fmla="*/ 10718305 w 22290864"/>
              <a:gd name="connsiteY5395" fmla="*/ 9646433 h 14570476"/>
              <a:gd name="connsiteX5396" fmla="*/ 10704463 w 22290864"/>
              <a:gd name="connsiteY5396" fmla="*/ 9622131 h 14570476"/>
              <a:gd name="connsiteX5397" fmla="*/ 10654279 w 22290864"/>
              <a:gd name="connsiteY5397" fmla="*/ 9599021 h 14570476"/>
              <a:gd name="connsiteX5398" fmla="*/ 10624755 w 22290864"/>
              <a:gd name="connsiteY5398" fmla="*/ 9598842 h 14570476"/>
              <a:gd name="connsiteX5399" fmla="*/ 10607965 w 22290864"/>
              <a:gd name="connsiteY5399" fmla="*/ 9602796 h 14570476"/>
              <a:gd name="connsiteX5400" fmla="*/ 10590829 w 22290864"/>
              <a:gd name="connsiteY5400" fmla="*/ 9616485 h 14570476"/>
              <a:gd name="connsiteX5401" fmla="*/ 10584994 w 22290864"/>
              <a:gd name="connsiteY5401" fmla="*/ 9628303 h 14570476"/>
              <a:gd name="connsiteX5402" fmla="*/ 10584447 w 22290864"/>
              <a:gd name="connsiteY5402" fmla="*/ 9648622 h 14570476"/>
              <a:gd name="connsiteX5403" fmla="*/ 10597156 w 22290864"/>
              <a:gd name="connsiteY5403" fmla="*/ 9674932 h 14570476"/>
              <a:gd name="connsiteX5404" fmla="*/ 10609231 w 22290864"/>
              <a:gd name="connsiteY5404" fmla="*/ 9722248 h 14570476"/>
              <a:gd name="connsiteX5405" fmla="*/ 10588612 w 22290864"/>
              <a:gd name="connsiteY5405" fmla="*/ 9801038 h 14570476"/>
              <a:gd name="connsiteX5406" fmla="*/ 10579303 w 22290864"/>
              <a:gd name="connsiteY5406" fmla="*/ 9833341 h 14570476"/>
              <a:gd name="connsiteX5407" fmla="*/ 10576668 w 22290864"/>
              <a:gd name="connsiteY5407" fmla="*/ 9842662 h 14570476"/>
              <a:gd name="connsiteX5408" fmla="*/ 10570590 w 22290864"/>
              <a:gd name="connsiteY5408" fmla="*/ 9841689 h 14570476"/>
              <a:gd name="connsiteX5409" fmla="*/ 10467377 w 22290864"/>
              <a:gd name="connsiteY5409" fmla="*/ 9839228 h 14570476"/>
              <a:gd name="connsiteX5410" fmla="*/ 10456071 w 22290864"/>
              <a:gd name="connsiteY5410" fmla="*/ 9840293 h 14570476"/>
              <a:gd name="connsiteX5411" fmla="*/ 10457011 w 22290864"/>
              <a:gd name="connsiteY5411" fmla="*/ 9836370 h 14570476"/>
              <a:gd name="connsiteX5412" fmla="*/ 10467633 w 22290864"/>
              <a:gd name="connsiteY5412" fmla="*/ 9814861 h 14570476"/>
              <a:gd name="connsiteX5413" fmla="*/ 10477975 w 22290864"/>
              <a:gd name="connsiteY5413" fmla="*/ 9784665 h 14570476"/>
              <a:gd name="connsiteX5414" fmla="*/ 10464250 w 22290864"/>
              <a:gd name="connsiteY5414" fmla="*/ 9764173 h 14570476"/>
              <a:gd name="connsiteX5415" fmla="*/ 10420643 w 22290864"/>
              <a:gd name="connsiteY5415" fmla="*/ 9757876 h 14570476"/>
              <a:gd name="connsiteX5416" fmla="*/ 10382014 w 22290864"/>
              <a:gd name="connsiteY5416" fmla="*/ 9777870 h 14570476"/>
              <a:gd name="connsiteX5417" fmla="*/ 10376593 w 22290864"/>
              <a:gd name="connsiteY5417" fmla="*/ 9803459 h 14570476"/>
              <a:gd name="connsiteX5418" fmla="*/ 10397021 w 22290864"/>
              <a:gd name="connsiteY5418" fmla="*/ 9827775 h 14570476"/>
              <a:gd name="connsiteX5419" fmla="*/ 10408901 w 22290864"/>
              <a:gd name="connsiteY5419" fmla="*/ 9837899 h 14570476"/>
              <a:gd name="connsiteX5420" fmla="*/ 10415389 w 22290864"/>
              <a:gd name="connsiteY5420" fmla="*/ 9847134 h 14570476"/>
              <a:gd name="connsiteX5421" fmla="*/ 10405517 w 22290864"/>
              <a:gd name="connsiteY5421" fmla="*/ 9849902 h 14570476"/>
              <a:gd name="connsiteX5422" fmla="*/ 10314767 w 22290864"/>
              <a:gd name="connsiteY5422" fmla="*/ 9884074 h 14570476"/>
              <a:gd name="connsiteX5423" fmla="*/ 10307870 w 22290864"/>
              <a:gd name="connsiteY5423" fmla="*/ 9887340 h 14570476"/>
              <a:gd name="connsiteX5424" fmla="*/ 10266380 w 22290864"/>
              <a:gd name="connsiteY5424" fmla="*/ 9828740 h 14570476"/>
              <a:gd name="connsiteX5425" fmla="*/ 10232633 w 22290864"/>
              <a:gd name="connsiteY5425" fmla="*/ 9768275 h 14570476"/>
              <a:gd name="connsiteX5426" fmla="*/ 10235607 w 22290864"/>
              <a:gd name="connsiteY5426" fmla="*/ 9731548 h 14570476"/>
              <a:gd name="connsiteX5427" fmla="*/ 10237610 w 22290864"/>
              <a:gd name="connsiteY5427" fmla="*/ 9706008 h 14570476"/>
              <a:gd name="connsiteX5428" fmla="*/ 10233880 w 22290864"/>
              <a:gd name="connsiteY5428" fmla="*/ 9695225 h 14570476"/>
              <a:gd name="connsiteX5429" fmla="*/ 10172455 w 22290864"/>
              <a:gd name="connsiteY5429" fmla="*/ 9677872 h 14570476"/>
              <a:gd name="connsiteX5430" fmla="*/ 10118395 w 22290864"/>
              <a:gd name="connsiteY5430" fmla="*/ 9717579 h 14570476"/>
              <a:gd name="connsiteX5431" fmla="*/ 10109884 w 22290864"/>
              <a:gd name="connsiteY5431" fmla="*/ 9736508 h 14570476"/>
              <a:gd name="connsiteX5432" fmla="*/ 10138620 w 22290864"/>
              <a:gd name="connsiteY5432" fmla="*/ 9782244 h 14570476"/>
              <a:gd name="connsiteX5433" fmla="*/ 10154840 w 22290864"/>
              <a:gd name="connsiteY5433" fmla="*/ 9786720 h 14570476"/>
              <a:gd name="connsiteX5434" fmla="*/ 10181625 w 22290864"/>
              <a:gd name="connsiteY5434" fmla="*/ 9797178 h 14570476"/>
              <a:gd name="connsiteX5435" fmla="*/ 10226673 w 22290864"/>
              <a:gd name="connsiteY5435" fmla="*/ 9860073 h 14570476"/>
              <a:gd name="connsiteX5436" fmla="*/ 10236388 w 22290864"/>
              <a:gd name="connsiteY5436" fmla="*/ 9877557 h 14570476"/>
              <a:gd name="connsiteX5437" fmla="*/ 10250804 w 22290864"/>
              <a:gd name="connsiteY5437" fmla="*/ 9903642 h 14570476"/>
              <a:gd name="connsiteX5438" fmla="*/ 10258918 w 22290864"/>
              <a:gd name="connsiteY5438" fmla="*/ 9918444 h 14570476"/>
              <a:gd name="connsiteX5439" fmla="*/ 10253971 w 22290864"/>
              <a:gd name="connsiteY5439" fmla="*/ 9922115 h 14570476"/>
              <a:gd name="connsiteX5440" fmla="*/ 10183602 w 22290864"/>
              <a:gd name="connsiteY5440" fmla="*/ 9989345 h 14570476"/>
              <a:gd name="connsiteX5441" fmla="*/ 10176490 w 22290864"/>
              <a:gd name="connsiteY5441" fmla="*/ 9995671 h 14570476"/>
              <a:gd name="connsiteX5442" fmla="*/ 10168648 w 22290864"/>
              <a:gd name="connsiteY5442" fmla="*/ 9971482 h 14570476"/>
              <a:gd name="connsiteX5443" fmla="*/ 10164498 w 22290864"/>
              <a:gd name="connsiteY5443" fmla="*/ 9954724 h 14570476"/>
              <a:gd name="connsiteX5444" fmla="*/ 10154255 w 22290864"/>
              <a:gd name="connsiteY5444" fmla="*/ 9943176 h 14570476"/>
              <a:gd name="connsiteX5445" fmla="*/ 10113112 w 22290864"/>
              <a:gd name="connsiteY5445" fmla="*/ 9946938 h 14570476"/>
              <a:gd name="connsiteX5446" fmla="*/ 10082979 w 22290864"/>
              <a:gd name="connsiteY5446" fmla="*/ 10012174 h 14570476"/>
              <a:gd name="connsiteX5447" fmla="*/ 10109017 w 22290864"/>
              <a:gd name="connsiteY5447" fmla="*/ 10032773 h 14570476"/>
              <a:gd name="connsiteX5448" fmla="*/ 10125940 w 22290864"/>
              <a:gd name="connsiteY5448" fmla="*/ 10031551 h 14570476"/>
              <a:gd name="connsiteX5449" fmla="*/ 10149690 w 22290864"/>
              <a:gd name="connsiteY5449" fmla="*/ 10030973 h 14570476"/>
              <a:gd name="connsiteX5450" fmla="*/ 10152001 w 22290864"/>
              <a:gd name="connsiteY5450" fmla="*/ 10031517 h 14570476"/>
              <a:gd name="connsiteX5451" fmla="*/ 10145436 w 22290864"/>
              <a:gd name="connsiteY5451" fmla="*/ 10042990 h 14570476"/>
              <a:gd name="connsiteX5452" fmla="*/ 10105168 w 22290864"/>
              <a:gd name="connsiteY5452" fmla="*/ 10131399 h 14570476"/>
              <a:gd name="connsiteX5453" fmla="*/ 10101956 w 22290864"/>
              <a:gd name="connsiteY5453" fmla="*/ 10140483 h 14570476"/>
              <a:gd name="connsiteX5454" fmla="*/ 10009043 w 22290864"/>
              <a:gd name="connsiteY5454" fmla="*/ 10124430 h 14570476"/>
              <a:gd name="connsiteX5455" fmla="*/ 9959327 w 22290864"/>
              <a:gd name="connsiteY5455" fmla="*/ 10106011 h 14570476"/>
              <a:gd name="connsiteX5456" fmla="*/ 9941160 w 22290864"/>
              <a:gd name="connsiteY5456" fmla="*/ 10083122 h 14570476"/>
              <a:gd name="connsiteX5457" fmla="*/ 9931350 w 22290864"/>
              <a:gd name="connsiteY5457" fmla="*/ 10069014 h 14570476"/>
              <a:gd name="connsiteX5458" fmla="*/ 9914215 w 22290864"/>
              <a:gd name="connsiteY5458" fmla="*/ 10057237 h 14570476"/>
              <a:gd name="connsiteX5459" fmla="*/ 9885644 w 22290864"/>
              <a:gd name="connsiteY5459" fmla="*/ 10058306 h 14570476"/>
              <a:gd name="connsiteX5460" fmla="*/ 9845722 w 22290864"/>
              <a:gd name="connsiteY5460" fmla="*/ 10129924 h 14570476"/>
              <a:gd name="connsiteX5461" fmla="*/ 9846650 w 22290864"/>
              <a:gd name="connsiteY5461" fmla="*/ 10149049 h 14570476"/>
              <a:gd name="connsiteX5462" fmla="*/ 9855348 w 22290864"/>
              <a:gd name="connsiteY5462" fmla="*/ 10174703 h 14570476"/>
              <a:gd name="connsiteX5463" fmla="*/ 9884523 w 22290864"/>
              <a:gd name="connsiteY5463" fmla="*/ 10190867 h 14570476"/>
              <a:gd name="connsiteX5464" fmla="*/ 9904841 w 22290864"/>
              <a:gd name="connsiteY5464" fmla="*/ 10187114 h 14570476"/>
              <a:gd name="connsiteX5465" fmla="*/ 9919021 w 22290864"/>
              <a:gd name="connsiteY5465" fmla="*/ 10179307 h 14570476"/>
              <a:gd name="connsiteX5466" fmla="*/ 9964184 w 22290864"/>
              <a:gd name="connsiteY5466" fmla="*/ 10164509 h 14570476"/>
              <a:gd name="connsiteX5467" fmla="*/ 10047462 w 22290864"/>
              <a:gd name="connsiteY5467" fmla="*/ 10185102 h 14570476"/>
              <a:gd name="connsiteX5468" fmla="*/ 10080098 w 22290864"/>
              <a:gd name="connsiteY5468" fmla="*/ 10194423 h 14570476"/>
              <a:gd name="connsiteX5469" fmla="*/ 10089702 w 22290864"/>
              <a:gd name="connsiteY5469" fmla="*/ 10197144 h 14570476"/>
              <a:gd name="connsiteX5470" fmla="*/ 10089089 w 22290864"/>
              <a:gd name="connsiteY5470" fmla="*/ 10201012 h 14570476"/>
              <a:gd name="connsiteX5471" fmla="*/ 10087006 w 22290864"/>
              <a:gd name="connsiteY5471" fmla="*/ 10302493 h 14570476"/>
              <a:gd name="connsiteX5472" fmla="*/ 10087262 w 22290864"/>
              <a:gd name="connsiteY5472" fmla="*/ 10312998 h 14570476"/>
              <a:gd name="connsiteX5473" fmla="*/ 10065406 w 22290864"/>
              <a:gd name="connsiteY5473" fmla="*/ 10302300 h 14570476"/>
              <a:gd name="connsiteX5474" fmla="*/ 10035430 w 22290864"/>
              <a:gd name="connsiteY5474" fmla="*/ 10291649 h 14570476"/>
              <a:gd name="connsiteX5475" fmla="*/ 10014832 w 22290864"/>
              <a:gd name="connsiteY5475" fmla="*/ 10305125 h 14570476"/>
              <a:gd name="connsiteX5476" fmla="*/ 10008114 w 22290864"/>
              <a:gd name="connsiteY5476" fmla="*/ 10323545 h 14570476"/>
              <a:gd name="connsiteX5477" fmla="*/ 10034638 w 22290864"/>
              <a:gd name="connsiteY5477" fmla="*/ 10392035 h 14570476"/>
              <a:gd name="connsiteX5478" fmla="*/ 10051695 w 22290864"/>
              <a:gd name="connsiteY5478" fmla="*/ 10393949 h 14570476"/>
              <a:gd name="connsiteX5479" fmla="*/ 10076330 w 22290864"/>
              <a:gd name="connsiteY5479" fmla="*/ 10375413 h 14570476"/>
              <a:gd name="connsiteX5480" fmla="*/ 10091924 w 22290864"/>
              <a:gd name="connsiteY5480" fmla="*/ 10357822 h 14570476"/>
              <a:gd name="connsiteX5481" fmla="*/ 10095385 w 22290864"/>
              <a:gd name="connsiteY5481" fmla="*/ 10355281 h 14570476"/>
              <a:gd name="connsiteX5482" fmla="*/ 10096304 w 22290864"/>
              <a:gd name="connsiteY5482" fmla="*/ 10358684 h 14570476"/>
              <a:gd name="connsiteX5483" fmla="*/ 10100159 w 22290864"/>
              <a:gd name="connsiteY5483" fmla="*/ 10372940 h 14570476"/>
              <a:gd name="connsiteX5484" fmla="*/ 10132388 w 22290864"/>
              <a:gd name="connsiteY5484" fmla="*/ 10455503 h 14570476"/>
              <a:gd name="connsiteX5485" fmla="*/ 10137080 w 22290864"/>
              <a:gd name="connsiteY5485" fmla="*/ 10464844 h 14570476"/>
              <a:gd name="connsiteX5486" fmla="*/ 10128089 w 22290864"/>
              <a:gd name="connsiteY5486" fmla="*/ 10471963 h 14570476"/>
              <a:gd name="connsiteX5487" fmla="*/ 10019814 w 22290864"/>
              <a:gd name="connsiteY5487" fmla="*/ 10539108 h 14570476"/>
              <a:gd name="connsiteX5488" fmla="*/ 9985229 w 22290864"/>
              <a:gd name="connsiteY5488" fmla="*/ 10536840 h 14570476"/>
              <a:gd name="connsiteX5489" fmla="*/ 9942823 w 22290864"/>
              <a:gd name="connsiteY5489" fmla="*/ 10540684 h 14570476"/>
              <a:gd name="connsiteX5490" fmla="*/ 9925361 w 22290864"/>
              <a:gd name="connsiteY5490" fmla="*/ 10570891 h 14570476"/>
              <a:gd name="connsiteX5491" fmla="*/ 9931204 w 22290864"/>
              <a:gd name="connsiteY5491" fmla="*/ 10604964 h 14570476"/>
              <a:gd name="connsiteX5492" fmla="*/ 9984984 w 22290864"/>
              <a:gd name="connsiteY5492" fmla="*/ 10661188 h 14570476"/>
              <a:gd name="connsiteX5493" fmla="*/ 10002155 w 22290864"/>
              <a:gd name="connsiteY5493" fmla="*/ 10662208 h 14570476"/>
              <a:gd name="connsiteX5494" fmla="*/ 10030698 w 22290864"/>
              <a:gd name="connsiteY5494" fmla="*/ 10640986 h 14570476"/>
              <a:gd name="connsiteX5495" fmla="*/ 10038079 w 22290864"/>
              <a:gd name="connsiteY5495" fmla="*/ 10617816 h 14570476"/>
              <a:gd name="connsiteX5496" fmla="*/ 10046944 w 22290864"/>
              <a:gd name="connsiteY5496" fmla="*/ 10593114 h 14570476"/>
              <a:gd name="connsiteX5497" fmla="*/ 10075242 w 22290864"/>
              <a:gd name="connsiteY5497" fmla="*/ 10566156 h 14570476"/>
              <a:gd name="connsiteX5498" fmla="*/ 10113427 w 22290864"/>
              <a:gd name="connsiteY5498" fmla="*/ 10544357 h 14570476"/>
              <a:gd name="connsiteX5499" fmla="*/ 10157304 w 22290864"/>
              <a:gd name="connsiteY5499" fmla="*/ 10520102 h 14570476"/>
              <a:gd name="connsiteX5500" fmla="*/ 10168806 w 22290864"/>
              <a:gd name="connsiteY5500" fmla="*/ 10514301 h 14570476"/>
              <a:gd name="connsiteX5501" fmla="*/ 10174836 w 22290864"/>
              <a:gd name="connsiteY5501" fmla="*/ 10521262 h 14570476"/>
              <a:gd name="connsiteX5502" fmla="*/ 10240379 w 22290864"/>
              <a:gd name="connsiteY5502" fmla="*/ 10588102 h 14570476"/>
              <a:gd name="connsiteX5503" fmla="*/ 10247176 w 22290864"/>
              <a:gd name="connsiteY5503" fmla="*/ 10593655 h 14570476"/>
              <a:gd name="connsiteX5504" fmla="*/ 10244637 w 22290864"/>
              <a:gd name="connsiteY5504" fmla="*/ 10595300 h 14570476"/>
              <a:gd name="connsiteX5505" fmla="*/ 10220278 w 22290864"/>
              <a:gd name="connsiteY5505" fmla="*/ 10603307 h 14570476"/>
              <a:gd name="connsiteX5506" fmla="*/ 10191074 w 22290864"/>
              <a:gd name="connsiteY5506" fmla="*/ 10617923 h 14570476"/>
              <a:gd name="connsiteX5507" fmla="*/ 10194048 w 22290864"/>
              <a:gd name="connsiteY5507" fmla="*/ 10657997 h 14570476"/>
              <a:gd name="connsiteX5508" fmla="*/ 10213888 w 22290864"/>
              <a:gd name="connsiteY5508" fmla="*/ 10677709 h 14570476"/>
              <a:gd name="connsiteX5509" fmla="*/ 10256198 w 22290864"/>
              <a:gd name="connsiteY5509" fmla="*/ 10690545 h 14570476"/>
              <a:gd name="connsiteX5510" fmla="*/ 10275428 w 22290864"/>
              <a:gd name="connsiteY5510" fmla="*/ 10677707 h 14570476"/>
              <a:gd name="connsiteX5511" fmla="*/ 10279831 w 22290864"/>
              <a:gd name="connsiteY5511" fmla="*/ 10650881 h 14570476"/>
              <a:gd name="connsiteX5512" fmla="*/ 10278426 w 22290864"/>
              <a:gd name="connsiteY5512" fmla="*/ 10625051 h 14570476"/>
              <a:gd name="connsiteX5513" fmla="*/ 10286068 w 22290864"/>
              <a:gd name="connsiteY5513" fmla="*/ 10620650 h 14570476"/>
              <a:gd name="connsiteX5514" fmla="*/ 10379936 w 22290864"/>
              <a:gd name="connsiteY5514" fmla="*/ 10663819 h 14570476"/>
              <a:gd name="connsiteX5515" fmla="*/ 10389488 w 22290864"/>
              <a:gd name="connsiteY5515" fmla="*/ 10667422 h 14570476"/>
              <a:gd name="connsiteX5516" fmla="*/ 10379104 w 22290864"/>
              <a:gd name="connsiteY5516" fmla="*/ 10730280 h 14570476"/>
              <a:gd name="connsiteX5517" fmla="*/ 10357772 w 22290864"/>
              <a:gd name="connsiteY5517" fmla="*/ 10810402 h 14570476"/>
              <a:gd name="connsiteX5518" fmla="*/ 10331847 w 22290864"/>
              <a:gd name="connsiteY5518" fmla="*/ 10832788 h 14570476"/>
              <a:gd name="connsiteX5519" fmla="*/ 10310702 w 22290864"/>
              <a:gd name="connsiteY5519" fmla="*/ 10850524 h 14570476"/>
              <a:gd name="connsiteX5520" fmla="*/ 10304243 w 22290864"/>
              <a:gd name="connsiteY5520" fmla="*/ 10879852 h 14570476"/>
              <a:gd name="connsiteX5521" fmla="*/ 10324018 w 22290864"/>
              <a:gd name="connsiteY5521" fmla="*/ 10908982 h 14570476"/>
              <a:gd name="connsiteX5522" fmla="*/ 10388611 w 22290864"/>
              <a:gd name="connsiteY5522" fmla="*/ 10928748 h 14570476"/>
              <a:gd name="connsiteX5523" fmla="*/ 10400165 w 22290864"/>
              <a:gd name="connsiteY5523" fmla="*/ 10927170 h 14570476"/>
              <a:gd name="connsiteX5524" fmla="*/ 16733248 w 22290864"/>
              <a:gd name="connsiteY5524" fmla="*/ 12080094 h 14570476"/>
              <a:gd name="connsiteX5525" fmla="*/ 16959327 w 22290864"/>
              <a:gd name="connsiteY5525" fmla="*/ 11955303 h 14570476"/>
              <a:gd name="connsiteX5526" fmla="*/ 17008786 w 22290864"/>
              <a:gd name="connsiteY5526" fmla="*/ 11742086 h 14570476"/>
              <a:gd name="connsiteX5527" fmla="*/ 16927977 w 22290864"/>
              <a:gd name="connsiteY5527" fmla="*/ 11562263 h 14570476"/>
              <a:gd name="connsiteX5528" fmla="*/ 16840538 w 22290864"/>
              <a:gd name="connsiteY5528" fmla="*/ 11380210 h 14570476"/>
              <a:gd name="connsiteX5529" fmla="*/ 16840046 w 22290864"/>
              <a:gd name="connsiteY5529" fmla="*/ 11125097 h 14570476"/>
              <a:gd name="connsiteX5530" fmla="*/ 16970661 w 22290864"/>
              <a:gd name="connsiteY5530" fmla="*/ 10650938 h 14570476"/>
              <a:gd name="connsiteX5531" fmla="*/ 17043444 w 22290864"/>
              <a:gd name="connsiteY5531" fmla="*/ 10397199 h 14570476"/>
              <a:gd name="connsiteX5532" fmla="*/ 17073409 w 22290864"/>
              <a:gd name="connsiteY5532" fmla="*/ 10311320 h 14570476"/>
              <a:gd name="connsiteX5533" fmla="*/ 17127628 w 22290864"/>
              <a:gd name="connsiteY5533" fmla="*/ 10316442 h 14570476"/>
              <a:gd name="connsiteX5534" fmla="*/ 17849606 w 22290864"/>
              <a:gd name="connsiteY5534" fmla="*/ 10320490 h 14570476"/>
              <a:gd name="connsiteX5535" fmla="*/ 17916453 w 22290864"/>
              <a:gd name="connsiteY5535" fmla="*/ 10312392 h 14570476"/>
              <a:gd name="connsiteX5536" fmla="*/ 17910067 w 22290864"/>
              <a:gd name="connsiteY5536" fmla="*/ 10345206 h 14570476"/>
              <a:gd name="connsiteX5537" fmla="*/ 17833197 w 22290864"/>
              <a:gd name="connsiteY5537" fmla="*/ 10507853 h 14570476"/>
              <a:gd name="connsiteX5538" fmla="*/ 17776089 w 22290864"/>
              <a:gd name="connsiteY5538" fmla="*/ 10600788 h 14570476"/>
              <a:gd name="connsiteX5539" fmla="*/ 17801829 w 22290864"/>
              <a:gd name="connsiteY5539" fmla="*/ 10826581 h 14570476"/>
              <a:gd name="connsiteX5540" fmla="*/ 18023346 w 22290864"/>
              <a:gd name="connsiteY5540" fmla="*/ 10924611 h 14570476"/>
              <a:gd name="connsiteX5541" fmla="*/ 18482242 w 22290864"/>
              <a:gd name="connsiteY5541" fmla="*/ 10700305 h 14570476"/>
              <a:gd name="connsiteX5542" fmla="*/ 18484624 w 22290864"/>
              <a:gd name="connsiteY5542" fmla="*/ 10610505 h 14570476"/>
              <a:gd name="connsiteX5543" fmla="*/ 18344916 w 22290864"/>
              <a:gd name="connsiteY5543" fmla="*/ 10423478 h 14570476"/>
              <a:gd name="connsiteX5544" fmla="*/ 18261206 w 22290864"/>
              <a:gd name="connsiteY5544" fmla="*/ 10355648 h 14570476"/>
              <a:gd name="connsiteX5545" fmla="*/ 18197808 w 22290864"/>
              <a:gd name="connsiteY5545" fmla="*/ 10268957 h 14570476"/>
              <a:gd name="connsiteX5546" fmla="*/ 18283859 w 22290864"/>
              <a:gd name="connsiteY5546" fmla="*/ 10238343 h 14570476"/>
              <a:gd name="connsiteX5547" fmla="*/ 18881652 w 22290864"/>
              <a:gd name="connsiteY5547" fmla="*/ 10011370 h 14570476"/>
              <a:gd name="connsiteX5548" fmla="*/ 18949700 w 22290864"/>
              <a:gd name="connsiteY5548" fmla="*/ 9976633 h 14570476"/>
              <a:gd name="connsiteX5549" fmla="*/ 18968988 w 22290864"/>
              <a:gd name="connsiteY5549" fmla="*/ 10005046 h 14570476"/>
              <a:gd name="connsiteX5550" fmla="*/ 19093383 w 22290864"/>
              <a:gd name="connsiteY5550" fmla="*/ 10181243 h 14570476"/>
              <a:gd name="connsiteX5551" fmla="*/ 19498279 w 22290864"/>
              <a:gd name="connsiteY5551" fmla="*/ 10796671 h 14570476"/>
              <a:gd name="connsiteX5552" fmla="*/ 19502818 w 22290864"/>
              <a:gd name="connsiteY5552" fmla="*/ 11117413 h 14570476"/>
              <a:gd name="connsiteX5553" fmla="*/ 19480005 w 22290864"/>
              <a:gd name="connsiteY5553" fmla="*/ 11250608 h 14570476"/>
              <a:gd name="connsiteX5554" fmla="*/ 19711788 w 22290864"/>
              <a:gd name="connsiteY5554" fmla="*/ 11545841 h 14570476"/>
              <a:gd name="connsiteX5555" fmla="*/ 20239812 w 22290864"/>
              <a:gd name="connsiteY5555" fmla="*/ 11351978 h 14570476"/>
              <a:gd name="connsiteX5556" fmla="*/ 20379048 w 22290864"/>
              <a:gd name="connsiteY5556" fmla="*/ 10939299 h 14570476"/>
              <a:gd name="connsiteX5557" fmla="*/ 20288040 w 22290864"/>
              <a:gd name="connsiteY5557" fmla="*/ 10826104 h 14570476"/>
              <a:gd name="connsiteX5558" fmla="*/ 20115621 w 22290864"/>
              <a:gd name="connsiteY5558" fmla="*/ 10753781 h 14570476"/>
              <a:gd name="connsiteX5559" fmla="*/ 19809876 w 22290864"/>
              <a:gd name="connsiteY5559" fmla="*/ 10610119 h 14570476"/>
              <a:gd name="connsiteX5560" fmla="*/ 19507179 w 22290864"/>
              <a:gd name="connsiteY5560" fmla="*/ 10119905 h 14570476"/>
              <a:gd name="connsiteX5561" fmla="*/ 19308216 w 22290864"/>
              <a:gd name="connsiteY5561" fmla="*/ 9749837 h 14570476"/>
              <a:gd name="connsiteX5562" fmla="*/ 19348240 w 22290864"/>
              <a:gd name="connsiteY5562" fmla="*/ 9717022 h 14570476"/>
              <a:gd name="connsiteX5563" fmla="*/ 19849283 w 22290864"/>
              <a:gd name="connsiteY5563" fmla="*/ 9231256 h 14570476"/>
              <a:gd name="connsiteX5564" fmla="*/ 19883585 w 22290864"/>
              <a:gd name="connsiteY5564" fmla="*/ 9190290 h 14570476"/>
              <a:gd name="connsiteX5565" fmla="*/ 19902232 w 22290864"/>
              <a:gd name="connsiteY5565" fmla="*/ 9214968 h 14570476"/>
              <a:gd name="connsiteX5566" fmla="*/ 19966088 w 22290864"/>
              <a:gd name="connsiteY5566" fmla="*/ 9399621 h 14570476"/>
              <a:gd name="connsiteX5567" fmla="*/ 20073106 w 22290864"/>
              <a:gd name="connsiteY5567" fmla="*/ 9606193 h 14570476"/>
              <a:gd name="connsiteX5568" fmla="*/ 20216622 w 22290864"/>
              <a:gd name="connsiteY5568" fmla="*/ 9641660 h 14570476"/>
              <a:gd name="connsiteX5569" fmla="*/ 20352555 w 22290864"/>
              <a:gd name="connsiteY5569" fmla="*/ 9588075 h 14570476"/>
              <a:gd name="connsiteX5570" fmla="*/ 20579710 w 22290864"/>
              <a:gd name="connsiteY5570" fmla="*/ 9110821 h 14570476"/>
              <a:gd name="connsiteX5571" fmla="*/ 20499958 w 22290864"/>
              <a:gd name="connsiteY5571" fmla="*/ 9007230 h 14570476"/>
              <a:gd name="connsiteX5572" fmla="*/ 20390201 w 22290864"/>
              <a:gd name="connsiteY5572" fmla="*/ 8964051 h 14570476"/>
              <a:gd name="connsiteX5573" fmla="*/ 20279366 w 22290864"/>
              <a:gd name="connsiteY5573" fmla="*/ 8973444 h 14570476"/>
              <a:gd name="connsiteX5574" fmla="*/ 20155606 w 22290864"/>
              <a:gd name="connsiteY5574" fmla="*/ 8983129 h 14570476"/>
              <a:gd name="connsiteX5575" fmla="*/ 20051798 w 22290864"/>
              <a:gd name="connsiteY5575" fmla="*/ 8963442 h 14570476"/>
              <a:gd name="connsiteX5576" fmla="*/ 20076259 w 22290864"/>
              <a:gd name="connsiteY5576" fmla="*/ 8915514 h 14570476"/>
              <a:gd name="connsiteX5577" fmla="*/ 20393871 w 22290864"/>
              <a:gd name="connsiteY5577" fmla="*/ 8234355 h 14570476"/>
              <a:gd name="connsiteX5578" fmla="*/ 20406393 w 22290864"/>
              <a:gd name="connsiteY5578" fmla="*/ 8198086 h 14570476"/>
              <a:gd name="connsiteX5579" fmla="*/ 20601750 w 22290864"/>
              <a:gd name="connsiteY5579" fmla="*/ 8230431 h 14570476"/>
              <a:gd name="connsiteX5580" fmla="*/ 21257380 w 22290864"/>
              <a:gd name="connsiteY5580" fmla="*/ 8349185 h 14570476"/>
              <a:gd name="connsiteX5581" fmla="*/ 21488633 w 22290864"/>
              <a:gd name="connsiteY5581" fmla="*/ 8464766 h 14570476"/>
              <a:gd name="connsiteX5582" fmla="*/ 21617123 w 22290864"/>
              <a:gd name="connsiteY5582" fmla="*/ 8634014 h 14570476"/>
              <a:gd name="connsiteX5583" fmla="*/ 21875628 w 22290864"/>
              <a:gd name="connsiteY5583" fmla="*/ 8816051 h 14570476"/>
              <a:gd name="connsiteX5584" fmla="*/ 22181970 w 22290864"/>
              <a:gd name="connsiteY5584" fmla="*/ 8621270 h 14570476"/>
              <a:gd name="connsiteX5585" fmla="*/ 22290864 w 22290864"/>
              <a:gd name="connsiteY5585" fmla="*/ 8230615 h 14570476"/>
              <a:gd name="connsiteX5586" fmla="*/ 22255575 w 22290864"/>
              <a:gd name="connsiteY5586" fmla="*/ 8027606 h 14570476"/>
              <a:gd name="connsiteX5587" fmla="*/ 22025893 w 22290864"/>
              <a:gd name="connsiteY5587" fmla="*/ 7848315 h 14570476"/>
              <a:gd name="connsiteX5588" fmla="*/ 21767054 w 22290864"/>
              <a:gd name="connsiteY5588" fmla="*/ 7927780 h 14570476"/>
              <a:gd name="connsiteX5589" fmla="*/ 21553684 w 22290864"/>
              <a:gd name="connsiteY5589" fmla="*/ 8022997 h 14570476"/>
              <a:gd name="connsiteX5590" fmla="*/ 21241956 w 22290864"/>
              <a:gd name="connsiteY5590" fmla="*/ 7998589 h 14570476"/>
              <a:gd name="connsiteX5591" fmla="*/ 20502974 w 22290864"/>
              <a:gd name="connsiteY5591" fmla="*/ 7788876 h 14570476"/>
              <a:gd name="connsiteX5592" fmla="*/ 20510894 w 22290864"/>
              <a:gd name="connsiteY5592" fmla="*/ 7717352 h 14570476"/>
              <a:gd name="connsiteX5593" fmla="*/ 20519498 w 22290864"/>
              <a:gd name="connsiteY5593" fmla="*/ 6977197 h 14570476"/>
              <a:gd name="connsiteX5594" fmla="*/ 20563948 w 22290864"/>
              <a:gd name="connsiteY5594" fmla="*/ 6925361 h 14570476"/>
              <a:gd name="connsiteX5595" fmla="*/ 20715922 w 22290864"/>
              <a:gd name="connsiteY5595" fmla="*/ 7004554 h 14570476"/>
              <a:gd name="connsiteX5596" fmla="*/ 20815396 w 22290864"/>
              <a:gd name="connsiteY5596" fmla="*/ 7063432 h 14570476"/>
              <a:gd name="connsiteX5597" fmla="*/ 21062858 w 22290864"/>
              <a:gd name="connsiteY5597" fmla="*/ 6982074 h 14570476"/>
              <a:gd name="connsiteX5598" fmla="*/ 21017535 w 22290864"/>
              <a:gd name="connsiteY5598" fmla="*/ 6431871 h 14570476"/>
              <a:gd name="connsiteX5599" fmla="*/ 20896358 w 22290864"/>
              <a:gd name="connsiteY5599" fmla="*/ 6344513 h 14570476"/>
              <a:gd name="connsiteX5600" fmla="*/ 20770465 w 22290864"/>
              <a:gd name="connsiteY5600" fmla="*/ 6347356 h 14570476"/>
              <a:gd name="connsiteX5601" fmla="*/ 20610515 w 22290864"/>
              <a:gd name="connsiteY5601" fmla="*/ 6493489 h 14570476"/>
              <a:gd name="connsiteX5602" fmla="*/ 20546645 w 22290864"/>
              <a:gd name="connsiteY5602" fmla="*/ 6572205 h 14570476"/>
              <a:gd name="connsiteX5603" fmla="*/ 20467103 w 22290864"/>
              <a:gd name="connsiteY5603" fmla="*/ 6629577 h 14570476"/>
              <a:gd name="connsiteX5604" fmla="*/ 20435019 w 22290864"/>
              <a:gd name="connsiteY5604" fmla="*/ 6529346 h 14570476"/>
              <a:gd name="connsiteX5605" fmla="*/ 20303957 w 22290864"/>
              <a:gd name="connsiteY5605" fmla="*/ 6143310 h 14570476"/>
              <a:gd name="connsiteX5606" fmla="*/ 20199113 w 22290864"/>
              <a:gd name="connsiteY5606" fmla="*/ 5918585 h 14570476"/>
              <a:gd name="connsiteX5607" fmla="*/ 20189374 w 22290864"/>
              <a:gd name="connsiteY5607" fmla="*/ 5901031 h 14570476"/>
              <a:gd name="connsiteX5608" fmla="*/ 20249752 w 22290864"/>
              <a:gd name="connsiteY5608" fmla="*/ 5857997 h 14570476"/>
              <a:gd name="connsiteX5609" fmla="*/ 20689557 w 22290864"/>
              <a:gd name="connsiteY5609" fmla="*/ 5547578 h 14570476"/>
              <a:gd name="connsiteX5610" fmla="*/ 21010010 w 22290864"/>
              <a:gd name="connsiteY5610" fmla="*/ 5356623 h 14570476"/>
              <a:gd name="connsiteX5611" fmla="*/ 21053476 w 22290864"/>
              <a:gd name="connsiteY5611" fmla="*/ 5343884 h 14570476"/>
              <a:gd name="connsiteX5612" fmla="*/ 21202871 w 22290864"/>
              <a:gd name="connsiteY5612" fmla="*/ 5337973 h 14570476"/>
              <a:gd name="connsiteX5613" fmla="*/ 21325378 w 22290864"/>
              <a:gd name="connsiteY5613" fmla="*/ 5360222 h 14570476"/>
              <a:gd name="connsiteX5614" fmla="*/ 21443829 w 22290864"/>
              <a:gd name="connsiteY5614" fmla="*/ 5381244 h 14570476"/>
              <a:gd name="connsiteX5615" fmla="*/ 21693289 w 22290864"/>
              <a:gd name="connsiteY5615" fmla="*/ 5261095 h 14570476"/>
              <a:gd name="connsiteX5616" fmla="*/ 21741292 w 22290864"/>
              <a:gd name="connsiteY5616" fmla="*/ 5002953 h 14570476"/>
              <a:gd name="connsiteX5617" fmla="*/ 21431941 w 22290864"/>
              <a:gd name="connsiteY5617" fmla="*/ 4521572 h 14570476"/>
              <a:gd name="connsiteX5618" fmla="*/ 21181190 w 22290864"/>
              <a:gd name="connsiteY5618" fmla="*/ 4466042 h 14570476"/>
              <a:gd name="connsiteX5619" fmla="*/ 21009689 w 22290864"/>
              <a:gd name="connsiteY5619" fmla="*/ 4589645 h 14570476"/>
              <a:gd name="connsiteX5620" fmla="*/ 20943730 w 22290864"/>
              <a:gd name="connsiteY5620" fmla="*/ 4771086 h 14570476"/>
              <a:gd name="connsiteX5621" fmla="*/ 20850339 w 22290864"/>
              <a:gd name="connsiteY5621" fmla="*/ 4997120 h 14570476"/>
              <a:gd name="connsiteX5622" fmla="*/ 20503775 w 22290864"/>
              <a:gd name="connsiteY5622" fmla="*/ 5248781 h 14570476"/>
              <a:gd name="connsiteX5623" fmla="*/ 19972553 w 22290864"/>
              <a:gd name="connsiteY5623" fmla="*/ 5541716 h 14570476"/>
              <a:gd name="connsiteX5624" fmla="*/ 19945317 w 22290864"/>
              <a:gd name="connsiteY5624" fmla="*/ 5511783 h 14570476"/>
              <a:gd name="connsiteX5625" fmla="*/ 19474459 w 22290864"/>
              <a:gd name="connsiteY5625" fmla="*/ 5010514 h 14570476"/>
              <a:gd name="connsiteX5626" fmla="*/ 19400192 w 22290864"/>
              <a:gd name="connsiteY5626" fmla="*/ 4947313 h 14570476"/>
              <a:gd name="connsiteX5627" fmla="*/ 19386667 w 22290864"/>
              <a:gd name="connsiteY5627" fmla="*/ 4935695 h 14570476"/>
              <a:gd name="connsiteX5628" fmla="*/ 19406927 w 22290864"/>
              <a:gd name="connsiteY5628" fmla="*/ 4922128 h 14570476"/>
              <a:gd name="connsiteX5629" fmla="*/ 19575711 w 22290864"/>
              <a:gd name="connsiteY5629" fmla="*/ 4866755 h 14570476"/>
              <a:gd name="connsiteX5630" fmla="*/ 19739215 w 22290864"/>
              <a:gd name="connsiteY5630" fmla="*/ 4814211 h 14570476"/>
              <a:gd name="connsiteX5631" fmla="*/ 19823925 w 22290864"/>
              <a:gd name="connsiteY5631" fmla="*/ 4646855 h 14570476"/>
              <a:gd name="connsiteX5632" fmla="*/ 19457067 w 22290864"/>
              <a:gd name="connsiteY5632" fmla="*/ 4256072 h 14570476"/>
              <a:gd name="connsiteX5633" fmla="*/ 19315301 w 22290864"/>
              <a:gd name="connsiteY5633" fmla="*/ 4244816 h 14570476"/>
              <a:gd name="connsiteX5634" fmla="*/ 19166340 w 22290864"/>
              <a:gd name="connsiteY5634" fmla="*/ 4359748 h 14570476"/>
              <a:gd name="connsiteX5635" fmla="*/ 19153132 w 22290864"/>
              <a:gd name="connsiteY5635" fmla="*/ 4548965 h 14570476"/>
              <a:gd name="connsiteX5636" fmla="*/ 19163609 w 22290864"/>
              <a:gd name="connsiteY5636" fmla="*/ 4674528 h 14570476"/>
              <a:gd name="connsiteX5637" fmla="*/ 19148849 w 22290864"/>
              <a:gd name="connsiteY5637" fmla="*/ 4765008 h 14570476"/>
              <a:gd name="connsiteX5638" fmla="*/ 19089588 w 22290864"/>
              <a:gd name="connsiteY5638" fmla="*/ 4730473 h 14570476"/>
              <a:gd name="connsiteX5639" fmla="*/ 18473029 w 22290864"/>
              <a:gd name="connsiteY5639" fmla="*/ 4441618 h 14570476"/>
              <a:gd name="connsiteX5640" fmla="*/ 18401470 w 22290864"/>
              <a:gd name="connsiteY5640" fmla="*/ 4408231 h 14570476"/>
              <a:gd name="connsiteX5641" fmla="*/ 18429058 w 22290864"/>
              <a:gd name="connsiteY5641" fmla="*/ 4246825 h 14570476"/>
              <a:gd name="connsiteX5642" fmla="*/ 18569025 w 22290864"/>
              <a:gd name="connsiteY5642" fmla="*/ 3524517 h 14570476"/>
              <a:gd name="connsiteX5643" fmla="*/ 18704071 w 22290864"/>
              <a:gd name="connsiteY5643" fmla="*/ 3331230 h 14570476"/>
              <a:gd name="connsiteX5644" fmla="*/ 18809154 w 22290864"/>
              <a:gd name="connsiteY5644" fmla="*/ 3257463 h 14570476"/>
              <a:gd name="connsiteX5645" fmla="*/ 18964356 w 22290864"/>
              <a:gd name="connsiteY5645" fmla="*/ 3128484 h 14570476"/>
              <a:gd name="connsiteX5646" fmla="*/ 19008774 w 22290864"/>
              <a:gd name="connsiteY5646" fmla="*/ 2919498 h 14570476"/>
              <a:gd name="connsiteX5647" fmla="*/ 18909772 w 22290864"/>
              <a:gd name="connsiteY5647" fmla="*/ 2745675 h 14570476"/>
              <a:gd name="connsiteX5648" fmla="*/ 18550822 w 22290864"/>
              <a:gd name="connsiteY5648" fmla="*/ 2580379 h 14570476"/>
              <a:gd name="connsiteX5649" fmla="*/ 18339647 w 22290864"/>
              <a:gd name="connsiteY5649" fmla="*/ 2579100 h 14570476"/>
              <a:gd name="connsiteX5650" fmla="*/ 18219557 w 22290864"/>
              <a:gd name="connsiteY5650" fmla="*/ 2607381 h 14570476"/>
              <a:gd name="connsiteX5651" fmla="*/ 18096991 w 22290864"/>
              <a:gd name="connsiteY5651" fmla="*/ 2705292 h 14570476"/>
              <a:gd name="connsiteX5652" fmla="*/ 18055260 w 22290864"/>
              <a:gd name="connsiteY5652" fmla="*/ 2789823 h 14570476"/>
              <a:gd name="connsiteX5653" fmla="*/ 18051348 w 22290864"/>
              <a:gd name="connsiteY5653" fmla="*/ 2935154 h 14570476"/>
              <a:gd name="connsiteX5654" fmla="*/ 18142240 w 22290864"/>
              <a:gd name="connsiteY5654" fmla="*/ 3123343 h 14570476"/>
              <a:gd name="connsiteX5655" fmla="*/ 18228618 w 22290864"/>
              <a:gd name="connsiteY5655" fmla="*/ 3461773 h 14570476"/>
              <a:gd name="connsiteX5656" fmla="*/ 18081135 w 22290864"/>
              <a:gd name="connsiteY5656" fmla="*/ 4025330 h 14570476"/>
              <a:gd name="connsiteX5657" fmla="*/ 18014552 w 22290864"/>
              <a:gd name="connsiteY5657" fmla="*/ 4256381 h 14570476"/>
              <a:gd name="connsiteX5658" fmla="*/ 17995708 w 22290864"/>
              <a:gd name="connsiteY5658" fmla="*/ 4323049 h 14570476"/>
              <a:gd name="connsiteX5659" fmla="*/ 17952228 w 22290864"/>
              <a:gd name="connsiteY5659" fmla="*/ 4316087 h 14570476"/>
              <a:gd name="connsiteX5660" fmla="*/ 17213991 w 22290864"/>
              <a:gd name="connsiteY5660" fmla="*/ 4298487 h 14570476"/>
              <a:gd name="connsiteX5661" fmla="*/ 17133126 w 22290864"/>
              <a:gd name="connsiteY5661" fmla="*/ 4306103 h 14570476"/>
              <a:gd name="connsiteX5662" fmla="*/ 17139847 w 22290864"/>
              <a:gd name="connsiteY5662" fmla="*/ 4278038 h 14570476"/>
              <a:gd name="connsiteX5663" fmla="*/ 17215823 w 22290864"/>
              <a:gd name="connsiteY5663" fmla="*/ 4124196 h 14570476"/>
              <a:gd name="connsiteX5664" fmla="*/ 17289795 w 22290864"/>
              <a:gd name="connsiteY5664" fmla="*/ 3908219 h 14570476"/>
              <a:gd name="connsiteX5665" fmla="*/ 17191623 w 22290864"/>
              <a:gd name="connsiteY5665" fmla="*/ 3761649 h 14570476"/>
              <a:gd name="connsiteX5666" fmla="*/ 16879719 w 22290864"/>
              <a:gd name="connsiteY5666" fmla="*/ 3716605 h 14570476"/>
              <a:gd name="connsiteX5667" fmla="*/ 16603426 w 22290864"/>
              <a:gd name="connsiteY5667" fmla="*/ 3859617 h 14570476"/>
              <a:gd name="connsiteX5668" fmla="*/ 16564651 w 22290864"/>
              <a:gd name="connsiteY5668" fmla="*/ 4042645 h 14570476"/>
              <a:gd name="connsiteX5669" fmla="*/ 16710759 w 22290864"/>
              <a:gd name="connsiteY5669" fmla="*/ 4216561 h 14570476"/>
              <a:gd name="connsiteX5670" fmla="*/ 16795737 w 22290864"/>
              <a:gd name="connsiteY5670" fmla="*/ 4288980 h 14570476"/>
              <a:gd name="connsiteX5671" fmla="*/ 16842142 w 22290864"/>
              <a:gd name="connsiteY5671" fmla="*/ 4355035 h 14570476"/>
              <a:gd name="connsiteX5672" fmla="*/ 16771534 w 22290864"/>
              <a:gd name="connsiteY5672" fmla="*/ 4374831 h 14570476"/>
              <a:gd name="connsiteX5673" fmla="*/ 16122432 w 22290864"/>
              <a:gd name="connsiteY5673" fmla="*/ 4619252 h 14570476"/>
              <a:gd name="connsiteX5674" fmla="*/ 16073097 w 22290864"/>
              <a:gd name="connsiteY5674" fmla="*/ 4642610 h 14570476"/>
              <a:gd name="connsiteX5675" fmla="*/ 15776340 w 22290864"/>
              <a:gd name="connsiteY5675" fmla="*/ 4223466 h 14570476"/>
              <a:gd name="connsiteX5676" fmla="*/ 15534960 w 22290864"/>
              <a:gd name="connsiteY5676" fmla="*/ 3790984 h 14570476"/>
              <a:gd name="connsiteX5677" fmla="*/ 15556234 w 22290864"/>
              <a:gd name="connsiteY5677" fmla="*/ 3528294 h 14570476"/>
              <a:gd name="connsiteX5678" fmla="*/ 15570561 w 22290864"/>
              <a:gd name="connsiteY5678" fmla="*/ 3345613 h 14570476"/>
              <a:gd name="connsiteX5679" fmla="*/ 15543882 w 22290864"/>
              <a:gd name="connsiteY5679" fmla="*/ 3268486 h 14570476"/>
              <a:gd name="connsiteX5680" fmla="*/ 15104534 w 22290864"/>
              <a:gd name="connsiteY5680" fmla="*/ 3144368 h 14570476"/>
              <a:gd name="connsiteX5681" fmla="*/ 14717866 w 22290864"/>
              <a:gd name="connsiteY5681" fmla="*/ 3428378 h 14570476"/>
              <a:gd name="connsiteX5682" fmla="*/ 14656988 w 22290864"/>
              <a:gd name="connsiteY5682" fmla="*/ 3563772 h 14570476"/>
              <a:gd name="connsiteX5683" fmla="*/ 14862526 w 22290864"/>
              <a:gd name="connsiteY5683" fmla="*/ 3890901 h 14570476"/>
              <a:gd name="connsiteX5684" fmla="*/ 14978539 w 22290864"/>
              <a:gd name="connsiteY5684" fmla="*/ 3922913 h 14570476"/>
              <a:gd name="connsiteX5685" fmla="*/ 15170121 w 22290864"/>
              <a:gd name="connsiteY5685" fmla="*/ 3997719 h 14570476"/>
              <a:gd name="connsiteX5686" fmla="*/ 15492329 w 22290864"/>
              <a:gd name="connsiteY5686" fmla="*/ 4447582 h 14570476"/>
              <a:gd name="connsiteX5687" fmla="*/ 15561824 w 22290864"/>
              <a:gd name="connsiteY5687" fmla="*/ 4572636 h 14570476"/>
              <a:gd name="connsiteX5688" fmla="*/ 15664933 w 22290864"/>
              <a:gd name="connsiteY5688" fmla="*/ 4759212 h 14570476"/>
              <a:gd name="connsiteX5689" fmla="*/ 15722970 w 22290864"/>
              <a:gd name="connsiteY5689" fmla="*/ 4865085 h 14570476"/>
              <a:gd name="connsiteX5690" fmla="*/ 15687588 w 22290864"/>
              <a:gd name="connsiteY5690" fmla="*/ 4891337 h 14570476"/>
              <a:gd name="connsiteX5691" fmla="*/ 15184267 w 22290864"/>
              <a:gd name="connsiteY5691" fmla="*/ 5372207 h 14570476"/>
              <a:gd name="connsiteX5692" fmla="*/ 15133399 w 22290864"/>
              <a:gd name="connsiteY5692" fmla="*/ 5417455 h 14570476"/>
              <a:gd name="connsiteX5693" fmla="*/ 15077305 w 22290864"/>
              <a:gd name="connsiteY5693" fmla="*/ 5244446 h 14570476"/>
              <a:gd name="connsiteX5694" fmla="*/ 15047623 w 22290864"/>
              <a:gd name="connsiteY5694" fmla="*/ 5124579 h 14570476"/>
              <a:gd name="connsiteX5695" fmla="*/ 14974355 w 22290864"/>
              <a:gd name="connsiteY5695" fmla="*/ 5041983 h 14570476"/>
              <a:gd name="connsiteX5696" fmla="*/ 14680076 w 22290864"/>
              <a:gd name="connsiteY5696" fmla="*/ 5068892 h 14570476"/>
              <a:gd name="connsiteX5697" fmla="*/ 14464553 w 22290864"/>
              <a:gd name="connsiteY5697" fmla="*/ 5535499 h 14570476"/>
              <a:gd name="connsiteX5698" fmla="*/ 14650791 w 22290864"/>
              <a:gd name="connsiteY5698" fmla="*/ 5682830 h 14570476"/>
              <a:gd name="connsiteX5699" fmla="*/ 14771831 w 22290864"/>
              <a:gd name="connsiteY5699" fmla="*/ 5674092 h 14570476"/>
              <a:gd name="connsiteX5700" fmla="*/ 14941711 w 22290864"/>
              <a:gd name="connsiteY5700" fmla="*/ 5669955 h 14570476"/>
              <a:gd name="connsiteX5701" fmla="*/ 14958236 w 22290864"/>
              <a:gd name="connsiteY5701" fmla="*/ 5673850 h 14570476"/>
              <a:gd name="connsiteX5702" fmla="*/ 14911280 w 22290864"/>
              <a:gd name="connsiteY5702" fmla="*/ 5755913 h 14570476"/>
              <a:gd name="connsiteX5703" fmla="*/ 14623262 w 22290864"/>
              <a:gd name="connsiteY5703" fmla="*/ 6388261 h 14570476"/>
              <a:gd name="connsiteX5704" fmla="*/ 14600282 w 22290864"/>
              <a:gd name="connsiteY5704" fmla="*/ 6453237 h 14570476"/>
              <a:gd name="connsiteX5705" fmla="*/ 13935715 w 22290864"/>
              <a:gd name="connsiteY5705" fmla="*/ 6338419 h 14570476"/>
              <a:gd name="connsiteX5706" fmla="*/ 13580117 w 22290864"/>
              <a:gd name="connsiteY5706" fmla="*/ 6206671 h 14570476"/>
              <a:gd name="connsiteX5707" fmla="*/ 13450173 w 22290864"/>
              <a:gd name="connsiteY5707" fmla="*/ 6042960 h 14570476"/>
              <a:gd name="connsiteX5708" fmla="*/ 13380012 w 22290864"/>
              <a:gd name="connsiteY5708" fmla="*/ 5942050 h 14570476"/>
              <a:gd name="connsiteX5709" fmla="*/ 13257449 w 22290864"/>
              <a:gd name="connsiteY5709" fmla="*/ 5857814 h 14570476"/>
              <a:gd name="connsiteX5710" fmla="*/ 13053089 w 22290864"/>
              <a:gd name="connsiteY5710" fmla="*/ 5865460 h 14570476"/>
              <a:gd name="connsiteX5711" fmla="*/ 12767545 w 22290864"/>
              <a:gd name="connsiteY5711" fmla="*/ 6377714 h 14570476"/>
              <a:gd name="connsiteX5712" fmla="*/ 12774181 w 22290864"/>
              <a:gd name="connsiteY5712" fmla="*/ 6514508 h 14570476"/>
              <a:gd name="connsiteX5713" fmla="*/ 12836398 w 22290864"/>
              <a:gd name="connsiteY5713" fmla="*/ 6698002 h 14570476"/>
              <a:gd name="connsiteX5714" fmla="*/ 13045070 w 22290864"/>
              <a:gd name="connsiteY5714" fmla="*/ 6813612 h 14570476"/>
              <a:gd name="connsiteX5715" fmla="*/ 13190396 w 22290864"/>
              <a:gd name="connsiteY5715" fmla="*/ 6786771 h 14570476"/>
              <a:gd name="connsiteX5716" fmla="*/ 13291825 w 22290864"/>
              <a:gd name="connsiteY5716" fmla="*/ 6730932 h 14570476"/>
              <a:gd name="connsiteX5717" fmla="*/ 13614856 w 22290864"/>
              <a:gd name="connsiteY5717" fmla="*/ 6625083 h 14570476"/>
              <a:gd name="connsiteX5718" fmla="*/ 14210508 w 22290864"/>
              <a:gd name="connsiteY5718" fmla="*/ 6772380 h 14570476"/>
              <a:gd name="connsiteX5719" fmla="*/ 14443945 w 22290864"/>
              <a:gd name="connsiteY5719" fmla="*/ 6839047 h 14570476"/>
              <a:gd name="connsiteX5720" fmla="*/ 14512636 w 22290864"/>
              <a:gd name="connsiteY5720" fmla="*/ 6858508 h 14570476"/>
              <a:gd name="connsiteX5721" fmla="*/ 14508249 w 22290864"/>
              <a:gd name="connsiteY5721" fmla="*/ 6886175 h 14570476"/>
              <a:gd name="connsiteX5722" fmla="*/ 14493350 w 22290864"/>
              <a:gd name="connsiteY5722" fmla="*/ 7612028 h 14570476"/>
              <a:gd name="connsiteX5723" fmla="*/ 14495181 w 22290864"/>
              <a:gd name="connsiteY5723" fmla="*/ 7687169 h 14570476"/>
              <a:gd name="connsiteX5724" fmla="*/ 14338860 w 22290864"/>
              <a:gd name="connsiteY5724" fmla="*/ 7610644 h 14570476"/>
              <a:gd name="connsiteX5725" fmla="*/ 14124452 w 22290864"/>
              <a:gd name="connsiteY5725" fmla="*/ 7534465 h 14570476"/>
              <a:gd name="connsiteX5726" fmla="*/ 13977120 w 22290864"/>
              <a:gd name="connsiteY5726" fmla="*/ 7630855 h 14570476"/>
              <a:gd name="connsiteX5727" fmla="*/ 13929070 w 22290864"/>
              <a:gd name="connsiteY5727" fmla="*/ 7762607 h 14570476"/>
              <a:gd name="connsiteX5728" fmla="*/ 14118783 w 22290864"/>
              <a:gd name="connsiteY5728" fmla="*/ 8252489 h 14570476"/>
              <a:gd name="connsiteX5729" fmla="*/ 14240781 w 22290864"/>
              <a:gd name="connsiteY5729" fmla="*/ 8266175 h 14570476"/>
              <a:gd name="connsiteX5730" fmla="*/ 14416993 w 22290864"/>
              <a:gd name="connsiteY5730" fmla="*/ 8133594 h 14570476"/>
              <a:gd name="connsiteX5731" fmla="*/ 14528528 w 22290864"/>
              <a:gd name="connsiteY5731" fmla="*/ 8007777 h 14570476"/>
              <a:gd name="connsiteX5732" fmla="*/ 14553281 w 22290864"/>
              <a:gd name="connsiteY5732" fmla="*/ 7989596 h 14570476"/>
              <a:gd name="connsiteX5733" fmla="*/ 14559858 w 22290864"/>
              <a:gd name="connsiteY5733" fmla="*/ 8013940 h 14570476"/>
              <a:gd name="connsiteX5734" fmla="*/ 14587433 w 22290864"/>
              <a:gd name="connsiteY5734" fmla="*/ 8115905 h 14570476"/>
              <a:gd name="connsiteX5735" fmla="*/ 14817951 w 22290864"/>
              <a:gd name="connsiteY5735" fmla="*/ 8706444 h 14570476"/>
              <a:gd name="connsiteX5736" fmla="*/ 14851513 w 22290864"/>
              <a:gd name="connsiteY5736" fmla="*/ 8773259 h 14570476"/>
              <a:gd name="connsiteX5737" fmla="*/ 14787199 w 22290864"/>
              <a:gd name="connsiteY5737" fmla="*/ 8824176 h 14570476"/>
              <a:gd name="connsiteX5738" fmla="*/ 14012752 w 22290864"/>
              <a:gd name="connsiteY5738" fmla="*/ 9304437 h 14570476"/>
              <a:gd name="connsiteX5739" fmla="*/ 13765379 w 22290864"/>
              <a:gd name="connsiteY5739" fmla="*/ 9288218 h 14570476"/>
              <a:gd name="connsiteX5740" fmla="*/ 13462068 w 22290864"/>
              <a:gd name="connsiteY5740" fmla="*/ 9315713 h 14570476"/>
              <a:gd name="connsiteX5741" fmla="*/ 13337173 w 22290864"/>
              <a:gd name="connsiteY5741" fmla="*/ 9531770 h 14570476"/>
              <a:gd name="connsiteX5742" fmla="*/ 13378959 w 22290864"/>
              <a:gd name="connsiteY5742" fmla="*/ 9775478 h 14570476"/>
              <a:gd name="connsiteX5743" fmla="*/ 13763624 w 22290864"/>
              <a:gd name="connsiteY5743" fmla="*/ 10177626 h 14570476"/>
              <a:gd name="connsiteX5744" fmla="*/ 13886450 w 22290864"/>
              <a:gd name="connsiteY5744" fmla="*/ 10184921 h 14570476"/>
              <a:gd name="connsiteX5745" fmla="*/ 14090602 w 22290864"/>
              <a:gd name="connsiteY5745" fmla="*/ 10033131 h 14570476"/>
              <a:gd name="connsiteX5746" fmla="*/ 14143397 w 22290864"/>
              <a:gd name="connsiteY5746" fmla="*/ 9867404 h 14570476"/>
              <a:gd name="connsiteX5747" fmla="*/ 14206808 w 22290864"/>
              <a:gd name="connsiteY5747" fmla="*/ 9690725 h 14570476"/>
              <a:gd name="connsiteX5748" fmla="*/ 14409208 w 22290864"/>
              <a:gd name="connsiteY5748" fmla="*/ 9497905 h 14570476"/>
              <a:gd name="connsiteX5749" fmla="*/ 14682328 w 22290864"/>
              <a:gd name="connsiteY5749" fmla="*/ 9341979 h 14570476"/>
              <a:gd name="connsiteX5750" fmla="*/ 14996165 w 22290864"/>
              <a:gd name="connsiteY5750" fmla="*/ 9168499 h 14570476"/>
              <a:gd name="connsiteX5751" fmla="*/ 15078432 w 22290864"/>
              <a:gd name="connsiteY5751" fmla="*/ 9127001 h 14570476"/>
              <a:gd name="connsiteX5752" fmla="*/ 15121568 w 22290864"/>
              <a:gd name="connsiteY5752" fmla="*/ 9176796 h 14570476"/>
              <a:gd name="connsiteX5753" fmla="*/ 15590368 w 22290864"/>
              <a:gd name="connsiteY5753" fmla="*/ 9654870 h 14570476"/>
              <a:gd name="connsiteX5754" fmla="*/ 15638989 w 22290864"/>
              <a:gd name="connsiteY5754" fmla="*/ 9694594 h 14570476"/>
              <a:gd name="connsiteX5755" fmla="*/ 15620822 w 22290864"/>
              <a:gd name="connsiteY5755" fmla="*/ 9706358 h 14570476"/>
              <a:gd name="connsiteX5756" fmla="*/ 15446598 w 22290864"/>
              <a:gd name="connsiteY5756" fmla="*/ 9763625 h 14570476"/>
              <a:gd name="connsiteX5757" fmla="*/ 15237706 w 22290864"/>
              <a:gd name="connsiteY5757" fmla="*/ 9868168 h 14570476"/>
              <a:gd name="connsiteX5758" fmla="*/ 15258982 w 22290864"/>
              <a:gd name="connsiteY5758" fmla="*/ 10154801 h 14570476"/>
              <a:gd name="connsiteX5759" fmla="*/ 15400887 w 22290864"/>
              <a:gd name="connsiteY5759" fmla="*/ 10295795 h 14570476"/>
              <a:gd name="connsiteX5760" fmla="*/ 15703511 w 22290864"/>
              <a:gd name="connsiteY5760" fmla="*/ 10387606 h 14570476"/>
              <a:gd name="connsiteX5761" fmla="*/ 15841058 w 22290864"/>
              <a:gd name="connsiteY5761" fmla="*/ 10295778 h 14570476"/>
              <a:gd name="connsiteX5762" fmla="*/ 15872548 w 22290864"/>
              <a:gd name="connsiteY5762" fmla="*/ 10103906 h 14570476"/>
              <a:gd name="connsiteX5763" fmla="*/ 15862497 w 22290864"/>
              <a:gd name="connsiteY5763" fmla="*/ 9919157 h 14570476"/>
              <a:gd name="connsiteX5764" fmla="*/ 15917167 w 22290864"/>
              <a:gd name="connsiteY5764" fmla="*/ 9887677 h 14570476"/>
              <a:gd name="connsiteX5765" fmla="*/ 16588556 w 22290864"/>
              <a:gd name="connsiteY5765" fmla="*/ 10196447 h 14570476"/>
              <a:gd name="connsiteX5766" fmla="*/ 16656886 w 22290864"/>
              <a:gd name="connsiteY5766" fmla="*/ 10222218 h 14570476"/>
              <a:gd name="connsiteX5767" fmla="*/ 16582605 w 22290864"/>
              <a:gd name="connsiteY5767" fmla="*/ 10671817 h 14570476"/>
              <a:gd name="connsiteX5768" fmla="*/ 16430027 w 22290864"/>
              <a:gd name="connsiteY5768" fmla="*/ 11244899 h 14570476"/>
              <a:gd name="connsiteX5769" fmla="*/ 16244606 w 22290864"/>
              <a:gd name="connsiteY5769" fmla="*/ 11405011 h 14570476"/>
              <a:gd name="connsiteX5770" fmla="*/ 16093362 w 22290864"/>
              <a:gd name="connsiteY5770" fmla="*/ 11531870 h 14570476"/>
              <a:gd name="connsiteX5771" fmla="*/ 16047160 w 22290864"/>
              <a:gd name="connsiteY5771" fmla="*/ 11741643 h 14570476"/>
              <a:gd name="connsiteX5772" fmla="*/ 16188600 w 22290864"/>
              <a:gd name="connsiteY5772" fmla="*/ 11949999 h 14570476"/>
              <a:gd name="connsiteX5773" fmla="*/ 16650609 w 22290864"/>
              <a:gd name="connsiteY5773" fmla="*/ 12091378 h 14570476"/>
              <a:gd name="connsiteX5774" fmla="*/ 16733248 w 22290864"/>
              <a:gd name="connsiteY5774" fmla="*/ 12080094 h 14570476"/>
              <a:gd name="connsiteX5775" fmla="*/ 4255997 w 22290864"/>
              <a:gd name="connsiteY5775" fmla="*/ 14565259 h 14570476"/>
              <a:gd name="connsiteX5776" fmla="*/ 4562426 w 22290864"/>
              <a:gd name="connsiteY5776" fmla="*/ 14356573 h 14570476"/>
              <a:gd name="connsiteX5777" fmla="*/ 4570472 w 22290864"/>
              <a:gd name="connsiteY5777" fmla="*/ 14211553 h 14570476"/>
              <a:gd name="connsiteX5778" fmla="*/ 4490659 w 22290864"/>
              <a:gd name="connsiteY5778" fmla="*/ 14042470 h 14570476"/>
              <a:gd name="connsiteX5779" fmla="*/ 4359437 w 22290864"/>
              <a:gd name="connsiteY5779" fmla="*/ 13731185 h 14570476"/>
              <a:gd name="connsiteX5780" fmla="*/ 4462256 w 22290864"/>
              <a:gd name="connsiteY5780" fmla="*/ 13164294 h 14570476"/>
              <a:gd name="connsiteX5781" fmla="*/ 4561842 w 22290864"/>
              <a:gd name="connsiteY5781" fmla="*/ 12756105 h 14570476"/>
              <a:gd name="connsiteX5782" fmla="*/ 4613544 w 22290864"/>
              <a:gd name="connsiteY5782" fmla="*/ 12758477 h 14570476"/>
              <a:gd name="connsiteX5783" fmla="*/ 5310921 w 22290864"/>
              <a:gd name="connsiteY5783" fmla="*/ 12732437 h 14570476"/>
              <a:gd name="connsiteX5784" fmla="*/ 5363820 w 22290864"/>
              <a:gd name="connsiteY5784" fmla="*/ 12724923 h 14570476"/>
              <a:gd name="connsiteX5785" fmla="*/ 5361179 w 22290864"/>
              <a:gd name="connsiteY5785" fmla="*/ 12755741 h 14570476"/>
              <a:gd name="connsiteX5786" fmla="*/ 5285155 w 22290864"/>
              <a:gd name="connsiteY5786" fmla="*/ 12935727 h 14570476"/>
              <a:gd name="connsiteX5787" fmla="*/ 5226562 w 22290864"/>
              <a:gd name="connsiteY5787" fmla="*/ 13160874 h 14570476"/>
              <a:gd name="connsiteX5788" fmla="*/ 5309536 w 22290864"/>
              <a:gd name="connsiteY5788" fmla="*/ 13283225 h 14570476"/>
              <a:gd name="connsiteX5789" fmla="*/ 5446432 w 22290864"/>
              <a:gd name="connsiteY5789" fmla="*/ 13334300 h 14570476"/>
              <a:gd name="connsiteX5790" fmla="*/ 5934497 w 22290864"/>
              <a:gd name="connsiteY5790" fmla="*/ 13131413 h 14570476"/>
              <a:gd name="connsiteX5791" fmla="*/ 5944489 w 22290864"/>
              <a:gd name="connsiteY5791" fmla="*/ 13001062 h 14570476"/>
              <a:gd name="connsiteX5792" fmla="*/ 5891768 w 22290864"/>
              <a:gd name="connsiteY5792" fmla="*/ 12895554 h 14570476"/>
              <a:gd name="connsiteX5793" fmla="*/ 5803087 w 22290864"/>
              <a:gd name="connsiteY5793" fmla="*/ 12828411 h 14570476"/>
              <a:gd name="connsiteX5794" fmla="*/ 5704603 w 22290864"/>
              <a:gd name="connsiteY5794" fmla="*/ 12752840 h 14570476"/>
              <a:gd name="connsiteX5795" fmla="*/ 5640594 w 22290864"/>
              <a:gd name="connsiteY5795" fmla="*/ 12668777 h 14570476"/>
              <a:gd name="connsiteX5796" fmla="*/ 5690833 w 22290864"/>
              <a:gd name="connsiteY5796" fmla="*/ 12649504 h 14570476"/>
              <a:gd name="connsiteX5797" fmla="*/ 6382520 w 22290864"/>
              <a:gd name="connsiteY5797" fmla="*/ 12355523 h 14570476"/>
              <a:gd name="connsiteX5798" fmla="*/ 6416085 w 22290864"/>
              <a:gd name="connsiteY5798" fmla="*/ 12336934 h 14570476"/>
              <a:gd name="connsiteX5799" fmla="*/ 6539690 w 22290864"/>
              <a:gd name="connsiteY5799" fmla="*/ 12491637 h 14570476"/>
              <a:gd name="connsiteX5800" fmla="*/ 6947688 w 22290864"/>
              <a:gd name="connsiteY5800" fmla="*/ 13018410 h 14570476"/>
              <a:gd name="connsiteX5801" fmla="*/ 7042309 w 22290864"/>
              <a:gd name="connsiteY5801" fmla="*/ 13259000 h 14570476"/>
              <a:gd name="connsiteX5802" fmla="*/ 7024641 w 22290864"/>
              <a:gd name="connsiteY5802" fmla="*/ 13470760 h 14570476"/>
              <a:gd name="connsiteX5803" fmla="*/ 7095077 w 22290864"/>
              <a:gd name="connsiteY5803" fmla="*/ 13778983 h 14570476"/>
              <a:gd name="connsiteX5804" fmla="*/ 7453095 w 22290864"/>
              <a:gd name="connsiteY5804" fmla="*/ 13839057 h 14570476"/>
              <a:gd name="connsiteX5805" fmla="*/ 7795321 w 22290864"/>
              <a:gd name="connsiteY5805" fmla="*/ 13621457 h 14570476"/>
              <a:gd name="connsiteX5806" fmla="*/ 7904859 w 22290864"/>
              <a:gd name="connsiteY5806" fmla="*/ 13446931 h 14570476"/>
              <a:gd name="connsiteX5807" fmla="*/ 7854014 w 22290864"/>
              <a:gd name="connsiteY5807" fmla="*/ 13160026 h 14570476"/>
              <a:gd name="connsiteX5808" fmla="*/ 7608437 w 22290864"/>
              <a:gd name="connsiteY5808" fmla="*/ 13045991 h 14570476"/>
              <a:gd name="connsiteX5809" fmla="*/ 7386128 w 22290864"/>
              <a:gd name="connsiteY5809" fmla="*/ 12974077 h 14570476"/>
              <a:gd name="connsiteX5810" fmla="*/ 7170700 w 22290864"/>
              <a:gd name="connsiteY5810" fmla="*/ 12747447 h 14570476"/>
              <a:gd name="connsiteX5811" fmla="*/ 6761569 w 22290864"/>
              <a:gd name="connsiteY5811" fmla="*/ 12097306 h 14570476"/>
              <a:gd name="connsiteX5812" fmla="*/ 6815292 w 22290864"/>
              <a:gd name="connsiteY5812" fmla="*/ 12049428 h 14570476"/>
              <a:gd name="connsiteX5813" fmla="*/ 7316706 w 22290864"/>
              <a:gd name="connsiteY5813" fmla="*/ 11504922 h 14570476"/>
              <a:gd name="connsiteX5814" fmla="*/ 7384421 w 22290864"/>
              <a:gd name="connsiteY5814" fmla="*/ 11496113 h 14570476"/>
              <a:gd name="connsiteX5815" fmla="*/ 7444439 w 22290864"/>
              <a:gd name="connsiteY5815" fmla="*/ 11656629 h 14570476"/>
              <a:gd name="connsiteX5816" fmla="*/ 7479015 w 22290864"/>
              <a:gd name="connsiteY5816" fmla="*/ 11766929 h 14570476"/>
              <a:gd name="connsiteX5817" fmla="*/ 7717401 w 22290864"/>
              <a:gd name="connsiteY5817" fmla="*/ 11871948 h 14570476"/>
              <a:gd name="connsiteX5818" fmla="*/ 8051682 w 22290864"/>
              <a:gd name="connsiteY5818" fmla="*/ 11432592 h 14570476"/>
              <a:gd name="connsiteX5819" fmla="*/ 8020020 w 22290864"/>
              <a:gd name="connsiteY5819" fmla="*/ 11286604 h 14570476"/>
              <a:gd name="connsiteX5820" fmla="*/ 7924524 w 22290864"/>
              <a:gd name="connsiteY5820" fmla="*/ 11204519 h 14570476"/>
              <a:gd name="connsiteX5821" fmla="*/ 7707877 w 22290864"/>
              <a:gd name="connsiteY5821" fmla="*/ 11206185 h 14570476"/>
              <a:gd name="connsiteX5822" fmla="*/ 7607748 w 22290864"/>
              <a:gd name="connsiteY5822" fmla="*/ 11221990 h 14570476"/>
              <a:gd name="connsiteX5823" fmla="*/ 7510243 w 22290864"/>
              <a:gd name="connsiteY5823" fmla="*/ 11211445 h 14570476"/>
              <a:gd name="connsiteX5824" fmla="*/ 7553425 w 22290864"/>
              <a:gd name="connsiteY5824" fmla="*/ 11115471 h 14570476"/>
              <a:gd name="connsiteX5825" fmla="*/ 7714171 w 22290864"/>
              <a:gd name="connsiteY5825" fmla="*/ 10740822 h 14570476"/>
              <a:gd name="connsiteX5826" fmla="*/ 7786522 w 22290864"/>
              <a:gd name="connsiteY5826" fmla="*/ 10503631 h 14570476"/>
              <a:gd name="connsiteX5827" fmla="*/ 7791023 w 22290864"/>
              <a:gd name="connsiteY5827" fmla="*/ 10484069 h 14570476"/>
              <a:gd name="connsiteX5828" fmla="*/ 7864690 w 22290864"/>
              <a:gd name="connsiteY5828" fmla="*/ 10492457 h 14570476"/>
              <a:gd name="connsiteX5829" fmla="*/ 8399270 w 22290864"/>
              <a:gd name="connsiteY5829" fmla="*/ 10555819 h 14570476"/>
              <a:gd name="connsiteX5830" fmla="*/ 8765217 w 22290864"/>
              <a:gd name="connsiteY5830" fmla="*/ 10628175 h 14570476"/>
              <a:gd name="connsiteX5831" fmla="*/ 8806053 w 22290864"/>
              <a:gd name="connsiteY5831" fmla="*/ 10647775 h 14570476"/>
              <a:gd name="connsiteX5832" fmla="*/ 8921071 w 22290864"/>
              <a:gd name="connsiteY5832" fmla="*/ 10743297 h 14570476"/>
              <a:gd name="connsiteX5833" fmla="*/ 8997268 w 22290864"/>
              <a:gd name="connsiteY5833" fmla="*/ 10841770 h 14570476"/>
              <a:gd name="connsiteX5834" fmla="*/ 9071270 w 22290864"/>
              <a:gd name="connsiteY5834" fmla="*/ 10936619 h 14570476"/>
              <a:gd name="connsiteX5835" fmla="*/ 9337084 w 22290864"/>
              <a:gd name="connsiteY5835" fmla="*/ 11014135 h 14570476"/>
              <a:gd name="connsiteX5836" fmla="*/ 9545418 w 22290864"/>
              <a:gd name="connsiteY5836" fmla="*/ 10854326 h 14570476"/>
              <a:gd name="connsiteX5837" fmla="*/ 9637384 w 22290864"/>
              <a:gd name="connsiteY5837" fmla="*/ 10289552 h 14570476"/>
              <a:gd name="connsiteX5838" fmla="*/ 9488104 w 22290864"/>
              <a:gd name="connsiteY5838" fmla="*/ 10080567 h 14570476"/>
              <a:gd name="connsiteX5839" fmla="*/ 9277936 w 22290864"/>
              <a:gd name="connsiteY5839" fmla="*/ 10057758 h 14570476"/>
              <a:gd name="connsiteX5840" fmla="*/ 9107552 w 22290864"/>
              <a:gd name="connsiteY5840" fmla="*/ 10148535 h 14570476"/>
              <a:gd name="connsiteX5841" fmla="*/ 8886949 w 22290864"/>
              <a:gd name="connsiteY5841" fmla="*/ 10254117 h 14570476"/>
              <a:gd name="connsiteX5842" fmla="*/ 8460988 w 22290864"/>
              <a:gd name="connsiteY5842" fmla="*/ 10209429 h 14570476"/>
              <a:gd name="connsiteX5843" fmla="*/ 7870140 w 22290864"/>
              <a:gd name="connsiteY5843" fmla="*/ 10071927 h 14570476"/>
              <a:gd name="connsiteX5844" fmla="*/ 7869911 w 22290864"/>
              <a:gd name="connsiteY5844" fmla="*/ 10031458 h 14570476"/>
              <a:gd name="connsiteX5845" fmla="*/ 7855108 w 22290864"/>
              <a:gd name="connsiteY5845" fmla="*/ 9343883 h 14570476"/>
              <a:gd name="connsiteX5846" fmla="*/ 7842163 w 22290864"/>
              <a:gd name="connsiteY5846" fmla="*/ 9247226 h 14570476"/>
              <a:gd name="connsiteX5847" fmla="*/ 7839879 w 22290864"/>
              <a:gd name="connsiteY5847" fmla="*/ 9229544 h 14570476"/>
              <a:gd name="connsiteX5848" fmla="*/ 7864014 w 22290864"/>
              <a:gd name="connsiteY5848" fmla="*/ 9233008 h 14570476"/>
              <a:gd name="connsiteX5849" fmla="*/ 8026528 w 22290864"/>
              <a:gd name="connsiteY5849" fmla="*/ 9304724 h 14570476"/>
              <a:gd name="connsiteX5850" fmla="*/ 8183225 w 22290864"/>
              <a:gd name="connsiteY5850" fmla="*/ 9375012 h 14570476"/>
              <a:gd name="connsiteX5851" fmla="*/ 8358131 w 22290864"/>
              <a:gd name="connsiteY5851" fmla="*/ 9307248 h 14570476"/>
              <a:gd name="connsiteX5852" fmla="*/ 8346750 w 22290864"/>
              <a:gd name="connsiteY5852" fmla="*/ 8771369 h 14570476"/>
              <a:gd name="connsiteX5853" fmla="*/ 8248885 w 22290864"/>
              <a:gd name="connsiteY5853" fmla="*/ 8668186 h 14570476"/>
              <a:gd name="connsiteX5854" fmla="*/ 8061273 w 22290864"/>
              <a:gd name="connsiteY5854" fmla="*/ 8654006 h 14570476"/>
              <a:gd name="connsiteX5855" fmla="*/ 7924905 w 22290864"/>
              <a:gd name="connsiteY5855" fmla="*/ 8785844 h 14570476"/>
              <a:gd name="connsiteX5856" fmla="*/ 7848717 w 22290864"/>
              <a:gd name="connsiteY5856" fmla="*/ 8886200 h 14570476"/>
              <a:gd name="connsiteX5857" fmla="*/ 7777231 w 22290864"/>
              <a:gd name="connsiteY5857" fmla="*/ 8943594 h 14570476"/>
              <a:gd name="connsiteX5858" fmla="*/ 7756271 w 22290864"/>
              <a:gd name="connsiteY5858" fmla="*/ 8878286 h 14570476"/>
              <a:gd name="connsiteX5859" fmla="*/ 7491083 w 22290864"/>
              <a:gd name="connsiteY5859" fmla="*/ 8251183 h 14570476"/>
              <a:gd name="connsiteX5860" fmla="*/ 7460213 w 22290864"/>
              <a:gd name="connsiteY5860" fmla="*/ 8178503 h 14570476"/>
              <a:gd name="connsiteX5861" fmla="*/ 7588671 w 22290864"/>
              <a:gd name="connsiteY5861" fmla="*/ 8076959 h 14570476"/>
              <a:gd name="connsiteX5862" fmla="*/ 8175810 w 22290864"/>
              <a:gd name="connsiteY5862" fmla="*/ 7633576 h 14570476"/>
              <a:gd name="connsiteX5863" fmla="*/ 8405479 w 22290864"/>
              <a:gd name="connsiteY5863" fmla="*/ 7580198 h 14570476"/>
              <a:gd name="connsiteX5864" fmla="*/ 8532938 w 22290864"/>
              <a:gd name="connsiteY5864" fmla="*/ 7595636 h 14570476"/>
              <a:gd name="connsiteX5865" fmla="*/ 8734583 w 22290864"/>
              <a:gd name="connsiteY5865" fmla="*/ 7603548 h 14570476"/>
              <a:gd name="connsiteX5866" fmla="*/ 8907375 w 22290864"/>
              <a:gd name="connsiteY5866" fmla="*/ 7477887 h 14570476"/>
              <a:gd name="connsiteX5867" fmla="*/ 8950026 w 22290864"/>
              <a:gd name="connsiteY5867" fmla="*/ 7282447 h 14570476"/>
              <a:gd name="connsiteX5868" fmla="*/ 8793719 w 22290864"/>
              <a:gd name="connsiteY5868" fmla="*/ 6919493 h 14570476"/>
              <a:gd name="connsiteX5869" fmla="*/ 8637579 w 22290864"/>
              <a:gd name="connsiteY5869" fmla="*/ 6777308 h 14570476"/>
              <a:gd name="connsiteX5870" fmla="*/ 8529385 w 22290864"/>
              <a:gd name="connsiteY5870" fmla="*/ 6718016 h 14570476"/>
              <a:gd name="connsiteX5871" fmla="*/ 8372781 w 22290864"/>
              <a:gd name="connsiteY5871" fmla="*/ 6708834 h 14570476"/>
              <a:gd name="connsiteX5872" fmla="*/ 8285222 w 22290864"/>
              <a:gd name="connsiteY5872" fmla="*/ 6743769 h 14570476"/>
              <a:gd name="connsiteX5873" fmla="*/ 8185115 w 22290864"/>
              <a:gd name="connsiteY5873" fmla="*/ 6849197 h 14570476"/>
              <a:gd name="connsiteX5874" fmla="*/ 8126827 w 22290864"/>
              <a:gd name="connsiteY5874" fmla="*/ 7049893 h 14570476"/>
              <a:gd name="connsiteX5875" fmla="*/ 7964702 w 22290864"/>
              <a:gd name="connsiteY5875" fmla="*/ 7359265 h 14570476"/>
              <a:gd name="connsiteX5876" fmla="*/ 7478148 w 22290864"/>
              <a:gd name="connsiteY5876" fmla="*/ 7679599 h 14570476"/>
              <a:gd name="connsiteX5877" fmla="*/ 7274120 w 22290864"/>
              <a:gd name="connsiteY5877" fmla="*/ 7806839 h 14570476"/>
              <a:gd name="connsiteX5878" fmla="*/ 7215523 w 22290864"/>
              <a:gd name="connsiteY5878" fmla="*/ 7843802 h 14570476"/>
              <a:gd name="connsiteX5879" fmla="*/ 7187855 w 22290864"/>
              <a:gd name="connsiteY5879" fmla="*/ 7809546 h 14570476"/>
              <a:gd name="connsiteX5880" fmla="*/ 6650791 w 22290864"/>
              <a:gd name="connsiteY5880" fmla="*/ 7302726 h 14570476"/>
              <a:gd name="connsiteX5881" fmla="*/ 6585578 w 22290864"/>
              <a:gd name="connsiteY5881" fmla="*/ 7254306 h 14570476"/>
              <a:gd name="connsiteX5882" fmla="*/ 6609345 w 22290864"/>
              <a:gd name="connsiteY5882" fmla="*/ 7237936 h 14570476"/>
              <a:gd name="connsiteX5883" fmla="*/ 6768719 w 22290864"/>
              <a:gd name="connsiteY5883" fmla="*/ 7174377 h 14570476"/>
              <a:gd name="connsiteX5884" fmla="*/ 6968158 w 22290864"/>
              <a:gd name="connsiteY5884" fmla="*/ 7063283 h 14570476"/>
              <a:gd name="connsiteX5885" fmla="*/ 6993199 w 22290864"/>
              <a:gd name="connsiteY5885" fmla="*/ 6888660 h 14570476"/>
              <a:gd name="connsiteX5886" fmla="*/ 6791444 w 22290864"/>
              <a:gd name="connsiteY5886" fmla="*/ 6646570 h 14570476"/>
              <a:gd name="connsiteX5887" fmla="*/ 6490389 w 22290864"/>
              <a:gd name="connsiteY5887" fmla="*/ 6568105 h 14570476"/>
              <a:gd name="connsiteX5888" fmla="*/ 6339152 w 22290864"/>
              <a:gd name="connsiteY5888" fmla="*/ 6678242 h 14570476"/>
              <a:gd name="connsiteX5889" fmla="*/ 6331460 w 22290864"/>
              <a:gd name="connsiteY5889" fmla="*/ 6905257 h 14570476"/>
              <a:gd name="connsiteX5890" fmla="*/ 6346202 w 22290864"/>
              <a:gd name="connsiteY5890" fmla="*/ 7015928 h 14570476"/>
              <a:gd name="connsiteX5891" fmla="*/ 6336523 w 22290864"/>
              <a:gd name="connsiteY5891" fmla="*/ 7096073 h 14570476"/>
              <a:gd name="connsiteX5892" fmla="*/ 6270791 w 22290864"/>
              <a:gd name="connsiteY5892" fmla="*/ 7063567 h 14570476"/>
              <a:gd name="connsiteX5893" fmla="*/ 5624753 w 22290864"/>
              <a:gd name="connsiteY5893" fmla="*/ 6811159 h 14570476"/>
              <a:gd name="connsiteX5894" fmla="*/ 5572454 w 22290864"/>
              <a:gd name="connsiteY5894" fmla="*/ 6795529 h 14570476"/>
              <a:gd name="connsiteX5895" fmla="*/ 5632157 w 22290864"/>
              <a:gd name="connsiteY5895" fmla="*/ 6285448 h 14570476"/>
              <a:gd name="connsiteX5896" fmla="*/ 5741951 w 22290864"/>
              <a:gd name="connsiteY5896" fmla="*/ 5802488 h 14570476"/>
              <a:gd name="connsiteX5897" fmla="*/ 5933454 w 22290864"/>
              <a:gd name="connsiteY5897" fmla="*/ 5621421 h 14570476"/>
              <a:gd name="connsiteX5898" fmla="*/ 6066284 w 22290864"/>
              <a:gd name="connsiteY5898" fmla="*/ 5495192 h 14570476"/>
              <a:gd name="connsiteX5899" fmla="*/ 6098032 w 22290864"/>
              <a:gd name="connsiteY5899" fmla="*/ 5420009 h 14570476"/>
              <a:gd name="connsiteX5900" fmla="*/ 5854413 w 22290864"/>
              <a:gd name="connsiteY5900" fmla="*/ 5033898 h 14570476"/>
              <a:gd name="connsiteX5901" fmla="*/ 5377001 w 22290864"/>
              <a:gd name="connsiteY5901" fmla="*/ 4986437 h 14570476"/>
              <a:gd name="connsiteX5902" fmla="*/ 5241191 w 22290864"/>
              <a:gd name="connsiteY5902" fmla="*/ 5046379 h 14570476"/>
              <a:gd name="connsiteX5903" fmla="*/ 5175210 w 22290864"/>
              <a:gd name="connsiteY5903" fmla="*/ 5427043 h 14570476"/>
              <a:gd name="connsiteX5904" fmla="*/ 5240047 w 22290864"/>
              <a:gd name="connsiteY5904" fmla="*/ 5528431 h 14570476"/>
              <a:gd name="connsiteX5905" fmla="*/ 5332451 w 22290864"/>
              <a:gd name="connsiteY5905" fmla="*/ 5712178 h 14570476"/>
              <a:gd name="connsiteX5906" fmla="*/ 5271122 w 22290864"/>
              <a:gd name="connsiteY5906" fmla="*/ 6262117 h 14570476"/>
              <a:gd name="connsiteX5907" fmla="*/ 5239151 w 22290864"/>
              <a:gd name="connsiteY5907" fmla="*/ 6401566 h 14570476"/>
              <a:gd name="connsiteX5908" fmla="*/ 5191025 w 22290864"/>
              <a:gd name="connsiteY5908" fmla="*/ 6609234 h 14570476"/>
              <a:gd name="connsiteX5909" fmla="*/ 5163363 w 22290864"/>
              <a:gd name="connsiteY5909" fmla="*/ 6726759 h 14570476"/>
              <a:gd name="connsiteX5910" fmla="*/ 5119502 w 22290864"/>
              <a:gd name="connsiteY5910" fmla="*/ 6722612 h 14570476"/>
              <a:gd name="connsiteX5911" fmla="*/ 4423704 w 22290864"/>
              <a:gd name="connsiteY5911" fmla="*/ 6743488 h 14570476"/>
              <a:gd name="connsiteX5912" fmla="*/ 4355625 w 22290864"/>
              <a:gd name="connsiteY5912" fmla="*/ 6743105 h 14570476"/>
              <a:gd name="connsiteX5913" fmla="*/ 4429632 w 22290864"/>
              <a:gd name="connsiteY5913" fmla="*/ 6576968 h 14570476"/>
              <a:gd name="connsiteX5914" fmla="*/ 4487732 w 22290864"/>
              <a:gd name="connsiteY5914" fmla="*/ 6468003 h 14570476"/>
              <a:gd name="connsiteX5915" fmla="*/ 4488502 w 22290864"/>
              <a:gd name="connsiteY5915" fmla="*/ 6357596 h 14570476"/>
              <a:gd name="connsiteX5916" fmla="*/ 4251726 w 22290864"/>
              <a:gd name="connsiteY5916" fmla="*/ 6180786 h 14570476"/>
              <a:gd name="connsiteX5917" fmla="*/ 3779428 w 22290864"/>
              <a:gd name="connsiteY5917" fmla="*/ 6383537 h 14570476"/>
              <a:gd name="connsiteX5918" fmla="*/ 3819352 w 22290864"/>
              <a:gd name="connsiteY5918" fmla="*/ 6617627 h 14570476"/>
              <a:gd name="connsiteX5919" fmla="*/ 3915180 w 22290864"/>
              <a:gd name="connsiteY5919" fmla="*/ 6692082 h 14570476"/>
              <a:gd name="connsiteX5920" fmla="*/ 4044243 w 22290864"/>
              <a:gd name="connsiteY5920" fmla="*/ 6802623 h 14570476"/>
              <a:gd name="connsiteX5921" fmla="*/ 4053925 w 22290864"/>
              <a:gd name="connsiteY5921" fmla="*/ 6816571 h 14570476"/>
              <a:gd name="connsiteX5922" fmla="*/ 3964130 w 22290864"/>
              <a:gd name="connsiteY5922" fmla="*/ 6846175 h 14570476"/>
              <a:gd name="connsiteX5923" fmla="*/ 3327089 w 22290864"/>
              <a:gd name="connsiteY5923" fmla="*/ 7123662 h 14570476"/>
              <a:gd name="connsiteX5924" fmla="*/ 3266551 w 22290864"/>
              <a:gd name="connsiteY5924" fmla="*/ 7156599 h 14570476"/>
              <a:gd name="connsiteX5925" fmla="*/ 2849276 w 22290864"/>
              <a:gd name="connsiteY5925" fmla="*/ 6626775 h 14570476"/>
              <a:gd name="connsiteX5926" fmla="*/ 2673022 w 22290864"/>
              <a:gd name="connsiteY5926" fmla="*/ 6291002 h 14570476"/>
              <a:gd name="connsiteX5927" fmla="*/ 2685907 w 22290864"/>
              <a:gd name="connsiteY5927" fmla="*/ 6082386 h 14570476"/>
              <a:gd name="connsiteX5928" fmla="*/ 2701236 w 22290864"/>
              <a:gd name="connsiteY5928" fmla="*/ 5960440 h 14570476"/>
              <a:gd name="connsiteX5929" fmla="*/ 2666455 w 22290864"/>
              <a:gd name="connsiteY5929" fmla="*/ 5815845 h 14570476"/>
              <a:gd name="connsiteX5930" fmla="*/ 2509412 w 22290864"/>
              <a:gd name="connsiteY5930" fmla="*/ 5684854 h 14570476"/>
              <a:gd name="connsiteX5931" fmla="*/ 1954531 w 22290864"/>
              <a:gd name="connsiteY5931" fmla="*/ 5874713 h 14570476"/>
              <a:gd name="connsiteX5932" fmla="*/ 1867975 w 22290864"/>
              <a:gd name="connsiteY5932" fmla="*/ 5980849 h 14570476"/>
              <a:gd name="connsiteX5933" fmla="*/ 1791508 w 22290864"/>
              <a:gd name="connsiteY5933" fmla="*/ 6158877 h 14570476"/>
              <a:gd name="connsiteX5934" fmla="*/ 1869324 w 22290864"/>
              <a:gd name="connsiteY5934" fmla="*/ 6384386 h 14570476"/>
              <a:gd name="connsiteX5935" fmla="*/ 1995315 w 22290864"/>
              <a:gd name="connsiteY5935" fmla="*/ 6461626 h 14570476"/>
              <a:gd name="connsiteX5936" fmla="*/ 2108068 w 22290864"/>
              <a:gd name="connsiteY5936" fmla="*/ 6487949 h 14570476"/>
              <a:gd name="connsiteX5937" fmla="*/ 2419014 w 22290864"/>
              <a:gd name="connsiteY5937" fmla="*/ 6625301 h 14570476"/>
              <a:gd name="connsiteX5938" fmla="*/ 2763331 w 22290864"/>
              <a:gd name="connsiteY5938" fmla="*/ 7133182 h 14570476"/>
              <a:gd name="connsiteX5939" fmla="*/ 2892290 w 22290864"/>
              <a:gd name="connsiteY5939" fmla="*/ 7338870 h 14570476"/>
              <a:gd name="connsiteX5940" fmla="*/ 2930342 w 22290864"/>
              <a:gd name="connsiteY5940" fmla="*/ 7399278 h 14570476"/>
              <a:gd name="connsiteX5941" fmla="*/ 2908578 w 22290864"/>
              <a:gd name="connsiteY5941" fmla="*/ 7416911 h 14570476"/>
              <a:gd name="connsiteX5942" fmla="*/ 2412048 w 22290864"/>
              <a:gd name="connsiteY5942" fmla="*/ 7946575 h 14570476"/>
              <a:gd name="connsiteX5943" fmla="*/ 2363155 w 22290864"/>
              <a:gd name="connsiteY5943" fmla="*/ 8003663 h 14570476"/>
              <a:gd name="connsiteX5944" fmla="*/ 2298121 w 22290864"/>
              <a:gd name="connsiteY5944" fmla="*/ 7842223 h 14570476"/>
              <a:gd name="connsiteX5945" fmla="*/ 2189672 w 22290864"/>
              <a:gd name="connsiteY5945" fmla="*/ 7642193 h 14570476"/>
              <a:gd name="connsiteX5946" fmla="*/ 2015670 w 22290864"/>
              <a:gd name="connsiteY5946" fmla="*/ 7615316 h 14570476"/>
              <a:gd name="connsiteX5947" fmla="*/ 1891833 w 22290864"/>
              <a:gd name="connsiteY5947" fmla="*/ 7681131 h 14570476"/>
              <a:gd name="connsiteX5948" fmla="*/ 1705239 w 22290864"/>
              <a:gd name="connsiteY5948" fmla="*/ 8172209 h 14570476"/>
              <a:gd name="connsiteX5949" fmla="*/ 1786786 w 22290864"/>
              <a:gd name="connsiteY5949" fmla="*/ 8263977 h 14570476"/>
              <a:gd name="connsiteX5950" fmla="*/ 2006456 w 22290864"/>
              <a:gd name="connsiteY5950" fmla="*/ 8283261 h 14570476"/>
              <a:gd name="connsiteX5951" fmla="*/ 2173523 w 22290864"/>
              <a:gd name="connsiteY5951" fmla="*/ 8264319 h 14570476"/>
              <a:gd name="connsiteX5952" fmla="*/ 2204086 w 22290864"/>
              <a:gd name="connsiteY5952" fmla="*/ 8267358 h 14570476"/>
              <a:gd name="connsiteX5953" fmla="*/ 2192694 w 22290864"/>
              <a:gd name="connsiteY5953" fmla="*/ 8289854 h 14570476"/>
              <a:gd name="connsiteX5954" fmla="*/ 2144999 w 22290864"/>
              <a:gd name="connsiteY5954" fmla="*/ 8384100 h 14570476"/>
              <a:gd name="connsiteX5955" fmla="*/ 1921422 w 22290864"/>
              <a:gd name="connsiteY5955" fmla="*/ 8977302 h 14570476"/>
              <a:gd name="connsiteX5956" fmla="*/ 1901687 w 22290864"/>
              <a:gd name="connsiteY5956" fmla="*/ 9049421 h 14570476"/>
              <a:gd name="connsiteX5957" fmla="*/ 1819821 w 22290864"/>
              <a:gd name="connsiteY5957" fmla="*/ 9044263 h 14570476"/>
              <a:gd name="connsiteX5958" fmla="*/ 922865 w 22290864"/>
              <a:gd name="connsiteY5958" fmla="*/ 8883355 h 14570476"/>
              <a:gd name="connsiteX5959" fmla="*/ 749804 w 22290864"/>
              <a:gd name="connsiteY5959" fmla="*/ 8705853 h 14570476"/>
              <a:gd name="connsiteX5960" fmla="*/ 505925 w 22290864"/>
              <a:gd name="connsiteY5960" fmla="*/ 8523440 h 14570476"/>
              <a:gd name="connsiteX5961" fmla="*/ 268573 w 22290864"/>
              <a:gd name="connsiteY5961" fmla="*/ 8600535 h 14570476"/>
              <a:gd name="connsiteX5962" fmla="*/ 136645 w 22290864"/>
              <a:gd name="connsiteY5962" fmla="*/ 8809664 h 14570476"/>
              <a:gd name="connsiteX5963" fmla="*/ 153663 w 22290864"/>
              <a:gd name="connsiteY5963" fmla="*/ 9365902 h 14570476"/>
              <a:gd name="connsiteX5964" fmla="*/ 240097 w 22290864"/>
              <a:gd name="connsiteY5964" fmla="*/ 9453472 h 14570476"/>
              <a:gd name="connsiteX5965" fmla="*/ 493389 w 22290864"/>
              <a:gd name="connsiteY5965" fmla="*/ 9477162 h 14570476"/>
              <a:gd name="connsiteX5966" fmla="*/ 643478 w 22290864"/>
              <a:gd name="connsiteY5966" fmla="*/ 9389263 h 14570476"/>
              <a:gd name="connsiteX5967" fmla="*/ 808783 w 22290864"/>
              <a:gd name="connsiteY5967" fmla="*/ 9300322 h 14570476"/>
              <a:gd name="connsiteX5968" fmla="*/ 1088215 w 22290864"/>
              <a:gd name="connsiteY5968" fmla="*/ 9292338 h 14570476"/>
              <a:gd name="connsiteX5969" fmla="*/ 1395545 w 22290864"/>
              <a:gd name="connsiteY5969" fmla="*/ 9359080 h 14570476"/>
              <a:gd name="connsiteX5970" fmla="*/ 1744890 w 22290864"/>
              <a:gd name="connsiteY5970" fmla="*/ 9440003 h 14570476"/>
              <a:gd name="connsiteX5971" fmla="*/ 1833803 w 22290864"/>
              <a:gd name="connsiteY5971" fmla="*/ 9464171 h 14570476"/>
              <a:gd name="connsiteX5972" fmla="*/ 1832569 w 22290864"/>
              <a:gd name="connsiteY5972" fmla="*/ 9530040 h 14570476"/>
              <a:gd name="connsiteX5973" fmla="*/ 1861358 w 22290864"/>
              <a:gd name="connsiteY5973" fmla="*/ 10198995 h 14570476"/>
              <a:gd name="connsiteX5974" fmla="*/ 1870935 w 22290864"/>
              <a:gd name="connsiteY5974" fmla="*/ 10261044 h 14570476"/>
              <a:gd name="connsiteX5975" fmla="*/ 1849562 w 22290864"/>
              <a:gd name="connsiteY5975" fmla="*/ 10257641 h 14570476"/>
              <a:gd name="connsiteX5976" fmla="*/ 1681735 w 22290864"/>
              <a:gd name="connsiteY5976" fmla="*/ 10183693 h 14570476"/>
              <a:gd name="connsiteX5977" fmla="*/ 1456521 w 22290864"/>
              <a:gd name="connsiteY5977" fmla="*/ 10121709 h 14570476"/>
              <a:gd name="connsiteX5978" fmla="*/ 1280637 w 22290864"/>
              <a:gd name="connsiteY5978" fmla="*/ 10349033 h 14570476"/>
              <a:gd name="connsiteX5979" fmla="*/ 1291838 w 22290864"/>
              <a:gd name="connsiteY5979" fmla="*/ 10548760 h 14570476"/>
              <a:gd name="connsiteX5980" fmla="*/ 1455417 w 22290864"/>
              <a:gd name="connsiteY5980" fmla="*/ 10819410 h 14570476"/>
              <a:gd name="connsiteX5981" fmla="*/ 1619088 w 22290864"/>
              <a:gd name="connsiteY5981" fmla="*/ 10843133 h 14570476"/>
              <a:gd name="connsiteX5982" fmla="*/ 1770826 w 22290864"/>
              <a:gd name="connsiteY5982" fmla="*/ 10721549 h 14570476"/>
              <a:gd name="connsiteX5983" fmla="*/ 1886913 w 22290864"/>
              <a:gd name="connsiteY5983" fmla="*/ 10577477 h 14570476"/>
              <a:gd name="connsiteX5984" fmla="*/ 1948610 w 22290864"/>
              <a:gd name="connsiteY5984" fmla="*/ 10590636 h 14570476"/>
              <a:gd name="connsiteX5985" fmla="*/ 2241243 w 22290864"/>
              <a:gd name="connsiteY5985" fmla="*/ 11269217 h 14570476"/>
              <a:gd name="connsiteX5986" fmla="*/ 2274807 w 22290864"/>
              <a:gd name="connsiteY5986" fmla="*/ 11334075 h 14570476"/>
              <a:gd name="connsiteX5987" fmla="*/ 1918891 w 22290864"/>
              <a:gd name="connsiteY5987" fmla="*/ 11618646 h 14570476"/>
              <a:gd name="connsiteX5988" fmla="*/ 1422180 w 22290864"/>
              <a:gd name="connsiteY5988" fmla="*/ 11942653 h 14570476"/>
              <a:gd name="connsiteX5989" fmla="*/ 1177243 w 22290864"/>
              <a:gd name="connsiteY5989" fmla="*/ 11937675 h 14570476"/>
              <a:gd name="connsiteX5990" fmla="*/ 979961 w 22290864"/>
              <a:gd name="connsiteY5990" fmla="*/ 11930835 h 14570476"/>
              <a:gd name="connsiteX5991" fmla="*/ 805314 w 22290864"/>
              <a:gd name="connsiteY5991" fmla="*/ 12055888 h 14570476"/>
              <a:gd name="connsiteX5992" fmla="*/ 771119 w 22290864"/>
              <a:gd name="connsiteY5992" fmla="*/ 12305386 h 14570476"/>
              <a:gd name="connsiteX5993" fmla="*/ 1020041 w 22290864"/>
              <a:gd name="connsiteY5993" fmla="*/ 12719486 h 14570476"/>
              <a:gd name="connsiteX5994" fmla="*/ 1089026 w 22290864"/>
              <a:gd name="connsiteY5994" fmla="*/ 12766365 h 14570476"/>
              <a:gd name="connsiteX5995" fmla="*/ 1340562 w 22290864"/>
              <a:gd name="connsiteY5995" fmla="*/ 12824793 h 14570476"/>
              <a:gd name="connsiteX5996" fmla="*/ 1519931 w 22290864"/>
              <a:gd name="connsiteY5996" fmla="*/ 12699358 h 14570476"/>
              <a:gd name="connsiteX5997" fmla="*/ 1580121 w 22290864"/>
              <a:gd name="connsiteY5997" fmla="*/ 12511624 h 14570476"/>
              <a:gd name="connsiteX5998" fmla="*/ 1636874 w 22290864"/>
              <a:gd name="connsiteY5998" fmla="*/ 12317799 h 14570476"/>
              <a:gd name="connsiteX5999" fmla="*/ 1807128 w 22290864"/>
              <a:gd name="connsiteY5999" fmla="*/ 12127808 h 14570476"/>
              <a:gd name="connsiteX6000" fmla="*/ 2221351 w 22290864"/>
              <a:gd name="connsiteY6000" fmla="*/ 11862657 h 14570476"/>
              <a:gd name="connsiteX6001" fmla="*/ 2445163 w 22290864"/>
              <a:gd name="connsiteY6001" fmla="*/ 11722694 h 14570476"/>
              <a:gd name="connsiteX6002" fmla="*/ 2524876 w 22290864"/>
              <a:gd name="connsiteY6002" fmla="*/ 11678889 h 14570476"/>
              <a:gd name="connsiteX6003" fmla="*/ 2561758 w 22290864"/>
              <a:gd name="connsiteY6003" fmla="*/ 11718958 h 14570476"/>
              <a:gd name="connsiteX6004" fmla="*/ 3095799 w 22290864"/>
              <a:gd name="connsiteY6004" fmla="*/ 12204829 h 14570476"/>
              <a:gd name="connsiteX6005" fmla="*/ 3150911 w 22290864"/>
              <a:gd name="connsiteY6005" fmla="*/ 12243516 h 14570476"/>
              <a:gd name="connsiteX6006" fmla="*/ 3124217 w 22290864"/>
              <a:gd name="connsiteY6006" fmla="*/ 12263640 h 14570476"/>
              <a:gd name="connsiteX6007" fmla="*/ 2958291 w 22290864"/>
              <a:gd name="connsiteY6007" fmla="*/ 12333148 h 14570476"/>
              <a:gd name="connsiteX6008" fmla="*/ 2853680 w 22290864"/>
              <a:gd name="connsiteY6008" fmla="*/ 12364046 h 14570476"/>
              <a:gd name="connsiteX6009" fmla="*/ 2721805 w 22290864"/>
              <a:gd name="connsiteY6009" fmla="*/ 12549124 h 14570476"/>
              <a:gd name="connsiteX6010" fmla="*/ 2820928 w 22290864"/>
              <a:gd name="connsiteY6010" fmla="*/ 12770153 h 14570476"/>
              <a:gd name="connsiteX6011" fmla="*/ 3312104 w 22290864"/>
              <a:gd name="connsiteY6011" fmla="*/ 12910307 h 14570476"/>
              <a:gd name="connsiteX6012" fmla="*/ 3373934 w 22290864"/>
              <a:gd name="connsiteY6012" fmla="*/ 12845140 h 14570476"/>
              <a:gd name="connsiteX6013" fmla="*/ 3395153 w 22290864"/>
              <a:gd name="connsiteY6013" fmla="*/ 12612659 h 14570476"/>
              <a:gd name="connsiteX6014" fmla="*/ 3378285 w 22290864"/>
              <a:gd name="connsiteY6014" fmla="*/ 12506246 h 14570476"/>
              <a:gd name="connsiteX6015" fmla="*/ 3389131 w 22290864"/>
              <a:gd name="connsiteY6015" fmla="*/ 12399396 h 14570476"/>
              <a:gd name="connsiteX6016" fmla="*/ 3473581 w 22290864"/>
              <a:gd name="connsiteY6016" fmla="*/ 12434187 h 14570476"/>
              <a:gd name="connsiteX6017" fmla="*/ 4069803 w 22290864"/>
              <a:gd name="connsiteY6017" fmla="*/ 12665252 h 14570476"/>
              <a:gd name="connsiteX6018" fmla="*/ 4143624 w 22290864"/>
              <a:gd name="connsiteY6018" fmla="*/ 12684938 h 14570476"/>
              <a:gd name="connsiteX6019" fmla="*/ 4138961 w 22290864"/>
              <a:gd name="connsiteY6019" fmla="*/ 12718961 h 14570476"/>
              <a:gd name="connsiteX6020" fmla="*/ 4113602 w 22290864"/>
              <a:gd name="connsiteY6020" fmla="*/ 12933149 h 14570476"/>
              <a:gd name="connsiteX6021" fmla="*/ 4003017 w 22290864"/>
              <a:gd name="connsiteY6021" fmla="*/ 13661478 h 14570476"/>
              <a:gd name="connsiteX6022" fmla="*/ 3791878 w 22290864"/>
              <a:gd name="connsiteY6022" fmla="*/ 13902965 h 14570476"/>
              <a:gd name="connsiteX6023" fmla="*/ 3685837 w 22290864"/>
              <a:gd name="connsiteY6023" fmla="*/ 13986730 h 14570476"/>
              <a:gd name="connsiteX6024" fmla="*/ 3660700 w 22290864"/>
              <a:gd name="connsiteY6024" fmla="*/ 14361236 h 14570476"/>
              <a:gd name="connsiteX6025" fmla="*/ 4182912 w 22290864"/>
              <a:gd name="connsiteY6025" fmla="*/ 14570254 h 14570476"/>
              <a:gd name="connsiteX6026" fmla="*/ 4255997 w 22290864"/>
              <a:gd name="connsiteY6026" fmla="*/ 14565259 h 1457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</a:cxnLst>
            <a:rect l="l" t="t" r="r" b="b"/>
            <a:pathLst>
              <a:path w="22290864" h="14570476">
                <a:moveTo>
                  <a:pt x="15212159" y="2738106"/>
                </a:moveTo>
                <a:cubicBezTo>
                  <a:pt x="15218632" y="2740492"/>
                  <a:pt x="15228963" y="2738604"/>
                  <a:pt x="15236391" y="2733646"/>
                </a:cubicBezTo>
                <a:cubicBezTo>
                  <a:pt x="15243838" y="2728707"/>
                  <a:pt x="15246992" y="2722856"/>
                  <a:pt x="15245456" y="2716860"/>
                </a:cubicBezTo>
                <a:cubicBezTo>
                  <a:pt x="15244917" y="2714681"/>
                  <a:pt x="15243963" y="2712980"/>
                  <a:pt x="15242365" y="2711299"/>
                </a:cubicBezTo>
                <a:cubicBezTo>
                  <a:pt x="15240747" y="2709577"/>
                  <a:pt x="15238838" y="2708353"/>
                  <a:pt x="15235457" y="2706900"/>
                </a:cubicBezTo>
                <a:cubicBezTo>
                  <a:pt x="15228631" y="2703954"/>
                  <a:pt x="15225727" y="2701920"/>
                  <a:pt x="15223321" y="2698435"/>
                </a:cubicBezTo>
                <a:cubicBezTo>
                  <a:pt x="15221059" y="2695157"/>
                  <a:pt x="15220271" y="2693206"/>
                  <a:pt x="15213881" y="2675031"/>
                </a:cubicBezTo>
                <a:cubicBezTo>
                  <a:pt x="15209566" y="2662706"/>
                  <a:pt x="15207906" y="2657767"/>
                  <a:pt x="15208031" y="2657581"/>
                </a:cubicBezTo>
                <a:cubicBezTo>
                  <a:pt x="15208093" y="2657477"/>
                  <a:pt x="15208985" y="2656959"/>
                  <a:pt x="15210002" y="2656461"/>
                </a:cubicBezTo>
                <a:cubicBezTo>
                  <a:pt x="15217678" y="2652601"/>
                  <a:pt x="15228341" y="2645298"/>
                  <a:pt x="15235229" y="2639198"/>
                </a:cubicBezTo>
                <a:cubicBezTo>
                  <a:pt x="15236162" y="2638367"/>
                  <a:pt x="15236971" y="2637683"/>
                  <a:pt x="15237013" y="2637683"/>
                </a:cubicBezTo>
                <a:cubicBezTo>
                  <a:pt x="15237054" y="2637683"/>
                  <a:pt x="15237345" y="2638222"/>
                  <a:pt x="15237635" y="2638886"/>
                </a:cubicBezTo>
                <a:cubicBezTo>
                  <a:pt x="15238652" y="2641148"/>
                  <a:pt x="15238838" y="2642289"/>
                  <a:pt x="15239025" y="2647331"/>
                </a:cubicBezTo>
                <a:cubicBezTo>
                  <a:pt x="15239253" y="2653597"/>
                  <a:pt x="15239585" y="2654614"/>
                  <a:pt x="15242116" y="2657041"/>
                </a:cubicBezTo>
                <a:cubicBezTo>
                  <a:pt x="15243942" y="2658784"/>
                  <a:pt x="15245664" y="2659531"/>
                  <a:pt x="15248050" y="2659635"/>
                </a:cubicBezTo>
                <a:cubicBezTo>
                  <a:pt x="15250290" y="2659739"/>
                  <a:pt x="15252095" y="2659365"/>
                  <a:pt x="15254315" y="2658328"/>
                </a:cubicBezTo>
                <a:cubicBezTo>
                  <a:pt x="15262344" y="2654614"/>
                  <a:pt x="15268650" y="2645671"/>
                  <a:pt x="15267654" y="2639405"/>
                </a:cubicBezTo>
                <a:cubicBezTo>
                  <a:pt x="15267323" y="2637392"/>
                  <a:pt x="15266555" y="2635919"/>
                  <a:pt x="15264978" y="2634342"/>
                </a:cubicBezTo>
                <a:cubicBezTo>
                  <a:pt x="15263568" y="2632911"/>
                  <a:pt x="15262116" y="2632039"/>
                  <a:pt x="15260560" y="2631666"/>
                </a:cubicBezTo>
                <a:cubicBezTo>
                  <a:pt x="15260061" y="2631541"/>
                  <a:pt x="15257884" y="2631355"/>
                  <a:pt x="15255705" y="2631251"/>
                </a:cubicBezTo>
                <a:cubicBezTo>
                  <a:pt x="15253527" y="2631147"/>
                  <a:pt x="15251099" y="2630919"/>
                  <a:pt x="15250290" y="2630753"/>
                </a:cubicBezTo>
                <a:cubicBezTo>
                  <a:pt x="15248713" y="2630421"/>
                  <a:pt x="15246162" y="2629466"/>
                  <a:pt x="15245954" y="2629134"/>
                </a:cubicBezTo>
                <a:cubicBezTo>
                  <a:pt x="15245892" y="2629031"/>
                  <a:pt x="15246514" y="2628180"/>
                  <a:pt x="15247365" y="2627246"/>
                </a:cubicBezTo>
                <a:cubicBezTo>
                  <a:pt x="15254377" y="2619445"/>
                  <a:pt x="15260373" y="2610793"/>
                  <a:pt x="15266119" y="2600190"/>
                </a:cubicBezTo>
                <a:lnTo>
                  <a:pt x="15266928" y="2598717"/>
                </a:lnTo>
                <a:lnTo>
                  <a:pt x="15275123" y="2601559"/>
                </a:lnTo>
                <a:cubicBezTo>
                  <a:pt x="15289085" y="2606435"/>
                  <a:pt x="15299458" y="2610212"/>
                  <a:pt x="15302549" y="2611539"/>
                </a:cubicBezTo>
                <a:cubicBezTo>
                  <a:pt x="15306699" y="2613324"/>
                  <a:pt x="15309624" y="2615482"/>
                  <a:pt x="15311678" y="2618241"/>
                </a:cubicBezTo>
                <a:cubicBezTo>
                  <a:pt x="15313088" y="2620171"/>
                  <a:pt x="15314126" y="2622163"/>
                  <a:pt x="15315972" y="2626499"/>
                </a:cubicBezTo>
                <a:cubicBezTo>
                  <a:pt x="15318607" y="2632724"/>
                  <a:pt x="15320910" y="2635027"/>
                  <a:pt x="15325785" y="2636272"/>
                </a:cubicBezTo>
                <a:cubicBezTo>
                  <a:pt x="15330784" y="2637538"/>
                  <a:pt x="15336075" y="2635317"/>
                  <a:pt x="15340452" y="2630130"/>
                </a:cubicBezTo>
                <a:cubicBezTo>
                  <a:pt x="15344352" y="2625483"/>
                  <a:pt x="15347029" y="2619818"/>
                  <a:pt x="15348045" y="2614071"/>
                </a:cubicBezTo>
                <a:cubicBezTo>
                  <a:pt x="15348460" y="2611622"/>
                  <a:pt x="15348460" y="2606975"/>
                  <a:pt x="15348024" y="2605045"/>
                </a:cubicBezTo>
                <a:cubicBezTo>
                  <a:pt x="15346967" y="2600397"/>
                  <a:pt x="15343813" y="2596933"/>
                  <a:pt x="15339436" y="2595605"/>
                </a:cubicBezTo>
                <a:cubicBezTo>
                  <a:pt x="15335930" y="2594546"/>
                  <a:pt x="15333606" y="2594837"/>
                  <a:pt x="15327673" y="2597119"/>
                </a:cubicBezTo>
                <a:cubicBezTo>
                  <a:pt x="15322279" y="2599194"/>
                  <a:pt x="15321034" y="2599506"/>
                  <a:pt x="15317756" y="2599651"/>
                </a:cubicBezTo>
                <a:cubicBezTo>
                  <a:pt x="15313379" y="2599837"/>
                  <a:pt x="15310806" y="2599173"/>
                  <a:pt x="15304479" y="2596290"/>
                </a:cubicBezTo>
                <a:cubicBezTo>
                  <a:pt x="15299915" y="2594194"/>
                  <a:pt x="15274418" y="2581994"/>
                  <a:pt x="15274127" y="2581765"/>
                </a:cubicBezTo>
                <a:cubicBezTo>
                  <a:pt x="15274086" y="2581724"/>
                  <a:pt x="15274480" y="2580354"/>
                  <a:pt x="15274999" y="2578736"/>
                </a:cubicBezTo>
                <a:cubicBezTo>
                  <a:pt x="15278111" y="2568984"/>
                  <a:pt x="15280330" y="2556929"/>
                  <a:pt x="15280849" y="2546845"/>
                </a:cubicBezTo>
                <a:cubicBezTo>
                  <a:pt x="15281015" y="2543691"/>
                  <a:pt x="15280808" y="2543857"/>
                  <a:pt x="15283152" y="2544937"/>
                </a:cubicBezTo>
                <a:cubicBezTo>
                  <a:pt x="15285081" y="2545828"/>
                  <a:pt x="15286077" y="2546575"/>
                  <a:pt x="15289127" y="2549480"/>
                </a:cubicBezTo>
                <a:cubicBezTo>
                  <a:pt x="15290641" y="2550912"/>
                  <a:pt x="15292384" y="2552385"/>
                  <a:pt x="15292986" y="2552759"/>
                </a:cubicBezTo>
                <a:cubicBezTo>
                  <a:pt x="15296637" y="2554937"/>
                  <a:pt x="15301160" y="2554273"/>
                  <a:pt x="15304271" y="2551078"/>
                </a:cubicBezTo>
                <a:cubicBezTo>
                  <a:pt x="15309209" y="2546036"/>
                  <a:pt x="15310246" y="2534271"/>
                  <a:pt x="15306387" y="2526989"/>
                </a:cubicBezTo>
                <a:cubicBezTo>
                  <a:pt x="15305433" y="2525184"/>
                  <a:pt x="15303359" y="2523088"/>
                  <a:pt x="15301803" y="2522320"/>
                </a:cubicBezTo>
                <a:cubicBezTo>
                  <a:pt x="15300205" y="2521553"/>
                  <a:pt x="15298214" y="2521241"/>
                  <a:pt x="15296346" y="2521511"/>
                </a:cubicBezTo>
                <a:cubicBezTo>
                  <a:pt x="15293774" y="2521884"/>
                  <a:pt x="15292446" y="2522735"/>
                  <a:pt x="15288359" y="2526636"/>
                </a:cubicBezTo>
                <a:cubicBezTo>
                  <a:pt x="15287073" y="2527860"/>
                  <a:pt x="15285558" y="2529188"/>
                  <a:pt x="15285019" y="2529561"/>
                </a:cubicBezTo>
                <a:cubicBezTo>
                  <a:pt x="15284044" y="2530226"/>
                  <a:pt x="15281555" y="2531450"/>
                  <a:pt x="15281160" y="2531450"/>
                </a:cubicBezTo>
                <a:cubicBezTo>
                  <a:pt x="15280932" y="2531450"/>
                  <a:pt x="15280849" y="2530806"/>
                  <a:pt x="15280517" y="2526885"/>
                </a:cubicBezTo>
                <a:cubicBezTo>
                  <a:pt x="15280081" y="2521573"/>
                  <a:pt x="15279024" y="2514975"/>
                  <a:pt x="15277717" y="2509249"/>
                </a:cubicBezTo>
                <a:cubicBezTo>
                  <a:pt x="15277053" y="2506323"/>
                  <a:pt x="15275435" y="2500451"/>
                  <a:pt x="15274854" y="2498770"/>
                </a:cubicBezTo>
                <a:lnTo>
                  <a:pt x="15274563" y="2497941"/>
                </a:lnTo>
                <a:lnTo>
                  <a:pt x="15277488" y="2496530"/>
                </a:lnTo>
                <a:cubicBezTo>
                  <a:pt x="15282986" y="2493853"/>
                  <a:pt x="15293898" y="2488666"/>
                  <a:pt x="15298774" y="2486383"/>
                </a:cubicBezTo>
                <a:cubicBezTo>
                  <a:pt x="15307985" y="2482088"/>
                  <a:pt x="15311242" y="2480823"/>
                  <a:pt x="15314022" y="2480512"/>
                </a:cubicBezTo>
                <a:cubicBezTo>
                  <a:pt x="15314707" y="2480449"/>
                  <a:pt x="15315598" y="2480346"/>
                  <a:pt x="15315993" y="2480284"/>
                </a:cubicBezTo>
                <a:cubicBezTo>
                  <a:pt x="15317113" y="2480138"/>
                  <a:pt x="15320640" y="2480595"/>
                  <a:pt x="15322486" y="2481134"/>
                </a:cubicBezTo>
                <a:cubicBezTo>
                  <a:pt x="15323420" y="2481404"/>
                  <a:pt x="15325723" y="2482255"/>
                  <a:pt x="15327610" y="2483002"/>
                </a:cubicBezTo>
                <a:cubicBezTo>
                  <a:pt x="15329498" y="2483770"/>
                  <a:pt x="15331719" y="2484578"/>
                  <a:pt x="15332569" y="2484786"/>
                </a:cubicBezTo>
                <a:cubicBezTo>
                  <a:pt x="15336822" y="2485886"/>
                  <a:pt x="15340929" y="2484703"/>
                  <a:pt x="15344228" y="2481445"/>
                </a:cubicBezTo>
                <a:cubicBezTo>
                  <a:pt x="15346967" y="2478748"/>
                  <a:pt x="15348212" y="2475345"/>
                  <a:pt x="15348211" y="2470656"/>
                </a:cubicBezTo>
                <a:cubicBezTo>
                  <a:pt x="15348211" y="2462170"/>
                  <a:pt x="15344352" y="2453103"/>
                  <a:pt x="15338419" y="2447583"/>
                </a:cubicBezTo>
                <a:cubicBezTo>
                  <a:pt x="15335037" y="2444471"/>
                  <a:pt x="15331635" y="2443060"/>
                  <a:pt x="15328004" y="2443330"/>
                </a:cubicBezTo>
                <a:cubicBezTo>
                  <a:pt x="15324997" y="2443558"/>
                  <a:pt x="15321739" y="2445156"/>
                  <a:pt x="15319685" y="2447397"/>
                </a:cubicBezTo>
                <a:cubicBezTo>
                  <a:pt x="15318212" y="2449015"/>
                  <a:pt x="15317528" y="2450198"/>
                  <a:pt x="15315495" y="2454742"/>
                </a:cubicBezTo>
                <a:cubicBezTo>
                  <a:pt x="15313234" y="2459804"/>
                  <a:pt x="15312238" y="2461381"/>
                  <a:pt x="15309790" y="2463809"/>
                </a:cubicBezTo>
                <a:cubicBezTo>
                  <a:pt x="15306553" y="2467025"/>
                  <a:pt x="15304686" y="2467938"/>
                  <a:pt x="15292965" y="2472109"/>
                </a:cubicBezTo>
                <a:cubicBezTo>
                  <a:pt x="15283940" y="2475325"/>
                  <a:pt x="15268090" y="2480823"/>
                  <a:pt x="15267862" y="2480823"/>
                </a:cubicBezTo>
                <a:cubicBezTo>
                  <a:pt x="15267758" y="2480823"/>
                  <a:pt x="15267323" y="2480138"/>
                  <a:pt x="15266908" y="2479329"/>
                </a:cubicBezTo>
                <a:cubicBezTo>
                  <a:pt x="15262613" y="2470780"/>
                  <a:pt x="15256452" y="2461485"/>
                  <a:pt x="15250290" y="2454202"/>
                </a:cubicBezTo>
                <a:cubicBezTo>
                  <a:pt x="15249066" y="2452729"/>
                  <a:pt x="15247822" y="2451256"/>
                  <a:pt x="15247552" y="2450924"/>
                </a:cubicBezTo>
                <a:lnTo>
                  <a:pt x="15247054" y="2450323"/>
                </a:lnTo>
                <a:lnTo>
                  <a:pt x="15248029" y="2449887"/>
                </a:lnTo>
                <a:cubicBezTo>
                  <a:pt x="15249751" y="2449140"/>
                  <a:pt x="15251618" y="2448849"/>
                  <a:pt x="15255726" y="2448745"/>
                </a:cubicBezTo>
                <a:cubicBezTo>
                  <a:pt x="15260249" y="2448642"/>
                  <a:pt x="15261721" y="2448413"/>
                  <a:pt x="15263173" y="2447688"/>
                </a:cubicBezTo>
                <a:cubicBezTo>
                  <a:pt x="15265414" y="2446546"/>
                  <a:pt x="15267551" y="2443683"/>
                  <a:pt x="15268070" y="2441089"/>
                </a:cubicBezTo>
                <a:cubicBezTo>
                  <a:pt x="15269377" y="2434761"/>
                  <a:pt x="15263153" y="2425341"/>
                  <a:pt x="15255124" y="2421503"/>
                </a:cubicBezTo>
                <a:cubicBezTo>
                  <a:pt x="15252593" y="2420278"/>
                  <a:pt x="15251266" y="2419946"/>
                  <a:pt x="15249087" y="2419967"/>
                </a:cubicBezTo>
                <a:cubicBezTo>
                  <a:pt x="15246224" y="2419988"/>
                  <a:pt x="15243672" y="2421357"/>
                  <a:pt x="15241805" y="2423827"/>
                </a:cubicBezTo>
                <a:cubicBezTo>
                  <a:pt x="15240394" y="2425715"/>
                  <a:pt x="15240063" y="2427084"/>
                  <a:pt x="15239834" y="2431898"/>
                </a:cubicBezTo>
                <a:cubicBezTo>
                  <a:pt x="15239730" y="2434138"/>
                  <a:pt x="15239523" y="2436607"/>
                  <a:pt x="15239357" y="2437396"/>
                </a:cubicBezTo>
                <a:cubicBezTo>
                  <a:pt x="15239046" y="2438848"/>
                  <a:pt x="15238257" y="2441193"/>
                  <a:pt x="15238050" y="2441193"/>
                </a:cubicBezTo>
                <a:cubicBezTo>
                  <a:pt x="15237988" y="2441193"/>
                  <a:pt x="15236950" y="2440322"/>
                  <a:pt x="15235747" y="2439263"/>
                </a:cubicBezTo>
                <a:cubicBezTo>
                  <a:pt x="15228154" y="2432624"/>
                  <a:pt x="15220292" y="2427146"/>
                  <a:pt x="15211267" y="2422229"/>
                </a:cubicBezTo>
                <a:cubicBezTo>
                  <a:pt x="15208923" y="2420942"/>
                  <a:pt x="15208321" y="2420527"/>
                  <a:pt x="15208425" y="2420258"/>
                </a:cubicBezTo>
                <a:cubicBezTo>
                  <a:pt x="15208508" y="2420071"/>
                  <a:pt x="15209566" y="2417042"/>
                  <a:pt x="15210811" y="2413494"/>
                </a:cubicBezTo>
                <a:cubicBezTo>
                  <a:pt x="15217200" y="2395214"/>
                  <a:pt x="15220727" y="2385856"/>
                  <a:pt x="15222200" y="2383346"/>
                </a:cubicBezTo>
                <a:cubicBezTo>
                  <a:pt x="15224047" y="2380192"/>
                  <a:pt x="15226515" y="2377702"/>
                  <a:pt x="15229461" y="2376001"/>
                </a:cubicBezTo>
                <a:cubicBezTo>
                  <a:pt x="15230312" y="2375524"/>
                  <a:pt x="15232615" y="2374444"/>
                  <a:pt x="15234544" y="2373594"/>
                </a:cubicBezTo>
                <a:cubicBezTo>
                  <a:pt x="15239232" y="2371581"/>
                  <a:pt x="15240519" y="2370834"/>
                  <a:pt x="15242199" y="2369174"/>
                </a:cubicBezTo>
                <a:cubicBezTo>
                  <a:pt x="15244440" y="2366933"/>
                  <a:pt x="15245664" y="2363884"/>
                  <a:pt x="15245664" y="2360481"/>
                </a:cubicBezTo>
                <a:cubicBezTo>
                  <a:pt x="15245664" y="2357555"/>
                  <a:pt x="15244730" y="2355003"/>
                  <a:pt x="15242677" y="2352244"/>
                </a:cubicBezTo>
                <a:cubicBezTo>
                  <a:pt x="15239751" y="2348385"/>
                  <a:pt x="15233673" y="2344193"/>
                  <a:pt x="15228403" y="2342450"/>
                </a:cubicBezTo>
                <a:cubicBezTo>
                  <a:pt x="15224586" y="2341184"/>
                  <a:pt x="15223196" y="2340936"/>
                  <a:pt x="15219296" y="2340832"/>
                </a:cubicBezTo>
                <a:cubicBezTo>
                  <a:pt x="15216059" y="2340728"/>
                  <a:pt x="15215478" y="2340769"/>
                  <a:pt x="15213902" y="2341164"/>
                </a:cubicBezTo>
                <a:cubicBezTo>
                  <a:pt x="15211225" y="2341828"/>
                  <a:pt x="15209690" y="2342679"/>
                  <a:pt x="15207885" y="2344484"/>
                </a:cubicBezTo>
                <a:cubicBezTo>
                  <a:pt x="15206641" y="2345728"/>
                  <a:pt x="15206122" y="2346434"/>
                  <a:pt x="15205458" y="2347824"/>
                </a:cubicBezTo>
                <a:cubicBezTo>
                  <a:pt x="15204338" y="2350169"/>
                  <a:pt x="15204089" y="2351434"/>
                  <a:pt x="15204213" y="2354069"/>
                </a:cubicBezTo>
                <a:cubicBezTo>
                  <a:pt x="15204338" y="2356373"/>
                  <a:pt x="15204608" y="2357348"/>
                  <a:pt x="15206745" y="2362867"/>
                </a:cubicBezTo>
                <a:cubicBezTo>
                  <a:pt x="15209089" y="2368925"/>
                  <a:pt x="15209441" y="2373075"/>
                  <a:pt x="15207968" y="2378117"/>
                </a:cubicBezTo>
                <a:cubicBezTo>
                  <a:pt x="15207160" y="2380939"/>
                  <a:pt x="15205043" y="2385607"/>
                  <a:pt x="15197429" y="2401356"/>
                </a:cubicBezTo>
                <a:cubicBezTo>
                  <a:pt x="15195625" y="2405069"/>
                  <a:pt x="15193571" y="2409323"/>
                  <a:pt x="15192844" y="2410838"/>
                </a:cubicBezTo>
                <a:lnTo>
                  <a:pt x="15191537" y="2413577"/>
                </a:lnTo>
                <a:lnTo>
                  <a:pt x="15189712" y="2412954"/>
                </a:lnTo>
                <a:cubicBezTo>
                  <a:pt x="15180459" y="2409800"/>
                  <a:pt x="15168842" y="2407518"/>
                  <a:pt x="15157971" y="2406730"/>
                </a:cubicBezTo>
                <a:lnTo>
                  <a:pt x="15154423" y="2406460"/>
                </a:lnTo>
                <a:lnTo>
                  <a:pt x="15154921" y="2405298"/>
                </a:lnTo>
                <a:cubicBezTo>
                  <a:pt x="15155855" y="2403182"/>
                  <a:pt x="15156746" y="2401957"/>
                  <a:pt x="15159340" y="2399219"/>
                </a:cubicBezTo>
                <a:cubicBezTo>
                  <a:pt x="15163282" y="2395007"/>
                  <a:pt x="15164132" y="2393450"/>
                  <a:pt x="15164132" y="2390442"/>
                </a:cubicBezTo>
                <a:cubicBezTo>
                  <a:pt x="15164132" y="2387641"/>
                  <a:pt x="15163136" y="2385400"/>
                  <a:pt x="15160979" y="2383387"/>
                </a:cubicBezTo>
                <a:cubicBezTo>
                  <a:pt x="15158033" y="2380649"/>
                  <a:pt x="15153406" y="2379154"/>
                  <a:pt x="15147846" y="2379134"/>
                </a:cubicBezTo>
                <a:cubicBezTo>
                  <a:pt x="15142411" y="2379113"/>
                  <a:pt x="15137785" y="2380586"/>
                  <a:pt x="15134859" y="2383263"/>
                </a:cubicBezTo>
                <a:cubicBezTo>
                  <a:pt x="15132578" y="2385379"/>
                  <a:pt x="15131623" y="2387745"/>
                  <a:pt x="15131831" y="2390878"/>
                </a:cubicBezTo>
                <a:cubicBezTo>
                  <a:pt x="15131997" y="2393762"/>
                  <a:pt x="15132889" y="2395276"/>
                  <a:pt x="15136851" y="2399467"/>
                </a:cubicBezTo>
                <a:cubicBezTo>
                  <a:pt x="15138075" y="2400775"/>
                  <a:pt x="15139486" y="2402456"/>
                  <a:pt x="15139984" y="2403223"/>
                </a:cubicBezTo>
                <a:cubicBezTo>
                  <a:pt x="15140834" y="2404572"/>
                  <a:pt x="15141644" y="2406273"/>
                  <a:pt x="15141499" y="2406418"/>
                </a:cubicBezTo>
                <a:cubicBezTo>
                  <a:pt x="15141457" y="2406460"/>
                  <a:pt x="15140025" y="2406605"/>
                  <a:pt x="15138304" y="2406750"/>
                </a:cubicBezTo>
                <a:cubicBezTo>
                  <a:pt x="15128159" y="2407518"/>
                  <a:pt x="15117682" y="2409531"/>
                  <a:pt x="15108471" y="2412498"/>
                </a:cubicBezTo>
                <a:cubicBezTo>
                  <a:pt x="15107226" y="2412892"/>
                  <a:pt x="15106189" y="2413182"/>
                  <a:pt x="15106168" y="2413141"/>
                </a:cubicBezTo>
                <a:cubicBezTo>
                  <a:pt x="15106044" y="2413016"/>
                  <a:pt x="15099031" y="2398347"/>
                  <a:pt x="15096459" y="2392849"/>
                </a:cubicBezTo>
                <a:cubicBezTo>
                  <a:pt x="15090090" y="2379341"/>
                  <a:pt x="15089239" y="2376914"/>
                  <a:pt x="15089239" y="2372390"/>
                </a:cubicBezTo>
                <a:cubicBezTo>
                  <a:pt x="15089239" y="2369112"/>
                  <a:pt x="15089799" y="2366892"/>
                  <a:pt x="15092102" y="2361207"/>
                </a:cubicBezTo>
                <a:cubicBezTo>
                  <a:pt x="15093782" y="2357036"/>
                  <a:pt x="15094073" y="2355833"/>
                  <a:pt x="15094073" y="2353426"/>
                </a:cubicBezTo>
                <a:cubicBezTo>
                  <a:pt x="15094073" y="2351808"/>
                  <a:pt x="15093969" y="2351185"/>
                  <a:pt x="15093492" y="2349899"/>
                </a:cubicBezTo>
                <a:cubicBezTo>
                  <a:pt x="15090940" y="2343010"/>
                  <a:pt x="15084489" y="2339919"/>
                  <a:pt x="15075443" y="2341288"/>
                </a:cubicBezTo>
                <a:cubicBezTo>
                  <a:pt x="15067996" y="2342409"/>
                  <a:pt x="15061315" y="2345749"/>
                  <a:pt x="15056647" y="2350687"/>
                </a:cubicBezTo>
                <a:cubicBezTo>
                  <a:pt x="15054801" y="2352638"/>
                  <a:pt x="15053826" y="2354090"/>
                  <a:pt x="15053017" y="2356082"/>
                </a:cubicBezTo>
                <a:cubicBezTo>
                  <a:pt x="15050693" y="2361850"/>
                  <a:pt x="15053515" y="2368656"/>
                  <a:pt x="15059469" y="2371726"/>
                </a:cubicBezTo>
                <a:cubicBezTo>
                  <a:pt x="15060506" y="2372245"/>
                  <a:pt x="15062643" y="2373262"/>
                  <a:pt x="15064240" y="2373967"/>
                </a:cubicBezTo>
                <a:cubicBezTo>
                  <a:pt x="15068058" y="2375648"/>
                  <a:pt x="15070091" y="2376872"/>
                  <a:pt x="15071958" y="2378615"/>
                </a:cubicBezTo>
                <a:cubicBezTo>
                  <a:pt x="15075837" y="2382225"/>
                  <a:pt x="15077041" y="2384674"/>
                  <a:pt x="15082538" y="2400422"/>
                </a:cubicBezTo>
                <a:cubicBezTo>
                  <a:pt x="15082933" y="2401563"/>
                  <a:pt x="15083866" y="2404219"/>
                  <a:pt x="15084613" y="2406335"/>
                </a:cubicBezTo>
                <a:cubicBezTo>
                  <a:pt x="15085360" y="2408452"/>
                  <a:pt x="15086729" y="2412415"/>
                  <a:pt x="15087683" y="2415154"/>
                </a:cubicBezTo>
                <a:lnTo>
                  <a:pt x="15089405" y="2420154"/>
                </a:lnTo>
                <a:lnTo>
                  <a:pt x="15087684" y="2421025"/>
                </a:lnTo>
                <a:cubicBezTo>
                  <a:pt x="15079219" y="2425362"/>
                  <a:pt x="15069572" y="2431856"/>
                  <a:pt x="15062394" y="2438060"/>
                </a:cubicBezTo>
                <a:cubicBezTo>
                  <a:pt x="15060340" y="2439824"/>
                  <a:pt x="15060112" y="2439969"/>
                  <a:pt x="15059863" y="2439637"/>
                </a:cubicBezTo>
                <a:cubicBezTo>
                  <a:pt x="15059240" y="2438807"/>
                  <a:pt x="15058888" y="2436296"/>
                  <a:pt x="15058722" y="2431753"/>
                </a:cubicBezTo>
                <a:cubicBezTo>
                  <a:pt x="15058639" y="2429242"/>
                  <a:pt x="15058452" y="2426814"/>
                  <a:pt x="15058328" y="2426358"/>
                </a:cubicBezTo>
                <a:cubicBezTo>
                  <a:pt x="15057851" y="2424802"/>
                  <a:pt x="15057021" y="2423453"/>
                  <a:pt x="15055776" y="2422250"/>
                </a:cubicBezTo>
                <a:cubicBezTo>
                  <a:pt x="15052415" y="2419013"/>
                  <a:pt x="15048017" y="2418660"/>
                  <a:pt x="15042872" y="2421233"/>
                </a:cubicBezTo>
                <a:cubicBezTo>
                  <a:pt x="15035092" y="2425092"/>
                  <a:pt x="15029138" y="2433765"/>
                  <a:pt x="15030113" y="2439782"/>
                </a:cubicBezTo>
                <a:cubicBezTo>
                  <a:pt x="15030673" y="2443372"/>
                  <a:pt x="15033578" y="2446608"/>
                  <a:pt x="15037063" y="2447522"/>
                </a:cubicBezTo>
                <a:cubicBezTo>
                  <a:pt x="15037810" y="2447708"/>
                  <a:pt x="15039947" y="2447936"/>
                  <a:pt x="15042353" y="2448040"/>
                </a:cubicBezTo>
                <a:cubicBezTo>
                  <a:pt x="15046108" y="2448227"/>
                  <a:pt x="15048183" y="2448517"/>
                  <a:pt x="15049718" y="2449119"/>
                </a:cubicBezTo>
                <a:cubicBezTo>
                  <a:pt x="15050071" y="2449244"/>
                  <a:pt x="15050382" y="2449389"/>
                  <a:pt x="15050403" y="2449409"/>
                </a:cubicBezTo>
                <a:cubicBezTo>
                  <a:pt x="15050444" y="2449430"/>
                  <a:pt x="15049262" y="2450883"/>
                  <a:pt x="15047768" y="2452605"/>
                </a:cubicBezTo>
                <a:cubicBezTo>
                  <a:pt x="15041275" y="2460136"/>
                  <a:pt x="15035445" y="2468706"/>
                  <a:pt x="15030653" y="2477773"/>
                </a:cubicBezTo>
                <a:cubicBezTo>
                  <a:pt x="15029885" y="2479225"/>
                  <a:pt x="15029221" y="2480408"/>
                  <a:pt x="15029180" y="2480408"/>
                </a:cubicBezTo>
                <a:cubicBezTo>
                  <a:pt x="15028889" y="2480408"/>
                  <a:pt x="15007106" y="2472690"/>
                  <a:pt x="15001338" y="2470532"/>
                </a:cubicBezTo>
                <a:cubicBezTo>
                  <a:pt x="14992459" y="2467232"/>
                  <a:pt x="14989742" y="2465656"/>
                  <a:pt x="14986962" y="2462211"/>
                </a:cubicBezTo>
                <a:cubicBezTo>
                  <a:pt x="14985364" y="2460220"/>
                  <a:pt x="14984493" y="2458663"/>
                  <a:pt x="14982563" y="2454182"/>
                </a:cubicBezTo>
                <a:cubicBezTo>
                  <a:pt x="14981692" y="2452149"/>
                  <a:pt x="14980655" y="2449949"/>
                  <a:pt x="14980281" y="2449306"/>
                </a:cubicBezTo>
                <a:cubicBezTo>
                  <a:pt x="14979327" y="2447688"/>
                  <a:pt x="14977149" y="2445571"/>
                  <a:pt x="14975613" y="2444762"/>
                </a:cubicBezTo>
                <a:cubicBezTo>
                  <a:pt x="14972979" y="2443372"/>
                  <a:pt x="14969390" y="2442894"/>
                  <a:pt x="14966734" y="2443579"/>
                </a:cubicBezTo>
                <a:cubicBezTo>
                  <a:pt x="14959888" y="2445322"/>
                  <a:pt x="14953187" y="2453642"/>
                  <a:pt x="14950615" y="2463581"/>
                </a:cubicBezTo>
                <a:cubicBezTo>
                  <a:pt x="14950075" y="2465656"/>
                  <a:pt x="14949971" y="2466465"/>
                  <a:pt x="14949889" y="2469536"/>
                </a:cubicBezTo>
                <a:cubicBezTo>
                  <a:pt x="14949764" y="2473706"/>
                  <a:pt x="14950034" y="2475408"/>
                  <a:pt x="14951216" y="2477918"/>
                </a:cubicBezTo>
                <a:cubicBezTo>
                  <a:pt x="14952648" y="2480906"/>
                  <a:pt x="14955926" y="2483541"/>
                  <a:pt x="14959370" y="2484454"/>
                </a:cubicBezTo>
                <a:cubicBezTo>
                  <a:pt x="14961008" y="2484890"/>
                  <a:pt x="14963954" y="2484848"/>
                  <a:pt x="14965842" y="2484371"/>
                </a:cubicBezTo>
                <a:cubicBezTo>
                  <a:pt x="14966714" y="2484143"/>
                  <a:pt x="14968851" y="2483396"/>
                  <a:pt x="14970635" y="2482711"/>
                </a:cubicBezTo>
                <a:cubicBezTo>
                  <a:pt x="14977356" y="2480076"/>
                  <a:pt x="14980696" y="2479599"/>
                  <a:pt x="14985364" y="2480533"/>
                </a:cubicBezTo>
                <a:cubicBezTo>
                  <a:pt x="14988850" y="2481238"/>
                  <a:pt x="14991879" y="2482566"/>
                  <a:pt x="15009990" y="2491301"/>
                </a:cubicBezTo>
                <a:cubicBezTo>
                  <a:pt x="15013703" y="2493086"/>
                  <a:pt x="15017998" y="2495160"/>
                  <a:pt x="15019574" y="2495907"/>
                </a:cubicBezTo>
                <a:lnTo>
                  <a:pt x="15022396" y="2497256"/>
                </a:lnTo>
                <a:lnTo>
                  <a:pt x="15022002" y="2498418"/>
                </a:lnTo>
                <a:cubicBezTo>
                  <a:pt x="15019118" y="2506780"/>
                  <a:pt x="15016794" y="2518835"/>
                  <a:pt x="15015985" y="2529644"/>
                </a:cubicBezTo>
                <a:cubicBezTo>
                  <a:pt x="15015819" y="2531740"/>
                  <a:pt x="15015653" y="2532902"/>
                  <a:pt x="15015508" y="2532902"/>
                </a:cubicBezTo>
                <a:cubicBezTo>
                  <a:pt x="15014740" y="2532902"/>
                  <a:pt x="15011836" y="2530786"/>
                  <a:pt x="15009326" y="2528441"/>
                </a:cubicBezTo>
                <a:cubicBezTo>
                  <a:pt x="15004948" y="2524291"/>
                  <a:pt x="15003662" y="2523586"/>
                  <a:pt x="15000633" y="2523565"/>
                </a:cubicBezTo>
                <a:cubicBezTo>
                  <a:pt x="14997583" y="2523565"/>
                  <a:pt x="14995695" y="2524374"/>
                  <a:pt x="14993559" y="2526636"/>
                </a:cubicBezTo>
                <a:cubicBezTo>
                  <a:pt x="14992148" y="2528130"/>
                  <a:pt x="14991297" y="2529603"/>
                  <a:pt x="14990509" y="2531969"/>
                </a:cubicBezTo>
                <a:cubicBezTo>
                  <a:pt x="14987688" y="2540434"/>
                  <a:pt x="14989825" y="2551036"/>
                  <a:pt x="14995073" y="2554522"/>
                </a:cubicBezTo>
                <a:cubicBezTo>
                  <a:pt x="14996816" y="2555684"/>
                  <a:pt x="14997978" y="2556016"/>
                  <a:pt x="15000239" y="2556016"/>
                </a:cubicBezTo>
                <a:cubicBezTo>
                  <a:pt x="15003517" y="2556016"/>
                  <a:pt x="15005135" y="2555186"/>
                  <a:pt x="15008828" y="2551597"/>
                </a:cubicBezTo>
                <a:cubicBezTo>
                  <a:pt x="15011566" y="2548941"/>
                  <a:pt x="15012977" y="2547800"/>
                  <a:pt x="15014574" y="2546990"/>
                </a:cubicBezTo>
                <a:lnTo>
                  <a:pt x="15015778" y="2546389"/>
                </a:lnTo>
                <a:lnTo>
                  <a:pt x="15015881" y="2547489"/>
                </a:lnTo>
                <a:cubicBezTo>
                  <a:pt x="15015944" y="2548069"/>
                  <a:pt x="15016130" y="2550165"/>
                  <a:pt x="15016317" y="2552095"/>
                </a:cubicBezTo>
                <a:cubicBezTo>
                  <a:pt x="15017126" y="2560809"/>
                  <a:pt x="15019201" y="2570913"/>
                  <a:pt x="15021898" y="2579296"/>
                </a:cubicBezTo>
                <a:cubicBezTo>
                  <a:pt x="15022417" y="2580914"/>
                  <a:pt x="15022852" y="2582326"/>
                  <a:pt x="15022852" y="2582429"/>
                </a:cubicBezTo>
                <a:cubicBezTo>
                  <a:pt x="15022852" y="2582554"/>
                  <a:pt x="15021421" y="2583321"/>
                  <a:pt x="15019699" y="2584151"/>
                </a:cubicBezTo>
                <a:cubicBezTo>
                  <a:pt x="14989596" y="2598613"/>
                  <a:pt x="14988248" y="2599153"/>
                  <a:pt x="14982709" y="2599153"/>
                </a:cubicBezTo>
                <a:cubicBezTo>
                  <a:pt x="14979120" y="2599153"/>
                  <a:pt x="14977501" y="2598758"/>
                  <a:pt x="14972149" y="2596621"/>
                </a:cubicBezTo>
                <a:cubicBezTo>
                  <a:pt x="14965282" y="2593862"/>
                  <a:pt x="14962793" y="2593675"/>
                  <a:pt x="14958851" y="2595563"/>
                </a:cubicBezTo>
                <a:cubicBezTo>
                  <a:pt x="14955283" y="2597285"/>
                  <a:pt x="14953001" y="2600045"/>
                  <a:pt x="14951859" y="2603966"/>
                </a:cubicBezTo>
                <a:cubicBezTo>
                  <a:pt x="14951196" y="2606311"/>
                  <a:pt x="14951195" y="2611664"/>
                  <a:pt x="14951859" y="2614797"/>
                </a:cubicBezTo>
                <a:cubicBezTo>
                  <a:pt x="14953851" y="2623989"/>
                  <a:pt x="14959349" y="2632122"/>
                  <a:pt x="14965490" y="2635006"/>
                </a:cubicBezTo>
                <a:cubicBezTo>
                  <a:pt x="14967439" y="2635899"/>
                  <a:pt x="14968830" y="2636230"/>
                  <a:pt x="14970738" y="2636230"/>
                </a:cubicBezTo>
                <a:cubicBezTo>
                  <a:pt x="14974410" y="2636230"/>
                  <a:pt x="14978477" y="2634177"/>
                  <a:pt x="14980675" y="2631189"/>
                </a:cubicBezTo>
                <a:cubicBezTo>
                  <a:pt x="14981775" y="2629674"/>
                  <a:pt x="14982418" y="2628450"/>
                  <a:pt x="14984182" y="2624425"/>
                </a:cubicBezTo>
                <a:cubicBezTo>
                  <a:pt x="14985862" y="2620628"/>
                  <a:pt x="14986692" y="2619175"/>
                  <a:pt x="14988227" y="2617266"/>
                </a:cubicBezTo>
                <a:cubicBezTo>
                  <a:pt x="14990509" y="2614403"/>
                  <a:pt x="14993642" y="2612307"/>
                  <a:pt x="14998393" y="2610440"/>
                </a:cubicBezTo>
                <a:cubicBezTo>
                  <a:pt x="15001401" y="2609257"/>
                  <a:pt x="15007106" y="2607182"/>
                  <a:pt x="15011338" y="2605730"/>
                </a:cubicBezTo>
                <a:cubicBezTo>
                  <a:pt x="15013475" y="2604983"/>
                  <a:pt x="15017728" y="2603510"/>
                  <a:pt x="15026171" y="2600563"/>
                </a:cubicBezTo>
                <a:cubicBezTo>
                  <a:pt x="15028163" y="2599858"/>
                  <a:pt x="15029906" y="2599339"/>
                  <a:pt x="15030030" y="2599381"/>
                </a:cubicBezTo>
                <a:cubicBezTo>
                  <a:pt x="15030155" y="2599422"/>
                  <a:pt x="15030839" y="2600543"/>
                  <a:pt x="15031524" y="2601850"/>
                </a:cubicBezTo>
                <a:cubicBezTo>
                  <a:pt x="15035714" y="2609776"/>
                  <a:pt x="15041835" y="2618615"/>
                  <a:pt x="15048224" y="2625960"/>
                </a:cubicBezTo>
                <a:lnTo>
                  <a:pt x="15050029" y="2628035"/>
                </a:lnTo>
                <a:lnTo>
                  <a:pt x="15049158" y="2628408"/>
                </a:lnTo>
                <a:cubicBezTo>
                  <a:pt x="15047187" y="2629259"/>
                  <a:pt x="15046025" y="2629425"/>
                  <a:pt x="15041213" y="2629591"/>
                </a:cubicBezTo>
                <a:cubicBezTo>
                  <a:pt x="15034926" y="2629819"/>
                  <a:pt x="15033640" y="2630213"/>
                  <a:pt x="15031420" y="2632558"/>
                </a:cubicBezTo>
                <a:cubicBezTo>
                  <a:pt x="15028204" y="2635961"/>
                  <a:pt x="15027811" y="2639965"/>
                  <a:pt x="15030217" y="2645090"/>
                </a:cubicBezTo>
                <a:cubicBezTo>
                  <a:pt x="15031461" y="2647767"/>
                  <a:pt x="15032997" y="2649883"/>
                  <a:pt x="15035300" y="2652228"/>
                </a:cubicBezTo>
                <a:cubicBezTo>
                  <a:pt x="15039283" y="2656232"/>
                  <a:pt x="15043681" y="2658432"/>
                  <a:pt x="15047685" y="2658432"/>
                </a:cubicBezTo>
                <a:cubicBezTo>
                  <a:pt x="15050423" y="2658431"/>
                  <a:pt x="15052353" y="2657581"/>
                  <a:pt x="15054303" y="2655485"/>
                </a:cubicBezTo>
                <a:cubicBezTo>
                  <a:pt x="15056274" y="2653410"/>
                  <a:pt x="15057062" y="2651087"/>
                  <a:pt x="15057083" y="2647435"/>
                </a:cubicBezTo>
                <a:cubicBezTo>
                  <a:pt x="15057083" y="2644364"/>
                  <a:pt x="15057456" y="2641148"/>
                  <a:pt x="15058017" y="2639384"/>
                </a:cubicBezTo>
                <a:cubicBezTo>
                  <a:pt x="15058826" y="2636811"/>
                  <a:pt x="15058784" y="2636811"/>
                  <a:pt x="15060610" y="2638430"/>
                </a:cubicBezTo>
                <a:cubicBezTo>
                  <a:pt x="15068493" y="2645422"/>
                  <a:pt x="15078493" y="2652269"/>
                  <a:pt x="15087310" y="2656730"/>
                </a:cubicBezTo>
                <a:cubicBezTo>
                  <a:pt x="15088825" y="2657498"/>
                  <a:pt x="15090069" y="2658224"/>
                  <a:pt x="15090069" y="2658349"/>
                </a:cubicBezTo>
                <a:cubicBezTo>
                  <a:pt x="15090069" y="2658618"/>
                  <a:pt x="15086750" y="2668184"/>
                  <a:pt x="15083534" y="2677209"/>
                </a:cubicBezTo>
                <a:cubicBezTo>
                  <a:pt x="15077227" y="2694908"/>
                  <a:pt x="15076024" y="2697522"/>
                  <a:pt x="15072705" y="2700821"/>
                </a:cubicBezTo>
                <a:cubicBezTo>
                  <a:pt x="15070361" y="2703124"/>
                  <a:pt x="15068390" y="2704328"/>
                  <a:pt x="15063514" y="2706361"/>
                </a:cubicBezTo>
                <a:cubicBezTo>
                  <a:pt x="15059178" y="2708166"/>
                  <a:pt x="15057768" y="2708975"/>
                  <a:pt x="15056046" y="2710718"/>
                </a:cubicBezTo>
                <a:cubicBezTo>
                  <a:pt x="15053577" y="2713167"/>
                  <a:pt x="15052498" y="2715802"/>
                  <a:pt x="15052498" y="2719433"/>
                </a:cubicBezTo>
                <a:cubicBezTo>
                  <a:pt x="15052477" y="2723001"/>
                  <a:pt x="15053950" y="2726238"/>
                  <a:pt x="15057062" y="2729475"/>
                </a:cubicBezTo>
                <a:cubicBezTo>
                  <a:pt x="15061792" y="2734372"/>
                  <a:pt x="15068680" y="2737857"/>
                  <a:pt x="15075962" y="2738999"/>
                </a:cubicBezTo>
                <a:cubicBezTo>
                  <a:pt x="15076252" y="2739061"/>
                  <a:pt x="15077891" y="2739102"/>
                  <a:pt x="15079613" y="2739123"/>
                </a:cubicBezTo>
                <a:cubicBezTo>
                  <a:pt x="15084717" y="2739165"/>
                  <a:pt x="15087455" y="2738210"/>
                  <a:pt x="15090297" y="2735409"/>
                </a:cubicBezTo>
                <a:cubicBezTo>
                  <a:pt x="15092766" y="2732981"/>
                  <a:pt x="15094011" y="2730014"/>
                  <a:pt x="15094011" y="2726570"/>
                </a:cubicBezTo>
                <a:cubicBezTo>
                  <a:pt x="15094011" y="2724433"/>
                  <a:pt x="15093554" y="2722669"/>
                  <a:pt x="15091853" y="2718209"/>
                </a:cubicBezTo>
                <a:cubicBezTo>
                  <a:pt x="15090194" y="2713893"/>
                  <a:pt x="15089758" y="2712336"/>
                  <a:pt x="15089426" y="2709702"/>
                </a:cubicBezTo>
                <a:cubicBezTo>
                  <a:pt x="15089011" y="2706319"/>
                  <a:pt x="15089634" y="2702626"/>
                  <a:pt x="15091293" y="2698684"/>
                </a:cubicBezTo>
                <a:cubicBezTo>
                  <a:pt x="15092289" y="2696277"/>
                  <a:pt x="15095961" y="2688434"/>
                  <a:pt x="15100442" y="2679180"/>
                </a:cubicBezTo>
                <a:cubicBezTo>
                  <a:pt x="15102289" y="2675362"/>
                  <a:pt x="15104550" y="2670673"/>
                  <a:pt x="15105463" y="2668765"/>
                </a:cubicBezTo>
                <a:cubicBezTo>
                  <a:pt x="15106396" y="2666835"/>
                  <a:pt x="15107268" y="2665278"/>
                  <a:pt x="15107392" y="2665278"/>
                </a:cubicBezTo>
                <a:cubicBezTo>
                  <a:pt x="15107537" y="2665278"/>
                  <a:pt x="15108575" y="2665569"/>
                  <a:pt x="15109695" y="2665901"/>
                </a:cubicBezTo>
                <a:cubicBezTo>
                  <a:pt x="15119280" y="2668868"/>
                  <a:pt x="15130980" y="2670943"/>
                  <a:pt x="15140834" y="2671420"/>
                </a:cubicBezTo>
                <a:lnTo>
                  <a:pt x="15143780" y="2671565"/>
                </a:lnTo>
                <a:lnTo>
                  <a:pt x="15143262" y="2672935"/>
                </a:lnTo>
                <a:cubicBezTo>
                  <a:pt x="15142515" y="2674947"/>
                  <a:pt x="15141291" y="2676690"/>
                  <a:pt x="15138739" y="2679388"/>
                </a:cubicBezTo>
                <a:cubicBezTo>
                  <a:pt x="15137494" y="2680695"/>
                  <a:pt x="15136084" y="2682313"/>
                  <a:pt x="15135586" y="2682977"/>
                </a:cubicBezTo>
                <a:cubicBezTo>
                  <a:pt x="15133511" y="2685778"/>
                  <a:pt x="15133283" y="2689721"/>
                  <a:pt x="15135025" y="2692916"/>
                </a:cubicBezTo>
                <a:cubicBezTo>
                  <a:pt x="15136416" y="2695468"/>
                  <a:pt x="15139880" y="2697771"/>
                  <a:pt x="15143863" y="2698788"/>
                </a:cubicBezTo>
                <a:cubicBezTo>
                  <a:pt x="15152950" y="2701091"/>
                  <a:pt x="15162452" y="2698290"/>
                  <a:pt x="15165335" y="2692501"/>
                </a:cubicBezTo>
                <a:cubicBezTo>
                  <a:pt x="15166083" y="2690965"/>
                  <a:pt x="15166103" y="2690861"/>
                  <a:pt x="15166103" y="2688642"/>
                </a:cubicBezTo>
                <a:cubicBezTo>
                  <a:pt x="15166103" y="2685011"/>
                  <a:pt x="15165501" y="2683807"/>
                  <a:pt x="15161456" y="2679533"/>
                </a:cubicBezTo>
                <a:cubicBezTo>
                  <a:pt x="15160087" y="2678101"/>
                  <a:pt x="15158697" y="2676483"/>
                  <a:pt x="15158344" y="2675985"/>
                </a:cubicBezTo>
                <a:cubicBezTo>
                  <a:pt x="15157618" y="2674948"/>
                  <a:pt x="15156249" y="2672167"/>
                  <a:pt x="15156249" y="2671773"/>
                </a:cubicBezTo>
                <a:cubicBezTo>
                  <a:pt x="15156249" y="2671441"/>
                  <a:pt x="15156602" y="2671378"/>
                  <a:pt x="15160191" y="2671088"/>
                </a:cubicBezTo>
                <a:cubicBezTo>
                  <a:pt x="15168738" y="2670424"/>
                  <a:pt x="15178799" y="2668453"/>
                  <a:pt x="15187679" y="2665714"/>
                </a:cubicBezTo>
                <a:lnTo>
                  <a:pt x="15190874" y="2664718"/>
                </a:lnTo>
                <a:lnTo>
                  <a:pt x="15191496" y="2666088"/>
                </a:lnTo>
                <a:cubicBezTo>
                  <a:pt x="15191828" y="2666835"/>
                  <a:pt x="15193675" y="2670673"/>
                  <a:pt x="15195562" y="2674615"/>
                </a:cubicBezTo>
                <a:cubicBezTo>
                  <a:pt x="15205292" y="2694742"/>
                  <a:pt x="15207906" y="2700717"/>
                  <a:pt x="15208487" y="2704182"/>
                </a:cubicBezTo>
                <a:cubicBezTo>
                  <a:pt x="15209296" y="2708892"/>
                  <a:pt x="15208861" y="2711590"/>
                  <a:pt x="15206309" y="2718063"/>
                </a:cubicBezTo>
                <a:cubicBezTo>
                  <a:pt x="15205458" y="2720221"/>
                  <a:pt x="15204566" y="2722731"/>
                  <a:pt x="15204338" y="2723645"/>
                </a:cubicBezTo>
                <a:cubicBezTo>
                  <a:pt x="15202844" y="2729579"/>
                  <a:pt x="15206267" y="2735928"/>
                  <a:pt x="15212159" y="2738106"/>
                </a:cubicBezTo>
                <a:close/>
                <a:moveTo>
                  <a:pt x="9806435" y="3718030"/>
                </a:moveTo>
                <a:cubicBezTo>
                  <a:pt x="9817604" y="3716145"/>
                  <a:pt x="9829117" y="3711898"/>
                  <a:pt x="9838785" y="3705644"/>
                </a:cubicBezTo>
                <a:cubicBezTo>
                  <a:pt x="9858174" y="3693189"/>
                  <a:pt x="9866524" y="3678220"/>
                  <a:pt x="9862790" y="3662701"/>
                </a:cubicBezTo>
                <a:cubicBezTo>
                  <a:pt x="9861481" y="3657063"/>
                  <a:pt x="9859084" y="3652640"/>
                  <a:pt x="9855028" y="3648247"/>
                </a:cubicBezTo>
                <a:cubicBezTo>
                  <a:pt x="9850920" y="3643745"/>
                  <a:pt x="9846044" y="3640518"/>
                  <a:pt x="9837379" y="3636646"/>
                </a:cubicBezTo>
                <a:cubicBezTo>
                  <a:pt x="9819889" y="3628793"/>
                  <a:pt x="9812477" y="3623441"/>
                  <a:pt x="9806402" y="3614363"/>
                </a:cubicBezTo>
                <a:cubicBezTo>
                  <a:pt x="9800694" y="3605825"/>
                  <a:pt x="9798734" y="3600766"/>
                  <a:pt x="9782938" y="3553660"/>
                </a:cubicBezTo>
                <a:cubicBezTo>
                  <a:pt x="9772273" y="3521719"/>
                  <a:pt x="9768178" y="3508924"/>
                  <a:pt x="9768507" y="3508447"/>
                </a:cubicBezTo>
                <a:cubicBezTo>
                  <a:pt x="9768670" y="3508182"/>
                  <a:pt x="9770990" y="3506878"/>
                  <a:pt x="9773630" y="3505632"/>
                </a:cubicBezTo>
                <a:cubicBezTo>
                  <a:pt x="9793567" y="3495968"/>
                  <a:pt x="9821337" y="3477535"/>
                  <a:pt x="9839325" y="3462063"/>
                </a:cubicBezTo>
                <a:cubicBezTo>
                  <a:pt x="9841763" y="3459958"/>
                  <a:pt x="9843876" y="3458223"/>
                  <a:pt x="9843982" y="3458225"/>
                </a:cubicBezTo>
                <a:cubicBezTo>
                  <a:pt x="9844089" y="3458226"/>
                  <a:pt x="9844818" y="3459628"/>
                  <a:pt x="9845542" y="3461351"/>
                </a:cubicBezTo>
                <a:cubicBezTo>
                  <a:pt x="9848079" y="3467221"/>
                  <a:pt x="9848517" y="3470170"/>
                  <a:pt x="9848810" y="3483178"/>
                </a:cubicBezTo>
                <a:cubicBezTo>
                  <a:pt x="9849164" y="3499344"/>
                  <a:pt x="9849982" y="3501977"/>
                  <a:pt x="9856417" y="3508332"/>
                </a:cubicBezTo>
                <a:cubicBezTo>
                  <a:pt x="9861059" y="3512894"/>
                  <a:pt x="9865472" y="3514885"/>
                  <a:pt x="9871620" y="3515242"/>
                </a:cubicBezTo>
                <a:cubicBezTo>
                  <a:pt x="9877393" y="3515593"/>
                  <a:pt x="9882061" y="3514698"/>
                  <a:pt x="9887823" y="3512106"/>
                </a:cubicBezTo>
                <a:cubicBezTo>
                  <a:pt x="9908665" y="3502830"/>
                  <a:pt x="9925262" y="3480007"/>
                  <a:pt x="9922929" y="3463812"/>
                </a:cubicBezTo>
                <a:cubicBezTo>
                  <a:pt x="9922148" y="3458610"/>
                  <a:pt x="9920224" y="3454783"/>
                  <a:pt x="9916218" y="3450658"/>
                </a:cubicBezTo>
                <a:cubicBezTo>
                  <a:pt x="9912634" y="3446914"/>
                  <a:pt x="9908921" y="3444612"/>
                  <a:pt x="9904924" y="3443591"/>
                </a:cubicBezTo>
                <a:cubicBezTo>
                  <a:pt x="9903644" y="3443251"/>
                  <a:pt x="9898035" y="3442688"/>
                  <a:pt x="9892421" y="3442339"/>
                </a:cubicBezTo>
                <a:cubicBezTo>
                  <a:pt x="9886809" y="3441990"/>
                  <a:pt x="9880558" y="3441311"/>
                  <a:pt x="9878478" y="3440852"/>
                </a:cubicBezTo>
                <a:cubicBezTo>
                  <a:pt x="9874425" y="3439937"/>
                  <a:pt x="9867881" y="3437380"/>
                  <a:pt x="9867358" y="3436517"/>
                </a:cubicBezTo>
                <a:cubicBezTo>
                  <a:pt x="9867202" y="3436247"/>
                  <a:pt x="9868838" y="3434077"/>
                  <a:pt x="9871067" y="3431701"/>
                </a:cubicBezTo>
                <a:cubicBezTo>
                  <a:pt x="9889440" y="3411847"/>
                  <a:pt x="9905223" y="3389762"/>
                  <a:pt x="9920439" y="3362638"/>
                </a:cubicBezTo>
                <a:lnTo>
                  <a:pt x="9922580" y="3358870"/>
                </a:lnTo>
                <a:lnTo>
                  <a:pt x="9943603" y="3366506"/>
                </a:lnTo>
                <a:cubicBezTo>
                  <a:pt x="9979422" y="3379602"/>
                  <a:pt x="10006029" y="3389727"/>
                  <a:pt x="10013949" y="3393267"/>
                </a:cubicBezTo>
                <a:cubicBezTo>
                  <a:pt x="10024581" y="3398023"/>
                  <a:pt x="10032043" y="3403697"/>
                  <a:pt x="10037236" y="3410889"/>
                </a:cubicBezTo>
                <a:cubicBezTo>
                  <a:pt x="10040801" y="3415918"/>
                  <a:pt x="10043401" y="3421093"/>
                  <a:pt x="10048000" y="3432343"/>
                </a:cubicBezTo>
                <a:cubicBezTo>
                  <a:pt x="10054561" y="3448492"/>
                  <a:pt x="10060413" y="3454517"/>
                  <a:pt x="10072936" y="3457910"/>
                </a:cubicBezTo>
                <a:cubicBezTo>
                  <a:pt x="10085781" y="3461361"/>
                  <a:pt x="10099505" y="3455834"/>
                  <a:pt x="10110988" y="3442623"/>
                </a:cubicBezTo>
                <a:cubicBezTo>
                  <a:pt x="10121218" y="3430785"/>
                  <a:pt x="10128331" y="3416279"/>
                  <a:pt x="10131167" y="3401497"/>
                </a:cubicBezTo>
                <a:cubicBezTo>
                  <a:pt x="10132328" y="3395200"/>
                  <a:pt x="10132502" y="3383215"/>
                  <a:pt x="10131452" y="3378224"/>
                </a:cubicBezTo>
                <a:cubicBezTo>
                  <a:pt x="10128897" y="3366200"/>
                  <a:pt x="10120896" y="3357147"/>
                  <a:pt x="10109658" y="3353559"/>
                </a:cubicBezTo>
                <a:cubicBezTo>
                  <a:pt x="10100657" y="3350699"/>
                  <a:pt x="10094655" y="3351361"/>
                  <a:pt x="10079270" y="3357024"/>
                </a:cubicBezTo>
                <a:cubicBezTo>
                  <a:pt x="10065284" y="3362172"/>
                  <a:pt x="10062063" y="3362928"/>
                  <a:pt x="10053605" y="3363180"/>
                </a:cubicBezTo>
                <a:cubicBezTo>
                  <a:pt x="10042311" y="3363498"/>
                  <a:pt x="10035703" y="3361689"/>
                  <a:pt x="10019495" y="3354016"/>
                </a:cubicBezTo>
                <a:cubicBezTo>
                  <a:pt x="10007805" y="3348441"/>
                  <a:pt x="9942518" y="3316028"/>
                  <a:pt x="9941777" y="3315428"/>
                </a:cubicBezTo>
                <a:cubicBezTo>
                  <a:pt x="9941672" y="3315320"/>
                  <a:pt x="9942739" y="3311804"/>
                  <a:pt x="9944137" y="3307650"/>
                </a:cubicBezTo>
                <a:cubicBezTo>
                  <a:pt x="9952527" y="3282621"/>
                  <a:pt x="9958701" y="3251620"/>
                  <a:pt x="9960417" y="3225638"/>
                </a:cubicBezTo>
                <a:cubicBezTo>
                  <a:pt x="9960962" y="3217512"/>
                  <a:pt x="9960421" y="3217932"/>
                  <a:pt x="9966426" y="3220802"/>
                </a:cubicBezTo>
                <a:cubicBezTo>
                  <a:pt x="9971367" y="3223175"/>
                  <a:pt x="9973907" y="3225138"/>
                  <a:pt x="9981662" y="3232743"/>
                </a:cubicBezTo>
                <a:cubicBezTo>
                  <a:pt x="9985514" y="3236491"/>
                  <a:pt x="9989952" y="3240355"/>
                  <a:pt x="9991489" y="3241340"/>
                </a:cubicBezTo>
                <a:cubicBezTo>
                  <a:pt x="10000823" y="3247095"/>
                  <a:pt x="10012509" y="3245552"/>
                  <a:pt x="10020653" y="3237429"/>
                </a:cubicBezTo>
                <a:cubicBezTo>
                  <a:pt x="10033574" y="3224613"/>
                  <a:pt x="10036688" y="3194317"/>
                  <a:pt x="10027011" y="3175394"/>
                </a:cubicBezTo>
                <a:cubicBezTo>
                  <a:pt x="10024619" y="3170703"/>
                  <a:pt x="10019347" y="3165222"/>
                  <a:pt x="10015364" y="3163184"/>
                </a:cubicBezTo>
                <a:cubicBezTo>
                  <a:pt x="10011273" y="3161145"/>
                  <a:pt x="10006149" y="3160268"/>
                  <a:pt x="10001325" y="3160893"/>
                </a:cubicBezTo>
                <a:cubicBezTo>
                  <a:pt x="9994678" y="3161760"/>
                  <a:pt x="9991222" y="3163904"/>
                  <a:pt x="9980538" y="3173809"/>
                </a:cubicBezTo>
                <a:cubicBezTo>
                  <a:pt x="9977175" y="3176918"/>
                  <a:pt x="9973221" y="3180285"/>
                  <a:pt x="9971816" y="3181228"/>
                </a:cubicBezTo>
                <a:cubicBezTo>
                  <a:pt x="9969276" y="3182904"/>
                  <a:pt x="9962812" y="3185967"/>
                  <a:pt x="9961795" y="3185952"/>
                </a:cubicBezTo>
                <a:cubicBezTo>
                  <a:pt x="9961207" y="3185943"/>
                  <a:pt x="9961017" y="3184282"/>
                  <a:pt x="9960308" y="3174157"/>
                </a:cubicBezTo>
                <a:cubicBezTo>
                  <a:pt x="9959383" y="3160445"/>
                  <a:pt x="9956902" y="3143392"/>
                  <a:pt x="9953746" y="3128577"/>
                </a:cubicBezTo>
                <a:cubicBezTo>
                  <a:pt x="9952144" y="3121009"/>
                  <a:pt x="9948191" y="3105807"/>
                  <a:pt x="9946757" y="3101451"/>
                </a:cubicBezTo>
                <a:lnTo>
                  <a:pt x="9946039" y="3099301"/>
                </a:lnTo>
                <a:lnTo>
                  <a:pt x="9953634" y="3095772"/>
                </a:lnTo>
                <a:cubicBezTo>
                  <a:pt x="9967910" y="3089076"/>
                  <a:pt x="9996242" y="3076109"/>
                  <a:pt x="10008899" y="3070407"/>
                </a:cubicBezTo>
                <a:cubicBezTo>
                  <a:pt x="10032811" y="3059677"/>
                  <a:pt x="10041257" y="3056536"/>
                  <a:pt x="10048437" y="3055837"/>
                </a:cubicBezTo>
                <a:cubicBezTo>
                  <a:pt x="10050205" y="3055702"/>
                  <a:pt x="10052509" y="3055468"/>
                  <a:pt x="10053527" y="3055323"/>
                </a:cubicBezTo>
                <a:cubicBezTo>
                  <a:pt x="10056421" y="3054990"/>
                  <a:pt x="10065498" y="3056299"/>
                  <a:pt x="10070239" y="3057759"/>
                </a:cubicBezTo>
                <a:cubicBezTo>
                  <a:pt x="10072637" y="3058489"/>
                  <a:pt x="10078542" y="3060769"/>
                  <a:pt x="10083383" y="3062766"/>
                </a:cubicBezTo>
                <a:cubicBezTo>
                  <a:pt x="10088222" y="3064816"/>
                  <a:pt x="10093915" y="3066986"/>
                  <a:pt x="10096101" y="3067553"/>
                </a:cubicBezTo>
                <a:cubicBezTo>
                  <a:pt x="10107026" y="3070548"/>
                  <a:pt x="10117662" y="3067652"/>
                  <a:pt x="10126289" y="3059376"/>
                </a:cubicBezTo>
                <a:cubicBezTo>
                  <a:pt x="10133451" y="3052523"/>
                  <a:pt x="10136789" y="3043796"/>
                  <a:pt x="10136964" y="3031704"/>
                </a:cubicBezTo>
                <a:cubicBezTo>
                  <a:pt x="10137282" y="3009822"/>
                  <a:pt x="10127671" y="2986298"/>
                  <a:pt x="10112579" y="2971845"/>
                </a:cubicBezTo>
                <a:cubicBezTo>
                  <a:pt x="10103976" y="2963693"/>
                  <a:pt x="10095256" y="2959927"/>
                  <a:pt x="10085884" y="2960486"/>
                </a:cubicBezTo>
                <a:cubicBezTo>
                  <a:pt x="10078119" y="2960963"/>
                  <a:pt x="10069660" y="2964960"/>
                  <a:pt x="10064281" y="2970662"/>
                </a:cubicBezTo>
                <a:cubicBezTo>
                  <a:pt x="10060422" y="2974780"/>
                  <a:pt x="10058613" y="2977803"/>
                  <a:pt x="10053200" y="2989444"/>
                </a:cubicBezTo>
                <a:cubicBezTo>
                  <a:pt x="10047179" y="3002413"/>
                  <a:pt x="10044553" y="3006442"/>
                  <a:pt x="10038150" y="3012610"/>
                </a:cubicBezTo>
                <a:cubicBezTo>
                  <a:pt x="10029685" y="3020782"/>
                  <a:pt x="10024836" y="3023066"/>
                  <a:pt x="9994455" y="3033381"/>
                </a:cubicBezTo>
                <a:cubicBezTo>
                  <a:pt x="9971064" y="3041336"/>
                  <a:pt x="9929989" y="3054920"/>
                  <a:pt x="9929401" y="3054911"/>
                </a:cubicBezTo>
                <a:cubicBezTo>
                  <a:pt x="9929133" y="3054908"/>
                  <a:pt x="9928036" y="3053126"/>
                  <a:pt x="9926996" y="3051024"/>
                </a:cubicBezTo>
                <a:cubicBezTo>
                  <a:pt x="9916243" y="3028820"/>
                  <a:pt x="9900703" y="3004621"/>
                  <a:pt x="9885088" y="2985612"/>
                </a:cubicBezTo>
                <a:cubicBezTo>
                  <a:pt x="9881987" y="2981767"/>
                  <a:pt x="9878833" y="2977922"/>
                  <a:pt x="9878149" y="2977056"/>
                </a:cubicBezTo>
                <a:lnTo>
                  <a:pt x="9876888" y="2975486"/>
                </a:lnTo>
                <a:lnTo>
                  <a:pt x="9879419" y="2974399"/>
                </a:lnTo>
                <a:cubicBezTo>
                  <a:pt x="9883887" y="2972537"/>
                  <a:pt x="9888712" y="2971858"/>
                  <a:pt x="9899308" y="2971744"/>
                </a:cubicBezTo>
                <a:cubicBezTo>
                  <a:pt x="9910973" y="2971646"/>
                  <a:pt x="9914780" y="2971113"/>
                  <a:pt x="9918552" y="2969295"/>
                </a:cubicBezTo>
                <a:cubicBezTo>
                  <a:pt x="9924372" y="2966436"/>
                  <a:pt x="9929989" y="2959133"/>
                  <a:pt x="9931424" y="2952465"/>
                </a:cubicBezTo>
                <a:cubicBezTo>
                  <a:pt x="9935031" y="2936196"/>
                  <a:pt x="9919335" y="2911673"/>
                  <a:pt x="9898776" y="2901475"/>
                </a:cubicBezTo>
                <a:cubicBezTo>
                  <a:pt x="9892296" y="2898224"/>
                  <a:pt x="9888885" y="2897318"/>
                  <a:pt x="9883267" y="2897290"/>
                </a:cubicBezTo>
                <a:cubicBezTo>
                  <a:pt x="9875884" y="2897236"/>
                  <a:pt x="9869253" y="2900672"/>
                  <a:pt x="9864346" y="2906968"/>
                </a:cubicBezTo>
                <a:cubicBezTo>
                  <a:pt x="9860638" y="2911784"/>
                  <a:pt x="9859731" y="2915303"/>
                  <a:pt x="9858962" y="2927707"/>
                </a:cubicBezTo>
                <a:cubicBezTo>
                  <a:pt x="9858611" y="2933481"/>
                  <a:pt x="9857983" y="2939839"/>
                  <a:pt x="9857526" y="2941866"/>
                </a:cubicBezTo>
                <a:cubicBezTo>
                  <a:pt x="9856669" y="2945600"/>
                  <a:pt x="9854548" y="2951616"/>
                  <a:pt x="9854013" y="2951608"/>
                </a:cubicBezTo>
                <a:cubicBezTo>
                  <a:pt x="9853853" y="2951606"/>
                  <a:pt x="9851211" y="2949320"/>
                  <a:pt x="9848148" y="2946547"/>
                </a:cubicBezTo>
                <a:cubicBezTo>
                  <a:pt x="9828818" y="2929142"/>
                  <a:pt x="9808749" y="2914723"/>
                  <a:pt x="9785663" y="2901706"/>
                </a:cubicBezTo>
                <a:cubicBezTo>
                  <a:pt x="9779666" y="2898301"/>
                  <a:pt x="9778131" y="2897208"/>
                  <a:pt x="9778408" y="2896517"/>
                </a:cubicBezTo>
                <a:cubicBezTo>
                  <a:pt x="9778628" y="2896038"/>
                  <a:pt x="9781471" y="2888266"/>
                  <a:pt x="9784813" y="2879165"/>
                </a:cubicBezTo>
                <a:cubicBezTo>
                  <a:pt x="9801973" y="2832269"/>
                  <a:pt x="9811418" y="2808272"/>
                  <a:pt x="9815310" y="2801854"/>
                </a:cubicBezTo>
                <a:cubicBezTo>
                  <a:pt x="9820189" y="2793791"/>
                  <a:pt x="9826648" y="2787463"/>
                  <a:pt x="9834308" y="2783186"/>
                </a:cubicBezTo>
                <a:cubicBezTo>
                  <a:pt x="9836519" y="2781988"/>
                  <a:pt x="9842497" y="2779292"/>
                  <a:pt x="9847504" y="2777170"/>
                </a:cubicBezTo>
                <a:cubicBezTo>
                  <a:pt x="9859669" y="2772156"/>
                  <a:pt x="9863013" y="2770279"/>
                  <a:pt x="9867409" y="2766061"/>
                </a:cubicBezTo>
                <a:cubicBezTo>
                  <a:pt x="9873270" y="2760367"/>
                  <a:pt x="9876541" y="2752548"/>
                  <a:pt x="9876668" y="2743774"/>
                </a:cubicBezTo>
                <a:cubicBezTo>
                  <a:pt x="9876777" y="2736230"/>
                  <a:pt x="9874465" y="2729615"/>
                  <a:pt x="9869273" y="2722423"/>
                </a:cubicBezTo>
                <a:cubicBezTo>
                  <a:pt x="9861875" y="2712361"/>
                  <a:pt x="9846358" y="2701327"/>
                  <a:pt x="9832835" y="2696636"/>
                </a:cubicBezTo>
                <a:cubicBezTo>
                  <a:pt x="9823040" y="2693229"/>
                  <a:pt x="9819465" y="2692535"/>
                  <a:pt x="9809412" y="2692121"/>
                </a:cubicBezTo>
                <a:cubicBezTo>
                  <a:pt x="9801071" y="2691733"/>
                  <a:pt x="9799572" y="2691818"/>
                  <a:pt x="9795492" y="2692776"/>
                </a:cubicBezTo>
                <a:cubicBezTo>
                  <a:pt x="9788566" y="2694387"/>
                  <a:pt x="9784575" y="2696523"/>
                  <a:pt x="9779854" y="2701110"/>
                </a:cubicBezTo>
                <a:cubicBezTo>
                  <a:pt x="9776598" y="2704274"/>
                  <a:pt x="9775234" y="2706074"/>
                  <a:pt x="9773470" y="2709633"/>
                </a:cubicBezTo>
                <a:cubicBezTo>
                  <a:pt x="9770493" y="2715637"/>
                  <a:pt x="9769804" y="2718891"/>
                  <a:pt x="9770027" y="2725691"/>
                </a:cubicBezTo>
                <a:cubicBezTo>
                  <a:pt x="9770261" y="2731634"/>
                  <a:pt x="9770920" y="2734158"/>
                  <a:pt x="9776223" y="2748470"/>
                </a:cubicBezTo>
                <a:cubicBezTo>
                  <a:pt x="9782041" y="2764180"/>
                  <a:pt x="9782795" y="2774893"/>
                  <a:pt x="9778809" y="2787839"/>
                </a:cubicBezTo>
                <a:cubicBezTo>
                  <a:pt x="9776616" y="2795085"/>
                  <a:pt x="9770985" y="2807043"/>
                  <a:pt x="9750763" y="2847366"/>
                </a:cubicBezTo>
                <a:cubicBezTo>
                  <a:pt x="9745971" y="2856875"/>
                  <a:pt x="9740515" y="2867765"/>
                  <a:pt x="9738586" y="2871644"/>
                </a:cubicBezTo>
                <a:lnTo>
                  <a:pt x="9735113" y="2878657"/>
                </a:lnTo>
                <a:lnTo>
                  <a:pt x="9730430" y="2876983"/>
                </a:lnTo>
                <a:cubicBezTo>
                  <a:pt x="9706689" y="2868505"/>
                  <a:pt x="9676818" y="2862185"/>
                  <a:pt x="9648816" y="2859745"/>
                </a:cubicBezTo>
                <a:lnTo>
                  <a:pt x="9639679" y="2858916"/>
                </a:lnTo>
                <a:lnTo>
                  <a:pt x="9641006" y="2855939"/>
                </a:lnTo>
                <a:cubicBezTo>
                  <a:pt x="9643493" y="2850517"/>
                  <a:pt x="9645839" y="2847394"/>
                  <a:pt x="9652628" y="2840429"/>
                </a:cubicBezTo>
                <a:cubicBezTo>
                  <a:pt x="9662949" y="2829716"/>
                  <a:pt x="9665201" y="2825735"/>
                  <a:pt x="9665314" y="2817977"/>
                </a:cubicBezTo>
                <a:cubicBezTo>
                  <a:pt x="9665419" y="2810755"/>
                  <a:pt x="9662935" y="2804939"/>
                  <a:pt x="9657447" y="2799669"/>
                </a:cubicBezTo>
                <a:cubicBezTo>
                  <a:pt x="9649953" y="2792496"/>
                  <a:pt x="9638080" y="2788471"/>
                  <a:pt x="9623744" y="2788209"/>
                </a:cubicBezTo>
                <a:cubicBezTo>
                  <a:pt x="9609730" y="2787952"/>
                  <a:pt x="9597746" y="2791578"/>
                  <a:pt x="9590103" y="2798370"/>
                </a:cubicBezTo>
                <a:cubicBezTo>
                  <a:pt x="9584139" y="2803742"/>
                  <a:pt x="9581589" y="2809805"/>
                  <a:pt x="9582007" y="2817891"/>
                </a:cubicBezTo>
                <a:cubicBezTo>
                  <a:pt x="9582327" y="2825334"/>
                  <a:pt x="9584571" y="2829273"/>
                  <a:pt x="9594631" y="2840229"/>
                </a:cubicBezTo>
                <a:cubicBezTo>
                  <a:pt x="9597739" y="2843645"/>
                  <a:pt x="9601313" y="2848032"/>
                  <a:pt x="9602568" y="2850030"/>
                </a:cubicBezTo>
                <a:cubicBezTo>
                  <a:pt x="9604711" y="2853539"/>
                  <a:pt x="9606733" y="2857957"/>
                  <a:pt x="9606353" y="2858326"/>
                </a:cubicBezTo>
                <a:cubicBezTo>
                  <a:pt x="9606245" y="2858431"/>
                  <a:pt x="9602548" y="2858752"/>
                  <a:pt x="9598103" y="2859062"/>
                </a:cubicBezTo>
                <a:cubicBezTo>
                  <a:pt x="9571916" y="2860662"/>
                  <a:pt x="9544826" y="2865459"/>
                  <a:pt x="9520964" y="2872765"/>
                </a:cubicBezTo>
                <a:cubicBezTo>
                  <a:pt x="9517739" y="2873735"/>
                  <a:pt x="9515054" y="2874445"/>
                  <a:pt x="9515002" y="2874337"/>
                </a:cubicBezTo>
                <a:cubicBezTo>
                  <a:pt x="9514685" y="2874012"/>
                  <a:pt x="9497154" y="2835924"/>
                  <a:pt x="9490726" y="2821650"/>
                </a:cubicBezTo>
                <a:cubicBezTo>
                  <a:pt x="9474809" y="2786582"/>
                  <a:pt x="9472707" y="2780290"/>
                  <a:pt x="9472876" y="2768628"/>
                </a:cubicBezTo>
                <a:cubicBezTo>
                  <a:pt x="9472999" y="2760174"/>
                  <a:pt x="9474526" y="2754470"/>
                  <a:pt x="9480677" y="2739898"/>
                </a:cubicBezTo>
                <a:cubicBezTo>
                  <a:pt x="9485166" y="2729207"/>
                  <a:pt x="9485960" y="2726114"/>
                  <a:pt x="9486050" y="2719908"/>
                </a:cubicBezTo>
                <a:cubicBezTo>
                  <a:pt x="9486110" y="2715735"/>
                  <a:pt x="9485866" y="2714126"/>
                  <a:pt x="9484684" y="2710792"/>
                </a:cubicBezTo>
                <a:cubicBezTo>
                  <a:pt x="9478363" y="2692934"/>
                  <a:pt x="9461841" y="2684720"/>
                  <a:pt x="9438467" y="2687913"/>
                </a:cubicBezTo>
                <a:cubicBezTo>
                  <a:pt x="9419221" y="2690523"/>
                  <a:pt x="9401870" y="2698887"/>
                  <a:pt x="9389649" y="2711445"/>
                </a:cubicBezTo>
                <a:cubicBezTo>
                  <a:pt x="9384815" y="2716405"/>
                  <a:pt x="9382247" y="2720114"/>
                  <a:pt x="9380086" y="2725219"/>
                </a:cubicBezTo>
                <a:cubicBezTo>
                  <a:pt x="9373878" y="2740006"/>
                  <a:pt x="9380899" y="2757659"/>
                  <a:pt x="9396137" y="2765801"/>
                </a:cubicBezTo>
                <a:cubicBezTo>
                  <a:pt x="9398792" y="2767177"/>
                  <a:pt x="9404264" y="2769879"/>
                  <a:pt x="9408356" y="2771758"/>
                </a:cubicBezTo>
                <a:cubicBezTo>
                  <a:pt x="9418136" y="2776234"/>
                  <a:pt x="9423333" y="2779467"/>
                  <a:pt x="9428082" y="2784030"/>
                </a:cubicBezTo>
                <a:cubicBezTo>
                  <a:pt x="9437951" y="2793485"/>
                  <a:pt x="9440961" y="2799843"/>
                  <a:pt x="9454548" y="2840656"/>
                </a:cubicBezTo>
                <a:cubicBezTo>
                  <a:pt x="9455521" y="2843614"/>
                  <a:pt x="9457829" y="2850497"/>
                  <a:pt x="9459676" y="2855982"/>
                </a:cubicBezTo>
                <a:cubicBezTo>
                  <a:pt x="9461523" y="2861467"/>
                  <a:pt x="9464905" y="2871737"/>
                  <a:pt x="9467263" y="2878835"/>
                </a:cubicBezTo>
                <a:lnTo>
                  <a:pt x="9471515" y="2891793"/>
                </a:lnTo>
                <a:lnTo>
                  <a:pt x="9467043" y="2893976"/>
                </a:lnTo>
                <a:cubicBezTo>
                  <a:pt x="9445055" y="2904840"/>
                  <a:pt x="9419937" y="2921225"/>
                  <a:pt x="9401196" y="2936953"/>
                </a:cubicBezTo>
                <a:cubicBezTo>
                  <a:pt x="9395834" y="2941424"/>
                  <a:pt x="9395240" y="2941790"/>
                  <a:pt x="9394611" y="2940925"/>
                </a:cubicBezTo>
                <a:cubicBezTo>
                  <a:pt x="9393037" y="2938761"/>
                  <a:pt x="9392221" y="2932274"/>
                  <a:pt x="9391964" y="2920551"/>
                </a:cubicBezTo>
                <a:cubicBezTo>
                  <a:pt x="9391843" y="2914075"/>
                  <a:pt x="9391453" y="2907808"/>
                  <a:pt x="9391149" y="2906626"/>
                </a:cubicBezTo>
                <a:cubicBezTo>
                  <a:pt x="9389977" y="2902596"/>
                  <a:pt x="9387888" y="2899087"/>
                  <a:pt x="9384723" y="2895937"/>
                </a:cubicBezTo>
                <a:cubicBezTo>
                  <a:pt x="9376178" y="2887466"/>
                  <a:pt x="9364851" y="2886391"/>
                  <a:pt x="9351488" y="2892833"/>
                </a:cubicBezTo>
                <a:cubicBezTo>
                  <a:pt x="9331283" y="2902493"/>
                  <a:pt x="9315606" y="2924633"/>
                  <a:pt x="9317894" y="2940185"/>
                </a:cubicBezTo>
                <a:cubicBezTo>
                  <a:pt x="9319205" y="2949462"/>
                  <a:pt x="9326573" y="2957916"/>
                  <a:pt x="9335525" y="2960401"/>
                </a:cubicBezTo>
                <a:cubicBezTo>
                  <a:pt x="9337444" y="2960911"/>
                  <a:pt x="9342946" y="2961579"/>
                  <a:pt x="9349147" y="2961937"/>
                </a:cubicBezTo>
                <a:cubicBezTo>
                  <a:pt x="9358823" y="2962559"/>
                  <a:pt x="9364161" y="2963386"/>
                  <a:pt x="9368097" y="2964995"/>
                </a:cubicBezTo>
                <a:cubicBezTo>
                  <a:pt x="9369002" y="2965329"/>
                  <a:pt x="9369799" y="2965715"/>
                  <a:pt x="9369851" y="2965769"/>
                </a:cubicBezTo>
                <a:cubicBezTo>
                  <a:pt x="9369958" y="2965824"/>
                  <a:pt x="9366854" y="2969525"/>
                  <a:pt x="9362938" y="2973910"/>
                </a:cubicBezTo>
                <a:cubicBezTo>
                  <a:pt x="9345913" y="2993088"/>
                  <a:pt x="9330560" y="3014965"/>
                  <a:pt x="9317863" y="3038166"/>
                </a:cubicBezTo>
                <a:cubicBezTo>
                  <a:pt x="9315830" y="3041882"/>
                  <a:pt x="9314073" y="3044907"/>
                  <a:pt x="9313967" y="3044905"/>
                </a:cubicBezTo>
                <a:cubicBezTo>
                  <a:pt x="9313218" y="3044894"/>
                  <a:pt x="9257337" y="3024176"/>
                  <a:pt x="9242547" y="3018396"/>
                </a:cubicBezTo>
                <a:cubicBezTo>
                  <a:pt x="9219775" y="3009558"/>
                  <a:pt x="9212826" y="3005389"/>
                  <a:pt x="9205787" y="2996404"/>
                </a:cubicBezTo>
                <a:cubicBezTo>
                  <a:pt x="9201743" y="2991208"/>
                  <a:pt x="9199554" y="2987163"/>
                  <a:pt x="9194747" y="2975535"/>
                </a:cubicBezTo>
                <a:cubicBezTo>
                  <a:pt x="9192576" y="2970259"/>
                  <a:pt x="9189984" y="2964549"/>
                  <a:pt x="9189045" y="2962876"/>
                </a:cubicBezTo>
                <a:cubicBezTo>
                  <a:pt x="9186645" y="2958668"/>
                  <a:pt x="9181107" y="2953129"/>
                  <a:pt x="9177179" y="2950985"/>
                </a:cubicBezTo>
                <a:cubicBezTo>
                  <a:pt x="9170437" y="2947302"/>
                  <a:pt x="9161201" y="2945937"/>
                  <a:pt x="9154328" y="2947603"/>
                </a:cubicBezTo>
                <a:cubicBezTo>
                  <a:pt x="9136610" y="2951841"/>
                  <a:pt x="9119020" y="2973044"/>
                  <a:pt x="9112014" y="2998575"/>
                </a:cubicBezTo>
                <a:cubicBezTo>
                  <a:pt x="9110546" y="3003904"/>
                  <a:pt x="9110248" y="3005987"/>
                  <a:pt x="9109919" y="3013902"/>
                </a:cubicBezTo>
                <a:cubicBezTo>
                  <a:pt x="9109442" y="3024651"/>
                  <a:pt x="9110074" y="3029048"/>
                  <a:pt x="9113029" y="3035566"/>
                </a:cubicBezTo>
                <a:cubicBezTo>
                  <a:pt x="9116608" y="3043324"/>
                  <a:pt x="9124961" y="3050242"/>
                  <a:pt x="9133807" y="3052725"/>
                </a:cubicBezTo>
                <a:cubicBezTo>
                  <a:pt x="9138017" y="3053909"/>
                  <a:pt x="9145614" y="3053913"/>
                  <a:pt x="9150500" y="3052753"/>
                </a:cubicBezTo>
                <a:cubicBezTo>
                  <a:pt x="9152756" y="3052197"/>
                  <a:pt x="9158294" y="3050351"/>
                  <a:pt x="9162920" y="3048652"/>
                </a:cubicBezTo>
                <a:cubicBezTo>
                  <a:pt x="9180350" y="3042109"/>
                  <a:pt x="9188981" y="3041004"/>
                  <a:pt x="9200982" y="3043586"/>
                </a:cubicBezTo>
                <a:cubicBezTo>
                  <a:pt x="9209943" y="3045536"/>
                  <a:pt x="9217703" y="3049073"/>
                  <a:pt x="9264076" y="3072275"/>
                </a:cubicBezTo>
                <a:cubicBezTo>
                  <a:pt x="9273585" y="3077015"/>
                  <a:pt x="9284581" y="3082526"/>
                  <a:pt x="9288618" y="3084511"/>
                </a:cubicBezTo>
                <a:lnTo>
                  <a:pt x="9295843" y="3088094"/>
                </a:lnTo>
                <a:lnTo>
                  <a:pt x="9294783" y="3091076"/>
                </a:lnTo>
                <a:cubicBezTo>
                  <a:pt x="9287034" y="3112529"/>
                  <a:pt x="9280592" y="3143526"/>
                  <a:pt x="9278101" y="3171369"/>
                </a:cubicBezTo>
                <a:cubicBezTo>
                  <a:pt x="9277594" y="3176767"/>
                  <a:pt x="9277123" y="3179757"/>
                  <a:pt x="9276748" y="3179751"/>
                </a:cubicBezTo>
                <a:cubicBezTo>
                  <a:pt x="9274769" y="3179722"/>
                  <a:pt x="9267359" y="3174156"/>
                  <a:pt x="9260974" y="3168017"/>
                </a:cubicBezTo>
                <a:cubicBezTo>
                  <a:pt x="9249842" y="3157153"/>
                  <a:pt x="9246552" y="3155286"/>
                  <a:pt x="9238742" y="3155119"/>
                </a:cubicBezTo>
                <a:cubicBezTo>
                  <a:pt x="9230879" y="3155004"/>
                  <a:pt x="9225981" y="3157021"/>
                  <a:pt x="9220386" y="3162772"/>
                </a:cubicBezTo>
                <a:cubicBezTo>
                  <a:pt x="9216693" y="3166571"/>
                  <a:pt x="9214444" y="3170338"/>
                  <a:pt x="9212323" y="3176408"/>
                </a:cubicBezTo>
                <a:cubicBezTo>
                  <a:pt x="9204730" y="3198131"/>
                  <a:pt x="9209843" y="3225550"/>
                  <a:pt x="9223247" y="3234734"/>
                </a:cubicBezTo>
                <a:cubicBezTo>
                  <a:pt x="9227697" y="3237795"/>
                  <a:pt x="9230681" y="3238695"/>
                  <a:pt x="9236511" y="3238780"/>
                </a:cubicBezTo>
                <a:cubicBezTo>
                  <a:pt x="9244963" y="3238902"/>
                  <a:pt x="9249167" y="3236823"/>
                  <a:pt x="9258824" y="3227706"/>
                </a:cubicBezTo>
                <a:cubicBezTo>
                  <a:pt x="9265984" y="3220960"/>
                  <a:pt x="9269664" y="3218070"/>
                  <a:pt x="9273814" y="3216044"/>
                </a:cubicBezTo>
                <a:lnTo>
                  <a:pt x="9276939" y="3214537"/>
                </a:lnTo>
                <a:lnTo>
                  <a:pt x="9277165" y="3217376"/>
                </a:lnTo>
                <a:cubicBezTo>
                  <a:pt x="9277304" y="3218877"/>
                  <a:pt x="9277707" y="3224287"/>
                  <a:pt x="9278116" y="3229270"/>
                </a:cubicBezTo>
                <a:cubicBezTo>
                  <a:pt x="9279876" y="3251771"/>
                  <a:pt x="9284847" y="3277903"/>
                  <a:pt x="9291488" y="3299619"/>
                </a:cubicBezTo>
                <a:cubicBezTo>
                  <a:pt x="9292764" y="3303811"/>
                  <a:pt x="9293835" y="3307466"/>
                  <a:pt x="9293831" y="3307733"/>
                </a:cubicBezTo>
                <a:cubicBezTo>
                  <a:pt x="9293826" y="3308055"/>
                  <a:pt x="9290107" y="3309980"/>
                  <a:pt x="9285636" y="3312056"/>
                </a:cubicBezTo>
                <a:cubicBezTo>
                  <a:pt x="9207474" y="3348219"/>
                  <a:pt x="9203977" y="3349560"/>
                  <a:pt x="9189694" y="3349352"/>
                </a:cubicBezTo>
                <a:cubicBezTo>
                  <a:pt x="9180440" y="3349218"/>
                  <a:pt x="9176281" y="3348141"/>
                  <a:pt x="9162560" y="3342430"/>
                </a:cubicBezTo>
                <a:cubicBezTo>
                  <a:pt x="9144957" y="3335057"/>
                  <a:pt x="9138544" y="3334482"/>
                  <a:pt x="9128310" y="3339203"/>
                </a:cubicBezTo>
                <a:cubicBezTo>
                  <a:pt x="9119045" y="3343510"/>
                  <a:pt x="9113057" y="3350541"/>
                  <a:pt x="9109968" y="3360609"/>
                </a:cubicBezTo>
                <a:cubicBezTo>
                  <a:pt x="9108168" y="3366630"/>
                  <a:pt x="9107968" y="3380434"/>
                  <a:pt x="9109562" y="3388537"/>
                </a:cubicBezTo>
                <a:cubicBezTo>
                  <a:pt x="9114354" y="3412312"/>
                  <a:pt x="9128225" y="3433491"/>
                  <a:pt x="9143951" y="3441158"/>
                </a:cubicBezTo>
                <a:cubicBezTo>
                  <a:pt x="9148946" y="3443531"/>
                  <a:pt x="9152518" y="3444439"/>
                  <a:pt x="9157440" y="3444510"/>
                </a:cubicBezTo>
                <a:cubicBezTo>
                  <a:pt x="9166908" y="3444648"/>
                  <a:pt x="9177470" y="3439503"/>
                  <a:pt x="9183252" y="3431882"/>
                </a:cubicBezTo>
                <a:cubicBezTo>
                  <a:pt x="9186144" y="3428017"/>
                  <a:pt x="9187848" y="3424885"/>
                  <a:pt x="9192546" y="3414571"/>
                </a:cubicBezTo>
                <a:cubicBezTo>
                  <a:pt x="9197021" y="3404844"/>
                  <a:pt x="9199215" y="3401130"/>
                  <a:pt x="9203245" y="3396265"/>
                </a:cubicBezTo>
                <a:cubicBezTo>
                  <a:pt x="9209236" y="3388968"/>
                  <a:pt x="9217393" y="3383681"/>
                  <a:pt x="9229713" y="3379044"/>
                </a:cubicBezTo>
                <a:cubicBezTo>
                  <a:pt x="9237514" y="3376107"/>
                  <a:pt x="9252303" y="3370970"/>
                  <a:pt x="9263269" y="3367384"/>
                </a:cubicBezTo>
                <a:cubicBezTo>
                  <a:pt x="9268807" y="3365538"/>
                  <a:pt x="9279829" y="3361899"/>
                  <a:pt x="9301711" y="3354617"/>
                </a:cubicBezTo>
                <a:cubicBezTo>
                  <a:pt x="9306873" y="3352873"/>
                  <a:pt x="9311386" y="3351601"/>
                  <a:pt x="9311705" y="3351712"/>
                </a:cubicBezTo>
                <a:cubicBezTo>
                  <a:pt x="9312025" y="3351824"/>
                  <a:pt x="9313748" y="3354739"/>
                  <a:pt x="9315464" y="3358135"/>
                </a:cubicBezTo>
                <a:cubicBezTo>
                  <a:pt x="9325974" y="3378729"/>
                  <a:pt x="9341423" y="3401750"/>
                  <a:pt x="9357624" y="3420928"/>
                </a:cubicBezTo>
                <a:lnTo>
                  <a:pt x="9362201" y="3426346"/>
                </a:lnTo>
                <a:lnTo>
                  <a:pt x="9359940" y="3427276"/>
                </a:lnTo>
                <a:cubicBezTo>
                  <a:pt x="9354826" y="3429396"/>
                  <a:pt x="9351824" y="3429780"/>
                  <a:pt x="9339408" y="3430028"/>
                </a:cubicBezTo>
                <a:cubicBezTo>
                  <a:pt x="9323190" y="3430382"/>
                  <a:pt x="9319859" y="3431350"/>
                  <a:pt x="9314047" y="3437312"/>
                </a:cubicBezTo>
                <a:cubicBezTo>
                  <a:pt x="9305628" y="3445966"/>
                  <a:pt x="9304462" y="3456277"/>
                  <a:pt x="9310476" y="3469582"/>
                </a:cubicBezTo>
                <a:cubicBezTo>
                  <a:pt x="9313585" y="3476531"/>
                  <a:pt x="9317464" y="3482045"/>
                  <a:pt x="9323314" y="3488177"/>
                </a:cubicBezTo>
                <a:cubicBezTo>
                  <a:pt x="9333436" y="3498652"/>
                  <a:pt x="9344694" y="3504487"/>
                  <a:pt x="9355018" y="3504637"/>
                </a:cubicBezTo>
                <a:cubicBezTo>
                  <a:pt x="9362079" y="3504740"/>
                  <a:pt x="9367086" y="3502618"/>
                  <a:pt x="9372193" y="3497288"/>
                </a:cubicBezTo>
                <a:cubicBezTo>
                  <a:pt x="9377353" y="3492011"/>
                  <a:pt x="9379472" y="3486049"/>
                  <a:pt x="9379662" y="3476634"/>
                </a:cubicBezTo>
                <a:cubicBezTo>
                  <a:pt x="9379777" y="3468716"/>
                  <a:pt x="9380861" y="3460437"/>
                  <a:pt x="9382372" y="3455910"/>
                </a:cubicBezTo>
                <a:cubicBezTo>
                  <a:pt x="9384554" y="3449306"/>
                  <a:pt x="9384447" y="3449305"/>
                  <a:pt x="9389094" y="3453546"/>
                </a:cubicBezTo>
                <a:cubicBezTo>
                  <a:pt x="9409160" y="3471871"/>
                  <a:pt x="9434687" y="3489901"/>
                  <a:pt x="9457256" y="3501734"/>
                </a:cubicBezTo>
                <a:cubicBezTo>
                  <a:pt x="9461132" y="3503770"/>
                  <a:pt x="9464315" y="3505689"/>
                  <a:pt x="9464310" y="3506010"/>
                </a:cubicBezTo>
                <a:cubicBezTo>
                  <a:pt x="9464300" y="3506706"/>
                  <a:pt x="9455382" y="3531245"/>
                  <a:pt x="9446753" y="3554398"/>
                </a:cubicBezTo>
                <a:cubicBezTo>
                  <a:pt x="9429828" y="3599798"/>
                  <a:pt x="9426628" y="3606494"/>
                  <a:pt x="9417945" y="3614877"/>
                </a:cubicBezTo>
                <a:cubicBezTo>
                  <a:pt x="9411814" y="3620727"/>
                  <a:pt x="9406687" y="3623757"/>
                  <a:pt x="9394039" y="3628817"/>
                </a:cubicBezTo>
                <a:cubicBezTo>
                  <a:pt x="9382792" y="3633309"/>
                  <a:pt x="9379124" y="3635344"/>
                  <a:pt x="9374619" y="3639773"/>
                </a:cubicBezTo>
                <a:cubicBezTo>
                  <a:pt x="9368161" y="3645993"/>
                  <a:pt x="9365281" y="3652748"/>
                  <a:pt x="9365145" y="3662110"/>
                </a:cubicBezTo>
                <a:cubicBezTo>
                  <a:pt x="9364958" y="3671312"/>
                  <a:pt x="9368635" y="3679713"/>
                  <a:pt x="9376537" y="3688176"/>
                </a:cubicBezTo>
                <a:cubicBezTo>
                  <a:pt x="9388551" y="3700980"/>
                  <a:pt x="9406181" y="3710225"/>
                  <a:pt x="9424915" y="3713440"/>
                </a:cubicBezTo>
                <a:cubicBezTo>
                  <a:pt x="9425661" y="3713612"/>
                  <a:pt x="9429885" y="3713780"/>
                  <a:pt x="9434325" y="3713898"/>
                </a:cubicBezTo>
                <a:cubicBezTo>
                  <a:pt x="9447483" y="3714197"/>
                  <a:pt x="9454580" y="3711838"/>
                  <a:pt x="9462013" y="3704722"/>
                </a:cubicBezTo>
                <a:cubicBezTo>
                  <a:pt x="9468470" y="3698554"/>
                  <a:pt x="9471791" y="3690950"/>
                  <a:pt x="9471920" y="3682069"/>
                </a:cubicBezTo>
                <a:cubicBezTo>
                  <a:pt x="9471999" y="3676558"/>
                  <a:pt x="9470888" y="3671994"/>
                  <a:pt x="9466669" y="3660428"/>
                </a:cubicBezTo>
                <a:cubicBezTo>
                  <a:pt x="9462551" y="3649237"/>
                  <a:pt x="9461486" y="3645208"/>
                  <a:pt x="9460729" y="3638401"/>
                </a:cubicBezTo>
                <a:cubicBezTo>
                  <a:pt x="9459785" y="3629665"/>
                  <a:pt x="9461529" y="3620165"/>
                  <a:pt x="9465956" y="3610062"/>
                </a:cubicBezTo>
                <a:cubicBezTo>
                  <a:pt x="9468614" y="3603893"/>
                  <a:pt x="9478376" y="3583807"/>
                  <a:pt x="9490277" y="3560113"/>
                </a:cubicBezTo>
                <a:cubicBezTo>
                  <a:pt x="9495181" y="3550339"/>
                  <a:pt x="9501187" y="3538332"/>
                  <a:pt x="9503612" y="3533444"/>
                </a:cubicBezTo>
                <a:cubicBezTo>
                  <a:pt x="9506092" y="3528503"/>
                  <a:pt x="9508397" y="3524523"/>
                  <a:pt x="9508718" y="3524528"/>
                </a:cubicBezTo>
                <a:cubicBezTo>
                  <a:pt x="9509092" y="3524533"/>
                  <a:pt x="9511756" y="3525322"/>
                  <a:pt x="9514633" y="3526219"/>
                </a:cubicBezTo>
                <a:cubicBezTo>
                  <a:pt x="9539236" y="3534229"/>
                  <a:pt x="9569329" y="3540017"/>
                  <a:pt x="9594720" y="3541616"/>
                </a:cubicBezTo>
                <a:lnTo>
                  <a:pt x="9602311" y="3542101"/>
                </a:lnTo>
                <a:lnTo>
                  <a:pt x="9600923" y="3545613"/>
                </a:lnTo>
                <a:cubicBezTo>
                  <a:pt x="9598921" y="3550775"/>
                  <a:pt x="9595700" y="3555222"/>
                  <a:pt x="9589020" y="3562082"/>
                </a:cubicBezTo>
                <a:cubicBezTo>
                  <a:pt x="9585761" y="3565406"/>
                  <a:pt x="9582062" y="3569526"/>
                  <a:pt x="9580754" y="3571220"/>
                </a:cubicBezTo>
                <a:cubicBezTo>
                  <a:pt x="9575299" y="3578365"/>
                  <a:pt x="9574563" y="3588521"/>
                  <a:pt x="9578937" y="3596826"/>
                </a:cubicBezTo>
                <a:cubicBezTo>
                  <a:pt x="9582426" y="3603459"/>
                  <a:pt x="9591273" y="3609527"/>
                  <a:pt x="9601507" y="3612298"/>
                </a:cubicBezTo>
                <a:cubicBezTo>
                  <a:pt x="9624850" y="3618577"/>
                  <a:pt x="9649456" y="3611710"/>
                  <a:pt x="9657108" y="3596891"/>
                </a:cubicBezTo>
                <a:cubicBezTo>
                  <a:pt x="9659091" y="3592960"/>
                  <a:pt x="9659149" y="3592693"/>
                  <a:pt x="9659232" y="3586968"/>
                </a:cubicBezTo>
                <a:cubicBezTo>
                  <a:pt x="9659368" y="3577605"/>
                  <a:pt x="9657861" y="3574480"/>
                  <a:pt x="9647590" y="3563307"/>
                </a:cubicBezTo>
                <a:cubicBezTo>
                  <a:pt x="9644113" y="3559564"/>
                  <a:pt x="9640589" y="3555339"/>
                  <a:pt x="9639698" y="3554042"/>
                </a:cubicBezTo>
                <a:cubicBezTo>
                  <a:pt x="9637865" y="3551340"/>
                  <a:pt x="9634438" y="3544119"/>
                  <a:pt x="9634453" y="3543103"/>
                </a:cubicBezTo>
                <a:cubicBezTo>
                  <a:pt x="9634466" y="3542247"/>
                  <a:pt x="9635377" y="3542100"/>
                  <a:pt x="9644643" y="3541485"/>
                </a:cubicBezTo>
                <a:cubicBezTo>
                  <a:pt x="9666707" y="3540093"/>
                  <a:pt x="9692726" y="3535387"/>
                  <a:pt x="9715724" y="3528658"/>
                </a:cubicBezTo>
                <a:lnTo>
                  <a:pt x="9723999" y="3526209"/>
                </a:lnTo>
                <a:lnTo>
                  <a:pt x="9725553" y="3529763"/>
                </a:lnTo>
                <a:cubicBezTo>
                  <a:pt x="9726381" y="3531702"/>
                  <a:pt x="9730998" y="3541668"/>
                  <a:pt x="9735718" y="3551904"/>
                </a:cubicBezTo>
                <a:cubicBezTo>
                  <a:pt x="9760054" y="3604165"/>
                  <a:pt x="9766570" y="3619671"/>
                  <a:pt x="9767938" y="3628627"/>
                </a:cubicBezTo>
                <a:cubicBezTo>
                  <a:pt x="9769848" y="3640802"/>
                  <a:pt x="9768624" y="3647742"/>
                  <a:pt x="9761802" y="3664338"/>
                </a:cubicBezTo>
                <a:cubicBezTo>
                  <a:pt x="9759528" y="3669871"/>
                  <a:pt x="9757134" y="3676311"/>
                  <a:pt x="9756511" y="3678656"/>
                </a:cubicBezTo>
                <a:cubicBezTo>
                  <a:pt x="9752437" y="3693901"/>
                  <a:pt x="9761026" y="3710401"/>
                  <a:pt x="9776137" y="3716239"/>
                </a:cubicBezTo>
                <a:cubicBezTo>
                  <a:pt x="9784437" y="3719437"/>
                  <a:pt x="9795265" y="3719915"/>
                  <a:pt x="9806435" y="3718030"/>
                </a:cubicBezTo>
                <a:close/>
                <a:moveTo>
                  <a:pt x="8965751" y="3968791"/>
                </a:moveTo>
                <a:cubicBezTo>
                  <a:pt x="8972224" y="3971177"/>
                  <a:pt x="8982555" y="3969289"/>
                  <a:pt x="8989982" y="3964331"/>
                </a:cubicBezTo>
                <a:cubicBezTo>
                  <a:pt x="8997430" y="3959392"/>
                  <a:pt x="9000583" y="3953541"/>
                  <a:pt x="8999048" y="3947545"/>
                </a:cubicBezTo>
                <a:cubicBezTo>
                  <a:pt x="8998508" y="3945366"/>
                  <a:pt x="8997554" y="3943665"/>
                  <a:pt x="8995957" y="3941984"/>
                </a:cubicBezTo>
                <a:cubicBezTo>
                  <a:pt x="8994339" y="3940262"/>
                  <a:pt x="8992430" y="3939038"/>
                  <a:pt x="8989048" y="3937585"/>
                </a:cubicBezTo>
                <a:cubicBezTo>
                  <a:pt x="8982223" y="3934639"/>
                  <a:pt x="8979319" y="3932606"/>
                  <a:pt x="8976912" y="3929120"/>
                </a:cubicBezTo>
                <a:cubicBezTo>
                  <a:pt x="8974651" y="3925842"/>
                  <a:pt x="8973862" y="3923891"/>
                  <a:pt x="8967473" y="3905716"/>
                </a:cubicBezTo>
                <a:cubicBezTo>
                  <a:pt x="8963157" y="3893391"/>
                  <a:pt x="8961498" y="3888453"/>
                  <a:pt x="8961622" y="3888266"/>
                </a:cubicBezTo>
                <a:cubicBezTo>
                  <a:pt x="8961684" y="3888162"/>
                  <a:pt x="8962577" y="3887644"/>
                  <a:pt x="8963593" y="3887146"/>
                </a:cubicBezTo>
                <a:cubicBezTo>
                  <a:pt x="8971269" y="3883286"/>
                  <a:pt x="8981933" y="3875983"/>
                  <a:pt x="8988820" y="3869883"/>
                </a:cubicBezTo>
                <a:cubicBezTo>
                  <a:pt x="8989754" y="3869052"/>
                  <a:pt x="8990563" y="3868368"/>
                  <a:pt x="8990605" y="3868368"/>
                </a:cubicBezTo>
                <a:cubicBezTo>
                  <a:pt x="8990646" y="3868368"/>
                  <a:pt x="8990936" y="3868908"/>
                  <a:pt x="8991227" y="3869572"/>
                </a:cubicBezTo>
                <a:cubicBezTo>
                  <a:pt x="8992244" y="3871833"/>
                  <a:pt x="8992430" y="3872974"/>
                  <a:pt x="8992617" y="3878016"/>
                </a:cubicBezTo>
                <a:cubicBezTo>
                  <a:pt x="8992845" y="3884282"/>
                  <a:pt x="8993177" y="3885299"/>
                  <a:pt x="8995708" y="3887726"/>
                </a:cubicBezTo>
                <a:cubicBezTo>
                  <a:pt x="8997533" y="3889469"/>
                  <a:pt x="8999256" y="3890216"/>
                  <a:pt x="9001641" y="3890320"/>
                </a:cubicBezTo>
                <a:cubicBezTo>
                  <a:pt x="9003882" y="3890424"/>
                  <a:pt x="9005687" y="3890050"/>
                  <a:pt x="9007907" y="3889013"/>
                </a:cubicBezTo>
                <a:cubicBezTo>
                  <a:pt x="9015936" y="3885299"/>
                  <a:pt x="9022243" y="3876356"/>
                  <a:pt x="9021246" y="3870090"/>
                </a:cubicBezTo>
                <a:cubicBezTo>
                  <a:pt x="9020914" y="3868078"/>
                  <a:pt x="9020147" y="3866605"/>
                  <a:pt x="9018570" y="3865027"/>
                </a:cubicBezTo>
                <a:cubicBezTo>
                  <a:pt x="9017159" y="3863596"/>
                  <a:pt x="9015707" y="3862725"/>
                  <a:pt x="9014151" y="3862351"/>
                </a:cubicBezTo>
                <a:cubicBezTo>
                  <a:pt x="9013653" y="3862226"/>
                  <a:pt x="9011475" y="3862040"/>
                  <a:pt x="9009296" y="3861936"/>
                </a:cubicBezTo>
                <a:cubicBezTo>
                  <a:pt x="9007118" y="3861832"/>
                  <a:pt x="9004691" y="3861604"/>
                  <a:pt x="9003882" y="3861438"/>
                </a:cubicBezTo>
                <a:cubicBezTo>
                  <a:pt x="9002305" y="3861106"/>
                  <a:pt x="8999753" y="3860152"/>
                  <a:pt x="8999546" y="3859819"/>
                </a:cubicBezTo>
                <a:cubicBezTo>
                  <a:pt x="8999483" y="3859716"/>
                  <a:pt x="9000106" y="3858865"/>
                  <a:pt x="9000957" y="3857931"/>
                </a:cubicBezTo>
                <a:cubicBezTo>
                  <a:pt x="9007969" y="3850130"/>
                  <a:pt x="9013964" y="3841478"/>
                  <a:pt x="9019711" y="3830875"/>
                </a:cubicBezTo>
                <a:lnTo>
                  <a:pt x="9020520" y="3829402"/>
                </a:lnTo>
                <a:lnTo>
                  <a:pt x="9028715" y="3832244"/>
                </a:lnTo>
                <a:cubicBezTo>
                  <a:pt x="9042677" y="3837120"/>
                  <a:pt x="9053049" y="3840897"/>
                  <a:pt x="9056141" y="3842225"/>
                </a:cubicBezTo>
                <a:cubicBezTo>
                  <a:pt x="9060290" y="3844009"/>
                  <a:pt x="9063215" y="3846167"/>
                  <a:pt x="9065269" y="3848926"/>
                </a:cubicBezTo>
                <a:cubicBezTo>
                  <a:pt x="9066680" y="3850856"/>
                  <a:pt x="9067717" y="3852848"/>
                  <a:pt x="9069564" y="3857184"/>
                </a:cubicBezTo>
                <a:cubicBezTo>
                  <a:pt x="9072198" y="3863409"/>
                  <a:pt x="9074501" y="3865712"/>
                  <a:pt x="9079377" y="3866957"/>
                </a:cubicBezTo>
                <a:cubicBezTo>
                  <a:pt x="9084376" y="3868223"/>
                  <a:pt x="9089666" y="3866002"/>
                  <a:pt x="9094043" y="3860816"/>
                </a:cubicBezTo>
                <a:cubicBezTo>
                  <a:pt x="9097944" y="3856168"/>
                  <a:pt x="9100620" y="3850503"/>
                  <a:pt x="9101637" y="3844756"/>
                </a:cubicBezTo>
                <a:cubicBezTo>
                  <a:pt x="9102052" y="3842308"/>
                  <a:pt x="9102052" y="3837660"/>
                  <a:pt x="9101616" y="3835730"/>
                </a:cubicBezTo>
                <a:cubicBezTo>
                  <a:pt x="9100558" y="3831083"/>
                  <a:pt x="9097404" y="3827618"/>
                  <a:pt x="9093027" y="3826290"/>
                </a:cubicBezTo>
                <a:cubicBezTo>
                  <a:pt x="9089521" y="3825232"/>
                  <a:pt x="9087197" y="3825522"/>
                  <a:pt x="9081264" y="3827804"/>
                </a:cubicBezTo>
                <a:cubicBezTo>
                  <a:pt x="9075870" y="3829879"/>
                  <a:pt x="9074625" y="3830191"/>
                  <a:pt x="9071348" y="3830336"/>
                </a:cubicBezTo>
                <a:cubicBezTo>
                  <a:pt x="9066971" y="3830523"/>
                  <a:pt x="9064398" y="3829858"/>
                  <a:pt x="9058070" y="3826975"/>
                </a:cubicBezTo>
                <a:cubicBezTo>
                  <a:pt x="9053506" y="3824879"/>
                  <a:pt x="9028009" y="3812679"/>
                  <a:pt x="9027719" y="3812451"/>
                </a:cubicBezTo>
                <a:cubicBezTo>
                  <a:pt x="9027677" y="3812409"/>
                  <a:pt x="9028072" y="3811040"/>
                  <a:pt x="9028590" y="3809421"/>
                </a:cubicBezTo>
                <a:cubicBezTo>
                  <a:pt x="9031702" y="3799669"/>
                  <a:pt x="9033922" y="3787614"/>
                  <a:pt x="9034441" y="3777530"/>
                </a:cubicBezTo>
                <a:cubicBezTo>
                  <a:pt x="9034606" y="3774376"/>
                  <a:pt x="9034399" y="3774542"/>
                  <a:pt x="9036744" y="3775622"/>
                </a:cubicBezTo>
                <a:cubicBezTo>
                  <a:pt x="9038673" y="3776513"/>
                  <a:pt x="9039668" y="3777260"/>
                  <a:pt x="9042718" y="3780165"/>
                </a:cubicBezTo>
                <a:cubicBezTo>
                  <a:pt x="9044232" y="3781597"/>
                  <a:pt x="9045975" y="3783070"/>
                  <a:pt x="9046577" y="3783444"/>
                </a:cubicBezTo>
                <a:cubicBezTo>
                  <a:pt x="9050228" y="3785622"/>
                  <a:pt x="9054751" y="3784958"/>
                  <a:pt x="9057863" y="3781763"/>
                </a:cubicBezTo>
                <a:cubicBezTo>
                  <a:pt x="9062800" y="3776721"/>
                  <a:pt x="9063838" y="3764957"/>
                  <a:pt x="9059979" y="3757674"/>
                </a:cubicBezTo>
                <a:cubicBezTo>
                  <a:pt x="9059025" y="3755869"/>
                  <a:pt x="9056950" y="3753773"/>
                  <a:pt x="9055394" y="3753005"/>
                </a:cubicBezTo>
                <a:cubicBezTo>
                  <a:pt x="9053797" y="3752238"/>
                  <a:pt x="9051805" y="3751927"/>
                  <a:pt x="9049938" y="3752196"/>
                </a:cubicBezTo>
                <a:cubicBezTo>
                  <a:pt x="9047365" y="3752570"/>
                  <a:pt x="9046037" y="3753420"/>
                  <a:pt x="9041951" y="3757321"/>
                </a:cubicBezTo>
                <a:cubicBezTo>
                  <a:pt x="9040664" y="3758545"/>
                  <a:pt x="9039150" y="3759873"/>
                  <a:pt x="9038611" y="3760246"/>
                </a:cubicBezTo>
                <a:cubicBezTo>
                  <a:pt x="9037636" y="3760911"/>
                  <a:pt x="9035146" y="3762135"/>
                  <a:pt x="9034752" y="3762135"/>
                </a:cubicBezTo>
                <a:cubicBezTo>
                  <a:pt x="9034523" y="3762135"/>
                  <a:pt x="9034441" y="3761492"/>
                  <a:pt x="9034109" y="3757570"/>
                </a:cubicBezTo>
                <a:cubicBezTo>
                  <a:pt x="9033673" y="3752258"/>
                  <a:pt x="9032615" y="3745660"/>
                  <a:pt x="9031308" y="3739934"/>
                </a:cubicBezTo>
                <a:cubicBezTo>
                  <a:pt x="9030644" y="3737008"/>
                  <a:pt x="9029026" y="3731137"/>
                  <a:pt x="9028445" y="3729456"/>
                </a:cubicBezTo>
                <a:lnTo>
                  <a:pt x="9028155" y="3728626"/>
                </a:lnTo>
                <a:lnTo>
                  <a:pt x="9031080" y="3727215"/>
                </a:lnTo>
                <a:cubicBezTo>
                  <a:pt x="9036577" y="3724539"/>
                  <a:pt x="9047490" y="3719351"/>
                  <a:pt x="9052365" y="3717068"/>
                </a:cubicBezTo>
                <a:cubicBezTo>
                  <a:pt x="9061576" y="3712774"/>
                  <a:pt x="9064833" y="3711508"/>
                  <a:pt x="9067613" y="3711197"/>
                </a:cubicBezTo>
                <a:cubicBezTo>
                  <a:pt x="9068298" y="3711135"/>
                  <a:pt x="9069190" y="3711031"/>
                  <a:pt x="9069584" y="3710969"/>
                </a:cubicBezTo>
                <a:cubicBezTo>
                  <a:pt x="9070705" y="3710823"/>
                  <a:pt x="9074232" y="3711280"/>
                  <a:pt x="9076078" y="3711819"/>
                </a:cubicBezTo>
                <a:cubicBezTo>
                  <a:pt x="9077011" y="3712089"/>
                  <a:pt x="9079314" y="3712940"/>
                  <a:pt x="9081202" y="3713687"/>
                </a:cubicBezTo>
                <a:cubicBezTo>
                  <a:pt x="9083090" y="3714455"/>
                  <a:pt x="9085310" y="3715264"/>
                  <a:pt x="9086160" y="3715471"/>
                </a:cubicBezTo>
                <a:cubicBezTo>
                  <a:pt x="9090413" y="3716571"/>
                  <a:pt x="9094521" y="3715388"/>
                  <a:pt x="9097820" y="3712130"/>
                </a:cubicBezTo>
                <a:cubicBezTo>
                  <a:pt x="9100558" y="3709433"/>
                  <a:pt x="9101803" y="3706031"/>
                  <a:pt x="9101803" y="3701341"/>
                </a:cubicBezTo>
                <a:cubicBezTo>
                  <a:pt x="9101803" y="3692855"/>
                  <a:pt x="9097944" y="3683788"/>
                  <a:pt x="9092010" y="3678269"/>
                </a:cubicBezTo>
                <a:cubicBezTo>
                  <a:pt x="9088629" y="3675156"/>
                  <a:pt x="9085227" y="3673745"/>
                  <a:pt x="9081596" y="3674015"/>
                </a:cubicBezTo>
                <a:cubicBezTo>
                  <a:pt x="9078589" y="3674243"/>
                  <a:pt x="9075331" y="3675841"/>
                  <a:pt x="9073277" y="3678082"/>
                </a:cubicBezTo>
                <a:cubicBezTo>
                  <a:pt x="9071804" y="3679700"/>
                  <a:pt x="9071120" y="3680883"/>
                  <a:pt x="9069086" y="3685427"/>
                </a:cubicBezTo>
                <a:cubicBezTo>
                  <a:pt x="9066825" y="3690490"/>
                  <a:pt x="9065830" y="3692066"/>
                  <a:pt x="9063381" y="3694494"/>
                </a:cubicBezTo>
                <a:cubicBezTo>
                  <a:pt x="9060145" y="3697710"/>
                  <a:pt x="9058278" y="3698623"/>
                  <a:pt x="9046556" y="3702794"/>
                </a:cubicBezTo>
                <a:cubicBezTo>
                  <a:pt x="9037532" y="3706010"/>
                  <a:pt x="9021682" y="3711508"/>
                  <a:pt x="9021454" y="3711508"/>
                </a:cubicBezTo>
                <a:cubicBezTo>
                  <a:pt x="9021350" y="3711508"/>
                  <a:pt x="9020914" y="3710823"/>
                  <a:pt x="9020499" y="3710014"/>
                </a:cubicBezTo>
                <a:cubicBezTo>
                  <a:pt x="9016205" y="3701466"/>
                  <a:pt x="9010043" y="3692171"/>
                  <a:pt x="9003882" y="3684888"/>
                </a:cubicBezTo>
                <a:cubicBezTo>
                  <a:pt x="9002658" y="3683414"/>
                  <a:pt x="9001413" y="3681941"/>
                  <a:pt x="9001143" y="3681609"/>
                </a:cubicBezTo>
                <a:lnTo>
                  <a:pt x="9000646" y="3681008"/>
                </a:lnTo>
                <a:lnTo>
                  <a:pt x="9001621" y="3680572"/>
                </a:lnTo>
                <a:cubicBezTo>
                  <a:pt x="9003342" y="3679825"/>
                  <a:pt x="9005210" y="3679534"/>
                  <a:pt x="9009317" y="3679431"/>
                </a:cubicBezTo>
                <a:cubicBezTo>
                  <a:pt x="9013840" y="3679327"/>
                  <a:pt x="9015313" y="3679099"/>
                  <a:pt x="9016765" y="3678373"/>
                </a:cubicBezTo>
                <a:cubicBezTo>
                  <a:pt x="9019006" y="3677231"/>
                  <a:pt x="9021143" y="3674368"/>
                  <a:pt x="9021661" y="3671774"/>
                </a:cubicBezTo>
                <a:cubicBezTo>
                  <a:pt x="9022968" y="3665446"/>
                  <a:pt x="9016744" y="3656026"/>
                  <a:pt x="9008716" y="3652188"/>
                </a:cubicBezTo>
                <a:cubicBezTo>
                  <a:pt x="9006185" y="3650963"/>
                  <a:pt x="9004857" y="3650632"/>
                  <a:pt x="9002679" y="3650652"/>
                </a:cubicBezTo>
                <a:cubicBezTo>
                  <a:pt x="8999816" y="3650673"/>
                  <a:pt x="8997264" y="3652043"/>
                  <a:pt x="8995397" y="3654512"/>
                </a:cubicBezTo>
                <a:cubicBezTo>
                  <a:pt x="8993986" y="3656400"/>
                  <a:pt x="8993654" y="3657769"/>
                  <a:pt x="8993426" y="3662583"/>
                </a:cubicBezTo>
                <a:cubicBezTo>
                  <a:pt x="8993322" y="3664823"/>
                  <a:pt x="8993114" y="3667293"/>
                  <a:pt x="8992949" y="3668081"/>
                </a:cubicBezTo>
                <a:cubicBezTo>
                  <a:pt x="8992638" y="3669533"/>
                  <a:pt x="8991849" y="3671878"/>
                  <a:pt x="8991642" y="3671878"/>
                </a:cubicBezTo>
                <a:cubicBezTo>
                  <a:pt x="8991580" y="3671878"/>
                  <a:pt x="8990542" y="3671007"/>
                  <a:pt x="8989339" y="3669948"/>
                </a:cubicBezTo>
                <a:cubicBezTo>
                  <a:pt x="8981746" y="3663309"/>
                  <a:pt x="8973883" y="3657831"/>
                  <a:pt x="8964859" y="3652914"/>
                </a:cubicBezTo>
                <a:cubicBezTo>
                  <a:pt x="8962515" y="3651628"/>
                  <a:pt x="8961913" y="3651212"/>
                  <a:pt x="8962016" y="3650943"/>
                </a:cubicBezTo>
                <a:cubicBezTo>
                  <a:pt x="8962099" y="3650756"/>
                  <a:pt x="8963157" y="3647727"/>
                  <a:pt x="8964402" y="3644179"/>
                </a:cubicBezTo>
                <a:cubicBezTo>
                  <a:pt x="8970792" y="3625899"/>
                  <a:pt x="8974319" y="3616542"/>
                  <a:pt x="8975792" y="3614031"/>
                </a:cubicBezTo>
                <a:cubicBezTo>
                  <a:pt x="8977638" y="3610877"/>
                  <a:pt x="8980107" y="3608387"/>
                  <a:pt x="8983053" y="3606686"/>
                </a:cubicBezTo>
                <a:cubicBezTo>
                  <a:pt x="8983903" y="3606209"/>
                  <a:pt x="8986206" y="3605129"/>
                  <a:pt x="8988136" y="3604279"/>
                </a:cubicBezTo>
                <a:cubicBezTo>
                  <a:pt x="8992824" y="3602266"/>
                  <a:pt x="8994110" y="3601519"/>
                  <a:pt x="8995791" y="3599859"/>
                </a:cubicBezTo>
                <a:cubicBezTo>
                  <a:pt x="8998031" y="3597619"/>
                  <a:pt x="8999256" y="3594569"/>
                  <a:pt x="8999255" y="3591166"/>
                </a:cubicBezTo>
                <a:cubicBezTo>
                  <a:pt x="8999255" y="3588240"/>
                  <a:pt x="8998322" y="3585688"/>
                  <a:pt x="8996268" y="3582929"/>
                </a:cubicBezTo>
                <a:cubicBezTo>
                  <a:pt x="8993343" y="3579070"/>
                  <a:pt x="8987264" y="3574878"/>
                  <a:pt x="8981995" y="3573136"/>
                </a:cubicBezTo>
                <a:cubicBezTo>
                  <a:pt x="8978177" y="3571869"/>
                  <a:pt x="8976788" y="3571621"/>
                  <a:pt x="8972887" y="3571517"/>
                </a:cubicBezTo>
                <a:cubicBezTo>
                  <a:pt x="8969651" y="3571413"/>
                  <a:pt x="8969070" y="3571455"/>
                  <a:pt x="8967493" y="3571849"/>
                </a:cubicBezTo>
                <a:cubicBezTo>
                  <a:pt x="8964817" y="3572513"/>
                  <a:pt x="8963282" y="3573364"/>
                  <a:pt x="8961477" y="3575169"/>
                </a:cubicBezTo>
                <a:cubicBezTo>
                  <a:pt x="8960232" y="3576413"/>
                  <a:pt x="8959713" y="3577119"/>
                  <a:pt x="8959050" y="3578509"/>
                </a:cubicBezTo>
                <a:cubicBezTo>
                  <a:pt x="8957930" y="3580854"/>
                  <a:pt x="8957680" y="3582119"/>
                  <a:pt x="8957805" y="3584755"/>
                </a:cubicBezTo>
                <a:cubicBezTo>
                  <a:pt x="8957930" y="3587058"/>
                  <a:pt x="8958199" y="3588033"/>
                  <a:pt x="8960336" y="3593552"/>
                </a:cubicBezTo>
                <a:cubicBezTo>
                  <a:pt x="8962680" y="3599610"/>
                  <a:pt x="8963033" y="3603760"/>
                  <a:pt x="8961560" y="3608802"/>
                </a:cubicBezTo>
                <a:cubicBezTo>
                  <a:pt x="8960751" y="3611624"/>
                  <a:pt x="8958635" y="3616292"/>
                  <a:pt x="8951021" y="3632041"/>
                </a:cubicBezTo>
                <a:cubicBezTo>
                  <a:pt x="8949216" y="3635755"/>
                  <a:pt x="8947162" y="3640008"/>
                  <a:pt x="8946436" y="3641523"/>
                </a:cubicBezTo>
                <a:lnTo>
                  <a:pt x="8945129" y="3644262"/>
                </a:lnTo>
                <a:lnTo>
                  <a:pt x="8943304" y="3643639"/>
                </a:lnTo>
                <a:cubicBezTo>
                  <a:pt x="8934051" y="3640485"/>
                  <a:pt x="8922433" y="3638203"/>
                  <a:pt x="8911562" y="3637415"/>
                </a:cubicBezTo>
                <a:lnTo>
                  <a:pt x="8908015" y="3637145"/>
                </a:lnTo>
                <a:lnTo>
                  <a:pt x="8908513" y="3635983"/>
                </a:lnTo>
                <a:cubicBezTo>
                  <a:pt x="8909446" y="3633867"/>
                  <a:pt x="8910338" y="3632642"/>
                  <a:pt x="8912932" y="3629904"/>
                </a:cubicBezTo>
                <a:cubicBezTo>
                  <a:pt x="8916873" y="3625692"/>
                  <a:pt x="8917724" y="3624136"/>
                  <a:pt x="8917723" y="3621127"/>
                </a:cubicBezTo>
                <a:cubicBezTo>
                  <a:pt x="8917724" y="3618326"/>
                  <a:pt x="8916728" y="3616085"/>
                  <a:pt x="8914570" y="3614072"/>
                </a:cubicBezTo>
                <a:cubicBezTo>
                  <a:pt x="8911624" y="3611334"/>
                  <a:pt x="8906998" y="3609839"/>
                  <a:pt x="8901438" y="3609819"/>
                </a:cubicBezTo>
                <a:cubicBezTo>
                  <a:pt x="8896002" y="3609798"/>
                  <a:pt x="8891377" y="3611271"/>
                  <a:pt x="8888451" y="3613948"/>
                </a:cubicBezTo>
                <a:cubicBezTo>
                  <a:pt x="8886169" y="3616064"/>
                  <a:pt x="8885215" y="3618430"/>
                  <a:pt x="8885422" y="3621563"/>
                </a:cubicBezTo>
                <a:cubicBezTo>
                  <a:pt x="8885588" y="3624447"/>
                  <a:pt x="8886480" y="3625961"/>
                  <a:pt x="8890443" y="3630152"/>
                </a:cubicBezTo>
                <a:cubicBezTo>
                  <a:pt x="8891667" y="3631460"/>
                  <a:pt x="8893077" y="3633141"/>
                  <a:pt x="8893575" y="3633908"/>
                </a:cubicBezTo>
                <a:cubicBezTo>
                  <a:pt x="8894426" y="3635257"/>
                  <a:pt x="8895235" y="3636958"/>
                  <a:pt x="8895090" y="3637103"/>
                </a:cubicBezTo>
                <a:cubicBezTo>
                  <a:pt x="8895049" y="3637145"/>
                  <a:pt x="8893617" y="3637290"/>
                  <a:pt x="8891895" y="3637435"/>
                </a:cubicBezTo>
                <a:cubicBezTo>
                  <a:pt x="8881750" y="3638203"/>
                  <a:pt x="8871273" y="3640216"/>
                  <a:pt x="8862063" y="3643183"/>
                </a:cubicBezTo>
                <a:cubicBezTo>
                  <a:pt x="8860818" y="3643577"/>
                  <a:pt x="8859780" y="3643867"/>
                  <a:pt x="8859759" y="3643826"/>
                </a:cubicBezTo>
                <a:cubicBezTo>
                  <a:pt x="8859635" y="3643702"/>
                  <a:pt x="8852623" y="3629032"/>
                  <a:pt x="8850050" y="3623534"/>
                </a:cubicBezTo>
                <a:cubicBezTo>
                  <a:pt x="8843682" y="3610026"/>
                  <a:pt x="8842831" y="3607599"/>
                  <a:pt x="8842831" y="3603076"/>
                </a:cubicBezTo>
                <a:cubicBezTo>
                  <a:pt x="8842831" y="3599797"/>
                  <a:pt x="8843391" y="3597577"/>
                  <a:pt x="8845694" y="3591892"/>
                </a:cubicBezTo>
                <a:cubicBezTo>
                  <a:pt x="8847374" y="3587721"/>
                  <a:pt x="8847665" y="3586518"/>
                  <a:pt x="8847665" y="3584111"/>
                </a:cubicBezTo>
                <a:cubicBezTo>
                  <a:pt x="8847665" y="3582493"/>
                  <a:pt x="8847561" y="3581870"/>
                  <a:pt x="8847084" y="3580584"/>
                </a:cubicBezTo>
                <a:cubicBezTo>
                  <a:pt x="8844532" y="3573696"/>
                  <a:pt x="8838080" y="3570604"/>
                  <a:pt x="8829035" y="3571973"/>
                </a:cubicBezTo>
                <a:cubicBezTo>
                  <a:pt x="8821587" y="3573094"/>
                  <a:pt x="8814907" y="3576434"/>
                  <a:pt x="8810239" y="3581372"/>
                </a:cubicBezTo>
                <a:cubicBezTo>
                  <a:pt x="8808392" y="3583323"/>
                  <a:pt x="8807417" y="3584775"/>
                  <a:pt x="8806609" y="3586767"/>
                </a:cubicBezTo>
                <a:cubicBezTo>
                  <a:pt x="8804285" y="3592535"/>
                  <a:pt x="8807106" y="3599341"/>
                  <a:pt x="8813060" y="3602412"/>
                </a:cubicBezTo>
                <a:cubicBezTo>
                  <a:pt x="8814098" y="3602930"/>
                  <a:pt x="8816235" y="3603947"/>
                  <a:pt x="8817832" y="3604652"/>
                </a:cubicBezTo>
                <a:cubicBezTo>
                  <a:pt x="8821649" y="3606333"/>
                  <a:pt x="8823682" y="3607558"/>
                  <a:pt x="8825550" y="3609300"/>
                </a:cubicBezTo>
                <a:cubicBezTo>
                  <a:pt x="8829429" y="3612910"/>
                  <a:pt x="8830632" y="3615359"/>
                  <a:pt x="8836130" y="3631107"/>
                </a:cubicBezTo>
                <a:cubicBezTo>
                  <a:pt x="8836524" y="3632248"/>
                  <a:pt x="8837457" y="3634904"/>
                  <a:pt x="8838204" y="3637020"/>
                </a:cubicBezTo>
                <a:cubicBezTo>
                  <a:pt x="8838952" y="3639137"/>
                  <a:pt x="8840320" y="3643100"/>
                  <a:pt x="8841275" y="3645839"/>
                </a:cubicBezTo>
                <a:lnTo>
                  <a:pt x="8842997" y="3650839"/>
                </a:lnTo>
                <a:lnTo>
                  <a:pt x="8841275" y="3651711"/>
                </a:lnTo>
                <a:cubicBezTo>
                  <a:pt x="8832811" y="3656047"/>
                  <a:pt x="8823163" y="3662541"/>
                  <a:pt x="8815986" y="3668745"/>
                </a:cubicBezTo>
                <a:cubicBezTo>
                  <a:pt x="8813932" y="3670509"/>
                  <a:pt x="8813704" y="3670654"/>
                  <a:pt x="8813455" y="3670322"/>
                </a:cubicBezTo>
                <a:cubicBezTo>
                  <a:pt x="8812832" y="3669492"/>
                  <a:pt x="8812479" y="3666981"/>
                  <a:pt x="8812313" y="3662438"/>
                </a:cubicBezTo>
                <a:cubicBezTo>
                  <a:pt x="8812231" y="3659927"/>
                  <a:pt x="8812044" y="3657499"/>
                  <a:pt x="8811919" y="3657043"/>
                </a:cubicBezTo>
                <a:cubicBezTo>
                  <a:pt x="8811443" y="3655487"/>
                  <a:pt x="8810612" y="3654138"/>
                  <a:pt x="8809368" y="3652935"/>
                </a:cubicBezTo>
                <a:cubicBezTo>
                  <a:pt x="8806007" y="3649698"/>
                  <a:pt x="8801608" y="3649345"/>
                  <a:pt x="8796463" y="3651918"/>
                </a:cubicBezTo>
                <a:cubicBezTo>
                  <a:pt x="8788684" y="3655777"/>
                  <a:pt x="8782730" y="3664450"/>
                  <a:pt x="8783705" y="3670467"/>
                </a:cubicBezTo>
                <a:cubicBezTo>
                  <a:pt x="8784265" y="3674057"/>
                  <a:pt x="8787170" y="3677294"/>
                  <a:pt x="8790655" y="3678207"/>
                </a:cubicBezTo>
                <a:cubicBezTo>
                  <a:pt x="8791401" y="3678393"/>
                  <a:pt x="8793539" y="3678621"/>
                  <a:pt x="8795945" y="3678725"/>
                </a:cubicBezTo>
                <a:cubicBezTo>
                  <a:pt x="8799700" y="3678912"/>
                  <a:pt x="8801775" y="3679202"/>
                  <a:pt x="8803310" y="3679804"/>
                </a:cubicBezTo>
                <a:cubicBezTo>
                  <a:pt x="8803662" y="3679929"/>
                  <a:pt x="8803973" y="3680074"/>
                  <a:pt x="8803995" y="3680094"/>
                </a:cubicBezTo>
                <a:cubicBezTo>
                  <a:pt x="8804036" y="3680115"/>
                  <a:pt x="8802854" y="3681568"/>
                  <a:pt x="8801360" y="3683290"/>
                </a:cubicBezTo>
                <a:cubicBezTo>
                  <a:pt x="8794866" y="3690821"/>
                  <a:pt x="8789037" y="3699391"/>
                  <a:pt x="8784245" y="3708458"/>
                </a:cubicBezTo>
                <a:cubicBezTo>
                  <a:pt x="8783477" y="3709910"/>
                  <a:pt x="8782813" y="3711093"/>
                  <a:pt x="8782771" y="3711093"/>
                </a:cubicBezTo>
                <a:cubicBezTo>
                  <a:pt x="8782481" y="3711093"/>
                  <a:pt x="8760697" y="3703375"/>
                  <a:pt x="8754930" y="3701217"/>
                </a:cubicBezTo>
                <a:cubicBezTo>
                  <a:pt x="8746051" y="3697918"/>
                  <a:pt x="8743334" y="3696341"/>
                  <a:pt x="8740553" y="3692896"/>
                </a:cubicBezTo>
                <a:cubicBezTo>
                  <a:pt x="8738956" y="3690905"/>
                  <a:pt x="8738084" y="3689349"/>
                  <a:pt x="8736155" y="3684867"/>
                </a:cubicBezTo>
                <a:cubicBezTo>
                  <a:pt x="8735284" y="3682834"/>
                  <a:pt x="8734247" y="3680634"/>
                  <a:pt x="8733873" y="3679991"/>
                </a:cubicBezTo>
                <a:cubicBezTo>
                  <a:pt x="8732919" y="3678373"/>
                  <a:pt x="8730740" y="3676256"/>
                  <a:pt x="8729205" y="3675447"/>
                </a:cubicBezTo>
                <a:cubicBezTo>
                  <a:pt x="8726570" y="3674057"/>
                  <a:pt x="8722982" y="3673580"/>
                  <a:pt x="8720326" y="3674264"/>
                </a:cubicBezTo>
                <a:cubicBezTo>
                  <a:pt x="8713480" y="3676007"/>
                  <a:pt x="8706779" y="3684327"/>
                  <a:pt x="8704206" y="3694266"/>
                </a:cubicBezTo>
                <a:cubicBezTo>
                  <a:pt x="8703667" y="3696341"/>
                  <a:pt x="8703563" y="3697150"/>
                  <a:pt x="8703480" y="3700221"/>
                </a:cubicBezTo>
                <a:cubicBezTo>
                  <a:pt x="8703356" y="3704391"/>
                  <a:pt x="8703626" y="3706093"/>
                  <a:pt x="8704808" y="3708603"/>
                </a:cubicBezTo>
                <a:cubicBezTo>
                  <a:pt x="8706239" y="3711591"/>
                  <a:pt x="8709517" y="3714226"/>
                  <a:pt x="8712961" y="3715139"/>
                </a:cubicBezTo>
                <a:cubicBezTo>
                  <a:pt x="8714600" y="3715575"/>
                  <a:pt x="8717546" y="3715534"/>
                  <a:pt x="8719434" y="3715056"/>
                </a:cubicBezTo>
                <a:cubicBezTo>
                  <a:pt x="8720305" y="3714828"/>
                  <a:pt x="8722442" y="3714081"/>
                  <a:pt x="8724226" y="3713396"/>
                </a:cubicBezTo>
                <a:cubicBezTo>
                  <a:pt x="8730948" y="3710761"/>
                  <a:pt x="8734288" y="3710284"/>
                  <a:pt x="8738956" y="3711218"/>
                </a:cubicBezTo>
                <a:cubicBezTo>
                  <a:pt x="8742441" y="3711923"/>
                  <a:pt x="8745470" y="3713251"/>
                  <a:pt x="8763581" y="3721986"/>
                </a:cubicBezTo>
                <a:cubicBezTo>
                  <a:pt x="8767295" y="3723771"/>
                  <a:pt x="8771589" y="3725845"/>
                  <a:pt x="8773166" y="3726592"/>
                </a:cubicBezTo>
                <a:lnTo>
                  <a:pt x="8775987" y="3727941"/>
                </a:lnTo>
                <a:lnTo>
                  <a:pt x="8775593" y="3729103"/>
                </a:lnTo>
                <a:cubicBezTo>
                  <a:pt x="8772709" y="3737465"/>
                  <a:pt x="8770386" y="3749520"/>
                  <a:pt x="8769577" y="3760329"/>
                </a:cubicBezTo>
                <a:cubicBezTo>
                  <a:pt x="8769411" y="3762425"/>
                  <a:pt x="8769245" y="3763587"/>
                  <a:pt x="8769100" y="3763587"/>
                </a:cubicBezTo>
                <a:cubicBezTo>
                  <a:pt x="8768332" y="3763587"/>
                  <a:pt x="8765428" y="3761471"/>
                  <a:pt x="8762917" y="3759127"/>
                </a:cubicBezTo>
                <a:cubicBezTo>
                  <a:pt x="8758540" y="3754977"/>
                  <a:pt x="8757254" y="3754271"/>
                  <a:pt x="8754224" y="3754250"/>
                </a:cubicBezTo>
                <a:cubicBezTo>
                  <a:pt x="8751175" y="3754250"/>
                  <a:pt x="8749287" y="3755059"/>
                  <a:pt x="8747151" y="3757321"/>
                </a:cubicBezTo>
                <a:cubicBezTo>
                  <a:pt x="8745740" y="3758815"/>
                  <a:pt x="8744889" y="3760288"/>
                  <a:pt x="8744101" y="3762654"/>
                </a:cubicBezTo>
                <a:cubicBezTo>
                  <a:pt x="8741279" y="3771119"/>
                  <a:pt x="8743416" y="3781722"/>
                  <a:pt x="8748665" y="3785207"/>
                </a:cubicBezTo>
                <a:cubicBezTo>
                  <a:pt x="8750407" y="3786369"/>
                  <a:pt x="8751569" y="3786701"/>
                  <a:pt x="8753830" y="3786701"/>
                </a:cubicBezTo>
                <a:cubicBezTo>
                  <a:pt x="8757108" y="3786701"/>
                  <a:pt x="8758727" y="3785871"/>
                  <a:pt x="8762420" y="3782282"/>
                </a:cubicBezTo>
                <a:cubicBezTo>
                  <a:pt x="8765158" y="3779626"/>
                  <a:pt x="8766568" y="3778485"/>
                  <a:pt x="8768166" y="3777675"/>
                </a:cubicBezTo>
                <a:lnTo>
                  <a:pt x="8769369" y="3777074"/>
                </a:lnTo>
                <a:lnTo>
                  <a:pt x="8769473" y="3778174"/>
                </a:lnTo>
                <a:cubicBezTo>
                  <a:pt x="8769535" y="3778754"/>
                  <a:pt x="8769722" y="3780850"/>
                  <a:pt x="8769909" y="3782780"/>
                </a:cubicBezTo>
                <a:cubicBezTo>
                  <a:pt x="8770718" y="3791494"/>
                  <a:pt x="8772792" y="3801599"/>
                  <a:pt x="8775490" y="3809981"/>
                </a:cubicBezTo>
                <a:cubicBezTo>
                  <a:pt x="8776008" y="3811599"/>
                  <a:pt x="8776444" y="3813011"/>
                  <a:pt x="8776444" y="3813114"/>
                </a:cubicBezTo>
                <a:cubicBezTo>
                  <a:pt x="8776444" y="3813239"/>
                  <a:pt x="8775012" y="3814006"/>
                  <a:pt x="8773290" y="3814836"/>
                </a:cubicBezTo>
                <a:cubicBezTo>
                  <a:pt x="8743188" y="3829298"/>
                  <a:pt x="8741839" y="3829838"/>
                  <a:pt x="8736300" y="3829838"/>
                </a:cubicBezTo>
                <a:cubicBezTo>
                  <a:pt x="8732711" y="3829838"/>
                  <a:pt x="8731093" y="3829444"/>
                  <a:pt x="8725741" y="3827306"/>
                </a:cubicBezTo>
                <a:cubicBezTo>
                  <a:pt x="8718873" y="3824547"/>
                  <a:pt x="8716384" y="3824360"/>
                  <a:pt x="8712443" y="3826248"/>
                </a:cubicBezTo>
                <a:cubicBezTo>
                  <a:pt x="8708874" y="3827970"/>
                  <a:pt x="8706592" y="3830730"/>
                  <a:pt x="8705451" y="3834651"/>
                </a:cubicBezTo>
                <a:cubicBezTo>
                  <a:pt x="8704787" y="3836996"/>
                  <a:pt x="8704787" y="3842349"/>
                  <a:pt x="8705451" y="3845482"/>
                </a:cubicBezTo>
                <a:cubicBezTo>
                  <a:pt x="8707443" y="3854674"/>
                  <a:pt x="8712940" y="3862807"/>
                  <a:pt x="8719081" y="3865691"/>
                </a:cubicBezTo>
                <a:cubicBezTo>
                  <a:pt x="8721031" y="3866584"/>
                  <a:pt x="8722421" y="3866916"/>
                  <a:pt x="8724330" y="3866915"/>
                </a:cubicBezTo>
                <a:cubicBezTo>
                  <a:pt x="8728002" y="3866915"/>
                  <a:pt x="8732068" y="3864862"/>
                  <a:pt x="8734267" y="3861874"/>
                </a:cubicBezTo>
                <a:cubicBezTo>
                  <a:pt x="8735366" y="3860359"/>
                  <a:pt x="8736010" y="3859135"/>
                  <a:pt x="8737773" y="3855110"/>
                </a:cubicBezTo>
                <a:cubicBezTo>
                  <a:pt x="8739453" y="3851313"/>
                  <a:pt x="8740283" y="3849860"/>
                  <a:pt x="8741819" y="3847951"/>
                </a:cubicBezTo>
                <a:cubicBezTo>
                  <a:pt x="8744101" y="3845088"/>
                  <a:pt x="8747233" y="3842992"/>
                  <a:pt x="8751984" y="3841125"/>
                </a:cubicBezTo>
                <a:cubicBezTo>
                  <a:pt x="8754992" y="3839942"/>
                  <a:pt x="8760697" y="3837867"/>
                  <a:pt x="8764929" y="3836415"/>
                </a:cubicBezTo>
                <a:cubicBezTo>
                  <a:pt x="8767066" y="3835668"/>
                  <a:pt x="8771319" y="3834195"/>
                  <a:pt x="8779763" y="3831249"/>
                </a:cubicBezTo>
                <a:cubicBezTo>
                  <a:pt x="8781755" y="3830543"/>
                  <a:pt x="8783497" y="3830024"/>
                  <a:pt x="8783622" y="3830066"/>
                </a:cubicBezTo>
                <a:cubicBezTo>
                  <a:pt x="8783746" y="3830107"/>
                  <a:pt x="8784431" y="3831228"/>
                  <a:pt x="8785116" y="3832535"/>
                </a:cubicBezTo>
                <a:cubicBezTo>
                  <a:pt x="8789306" y="3840461"/>
                  <a:pt x="8795426" y="3849300"/>
                  <a:pt x="8801816" y="3856645"/>
                </a:cubicBezTo>
                <a:lnTo>
                  <a:pt x="8803621" y="3858720"/>
                </a:lnTo>
                <a:lnTo>
                  <a:pt x="8802750" y="3859093"/>
                </a:lnTo>
                <a:cubicBezTo>
                  <a:pt x="8800779" y="3859944"/>
                  <a:pt x="8799617" y="3860110"/>
                  <a:pt x="8794804" y="3860276"/>
                </a:cubicBezTo>
                <a:cubicBezTo>
                  <a:pt x="8788518" y="3860504"/>
                  <a:pt x="8787232" y="3860898"/>
                  <a:pt x="8785012" y="3863243"/>
                </a:cubicBezTo>
                <a:cubicBezTo>
                  <a:pt x="8781796" y="3866646"/>
                  <a:pt x="8781402" y="3870650"/>
                  <a:pt x="8783809" y="3875775"/>
                </a:cubicBezTo>
                <a:cubicBezTo>
                  <a:pt x="8785053" y="3878452"/>
                  <a:pt x="8786589" y="3880568"/>
                  <a:pt x="8788891" y="3882913"/>
                </a:cubicBezTo>
                <a:cubicBezTo>
                  <a:pt x="8792875" y="3886917"/>
                  <a:pt x="8797273" y="3889117"/>
                  <a:pt x="8801277" y="3889117"/>
                </a:cubicBezTo>
                <a:cubicBezTo>
                  <a:pt x="8804015" y="3889116"/>
                  <a:pt x="8805945" y="3888266"/>
                  <a:pt x="8807895" y="3886170"/>
                </a:cubicBezTo>
                <a:cubicBezTo>
                  <a:pt x="8809866" y="3884095"/>
                  <a:pt x="8810654" y="3881772"/>
                  <a:pt x="8810675" y="3878120"/>
                </a:cubicBezTo>
                <a:cubicBezTo>
                  <a:pt x="8810674" y="3875049"/>
                  <a:pt x="8811048" y="3871833"/>
                  <a:pt x="8811608" y="3870069"/>
                </a:cubicBezTo>
                <a:cubicBezTo>
                  <a:pt x="8812418" y="3867496"/>
                  <a:pt x="8812376" y="3867497"/>
                  <a:pt x="8814201" y="3869115"/>
                </a:cubicBezTo>
                <a:cubicBezTo>
                  <a:pt x="8822085" y="3876107"/>
                  <a:pt x="8832084" y="3882954"/>
                  <a:pt x="8840901" y="3887415"/>
                </a:cubicBezTo>
                <a:cubicBezTo>
                  <a:pt x="8842416" y="3888183"/>
                  <a:pt x="8843661" y="3888909"/>
                  <a:pt x="8843661" y="3889034"/>
                </a:cubicBezTo>
                <a:cubicBezTo>
                  <a:pt x="8843660" y="3889303"/>
                  <a:pt x="8840342" y="3898869"/>
                  <a:pt x="8837126" y="3907894"/>
                </a:cubicBezTo>
                <a:cubicBezTo>
                  <a:pt x="8830819" y="3925593"/>
                  <a:pt x="8829615" y="3928207"/>
                  <a:pt x="8826296" y="3931506"/>
                </a:cubicBezTo>
                <a:cubicBezTo>
                  <a:pt x="8823952" y="3933809"/>
                  <a:pt x="8821981" y="3935013"/>
                  <a:pt x="8817106" y="3937046"/>
                </a:cubicBezTo>
                <a:cubicBezTo>
                  <a:pt x="8812770" y="3938851"/>
                  <a:pt x="8811359" y="3939660"/>
                  <a:pt x="8809637" y="3941403"/>
                </a:cubicBezTo>
                <a:cubicBezTo>
                  <a:pt x="8807168" y="3943852"/>
                  <a:pt x="8806090" y="3946487"/>
                  <a:pt x="8806090" y="3950118"/>
                </a:cubicBezTo>
                <a:cubicBezTo>
                  <a:pt x="8806069" y="3953686"/>
                  <a:pt x="8807542" y="3956923"/>
                  <a:pt x="8810654" y="3960160"/>
                </a:cubicBezTo>
                <a:cubicBezTo>
                  <a:pt x="8815384" y="3965057"/>
                  <a:pt x="8822271" y="3968543"/>
                  <a:pt x="8829553" y="3969684"/>
                </a:cubicBezTo>
                <a:cubicBezTo>
                  <a:pt x="8829844" y="3969746"/>
                  <a:pt x="8831483" y="3969787"/>
                  <a:pt x="8833205" y="3969808"/>
                </a:cubicBezTo>
                <a:cubicBezTo>
                  <a:pt x="8838308" y="3969850"/>
                  <a:pt x="8841047" y="3968895"/>
                  <a:pt x="8843889" y="3966094"/>
                </a:cubicBezTo>
                <a:cubicBezTo>
                  <a:pt x="8846358" y="3963666"/>
                  <a:pt x="8847602" y="3960699"/>
                  <a:pt x="8847602" y="3957255"/>
                </a:cubicBezTo>
                <a:cubicBezTo>
                  <a:pt x="8847602" y="3955118"/>
                  <a:pt x="8847146" y="3953354"/>
                  <a:pt x="8845445" y="3948894"/>
                </a:cubicBezTo>
                <a:cubicBezTo>
                  <a:pt x="8843785" y="3944578"/>
                  <a:pt x="8843350" y="3943021"/>
                  <a:pt x="8843017" y="3940387"/>
                </a:cubicBezTo>
                <a:cubicBezTo>
                  <a:pt x="8842603" y="3937005"/>
                  <a:pt x="8843225" y="3933311"/>
                  <a:pt x="8844885" y="3929369"/>
                </a:cubicBezTo>
                <a:cubicBezTo>
                  <a:pt x="8845881" y="3926962"/>
                  <a:pt x="8849552" y="3919119"/>
                  <a:pt x="8854033" y="3909865"/>
                </a:cubicBezTo>
                <a:cubicBezTo>
                  <a:pt x="8855880" y="3906048"/>
                  <a:pt x="8858142" y="3901358"/>
                  <a:pt x="8859054" y="3899450"/>
                </a:cubicBezTo>
                <a:cubicBezTo>
                  <a:pt x="8859988" y="3897520"/>
                  <a:pt x="8860859" y="3895964"/>
                  <a:pt x="8860984" y="3895964"/>
                </a:cubicBezTo>
                <a:cubicBezTo>
                  <a:pt x="8861129" y="3895963"/>
                  <a:pt x="8862166" y="3896254"/>
                  <a:pt x="8863286" y="3896586"/>
                </a:cubicBezTo>
                <a:cubicBezTo>
                  <a:pt x="8872871" y="3899553"/>
                  <a:pt x="8884572" y="3901628"/>
                  <a:pt x="8894426" y="3902105"/>
                </a:cubicBezTo>
                <a:lnTo>
                  <a:pt x="8897372" y="3902251"/>
                </a:lnTo>
                <a:lnTo>
                  <a:pt x="8896853" y="3903620"/>
                </a:lnTo>
                <a:cubicBezTo>
                  <a:pt x="8896107" y="3905632"/>
                  <a:pt x="8894883" y="3907375"/>
                  <a:pt x="8892331" y="3910073"/>
                </a:cubicBezTo>
                <a:cubicBezTo>
                  <a:pt x="8891086" y="3911380"/>
                  <a:pt x="8889675" y="3912998"/>
                  <a:pt x="8889178" y="3913662"/>
                </a:cubicBezTo>
                <a:cubicBezTo>
                  <a:pt x="8887103" y="3916463"/>
                  <a:pt x="8886874" y="3920406"/>
                  <a:pt x="8888617" y="3923601"/>
                </a:cubicBezTo>
                <a:cubicBezTo>
                  <a:pt x="8890007" y="3926153"/>
                  <a:pt x="8893472" y="3928456"/>
                  <a:pt x="8897455" y="3929473"/>
                </a:cubicBezTo>
                <a:cubicBezTo>
                  <a:pt x="8906542" y="3931776"/>
                  <a:pt x="8916044" y="3928975"/>
                  <a:pt x="8918927" y="3923186"/>
                </a:cubicBezTo>
                <a:cubicBezTo>
                  <a:pt x="8919674" y="3921651"/>
                  <a:pt x="8919695" y="3921547"/>
                  <a:pt x="8919695" y="3919327"/>
                </a:cubicBezTo>
                <a:cubicBezTo>
                  <a:pt x="8919695" y="3915696"/>
                  <a:pt x="8919093" y="3914492"/>
                  <a:pt x="8915048" y="3910218"/>
                </a:cubicBezTo>
                <a:cubicBezTo>
                  <a:pt x="8913678" y="3908786"/>
                  <a:pt x="8912288" y="3907168"/>
                  <a:pt x="8911935" y="3906670"/>
                </a:cubicBezTo>
                <a:cubicBezTo>
                  <a:pt x="8911210" y="3905633"/>
                  <a:pt x="8909841" y="3902852"/>
                  <a:pt x="8909841" y="3902458"/>
                </a:cubicBezTo>
                <a:cubicBezTo>
                  <a:pt x="8909840" y="3902126"/>
                  <a:pt x="8910193" y="3902064"/>
                  <a:pt x="8913782" y="3901773"/>
                </a:cubicBezTo>
                <a:cubicBezTo>
                  <a:pt x="8922329" y="3901109"/>
                  <a:pt x="8932391" y="3899138"/>
                  <a:pt x="8941271" y="3896399"/>
                </a:cubicBezTo>
                <a:lnTo>
                  <a:pt x="8944466" y="3895403"/>
                </a:lnTo>
                <a:lnTo>
                  <a:pt x="8945088" y="3896773"/>
                </a:lnTo>
                <a:cubicBezTo>
                  <a:pt x="8945419" y="3897520"/>
                  <a:pt x="8947266" y="3901358"/>
                  <a:pt x="8949154" y="3905300"/>
                </a:cubicBezTo>
                <a:cubicBezTo>
                  <a:pt x="8958884" y="3925427"/>
                  <a:pt x="8961498" y="3931402"/>
                  <a:pt x="8962079" y="3934868"/>
                </a:cubicBezTo>
                <a:cubicBezTo>
                  <a:pt x="8962888" y="3939578"/>
                  <a:pt x="8962452" y="3942275"/>
                  <a:pt x="8959900" y="3948748"/>
                </a:cubicBezTo>
                <a:cubicBezTo>
                  <a:pt x="8959050" y="3950906"/>
                  <a:pt x="8958158" y="3953416"/>
                  <a:pt x="8957930" y="3954330"/>
                </a:cubicBezTo>
                <a:cubicBezTo>
                  <a:pt x="8956436" y="3960264"/>
                  <a:pt x="8959859" y="3966613"/>
                  <a:pt x="8965751" y="3968791"/>
                </a:cubicBezTo>
                <a:close/>
                <a:moveTo>
                  <a:pt x="15520573" y="3128089"/>
                </a:moveTo>
                <a:cubicBezTo>
                  <a:pt x="15525610" y="3127268"/>
                  <a:pt x="15528148" y="3125864"/>
                  <a:pt x="15530475" y="3122623"/>
                </a:cubicBezTo>
                <a:cubicBezTo>
                  <a:pt x="15532499" y="3119813"/>
                  <a:pt x="15533224" y="3116679"/>
                  <a:pt x="15532642" y="3113284"/>
                </a:cubicBezTo>
                <a:cubicBezTo>
                  <a:pt x="15532281" y="3111177"/>
                  <a:pt x="15531533" y="3109516"/>
                  <a:pt x="15529102" y="3105407"/>
                </a:cubicBezTo>
                <a:cubicBezTo>
                  <a:pt x="15526738" y="3101433"/>
                  <a:pt x="15526045" y="3099974"/>
                  <a:pt x="15525273" y="3097433"/>
                </a:cubicBezTo>
                <a:cubicBezTo>
                  <a:pt x="15524292" y="3094169"/>
                  <a:pt x="15524281" y="3090424"/>
                  <a:pt x="15525251" y="3086258"/>
                </a:cubicBezTo>
                <a:cubicBezTo>
                  <a:pt x="15525826" y="3083717"/>
                  <a:pt x="15528119" y="3075367"/>
                  <a:pt x="15530972" y="3065488"/>
                </a:cubicBezTo>
                <a:cubicBezTo>
                  <a:pt x="15532146" y="3061414"/>
                  <a:pt x="15533583" y="3056410"/>
                  <a:pt x="15534161" y="3054374"/>
                </a:cubicBezTo>
                <a:cubicBezTo>
                  <a:pt x="15534754" y="3052314"/>
                  <a:pt x="15535350" y="3050633"/>
                  <a:pt x="15535473" y="3050612"/>
                </a:cubicBezTo>
                <a:cubicBezTo>
                  <a:pt x="15535616" y="3050588"/>
                  <a:pt x="15536687" y="3050699"/>
                  <a:pt x="15537848" y="3050837"/>
                </a:cubicBezTo>
                <a:cubicBezTo>
                  <a:pt x="15547796" y="3052141"/>
                  <a:pt x="15559679" y="3052209"/>
                  <a:pt x="15569472" y="3051014"/>
                </a:cubicBezTo>
                <a:lnTo>
                  <a:pt x="15572400" y="3050660"/>
                </a:lnTo>
                <a:lnTo>
                  <a:pt x="15572121" y="3052096"/>
                </a:lnTo>
                <a:cubicBezTo>
                  <a:pt x="15571725" y="3054207"/>
                  <a:pt x="15570813" y="3056131"/>
                  <a:pt x="15568753" y="3059221"/>
                </a:cubicBezTo>
                <a:cubicBezTo>
                  <a:pt x="15567747" y="3060720"/>
                  <a:pt x="15566631" y="3062553"/>
                  <a:pt x="15566252" y="3063292"/>
                </a:cubicBezTo>
                <a:cubicBezTo>
                  <a:pt x="15564681" y="3066403"/>
                  <a:pt x="15565122" y="3070327"/>
                  <a:pt x="15567380" y="3073182"/>
                </a:cubicBezTo>
                <a:cubicBezTo>
                  <a:pt x="15569181" y="3075463"/>
                  <a:pt x="15572985" y="3077147"/>
                  <a:pt x="15577082" y="3077476"/>
                </a:cubicBezTo>
                <a:cubicBezTo>
                  <a:pt x="15586428" y="3078210"/>
                  <a:pt x="15595320" y="3073844"/>
                  <a:pt x="15597183" y="3067651"/>
                </a:cubicBezTo>
                <a:cubicBezTo>
                  <a:pt x="15597660" y="3066012"/>
                  <a:pt x="15597663" y="3065906"/>
                  <a:pt x="15597288" y="3063717"/>
                </a:cubicBezTo>
                <a:cubicBezTo>
                  <a:pt x="15596674" y="3060139"/>
                  <a:pt x="15595877" y="3059054"/>
                  <a:pt x="15591168" y="3055525"/>
                </a:cubicBezTo>
                <a:cubicBezTo>
                  <a:pt x="15589577" y="3054345"/>
                  <a:pt x="15587933" y="3052985"/>
                  <a:pt x="15587501" y="3052554"/>
                </a:cubicBezTo>
                <a:cubicBezTo>
                  <a:pt x="15586610" y="3051654"/>
                  <a:pt x="15584791" y="3049145"/>
                  <a:pt x="15584725" y="3048757"/>
                </a:cubicBezTo>
                <a:cubicBezTo>
                  <a:pt x="15584669" y="3048430"/>
                  <a:pt x="15585005" y="3048309"/>
                  <a:pt x="15588493" y="3047416"/>
                </a:cubicBezTo>
                <a:cubicBezTo>
                  <a:pt x="15596806" y="3045317"/>
                  <a:pt x="15606390" y="3041674"/>
                  <a:pt x="15614679" y="3037473"/>
                </a:cubicBezTo>
                <a:lnTo>
                  <a:pt x="15617660" y="3035952"/>
                </a:lnTo>
                <a:lnTo>
                  <a:pt x="15618504" y="3037197"/>
                </a:lnTo>
                <a:cubicBezTo>
                  <a:pt x="15618957" y="3037877"/>
                  <a:pt x="15621426" y="3041348"/>
                  <a:pt x="15623953" y="3044915"/>
                </a:cubicBezTo>
                <a:cubicBezTo>
                  <a:pt x="15636944" y="3063107"/>
                  <a:pt x="15640530" y="3068555"/>
                  <a:pt x="15641688" y="3071872"/>
                </a:cubicBezTo>
                <a:cubicBezTo>
                  <a:pt x="15643282" y="3076377"/>
                  <a:pt x="15643308" y="3079110"/>
                  <a:pt x="15641887" y="3085921"/>
                </a:cubicBezTo>
                <a:cubicBezTo>
                  <a:pt x="15641413" y="3088192"/>
                  <a:pt x="15640958" y="3090817"/>
                  <a:pt x="15640888" y="3091755"/>
                </a:cubicBezTo>
                <a:cubicBezTo>
                  <a:pt x="15640418" y="3097857"/>
                  <a:pt x="15644865" y="3103536"/>
                  <a:pt x="15651041" y="3104688"/>
                </a:cubicBezTo>
                <a:cubicBezTo>
                  <a:pt x="15657824" y="3105946"/>
                  <a:pt x="15667687" y="3102339"/>
                  <a:pt x="15674169" y="3096196"/>
                </a:cubicBezTo>
                <a:cubicBezTo>
                  <a:pt x="15680675" y="3090070"/>
                  <a:pt x="15682795" y="3083770"/>
                  <a:pt x="15680268" y="3078119"/>
                </a:cubicBezTo>
                <a:cubicBezTo>
                  <a:pt x="15679369" y="3076063"/>
                  <a:pt x="15678141" y="3074547"/>
                  <a:pt x="15676282" y="3073161"/>
                </a:cubicBezTo>
                <a:cubicBezTo>
                  <a:pt x="15674396" y="3071737"/>
                  <a:pt x="15672308" y="3070853"/>
                  <a:pt x="15668730" y="3069993"/>
                </a:cubicBezTo>
                <a:cubicBezTo>
                  <a:pt x="15661504" y="3068243"/>
                  <a:pt x="15658298" y="3066729"/>
                  <a:pt x="15655337" y="3063701"/>
                </a:cubicBezTo>
                <a:cubicBezTo>
                  <a:pt x="15652554" y="3060851"/>
                  <a:pt x="15651448" y="3059062"/>
                  <a:pt x="15642078" y="3042228"/>
                </a:cubicBezTo>
                <a:cubicBezTo>
                  <a:pt x="15635742" y="3030809"/>
                  <a:pt x="15633272" y="3026223"/>
                  <a:pt x="15633364" y="3026018"/>
                </a:cubicBezTo>
                <a:cubicBezTo>
                  <a:pt x="15633407" y="3025905"/>
                  <a:pt x="15634199" y="3025243"/>
                  <a:pt x="15635117" y="3024581"/>
                </a:cubicBezTo>
                <a:cubicBezTo>
                  <a:pt x="15642030" y="3019479"/>
                  <a:pt x="15651306" y="3010479"/>
                  <a:pt x="15657064" y="3003303"/>
                </a:cubicBezTo>
                <a:cubicBezTo>
                  <a:pt x="15657843" y="3002327"/>
                  <a:pt x="15658525" y="3001516"/>
                  <a:pt x="15658566" y="3001508"/>
                </a:cubicBezTo>
                <a:cubicBezTo>
                  <a:pt x="15658606" y="3001502"/>
                  <a:pt x="15658984" y="3001984"/>
                  <a:pt x="15659382" y="3002589"/>
                </a:cubicBezTo>
                <a:cubicBezTo>
                  <a:pt x="15660767" y="3004647"/>
                  <a:pt x="15661143" y="3005740"/>
                  <a:pt x="15662180" y="3010678"/>
                </a:cubicBezTo>
                <a:cubicBezTo>
                  <a:pt x="15663463" y="3016815"/>
                  <a:pt x="15663962" y="3017761"/>
                  <a:pt x="15666867" y="3019726"/>
                </a:cubicBezTo>
                <a:cubicBezTo>
                  <a:pt x="15668961" y="3021135"/>
                  <a:pt x="15670785" y="3021580"/>
                  <a:pt x="15673154" y="3021280"/>
                </a:cubicBezTo>
                <a:cubicBezTo>
                  <a:pt x="15675379" y="3021003"/>
                  <a:pt x="15677095" y="3020330"/>
                  <a:pt x="15679108" y="3018932"/>
                </a:cubicBezTo>
                <a:cubicBezTo>
                  <a:pt x="15686394" y="3013915"/>
                  <a:pt x="15691098" y="3004035"/>
                  <a:pt x="15689058" y="2998027"/>
                </a:cubicBezTo>
                <a:cubicBezTo>
                  <a:pt x="15688391" y="2996100"/>
                  <a:pt x="15687385" y="2994777"/>
                  <a:pt x="15685564" y="2993490"/>
                </a:cubicBezTo>
                <a:cubicBezTo>
                  <a:pt x="15683933" y="2992317"/>
                  <a:pt x="15682353" y="2991704"/>
                  <a:pt x="15680756" y="2991598"/>
                </a:cubicBezTo>
                <a:cubicBezTo>
                  <a:pt x="15680246" y="2991560"/>
                  <a:pt x="15678066" y="2991744"/>
                  <a:pt x="15675902" y="2992010"/>
                </a:cubicBezTo>
                <a:cubicBezTo>
                  <a:pt x="15673738" y="2992276"/>
                  <a:pt x="15671306" y="2992461"/>
                  <a:pt x="15670481" y="2992434"/>
                </a:cubicBezTo>
                <a:cubicBezTo>
                  <a:pt x="15668870" y="2992373"/>
                  <a:pt x="15666195" y="2991864"/>
                  <a:pt x="15665934" y="2991572"/>
                </a:cubicBezTo>
                <a:cubicBezTo>
                  <a:pt x="15665855" y="2991480"/>
                  <a:pt x="15666324" y="2990537"/>
                  <a:pt x="15667005" y="2989472"/>
                </a:cubicBezTo>
                <a:cubicBezTo>
                  <a:pt x="15672598" y="2980598"/>
                  <a:pt x="15677046" y="2971057"/>
                  <a:pt x="15680917" y="2959636"/>
                </a:cubicBezTo>
                <a:lnTo>
                  <a:pt x="15681466" y="2958047"/>
                </a:lnTo>
                <a:lnTo>
                  <a:pt x="15690023" y="2959464"/>
                </a:lnTo>
                <a:cubicBezTo>
                  <a:pt x="15704608" y="2961910"/>
                  <a:pt x="15715470" y="2963879"/>
                  <a:pt x="15718741" y="2964666"/>
                </a:cubicBezTo>
                <a:cubicBezTo>
                  <a:pt x="15723132" y="2965723"/>
                  <a:pt x="15726381" y="2967355"/>
                  <a:pt x="15728872" y="2969729"/>
                </a:cubicBezTo>
                <a:cubicBezTo>
                  <a:pt x="15730587" y="2971392"/>
                  <a:pt x="15731947" y="2973180"/>
                  <a:pt x="15734499" y="2977142"/>
                </a:cubicBezTo>
                <a:cubicBezTo>
                  <a:pt x="15738148" y="2982832"/>
                  <a:pt x="15740807" y="2984713"/>
                  <a:pt x="15745823" y="2985116"/>
                </a:cubicBezTo>
                <a:cubicBezTo>
                  <a:pt x="15750965" y="2985518"/>
                  <a:pt x="15755803" y="2982436"/>
                  <a:pt x="15759241" y="2976584"/>
                </a:cubicBezTo>
                <a:cubicBezTo>
                  <a:pt x="15762299" y="2971344"/>
                  <a:pt x="15763981" y="2965308"/>
                  <a:pt x="15764011" y="2959472"/>
                </a:cubicBezTo>
                <a:cubicBezTo>
                  <a:pt x="15764006" y="2956989"/>
                  <a:pt x="15763221" y="2952408"/>
                  <a:pt x="15762465" y="2950580"/>
                </a:cubicBezTo>
                <a:cubicBezTo>
                  <a:pt x="15760637" y="2946178"/>
                  <a:pt x="15756943" y="2943295"/>
                  <a:pt x="15752405" y="2942726"/>
                </a:cubicBezTo>
                <a:cubicBezTo>
                  <a:pt x="15748770" y="2942276"/>
                  <a:pt x="15746529" y="2942955"/>
                  <a:pt x="15741067" y="2946207"/>
                </a:cubicBezTo>
                <a:cubicBezTo>
                  <a:pt x="15736101" y="2949164"/>
                  <a:pt x="15734927" y="2949681"/>
                  <a:pt x="15731720" y="2950378"/>
                </a:cubicBezTo>
                <a:cubicBezTo>
                  <a:pt x="15727438" y="2951301"/>
                  <a:pt x="15724790" y="2951082"/>
                  <a:pt x="15718066" y="2949308"/>
                </a:cubicBezTo>
                <a:cubicBezTo>
                  <a:pt x="15713214" y="2948014"/>
                  <a:pt x="15686022" y="2940299"/>
                  <a:pt x="15685696" y="2940123"/>
                </a:cubicBezTo>
                <a:cubicBezTo>
                  <a:pt x="15685649" y="2940089"/>
                  <a:pt x="15685806" y="2938672"/>
                  <a:pt x="15686044" y="2936990"/>
                </a:cubicBezTo>
                <a:cubicBezTo>
                  <a:pt x="15687463" y="2926852"/>
                  <a:pt x="15687613" y="2914596"/>
                  <a:pt x="15686420" y="2904569"/>
                </a:cubicBezTo>
                <a:cubicBezTo>
                  <a:pt x="15686051" y="2901433"/>
                  <a:pt x="15685874" y="2901632"/>
                  <a:pt x="15688368" y="2902299"/>
                </a:cubicBezTo>
                <a:cubicBezTo>
                  <a:pt x="15690420" y="2902852"/>
                  <a:pt x="15691528" y="2903420"/>
                  <a:pt x="15695025" y="2905767"/>
                </a:cubicBezTo>
                <a:cubicBezTo>
                  <a:pt x="15696759" y="2906923"/>
                  <a:pt x="15698726" y="2908080"/>
                  <a:pt x="15699381" y="2908346"/>
                </a:cubicBezTo>
                <a:cubicBezTo>
                  <a:pt x="15703349" y="2909876"/>
                  <a:pt x="15707694" y="2908458"/>
                  <a:pt x="15710221" y="2904783"/>
                </a:cubicBezTo>
                <a:cubicBezTo>
                  <a:pt x="15714236" y="2898979"/>
                  <a:pt x="15713270" y="2887208"/>
                  <a:pt x="15708235" y="2880682"/>
                </a:cubicBezTo>
                <a:cubicBezTo>
                  <a:pt x="15706990" y="2879064"/>
                  <a:pt x="15704591" y="2877350"/>
                  <a:pt x="15702927" y="2876856"/>
                </a:cubicBezTo>
                <a:cubicBezTo>
                  <a:pt x="15701224" y="2876369"/>
                  <a:pt x="15699208" y="2876399"/>
                  <a:pt x="15697413" y="2876980"/>
                </a:cubicBezTo>
                <a:cubicBezTo>
                  <a:pt x="15694941" y="2877783"/>
                  <a:pt x="15693776" y="2878846"/>
                  <a:pt x="15690407" y="2883381"/>
                </a:cubicBezTo>
                <a:cubicBezTo>
                  <a:pt x="15689347" y="2884805"/>
                  <a:pt x="15688078" y="2886370"/>
                  <a:pt x="15687610" y="2886829"/>
                </a:cubicBezTo>
                <a:cubicBezTo>
                  <a:pt x="15686761" y="2887649"/>
                  <a:pt x="15684514" y="2889276"/>
                  <a:pt x="15684125" y="2889342"/>
                </a:cubicBezTo>
                <a:cubicBezTo>
                  <a:pt x="15683900" y="2889381"/>
                  <a:pt x="15683710" y="2888761"/>
                  <a:pt x="15682720" y="2884952"/>
                </a:cubicBezTo>
                <a:cubicBezTo>
                  <a:pt x="15681393" y="2879790"/>
                  <a:pt x="15679235" y="2873466"/>
                  <a:pt x="15676979" y="2868043"/>
                </a:cubicBezTo>
                <a:cubicBezTo>
                  <a:pt x="15675831" y="2865271"/>
                  <a:pt x="15673243" y="2859757"/>
                  <a:pt x="15672386" y="2858199"/>
                </a:cubicBezTo>
                <a:lnTo>
                  <a:pt x="15671960" y="2857430"/>
                </a:lnTo>
                <a:lnTo>
                  <a:pt x="15674605" y="2855545"/>
                </a:lnTo>
                <a:cubicBezTo>
                  <a:pt x="15679571" y="2851978"/>
                  <a:pt x="15689450" y="2845022"/>
                  <a:pt x="15693870" y="2841948"/>
                </a:cubicBezTo>
                <a:cubicBezTo>
                  <a:pt x="15702223" y="2836158"/>
                  <a:pt x="15705219" y="2834360"/>
                  <a:pt x="15707906" y="2833583"/>
                </a:cubicBezTo>
                <a:cubicBezTo>
                  <a:pt x="15708570" y="2833407"/>
                  <a:pt x="15709433" y="2833153"/>
                  <a:pt x="15709810" y="2833026"/>
                </a:cubicBezTo>
                <a:cubicBezTo>
                  <a:pt x="15710890" y="2832693"/>
                  <a:pt x="15714443" y="2832547"/>
                  <a:pt x="15716354" y="2832767"/>
                </a:cubicBezTo>
                <a:cubicBezTo>
                  <a:pt x="15717320" y="2832875"/>
                  <a:pt x="15719734" y="2833324"/>
                  <a:pt x="15721720" y="2833741"/>
                </a:cubicBezTo>
                <a:cubicBezTo>
                  <a:pt x="15723710" y="2834179"/>
                  <a:pt x="15726035" y="2834601"/>
                  <a:pt x="15726909" y="2834662"/>
                </a:cubicBezTo>
                <a:cubicBezTo>
                  <a:pt x="15731287" y="2835027"/>
                  <a:pt x="15735135" y="2833168"/>
                  <a:pt x="15737836" y="2829399"/>
                </a:cubicBezTo>
                <a:cubicBezTo>
                  <a:pt x="15740078" y="2826278"/>
                  <a:pt x="15740731" y="2822714"/>
                  <a:pt x="15739938" y="2818092"/>
                </a:cubicBezTo>
                <a:cubicBezTo>
                  <a:pt x="15738504" y="2809728"/>
                  <a:pt x="15733168" y="2801443"/>
                  <a:pt x="15726388" y="2797006"/>
                </a:cubicBezTo>
                <a:cubicBezTo>
                  <a:pt x="15722528" y="2794510"/>
                  <a:pt x="15718937" y="2793695"/>
                  <a:pt x="15715405" y="2794574"/>
                </a:cubicBezTo>
                <a:cubicBezTo>
                  <a:pt x="15712478" y="2795307"/>
                  <a:pt x="15709537" y="2797432"/>
                  <a:pt x="15707892" y="2799988"/>
                </a:cubicBezTo>
                <a:cubicBezTo>
                  <a:pt x="15706714" y="2801832"/>
                  <a:pt x="15706239" y="2803113"/>
                  <a:pt x="15705003" y="2807936"/>
                </a:cubicBezTo>
                <a:cubicBezTo>
                  <a:pt x="15703629" y="2813308"/>
                  <a:pt x="15702915" y="2815030"/>
                  <a:pt x="15700913" y="2817836"/>
                </a:cubicBezTo>
                <a:cubicBezTo>
                  <a:pt x="15698266" y="2821553"/>
                  <a:pt x="15696580" y="2822769"/>
                  <a:pt x="15685732" y="2828860"/>
                </a:cubicBezTo>
                <a:cubicBezTo>
                  <a:pt x="15677380" y="2833555"/>
                  <a:pt x="15662688" y="2841653"/>
                  <a:pt x="15662463" y="2841691"/>
                </a:cubicBezTo>
                <a:cubicBezTo>
                  <a:pt x="15662360" y="2841709"/>
                  <a:pt x="15661816" y="2841107"/>
                  <a:pt x="15661270" y="2840380"/>
                </a:cubicBezTo>
                <a:cubicBezTo>
                  <a:pt x="15655592" y="2832680"/>
                  <a:pt x="15647949" y="2824560"/>
                  <a:pt x="15640645" y="2818423"/>
                </a:cubicBezTo>
                <a:cubicBezTo>
                  <a:pt x="15639189" y="2817178"/>
                  <a:pt x="15637713" y="2815936"/>
                  <a:pt x="15637392" y="2815655"/>
                </a:cubicBezTo>
                <a:lnTo>
                  <a:pt x="15636800" y="2815146"/>
                </a:lnTo>
                <a:lnTo>
                  <a:pt x="15637687" y="2814551"/>
                </a:lnTo>
                <a:cubicBezTo>
                  <a:pt x="15639258" y="2813524"/>
                  <a:pt x="15641049" y="2812922"/>
                  <a:pt x="15645080" y="2812126"/>
                </a:cubicBezTo>
                <a:cubicBezTo>
                  <a:pt x="15649520" y="2811259"/>
                  <a:pt x="15650933" y="2810786"/>
                  <a:pt x="15652242" y="2809825"/>
                </a:cubicBezTo>
                <a:cubicBezTo>
                  <a:pt x="15654257" y="2808321"/>
                  <a:pt x="15655880" y="2805138"/>
                  <a:pt x="15655952" y="2802494"/>
                </a:cubicBezTo>
                <a:cubicBezTo>
                  <a:pt x="15656172" y="2796036"/>
                  <a:pt x="15648445" y="2787803"/>
                  <a:pt x="15639883" y="2785377"/>
                </a:cubicBezTo>
                <a:cubicBezTo>
                  <a:pt x="15637182" y="2784598"/>
                  <a:pt x="15635817" y="2784495"/>
                  <a:pt x="15633674" y="2784883"/>
                </a:cubicBezTo>
                <a:cubicBezTo>
                  <a:pt x="15630855" y="2785388"/>
                  <a:pt x="15628571" y="2787169"/>
                  <a:pt x="15627149" y="2789918"/>
                </a:cubicBezTo>
                <a:cubicBezTo>
                  <a:pt x="15626077" y="2792017"/>
                  <a:pt x="15625981" y="2793423"/>
                  <a:pt x="15626570" y="2798206"/>
                </a:cubicBezTo>
                <a:cubicBezTo>
                  <a:pt x="15626847" y="2800432"/>
                  <a:pt x="15627059" y="2802901"/>
                  <a:pt x="15627029" y="2803706"/>
                </a:cubicBezTo>
                <a:cubicBezTo>
                  <a:pt x="15626968" y="2805190"/>
                  <a:pt x="15626587" y="2807634"/>
                  <a:pt x="15626382" y="2807669"/>
                </a:cubicBezTo>
                <a:cubicBezTo>
                  <a:pt x="15626321" y="2807680"/>
                  <a:pt x="15625152" y="2806996"/>
                  <a:pt x="15623786" y="2806157"/>
                </a:cubicBezTo>
                <a:cubicBezTo>
                  <a:pt x="15615181" y="2800896"/>
                  <a:pt x="15606506" y="2796825"/>
                  <a:pt x="15596780" y="2793504"/>
                </a:cubicBezTo>
                <a:cubicBezTo>
                  <a:pt x="15594252" y="2792632"/>
                  <a:pt x="15593589" y="2792325"/>
                  <a:pt x="15593645" y="2792041"/>
                </a:cubicBezTo>
                <a:cubicBezTo>
                  <a:pt x="15593696" y="2791844"/>
                  <a:pt x="15594227" y="2788679"/>
                  <a:pt x="15594854" y="2784972"/>
                </a:cubicBezTo>
                <a:cubicBezTo>
                  <a:pt x="15598062" y="2765875"/>
                  <a:pt x="15599957" y="2756056"/>
                  <a:pt x="15600984" y="2753332"/>
                </a:cubicBezTo>
                <a:cubicBezTo>
                  <a:pt x="15602272" y="2749912"/>
                  <a:pt x="15604284" y="2747041"/>
                  <a:pt x="15606900" y="2744866"/>
                </a:cubicBezTo>
                <a:cubicBezTo>
                  <a:pt x="15607658" y="2744252"/>
                  <a:pt x="15609745" y="2742799"/>
                  <a:pt x="15611503" y="2741635"/>
                </a:cubicBezTo>
                <a:cubicBezTo>
                  <a:pt x="15615784" y="2738859"/>
                  <a:pt x="15616926" y="2737905"/>
                  <a:pt x="15618301" y="2735986"/>
                </a:cubicBezTo>
                <a:cubicBezTo>
                  <a:pt x="15620131" y="2733398"/>
                  <a:pt x="15620822" y="2730185"/>
                  <a:pt x="15620247" y="2726831"/>
                </a:cubicBezTo>
                <a:cubicBezTo>
                  <a:pt x="15619753" y="2723948"/>
                  <a:pt x="15618401" y="2721590"/>
                  <a:pt x="15615910" y="2719217"/>
                </a:cubicBezTo>
                <a:cubicBezTo>
                  <a:pt x="15612375" y="2715908"/>
                  <a:pt x="15605676" y="2712804"/>
                  <a:pt x="15600187" y="2711977"/>
                </a:cubicBezTo>
                <a:cubicBezTo>
                  <a:pt x="15596211" y="2711375"/>
                  <a:pt x="15594799" y="2711364"/>
                  <a:pt x="15590938" y="2711921"/>
                </a:cubicBezTo>
                <a:cubicBezTo>
                  <a:pt x="15587730" y="2712366"/>
                  <a:pt x="15587164" y="2712505"/>
                  <a:pt x="15585677" y="2713159"/>
                </a:cubicBezTo>
                <a:cubicBezTo>
                  <a:pt x="15583152" y="2714266"/>
                  <a:pt x="15581782" y="2715364"/>
                  <a:pt x="15580308" y="2717449"/>
                </a:cubicBezTo>
                <a:cubicBezTo>
                  <a:pt x="15579292" y="2718886"/>
                  <a:pt x="15578900" y="2719669"/>
                  <a:pt x="15578480" y="2721151"/>
                </a:cubicBezTo>
                <a:cubicBezTo>
                  <a:pt x="15577773" y="2723651"/>
                  <a:pt x="15577741" y="2724941"/>
                  <a:pt x="15578309" y="2727517"/>
                </a:cubicBezTo>
                <a:cubicBezTo>
                  <a:pt x="15578821" y="2729766"/>
                  <a:pt x="15579252" y="2730681"/>
                  <a:pt x="15582290" y="2735760"/>
                </a:cubicBezTo>
                <a:cubicBezTo>
                  <a:pt x="15585625" y="2741336"/>
                  <a:pt x="15586673" y="2745366"/>
                  <a:pt x="15586074" y="2750584"/>
                </a:cubicBezTo>
                <a:cubicBezTo>
                  <a:pt x="15585753" y="2753502"/>
                  <a:pt x="15584456" y="2758461"/>
                  <a:pt x="15579613" y="2775270"/>
                </a:cubicBezTo>
                <a:cubicBezTo>
                  <a:pt x="15578463" y="2779235"/>
                  <a:pt x="15577157" y="2783774"/>
                  <a:pt x="15576698" y="2785390"/>
                </a:cubicBezTo>
                <a:lnTo>
                  <a:pt x="15575872" y="2788310"/>
                </a:lnTo>
                <a:lnTo>
                  <a:pt x="15573967" y="2788005"/>
                </a:lnTo>
                <a:cubicBezTo>
                  <a:pt x="15564314" y="2786460"/>
                  <a:pt x="15552478" y="2786175"/>
                  <a:pt x="15541631" y="2787234"/>
                </a:cubicBezTo>
                <a:lnTo>
                  <a:pt x="15538088" y="2787568"/>
                </a:lnTo>
                <a:lnTo>
                  <a:pt x="15538383" y="2786339"/>
                </a:lnTo>
                <a:cubicBezTo>
                  <a:pt x="15538946" y="2784095"/>
                  <a:pt x="15539618" y="2782737"/>
                  <a:pt x="15541711" y="2779600"/>
                </a:cubicBezTo>
                <a:cubicBezTo>
                  <a:pt x="15544885" y="2774783"/>
                  <a:pt x="15545459" y="2773105"/>
                  <a:pt x="15544951" y="2770140"/>
                </a:cubicBezTo>
                <a:cubicBezTo>
                  <a:pt x="15544477" y="2767379"/>
                  <a:pt x="15543117" y="2765339"/>
                  <a:pt x="15540651" y="2763719"/>
                </a:cubicBezTo>
                <a:cubicBezTo>
                  <a:pt x="15537285" y="2761518"/>
                  <a:pt x="15532472" y="2760828"/>
                  <a:pt x="15526989" y="2761746"/>
                </a:cubicBezTo>
                <a:cubicBezTo>
                  <a:pt x="15521628" y="2762645"/>
                  <a:pt x="15517317" y="2764878"/>
                  <a:pt x="15514887" y="2768011"/>
                </a:cubicBezTo>
                <a:cubicBezTo>
                  <a:pt x="15512995" y="2770482"/>
                  <a:pt x="15512454" y="2772975"/>
                  <a:pt x="15513188" y="2776028"/>
                </a:cubicBezTo>
                <a:cubicBezTo>
                  <a:pt x="15513839" y="2778842"/>
                  <a:pt x="15514974" y="2780184"/>
                  <a:pt x="15519588" y="2783646"/>
                </a:cubicBezTo>
                <a:cubicBezTo>
                  <a:pt x="15521015" y="2784727"/>
                  <a:pt x="15522690" y="2786145"/>
                  <a:pt x="15523310" y="2786818"/>
                </a:cubicBezTo>
                <a:cubicBezTo>
                  <a:pt x="15524376" y="2788004"/>
                  <a:pt x="15525462" y="2789544"/>
                  <a:pt x="15525342" y="2789711"/>
                </a:cubicBezTo>
                <a:cubicBezTo>
                  <a:pt x="15525309" y="2789759"/>
                  <a:pt x="15523922" y="2790145"/>
                  <a:pt x="15522249" y="2790578"/>
                </a:cubicBezTo>
                <a:cubicBezTo>
                  <a:pt x="15512381" y="2793050"/>
                  <a:pt x="15502395" y="2796804"/>
                  <a:pt x="15493818" y="2801285"/>
                </a:cubicBezTo>
                <a:cubicBezTo>
                  <a:pt x="15492657" y="2801884"/>
                  <a:pt x="15491684" y="2802346"/>
                  <a:pt x="15491657" y="2802308"/>
                </a:cubicBezTo>
                <a:cubicBezTo>
                  <a:pt x="15491512" y="2802206"/>
                  <a:pt x="15482122" y="2788933"/>
                  <a:pt x="15478658" y="2783948"/>
                </a:cubicBezTo>
                <a:cubicBezTo>
                  <a:pt x="15470098" y="2771711"/>
                  <a:pt x="15468849" y="2769463"/>
                  <a:pt x="15468084" y="2765005"/>
                </a:cubicBezTo>
                <a:cubicBezTo>
                  <a:pt x="15467530" y="2761773"/>
                  <a:pt x="15467707" y="2759491"/>
                  <a:pt x="15469016" y="2753498"/>
                </a:cubicBezTo>
                <a:cubicBezTo>
                  <a:pt x="15469968" y="2749104"/>
                  <a:pt x="15470051" y="2747868"/>
                  <a:pt x="15469644" y="2745496"/>
                </a:cubicBezTo>
                <a:cubicBezTo>
                  <a:pt x="15469371" y="2743901"/>
                  <a:pt x="15469163" y="2743305"/>
                  <a:pt x="15468475" y="2742118"/>
                </a:cubicBezTo>
                <a:cubicBezTo>
                  <a:pt x="15464796" y="2735760"/>
                  <a:pt x="15457914" y="2733803"/>
                  <a:pt x="15449231" y="2736681"/>
                </a:cubicBezTo>
                <a:cubicBezTo>
                  <a:pt x="15442079" y="2739044"/>
                  <a:pt x="15436060" y="2743465"/>
                  <a:pt x="15432294" y="2749122"/>
                </a:cubicBezTo>
                <a:cubicBezTo>
                  <a:pt x="15430804" y="2751356"/>
                  <a:pt x="15430088" y="2752952"/>
                  <a:pt x="15429627" y="2755052"/>
                </a:cubicBezTo>
                <a:cubicBezTo>
                  <a:pt x="15428312" y="2761130"/>
                  <a:pt x="15432243" y="2767361"/>
                  <a:pt x="15438630" y="2769381"/>
                </a:cubicBezTo>
                <a:cubicBezTo>
                  <a:pt x="15439740" y="2769717"/>
                  <a:pt x="15442018" y="2770358"/>
                  <a:pt x="15443712" y="2770784"/>
                </a:cubicBezTo>
                <a:cubicBezTo>
                  <a:pt x="15447759" y="2771795"/>
                  <a:pt x="15449969" y="2772658"/>
                  <a:pt x="15452104" y="2774060"/>
                </a:cubicBezTo>
                <a:cubicBezTo>
                  <a:pt x="15456537" y="2776963"/>
                  <a:pt x="15458138" y="2779172"/>
                  <a:pt x="15466217" y="2793765"/>
                </a:cubicBezTo>
                <a:cubicBezTo>
                  <a:pt x="15466798" y="2794823"/>
                  <a:pt x="15468168" y="2797283"/>
                  <a:pt x="15469261" y="2799243"/>
                </a:cubicBezTo>
                <a:cubicBezTo>
                  <a:pt x="15470355" y="2801203"/>
                  <a:pt x="15472374" y="2804877"/>
                  <a:pt x="15473778" y="2807416"/>
                </a:cubicBezTo>
                <a:lnTo>
                  <a:pt x="15476320" y="2812053"/>
                </a:lnTo>
                <a:lnTo>
                  <a:pt x="15474770" y="2813203"/>
                </a:lnTo>
                <a:cubicBezTo>
                  <a:pt x="15467160" y="2818907"/>
                  <a:pt x="15458750" y="2826939"/>
                  <a:pt x="15452723" y="2834266"/>
                </a:cubicBezTo>
                <a:cubicBezTo>
                  <a:pt x="15450997" y="2836352"/>
                  <a:pt x="15450797" y="2836534"/>
                  <a:pt x="15450495" y="2836248"/>
                </a:cubicBezTo>
                <a:cubicBezTo>
                  <a:pt x="15449742" y="2835535"/>
                  <a:pt x="15448970" y="2833121"/>
                  <a:pt x="15448038" y="2828670"/>
                </a:cubicBezTo>
                <a:cubicBezTo>
                  <a:pt x="15447532" y="2826209"/>
                  <a:pt x="15446938" y="2823848"/>
                  <a:pt x="15446738" y="2823419"/>
                </a:cubicBezTo>
                <a:cubicBezTo>
                  <a:pt x="15446005" y="2821966"/>
                  <a:pt x="15444959" y="2820777"/>
                  <a:pt x="15443529" y="2819802"/>
                </a:cubicBezTo>
                <a:cubicBezTo>
                  <a:pt x="15439669" y="2817179"/>
                  <a:pt x="15435275" y="2817575"/>
                  <a:pt x="15430639" y="2820980"/>
                </a:cubicBezTo>
                <a:cubicBezTo>
                  <a:pt x="15423623" y="2826099"/>
                  <a:pt x="15419220" y="2835653"/>
                  <a:pt x="15421198" y="2841419"/>
                </a:cubicBezTo>
                <a:cubicBezTo>
                  <a:pt x="15422356" y="2844862"/>
                  <a:pt x="15425766" y="2847562"/>
                  <a:pt x="15429356" y="2847873"/>
                </a:cubicBezTo>
                <a:cubicBezTo>
                  <a:pt x="15430123" y="2847930"/>
                  <a:pt x="15432268" y="2847794"/>
                  <a:pt x="15434657" y="2847490"/>
                </a:cubicBezTo>
                <a:cubicBezTo>
                  <a:pt x="15438390" y="2847039"/>
                  <a:pt x="15440484" y="2846975"/>
                  <a:pt x="15442099" y="2847308"/>
                </a:cubicBezTo>
                <a:cubicBezTo>
                  <a:pt x="15442468" y="2847371"/>
                  <a:pt x="15442799" y="2847462"/>
                  <a:pt x="15442823" y="2847479"/>
                </a:cubicBezTo>
                <a:cubicBezTo>
                  <a:pt x="15442867" y="2847492"/>
                  <a:pt x="15441947" y="2849124"/>
                  <a:pt x="15440766" y="2851073"/>
                </a:cubicBezTo>
                <a:cubicBezTo>
                  <a:pt x="15435639" y="2859594"/>
                  <a:pt x="15431341" y="2869025"/>
                  <a:pt x="15428150" y="2878772"/>
                </a:cubicBezTo>
                <a:cubicBezTo>
                  <a:pt x="15427639" y="2880334"/>
                  <a:pt x="15427184" y="2881611"/>
                  <a:pt x="15427144" y="2881618"/>
                </a:cubicBezTo>
                <a:cubicBezTo>
                  <a:pt x="15426857" y="2881667"/>
                  <a:pt x="15404083" y="2877741"/>
                  <a:pt x="15398033" y="2876589"/>
                </a:cubicBezTo>
                <a:cubicBezTo>
                  <a:pt x="15388724" y="2874838"/>
                  <a:pt x="15385779" y="2873743"/>
                  <a:pt x="15382457" y="2870818"/>
                </a:cubicBezTo>
                <a:cubicBezTo>
                  <a:pt x="15380546" y="2869125"/>
                  <a:pt x="15379425" y="2867738"/>
                  <a:pt x="15376766" y="2863647"/>
                </a:cubicBezTo>
                <a:cubicBezTo>
                  <a:pt x="15375563" y="2861790"/>
                  <a:pt x="15374169" y="2859798"/>
                  <a:pt x="15373692" y="2859227"/>
                </a:cubicBezTo>
                <a:cubicBezTo>
                  <a:pt x="15372478" y="2857793"/>
                  <a:pt x="15369973" y="2856075"/>
                  <a:pt x="15368324" y="2855537"/>
                </a:cubicBezTo>
                <a:cubicBezTo>
                  <a:pt x="15365492" y="2854612"/>
                  <a:pt x="15361874" y="2854749"/>
                  <a:pt x="15359372" y="2855872"/>
                </a:cubicBezTo>
                <a:cubicBezTo>
                  <a:pt x="15352919" y="2858747"/>
                  <a:pt x="15347720" y="2868080"/>
                  <a:pt x="15346864" y="2878310"/>
                </a:cubicBezTo>
                <a:cubicBezTo>
                  <a:pt x="15346683" y="2880446"/>
                  <a:pt x="15346718" y="2881262"/>
                  <a:pt x="15347155" y="2884302"/>
                </a:cubicBezTo>
                <a:cubicBezTo>
                  <a:pt x="15347737" y="2888433"/>
                  <a:pt x="15348291" y="2890065"/>
                  <a:pt x="15349881" y="2892339"/>
                </a:cubicBezTo>
                <a:cubicBezTo>
                  <a:pt x="15351796" y="2895043"/>
                  <a:pt x="15355472" y="2897086"/>
                  <a:pt x="15359021" y="2897404"/>
                </a:cubicBezTo>
                <a:cubicBezTo>
                  <a:pt x="15360710" y="2897556"/>
                  <a:pt x="15363607" y="2897017"/>
                  <a:pt x="15365386" y="2896228"/>
                </a:cubicBezTo>
                <a:cubicBezTo>
                  <a:pt x="15366207" y="2895856"/>
                  <a:pt x="15368187" y="2894758"/>
                  <a:pt x="15369829" y="2893782"/>
                </a:cubicBezTo>
                <a:cubicBezTo>
                  <a:pt x="15376009" y="2890049"/>
                  <a:pt x="15379221" y="2889014"/>
                  <a:pt x="15383979" y="2889146"/>
                </a:cubicBezTo>
                <a:cubicBezTo>
                  <a:pt x="15387534" y="2889252"/>
                  <a:pt x="15390743" y="2890049"/>
                  <a:pt x="15410071" y="2895598"/>
                </a:cubicBezTo>
                <a:cubicBezTo>
                  <a:pt x="15414032" y="2896729"/>
                  <a:pt x="15418616" y="2898048"/>
                  <a:pt x="15420295" y="2898518"/>
                </a:cubicBezTo>
                <a:lnTo>
                  <a:pt x="15423304" y="2899370"/>
                </a:lnTo>
                <a:lnTo>
                  <a:pt x="15423113" y="2900582"/>
                </a:lnTo>
                <a:cubicBezTo>
                  <a:pt x="15421683" y="2909311"/>
                  <a:pt x="15421430" y="2921585"/>
                  <a:pt x="15422459" y="2932376"/>
                </a:cubicBezTo>
                <a:cubicBezTo>
                  <a:pt x="15422650" y="2934470"/>
                  <a:pt x="15422682" y="2935643"/>
                  <a:pt x="15422540" y="2935668"/>
                </a:cubicBezTo>
                <a:cubicBezTo>
                  <a:pt x="15421783" y="2935797"/>
                  <a:pt x="15418563" y="2934202"/>
                  <a:pt x="15415693" y="2932316"/>
                </a:cubicBezTo>
                <a:cubicBezTo>
                  <a:pt x="15410676" y="2928966"/>
                  <a:pt x="15409290" y="2928488"/>
                  <a:pt x="15406301" y="2928979"/>
                </a:cubicBezTo>
                <a:cubicBezTo>
                  <a:pt x="15403295" y="2929494"/>
                  <a:pt x="15401571" y="2930611"/>
                  <a:pt x="15399847" y="2933201"/>
                </a:cubicBezTo>
                <a:cubicBezTo>
                  <a:pt x="15398709" y="2934912"/>
                  <a:pt x="15398120" y="2936508"/>
                  <a:pt x="15397742" y="2938972"/>
                </a:cubicBezTo>
                <a:cubicBezTo>
                  <a:pt x="15396392" y="2947793"/>
                  <a:pt x="15400290" y="2957882"/>
                  <a:pt x="15406052" y="2960430"/>
                </a:cubicBezTo>
                <a:cubicBezTo>
                  <a:pt x="15407966" y="2961281"/>
                  <a:pt x="15409168" y="2961412"/>
                  <a:pt x="15411396" y="2961030"/>
                </a:cubicBezTo>
                <a:cubicBezTo>
                  <a:pt x="15414627" y="2960476"/>
                  <a:pt x="15416082" y="2959384"/>
                  <a:pt x="15419115" y="2955222"/>
                </a:cubicBezTo>
                <a:cubicBezTo>
                  <a:pt x="15421365" y="2952142"/>
                  <a:pt x="15422563" y="2950779"/>
                  <a:pt x="15424000" y="2949711"/>
                </a:cubicBezTo>
                <a:lnTo>
                  <a:pt x="15425085" y="2948915"/>
                </a:lnTo>
                <a:lnTo>
                  <a:pt x="15425372" y="2949981"/>
                </a:lnTo>
                <a:cubicBezTo>
                  <a:pt x="15425532" y="2950543"/>
                  <a:pt x="15426070" y="2952577"/>
                  <a:pt x="15426580" y="2954447"/>
                </a:cubicBezTo>
                <a:cubicBezTo>
                  <a:pt x="15428850" y="2962900"/>
                  <a:pt x="15432603" y="2972508"/>
                  <a:pt x="15436678" y="2980315"/>
                </a:cubicBezTo>
                <a:cubicBezTo>
                  <a:pt x="15437462" y="2981822"/>
                  <a:pt x="15438130" y="2983139"/>
                  <a:pt x="15438148" y="2983241"/>
                </a:cubicBezTo>
                <a:cubicBezTo>
                  <a:pt x="15438169" y="2983364"/>
                  <a:pt x="15436888" y="2984362"/>
                  <a:pt x="15435331" y="2985471"/>
                </a:cubicBezTo>
                <a:cubicBezTo>
                  <a:pt x="15408106" y="3004812"/>
                  <a:pt x="15406868" y="3005572"/>
                  <a:pt x="15401408" y="3006508"/>
                </a:cubicBezTo>
                <a:cubicBezTo>
                  <a:pt x="15397870" y="3007115"/>
                  <a:pt x="15396209" y="3007000"/>
                  <a:pt x="15390572" y="3005798"/>
                </a:cubicBezTo>
                <a:cubicBezTo>
                  <a:pt x="15383338" y="3004238"/>
                  <a:pt x="15380853" y="3004475"/>
                  <a:pt x="15377287" y="3007002"/>
                </a:cubicBezTo>
                <a:cubicBezTo>
                  <a:pt x="15374061" y="3009302"/>
                  <a:pt x="15372278" y="3012408"/>
                  <a:pt x="15371816" y="3016466"/>
                </a:cubicBezTo>
                <a:cubicBezTo>
                  <a:pt x="15371558" y="3018889"/>
                  <a:pt x="15372462" y="3024165"/>
                  <a:pt x="15373646" y="3027141"/>
                </a:cubicBezTo>
                <a:cubicBezTo>
                  <a:pt x="15377162" y="3035864"/>
                  <a:pt x="15383955" y="3042951"/>
                  <a:pt x="15390495" y="3044756"/>
                </a:cubicBezTo>
                <a:cubicBezTo>
                  <a:pt x="15392568" y="3045306"/>
                  <a:pt x="15393994" y="3045398"/>
                  <a:pt x="15395875" y="3045076"/>
                </a:cubicBezTo>
                <a:cubicBezTo>
                  <a:pt x="15399495" y="3044455"/>
                  <a:pt x="15403155" y="3041743"/>
                  <a:pt x="15404818" y="3038427"/>
                </a:cubicBezTo>
                <a:cubicBezTo>
                  <a:pt x="15405646" y="3036749"/>
                  <a:pt x="15406072" y="3035433"/>
                  <a:pt x="15407130" y="3031168"/>
                </a:cubicBezTo>
                <a:cubicBezTo>
                  <a:pt x="15408145" y="3027141"/>
                  <a:pt x="15408718" y="3025570"/>
                  <a:pt x="15409908" y="3023429"/>
                </a:cubicBezTo>
                <a:cubicBezTo>
                  <a:pt x="15411673" y="3020221"/>
                  <a:pt x="15414407" y="3017626"/>
                  <a:pt x="15418774" y="3014983"/>
                </a:cubicBezTo>
                <a:cubicBezTo>
                  <a:pt x="15421539" y="3013308"/>
                  <a:pt x="15426811" y="3010299"/>
                  <a:pt x="15430737" y="3008153"/>
                </a:cubicBezTo>
                <a:cubicBezTo>
                  <a:pt x="15432717" y="3007056"/>
                  <a:pt x="15436660" y="3004884"/>
                  <a:pt x="15444484" y="3000554"/>
                </a:cubicBezTo>
                <a:cubicBezTo>
                  <a:pt x="15446328" y="2999522"/>
                  <a:pt x="15447958" y="2998716"/>
                  <a:pt x="15448087" y="2998736"/>
                </a:cubicBezTo>
                <a:cubicBezTo>
                  <a:pt x="15448217" y="2998756"/>
                  <a:pt x="15449081" y="2999744"/>
                  <a:pt x="15449977" y="3000917"/>
                </a:cubicBezTo>
                <a:cubicBezTo>
                  <a:pt x="15455447" y="3008021"/>
                  <a:pt x="15462973" y="3015699"/>
                  <a:pt x="15470511" y="3021858"/>
                </a:cubicBezTo>
                <a:lnTo>
                  <a:pt x="15472641" y="3023598"/>
                </a:lnTo>
                <a:lnTo>
                  <a:pt x="15471846" y="3024113"/>
                </a:lnTo>
                <a:cubicBezTo>
                  <a:pt x="15470047" y="3025285"/>
                  <a:pt x="15468929" y="3025645"/>
                  <a:pt x="15464214" y="3026622"/>
                </a:cubicBezTo>
                <a:cubicBezTo>
                  <a:pt x="15458057" y="3027909"/>
                  <a:pt x="15456856" y="3028515"/>
                  <a:pt x="15455064" y="3031201"/>
                </a:cubicBezTo>
                <a:cubicBezTo>
                  <a:pt x="15452470" y="3035098"/>
                  <a:pt x="15452758" y="3039112"/>
                  <a:pt x="15455996" y="3043756"/>
                </a:cubicBezTo>
                <a:cubicBezTo>
                  <a:pt x="15457676" y="3046184"/>
                  <a:pt x="15459546" y="3048011"/>
                  <a:pt x="15462212" y="3049932"/>
                </a:cubicBezTo>
                <a:cubicBezTo>
                  <a:pt x="15466815" y="3053206"/>
                  <a:pt x="15471521" y="3054631"/>
                  <a:pt x="15475468" y="3053954"/>
                </a:cubicBezTo>
                <a:cubicBezTo>
                  <a:pt x="15478166" y="3053491"/>
                  <a:pt x="15479925" y="3052327"/>
                  <a:pt x="15481492" y="3049931"/>
                </a:cubicBezTo>
                <a:cubicBezTo>
                  <a:pt x="15483084" y="3047553"/>
                  <a:pt x="15483468" y="3045130"/>
                  <a:pt x="15482872" y="3041527"/>
                </a:cubicBezTo>
                <a:cubicBezTo>
                  <a:pt x="15482353" y="3038501"/>
                  <a:pt x="15482177" y="3035268"/>
                  <a:pt x="15482432" y="3033434"/>
                </a:cubicBezTo>
                <a:cubicBezTo>
                  <a:pt x="15482795" y="3030762"/>
                  <a:pt x="15482753" y="3030769"/>
                  <a:pt x="15484826" y="3032056"/>
                </a:cubicBezTo>
                <a:cubicBezTo>
                  <a:pt x="15493778" y="3037615"/>
                  <a:pt x="15504791" y="3042674"/>
                  <a:pt x="15514235" y="3045581"/>
                </a:cubicBezTo>
                <a:cubicBezTo>
                  <a:pt x="15515857" y="3046082"/>
                  <a:pt x="15517207" y="3046587"/>
                  <a:pt x="15517228" y="3046709"/>
                </a:cubicBezTo>
                <a:cubicBezTo>
                  <a:pt x="15517273" y="3046975"/>
                  <a:pt x="15515619" y="3056964"/>
                  <a:pt x="15513974" y="3066403"/>
                </a:cubicBezTo>
                <a:cubicBezTo>
                  <a:pt x="15510749" y="3084913"/>
                  <a:pt x="15510005" y="3087693"/>
                  <a:pt x="15507291" y="3091506"/>
                </a:cubicBezTo>
                <a:cubicBezTo>
                  <a:pt x="15505369" y="3094172"/>
                  <a:pt x="15503630" y="3095691"/>
                  <a:pt x="15499169" y="3098519"/>
                </a:cubicBezTo>
                <a:cubicBezTo>
                  <a:pt x="15495200" y="3101031"/>
                  <a:pt x="15493947" y="3102067"/>
                  <a:pt x="15492544" y="3104075"/>
                </a:cubicBezTo>
                <a:cubicBezTo>
                  <a:pt x="15490525" y="3106906"/>
                  <a:pt x="15489907" y="3109685"/>
                  <a:pt x="15490520" y="3113264"/>
                </a:cubicBezTo>
                <a:cubicBezTo>
                  <a:pt x="15491103" y="3116785"/>
                  <a:pt x="15493101" y="3119726"/>
                  <a:pt x="15496716" y="3122391"/>
                </a:cubicBezTo>
                <a:cubicBezTo>
                  <a:pt x="15502205" y="3126418"/>
                  <a:pt x="15509583" y="3128690"/>
                  <a:pt x="15516953" y="3128584"/>
                </a:cubicBezTo>
                <a:cubicBezTo>
                  <a:pt x="15517250" y="3128596"/>
                  <a:pt x="15518872" y="3128360"/>
                  <a:pt x="15520573" y="3128089"/>
                </a:cubicBezTo>
                <a:close/>
                <a:moveTo>
                  <a:pt x="14499999" y="3320589"/>
                </a:moveTo>
                <a:cubicBezTo>
                  <a:pt x="14509741" y="3319000"/>
                  <a:pt x="14514651" y="3316285"/>
                  <a:pt x="14519154" y="3310017"/>
                </a:cubicBezTo>
                <a:cubicBezTo>
                  <a:pt x="14523065" y="3304583"/>
                  <a:pt x="14524469" y="3298520"/>
                  <a:pt x="14523343" y="3291954"/>
                </a:cubicBezTo>
                <a:cubicBezTo>
                  <a:pt x="14522645" y="3287880"/>
                  <a:pt x="14521198" y="3284668"/>
                  <a:pt x="14516496" y="3276720"/>
                </a:cubicBezTo>
                <a:cubicBezTo>
                  <a:pt x="14511923" y="3269036"/>
                  <a:pt x="14510584" y="3266211"/>
                  <a:pt x="14509090" y="3261297"/>
                </a:cubicBezTo>
                <a:cubicBezTo>
                  <a:pt x="14507193" y="3254986"/>
                  <a:pt x="14507172" y="3247742"/>
                  <a:pt x="14509048" y="3239685"/>
                </a:cubicBezTo>
                <a:cubicBezTo>
                  <a:pt x="14510159" y="3234772"/>
                  <a:pt x="14514596" y="3218621"/>
                  <a:pt x="14520113" y="3199516"/>
                </a:cubicBezTo>
                <a:cubicBezTo>
                  <a:pt x="14522386" y="3191635"/>
                  <a:pt x="14525163" y="3181957"/>
                  <a:pt x="14526280" y="3178020"/>
                </a:cubicBezTo>
                <a:cubicBezTo>
                  <a:pt x="14527427" y="3174037"/>
                  <a:pt x="14528580" y="3170786"/>
                  <a:pt x="14528818" y="3170745"/>
                </a:cubicBezTo>
                <a:cubicBezTo>
                  <a:pt x="14529095" y="3170697"/>
                  <a:pt x="14531166" y="3170912"/>
                  <a:pt x="14533411" y="3171178"/>
                </a:cubicBezTo>
                <a:cubicBezTo>
                  <a:pt x="14552652" y="3173702"/>
                  <a:pt x="14575634" y="3173833"/>
                  <a:pt x="14594573" y="3171522"/>
                </a:cubicBezTo>
                <a:lnTo>
                  <a:pt x="14600237" y="3170836"/>
                </a:lnTo>
                <a:lnTo>
                  <a:pt x="14599696" y="3173616"/>
                </a:lnTo>
                <a:cubicBezTo>
                  <a:pt x="14598929" y="3177696"/>
                  <a:pt x="14597167" y="3181418"/>
                  <a:pt x="14593185" y="3187394"/>
                </a:cubicBezTo>
                <a:cubicBezTo>
                  <a:pt x="14591239" y="3190293"/>
                  <a:pt x="14589078" y="3193839"/>
                  <a:pt x="14588345" y="3195268"/>
                </a:cubicBezTo>
                <a:cubicBezTo>
                  <a:pt x="14585306" y="3201285"/>
                  <a:pt x="14586160" y="3208874"/>
                  <a:pt x="14590528" y="3214396"/>
                </a:cubicBezTo>
                <a:cubicBezTo>
                  <a:pt x="14594010" y="3218807"/>
                  <a:pt x="14601367" y="3222065"/>
                  <a:pt x="14609292" y="3222701"/>
                </a:cubicBezTo>
                <a:cubicBezTo>
                  <a:pt x="14627367" y="3224121"/>
                  <a:pt x="14644563" y="3215676"/>
                  <a:pt x="14648169" y="3203698"/>
                </a:cubicBezTo>
                <a:cubicBezTo>
                  <a:pt x="14649091" y="3200527"/>
                  <a:pt x="14649097" y="3200323"/>
                  <a:pt x="14648371" y="3196091"/>
                </a:cubicBezTo>
                <a:cubicBezTo>
                  <a:pt x="14647184" y="3189169"/>
                  <a:pt x="14645643" y="3187072"/>
                  <a:pt x="14636534" y="3180247"/>
                </a:cubicBezTo>
                <a:cubicBezTo>
                  <a:pt x="14633458" y="3177965"/>
                  <a:pt x="14630279" y="3175334"/>
                  <a:pt x="14629444" y="3174500"/>
                </a:cubicBezTo>
                <a:cubicBezTo>
                  <a:pt x="14627722" y="3172760"/>
                  <a:pt x="14624200" y="3167908"/>
                  <a:pt x="14624071" y="3167156"/>
                </a:cubicBezTo>
                <a:cubicBezTo>
                  <a:pt x="14623963" y="3166523"/>
                  <a:pt x="14624616" y="3166289"/>
                  <a:pt x="14631363" y="3164562"/>
                </a:cubicBezTo>
                <a:cubicBezTo>
                  <a:pt x="14647440" y="3160503"/>
                  <a:pt x="14665974" y="3153457"/>
                  <a:pt x="14682006" y="3145334"/>
                </a:cubicBezTo>
                <a:lnTo>
                  <a:pt x="14687769" y="3142391"/>
                </a:lnTo>
                <a:lnTo>
                  <a:pt x="14689405" y="3144798"/>
                </a:lnTo>
                <a:cubicBezTo>
                  <a:pt x="14690282" y="3146114"/>
                  <a:pt x="14695054" y="3152828"/>
                  <a:pt x="14699943" y="3159725"/>
                </a:cubicBezTo>
                <a:cubicBezTo>
                  <a:pt x="14725068" y="3194910"/>
                  <a:pt x="14732006" y="3205446"/>
                  <a:pt x="14734245" y="3211862"/>
                </a:cubicBezTo>
                <a:cubicBezTo>
                  <a:pt x="14737326" y="3220576"/>
                  <a:pt x="14737377" y="3225860"/>
                  <a:pt x="14734628" y="3239034"/>
                </a:cubicBezTo>
                <a:cubicBezTo>
                  <a:pt x="14733712" y="3243425"/>
                  <a:pt x="14732833" y="3248503"/>
                  <a:pt x="14732697" y="3250318"/>
                </a:cubicBezTo>
                <a:cubicBezTo>
                  <a:pt x="14731788" y="3262118"/>
                  <a:pt x="14740388" y="3273102"/>
                  <a:pt x="14752332" y="3275329"/>
                </a:cubicBezTo>
                <a:cubicBezTo>
                  <a:pt x="14765451" y="3277761"/>
                  <a:pt x="14784528" y="3270786"/>
                  <a:pt x="14797065" y="3258905"/>
                </a:cubicBezTo>
                <a:cubicBezTo>
                  <a:pt x="14809649" y="3247058"/>
                  <a:pt x="14813746" y="3234873"/>
                  <a:pt x="14808861" y="3223945"/>
                </a:cubicBezTo>
                <a:cubicBezTo>
                  <a:pt x="14807119" y="3219969"/>
                  <a:pt x="14804745" y="3217037"/>
                  <a:pt x="14801149" y="3214356"/>
                </a:cubicBezTo>
                <a:cubicBezTo>
                  <a:pt x="14797502" y="3211601"/>
                  <a:pt x="14793464" y="3209892"/>
                  <a:pt x="14786543" y="3208228"/>
                </a:cubicBezTo>
                <a:cubicBezTo>
                  <a:pt x="14772570" y="3204843"/>
                  <a:pt x="14766368" y="3201916"/>
                  <a:pt x="14760643" y="3196058"/>
                </a:cubicBezTo>
                <a:cubicBezTo>
                  <a:pt x="14755258" y="3190548"/>
                  <a:pt x="14753119" y="3187088"/>
                  <a:pt x="14734998" y="3154529"/>
                </a:cubicBezTo>
                <a:cubicBezTo>
                  <a:pt x="14722743" y="3132446"/>
                  <a:pt x="14717968" y="3123574"/>
                  <a:pt x="14718143" y="3123178"/>
                </a:cubicBezTo>
                <a:cubicBezTo>
                  <a:pt x="14718229" y="3122960"/>
                  <a:pt x="14719758" y="3121679"/>
                  <a:pt x="14721533" y="3120398"/>
                </a:cubicBezTo>
                <a:cubicBezTo>
                  <a:pt x="14734904" y="3110532"/>
                  <a:pt x="14752844" y="3093125"/>
                  <a:pt x="14763979" y="3079246"/>
                </a:cubicBezTo>
                <a:cubicBezTo>
                  <a:pt x="14765489" y="3077358"/>
                  <a:pt x="14766806" y="3075788"/>
                  <a:pt x="14766886" y="3075775"/>
                </a:cubicBezTo>
                <a:cubicBezTo>
                  <a:pt x="14766964" y="3075761"/>
                  <a:pt x="14767695" y="3076695"/>
                  <a:pt x="14768466" y="3077866"/>
                </a:cubicBezTo>
                <a:cubicBezTo>
                  <a:pt x="14771144" y="3081844"/>
                  <a:pt x="14771872" y="3083959"/>
                  <a:pt x="14773874" y="3093509"/>
                </a:cubicBezTo>
                <a:cubicBezTo>
                  <a:pt x="14776358" y="3105379"/>
                  <a:pt x="14777324" y="3107208"/>
                  <a:pt x="14782942" y="3111009"/>
                </a:cubicBezTo>
                <a:cubicBezTo>
                  <a:pt x="14786991" y="3113735"/>
                  <a:pt x="14790517" y="3114596"/>
                  <a:pt x="14795099" y="3114013"/>
                </a:cubicBezTo>
                <a:cubicBezTo>
                  <a:pt x="14799404" y="3113479"/>
                  <a:pt x="14802722" y="3112177"/>
                  <a:pt x="14806615" y="3109474"/>
                </a:cubicBezTo>
                <a:cubicBezTo>
                  <a:pt x="14820706" y="3099770"/>
                  <a:pt x="14829804" y="3080662"/>
                  <a:pt x="14825859" y="3069043"/>
                </a:cubicBezTo>
                <a:cubicBezTo>
                  <a:pt x="14824568" y="3065315"/>
                  <a:pt x="14822624" y="3062758"/>
                  <a:pt x="14819102" y="3060267"/>
                </a:cubicBezTo>
                <a:cubicBezTo>
                  <a:pt x="14815947" y="3057999"/>
                  <a:pt x="14812892" y="3056812"/>
                  <a:pt x="14809803" y="3056609"/>
                </a:cubicBezTo>
                <a:cubicBezTo>
                  <a:pt x="14808814" y="3056534"/>
                  <a:pt x="14804601" y="3056890"/>
                  <a:pt x="14800417" y="3057404"/>
                </a:cubicBezTo>
                <a:cubicBezTo>
                  <a:pt x="14796227" y="3057919"/>
                  <a:pt x="14791528" y="3058277"/>
                  <a:pt x="14789930" y="3058225"/>
                </a:cubicBezTo>
                <a:cubicBezTo>
                  <a:pt x="14786816" y="3058108"/>
                  <a:pt x="14781641" y="3057122"/>
                  <a:pt x="14781138" y="3056557"/>
                </a:cubicBezTo>
                <a:cubicBezTo>
                  <a:pt x="14780984" y="3056380"/>
                  <a:pt x="14781892" y="3054555"/>
                  <a:pt x="14783208" y="3052497"/>
                </a:cubicBezTo>
                <a:cubicBezTo>
                  <a:pt x="14794025" y="3035334"/>
                  <a:pt x="14802626" y="3016881"/>
                  <a:pt x="14810115" y="2994791"/>
                </a:cubicBezTo>
                <a:lnTo>
                  <a:pt x="14811178" y="2991719"/>
                </a:lnTo>
                <a:lnTo>
                  <a:pt x="14827726" y="2994459"/>
                </a:lnTo>
                <a:cubicBezTo>
                  <a:pt x="14855937" y="2999190"/>
                  <a:pt x="14876943" y="3002998"/>
                  <a:pt x="14883268" y="3004520"/>
                </a:cubicBezTo>
                <a:cubicBezTo>
                  <a:pt x="14891763" y="3006565"/>
                  <a:pt x="14898044" y="3009722"/>
                  <a:pt x="14902862" y="3014311"/>
                </a:cubicBezTo>
                <a:cubicBezTo>
                  <a:pt x="14906181" y="3017528"/>
                  <a:pt x="14908808" y="3020987"/>
                  <a:pt x="14913744" y="3028650"/>
                </a:cubicBezTo>
                <a:cubicBezTo>
                  <a:pt x="14920801" y="3039654"/>
                  <a:pt x="14925946" y="3043291"/>
                  <a:pt x="14935644" y="3044071"/>
                </a:cubicBezTo>
                <a:cubicBezTo>
                  <a:pt x="14945591" y="3044849"/>
                  <a:pt x="14954947" y="3038888"/>
                  <a:pt x="14961598" y="3027570"/>
                </a:cubicBezTo>
                <a:cubicBezTo>
                  <a:pt x="14967514" y="3017435"/>
                  <a:pt x="14970762" y="3005763"/>
                  <a:pt x="14970824" y="2994474"/>
                </a:cubicBezTo>
                <a:cubicBezTo>
                  <a:pt x="14970814" y="2989672"/>
                  <a:pt x="14969295" y="2980812"/>
                  <a:pt x="14967832" y="2977277"/>
                </a:cubicBezTo>
                <a:cubicBezTo>
                  <a:pt x="14964297" y="2968763"/>
                  <a:pt x="14957152" y="2963188"/>
                  <a:pt x="14948375" y="2962088"/>
                </a:cubicBezTo>
                <a:cubicBezTo>
                  <a:pt x="14941345" y="2961216"/>
                  <a:pt x="14937011" y="2962530"/>
                  <a:pt x="14926448" y="2968819"/>
                </a:cubicBezTo>
                <a:cubicBezTo>
                  <a:pt x="14916841" y="2974538"/>
                  <a:pt x="14914572" y="2975538"/>
                  <a:pt x="14908369" y="2976886"/>
                </a:cubicBezTo>
                <a:cubicBezTo>
                  <a:pt x="14900088" y="2978673"/>
                  <a:pt x="14894967" y="2978248"/>
                  <a:pt x="14881963" y="2974818"/>
                </a:cubicBezTo>
                <a:cubicBezTo>
                  <a:pt x="14872577" y="2972316"/>
                  <a:pt x="14819986" y="2957392"/>
                  <a:pt x="14819358" y="2957052"/>
                </a:cubicBezTo>
                <a:cubicBezTo>
                  <a:pt x="14819265" y="2956987"/>
                  <a:pt x="14819569" y="2954248"/>
                  <a:pt x="14820030" y="2950993"/>
                </a:cubicBezTo>
                <a:cubicBezTo>
                  <a:pt x="14822773" y="2931387"/>
                  <a:pt x="14823065" y="2907682"/>
                  <a:pt x="14820760" y="2888289"/>
                </a:cubicBezTo>
                <a:cubicBezTo>
                  <a:pt x="14820043" y="2882224"/>
                  <a:pt x="14819702" y="2882608"/>
                  <a:pt x="14824524" y="2883899"/>
                </a:cubicBezTo>
                <a:cubicBezTo>
                  <a:pt x="14828492" y="2884969"/>
                  <a:pt x="14830636" y="2886067"/>
                  <a:pt x="14837398" y="2890607"/>
                </a:cubicBezTo>
                <a:cubicBezTo>
                  <a:pt x="14840754" y="2892841"/>
                  <a:pt x="14844556" y="2895080"/>
                  <a:pt x="14845826" y="2895595"/>
                </a:cubicBezTo>
                <a:cubicBezTo>
                  <a:pt x="14853497" y="2898555"/>
                  <a:pt x="14861903" y="2895811"/>
                  <a:pt x="14866790" y="2888703"/>
                </a:cubicBezTo>
                <a:cubicBezTo>
                  <a:pt x="14874553" y="2877478"/>
                  <a:pt x="14872687" y="2854713"/>
                  <a:pt x="14862950" y="2842091"/>
                </a:cubicBezTo>
                <a:cubicBezTo>
                  <a:pt x="14860541" y="2838963"/>
                  <a:pt x="14855902" y="2835646"/>
                  <a:pt x="14852686" y="2834690"/>
                </a:cubicBezTo>
                <a:cubicBezTo>
                  <a:pt x="14849388" y="2833750"/>
                  <a:pt x="14845489" y="2833807"/>
                  <a:pt x="14842020" y="2834932"/>
                </a:cubicBezTo>
                <a:cubicBezTo>
                  <a:pt x="14837238" y="2836484"/>
                  <a:pt x="14834984" y="2838540"/>
                  <a:pt x="14828469" y="2847312"/>
                </a:cubicBezTo>
                <a:cubicBezTo>
                  <a:pt x="14826417" y="2850066"/>
                  <a:pt x="14823963" y="2853092"/>
                  <a:pt x="14823058" y="2853980"/>
                </a:cubicBezTo>
                <a:cubicBezTo>
                  <a:pt x="14821417" y="2855565"/>
                  <a:pt x="14817072" y="2858712"/>
                  <a:pt x="14816319" y="2858841"/>
                </a:cubicBezTo>
                <a:cubicBezTo>
                  <a:pt x="14815885" y="2858915"/>
                  <a:pt x="14815518" y="2857716"/>
                  <a:pt x="14813601" y="2850349"/>
                </a:cubicBezTo>
                <a:cubicBezTo>
                  <a:pt x="14811034" y="2840367"/>
                  <a:pt x="14806861" y="2828135"/>
                  <a:pt x="14802498" y="2817646"/>
                </a:cubicBezTo>
                <a:cubicBezTo>
                  <a:pt x="14800276" y="2812286"/>
                  <a:pt x="14795273" y="2801622"/>
                  <a:pt x="14793616" y="2798608"/>
                </a:cubicBezTo>
                <a:lnTo>
                  <a:pt x="14792791" y="2797121"/>
                </a:lnTo>
                <a:lnTo>
                  <a:pt x="14797906" y="2793475"/>
                </a:lnTo>
                <a:cubicBezTo>
                  <a:pt x="14807511" y="2786576"/>
                  <a:pt x="14826617" y="2773121"/>
                  <a:pt x="14835165" y="2767177"/>
                </a:cubicBezTo>
                <a:cubicBezTo>
                  <a:pt x="14851319" y="2755979"/>
                  <a:pt x="14857116" y="2752502"/>
                  <a:pt x="14862314" y="2751000"/>
                </a:cubicBezTo>
                <a:cubicBezTo>
                  <a:pt x="14863597" y="2750658"/>
                  <a:pt x="14865264" y="2750169"/>
                  <a:pt x="14865995" y="2749921"/>
                </a:cubicBezTo>
                <a:cubicBezTo>
                  <a:pt x="14868083" y="2749278"/>
                  <a:pt x="14874956" y="2748995"/>
                  <a:pt x="14878651" y="2749420"/>
                </a:cubicBezTo>
                <a:cubicBezTo>
                  <a:pt x="14880518" y="2749630"/>
                  <a:pt x="14885187" y="2750498"/>
                  <a:pt x="14889029" y="2751305"/>
                </a:cubicBezTo>
                <a:cubicBezTo>
                  <a:pt x="14892881" y="2752151"/>
                  <a:pt x="14897376" y="2752968"/>
                  <a:pt x="14899066" y="2753086"/>
                </a:cubicBezTo>
                <a:cubicBezTo>
                  <a:pt x="14907533" y="2753792"/>
                  <a:pt x="14914975" y="2750195"/>
                  <a:pt x="14920197" y="2742907"/>
                </a:cubicBezTo>
                <a:cubicBezTo>
                  <a:pt x="14924536" y="2736871"/>
                  <a:pt x="14925796" y="2729978"/>
                  <a:pt x="14924264" y="2721039"/>
                </a:cubicBezTo>
                <a:cubicBezTo>
                  <a:pt x="14921490" y="2704862"/>
                  <a:pt x="14911172" y="2688839"/>
                  <a:pt x="14898057" y="2680258"/>
                </a:cubicBezTo>
                <a:cubicBezTo>
                  <a:pt x="14890594" y="2675430"/>
                  <a:pt x="14883648" y="2673852"/>
                  <a:pt x="14876815" y="2675553"/>
                </a:cubicBezTo>
                <a:cubicBezTo>
                  <a:pt x="14871154" y="2676971"/>
                  <a:pt x="14865467" y="2681082"/>
                  <a:pt x="14862286" y="2686024"/>
                </a:cubicBezTo>
                <a:cubicBezTo>
                  <a:pt x="14860008" y="2689591"/>
                  <a:pt x="14859088" y="2692069"/>
                  <a:pt x="14856698" y="2701395"/>
                </a:cubicBezTo>
                <a:cubicBezTo>
                  <a:pt x="14854042" y="2711785"/>
                  <a:pt x="14852659" y="2715117"/>
                  <a:pt x="14848786" y="2720544"/>
                </a:cubicBezTo>
                <a:cubicBezTo>
                  <a:pt x="14843669" y="2727732"/>
                  <a:pt x="14840406" y="2730084"/>
                  <a:pt x="14819426" y="2741864"/>
                </a:cubicBezTo>
                <a:cubicBezTo>
                  <a:pt x="14803274" y="2750944"/>
                  <a:pt x="14774858" y="2766606"/>
                  <a:pt x="14774424" y="2766681"/>
                </a:cubicBezTo>
                <a:cubicBezTo>
                  <a:pt x="14774226" y="2766715"/>
                  <a:pt x="14773170" y="2765552"/>
                  <a:pt x="14772115" y="2764145"/>
                </a:cubicBezTo>
                <a:cubicBezTo>
                  <a:pt x="14761136" y="2749253"/>
                  <a:pt x="14746352" y="2733548"/>
                  <a:pt x="14732225" y="2721679"/>
                </a:cubicBezTo>
                <a:cubicBezTo>
                  <a:pt x="14729411" y="2719271"/>
                  <a:pt x="14726558" y="2716869"/>
                  <a:pt x="14725934" y="2716325"/>
                </a:cubicBezTo>
                <a:lnTo>
                  <a:pt x="14724789" y="2715341"/>
                </a:lnTo>
                <a:lnTo>
                  <a:pt x="14726506" y="2714191"/>
                </a:lnTo>
                <a:cubicBezTo>
                  <a:pt x="14729545" y="2712205"/>
                  <a:pt x="14733007" y="2711041"/>
                  <a:pt x="14740804" y="2709500"/>
                </a:cubicBezTo>
                <a:cubicBezTo>
                  <a:pt x="14749390" y="2707825"/>
                  <a:pt x="14752124" y="2706908"/>
                  <a:pt x="14754656" y="2705049"/>
                </a:cubicBezTo>
                <a:cubicBezTo>
                  <a:pt x="14758553" y="2702141"/>
                  <a:pt x="14761691" y="2695985"/>
                  <a:pt x="14761832" y="2690871"/>
                </a:cubicBezTo>
                <a:cubicBezTo>
                  <a:pt x="14762255" y="2678381"/>
                  <a:pt x="14747313" y="2662458"/>
                  <a:pt x="14730753" y="2657765"/>
                </a:cubicBezTo>
                <a:cubicBezTo>
                  <a:pt x="14725529" y="2656259"/>
                  <a:pt x="14722888" y="2656060"/>
                  <a:pt x="14718744" y="2656812"/>
                </a:cubicBezTo>
                <a:cubicBezTo>
                  <a:pt x="14713292" y="2657787"/>
                  <a:pt x="14708875" y="2661232"/>
                  <a:pt x="14706123" y="2666549"/>
                </a:cubicBezTo>
                <a:cubicBezTo>
                  <a:pt x="14704051" y="2670609"/>
                  <a:pt x="14703867" y="2673328"/>
                  <a:pt x="14705004" y="2682578"/>
                </a:cubicBezTo>
                <a:cubicBezTo>
                  <a:pt x="14705540" y="2686883"/>
                  <a:pt x="14705950" y="2691658"/>
                  <a:pt x="14705893" y="2693215"/>
                </a:cubicBezTo>
                <a:cubicBezTo>
                  <a:pt x="14705772" y="2696086"/>
                  <a:pt x="14705036" y="2700813"/>
                  <a:pt x="14704641" y="2700881"/>
                </a:cubicBezTo>
                <a:cubicBezTo>
                  <a:pt x="14704522" y="2700901"/>
                  <a:pt x="14702260" y="2699579"/>
                  <a:pt x="14699621" y="2697955"/>
                </a:cubicBezTo>
                <a:cubicBezTo>
                  <a:pt x="14682976" y="2687781"/>
                  <a:pt x="14666199" y="2679908"/>
                  <a:pt x="14647388" y="2673484"/>
                </a:cubicBezTo>
                <a:cubicBezTo>
                  <a:pt x="14642499" y="2671798"/>
                  <a:pt x="14641218" y="2671204"/>
                  <a:pt x="14641326" y="2670656"/>
                </a:cubicBezTo>
                <a:cubicBezTo>
                  <a:pt x="14641423" y="2670272"/>
                  <a:pt x="14642449" y="2664152"/>
                  <a:pt x="14643664" y="2656982"/>
                </a:cubicBezTo>
                <a:cubicBezTo>
                  <a:pt x="14649869" y="2620048"/>
                  <a:pt x="14653534" y="2601058"/>
                  <a:pt x="14655520" y="2595791"/>
                </a:cubicBezTo>
                <a:cubicBezTo>
                  <a:pt x="14658008" y="2589176"/>
                  <a:pt x="14661903" y="2583622"/>
                  <a:pt x="14666961" y="2579416"/>
                </a:cubicBezTo>
                <a:cubicBezTo>
                  <a:pt x="14668427" y="2578229"/>
                  <a:pt x="14672464" y="2575419"/>
                  <a:pt x="14675865" y="2573167"/>
                </a:cubicBezTo>
                <a:cubicBezTo>
                  <a:pt x="14684144" y="2567798"/>
                  <a:pt x="14686350" y="2565954"/>
                  <a:pt x="14689013" y="2562240"/>
                </a:cubicBezTo>
                <a:cubicBezTo>
                  <a:pt x="14692551" y="2557236"/>
                  <a:pt x="14693887" y="2551022"/>
                  <a:pt x="14692775" y="2544536"/>
                </a:cubicBezTo>
                <a:cubicBezTo>
                  <a:pt x="14691818" y="2538959"/>
                  <a:pt x="14689204" y="2534400"/>
                  <a:pt x="14684387" y="2529810"/>
                </a:cubicBezTo>
                <a:cubicBezTo>
                  <a:pt x="14677550" y="2523409"/>
                  <a:pt x="14664593" y="2517407"/>
                  <a:pt x="14653980" y="2515807"/>
                </a:cubicBezTo>
                <a:cubicBezTo>
                  <a:pt x="14646290" y="2514642"/>
                  <a:pt x="14643556" y="2514622"/>
                  <a:pt x="14636088" y="2515698"/>
                </a:cubicBezTo>
                <a:cubicBezTo>
                  <a:pt x="14629886" y="2516558"/>
                  <a:pt x="14628790" y="2516828"/>
                  <a:pt x="14625914" y="2518095"/>
                </a:cubicBezTo>
                <a:cubicBezTo>
                  <a:pt x="14621030" y="2520235"/>
                  <a:pt x="14618382" y="2522358"/>
                  <a:pt x="14615532" y="2526389"/>
                </a:cubicBezTo>
                <a:cubicBezTo>
                  <a:pt x="14613566" y="2529169"/>
                  <a:pt x="14612807" y="2530683"/>
                  <a:pt x="14611997" y="2533550"/>
                </a:cubicBezTo>
                <a:cubicBezTo>
                  <a:pt x="14610628" y="2538385"/>
                  <a:pt x="14610566" y="2540880"/>
                  <a:pt x="14611666" y="2545862"/>
                </a:cubicBezTo>
                <a:cubicBezTo>
                  <a:pt x="14612656" y="2550212"/>
                  <a:pt x="14613489" y="2551982"/>
                  <a:pt x="14619367" y="2561804"/>
                </a:cubicBezTo>
                <a:cubicBezTo>
                  <a:pt x="14625813" y="2572588"/>
                  <a:pt x="14627844" y="2580382"/>
                  <a:pt x="14626683" y="2590475"/>
                </a:cubicBezTo>
                <a:cubicBezTo>
                  <a:pt x="14626062" y="2596119"/>
                  <a:pt x="14623555" y="2605709"/>
                  <a:pt x="14614189" y="2638218"/>
                </a:cubicBezTo>
                <a:cubicBezTo>
                  <a:pt x="14611962" y="2645888"/>
                  <a:pt x="14609436" y="2654667"/>
                  <a:pt x="14608548" y="2657792"/>
                </a:cubicBezTo>
                <a:lnTo>
                  <a:pt x="14606950" y="2663440"/>
                </a:lnTo>
                <a:lnTo>
                  <a:pt x="14603268" y="2662850"/>
                </a:lnTo>
                <a:cubicBezTo>
                  <a:pt x="14584598" y="2659862"/>
                  <a:pt x="14561708" y="2659309"/>
                  <a:pt x="14540728" y="2661359"/>
                </a:cubicBezTo>
                <a:lnTo>
                  <a:pt x="14533876" y="2662004"/>
                </a:lnTo>
                <a:lnTo>
                  <a:pt x="14534446" y="2659626"/>
                </a:lnTo>
                <a:cubicBezTo>
                  <a:pt x="14535534" y="2655287"/>
                  <a:pt x="14536835" y="2652661"/>
                  <a:pt x="14540882" y="2646593"/>
                </a:cubicBezTo>
                <a:cubicBezTo>
                  <a:pt x="14547018" y="2637276"/>
                  <a:pt x="14548133" y="2634032"/>
                  <a:pt x="14547150" y="2628296"/>
                </a:cubicBezTo>
                <a:cubicBezTo>
                  <a:pt x="14546234" y="2622957"/>
                  <a:pt x="14543604" y="2619011"/>
                  <a:pt x="14538832" y="2615880"/>
                </a:cubicBezTo>
                <a:cubicBezTo>
                  <a:pt x="14532320" y="2611622"/>
                  <a:pt x="14523014" y="2610286"/>
                  <a:pt x="14512409" y="2612064"/>
                </a:cubicBezTo>
                <a:cubicBezTo>
                  <a:pt x="14502041" y="2613801"/>
                  <a:pt x="14493704" y="2618121"/>
                  <a:pt x="14489003" y="2624179"/>
                </a:cubicBezTo>
                <a:cubicBezTo>
                  <a:pt x="14485344" y="2628959"/>
                  <a:pt x="14484296" y="2633781"/>
                  <a:pt x="14485717" y="2639685"/>
                </a:cubicBezTo>
                <a:cubicBezTo>
                  <a:pt x="14486976" y="2645128"/>
                  <a:pt x="14489171" y="2647724"/>
                  <a:pt x="14498097" y="2654418"/>
                </a:cubicBezTo>
                <a:cubicBezTo>
                  <a:pt x="14500854" y="2656510"/>
                  <a:pt x="14504093" y="2659253"/>
                  <a:pt x="14505295" y="2660553"/>
                </a:cubicBezTo>
                <a:cubicBezTo>
                  <a:pt x="14507355" y="2662846"/>
                  <a:pt x="14509456" y="2665825"/>
                  <a:pt x="14509224" y="2666150"/>
                </a:cubicBezTo>
                <a:cubicBezTo>
                  <a:pt x="14509159" y="2666242"/>
                  <a:pt x="14506478" y="2666987"/>
                  <a:pt x="14503244" y="2667826"/>
                </a:cubicBezTo>
                <a:cubicBezTo>
                  <a:pt x="14484157" y="2672606"/>
                  <a:pt x="14464842" y="2679866"/>
                  <a:pt x="14448253" y="2688533"/>
                </a:cubicBezTo>
                <a:cubicBezTo>
                  <a:pt x="14446010" y="2689691"/>
                  <a:pt x="14444128" y="2690584"/>
                  <a:pt x="14444075" y="2690511"/>
                </a:cubicBezTo>
                <a:cubicBezTo>
                  <a:pt x="14443797" y="2690315"/>
                  <a:pt x="14425635" y="2664644"/>
                  <a:pt x="14418935" y="2655003"/>
                </a:cubicBezTo>
                <a:cubicBezTo>
                  <a:pt x="14402379" y="2631337"/>
                  <a:pt x="14399964" y="2626987"/>
                  <a:pt x="14398486" y="2618365"/>
                </a:cubicBezTo>
                <a:cubicBezTo>
                  <a:pt x="14397415" y="2612116"/>
                  <a:pt x="14397756" y="2607701"/>
                  <a:pt x="14400288" y="2596111"/>
                </a:cubicBezTo>
                <a:cubicBezTo>
                  <a:pt x="14402127" y="2587612"/>
                  <a:pt x="14402287" y="2585223"/>
                  <a:pt x="14401501" y="2580635"/>
                </a:cubicBezTo>
                <a:cubicBezTo>
                  <a:pt x="14400972" y="2577550"/>
                  <a:pt x="14400571" y="2576397"/>
                  <a:pt x="14399241" y="2574101"/>
                </a:cubicBezTo>
                <a:cubicBezTo>
                  <a:pt x="14392125" y="2561804"/>
                  <a:pt x="14378816" y="2558019"/>
                  <a:pt x="14362021" y="2563586"/>
                </a:cubicBezTo>
                <a:cubicBezTo>
                  <a:pt x="14348191" y="2568156"/>
                  <a:pt x="14336547" y="2576708"/>
                  <a:pt x="14329264" y="2587646"/>
                </a:cubicBezTo>
                <a:cubicBezTo>
                  <a:pt x="14326382" y="2591967"/>
                  <a:pt x="14324998" y="2595055"/>
                  <a:pt x="14324105" y="2599116"/>
                </a:cubicBezTo>
                <a:cubicBezTo>
                  <a:pt x="14321563" y="2610871"/>
                  <a:pt x="14329165" y="2622922"/>
                  <a:pt x="14341520" y="2626829"/>
                </a:cubicBezTo>
                <a:cubicBezTo>
                  <a:pt x="14343665" y="2627479"/>
                  <a:pt x="14348072" y="2628719"/>
                  <a:pt x="14351346" y="2629542"/>
                </a:cubicBezTo>
                <a:cubicBezTo>
                  <a:pt x="14359174" y="2631497"/>
                  <a:pt x="14363448" y="2633167"/>
                  <a:pt x="14367577" y="2635879"/>
                </a:cubicBezTo>
                <a:cubicBezTo>
                  <a:pt x="14376153" y="2641493"/>
                  <a:pt x="14379247" y="2645766"/>
                  <a:pt x="14394874" y="2673989"/>
                </a:cubicBezTo>
                <a:cubicBezTo>
                  <a:pt x="14395999" y="2676036"/>
                  <a:pt x="14398646" y="2680793"/>
                  <a:pt x="14400762" y="2684584"/>
                </a:cubicBezTo>
                <a:cubicBezTo>
                  <a:pt x="14402876" y="2688374"/>
                  <a:pt x="14406783" y="2695480"/>
                  <a:pt x="14409496" y="2700390"/>
                </a:cubicBezTo>
                <a:lnTo>
                  <a:pt x="14414413" y="2709359"/>
                </a:lnTo>
                <a:lnTo>
                  <a:pt x="14411415" y="2711583"/>
                </a:lnTo>
                <a:cubicBezTo>
                  <a:pt x="14396699" y="2722615"/>
                  <a:pt x="14380431" y="2738148"/>
                  <a:pt x="14368776" y="2752321"/>
                </a:cubicBezTo>
                <a:cubicBezTo>
                  <a:pt x="14365438" y="2756354"/>
                  <a:pt x="14365048" y="2756705"/>
                  <a:pt x="14364465" y="2756154"/>
                </a:cubicBezTo>
                <a:cubicBezTo>
                  <a:pt x="14363010" y="2754775"/>
                  <a:pt x="14361517" y="2750104"/>
                  <a:pt x="14359714" y="2741497"/>
                </a:cubicBezTo>
                <a:cubicBezTo>
                  <a:pt x="14358736" y="2736738"/>
                  <a:pt x="14357587" y="2732172"/>
                  <a:pt x="14357201" y="2731342"/>
                </a:cubicBezTo>
                <a:cubicBezTo>
                  <a:pt x="14355781" y="2728532"/>
                  <a:pt x="14353758" y="2726233"/>
                  <a:pt x="14350992" y="2724345"/>
                </a:cubicBezTo>
                <a:cubicBezTo>
                  <a:pt x="14343528" y="2719273"/>
                  <a:pt x="14335030" y="2720038"/>
                  <a:pt x="14326062" y="2726625"/>
                </a:cubicBezTo>
                <a:cubicBezTo>
                  <a:pt x="14312495" y="2736524"/>
                  <a:pt x="14303977" y="2755003"/>
                  <a:pt x="14307804" y="2766154"/>
                </a:cubicBezTo>
                <a:cubicBezTo>
                  <a:pt x="14310046" y="2772813"/>
                  <a:pt x="14316639" y="2778034"/>
                  <a:pt x="14323582" y="2778636"/>
                </a:cubicBezTo>
                <a:cubicBezTo>
                  <a:pt x="14325065" y="2778747"/>
                  <a:pt x="14329214" y="2778484"/>
                  <a:pt x="14333835" y="2777895"/>
                </a:cubicBezTo>
                <a:cubicBezTo>
                  <a:pt x="14341055" y="2777024"/>
                  <a:pt x="14345104" y="2776899"/>
                  <a:pt x="14348227" y="2777545"/>
                </a:cubicBezTo>
                <a:cubicBezTo>
                  <a:pt x="14348941" y="2777667"/>
                  <a:pt x="14349580" y="2777842"/>
                  <a:pt x="14349628" y="2777874"/>
                </a:cubicBezTo>
                <a:cubicBezTo>
                  <a:pt x="14349713" y="2777900"/>
                  <a:pt x="14347934" y="2781056"/>
                  <a:pt x="14345650" y="2784827"/>
                </a:cubicBezTo>
                <a:cubicBezTo>
                  <a:pt x="14335734" y="2801306"/>
                  <a:pt x="14327422" y="2819546"/>
                  <a:pt x="14321249" y="2838397"/>
                </a:cubicBezTo>
                <a:cubicBezTo>
                  <a:pt x="14320261" y="2841417"/>
                  <a:pt x="14319382" y="2843888"/>
                  <a:pt x="14319302" y="2843902"/>
                </a:cubicBezTo>
                <a:cubicBezTo>
                  <a:pt x="14318748" y="2843997"/>
                  <a:pt x="14274703" y="2836403"/>
                  <a:pt x="14263004" y="2834175"/>
                </a:cubicBezTo>
                <a:cubicBezTo>
                  <a:pt x="14244999" y="2830788"/>
                  <a:pt x="14239303" y="2828670"/>
                  <a:pt x="14232878" y="2823013"/>
                </a:cubicBezTo>
                <a:cubicBezTo>
                  <a:pt x="14229183" y="2819739"/>
                  <a:pt x="14227011" y="2817057"/>
                  <a:pt x="14221870" y="2809144"/>
                </a:cubicBezTo>
                <a:cubicBezTo>
                  <a:pt x="14219543" y="2805553"/>
                  <a:pt x="14216847" y="2801700"/>
                  <a:pt x="14215926" y="2800596"/>
                </a:cubicBezTo>
                <a:cubicBezTo>
                  <a:pt x="14213578" y="2797822"/>
                  <a:pt x="14208733" y="2794501"/>
                  <a:pt x="14205541" y="2793459"/>
                </a:cubicBezTo>
                <a:cubicBezTo>
                  <a:pt x="14200064" y="2791671"/>
                  <a:pt x="14193069" y="2791934"/>
                  <a:pt x="14188229" y="2794107"/>
                </a:cubicBezTo>
                <a:cubicBezTo>
                  <a:pt x="14175749" y="2799667"/>
                  <a:pt x="14165696" y="2817717"/>
                  <a:pt x="14164038" y="2837504"/>
                </a:cubicBezTo>
                <a:cubicBezTo>
                  <a:pt x="14163688" y="2841635"/>
                  <a:pt x="14163756" y="2843212"/>
                  <a:pt x="14164602" y="2849092"/>
                </a:cubicBezTo>
                <a:cubicBezTo>
                  <a:pt x="14165727" y="2857083"/>
                  <a:pt x="14166796" y="2860238"/>
                  <a:pt x="14169871" y="2864638"/>
                </a:cubicBezTo>
                <a:cubicBezTo>
                  <a:pt x="14173578" y="2869865"/>
                  <a:pt x="14180688" y="2873816"/>
                  <a:pt x="14187551" y="2874431"/>
                </a:cubicBezTo>
                <a:cubicBezTo>
                  <a:pt x="14190818" y="2874726"/>
                  <a:pt x="14196420" y="2873684"/>
                  <a:pt x="14199863" y="2872157"/>
                </a:cubicBezTo>
                <a:cubicBezTo>
                  <a:pt x="14201449" y="2871438"/>
                  <a:pt x="14205277" y="2869316"/>
                  <a:pt x="14208455" y="2867427"/>
                </a:cubicBezTo>
                <a:cubicBezTo>
                  <a:pt x="14220405" y="2860207"/>
                  <a:pt x="14226617" y="2858205"/>
                  <a:pt x="14235822" y="2858460"/>
                </a:cubicBezTo>
                <a:cubicBezTo>
                  <a:pt x="14242696" y="2858665"/>
                  <a:pt x="14248903" y="2860207"/>
                  <a:pt x="14286283" y="2870938"/>
                </a:cubicBezTo>
                <a:cubicBezTo>
                  <a:pt x="14293945" y="2873126"/>
                  <a:pt x="14302809" y="2875678"/>
                  <a:pt x="14306059" y="2876586"/>
                </a:cubicBezTo>
                <a:lnTo>
                  <a:pt x="14311877" y="2878235"/>
                </a:lnTo>
                <a:lnTo>
                  <a:pt x="14311505" y="2880579"/>
                </a:lnTo>
                <a:cubicBezTo>
                  <a:pt x="14308743" y="2897460"/>
                  <a:pt x="14308253" y="2921199"/>
                  <a:pt x="14310245" y="2942070"/>
                </a:cubicBezTo>
                <a:cubicBezTo>
                  <a:pt x="14310612" y="2946120"/>
                  <a:pt x="14310675" y="2948389"/>
                  <a:pt x="14310398" y="2948436"/>
                </a:cubicBezTo>
                <a:cubicBezTo>
                  <a:pt x="14308937" y="2948687"/>
                  <a:pt x="14302708" y="2945602"/>
                  <a:pt x="14297156" y="2941953"/>
                </a:cubicBezTo>
                <a:cubicBezTo>
                  <a:pt x="14287456" y="2935473"/>
                  <a:pt x="14284772" y="2934549"/>
                  <a:pt x="14278993" y="2935499"/>
                </a:cubicBezTo>
                <a:cubicBezTo>
                  <a:pt x="14273180" y="2936496"/>
                  <a:pt x="14269845" y="2938656"/>
                  <a:pt x="14266510" y="2943665"/>
                </a:cubicBezTo>
                <a:cubicBezTo>
                  <a:pt x="14264310" y="2946974"/>
                  <a:pt x="14263170" y="2950060"/>
                  <a:pt x="14262441" y="2954827"/>
                </a:cubicBezTo>
                <a:cubicBezTo>
                  <a:pt x="14259828" y="2971887"/>
                  <a:pt x="14267366" y="2991399"/>
                  <a:pt x="14278513" y="2996328"/>
                </a:cubicBezTo>
                <a:cubicBezTo>
                  <a:pt x="14282215" y="2997973"/>
                  <a:pt x="14284538" y="2998226"/>
                  <a:pt x="14288848" y="2997487"/>
                </a:cubicBezTo>
                <a:cubicBezTo>
                  <a:pt x="14295097" y="2996416"/>
                  <a:pt x="14297909" y="2994305"/>
                  <a:pt x="14303774" y="2986256"/>
                </a:cubicBezTo>
                <a:cubicBezTo>
                  <a:pt x="14308127" y="2980298"/>
                  <a:pt x="14310443" y="2977661"/>
                  <a:pt x="14313225" y="2975597"/>
                </a:cubicBezTo>
                <a:lnTo>
                  <a:pt x="14315322" y="2974057"/>
                </a:lnTo>
                <a:lnTo>
                  <a:pt x="14315879" y="2976119"/>
                </a:lnTo>
                <a:cubicBezTo>
                  <a:pt x="14316188" y="2977206"/>
                  <a:pt x="14317229" y="2981140"/>
                  <a:pt x="14318213" y="2984757"/>
                </a:cubicBezTo>
                <a:cubicBezTo>
                  <a:pt x="14322606" y="3001104"/>
                  <a:pt x="14329862" y="3019688"/>
                  <a:pt x="14337743" y="3034786"/>
                </a:cubicBezTo>
                <a:cubicBezTo>
                  <a:pt x="14339261" y="3037701"/>
                  <a:pt x="14340552" y="3040248"/>
                  <a:pt x="14340586" y="3040446"/>
                </a:cubicBezTo>
                <a:cubicBezTo>
                  <a:pt x="14340626" y="3040683"/>
                  <a:pt x="14338150" y="3042614"/>
                  <a:pt x="14335137" y="3044759"/>
                </a:cubicBezTo>
                <a:cubicBezTo>
                  <a:pt x="14282483" y="3082166"/>
                  <a:pt x="14280088" y="3083635"/>
                  <a:pt x="14269529" y="3085445"/>
                </a:cubicBezTo>
                <a:cubicBezTo>
                  <a:pt x="14262688" y="3086618"/>
                  <a:pt x="14259473" y="3086396"/>
                  <a:pt x="14248573" y="3084071"/>
                </a:cubicBezTo>
                <a:cubicBezTo>
                  <a:pt x="14234579" y="3081056"/>
                  <a:pt x="14229773" y="3081513"/>
                  <a:pt x="14222876" y="3086401"/>
                </a:cubicBezTo>
                <a:cubicBezTo>
                  <a:pt x="14216638" y="3090849"/>
                  <a:pt x="14213189" y="3096856"/>
                  <a:pt x="14212296" y="3104704"/>
                </a:cubicBezTo>
                <a:cubicBezTo>
                  <a:pt x="14211798" y="3109390"/>
                  <a:pt x="14213548" y="3119595"/>
                  <a:pt x="14215836" y="3125350"/>
                </a:cubicBezTo>
                <a:cubicBezTo>
                  <a:pt x="14222637" y="3142221"/>
                  <a:pt x="14235775" y="3155929"/>
                  <a:pt x="14248423" y="3159419"/>
                </a:cubicBezTo>
                <a:cubicBezTo>
                  <a:pt x="14252432" y="3160482"/>
                  <a:pt x="14255193" y="3160660"/>
                  <a:pt x="14258830" y="3160036"/>
                </a:cubicBezTo>
                <a:cubicBezTo>
                  <a:pt x="14265828" y="3158837"/>
                  <a:pt x="14272910" y="3153592"/>
                  <a:pt x="14276125" y="3147178"/>
                </a:cubicBezTo>
                <a:cubicBezTo>
                  <a:pt x="14277726" y="3143931"/>
                  <a:pt x="14278552" y="3141387"/>
                  <a:pt x="14280597" y="3133138"/>
                </a:cubicBezTo>
                <a:cubicBezTo>
                  <a:pt x="14282560" y="3125351"/>
                  <a:pt x="14283667" y="3122310"/>
                  <a:pt x="14285968" y="3118171"/>
                </a:cubicBezTo>
                <a:cubicBezTo>
                  <a:pt x="14289384" y="3111966"/>
                  <a:pt x="14294671" y="3106947"/>
                  <a:pt x="14303116" y="3101835"/>
                </a:cubicBezTo>
                <a:cubicBezTo>
                  <a:pt x="14308463" y="3098598"/>
                  <a:pt x="14318661" y="3092777"/>
                  <a:pt x="14326254" y="3088626"/>
                </a:cubicBezTo>
                <a:cubicBezTo>
                  <a:pt x="14330081" y="3086504"/>
                  <a:pt x="14337708" y="3082305"/>
                  <a:pt x="14352840" y="3073929"/>
                </a:cubicBezTo>
                <a:cubicBezTo>
                  <a:pt x="14356407" y="3071933"/>
                  <a:pt x="14359560" y="3070375"/>
                  <a:pt x="14359810" y="3070413"/>
                </a:cubicBezTo>
                <a:cubicBezTo>
                  <a:pt x="14360060" y="3070452"/>
                  <a:pt x="14361732" y="3072364"/>
                  <a:pt x="14363464" y="3074632"/>
                </a:cubicBezTo>
                <a:cubicBezTo>
                  <a:pt x="14374043" y="3088371"/>
                  <a:pt x="14388599" y="3103220"/>
                  <a:pt x="14403179" y="3115133"/>
                </a:cubicBezTo>
                <a:lnTo>
                  <a:pt x="14407299" y="3118498"/>
                </a:lnTo>
                <a:lnTo>
                  <a:pt x="14405760" y="3119494"/>
                </a:lnTo>
                <a:cubicBezTo>
                  <a:pt x="14402281" y="3121760"/>
                  <a:pt x="14400120" y="3122457"/>
                  <a:pt x="14391000" y="3124346"/>
                </a:cubicBezTo>
                <a:cubicBezTo>
                  <a:pt x="14379090" y="3126836"/>
                  <a:pt x="14376769" y="3128008"/>
                  <a:pt x="14373303" y="3133203"/>
                </a:cubicBezTo>
                <a:cubicBezTo>
                  <a:pt x="14368286" y="3140740"/>
                  <a:pt x="14368843" y="3148502"/>
                  <a:pt x="14375105" y="3157485"/>
                </a:cubicBezTo>
                <a:cubicBezTo>
                  <a:pt x="14378353" y="3162181"/>
                  <a:pt x="14381971" y="3165713"/>
                  <a:pt x="14387128" y="3169429"/>
                </a:cubicBezTo>
                <a:cubicBezTo>
                  <a:pt x="14396030" y="3175761"/>
                  <a:pt x="14405133" y="3178516"/>
                  <a:pt x="14412763" y="3177207"/>
                </a:cubicBezTo>
                <a:cubicBezTo>
                  <a:pt x="14417985" y="3176312"/>
                  <a:pt x="14421385" y="3174060"/>
                  <a:pt x="14424417" y="3169428"/>
                </a:cubicBezTo>
                <a:cubicBezTo>
                  <a:pt x="14427496" y="3164829"/>
                  <a:pt x="14428237" y="3160141"/>
                  <a:pt x="14427085" y="3153174"/>
                </a:cubicBezTo>
                <a:cubicBezTo>
                  <a:pt x="14426081" y="3147320"/>
                  <a:pt x="14425742" y="3141067"/>
                  <a:pt x="14426233" y="3137522"/>
                </a:cubicBezTo>
                <a:cubicBezTo>
                  <a:pt x="14426935" y="3132353"/>
                  <a:pt x="14426856" y="3132367"/>
                  <a:pt x="14430864" y="3134855"/>
                </a:cubicBezTo>
                <a:cubicBezTo>
                  <a:pt x="14448177" y="3145608"/>
                  <a:pt x="14469478" y="3155391"/>
                  <a:pt x="14487743" y="3161013"/>
                </a:cubicBezTo>
                <a:cubicBezTo>
                  <a:pt x="14490880" y="3161982"/>
                  <a:pt x="14493491" y="3162959"/>
                  <a:pt x="14493532" y="3163196"/>
                </a:cubicBezTo>
                <a:cubicBezTo>
                  <a:pt x="14493620" y="3163710"/>
                  <a:pt x="14490418" y="3183029"/>
                  <a:pt x="14487238" y="3201285"/>
                </a:cubicBezTo>
                <a:cubicBezTo>
                  <a:pt x="14481001" y="3237084"/>
                  <a:pt x="14479561" y="3242460"/>
                  <a:pt x="14474313" y="3249834"/>
                </a:cubicBezTo>
                <a:cubicBezTo>
                  <a:pt x="14470597" y="3254991"/>
                  <a:pt x="14467232" y="3257929"/>
                  <a:pt x="14458604" y="3263398"/>
                </a:cubicBezTo>
                <a:cubicBezTo>
                  <a:pt x="14450930" y="3268257"/>
                  <a:pt x="14448504" y="3270260"/>
                  <a:pt x="14445792" y="3274145"/>
                </a:cubicBezTo>
                <a:cubicBezTo>
                  <a:pt x="14441885" y="3279620"/>
                  <a:pt x="14440692" y="3284995"/>
                  <a:pt x="14441878" y="3291917"/>
                </a:cubicBezTo>
                <a:cubicBezTo>
                  <a:pt x="14443004" y="3298726"/>
                  <a:pt x="14446869" y="3304415"/>
                  <a:pt x="14453858" y="3309568"/>
                </a:cubicBezTo>
                <a:cubicBezTo>
                  <a:pt x="14464477" y="3317356"/>
                  <a:pt x="14478745" y="3321750"/>
                  <a:pt x="14492999" y="3321545"/>
                </a:cubicBezTo>
                <a:cubicBezTo>
                  <a:pt x="14493573" y="3321569"/>
                  <a:pt x="14496711" y="3321112"/>
                  <a:pt x="14499999" y="3320589"/>
                </a:cubicBezTo>
                <a:close/>
                <a:moveTo>
                  <a:pt x="6108753" y="4850175"/>
                </a:moveTo>
                <a:cubicBezTo>
                  <a:pt x="6156691" y="4842356"/>
                  <a:pt x="6180844" y="4828998"/>
                  <a:pt x="6203001" y="4798152"/>
                </a:cubicBezTo>
                <a:cubicBezTo>
                  <a:pt x="6222254" y="4771409"/>
                  <a:pt x="6229158" y="4741575"/>
                  <a:pt x="6223618" y="4709266"/>
                </a:cubicBezTo>
                <a:cubicBezTo>
                  <a:pt x="6220181" y="4689220"/>
                  <a:pt x="6213063" y="4673410"/>
                  <a:pt x="6189931" y="4634301"/>
                </a:cubicBezTo>
                <a:cubicBezTo>
                  <a:pt x="6167421" y="4596487"/>
                  <a:pt x="6160832" y="4582590"/>
                  <a:pt x="6153480" y="4558406"/>
                </a:cubicBezTo>
                <a:cubicBezTo>
                  <a:pt x="6144148" y="4527349"/>
                  <a:pt x="6144046" y="4491703"/>
                  <a:pt x="6153274" y="4452054"/>
                </a:cubicBezTo>
                <a:cubicBezTo>
                  <a:pt x="6158744" y="4427875"/>
                  <a:pt x="6180574" y="4348399"/>
                  <a:pt x="6207726" y="4254386"/>
                </a:cubicBezTo>
                <a:cubicBezTo>
                  <a:pt x="6218905" y="4215604"/>
                  <a:pt x="6232575" y="4167981"/>
                  <a:pt x="6238067" y="4148607"/>
                </a:cubicBezTo>
                <a:cubicBezTo>
                  <a:pt x="6243721" y="4129005"/>
                  <a:pt x="6249392" y="4113007"/>
                  <a:pt x="6250559" y="4112806"/>
                </a:cubicBezTo>
                <a:cubicBezTo>
                  <a:pt x="6251921" y="4112573"/>
                  <a:pt x="6262119" y="4113629"/>
                  <a:pt x="6273162" y="4114941"/>
                </a:cubicBezTo>
                <a:cubicBezTo>
                  <a:pt x="6367841" y="4127358"/>
                  <a:pt x="6480936" y="4128002"/>
                  <a:pt x="6574141" y="4116629"/>
                </a:cubicBezTo>
                <a:lnTo>
                  <a:pt x="6602008" y="4113253"/>
                </a:lnTo>
                <a:lnTo>
                  <a:pt x="6599345" y="4126933"/>
                </a:lnTo>
                <a:cubicBezTo>
                  <a:pt x="6595577" y="4147013"/>
                  <a:pt x="6586899" y="4165331"/>
                  <a:pt x="6567300" y="4194737"/>
                </a:cubicBezTo>
                <a:cubicBezTo>
                  <a:pt x="6557726" y="4209001"/>
                  <a:pt x="6547096" y="4226451"/>
                  <a:pt x="6543493" y="4233480"/>
                </a:cubicBezTo>
                <a:cubicBezTo>
                  <a:pt x="6528538" y="4263092"/>
                  <a:pt x="6532738" y="4300438"/>
                  <a:pt x="6554224" y="4327609"/>
                </a:cubicBezTo>
                <a:cubicBezTo>
                  <a:pt x="6571368" y="4349313"/>
                  <a:pt x="6607571" y="4365345"/>
                  <a:pt x="6646570" y="4368475"/>
                </a:cubicBezTo>
                <a:cubicBezTo>
                  <a:pt x="6735511" y="4375464"/>
                  <a:pt x="6820135" y="4333907"/>
                  <a:pt x="6837874" y="4274967"/>
                </a:cubicBezTo>
                <a:cubicBezTo>
                  <a:pt x="6842411" y="4259363"/>
                  <a:pt x="6842439" y="4258356"/>
                  <a:pt x="6838868" y="4237531"/>
                </a:cubicBezTo>
                <a:cubicBezTo>
                  <a:pt x="6833029" y="4203471"/>
                  <a:pt x="6825449" y="4193150"/>
                  <a:pt x="6780626" y="4159562"/>
                </a:cubicBezTo>
                <a:cubicBezTo>
                  <a:pt x="6765480" y="4148335"/>
                  <a:pt x="6749838" y="4135390"/>
                  <a:pt x="6745729" y="4131286"/>
                </a:cubicBezTo>
                <a:cubicBezTo>
                  <a:pt x="6737250" y="4122722"/>
                  <a:pt x="6719934" y="4098844"/>
                  <a:pt x="6719300" y="4095146"/>
                </a:cubicBezTo>
                <a:cubicBezTo>
                  <a:pt x="6718766" y="4092032"/>
                  <a:pt x="6721974" y="4090881"/>
                  <a:pt x="6755173" y="4082384"/>
                </a:cubicBezTo>
                <a:cubicBezTo>
                  <a:pt x="6834283" y="4062408"/>
                  <a:pt x="6925496" y="4027735"/>
                  <a:pt x="7004382" y="3987762"/>
                </a:cubicBezTo>
                <a:lnTo>
                  <a:pt x="7032749" y="3973282"/>
                </a:lnTo>
                <a:lnTo>
                  <a:pt x="7040790" y="3985127"/>
                </a:lnTo>
                <a:cubicBezTo>
                  <a:pt x="7045105" y="3991599"/>
                  <a:pt x="7068599" y="4024636"/>
                  <a:pt x="7092649" y="4058580"/>
                </a:cubicBezTo>
                <a:cubicBezTo>
                  <a:pt x="7216289" y="4231722"/>
                  <a:pt x="7250420" y="4283571"/>
                  <a:pt x="7261442" y="4315140"/>
                </a:cubicBezTo>
                <a:cubicBezTo>
                  <a:pt x="7276606" y="4358020"/>
                  <a:pt x="7276858" y="4384023"/>
                  <a:pt x="7263334" y="4448851"/>
                </a:cubicBezTo>
                <a:cubicBezTo>
                  <a:pt x="7258825" y="4470461"/>
                  <a:pt x="7254496" y="4495446"/>
                  <a:pt x="7253823" y="4504377"/>
                </a:cubicBezTo>
                <a:cubicBezTo>
                  <a:pt x="7249355" y="4562443"/>
                  <a:pt x="7291678" y="4616496"/>
                  <a:pt x="7350449" y="4627455"/>
                </a:cubicBezTo>
                <a:cubicBezTo>
                  <a:pt x="7415004" y="4639427"/>
                  <a:pt x="7508880" y="4605099"/>
                  <a:pt x="7570573" y="4546637"/>
                </a:cubicBezTo>
                <a:cubicBezTo>
                  <a:pt x="7632494" y="4488336"/>
                  <a:pt x="7652664" y="4428378"/>
                  <a:pt x="7628618" y="4374599"/>
                </a:cubicBezTo>
                <a:cubicBezTo>
                  <a:pt x="7620054" y="4355031"/>
                  <a:pt x="7608366" y="4340606"/>
                  <a:pt x="7590678" y="4327410"/>
                </a:cubicBezTo>
                <a:cubicBezTo>
                  <a:pt x="7572729" y="4313859"/>
                  <a:pt x="7552857" y="4305445"/>
                  <a:pt x="7518800" y="4297260"/>
                </a:cubicBezTo>
                <a:cubicBezTo>
                  <a:pt x="7450036" y="4280600"/>
                  <a:pt x="7419521" y="4266197"/>
                  <a:pt x="7391341" y="4237370"/>
                </a:cubicBezTo>
                <a:cubicBezTo>
                  <a:pt x="7364856" y="4210255"/>
                  <a:pt x="7354324" y="4193228"/>
                  <a:pt x="7265152" y="4033009"/>
                </a:cubicBezTo>
                <a:cubicBezTo>
                  <a:pt x="7204852" y="3924339"/>
                  <a:pt x="7181341" y="3880686"/>
                  <a:pt x="7182208" y="3878734"/>
                </a:cubicBezTo>
                <a:cubicBezTo>
                  <a:pt x="7182625" y="3877661"/>
                  <a:pt x="7190159" y="3871360"/>
                  <a:pt x="7198893" y="3865055"/>
                </a:cubicBezTo>
                <a:cubicBezTo>
                  <a:pt x="7264690" y="3816508"/>
                  <a:pt x="7352971" y="3730847"/>
                  <a:pt x="7407769" y="3662548"/>
                </a:cubicBezTo>
                <a:cubicBezTo>
                  <a:pt x="7415190" y="3653260"/>
                  <a:pt x="7421679" y="3645537"/>
                  <a:pt x="7422068" y="3645470"/>
                </a:cubicBezTo>
                <a:cubicBezTo>
                  <a:pt x="7422457" y="3645403"/>
                  <a:pt x="7426050" y="3649996"/>
                  <a:pt x="7429842" y="3655757"/>
                </a:cubicBezTo>
                <a:cubicBezTo>
                  <a:pt x="7443015" y="3675337"/>
                  <a:pt x="7446602" y="3685741"/>
                  <a:pt x="7456462" y="3732736"/>
                </a:cubicBezTo>
                <a:cubicBezTo>
                  <a:pt x="7468681" y="3791148"/>
                  <a:pt x="7473430" y="3800151"/>
                  <a:pt x="7501076" y="3818852"/>
                </a:cubicBezTo>
                <a:cubicBezTo>
                  <a:pt x="7521005" y="3832265"/>
                  <a:pt x="7538359" y="3836501"/>
                  <a:pt x="7560906" y="3833638"/>
                </a:cubicBezTo>
                <a:cubicBezTo>
                  <a:pt x="7582089" y="3831007"/>
                  <a:pt x="7598419" y="3824601"/>
                  <a:pt x="7617573" y="3811299"/>
                </a:cubicBezTo>
                <a:cubicBezTo>
                  <a:pt x="7686912" y="3763547"/>
                  <a:pt x="7731689" y="3669518"/>
                  <a:pt x="7712270" y="3612341"/>
                </a:cubicBezTo>
                <a:cubicBezTo>
                  <a:pt x="7705919" y="3593995"/>
                  <a:pt x="7696350" y="3581412"/>
                  <a:pt x="7679023" y="3569155"/>
                </a:cubicBezTo>
                <a:cubicBezTo>
                  <a:pt x="7663487" y="3557995"/>
                  <a:pt x="7648463" y="3552156"/>
                  <a:pt x="7633267" y="3551155"/>
                </a:cubicBezTo>
                <a:cubicBezTo>
                  <a:pt x="7628396" y="3550788"/>
                  <a:pt x="7607663" y="3552540"/>
                  <a:pt x="7587063" y="3555071"/>
                </a:cubicBezTo>
                <a:cubicBezTo>
                  <a:pt x="7566462" y="3557601"/>
                  <a:pt x="7543326" y="3559364"/>
                  <a:pt x="7535469" y="3559108"/>
                </a:cubicBezTo>
                <a:cubicBezTo>
                  <a:pt x="7520145" y="3558530"/>
                  <a:pt x="7494674" y="3553681"/>
                  <a:pt x="7492194" y="3550901"/>
                </a:cubicBezTo>
                <a:cubicBezTo>
                  <a:pt x="7491444" y="3550028"/>
                  <a:pt x="7495913" y="3541047"/>
                  <a:pt x="7502390" y="3530921"/>
                </a:cubicBezTo>
                <a:cubicBezTo>
                  <a:pt x="7555619" y="3446461"/>
                  <a:pt x="7597944" y="3355658"/>
                  <a:pt x="7634797" y="3246958"/>
                </a:cubicBezTo>
                <a:lnTo>
                  <a:pt x="7640017" y="3231839"/>
                </a:lnTo>
                <a:lnTo>
                  <a:pt x="7721458" y="3245322"/>
                </a:lnTo>
                <a:cubicBezTo>
                  <a:pt x="7860270" y="3268605"/>
                  <a:pt x="7963645" y="3287345"/>
                  <a:pt x="7994778" y="3294829"/>
                </a:cubicBezTo>
                <a:cubicBezTo>
                  <a:pt x="8036568" y="3304893"/>
                  <a:pt x="8067479" y="3320430"/>
                  <a:pt x="8091183" y="3343013"/>
                </a:cubicBezTo>
                <a:cubicBezTo>
                  <a:pt x="8107520" y="3358845"/>
                  <a:pt x="8120454" y="3375861"/>
                  <a:pt x="8144748" y="3413569"/>
                </a:cubicBezTo>
                <a:cubicBezTo>
                  <a:pt x="8179474" y="3467720"/>
                  <a:pt x="8204780" y="3485620"/>
                  <a:pt x="8252514" y="3489457"/>
                </a:cubicBezTo>
                <a:cubicBezTo>
                  <a:pt x="8301450" y="3493289"/>
                  <a:pt x="8347503" y="3463954"/>
                  <a:pt x="8380222" y="3408256"/>
                </a:cubicBezTo>
                <a:cubicBezTo>
                  <a:pt x="8409332" y="3358386"/>
                  <a:pt x="8425326" y="3300947"/>
                  <a:pt x="8425618" y="3245399"/>
                </a:cubicBezTo>
                <a:cubicBezTo>
                  <a:pt x="8425572" y="3221766"/>
                  <a:pt x="8418097" y="3178168"/>
                  <a:pt x="8410907" y="3160769"/>
                </a:cubicBezTo>
                <a:cubicBezTo>
                  <a:pt x="8393507" y="3118873"/>
                  <a:pt x="8358354" y="3091442"/>
                  <a:pt x="8315156" y="3086026"/>
                </a:cubicBezTo>
                <a:cubicBezTo>
                  <a:pt x="8280566" y="3081738"/>
                  <a:pt x="8259238" y="3088201"/>
                  <a:pt x="8207251" y="3119153"/>
                </a:cubicBezTo>
                <a:cubicBezTo>
                  <a:pt x="8159991" y="3147292"/>
                  <a:pt x="8148815" y="3152213"/>
                  <a:pt x="8118302" y="3158847"/>
                </a:cubicBezTo>
                <a:cubicBezTo>
                  <a:pt x="8077540" y="3167639"/>
                  <a:pt x="8052341" y="3165549"/>
                  <a:pt x="7988348" y="3148672"/>
                </a:cubicBezTo>
                <a:cubicBezTo>
                  <a:pt x="7942164" y="3136355"/>
                  <a:pt x="7683372" y="3062920"/>
                  <a:pt x="7680280" y="3061247"/>
                </a:cubicBezTo>
                <a:cubicBezTo>
                  <a:pt x="7679824" y="3060924"/>
                  <a:pt x="7681320" y="3047445"/>
                  <a:pt x="7683582" y="3031429"/>
                </a:cubicBezTo>
                <a:cubicBezTo>
                  <a:pt x="7697088" y="2934948"/>
                  <a:pt x="7698522" y="2818298"/>
                  <a:pt x="7687169" y="2722873"/>
                </a:cubicBezTo>
                <a:cubicBezTo>
                  <a:pt x="7683653" y="2693022"/>
                  <a:pt x="7681974" y="2694913"/>
                  <a:pt x="7705699" y="2701263"/>
                </a:cubicBezTo>
                <a:cubicBezTo>
                  <a:pt x="7725232" y="2706529"/>
                  <a:pt x="7735775" y="2711934"/>
                  <a:pt x="7769054" y="2734278"/>
                </a:cubicBezTo>
                <a:cubicBezTo>
                  <a:pt x="7785563" y="2745271"/>
                  <a:pt x="7804279" y="2756287"/>
                  <a:pt x="7810523" y="2758823"/>
                </a:cubicBezTo>
                <a:cubicBezTo>
                  <a:pt x="7848278" y="2773386"/>
                  <a:pt x="7889634" y="2759884"/>
                  <a:pt x="7913685" y="2724906"/>
                </a:cubicBezTo>
                <a:cubicBezTo>
                  <a:pt x="7951892" y="2669670"/>
                  <a:pt x="7942701" y="2557646"/>
                  <a:pt x="7894791" y="2495536"/>
                </a:cubicBezTo>
                <a:cubicBezTo>
                  <a:pt x="7882936" y="2480138"/>
                  <a:pt x="7860105" y="2463817"/>
                  <a:pt x="7844275" y="2459119"/>
                </a:cubicBezTo>
                <a:cubicBezTo>
                  <a:pt x="7828055" y="2454487"/>
                  <a:pt x="7808872" y="2454770"/>
                  <a:pt x="7791792" y="2460304"/>
                </a:cubicBezTo>
                <a:cubicBezTo>
                  <a:pt x="7768262" y="2467944"/>
                  <a:pt x="7757175" y="2478060"/>
                  <a:pt x="7725112" y="2521224"/>
                </a:cubicBezTo>
                <a:cubicBezTo>
                  <a:pt x="7715015" y="2534775"/>
                  <a:pt x="7702945" y="2549668"/>
                  <a:pt x="7698486" y="2554039"/>
                </a:cubicBezTo>
                <a:cubicBezTo>
                  <a:pt x="7690407" y="2561835"/>
                  <a:pt x="7669023" y="2577323"/>
                  <a:pt x="7665326" y="2577957"/>
                </a:cubicBezTo>
                <a:cubicBezTo>
                  <a:pt x="7663185" y="2578324"/>
                  <a:pt x="7661372" y="2572423"/>
                  <a:pt x="7651951" y="2536172"/>
                </a:cubicBezTo>
                <a:cubicBezTo>
                  <a:pt x="7639321" y="2487047"/>
                  <a:pt x="7618785" y="2426857"/>
                  <a:pt x="7597314" y="2375241"/>
                </a:cubicBezTo>
                <a:cubicBezTo>
                  <a:pt x="7586381" y="2348866"/>
                  <a:pt x="7561758" y="2296388"/>
                  <a:pt x="7553606" y="2281557"/>
                </a:cubicBezTo>
                <a:lnTo>
                  <a:pt x="7549547" y="2274239"/>
                </a:lnTo>
                <a:lnTo>
                  <a:pt x="7574717" y="2256299"/>
                </a:lnTo>
                <a:cubicBezTo>
                  <a:pt x="7621982" y="2222350"/>
                  <a:pt x="7716001" y="2156141"/>
                  <a:pt x="7758063" y="2126890"/>
                </a:cubicBezTo>
                <a:cubicBezTo>
                  <a:pt x="7837560" y="2071787"/>
                  <a:pt x="7866077" y="2054676"/>
                  <a:pt x="7891653" y="2047285"/>
                </a:cubicBezTo>
                <a:cubicBezTo>
                  <a:pt x="7897975" y="2045600"/>
                  <a:pt x="7906177" y="2043192"/>
                  <a:pt x="7909774" y="2041974"/>
                </a:cubicBezTo>
                <a:cubicBezTo>
                  <a:pt x="7920049" y="2038810"/>
                  <a:pt x="7953866" y="2037420"/>
                  <a:pt x="7972054" y="2039510"/>
                </a:cubicBezTo>
                <a:cubicBezTo>
                  <a:pt x="7981244" y="2040539"/>
                  <a:pt x="8004214" y="2044815"/>
                  <a:pt x="8023125" y="2048786"/>
                </a:cubicBezTo>
                <a:cubicBezTo>
                  <a:pt x="8042068" y="2052950"/>
                  <a:pt x="8064192" y="2056971"/>
                  <a:pt x="8072505" y="2057549"/>
                </a:cubicBezTo>
                <a:cubicBezTo>
                  <a:pt x="8114168" y="2061024"/>
                  <a:pt x="8150797" y="2043323"/>
                  <a:pt x="8176500" y="2007461"/>
                </a:cubicBezTo>
                <a:cubicBezTo>
                  <a:pt x="8197850" y="1977754"/>
                  <a:pt x="8204053" y="1943833"/>
                  <a:pt x="8196512" y="1899847"/>
                </a:cubicBezTo>
                <a:cubicBezTo>
                  <a:pt x="8182863" y="1820243"/>
                  <a:pt x="8132082" y="1741396"/>
                  <a:pt x="8067548" y="1699167"/>
                </a:cubicBezTo>
                <a:cubicBezTo>
                  <a:pt x="8030822" y="1675412"/>
                  <a:pt x="7996638" y="1667649"/>
                  <a:pt x="7963015" y="1676018"/>
                </a:cubicBezTo>
                <a:cubicBezTo>
                  <a:pt x="7935165" y="1682997"/>
                  <a:pt x="7907182" y="1703222"/>
                  <a:pt x="7891520" y="1727546"/>
                </a:cubicBezTo>
                <a:cubicBezTo>
                  <a:pt x="7880306" y="1745096"/>
                  <a:pt x="7875786" y="1757290"/>
                  <a:pt x="7864023" y="1803184"/>
                </a:cubicBezTo>
                <a:cubicBezTo>
                  <a:pt x="7850954" y="1854311"/>
                  <a:pt x="7844149" y="1870705"/>
                  <a:pt x="7825090" y="1897414"/>
                </a:cubicBezTo>
                <a:cubicBezTo>
                  <a:pt x="7799904" y="1932788"/>
                  <a:pt x="7783858" y="1944354"/>
                  <a:pt x="7680614" y="2002327"/>
                </a:cubicBezTo>
                <a:cubicBezTo>
                  <a:pt x="7601133" y="2047010"/>
                  <a:pt x="7461298" y="2124079"/>
                  <a:pt x="7459157" y="2124446"/>
                </a:cubicBezTo>
                <a:cubicBezTo>
                  <a:pt x="7458185" y="2124613"/>
                  <a:pt x="7452997" y="2118891"/>
                  <a:pt x="7447803" y="2111968"/>
                </a:cubicBezTo>
                <a:cubicBezTo>
                  <a:pt x="7393771" y="2038687"/>
                  <a:pt x="7321022" y="1961402"/>
                  <a:pt x="7251511" y="1902998"/>
                </a:cubicBezTo>
                <a:cubicBezTo>
                  <a:pt x="7237661" y="1891147"/>
                  <a:pt x="7223615" y="1879331"/>
                  <a:pt x="7220551" y="1876650"/>
                </a:cubicBezTo>
                <a:lnTo>
                  <a:pt x="7214913" y="1871808"/>
                </a:lnTo>
                <a:lnTo>
                  <a:pt x="7223359" y="1866152"/>
                </a:lnTo>
                <a:cubicBezTo>
                  <a:pt x="7238309" y="1856376"/>
                  <a:pt x="7255357" y="1850647"/>
                  <a:pt x="7293721" y="1843067"/>
                </a:cubicBezTo>
                <a:cubicBezTo>
                  <a:pt x="7335979" y="1834820"/>
                  <a:pt x="7349428" y="1830310"/>
                  <a:pt x="7361883" y="1821163"/>
                </a:cubicBezTo>
                <a:cubicBezTo>
                  <a:pt x="7381065" y="1806854"/>
                  <a:pt x="7396504" y="1776559"/>
                  <a:pt x="7397197" y="1751396"/>
                </a:cubicBezTo>
                <a:cubicBezTo>
                  <a:pt x="7399279" y="1689931"/>
                  <a:pt x="7325747" y="1611579"/>
                  <a:pt x="7244261" y="1588486"/>
                </a:cubicBezTo>
                <a:cubicBezTo>
                  <a:pt x="7218551" y="1581073"/>
                  <a:pt x="7205562" y="1580094"/>
                  <a:pt x="7185161" y="1583793"/>
                </a:cubicBezTo>
                <a:cubicBezTo>
                  <a:pt x="7158339" y="1588592"/>
                  <a:pt x="7136605" y="1605541"/>
                  <a:pt x="7123062" y="1631705"/>
                </a:cubicBezTo>
                <a:cubicBezTo>
                  <a:pt x="7112866" y="1651686"/>
                  <a:pt x="7111954" y="1665066"/>
                  <a:pt x="7117556" y="1710587"/>
                </a:cubicBezTo>
                <a:cubicBezTo>
                  <a:pt x="7120187" y="1731774"/>
                  <a:pt x="7122213" y="1755268"/>
                  <a:pt x="7121924" y="1762931"/>
                </a:cubicBezTo>
                <a:cubicBezTo>
                  <a:pt x="7121341" y="1777056"/>
                  <a:pt x="7117716" y="1800317"/>
                  <a:pt x="7115771" y="1800651"/>
                </a:cubicBezTo>
                <a:cubicBezTo>
                  <a:pt x="7115187" y="1800751"/>
                  <a:pt x="7104055" y="1794244"/>
                  <a:pt x="7091066" y="1786255"/>
                </a:cubicBezTo>
                <a:cubicBezTo>
                  <a:pt x="7009161" y="1736185"/>
                  <a:pt x="6926596" y="1697449"/>
                  <a:pt x="6834034" y="1665835"/>
                </a:cubicBezTo>
                <a:cubicBezTo>
                  <a:pt x="6809974" y="1657539"/>
                  <a:pt x="6803663" y="1654614"/>
                  <a:pt x="6804202" y="1651918"/>
                </a:cubicBezTo>
                <a:cubicBezTo>
                  <a:pt x="6804681" y="1650032"/>
                  <a:pt x="6809733" y="1619915"/>
                  <a:pt x="6815703" y="1584630"/>
                </a:cubicBezTo>
                <a:cubicBezTo>
                  <a:pt x="6846241" y="1402884"/>
                  <a:pt x="6864274" y="1309433"/>
                  <a:pt x="6874053" y="1283514"/>
                </a:cubicBezTo>
                <a:cubicBezTo>
                  <a:pt x="6886300" y="1250961"/>
                  <a:pt x="6905453" y="1223634"/>
                  <a:pt x="6930351" y="1202936"/>
                </a:cubicBezTo>
                <a:cubicBezTo>
                  <a:pt x="6937562" y="1197092"/>
                  <a:pt x="6957428" y="1183267"/>
                  <a:pt x="6974158" y="1172184"/>
                </a:cubicBezTo>
                <a:cubicBezTo>
                  <a:pt x="7014902" y="1145764"/>
                  <a:pt x="7025766" y="1136688"/>
                  <a:pt x="7038859" y="1118415"/>
                </a:cubicBezTo>
                <a:cubicBezTo>
                  <a:pt x="7056272" y="1093792"/>
                  <a:pt x="7062849" y="1063211"/>
                  <a:pt x="7057376" y="1031293"/>
                </a:cubicBezTo>
                <a:cubicBezTo>
                  <a:pt x="7052671" y="1003850"/>
                  <a:pt x="7039808" y="981412"/>
                  <a:pt x="7016104" y="958829"/>
                </a:cubicBezTo>
                <a:cubicBezTo>
                  <a:pt x="6982457" y="927333"/>
                  <a:pt x="6918697" y="897794"/>
                  <a:pt x="6866464" y="889920"/>
                </a:cubicBezTo>
                <a:cubicBezTo>
                  <a:pt x="6828621" y="884187"/>
                  <a:pt x="6815182" y="884087"/>
                  <a:pt x="6778430" y="889388"/>
                </a:cubicBezTo>
                <a:cubicBezTo>
                  <a:pt x="6747904" y="893619"/>
                  <a:pt x="6742522" y="894943"/>
                  <a:pt x="6728367" y="901177"/>
                </a:cubicBezTo>
                <a:cubicBezTo>
                  <a:pt x="6704330" y="911709"/>
                  <a:pt x="6691298" y="922159"/>
                  <a:pt x="6677270" y="941994"/>
                </a:cubicBezTo>
                <a:cubicBezTo>
                  <a:pt x="6667596" y="955674"/>
                  <a:pt x="6663866" y="963126"/>
                  <a:pt x="6659874" y="977233"/>
                </a:cubicBezTo>
                <a:cubicBezTo>
                  <a:pt x="6653137" y="1001028"/>
                  <a:pt x="6652837" y="1013301"/>
                  <a:pt x="6658243" y="1037819"/>
                </a:cubicBezTo>
                <a:cubicBezTo>
                  <a:pt x="6663115" y="1059223"/>
                  <a:pt x="6667213" y="1067937"/>
                  <a:pt x="6696134" y="1116272"/>
                </a:cubicBezTo>
                <a:cubicBezTo>
                  <a:pt x="6727869" y="1169334"/>
                  <a:pt x="6737851" y="1207692"/>
                  <a:pt x="6732143" y="1257356"/>
                </a:cubicBezTo>
                <a:cubicBezTo>
                  <a:pt x="6729093" y="1285127"/>
                  <a:pt x="6716752" y="1332324"/>
                  <a:pt x="6670661" y="1492294"/>
                </a:cubicBezTo>
                <a:cubicBezTo>
                  <a:pt x="6659703" y="1530035"/>
                  <a:pt x="6647278" y="1573237"/>
                  <a:pt x="6642903" y="1588614"/>
                </a:cubicBezTo>
                <a:lnTo>
                  <a:pt x="6635048" y="1616407"/>
                </a:lnTo>
                <a:lnTo>
                  <a:pt x="6616922" y="1613505"/>
                </a:lnTo>
                <a:cubicBezTo>
                  <a:pt x="6525056" y="1598802"/>
                  <a:pt x="6412406" y="1596079"/>
                  <a:pt x="6309165" y="1606167"/>
                </a:cubicBezTo>
                <a:lnTo>
                  <a:pt x="6275453" y="1609342"/>
                </a:lnTo>
                <a:lnTo>
                  <a:pt x="6278255" y="1597642"/>
                </a:lnTo>
                <a:cubicBezTo>
                  <a:pt x="6283609" y="1576288"/>
                  <a:pt x="6290008" y="1563370"/>
                  <a:pt x="6309928" y="1533508"/>
                </a:cubicBezTo>
                <a:cubicBezTo>
                  <a:pt x="6340129" y="1487659"/>
                  <a:pt x="6345605" y="1471694"/>
                  <a:pt x="6340766" y="1443472"/>
                </a:cubicBezTo>
                <a:cubicBezTo>
                  <a:pt x="6336260" y="1417196"/>
                  <a:pt x="6323316" y="1397779"/>
                  <a:pt x="6299840" y="1382369"/>
                </a:cubicBezTo>
                <a:cubicBezTo>
                  <a:pt x="6267801" y="1361416"/>
                  <a:pt x="6222001" y="1354844"/>
                  <a:pt x="6169813" y="1363591"/>
                </a:cubicBezTo>
                <a:cubicBezTo>
                  <a:pt x="6118793" y="1372139"/>
                  <a:pt x="6077766" y="1393398"/>
                  <a:pt x="6054631" y="1423211"/>
                </a:cubicBezTo>
                <a:cubicBezTo>
                  <a:pt x="6036629" y="1446733"/>
                  <a:pt x="6031481" y="1470456"/>
                  <a:pt x="6038467" y="1499512"/>
                </a:cubicBezTo>
                <a:cubicBezTo>
                  <a:pt x="6044662" y="1526298"/>
                  <a:pt x="6055466" y="1539072"/>
                  <a:pt x="6099377" y="1572014"/>
                </a:cubicBezTo>
                <a:cubicBezTo>
                  <a:pt x="6112961" y="1582308"/>
                  <a:pt x="6128897" y="1595803"/>
                  <a:pt x="6134802" y="1602204"/>
                </a:cubicBezTo>
                <a:cubicBezTo>
                  <a:pt x="6144950" y="1613487"/>
                  <a:pt x="6155276" y="1628145"/>
                  <a:pt x="6154147" y="1629742"/>
                </a:cubicBezTo>
                <a:cubicBezTo>
                  <a:pt x="6153825" y="1630197"/>
                  <a:pt x="6140631" y="1633861"/>
                  <a:pt x="6124713" y="1637994"/>
                </a:cubicBezTo>
                <a:cubicBezTo>
                  <a:pt x="6030785" y="1661512"/>
                  <a:pt x="5935746" y="1697241"/>
                  <a:pt x="5854114" y="1739889"/>
                </a:cubicBezTo>
                <a:cubicBezTo>
                  <a:pt x="5843072" y="1745588"/>
                  <a:pt x="5833809" y="1749981"/>
                  <a:pt x="5833547" y="1749625"/>
                </a:cubicBezTo>
                <a:cubicBezTo>
                  <a:pt x="5832179" y="1748658"/>
                  <a:pt x="5742810" y="1622332"/>
                  <a:pt x="5709835" y="1574893"/>
                </a:cubicBezTo>
                <a:cubicBezTo>
                  <a:pt x="5628366" y="1458432"/>
                  <a:pt x="5616483" y="1437028"/>
                  <a:pt x="5609208" y="1394598"/>
                </a:cubicBezTo>
                <a:cubicBezTo>
                  <a:pt x="5603935" y="1363847"/>
                  <a:pt x="5605619" y="1342121"/>
                  <a:pt x="5618077" y="1285088"/>
                </a:cubicBezTo>
                <a:cubicBezTo>
                  <a:pt x="5627132" y="1243265"/>
                  <a:pt x="5627921" y="1231509"/>
                  <a:pt x="5624050" y="1208932"/>
                </a:cubicBezTo>
                <a:cubicBezTo>
                  <a:pt x="5621447" y="1193750"/>
                  <a:pt x="5619473" y="1188079"/>
                  <a:pt x="5612928" y="1176779"/>
                </a:cubicBezTo>
                <a:cubicBezTo>
                  <a:pt x="5577912" y="1116266"/>
                  <a:pt x="5512417" y="1097643"/>
                  <a:pt x="5429771" y="1125037"/>
                </a:cubicBezTo>
                <a:cubicBezTo>
                  <a:pt x="5361711" y="1147525"/>
                  <a:pt x="5304421" y="1189605"/>
                  <a:pt x="5268576" y="1243435"/>
                </a:cubicBezTo>
                <a:cubicBezTo>
                  <a:pt x="5254394" y="1264701"/>
                  <a:pt x="5247583" y="1279892"/>
                  <a:pt x="5243198" y="1299879"/>
                </a:cubicBezTo>
                <a:cubicBezTo>
                  <a:pt x="5230679" y="1357722"/>
                  <a:pt x="5268091" y="1417024"/>
                  <a:pt x="5328882" y="1436252"/>
                </a:cubicBezTo>
                <a:cubicBezTo>
                  <a:pt x="5339447" y="1439450"/>
                  <a:pt x="5361126" y="1445550"/>
                  <a:pt x="5377245" y="1449598"/>
                </a:cubicBezTo>
                <a:cubicBezTo>
                  <a:pt x="5415756" y="1459224"/>
                  <a:pt x="5436796" y="1467437"/>
                  <a:pt x="5457114" y="1480782"/>
                </a:cubicBezTo>
                <a:cubicBezTo>
                  <a:pt x="5499311" y="1508409"/>
                  <a:pt x="5514536" y="1529440"/>
                  <a:pt x="5591436" y="1668323"/>
                </a:cubicBezTo>
                <a:cubicBezTo>
                  <a:pt x="5596968" y="1678393"/>
                  <a:pt x="5609998" y="1701804"/>
                  <a:pt x="5620407" y="1720455"/>
                </a:cubicBezTo>
                <a:cubicBezTo>
                  <a:pt x="5630817" y="1739106"/>
                  <a:pt x="5650034" y="1774079"/>
                  <a:pt x="5663392" y="1798235"/>
                </a:cubicBezTo>
                <a:lnTo>
                  <a:pt x="5687586" y="1842371"/>
                </a:lnTo>
                <a:lnTo>
                  <a:pt x="5672836" y="1853315"/>
                </a:lnTo>
                <a:cubicBezTo>
                  <a:pt x="5600411" y="1907606"/>
                  <a:pt x="5520365" y="1984042"/>
                  <a:pt x="5463010" y="2053781"/>
                </a:cubicBezTo>
                <a:cubicBezTo>
                  <a:pt x="5446581" y="2073628"/>
                  <a:pt x="5444674" y="2075358"/>
                  <a:pt x="5441804" y="2072644"/>
                </a:cubicBezTo>
                <a:cubicBezTo>
                  <a:pt x="5434631" y="2065860"/>
                  <a:pt x="5427285" y="2042876"/>
                  <a:pt x="5418420" y="2000519"/>
                </a:cubicBezTo>
                <a:cubicBezTo>
                  <a:pt x="5413603" y="1977103"/>
                  <a:pt x="5407948" y="1954631"/>
                  <a:pt x="5406046" y="1950550"/>
                </a:cubicBezTo>
                <a:cubicBezTo>
                  <a:pt x="5399067" y="1936720"/>
                  <a:pt x="5389114" y="1925404"/>
                  <a:pt x="5375502" y="1916117"/>
                </a:cubicBezTo>
                <a:cubicBezTo>
                  <a:pt x="5338770" y="1891160"/>
                  <a:pt x="5296946" y="1894925"/>
                  <a:pt x="5252823" y="1927335"/>
                </a:cubicBezTo>
                <a:cubicBezTo>
                  <a:pt x="5186052" y="1976048"/>
                  <a:pt x="5144149" y="2066981"/>
                  <a:pt x="5162974" y="2121855"/>
                </a:cubicBezTo>
                <a:cubicBezTo>
                  <a:pt x="5174002" y="2154625"/>
                  <a:pt x="5206452" y="2180316"/>
                  <a:pt x="5240614" y="2183274"/>
                </a:cubicBezTo>
                <a:cubicBezTo>
                  <a:pt x="5247920" y="2183824"/>
                  <a:pt x="5268332" y="2182528"/>
                  <a:pt x="5291073" y="2179631"/>
                </a:cubicBezTo>
                <a:cubicBezTo>
                  <a:pt x="5326597" y="2175343"/>
                  <a:pt x="5346524" y="2174731"/>
                  <a:pt x="5361893" y="2177907"/>
                </a:cubicBezTo>
                <a:cubicBezTo>
                  <a:pt x="5365402" y="2178507"/>
                  <a:pt x="5368554" y="2179369"/>
                  <a:pt x="5368782" y="2179531"/>
                </a:cubicBezTo>
                <a:cubicBezTo>
                  <a:pt x="5369205" y="2179658"/>
                  <a:pt x="5360448" y="2195184"/>
                  <a:pt x="5349207" y="2213741"/>
                </a:cubicBezTo>
                <a:cubicBezTo>
                  <a:pt x="5300409" y="2294836"/>
                  <a:pt x="5259508" y="2384595"/>
                  <a:pt x="5229137" y="2477356"/>
                </a:cubicBezTo>
                <a:cubicBezTo>
                  <a:pt x="5224273" y="2492214"/>
                  <a:pt x="5219947" y="2504376"/>
                  <a:pt x="5219558" y="2504442"/>
                </a:cubicBezTo>
                <a:cubicBezTo>
                  <a:pt x="5216834" y="2504910"/>
                  <a:pt x="5000085" y="2467543"/>
                  <a:pt x="4942513" y="2456578"/>
                </a:cubicBezTo>
                <a:cubicBezTo>
                  <a:pt x="4853916" y="2439912"/>
                  <a:pt x="4825887" y="2429491"/>
                  <a:pt x="4794270" y="2401654"/>
                </a:cubicBezTo>
                <a:cubicBezTo>
                  <a:pt x="4776082" y="2385539"/>
                  <a:pt x="4765406" y="2372343"/>
                  <a:pt x="4740099" y="2333406"/>
                </a:cubicBezTo>
                <a:cubicBezTo>
                  <a:pt x="4728655" y="2315734"/>
                  <a:pt x="4715388" y="2296771"/>
                  <a:pt x="4710850" y="2291338"/>
                </a:cubicBezTo>
                <a:cubicBezTo>
                  <a:pt x="4699296" y="2277692"/>
                  <a:pt x="4675458" y="2261343"/>
                  <a:pt x="4659756" y="2256221"/>
                </a:cubicBezTo>
                <a:cubicBezTo>
                  <a:pt x="4632805" y="2247419"/>
                  <a:pt x="4598371" y="2248715"/>
                  <a:pt x="4574562" y="2259409"/>
                </a:cubicBezTo>
                <a:cubicBezTo>
                  <a:pt x="4513146" y="2286769"/>
                  <a:pt x="4463670" y="2375594"/>
                  <a:pt x="4455524" y="2472959"/>
                </a:cubicBezTo>
                <a:cubicBezTo>
                  <a:pt x="4453802" y="2493289"/>
                  <a:pt x="4454130" y="2501046"/>
                  <a:pt x="4458291" y="2529985"/>
                </a:cubicBezTo>
                <a:cubicBezTo>
                  <a:pt x="4463830" y="2569307"/>
                  <a:pt x="4469097" y="2584832"/>
                  <a:pt x="4484228" y="2606481"/>
                </a:cubicBezTo>
                <a:cubicBezTo>
                  <a:pt x="4502461" y="2632205"/>
                  <a:pt x="4537447" y="2651651"/>
                  <a:pt x="4571220" y="2654676"/>
                </a:cubicBezTo>
                <a:cubicBezTo>
                  <a:pt x="4587294" y="2656127"/>
                  <a:pt x="4614861" y="2651000"/>
                  <a:pt x="4631803" y="2643487"/>
                </a:cubicBezTo>
                <a:cubicBezTo>
                  <a:pt x="4639609" y="2639945"/>
                  <a:pt x="4658452" y="2629501"/>
                  <a:pt x="4674087" y="2620209"/>
                </a:cubicBezTo>
                <a:cubicBezTo>
                  <a:pt x="4732900" y="2584679"/>
                  <a:pt x="4763464" y="2574831"/>
                  <a:pt x="4808753" y="2576082"/>
                </a:cubicBezTo>
                <a:cubicBezTo>
                  <a:pt x="4842581" y="2577094"/>
                  <a:pt x="4873129" y="2584679"/>
                  <a:pt x="5057068" y="2637488"/>
                </a:cubicBezTo>
                <a:cubicBezTo>
                  <a:pt x="5094773" y="2648254"/>
                  <a:pt x="5138393" y="2660810"/>
                  <a:pt x="5154384" y="2665281"/>
                </a:cubicBezTo>
                <a:lnTo>
                  <a:pt x="5183020" y="2673394"/>
                </a:lnTo>
                <a:lnTo>
                  <a:pt x="5181192" y="2684927"/>
                </a:lnTo>
                <a:cubicBezTo>
                  <a:pt x="5167590" y="2768001"/>
                  <a:pt x="5165183" y="2884819"/>
                  <a:pt x="5174980" y="2987522"/>
                </a:cubicBezTo>
                <a:cubicBezTo>
                  <a:pt x="5176794" y="3007447"/>
                  <a:pt x="5177106" y="3018613"/>
                  <a:pt x="5175743" y="3018847"/>
                </a:cubicBezTo>
                <a:cubicBezTo>
                  <a:pt x="5168543" y="3020082"/>
                  <a:pt x="5137894" y="3004901"/>
                  <a:pt x="5110576" y="2986945"/>
                </a:cubicBezTo>
                <a:cubicBezTo>
                  <a:pt x="5062840" y="2955059"/>
                  <a:pt x="5049640" y="2950510"/>
                  <a:pt x="5021194" y="2955187"/>
                </a:cubicBezTo>
                <a:cubicBezTo>
                  <a:pt x="4992587" y="2960092"/>
                  <a:pt x="4976180" y="2970719"/>
                  <a:pt x="4959773" y="2995371"/>
                </a:cubicBezTo>
                <a:cubicBezTo>
                  <a:pt x="4948942" y="3011653"/>
                  <a:pt x="4943333" y="3026840"/>
                  <a:pt x="4939743" y="3050296"/>
                </a:cubicBezTo>
                <a:cubicBezTo>
                  <a:pt x="4926892" y="3134243"/>
                  <a:pt x="4963989" y="3230262"/>
                  <a:pt x="5018831" y="3254518"/>
                </a:cubicBezTo>
                <a:cubicBezTo>
                  <a:pt x="5037046" y="3262615"/>
                  <a:pt x="5048478" y="3263860"/>
                  <a:pt x="5069690" y="3260223"/>
                </a:cubicBezTo>
                <a:cubicBezTo>
                  <a:pt x="5100437" y="3254951"/>
                  <a:pt x="5114281" y="3244563"/>
                  <a:pt x="5143148" y="3204953"/>
                </a:cubicBezTo>
                <a:cubicBezTo>
                  <a:pt x="5164565" y="3175636"/>
                  <a:pt x="5175962" y="3162662"/>
                  <a:pt x="5189645" y="3152502"/>
                </a:cubicBezTo>
                <a:lnTo>
                  <a:pt x="5199965" y="3144923"/>
                </a:lnTo>
                <a:lnTo>
                  <a:pt x="5202706" y="3155072"/>
                </a:lnTo>
                <a:cubicBezTo>
                  <a:pt x="5204225" y="3160421"/>
                  <a:pt x="5209346" y="3179779"/>
                  <a:pt x="5214201" y="3197579"/>
                </a:cubicBezTo>
                <a:cubicBezTo>
                  <a:pt x="5235807" y="3278022"/>
                  <a:pt x="5271520" y="3369470"/>
                  <a:pt x="5310300" y="3443763"/>
                </a:cubicBezTo>
                <a:cubicBezTo>
                  <a:pt x="5317769" y="3458110"/>
                  <a:pt x="5324124" y="3470645"/>
                  <a:pt x="5324291" y="3471617"/>
                </a:cubicBezTo>
                <a:cubicBezTo>
                  <a:pt x="5324491" y="3472785"/>
                  <a:pt x="5312298" y="3482289"/>
                  <a:pt x="5297481" y="3492844"/>
                </a:cubicBezTo>
                <a:cubicBezTo>
                  <a:pt x="5038369" y="3676917"/>
                  <a:pt x="5026587" y="3684147"/>
                  <a:pt x="4974628" y="3693056"/>
                </a:cubicBezTo>
                <a:cubicBezTo>
                  <a:pt x="4940961" y="3698828"/>
                  <a:pt x="4925148" y="3697733"/>
                  <a:pt x="4871502" y="3686295"/>
                </a:cubicBezTo>
                <a:cubicBezTo>
                  <a:pt x="4802650" y="3671453"/>
                  <a:pt x="4778996" y="3673705"/>
                  <a:pt x="4745058" y="3697756"/>
                </a:cubicBezTo>
                <a:cubicBezTo>
                  <a:pt x="4714357" y="3719650"/>
                  <a:pt x="4697388" y="3749206"/>
                  <a:pt x="4692992" y="3787827"/>
                </a:cubicBezTo>
                <a:cubicBezTo>
                  <a:pt x="4690536" y="3810887"/>
                  <a:pt x="4699145" y="3861103"/>
                  <a:pt x="4710412" y="3889424"/>
                </a:cubicBezTo>
                <a:cubicBezTo>
                  <a:pt x="4743878" y="3972442"/>
                  <a:pt x="4808530" y="4039895"/>
                  <a:pt x="4870771" y="4057071"/>
                </a:cubicBezTo>
                <a:cubicBezTo>
                  <a:pt x="4890499" y="4062304"/>
                  <a:pt x="4904071" y="4063183"/>
                  <a:pt x="4921975" y="4060113"/>
                </a:cubicBezTo>
                <a:cubicBezTo>
                  <a:pt x="4956420" y="4054207"/>
                  <a:pt x="4991259" y="4028398"/>
                  <a:pt x="5007082" y="3996834"/>
                </a:cubicBezTo>
                <a:cubicBezTo>
                  <a:pt x="5014960" y="3980858"/>
                  <a:pt x="5019024" y="3968340"/>
                  <a:pt x="5029091" y="3927746"/>
                </a:cubicBezTo>
                <a:cubicBezTo>
                  <a:pt x="5038747" y="3889426"/>
                  <a:pt x="5044195" y="3874467"/>
                  <a:pt x="5055525" y="3854092"/>
                </a:cubicBezTo>
                <a:cubicBezTo>
                  <a:pt x="5072327" y="3823563"/>
                  <a:pt x="5098342" y="3798867"/>
                  <a:pt x="5139903" y="3773709"/>
                </a:cubicBezTo>
                <a:cubicBezTo>
                  <a:pt x="5166219" y="3757777"/>
                  <a:pt x="5216398" y="3729138"/>
                  <a:pt x="5253761" y="3708707"/>
                </a:cubicBezTo>
                <a:cubicBezTo>
                  <a:pt x="5272605" y="3698263"/>
                  <a:pt x="5310129" y="3677604"/>
                  <a:pt x="5384595" y="3636386"/>
                </a:cubicBezTo>
                <a:cubicBezTo>
                  <a:pt x="5402142" y="3626566"/>
                  <a:pt x="5417655" y="3618897"/>
                  <a:pt x="5418890" y="3619086"/>
                </a:cubicBezTo>
                <a:cubicBezTo>
                  <a:pt x="5420123" y="3619275"/>
                  <a:pt x="5428347" y="3628684"/>
                  <a:pt x="5436872" y="3639845"/>
                </a:cubicBezTo>
                <a:cubicBezTo>
                  <a:pt x="5488930" y="3707453"/>
                  <a:pt x="5560555" y="3780523"/>
                  <a:pt x="5632307" y="3839145"/>
                </a:cubicBezTo>
                <a:lnTo>
                  <a:pt x="5652575" y="3855705"/>
                </a:lnTo>
                <a:lnTo>
                  <a:pt x="5645002" y="3860609"/>
                </a:lnTo>
                <a:cubicBezTo>
                  <a:pt x="5627882" y="3871759"/>
                  <a:pt x="5617251" y="3875184"/>
                  <a:pt x="5572370" y="3884483"/>
                </a:cubicBezTo>
                <a:cubicBezTo>
                  <a:pt x="5513772" y="3896734"/>
                  <a:pt x="5502340" y="3902500"/>
                  <a:pt x="5485288" y="3928065"/>
                </a:cubicBezTo>
                <a:cubicBezTo>
                  <a:pt x="5460598" y="3965155"/>
                  <a:pt x="5463341" y="4003353"/>
                  <a:pt x="5494158" y="4047557"/>
                </a:cubicBezTo>
                <a:cubicBezTo>
                  <a:pt x="5510139" y="4070662"/>
                  <a:pt x="5527944" y="4088045"/>
                  <a:pt x="5553316" y="4106334"/>
                </a:cubicBezTo>
                <a:cubicBezTo>
                  <a:pt x="5597121" y="4137491"/>
                  <a:pt x="5641914" y="4151048"/>
                  <a:pt x="5679473" y="4144608"/>
                </a:cubicBezTo>
                <a:cubicBezTo>
                  <a:pt x="5705161" y="4140204"/>
                  <a:pt x="5721891" y="4129121"/>
                  <a:pt x="5736814" y="4106327"/>
                </a:cubicBezTo>
                <a:cubicBezTo>
                  <a:pt x="5751964" y="4083694"/>
                  <a:pt x="5755621" y="4060628"/>
                  <a:pt x="5749942" y="4026339"/>
                </a:cubicBezTo>
                <a:cubicBezTo>
                  <a:pt x="5745003" y="3997534"/>
                  <a:pt x="5743334" y="3966765"/>
                  <a:pt x="5745752" y="3949321"/>
                </a:cubicBezTo>
                <a:cubicBezTo>
                  <a:pt x="5749203" y="3923886"/>
                  <a:pt x="5748814" y="3923952"/>
                  <a:pt x="5768542" y="3936198"/>
                </a:cubicBezTo>
                <a:cubicBezTo>
                  <a:pt x="5853738" y="3989108"/>
                  <a:pt x="5958550" y="4037254"/>
                  <a:pt x="6048432" y="4064918"/>
                </a:cubicBezTo>
                <a:cubicBezTo>
                  <a:pt x="6063874" y="4069683"/>
                  <a:pt x="6076718" y="4074493"/>
                  <a:pt x="6076918" y="4075662"/>
                </a:cubicBezTo>
                <a:cubicBezTo>
                  <a:pt x="6077352" y="4078192"/>
                  <a:pt x="6061599" y="4173255"/>
                  <a:pt x="6045952" y="4263091"/>
                </a:cubicBezTo>
                <a:cubicBezTo>
                  <a:pt x="6015258" y="4439254"/>
                  <a:pt x="6008176" y="4465713"/>
                  <a:pt x="5982345" y="4501998"/>
                </a:cubicBezTo>
                <a:cubicBezTo>
                  <a:pt x="5964059" y="4527372"/>
                  <a:pt x="5947507" y="4541831"/>
                  <a:pt x="5905045" y="4568746"/>
                </a:cubicBezTo>
                <a:cubicBezTo>
                  <a:pt x="5867276" y="4592653"/>
                  <a:pt x="5855344" y="4602512"/>
                  <a:pt x="5841995" y="4621631"/>
                </a:cubicBezTo>
                <a:cubicBezTo>
                  <a:pt x="5822775" y="4648567"/>
                  <a:pt x="5816894" y="4675021"/>
                  <a:pt x="5822734" y="4709081"/>
                </a:cubicBezTo>
                <a:cubicBezTo>
                  <a:pt x="5828279" y="4742591"/>
                  <a:pt x="5847302" y="4770584"/>
                  <a:pt x="5881699" y="4795941"/>
                </a:cubicBezTo>
                <a:cubicBezTo>
                  <a:pt x="5933944" y="4834266"/>
                  <a:pt x="6004159" y="4855886"/>
                  <a:pt x="6074301" y="4854879"/>
                </a:cubicBezTo>
                <a:cubicBezTo>
                  <a:pt x="6077126" y="4854996"/>
                  <a:pt x="6092566" y="4852749"/>
                  <a:pt x="6108753" y="4850175"/>
                </a:cubicBezTo>
                <a:close/>
                <a:moveTo>
                  <a:pt x="8247043" y="4553064"/>
                </a:moveTo>
                <a:cubicBezTo>
                  <a:pt x="8247603" y="4552838"/>
                  <a:pt x="8250414" y="4551042"/>
                  <a:pt x="8253341" y="4549117"/>
                </a:cubicBezTo>
                <a:cubicBezTo>
                  <a:pt x="8261994" y="4543377"/>
                  <a:pt x="8265525" y="4538650"/>
                  <a:pt x="8267128" y="4530691"/>
                </a:cubicBezTo>
                <a:cubicBezTo>
                  <a:pt x="8268527" y="4523787"/>
                  <a:pt x="8267248" y="4517367"/>
                  <a:pt x="8263327" y="4511559"/>
                </a:cubicBezTo>
                <a:cubicBezTo>
                  <a:pt x="8260894" y="4507956"/>
                  <a:pt x="8258116" y="4505502"/>
                  <a:pt x="8250169" y="4499916"/>
                </a:cubicBezTo>
                <a:cubicBezTo>
                  <a:pt x="8242458" y="4494529"/>
                  <a:pt x="8239952" y="4492401"/>
                  <a:pt x="8236392" y="4488336"/>
                </a:cubicBezTo>
                <a:cubicBezTo>
                  <a:pt x="8231842" y="4483105"/>
                  <a:pt x="8228687" y="4476170"/>
                  <a:pt x="8226997" y="4467633"/>
                </a:cubicBezTo>
                <a:cubicBezTo>
                  <a:pt x="8225937" y="4462441"/>
                  <a:pt x="8223199" y="4445036"/>
                  <a:pt x="8220220" y="4424331"/>
                </a:cubicBezTo>
                <a:cubicBezTo>
                  <a:pt x="8218987" y="4415791"/>
                  <a:pt x="8217461" y="4405310"/>
                  <a:pt x="8216827" y="4401053"/>
                </a:cubicBezTo>
                <a:cubicBezTo>
                  <a:pt x="8216205" y="4396736"/>
                  <a:pt x="8215902" y="4393120"/>
                  <a:pt x="8216112" y="4392978"/>
                </a:cubicBezTo>
                <a:cubicBezTo>
                  <a:pt x="8216357" y="4392813"/>
                  <a:pt x="8218437" y="4392122"/>
                  <a:pt x="8220704" y="4391406"/>
                </a:cubicBezTo>
                <a:cubicBezTo>
                  <a:pt x="8240243" y="4385498"/>
                  <a:pt x="8262334" y="4375675"/>
                  <a:pt x="8279493" y="4365262"/>
                </a:cubicBezTo>
                <a:lnTo>
                  <a:pt x="8284626" y="4362152"/>
                </a:lnTo>
                <a:lnTo>
                  <a:pt x="8285310" y="4365052"/>
                </a:lnTo>
                <a:cubicBezTo>
                  <a:pt x="8286342" y="4369296"/>
                  <a:pt x="8286263" y="4373628"/>
                  <a:pt x="8285031" y="4381081"/>
                </a:cubicBezTo>
                <a:cubicBezTo>
                  <a:pt x="8284420" y="4384703"/>
                  <a:pt x="8283884" y="4389038"/>
                  <a:pt x="8283800" y="4390724"/>
                </a:cubicBezTo>
                <a:cubicBezTo>
                  <a:pt x="8283491" y="4397809"/>
                  <a:pt x="8287594" y="4404716"/>
                  <a:pt x="8294170" y="4408120"/>
                </a:cubicBezTo>
                <a:cubicBezTo>
                  <a:pt x="8299420" y="4410840"/>
                  <a:pt x="8307883" y="4410780"/>
                  <a:pt x="8315757" y="4407959"/>
                </a:cubicBezTo>
                <a:cubicBezTo>
                  <a:pt x="8333701" y="4401498"/>
                  <a:pt x="8346533" y="4385957"/>
                  <a:pt x="8344805" y="4372913"/>
                </a:cubicBezTo>
                <a:cubicBezTo>
                  <a:pt x="8344317" y="4369474"/>
                  <a:pt x="8344234" y="4369276"/>
                  <a:pt x="8341706" y="4365532"/>
                </a:cubicBezTo>
                <a:cubicBezTo>
                  <a:pt x="8337572" y="4359410"/>
                  <a:pt x="8335188" y="4358066"/>
                  <a:pt x="8323500" y="4355464"/>
                </a:cubicBezTo>
                <a:cubicBezTo>
                  <a:pt x="8319562" y="4354609"/>
                  <a:pt x="8315376" y="4353462"/>
                  <a:pt x="8314214" y="4353024"/>
                </a:cubicBezTo>
                <a:cubicBezTo>
                  <a:pt x="8311809" y="4352102"/>
                  <a:pt x="8306335" y="4348972"/>
                  <a:pt x="8305886" y="4348308"/>
                </a:cubicBezTo>
                <a:cubicBezTo>
                  <a:pt x="8305508" y="4347748"/>
                  <a:pt x="8306032" y="4347242"/>
                  <a:pt x="8311753" y="4342666"/>
                </a:cubicBezTo>
                <a:cubicBezTo>
                  <a:pt x="8325409" y="4331816"/>
                  <a:pt x="8340131" y="4317037"/>
                  <a:pt x="8351985" y="4302311"/>
                </a:cubicBezTo>
                <a:lnTo>
                  <a:pt x="8356238" y="4296994"/>
                </a:lnTo>
                <a:lnTo>
                  <a:pt x="8358846" y="4298595"/>
                </a:lnTo>
                <a:cubicBezTo>
                  <a:pt x="8360256" y="4299476"/>
                  <a:pt x="8367740" y="4303846"/>
                  <a:pt x="8375411" y="4308344"/>
                </a:cubicBezTo>
                <a:cubicBezTo>
                  <a:pt x="8414730" y="4331203"/>
                  <a:pt x="8425940" y="4338303"/>
                  <a:pt x="8430865" y="4343484"/>
                </a:cubicBezTo>
                <a:cubicBezTo>
                  <a:pt x="8437591" y="4350505"/>
                  <a:pt x="8439927" y="4355549"/>
                  <a:pt x="8442994" y="4369369"/>
                </a:cubicBezTo>
                <a:cubicBezTo>
                  <a:pt x="8444017" y="4373976"/>
                  <a:pt x="8445371" y="4379225"/>
                  <a:pt x="8446025" y="4381024"/>
                </a:cubicBezTo>
                <a:cubicBezTo>
                  <a:pt x="8450262" y="4392731"/>
                  <a:pt x="8463262" y="4399539"/>
                  <a:pt x="8475677" y="4396505"/>
                </a:cubicBezTo>
                <a:cubicBezTo>
                  <a:pt x="8489308" y="4393160"/>
                  <a:pt x="8504579" y="4378214"/>
                  <a:pt x="8511456" y="4361397"/>
                </a:cubicBezTo>
                <a:cubicBezTo>
                  <a:pt x="8518392" y="4344592"/>
                  <a:pt x="8517049" y="4331136"/>
                  <a:pt x="8507633" y="4322773"/>
                </a:cubicBezTo>
                <a:cubicBezTo>
                  <a:pt x="8504244" y="4319713"/>
                  <a:pt x="8500697" y="4317931"/>
                  <a:pt x="8496091" y="4316916"/>
                </a:cubicBezTo>
                <a:cubicBezTo>
                  <a:pt x="8491402" y="4315854"/>
                  <a:pt x="8486790" y="4315963"/>
                  <a:pt x="8479434" y="4317364"/>
                </a:cubicBezTo>
                <a:cubicBezTo>
                  <a:pt x="8464572" y="4320166"/>
                  <a:pt x="8457359" y="4320044"/>
                  <a:pt x="8449333" y="4316906"/>
                </a:cubicBezTo>
                <a:cubicBezTo>
                  <a:pt x="8441788" y="4313953"/>
                  <a:pt x="8438238" y="4311562"/>
                  <a:pt x="8406771" y="4288189"/>
                </a:cubicBezTo>
                <a:cubicBezTo>
                  <a:pt x="8385464" y="4272320"/>
                  <a:pt x="8377044" y="4265883"/>
                  <a:pt x="8377041" y="4265427"/>
                </a:cubicBezTo>
                <a:cubicBezTo>
                  <a:pt x="8377029" y="4265181"/>
                  <a:pt x="8377942" y="4263291"/>
                  <a:pt x="8379089" y="4261294"/>
                </a:cubicBezTo>
                <a:cubicBezTo>
                  <a:pt x="8387638" y="4246048"/>
                  <a:pt x="8397304" y="4221593"/>
                  <a:pt x="8401973" y="4203466"/>
                </a:cubicBezTo>
                <a:cubicBezTo>
                  <a:pt x="8402602" y="4201003"/>
                  <a:pt x="8403187" y="4198928"/>
                  <a:pt x="8403257" y="4198881"/>
                </a:cubicBezTo>
                <a:cubicBezTo>
                  <a:pt x="8403327" y="4198834"/>
                  <a:pt x="8404431" y="4199412"/>
                  <a:pt x="8405677" y="4200201"/>
                </a:cubicBezTo>
                <a:cubicBezTo>
                  <a:pt x="8409965" y="4202857"/>
                  <a:pt x="8411579" y="4204569"/>
                  <a:pt x="8417634" y="4212858"/>
                </a:cubicBezTo>
                <a:cubicBezTo>
                  <a:pt x="8425153" y="4223164"/>
                  <a:pt x="8426870" y="4224500"/>
                  <a:pt x="8433901" y="4225712"/>
                </a:cubicBezTo>
                <a:cubicBezTo>
                  <a:pt x="8438963" y="4226572"/>
                  <a:pt x="8442718" y="4225871"/>
                  <a:pt x="8446858" y="4223330"/>
                </a:cubicBezTo>
                <a:cubicBezTo>
                  <a:pt x="8450754" y="4220954"/>
                  <a:pt x="8453372" y="4218270"/>
                  <a:pt x="8455934" y="4213993"/>
                </a:cubicBezTo>
                <a:cubicBezTo>
                  <a:pt x="8465244" y="4198591"/>
                  <a:pt x="8465697" y="4176332"/>
                  <a:pt x="8456884" y="4166900"/>
                </a:cubicBezTo>
                <a:cubicBezTo>
                  <a:pt x="8454034" y="4163884"/>
                  <a:pt x="8451062" y="4162274"/>
                  <a:pt x="8446608" y="4161411"/>
                </a:cubicBezTo>
                <a:cubicBezTo>
                  <a:pt x="8442600" y="4160602"/>
                  <a:pt x="8439159" y="4160787"/>
                  <a:pt x="8436110" y="4161928"/>
                </a:cubicBezTo>
                <a:cubicBezTo>
                  <a:pt x="8435129" y="4162285"/>
                  <a:pt x="8431243" y="4164450"/>
                  <a:pt x="8427452" y="4166755"/>
                </a:cubicBezTo>
                <a:cubicBezTo>
                  <a:pt x="8423661" y="4169060"/>
                  <a:pt x="8419308" y="4171439"/>
                  <a:pt x="8417755" y="4172080"/>
                </a:cubicBezTo>
                <a:cubicBezTo>
                  <a:pt x="8414719" y="4173315"/>
                  <a:pt x="8409330" y="4174611"/>
                  <a:pt x="8408602" y="4174287"/>
                </a:cubicBezTo>
                <a:cubicBezTo>
                  <a:pt x="8408379" y="4174183"/>
                  <a:pt x="8408459" y="4172040"/>
                  <a:pt x="8408831" y="4169498"/>
                </a:cubicBezTo>
                <a:cubicBezTo>
                  <a:pt x="8411773" y="4148360"/>
                  <a:pt x="8412033" y="4126945"/>
                  <a:pt x="8409652" y="4102525"/>
                </a:cubicBezTo>
                <a:lnTo>
                  <a:pt x="8409339" y="4099121"/>
                </a:lnTo>
                <a:lnTo>
                  <a:pt x="8426392" y="4094584"/>
                </a:lnTo>
                <a:cubicBezTo>
                  <a:pt x="8455486" y="4086910"/>
                  <a:pt x="8477275" y="4081469"/>
                  <a:pt x="8483999" y="4080189"/>
                </a:cubicBezTo>
                <a:cubicBezTo>
                  <a:pt x="8493027" y="4078474"/>
                  <a:pt x="8500415" y="4078782"/>
                  <a:pt x="8507020" y="4081097"/>
                </a:cubicBezTo>
                <a:cubicBezTo>
                  <a:pt x="8511596" y="4082745"/>
                  <a:pt x="8515613" y="4084923"/>
                  <a:pt x="8523662" y="4090132"/>
                </a:cubicBezTo>
                <a:cubicBezTo>
                  <a:pt x="8535192" y="4097629"/>
                  <a:pt x="8541696" y="4098890"/>
                  <a:pt x="8551334" y="4095439"/>
                </a:cubicBezTo>
                <a:cubicBezTo>
                  <a:pt x="8561206" y="4091881"/>
                  <a:pt x="8567598" y="4082115"/>
                  <a:pt x="8569074" y="4068385"/>
                </a:cubicBezTo>
                <a:cubicBezTo>
                  <a:pt x="8570359" y="4056108"/>
                  <a:pt x="8568423" y="4043510"/>
                  <a:pt x="8563594" y="4032662"/>
                </a:cubicBezTo>
                <a:cubicBezTo>
                  <a:pt x="8561506" y="4028061"/>
                  <a:pt x="8556215" y="4020224"/>
                  <a:pt x="8553284" y="4017467"/>
                </a:cubicBezTo>
                <a:cubicBezTo>
                  <a:pt x="8546209" y="4010835"/>
                  <a:pt x="8536947" y="4008582"/>
                  <a:pt x="8528054" y="4011327"/>
                </a:cubicBezTo>
                <a:cubicBezTo>
                  <a:pt x="8520938" y="4013534"/>
                  <a:pt x="8517351" y="4016669"/>
                  <a:pt x="8509944" y="4027272"/>
                </a:cubicBezTo>
                <a:cubicBezTo>
                  <a:pt x="8503211" y="4036911"/>
                  <a:pt x="8501467" y="4038853"/>
                  <a:pt x="8496105" y="4042830"/>
                </a:cubicBezTo>
                <a:cubicBezTo>
                  <a:pt x="8488937" y="4048128"/>
                  <a:pt x="8483843" y="4049937"/>
                  <a:pt x="8469891" y="4052278"/>
                </a:cubicBezTo>
                <a:cubicBezTo>
                  <a:pt x="8459809" y="4053941"/>
                  <a:pt x="8402928" y="4062396"/>
                  <a:pt x="8402179" y="4062342"/>
                </a:cubicBezTo>
                <a:cubicBezTo>
                  <a:pt x="8402062" y="4062319"/>
                  <a:pt x="8401167" y="4059561"/>
                  <a:pt x="8400199" y="4056242"/>
                </a:cubicBezTo>
                <a:cubicBezTo>
                  <a:pt x="8394344" y="4036256"/>
                  <a:pt x="8384363" y="4013402"/>
                  <a:pt x="8373758" y="3995809"/>
                </a:cubicBezTo>
                <a:cubicBezTo>
                  <a:pt x="8370447" y="3990302"/>
                  <a:pt x="8370286" y="3990818"/>
                  <a:pt x="8375467" y="3989968"/>
                </a:cubicBezTo>
                <a:cubicBezTo>
                  <a:pt x="8379736" y="3989276"/>
                  <a:pt x="8382266" y="3989402"/>
                  <a:pt x="8390715" y="3990828"/>
                </a:cubicBezTo>
                <a:cubicBezTo>
                  <a:pt x="8394898" y="3991518"/>
                  <a:pt x="8399514" y="3992018"/>
                  <a:pt x="8400953" y="3991963"/>
                </a:cubicBezTo>
                <a:cubicBezTo>
                  <a:pt x="8409590" y="3991479"/>
                  <a:pt x="8416461" y="3985211"/>
                  <a:pt x="8418070" y="3976281"/>
                </a:cubicBezTo>
                <a:cubicBezTo>
                  <a:pt x="8420655" y="3962158"/>
                  <a:pt x="8409011" y="3941140"/>
                  <a:pt x="8394214" y="3933253"/>
                </a:cubicBezTo>
                <a:cubicBezTo>
                  <a:pt x="8390550" y="3931296"/>
                  <a:pt x="8384666" y="3930124"/>
                  <a:pt x="8381168" y="3930601"/>
                </a:cubicBezTo>
                <a:cubicBezTo>
                  <a:pt x="8377600" y="3931125"/>
                  <a:pt x="8373888" y="3932868"/>
                  <a:pt x="8371047" y="3935449"/>
                </a:cubicBezTo>
                <a:cubicBezTo>
                  <a:pt x="8367134" y="3939007"/>
                  <a:pt x="8365864" y="3941953"/>
                  <a:pt x="8363413" y="3953183"/>
                </a:cubicBezTo>
                <a:cubicBezTo>
                  <a:pt x="8362638" y="3956711"/>
                  <a:pt x="8361596" y="3960674"/>
                  <a:pt x="8361112" y="3961918"/>
                </a:cubicBezTo>
                <a:cubicBezTo>
                  <a:pt x="8360224" y="3964148"/>
                  <a:pt x="8357420" y="3969046"/>
                  <a:pt x="8356755" y="3969495"/>
                </a:cubicBezTo>
                <a:cubicBezTo>
                  <a:pt x="8356371" y="3969755"/>
                  <a:pt x="8355498" y="3968765"/>
                  <a:pt x="8350474" y="3962530"/>
                </a:cubicBezTo>
                <a:cubicBezTo>
                  <a:pt x="8343692" y="3954070"/>
                  <a:pt x="8334397" y="3944149"/>
                  <a:pt x="8325673" y="3935981"/>
                </a:cubicBezTo>
                <a:cubicBezTo>
                  <a:pt x="8321224" y="3931804"/>
                  <a:pt x="8311810" y="3923745"/>
                  <a:pt x="8308918" y="3921573"/>
                </a:cubicBezTo>
                <a:lnTo>
                  <a:pt x="8307483" y="3920504"/>
                </a:lnTo>
                <a:lnTo>
                  <a:pt x="8310809" y="3914795"/>
                </a:lnTo>
                <a:cubicBezTo>
                  <a:pt x="8317032" y="3904023"/>
                  <a:pt x="8329526" y="3882853"/>
                  <a:pt x="8335148" y="3873455"/>
                </a:cubicBezTo>
                <a:cubicBezTo>
                  <a:pt x="8345790" y="3855726"/>
                  <a:pt x="8349842" y="3849884"/>
                  <a:pt x="8354175" y="3846194"/>
                </a:cubicBezTo>
                <a:cubicBezTo>
                  <a:pt x="8355258" y="3845310"/>
                  <a:pt x="8356644" y="3844119"/>
                  <a:pt x="8357238" y="3843566"/>
                </a:cubicBezTo>
                <a:cubicBezTo>
                  <a:pt x="8358962" y="3842045"/>
                  <a:pt x="8365428" y="3838800"/>
                  <a:pt x="8369156" y="3837607"/>
                </a:cubicBezTo>
                <a:cubicBezTo>
                  <a:pt x="8371037" y="3837000"/>
                  <a:pt x="8375888" y="3835812"/>
                  <a:pt x="8379922" y="3834922"/>
                </a:cubicBezTo>
                <a:cubicBezTo>
                  <a:pt x="8383979" y="3834068"/>
                  <a:pt x="8388643" y="3832905"/>
                  <a:pt x="8390314" y="3832287"/>
                </a:cubicBezTo>
                <a:cubicBezTo>
                  <a:pt x="8398737" y="3829299"/>
                  <a:pt x="8404316" y="3822629"/>
                  <a:pt x="8406170" y="3813380"/>
                </a:cubicBezTo>
                <a:cubicBezTo>
                  <a:pt x="8407717" y="3805715"/>
                  <a:pt x="8405942" y="3798560"/>
                  <a:pt x="8400604" y="3790653"/>
                </a:cubicBezTo>
                <a:cubicBezTo>
                  <a:pt x="8390942" y="3776344"/>
                  <a:pt x="8374113" y="3765449"/>
                  <a:pt x="8357825" y="3762897"/>
                </a:cubicBezTo>
                <a:cubicBezTo>
                  <a:pt x="8348580" y="3761499"/>
                  <a:pt x="8341237" y="3762993"/>
                  <a:pt x="8335423" y="3767581"/>
                </a:cubicBezTo>
                <a:cubicBezTo>
                  <a:pt x="8330610" y="3771391"/>
                  <a:pt x="8326937" y="3777793"/>
                  <a:pt x="8326025" y="3783909"/>
                </a:cubicBezTo>
                <a:cubicBezTo>
                  <a:pt x="8325384" y="3788315"/>
                  <a:pt x="8325576" y="3791089"/>
                  <a:pt x="8327321" y="3801065"/>
                </a:cubicBezTo>
                <a:cubicBezTo>
                  <a:pt x="8329272" y="3812176"/>
                  <a:pt x="8329388" y="3815969"/>
                  <a:pt x="8328023" y="3822849"/>
                </a:cubicBezTo>
                <a:cubicBezTo>
                  <a:pt x="8326228" y="3831956"/>
                  <a:pt x="8324118" y="3835621"/>
                  <a:pt x="8309102" y="3855998"/>
                </a:cubicBezTo>
                <a:cubicBezTo>
                  <a:pt x="8297547" y="3871695"/>
                  <a:pt x="8277081" y="3899010"/>
                  <a:pt x="8276696" y="3899270"/>
                </a:cubicBezTo>
                <a:cubicBezTo>
                  <a:pt x="8276521" y="3899388"/>
                  <a:pt x="8275007" y="3898729"/>
                  <a:pt x="8273387" y="3897837"/>
                </a:cubicBezTo>
                <a:cubicBezTo>
                  <a:pt x="8256414" y="3888312"/>
                  <a:pt x="8235442" y="3879653"/>
                  <a:pt x="8216761" y="3874388"/>
                </a:cubicBezTo>
                <a:cubicBezTo>
                  <a:pt x="8213020" y="3873297"/>
                  <a:pt x="8209245" y="3872231"/>
                  <a:pt x="8208412" y="3871978"/>
                </a:cubicBezTo>
                <a:lnTo>
                  <a:pt x="8206887" y="3871530"/>
                </a:lnTo>
                <a:lnTo>
                  <a:pt x="8208035" y="3869685"/>
                </a:lnTo>
                <a:cubicBezTo>
                  <a:pt x="8210088" y="3866465"/>
                  <a:pt x="8212906" y="3863850"/>
                  <a:pt x="8219714" y="3858999"/>
                </a:cubicBezTo>
                <a:cubicBezTo>
                  <a:pt x="8227222" y="3853675"/>
                  <a:pt x="8229445" y="3851613"/>
                  <a:pt x="8231067" y="3848736"/>
                </a:cubicBezTo>
                <a:cubicBezTo>
                  <a:pt x="8233546" y="3844260"/>
                  <a:pt x="8233890" y="3837000"/>
                  <a:pt x="8231811" y="3832036"/>
                </a:cubicBezTo>
                <a:cubicBezTo>
                  <a:pt x="8226811" y="3819878"/>
                  <a:pt x="8205592" y="3811080"/>
                  <a:pt x="8187685" y="3813748"/>
                </a:cubicBezTo>
                <a:cubicBezTo>
                  <a:pt x="8182023" y="3814565"/>
                  <a:pt x="8179407" y="3815517"/>
                  <a:pt x="8175757" y="3818032"/>
                </a:cubicBezTo>
                <a:cubicBezTo>
                  <a:pt x="8170953" y="3821326"/>
                  <a:pt x="8168210" y="3826540"/>
                  <a:pt x="8167872" y="3832829"/>
                </a:cubicBezTo>
                <a:cubicBezTo>
                  <a:pt x="8167643" y="3837619"/>
                  <a:pt x="8168642" y="3840306"/>
                  <a:pt x="8173738" y="3848682"/>
                </a:cubicBezTo>
                <a:cubicBezTo>
                  <a:pt x="8176114" y="3852579"/>
                  <a:pt x="8178575" y="3856978"/>
                  <a:pt x="8179193" y="3858497"/>
                </a:cubicBezTo>
                <a:cubicBezTo>
                  <a:pt x="8180322" y="3861300"/>
                  <a:pt x="8181662" y="3866151"/>
                  <a:pt x="8181312" y="3866387"/>
                </a:cubicBezTo>
                <a:cubicBezTo>
                  <a:pt x="8181207" y="3866458"/>
                  <a:pt x="8178466" y="3866169"/>
                  <a:pt x="8175232" y="3865755"/>
                </a:cubicBezTo>
                <a:cubicBezTo>
                  <a:pt x="8154870" y="3863204"/>
                  <a:pt x="8135377" y="3862919"/>
                  <a:pt x="8114562" y="3864902"/>
                </a:cubicBezTo>
                <a:cubicBezTo>
                  <a:pt x="8109144" y="3865401"/>
                  <a:pt x="8107657" y="3865386"/>
                  <a:pt x="8107525" y="3864813"/>
                </a:cubicBezTo>
                <a:cubicBezTo>
                  <a:pt x="8107453" y="3864404"/>
                  <a:pt x="8105788" y="3858092"/>
                  <a:pt x="8103847" y="3850692"/>
                </a:cubicBezTo>
                <a:cubicBezTo>
                  <a:pt x="8093811" y="3812595"/>
                  <a:pt x="8089104" y="3792802"/>
                  <a:pt x="8088730" y="3786891"/>
                </a:cubicBezTo>
                <a:cubicBezTo>
                  <a:pt x="8088253" y="3779472"/>
                  <a:pt x="8089581" y="3772463"/>
                  <a:pt x="8092612" y="3766240"/>
                </a:cubicBezTo>
                <a:cubicBezTo>
                  <a:pt x="8093503" y="3764467"/>
                  <a:pt x="8096157" y="3760026"/>
                  <a:pt x="8098442" y="3756395"/>
                </a:cubicBezTo>
                <a:cubicBezTo>
                  <a:pt x="8104056" y="3747664"/>
                  <a:pt x="8105375" y="3744940"/>
                  <a:pt x="8106318" y="3740228"/>
                </a:cubicBezTo>
                <a:cubicBezTo>
                  <a:pt x="8107545" y="3733900"/>
                  <a:pt x="8106137" y="3727363"/>
                  <a:pt x="8102263" y="3721625"/>
                </a:cubicBezTo>
                <a:cubicBezTo>
                  <a:pt x="8098933" y="3716692"/>
                  <a:pt x="8094453" y="3713452"/>
                  <a:pt x="8087848" y="3711137"/>
                </a:cubicBezTo>
                <a:cubicBezTo>
                  <a:pt x="8078522" y="3707960"/>
                  <a:pt x="8063501" y="3707813"/>
                  <a:pt x="8052632" y="3710873"/>
                </a:cubicBezTo>
                <a:cubicBezTo>
                  <a:pt x="8044755" y="3713085"/>
                  <a:pt x="8042127" y="3714248"/>
                  <a:pt x="8035433" y="3718513"/>
                </a:cubicBezTo>
                <a:cubicBezTo>
                  <a:pt x="8029857" y="3722023"/>
                  <a:pt x="8028925" y="3722754"/>
                  <a:pt x="8026716" y="3725213"/>
                </a:cubicBezTo>
                <a:cubicBezTo>
                  <a:pt x="8022959" y="3729380"/>
                  <a:pt x="8021339" y="3732562"/>
                  <a:pt x="8020351" y="3737661"/>
                </a:cubicBezTo>
                <a:cubicBezTo>
                  <a:pt x="8019669" y="3741177"/>
                  <a:pt x="8019597" y="3742957"/>
                  <a:pt x="8020061" y="3746056"/>
                </a:cubicBezTo>
                <a:cubicBezTo>
                  <a:pt x="8020841" y="3751285"/>
                  <a:pt x="8021862" y="3753703"/>
                  <a:pt x="8025072" y="3758004"/>
                </a:cubicBezTo>
                <a:cubicBezTo>
                  <a:pt x="8027904" y="3761745"/>
                  <a:pt x="8029469" y="3763083"/>
                  <a:pt x="8039355" y="3769956"/>
                </a:cubicBezTo>
                <a:cubicBezTo>
                  <a:pt x="8050205" y="3777503"/>
                  <a:pt x="8055524" y="3784099"/>
                  <a:pt x="8058780" y="3794277"/>
                </a:cubicBezTo>
                <a:cubicBezTo>
                  <a:pt x="8060629" y="3799957"/>
                  <a:pt x="8062376" y="3810237"/>
                  <a:pt x="8067466" y="3845459"/>
                </a:cubicBezTo>
                <a:cubicBezTo>
                  <a:pt x="8068651" y="3853777"/>
                  <a:pt x="8070030" y="3863287"/>
                  <a:pt x="8070530" y="3866667"/>
                </a:cubicBezTo>
                <a:lnTo>
                  <a:pt x="8071444" y="3872773"/>
                </a:lnTo>
                <a:lnTo>
                  <a:pt x="8067657" y="3873802"/>
                </a:lnTo>
                <a:cubicBezTo>
                  <a:pt x="8048466" y="3879018"/>
                  <a:pt x="8026278" y="3888396"/>
                  <a:pt x="8007050" y="3899443"/>
                </a:cubicBezTo>
                <a:lnTo>
                  <a:pt x="8000761" y="3903026"/>
                </a:lnTo>
                <a:lnTo>
                  <a:pt x="8000278" y="3900500"/>
                </a:lnTo>
                <a:cubicBezTo>
                  <a:pt x="7999443" y="3895869"/>
                  <a:pt x="7999554" y="3892789"/>
                  <a:pt x="8000808" y="3885219"/>
                </a:cubicBezTo>
                <a:cubicBezTo>
                  <a:pt x="8002659" y="3873629"/>
                  <a:pt x="8002322" y="3870037"/>
                  <a:pt x="7998897" y="3864964"/>
                </a:cubicBezTo>
                <a:cubicBezTo>
                  <a:pt x="7995708" y="3860241"/>
                  <a:pt x="7991478" y="3857596"/>
                  <a:pt x="7985549" y="3856659"/>
                </a:cubicBezTo>
                <a:cubicBezTo>
                  <a:pt x="7977463" y="3855395"/>
                  <a:pt x="7967962" y="3858143"/>
                  <a:pt x="7958563" y="3864438"/>
                </a:cubicBezTo>
                <a:cubicBezTo>
                  <a:pt x="7949375" y="3870591"/>
                  <a:pt x="7943251" y="3878341"/>
                  <a:pt x="7941366" y="3886185"/>
                </a:cubicBezTo>
                <a:cubicBezTo>
                  <a:pt x="7939927" y="3892351"/>
                  <a:pt x="7941011" y="3897426"/>
                  <a:pt x="7944928" y="3902473"/>
                </a:cubicBezTo>
                <a:cubicBezTo>
                  <a:pt x="7948491" y="3907147"/>
                  <a:pt x="7951719" y="3908685"/>
                  <a:pt x="7963172" y="3911241"/>
                </a:cubicBezTo>
                <a:cubicBezTo>
                  <a:pt x="7966724" y="3912051"/>
                  <a:pt x="7971016" y="3913279"/>
                  <a:pt x="7972730" y="3914007"/>
                </a:cubicBezTo>
                <a:cubicBezTo>
                  <a:pt x="7975699" y="3915313"/>
                  <a:pt x="7979001" y="3917260"/>
                  <a:pt x="7978921" y="3917670"/>
                </a:cubicBezTo>
                <a:cubicBezTo>
                  <a:pt x="7978899" y="3917788"/>
                  <a:pt x="7976650" y="3919662"/>
                  <a:pt x="7973912" y="3921868"/>
                </a:cubicBezTo>
                <a:cubicBezTo>
                  <a:pt x="7957680" y="3934712"/>
                  <a:pt x="7942306" y="3950032"/>
                  <a:pt x="7930152" y="3965522"/>
                </a:cubicBezTo>
                <a:cubicBezTo>
                  <a:pt x="7928502" y="3967604"/>
                  <a:pt x="7927084" y="3969274"/>
                  <a:pt x="7927002" y="3969228"/>
                </a:cubicBezTo>
                <a:cubicBezTo>
                  <a:pt x="7926650" y="3969160"/>
                  <a:pt x="7898126" y="3952408"/>
                  <a:pt x="7887529" y="3946065"/>
                </a:cubicBezTo>
                <a:cubicBezTo>
                  <a:pt x="7861412" y="3930540"/>
                  <a:pt x="7857215" y="3927416"/>
                  <a:pt x="7852065" y="3919789"/>
                </a:cubicBezTo>
                <a:cubicBezTo>
                  <a:pt x="7848333" y="3914261"/>
                  <a:pt x="7846750" y="3909880"/>
                  <a:pt x="7844160" y="3897672"/>
                </a:cubicBezTo>
                <a:cubicBezTo>
                  <a:pt x="7842246" y="3888727"/>
                  <a:pt x="7841366" y="3886367"/>
                  <a:pt x="7838626" y="3882309"/>
                </a:cubicBezTo>
                <a:cubicBezTo>
                  <a:pt x="7836783" y="3879580"/>
                  <a:pt x="7835900" y="3878649"/>
                  <a:pt x="7833631" y="3877023"/>
                </a:cubicBezTo>
                <a:cubicBezTo>
                  <a:pt x="7821486" y="3868313"/>
                  <a:pt x="7807087" y="3870445"/>
                  <a:pt x="7793394" y="3883052"/>
                </a:cubicBezTo>
                <a:cubicBezTo>
                  <a:pt x="7782112" y="3893420"/>
                  <a:pt x="7774651" y="3906658"/>
                  <a:pt x="7772402" y="3920298"/>
                </a:cubicBezTo>
                <a:cubicBezTo>
                  <a:pt x="7771509" y="3925689"/>
                  <a:pt x="7771518" y="3929248"/>
                  <a:pt x="7772422" y="3933528"/>
                </a:cubicBezTo>
                <a:cubicBezTo>
                  <a:pt x="7775071" y="3945899"/>
                  <a:pt x="7787576" y="3954162"/>
                  <a:pt x="7801112" y="3952562"/>
                </a:cubicBezTo>
                <a:cubicBezTo>
                  <a:pt x="7803451" y="3952255"/>
                  <a:pt x="7808212" y="3951537"/>
                  <a:pt x="7811708" y="3950908"/>
                </a:cubicBezTo>
                <a:cubicBezTo>
                  <a:pt x="7820058" y="3949396"/>
                  <a:pt x="7824880" y="3949145"/>
                  <a:pt x="7830013" y="3949959"/>
                </a:cubicBezTo>
                <a:cubicBezTo>
                  <a:pt x="7840664" y="3951629"/>
                  <a:pt x="7845480" y="3954388"/>
                  <a:pt x="7872679" y="3974683"/>
                </a:cubicBezTo>
                <a:cubicBezTo>
                  <a:pt x="7874642" y="3976158"/>
                  <a:pt x="7879240" y="3979574"/>
                  <a:pt x="7882909" y="3982292"/>
                </a:cubicBezTo>
                <a:cubicBezTo>
                  <a:pt x="7886577" y="3985010"/>
                  <a:pt x="7893398" y="3990134"/>
                  <a:pt x="7898125" y="3993665"/>
                </a:cubicBezTo>
                <a:lnTo>
                  <a:pt x="7906721" y="4000137"/>
                </a:lnTo>
                <a:lnTo>
                  <a:pt x="7904810" y="4003566"/>
                </a:lnTo>
                <a:cubicBezTo>
                  <a:pt x="7895474" y="4020515"/>
                  <a:pt x="7886602" y="4042448"/>
                  <a:pt x="7881561" y="4061080"/>
                </a:cubicBezTo>
                <a:cubicBezTo>
                  <a:pt x="7880106" y="4066392"/>
                  <a:pt x="7879886" y="4066897"/>
                  <a:pt x="7879088" y="4066621"/>
                </a:cubicBezTo>
                <a:cubicBezTo>
                  <a:pt x="7877094" y="4065930"/>
                  <a:pt x="7873642" y="4062098"/>
                  <a:pt x="7868189" y="4054625"/>
                </a:cubicBezTo>
                <a:cubicBezTo>
                  <a:pt x="7865190" y="4050486"/>
                  <a:pt x="7862112" y="4046606"/>
                  <a:pt x="7861382" y="4045977"/>
                </a:cubicBezTo>
                <a:cubicBezTo>
                  <a:pt x="7858806" y="4043897"/>
                  <a:pt x="7855872" y="4042568"/>
                  <a:pt x="7852403" y="4041955"/>
                </a:cubicBezTo>
                <a:cubicBezTo>
                  <a:pt x="7843051" y="4040324"/>
                  <a:pt x="7835233" y="4044736"/>
                  <a:pt x="7829487" y="4054932"/>
                </a:cubicBezTo>
                <a:cubicBezTo>
                  <a:pt x="7820763" y="4070296"/>
                  <a:pt x="7820597" y="4091698"/>
                  <a:pt x="7829091" y="4100734"/>
                </a:cubicBezTo>
                <a:cubicBezTo>
                  <a:pt x="7834122" y="4106149"/>
                  <a:pt x="7842705" y="4108300"/>
                  <a:pt x="7849621" y="4105871"/>
                </a:cubicBezTo>
                <a:cubicBezTo>
                  <a:pt x="7851093" y="4105336"/>
                  <a:pt x="7854956" y="4103288"/>
                  <a:pt x="7859131" y="4100723"/>
                </a:cubicBezTo>
                <a:cubicBezTo>
                  <a:pt x="7865676" y="4096763"/>
                  <a:pt x="7869504" y="4094891"/>
                  <a:pt x="7872778" y="4094158"/>
                </a:cubicBezTo>
                <a:cubicBezTo>
                  <a:pt x="7873514" y="4093966"/>
                  <a:pt x="7874204" y="4093857"/>
                  <a:pt x="7874263" y="4093868"/>
                </a:cubicBezTo>
                <a:cubicBezTo>
                  <a:pt x="7874357" y="4093856"/>
                  <a:pt x="7874016" y="4097652"/>
                  <a:pt x="7873458" y="4102256"/>
                </a:cubicBezTo>
                <a:cubicBezTo>
                  <a:pt x="7871084" y="4122348"/>
                  <a:pt x="7871009" y="4143434"/>
                  <a:pt x="7873252" y="4164178"/>
                </a:cubicBezTo>
                <a:cubicBezTo>
                  <a:pt x="7873611" y="4167501"/>
                  <a:pt x="7873838" y="4170251"/>
                  <a:pt x="7873768" y="4170298"/>
                </a:cubicBezTo>
                <a:cubicBezTo>
                  <a:pt x="7873278" y="4170629"/>
                  <a:pt x="7827761" y="4182414"/>
                  <a:pt x="7815579" y="4185341"/>
                </a:cubicBezTo>
                <a:cubicBezTo>
                  <a:pt x="7796852" y="4189887"/>
                  <a:pt x="7790474" y="4190322"/>
                  <a:pt x="7781866" y="4187679"/>
                </a:cubicBezTo>
                <a:cubicBezTo>
                  <a:pt x="7776905" y="4186139"/>
                  <a:pt x="7773664" y="4184507"/>
                  <a:pt x="7765308" y="4179147"/>
                </a:cubicBezTo>
                <a:cubicBezTo>
                  <a:pt x="7761524" y="4176710"/>
                  <a:pt x="7757271" y="4174183"/>
                  <a:pt x="7755909" y="4173523"/>
                </a:cubicBezTo>
                <a:cubicBezTo>
                  <a:pt x="7752458" y="4171881"/>
                  <a:pt x="7746375" y="4170792"/>
                  <a:pt x="7742865" y="4171176"/>
                </a:cubicBezTo>
                <a:cubicBezTo>
                  <a:pt x="7736840" y="4171831"/>
                  <a:pt x="7730245" y="4175113"/>
                  <a:pt x="7726547" y="4179290"/>
                </a:cubicBezTo>
                <a:cubicBezTo>
                  <a:pt x="7716987" y="4190023"/>
                  <a:pt x="7715161" y="4211681"/>
                  <a:pt x="7722138" y="4231367"/>
                </a:cubicBezTo>
                <a:cubicBezTo>
                  <a:pt x="7723591" y="4235480"/>
                  <a:pt x="7724336" y="4236963"/>
                  <a:pt x="7727693" y="4242235"/>
                </a:cubicBezTo>
                <a:cubicBezTo>
                  <a:pt x="7732231" y="4249409"/>
                  <a:pt x="7734623" y="4251970"/>
                  <a:pt x="7739474" y="4254857"/>
                </a:cubicBezTo>
                <a:cubicBezTo>
                  <a:pt x="7745290" y="4258266"/>
                  <a:pt x="7753817" y="4258977"/>
                  <a:pt x="7760663" y="4256596"/>
                </a:cubicBezTo>
                <a:cubicBezTo>
                  <a:pt x="7763922" y="4255465"/>
                  <a:pt x="7768843" y="4252041"/>
                  <a:pt x="7771482" y="4249087"/>
                </a:cubicBezTo>
                <a:cubicBezTo>
                  <a:pt x="7772692" y="4247711"/>
                  <a:pt x="7775444" y="4244018"/>
                  <a:pt x="7777673" y="4240832"/>
                </a:cubicBezTo>
                <a:cubicBezTo>
                  <a:pt x="7786007" y="4228737"/>
                  <a:pt x="7791096" y="4224130"/>
                  <a:pt x="7800030" y="4220390"/>
                </a:cubicBezTo>
                <a:cubicBezTo>
                  <a:pt x="7806709" y="4217612"/>
                  <a:pt x="7813329" y="4216402"/>
                  <a:pt x="7853811" y="4210513"/>
                </a:cubicBezTo>
                <a:cubicBezTo>
                  <a:pt x="7862105" y="4209294"/>
                  <a:pt x="7871708" y="4207903"/>
                  <a:pt x="7875217" y="4207368"/>
                </a:cubicBezTo>
                <a:lnTo>
                  <a:pt x="7881510" y="4206430"/>
                </a:lnTo>
                <a:lnTo>
                  <a:pt x="7882168" y="4208838"/>
                </a:lnTo>
                <a:cubicBezTo>
                  <a:pt x="7886825" y="4226220"/>
                  <a:pt x="7896631" y="4249192"/>
                  <a:pt x="7907573" y="4268340"/>
                </a:cubicBezTo>
                <a:cubicBezTo>
                  <a:pt x="7909679" y="4272063"/>
                  <a:pt x="7910722" y="4274211"/>
                  <a:pt x="7910477" y="4274376"/>
                </a:cubicBezTo>
                <a:cubicBezTo>
                  <a:pt x="7909183" y="4275250"/>
                  <a:pt x="7901876" y="4274988"/>
                  <a:pt x="7894975" y="4273893"/>
                </a:cubicBezTo>
                <a:cubicBezTo>
                  <a:pt x="7882869" y="4271879"/>
                  <a:pt x="7879897" y="4272154"/>
                  <a:pt x="7874766" y="4275567"/>
                </a:cubicBezTo>
                <a:cubicBezTo>
                  <a:pt x="7869624" y="4279039"/>
                  <a:pt x="7867362" y="4282552"/>
                  <a:pt x="7866334" y="4288799"/>
                </a:cubicBezTo>
                <a:cubicBezTo>
                  <a:pt x="7865656" y="4292924"/>
                  <a:pt x="7865899" y="4296376"/>
                  <a:pt x="7867262" y="4301262"/>
                </a:cubicBezTo>
                <a:cubicBezTo>
                  <a:pt x="7872142" y="4318748"/>
                  <a:pt x="7887816" y="4334193"/>
                  <a:pt x="7900634" y="4334095"/>
                </a:cubicBezTo>
                <a:cubicBezTo>
                  <a:pt x="7904896" y="4334070"/>
                  <a:pt x="7907233" y="4333308"/>
                  <a:pt x="7911045" y="4330733"/>
                </a:cubicBezTo>
                <a:cubicBezTo>
                  <a:pt x="7916572" y="4327001"/>
                  <a:pt x="7918356" y="4323760"/>
                  <a:pt x="7920496" y="4313503"/>
                </a:cubicBezTo>
                <a:cubicBezTo>
                  <a:pt x="7922090" y="4305908"/>
                  <a:pt x="7923170" y="4302377"/>
                  <a:pt x="7924942" y="4299194"/>
                </a:cubicBezTo>
                <a:lnTo>
                  <a:pt x="7926286" y="4296810"/>
                </a:lnTo>
                <a:lnTo>
                  <a:pt x="7927713" y="4298546"/>
                </a:lnTo>
                <a:cubicBezTo>
                  <a:pt x="7928479" y="4299455"/>
                  <a:pt x="7931180" y="4302776"/>
                  <a:pt x="7933691" y="4305817"/>
                </a:cubicBezTo>
                <a:cubicBezTo>
                  <a:pt x="7944977" y="4319589"/>
                  <a:pt x="7959978" y="4334266"/>
                  <a:pt x="7974069" y="4345330"/>
                </a:cubicBezTo>
                <a:cubicBezTo>
                  <a:pt x="7976786" y="4347468"/>
                  <a:pt x="7979126" y="4349351"/>
                  <a:pt x="7979245" y="4349526"/>
                </a:cubicBezTo>
                <a:cubicBezTo>
                  <a:pt x="7979386" y="4349736"/>
                  <a:pt x="7977846" y="4352660"/>
                  <a:pt x="7975888" y="4356019"/>
                </a:cubicBezTo>
                <a:cubicBezTo>
                  <a:pt x="7941595" y="4414674"/>
                  <a:pt x="7939935" y="4417119"/>
                  <a:pt x="7930595" y="4423426"/>
                </a:cubicBezTo>
                <a:cubicBezTo>
                  <a:pt x="7924544" y="4427512"/>
                  <a:pt x="7921366" y="4428689"/>
                  <a:pt x="7909908" y="4431179"/>
                </a:cubicBezTo>
                <a:cubicBezTo>
                  <a:pt x="7895188" y="4434344"/>
                  <a:pt x="7890777" y="4436863"/>
                  <a:pt x="7886280" y="4444534"/>
                </a:cubicBezTo>
                <a:cubicBezTo>
                  <a:pt x="7882225" y="4451500"/>
                  <a:pt x="7881518" y="4458751"/>
                  <a:pt x="7884059" y="4466662"/>
                </a:cubicBezTo>
                <a:cubicBezTo>
                  <a:pt x="7885609" y="4471372"/>
                  <a:pt x="7891703" y="4480398"/>
                  <a:pt x="7896389" y="4484925"/>
                </a:cubicBezTo>
                <a:cubicBezTo>
                  <a:pt x="7910211" y="4498156"/>
                  <a:pt x="7928741" y="4505612"/>
                  <a:pt x="7942379" y="4503484"/>
                </a:cubicBezTo>
                <a:cubicBezTo>
                  <a:pt x="7946683" y="4502768"/>
                  <a:pt x="7949404" y="4501745"/>
                  <a:pt x="7952623" y="4499572"/>
                </a:cubicBezTo>
                <a:cubicBezTo>
                  <a:pt x="7958814" y="4495392"/>
                  <a:pt x="7963332" y="4487299"/>
                  <a:pt x="7963638" y="4479758"/>
                </a:cubicBezTo>
                <a:cubicBezTo>
                  <a:pt x="7963768" y="4475952"/>
                  <a:pt x="7963459" y="4473156"/>
                  <a:pt x="7961850" y="4464361"/>
                </a:cubicBezTo>
                <a:cubicBezTo>
                  <a:pt x="7960360" y="4456046"/>
                  <a:pt x="7960106" y="4452652"/>
                  <a:pt x="7960522" y="4447685"/>
                </a:cubicBezTo>
                <a:cubicBezTo>
                  <a:pt x="7961110" y="4440259"/>
                  <a:pt x="7964006" y="4433159"/>
                  <a:pt x="7969891" y="4424602"/>
                </a:cubicBezTo>
                <a:cubicBezTo>
                  <a:pt x="7973617" y="4419183"/>
                  <a:pt x="7980874" y="4409190"/>
                  <a:pt x="7986357" y="4401923"/>
                </a:cubicBezTo>
                <a:cubicBezTo>
                  <a:pt x="7989110" y="4398231"/>
                  <a:pt x="7994604" y="4390905"/>
                  <a:pt x="8005487" y="4376324"/>
                </a:cubicBezTo>
                <a:cubicBezTo>
                  <a:pt x="8008042" y="4372867"/>
                  <a:pt x="8010389" y="4370009"/>
                  <a:pt x="8010647" y="4369937"/>
                </a:cubicBezTo>
                <a:cubicBezTo>
                  <a:pt x="8010904" y="4369866"/>
                  <a:pt x="8013334" y="4370975"/>
                  <a:pt x="8015977" y="4372400"/>
                </a:cubicBezTo>
                <a:cubicBezTo>
                  <a:pt x="8032066" y="4380993"/>
                  <a:pt x="8052448" y="4388930"/>
                  <a:pt x="8071584" y="4394040"/>
                </a:cubicBezTo>
                <a:lnTo>
                  <a:pt x="8076989" y="4395484"/>
                </a:lnTo>
                <a:lnTo>
                  <a:pt x="8075945" y="4397106"/>
                </a:lnTo>
                <a:cubicBezTo>
                  <a:pt x="8073591" y="4400784"/>
                  <a:pt x="8071821" y="4402386"/>
                  <a:pt x="8063894" y="4408145"/>
                </a:cubicBezTo>
                <a:cubicBezTo>
                  <a:pt x="8053555" y="4415687"/>
                  <a:pt x="8051835" y="4417816"/>
                  <a:pt x="8050761" y="4424296"/>
                </a:cubicBezTo>
                <a:cubicBezTo>
                  <a:pt x="8049213" y="4433695"/>
                  <a:pt x="8053107" y="4440896"/>
                  <a:pt x="8063000" y="4446798"/>
                </a:cubicBezTo>
                <a:cubicBezTo>
                  <a:pt x="8068145" y="4449894"/>
                  <a:pt x="8073143" y="4451714"/>
                  <a:pt x="8079695" y="4453046"/>
                </a:cubicBezTo>
                <a:cubicBezTo>
                  <a:pt x="8090971" y="4455263"/>
                  <a:pt x="8100890" y="4453965"/>
                  <a:pt x="8107642" y="4449406"/>
                </a:cubicBezTo>
                <a:cubicBezTo>
                  <a:pt x="8112259" y="4446289"/>
                  <a:pt x="8114544" y="4442658"/>
                  <a:pt x="8115447" y="4436905"/>
                </a:cubicBezTo>
                <a:cubicBezTo>
                  <a:pt x="8116408" y="4431162"/>
                  <a:pt x="8115092" y="4426346"/>
                  <a:pt x="8110969" y="4420165"/>
                </a:cubicBezTo>
                <a:cubicBezTo>
                  <a:pt x="8107473" y="4414987"/>
                  <a:pt x="8104442" y="4409140"/>
                  <a:pt x="8103378" y="4405528"/>
                </a:cubicBezTo>
                <a:cubicBezTo>
                  <a:pt x="8101813" y="4400269"/>
                  <a:pt x="8101743" y="4400316"/>
                  <a:pt x="8106664" y="4400966"/>
                </a:cubicBezTo>
                <a:cubicBezTo>
                  <a:pt x="8127917" y="4403782"/>
                  <a:pt x="8152573" y="4403943"/>
                  <a:pt x="8172519" y="4401427"/>
                </a:cubicBezTo>
                <a:cubicBezTo>
                  <a:pt x="8175946" y="4400997"/>
                  <a:pt x="8178872" y="4400804"/>
                  <a:pt x="8179014" y="4401014"/>
                </a:cubicBezTo>
                <a:cubicBezTo>
                  <a:pt x="8179321" y="4401470"/>
                  <a:pt x="8184613" y="4421376"/>
                  <a:pt x="8189466" y="4440256"/>
                </a:cubicBezTo>
                <a:cubicBezTo>
                  <a:pt x="8198981" y="4477279"/>
                  <a:pt x="8199929" y="4483057"/>
                  <a:pt x="8198087" y="4492398"/>
                </a:cubicBezTo>
                <a:cubicBezTo>
                  <a:pt x="8196756" y="4498951"/>
                  <a:pt x="8194803" y="4503224"/>
                  <a:pt x="8188897" y="4512202"/>
                </a:cubicBezTo>
                <a:cubicBezTo>
                  <a:pt x="8183642" y="4520182"/>
                  <a:pt x="8182184" y="4523153"/>
                  <a:pt x="8181265" y="4528052"/>
                </a:cubicBezTo>
                <a:cubicBezTo>
                  <a:pt x="8179889" y="4534991"/>
                  <a:pt x="8181070" y="4540662"/>
                  <a:pt x="8185204" y="4546785"/>
                </a:cubicBezTo>
                <a:cubicBezTo>
                  <a:pt x="8189232" y="4552826"/>
                  <a:pt x="8195401" y="4556606"/>
                  <a:pt x="8204333" y="4558522"/>
                </a:cubicBezTo>
                <a:cubicBezTo>
                  <a:pt x="8217883" y="4561393"/>
                  <a:pt x="8233465" y="4559429"/>
                  <a:pt x="8247043" y="4553064"/>
                </a:cubicBezTo>
                <a:close/>
                <a:moveTo>
                  <a:pt x="1654207" y="5945275"/>
                </a:moveTo>
                <a:cubicBezTo>
                  <a:pt x="1702147" y="5937456"/>
                  <a:pt x="1726300" y="5924099"/>
                  <a:pt x="1748455" y="5893253"/>
                </a:cubicBezTo>
                <a:cubicBezTo>
                  <a:pt x="1767709" y="5866510"/>
                  <a:pt x="1774613" y="5836675"/>
                  <a:pt x="1769074" y="5804367"/>
                </a:cubicBezTo>
                <a:cubicBezTo>
                  <a:pt x="1765636" y="5784320"/>
                  <a:pt x="1758517" y="5768511"/>
                  <a:pt x="1735386" y="5729402"/>
                </a:cubicBezTo>
                <a:cubicBezTo>
                  <a:pt x="1712877" y="5691588"/>
                  <a:pt x="1706286" y="5677691"/>
                  <a:pt x="1698935" y="5653507"/>
                </a:cubicBezTo>
                <a:cubicBezTo>
                  <a:pt x="1689603" y="5622449"/>
                  <a:pt x="1689502" y="5586804"/>
                  <a:pt x="1698729" y="5547155"/>
                </a:cubicBezTo>
                <a:cubicBezTo>
                  <a:pt x="1704199" y="5522976"/>
                  <a:pt x="1726029" y="5443500"/>
                  <a:pt x="1753180" y="5349487"/>
                </a:cubicBezTo>
                <a:cubicBezTo>
                  <a:pt x="1764360" y="5310705"/>
                  <a:pt x="1778030" y="5263082"/>
                  <a:pt x="1783522" y="5243708"/>
                </a:cubicBezTo>
                <a:cubicBezTo>
                  <a:pt x="1789176" y="5224106"/>
                  <a:pt x="1794847" y="5208107"/>
                  <a:pt x="1796014" y="5207907"/>
                </a:cubicBezTo>
                <a:cubicBezTo>
                  <a:pt x="1797376" y="5207674"/>
                  <a:pt x="1807574" y="5208730"/>
                  <a:pt x="1818617" y="5210042"/>
                </a:cubicBezTo>
                <a:cubicBezTo>
                  <a:pt x="1913296" y="5222459"/>
                  <a:pt x="2026391" y="5223102"/>
                  <a:pt x="2119596" y="5211730"/>
                </a:cubicBezTo>
                <a:lnTo>
                  <a:pt x="2147463" y="5208354"/>
                </a:lnTo>
                <a:lnTo>
                  <a:pt x="2144800" y="5222033"/>
                </a:lnTo>
                <a:cubicBezTo>
                  <a:pt x="2141031" y="5242114"/>
                  <a:pt x="2132354" y="5260432"/>
                  <a:pt x="2112755" y="5289838"/>
                </a:cubicBezTo>
                <a:cubicBezTo>
                  <a:pt x="2103181" y="5304102"/>
                  <a:pt x="2092551" y="5321552"/>
                  <a:pt x="2088948" y="5328581"/>
                </a:cubicBezTo>
                <a:cubicBezTo>
                  <a:pt x="2073994" y="5358192"/>
                  <a:pt x="2078193" y="5395539"/>
                  <a:pt x="2099679" y="5422710"/>
                </a:cubicBezTo>
                <a:cubicBezTo>
                  <a:pt x="2116822" y="5444414"/>
                  <a:pt x="2153024" y="5460446"/>
                  <a:pt x="2192025" y="5463576"/>
                </a:cubicBezTo>
                <a:cubicBezTo>
                  <a:pt x="2280966" y="5470565"/>
                  <a:pt x="2365590" y="5429008"/>
                  <a:pt x="2383329" y="5370068"/>
                </a:cubicBezTo>
                <a:cubicBezTo>
                  <a:pt x="2387865" y="5354463"/>
                  <a:pt x="2387893" y="5353457"/>
                  <a:pt x="2384323" y="5332632"/>
                </a:cubicBezTo>
                <a:cubicBezTo>
                  <a:pt x="2378483" y="5298572"/>
                  <a:pt x="2370903" y="5288251"/>
                  <a:pt x="2326081" y="5254663"/>
                </a:cubicBezTo>
                <a:cubicBezTo>
                  <a:pt x="2310935" y="5243436"/>
                  <a:pt x="2295292" y="5230491"/>
                  <a:pt x="2291184" y="5226387"/>
                </a:cubicBezTo>
                <a:cubicBezTo>
                  <a:pt x="2282704" y="5217823"/>
                  <a:pt x="2265389" y="5193945"/>
                  <a:pt x="2264755" y="5190247"/>
                </a:cubicBezTo>
                <a:cubicBezTo>
                  <a:pt x="2264221" y="5187132"/>
                  <a:pt x="2267429" y="5185981"/>
                  <a:pt x="2300628" y="5177485"/>
                </a:cubicBezTo>
                <a:cubicBezTo>
                  <a:pt x="2379738" y="5157509"/>
                  <a:pt x="2470950" y="5122836"/>
                  <a:pt x="2549837" y="5082863"/>
                </a:cubicBezTo>
                <a:lnTo>
                  <a:pt x="2578203" y="5068383"/>
                </a:lnTo>
                <a:lnTo>
                  <a:pt x="2586244" y="5080228"/>
                </a:lnTo>
                <a:cubicBezTo>
                  <a:pt x="2590560" y="5086700"/>
                  <a:pt x="2614053" y="5119737"/>
                  <a:pt x="2638103" y="5153681"/>
                </a:cubicBezTo>
                <a:cubicBezTo>
                  <a:pt x="2761743" y="5326823"/>
                  <a:pt x="2795875" y="5378672"/>
                  <a:pt x="2806896" y="5410241"/>
                </a:cubicBezTo>
                <a:cubicBezTo>
                  <a:pt x="2822061" y="5453121"/>
                  <a:pt x="2822313" y="5479124"/>
                  <a:pt x="2808789" y="5543952"/>
                </a:cubicBezTo>
                <a:cubicBezTo>
                  <a:pt x="2804280" y="5565562"/>
                  <a:pt x="2799949" y="5590547"/>
                  <a:pt x="2799277" y="5599478"/>
                </a:cubicBezTo>
                <a:cubicBezTo>
                  <a:pt x="2794811" y="5657544"/>
                  <a:pt x="2837133" y="5711596"/>
                  <a:pt x="2895904" y="5722556"/>
                </a:cubicBezTo>
                <a:cubicBezTo>
                  <a:pt x="2960459" y="5734528"/>
                  <a:pt x="3054334" y="5700200"/>
                  <a:pt x="3116027" y="5641738"/>
                </a:cubicBezTo>
                <a:cubicBezTo>
                  <a:pt x="3177949" y="5583436"/>
                  <a:pt x="3198118" y="5523479"/>
                  <a:pt x="3174072" y="5469700"/>
                </a:cubicBezTo>
                <a:cubicBezTo>
                  <a:pt x="3165509" y="5450132"/>
                  <a:pt x="3153820" y="5435707"/>
                  <a:pt x="3136133" y="5422511"/>
                </a:cubicBezTo>
                <a:cubicBezTo>
                  <a:pt x="3118184" y="5408959"/>
                  <a:pt x="3098311" y="5400546"/>
                  <a:pt x="3064255" y="5392360"/>
                </a:cubicBezTo>
                <a:cubicBezTo>
                  <a:pt x="2995490" y="5375701"/>
                  <a:pt x="2964976" y="5361298"/>
                  <a:pt x="2936795" y="5332471"/>
                </a:cubicBezTo>
                <a:cubicBezTo>
                  <a:pt x="2910311" y="5305356"/>
                  <a:pt x="2899778" y="5288329"/>
                  <a:pt x="2810607" y="5128110"/>
                </a:cubicBezTo>
                <a:cubicBezTo>
                  <a:pt x="2750307" y="5019440"/>
                  <a:pt x="2726796" y="4975787"/>
                  <a:pt x="2727662" y="4973835"/>
                </a:cubicBezTo>
                <a:cubicBezTo>
                  <a:pt x="2728079" y="4972762"/>
                  <a:pt x="2735614" y="4966461"/>
                  <a:pt x="2744348" y="4960156"/>
                </a:cubicBezTo>
                <a:cubicBezTo>
                  <a:pt x="2810144" y="4911609"/>
                  <a:pt x="2898426" y="4825948"/>
                  <a:pt x="2953224" y="4757648"/>
                </a:cubicBezTo>
                <a:cubicBezTo>
                  <a:pt x="2960645" y="4748361"/>
                  <a:pt x="2967134" y="4740638"/>
                  <a:pt x="2967523" y="4740571"/>
                </a:cubicBezTo>
                <a:cubicBezTo>
                  <a:pt x="2967912" y="4740504"/>
                  <a:pt x="2971504" y="4745097"/>
                  <a:pt x="2975297" y="4750858"/>
                </a:cubicBezTo>
                <a:cubicBezTo>
                  <a:pt x="2988469" y="4770438"/>
                  <a:pt x="2992056" y="4780842"/>
                  <a:pt x="3001917" y="4827837"/>
                </a:cubicBezTo>
                <a:cubicBezTo>
                  <a:pt x="3014136" y="4886249"/>
                  <a:pt x="3018885" y="4895252"/>
                  <a:pt x="3046532" y="4913953"/>
                </a:cubicBezTo>
                <a:cubicBezTo>
                  <a:pt x="3066460" y="4927366"/>
                  <a:pt x="3083813" y="4931602"/>
                  <a:pt x="3106360" y="4928739"/>
                </a:cubicBezTo>
                <a:cubicBezTo>
                  <a:pt x="3127544" y="4926108"/>
                  <a:pt x="3143874" y="4919702"/>
                  <a:pt x="3163029" y="4906400"/>
                </a:cubicBezTo>
                <a:cubicBezTo>
                  <a:pt x="3232367" y="4858648"/>
                  <a:pt x="3277144" y="4764618"/>
                  <a:pt x="3257724" y="4707441"/>
                </a:cubicBezTo>
                <a:cubicBezTo>
                  <a:pt x="3251373" y="4689096"/>
                  <a:pt x="3241804" y="4676512"/>
                  <a:pt x="3224478" y="4664256"/>
                </a:cubicBezTo>
                <a:cubicBezTo>
                  <a:pt x="3208941" y="4653096"/>
                  <a:pt x="3193917" y="4647257"/>
                  <a:pt x="3178722" y="4646256"/>
                </a:cubicBezTo>
                <a:cubicBezTo>
                  <a:pt x="3173851" y="4645889"/>
                  <a:pt x="3153117" y="4647641"/>
                  <a:pt x="3132517" y="4650172"/>
                </a:cubicBezTo>
                <a:cubicBezTo>
                  <a:pt x="3111917" y="4652702"/>
                  <a:pt x="3088780" y="4654465"/>
                  <a:pt x="3080924" y="4654209"/>
                </a:cubicBezTo>
                <a:cubicBezTo>
                  <a:pt x="3065600" y="4653631"/>
                  <a:pt x="3040129" y="4648782"/>
                  <a:pt x="3037648" y="4646002"/>
                </a:cubicBezTo>
                <a:cubicBezTo>
                  <a:pt x="3036898" y="4645129"/>
                  <a:pt x="3041368" y="4636148"/>
                  <a:pt x="3047845" y="4626021"/>
                </a:cubicBezTo>
                <a:cubicBezTo>
                  <a:pt x="3101073" y="4541562"/>
                  <a:pt x="3143398" y="4450759"/>
                  <a:pt x="3180251" y="4342059"/>
                </a:cubicBezTo>
                <a:lnTo>
                  <a:pt x="3185472" y="4326939"/>
                </a:lnTo>
                <a:lnTo>
                  <a:pt x="3266912" y="4340423"/>
                </a:lnTo>
                <a:cubicBezTo>
                  <a:pt x="3405724" y="4363706"/>
                  <a:pt x="3509101" y="4382445"/>
                  <a:pt x="3540232" y="4389930"/>
                </a:cubicBezTo>
                <a:cubicBezTo>
                  <a:pt x="3582023" y="4399994"/>
                  <a:pt x="3612933" y="4415531"/>
                  <a:pt x="3636638" y="4438114"/>
                </a:cubicBezTo>
                <a:cubicBezTo>
                  <a:pt x="3652975" y="4453946"/>
                  <a:pt x="3665908" y="4470962"/>
                  <a:pt x="3690203" y="4508669"/>
                </a:cubicBezTo>
                <a:cubicBezTo>
                  <a:pt x="3724929" y="4562821"/>
                  <a:pt x="3750234" y="4580721"/>
                  <a:pt x="3797968" y="4584558"/>
                </a:cubicBezTo>
                <a:cubicBezTo>
                  <a:pt x="3846904" y="4588389"/>
                  <a:pt x="3892958" y="4559055"/>
                  <a:pt x="3925677" y="4503357"/>
                </a:cubicBezTo>
                <a:cubicBezTo>
                  <a:pt x="3954787" y="4453486"/>
                  <a:pt x="3970782" y="4396047"/>
                  <a:pt x="3971072" y="4340500"/>
                </a:cubicBezTo>
                <a:cubicBezTo>
                  <a:pt x="3971027" y="4316866"/>
                  <a:pt x="3963552" y="4273269"/>
                  <a:pt x="3956362" y="4255870"/>
                </a:cubicBezTo>
                <a:cubicBezTo>
                  <a:pt x="3938962" y="4213974"/>
                  <a:pt x="3903809" y="4186543"/>
                  <a:pt x="3860611" y="4181127"/>
                </a:cubicBezTo>
                <a:cubicBezTo>
                  <a:pt x="3826021" y="4176839"/>
                  <a:pt x="3804692" y="4183302"/>
                  <a:pt x="3752706" y="4214254"/>
                </a:cubicBezTo>
                <a:cubicBezTo>
                  <a:pt x="3705446" y="4242393"/>
                  <a:pt x="3694270" y="4247314"/>
                  <a:pt x="3663756" y="4253948"/>
                </a:cubicBezTo>
                <a:cubicBezTo>
                  <a:pt x="3622995" y="4262740"/>
                  <a:pt x="3597796" y="4260650"/>
                  <a:pt x="3533802" y="4243773"/>
                </a:cubicBezTo>
                <a:cubicBezTo>
                  <a:pt x="3487619" y="4231456"/>
                  <a:pt x="3228827" y="4158021"/>
                  <a:pt x="3225735" y="4156348"/>
                </a:cubicBezTo>
                <a:cubicBezTo>
                  <a:pt x="3225279" y="4156025"/>
                  <a:pt x="3226774" y="4142546"/>
                  <a:pt x="3229037" y="4126530"/>
                </a:cubicBezTo>
                <a:cubicBezTo>
                  <a:pt x="3242543" y="4030049"/>
                  <a:pt x="3243976" y="3913399"/>
                  <a:pt x="3232623" y="3817974"/>
                </a:cubicBezTo>
                <a:cubicBezTo>
                  <a:pt x="3229108" y="3788123"/>
                  <a:pt x="3227428" y="3790014"/>
                  <a:pt x="3251154" y="3796364"/>
                </a:cubicBezTo>
                <a:cubicBezTo>
                  <a:pt x="3270687" y="3801630"/>
                  <a:pt x="3281230" y="3807035"/>
                  <a:pt x="3314509" y="3829379"/>
                </a:cubicBezTo>
                <a:cubicBezTo>
                  <a:pt x="3331018" y="3840372"/>
                  <a:pt x="3349733" y="3851388"/>
                  <a:pt x="3355978" y="3853923"/>
                </a:cubicBezTo>
                <a:cubicBezTo>
                  <a:pt x="3393733" y="3868487"/>
                  <a:pt x="3435088" y="3854985"/>
                  <a:pt x="3459140" y="3820007"/>
                </a:cubicBezTo>
                <a:cubicBezTo>
                  <a:pt x="3497346" y="3764771"/>
                  <a:pt x="3488156" y="3652747"/>
                  <a:pt x="3440246" y="3590637"/>
                </a:cubicBezTo>
                <a:cubicBezTo>
                  <a:pt x="3428391" y="3575239"/>
                  <a:pt x="3405560" y="3558918"/>
                  <a:pt x="3389729" y="3554219"/>
                </a:cubicBezTo>
                <a:cubicBezTo>
                  <a:pt x="3373509" y="3549587"/>
                  <a:pt x="3354327" y="3549871"/>
                  <a:pt x="3337247" y="3555405"/>
                </a:cubicBezTo>
                <a:cubicBezTo>
                  <a:pt x="3313716" y="3563045"/>
                  <a:pt x="3302630" y="3573161"/>
                  <a:pt x="3270567" y="3616325"/>
                </a:cubicBezTo>
                <a:cubicBezTo>
                  <a:pt x="3260469" y="3629876"/>
                  <a:pt x="3248400" y="3644769"/>
                  <a:pt x="3243941" y="3649140"/>
                </a:cubicBezTo>
                <a:cubicBezTo>
                  <a:pt x="3235862" y="3656936"/>
                  <a:pt x="3214478" y="3672424"/>
                  <a:pt x="3210781" y="3673058"/>
                </a:cubicBezTo>
                <a:cubicBezTo>
                  <a:pt x="3208640" y="3673425"/>
                  <a:pt x="3206827" y="3667524"/>
                  <a:pt x="3197406" y="3631273"/>
                </a:cubicBezTo>
                <a:cubicBezTo>
                  <a:pt x="3184776" y="3582148"/>
                  <a:pt x="3164239" y="3521958"/>
                  <a:pt x="3142768" y="3470342"/>
                </a:cubicBezTo>
                <a:cubicBezTo>
                  <a:pt x="3131836" y="3443967"/>
                  <a:pt x="3107213" y="3391489"/>
                  <a:pt x="3099060" y="3376658"/>
                </a:cubicBezTo>
                <a:lnTo>
                  <a:pt x="3095001" y="3369340"/>
                </a:lnTo>
                <a:lnTo>
                  <a:pt x="3120172" y="3351400"/>
                </a:lnTo>
                <a:cubicBezTo>
                  <a:pt x="3167436" y="3317451"/>
                  <a:pt x="3261456" y="3251242"/>
                  <a:pt x="3303518" y="3221991"/>
                </a:cubicBezTo>
                <a:cubicBezTo>
                  <a:pt x="3383014" y="3166888"/>
                  <a:pt x="3411532" y="3149776"/>
                  <a:pt x="3437108" y="3142386"/>
                </a:cubicBezTo>
                <a:cubicBezTo>
                  <a:pt x="3443430" y="3140701"/>
                  <a:pt x="3451632" y="3138293"/>
                  <a:pt x="3455229" y="3137075"/>
                </a:cubicBezTo>
                <a:cubicBezTo>
                  <a:pt x="3465504" y="3133911"/>
                  <a:pt x="3499321" y="3132520"/>
                  <a:pt x="3517508" y="3134611"/>
                </a:cubicBezTo>
                <a:cubicBezTo>
                  <a:pt x="3526699" y="3135639"/>
                  <a:pt x="3549669" y="3139916"/>
                  <a:pt x="3568579" y="3143886"/>
                </a:cubicBezTo>
                <a:cubicBezTo>
                  <a:pt x="3587522" y="3148051"/>
                  <a:pt x="3609647" y="3152071"/>
                  <a:pt x="3617960" y="3152649"/>
                </a:cubicBezTo>
                <a:cubicBezTo>
                  <a:pt x="3659623" y="3156125"/>
                  <a:pt x="3696252" y="3138424"/>
                  <a:pt x="3721955" y="3102562"/>
                </a:cubicBezTo>
                <a:cubicBezTo>
                  <a:pt x="3743305" y="3072855"/>
                  <a:pt x="3749508" y="3038934"/>
                  <a:pt x="3741966" y="2994947"/>
                </a:cubicBezTo>
                <a:cubicBezTo>
                  <a:pt x="3728317" y="2915344"/>
                  <a:pt x="3677537" y="2836497"/>
                  <a:pt x="3613003" y="2794268"/>
                </a:cubicBezTo>
                <a:cubicBezTo>
                  <a:pt x="3576277" y="2770512"/>
                  <a:pt x="3542093" y="2762750"/>
                  <a:pt x="3508470" y="2771119"/>
                </a:cubicBezTo>
                <a:cubicBezTo>
                  <a:pt x="3480620" y="2778098"/>
                  <a:pt x="3452637" y="2798323"/>
                  <a:pt x="3436975" y="2822646"/>
                </a:cubicBezTo>
                <a:cubicBezTo>
                  <a:pt x="3425761" y="2840197"/>
                  <a:pt x="3421241" y="2852392"/>
                  <a:pt x="3409478" y="2898286"/>
                </a:cubicBezTo>
                <a:cubicBezTo>
                  <a:pt x="3396409" y="2949413"/>
                  <a:pt x="3389604" y="2965806"/>
                  <a:pt x="3370544" y="2992515"/>
                </a:cubicBezTo>
                <a:cubicBezTo>
                  <a:pt x="3345359" y="3027889"/>
                  <a:pt x="3329313" y="3039455"/>
                  <a:pt x="3226068" y="3097428"/>
                </a:cubicBezTo>
                <a:cubicBezTo>
                  <a:pt x="3146588" y="3142111"/>
                  <a:pt x="3006753" y="3219180"/>
                  <a:pt x="3004612" y="3219547"/>
                </a:cubicBezTo>
                <a:cubicBezTo>
                  <a:pt x="3003639" y="3219714"/>
                  <a:pt x="2998451" y="3213992"/>
                  <a:pt x="2993258" y="3207069"/>
                </a:cubicBezTo>
                <a:cubicBezTo>
                  <a:pt x="2939225" y="3133788"/>
                  <a:pt x="2866478" y="3056504"/>
                  <a:pt x="2796966" y="2998099"/>
                </a:cubicBezTo>
                <a:cubicBezTo>
                  <a:pt x="2783115" y="2986248"/>
                  <a:pt x="2769069" y="2974432"/>
                  <a:pt x="2766006" y="2971751"/>
                </a:cubicBezTo>
                <a:lnTo>
                  <a:pt x="2760367" y="2966908"/>
                </a:lnTo>
                <a:lnTo>
                  <a:pt x="2768813" y="2961253"/>
                </a:lnTo>
                <a:cubicBezTo>
                  <a:pt x="2783764" y="2951476"/>
                  <a:pt x="2800811" y="2945748"/>
                  <a:pt x="2839176" y="2938168"/>
                </a:cubicBezTo>
                <a:cubicBezTo>
                  <a:pt x="2881433" y="2929921"/>
                  <a:pt x="2894883" y="2925411"/>
                  <a:pt x="2907338" y="2916264"/>
                </a:cubicBezTo>
                <a:cubicBezTo>
                  <a:pt x="2926519" y="2901955"/>
                  <a:pt x="2941958" y="2871660"/>
                  <a:pt x="2942652" y="2846496"/>
                </a:cubicBezTo>
                <a:cubicBezTo>
                  <a:pt x="2944734" y="2785032"/>
                  <a:pt x="2871202" y="2706680"/>
                  <a:pt x="2789716" y="2683587"/>
                </a:cubicBezTo>
                <a:cubicBezTo>
                  <a:pt x="2764005" y="2676174"/>
                  <a:pt x="2751016" y="2675195"/>
                  <a:pt x="2730616" y="2678894"/>
                </a:cubicBezTo>
                <a:cubicBezTo>
                  <a:pt x="2703794" y="2683693"/>
                  <a:pt x="2682060" y="2700642"/>
                  <a:pt x="2668516" y="2726806"/>
                </a:cubicBezTo>
                <a:cubicBezTo>
                  <a:pt x="2658321" y="2746787"/>
                  <a:pt x="2657410" y="2760167"/>
                  <a:pt x="2663010" y="2805687"/>
                </a:cubicBezTo>
                <a:cubicBezTo>
                  <a:pt x="2665642" y="2826874"/>
                  <a:pt x="2667667" y="2850369"/>
                  <a:pt x="2667379" y="2858032"/>
                </a:cubicBezTo>
                <a:cubicBezTo>
                  <a:pt x="2666795" y="2872157"/>
                  <a:pt x="2663171" y="2895418"/>
                  <a:pt x="2661226" y="2895752"/>
                </a:cubicBezTo>
                <a:cubicBezTo>
                  <a:pt x="2660641" y="2895852"/>
                  <a:pt x="2649510" y="2889345"/>
                  <a:pt x="2636520" y="2881355"/>
                </a:cubicBezTo>
                <a:cubicBezTo>
                  <a:pt x="2554616" y="2831286"/>
                  <a:pt x="2472050" y="2792550"/>
                  <a:pt x="2379489" y="2760936"/>
                </a:cubicBezTo>
                <a:cubicBezTo>
                  <a:pt x="2355429" y="2752640"/>
                  <a:pt x="2349118" y="2749714"/>
                  <a:pt x="2349656" y="2747019"/>
                </a:cubicBezTo>
                <a:cubicBezTo>
                  <a:pt x="2350135" y="2745133"/>
                  <a:pt x="2355189" y="2715015"/>
                  <a:pt x="2361158" y="2679731"/>
                </a:cubicBezTo>
                <a:cubicBezTo>
                  <a:pt x="2391696" y="2497984"/>
                  <a:pt x="2409728" y="2404534"/>
                  <a:pt x="2419507" y="2378615"/>
                </a:cubicBezTo>
                <a:cubicBezTo>
                  <a:pt x="2431755" y="2346062"/>
                  <a:pt x="2450908" y="2318735"/>
                  <a:pt x="2475806" y="2298036"/>
                </a:cubicBezTo>
                <a:cubicBezTo>
                  <a:pt x="2483017" y="2292193"/>
                  <a:pt x="2502883" y="2278368"/>
                  <a:pt x="2519612" y="2267285"/>
                </a:cubicBezTo>
                <a:cubicBezTo>
                  <a:pt x="2560356" y="2240865"/>
                  <a:pt x="2571221" y="2231789"/>
                  <a:pt x="2584314" y="2213515"/>
                </a:cubicBezTo>
                <a:cubicBezTo>
                  <a:pt x="2601727" y="2188893"/>
                  <a:pt x="2608303" y="2158312"/>
                  <a:pt x="2602830" y="2126394"/>
                </a:cubicBezTo>
                <a:cubicBezTo>
                  <a:pt x="2598125" y="2098951"/>
                  <a:pt x="2585263" y="2076513"/>
                  <a:pt x="2561558" y="2053930"/>
                </a:cubicBezTo>
                <a:cubicBezTo>
                  <a:pt x="2527912" y="2022434"/>
                  <a:pt x="2464151" y="1992895"/>
                  <a:pt x="2411918" y="1985021"/>
                </a:cubicBezTo>
                <a:cubicBezTo>
                  <a:pt x="2374075" y="1979288"/>
                  <a:pt x="2360638" y="1979188"/>
                  <a:pt x="2323884" y="1984489"/>
                </a:cubicBezTo>
                <a:cubicBezTo>
                  <a:pt x="2293359" y="1988720"/>
                  <a:pt x="2287977" y="1990044"/>
                  <a:pt x="2273821" y="1996278"/>
                </a:cubicBezTo>
                <a:cubicBezTo>
                  <a:pt x="2249785" y="2006810"/>
                  <a:pt x="2236752" y="2017260"/>
                  <a:pt x="2222725" y="2037095"/>
                </a:cubicBezTo>
                <a:cubicBezTo>
                  <a:pt x="2213051" y="2050775"/>
                  <a:pt x="2209321" y="2058227"/>
                  <a:pt x="2205328" y="2072334"/>
                </a:cubicBezTo>
                <a:cubicBezTo>
                  <a:pt x="2198590" y="2096129"/>
                  <a:pt x="2198292" y="2108402"/>
                  <a:pt x="2203698" y="2132920"/>
                </a:cubicBezTo>
                <a:cubicBezTo>
                  <a:pt x="2208568" y="2154324"/>
                  <a:pt x="2212668" y="2163038"/>
                  <a:pt x="2241588" y="2211372"/>
                </a:cubicBezTo>
                <a:cubicBezTo>
                  <a:pt x="2273324" y="2264434"/>
                  <a:pt x="2283306" y="2302793"/>
                  <a:pt x="2277598" y="2352457"/>
                </a:cubicBezTo>
                <a:cubicBezTo>
                  <a:pt x="2274548" y="2380228"/>
                  <a:pt x="2262206" y="2427425"/>
                  <a:pt x="2216115" y="2587395"/>
                </a:cubicBezTo>
                <a:cubicBezTo>
                  <a:pt x="2205158" y="2625136"/>
                  <a:pt x="2192733" y="2668338"/>
                  <a:pt x="2188357" y="2683715"/>
                </a:cubicBezTo>
                <a:lnTo>
                  <a:pt x="2180502" y="2711508"/>
                </a:lnTo>
                <a:lnTo>
                  <a:pt x="2162377" y="2708605"/>
                </a:lnTo>
                <a:cubicBezTo>
                  <a:pt x="2070511" y="2693903"/>
                  <a:pt x="1957861" y="2691180"/>
                  <a:pt x="1854620" y="2701268"/>
                </a:cubicBezTo>
                <a:lnTo>
                  <a:pt x="1820908" y="2704443"/>
                </a:lnTo>
                <a:lnTo>
                  <a:pt x="1823711" y="2692743"/>
                </a:lnTo>
                <a:cubicBezTo>
                  <a:pt x="1829063" y="2671389"/>
                  <a:pt x="1835462" y="2658471"/>
                  <a:pt x="1855384" y="2628609"/>
                </a:cubicBezTo>
                <a:cubicBezTo>
                  <a:pt x="1885584" y="2582760"/>
                  <a:pt x="1891059" y="2566795"/>
                  <a:pt x="1886220" y="2538573"/>
                </a:cubicBezTo>
                <a:cubicBezTo>
                  <a:pt x="1881715" y="2512297"/>
                  <a:pt x="1868770" y="2492880"/>
                  <a:pt x="1845295" y="2477470"/>
                </a:cubicBezTo>
                <a:cubicBezTo>
                  <a:pt x="1813256" y="2456517"/>
                  <a:pt x="1767455" y="2449945"/>
                  <a:pt x="1715268" y="2458692"/>
                </a:cubicBezTo>
                <a:cubicBezTo>
                  <a:pt x="1664248" y="2467240"/>
                  <a:pt x="1623221" y="2488499"/>
                  <a:pt x="1600086" y="2518312"/>
                </a:cubicBezTo>
                <a:cubicBezTo>
                  <a:pt x="1582084" y="2541834"/>
                  <a:pt x="1576936" y="2565557"/>
                  <a:pt x="1583921" y="2594613"/>
                </a:cubicBezTo>
                <a:cubicBezTo>
                  <a:pt x="1590117" y="2621399"/>
                  <a:pt x="1600921" y="2634173"/>
                  <a:pt x="1644832" y="2667115"/>
                </a:cubicBezTo>
                <a:cubicBezTo>
                  <a:pt x="1658415" y="2677408"/>
                  <a:pt x="1674352" y="2690904"/>
                  <a:pt x="1680257" y="2697305"/>
                </a:cubicBezTo>
                <a:cubicBezTo>
                  <a:pt x="1690405" y="2708588"/>
                  <a:pt x="1700731" y="2723246"/>
                  <a:pt x="1699603" y="2724842"/>
                </a:cubicBezTo>
                <a:cubicBezTo>
                  <a:pt x="1699279" y="2725297"/>
                  <a:pt x="1686086" y="2728962"/>
                  <a:pt x="1670167" y="2733094"/>
                </a:cubicBezTo>
                <a:cubicBezTo>
                  <a:pt x="1576240" y="2756613"/>
                  <a:pt x="1481201" y="2792342"/>
                  <a:pt x="1399570" y="2834989"/>
                </a:cubicBezTo>
                <a:cubicBezTo>
                  <a:pt x="1388527" y="2840689"/>
                  <a:pt x="1379264" y="2845082"/>
                  <a:pt x="1379002" y="2844726"/>
                </a:cubicBezTo>
                <a:cubicBezTo>
                  <a:pt x="1377634" y="2843759"/>
                  <a:pt x="1288264" y="2717433"/>
                  <a:pt x="1255290" y="2669994"/>
                </a:cubicBezTo>
                <a:cubicBezTo>
                  <a:pt x="1173821" y="2553533"/>
                  <a:pt x="1161937" y="2532129"/>
                  <a:pt x="1154662" y="2489699"/>
                </a:cubicBezTo>
                <a:cubicBezTo>
                  <a:pt x="1149389" y="2458948"/>
                  <a:pt x="1151075" y="2437222"/>
                  <a:pt x="1163531" y="2380189"/>
                </a:cubicBezTo>
                <a:cubicBezTo>
                  <a:pt x="1172587" y="2338365"/>
                  <a:pt x="1173376" y="2326610"/>
                  <a:pt x="1169504" y="2304032"/>
                </a:cubicBezTo>
                <a:cubicBezTo>
                  <a:pt x="1166901" y="2288851"/>
                  <a:pt x="1164928" y="2283180"/>
                  <a:pt x="1158382" y="2271880"/>
                </a:cubicBezTo>
                <a:cubicBezTo>
                  <a:pt x="1123367" y="2211367"/>
                  <a:pt x="1057872" y="2192744"/>
                  <a:pt x="975226" y="2220138"/>
                </a:cubicBezTo>
                <a:cubicBezTo>
                  <a:pt x="907166" y="2242626"/>
                  <a:pt x="849876" y="2284706"/>
                  <a:pt x="814032" y="2338536"/>
                </a:cubicBezTo>
                <a:cubicBezTo>
                  <a:pt x="799849" y="2359801"/>
                  <a:pt x="793038" y="2374993"/>
                  <a:pt x="788653" y="2394979"/>
                </a:cubicBezTo>
                <a:cubicBezTo>
                  <a:pt x="776134" y="2452823"/>
                  <a:pt x="813546" y="2512124"/>
                  <a:pt x="874337" y="2531353"/>
                </a:cubicBezTo>
                <a:cubicBezTo>
                  <a:pt x="884902" y="2534550"/>
                  <a:pt x="906580" y="2540650"/>
                  <a:pt x="922700" y="2544699"/>
                </a:cubicBezTo>
                <a:cubicBezTo>
                  <a:pt x="961211" y="2554325"/>
                  <a:pt x="982251" y="2562537"/>
                  <a:pt x="1002568" y="2575883"/>
                </a:cubicBezTo>
                <a:cubicBezTo>
                  <a:pt x="1044767" y="2603510"/>
                  <a:pt x="1059991" y="2624541"/>
                  <a:pt x="1136891" y="2763423"/>
                </a:cubicBezTo>
                <a:cubicBezTo>
                  <a:pt x="1142423" y="2773493"/>
                  <a:pt x="1155452" y="2796905"/>
                  <a:pt x="1165862" y="2815556"/>
                </a:cubicBezTo>
                <a:cubicBezTo>
                  <a:pt x="1176272" y="2834206"/>
                  <a:pt x="1195490" y="2869180"/>
                  <a:pt x="1208847" y="2893336"/>
                </a:cubicBezTo>
                <a:lnTo>
                  <a:pt x="1233042" y="2937472"/>
                </a:lnTo>
                <a:lnTo>
                  <a:pt x="1218291" y="2948416"/>
                </a:lnTo>
                <a:cubicBezTo>
                  <a:pt x="1145866" y="3002707"/>
                  <a:pt x="1065820" y="3079143"/>
                  <a:pt x="1008465" y="3148882"/>
                </a:cubicBezTo>
                <a:cubicBezTo>
                  <a:pt x="992036" y="3168729"/>
                  <a:pt x="990128" y="3170459"/>
                  <a:pt x="987259" y="3167745"/>
                </a:cubicBezTo>
                <a:cubicBezTo>
                  <a:pt x="980086" y="3160960"/>
                  <a:pt x="972740" y="3137977"/>
                  <a:pt x="963875" y="3095620"/>
                </a:cubicBezTo>
                <a:cubicBezTo>
                  <a:pt x="959058" y="3072203"/>
                  <a:pt x="953403" y="3049732"/>
                  <a:pt x="951500" y="3045651"/>
                </a:cubicBezTo>
                <a:cubicBezTo>
                  <a:pt x="944522" y="3031821"/>
                  <a:pt x="934569" y="3020504"/>
                  <a:pt x="920957" y="3011218"/>
                </a:cubicBezTo>
                <a:cubicBezTo>
                  <a:pt x="884225" y="2986261"/>
                  <a:pt x="842401" y="2990026"/>
                  <a:pt x="798277" y="3022436"/>
                </a:cubicBezTo>
                <a:cubicBezTo>
                  <a:pt x="731507" y="3071149"/>
                  <a:pt x="689605" y="3162081"/>
                  <a:pt x="708429" y="3216955"/>
                </a:cubicBezTo>
                <a:cubicBezTo>
                  <a:pt x="719457" y="3249726"/>
                  <a:pt x="751908" y="3275416"/>
                  <a:pt x="786069" y="3278375"/>
                </a:cubicBezTo>
                <a:cubicBezTo>
                  <a:pt x="793375" y="3278925"/>
                  <a:pt x="813787" y="3277630"/>
                  <a:pt x="836528" y="3274732"/>
                </a:cubicBezTo>
                <a:cubicBezTo>
                  <a:pt x="872052" y="3270444"/>
                  <a:pt x="891980" y="3269832"/>
                  <a:pt x="907348" y="3273008"/>
                </a:cubicBezTo>
                <a:cubicBezTo>
                  <a:pt x="910856" y="3273608"/>
                  <a:pt x="914010" y="3274470"/>
                  <a:pt x="914236" y="3274631"/>
                </a:cubicBezTo>
                <a:cubicBezTo>
                  <a:pt x="914660" y="3274759"/>
                  <a:pt x="905903" y="3290285"/>
                  <a:pt x="894661" y="3308842"/>
                </a:cubicBezTo>
                <a:cubicBezTo>
                  <a:pt x="845863" y="3389937"/>
                  <a:pt x="804962" y="3479695"/>
                  <a:pt x="774592" y="3572457"/>
                </a:cubicBezTo>
                <a:cubicBezTo>
                  <a:pt x="769728" y="3587315"/>
                  <a:pt x="765403" y="3599476"/>
                  <a:pt x="765012" y="3599543"/>
                </a:cubicBezTo>
                <a:cubicBezTo>
                  <a:pt x="762289" y="3600010"/>
                  <a:pt x="545540" y="3562644"/>
                  <a:pt x="487968" y="3551678"/>
                </a:cubicBezTo>
                <a:cubicBezTo>
                  <a:pt x="399371" y="3535013"/>
                  <a:pt x="371341" y="3524592"/>
                  <a:pt x="339726" y="3496755"/>
                </a:cubicBezTo>
                <a:cubicBezTo>
                  <a:pt x="321537" y="3480640"/>
                  <a:pt x="310861" y="3467443"/>
                  <a:pt x="285553" y="3428507"/>
                </a:cubicBezTo>
                <a:cubicBezTo>
                  <a:pt x="274110" y="3410834"/>
                  <a:pt x="260842" y="3391872"/>
                  <a:pt x="256305" y="3386438"/>
                </a:cubicBezTo>
                <a:cubicBezTo>
                  <a:pt x="244750" y="3372793"/>
                  <a:pt x="220913" y="3356444"/>
                  <a:pt x="205210" y="3351322"/>
                </a:cubicBezTo>
                <a:cubicBezTo>
                  <a:pt x="178260" y="3342520"/>
                  <a:pt x="143826" y="3343815"/>
                  <a:pt x="120018" y="3354510"/>
                </a:cubicBezTo>
                <a:cubicBezTo>
                  <a:pt x="58602" y="3381870"/>
                  <a:pt x="9126" y="3470694"/>
                  <a:pt x="980" y="3568059"/>
                </a:cubicBezTo>
                <a:cubicBezTo>
                  <a:pt x="-743" y="3588390"/>
                  <a:pt x="-415" y="3596147"/>
                  <a:pt x="3746" y="3625086"/>
                </a:cubicBezTo>
                <a:cubicBezTo>
                  <a:pt x="9286" y="3664407"/>
                  <a:pt x="14552" y="3679933"/>
                  <a:pt x="29683" y="3701582"/>
                </a:cubicBezTo>
                <a:cubicBezTo>
                  <a:pt x="47916" y="3727306"/>
                  <a:pt x="82902" y="3746752"/>
                  <a:pt x="116675" y="3749777"/>
                </a:cubicBezTo>
                <a:cubicBezTo>
                  <a:pt x="132748" y="3751228"/>
                  <a:pt x="160316" y="3746101"/>
                  <a:pt x="177258" y="3738587"/>
                </a:cubicBezTo>
                <a:cubicBezTo>
                  <a:pt x="185064" y="3735045"/>
                  <a:pt x="203907" y="3724602"/>
                  <a:pt x="219542" y="3715309"/>
                </a:cubicBezTo>
                <a:cubicBezTo>
                  <a:pt x="278355" y="3679780"/>
                  <a:pt x="308919" y="3669932"/>
                  <a:pt x="354208" y="3671183"/>
                </a:cubicBezTo>
                <a:cubicBezTo>
                  <a:pt x="388036" y="3672195"/>
                  <a:pt x="418584" y="3679779"/>
                  <a:pt x="602524" y="3732589"/>
                </a:cubicBezTo>
                <a:cubicBezTo>
                  <a:pt x="640228" y="3743355"/>
                  <a:pt x="683848" y="3755911"/>
                  <a:pt x="699840" y="3760382"/>
                </a:cubicBezTo>
                <a:lnTo>
                  <a:pt x="728475" y="3768494"/>
                </a:lnTo>
                <a:lnTo>
                  <a:pt x="726646" y="3780028"/>
                </a:lnTo>
                <a:cubicBezTo>
                  <a:pt x="713044" y="3863102"/>
                  <a:pt x="710638" y="3979920"/>
                  <a:pt x="720435" y="4082623"/>
                </a:cubicBezTo>
                <a:cubicBezTo>
                  <a:pt x="722249" y="4102547"/>
                  <a:pt x="722560" y="4113714"/>
                  <a:pt x="721198" y="4113948"/>
                </a:cubicBezTo>
                <a:cubicBezTo>
                  <a:pt x="713998" y="4115182"/>
                  <a:pt x="683350" y="4100001"/>
                  <a:pt x="656031" y="4082046"/>
                </a:cubicBezTo>
                <a:cubicBezTo>
                  <a:pt x="608295" y="4050160"/>
                  <a:pt x="595095" y="4045611"/>
                  <a:pt x="566649" y="4050288"/>
                </a:cubicBezTo>
                <a:cubicBezTo>
                  <a:pt x="538042" y="4055193"/>
                  <a:pt x="521635" y="4065820"/>
                  <a:pt x="505228" y="4090471"/>
                </a:cubicBezTo>
                <a:cubicBezTo>
                  <a:pt x="494398" y="4106754"/>
                  <a:pt x="488788" y="4121941"/>
                  <a:pt x="485198" y="4145397"/>
                </a:cubicBezTo>
                <a:cubicBezTo>
                  <a:pt x="472347" y="4229344"/>
                  <a:pt x="509443" y="4325363"/>
                  <a:pt x="564286" y="4349619"/>
                </a:cubicBezTo>
                <a:cubicBezTo>
                  <a:pt x="582501" y="4357716"/>
                  <a:pt x="593934" y="4358961"/>
                  <a:pt x="615145" y="4355324"/>
                </a:cubicBezTo>
                <a:cubicBezTo>
                  <a:pt x="645892" y="4350052"/>
                  <a:pt x="659736" y="4339664"/>
                  <a:pt x="688602" y="4300054"/>
                </a:cubicBezTo>
                <a:cubicBezTo>
                  <a:pt x="710019" y="4270737"/>
                  <a:pt x="721417" y="4257763"/>
                  <a:pt x="735099" y="4247603"/>
                </a:cubicBezTo>
                <a:lnTo>
                  <a:pt x="745419" y="4240024"/>
                </a:lnTo>
                <a:lnTo>
                  <a:pt x="748160" y="4250173"/>
                </a:lnTo>
                <a:cubicBezTo>
                  <a:pt x="749679" y="4255522"/>
                  <a:pt x="754802" y="4274879"/>
                  <a:pt x="759657" y="4292679"/>
                </a:cubicBezTo>
                <a:cubicBezTo>
                  <a:pt x="781262" y="4373123"/>
                  <a:pt x="816974" y="4464571"/>
                  <a:pt x="855755" y="4538864"/>
                </a:cubicBezTo>
                <a:cubicBezTo>
                  <a:pt x="863224" y="4553211"/>
                  <a:pt x="869580" y="4565745"/>
                  <a:pt x="869747" y="4566718"/>
                </a:cubicBezTo>
                <a:cubicBezTo>
                  <a:pt x="869947" y="4567886"/>
                  <a:pt x="857754" y="4577389"/>
                  <a:pt x="842936" y="4587944"/>
                </a:cubicBezTo>
                <a:cubicBezTo>
                  <a:pt x="583824" y="4772018"/>
                  <a:pt x="572042" y="4779247"/>
                  <a:pt x="520082" y="4788157"/>
                </a:cubicBezTo>
                <a:cubicBezTo>
                  <a:pt x="486416" y="4793929"/>
                  <a:pt x="470603" y="4792834"/>
                  <a:pt x="416957" y="4781395"/>
                </a:cubicBezTo>
                <a:cubicBezTo>
                  <a:pt x="348105" y="4766554"/>
                  <a:pt x="324451" y="4768806"/>
                  <a:pt x="290514" y="4792857"/>
                </a:cubicBezTo>
                <a:cubicBezTo>
                  <a:pt x="259811" y="4814751"/>
                  <a:pt x="242843" y="4844307"/>
                  <a:pt x="238447" y="4882927"/>
                </a:cubicBezTo>
                <a:cubicBezTo>
                  <a:pt x="235991" y="4905988"/>
                  <a:pt x="244601" y="4956203"/>
                  <a:pt x="255867" y="4984524"/>
                </a:cubicBezTo>
                <a:cubicBezTo>
                  <a:pt x="289333" y="5067542"/>
                  <a:pt x="353985" y="5134996"/>
                  <a:pt x="416226" y="5152172"/>
                </a:cubicBezTo>
                <a:cubicBezTo>
                  <a:pt x="435954" y="5157405"/>
                  <a:pt x="449526" y="5158284"/>
                  <a:pt x="467430" y="5155214"/>
                </a:cubicBezTo>
                <a:cubicBezTo>
                  <a:pt x="501876" y="5149308"/>
                  <a:pt x="536715" y="5123499"/>
                  <a:pt x="552537" y="5091935"/>
                </a:cubicBezTo>
                <a:cubicBezTo>
                  <a:pt x="560415" y="5075959"/>
                  <a:pt x="564479" y="5063441"/>
                  <a:pt x="574547" y="5022847"/>
                </a:cubicBezTo>
                <a:cubicBezTo>
                  <a:pt x="584202" y="4984527"/>
                  <a:pt x="589650" y="4969568"/>
                  <a:pt x="600981" y="4949193"/>
                </a:cubicBezTo>
                <a:cubicBezTo>
                  <a:pt x="617782" y="4918663"/>
                  <a:pt x="643797" y="4893968"/>
                  <a:pt x="685358" y="4868810"/>
                </a:cubicBezTo>
                <a:cubicBezTo>
                  <a:pt x="711674" y="4852877"/>
                  <a:pt x="761854" y="4824238"/>
                  <a:pt x="799215" y="4803808"/>
                </a:cubicBezTo>
                <a:cubicBezTo>
                  <a:pt x="818060" y="4793364"/>
                  <a:pt x="855584" y="4772705"/>
                  <a:pt x="930049" y="4731487"/>
                </a:cubicBezTo>
                <a:cubicBezTo>
                  <a:pt x="947598" y="4721666"/>
                  <a:pt x="963110" y="4713998"/>
                  <a:pt x="964345" y="4714187"/>
                </a:cubicBezTo>
                <a:cubicBezTo>
                  <a:pt x="965578" y="4714376"/>
                  <a:pt x="973802" y="4723784"/>
                  <a:pt x="982327" y="4734945"/>
                </a:cubicBezTo>
                <a:cubicBezTo>
                  <a:pt x="1034386" y="4802554"/>
                  <a:pt x="1106010" y="4875624"/>
                  <a:pt x="1177761" y="4934245"/>
                </a:cubicBezTo>
                <a:lnTo>
                  <a:pt x="1198029" y="4950806"/>
                </a:lnTo>
                <a:lnTo>
                  <a:pt x="1190457" y="4955710"/>
                </a:lnTo>
                <a:cubicBezTo>
                  <a:pt x="1173338" y="4966860"/>
                  <a:pt x="1162706" y="4970285"/>
                  <a:pt x="1117826" y="4979583"/>
                </a:cubicBezTo>
                <a:cubicBezTo>
                  <a:pt x="1059226" y="4991835"/>
                  <a:pt x="1047795" y="4997601"/>
                  <a:pt x="1030744" y="5023166"/>
                </a:cubicBezTo>
                <a:cubicBezTo>
                  <a:pt x="1006052" y="5060256"/>
                  <a:pt x="1008795" y="5098454"/>
                  <a:pt x="1039613" y="5142657"/>
                </a:cubicBezTo>
                <a:cubicBezTo>
                  <a:pt x="1055594" y="5165763"/>
                  <a:pt x="1073399" y="5183146"/>
                  <a:pt x="1098770" y="5201435"/>
                </a:cubicBezTo>
                <a:cubicBezTo>
                  <a:pt x="1142575" y="5232592"/>
                  <a:pt x="1187369" y="5246149"/>
                  <a:pt x="1224928" y="5239709"/>
                </a:cubicBezTo>
                <a:cubicBezTo>
                  <a:pt x="1250616" y="5235305"/>
                  <a:pt x="1267346" y="5224222"/>
                  <a:pt x="1282269" y="5201428"/>
                </a:cubicBezTo>
                <a:cubicBezTo>
                  <a:pt x="1297419" y="5178795"/>
                  <a:pt x="1301076" y="5155729"/>
                  <a:pt x="1295397" y="5121440"/>
                </a:cubicBezTo>
                <a:cubicBezTo>
                  <a:pt x="1290458" y="5092635"/>
                  <a:pt x="1288789" y="5061866"/>
                  <a:pt x="1291206" y="5044422"/>
                </a:cubicBezTo>
                <a:cubicBezTo>
                  <a:pt x="1294658" y="5018986"/>
                  <a:pt x="1294269" y="5019053"/>
                  <a:pt x="1313997" y="5031298"/>
                </a:cubicBezTo>
                <a:cubicBezTo>
                  <a:pt x="1399193" y="5084209"/>
                  <a:pt x="1504006" y="5132354"/>
                  <a:pt x="1593888" y="5160019"/>
                </a:cubicBezTo>
                <a:cubicBezTo>
                  <a:pt x="1609328" y="5164784"/>
                  <a:pt x="1622173" y="5169594"/>
                  <a:pt x="1622373" y="5170762"/>
                </a:cubicBezTo>
                <a:cubicBezTo>
                  <a:pt x="1622807" y="5173292"/>
                  <a:pt x="1607054" y="5268355"/>
                  <a:pt x="1591408" y="5358192"/>
                </a:cubicBezTo>
                <a:cubicBezTo>
                  <a:pt x="1560713" y="5534355"/>
                  <a:pt x="1553630" y="5560814"/>
                  <a:pt x="1527801" y="5597099"/>
                </a:cubicBezTo>
                <a:cubicBezTo>
                  <a:pt x="1509514" y="5622473"/>
                  <a:pt x="1492962" y="5636932"/>
                  <a:pt x="1450500" y="5663846"/>
                </a:cubicBezTo>
                <a:cubicBezTo>
                  <a:pt x="1412731" y="5687754"/>
                  <a:pt x="1400799" y="5697613"/>
                  <a:pt x="1387450" y="5716732"/>
                </a:cubicBezTo>
                <a:cubicBezTo>
                  <a:pt x="1368230" y="5743668"/>
                  <a:pt x="1362348" y="5770122"/>
                  <a:pt x="1368188" y="5804182"/>
                </a:cubicBezTo>
                <a:cubicBezTo>
                  <a:pt x="1373734" y="5837691"/>
                  <a:pt x="1392757" y="5865685"/>
                  <a:pt x="1427153" y="5891042"/>
                </a:cubicBezTo>
                <a:cubicBezTo>
                  <a:pt x="1479399" y="5929367"/>
                  <a:pt x="1549614" y="5950987"/>
                  <a:pt x="1619756" y="5949980"/>
                </a:cubicBezTo>
                <a:cubicBezTo>
                  <a:pt x="1622581" y="5950097"/>
                  <a:pt x="1638021" y="5947850"/>
                  <a:pt x="1654207" y="5945275"/>
                </a:cubicBezTo>
                <a:close/>
                <a:moveTo>
                  <a:pt x="19316888" y="3081210"/>
                </a:moveTo>
                <a:cubicBezTo>
                  <a:pt x="19354145" y="3075134"/>
                  <a:pt x="19372915" y="3064752"/>
                  <a:pt x="19390134" y="3040780"/>
                </a:cubicBezTo>
                <a:cubicBezTo>
                  <a:pt x="19405098" y="3019996"/>
                  <a:pt x="19410464" y="2996810"/>
                  <a:pt x="19406158" y="2971700"/>
                </a:cubicBezTo>
                <a:cubicBezTo>
                  <a:pt x="19403487" y="2956121"/>
                  <a:pt x="19397955" y="2943834"/>
                  <a:pt x="19379977" y="2913440"/>
                </a:cubicBezTo>
                <a:cubicBezTo>
                  <a:pt x="19362483" y="2884052"/>
                  <a:pt x="19357362" y="2873251"/>
                  <a:pt x="19351648" y="2854457"/>
                </a:cubicBezTo>
                <a:cubicBezTo>
                  <a:pt x="19344396" y="2830320"/>
                  <a:pt x="19344317" y="2802617"/>
                  <a:pt x="19351488" y="2771803"/>
                </a:cubicBezTo>
                <a:cubicBezTo>
                  <a:pt x="19355740" y="2753012"/>
                  <a:pt x="19372706" y="2691245"/>
                  <a:pt x="19393806" y="2618183"/>
                </a:cubicBezTo>
                <a:cubicBezTo>
                  <a:pt x="19402495" y="2588042"/>
                  <a:pt x="19413119" y="2551031"/>
                  <a:pt x="19417387" y="2535974"/>
                </a:cubicBezTo>
                <a:cubicBezTo>
                  <a:pt x="19421781" y="2520740"/>
                  <a:pt x="19426188" y="2508306"/>
                  <a:pt x="19427096" y="2508150"/>
                </a:cubicBezTo>
                <a:cubicBezTo>
                  <a:pt x="19428155" y="2507969"/>
                  <a:pt x="19436079" y="2508790"/>
                  <a:pt x="19444661" y="2509810"/>
                </a:cubicBezTo>
                <a:cubicBezTo>
                  <a:pt x="19518243" y="2519460"/>
                  <a:pt x="19606137" y="2519960"/>
                  <a:pt x="19678573" y="2511122"/>
                </a:cubicBezTo>
                <a:lnTo>
                  <a:pt x="19700231" y="2508498"/>
                </a:lnTo>
                <a:lnTo>
                  <a:pt x="19698161" y="2519129"/>
                </a:lnTo>
                <a:cubicBezTo>
                  <a:pt x="19695232" y="2534735"/>
                  <a:pt x="19688488" y="2548971"/>
                  <a:pt x="19673257" y="2571825"/>
                </a:cubicBezTo>
                <a:cubicBezTo>
                  <a:pt x="19665817" y="2582910"/>
                  <a:pt x="19657555" y="2596471"/>
                  <a:pt x="19654755" y="2601934"/>
                </a:cubicBezTo>
                <a:cubicBezTo>
                  <a:pt x="19643132" y="2624947"/>
                  <a:pt x="19646396" y="2653972"/>
                  <a:pt x="19663094" y="2675089"/>
                </a:cubicBezTo>
                <a:cubicBezTo>
                  <a:pt x="19676418" y="2691956"/>
                  <a:pt x="19704553" y="2704415"/>
                  <a:pt x="19734863" y="2706848"/>
                </a:cubicBezTo>
                <a:cubicBezTo>
                  <a:pt x="19803986" y="2712280"/>
                  <a:pt x="19869753" y="2679983"/>
                  <a:pt x="19883539" y="2634177"/>
                </a:cubicBezTo>
                <a:cubicBezTo>
                  <a:pt x="19887064" y="2622049"/>
                  <a:pt x="19887086" y="2621267"/>
                  <a:pt x="19884311" y="2605083"/>
                </a:cubicBezTo>
                <a:cubicBezTo>
                  <a:pt x="19879773" y="2578612"/>
                  <a:pt x="19873882" y="2570591"/>
                  <a:pt x="19839048" y="2544488"/>
                </a:cubicBezTo>
                <a:cubicBezTo>
                  <a:pt x="19827276" y="2535762"/>
                  <a:pt x="19815120" y="2525701"/>
                  <a:pt x="19811926" y="2522512"/>
                </a:cubicBezTo>
                <a:cubicBezTo>
                  <a:pt x="19805337" y="2515857"/>
                  <a:pt x="19791879" y="2497299"/>
                  <a:pt x="19791386" y="2494425"/>
                </a:cubicBezTo>
                <a:cubicBezTo>
                  <a:pt x="19790971" y="2492005"/>
                  <a:pt x="19793465" y="2491110"/>
                  <a:pt x="19819266" y="2484507"/>
                </a:cubicBezTo>
                <a:cubicBezTo>
                  <a:pt x="19880748" y="2468982"/>
                  <a:pt x="19951636" y="2442036"/>
                  <a:pt x="20012943" y="2410971"/>
                </a:cubicBezTo>
                <a:lnTo>
                  <a:pt x="20034990" y="2399716"/>
                </a:lnTo>
                <a:lnTo>
                  <a:pt x="20041238" y="2408922"/>
                </a:lnTo>
                <a:cubicBezTo>
                  <a:pt x="20044591" y="2413952"/>
                  <a:pt x="20062850" y="2439628"/>
                  <a:pt x="20081541" y="2466008"/>
                </a:cubicBezTo>
                <a:cubicBezTo>
                  <a:pt x="20177630" y="2600568"/>
                  <a:pt x="20204156" y="2640863"/>
                  <a:pt x="20212723" y="2665398"/>
                </a:cubicBezTo>
                <a:cubicBezTo>
                  <a:pt x="20224508" y="2698723"/>
                  <a:pt x="20224703" y="2718932"/>
                  <a:pt x="20214192" y="2769315"/>
                </a:cubicBezTo>
                <a:cubicBezTo>
                  <a:pt x="20210689" y="2786109"/>
                  <a:pt x="20207324" y="2805526"/>
                  <a:pt x="20206801" y="2812467"/>
                </a:cubicBezTo>
                <a:cubicBezTo>
                  <a:pt x="20203329" y="2857595"/>
                  <a:pt x="20236221" y="2899602"/>
                  <a:pt x="20281896" y="2908120"/>
                </a:cubicBezTo>
                <a:cubicBezTo>
                  <a:pt x="20332066" y="2917424"/>
                  <a:pt x="20405024" y="2890745"/>
                  <a:pt x="20452969" y="2845310"/>
                </a:cubicBezTo>
                <a:cubicBezTo>
                  <a:pt x="20501092" y="2800001"/>
                  <a:pt x="20516767" y="2753403"/>
                  <a:pt x="20498080" y="2711608"/>
                </a:cubicBezTo>
                <a:cubicBezTo>
                  <a:pt x="20491424" y="2696400"/>
                  <a:pt x="20482341" y="2685189"/>
                  <a:pt x="20468594" y="2674934"/>
                </a:cubicBezTo>
                <a:cubicBezTo>
                  <a:pt x="20454645" y="2664402"/>
                  <a:pt x="20439201" y="2657863"/>
                  <a:pt x="20412733" y="2651502"/>
                </a:cubicBezTo>
                <a:cubicBezTo>
                  <a:pt x="20359292" y="2638554"/>
                  <a:pt x="20335577" y="2627361"/>
                  <a:pt x="20313676" y="2604958"/>
                </a:cubicBezTo>
                <a:cubicBezTo>
                  <a:pt x="20293092" y="2583885"/>
                  <a:pt x="20284907" y="2570652"/>
                  <a:pt x="20215606" y="2446135"/>
                </a:cubicBezTo>
                <a:cubicBezTo>
                  <a:pt x="20168742" y="2361679"/>
                  <a:pt x="20150470" y="2327754"/>
                  <a:pt x="20151145" y="2326237"/>
                </a:cubicBezTo>
                <a:cubicBezTo>
                  <a:pt x="20151468" y="2325403"/>
                  <a:pt x="20157323" y="2320506"/>
                  <a:pt x="20164111" y="2315605"/>
                </a:cubicBezTo>
                <a:cubicBezTo>
                  <a:pt x="20215247" y="2277876"/>
                  <a:pt x="20283855" y="2211304"/>
                  <a:pt x="20326443" y="2158224"/>
                </a:cubicBezTo>
                <a:cubicBezTo>
                  <a:pt x="20332211" y="2151006"/>
                  <a:pt x="20337253" y="2145003"/>
                  <a:pt x="20337556" y="2144951"/>
                </a:cubicBezTo>
                <a:cubicBezTo>
                  <a:pt x="20337858" y="2144899"/>
                  <a:pt x="20340651" y="2148469"/>
                  <a:pt x="20343598" y="2152947"/>
                </a:cubicBezTo>
                <a:cubicBezTo>
                  <a:pt x="20353835" y="2168163"/>
                  <a:pt x="20356623" y="2176249"/>
                  <a:pt x="20364286" y="2212772"/>
                </a:cubicBezTo>
                <a:cubicBezTo>
                  <a:pt x="20373783" y="2258168"/>
                  <a:pt x="20377473" y="2265164"/>
                  <a:pt x="20398959" y="2279698"/>
                </a:cubicBezTo>
                <a:cubicBezTo>
                  <a:pt x="20414448" y="2290122"/>
                  <a:pt x="20427934" y="2293415"/>
                  <a:pt x="20445456" y="2291189"/>
                </a:cubicBezTo>
                <a:cubicBezTo>
                  <a:pt x="20461919" y="2289145"/>
                  <a:pt x="20474610" y="2284167"/>
                  <a:pt x="20489496" y="2273828"/>
                </a:cubicBezTo>
                <a:cubicBezTo>
                  <a:pt x="20543385" y="2236717"/>
                  <a:pt x="20578184" y="2163641"/>
                  <a:pt x="20563091" y="2119204"/>
                </a:cubicBezTo>
                <a:cubicBezTo>
                  <a:pt x="20558157" y="2104947"/>
                  <a:pt x="20550719" y="2095167"/>
                  <a:pt x="20537254" y="2085642"/>
                </a:cubicBezTo>
                <a:cubicBezTo>
                  <a:pt x="20525179" y="2076969"/>
                  <a:pt x="20513504" y="2072430"/>
                  <a:pt x="20501694" y="2071652"/>
                </a:cubicBezTo>
                <a:cubicBezTo>
                  <a:pt x="20497908" y="2071368"/>
                  <a:pt x="20481795" y="2072729"/>
                  <a:pt x="20465784" y="2074696"/>
                </a:cubicBezTo>
                <a:cubicBezTo>
                  <a:pt x="20449774" y="2076662"/>
                  <a:pt x="20431794" y="2078032"/>
                  <a:pt x="20425688" y="2077834"/>
                </a:cubicBezTo>
                <a:cubicBezTo>
                  <a:pt x="20413778" y="2077384"/>
                  <a:pt x="20393983" y="2073616"/>
                  <a:pt x="20392056" y="2071455"/>
                </a:cubicBezTo>
                <a:cubicBezTo>
                  <a:pt x="20391473" y="2070777"/>
                  <a:pt x="20394946" y="2063797"/>
                  <a:pt x="20399980" y="2055927"/>
                </a:cubicBezTo>
                <a:cubicBezTo>
                  <a:pt x="20441348" y="1990288"/>
                  <a:pt x="20474241" y="1919718"/>
                  <a:pt x="20502883" y="1835241"/>
                </a:cubicBezTo>
                <a:lnTo>
                  <a:pt x="20506940" y="1823490"/>
                </a:lnTo>
                <a:lnTo>
                  <a:pt x="20570233" y="1833969"/>
                </a:lnTo>
                <a:cubicBezTo>
                  <a:pt x="20678112" y="1852063"/>
                  <a:pt x="20758453" y="1866627"/>
                  <a:pt x="20782648" y="1872444"/>
                </a:cubicBezTo>
                <a:cubicBezTo>
                  <a:pt x="20815127" y="1880266"/>
                  <a:pt x="20839149" y="1892340"/>
                  <a:pt x="20857571" y="1909891"/>
                </a:cubicBezTo>
                <a:cubicBezTo>
                  <a:pt x="20870268" y="1922195"/>
                  <a:pt x="20880319" y="1935419"/>
                  <a:pt x="20899200" y="1964725"/>
                </a:cubicBezTo>
                <a:cubicBezTo>
                  <a:pt x="20926189" y="2006810"/>
                  <a:pt x="20945856" y="2020722"/>
                  <a:pt x="20982953" y="2023703"/>
                </a:cubicBezTo>
                <a:cubicBezTo>
                  <a:pt x="21020984" y="2026680"/>
                  <a:pt x="21056775" y="2003883"/>
                  <a:pt x="21082204" y="1960596"/>
                </a:cubicBezTo>
                <a:cubicBezTo>
                  <a:pt x="21104827" y="1921838"/>
                  <a:pt x="21117257" y="1877199"/>
                  <a:pt x="21117484" y="1834029"/>
                </a:cubicBezTo>
                <a:cubicBezTo>
                  <a:pt x="21117449" y="1815661"/>
                  <a:pt x="21111639" y="1781779"/>
                  <a:pt x="21106050" y="1768256"/>
                </a:cubicBezTo>
                <a:cubicBezTo>
                  <a:pt x="21092528" y="1735697"/>
                  <a:pt x="21065209" y="1714378"/>
                  <a:pt x="21031637" y="1710169"/>
                </a:cubicBezTo>
                <a:cubicBezTo>
                  <a:pt x="21004754" y="1706837"/>
                  <a:pt x="20988178" y="1711859"/>
                  <a:pt x="20947776" y="1735914"/>
                </a:cubicBezTo>
                <a:cubicBezTo>
                  <a:pt x="20911047" y="1757782"/>
                  <a:pt x="20902362" y="1761607"/>
                  <a:pt x="20878647" y="1766763"/>
                </a:cubicBezTo>
                <a:cubicBezTo>
                  <a:pt x="20846968" y="1773597"/>
                  <a:pt x="20827384" y="1771972"/>
                  <a:pt x="20777651" y="1758856"/>
                </a:cubicBezTo>
                <a:cubicBezTo>
                  <a:pt x="20741758" y="1749283"/>
                  <a:pt x="20540634" y="1692212"/>
                  <a:pt x="20538231" y="1690911"/>
                </a:cubicBezTo>
                <a:cubicBezTo>
                  <a:pt x="20537877" y="1690660"/>
                  <a:pt x="20539038" y="1680185"/>
                  <a:pt x="20540796" y="1667738"/>
                </a:cubicBezTo>
                <a:cubicBezTo>
                  <a:pt x="20551293" y="1592756"/>
                  <a:pt x="20552407" y="1502099"/>
                  <a:pt x="20543584" y="1427938"/>
                </a:cubicBezTo>
                <a:cubicBezTo>
                  <a:pt x="20540852" y="1404738"/>
                  <a:pt x="20539546" y="1406208"/>
                  <a:pt x="20557985" y="1411143"/>
                </a:cubicBezTo>
                <a:cubicBezTo>
                  <a:pt x="20573166" y="1415236"/>
                  <a:pt x="20581359" y="1419436"/>
                  <a:pt x="20607224" y="1436801"/>
                </a:cubicBezTo>
                <a:cubicBezTo>
                  <a:pt x="20620053" y="1445345"/>
                  <a:pt x="20634599" y="1453906"/>
                  <a:pt x="20639452" y="1455876"/>
                </a:cubicBezTo>
                <a:cubicBezTo>
                  <a:pt x="20668794" y="1467195"/>
                  <a:pt x="20700935" y="1456702"/>
                  <a:pt x="20719625" y="1429518"/>
                </a:cubicBezTo>
                <a:cubicBezTo>
                  <a:pt x="20749319" y="1386589"/>
                  <a:pt x="20742176" y="1299528"/>
                  <a:pt x="20704941" y="1251259"/>
                </a:cubicBezTo>
                <a:cubicBezTo>
                  <a:pt x="20695729" y="1239292"/>
                  <a:pt x="20677985" y="1226608"/>
                  <a:pt x="20665682" y="1222956"/>
                </a:cubicBezTo>
                <a:cubicBezTo>
                  <a:pt x="20653076" y="1219356"/>
                  <a:pt x="20638169" y="1219577"/>
                  <a:pt x="20624894" y="1223877"/>
                </a:cubicBezTo>
                <a:cubicBezTo>
                  <a:pt x="20606607" y="1229815"/>
                  <a:pt x="20597991" y="1237677"/>
                  <a:pt x="20573073" y="1271222"/>
                </a:cubicBezTo>
                <a:cubicBezTo>
                  <a:pt x="20565226" y="1281754"/>
                  <a:pt x="20555844" y="1293328"/>
                  <a:pt x="20552379" y="1296725"/>
                </a:cubicBezTo>
                <a:cubicBezTo>
                  <a:pt x="20546100" y="1302784"/>
                  <a:pt x="20529481" y="1314821"/>
                  <a:pt x="20526608" y="1315313"/>
                </a:cubicBezTo>
                <a:cubicBezTo>
                  <a:pt x="20524945" y="1315598"/>
                  <a:pt x="20523536" y="1311013"/>
                  <a:pt x="20516214" y="1282840"/>
                </a:cubicBezTo>
                <a:cubicBezTo>
                  <a:pt x="20506399" y="1244661"/>
                  <a:pt x="20490438" y="1197883"/>
                  <a:pt x="20473752" y="1157769"/>
                </a:cubicBezTo>
                <a:cubicBezTo>
                  <a:pt x="20465255" y="1137271"/>
                  <a:pt x="20446119" y="1096487"/>
                  <a:pt x="20439783" y="1084960"/>
                </a:cubicBezTo>
                <a:lnTo>
                  <a:pt x="20436629" y="1079273"/>
                </a:lnTo>
                <a:lnTo>
                  <a:pt x="20456190" y="1065331"/>
                </a:lnTo>
                <a:cubicBezTo>
                  <a:pt x="20492922" y="1038947"/>
                  <a:pt x="20565992" y="987492"/>
                  <a:pt x="20598681" y="964758"/>
                </a:cubicBezTo>
                <a:cubicBezTo>
                  <a:pt x="20660464" y="921934"/>
                  <a:pt x="20682626" y="908636"/>
                  <a:pt x="20702503" y="902892"/>
                </a:cubicBezTo>
                <a:cubicBezTo>
                  <a:pt x="20707417" y="901582"/>
                  <a:pt x="20713790" y="899711"/>
                  <a:pt x="20716586" y="898764"/>
                </a:cubicBezTo>
                <a:cubicBezTo>
                  <a:pt x="20724572" y="896305"/>
                  <a:pt x="20750853" y="895225"/>
                  <a:pt x="20764988" y="896850"/>
                </a:cubicBezTo>
                <a:cubicBezTo>
                  <a:pt x="20772131" y="897649"/>
                  <a:pt x="20789982" y="900972"/>
                  <a:pt x="20804679" y="904058"/>
                </a:cubicBezTo>
                <a:cubicBezTo>
                  <a:pt x="20819401" y="907295"/>
                  <a:pt x="20836595" y="910419"/>
                  <a:pt x="20843056" y="910869"/>
                </a:cubicBezTo>
                <a:cubicBezTo>
                  <a:pt x="20875434" y="913569"/>
                  <a:pt x="20903902" y="899813"/>
                  <a:pt x="20923877" y="871942"/>
                </a:cubicBezTo>
                <a:cubicBezTo>
                  <a:pt x="20940470" y="848855"/>
                  <a:pt x="20945291" y="822492"/>
                  <a:pt x="20939430" y="788307"/>
                </a:cubicBezTo>
                <a:cubicBezTo>
                  <a:pt x="20928822" y="726442"/>
                  <a:pt x="20889357" y="665164"/>
                  <a:pt x="20839203" y="632345"/>
                </a:cubicBezTo>
                <a:cubicBezTo>
                  <a:pt x="20810661" y="613883"/>
                  <a:pt x="20784093" y="607850"/>
                  <a:pt x="20757964" y="614354"/>
                </a:cubicBezTo>
                <a:cubicBezTo>
                  <a:pt x="20736319" y="619778"/>
                  <a:pt x="20714572" y="635497"/>
                  <a:pt x="20702399" y="654401"/>
                </a:cubicBezTo>
                <a:cubicBezTo>
                  <a:pt x="20693685" y="668040"/>
                  <a:pt x="20690172" y="677517"/>
                  <a:pt x="20681030" y="713185"/>
                </a:cubicBezTo>
                <a:cubicBezTo>
                  <a:pt x="20670873" y="752919"/>
                  <a:pt x="20665584" y="765659"/>
                  <a:pt x="20650773" y="786417"/>
                </a:cubicBezTo>
                <a:cubicBezTo>
                  <a:pt x="20631199" y="813908"/>
                  <a:pt x="20618729" y="822897"/>
                  <a:pt x="20538490" y="867952"/>
                </a:cubicBezTo>
                <a:cubicBezTo>
                  <a:pt x="20476721" y="902678"/>
                  <a:pt x="20368045" y="962574"/>
                  <a:pt x="20366381" y="962859"/>
                </a:cubicBezTo>
                <a:cubicBezTo>
                  <a:pt x="20365625" y="962989"/>
                  <a:pt x="20361593" y="958542"/>
                  <a:pt x="20357556" y="953162"/>
                </a:cubicBezTo>
                <a:cubicBezTo>
                  <a:pt x="20315565" y="896209"/>
                  <a:pt x="20259026" y="836147"/>
                  <a:pt x="20205004" y="790756"/>
                </a:cubicBezTo>
                <a:cubicBezTo>
                  <a:pt x="20194240" y="781546"/>
                  <a:pt x="20183324" y="772363"/>
                  <a:pt x="20180943" y="770280"/>
                </a:cubicBezTo>
                <a:lnTo>
                  <a:pt x="20176561" y="766516"/>
                </a:lnTo>
                <a:lnTo>
                  <a:pt x="20183125" y="762120"/>
                </a:lnTo>
                <a:cubicBezTo>
                  <a:pt x="20194745" y="754523"/>
                  <a:pt x="20207993" y="750071"/>
                  <a:pt x="20237809" y="744180"/>
                </a:cubicBezTo>
                <a:cubicBezTo>
                  <a:pt x="20270650" y="737771"/>
                  <a:pt x="20281102" y="734266"/>
                  <a:pt x="20290782" y="727157"/>
                </a:cubicBezTo>
                <a:cubicBezTo>
                  <a:pt x="20305689" y="716036"/>
                  <a:pt x="20317688" y="692492"/>
                  <a:pt x="20318228" y="672936"/>
                </a:cubicBezTo>
                <a:cubicBezTo>
                  <a:pt x="20319846" y="625168"/>
                  <a:pt x="20262698" y="564275"/>
                  <a:pt x="20199370" y="546327"/>
                </a:cubicBezTo>
                <a:cubicBezTo>
                  <a:pt x="20179388" y="540566"/>
                  <a:pt x="20169295" y="539806"/>
                  <a:pt x="20153439" y="542680"/>
                </a:cubicBezTo>
                <a:cubicBezTo>
                  <a:pt x="20132594" y="546410"/>
                  <a:pt x="20115703" y="559583"/>
                  <a:pt x="20105178" y="579916"/>
                </a:cubicBezTo>
                <a:cubicBezTo>
                  <a:pt x="20097254" y="595445"/>
                  <a:pt x="20096545" y="605843"/>
                  <a:pt x="20100899" y="641220"/>
                </a:cubicBezTo>
                <a:cubicBezTo>
                  <a:pt x="20102943" y="657686"/>
                  <a:pt x="20104518" y="675946"/>
                  <a:pt x="20104294" y="681901"/>
                </a:cubicBezTo>
                <a:cubicBezTo>
                  <a:pt x="20103841" y="692878"/>
                  <a:pt x="20101023" y="710956"/>
                  <a:pt x="20099511" y="711216"/>
                </a:cubicBezTo>
                <a:cubicBezTo>
                  <a:pt x="20099058" y="711293"/>
                  <a:pt x="20090406" y="706237"/>
                  <a:pt x="20080311" y="700027"/>
                </a:cubicBezTo>
                <a:cubicBezTo>
                  <a:pt x="20016658" y="661115"/>
                  <a:pt x="19952490" y="631010"/>
                  <a:pt x="19880555" y="606442"/>
                </a:cubicBezTo>
                <a:cubicBezTo>
                  <a:pt x="19861856" y="599993"/>
                  <a:pt x="19856951" y="597720"/>
                  <a:pt x="19857370" y="595624"/>
                </a:cubicBezTo>
                <a:cubicBezTo>
                  <a:pt x="19857742" y="594159"/>
                  <a:pt x="19861669" y="570752"/>
                  <a:pt x="19866308" y="543331"/>
                </a:cubicBezTo>
                <a:cubicBezTo>
                  <a:pt x="19890042" y="402083"/>
                  <a:pt x="19904056" y="329456"/>
                  <a:pt x="19911656" y="309312"/>
                </a:cubicBezTo>
                <a:cubicBezTo>
                  <a:pt x="19921174" y="284013"/>
                  <a:pt x="19936059" y="262776"/>
                  <a:pt x="19955408" y="246690"/>
                </a:cubicBezTo>
                <a:cubicBezTo>
                  <a:pt x="19961013" y="242148"/>
                  <a:pt x="19976453" y="231404"/>
                  <a:pt x="19989454" y="222791"/>
                </a:cubicBezTo>
                <a:cubicBezTo>
                  <a:pt x="20021119" y="202257"/>
                  <a:pt x="20029562" y="195204"/>
                  <a:pt x="20039738" y="181003"/>
                </a:cubicBezTo>
                <a:cubicBezTo>
                  <a:pt x="20053271" y="161867"/>
                  <a:pt x="20058382" y="138101"/>
                  <a:pt x="20054129" y="113294"/>
                </a:cubicBezTo>
                <a:cubicBezTo>
                  <a:pt x="20050472" y="91966"/>
                  <a:pt x="20040475" y="74528"/>
                  <a:pt x="20022053" y="56978"/>
                </a:cubicBezTo>
                <a:cubicBezTo>
                  <a:pt x="19995905" y="32499"/>
                  <a:pt x="19946351" y="9543"/>
                  <a:pt x="19905758" y="3424"/>
                </a:cubicBezTo>
                <a:cubicBezTo>
                  <a:pt x="19876348" y="-1031"/>
                  <a:pt x="19865903" y="-1109"/>
                  <a:pt x="19837340" y="3010"/>
                </a:cubicBezTo>
                <a:cubicBezTo>
                  <a:pt x="19813617" y="6299"/>
                  <a:pt x="19809434" y="7328"/>
                  <a:pt x="19798433" y="12172"/>
                </a:cubicBezTo>
                <a:cubicBezTo>
                  <a:pt x="19779753" y="20358"/>
                  <a:pt x="19769624" y="28478"/>
                  <a:pt x="19758723" y="43894"/>
                </a:cubicBezTo>
                <a:cubicBezTo>
                  <a:pt x="19751204" y="54526"/>
                  <a:pt x="19748305" y="60317"/>
                  <a:pt x="19745203" y="71281"/>
                </a:cubicBezTo>
                <a:cubicBezTo>
                  <a:pt x="19739967" y="89774"/>
                  <a:pt x="19739734" y="99312"/>
                  <a:pt x="19743935" y="118367"/>
                </a:cubicBezTo>
                <a:cubicBezTo>
                  <a:pt x="19747721" y="135001"/>
                  <a:pt x="19750906" y="141773"/>
                  <a:pt x="19773383" y="179337"/>
                </a:cubicBezTo>
                <a:cubicBezTo>
                  <a:pt x="19798046" y="220576"/>
                  <a:pt x="19805804" y="250386"/>
                  <a:pt x="19801368" y="288984"/>
                </a:cubicBezTo>
                <a:cubicBezTo>
                  <a:pt x="19798997" y="310567"/>
                  <a:pt x="19789406" y="347246"/>
                  <a:pt x="19753586" y="471570"/>
                </a:cubicBezTo>
                <a:cubicBezTo>
                  <a:pt x="19745069" y="500901"/>
                  <a:pt x="19735413" y="534477"/>
                  <a:pt x="19732013" y="546427"/>
                </a:cubicBezTo>
                <a:lnTo>
                  <a:pt x="19725909" y="568027"/>
                </a:lnTo>
                <a:lnTo>
                  <a:pt x="19711822" y="565771"/>
                </a:lnTo>
                <a:cubicBezTo>
                  <a:pt x="19640426" y="554345"/>
                  <a:pt x="19552878" y="552228"/>
                  <a:pt x="19472642" y="560069"/>
                </a:cubicBezTo>
                <a:lnTo>
                  <a:pt x="19446442" y="562537"/>
                </a:lnTo>
                <a:lnTo>
                  <a:pt x="19448621" y="553444"/>
                </a:lnTo>
                <a:cubicBezTo>
                  <a:pt x="19452780" y="536848"/>
                  <a:pt x="19457754" y="526808"/>
                  <a:pt x="19473236" y="503601"/>
                </a:cubicBezTo>
                <a:cubicBezTo>
                  <a:pt x="19496706" y="467968"/>
                  <a:pt x="19500962" y="455560"/>
                  <a:pt x="19497201" y="433627"/>
                </a:cubicBezTo>
                <a:cubicBezTo>
                  <a:pt x="19493700" y="413207"/>
                  <a:pt x="19483640" y="398116"/>
                  <a:pt x="19465395" y="386140"/>
                </a:cubicBezTo>
                <a:cubicBezTo>
                  <a:pt x="19440496" y="369856"/>
                  <a:pt x="19404901" y="364748"/>
                  <a:pt x="19364342" y="371547"/>
                </a:cubicBezTo>
                <a:cubicBezTo>
                  <a:pt x="19324691" y="378189"/>
                  <a:pt x="19292806" y="394712"/>
                  <a:pt x="19274827" y="417881"/>
                </a:cubicBezTo>
                <a:cubicBezTo>
                  <a:pt x="19260836" y="436162"/>
                  <a:pt x="19256835" y="454598"/>
                  <a:pt x="19262264" y="477180"/>
                </a:cubicBezTo>
                <a:cubicBezTo>
                  <a:pt x="19267079" y="497997"/>
                  <a:pt x="19275476" y="507924"/>
                  <a:pt x="19309601" y="533526"/>
                </a:cubicBezTo>
                <a:cubicBezTo>
                  <a:pt x="19320159" y="541526"/>
                  <a:pt x="19332544" y="552014"/>
                  <a:pt x="19337133" y="556988"/>
                </a:cubicBezTo>
                <a:cubicBezTo>
                  <a:pt x="19345020" y="565757"/>
                  <a:pt x="19353044" y="577149"/>
                  <a:pt x="19352167" y="578390"/>
                </a:cubicBezTo>
                <a:cubicBezTo>
                  <a:pt x="19351918" y="578744"/>
                  <a:pt x="19341663" y="581592"/>
                  <a:pt x="19329292" y="584803"/>
                </a:cubicBezTo>
                <a:cubicBezTo>
                  <a:pt x="19256294" y="603081"/>
                  <a:pt x="19182433" y="630849"/>
                  <a:pt x="19118991" y="663993"/>
                </a:cubicBezTo>
                <a:cubicBezTo>
                  <a:pt x="19110409" y="668422"/>
                  <a:pt x="19103211" y="671837"/>
                  <a:pt x="19103007" y="671560"/>
                </a:cubicBezTo>
                <a:cubicBezTo>
                  <a:pt x="19101943" y="670808"/>
                  <a:pt x="19032488" y="572632"/>
                  <a:pt x="19006861" y="535763"/>
                </a:cubicBezTo>
                <a:cubicBezTo>
                  <a:pt x="18943547" y="445253"/>
                  <a:pt x="18934312" y="428619"/>
                  <a:pt x="18928658" y="395645"/>
                </a:cubicBezTo>
                <a:cubicBezTo>
                  <a:pt x="18924560" y="371745"/>
                  <a:pt x="18925869" y="354860"/>
                  <a:pt x="18935550" y="310536"/>
                </a:cubicBezTo>
                <a:cubicBezTo>
                  <a:pt x="18942587" y="278032"/>
                  <a:pt x="18943200" y="268896"/>
                  <a:pt x="18940192" y="251350"/>
                </a:cubicBezTo>
                <a:cubicBezTo>
                  <a:pt x="18938169" y="239552"/>
                  <a:pt x="18936635" y="235143"/>
                  <a:pt x="18931549" y="226362"/>
                </a:cubicBezTo>
                <a:cubicBezTo>
                  <a:pt x="18904336" y="179333"/>
                  <a:pt x="18853435" y="164860"/>
                  <a:pt x="18789205" y="186149"/>
                </a:cubicBezTo>
                <a:cubicBezTo>
                  <a:pt x="18736310" y="203627"/>
                  <a:pt x="18691786" y="236330"/>
                  <a:pt x="18663929" y="278165"/>
                </a:cubicBezTo>
                <a:cubicBezTo>
                  <a:pt x="18652907" y="294691"/>
                  <a:pt x="18647613" y="306498"/>
                  <a:pt x="18644205" y="322031"/>
                </a:cubicBezTo>
                <a:cubicBezTo>
                  <a:pt x="18634477" y="366985"/>
                  <a:pt x="18663552" y="413072"/>
                  <a:pt x="18710797" y="428016"/>
                </a:cubicBezTo>
                <a:cubicBezTo>
                  <a:pt x="18719007" y="430501"/>
                  <a:pt x="18735856" y="435242"/>
                  <a:pt x="18748383" y="438388"/>
                </a:cubicBezTo>
                <a:cubicBezTo>
                  <a:pt x="18778312" y="445869"/>
                  <a:pt x="18794664" y="452252"/>
                  <a:pt x="18810454" y="462624"/>
                </a:cubicBezTo>
                <a:cubicBezTo>
                  <a:pt x="18843249" y="484094"/>
                  <a:pt x="18855081" y="500439"/>
                  <a:pt x="18914845" y="608374"/>
                </a:cubicBezTo>
                <a:cubicBezTo>
                  <a:pt x="18919145" y="616200"/>
                  <a:pt x="18929271" y="634395"/>
                  <a:pt x="18937361" y="648890"/>
                </a:cubicBezTo>
                <a:cubicBezTo>
                  <a:pt x="18945451" y="663385"/>
                  <a:pt x="18960386" y="690564"/>
                  <a:pt x="18970767" y="709338"/>
                </a:cubicBezTo>
                <a:lnTo>
                  <a:pt x="18989570" y="743639"/>
                </a:lnTo>
                <a:lnTo>
                  <a:pt x="18978107" y="752144"/>
                </a:lnTo>
                <a:cubicBezTo>
                  <a:pt x="18921821" y="794338"/>
                  <a:pt x="18859612" y="853741"/>
                  <a:pt x="18815037" y="907941"/>
                </a:cubicBezTo>
                <a:cubicBezTo>
                  <a:pt x="18802269" y="923365"/>
                  <a:pt x="18800786" y="924709"/>
                  <a:pt x="18798556" y="922600"/>
                </a:cubicBezTo>
                <a:cubicBezTo>
                  <a:pt x="18792981" y="917328"/>
                  <a:pt x="18787272" y="899466"/>
                  <a:pt x="18780383" y="866547"/>
                </a:cubicBezTo>
                <a:cubicBezTo>
                  <a:pt x="18776640" y="848348"/>
                  <a:pt x="18772244" y="830884"/>
                  <a:pt x="18770766" y="827712"/>
                </a:cubicBezTo>
                <a:cubicBezTo>
                  <a:pt x="18765343" y="816964"/>
                  <a:pt x="18757607" y="808170"/>
                  <a:pt x="18747028" y="800952"/>
                </a:cubicBezTo>
                <a:cubicBezTo>
                  <a:pt x="18718481" y="781557"/>
                  <a:pt x="18685977" y="784482"/>
                  <a:pt x="18651685" y="809670"/>
                </a:cubicBezTo>
                <a:cubicBezTo>
                  <a:pt x="18599794" y="847529"/>
                  <a:pt x="18567228" y="918199"/>
                  <a:pt x="18581858" y="960845"/>
                </a:cubicBezTo>
                <a:cubicBezTo>
                  <a:pt x="18590428" y="986313"/>
                  <a:pt x="18615648" y="1006279"/>
                  <a:pt x="18642197" y="1008578"/>
                </a:cubicBezTo>
                <a:cubicBezTo>
                  <a:pt x="18647875" y="1009006"/>
                  <a:pt x="18663739" y="1007999"/>
                  <a:pt x="18681413" y="1005747"/>
                </a:cubicBezTo>
                <a:cubicBezTo>
                  <a:pt x="18709021" y="1002415"/>
                  <a:pt x="18724508" y="1001939"/>
                  <a:pt x="18736452" y="1004407"/>
                </a:cubicBezTo>
                <a:cubicBezTo>
                  <a:pt x="18739179" y="1004873"/>
                  <a:pt x="18741629" y="1005544"/>
                  <a:pt x="18741806" y="1005668"/>
                </a:cubicBezTo>
                <a:cubicBezTo>
                  <a:pt x="18742134" y="1005768"/>
                  <a:pt x="18735329" y="1017835"/>
                  <a:pt x="18726593" y="1032256"/>
                </a:cubicBezTo>
                <a:cubicBezTo>
                  <a:pt x="18688668" y="1095280"/>
                  <a:pt x="18656880" y="1165039"/>
                  <a:pt x="18633278" y="1237130"/>
                </a:cubicBezTo>
                <a:cubicBezTo>
                  <a:pt x="18629498" y="1248677"/>
                  <a:pt x="18626136" y="1258129"/>
                  <a:pt x="18625833" y="1258181"/>
                </a:cubicBezTo>
                <a:cubicBezTo>
                  <a:pt x="18623716" y="1258544"/>
                  <a:pt x="18455266" y="1229503"/>
                  <a:pt x="18410523" y="1220981"/>
                </a:cubicBezTo>
                <a:cubicBezTo>
                  <a:pt x="18341668" y="1208029"/>
                  <a:pt x="18319884" y="1199931"/>
                  <a:pt x="18295312" y="1178296"/>
                </a:cubicBezTo>
                <a:cubicBezTo>
                  <a:pt x="18281178" y="1165772"/>
                  <a:pt x="18272880" y="1155517"/>
                  <a:pt x="18253212" y="1125256"/>
                </a:cubicBezTo>
                <a:cubicBezTo>
                  <a:pt x="18244318" y="1111522"/>
                  <a:pt x="18234008" y="1096785"/>
                  <a:pt x="18230481" y="1092562"/>
                </a:cubicBezTo>
                <a:cubicBezTo>
                  <a:pt x="18221501" y="1081957"/>
                  <a:pt x="18202975" y="1069251"/>
                  <a:pt x="18190772" y="1065271"/>
                </a:cubicBezTo>
                <a:cubicBezTo>
                  <a:pt x="18169827" y="1058430"/>
                  <a:pt x="18143066" y="1059437"/>
                  <a:pt x="18124563" y="1067748"/>
                </a:cubicBezTo>
                <a:cubicBezTo>
                  <a:pt x="18076832" y="1089011"/>
                  <a:pt x="18038381" y="1158043"/>
                  <a:pt x="18032050" y="1233712"/>
                </a:cubicBezTo>
                <a:cubicBezTo>
                  <a:pt x="18030711" y="1249513"/>
                  <a:pt x="18030966" y="1255541"/>
                  <a:pt x="18034201" y="1278031"/>
                </a:cubicBezTo>
                <a:cubicBezTo>
                  <a:pt x="18038506" y="1308591"/>
                  <a:pt x="18042599" y="1320657"/>
                  <a:pt x="18054357" y="1337482"/>
                </a:cubicBezTo>
                <a:cubicBezTo>
                  <a:pt x="18068528" y="1357474"/>
                  <a:pt x="18095718" y="1372587"/>
                  <a:pt x="18121964" y="1374938"/>
                </a:cubicBezTo>
                <a:cubicBezTo>
                  <a:pt x="18134458" y="1376065"/>
                  <a:pt x="18155882" y="1372081"/>
                  <a:pt x="18169048" y="1366242"/>
                </a:cubicBezTo>
                <a:cubicBezTo>
                  <a:pt x="18175115" y="1363489"/>
                  <a:pt x="18189759" y="1355372"/>
                  <a:pt x="18201910" y="1348150"/>
                </a:cubicBezTo>
                <a:cubicBezTo>
                  <a:pt x="18247619" y="1320538"/>
                  <a:pt x="18271372" y="1312884"/>
                  <a:pt x="18306568" y="1313856"/>
                </a:cubicBezTo>
                <a:cubicBezTo>
                  <a:pt x="18332858" y="1314643"/>
                  <a:pt x="18356599" y="1320538"/>
                  <a:pt x="18499552" y="1361580"/>
                </a:cubicBezTo>
                <a:cubicBezTo>
                  <a:pt x="18528854" y="1369946"/>
                  <a:pt x="18562755" y="1379704"/>
                  <a:pt x="18575183" y="1383179"/>
                </a:cubicBezTo>
                <a:lnTo>
                  <a:pt x="18597438" y="1389484"/>
                </a:lnTo>
                <a:lnTo>
                  <a:pt x="18596016" y="1398448"/>
                </a:lnTo>
                <a:cubicBezTo>
                  <a:pt x="18585446" y="1463010"/>
                  <a:pt x="18583575" y="1553797"/>
                  <a:pt x="18591188" y="1633615"/>
                </a:cubicBezTo>
                <a:cubicBezTo>
                  <a:pt x="18592599" y="1649100"/>
                  <a:pt x="18592841" y="1657778"/>
                  <a:pt x="18591782" y="1657960"/>
                </a:cubicBezTo>
                <a:cubicBezTo>
                  <a:pt x="18586186" y="1658919"/>
                  <a:pt x="18562367" y="1647121"/>
                  <a:pt x="18541136" y="1633166"/>
                </a:cubicBezTo>
                <a:cubicBezTo>
                  <a:pt x="18504037" y="1608385"/>
                  <a:pt x="18493778" y="1604851"/>
                  <a:pt x="18471672" y="1608485"/>
                </a:cubicBezTo>
                <a:cubicBezTo>
                  <a:pt x="18449439" y="1612297"/>
                  <a:pt x="18436687" y="1620556"/>
                  <a:pt x="18423937" y="1639715"/>
                </a:cubicBezTo>
                <a:cubicBezTo>
                  <a:pt x="18415519" y="1652369"/>
                  <a:pt x="18411160" y="1664172"/>
                  <a:pt x="18408369" y="1682400"/>
                </a:cubicBezTo>
                <a:cubicBezTo>
                  <a:pt x="18398382" y="1747642"/>
                  <a:pt x="18427213" y="1822265"/>
                  <a:pt x="18469835" y="1841116"/>
                </a:cubicBezTo>
                <a:cubicBezTo>
                  <a:pt x="18483991" y="1847409"/>
                  <a:pt x="18492875" y="1848376"/>
                  <a:pt x="18509360" y="1845550"/>
                </a:cubicBezTo>
                <a:cubicBezTo>
                  <a:pt x="18533257" y="1841452"/>
                  <a:pt x="18544016" y="1833379"/>
                  <a:pt x="18566449" y="1802595"/>
                </a:cubicBezTo>
                <a:cubicBezTo>
                  <a:pt x="18583094" y="1779811"/>
                  <a:pt x="18591952" y="1769728"/>
                  <a:pt x="18602586" y="1761832"/>
                </a:cubicBezTo>
                <a:lnTo>
                  <a:pt x="18610606" y="1755942"/>
                </a:lnTo>
                <a:lnTo>
                  <a:pt x="18612737" y="1763829"/>
                </a:lnTo>
                <a:cubicBezTo>
                  <a:pt x="18613916" y="1767987"/>
                  <a:pt x="18617897" y="1783030"/>
                  <a:pt x="18621670" y="1796864"/>
                </a:cubicBezTo>
                <a:cubicBezTo>
                  <a:pt x="18638462" y="1859382"/>
                  <a:pt x="18666217" y="1930453"/>
                  <a:pt x="18696355" y="1988191"/>
                </a:cubicBezTo>
                <a:cubicBezTo>
                  <a:pt x="18702159" y="1999342"/>
                  <a:pt x="18707100" y="2009082"/>
                  <a:pt x="18707229" y="2009839"/>
                </a:cubicBezTo>
                <a:cubicBezTo>
                  <a:pt x="18707385" y="2010746"/>
                  <a:pt x="18697909" y="2018132"/>
                  <a:pt x="18686392" y="2026335"/>
                </a:cubicBezTo>
                <a:cubicBezTo>
                  <a:pt x="18485019" y="2169391"/>
                  <a:pt x="18475862" y="2175010"/>
                  <a:pt x="18435481" y="2181934"/>
                </a:cubicBezTo>
                <a:cubicBezTo>
                  <a:pt x="18409317" y="2186420"/>
                  <a:pt x="18397027" y="2185568"/>
                  <a:pt x="18355335" y="2176679"/>
                </a:cubicBezTo>
                <a:cubicBezTo>
                  <a:pt x="18301825" y="2165145"/>
                  <a:pt x="18283443" y="2166895"/>
                  <a:pt x="18257067" y="2185587"/>
                </a:cubicBezTo>
                <a:cubicBezTo>
                  <a:pt x="18233206" y="2202602"/>
                  <a:pt x="18220019" y="2225572"/>
                  <a:pt x="18216603" y="2255587"/>
                </a:cubicBezTo>
                <a:cubicBezTo>
                  <a:pt x="18214694" y="2273508"/>
                  <a:pt x="18221385" y="2312534"/>
                  <a:pt x="18230141" y="2334544"/>
                </a:cubicBezTo>
                <a:cubicBezTo>
                  <a:pt x="18256149" y="2399064"/>
                  <a:pt x="18306395" y="2451486"/>
                  <a:pt x="18354768" y="2464835"/>
                </a:cubicBezTo>
                <a:cubicBezTo>
                  <a:pt x="18370099" y="2468902"/>
                  <a:pt x="18380647" y="2469585"/>
                  <a:pt x="18394562" y="2467199"/>
                </a:cubicBezTo>
                <a:cubicBezTo>
                  <a:pt x="18421331" y="2462609"/>
                  <a:pt x="18448407" y="2442551"/>
                  <a:pt x="18460703" y="2418021"/>
                </a:cubicBezTo>
                <a:cubicBezTo>
                  <a:pt x="18466826" y="2405605"/>
                  <a:pt x="18469984" y="2395876"/>
                  <a:pt x="18477808" y="2364328"/>
                </a:cubicBezTo>
                <a:cubicBezTo>
                  <a:pt x="18485312" y="2334547"/>
                  <a:pt x="18489546" y="2322921"/>
                  <a:pt x="18498352" y="2307086"/>
                </a:cubicBezTo>
                <a:cubicBezTo>
                  <a:pt x="18511410" y="2283359"/>
                  <a:pt x="18531629" y="2264166"/>
                  <a:pt x="18563928" y="2244615"/>
                </a:cubicBezTo>
                <a:cubicBezTo>
                  <a:pt x="18584380" y="2232232"/>
                  <a:pt x="18623378" y="2209975"/>
                  <a:pt x="18652415" y="2194097"/>
                </a:cubicBezTo>
                <a:cubicBezTo>
                  <a:pt x="18667059" y="2185981"/>
                  <a:pt x="18696223" y="2169925"/>
                  <a:pt x="18754095" y="2137892"/>
                </a:cubicBezTo>
                <a:cubicBezTo>
                  <a:pt x="18767732" y="2130259"/>
                  <a:pt x="18779788" y="2124299"/>
                  <a:pt x="18780748" y="2124446"/>
                </a:cubicBezTo>
                <a:cubicBezTo>
                  <a:pt x="18781706" y="2124594"/>
                  <a:pt x="18788098" y="2131906"/>
                  <a:pt x="18794723" y="2140579"/>
                </a:cubicBezTo>
                <a:cubicBezTo>
                  <a:pt x="18835181" y="2193123"/>
                  <a:pt x="18890846" y="2249910"/>
                  <a:pt x="18946609" y="2295469"/>
                </a:cubicBezTo>
                <a:lnTo>
                  <a:pt x="18962361" y="2308339"/>
                </a:lnTo>
                <a:lnTo>
                  <a:pt x="18956475" y="2312151"/>
                </a:lnTo>
                <a:cubicBezTo>
                  <a:pt x="18943170" y="2320816"/>
                  <a:pt x="18934908" y="2323478"/>
                  <a:pt x="18900028" y="2330705"/>
                </a:cubicBezTo>
                <a:cubicBezTo>
                  <a:pt x="18854487" y="2340226"/>
                  <a:pt x="18845603" y="2344708"/>
                  <a:pt x="18832351" y="2364575"/>
                </a:cubicBezTo>
                <a:cubicBezTo>
                  <a:pt x="18813162" y="2393401"/>
                  <a:pt x="18815293" y="2423087"/>
                  <a:pt x="18839244" y="2457441"/>
                </a:cubicBezTo>
                <a:cubicBezTo>
                  <a:pt x="18851663" y="2475397"/>
                  <a:pt x="18865502" y="2488907"/>
                  <a:pt x="18885219" y="2503121"/>
                </a:cubicBezTo>
                <a:cubicBezTo>
                  <a:pt x="18919263" y="2527335"/>
                  <a:pt x="18954075" y="2537871"/>
                  <a:pt x="18983265" y="2532866"/>
                </a:cubicBezTo>
                <a:cubicBezTo>
                  <a:pt x="19003229" y="2529443"/>
                  <a:pt x="19016231" y="2520830"/>
                  <a:pt x="19027828" y="2503115"/>
                </a:cubicBezTo>
                <a:cubicBezTo>
                  <a:pt x="19039603" y="2485525"/>
                  <a:pt x="19042445" y="2467599"/>
                  <a:pt x="19038032" y="2440951"/>
                </a:cubicBezTo>
                <a:cubicBezTo>
                  <a:pt x="19034193" y="2418564"/>
                  <a:pt x="19032896" y="2394652"/>
                  <a:pt x="19034775" y="2381095"/>
                </a:cubicBezTo>
                <a:cubicBezTo>
                  <a:pt x="19037458" y="2361327"/>
                  <a:pt x="19037155" y="2361379"/>
                  <a:pt x="19052487" y="2370896"/>
                </a:cubicBezTo>
                <a:cubicBezTo>
                  <a:pt x="19118698" y="2412016"/>
                  <a:pt x="19200155" y="2449434"/>
                  <a:pt x="19270009" y="2470933"/>
                </a:cubicBezTo>
                <a:cubicBezTo>
                  <a:pt x="19282010" y="2474637"/>
                  <a:pt x="19291992" y="2478375"/>
                  <a:pt x="19292148" y="2479283"/>
                </a:cubicBezTo>
                <a:cubicBezTo>
                  <a:pt x="19292485" y="2481249"/>
                  <a:pt x="19280242" y="2555129"/>
                  <a:pt x="19268081" y="2624947"/>
                </a:cubicBezTo>
                <a:cubicBezTo>
                  <a:pt x="19244227" y="2761856"/>
                  <a:pt x="19238723" y="2782419"/>
                  <a:pt x="19218648" y="2810618"/>
                </a:cubicBezTo>
                <a:cubicBezTo>
                  <a:pt x="19204437" y="2830339"/>
                  <a:pt x="19191572" y="2841575"/>
                  <a:pt x="19158573" y="2862492"/>
                </a:cubicBezTo>
                <a:cubicBezTo>
                  <a:pt x="19129219" y="2881072"/>
                  <a:pt x="19119947" y="2888735"/>
                  <a:pt x="19109572" y="2903593"/>
                </a:cubicBezTo>
                <a:cubicBezTo>
                  <a:pt x="19094635" y="2924527"/>
                  <a:pt x="19090064" y="2945086"/>
                  <a:pt x="19094603" y="2971557"/>
                </a:cubicBezTo>
                <a:cubicBezTo>
                  <a:pt x="19098912" y="2997599"/>
                  <a:pt x="19113696" y="3019355"/>
                  <a:pt x="19140428" y="3039062"/>
                </a:cubicBezTo>
                <a:cubicBezTo>
                  <a:pt x="19181032" y="3068847"/>
                  <a:pt x="19235601" y="3085649"/>
                  <a:pt x="19290114" y="3084867"/>
                </a:cubicBezTo>
                <a:cubicBezTo>
                  <a:pt x="19292309" y="3084957"/>
                  <a:pt x="19304308" y="3083211"/>
                  <a:pt x="19316888" y="3081210"/>
                </a:cubicBezTo>
                <a:close/>
                <a:moveTo>
                  <a:pt x="16834627" y="3692602"/>
                </a:moveTo>
                <a:cubicBezTo>
                  <a:pt x="16836320" y="3692147"/>
                  <a:pt x="16845035" y="3687949"/>
                  <a:pt x="16854129" y="3683420"/>
                </a:cubicBezTo>
                <a:cubicBezTo>
                  <a:pt x="16881030" y="3669888"/>
                  <a:pt x="16892834" y="3657501"/>
                  <a:pt x="16900207" y="3635141"/>
                </a:cubicBezTo>
                <a:cubicBezTo>
                  <a:pt x="16906627" y="3615747"/>
                  <a:pt x="16905167" y="3596819"/>
                  <a:pt x="16895888" y="3578739"/>
                </a:cubicBezTo>
                <a:cubicBezTo>
                  <a:pt x="16890132" y="3567521"/>
                  <a:pt x="16882984" y="3559493"/>
                  <a:pt x="16862037" y="3540659"/>
                </a:cubicBezTo>
                <a:cubicBezTo>
                  <a:pt x="16841698" y="3522476"/>
                  <a:pt x="16835219" y="3515481"/>
                  <a:pt x="16826378" y="3502543"/>
                </a:cubicBezTo>
                <a:cubicBezTo>
                  <a:pt x="16815088" y="3485908"/>
                  <a:pt x="16808405" y="3464845"/>
                  <a:pt x="16806497" y="3439680"/>
                </a:cubicBezTo>
                <a:cubicBezTo>
                  <a:pt x="16805241" y="3424363"/>
                  <a:pt x="16803387" y="3373300"/>
                  <a:pt x="16801979" y="3312653"/>
                </a:cubicBezTo>
                <a:cubicBezTo>
                  <a:pt x="16801387" y="3287638"/>
                  <a:pt x="16800624" y="3256931"/>
                  <a:pt x="16800273" y="3244452"/>
                </a:cubicBezTo>
                <a:cubicBezTo>
                  <a:pt x="16799975" y="3231808"/>
                  <a:pt x="16800357" y="3221292"/>
                  <a:pt x="16801010" y="3220956"/>
                </a:cubicBezTo>
                <a:cubicBezTo>
                  <a:pt x="16801772" y="3220566"/>
                  <a:pt x="16808000" y="3219296"/>
                  <a:pt x="16814775" y="3218021"/>
                </a:cubicBezTo>
                <a:cubicBezTo>
                  <a:pt x="16873080" y="3207774"/>
                  <a:pt x="16940090" y="3187144"/>
                  <a:pt x="16993103" y="3163101"/>
                </a:cubicBezTo>
                <a:lnTo>
                  <a:pt x="17008959" y="3155927"/>
                </a:lnTo>
                <a:lnTo>
                  <a:pt x="17009925" y="3164513"/>
                </a:lnTo>
                <a:cubicBezTo>
                  <a:pt x="17011427" y="3177090"/>
                  <a:pt x="17009697" y="3189536"/>
                  <a:pt x="17003568" y="3210569"/>
                </a:cubicBezTo>
                <a:cubicBezTo>
                  <a:pt x="17000556" y="3220785"/>
                  <a:pt x="16997510" y="3233080"/>
                  <a:pt x="16996685" y="3237907"/>
                </a:cubicBezTo>
                <a:cubicBezTo>
                  <a:pt x="16993341" y="3258199"/>
                  <a:pt x="17002764" y="3279508"/>
                  <a:pt x="17020520" y="3291586"/>
                </a:cubicBezTo>
                <a:cubicBezTo>
                  <a:pt x="17034692" y="3301238"/>
                  <a:pt x="17059082" y="3303994"/>
                  <a:pt x="17082731" y="3298600"/>
                </a:cubicBezTo>
                <a:cubicBezTo>
                  <a:pt x="17136633" y="3286210"/>
                  <a:pt x="17178964" y="3245909"/>
                  <a:pt x="17178506" y="3207753"/>
                </a:cubicBezTo>
                <a:cubicBezTo>
                  <a:pt x="17178289" y="3197681"/>
                  <a:pt x="17178119" y="3197081"/>
                  <a:pt x="17172138" y="3185427"/>
                </a:cubicBezTo>
                <a:cubicBezTo>
                  <a:pt x="17162356" y="3166367"/>
                  <a:pt x="17155956" y="3161671"/>
                  <a:pt x="17123206" y="3150133"/>
                </a:cubicBezTo>
                <a:cubicBezTo>
                  <a:pt x="17112161" y="3146306"/>
                  <a:pt x="17100505" y="3141555"/>
                  <a:pt x="17097313" y="3139891"/>
                </a:cubicBezTo>
                <a:cubicBezTo>
                  <a:pt x="17090706" y="3136402"/>
                  <a:pt x="17076029" y="3125496"/>
                  <a:pt x="17074967" y="3123427"/>
                </a:cubicBezTo>
                <a:cubicBezTo>
                  <a:pt x="17074072" y="3121684"/>
                  <a:pt x="17075756" y="3120407"/>
                  <a:pt x="17093813" y="3109214"/>
                </a:cubicBezTo>
                <a:cubicBezTo>
                  <a:pt x="17136891" y="3082702"/>
                  <a:pt x="17184398" y="3045249"/>
                  <a:pt x="17223628" y="3006951"/>
                </a:cubicBezTo>
                <a:lnTo>
                  <a:pt x="17237717" y="2993116"/>
                </a:lnTo>
                <a:lnTo>
                  <a:pt x="17244672" y="2998628"/>
                </a:lnTo>
                <a:cubicBezTo>
                  <a:pt x="17248427" y="3001655"/>
                  <a:pt x="17268460" y="3016830"/>
                  <a:pt x="17288990" y="3032437"/>
                </a:cubicBezTo>
                <a:cubicBezTo>
                  <a:pt x="17394285" y="3111872"/>
                  <a:pt x="17424105" y="3136198"/>
                  <a:pt x="17436489" y="3152821"/>
                </a:cubicBezTo>
                <a:cubicBezTo>
                  <a:pt x="17453424" y="3175365"/>
                  <a:pt x="17458404" y="3190698"/>
                  <a:pt x="17462449" y="3231554"/>
                </a:cubicBezTo>
                <a:cubicBezTo>
                  <a:pt x="17463798" y="3245172"/>
                  <a:pt x="17465878" y="3260754"/>
                  <a:pt x="17467140" y="3266161"/>
                </a:cubicBezTo>
                <a:cubicBezTo>
                  <a:pt x="17475285" y="3301335"/>
                  <a:pt x="17510358" y="3325441"/>
                  <a:pt x="17547156" y="3321004"/>
                </a:cubicBezTo>
                <a:cubicBezTo>
                  <a:pt x="17587561" y="3316092"/>
                  <a:pt x="17636706" y="3278348"/>
                  <a:pt x="17662333" y="3232309"/>
                </a:cubicBezTo>
                <a:cubicBezTo>
                  <a:pt x="17688125" y="3186323"/>
                  <a:pt x="17688915" y="3147114"/>
                  <a:pt x="17664702" y="3119773"/>
                </a:cubicBezTo>
                <a:cubicBezTo>
                  <a:pt x="17656001" y="3109791"/>
                  <a:pt x="17646408" y="3103430"/>
                  <a:pt x="17633495" y="3098912"/>
                </a:cubicBezTo>
                <a:cubicBezTo>
                  <a:pt x="17620362" y="3094231"/>
                  <a:pt x="17607045" y="3092947"/>
                  <a:pt x="17585381" y="3094433"/>
                </a:cubicBezTo>
                <a:cubicBezTo>
                  <a:pt x="17541616" y="3097355"/>
                  <a:pt x="17520892" y="3094506"/>
                  <a:pt x="17498870" y="3082691"/>
                </a:cubicBezTo>
                <a:cubicBezTo>
                  <a:pt x="17478167" y="3071575"/>
                  <a:pt x="17468775" y="3063461"/>
                  <a:pt x="17386268" y="2985265"/>
                </a:cubicBezTo>
                <a:cubicBezTo>
                  <a:pt x="17330414" y="2932195"/>
                  <a:pt x="17308398" y="2910744"/>
                  <a:pt x="17308549" y="2909429"/>
                </a:cubicBezTo>
                <a:cubicBezTo>
                  <a:pt x="17308596" y="2908717"/>
                  <a:pt x="17311881" y="2903591"/>
                  <a:pt x="17315876" y="2898238"/>
                </a:cubicBezTo>
                <a:cubicBezTo>
                  <a:pt x="17345772" y="2857301"/>
                  <a:pt x="17382071" y="2790236"/>
                  <a:pt x="17401793" y="2739659"/>
                </a:cubicBezTo>
                <a:cubicBezTo>
                  <a:pt x="17404457" y="2732788"/>
                  <a:pt x="17406860" y="2727014"/>
                  <a:pt x="17407077" y="2726902"/>
                </a:cubicBezTo>
                <a:cubicBezTo>
                  <a:pt x="17407295" y="2726790"/>
                  <a:pt x="17410273" y="2728840"/>
                  <a:pt x="17413587" y="2731543"/>
                </a:cubicBezTo>
                <a:cubicBezTo>
                  <a:pt x="17425016" y="2740676"/>
                  <a:pt x="17429069" y="2746163"/>
                  <a:pt x="17443632" y="2772126"/>
                </a:cubicBezTo>
                <a:cubicBezTo>
                  <a:pt x="17461711" y="2804404"/>
                  <a:pt x="17466192" y="2808846"/>
                  <a:pt x="17486019" y="2814771"/>
                </a:cubicBezTo>
                <a:cubicBezTo>
                  <a:pt x="17500297" y="2819001"/>
                  <a:pt x="17511349" y="2818283"/>
                  <a:pt x="17524152" y="2812400"/>
                </a:cubicBezTo>
                <a:cubicBezTo>
                  <a:pt x="17536192" y="2806909"/>
                  <a:pt x="17544660" y="2800086"/>
                  <a:pt x="17553518" y="2788660"/>
                </a:cubicBezTo>
                <a:cubicBezTo>
                  <a:pt x="17585656" y="2747535"/>
                  <a:pt x="17594671" y="2683603"/>
                  <a:pt x="17572562" y="2653393"/>
                </a:cubicBezTo>
                <a:cubicBezTo>
                  <a:pt x="17565398" y="2643723"/>
                  <a:pt x="17557401" y="2638058"/>
                  <a:pt x="17544876" y="2634028"/>
                </a:cubicBezTo>
                <a:cubicBezTo>
                  <a:pt x="17533614" y="2630313"/>
                  <a:pt x="17523643" y="2629651"/>
                  <a:pt x="17514470" y="2631882"/>
                </a:cubicBezTo>
                <a:cubicBezTo>
                  <a:pt x="17511521" y="2632570"/>
                  <a:pt x="17499583" y="2637458"/>
                  <a:pt x="17487869" y="2642782"/>
                </a:cubicBezTo>
                <a:cubicBezTo>
                  <a:pt x="17476154" y="2648106"/>
                  <a:pt x="17462798" y="2653447"/>
                  <a:pt x="17458104" y="2654755"/>
                </a:cubicBezTo>
                <a:cubicBezTo>
                  <a:pt x="17448933" y="2657260"/>
                  <a:pt x="17432967" y="2659125"/>
                  <a:pt x="17430984" y="2657941"/>
                </a:cubicBezTo>
                <a:cubicBezTo>
                  <a:pt x="17430377" y="2657565"/>
                  <a:pt x="17431353" y="2651422"/>
                  <a:pt x="17433303" y="2644229"/>
                </a:cubicBezTo>
                <a:cubicBezTo>
                  <a:pt x="17449094" y="2584387"/>
                  <a:pt x="17457256" y="2522818"/>
                  <a:pt x="17458859" y="2451681"/>
                </a:cubicBezTo>
                <a:lnTo>
                  <a:pt x="17459138" y="2441768"/>
                </a:lnTo>
                <a:lnTo>
                  <a:pt x="17509811" y="2434612"/>
                </a:lnTo>
                <a:cubicBezTo>
                  <a:pt x="17596237" y="2422594"/>
                  <a:pt x="17660860" y="2414472"/>
                  <a:pt x="17680664" y="2413115"/>
                </a:cubicBezTo>
                <a:cubicBezTo>
                  <a:pt x="17707251" y="2411304"/>
                  <a:pt x="17728419" y="2414750"/>
                  <a:pt x="17746635" y="2423703"/>
                </a:cubicBezTo>
                <a:cubicBezTo>
                  <a:pt x="17759239" y="2430032"/>
                  <a:pt x="17770050" y="2437693"/>
                  <a:pt x="17791423" y="2455482"/>
                </a:cubicBezTo>
                <a:cubicBezTo>
                  <a:pt x="17822024" y="2481058"/>
                  <a:pt x="17840316" y="2486944"/>
                  <a:pt x="17869262" y="2480345"/>
                </a:cubicBezTo>
                <a:cubicBezTo>
                  <a:pt x="17898916" y="2473519"/>
                  <a:pt x="17920705" y="2447613"/>
                  <a:pt x="17929708" y="2408592"/>
                </a:cubicBezTo>
                <a:cubicBezTo>
                  <a:pt x="17937661" y="2373688"/>
                  <a:pt x="17936449" y="2336744"/>
                  <a:pt x="17926301" y="2303836"/>
                </a:cubicBezTo>
                <a:cubicBezTo>
                  <a:pt x="17921884" y="2289867"/>
                  <a:pt x="17909363" y="2265470"/>
                  <a:pt x="17901878" y="2256515"/>
                </a:cubicBezTo>
                <a:cubicBezTo>
                  <a:pt x="17883804" y="2234968"/>
                  <a:pt x="17857916" y="2225275"/>
                  <a:pt x="17831360" y="2230097"/>
                </a:cubicBezTo>
                <a:cubicBezTo>
                  <a:pt x="17810105" y="2233987"/>
                  <a:pt x="17798691" y="2241772"/>
                  <a:pt x="17773694" y="2269737"/>
                </a:cubicBezTo>
                <a:cubicBezTo>
                  <a:pt x="17750969" y="2295160"/>
                  <a:pt x="17745274" y="2300147"/>
                  <a:pt x="17728459" y="2309740"/>
                </a:cubicBezTo>
                <a:cubicBezTo>
                  <a:pt x="17705985" y="2322513"/>
                  <a:pt x="17690692" y="2325958"/>
                  <a:pt x="17649708" y="2327865"/>
                </a:cubicBezTo>
                <a:cubicBezTo>
                  <a:pt x="17620104" y="2329160"/>
                  <a:pt x="17453398" y="2333807"/>
                  <a:pt x="17451258" y="2333391"/>
                </a:cubicBezTo>
                <a:cubicBezTo>
                  <a:pt x="17450928" y="2333285"/>
                  <a:pt x="17449309" y="2325035"/>
                  <a:pt x="17447672" y="2315142"/>
                </a:cubicBezTo>
                <a:cubicBezTo>
                  <a:pt x="17437735" y="2255569"/>
                  <a:pt x="17416911" y="2186309"/>
                  <a:pt x="17392468" y="2131979"/>
                </a:cubicBezTo>
                <a:cubicBezTo>
                  <a:pt x="17384842" y="2114977"/>
                  <a:pt x="17384201" y="2116408"/>
                  <a:pt x="17399413" y="2115756"/>
                </a:cubicBezTo>
                <a:cubicBezTo>
                  <a:pt x="17411945" y="2115241"/>
                  <a:pt x="17419184" y="2116479"/>
                  <a:pt x="17443018" y="2123512"/>
                </a:cubicBezTo>
                <a:cubicBezTo>
                  <a:pt x="17454825" y="2126947"/>
                  <a:pt x="17467941" y="2129985"/>
                  <a:pt x="17472105" y="2130325"/>
                </a:cubicBezTo>
                <a:cubicBezTo>
                  <a:pt x="17497140" y="2131924"/>
                  <a:pt x="17519092" y="2116255"/>
                  <a:pt x="17526819" y="2091099"/>
                </a:cubicBezTo>
                <a:cubicBezTo>
                  <a:pt x="17539155" y="2051331"/>
                  <a:pt x="17512906" y="1986782"/>
                  <a:pt x="17473030" y="1958948"/>
                </a:cubicBezTo>
                <a:cubicBezTo>
                  <a:pt x="17463159" y="1952044"/>
                  <a:pt x="17446623" y="1946632"/>
                  <a:pt x="17436387" y="1946794"/>
                </a:cubicBezTo>
                <a:cubicBezTo>
                  <a:pt x="17425933" y="1947067"/>
                  <a:pt x="17414641" y="1950799"/>
                  <a:pt x="17405566" y="1957245"/>
                </a:cubicBezTo>
                <a:cubicBezTo>
                  <a:pt x="17393069" y="1966136"/>
                  <a:pt x="17388391" y="1974178"/>
                  <a:pt x="17377447" y="2005665"/>
                </a:cubicBezTo>
                <a:cubicBezTo>
                  <a:pt x="17373992" y="2015556"/>
                  <a:pt x="17369620" y="2026606"/>
                  <a:pt x="17367795" y="2030020"/>
                </a:cubicBezTo>
                <a:cubicBezTo>
                  <a:pt x="17364465" y="2036132"/>
                  <a:pt x="17354694" y="2049265"/>
                  <a:pt x="17352626" y="2050327"/>
                </a:cubicBezTo>
                <a:cubicBezTo>
                  <a:pt x="17351428" y="2050942"/>
                  <a:pt x="17349260" y="2047789"/>
                  <a:pt x="17336952" y="2028098"/>
                </a:cubicBezTo>
                <a:cubicBezTo>
                  <a:pt x="17320356" y="2001389"/>
                  <a:pt x="17297027" y="1969605"/>
                  <a:pt x="17274738" y="1943066"/>
                </a:cubicBezTo>
                <a:cubicBezTo>
                  <a:pt x="17263373" y="1929497"/>
                  <a:pt x="17239059" y="1903034"/>
                  <a:pt x="17231483" y="1895776"/>
                </a:cubicBezTo>
                <a:lnTo>
                  <a:pt x="17227723" y="1892202"/>
                </a:lnTo>
                <a:lnTo>
                  <a:pt x="17239276" y="1876915"/>
                </a:lnTo>
                <a:cubicBezTo>
                  <a:pt x="17260923" y="1848055"/>
                  <a:pt x="17304232" y="1791428"/>
                  <a:pt x="17323674" y="1766314"/>
                </a:cubicBezTo>
                <a:cubicBezTo>
                  <a:pt x="17360456" y="1718954"/>
                  <a:pt x="17374143" y="1703535"/>
                  <a:pt x="17387897" y="1694412"/>
                </a:cubicBezTo>
                <a:cubicBezTo>
                  <a:pt x="17391323" y="1692241"/>
                  <a:pt x="17395726" y="1689294"/>
                  <a:pt x="17397628" y="1687904"/>
                </a:cubicBezTo>
                <a:cubicBezTo>
                  <a:pt x="17403117" y="1684124"/>
                  <a:pt x="17422860" y="1677019"/>
                  <a:pt x="17434006" y="1674877"/>
                </a:cubicBezTo>
                <a:cubicBezTo>
                  <a:pt x="17439633" y="1673778"/>
                  <a:pt x="17454013" y="1672039"/>
                  <a:pt x="17465936" y="1670874"/>
                </a:cubicBezTo>
                <a:cubicBezTo>
                  <a:pt x="17477912" y="1669819"/>
                  <a:pt x="17491745" y="1668085"/>
                  <a:pt x="17496770" y="1666883"/>
                </a:cubicBezTo>
                <a:cubicBezTo>
                  <a:pt x="17522057" y="1661198"/>
                  <a:pt x="17540433" y="1643924"/>
                  <a:pt x="17548972" y="1617938"/>
                </a:cubicBezTo>
                <a:cubicBezTo>
                  <a:pt x="17556080" y="1596402"/>
                  <a:pt x="17553447" y="1575186"/>
                  <a:pt x="17540814" y="1550572"/>
                </a:cubicBezTo>
                <a:cubicBezTo>
                  <a:pt x="17517953" y="1506026"/>
                  <a:pt x="17473270" y="1468826"/>
                  <a:pt x="17427256" y="1455839"/>
                </a:cubicBezTo>
                <a:cubicBezTo>
                  <a:pt x="17401121" y="1448612"/>
                  <a:pt x="17379460" y="1450371"/>
                  <a:pt x="17361129" y="1461568"/>
                </a:cubicBezTo>
                <a:cubicBezTo>
                  <a:pt x="17345953" y="1470870"/>
                  <a:pt x="17333160" y="1488031"/>
                  <a:pt x="17328416" y="1505327"/>
                </a:cubicBezTo>
                <a:cubicBezTo>
                  <a:pt x="17325044" y="1517790"/>
                  <a:pt x="17324637" y="1525843"/>
                  <a:pt x="17326206" y="1555172"/>
                </a:cubicBezTo>
                <a:cubicBezTo>
                  <a:pt x="17327974" y="1587839"/>
                  <a:pt x="17326995" y="1598799"/>
                  <a:pt x="17320684" y="1618137"/>
                </a:cubicBezTo>
                <a:cubicBezTo>
                  <a:pt x="17312360" y="1643738"/>
                  <a:pt x="17305019" y="1653560"/>
                  <a:pt x="17254725" y="1707030"/>
                </a:cubicBezTo>
                <a:cubicBezTo>
                  <a:pt x="17216018" y="1748224"/>
                  <a:pt x="17147630" y="1819785"/>
                  <a:pt x="17146432" y="1820400"/>
                </a:cubicBezTo>
                <a:cubicBezTo>
                  <a:pt x="17145888" y="1820680"/>
                  <a:pt x="17141756" y="1818259"/>
                  <a:pt x="17137399" y="1815130"/>
                </a:cubicBezTo>
                <a:cubicBezTo>
                  <a:pt x="17091827" y="1781825"/>
                  <a:pt x="17034441" y="1749631"/>
                  <a:pt x="16982478" y="1728002"/>
                </a:cubicBezTo>
                <a:cubicBezTo>
                  <a:pt x="16972084" y="1723566"/>
                  <a:pt x="16961582" y="1719186"/>
                  <a:pt x="16959272" y="1718170"/>
                </a:cubicBezTo>
                <a:lnTo>
                  <a:pt x="16955037" y="1716353"/>
                </a:lnTo>
                <a:lnTo>
                  <a:pt x="16958981" y="1711439"/>
                </a:lnTo>
                <a:cubicBezTo>
                  <a:pt x="16966008" y="1702879"/>
                  <a:pt x="16975027" y="1696324"/>
                  <a:pt x="16996309" y="1684714"/>
                </a:cubicBezTo>
                <a:cubicBezTo>
                  <a:pt x="17019770" y="1671985"/>
                  <a:pt x="17026887" y="1666819"/>
                  <a:pt x="17032553" y="1659095"/>
                </a:cubicBezTo>
                <a:cubicBezTo>
                  <a:pt x="17041241" y="1647068"/>
                  <a:pt x="17044744" y="1626282"/>
                  <a:pt x="17040479" y="1611270"/>
                </a:cubicBezTo>
                <a:cubicBezTo>
                  <a:pt x="17030291" y="1574530"/>
                  <a:pt x="16972243" y="1541850"/>
                  <a:pt x="16919759" y="1543330"/>
                </a:cubicBezTo>
                <a:cubicBezTo>
                  <a:pt x="16903175" y="1543722"/>
                  <a:pt x="16895311" y="1545556"/>
                  <a:pt x="16883933" y="1551534"/>
                </a:cubicBezTo>
                <a:cubicBezTo>
                  <a:pt x="16868959" y="1559356"/>
                  <a:pt x="16859254" y="1573418"/>
                  <a:pt x="16856105" y="1591409"/>
                </a:cubicBezTo>
                <a:cubicBezTo>
                  <a:pt x="16853786" y="1605121"/>
                  <a:pt x="16855733" y="1613204"/>
                  <a:pt x="16867503" y="1639086"/>
                </a:cubicBezTo>
                <a:cubicBezTo>
                  <a:pt x="16872995" y="1651128"/>
                  <a:pt x="16878558" y="1664648"/>
                  <a:pt x="16879811" y="1669235"/>
                </a:cubicBezTo>
                <a:cubicBezTo>
                  <a:pt x="16882091" y="1677696"/>
                  <a:pt x="16884268" y="1692128"/>
                  <a:pt x="16883180" y="1692687"/>
                </a:cubicBezTo>
                <a:cubicBezTo>
                  <a:pt x="16882853" y="1692854"/>
                  <a:pt x="16875060" y="1691075"/>
                  <a:pt x="16865893" y="1688762"/>
                </a:cubicBezTo>
                <a:cubicBezTo>
                  <a:pt x="16808148" y="1674364"/>
                  <a:pt x="16752119" y="1666793"/>
                  <a:pt x="16691499" y="1665293"/>
                </a:cubicBezTo>
                <a:cubicBezTo>
                  <a:pt x="16675728" y="1664855"/>
                  <a:pt x="16671452" y="1664298"/>
                  <a:pt x="16671270" y="1662602"/>
                </a:cubicBezTo>
                <a:cubicBezTo>
                  <a:pt x="16671202" y="1661398"/>
                  <a:pt x="16668595" y="1642647"/>
                  <a:pt x="16665571" y="1620669"/>
                </a:cubicBezTo>
                <a:cubicBezTo>
                  <a:pt x="16649867" y="1507501"/>
                  <a:pt x="16643171" y="1448879"/>
                  <a:pt x="16644139" y="1431732"/>
                </a:cubicBezTo>
                <a:cubicBezTo>
                  <a:pt x="16645335" y="1410203"/>
                  <a:pt x="16651586" y="1390483"/>
                  <a:pt x="16662467" y="1373616"/>
                </a:cubicBezTo>
                <a:cubicBezTo>
                  <a:pt x="16665646" y="1368819"/>
                  <a:pt x="16674828" y="1356952"/>
                  <a:pt x="16682663" y="1347288"/>
                </a:cubicBezTo>
                <a:cubicBezTo>
                  <a:pt x="16701854" y="1324093"/>
                  <a:pt x="16706592" y="1316707"/>
                  <a:pt x="16710941" y="1303466"/>
                </a:cubicBezTo>
                <a:cubicBezTo>
                  <a:pt x="16716666" y="1285667"/>
                  <a:pt x="16714874" y="1266359"/>
                  <a:pt x="16705708" y="1248498"/>
                </a:cubicBezTo>
                <a:cubicBezTo>
                  <a:pt x="16697826" y="1233140"/>
                  <a:pt x="16686050" y="1222259"/>
                  <a:pt x="16667835" y="1213306"/>
                </a:cubicBezTo>
                <a:cubicBezTo>
                  <a:pt x="16642083" y="1200929"/>
                  <a:pt x="16598884" y="1195304"/>
                  <a:pt x="16566527" y="1200351"/>
                </a:cubicBezTo>
                <a:cubicBezTo>
                  <a:pt x="16543080" y="1203991"/>
                  <a:pt x="16535114" y="1206429"/>
                  <a:pt x="16514361" y="1216391"/>
                </a:cubicBezTo>
                <a:cubicBezTo>
                  <a:pt x="16497093" y="1224565"/>
                  <a:pt x="16494155" y="1226348"/>
                  <a:pt x="16486941" y="1232665"/>
                </a:cubicBezTo>
                <a:cubicBezTo>
                  <a:pt x="16474682" y="1243360"/>
                  <a:pt x="16468914" y="1251961"/>
                  <a:pt x="16464303" y="1266299"/>
                </a:cubicBezTo>
                <a:cubicBezTo>
                  <a:pt x="16461123" y="1276187"/>
                  <a:pt x="16460302" y="1281288"/>
                  <a:pt x="16460562" y="1290373"/>
                </a:cubicBezTo>
                <a:cubicBezTo>
                  <a:pt x="16460997" y="1305699"/>
                  <a:pt x="16463100" y="1313013"/>
                  <a:pt x="16470853" y="1326510"/>
                </a:cubicBezTo>
                <a:cubicBezTo>
                  <a:pt x="16477711" y="1338264"/>
                  <a:pt x="16481753" y="1342657"/>
                  <a:pt x="16507838" y="1365872"/>
                </a:cubicBezTo>
                <a:cubicBezTo>
                  <a:pt x="16536466" y="1391359"/>
                  <a:pt x="16549496" y="1412192"/>
                  <a:pt x="16555348" y="1442626"/>
                </a:cubicBezTo>
                <a:cubicBezTo>
                  <a:pt x="16558703" y="1459618"/>
                  <a:pt x="16560172" y="1489825"/>
                  <a:pt x="16562630" y="1593002"/>
                </a:cubicBezTo>
                <a:cubicBezTo>
                  <a:pt x="16563161" y="1617361"/>
                  <a:pt x="16563839" y="1645221"/>
                  <a:pt x="16564109" y="1655128"/>
                </a:cubicBezTo>
                <a:lnTo>
                  <a:pt x="16564626" y="1673026"/>
                </a:lnTo>
                <a:lnTo>
                  <a:pt x="16553366" y="1674677"/>
                </a:lnTo>
                <a:cubicBezTo>
                  <a:pt x="16496300" y="1683048"/>
                  <a:pt x="16429168" y="1702366"/>
                  <a:pt x="16369979" y="1727514"/>
                </a:cubicBezTo>
                <a:lnTo>
                  <a:pt x="16350631" y="1735655"/>
                </a:lnTo>
                <a:lnTo>
                  <a:pt x="16350114" y="1728214"/>
                </a:lnTo>
                <a:cubicBezTo>
                  <a:pt x="16349313" y="1714590"/>
                  <a:pt x="16350698" y="1705760"/>
                  <a:pt x="16356932" y="1684397"/>
                </a:cubicBezTo>
                <a:cubicBezTo>
                  <a:pt x="16366276" y="1651669"/>
                  <a:pt x="16366549" y="1641209"/>
                  <a:pt x="16358443" y="1625416"/>
                </a:cubicBezTo>
                <a:cubicBezTo>
                  <a:pt x="16350898" y="1610713"/>
                  <a:pt x="16339633" y="1601633"/>
                  <a:pt x="16322886" y="1596880"/>
                </a:cubicBezTo>
                <a:cubicBezTo>
                  <a:pt x="16300043" y="1590440"/>
                  <a:pt x="16271734" y="1595061"/>
                  <a:pt x="16242493" y="1609931"/>
                </a:cubicBezTo>
                <a:cubicBezTo>
                  <a:pt x="16213906" y="1624465"/>
                  <a:pt x="16193589" y="1644661"/>
                  <a:pt x="16185444" y="1666592"/>
                </a:cubicBezTo>
                <a:cubicBezTo>
                  <a:pt x="16179168" y="1683849"/>
                  <a:pt x="16180530" y="1698836"/>
                  <a:pt x="16190060" y="1714723"/>
                </a:cubicBezTo>
                <a:cubicBezTo>
                  <a:pt x="16198700" y="1729415"/>
                  <a:pt x="16207464" y="1734963"/>
                  <a:pt x="16239555" y="1746289"/>
                </a:cubicBezTo>
                <a:cubicBezTo>
                  <a:pt x="16249501" y="1749853"/>
                  <a:pt x="16261435" y="1754875"/>
                  <a:pt x="16266116" y="1757563"/>
                </a:cubicBezTo>
                <a:cubicBezTo>
                  <a:pt x="16274214" y="1762351"/>
                  <a:pt x="16283045" y="1769102"/>
                  <a:pt x="16282674" y="1770256"/>
                </a:cubicBezTo>
                <a:cubicBezTo>
                  <a:pt x="16282568" y="1770586"/>
                  <a:pt x="16275445" y="1775204"/>
                  <a:pt x="16266797" y="1780605"/>
                </a:cubicBezTo>
                <a:cubicBezTo>
                  <a:pt x="16215614" y="1811965"/>
                  <a:pt x="16166041" y="1850754"/>
                  <a:pt x="16125682" y="1891144"/>
                </a:cubicBezTo>
                <a:cubicBezTo>
                  <a:pt x="16120210" y="1896567"/>
                  <a:pt x="16115548" y="1900886"/>
                  <a:pt x="16115327" y="1900724"/>
                </a:cubicBezTo>
                <a:cubicBezTo>
                  <a:pt x="16114338" y="1900406"/>
                  <a:pt x="16038011" y="1842294"/>
                  <a:pt x="16009694" y="1820362"/>
                </a:cubicBezTo>
                <a:cubicBezTo>
                  <a:pt x="15939873" y="1766617"/>
                  <a:pt x="15928869" y="1756165"/>
                  <a:pt x="15916683" y="1732422"/>
                </a:cubicBezTo>
                <a:cubicBezTo>
                  <a:pt x="15907852" y="1715213"/>
                  <a:pt x="15904810" y="1702050"/>
                  <a:pt x="15901583" y="1666004"/>
                </a:cubicBezTo>
                <a:cubicBezTo>
                  <a:pt x="15899168" y="1639585"/>
                  <a:pt x="15897451" y="1632485"/>
                  <a:pt x="15890967" y="1619852"/>
                </a:cubicBezTo>
                <a:cubicBezTo>
                  <a:pt x="15886607" y="1611356"/>
                  <a:pt x="15884386" y="1608369"/>
                  <a:pt x="15878415" y="1602901"/>
                </a:cubicBezTo>
                <a:cubicBezTo>
                  <a:pt x="15846463" y="1573616"/>
                  <a:pt x="15804266" y="1574769"/>
                  <a:pt x="15760474" y="1606326"/>
                </a:cubicBezTo>
                <a:cubicBezTo>
                  <a:pt x="15724398" y="1632271"/>
                  <a:pt x="15698331" y="1667803"/>
                  <a:pt x="15687132" y="1706300"/>
                </a:cubicBezTo>
                <a:cubicBezTo>
                  <a:pt x="15682695" y="1721512"/>
                  <a:pt x="15681489" y="1731763"/>
                  <a:pt x="15682608" y="1744398"/>
                </a:cubicBezTo>
                <a:cubicBezTo>
                  <a:pt x="15685950" y="1780936"/>
                  <a:pt x="15719095" y="1809059"/>
                  <a:pt x="15758622" y="1809138"/>
                </a:cubicBezTo>
                <a:cubicBezTo>
                  <a:pt x="15765464" y="1809066"/>
                  <a:pt x="15779420" y="1808646"/>
                  <a:pt x="15789706" y="1808046"/>
                </a:cubicBezTo>
                <a:cubicBezTo>
                  <a:pt x="15814271" y="1806585"/>
                  <a:pt x="15828241" y="1807533"/>
                  <a:pt x="15842738" y="1811652"/>
                </a:cubicBezTo>
                <a:cubicBezTo>
                  <a:pt x="15872828" y="1820152"/>
                  <a:pt x="15885741" y="1829762"/>
                  <a:pt x="15957025" y="1897618"/>
                </a:cubicBezTo>
                <a:cubicBezTo>
                  <a:pt x="15962168" y="1902546"/>
                  <a:pt x="15974223" y="1913972"/>
                  <a:pt x="15983845" y="1923069"/>
                </a:cubicBezTo>
                <a:cubicBezTo>
                  <a:pt x="15993467" y="1932167"/>
                  <a:pt x="16011331" y="1949280"/>
                  <a:pt x="16023719" y="1961086"/>
                </a:cubicBezTo>
                <a:lnTo>
                  <a:pt x="16046228" y="1982696"/>
                </a:lnTo>
                <a:lnTo>
                  <a:pt x="16039538" y="1991909"/>
                </a:lnTo>
                <a:cubicBezTo>
                  <a:pt x="16006788" y="2037476"/>
                  <a:pt x="15973645" y="2097554"/>
                  <a:pt x="15952679" y="2149457"/>
                </a:cubicBezTo>
                <a:cubicBezTo>
                  <a:pt x="15946649" y="2164248"/>
                  <a:pt x="15945842" y="2165625"/>
                  <a:pt x="15943641" y="2164553"/>
                </a:cubicBezTo>
                <a:cubicBezTo>
                  <a:pt x="15938138" y="2161873"/>
                  <a:pt x="15929524" y="2149645"/>
                  <a:pt x="15916411" y="2126240"/>
                </a:cubicBezTo>
                <a:cubicBezTo>
                  <a:pt x="15909212" y="2113285"/>
                  <a:pt x="15901692" y="2101045"/>
                  <a:pt x="15899809" y="2098984"/>
                </a:cubicBezTo>
                <a:cubicBezTo>
                  <a:pt x="15893112" y="2092101"/>
                  <a:pt x="15885123" y="2087257"/>
                  <a:pt x="15875347" y="2084293"/>
                </a:cubicBezTo>
                <a:cubicBezTo>
                  <a:pt x="15848985" y="2076357"/>
                  <a:pt x="15824948" y="2086354"/>
                  <a:pt x="15804872" y="2113720"/>
                </a:cubicBezTo>
                <a:cubicBezTo>
                  <a:pt x="15774430" y="2154937"/>
                  <a:pt x="15766541" y="2216503"/>
                  <a:pt x="15787869" y="2245462"/>
                </a:cubicBezTo>
                <a:cubicBezTo>
                  <a:pt x="15800480" y="2262795"/>
                  <a:pt x="15824446" y="2271961"/>
                  <a:pt x="15845201" y="2267363"/>
                </a:cubicBezTo>
                <a:cubicBezTo>
                  <a:pt x="15849624" y="2266332"/>
                  <a:pt x="15861456" y="2261773"/>
                  <a:pt x="15874367" y="2255835"/>
                </a:cubicBezTo>
                <a:cubicBezTo>
                  <a:pt x="15894582" y="2246699"/>
                  <a:pt x="15906254" y="2242635"/>
                  <a:pt x="15915934" y="2241658"/>
                </a:cubicBezTo>
                <a:cubicBezTo>
                  <a:pt x="15918120" y="2241361"/>
                  <a:pt x="15920146" y="2241285"/>
                  <a:pt x="15920310" y="2241338"/>
                </a:cubicBezTo>
                <a:cubicBezTo>
                  <a:pt x="15920583" y="2241335"/>
                  <a:pt x="15918289" y="2252145"/>
                  <a:pt x="15915088" y="2265208"/>
                </a:cubicBezTo>
                <a:cubicBezTo>
                  <a:pt x="15901293" y="2322238"/>
                  <a:pt x="15893777" y="2382925"/>
                  <a:pt x="15893049" y="2443431"/>
                </a:cubicBezTo>
                <a:cubicBezTo>
                  <a:pt x="15892932" y="2453123"/>
                  <a:pt x="15892633" y="2461120"/>
                  <a:pt x="15892415" y="2461231"/>
                </a:cubicBezTo>
                <a:cubicBezTo>
                  <a:pt x="15890890" y="2462013"/>
                  <a:pt x="15755751" y="2480181"/>
                  <a:pt x="15719664" y="2484392"/>
                </a:cubicBezTo>
                <a:cubicBezTo>
                  <a:pt x="15664167" y="2490995"/>
                  <a:pt x="15645653" y="2490039"/>
                  <a:pt x="15621781" y="2479449"/>
                </a:cubicBezTo>
                <a:cubicBezTo>
                  <a:pt x="15608030" y="2473296"/>
                  <a:pt x="15599263" y="2467475"/>
                  <a:pt x="15577062" y="2449147"/>
                </a:cubicBezTo>
                <a:cubicBezTo>
                  <a:pt x="15567010" y="2440821"/>
                  <a:pt x="15555641" y="2432070"/>
                  <a:pt x="15551947" y="2429700"/>
                </a:cubicBezTo>
                <a:cubicBezTo>
                  <a:pt x="15542578" y="2423776"/>
                  <a:pt x="15525442" y="2418535"/>
                  <a:pt x="15515204" y="2418423"/>
                </a:cubicBezTo>
                <a:cubicBezTo>
                  <a:pt x="15497628" y="2418224"/>
                  <a:pt x="15477502" y="2425387"/>
                  <a:pt x="15465408" y="2436136"/>
                </a:cubicBezTo>
                <a:cubicBezTo>
                  <a:pt x="15434166" y="2463728"/>
                  <a:pt x="15421406" y="2525455"/>
                  <a:pt x="15434677" y="2584555"/>
                </a:cubicBezTo>
                <a:cubicBezTo>
                  <a:pt x="15437435" y="2596900"/>
                  <a:pt x="15439070" y="2601427"/>
                  <a:pt x="15446908" y="2617770"/>
                </a:cubicBezTo>
                <a:cubicBezTo>
                  <a:pt x="15457490" y="2639997"/>
                  <a:pt x="15463488" y="2648201"/>
                  <a:pt x="15476460" y="2658195"/>
                </a:cubicBezTo>
                <a:cubicBezTo>
                  <a:pt x="15492022" y="2670022"/>
                  <a:pt x="15516328" y="2675024"/>
                  <a:pt x="15536864" y="2670538"/>
                </a:cubicBezTo>
                <a:cubicBezTo>
                  <a:pt x="15546641" y="2668410"/>
                  <a:pt x="15561994" y="2660256"/>
                  <a:pt x="15570618" y="2652665"/>
                </a:cubicBezTo>
                <a:cubicBezTo>
                  <a:pt x="15574577" y="2649119"/>
                  <a:pt x="15583782" y="2639441"/>
                  <a:pt x="15591303" y="2631041"/>
                </a:cubicBezTo>
                <a:cubicBezTo>
                  <a:pt x="15619487" y="2599101"/>
                  <a:pt x="15635735" y="2587598"/>
                  <a:pt x="15662753" y="2579924"/>
                </a:cubicBezTo>
                <a:cubicBezTo>
                  <a:pt x="15682948" y="2574237"/>
                  <a:pt x="15702425" y="2573048"/>
                  <a:pt x="15821028" y="2570110"/>
                </a:cubicBezTo>
                <a:cubicBezTo>
                  <a:pt x="15845328" y="2569472"/>
                  <a:pt x="15873461" y="2568794"/>
                  <a:pt x="15883749" y="2568467"/>
                </a:cubicBezTo>
                <a:lnTo>
                  <a:pt x="15902192" y="2567946"/>
                </a:lnTo>
                <a:lnTo>
                  <a:pt x="15903254" y="2575107"/>
                </a:lnTo>
                <a:cubicBezTo>
                  <a:pt x="15910643" y="2626769"/>
                  <a:pt x="15930922" y="2696307"/>
                  <a:pt x="15955798" y="2755231"/>
                </a:cubicBezTo>
                <a:cubicBezTo>
                  <a:pt x="15960572" y="2766679"/>
                  <a:pt x="15962831" y="2773226"/>
                  <a:pt x="15962069" y="2773616"/>
                </a:cubicBezTo>
                <a:cubicBezTo>
                  <a:pt x="15958039" y="2775685"/>
                  <a:pt x="15937092" y="2772400"/>
                  <a:pt x="15917599" y="2766855"/>
                </a:cubicBezTo>
                <a:cubicBezTo>
                  <a:pt x="15883441" y="2756865"/>
                  <a:pt x="15874788" y="2756627"/>
                  <a:pt x="15858833" y="2764678"/>
                </a:cubicBezTo>
                <a:cubicBezTo>
                  <a:pt x="15842824" y="2772893"/>
                  <a:pt x="15835095" y="2782227"/>
                  <a:pt x="15829971" y="2799855"/>
                </a:cubicBezTo>
                <a:cubicBezTo>
                  <a:pt x="15826590" y="2811498"/>
                  <a:pt x="15826094" y="2821522"/>
                  <a:pt x="15828328" y="2836062"/>
                </a:cubicBezTo>
                <a:cubicBezTo>
                  <a:pt x="15836323" y="2888100"/>
                  <a:pt x="15876103" y="2937999"/>
                  <a:pt x="15913046" y="2942157"/>
                </a:cubicBezTo>
                <a:cubicBezTo>
                  <a:pt x="15925324" y="2943561"/>
                  <a:pt x="15932317" y="2942174"/>
                  <a:pt x="15944186" y="2936082"/>
                </a:cubicBezTo>
                <a:cubicBezTo>
                  <a:pt x="15961393" y="2927251"/>
                  <a:pt x="15967652" y="2918535"/>
                  <a:pt x="15977366" y="2889745"/>
                </a:cubicBezTo>
                <a:cubicBezTo>
                  <a:pt x="15984586" y="2868426"/>
                  <a:pt x="15988917" y="2858636"/>
                  <a:pt x="15995122" y="2850084"/>
                </a:cubicBezTo>
                <a:lnTo>
                  <a:pt x="15999817" y="2843684"/>
                </a:lnTo>
                <a:lnTo>
                  <a:pt x="16003325" y="2849178"/>
                </a:lnTo>
                <a:cubicBezTo>
                  <a:pt x="16005216" y="2852060"/>
                  <a:pt x="16011842" y="2862557"/>
                  <a:pt x="16018020" y="2872183"/>
                </a:cubicBezTo>
                <a:cubicBezTo>
                  <a:pt x="16045744" y="2915747"/>
                  <a:pt x="16083856" y="2963199"/>
                  <a:pt x="16120595" y="2999936"/>
                </a:cubicBezTo>
                <a:cubicBezTo>
                  <a:pt x="16127678" y="3007034"/>
                  <a:pt x="16133766" y="3013266"/>
                  <a:pt x="16134045" y="3013811"/>
                </a:cubicBezTo>
                <a:cubicBezTo>
                  <a:pt x="16134380" y="3014464"/>
                  <a:pt x="16128934" y="3022350"/>
                  <a:pt x="16122132" y="3031346"/>
                </a:cubicBezTo>
                <a:cubicBezTo>
                  <a:pt x="16003077" y="3188355"/>
                  <a:pt x="15997452" y="3194820"/>
                  <a:pt x="15968375" y="3209742"/>
                </a:cubicBezTo>
                <a:cubicBezTo>
                  <a:pt x="15949535" y="3219411"/>
                  <a:pt x="15939979" y="3221701"/>
                  <a:pt x="15906126" y="3224902"/>
                </a:cubicBezTo>
                <a:cubicBezTo>
                  <a:pt x="15862645" y="3228916"/>
                  <a:pt x="15849075" y="3234643"/>
                  <a:pt x="15833470" y="3255173"/>
                </a:cubicBezTo>
                <a:cubicBezTo>
                  <a:pt x="15819378" y="3273826"/>
                  <a:pt x="15814834" y="3294459"/>
                  <a:pt x="15819409" y="3318118"/>
                </a:cubicBezTo>
                <a:cubicBezTo>
                  <a:pt x="15822241" y="3332213"/>
                  <a:pt x="15836662" y="3360314"/>
                  <a:pt x="15848586" y="3374972"/>
                </a:cubicBezTo>
                <a:cubicBezTo>
                  <a:pt x="15883804" y="3417855"/>
                  <a:pt x="15934573" y="3445739"/>
                  <a:pt x="15974578" y="3444335"/>
                </a:cubicBezTo>
                <a:cubicBezTo>
                  <a:pt x="15987218" y="3443765"/>
                  <a:pt x="15995408" y="3441763"/>
                  <a:pt x="16005428" y="3436621"/>
                </a:cubicBezTo>
                <a:cubicBezTo>
                  <a:pt x="16024703" y="3426728"/>
                  <a:pt x="16040514" y="3404991"/>
                  <a:pt x="16044008" y="3383383"/>
                </a:cubicBezTo>
                <a:cubicBezTo>
                  <a:pt x="16045700" y="3372470"/>
                  <a:pt x="16045777" y="3364312"/>
                  <a:pt x="16044190" y="3338432"/>
                </a:cubicBezTo>
                <a:cubicBezTo>
                  <a:pt x="16042781" y="3313974"/>
                  <a:pt x="16043225" y="3304114"/>
                  <a:pt x="16046141" y="3289958"/>
                </a:cubicBezTo>
                <a:cubicBezTo>
                  <a:pt x="16050406" y="3268780"/>
                  <a:pt x="16061204" y="3249340"/>
                  <a:pt x="16081112" y="3226739"/>
                </a:cubicBezTo>
                <a:cubicBezTo>
                  <a:pt x="16093717" y="3212427"/>
                  <a:pt x="16118074" y="3186166"/>
                  <a:pt x="16136377" y="3167140"/>
                </a:cubicBezTo>
                <a:cubicBezTo>
                  <a:pt x="16145582" y="3157462"/>
                  <a:pt x="16163938" y="3138272"/>
                  <a:pt x="16200323" y="3100060"/>
                </a:cubicBezTo>
                <a:cubicBezTo>
                  <a:pt x="16208877" y="3090991"/>
                  <a:pt x="16216627" y="3083574"/>
                  <a:pt x="16217392" y="3083456"/>
                </a:cubicBezTo>
                <a:cubicBezTo>
                  <a:pt x="16218157" y="3083339"/>
                  <a:pt x="16224770" y="3087376"/>
                  <a:pt x="16231885" y="3092393"/>
                </a:cubicBezTo>
                <a:cubicBezTo>
                  <a:pt x="16275235" y="3122709"/>
                  <a:pt x="16331173" y="3152619"/>
                  <a:pt x="16384502" y="3173961"/>
                </a:cubicBezTo>
                <a:lnTo>
                  <a:pt x="16399566" y="3179990"/>
                </a:lnTo>
                <a:lnTo>
                  <a:pt x="16395998" y="3184298"/>
                </a:lnTo>
                <a:cubicBezTo>
                  <a:pt x="16387944" y="3194073"/>
                  <a:pt x="16382293" y="3198073"/>
                  <a:pt x="16357475" y="3211911"/>
                </a:cubicBezTo>
                <a:cubicBezTo>
                  <a:pt x="16325093" y="3230044"/>
                  <a:pt x="16319403" y="3235578"/>
                  <a:pt x="16314067" y="3253866"/>
                </a:cubicBezTo>
                <a:cubicBezTo>
                  <a:pt x="16306355" y="3280391"/>
                  <a:pt x="16315074" y="3302473"/>
                  <a:pt x="16341513" y="3322892"/>
                </a:cubicBezTo>
                <a:cubicBezTo>
                  <a:pt x="16355257" y="3333589"/>
                  <a:pt x="16369018" y="3340562"/>
                  <a:pt x="16387422" y="3346666"/>
                </a:cubicBezTo>
                <a:cubicBezTo>
                  <a:pt x="16419119" y="3356955"/>
                  <a:pt x="16448131" y="3356652"/>
                  <a:pt x="16469149" y="3345865"/>
                </a:cubicBezTo>
                <a:cubicBezTo>
                  <a:pt x="16483524" y="3338487"/>
                  <a:pt x="16491360" y="3328825"/>
                  <a:pt x="16495951" y="3312570"/>
                </a:cubicBezTo>
                <a:cubicBezTo>
                  <a:pt x="16500706" y="3296369"/>
                  <a:pt x="16498585" y="3282047"/>
                  <a:pt x="16488856" y="3262823"/>
                </a:cubicBezTo>
                <a:cubicBezTo>
                  <a:pt x="16480583" y="3246703"/>
                  <a:pt x="16473879" y="3228815"/>
                  <a:pt x="16472068" y="3218048"/>
                </a:cubicBezTo>
                <a:cubicBezTo>
                  <a:pt x="16469383" y="3202363"/>
                  <a:pt x="16469166" y="3202475"/>
                  <a:pt x="16483109" y="3206052"/>
                </a:cubicBezTo>
                <a:cubicBezTo>
                  <a:pt x="16543329" y="3221518"/>
                  <a:pt x="16614265" y="3230521"/>
                  <a:pt x="16672565" y="3230185"/>
                </a:cubicBezTo>
                <a:cubicBezTo>
                  <a:pt x="16682583" y="3230135"/>
                  <a:pt x="16691074" y="3230593"/>
                  <a:pt x="16691409" y="3231247"/>
                </a:cubicBezTo>
                <a:cubicBezTo>
                  <a:pt x="16692136" y="3232663"/>
                  <a:pt x="16700480" y="3291815"/>
                  <a:pt x="16707916" y="3347856"/>
                </a:cubicBezTo>
                <a:cubicBezTo>
                  <a:pt x="16722490" y="3457750"/>
                  <a:pt x="16723216" y="3474715"/>
                  <a:pt x="16714680" y="3500974"/>
                </a:cubicBezTo>
                <a:cubicBezTo>
                  <a:pt x="16708579" y="3519380"/>
                  <a:pt x="16701475" y="3531006"/>
                  <a:pt x="16681362" y="3554814"/>
                </a:cubicBezTo>
                <a:cubicBezTo>
                  <a:pt x="16663464" y="3575970"/>
                  <a:pt x="16658239" y="3584018"/>
                  <a:pt x="16653896" y="3597806"/>
                </a:cubicBezTo>
                <a:cubicBezTo>
                  <a:pt x="16647532" y="3617309"/>
                  <a:pt x="16648969" y="3634048"/>
                  <a:pt x="16658750" y="3653108"/>
                </a:cubicBezTo>
                <a:cubicBezTo>
                  <a:pt x="16668255" y="3671897"/>
                  <a:pt x="16684708" y="3684919"/>
                  <a:pt x="16709763" y="3693526"/>
                </a:cubicBezTo>
                <a:cubicBezTo>
                  <a:pt x="16747783" y="3706487"/>
                  <a:pt x="16793329" y="3706230"/>
                  <a:pt x="16834627" y="3692602"/>
                </a:cubicBezTo>
                <a:close/>
                <a:moveTo>
                  <a:pt x="7409478" y="5354045"/>
                </a:moveTo>
                <a:cubicBezTo>
                  <a:pt x="7417186" y="5356886"/>
                  <a:pt x="7429490" y="5354638"/>
                  <a:pt x="7438334" y="5348732"/>
                </a:cubicBezTo>
                <a:cubicBezTo>
                  <a:pt x="7447204" y="5342851"/>
                  <a:pt x="7450959" y="5335883"/>
                  <a:pt x="7449131" y="5328742"/>
                </a:cubicBezTo>
                <a:cubicBezTo>
                  <a:pt x="7448488" y="5326148"/>
                  <a:pt x="7447352" y="5324122"/>
                  <a:pt x="7445450" y="5322121"/>
                </a:cubicBezTo>
                <a:cubicBezTo>
                  <a:pt x="7443523" y="5320070"/>
                  <a:pt x="7441249" y="5318611"/>
                  <a:pt x="7437223" y="5316882"/>
                </a:cubicBezTo>
                <a:cubicBezTo>
                  <a:pt x="7429094" y="5313373"/>
                  <a:pt x="7425635" y="5310952"/>
                  <a:pt x="7422770" y="5306800"/>
                </a:cubicBezTo>
                <a:cubicBezTo>
                  <a:pt x="7420076" y="5302896"/>
                  <a:pt x="7419138" y="5300574"/>
                  <a:pt x="7411528" y="5278929"/>
                </a:cubicBezTo>
                <a:cubicBezTo>
                  <a:pt x="7406389" y="5264251"/>
                  <a:pt x="7404413" y="5258371"/>
                  <a:pt x="7404561" y="5258148"/>
                </a:cubicBezTo>
                <a:cubicBezTo>
                  <a:pt x="7404635" y="5258025"/>
                  <a:pt x="7405698" y="5257407"/>
                  <a:pt x="7406908" y="5256814"/>
                </a:cubicBezTo>
                <a:cubicBezTo>
                  <a:pt x="7416050" y="5252218"/>
                  <a:pt x="7428748" y="5243520"/>
                  <a:pt x="7436951" y="5236256"/>
                </a:cubicBezTo>
                <a:cubicBezTo>
                  <a:pt x="7438063" y="5235267"/>
                  <a:pt x="7439026" y="5234452"/>
                  <a:pt x="7439076" y="5234452"/>
                </a:cubicBezTo>
                <a:cubicBezTo>
                  <a:pt x="7439125" y="5234452"/>
                  <a:pt x="7439471" y="5235095"/>
                  <a:pt x="7439817" y="5235885"/>
                </a:cubicBezTo>
                <a:cubicBezTo>
                  <a:pt x="7441027" y="5238578"/>
                  <a:pt x="7441250" y="5239937"/>
                  <a:pt x="7441472" y="5245942"/>
                </a:cubicBezTo>
                <a:cubicBezTo>
                  <a:pt x="7441744" y="5253404"/>
                  <a:pt x="7442139" y="5254615"/>
                  <a:pt x="7445153" y="5257506"/>
                </a:cubicBezTo>
                <a:cubicBezTo>
                  <a:pt x="7447327" y="5259581"/>
                  <a:pt x="7449378" y="5260471"/>
                  <a:pt x="7452219" y="5260595"/>
                </a:cubicBezTo>
                <a:cubicBezTo>
                  <a:pt x="7454887" y="5260718"/>
                  <a:pt x="7457037" y="5260273"/>
                  <a:pt x="7459680" y="5259038"/>
                </a:cubicBezTo>
                <a:cubicBezTo>
                  <a:pt x="7469242" y="5254615"/>
                  <a:pt x="7476752" y="5243965"/>
                  <a:pt x="7475566" y="5236503"/>
                </a:cubicBezTo>
                <a:cubicBezTo>
                  <a:pt x="7475171" y="5234106"/>
                  <a:pt x="7474257" y="5232352"/>
                  <a:pt x="7472379" y="5230474"/>
                </a:cubicBezTo>
                <a:cubicBezTo>
                  <a:pt x="7470699" y="5228769"/>
                  <a:pt x="7468970" y="5227731"/>
                  <a:pt x="7467117" y="5227286"/>
                </a:cubicBezTo>
                <a:cubicBezTo>
                  <a:pt x="7466524" y="5227138"/>
                  <a:pt x="7463930" y="5226916"/>
                  <a:pt x="7461336" y="5226792"/>
                </a:cubicBezTo>
                <a:cubicBezTo>
                  <a:pt x="7458741" y="5226668"/>
                  <a:pt x="7455851" y="5226397"/>
                  <a:pt x="7454887" y="5226199"/>
                </a:cubicBezTo>
                <a:cubicBezTo>
                  <a:pt x="7453010" y="5225804"/>
                  <a:pt x="7449971" y="5224667"/>
                  <a:pt x="7449724" y="5224272"/>
                </a:cubicBezTo>
                <a:cubicBezTo>
                  <a:pt x="7449649" y="5224148"/>
                  <a:pt x="7450391" y="5223135"/>
                  <a:pt x="7451404" y="5222023"/>
                </a:cubicBezTo>
                <a:cubicBezTo>
                  <a:pt x="7459755" y="5212733"/>
                  <a:pt x="7466894" y="5202429"/>
                  <a:pt x="7473738" y="5189802"/>
                </a:cubicBezTo>
                <a:lnTo>
                  <a:pt x="7474702" y="5188048"/>
                </a:lnTo>
                <a:lnTo>
                  <a:pt x="7484460" y="5191433"/>
                </a:lnTo>
                <a:cubicBezTo>
                  <a:pt x="7501088" y="5197240"/>
                  <a:pt x="7513440" y="5201737"/>
                  <a:pt x="7517122" y="5203319"/>
                </a:cubicBezTo>
                <a:cubicBezTo>
                  <a:pt x="7522063" y="5205444"/>
                  <a:pt x="7525546" y="5208013"/>
                  <a:pt x="7527992" y="5211299"/>
                </a:cubicBezTo>
                <a:cubicBezTo>
                  <a:pt x="7529673" y="5213597"/>
                  <a:pt x="7530908" y="5215970"/>
                  <a:pt x="7533106" y="5221134"/>
                </a:cubicBezTo>
                <a:cubicBezTo>
                  <a:pt x="7536244" y="5228546"/>
                  <a:pt x="7538986" y="5231289"/>
                  <a:pt x="7544792" y="5232772"/>
                </a:cubicBezTo>
                <a:cubicBezTo>
                  <a:pt x="7550747" y="5234279"/>
                  <a:pt x="7557047" y="5231635"/>
                  <a:pt x="7562260" y="5225458"/>
                </a:cubicBezTo>
                <a:cubicBezTo>
                  <a:pt x="7566904" y="5219923"/>
                  <a:pt x="7570091" y="5213177"/>
                  <a:pt x="7571302" y="5206333"/>
                </a:cubicBezTo>
                <a:cubicBezTo>
                  <a:pt x="7571796" y="5203417"/>
                  <a:pt x="7571796" y="5197882"/>
                  <a:pt x="7571277" y="5195584"/>
                </a:cubicBezTo>
                <a:cubicBezTo>
                  <a:pt x="7570017" y="5190050"/>
                  <a:pt x="7566262" y="5185923"/>
                  <a:pt x="7561049" y="5184342"/>
                </a:cubicBezTo>
                <a:cubicBezTo>
                  <a:pt x="7556874" y="5183082"/>
                  <a:pt x="7554107" y="5183427"/>
                  <a:pt x="7547041" y="5186145"/>
                </a:cubicBezTo>
                <a:cubicBezTo>
                  <a:pt x="7540617" y="5188617"/>
                  <a:pt x="7539135" y="5188987"/>
                  <a:pt x="7535231" y="5189160"/>
                </a:cubicBezTo>
                <a:cubicBezTo>
                  <a:pt x="7530018" y="5189382"/>
                  <a:pt x="7526954" y="5188592"/>
                  <a:pt x="7519419" y="5185157"/>
                </a:cubicBezTo>
                <a:cubicBezTo>
                  <a:pt x="7513984" y="5182662"/>
                  <a:pt x="7483620" y="5168133"/>
                  <a:pt x="7483274" y="5167861"/>
                </a:cubicBezTo>
                <a:cubicBezTo>
                  <a:pt x="7483225" y="5167811"/>
                  <a:pt x="7483695" y="5166180"/>
                  <a:pt x="7484312" y="5164253"/>
                </a:cubicBezTo>
                <a:cubicBezTo>
                  <a:pt x="7488018" y="5152640"/>
                  <a:pt x="7490662" y="5138284"/>
                  <a:pt x="7491279" y="5126275"/>
                </a:cubicBezTo>
                <a:cubicBezTo>
                  <a:pt x="7491477" y="5122519"/>
                  <a:pt x="7491230" y="5122717"/>
                  <a:pt x="7494022" y="5124002"/>
                </a:cubicBezTo>
                <a:cubicBezTo>
                  <a:pt x="7496319" y="5125065"/>
                  <a:pt x="7497505" y="5125954"/>
                  <a:pt x="7501137" y="5129413"/>
                </a:cubicBezTo>
                <a:cubicBezTo>
                  <a:pt x="7502940" y="5131118"/>
                  <a:pt x="7505016" y="5132872"/>
                  <a:pt x="7505732" y="5133317"/>
                </a:cubicBezTo>
                <a:cubicBezTo>
                  <a:pt x="7510081" y="5135911"/>
                  <a:pt x="7515466" y="5135121"/>
                  <a:pt x="7519172" y="5131316"/>
                </a:cubicBezTo>
                <a:cubicBezTo>
                  <a:pt x="7525052" y="5125311"/>
                  <a:pt x="7526288" y="5111301"/>
                  <a:pt x="7521692" y="5102628"/>
                </a:cubicBezTo>
                <a:cubicBezTo>
                  <a:pt x="7520556" y="5100479"/>
                  <a:pt x="7518085" y="5097983"/>
                  <a:pt x="7516233" y="5097069"/>
                </a:cubicBezTo>
                <a:cubicBezTo>
                  <a:pt x="7514330" y="5096155"/>
                  <a:pt x="7511958" y="5095784"/>
                  <a:pt x="7509735" y="5096105"/>
                </a:cubicBezTo>
                <a:cubicBezTo>
                  <a:pt x="7506671" y="5096550"/>
                  <a:pt x="7505090" y="5097563"/>
                  <a:pt x="7500223" y="5102208"/>
                </a:cubicBezTo>
                <a:cubicBezTo>
                  <a:pt x="7498691" y="5103666"/>
                  <a:pt x="7496887" y="5105248"/>
                  <a:pt x="7496245" y="5105692"/>
                </a:cubicBezTo>
                <a:cubicBezTo>
                  <a:pt x="7495084" y="5106483"/>
                  <a:pt x="7492119" y="5107941"/>
                  <a:pt x="7491650" y="5107941"/>
                </a:cubicBezTo>
                <a:cubicBezTo>
                  <a:pt x="7491378" y="5107941"/>
                  <a:pt x="7491279" y="5107175"/>
                  <a:pt x="7490884" y="5102505"/>
                </a:cubicBezTo>
                <a:cubicBezTo>
                  <a:pt x="7490365" y="5096179"/>
                  <a:pt x="7489105" y="5088322"/>
                  <a:pt x="7487549" y="5081502"/>
                </a:cubicBezTo>
                <a:cubicBezTo>
                  <a:pt x="7486758" y="5078018"/>
                  <a:pt x="7484831" y="5071025"/>
                  <a:pt x="7484139" y="5069024"/>
                </a:cubicBezTo>
                <a:lnTo>
                  <a:pt x="7483793" y="5068036"/>
                </a:lnTo>
                <a:lnTo>
                  <a:pt x="7487277" y="5066355"/>
                </a:lnTo>
                <a:cubicBezTo>
                  <a:pt x="7493824" y="5063167"/>
                  <a:pt x="7506819" y="5056990"/>
                  <a:pt x="7512625" y="5054272"/>
                </a:cubicBezTo>
                <a:cubicBezTo>
                  <a:pt x="7523595" y="5049157"/>
                  <a:pt x="7527473" y="5047650"/>
                  <a:pt x="7530784" y="5047280"/>
                </a:cubicBezTo>
                <a:cubicBezTo>
                  <a:pt x="7531600" y="5047206"/>
                  <a:pt x="7532662" y="5047082"/>
                  <a:pt x="7533131" y="5047008"/>
                </a:cubicBezTo>
                <a:cubicBezTo>
                  <a:pt x="7534465" y="5046835"/>
                  <a:pt x="7538665" y="5047378"/>
                  <a:pt x="7540865" y="5048021"/>
                </a:cubicBezTo>
                <a:cubicBezTo>
                  <a:pt x="7541976" y="5048342"/>
                  <a:pt x="7544718" y="5049355"/>
                  <a:pt x="7546967" y="5050245"/>
                </a:cubicBezTo>
                <a:cubicBezTo>
                  <a:pt x="7549215" y="5051159"/>
                  <a:pt x="7551859" y="5052123"/>
                  <a:pt x="7552871" y="5052370"/>
                </a:cubicBezTo>
                <a:cubicBezTo>
                  <a:pt x="7557936" y="5053679"/>
                  <a:pt x="7562828" y="5052271"/>
                  <a:pt x="7566756" y="5048392"/>
                </a:cubicBezTo>
                <a:cubicBezTo>
                  <a:pt x="7570017" y="5045180"/>
                  <a:pt x="7571499" y="5041127"/>
                  <a:pt x="7571500" y="5035543"/>
                </a:cubicBezTo>
                <a:cubicBezTo>
                  <a:pt x="7571500" y="5025436"/>
                  <a:pt x="7566904" y="5014639"/>
                  <a:pt x="7559838" y="5008066"/>
                </a:cubicBezTo>
                <a:cubicBezTo>
                  <a:pt x="7555812" y="5004360"/>
                  <a:pt x="7551760" y="5002680"/>
                  <a:pt x="7547436" y="5003001"/>
                </a:cubicBezTo>
                <a:cubicBezTo>
                  <a:pt x="7543854" y="5003273"/>
                  <a:pt x="7539975" y="5005175"/>
                  <a:pt x="7537529" y="5007844"/>
                </a:cubicBezTo>
                <a:cubicBezTo>
                  <a:pt x="7535774" y="5009771"/>
                  <a:pt x="7534960" y="5011180"/>
                  <a:pt x="7532538" y="5016591"/>
                </a:cubicBezTo>
                <a:cubicBezTo>
                  <a:pt x="7529845" y="5022620"/>
                  <a:pt x="7528659" y="5024498"/>
                  <a:pt x="7525744" y="5027389"/>
                </a:cubicBezTo>
                <a:cubicBezTo>
                  <a:pt x="7521890" y="5031219"/>
                  <a:pt x="7519666" y="5032306"/>
                  <a:pt x="7505707" y="5037272"/>
                </a:cubicBezTo>
                <a:cubicBezTo>
                  <a:pt x="7494961" y="5041103"/>
                  <a:pt x="7476085" y="5047650"/>
                  <a:pt x="7475814" y="5047650"/>
                </a:cubicBezTo>
                <a:cubicBezTo>
                  <a:pt x="7475690" y="5047650"/>
                  <a:pt x="7475171" y="5046835"/>
                  <a:pt x="7474677" y="5045871"/>
                </a:cubicBezTo>
                <a:cubicBezTo>
                  <a:pt x="7469563" y="5035691"/>
                  <a:pt x="7462225" y="5024621"/>
                  <a:pt x="7454887" y="5015948"/>
                </a:cubicBezTo>
                <a:cubicBezTo>
                  <a:pt x="7453430" y="5014194"/>
                  <a:pt x="7451947" y="5012440"/>
                  <a:pt x="7451626" y="5012044"/>
                </a:cubicBezTo>
                <a:lnTo>
                  <a:pt x="7451033" y="5011328"/>
                </a:lnTo>
                <a:lnTo>
                  <a:pt x="7452194" y="5010809"/>
                </a:lnTo>
                <a:cubicBezTo>
                  <a:pt x="7454245" y="5009919"/>
                  <a:pt x="7456468" y="5009574"/>
                  <a:pt x="7461360" y="5009450"/>
                </a:cubicBezTo>
                <a:cubicBezTo>
                  <a:pt x="7466746" y="5009326"/>
                  <a:pt x="7468500" y="5009055"/>
                  <a:pt x="7470230" y="5008189"/>
                </a:cubicBezTo>
                <a:cubicBezTo>
                  <a:pt x="7472898" y="5006831"/>
                  <a:pt x="7475443" y="5003421"/>
                  <a:pt x="7476060" y="5000332"/>
                </a:cubicBezTo>
                <a:cubicBezTo>
                  <a:pt x="7477617" y="4992796"/>
                  <a:pt x="7470205" y="4981578"/>
                  <a:pt x="7460644" y="4977007"/>
                </a:cubicBezTo>
                <a:cubicBezTo>
                  <a:pt x="7457630" y="4975549"/>
                  <a:pt x="7456049" y="4975153"/>
                  <a:pt x="7453454" y="4975178"/>
                </a:cubicBezTo>
                <a:cubicBezTo>
                  <a:pt x="7450045" y="4975203"/>
                  <a:pt x="7447006" y="4976834"/>
                  <a:pt x="7444783" y="4979774"/>
                </a:cubicBezTo>
                <a:cubicBezTo>
                  <a:pt x="7443103" y="4982022"/>
                  <a:pt x="7442707" y="4983653"/>
                  <a:pt x="7442436" y="4989386"/>
                </a:cubicBezTo>
                <a:cubicBezTo>
                  <a:pt x="7442312" y="4992054"/>
                  <a:pt x="7442065" y="4994995"/>
                  <a:pt x="7441867" y="4995934"/>
                </a:cubicBezTo>
                <a:cubicBezTo>
                  <a:pt x="7441496" y="4997663"/>
                  <a:pt x="7440558" y="5000456"/>
                  <a:pt x="7440311" y="5000456"/>
                </a:cubicBezTo>
                <a:cubicBezTo>
                  <a:pt x="7440237" y="5000456"/>
                  <a:pt x="7439001" y="4999418"/>
                  <a:pt x="7437568" y="4998158"/>
                </a:cubicBezTo>
                <a:cubicBezTo>
                  <a:pt x="7428526" y="4990251"/>
                  <a:pt x="7419163" y="4983728"/>
                  <a:pt x="7408416" y="4977872"/>
                </a:cubicBezTo>
                <a:cubicBezTo>
                  <a:pt x="7405624" y="4976340"/>
                  <a:pt x="7404907" y="4975845"/>
                  <a:pt x="7405031" y="4975524"/>
                </a:cubicBezTo>
                <a:cubicBezTo>
                  <a:pt x="7405129" y="4975302"/>
                  <a:pt x="7406389" y="4971694"/>
                  <a:pt x="7407872" y="4967469"/>
                </a:cubicBezTo>
                <a:cubicBezTo>
                  <a:pt x="7415481" y="4945700"/>
                  <a:pt x="7419681" y="4934556"/>
                  <a:pt x="7421435" y="4931566"/>
                </a:cubicBezTo>
                <a:cubicBezTo>
                  <a:pt x="7423634" y="4927811"/>
                  <a:pt x="7426574" y="4924845"/>
                  <a:pt x="7430082" y="4922819"/>
                </a:cubicBezTo>
                <a:cubicBezTo>
                  <a:pt x="7431095" y="4922251"/>
                  <a:pt x="7433838" y="4920966"/>
                  <a:pt x="7436135" y="4919953"/>
                </a:cubicBezTo>
                <a:cubicBezTo>
                  <a:pt x="7441719" y="4917556"/>
                  <a:pt x="7443251" y="4916667"/>
                  <a:pt x="7445252" y="4914690"/>
                </a:cubicBezTo>
                <a:cubicBezTo>
                  <a:pt x="7447920" y="4912022"/>
                  <a:pt x="7449378" y="4908389"/>
                  <a:pt x="7449378" y="4904337"/>
                </a:cubicBezTo>
                <a:cubicBezTo>
                  <a:pt x="7449378" y="4900853"/>
                  <a:pt x="7448266" y="4897814"/>
                  <a:pt x="7445820" y="4894527"/>
                </a:cubicBezTo>
                <a:cubicBezTo>
                  <a:pt x="7442337" y="4889931"/>
                  <a:pt x="7435098" y="4884940"/>
                  <a:pt x="7428822" y="4882865"/>
                </a:cubicBezTo>
                <a:cubicBezTo>
                  <a:pt x="7424277" y="4881357"/>
                  <a:pt x="7422621" y="4881061"/>
                  <a:pt x="7417976" y="4880937"/>
                </a:cubicBezTo>
                <a:cubicBezTo>
                  <a:pt x="7414122" y="4880814"/>
                  <a:pt x="7413430" y="4880863"/>
                  <a:pt x="7411553" y="4881332"/>
                </a:cubicBezTo>
                <a:cubicBezTo>
                  <a:pt x="7408366" y="4882123"/>
                  <a:pt x="7406538" y="4883136"/>
                  <a:pt x="7404388" y="4885286"/>
                </a:cubicBezTo>
                <a:cubicBezTo>
                  <a:pt x="7402906" y="4886768"/>
                  <a:pt x="7402288" y="4887609"/>
                  <a:pt x="7401498" y="4889264"/>
                </a:cubicBezTo>
                <a:cubicBezTo>
                  <a:pt x="7400163" y="4892057"/>
                  <a:pt x="7399867" y="4893564"/>
                  <a:pt x="7400015" y="4896702"/>
                </a:cubicBezTo>
                <a:cubicBezTo>
                  <a:pt x="7400163" y="4899444"/>
                  <a:pt x="7400485" y="4900606"/>
                  <a:pt x="7403030" y="4907179"/>
                </a:cubicBezTo>
                <a:cubicBezTo>
                  <a:pt x="7405821" y="4914394"/>
                  <a:pt x="7406241" y="4919335"/>
                  <a:pt x="7404487" y="4925340"/>
                </a:cubicBezTo>
                <a:cubicBezTo>
                  <a:pt x="7403524" y="4928700"/>
                  <a:pt x="7401004" y="4934260"/>
                  <a:pt x="7391936" y="4953014"/>
                </a:cubicBezTo>
                <a:cubicBezTo>
                  <a:pt x="7389787" y="4957437"/>
                  <a:pt x="7387341" y="4962502"/>
                  <a:pt x="7386476" y="4964306"/>
                </a:cubicBezTo>
                <a:lnTo>
                  <a:pt x="7384920" y="4967568"/>
                </a:lnTo>
                <a:lnTo>
                  <a:pt x="7382746" y="4966826"/>
                </a:lnTo>
                <a:cubicBezTo>
                  <a:pt x="7371727" y="4963070"/>
                  <a:pt x="7357892" y="4960353"/>
                  <a:pt x="7344946" y="4959414"/>
                </a:cubicBezTo>
                <a:lnTo>
                  <a:pt x="7340721" y="4959093"/>
                </a:lnTo>
                <a:lnTo>
                  <a:pt x="7341314" y="4957709"/>
                </a:lnTo>
                <a:cubicBezTo>
                  <a:pt x="7342426" y="4955188"/>
                  <a:pt x="7343488" y="4953730"/>
                  <a:pt x="7346576" y="4950469"/>
                </a:cubicBezTo>
                <a:cubicBezTo>
                  <a:pt x="7351271" y="4945453"/>
                  <a:pt x="7352283" y="4943600"/>
                  <a:pt x="7352283" y="4940017"/>
                </a:cubicBezTo>
                <a:cubicBezTo>
                  <a:pt x="7352283" y="4936681"/>
                  <a:pt x="7351097" y="4934013"/>
                  <a:pt x="7348528" y="4931616"/>
                </a:cubicBezTo>
                <a:cubicBezTo>
                  <a:pt x="7345020" y="4928354"/>
                  <a:pt x="7339510" y="4926575"/>
                  <a:pt x="7332889" y="4926551"/>
                </a:cubicBezTo>
                <a:cubicBezTo>
                  <a:pt x="7326416" y="4926526"/>
                  <a:pt x="7320906" y="4928280"/>
                  <a:pt x="7317423" y="4931468"/>
                </a:cubicBezTo>
                <a:cubicBezTo>
                  <a:pt x="7314706" y="4933988"/>
                  <a:pt x="7313569" y="4936805"/>
                  <a:pt x="7313816" y="4940536"/>
                </a:cubicBezTo>
                <a:cubicBezTo>
                  <a:pt x="7314014" y="4943970"/>
                  <a:pt x="7315076" y="4945774"/>
                  <a:pt x="7319795" y="4950765"/>
                </a:cubicBezTo>
                <a:cubicBezTo>
                  <a:pt x="7321253" y="4952322"/>
                  <a:pt x="7322933" y="4954324"/>
                  <a:pt x="7323526" y="4955238"/>
                </a:cubicBezTo>
                <a:cubicBezTo>
                  <a:pt x="7324538" y="4956844"/>
                  <a:pt x="7325502" y="4958870"/>
                  <a:pt x="7325329" y="4959043"/>
                </a:cubicBezTo>
                <a:cubicBezTo>
                  <a:pt x="7325280" y="4959093"/>
                  <a:pt x="7323575" y="4959265"/>
                  <a:pt x="7321524" y="4959438"/>
                </a:cubicBezTo>
                <a:cubicBezTo>
                  <a:pt x="7309443" y="4960353"/>
                  <a:pt x="7296967" y="4962749"/>
                  <a:pt x="7285997" y="4966283"/>
                </a:cubicBezTo>
                <a:cubicBezTo>
                  <a:pt x="7284515" y="4966752"/>
                  <a:pt x="7283279" y="4967098"/>
                  <a:pt x="7283255" y="4967049"/>
                </a:cubicBezTo>
                <a:cubicBezTo>
                  <a:pt x="7283106" y="4966900"/>
                  <a:pt x="7274756" y="4949431"/>
                  <a:pt x="7271692" y="4942883"/>
                </a:cubicBezTo>
                <a:cubicBezTo>
                  <a:pt x="7264108" y="4926797"/>
                  <a:pt x="7263095" y="4923907"/>
                  <a:pt x="7263095" y="4918520"/>
                </a:cubicBezTo>
                <a:cubicBezTo>
                  <a:pt x="7263095" y="4914616"/>
                  <a:pt x="7263762" y="4911972"/>
                  <a:pt x="7266504" y="4905202"/>
                </a:cubicBezTo>
                <a:cubicBezTo>
                  <a:pt x="7268505" y="4900235"/>
                  <a:pt x="7268851" y="4898802"/>
                  <a:pt x="7268851" y="4895936"/>
                </a:cubicBezTo>
                <a:cubicBezTo>
                  <a:pt x="7268851" y="4894009"/>
                  <a:pt x="7268728" y="4893267"/>
                  <a:pt x="7268159" y="4891735"/>
                </a:cubicBezTo>
                <a:cubicBezTo>
                  <a:pt x="7265121" y="4883532"/>
                  <a:pt x="7257437" y="4879850"/>
                  <a:pt x="7246665" y="4881481"/>
                </a:cubicBezTo>
                <a:cubicBezTo>
                  <a:pt x="7237796" y="4882815"/>
                  <a:pt x="7229841" y="4886793"/>
                  <a:pt x="7224281" y="4892674"/>
                </a:cubicBezTo>
                <a:cubicBezTo>
                  <a:pt x="7222083" y="4894997"/>
                  <a:pt x="7220921" y="4896727"/>
                  <a:pt x="7219958" y="4899099"/>
                </a:cubicBezTo>
                <a:cubicBezTo>
                  <a:pt x="7217191" y="4905967"/>
                  <a:pt x="7220551" y="4914072"/>
                  <a:pt x="7227641" y="4917729"/>
                </a:cubicBezTo>
                <a:cubicBezTo>
                  <a:pt x="7228877" y="4918347"/>
                  <a:pt x="7231422" y="4919558"/>
                  <a:pt x="7233324" y="4920398"/>
                </a:cubicBezTo>
                <a:cubicBezTo>
                  <a:pt x="7237870" y="4922399"/>
                  <a:pt x="7240291" y="4923857"/>
                  <a:pt x="7242514" y="4925933"/>
                </a:cubicBezTo>
                <a:cubicBezTo>
                  <a:pt x="7247135" y="4930232"/>
                  <a:pt x="7248568" y="4933148"/>
                  <a:pt x="7255115" y="4951902"/>
                </a:cubicBezTo>
                <a:cubicBezTo>
                  <a:pt x="7255584" y="4953261"/>
                  <a:pt x="7256696" y="4956424"/>
                  <a:pt x="7257585" y="4958944"/>
                </a:cubicBezTo>
                <a:cubicBezTo>
                  <a:pt x="7258475" y="4961464"/>
                  <a:pt x="7260105" y="4966184"/>
                  <a:pt x="7261242" y="4969446"/>
                </a:cubicBezTo>
                <a:lnTo>
                  <a:pt x="7263292" y="4975401"/>
                </a:lnTo>
                <a:lnTo>
                  <a:pt x="7261242" y="4976438"/>
                </a:lnTo>
                <a:cubicBezTo>
                  <a:pt x="7251162" y="4981602"/>
                  <a:pt x="7239674" y="4989337"/>
                  <a:pt x="7231125" y="4996725"/>
                </a:cubicBezTo>
                <a:cubicBezTo>
                  <a:pt x="7228679" y="4998825"/>
                  <a:pt x="7228407" y="4998998"/>
                  <a:pt x="7228111" y="4998602"/>
                </a:cubicBezTo>
                <a:cubicBezTo>
                  <a:pt x="7227370" y="4997614"/>
                  <a:pt x="7226950" y="4994624"/>
                  <a:pt x="7226752" y="4989213"/>
                </a:cubicBezTo>
                <a:cubicBezTo>
                  <a:pt x="7226653" y="4986223"/>
                  <a:pt x="7226431" y="4983332"/>
                  <a:pt x="7226283" y="4982788"/>
                </a:cubicBezTo>
                <a:cubicBezTo>
                  <a:pt x="7225714" y="4980935"/>
                  <a:pt x="7224726" y="4979329"/>
                  <a:pt x="7223244" y="4977896"/>
                </a:cubicBezTo>
                <a:cubicBezTo>
                  <a:pt x="7219242" y="4974042"/>
                  <a:pt x="7214004" y="4973622"/>
                  <a:pt x="7207877" y="4976686"/>
                </a:cubicBezTo>
                <a:cubicBezTo>
                  <a:pt x="7198612" y="4981281"/>
                  <a:pt x="7191521" y="4991610"/>
                  <a:pt x="7192682" y="4998776"/>
                </a:cubicBezTo>
                <a:cubicBezTo>
                  <a:pt x="7193349" y="5003050"/>
                  <a:pt x="7196809" y="5006905"/>
                  <a:pt x="7200959" y="5007992"/>
                </a:cubicBezTo>
                <a:cubicBezTo>
                  <a:pt x="7201849" y="5008214"/>
                  <a:pt x="7204393" y="5008486"/>
                  <a:pt x="7207259" y="5008610"/>
                </a:cubicBezTo>
                <a:cubicBezTo>
                  <a:pt x="7211731" y="5008832"/>
                  <a:pt x="7214202" y="5009178"/>
                  <a:pt x="7216029" y="5009895"/>
                </a:cubicBezTo>
                <a:cubicBezTo>
                  <a:pt x="7216450" y="5010043"/>
                  <a:pt x="7216820" y="5010216"/>
                  <a:pt x="7216845" y="5010241"/>
                </a:cubicBezTo>
                <a:cubicBezTo>
                  <a:pt x="7216895" y="5010265"/>
                  <a:pt x="7215486" y="5011995"/>
                  <a:pt x="7213707" y="5014046"/>
                </a:cubicBezTo>
                <a:cubicBezTo>
                  <a:pt x="7205974" y="5023015"/>
                  <a:pt x="7199032" y="5033220"/>
                  <a:pt x="7193325" y="5044018"/>
                </a:cubicBezTo>
                <a:cubicBezTo>
                  <a:pt x="7192411" y="5045748"/>
                  <a:pt x="7191620" y="5047156"/>
                  <a:pt x="7191571" y="5047156"/>
                </a:cubicBezTo>
                <a:cubicBezTo>
                  <a:pt x="7191225" y="5047156"/>
                  <a:pt x="7165283" y="5037965"/>
                  <a:pt x="7158415" y="5035395"/>
                </a:cubicBezTo>
                <a:cubicBezTo>
                  <a:pt x="7147841" y="5031466"/>
                  <a:pt x="7144605" y="5029588"/>
                  <a:pt x="7141294" y="5025486"/>
                </a:cubicBezTo>
                <a:cubicBezTo>
                  <a:pt x="7139392" y="5023114"/>
                  <a:pt x="7138354" y="5021261"/>
                  <a:pt x="7136056" y="5015924"/>
                </a:cubicBezTo>
                <a:cubicBezTo>
                  <a:pt x="7135019" y="5013502"/>
                  <a:pt x="7133783" y="5010883"/>
                  <a:pt x="7133339" y="5010117"/>
                </a:cubicBezTo>
                <a:cubicBezTo>
                  <a:pt x="7132202" y="5008190"/>
                  <a:pt x="7129608" y="5005669"/>
                  <a:pt x="7127780" y="5004706"/>
                </a:cubicBezTo>
                <a:cubicBezTo>
                  <a:pt x="7124642" y="5003050"/>
                  <a:pt x="7120368" y="5002482"/>
                  <a:pt x="7117206" y="5003297"/>
                </a:cubicBezTo>
                <a:cubicBezTo>
                  <a:pt x="7109053" y="5005373"/>
                  <a:pt x="7101072" y="5015281"/>
                  <a:pt x="7098009" y="5027117"/>
                </a:cubicBezTo>
                <a:cubicBezTo>
                  <a:pt x="7097367" y="5029588"/>
                  <a:pt x="7097243" y="5030551"/>
                  <a:pt x="7097144" y="5034209"/>
                </a:cubicBezTo>
                <a:cubicBezTo>
                  <a:pt x="7096996" y="5039175"/>
                  <a:pt x="7097318" y="5041201"/>
                  <a:pt x="7098726" y="5044191"/>
                </a:cubicBezTo>
                <a:cubicBezTo>
                  <a:pt x="7100430" y="5047749"/>
                  <a:pt x="7104334" y="5050887"/>
                  <a:pt x="7108435" y="5051975"/>
                </a:cubicBezTo>
                <a:cubicBezTo>
                  <a:pt x="7110387" y="5052493"/>
                  <a:pt x="7113895" y="5052444"/>
                  <a:pt x="7116143" y="5051876"/>
                </a:cubicBezTo>
                <a:cubicBezTo>
                  <a:pt x="7117181" y="5051604"/>
                  <a:pt x="7119726" y="5050714"/>
                  <a:pt x="7121850" y="5049899"/>
                </a:cubicBezTo>
                <a:cubicBezTo>
                  <a:pt x="7129855" y="5046761"/>
                  <a:pt x="7133833" y="5046192"/>
                  <a:pt x="7139392" y="5047304"/>
                </a:cubicBezTo>
                <a:cubicBezTo>
                  <a:pt x="7143543" y="5048145"/>
                  <a:pt x="7147149" y="5049726"/>
                  <a:pt x="7168718" y="5060128"/>
                </a:cubicBezTo>
                <a:cubicBezTo>
                  <a:pt x="7173140" y="5062254"/>
                  <a:pt x="7178254" y="5064724"/>
                  <a:pt x="7180132" y="5065614"/>
                </a:cubicBezTo>
                <a:lnTo>
                  <a:pt x="7183492" y="5067220"/>
                </a:lnTo>
                <a:lnTo>
                  <a:pt x="7183023" y="5068604"/>
                </a:lnTo>
                <a:cubicBezTo>
                  <a:pt x="7179588" y="5078562"/>
                  <a:pt x="7176821" y="5092918"/>
                  <a:pt x="7175858" y="5105791"/>
                </a:cubicBezTo>
                <a:cubicBezTo>
                  <a:pt x="7175660" y="5108287"/>
                  <a:pt x="7175463" y="5109671"/>
                  <a:pt x="7175290" y="5109670"/>
                </a:cubicBezTo>
                <a:cubicBezTo>
                  <a:pt x="7174375" y="5109670"/>
                  <a:pt x="7170917" y="5107150"/>
                  <a:pt x="7167927" y="5104358"/>
                </a:cubicBezTo>
                <a:cubicBezTo>
                  <a:pt x="7162714" y="5099416"/>
                  <a:pt x="7161182" y="5098576"/>
                  <a:pt x="7157575" y="5098551"/>
                </a:cubicBezTo>
                <a:cubicBezTo>
                  <a:pt x="7153943" y="5098551"/>
                  <a:pt x="7151695" y="5099515"/>
                  <a:pt x="7149150" y="5102208"/>
                </a:cubicBezTo>
                <a:cubicBezTo>
                  <a:pt x="7147471" y="5103987"/>
                  <a:pt x="7146458" y="5105742"/>
                  <a:pt x="7145519" y="5108559"/>
                </a:cubicBezTo>
                <a:cubicBezTo>
                  <a:pt x="7142159" y="5118640"/>
                  <a:pt x="7144703" y="5131266"/>
                  <a:pt x="7150954" y="5135417"/>
                </a:cubicBezTo>
                <a:cubicBezTo>
                  <a:pt x="7153029" y="5136801"/>
                  <a:pt x="7154413" y="5137196"/>
                  <a:pt x="7157106" y="5137197"/>
                </a:cubicBezTo>
                <a:cubicBezTo>
                  <a:pt x="7161009" y="5137197"/>
                  <a:pt x="7162936" y="5136208"/>
                  <a:pt x="7167334" y="5131934"/>
                </a:cubicBezTo>
                <a:cubicBezTo>
                  <a:pt x="7170595" y="5128771"/>
                  <a:pt x="7172275" y="5127411"/>
                  <a:pt x="7174178" y="5126448"/>
                </a:cubicBezTo>
                <a:lnTo>
                  <a:pt x="7175611" y="5125732"/>
                </a:lnTo>
                <a:lnTo>
                  <a:pt x="7175734" y="5127041"/>
                </a:lnTo>
                <a:cubicBezTo>
                  <a:pt x="7175808" y="5127733"/>
                  <a:pt x="7176031" y="5130228"/>
                  <a:pt x="7176253" y="5132526"/>
                </a:cubicBezTo>
                <a:cubicBezTo>
                  <a:pt x="7177217" y="5142904"/>
                  <a:pt x="7179687" y="5154938"/>
                  <a:pt x="7182899" y="5164920"/>
                </a:cubicBezTo>
                <a:cubicBezTo>
                  <a:pt x="7183517" y="5166847"/>
                  <a:pt x="7184036" y="5168528"/>
                  <a:pt x="7184036" y="5168651"/>
                </a:cubicBezTo>
                <a:cubicBezTo>
                  <a:pt x="7184036" y="5168800"/>
                  <a:pt x="7182330" y="5169714"/>
                  <a:pt x="7180280" y="5170702"/>
                </a:cubicBezTo>
                <a:cubicBezTo>
                  <a:pt x="7144432" y="5187925"/>
                  <a:pt x="7142826" y="5188567"/>
                  <a:pt x="7136229" y="5188567"/>
                </a:cubicBezTo>
                <a:cubicBezTo>
                  <a:pt x="7131955" y="5188567"/>
                  <a:pt x="7130028" y="5188097"/>
                  <a:pt x="7123654" y="5185552"/>
                </a:cubicBezTo>
                <a:cubicBezTo>
                  <a:pt x="7115476" y="5182266"/>
                  <a:pt x="7112511" y="5182044"/>
                  <a:pt x="7107817" y="5184292"/>
                </a:cubicBezTo>
                <a:cubicBezTo>
                  <a:pt x="7103568" y="5186343"/>
                  <a:pt x="7100850" y="5189629"/>
                  <a:pt x="7099491" y="5194300"/>
                </a:cubicBezTo>
                <a:cubicBezTo>
                  <a:pt x="7098701" y="5197092"/>
                  <a:pt x="7098701" y="5203467"/>
                  <a:pt x="7099492" y="5207198"/>
                </a:cubicBezTo>
                <a:cubicBezTo>
                  <a:pt x="7101863" y="5218144"/>
                  <a:pt x="7108411" y="5227830"/>
                  <a:pt x="7115723" y="5231265"/>
                </a:cubicBezTo>
                <a:cubicBezTo>
                  <a:pt x="7118046" y="5232327"/>
                  <a:pt x="7119701" y="5232722"/>
                  <a:pt x="7121974" y="5232722"/>
                </a:cubicBezTo>
                <a:cubicBezTo>
                  <a:pt x="7126347" y="5232722"/>
                  <a:pt x="7131189" y="5230276"/>
                  <a:pt x="7133808" y="5226718"/>
                </a:cubicBezTo>
                <a:cubicBezTo>
                  <a:pt x="7135118" y="5224914"/>
                  <a:pt x="7135884" y="5223456"/>
                  <a:pt x="7137983" y="5218663"/>
                </a:cubicBezTo>
                <a:cubicBezTo>
                  <a:pt x="7139984" y="5214141"/>
                  <a:pt x="7140973" y="5212411"/>
                  <a:pt x="7142801" y="5210138"/>
                </a:cubicBezTo>
                <a:cubicBezTo>
                  <a:pt x="7145519" y="5206728"/>
                  <a:pt x="7149249" y="5204233"/>
                  <a:pt x="7154907" y="5202009"/>
                </a:cubicBezTo>
                <a:cubicBezTo>
                  <a:pt x="7158489" y="5200600"/>
                  <a:pt x="7165283" y="5198130"/>
                  <a:pt x="7170324" y="5196400"/>
                </a:cubicBezTo>
                <a:cubicBezTo>
                  <a:pt x="7172868" y="5195510"/>
                  <a:pt x="7177933" y="5193756"/>
                  <a:pt x="7187988" y="5190247"/>
                </a:cubicBezTo>
                <a:cubicBezTo>
                  <a:pt x="7190360" y="5189407"/>
                  <a:pt x="7192436" y="5188789"/>
                  <a:pt x="7192584" y="5188839"/>
                </a:cubicBezTo>
                <a:cubicBezTo>
                  <a:pt x="7192732" y="5188888"/>
                  <a:pt x="7193547" y="5190223"/>
                  <a:pt x="7194363" y="5191779"/>
                </a:cubicBezTo>
                <a:cubicBezTo>
                  <a:pt x="7199353" y="5201218"/>
                  <a:pt x="7206641" y="5211744"/>
                  <a:pt x="7214251" y="5220491"/>
                </a:cubicBezTo>
                <a:lnTo>
                  <a:pt x="7216400" y="5222962"/>
                </a:lnTo>
                <a:lnTo>
                  <a:pt x="7215363" y="5223407"/>
                </a:lnTo>
                <a:cubicBezTo>
                  <a:pt x="7213015" y="5224420"/>
                  <a:pt x="7211632" y="5224618"/>
                  <a:pt x="7205900" y="5224816"/>
                </a:cubicBezTo>
                <a:cubicBezTo>
                  <a:pt x="7198414" y="5225087"/>
                  <a:pt x="7196883" y="5225557"/>
                  <a:pt x="7194239" y="5228349"/>
                </a:cubicBezTo>
                <a:cubicBezTo>
                  <a:pt x="7190410" y="5232401"/>
                  <a:pt x="7189940" y="5237170"/>
                  <a:pt x="7192806" y="5243273"/>
                </a:cubicBezTo>
                <a:cubicBezTo>
                  <a:pt x="7194288" y="5246461"/>
                  <a:pt x="7196117" y="5248981"/>
                  <a:pt x="7198859" y="5251773"/>
                </a:cubicBezTo>
                <a:cubicBezTo>
                  <a:pt x="7203603" y="5256542"/>
                  <a:pt x="7208840" y="5259161"/>
                  <a:pt x="7213609" y="5259161"/>
                </a:cubicBezTo>
                <a:cubicBezTo>
                  <a:pt x="7216870" y="5259161"/>
                  <a:pt x="7219167" y="5258148"/>
                  <a:pt x="7221490" y="5255652"/>
                </a:cubicBezTo>
                <a:cubicBezTo>
                  <a:pt x="7223837" y="5253182"/>
                  <a:pt x="7224775" y="5250414"/>
                  <a:pt x="7224800" y="5246065"/>
                </a:cubicBezTo>
                <a:cubicBezTo>
                  <a:pt x="7224800" y="5242409"/>
                  <a:pt x="7225245" y="5238578"/>
                  <a:pt x="7225912" y="5236478"/>
                </a:cubicBezTo>
                <a:cubicBezTo>
                  <a:pt x="7226876" y="5233414"/>
                  <a:pt x="7226826" y="5233414"/>
                  <a:pt x="7229000" y="5235342"/>
                </a:cubicBezTo>
                <a:cubicBezTo>
                  <a:pt x="7238389" y="5243668"/>
                  <a:pt x="7250297" y="5251823"/>
                  <a:pt x="7260797" y="5257135"/>
                </a:cubicBezTo>
                <a:cubicBezTo>
                  <a:pt x="7262601" y="5258049"/>
                  <a:pt x="7264083" y="5258914"/>
                  <a:pt x="7264083" y="5259063"/>
                </a:cubicBezTo>
                <a:cubicBezTo>
                  <a:pt x="7264083" y="5259384"/>
                  <a:pt x="7260130" y="5270775"/>
                  <a:pt x="7256301" y="5281523"/>
                </a:cubicBezTo>
                <a:cubicBezTo>
                  <a:pt x="7248790" y="5302600"/>
                  <a:pt x="7247357" y="5305714"/>
                  <a:pt x="7243404" y="5309642"/>
                </a:cubicBezTo>
                <a:cubicBezTo>
                  <a:pt x="7240612" y="5312385"/>
                  <a:pt x="7238265" y="5313818"/>
                  <a:pt x="7232459" y="5316240"/>
                </a:cubicBezTo>
                <a:cubicBezTo>
                  <a:pt x="7227296" y="5318389"/>
                  <a:pt x="7225616" y="5319353"/>
                  <a:pt x="7223565" y="5321428"/>
                </a:cubicBezTo>
                <a:cubicBezTo>
                  <a:pt x="7220625" y="5324344"/>
                  <a:pt x="7219340" y="5327482"/>
                  <a:pt x="7219340" y="5331807"/>
                </a:cubicBezTo>
                <a:cubicBezTo>
                  <a:pt x="7219315" y="5336056"/>
                  <a:pt x="7221070" y="5339911"/>
                  <a:pt x="7224776" y="5343766"/>
                </a:cubicBezTo>
                <a:cubicBezTo>
                  <a:pt x="7230409" y="5349597"/>
                  <a:pt x="7238611" y="5353748"/>
                  <a:pt x="7247283" y="5355107"/>
                </a:cubicBezTo>
                <a:cubicBezTo>
                  <a:pt x="7247629" y="5355181"/>
                  <a:pt x="7249580" y="5355231"/>
                  <a:pt x="7251631" y="5355255"/>
                </a:cubicBezTo>
                <a:cubicBezTo>
                  <a:pt x="7257709" y="5355305"/>
                  <a:pt x="7260970" y="5354168"/>
                  <a:pt x="7264355" y="5350833"/>
                </a:cubicBezTo>
                <a:cubicBezTo>
                  <a:pt x="7267295" y="5347942"/>
                  <a:pt x="7268777" y="5344408"/>
                  <a:pt x="7268777" y="5340306"/>
                </a:cubicBezTo>
                <a:cubicBezTo>
                  <a:pt x="7268777" y="5337761"/>
                  <a:pt x="7268234" y="5335661"/>
                  <a:pt x="7266207" y="5330348"/>
                </a:cubicBezTo>
                <a:cubicBezTo>
                  <a:pt x="7264231" y="5325209"/>
                  <a:pt x="7263712" y="5323356"/>
                  <a:pt x="7263317" y="5320218"/>
                </a:cubicBezTo>
                <a:cubicBezTo>
                  <a:pt x="7262823" y="5316190"/>
                  <a:pt x="7263564" y="5311792"/>
                  <a:pt x="7265541" y="5307097"/>
                </a:cubicBezTo>
                <a:cubicBezTo>
                  <a:pt x="7266726" y="5304231"/>
                  <a:pt x="7271099" y="5294891"/>
                  <a:pt x="7276436" y="5283870"/>
                </a:cubicBezTo>
                <a:cubicBezTo>
                  <a:pt x="7278635" y="5279324"/>
                  <a:pt x="7281328" y="5273740"/>
                  <a:pt x="7282415" y="5271466"/>
                </a:cubicBezTo>
                <a:cubicBezTo>
                  <a:pt x="7283527" y="5269168"/>
                  <a:pt x="7284564" y="5267315"/>
                  <a:pt x="7284712" y="5267315"/>
                </a:cubicBezTo>
                <a:cubicBezTo>
                  <a:pt x="7284885" y="5267315"/>
                  <a:pt x="7286121" y="5267661"/>
                  <a:pt x="7287455" y="5268057"/>
                </a:cubicBezTo>
                <a:cubicBezTo>
                  <a:pt x="7298869" y="5271590"/>
                  <a:pt x="7312803" y="5274061"/>
                  <a:pt x="7324538" y="5274629"/>
                </a:cubicBezTo>
                <a:lnTo>
                  <a:pt x="7328047" y="5274802"/>
                </a:lnTo>
                <a:lnTo>
                  <a:pt x="7327429" y="5276433"/>
                </a:lnTo>
                <a:cubicBezTo>
                  <a:pt x="7326540" y="5278830"/>
                  <a:pt x="7325082" y="5280905"/>
                  <a:pt x="7322043" y="5284117"/>
                </a:cubicBezTo>
                <a:cubicBezTo>
                  <a:pt x="7320561" y="5285674"/>
                  <a:pt x="7318881" y="5287601"/>
                  <a:pt x="7318288" y="5288392"/>
                </a:cubicBezTo>
                <a:cubicBezTo>
                  <a:pt x="7315817" y="5291728"/>
                  <a:pt x="7315545" y="5296423"/>
                  <a:pt x="7317621" y="5300228"/>
                </a:cubicBezTo>
                <a:cubicBezTo>
                  <a:pt x="7319276" y="5303267"/>
                  <a:pt x="7323402" y="5306010"/>
                  <a:pt x="7328146" y="5307220"/>
                </a:cubicBezTo>
                <a:cubicBezTo>
                  <a:pt x="7338967" y="5309963"/>
                  <a:pt x="7350282" y="5306627"/>
                  <a:pt x="7353716" y="5299734"/>
                </a:cubicBezTo>
                <a:cubicBezTo>
                  <a:pt x="7354606" y="5297905"/>
                  <a:pt x="7354630" y="5297782"/>
                  <a:pt x="7354630" y="5295138"/>
                </a:cubicBezTo>
                <a:cubicBezTo>
                  <a:pt x="7354630" y="5290814"/>
                  <a:pt x="7353914" y="5289381"/>
                  <a:pt x="7349096" y="5284291"/>
                </a:cubicBezTo>
                <a:cubicBezTo>
                  <a:pt x="7347466" y="5282586"/>
                  <a:pt x="7345810" y="5280658"/>
                  <a:pt x="7345390" y="5280065"/>
                </a:cubicBezTo>
                <a:cubicBezTo>
                  <a:pt x="7344526" y="5278830"/>
                  <a:pt x="7342895" y="5275519"/>
                  <a:pt x="7342895" y="5275049"/>
                </a:cubicBezTo>
                <a:cubicBezTo>
                  <a:pt x="7342895" y="5274654"/>
                  <a:pt x="7343315" y="5274580"/>
                  <a:pt x="7347589" y="5274234"/>
                </a:cubicBezTo>
                <a:cubicBezTo>
                  <a:pt x="7357768" y="5273443"/>
                  <a:pt x="7369750" y="5271096"/>
                  <a:pt x="7380325" y="5267834"/>
                </a:cubicBezTo>
                <a:lnTo>
                  <a:pt x="7384129" y="5266648"/>
                </a:lnTo>
                <a:lnTo>
                  <a:pt x="7384870" y="5268279"/>
                </a:lnTo>
                <a:cubicBezTo>
                  <a:pt x="7385266" y="5269169"/>
                  <a:pt x="7387465" y="5273740"/>
                  <a:pt x="7389713" y="5278434"/>
                </a:cubicBezTo>
                <a:cubicBezTo>
                  <a:pt x="7401300" y="5302402"/>
                  <a:pt x="7404413" y="5309519"/>
                  <a:pt x="7405105" y="5313645"/>
                </a:cubicBezTo>
                <a:cubicBezTo>
                  <a:pt x="7406068" y="5319254"/>
                  <a:pt x="7405549" y="5322466"/>
                  <a:pt x="7402510" y="5330175"/>
                </a:cubicBezTo>
                <a:cubicBezTo>
                  <a:pt x="7401498" y="5332745"/>
                  <a:pt x="7400435" y="5335735"/>
                  <a:pt x="7400163" y="5336822"/>
                </a:cubicBezTo>
                <a:cubicBezTo>
                  <a:pt x="7398385" y="5343889"/>
                  <a:pt x="7402461" y="5351450"/>
                  <a:pt x="7409478" y="5354045"/>
                </a:cubicBezTo>
                <a:close/>
                <a:moveTo>
                  <a:pt x="17907049" y="3679737"/>
                </a:moveTo>
                <a:cubicBezTo>
                  <a:pt x="17912087" y="3678915"/>
                  <a:pt x="17914624" y="3677512"/>
                  <a:pt x="17916952" y="3674271"/>
                </a:cubicBezTo>
                <a:cubicBezTo>
                  <a:pt x="17918975" y="3671461"/>
                  <a:pt x="17919701" y="3668326"/>
                  <a:pt x="17919118" y="3664931"/>
                </a:cubicBezTo>
                <a:cubicBezTo>
                  <a:pt x="17918757" y="3662825"/>
                  <a:pt x="17918009" y="3661164"/>
                  <a:pt x="17915578" y="3657055"/>
                </a:cubicBezTo>
                <a:cubicBezTo>
                  <a:pt x="17913214" y="3653081"/>
                  <a:pt x="17912521" y="3651621"/>
                  <a:pt x="17911749" y="3649080"/>
                </a:cubicBezTo>
                <a:cubicBezTo>
                  <a:pt x="17910768" y="3645817"/>
                  <a:pt x="17910757" y="3642072"/>
                  <a:pt x="17911727" y="3637906"/>
                </a:cubicBezTo>
                <a:cubicBezTo>
                  <a:pt x="17912302" y="3635365"/>
                  <a:pt x="17914596" y="3627014"/>
                  <a:pt x="17917448" y="3617136"/>
                </a:cubicBezTo>
                <a:cubicBezTo>
                  <a:pt x="17918623" y="3613062"/>
                  <a:pt x="17920060" y="3608057"/>
                  <a:pt x="17920637" y="3606022"/>
                </a:cubicBezTo>
                <a:cubicBezTo>
                  <a:pt x="17921230" y="3603962"/>
                  <a:pt x="17921826" y="3602281"/>
                  <a:pt x="17921949" y="3602260"/>
                </a:cubicBezTo>
                <a:cubicBezTo>
                  <a:pt x="17922092" y="3602236"/>
                  <a:pt x="17923163" y="3602347"/>
                  <a:pt x="17924324" y="3602485"/>
                </a:cubicBezTo>
                <a:cubicBezTo>
                  <a:pt x="17934272" y="3603789"/>
                  <a:pt x="17946155" y="3603857"/>
                  <a:pt x="17955948" y="3602662"/>
                </a:cubicBezTo>
                <a:lnTo>
                  <a:pt x="17958876" y="3602307"/>
                </a:lnTo>
                <a:lnTo>
                  <a:pt x="17958597" y="3603744"/>
                </a:lnTo>
                <a:cubicBezTo>
                  <a:pt x="17958201" y="3605854"/>
                  <a:pt x="17957289" y="3607779"/>
                  <a:pt x="17955230" y="3610869"/>
                </a:cubicBezTo>
                <a:cubicBezTo>
                  <a:pt x="17954223" y="3612368"/>
                  <a:pt x="17953107" y="3614201"/>
                  <a:pt x="17952729" y="3614939"/>
                </a:cubicBezTo>
                <a:cubicBezTo>
                  <a:pt x="17951157" y="3618051"/>
                  <a:pt x="17951598" y="3621975"/>
                  <a:pt x="17953856" y="3624830"/>
                </a:cubicBezTo>
                <a:cubicBezTo>
                  <a:pt x="17955658" y="3627111"/>
                  <a:pt x="17959461" y="3628795"/>
                  <a:pt x="17963558" y="3629124"/>
                </a:cubicBezTo>
                <a:cubicBezTo>
                  <a:pt x="17972904" y="3629858"/>
                  <a:pt x="17981796" y="3625492"/>
                  <a:pt x="17983659" y="3619299"/>
                </a:cubicBezTo>
                <a:cubicBezTo>
                  <a:pt x="17984136" y="3617659"/>
                  <a:pt x="17984139" y="3617553"/>
                  <a:pt x="17983764" y="3615365"/>
                </a:cubicBezTo>
                <a:cubicBezTo>
                  <a:pt x="17983150" y="3611787"/>
                  <a:pt x="17982354" y="3610702"/>
                  <a:pt x="17977644" y="3607173"/>
                </a:cubicBezTo>
                <a:cubicBezTo>
                  <a:pt x="17976053" y="3605993"/>
                  <a:pt x="17974410" y="3604633"/>
                  <a:pt x="17973978" y="3604202"/>
                </a:cubicBezTo>
                <a:cubicBezTo>
                  <a:pt x="17973087" y="3603302"/>
                  <a:pt x="17971268" y="3600793"/>
                  <a:pt x="17971201" y="3600405"/>
                </a:cubicBezTo>
                <a:cubicBezTo>
                  <a:pt x="17971145" y="3600077"/>
                  <a:pt x="17971481" y="3599956"/>
                  <a:pt x="17974969" y="3599064"/>
                </a:cubicBezTo>
                <a:cubicBezTo>
                  <a:pt x="17983282" y="3596965"/>
                  <a:pt x="17992867" y="3593321"/>
                  <a:pt x="18001155" y="3589121"/>
                </a:cubicBezTo>
                <a:lnTo>
                  <a:pt x="18004136" y="3587600"/>
                </a:lnTo>
                <a:lnTo>
                  <a:pt x="18004980" y="3588844"/>
                </a:lnTo>
                <a:cubicBezTo>
                  <a:pt x="18005434" y="3589525"/>
                  <a:pt x="18007902" y="3592996"/>
                  <a:pt x="18010429" y="3596563"/>
                </a:cubicBezTo>
                <a:cubicBezTo>
                  <a:pt x="18023420" y="3614755"/>
                  <a:pt x="18027006" y="3620203"/>
                  <a:pt x="18028165" y="3623520"/>
                </a:cubicBezTo>
                <a:cubicBezTo>
                  <a:pt x="18029758" y="3628025"/>
                  <a:pt x="18029784" y="3630758"/>
                  <a:pt x="18028364" y="3637569"/>
                </a:cubicBezTo>
                <a:cubicBezTo>
                  <a:pt x="18027890" y="3639840"/>
                  <a:pt x="18027435" y="3642465"/>
                  <a:pt x="18027364" y="3643403"/>
                </a:cubicBezTo>
                <a:cubicBezTo>
                  <a:pt x="18026895" y="3649504"/>
                  <a:pt x="18031341" y="3655184"/>
                  <a:pt x="18037517" y="3656336"/>
                </a:cubicBezTo>
                <a:cubicBezTo>
                  <a:pt x="18044300" y="3657593"/>
                  <a:pt x="18054163" y="3653987"/>
                  <a:pt x="18060645" y="3647844"/>
                </a:cubicBezTo>
                <a:cubicBezTo>
                  <a:pt x="18067152" y="3641718"/>
                  <a:pt x="18069272" y="3635418"/>
                  <a:pt x="18066744" y="3629767"/>
                </a:cubicBezTo>
                <a:cubicBezTo>
                  <a:pt x="18065845" y="3627711"/>
                  <a:pt x="18064617" y="3626195"/>
                  <a:pt x="18062758" y="3624809"/>
                </a:cubicBezTo>
                <a:cubicBezTo>
                  <a:pt x="18060872" y="3623385"/>
                  <a:pt x="18058784" y="3622501"/>
                  <a:pt x="18055206" y="3621641"/>
                </a:cubicBezTo>
                <a:cubicBezTo>
                  <a:pt x="18047980" y="3619891"/>
                  <a:pt x="18044774" y="3618377"/>
                  <a:pt x="18041813" y="3615349"/>
                </a:cubicBezTo>
                <a:cubicBezTo>
                  <a:pt x="18039030" y="3612499"/>
                  <a:pt x="18037924" y="3610710"/>
                  <a:pt x="18028554" y="3593876"/>
                </a:cubicBezTo>
                <a:cubicBezTo>
                  <a:pt x="18022219" y="3582457"/>
                  <a:pt x="18019748" y="3577871"/>
                  <a:pt x="18019840" y="3577666"/>
                </a:cubicBezTo>
                <a:cubicBezTo>
                  <a:pt x="18019883" y="3577553"/>
                  <a:pt x="18020675" y="3576891"/>
                  <a:pt x="18021593" y="3576228"/>
                </a:cubicBezTo>
                <a:cubicBezTo>
                  <a:pt x="18028506" y="3571127"/>
                  <a:pt x="18037782" y="3562127"/>
                  <a:pt x="18043540" y="3554951"/>
                </a:cubicBezTo>
                <a:cubicBezTo>
                  <a:pt x="18044319" y="3553975"/>
                  <a:pt x="18045001" y="3553163"/>
                  <a:pt x="18045042" y="3553156"/>
                </a:cubicBezTo>
                <a:cubicBezTo>
                  <a:pt x="18045083" y="3553149"/>
                  <a:pt x="18045461" y="3553631"/>
                  <a:pt x="18045859" y="3554237"/>
                </a:cubicBezTo>
                <a:cubicBezTo>
                  <a:pt x="18047243" y="3556294"/>
                  <a:pt x="18047619" y="3557388"/>
                  <a:pt x="18048656" y="3562326"/>
                </a:cubicBezTo>
                <a:cubicBezTo>
                  <a:pt x="18049939" y="3568463"/>
                  <a:pt x="18050438" y="3569409"/>
                  <a:pt x="18053343" y="3571374"/>
                </a:cubicBezTo>
                <a:cubicBezTo>
                  <a:pt x="18055438" y="3572783"/>
                  <a:pt x="18057261" y="3573228"/>
                  <a:pt x="18059630" y="3572927"/>
                </a:cubicBezTo>
                <a:cubicBezTo>
                  <a:pt x="18061856" y="3572651"/>
                  <a:pt x="18063571" y="3571978"/>
                  <a:pt x="18065584" y="3570580"/>
                </a:cubicBezTo>
                <a:cubicBezTo>
                  <a:pt x="18072870" y="3565562"/>
                  <a:pt x="18077574" y="3555683"/>
                  <a:pt x="18075535" y="3549675"/>
                </a:cubicBezTo>
                <a:cubicBezTo>
                  <a:pt x="18074867" y="3547748"/>
                  <a:pt x="18073861" y="3546425"/>
                  <a:pt x="18072040" y="3545137"/>
                </a:cubicBezTo>
                <a:cubicBezTo>
                  <a:pt x="18070409" y="3543965"/>
                  <a:pt x="18068829" y="3543351"/>
                  <a:pt x="18067233" y="3543246"/>
                </a:cubicBezTo>
                <a:cubicBezTo>
                  <a:pt x="18066722" y="3543207"/>
                  <a:pt x="18064543" y="3543392"/>
                  <a:pt x="18062378" y="3543657"/>
                </a:cubicBezTo>
                <a:cubicBezTo>
                  <a:pt x="18060214" y="3543924"/>
                  <a:pt x="18057783" y="3544109"/>
                  <a:pt x="18056957" y="3544082"/>
                </a:cubicBezTo>
                <a:cubicBezTo>
                  <a:pt x="18055347" y="3544021"/>
                  <a:pt x="18052671" y="3543512"/>
                  <a:pt x="18052410" y="3543220"/>
                </a:cubicBezTo>
                <a:cubicBezTo>
                  <a:pt x="18052331" y="3543128"/>
                  <a:pt x="18052801" y="3542184"/>
                  <a:pt x="18053482" y="3541120"/>
                </a:cubicBezTo>
                <a:cubicBezTo>
                  <a:pt x="18059074" y="3532246"/>
                  <a:pt x="18063522" y="3522705"/>
                  <a:pt x="18067394" y="3511284"/>
                </a:cubicBezTo>
                <a:lnTo>
                  <a:pt x="18067942" y="3509695"/>
                </a:lnTo>
                <a:lnTo>
                  <a:pt x="18076499" y="3511112"/>
                </a:lnTo>
                <a:cubicBezTo>
                  <a:pt x="18091085" y="3513558"/>
                  <a:pt x="18101947" y="3515527"/>
                  <a:pt x="18105218" y="3516314"/>
                </a:cubicBezTo>
                <a:cubicBezTo>
                  <a:pt x="18109608" y="3517371"/>
                  <a:pt x="18112857" y="3519003"/>
                  <a:pt x="18115348" y="3521376"/>
                </a:cubicBezTo>
                <a:cubicBezTo>
                  <a:pt x="18117064" y="3523040"/>
                  <a:pt x="18118423" y="3524828"/>
                  <a:pt x="18120976" y="3528790"/>
                </a:cubicBezTo>
                <a:cubicBezTo>
                  <a:pt x="18124625" y="3534480"/>
                  <a:pt x="18127283" y="3536361"/>
                  <a:pt x="18132299" y="3536764"/>
                </a:cubicBezTo>
                <a:cubicBezTo>
                  <a:pt x="18137441" y="3537166"/>
                  <a:pt x="18142280" y="3534084"/>
                  <a:pt x="18145717" y="3528232"/>
                </a:cubicBezTo>
                <a:cubicBezTo>
                  <a:pt x="18148776" y="3522992"/>
                  <a:pt x="18150457" y="3516956"/>
                  <a:pt x="18150487" y="3511120"/>
                </a:cubicBezTo>
                <a:cubicBezTo>
                  <a:pt x="18150482" y="3508637"/>
                  <a:pt x="18149697" y="3504056"/>
                  <a:pt x="18148941" y="3502227"/>
                </a:cubicBezTo>
                <a:cubicBezTo>
                  <a:pt x="18147113" y="3497826"/>
                  <a:pt x="18143420" y="3494943"/>
                  <a:pt x="18138881" y="3494374"/>
                </a:cubicBezTo>
                <a:cubicBezTo>
                  <a:pt x="18135247" y="3493924"/>
                  <a:pt x="18133005" y="3494603"/>
                  <a:pt x="18127543" y="3497855"/>
                </a:cubicBezTo>
                <a:cubicBezTo>
                  <a:pt x="18122577" y="3500811"/>
                  <a:pt x="18121403" y="3501328"/>
                  <a:pt x="18118197" y="3502026"/>
                </a:cubicBezTo>
                <a:cubicBezTo>
                  <a:pt x="18113914" y="3502949"/>
                  <a:pt x="18111266" y="3502730"/>
                  <a:pt x="18104543" y="3500956"/>
                </a:cubicBezTo>
                <a:cubicBezTo>
                  <a:pt x="18099690" y="3499662"/>
                  <a:pt x="18072498" y="3491947"/>
                  <a:pt x="18072173" y="3491771"/>
                </a:cubicBezTo>
                <a:cubicBezTo>
                  <a:pt x="18072125" y="3491737"/>
                  <a:pt x="18072282" y="3490320"/>
                  <a:pt x="18072520" y="3488638"/>
                </a:cubicBezTo>
                <a:cubicBezTo>
                  <a:pt x="18073939" y="3478500"/>
                  <a:pt x="18074089" y="3466243"/>
                  <a:pt x="18072897" y="3456217"/>
                </a:cubicBezTo>
                <a:cubicBezTo>
                  <a:pt x="18072527" y="3453081"/>
                  <a:pt x="18072350" y="3453279"/>
                  <a:pt x="18074844" y="3453947"/>
                </a:cubicBezTo>
                <a:cubicBezTo>
                  <a:pt x="18076896" y="3454500"/>
                  <a:pt x="18078004" y="3455068"/>
                  <a:pt x="18081501" y="3457415"/>
                </a:cubicBezTo>
                <a:cubicBezTo>
                  <a:pt x="18083235" y="3458571"/>
                  <a:pt x="18085202" y="3459728"/>
                  <a:pt x="18085857" y="3459994"/>
                </a:cubicBezTo>
                <a:cubicBezTo>
                  <a:pt x="18089825" y="3461524"/>
                  <a:pt x="18094170" y="3460106"/>
                  <a:pt x="18096697" y="3456431"/>
                </a:cubicBezTo>
                <a:cubicBezTo>
                  <a:pt x="18100712" y="3450627"/>
                  <a:pt x="18099746" y="3438856"/>
                  <a:pt x="18094712" y="3432330"/>
                </a:cubicBezTo>
                <a:cubicBezTo>
                  <a:pt x="18093466" y="3430712"/>
                  <a:pt x="18091067" y="3428998"/>
                  <a:pt x="18089404" y="3428504"/>
                </a:cubicBezTo>
                <a:cubicBezTo>
                  <a:pt x="18087700" y="3428017"/>
                  <a:pt x="18085684" y="3428047"/>
                  <a:pt x="18083889" y="3428628"/>
                </a:cubicBezTo>
                <a:cubicBezTo>
                  <a:pt x="18081418" y="3429431"/>
                  <a:pt x="18080252" y="3430494"/>
                  <a:pt x="18076883" y="3435029"/>
                </a:cubicBezTo>
                <a:cubicBezTo>
                  <a:pt x="18075823" y="3436453"/>
                  <a:pt x="18074554" y="3438018"/>
                  <a:pt x="18074086" y="3438477"/>
                </a:cubicBezTo>
                <a:cubicBezTo>
                  <a:pt x="18073237" y="3439296"/>
                  <a:pt x="18070990" y="3440924"/>
                  <a:pt x="18070601" y="3440990"/>
                </a:cubicBezTo>
                <a:cubicBezTo>
                  <a:pt x="18070377" y="3441029"/>
                  <a:pt x="18070186" y="3440409"/>
                  <a:pt x="18069196" y="3436600"/>
                </a:cubicBezTo>
                <a:cubicBezTo>
                  <a:pt x="18067869" y="3431438"/>
                  <a:pt x="18065711" y="3425114"/>
                  <a:pt x="18063455" y="3419691"/>
                </a:cubicBezTo>
                <a:cubicBezTo>
                  <a:pt x="18062307" y="3416919"/>
                  <a:pt x="18059719" y="3411405"/>
                  <a:pt x="18058863" y="3409847"/>
                </a:cubicBezTo>
                <a:lnTo>
                  <a:pt x="18058436" y="3409078"/>
                </a:lnTo>
                <a:lnTo>
                  <a:pt x="18061081" y="3407193"/>
                </a:lnTo>
                <a:cubicBezTo>
                  <a:pt x="18066048" y="3403626"/>
                  <a:pt x="18075926" y="3396669"/>
                  <a:pt x="18080346" y="3393596"/>
                </a:cubicBezTo>
                <a:cubicBezTo>
                  <a:pt x="18088699" y="3387806"/>
                  <a:pt x="18091695" y="3386008"/>
                  <a:pt x="18094383" y="3385231"/>
                </a:cubicBezTo>
                <a:cubicBezTo>
                  <a:pt x="18095046" y="3385055"/>
                  <a:pt x="18095909" y="3384801"/>
                  <a:pt x="18096287" y="3384674"/>
                </a:cubicBezTo>
                <a:cubicBezTo>
                  <a:pt x="18097366" y="3384341"/>
                  <a:pt x="18100919" y="3384195"/>
                  <a:pt x="18102830" y="3384414"/>
                </a:cubicBezTo>
                <a:cubicBezTo>
                  <a:pt x="18103796" y="3384523"/>
                  <a:pt x="18106210" y="3384972"/>
                  <a:pt x="18108196" y="3385389"/>
                </a:cubicBezTo>
                <a:cubicBezTo>
                  <a:pt x="18110186" y="3385827"/>
                  <a:pt x="18112511" y="3386249"/>
                  <a:pt x="18113385" y="3386310"/>
                </a:cubicBezTo>
                <a:cubicBezTo>
                  <a:pt x="18117763" y="3386675"/>
                  <a:pt x="18121611" y="3384815"/>
                  <a:pt x="18124312" y="3381047"/>
                </a:cubicBezTo>
                <a:cubicBezTo>
                  <a:pt x="18126555" y="3377926"/>
                  <a:pt x="18127207" y="3374362"/>
                  <a:pt x="18126414" y="3369740"/>
                </a:cubicBezTo>
                <a:cubicBezTo>
                  <a:pt x="18124980" y="3361376"/>
                  <a:pt x="18119644" y="3353091"/>
                  <a:pt x="18112864" y="3348654"/>
                </a:cubicBezTo>
                <a:cubicBezTo>
                  <a:pt x="18109005" y="3346158"/>
                  <a:pt x="18105413" y="3345342"/>
                  <a:pt x="18101881" y="3346222"/>
                </a:cubicBezTo>
                <a:cubicBezTo>
                  <a:pt x="18098954" y="3346955"/>
                  <a:pt x="18096014" y="3349080"/>
                  <a:pt x="18094368" y="3351636"/>
                </a:cubicBezTo>
                <a:cubicBezTo>
                  <a:pt x="18093190" y="3353480"/>
                  <a:pt x="18092715" y="3354761"/>
                  <a:pt x="18091479" y="3359584"/>
                </a:cubicBezTo>
                <a:cubicBezTo>
                  <a:pt x="18090105" y="3364955"/>
                  <a:pt x="18089391" y="3366678"/>
                  <a:pt x="18087389" y="3369484"/>
                </a:cubicBezTo>
                <a:cubicBezTo>
                  <a:pt x="18084742" y="3373201"/>
                  <a:pt x="18083056" y="3374416"/>
                  <a:pt x="18072208" y="3380508"/>
                </a:cubicBezTo>
                <a:cubicBezTo>
                  <a:pt x="18063857" y="3385203"/>
                  <a:pt x="18049164" y="3393301"/>
                  <a:pt x="18048939" y="3393339"/>
                </a:cubicBezTo>
                <a:cubicBezTo>
                  <a:pt x="18048837" y="3393357"/>
                  <a:pt x="18048292" y="3392755"/>
                  <a:pt x="18047746" y="3392028"/>
                </a:cubicBezTo>
                <a:cubicBezTo>
                  <a:pt x="18042068" y="3384328"/>
                  <a:pt x="18034425" y="3376207"/>
                  <a:pt x="18027121" y="3370071"/>
                </a:cubicBezTo>
                <a:cubicBezTo>
                  <a:pt x="18025666" y="3368826"/>
                  <a:pt x="18024190" y="3367584"/>
                  <a:pt x="18023868" y="3367302"/>
                </a:cubicBezTo>
                <a:lnTo>
                  <a:pt x="18023276" y="3366794"/>
                </a:lnTo>
                <a:lnTo>
                  <a:pt x="18024163" y="3366199"/>
                </a:lnTo>
                <a:cubicBezTo>
                  <a:pt x="18025734" y="3365172"/>
                  <a:pt x="18027525" y="3364570"/>
                  <a:pt x="18031557" y="3363774"/>
                </a:cubicBezTo>
                <a:cubicBezTo>
                  <a:pt x="18035996" y="3362907"/>
                  <a:pt x="18037409" y="3362434"/>
                  <a:pt x="18038718" y="3361473"/>
                </a:cubicBezTo>
                <a:cubicBezTo>
                  <a:pt x="18040734" y="3359969"/>
                  <a:pt x="18042356" y="3356786"/>
                  <a:pt x="18042428" y="3354142"/>
                </a:cubicBezTo>
                <a:cubicBezTo>
                  <a:pt x="18042648" y="3347684"/>
                  <a:pt x="18034922" y="3339451"/>
                  <a:pt x="18026359" y="3337024"/>
                </a:cubicBezTo>
                <a:cubicBezTo>
                  <a:pt x="18023658" y="3336246"/>
                  <a:pt x="18022293" y="3336143"/>
                  <a:pt x="18020150" y="3336531"/>
                </a:cubicBezTo>
                <a:cubicBezTo>
                  <a:pt x="18017332" y="3337036"/>
                  <a:pt x="18015048" y="3338816"/>
                  <a:pt x="18013625" y="3341566"/>
                </a:cubicBezTo>
                <a:cubicBezTo>
                  <a:pt x="18012553" y="3343665"/>
                  <a:pt x="18012457" y="3345071"/>
                  <a:pt x="18013046" y="3349854"/>
                </a:cubicBezTo>
                <a:cubicBezTo>
                  <a:pt x="18013323" y="3352080"/>
                  <a:pt x="18013535" y="3354549"/>
                  <a:pt x="18013505" y="3355354"/>
                </a:cubicBezTo>
                <a:cubicBezTo>
                  <a:pt x="18013444" y="3356838"/>
                  <a:pt x="18013064" y="3359282"/>
                  <a:pt x="18012859" y="3359317"/>
                </a:cubicBezTo>
                <a:cubicBezTo>
                  <a:pt x="18012797" y="3359328"/>
                  <a:pt x="18011628" y="3358644"/>
                  <a:pt x="18010263" y="3357805"/>
                </a:cubicBezTo>
                <a:cubicBezTo>
                  <a:pt x="18001657" y="3352544"/>
                  <a:pt x="17992982" y="3348473"/>
                  <a:pt x="17983256" y="3345152"/>
                </a:cubicBezTo>
                <a:cubicBezTo>
                  <a:pt x="17980728" y="3344280"/>
                  <a:pt x="17980065" y="3343973"/>
                  <a:pt x="17980122" y="3343689"/>
                </a:cubicBezTo>
                <a:cubicBezTo>
                  <a:pt x="17980172" y="3343491"/>
                  <a:pt x="17980703" y="3340327"/>
                  <a:pt x="17981330" y="3336619"/>
                </a:cubicBezTo>
                <a:cubicBezTo>
                  <a:pt x="17984538" y="3317523"/>
                  <a:pt x="17986433" y="3307704"/>
                  <a:pt x="17987461" y="3304980"/>
                </a:cubicBezTo>
                <a:cubicBezTo>
                  <a:pt x="17988748" y="3301560"/>
                  <a:pt x="17990760" y="3298689"/>
                  <a:pt x="17993376" y="3296514"/>
                </a:cubicBezTo>
                <a:cubicBezTo>
                  <a:pt x="17994134" y="3295900"/>
                  <a:pt x="17996222" y="3294447"/>
                  <a:pt x="17997979" y="3293283"/>
                </a:cubicBezTo>
                <a:cubicBezTo>
                  <a:pt x="18002261" y="3290506"/>
                  <a:pt x="18003402" y="3289553"/>
                  <a:pt x="18004777" y="3287633"/>
                </a:cubicBezTo>
                <a:cubicBezTo>
                  <a:pt x="18006607" y="3285046"/>
                  <a:pt x="18007298" y="3281833"/>
                  <a:pt x="18006723" y="3278479"/>
                </a:cubicBezTo>
                <a:cubicBezTo>
                  <a:pt x="18006229" y="3275595"/>
                  <a:pt x="18004877" y="3273238"/>
                  <a:pt x="18002386" y="3270865"/>
                </a:cubicBezTo>
                <a:cubicBezTo>
                  <a:pt x="17998851" y="3267556"/>
                  <a:pt x="17992152" y="3264452"/>
                  <a:pt x="17986663" y="3263625"/>
                </a:cubicBezTo>
                <a:cubicBezTo>
                  <a:pt x="17982687" y="3263022"/>
                  <a:pt x="17981275" y="3263012"/>
                  <a:pt x="17977414" y="3263569"/>
                </a:cubicBezTo>
                <a:cubicBezTo>
                  <a:pt x="17974206" y="3264014"/>
                  <a:pt x="17973640" y="3264153"/>
                  <a:pt x="17972153" y="3264807"/>
                </a:cubicBezTo>
                <a:cubicBezTo>
                  <a:pt x="17969628" y="3265914"/>
                  <a:pt x="17968258" y="3267012"/>
                  <a:pt x="17966784" y="3269096"/>
                </a:cubicBezTo>
                <a:cubicBezTo>
                  <a:pt x="17965768" y="3270534"/>
                  <a:pt x="17965376" y="3271317"/>
                  <a:pt x="17964957" y="3272799"/>
                </a:cubicBezTo>
                <a:cubicBezTo>
                  <a:pt x="17964249" y="3275299"/>
                  <a:pt x="17964217" y="3276588"/>
                  <a:pt x="17964785" y="3279165"/>
                </a:cubicBezTo>
                <a:cubicBezTo>
                  <a:pt x="17965297" y="3281414"/>
                  <a:pt x="17965728" y="3282329"/>
                  <a:pt x="17968766" y="3287408"/>
                </a:cubicBezTo>
                <a:cubicBezTo>
                  <a:pt x="17972101" y="3292983"/>
                  <a:pt x="17973150" y="3297014"/>
                  <a:pt x="17972550" y="3302232"/>
                </a:cubicBezTo>
                <a:cubicBezTo>
                  <a:pt x="17972229" y="3305150"/>
                  <a:pt x="17970933" y="3310109"/>
                  <a:pt x="17966090" y="3326917"/>
                </a:cubicBezTo>
                <a:cubicBezTo>
                  <a:pt x="17964939" y="3330883"/>
                  <a:pt x="17963633" y="3335422"/>
                  <a:pt x="17963174" y="3337038"/>
                </a:cubicBezTo>
                <a:lnTo>
                  <a:pt x="17962349" y="3339958"/>
                </a:lnTo>
                <a:lnTo>
                  <a:pt x="17960444" y="3339653"/>
                </a:lnTo>
                <a:cubicBezTo>
                  <a:pt x="17950791" y="3338108"/>
                  <a:pt x="17938954" y="3337822"/>
                  <a:pt x="17928107" y="3338882"/>
                </a:cubicBezTo>
                <a:lnTo>
                  <a:pt x="17924565" y="3339216"/>
                </a:lnTo>
                <a:lnTo>
                  <a:pt x="17924859" y="3337987"/>
                </a:lnTo>
                <a:cubicBezTo>
                  <a:pt x="17925422" y="3335743"/>
                  <a:pt x="17926094" y="3334385"/>
                  <a:pt x="17928187" y="3331248"/>
                </a:cubicBezTo>
                <a:cubicBezTo>
                  <a:pt x="17931361" y="3326430"/>
                  <a:pt x="17931936" y="3324753"/>
                  <a:pt x="17931427" y="3321787"/>
                </a:cubicBezTo>
                <a:cubicBezTo>
                  <a:pt x="17930954" y="3319027"/>
                  <a:pt x="17929593" y="3316987"/>
                  <a:pt x="17927127" y="3315367"/>
                </a:cubicBezTo>
                <a:cubicBezTo>
                  <a:pt x="17923761" y="3313166"/>
                  <a:pt x="17918948" y="3312475"/>
                  <a:pt x="17913465" y="3313394"/>
                </a:cubicBezTo>
                <a:cubicBezTo>
                  <a:pt x="17908104" y="3314293"/>
                  <a:pt x="17903793" y="3316526"/>
                  <a:pt x="17901363" y="3319658"/>
                </a:cubicBezTo>
                <a:cubicBezTo>
                  <a:pt x="17899471" y="3322130"/>
                  <a:pt x="17898930" y="3324623"/>
                  <a:pt x="17899664" y="3327676"/>
                </a:cubicBezTo>
                <a:cubicBezTo>
                  <a:pt x="17900315" y="3330490"/>
                  <a:pt x="17901450" y="3331832"/>
                  <a:pt x="17906064" y="3335294"/>
                </a:cubicBezTo>
                <a:cubicBezTo>
                  <a:pt x="17907491" y="3336375"/>
                  <a:pt x="17909166" y="3337793"/>
                  <a:pt x="17909786" y="3338466"/>
                </a:cubicBezTo>
                <a:cubicBezTo>
                  <a:pt x="17910852" y="3339651"/>
                  <a:pt x="17911938" y="3341192"/>
                  <a:pt x="17911819" y="3341359"/>
                </a:cubicBezTo>
                <a:cubicBezTo>
                  <a:pt x="17911785" y="3341407"/>
                  <a:pt x="17910398" y="3341792"/>
                  <a:pt x="17908726" y="3342226"/>
                </a:cubicBezTo>
                <a:cubicBezTo>
                  <a:pt x="17898857" y="3344698"/>
                  <a:pt x="17888871" y="3348452"/>
                  <a:pt x="17880294" y="3352933"/>
                </a:cubicBezTo>
                <a:cubicBezTo>
                  <a:pt x="17879134" y="3353532"/>
                  <a:pt x="17878161" y="3353993"/>
                  <a:pt x="17878133" y="3353956"/>
                </a:cubicBezTo>
                <a:cubicBezTo>
                  <a:pt x="17877989" y="3353854"/>
                  <a:pt x="17868598" y="3340581"/>
                  <a:pt x="17865134" y="3335596"/>
                </a:cubicBezTo>
                <a:cubicBezTo>
                  <a:pt x="17856574" y="3323359"/>
                  <a:pt x="17855325" y="3321110"/>
                  <a:pt x="17854561" y="3316653"/>
                </a:cubicBezTo>
                <a:cubicBezTo>
                  <a:pt x="17854007" y="3313421"/>
                  <a:pt x="17854183" y="3311138"/>
                  <a:pt x="17855493" y="3305146"/>
                </a:cubicBezTo>
                <a:cubicBezTo>
                  <a:pt x="17856445" y="3300751"/>
                  <a:pt x="17856527" y="3299516"/>
                  <a:pt x="17856120" y="3297144"/>
                </a:cubicBezTo>
                <a:cubicBezTo>
                  <a:pt x="17855847" y="3295549"/>
                  <a:pt x="17855639" y="3294953"/>
                  <a:pt x="17854952" y="3293766"/>
                </a:cubicBezTo>
                <a:cubicBezTo>
                  <a:pt x="17851272" y="3287408"/>
                  <a:pt x="17844390" y="3285450"/>
                  <a:pt x="17835707" y="3288329"/>
                </a:cubicBezTo>
                <a:cubicBezTo>
                  <a:pt x="17828555" y="3290692"/>
                  <a:pt x="17822536" y="3295113"/>
                  <a:pt x="17818770" y="3300770"/>
                </a:cubicBezTo>
                <a:cubicBezTo>
                  <a:pt x="17817280" y="3303003"/>
                  <a:pt x="17816564" y="3304600"/>
                  <a:pt x="17816104" y="3306700"/>
                </a:cubicBezTo>
                <a:cubicBezTo>
                  <a:pt x="17814788" y="3312778"/>
                  <a:pt x="17818719" y="3319008"/>
                  <a:pt x="17825107" y="3321029"/>
                </a:cubicBezTo>
                <a:cubicBezTo>
                  <a:pt x="17826216" y="3321365"/>
                  <a:pt x="17828495" y="3322006"/>
                  <a:pt x="17830188" y="3322432"/>
                </a:cubicBezTo>
                <a:cubicBezTo>
                  <a:pt x="17834235" y="3323443"/>
                  <a:pt x="17836445" y="3324305"/>
                  <a:pt x="17838580" y="3325708"/>
                </a:cubicBezTo>
                <a:cubicBezTo>
                  <a:pt x="17843013" y="3328610"/>
                  <a:pt x="17844614" y="3330820"/>
                  <a:pt x="17852693" y="3345413"/>
                </a:cubicBezTo>
                <a:cubicBezTo>
                  <a:pt x="17853274" y="3346471"/>
                  <a:pt x="17854644" y="3348931"/>
                  <a:pt x="17855738" y="3350891"/>
                </a:cubicBezTo>
                <a:cubicBezTo>
                  <a:pt x="17856832" y="3352850"/>
                  <a:pt x="17858851" y="3356525"/>
                  <a:pt x="17860254" y="3359063"/>
                </a:cubicBezTo>
                <a:lnTo>
                  <a:pt x="17862796" y="3363701"/>
                </a:lnTo>
                <a:lnTo>
                  <a:pt x="17861246" y="3364851"/>
                </a:lnTo>
                <a:cubicBezTo>
                  <a:pt x="17853637" y="3370555"/>
                  <a:pt x="17845226" y="3378586"/>
                  <a:pt x="17839200" y="3385914"/>
                </a:cubicBezTo>
                <a:cubicBezTo>
                  <a:pt x="17837473" y="3387999"/>
                  <a:pt x="17837273" y="3388181"/>
                  <a:pt x="17836972" y="3387896"/>
                </a:cubicBezTo>
                <a:cubicBezTo>
                  <a:pt x="17836218" y="3387183"/>
                  <a:pt x="17835446" y="3384769"/>
                  <a:pt x="17834514" y="3380318"/>
                </a:cubicBezTo>
                <a:cubicBezTo>
                  <a:pt x="17834008" y="3377857"/>
                  <a:pt x="17833414" y="3375496"/>
                  <a:pt x="17833214" y="3375067"/>
                </a:cubicBezTo>
                <a:cubicBezTo>
                  <a:pt x="17832481" y="3373614"/>
                  <a:pt x="17831435" y="3372425"/>
                  <a:pt x="17830005" y="3371449"/>
                </a:cubicBezTo>
                <a:cubicBezTo>
                  <a:pt x="17826145" y="3368827"/>
                  <a:pt x="17821751" y="3369223"/>
                  <a:pt x="17817115" y="3372628"/>
                </a:cubicBezTo>
                <a:cubicBezTo>
                  <a:pt x="17810099" y="3377747"/>
                  <a:pt x="17805696" y="3387301"/>
                  <a:pt x="17807674" y="3393067"/>
                </a:cubicBezTo>
                <a:cubicBezTo>
                  <a:pt x="17808832" y="3396510"/>
                  <a:pt x="17812243" y="3399209"/>
                  <a:pt x="17815832" y="3399520"/>
                </a:cubicBezTo>
                <a:cubicBezTo>
                  <a:pt x="17816600" y="3399578"/>
                  <a:pt x="17818745" y="3399442"/>
                  <a:pt x="17821133" y="3399137"/>
                </a:cubicBezTo>
                <a:cubicBezTo>
                  <a:pt x="17824866" y="3398687"/>
                  <a:pt x="17826960" y="3398622"/>
                  <a:pt x="17828575" y="3398956"/>
                </a:cubicBezTo>
                <a:cubicBezTo>
                  <a:pt x="17828944" y="3399019"/>
                  <a:pt x="17829275" y="3399110"/>
                  <a:pt x="17829299" y="3399127"/>
                </a:cubicBezTo>
                <a:cubicBezTo>
                  <a:pt x="17829343" y="3399140"/>
                  <a:pt x="17828423" y="3400771"/>
                  <a:pt x="17827242" y="3402721"/>
                </a:cubicBezTo>
                <a:cubicBezTo>
                  <a:pt x="17822115" y="3411242"/>
                  <a:pt x="17817817" y="3420673"/>
                  <a:pt x="17814626" y="3430420"/>
                </a:cubicBezTo>
                <a:cubicBezTo>
                  <a:pt x="17814115" y="3431981"/>
                  <a:pt x="17813660" y="3433259"/>
                  <a:pt x="17813620" y="3433266"/>
                </a:cubicBezTo>
                <a:cubicBezTo>
                  <a:pt x="17813333" y="3433315"/>
                  <a:pt x="17790559" y="3429389"/>
                  <a:pt x="17784509" y="3428237"/>
                </a:cubicBezTo>
                <a:cubicBezTo>
                  <a:pt x="17775200" y="3426486"/>
                  <a:pt x="17772256" y="3425391"/>
                  <a:pt x="17768934" y="3422466"/>
                </a:cubicBezTo>
                <a:cubicBezTo>
                  <a:pt x="17767022" y="3420773"/>
                  <a:pt x="17765901" y="3419386"/>
                  <a:pt x="17763241" y="3415295"/>
                </a:cubicBezTo>
                <a:cubicBezTo>
                  <a:pt x="17762039" y="3413438"/>
                  <a:pt x="17760645" y="3411446"/>
                  <a:pt x="17760168" y="3410875"/>
                </a:cubicBezTo>
                <a:cubicBezTo>
                  <a:pt x="17758954" y="3409441"/>
                  <a:pt x="17756450" y="3407723"/>
                  <a:pt x="17754800" y="3407185"/>
                </a:cubicBezTo>
                <a:cubicBezTo>
                  <a:pt x="17751968" y="3406260"/>
                  <a:pt x="17748350" y="3406396"/>
                  <a:pt x="17745848" y="3407520"/>
                </a:cubicBezTo>
                <a:cubicBezTo>
                  <a:pt x="17739395" y="3410395"/>
                  <a:pt x="17734197" y="3419727"/>
                  <a:pt x="17733341" y="3429958"/>
                </a:cubicBezTo>
                <a:cubicBezTo>
                  <a:pt x="17733160" y="3432094"/>
                  <a:pt x="17733194" y="3432909"/>
                  <a:pt x="17733632" y="3435950"/>
                </a:cubicBezTo>
                <a:cubicBezTo>
                  <a:pt x="17734214" y="3440081"/>
                  <a:pt x="17734767" y="3441713"/>
                  <a:pt x="17736356" y="3443987"/>
                </a:cubicBezTo>
                <a:cubicBezTo>
                  <a:pt x="17738273" y="3446690"/>
                  <a:pt x="17741949" y="3448734"/>
                  <a:pt x="17745497" y="3449052"/>
                </a:cubicBezTo>
                <a:cubicBezTo>
                  <a:pt x="17747186" y="3449204"/>
                  <a:pt x="17750082" y="3448665"/>
                  <a:pt x="17751863" y="3447876"/>
                </a:cubicBezTo>
                <a:cubicBezTo>
                  <a:pt x="17752682" y="3447503"/>
                  <a:pt x="17754663" y="3446406"/>
                  <a:pt x="17756306" y="3445430"/>
                </a:cubicBezTo>
                <a:cubicBezTo>
                  <a:pt x="17762485" y="3441697"/>
                  <a:pt x="17765696" y="3440662"/>
                  <a:pt x="17770455" y="3440793"/>
                </a:cubicBezTo>
                <a:cubicBezTo>
                  <a:pt x="17774009" y="3440900"/>
                  <a:pt x="17777219" y="3441697"/>
                  <a:pt x="17796547" y="3447245"/>
                </a:cubicBezTo>
                <a:cubicBezTo>
                  <a:pt x="17800508" y="3448377"/>
                  <a:pt x="17805092" y="3449696"/>
                  <a:pt x="17806771" y="3450165"/>
                </a:cubicBezTo>
                <a:lnTo>
                  <a:pt x="17809781" y="3451018"/>
                </a:lnTo>
                <a:lnTo>
                  <a:pt x="17809589" y="3452230"/>
                </a:lnTo>
                <a:cubicBezTo>
                  <a:pt x="17808159" y="3460959"/>
                  <a:pt x="17807906" y="3473233"/>
                  <a:pt x="17808935" y="3484024"/>
                </a:cubicBezTo>
                <a:cubicBezTo>
                  <a:pt x="17809126" y="3486118"/>
                  <a:pt x="17809159" y="3487291"/>
                  <a:pt x="17809016" y="3487316"/>
                </a:cubicBezTo>
                <a:cubicBezTo>
                  <a:pt x="17808259" y="3487445"/>
                  <a:pt x="17805039" y="3485850"/>
                  <a:pt x="17802169" y="3483963"/>
                </a:cubicBezTo>
                <a:cubicBezTo>
                  <a:pt x="17797153" y="3480613"/>
                  <a:pt x="17795766" y="3480135"/>
                  <a:pt x="17792777" y="3480627"/>
                </a:cubicBezTo>
                <a:cubicBezTo>
                  <a:pt x="17789772" y="3481142"/>
                  <a:pt x="17788048" y="3482259"/>
                  <a:pt x="17786324" y="3484849"/>
                </a:cubicBezTo>
                <a:cubicBezTo>
                  <a:pt x="17785185" y="3486560"/>
                  <a:pt x="17784595" y="3488155"/>
                  <a:pt x="17784219" y="3490620"/>
                </a:cubicBezTo>
                <a:cubicBezTo>
                  <a:pt x="17782869" y="3499441"/>
                  <a:pt x="17786766" y="3509530"/>
                  <a:pt x="17792528" y="3512078"/>
                </a:cubicBezTo>
                <a:cubicBezTo>
                  <a:pt x="17794443" y="3512929"/>
                  <a:pt x="17795644" y="3513060"/>
                  <a:pt x="17797873" y="3512677"/>
                </a:cubicBezTo>
                <a:cubicBezTo>
                  <a:pt x="17801103" y="3512123"/>
                  <a:pt x="17802558" y="3511032"/>
                  <a:pt x="17805591" y="3506870"/>
                </a:cubicBezTo>
                <a:cubicBezTo>
                  <a:pt x="17807841" y="3503790"/>
                  <a:pt x="17809039" y="3502426"/>
                  <a:pt x="17810476" y="3501359"/>
                </a:cubicBezTo>
                <a:lnTo>
                  <a:pt x="17811561" y="3500562"/>
                </a:lnTo>
                <a:lnTo>
                  <a:pt x="17811848" y="3501629"/>
                </a:lnTo>
                <a:cubicBezTo>
                  <a:pt x="17812009" y="3502191"/>
                  <a:pt x="17812546" y="3504225"/>
                  <a:pt x="17813057" y="3506095"/>
                </a:cubicBezTo>
                <a:cubicBezTo>
                  <a:pt x="17815327" y="3514548"/>
                  <a:pt x="17819079" y="3524156"/>
                  <a:pt x="17823154" y="3531962"/>
                </a:cubicBezTo>
                <a:cubicBezTo>
                  <a:pt x="17823938" y="3533470"/>
                  <a:pt x="17824606" y="3534787"/>
                  <a:pt x="17824624" y="3534889"/>
                </a:cubicBezTo>
                <a:cubicBezTo>
                  <a:pt x="17824645" y="3535012"/>
                  <a:pt x="17823364" y="3536010"/>
                  <a:pt x="17821807" y="3537119"/>
                </a:cubicBezTo>
                <a:cubicBezTo>
                  <a:pt x="17794581" y="3556460"/>
                  <a:pt x="17793344" y="3557220"/>
                  <a:pt x="17787884" y="3558156"/>
                </a:cubicBezTo>
                <a:cubicBezTo>
                  <a:pt x="17784347" y="3558763"/>
                  <a:pt x="17782685" y="3558648"/>
                  <a:pt x="17777049" y="3557445"/>
                </a:cubicBezTo>
                <a:cubicBezTo>
                  <a:pt x="17769814" y="3555886"/>
                  <a:pt x="17767328" y="3556123"/>
                  <a:pt x="17763763" y="3558650"/>
                </a:cubicBezTo>
                <a:cubicBezTo>
                  <a:pt x="17760536" y="3560950"/>
                  <a:pt x="17758754" y="3564056"/>
                  <a:pt x="17758292" y="3568114"/>
                </a:cubicBezTo>
                <a:cubicBezTo>
                  <a:pt x="17758034" y="3570537"/>
                  <a:pt x="17758939" y="3575813"/>
                  <a:pt x="17760122" y="3578789"/>
                </a:cubicBezTo>
                <a:cubicBezTo>
                  <a:pt x="17763639" y="3587512"/>
                  <a:pt x="17770432" y="3594599"/>
                  <a:pt x="17776971" y="3596404"/>
                </a:cubicBezTo>
                <a:cubicBezTo>
                  <a:pt x="17779045" y="3596954"/>
                  <a:pt x="17780471" y="3597046"/>
                  <a:pt x="17782352" y="3596724"/>
                </a:cubicBezTo>
                <a:cubicBezTo>
                  <a:pt x="17785971" y="3596103"/>
                  <a:pt x="17789631" y="3593391"/>
                  <a:pt x="17791295" y="3590075"/>
                </a:cubicBezTo>
                <a:cubicBezTo>
                  <a:pt x="17792122" y="3588396"/>
                  <a:pt x="17792549" y="3587081"/>
                  <a:pt x="17793607" y="3582816"/>
                </a:cubicBezTo>
                <a:cubicBezTo>
                  <a:pt x="17794621" y="3578789"/>
                  <a:pt x="17795194" y="3577217"/>
                  <a:pt x="17796384" y="3575076"/>
                </a:cubicBezTo>
                <a:cubicBezTo>
                  <a:pt x="17798150" y="3571869"/>
                  <a:pt x="17800883" y="3569274"/>
                  <a:pt x="17805250" y="3566631"/>
                </a:cubicBezTo>
                <a:cubicBezTo>
                  <a:pt x="17808015" y="3564956"/>
                  <a:pt x="17813288" y="3561947"/>
                  <a:pt x="17817213" y="3559801"/>
                </a:cubicBezTo>
                <a:cubicBezTo>
                  <a:pt x="17819193" y="3558703"/>
                  <a:pt x="17823136" y="3556532"/>
                  <a:pt x="17830960" y="3552202"/>
                </a:cubicBezTo>
                <a:cubicBezTo>
                  <a:pt x="17832804" y="3551170"/>
                  <a:pt x="17834434" y="3550364"/>
                  <a:pt x="17834563" y="3550384"/>
                </a:cubicBezTo>
                <a:cubicBezTo>
                  <a:pt x="17834694" y="3550404"/>
                  <a:pt x="17835557" y="3551392"/>
                  <a:pt x="17836453" y="3552565"/>
                </a:cubicBezTo>
                <a:cubicBezTo>
                  <a:pt x="17841923" y="3559669"/>
                  <a:pt x="17849449" y="3567347"/>
                  <a:pt x="17856987" y="3573506"/>
                </a:cubicBezTo>
                <a:lnTo>
                  <a:pt x="17859117" y="3575246"/>
                </a:lnTo>
                <a:lnTo>
                  <a:pt x="17858322" y="3575761"/>
                </a:lnTo>
                <a:cubicBezTo>
                  <a:pt x="17856523" y="3576933"/>
                  <a:pt x="17855406" y="3577293"/>
                  <a:pt x="17850690" y="3578270"/>
                </a:cubicBezTo>
                <a:cubicBezTo>
                  <a:pt x="17844533" y="3579557"/>
                  <a:pt x="17843332" y="3580163"/>
                  <a:pt x="17841540" y="3582849"/>
                </a:cubicBezTo>
                <a:cubicBezTo>
                  <a:pt x="17838946" y="3586746"/>
                  <a:pt x="17839234" y="3590760"/>
                  <a:pt x="17842472" y="3595404"/>
                </a:cubicBezTo>
                <a:cubicBezTo>
                  <a:pt x="17844152" y="3597832"/>
                  <a:pt x="17846022" y="3599658"/>
                  <a:pt x="17848688" y="3601580"/>
                </a:cubicBezTo>
                <a:cubicBezTo>
                  <a:pt x="17853291" y="3604854"/>
                  <a:pt x="17857997" y="3606278"/>
                  <a:pt x="17861944" y="3605602"/>
                </a:cubicBezTo>
                <a:cubicBezTo>
                  <a:pt x="17864642" y="3605139"/>
                  <a:pt x="17866401" y="3603975"/>
                  <a:pt x="17867969" y="3601579"/>
                </a:cubicBezTo>
                <a:cubicBezTo>
                  <a:pt x="17869561" y="3599201"/>
                  <a:pt x="17869945" y="3596778"/>
                  <a:pt x="17869348" y="3593175"/>
                </a:cubicBezTo>
                <a:cubicBezTo>
                  <a:pt x="17868829" y="3590148"/>
                  <a:pt x="17868653" y="3586916"/>
                  <a:pt x="17868908" y="3585082"/>
                </a:cubicBezTo>
                <a:cubicBezTo>
                  <a:pt x="17869271" y="3582410"/>
                  <a:pt x="17869229" y="3582417"/>
                  <a:pt x="17871303" y="3583704"/>
                </a:cubicBezTo>
                <a:cubicBezTo>
                  <a:pt x="17880254" y="3589263"/>
                  <a:pt x="17891267" y="3594322"/>
                  <a:pt x="17900711" y="3597228"/>
                </a:cubicBezTo>
                <a:cubicBezTo>
                  <a:pt x="17902333" y="3597729"/>
                  <a:pt x="17903683" y="3598235"/>
                  <a:pt x="17903704" y="3598357"/>
                </a:cubicBezTo>
                <a:cubicBezTo>
                  <a:pt x="17903750" y="3598623"/>
                  <a:pt x="17902095" y="3608612"/>
                  <a:pt x="17900450" y="3618051"/>
                </a:cubicBezTo>
                <a:cubicBezTo>
                  <a:pt x="17897225" y="3636561"/>
                  <a:pt x="17896481" y="3639341"/>
                  <a:pt x="17893767" y="3643153"/>
                </a:cubicBezTo>
                <a:cubicBezTo>
                  <a:pt x="17891845" y="3645820"/>
                  <a:pt x="17890106" y="3647339"/>
                  <a:pt x="17885645" y="3650167"/>
                </a:cubicBezTo>
                <a:cubicBezTo>
                  <a:pt x="17881676" y="3652679"/>
                  <a:pt x="17880423" y="3653714"/>
                  <a:pt x="17879021" y="3655723"/>
                </a:cubicBezTo>
                <a:cubicBezTo>
                  <a:pt x="17877001" y="3658554"/>
                  <a:pt x="17876383" y="3661333"/>
                  <a:pt x="17876996" y="3664912"/>
                </a:cubicBezTo>
                <a:cubicBezTo>
                  <a:pt x="17877579" y="3668433"/>
                  <a:pt x="17879578" y="3671374"/>
                  <a:pt x="17883192" y="3674039"/>
                </a:cubicBezTo>
                <a:cubicBezTo>
                  <a:pt x="17888681" y="3678066"/>
                  <a:pt x="17896059" y="3680337"/>
                  <a:pt x="17903429" y="3680231"/>
                </a:cubicBezTo>
                <a:cubicBezTo>
                  <a:pt x="17903726" y="3680243"/>
                  <a:pt x="17905348" y="3680007"/>
                  <a:pt x="17907049" y="3679737"/>
                </a:cubicBezTo>
                <a:close/>
                <a:moveTo>
                  <a:pt x="17421532" y="3808724"/>
                </a:moveTo>
                <a:cubicBezTo>
                  <a:pt x="17426569" y="3807902"/>
                  <a:pt x="17429107" y="3806499"/>
                  <a:pt x="17431435" y="3803258"/>
                </a:cubicBezTo>
                <a:cubicBezTo>
                  <a:pt x="17433458" y="3800448"/>
                  <a:pt x="17434183" y="3797313"/>
                  <a:pt x="17433601" y="3793918"/>
                </a:cubicBezTo>
                <a:cubicBezTo>
                  <a:pt x="17433240" y="3791812"/>
                  <a:pt x="17432492" y="3790151"/>
                  <a:pt x="17430061" y="3786042"/>
                </a:cubicBezTo>
                <a:cubicBezTo>
                  <a:pt x="17427697" y="3782068"/>
                  <a:pt x="17427004" y="3780608"/>
                  <a:pt x="17426232" y="3778067"/>
                </a:cubicBezTo>
                <a:cubicBezTo>
                  <a:pt x="17425251" y="3774804"/>
                  <a:pt x="17425240" y="3771059"/>
                  <a:pt x="17426210" y="3766893"/>
                </a:cubicBezTo>
                <a:cubicBezTo>
                  <a:pt x="17426785" y="3764352"/>
                  <a:pt x="17429079" y="3756001"/>
                  <a:pt x="17431931" y="3746123"/>
                </a:cubicBezTo>
                <a:cubicBezTo>
                  <a:pt x="17433106" y="3742049"/>
                  <a:pt x="17434543" y="3737044"/>
                  <a:pt x="17435120" y="3735009"/>
                </a:cubicBezTo>
                <a:cubicBezTo>
                  <a:pt x="17435713" y="3732949"/>
                  <a:pt x="17436309" y="3731268"/>
                  <a:pt x="17436432" y="3731247"/>
                </a:cubicBezTo>
                <a:cubicBezTo>
                  <a:pt x="17436575" y="3731223"/>
                  <a:pt x="17437646" y="3731334"/>
                  <a:pt x="17438807" y="3731471"/>
                </a:cubicBezTo>
                <a:cubicBezTo>
                  <a:pt x="17448755" y="3732776"/>
                  <a:pt x="17460638" y="3732844"/>
                  <a:pt x="17470431" y="3731649"/>
                </a:cubicBezTo>
                <a:lnTo>
                  <a:pt x="17473359" y="3731294"/>
                </a:lnTo>
                <a:lnTo>
                  <a:pt x="17473080" y="3732731"/>
                </a:lnTo>
                <a:cubicBezTo>
                  <a:pt x="17472684" y="3734841"/>
                  <a:pt x="17471772" y="3736766"/>
                  <a:pt x="17469712" y="3739856"/>
                </a:cubicBezTo>
                <a:cubicBezTo>
                  <a:pt x="17468706" y="3741355"/>
                  <a:pt x="17467590" y="3743188"/>
                  <a:pt x="17467211" y="3743926"/>
                </a:cubicBezTo>
                <a:cubicBezTo>
                  <a:pt x="17465640" y="3747038"/>
                  <a:pt x="17466081" y="3750962"/>
                  <a:pt x="17468339" y="3753817"/>
                </a:cubicBezTo>
                <a:cubicBezTo>
                  <a:pt x="17470140" y="3756098"/>
                  <a:pt x="17473944" y="3757782"/>
                  <a:pt x="17478041" y="3758111"/>
                </a:cubicBezTo>
                <a:cubicBezTo>
                  <a:pt x="17487387" y="3758845"/>
                  <a:pt x="17496279" y="3754478"/>
                  <a:pt x="17498142" y="3748286"/>
                </a:cubicBezTo>
                <a:cubicBezTo>
                  <a:pt x="17498619" y="3746646"/>
                  <a:pt x="17498622" y="3746540"/>
                  <a:pt x="17498247" y="3744352"/>
                </a:cubicBezTo>
                <a:cubicBezTo>
                  <a:pt x="17497633" y="3740773"/>
                  <a:pt x="17496836" y="3739689"/>
                  <a:pt x="17492127" y="3736160"/>
                </a:cubicBezTo>
                <a:cubicBezTo>
                  <a:pt x="17490536" y="3734980"/>
                  <a:pt x="17488893" y="3733620"/>
                  <a:pt x="17488460" y="3733189"/>
                </a:cubicBezTo>
                <a:cubicBezTo>
                  <a:pt x="17487570" y="3732289"/>
                  <a:pt x="17485750" y="3729780"/>
                  <a:pt x="17485684" y="3729392"/>
                </a:cubicBezTo>
                <a:cubicBezTo>
                  <a:pt x="17485628" y="3729064"/>
                  <a:pt x="17485964" y="3728943"/>
                  <a:pt x="17489452" y="3728050"/>
                </a:cubicBezTo>
                <a:cubicBezTo>
                  <a:pt x="17497765" y="3725951"/>
                  <a:pt x="17507349" y="3722308"/>
                  <a:pt x="17515638" y="3718108"/>
                </a:cubicBezTo>
                <a:lnTo>
                  <a:pt x="17518619" y="3716587"/>
                </a:lnTo>
                <a:lnTo>
                  <a:pt x="17519463" y="3717831"/>
                </a:lnTo>
                <a:cubicBezTo>
                  <a:pt x="17519917" y="3718512"/>
                  <a:pt x="17522385" y="3721983"/>
                  <a:pt x="17524912" y="3725550"/>
                </a:cubicBezTo>
                <a:cubicBezTo>
                  <a:pt x="17537903" y="3743742"/>
                  <a:pt x="17541489" y="3749190"/>
                  <a:pt x="17542647" y="3752507"/>
                </a:cubicBezTo>
                <a:cubicBezTo>
                  <a:pt x="17544241" y="3757012"/>
                  <a:pt x="17544267" y="3759744"/>
                  <a:pt x="17542847" y="3766556"/>
                </a:cubicBezTo>
                <a:cubicBezTo>
                  <a:pt x="17542372" y="3768827"/>
                  <a:pt x="17541918" y="3771452"/>
                  <a:pt x="17541847" y="3772390"/>
                </a:cubicBezTo>
                <a:cubicBezTo>
                  <a:pt x="17541377" y="3778491"/>
                  <a:pt x="17545824" y="3784171"/>
                  <a:pt x="17552000" y="3785323"/>
                </a:cubicBezTo>
                <a:cubicBezTo>
                  <a:pt x="17558783" y="3786580"/>
                  <a:pt x="17568646" y="3782974"/>
                  <a:pt x="17575128" y="3776831"/>
                </a:cubicBezTo>
                <a:cubicBezTo>
                  <a:pt x="17581635" y="3770705"/>
                  <a:pt x="17583754" y="3764405"/>
                  <a:pt x="17581227" y="3758754"/>
                </a:cubicBezTo>
                <a:cubicBezTo>
                  <a:pt x="17580328" y="3756698"/>
                  <a:pt x="17579100" y="3755182"/>
                  <a:pt x="17577241" y="3753796"/>
                </a:cubicBezTo>
                <a:cubicBezTo>
                  <a:pt x="17575355" y="3752372"/>
                  <a:pt x="17573267" y="3751488"/>
                  <a:pt x="17569689" y="3750628"/>
                </a:cubicBezTo>
                <a:cubicBezTo>
                  <a:pt x="17562463" y="3748878"/>
                  <a:pt x="17559257" y="3747364"/>
                  <a:pt x="17556296" y="3744336"/>
                </a:cubicBezTo>
                <a:cubicBezTo>
                  <a:pt x="17553513" y="3741486"/>
                  <a:pt x="17552407" y="3739697"/>
                  <a:pt x="17543037" y="3722863"/>
                </a:cubicBezTo>
                <a:cubicBezTo>
                  <a:pt x="17536702" y="3711444"/>
                  <a:pt x="17534231" y="3706858"/>
                  <a:pt x="17534323" y="3706653"/>
                </a:cubicBezTo>
                <a:cubicBezTo>
                  <a:pt x="17534366" y="3706540"/>
                  <a:pt x="17535158" y="3705878"/>
                  <a:pt x="17536076" y="3705215"/>
                </a:cubicBezTo>
                <a:cubicBezTo>
                  <a:pt x="17542989" y="3700114"/>
                  <a:pt x="17552265" y="3691114"/>
                  <a:pt x="17558023" y="3683937"/>
                </a:cubicBezTo>
                <a:cubicBezTo>
                  <a:pt x="17558802" y="3682962"/>
                  <a:pt x="17559484" y="3682150"/>
                  <a:pt x="17559525" y="3682143"/>
                </a:cubicBezTo>
                <a:cubicBezTo>
                  <a:pt x="17559566" y="3682136"/>
                  <a:pt x="17559943" y="3682618"/>
                  <a:pt x="17560342" y="3683224"/>
                </a:cubicBezTo>
                <a:cubicBezTo>
                  <a:pt x="17561726" y="3685281"/>
                  <a:pt x="17562102" y="3686375"/>
                  <a:pt x="17563139" y="3691313"/>
                </a:cubicBezTo>
                <a:cubicBezTo>
                  <a:pt x="17564422" y="3697450"/>
                  <a:pt x="17564921" y="3698396"/>
                  <a:pt x="17567826" y="3700361"/>
                </a:cubicBezTo>
                <a:cubicBezTo>
                  <a:pt x="17569920" y="3701770"/>
                  <a:pt x="17571744" y="3702215"/>
                  <a:pt x="17574113" y="3701914"/>
                </a:cubicBezTo>
                <a:cubicBezTo>
                  <a:pt x="17576338" y="3701638"/>
                  <a:pt x="17578054" y="3700965"/>
                  <a:pt x="17580067" y="3699567"/>
                </a:cubicBezTo>
                <a:cubicBezTo>
                  <a:pt x="17587353" y="3694549"/>
                  <a:pt x="17592057" y="3684670"/>
                  <a:pt x="17590017" y="3678662"/>
                </a:cubicBezTo>
                <a:cubicBezTo>
                  <a:pt x="17589350" y="3676735"/>
                  <a:pt x="17588344" y="3675412"/>
                  <a:pt x="17586523" y="3674124"/>
                </a:cubicBezTo>
                <a:cubicBezTo>
                  <a:pt x="17584892" y="3672952"/>
                  <a:pt x="17583312" y="3672338"/>
                  <a:pt x="17581716" y="3672233"/>
                </a:cubicBezTo>
                <a:cubicBezTo>
                  <a:pt x="17581205" y="3672194"/>
                  <a:pt x="17579026" y="3672379"/>
                  <a:pt x="17576861" y="3672644"/>
                </a:cubicBezTo>
                <a:cubicBezTo>
                  <a:pt x="17574697" y="3672911"/>
                  <a:pt x="17572265" y="3673096"/>
                  <a:pt x="17571440" y="3673069"/>
                </a:cubicBezTo>
                <a:cubicBezTo>
                  <a:pt x="17569830" y="3673008"/>
                  <a:pt x="17567154" y="3672499"/>
                  <a:pt x="17566893" y="3672207"/>
                </a:cubicBezTo>
                <a:cubicBezTo>
                  <a:pt x="17566814" y="3672115"/>
                  <a:pt x="17567284" y="3671171"/>
                  <a:pt x="17567964" y="3670107"/>
                </a:cubicBezTo>
                <a:cubicBezTo>
                  <a:pt x="17573557" y="3661233"/>
                  <a:pt x="17578005" y="3651692"/>
                  <a:pt x="17581876" y="3640271"/>
                </a:cubicBezTo>
                <a:lnTo>
                  <a:pt x="17582425" y="3638682"/>
                </a:lnTo>
                <a:lnTo>
                  <a:pt x="17590982" y="3640099"/>
                </a:lnTo>
                <a:cubicBezTo>
                  <a:pt x="17605567" y="3642545"/>
                  <a:pt x="17616429" y="3644514"/>
                  <a:pt x="17619700" y="3645301"/>
                </a:cubicBezTo>
                <a:cubicBezTo>
                  <a:pt x="17624091" y="3646358"/>
                  <a:pt x="17627340" y="3647990"/>
                  <a:pt x="17629831" y="3650363"/>
                </a:cubicBezTo>
                <a:cubicBezTo>
                  <a:pt x="17631547" y="3652027"/>
                  <a:pt x="17632906" y="3653815"/>
                  <a:pt x="17635458" y="3657777"/>
                </a:cubicBezTo>
                <a:cubicBezTo>
                  <a:pt x="17639108" y="3663467"/>
                  <a:pt x="17641766" y="3665348"/>
                  <a:pt x="17646782" y="3665751"/>
                </a:cubicBezTo>
                <a:cubicBezTo>
                  <a:pt x="17651924" y="3666153"/>
                  <a:pt x="17656763" y="3663071"/>
                  <a:pt x="17660200" y="3657219"/>
                </a:cubicBezTo>
                <a:cubicBezTo>
                  <a:pt x="17663258" y="3651979"/>
                  <a:pt x="17664940" y="3645943"/>
                  <a:pt x="17664970" y="3640107"/>
                </a:cubicBezTo>
                <a:cubicBezTo>
                  <a:pt x="17664965" y="3637624"/>
                  <a:pt x="17664180" y="3633043"/>
                  <a:pt x="17663424" y="3631214"/>
                </a:cubicBezTo>
                <a:cubicBezTo>
                  <a:pt x="17661596" y="3626813"/>
                  <a:pt x="17657902" y="3623930"/>
                  <a:pt x="17653364" y="3623361"/>
                </a:cubicBezTo>
                <a:cubicBezTo>
                  <a:pt x="17649730" y="3622911"/>
                  <a:pt x="17647488" y="3623590"/>
                  <a:pt x="17642026" y="3626842"/>
                </a:cubicBezTo>
                <a:cubicBezTo>
                  <a:pt x="17637060" y="3629798"/>
                  <a:pt x="17635886" y="3630315"/>
                  <a:pt x="17632680" y="3631013"/>
                </a:cubicBezTo>
                <a:cubicBezTo>
                  <a:pt x="17628397" y="3631936"/>
                  <a:pt x="17625749" y="3631717"/>
                  <a:pt x="17619025" y="3629943"/>
                </a:cubicBezTo>
                <a:cubicBezTo>
                  <a:pt x="17614173" y="3628649"/>
                  <a:pt x="17586981" y="3620934"/>
                  <a:pt x="17586656" y="3620757"/>
                </a:cubicBezTo>
                <a:cubicBezTo>
                  <a:pt x="17586608" y="3620724"/>
                  <a:pt x="17586765" y="3619307"/>
                  <a:pt x="17587003" y="3617625"/>
                </a:cubicBezTo>
                <a:cubicBezTo>
                  <a:pt x="17588422" y="3607487"/>
                  <a:pt x="17588572" y="3595230"/>
                  <a:pt x="17587380" y="3585204"/>
                </a:cubicBezTo>
                <a:cubicBezTo>
                  <a:pt x="17587010" y="3582068"/>
                  <a:pt x="17586833" y="3582266"/>
                  <a:pt x="17589327" y="3582934"/>
                </a:cubicBezTo>
                <a:cubicBezTo>
                  <a:pt x="17591379" y="3583487"/>
                  <a:pt x="17592487" y="3584055"/>
                  <a:pt x="17595984" y="3586402"/>
                </a:cubicBezTo>
                <a:cubicBezTo>
                  <a:pt x="17597718" y="3587557"/>
                  <a:pt x="17599685" y="3588715"/>
                  <a:pt x="17600340" y="3588981"/>
                </a:cubicBezTo>
                <a:cubicBezTo>
                  <a:pt x="17604308" y="3590511"/>
                  <a:pt x="17608653" y="3589093"/>
                  <a:pt x="17611180" y="3585418"/>
                </a:cubicBezTo>
                <a:cubicBezTo>
                  <a:pt x="17615195" y="3579614"/>
                  <a:pt x="17614229" y="3567843"/>
                  <a:pt x="17609195" y="3561317"/>
                </a:cubicBezTo>
                <a:cubicBezTo>
                  <a:pt x="17607949" y="3559699"/>
                  <a:pt x="17605550" y="3557985"/>
                  <a:pt x="17603887" y="3557491"/>
                </a:cubicBezTo>
                <a:cubicBezTo>
                  <a:pt x="17602183" y="3557004"/>
                  <a:pt x="17600167" y="3557034"/>
                  <a:pt x="17598372" y="3557615"/>
                </a:cubicBezTo>
                <a:cubicBezTo>
                  <a:pt x="17595900" y="3558418"/>
                  <a:pt x="17594735" y="3559481"/>
                  <a:pt x="17591366" y="3564016"/>
                </a:cubicBezTo>
                <a:cubicBezTo>
                  <a:pt x="17590306" y="3565440"/>
                  <a:pt x="17589037" y="3567005"/>
                  <a:pt x="17588569" y="3567464"/>
                </a:cubicBezTo>
                <a:cubicBezTo>
                  <a:pt x="17587720" y="3568283"/>
                  <a:pt x="17585473" y="3569911"/>
                  <a:pt x="17585084" y="3569977"/>
                </a:cubicBezTo>
                <a:cubicBezTo>
                  <a:pt x="17584860" y="3570016"/>
                  <a:pt x="17584669" y="3569396"/>
                  <a:pt x="17583679" y="3565587"/>
                </a:cubicBezTo>
                <a:cubicBezTo>
                  <a:pt x="17582352" y="3560425"/>
                  <a:pt x="17580194" y="3554101"/>
                  <a:pt x="17577938" y="3548677"/>
                </a:cubicBezTo>
                <a:cubicBezTo>
                  <a:pt x="17576790" y="3545906"/>
                  <a:pt x="17574202" y="3540392"/>
                  <a:pt x="17573345" y="3538834"/>
                </a:cubicBezTo>
                <a:lnTo>
                  <a:pt x="17572919" y="3538065"/>
                </a:lnTo>
                <a:lnTo>
                  <a:pt x="17575564" y="3536180"/>
                </a:lnTo>
                <a:cubicBezTo>
                  <a:pt x="17580530" y="3532613"/>
                  <a:pt x="17590409" y="3525656"/>
                  <a:pt x="17594829" y="3522583"/>
                </a:cubicBezTo>
                <a:cubicBezTo>
                  <a:pt x="17603182" y="3516793"/>
                  <a:pt x="17606178" y="3514995"/>
                  <a:pt x="17608865" y="3514218"/>
                </a:cubicBezTo>
                <a:cubicBezTo>
                  <a:pt x="17609529" y="3514042"/>
                  <a:pt x="17610392" y="3513788"/>
                  <a:pt x="17610770" y="3513660"/>
                </a:cubicBezTo>
                <a:cubicBezTo>
                  <a:pt x="17611849" y="3513328"/>
                  <a:pt x="17615402" y="3513182"/>
                  <a:pt x="17617313" y="3513401"/>
                </a:cubicBezTo>
                <a:cubicBezTo>
                  <a:pt x="17618279" y="3513510"/>
                  <a:pt x="17620693" y="3513959"/>
                  <a:pt x="17622679" y="3514376"/>
                </a:cubicBezTo>
                <a:cubicBezTo>
                  <a:pt x="17624669" y="3514814"/>
                  <a:pt x="17626994" y="3515236"/>
                  <a:pt x="17627868" y="3515297"/>
                </a:cubicBezTo>
                <a:cubicBezTo>
                  <a:pt x="17632246" y="3515662"/>
                  <a:pt x="17636094" y="3513802"/>
                  <a:pt x="17638795" y="3510034"/>
                </a:cubicBezTo>
                <a:cubicBezTo>
                  <a:pt x="17641038" y="3506913"/>
                  <a:pt x="17641690" y="3503349"/>
                  <a:pt x="17640897" y="3498727"/>
                </a:cubicBezTo>
                <a:cubicBezTo>
                  <a:pt x="17639463" y="3490363"/>
                  <a:pt x="17634127" y="3482078"/>
                  <a:pt x="17627347" y="3477641"/>
                </a:cubicBezTo>
                <a:cubicBezTo>
                  <a:pt x="17623488" y="3475145"/>
                  <a:pt x="17619896" y="3474329"/>
                  <a:pt x="17616364" y="3475209"/>
                </a:cubicBezTo>
                <a:cubicBezTo>
                  <a:pt x="17613437" y="3475942"/>
                  <a:pt x="17610497" y="3478067"/>
                  <a:pt x="17608851" y="3480623"/>
                </a:cubicBezTo>
                <a:cubicBezTo>
                  <a:pt x="17607673" y="3482467"/>
                  <a:pt x="17607198" y="3483748"/>
                  <a:pt x="17605962" y="3488571"/>
                </a:cubicBezTo>
                <a:cubicBezTo>
                  <a:pt x="17604588" y="3493942"/>
                  <a:pt x="17603874" y="3495665"/>
                  <a:pt x="17601872" y="3498471"/>
                </a:cubicBezTo>
                <a:cubicBezTo>
                  <a:pt x="17599225" y="3502188"/>
                  <a:pt x="17597539" y="3503403"/>
                  <a:pt x="17586691" y="3509495"/>
                </a:cubicBezTo>
                <a:cubicBezTo>
                  <a:pt x="17578340" y="3514190"/>
                  <a:pt x="17563647" y="3522288"/>
                  <a:pt x="17563422" y="3522326"/>
                </a:cubicBezTo>
                <a:cubicBezTo>
                  <a:pt x="17563319" y="3522344"/>
                  <a:pt x="17562775" y="3521742"/>
                  <a:pt x="17562229" y="3521015"/>
                </a:cubicBezTo>
                <a:cubicBezTo>
                  <a:pt x="17556551" y="3513315"/>
                  <a:pt x="17548908" y="3505194"/>
                  <a:pt x="17541604" y="3499058"/>
                </a:cubicBezTo>
                <a:cubicBezTo>
                  <a:pt x="17540149" y="3497813"/>
                  <a:pt x="17538673" y="3496571"/>
                  <a:pt x="17538351" y="3496289"/>
                </a:cubicBezTo>
                <a:lnTo>
                  <a:pt x="17537759" y="3495781"/>
                </a:lnTo>
                <a:lnTo>
                  <a:pt x="17538646" y="3495186"/>
                </a:lnTo>
                <a:cubicBezTo>
                  <a:pt x="17540217" y="3494159"/>
                  <a:pt x="17542008" y="3493557"/>
                  <a:pt x="17546040" y="3492761"/>
                </a:cubicBezTo>
                <a:cubicBezTo>
                  <a:pt x="17550479" y="3491894"/>
                  <a:pt x="17551892" y="3491421"/>
                  <a:pt x="17553201" y="3490460"/>
                </a:cubicBezTo>
                <a:cubicBezTo>
                  <a:pt x="17555217" y="3488956"/>
                  <a:pt x="17556839" y="3485773"/>
                  <a:pt x="17556911" y="3483129"/>
                </a:cubicBezTo>
                <a:cubicBezTo>
                  <a:pt x="17557131" y="3476671"/>
                  <a:pt x="17549405" y="3468438"/>
                  <a:pt x="17540842" y="3466011"/>
                </a:cubicBezTo>
                <a:cubicBezTo>
                  <a:pt x="17538141" y="3465233"/>
                  <a:pt x="17536776" y="3465130"/>
                  <a:pt x="17534633" y="3465518"/>
                </a:cubicBezTo>
                <a:cubicBezTo>
                  <a:pt x="17531814" y="3466023"/>
                  <a:pt x="17529530" y="3467803"/>
                  <a:pt x="17528108" y="3470553"/>
                </a:cubicBezTo>
                <a:cubicBezTo>
                  <a:pt x="17527036" y="3472652"/>
                  <a:pt x="17526940" y="3474058"/>
                  <a:pt x="17527529" y="3478841"/>
                </a:cubicBezTo>
                <a:cubicBezTo>
                  <a:pt x="17527806" y="3481067"/>
                  <a:pt x="17528018" y="3483536"/>
                  <a:pt x="17527988" y="3484341"/>
                </a:cubicBezTo>
                <a:cubicBezTo>
                  <a:pt x="17527927" y="3485825"/>
                  <a:pt x="17527547" y="3488269"/>
                  <a:pt x="17527342" y="3488304"/>
                </a:cubicBezTo>
                <a:cubicBezTo>
                  <a:pt x="17527280" y="3488315"/>
                  <a:pt x="17526111" y="3487631"/>
                  <a:pt x="17524746" y="3486792"/>
                </a:cubicBezTo>
                <a:cubicBezTo>
                  <a:pt x="17516140" y="3481531"/>
                  <a:pt x="17507465" y="3477460"/>
                  <a:pt x="17497739" y="3474139"/>
                </a:cubicBezTo>
                <a:cubicBezTo>
                  <a:pt x="17495211" y="3473267"/>
                  <a:pt x="17494548" y="3472960"/>
                  <a:pt x="17494605" y="3472676"/>
                </a:cubicBezTo>
                <a:cubicBezTo>
                  <a:pt x="17494655" y="3472478"/>
                  <a:pt x="17495186" y="3469314"/>
                  <a:pt x="17495813" y="3465606"/>
                </a:cubicBezTo>
                <a:cubicBezTo>
                  <a:pt x="17499021" y="3446510"/>
                  <a:pt x="17500916" y="3436691"/>
                  <a:pt x="17501944" y="3433967"/>
                </a:cubicBezTo>
                <a:cubicBezTo>
                  <a:pt x="17503231" y="3430547"/>
                  <a:pt x="17505243" y="3427676"/>
                  <a:pt x="17507859" y="3425501"/>
                </a:cubicBezTo>
                <a:cubicBezTo>
                  <a:pt x="17508617" y="3424887"/>
                  <a:pt x="17510705" y="3423434"/>
                  <a:pt x="17512462" y="3422270"/>
                </a:cubicBezTo>
                <a:cubicBezTo>
                  <a:pt x="17516743" y="3419493"/>
                  <a:pt x="17517885" y="3418540"/>
                  <a:pt x="17519260" y="3416620"/>
                </a:cubicBezTo>
                <a:cubicBezTo>
                  <a:pt x="17521090" y="3414033"/>
                  <a:pt x="17521781" y="3410820"/>
                  <a:pt x="17521206" y="3407466"/>
                </a:cubicBezTo>
                <a:cubicBezTo>
                  <a:pt x="17520712" y="3404582"/>
                  <a:pt x="17519360" y="3402225"/>
                  <a:pt x="17516869" y="3399852"/>
                </a:cubicBezTo>
                <a:cubicBezTo>
                  <a:pt x="17513334" y="3396543"/>
                  <a:pt x="17506635" y="3393439"/>
                  <a:pt x="17501146" y="3392612"/>
                </a:cubicBezTo>
                <a:cubicBezTo>
                  <a:pt x="17497170" y="3392009"/>
                  <a:pt x="17495758" y="3391999"/>
                  <a:pt x="17491897" y="3392555"/>
                </a:cubicBezTo>
                <a:cubicBezTo>
                  <a:pt x="17488689" y="3393001"/>
                  <a:pt x="17488123" y="3393140"/>
                  <a:pt x="17486636" y="3393794"/>
                </a:cubicBezTo>
                <a:cubicBezTo>
                  <a:pt x="17484111" y="3394901"/>
                  <a:pt x="17482741" y="3395999"/>
                  <a:pt x="17481267" y="3398083"/>
                </a:cubicBezTo>
                <a:cubicBezTo>
                  <a:pt x="17480251" y="3399521"/>
                  <a:pt x="17479859" y="3400304"/>
                  <a:pt x="17479439" y="3401786"/>
                </a:cubicBezTo>
                <a:cubicBezTo>
                  <a:pt x="17478732" y="3404286"/>
                  <a:pt x="17478700" y="3405575"/>
                  <a:pt x="17479268" y="3408152"/>
                </a:cubicBezTo>
                <a:cubicBezTo>
                  <a:pt x="17479780" y="3410401"/>
                  <a:pt x="17480211" y="3411316"/>
                  <a:pt x="17483249" y="3416395"/>
                </a:cubicBezTo>
                <a:cubicBezTo>
                  <a:pt x="17486584" y="3421970"/>
                  <a:pt x="17487632" y="3426001"/>
                  <a:pt x="17487033" y="3431219"/>
                </a:cubicBezTo>
                <a:cubicBezTo>
                  <a:pt x="17486712" y="3434137"/>
                  <a:pt x="17485416" y="3439096"/>
                  <a:pt x="17480572" y="3455904"/>
                </a:cubicBezTo>
                <a:cubicBezTo>
                  <a:pt x="17479422" y="3459870"/>
                  <a:pt x="17478116" y="3464409"/>
                  <a:pt x="17477657" y="3466025"/>
                </a:cubicBezTo>
                <a:lnTo>
                  <a:pt x="17476831" y="3468945"/>
                </a:lnTo>
                <a:lnTo>
                  <a:pt x="17474927" y="3468640"/>
                </a:lnTo>
                <a:cubicBezTo>
                  <a:pt x="17465274" y="3467095"/>
                  <a:pt x="17453437" y="3466809"/>
                  <a:pt x="17442590" y="3467869"/>
                </a:cubicBezTo>
                <a:lnTo>
                  <a:pt x="17439048" y="3468203"/>
                </a:lnTo>
                <a:lnTo>
                  <a:pt x="17439342" y="3466974"/>
                </a:lnTo>
                <a:cubicBezTo>
                  <a:pt x="17439905" y="3464730"/>
                  <a:pt x="17440577" y="3463372"/>
                  <a:pt x="17442670" y="3460235"/>
                </a:cubicBezTo>
                <a:cubicBezTo>
                  <a:pt x="17445844" y="3455417"/>
                  <a:pt x="17446418" y="3453740"/>
                  <a:pt x="17445910" y="3450774"/>
                </a:cubicBezTo>
                <a:cubicBezTo>
                  <a:pt x="17445437" y="3448014"/>
                  <a:pt x="17444076" y="3445974"/>
                  <a:pt x="17441610" y="3444354"/>
                </a:cubicBezTo>
                <a:cubicBezTo>
                  <a:pt x="17438244" y="3442153"/>
                  <a:pt x="17433431" y="3441462"/>
                  <a:pt x="17427948" y="3442381"/>
                </a:cubicBezTo>
                <a:cubicBezTo>
                  <a:pt x="17422587" y="3443280"/>
                  <a:pt x="17418276" y="3445513"/>
                  <a:pt x="17415846" y="3448645"/>
                </a:cubicBezTo>
                <a:cubicBezTo>
                  <a:pt x="17413954" y="3451117"/>
                  <a:pt x="17413413" y="3453610"/>
                  <a:pt x="17414147" y="3456663"/>
                </a:cubicBezTo>
                <a:cubicBezTo>
                  <a:pt x="17414798" y="3459477"/>
                  <a:pt x="17415933" y="3460819"/>
                  <a:pt x="17420547" y="3464281"/>
                </a:cubicBezTo>
                <a:cubicBezTo>
                  <a:pt x="17421974" y="3465362"/>
                  <a:pt x="17423649" y="3466780"/>
                  <a:pt x="17424269" y="3467453"/>
                </a:cubicBezTo>
                <a:cubicBezTo>
                  <a:pt x="17425335" y="3468638"/>
                  <a:pt x="17426421" y="3470179"/>
                  <a:pt x="17426301" y="3470346"/>
                </a:cubicBezTo>
                <a:cubicBezTo>
                  <a:pt x="17426268" y="3470394"/>
                  <a:pt x="17424881" y="3470779"/>
                  <a:pt x="17423208" y="3471213"/>
                </a:cubicBezTo>
                <a:cubicBezTo>
                  <a:pt x="17413340" y="3473684"/>
                  <a:pt x="17403354" y="3477439"/>
                  <a:pt x="17394777" y="3481920"/>
                </a:cubicBezTo>
                <a:cubicBezTo>
                  <a:pt x="17393616" y="3482519"/>
                  <a:pt x="17392643" y="3482980"/>
                  <a:pt x="17392616" y="3482943"/>
                </a:cubicBezTo>
                <a:cubicBezTo>
                  <a:pt x="17392471" y="3482841"/>
                  <a:pt x="17383081" y="3469568"/>
                  <a:pt x="17379617" y="3464583"/>
                </a:cubicBezTo>
                <a:cubicBezTo>
                  <a:pt x="17371057" y="3452346"/>
                  <a:pt x="17369808" y="3450097"/>
                  <a:pt x="17369044" y="3445640"/>
                </a:cubicBezTo>
                <a:cubicBezTo>
                  <a:pt x="17368490" y="3442408"/>
                  <a:pt x="17368666" y="3440125"/>
                  <a:pt x="17369975" y="3434133"/>
                </a:cubicBezTo>
                <a:cubicBezTo>
                  <a:pt x="17370928" y="3429738"/>
                  <a:pt x="17371010" y="3428503"/>
                  <a:pt x="17370603" y="3426131"/>
                </a:cubicBezTo>
                <a:cubicBezTo>
                  <a:pt x="17370330" y="3424536"/>
                  <a:pt x="17370122" y="3423940"/>
                  <a:pt x="17369434" y="3422753"/>
                </a:cubicBezTo>
                <a:cubicBezTo>
                  <a:pt x="17365755" y="3416395"/>
                  <a:pt x="17358873" y="3414437"/>
                  <a:pt x="17350190" y="3417316"/>
                </a:cubicBezTo>
                <a:cubicBezTo>
                  <a:pt x="17343038" y="3419679"/>
                  <a:pt x="17337019" y="3424100"/>
                  <a:pt x="17333253" y="3429757"/>
                </a:cubicBezTo>
                <a:cubicBezTo>
                  <a:pt x="17331763" y="3431990"/>
                  <a:pt x="17331047" y="3433587"/>
                  <a:pt x="17330587" y="3435687"/>
                </a:cubicBezTo>
                <a:cubicBezTo>
                  <a:pt x="17329271" y="3441765"/>
                  <a:pt x="17333202" y="3447995"/>
                  <a:pt x="17339590" y="3450016"/>
                </a:cubicBezTo>
                <a:cubicBezTo>
                  <a:pt x="17340699" y="3450352"/>
                  <a:pt x="17342977" y="3450993"/>
                  <a:pt x="17344671" y="3451419"/>
                </a:cubicBezTo>
                <a:cubicBezTo>
                  <a:pt x="17348718" y="3452430"/>
                  <a:pt x="17350928" y="3453292"/>
                  <a:pt x="17353063" y="3454695"/>
                </a:cubicBezTo>
                <a:cubicBezTo>
                  <a:pt x="17357496" y="3457597"/>
                  <a:pt x="17359097" y="3459807"/>
                  <a:pt x="17367176" y="3474400"/>
                </a:cubicBezTo>
                <a:cubicBezTo>
                  <a:pt x="17367757" y="3475458"/>
                  <a:pt x="17369127" y="3477918"/>
                  <a:pt x="17370221" y="3479878"/>
                </a:cubicBezTo>
                <a:cubicBezTo>
                  <a:pt x="17371315" y="3481837"/>
                  <a:pt x="17373334" y="3485512"/>
                  <a:pt x="17374737" y="3488050"/>
                </a:cubicBezTo>
                <a:lnTo>
                  <a:pt x="17377279" y="3492688"/>
                </a:lnTo>
                <a:lnTo>
                  <a:pt x="17375729" y="3493838"/>
                </a:lnTo>
                <a:cubicBezTo>
                  <a:pt x="17368120" y="3499542"/>
                  <a:pt x="17359709" y="3507573"/>
                  <a:pt x="17353683" y="3514901"/>
                </a:cubicBezTo>
                <a:cubicBezTo>
                  <a:pt x="17351956" y="3516986"/>
                  <a:pt x="17351756" y="3517168"/>
                  <a:pt x="17351454" y="3516883"/>
                </a:cubicBezTo>
                <a:cubicBezTo>
                  <a:pt x="17350701" y="3516170"/>
                  <a:pt x="17349929" y="3513755"/>
                  <a:pt x="17348997" y="3509305"/>
                </a:cubicBezTo>
                <a:cubicBezTo>
                  <a:pt x="17348491" y="3506844"/>
                  <a:pt x="17347897" y="3504483"/>
                  <a:pt x="17347697" y="3504054"/>
                </a:cubicBezTo>
                <a:cubicBezTo>
                  <a:pt x="17346964" y="3502601"/>
                  <a:pt x="17345918" y="3501412"/>
                  <a:pt x="17344488" y="3500436"/>
                </a:cubicBezTo>
                <a:cubicBezTo>
                  <a:pt x="17340628" y="3497814"/>
                  <a:pt x="17336234" y="3498210"/>
                  <a:pt x="17331598" y="3501615"/>
                </a:cubicBezTo>
                <a:cubicBezTo>
                  <a:pt x="17324582" y="3506734"/>
                  <a:pt x="17320179" y="3516288"/>
                  <a:pt x="17322157" y="3522054"/>
                </a:cubicBezTo>
                <a:cubicBezTo>
                  <a:pt x="17323315" y="3525497"/>
                  <a:pt x="17326726" y="3528196"/>
                  <a:pt x="17330315" y="3528507"/>
                </a:cubicBezTo>
                <a:cubicBezTo>
                  <a:pt x="17331083" y="3528565"/>
                  <a:pt x="17333227" y="3528429"/>
                  <a:pt x="17335616" y="3528124"/>
                </a:cubicBezTo>
                <a:cubicBezTo>
                  <a:pt x="17339349" y="3527674"/>
                  <a:pt x="17341443" y="3527609"/>
                  <a:pt x="17343058" y="3527943"/>
                </a:cubicBezTo>
                <a:cubicBezTo>
                  <a:pt x="17343427" y="3528006"/>
                  <a:pt x="17343758" y="3528097"/>
                  <a:pt x="17343782" y="3528114"/>
                </a:cubicBezTo>
                <a:cubicBezTo>
                  <a:pt x="17343826" y="3528127"/>
                  <a:pt x="17342906" y="3529758"/>
                  <a:pt x="17341725" y="3531708"/>
                </a:cubicBezTo>
                <a:cubicBezTo>
                  <a:pt x="17336598" y="3540229"/>
                  <a:pt x="17332300" y="3549660"/>
                  <a:pt x="17329109" y="3559407"/>
                </a:cubicBezTo>
                <a:cubicBezTo>
                  <a:pt x="17328598" y="3560968"/>
                  <a:pt x="17328143" y="3562246"/>
                  <a:pt x="17328103" y="3562253"/>
                </a:cubicBezTo>
                <a:cubicBezTo>
                  <a:pt x="17327816" y="3562302"/>
                  <a:pt x="17305042" y="3558376"/>
                  <a:pt x="17298992" y="3557224"/>
                </a:cubicBezTo>
                <a:cubicBezTo>
                  <a:pt x="17289683" y="3555473"/>
                  <a:pt x="17286739" y="3554378"/>
                  <a:pt x="17283417" y="3551453"/>
                </a:cubicBezTo>
                <a:cubicBezTo>
                  <a:pt x="17281505" y="3549760"/>
                  <a:pt x="17280384" y="3548373"/>
                  <a:pt x="17277724" y="3544282"/>
                </a:cubicBezTo>
                <a:cubicBezTo>
                  <a:pt x="17276522" y="3542425"/>
                  <a:pt x="17275128" y="3540433"/>
                  <a:pt x="17274651" y="3539862"/>
                </a:cubicBezTo>
                <a:cubicBezTo>
                  <a:pt x="17273437" y="3538428"/>
                  <a:pt x="17270933" y="3536710"/>
                  <a:pt x="17269283" y="3536172"/>
                </a:cubicBezTo>
                <a:cubicBezTo>
                  <a:pt x="17266451" y="3535247"/>
                  <a:pt x="17262833" y="3535383"/>
                  <a:pt x="17260331" y="3536507"/>
                </a:cubicBezTo>
                <a:cubicBezTo>
                  <a:pt x="17253878" y="3539382"/>
                  <a:pt x="17248680" y="3548714"/>
                  <a:pt x="17247824" y="3558945"/>
                </a:cubicBezTo>
                <a:cubicBezTo>
                  <a:pt x="17247642" y="3561081"/>
                  <a:pt x="17247677" y="3561896"/>
                  <a:pt x="17248115" y="3564937"/>
                </a:cubicBezTo>
                <a:cubicBezTo>
                  <a:pt x="17248696" y="3569068"/>
                  <a:pt x="17249250" y="3570700"/>
                  <a:pt x="17250839" y="3572974"/>
                </a:cubicBezTo>
                <a:cubicBezTo>
                  <a:pt x="17252756" y="3575677"/>
                  <a:pt x="17256432" y="3577720"/>
                  <a:pt x="17259980" y="3578039"/>
                </a:cubicBezTo>
                <a:cubicBezTo>
                  <a:pt x="17261669" y="3578191"/>
                  <a:pt x="17264565" y="3577652"/>
                  <a:pt x="17266346" y="3576863"/>
                </a:cubicBezTo>
                <a:cubicBezTo>
                  <a:pt x="17267165" y="3576490"/>
                  <a:pt x="17269145" y="3575393"/>
                  <a:pt x="17270789" y="3574417"/>
                </a:cubicBezTo>
                <a:cubicBezTo>
                  <a:pt x="17276968" y="3570684"/>
                  <a:pt x="17280179" y="3569649"/>
                  <a:pt x="17284938" y="3569780"/>
                </a:cubicBezTo>
                <a:cubicBezTo>
                  <a:pt x="17288492" y="3569887"/>
                  <a:pt x="17291702" y="3570684"/>
                  <a:pt x="17311030" y="3576232"/>
                </a:cubicBezTo>
                <a:cubicBezTo>
                  <a:pt x="17314991" y="3577364"/>
                  <a:pt x="17319575" y="3578683"/>
                  <a:pt x="17321254" y="3579152"/>
                </a:cubicBezTo>
                <a:lnTo>
                  <a:pt x="17324264" y="3580005"/>
                </a:lnTo>
                <a:lnTo>
                  <a:pt x="17324072" y="3581217"/>
                </a:lnTo>
                <a:cubicBezTo>
                  <a:pt x="17322642" y="3589946"/>
                  <a:pt x="17322389" y="3602220"/>
                  <a:pt x="17323418" y="3613011"/>
                </a:cubicBezTo>
                <a:cubicBezTo>
                  <a:pt x="17323609" y="3615105"/>
                  <a:pt x="17323642" y="3616278"/>
                  <a:pt x="17323499" y="3616303"/>
                </a:cubicBezTo>
                <a:cubicBezTo>
                  <a:pt x="17322742" y="3616432"/>
                  <a:pt x="17319522" y="3614837"/>
                  <a:pt x="17316652" y="3612950"/>
                </a:cubicBezTo>
                <a:cubicBezTo>
                  <a:pt x="17311635" y="3609600"/>
                  <a:pt x="17310249" y="3609122"/>
                  <a:pt x="17307260" y="3609614"/>
                </a:cubicBezTo>
                <a:cubicBezTo>
                  <a:pt x="17304255" y="3610129"/>
                  <a:pt x="17302531" y="3611246"/>
                  <a:pt x="17300806" y="3613836"/>
                </a:cubicBezTo>
                <a:cubicBezTo>
                  <a:pt x="17299668" y="3615547"/>
                  <a:pt x="17299078" y="3617142"/>
                  <a:pt x="17298701" y="3619607"/>
                </a:cubicBezTo>
                <a:cubicBezTo>
                  <a:pt x="17297352" y="3628428"/>
                  <a:pt x="17301249" y="3638517"/>
                  <a:pt x="17307011" y="3641065"/>
                </a:cubicBezTo>
                <a:cubicBezTo>
                  <a:pt x="17308926" y="3641916"/>
                  <a:pt x="17310127" y="3642047"/>
                  <a:pt x="17312355" y="3641664"/>
                </a:cubicBezTo>
                <a:cubicBezTo>
                  <a:pt x="17315586" y="3641110"/>
                  <a:pt x="17317041" y="3640019"/>
                  <a:pt x="17320074" y="3635857"/>
                </a:cubicBezTo>
                <a:cubicBezTo>
                  <a:pt x="17322324" y="3632777"/>
                  <a:pt x="17323522" y="3631413"/>
                  <a:pt x="17324959" y="3630346"/>
                </a:cubicBezTo>
                <a:lnTo>
                  <a:pt x="17326044" y="3629549"/>
                </a:lnTo>
                <a:lnTo>
                  <a:pt x="17326331" y="3630616"/>
                </a:lnTo>
                <a:cubicBezTo>
                  <a:pt x="17326492" y="3631178"/>
                  <a:pt x="17327029" y="3633212"/>
                  <a:pt x="17327539" y="3635082"/>
                </a:cubicBezTo>
                <a:cubicBezTo>
                  <a:pt x="17329810" y="3643535"/>
                  <a:pt x="17333562" y="3653143"/>
                  <a:pt x="17337637" y="3660949"/>
                </a:cubicBezTo>
                <a:cubicBezTo>
                  <a:pt x="17338421" y="3662457"/>
                  <a:pt x="17339089" y="3663774"/>
                  <a:pt x="17339107" y="3663876"/>
                </a:cubicBezTo>
                <a:cubicBezTo>
                  <a:pt x="17339128" y="3663999"/>
                  <a:pt x="17337847" y="3664997"/>
                  <a:pt x="17336290" y="3666106"/>
                </a:cubicBezTo>
                <a:cubicBezTo>
                  <a:pt x="17309064" y="3685447"/>
                  <a:pt x="17307827" y="3686207"/>
                  <a:pt x="17302367" y="3687143"/>
                </a:cubicBezTo>
                <a:cubicBezTo>
                  <a:pt x="17298830" y="3687749"/>
                  <a:pt x="17297168" y="3687635"/>
                  <a:pt x="17291531" y="3686432"/>
                </a:cubicBezTo>
                <a:cubicBezTo>
                  <a:pt x="17284297" y="3684873"/>
                  <a:pt x="17281811" y="3685110"/>
                  <a:pt x="17278246" y="3687637"/>
                </a:cubicBezTo>
                <a:cubicBezTo>
                  <a:pt x="17275019" y="3689937"/>
                  <a:pt x="17273236" y="3693043"/>
                  <a:pt x="17272775" y="3697101"/>
                </a:cubicBezTo>
                <a:cubicBezTo>
                  <a:pt x="17272517" y="3699524"/>
                  <a:pt x="17273422" y="3704800"/>
                  <a:pt x="17274605" y="3707776"/>
                </a:cubicBezTo>
                <a:cubicBezTo>
                  <a:pt x="17278122" y="3716499"/>
                  <a:pt x="17284915" y="3723586"/>
                  <a:pt x="17291454" y="3725391"/>
                </a:cubicBezTo>
                <a:cubicBezTo>
                  <a:pt x="17293528" y="3725941"/>
                  <a:pt x="17294954" y="3726033"/>
                  <a:pt x="17296835" y="3725711"/>
                </a:cubicBezTo>
                <a:cubicBezTo>
                  <a:pt x="17300454" y="3725090"/>
                  <a:pt x="17304114" y="3722378"/>
                  <a:pt x="17305778" y="3719062"/>
                </a:cubicBezTo>
                <a:cubicBezTo>
                  <a:pt x="17306605" y="3717383"/>
                  <a:pt x="17307032" y="3716068"/>
                  <a:pt x="17308090" y="3711803"/>
                </a:cubicBezTo>
                <a:cubicBezTo>
                  <a:pt x="17309104" y="3707776"/>
                  <a:pt x="17309677" y="3706204"/>
                  <a:pt x="17310867" y="3704063"/>
                </a:cubicBezTo>
                <a:cubicBezTo>
                  <a:pt x="17312632" y="3700856"/>
                  <a:pt x="17315366" y="3698261"/>
                  <a:pt x="17319733" y="3695618"/>
                </a:cubicBezTo>
                <a:cubicBezTo>
                  <a:pt x="17322498" y="3693943"/>
                  <a:pt x="17327770" y="3690934"/>
                  <a:pt x="17331696" y="3688788"/>
                </a:cubicBezTo>
                <a:cubicBezTo>
                  <a:pt x="17333676" y="3687690"/>
                  <a:pt x="17337619" y="3685519"/>
                  <a:pt x="17345443" y="3681189"/>
                </a:cubicBezTo>
                <a:cubicBezTo>
                  <a:pt x="17347287" y="3680157"/>
                  <a:pt x="17348917" y="3679351"/>
                  <a:pt x="17349046" y="3679371"/>
                </a:cubicBezTo>
                <a:cubicBezTo>
                  <a:pt x="17349177" y="3679390"/>
                  <a:pt x="17350040" y="3680379"/>
                  <a:pt x="17350936" y="3681552"/>
                </a:cubicBezTo>
                <a:cubicBezTo>
                  <a:pt x="17356406" y="3688656"/>
                  <a:pt x="17363932" y="3696334"/>
                  <a:pt x="17371470" y="3702493"/>
                </a:cubicBezTo>
                <a:lnTo>
                  <a:pt x="17373600" y="3704233"/>
                </a:lnTo>
                <a:lnTo>
                  <a:pt x="17372805" y="3704748"/>
                </a:lnTo>
                <a:cubicBezTo>
                  <a:pt x="17371006" y="3705920"/>
                  <a:pt x="17369889" y="3706280"/>
                  <a:pt x="17365173" y="3707257"/>
                </a:cubicBezTo>
                <a:cubicBezTo>
                  <a:pt x="17359016" y="3708544"/>
                  <a:pt x="17357815" y="3709150"/>
                  <a:pt x="17356023" y="3711836"/>
                </a:cubicBezTo>
                <a:cubicBezTo>
                  <a:pt x="17353429" y="3715733"/>
                  <a:pt x="17353717" y="3719747"/>
                  <a:pt x="17356955" y="3724391"/>
                </a:cubicBezTo>
                <a:cubicBezTo>
                  <a:pt x="17358635" y="3726819"/>
                  <a:pt x="17360505" y="3728645"/>
                  <a:pt x="17363171" y="3730567"/>
                </a:cubicBezTo>
                <a:cubicBezTo>
                  <a:pt x="17367774" y="3733841"/>
                  <a:pt x="17372480" y="3735265"/>
                  <a:pt x="17376427" y="3734589"/>
                </a:cubicBezTo>
                <a:cubicBezTo>
                  <a:pt x="17379125" y="3734126"/>
                  <a:pt x="17380884" y="3732962"/>
                  <a:pt x="17382452" y="3730566"/>
                </a:cubicBezTo>
                <a:cubicBezTo>
                  <a:pt x="17384044" y="3728188"/>
                  <a:pt x="17384428" y="3725765"/>
                  <a:pt x="17383831" y="3722162"/>
                </a:cubicBezTo>
                <a:cubicBezTo>
                  <a:pt x="17383312" y="3719135"/>
                  <a:pt x="17383136" y="3715903"/>
                  <a:pt x="17383391" y="3714069"/>
                </a:cubicBezTo>
                <a:cubicBezTo>
                  <a:pt x="17383754" y="3711397"/>
                  <a:pt x="17383712" y="3711404"/>
                  <a:pt x="17385786" y="3712691"/>
                </a:cubicBezTo>
                <a:cubicBezTo>
                  <a:pt x="17394737" y="3718250"/>
                  <a:pt x="17405750" y="3723309"/>
                  <a:pt x="17415194" y="3726215"/>
                </a:cubicBezTo>
                <a:cubicBezTo>
                  <a:pt x="17416816" y="3726716"/>
                  <a:pt x="17418166" y="3727222"/>
                  <a:pt x="17418187" y="3727344"/>
                </a:cubicBezTo>
                <a:cubicBezTo>
                  <a:pt x="17418233" y="3727610"/>
                  <a:pt x="17416578" y="3737599"/>
                  <a:pt x="17414933" y="3747038"/>
                </a:cubicBezTo>
                <a:cubicBezTo>
                  <a:pt x="17411708" y="3765548"/>
                  <a:pt x="17410964" y="3768328"/>
                  <a:pt x="17408250" y="3772140"/>
                </a:cubicBezTo>
                <a:cubicBezTo>
                  <a:pt x="17406328" y="3774807"/>
                  <a:pt x="17404589" y="3776326"/>
                  <a:pt x="17400128" y="3779154"/>
                </a:cubicBezTo>
                <a:cubicBezTo>
                  <a:pt x="17396159" y="3781666"/>
                  <a:pt x="17394906" y="3782701"/>
                  <a:pt x="17393504" y="3784710"/>
                </a:cubicBezTo>
                <a:cubicBezTo>
                  <a:pt x="17391484" y="3787541"/>
                  <a:pt x="17390866" y="3790320"/>
                  <a:pt x="17391479" y="3793899"/>
                </a:cubicBezTo>
                <a:cubicBezTo>
                  <a:pt x="17392062" y="3797420"/>
                  <a:pt x="17394060" y="3800361"/>
                  <a:pt x="17397675" y="3803026"/>
                </a:cubicBezTo>
                <a:cubicBezTo>
                  <a:pt x="17403164" y="3807053"/>
                  <a:pt x="17410542" y="3809324"/>
                  <a:pt x="17417912" y="3809218"/>
                </a:cubicBezTo>
                <a:cubicBezTo>
                  <a:pt x="17418209" y="3809230"/>
                  <a:pt x="17419831" y="3808994"/>
                  <a:pt x="17421532" y="3808724"/>
                </a:cubicBezTo>
                <a:close/>
                <a:moveTo>
                  <a:pt x="16064244" y="4289656"/>
                </a:moveTo>
                <a:cubicBezTo>
                  <a:pt x="16073986" y="4288066"/>
                  <a:pt x="16078894" y="4285352"/>
                  <a:pt x="16083397" y="4279083"/>
                </a:cubicBezTo>
                <a:cubicBezTo>
                  <a:pt x="16087309" y="4273649"/>
                  <a:pt x="16088712" y="4267586"/>
                  <a:pt x="16087586" y="4261020"/>
                </a:cubicBezTo>
                <a:cubicBezTo>
                  <a:pt x="16086888" y="4256947"/>
                  <a:pt x="16085441" y="4253734"/>
                  <a:pt x="16080740" y="4245787"/>
                </a:cubicBezTo>
                <a:cubicBezTo>
                  <a:pt x="16076166" y="4238102"/>
                  <a:pt x="16074827" y="4235278"/>
                  <a:pt x="16073334" y="4230364"/>
                </a:cubicBezTo>
                <a:cubicBezTo>
                  <a:pt x="16071437" y="4224052"/>
                  <a:pt x="16071416" y="4216809"/>
                  <a:pt x="16073292" y="4208751"/>
                </a:cubicBezTo>
                <a:cubicBezTo>
                  <a:pt x="16074403" y="4203838"/>
                  <a:pt x="16078840" y="4187687"/>
                  <a:pt x="16084357" y="4168582"/>
                </a:cubicBezTo>
                <a:cubicBezTo>
                  <a:pt x="16086629" y="4160701"/>
                  <a:pt x="16089407" y="4151024"/>
                  <a:pt x="16090523" y="4147086"/>
                </a:cubicBezTo>
                <a:cubicBezTo>
                  <a:pt x="16091672" y="4143103"/>
                  <a:pt x="16092824" y="4139852"/>
                  <a:pt x="16093061" y="4139811"/>
                </a:cubicBezTo>
                <a:cubicBezTo>
                  <a:pt x="16093338" y="4139764"/>
                  <a:pt x="16095410" y="4139978"/>
                  <a:pt x="16097655" y="4140245"/>
                </a:cubicBezTo>
                <a:cubicBezTo>
                  <a:pt x="16116895" y="4142768"/>
                  <a:pt x="16139878" y="4142899"/>
                  <a:pt x="16158818" y="4140588"/>
                </a:cubicBezTo>
                <a:lnTo>
                  <a:pt x="16164481" y="4139902"/>
                </a:lnTo>
                <a:lnTo>
                  <a:pt x="16163940" y="4142682"/>
                </a:lnTo>
                <a:cubicBezTo>
                  <a:pt x="16163175" y="4146763"/>
                  <a:pt x="16161410" y="4150485"/>
                  <a:pt x="16157428" y="4156461"/>
                </a:cubicBezTo>
                <a:cubicBezTo>
                  <a:pt x="16155483" y="4159359"/>
                  <a:pt x="16153322" y="4162905"/>
                  <a:pt x="16152590" y="4164334"/>
                </a:cubicBezTo>
                <a:cubicBezTo>
                  <a:pt x="16149551" y="4170351"/>
                  <a:pt x="16150404" y="4177941"/>
                  <a:pt x="16154771" y="4183462"/>
                </a:cubicBezTo>
                <a:cubicBezTo>
                  <a:pt x="16158254" y="4187873"/>
                  <a:pt x="16165612" y="4191131"/>
                  <a:pt x="16173537" y="4191767"/>
                </a:cubicBezTo>
                <a:cubicBezTo>
                  <a:pt x="16191611" y="4193187"/>
                  <a:pt x="16208808" y="4184742"/>
                  <a:pt x="16212413" y="4172765"/>
                </a:cubicBezTo>
                <a:cubicBezTo>
                  <a:pt x="16213334" y="4169594"/>
                  <a:pt x="16213340" y="4169389"/>
                  <a:pt x="16212614" y="4165157"/>
                </a:cubicBezTo>
                <a:cubicBezTo>
                  <a:pt x="16211427" y="4158236"/>
                  <a:pt x="16209888" y="4156138"/>
                  <a:pt x="16200779" y="4149313"/>
                </a:cubicBezTo>
                <a:cubicBezTo>
                  <a:pt x="16197702" y="4147031"/>
                  <a:pt x="16194522" y="4144401"/>
                  <a:pt x="16193687" y="4143567"/>
                </a:cubicBezTo>
                <a:cubicBezTo>
                  <a:pt x="16191964" y="4141826"/>
                  <a:pt x="16188446" y="4136974"/>
                  <a:pt x="16188317" y="4136222"/>
                </a:cubicBezTo>
                <a:cubicBezTo>
                  <a:pt x="16188208" y="4135589"/>
                  <a:pt x="16188860" y="4135355"/>
                  <a:pt x="16195607" y="4133629"/>
                </a:cubicBezTo>
                <a:cubicBezTo>
                  <a:pt x="16211683" y="4129570"/>
                  <a:pt x="16230219" y="4122523"/>
                  <a:pt x="16246249" y="4114400"/>
                </a:cubicBezTo>
                <a:lnTo>
                  <a:pt x="16252014" y="4111457"/>
                </a:lnTo>
                <a:lnTo>
                  <a:pt x="16253648" y="4113865"/>
                </a:lnTo>
                <a:cubicBezTo>
                  <a:pt x="16254525" y="4115180"/>
                  <a:pt x="16259299" y="4121894"/>
                  <a:pt x="16264186" y="4128792"/>
                </a:cubicBezTo>
                <a:cubicBezTo>
                  <a:pt x="16289312" y="4163977"/>
                  <a:pt x="16296248" y="4174513"/>
                  <a:pt x="16298488" y="4180928"/>
                </a:cubicBezTo>
                <a:cubicBezTo>
                  <a:pt x="16301570" y="4189642"/>
                  <a:pt x="16301620" y="4194926"/>
                  <a:pt x="16298872" y="4208101"/>
                </a:cubicBezTo>
                <a:cubicBezTo>
                  <a:pt x="16297956" y="4212492"/>
                  <a:pt x="16297076" y="4217569"/>
                  <a:pt x="16296940" y="4219384"/>
                </a:cubicBezTo>
                <a:cubicBezTo>
                  <a:pt x="16296032" y="4231184"/>
                  <a:pt x="16304632" y="4242168"/>
                  <a:pt x="16316575" y="4244395"/>
                </a:cubicBezTo>
                <a:cubicBezTo>
                  <a:pt x="16329694" y="4246828"/>
                  <a:pt x="16348771" y="4239852"/>
                  <a:pt x="16361308" y="4227972"/>
                </a:cubicBezTo>
                <a:cubicBezTo>
                  <a:pt x="16373891" y="4216124"/>
                  <a:pt x="16377990" y="4203940"/>
                  <a:pt x="16373104" y="4193011"/>
                </a:cubicBezTo>
                <a:cubicBezTo>
                  <a:pt x="16371364" y="4189035"/>
                  <a:pt x="16368988" y="4186103"/>
                  <a:pt x="16365393" y="4183422"/>
                </a:cubicBezTo>
                <a:cubicBezTo>
                  <a:pt x="16361746" y="4180668"/>
                  <a:pt x="16357707" y="4178958"/>
                  <a:pt x="16350787" y="4177295"/>
                </a:cubicBezTo>
                <a:cubicBezTo>
                  <a:pt x="16336813" y="4173909"/>
                  <a:pt x="16330612" y="4170982"/>
                  <a:pt x="16324886" y="4165124"/>
                </a:cubicBezTo>
                <a:cubicBezTo>
                  <a:pt x="16319503" y="4159614"/>
                  <a:pt x="16317363" y="4156154"/>
                  <a:pt x="16299241" y="4123595"/>
                </a:cubicBezTo>
                <a:cubicBezTo>
                  <a:pt x="16286988" y="4101512"/>
                  <a:pt x="16282210" y="4092641"/>
                  <a:pt x="16282387" y="4092244"/>
                </a:cubicBezTo>
                <a:cubicBezTo>
                  <a:pt x="16282471" y="4092026"/>
                  <a:pt x="16284002" y="4090746"/>
                  <a:pt x="16285777" y="4089464"/>
                </a:cubicBezTo>
                <a:cubicBezTo>
                  <a:pt x="16299148" y="4079599"/>
                  <a:pt x="16317088" y="4062191"/>
                  <a:pt x="16328224" y="4048312"/>
                </a:cubicBezTo>
                <a:cubicBezTo>
                  <a:pt x="16329732" y="4046425"/>
                  <a:pt x="16331050" y="4044855"/>
                  <a:pt x="16331129" y="4044841"/>
                </a:cubicBezTo>
                <a:cubicBezTo>
                  <a:pt x="16331209" y="4044828"/>
                  <a:pt x="16331938" y="4045761"/>
                  <a:pt x="16332709" y="4046932"/>
                </a:cubicBezTo>
                <a:cubicBezTo>
                  <a:pt x="16335386" y="4050911"/>
                  <a:pt x="16336115" y="4053025"/>
                  <a:pt x="16338119" y="4062575"/>
                </a:cubicBezTo>
                <a:cubicBezTo>
                  <a:pt x="16340602" y="4074445"/>
                  <a:pt x="16341567" y="4076275"/>
                  <a:pt x="16347185" y="4080075"/>
                </a:cubicBezTo>
                <a:cubicBezTo>
                  <a:pt x="16351235" y="4082801"/>
                  <a:pt x="16354761" y="4083662"/>
                  <a:pt x="16359343" y="4083080"/>
                </a:cubicBezTo>
                <a:cubicBezTo>
                  <a:pt x="16363649" y="4082545"/>
                  <a:pt x="16366966" y="4081244"/>
                  <a:pt x="16370859" y="4078540"/>
                </a:cubicBezTo>
                <a:cubicBezTo>
                  <a:pt x="16384950" y="4068836"/>
                  <a:pt x="16394049" y="4049728"/>
                  <a:pt x="16390103" y="4038109"/>
                </a:cubicBezTo>
                <a:cubicBezTo>
                  <a:pt x="16388812" y="4034381"/>
                  <a:pt x="16386868" y="4031824"/>
                  <a:pt x="16383346" y="4029333"/>
                </a:cubicBezTo>
                <a:cubicBezTo>
                  <a:pt x="16380190" y="4027065"/>
                  <a:pt x="16377136" y="4025879"/>
                  <a:pt x="16374048" y="4025675"/>
                </a:cubicBezTo>
                <a:cubicBezTo>
                  <a:pt x="16373059" y="4025601"/>
                  <a:pt x="16368845" y="4025957"/>
                  <a:pt x="16364659" y="4026471"/>
                </a:cubicBezTo>
                <a:cubicBezTo>
                  <a:pt x="16360473" y="4026985"/>
                  <a:pt x="16355770" y="4027343"/>
                  <a:pt x="16354175" y="4027291"/>
                </a:cubicBezTo>
                <a:cubicBezTo>
                  <a:pt x="16351060" y="4027174"/>
                  <a:pt x="16345884" y="4026188"/>
                  <a:pt x="16345380" y="4025623"/>
                </a:cubicBezTo>
                <a:cubicBezTo>
                  <a:pt x="16345227" y="4025446"/>
                  <a:pt x="16346136" y="4023621"/>
                  <a:pt x="16347452" y="4021563"/>
                </a:cubicBezTo>
                <a:cubicBezTo>
                  <a:pt x="16358269" y="4004400"/>
                  <a:pt x="16366870" y="3985947"/>
                  <a:pt x="16374359" y="3963858"/>
                </a:cubicBezTo>
                <a:lnTo>
                  <a:pt x="16375420" y="3960785"/>
                </a:lnTo>
                <a:lnTo>
                  <a:pt x="16391970" y="3963525"/>
                </a:lnTo>
                <a:cubicBezTo>
                  <a:pt x="16420179" y="3968257"/>
                  <a:pt x="16441186" y="3972065"/>
                  <a:pt x="16447512" y="3973586"/>
                </a:cubicBezTo>
                <a:cubicBezTo>
                  <a:pt x="16456005" y="3975631"/>
                  <a:pt x="16462287" y="3978788"/>
                  <a:pt x="16467104" y="3983378"/>
                </a:cubicBezTo>
                <a:cubicBezTo>
                  <a:pt x="16470423" y="3986595"/>
                  <a:pt x="16473052" y="3990053"/>
                  <a:pt x="16477989" y="3997716"/>
                </a:cubicBezTo>
                <a:cubicBezTo>
                  <a:pt x="16485046" y="4008720"/>
                  <a:pt x="16490188" y="4012358"/>
                  <a:pt x="16499889" y="4013137"/>
                </a:cubicBezTo>
                <a:cubicBezTo>
                  <a:pt x="16509833" y="4013916"/>
                  <a:pt x="16519192" y="4007955"/>
                  <a:pt x="16525841" y="3996636"/>
                </a:cubicBezTo>
                <a:cubicBezTo>
                  <a:pt x="16531757" y="3986502"/>
                  <a:pt x="16535007" y="3974829"/>
                  <a:pt x="16535066" y="3963541"/>
                </a:cubicBezTo>
                <a:cubicBezTo>
                  <a:pt x="16535056" y="3958738"/>
                  <a:pt x="16533537" y="3949879"/>
                  <a:pt x="16532077" y="3946343"/>
                </a:cubicBezTo>
                <a:cubicBezTo>
                  <a:pt x="16528540" y="3937829"/>
                  <a:pt x="16521397" y="3932255"/>
                  <a:pt x="16512619" y="3931154"/>
                </a:cubicBezTo>
                <a:cubicBezTo>
                  <a:pt x="16505590" y="3930283"/>
                  <a:pt x="16501255" y="3931596"/>
                  <a:pt x="16490690" y="3937886"/>
                </a:cubicBezTo>
                <a:cubicBezTo>
                  <a:pt x="16481086" y="3943604"/>
                  <a:pt x="16478816" y="3944604"/>
                  <a:pt x="16472614" y="3945953"/>
                </a:cubicBezTo>
                <a:cubicBezTo>
                  <a:pt x="16464331" y="3947739"/>
                  <a:pt x="16459211" y="3947314"/>
                  <a:pt x="16446206" y="3943885"/>
                </a:cubicBezTo>
                <a:cubicBezTo>
                  <a:pt x="16436821" y="3941382"/>
                  <a:pt x="16384231" y="3926459"/>
                  <a:pt x="16383602" y="3926118"/>
                </a:cubicBezTo>
                <a:cubicBezTo>
                  <a:pt x="16383510" y="3926053"/>
                  <a:pt x="16383813" y="3923314"/>
                  <a:pt x="16384273" y="3920059"/>
                </a:cubicBezTo>
                <a:cubicBezTo>
                  <a:pt x="16387018" y="3900453"/>
                  <a:pt x="16387309" y="3876748"/>
                  <a:pt x="16385002" y="3857356"/>
                </a:cubicBezTo>
                <a:cubicBezTo>
                  <a:pt x="16384288" y="3851290"/>
                  <a:pt x="16383947" y="3851674"/>
                  <a:pt x="16388768" y="3852965"/>
                </a:cubicBezTo>
                <a:cubicBezTo>
                  <a:pt x="16392737" y="3854035"/>
                  <a:pt x="16394879" y="3855133"/>
                  <a:pt x="16401642" y="3859674"/>
                </a:cubicBezTo>
                <a:cubicBezTo>
                  <a:pt x="16404997" y="3861908"/>
                  <a:pt x="16408801" y="3864146"/>
                  <a:pt x="16410069" y="3864662"/>
                </a:cubicBezTo>
                <a:cubicBezTo>
                  <a:pt x="16417742" y="3867621"/>
                  <a:pt x="16426146" y="3864878"/>
                  <a:pt x="16431034" y="3857769"/>
                </a:cubicBezTo>
                <a:cubicBezTo>
                  <a:pt x="16438798" y="3846544"/>
                  <a:pt x="16436930" y="3823780"/>
                  <a:pt x="16427194" y="3811158"/>
                </a:cubicBezTo>
                <a:cubicBezTo>
                  <a:pt x="16424785" y="3808029"/>
                  <a:pt x="16420145" y="3804712"/>
                  <a:pt x="16416928" y="3803757"/>
                </a:cubicBezTo>
                <a:cubicBezTo>
                  <a:pt x="16413632" y="3802816"/>
                  <a:pt x="16409734" y="3802874"/>
                  <a:pt x="16406263" y="3803998"/>
                </a:cubicBezTo>
                <a:cubicBezTo>
                  <a:pt x="16401481" y="3805551"/>
                  <a:pt x="16399228" y="3807607"/>
                  <a:pt x="16392713" y="3816378"/>
                </a:cubicBezTo>
                <a:cubicBezTo>
                  <a:pt x="16390661" y="3819132"/>
                  <a:pt x="16388208" y="3822158"/>
                  <a:pt x="16387302" y="3823047"/>
                </a:cubicBezTo>
                <a:cubicBezTo>
                  <a:pt x="16385660" y="3824631"/>
                  <a:pt x="16381314" y="3827778"/>
                  <a:pt x="16380563" y="3827907"/>
                </a:cubicBezTo>
                <a:cubicBezTo>
                  <a:pt x="16380128" y="3827982"/>
                  <a:pt x="16379760" y="3826783"/>
                  <a:pt x="16377845" y="3819416"/>
                </a:cubicBezTo>
                <a:cubicBezTo>
                  <a:pt x="16375278" y="3809433"/>
                  <a:pt x="16371105" y="3797201"/>
                  <a:pt x="16366742" y="3786712"/>
                </a:cubicBezTo>
                <a:cubicBezTo>
                  <a:pt x="16364520" y="3781353"/>
                  <a:pt x="16359517" y="3770688"/>
                  <a:pt x="16357860" y="3767674"/>
                </a:cubicBezTo>
                <a:lnTo>
                  <a:pt x="16357035" y="3766187"/>
                </a:lnTo>
                <a:lnTo>
                  <a:pt x="16362150" y="3762542"/>
                </a:lnTo>
                <a:cubicBezTo>
                  <a:pt x="16371755" y="3755643"/>
                  <a:pt x="16390861" y="3742188"/>
                  <a:pt x="16399409" y="3736244"/>
                </a:cubicBezTo>
                <a:cubicBezTo>
                  <a:pt x="16415564" y="3725046"/>
                  <a:pt x="16421359" y="3721569"/>
                  <a:pt x="16426557" y="3720067"/>
                </a:cubicBezTo>
                <a:cubicBezTo>
                  <a:pt x="16427841" y="3719724"/>
                  <a:pt x="16429507" y="3719235"/>
                  <a:pt x="16430239" y="3718987"/>
                </a:cubicBezTo>
                <a:cubicBezTo>
                  <a:pt x="16432326" y="3718344"/>
                  <a:pt x="16439199" y="3718062"/>
                  <a:pt x="16442894" y="3718487"/>
                </a:cubicBezTo>
                <a:cubicBezTo>
                  <a:pt x="16444763" y="3718696"/>
                  <a:pt x="16449431" y="3719564"/>
                  <a:pt x="16453273" y="3720372"/>
                </a:cubicBezTo>
                <a:cubicBezTo>
                  <a:pt x="16457123" y="3721218"/>
                  <a:pt x="16461618" y="3722035"/>
                  <a:pt x="16463309" y="3722152"/>
                </a:cubicBezTo>
                <a:cubicBezTo>
                  <a:pt x="16471775" y="3722859"/>
                  <a:pt x="16479218" y="3719262"/>
                  <a:pt x="16484441" y="3711974"/>
                </a:cubicBezTo>
                <a:cubicBezTo>
                  <a:pt x="16488780" y="3705937"/>
                  <a:pt x="16490041" y="3699044"/>
                  <a:pt x="16488508" y="3690105"/>
                </a:cubicBezTo>
                <a:cubicBezTo>
                  <a:pt x="16485735" y="3673928"/>
                  <a:pt x="16475415" y="3657905"/>
                  <a:pt x="16462302" y="3649324"/>
                </a:cubicBezTo>
                <a:cubicBezTo>
                  <a:pt x="16454837" y="3644497"/>
                  <a:pt x="16447891" y="3642919"/>
                  <a:pt x="16441058" y="3644620"/>
                </a:cubicBezTo>
                <a:cubicBezTo>
                  <a:pt x="16435398" y="3646038"/>
                  <a:pt x="16429712" y="3650148"/>
                  <a:pt x="16426530" y="3655091"/>
                </a:cubicBezTo>
                <a:cubicBezTo>
                  <a:pt x="16424250" y="3658657"/>
                  <a:pt x="16423332" y="3661136"/>
                  <a:pt x="16420942" y="3670462"/>
                </a:cubicBezTo>
                <a:cubicBezTo>
                  <a:pt x="16418285" y="3680852"/>
                  <a:pt x="16416903" y="3684183"/>
                  <a:pt x="16413030" y="3689611"/>
                </a:cubicBezTo>
                <a:cubicBezTo>
                  <a:pt x="16407911" y="3696799"/>
                  <a:pt x="16404651" y="3699150"/>
                  <a:pt x="16383670" y="3710931"/>
                </a:cubicBezTo>
                <a:cubicBezTo>
                  <a:pt x="16367518" y="3720011"/>
                  <a:pt x="16339102" y="3735673"/>
                  <a:pt x="16338666" y="3735747"/>
                </a:cubicBezTo>
                <a:cubicBezTo>
                  <a:pt x="16338469" y="3735781"/>
                  <a:pt x="16337414" y="3734618"/>
                  <a:pt x="16336360" y="3733211"/>
                </a:cubicBezTo>
                <a:cubicBezTo>
                  <a:pt x="16325379" y="3718320"/>
                  <a:pt x="16310595" y="3702614"/>
                  <a:pt x="16296470" y="3690745"/>
                </a:cubicBezTo>
                <a:cubicBezTo>
                  <a:pt x="16293655" y="3688337"/>
                  <a:pt x="16290801" y="3685936"/>
                  <a:pt x="16290178" y="3685391"/>
                </a:cubicBezTo>
                <a:lnTo>
                  <a:pt x="16289032" y="3684407"/>
                </a:lnTo>
                <a:lnTo>
                  <a:pt x="16290749" y="3683258"/>
                </a:lnTo>
                <a:cubicBezTo>
                  <a:pt x="16293787" y="3681271"/>
                  <a:pt x="16297252" y="3680107"/>
                  <a:pt x="16305048" y="3678567"/>
                </a:cubicBezTo>
                <a:cubicBezTo>
                  <a:pt x="16313635" y="3676891"/>
                  <a:pt x="16316368" y="3675974"/>
                  <a:pt x="16318900" y="3674115"/>
                </a:cubicBezTo>
                <a:cubicBezTo>
                  <a:pt x="16322797" y="3671207"/>
                  <a:pt x="16325935" y="3665051"/>
                  <a:pt x="16326076" y="3659938"/>
                </a:cubicBezTo>
                <a:cubicBezTo>
                  <a:pt x="16326499" y="3647447"/>
                  <a:pt x="16311555" y="3631525"/>
                  <a:pt x="16294996" y="3626832"/>
                </a:cubicBezTo>
                <a:cubicBezTo>
                  <a:pt x="16289771" y="3625326"/>
                  <a:pt x="16287133" y="3625127"/>
                  <a:pt x="16282986" y="3625878"/>
                </a:cubicBezTo>
                <a:cubicBezTo>
                  <a:pt x="16277536" y="3626853"/>
                  <a:pt x="16273119" y="3630298"/>
                  <a:pt x="16270367" y="3635615"/>
                </a:cubicBezTo>
                <a:cubicBezTo>
                  <a:pt x="16268296" y="3639675"/>
                  <a:pt x="16268110" y="3642394"/>
                  <a:pt x="16269248" y="3651644"/>
                </a:cubicBezTo>
                <a:cubicBezTo>
                  <a:pt x="16269783" y="3655950"/>
                  <a:pt x="16270194" y="3660725"/>
                  <a:pt x="16270135" y="3662282"/>
                </a:cubicBezTo>
                <a:cubicBezTo>
                  <a:pt x="16270018" y="3665152"/>
                  <a:pt x="16269281" y="3669879"/>
                  <a:pt x="16268886" y="3669947"/>
                </a:cubicBezTo>
                <a:cubicBezTo>
                  <a:pt x="16268766" y="3669967"/>
                  <a:pt x="16266505" y="3668645"/>
                  <a:pt x="16263865" y="3667021"/>
                </a:cubicBezTo>
                <a:cubicBezTo>
                  <a:pt x="16247221" y="3656847"/>
                  <a:pt x="16230443" y="3648974"/>
                  <a:pt x="16211632" y="3642550"/>
                </a:cubicBezTo>
                <a:cubicBezTo>
                  <a:pt x="16206743" y="3640864"/>
                  <a:pt x="16205460" y="3640270"/>
                  <a:pt x="16205570" y="3639722"/>
                </a:cubicBezTo>
                <a:cubicBezTo>
                  <a:pt x="16205667" y="3639339"/>
                  <a:pt x="16206694" y="3633219"/>
                  <a:pt x="16207907" y="3626049"/>
                </a:cubicBezTo>
                <a:cubicBezTo>
                  <a:pt x="16214113" y="3589115"/>
                  <a:pt x="16217777" y="3570124"/>
                  <a:pt x="16219765" y="3564857"/>
                </a:cubicBezTo>
                <a:cubicBezTo>
                  <a:pt x="16222253" y="3558242"/>
                  <a:pt x="16226146" y="3552689"/>
                  <a:pt x="16231205" y="3548483"/>
                </a:cubicBezTo>
                <a:cubicBezTo>
                  <a:pt x="16232670" y="3547295"/>
                  <a:pt x="16236708" y="3544485"/>
                  <a:pt x="16240108" y="3542233"/>
                </a:cubicBezTo>
                <a:cubicBezTo>
                  <a:pt x="16248388" y="3536864"/>
                  <a:pt x="16250595" y="3535020"/>
                  <a:pt x="16253256" y="3531307"/>
                </a:cubicBezTo>
                <a:cubicBezTo>
                  <a:pt x="16256795" y="3526303"/>
                  <a:pt x="16258131" y="3520089"/>
                  <a:pt x="16257019" y="3513602"/>
                </a:cubicBezTo>
                <a:cubicBezTo>
                  <a:pt x="16256062" y="3508025"/>
                  <a:pt x="16253448" y="3503466"/>
                  <a:pt x="16248631" y="3498876"/>
                </a:cubicBezTo>
                <a:cubicBezTo>
                  <a:pt x="16241794" y="3492476"/>
                  <a:pt x="16228837" y="3486473"/>
                  <a:pt x="16218223" y="3484873"/>
                </a:cubicBezTo>
                <a:cubicBezTo>
                  <a:pt x="16210532" y="3483708"/>
                  <a:pt x="16207801" y="3483688"/>
                  <a:pt x="16200333" y="3484765"/>
                </a:cubicBezTo>
                <a:cubicBezTo>
                  <a:pt x="16194129" y="3485625"/>
                  <a:pt x="16193036" y="3485894"/>
                  <a:pt x="16190160" y="3487161"/>
                </a:cubicBezTo>
                <a:cubicBezTo>
                  <a:pt x="16185275" y="3489301"/>
                  <a:pt x="16182626" y="3491425"/>
                  <a:pt x="16179776" y="3495455"/>
                </a:cubicBezTo>
                <a:cubicBezTo>
                  <a:pt x="16177809" y="3498235"/>
                  <a:pt x="16177051" y="3499749"/>
                  <a:pt x="16176240" y="3502616"/>
                </a:cubicBezTo>
                <a:cubicBezTo>
                  <a:pt x="16174872" y="3507452"/>
                  <a:pt x="16174810" y="3509946"/>
                  <a:pt x="16175909" y="3514928"/>
                </a:cubicBezTo>
                <a:cubicBezTo>
                  <a:pt x="16176899" y="3519278"/>
                  <a:pt x="16177732" y="3521049"/>
                  <a:pt x="16183609" y="3530871"/>
                </a:cubicBezTo>
                <a:cubicBezTo>
                  <a:pt x="16190058" y="3541654"/>
                  <a:pt x="16192087" y="3549449"/>
                  <a:pt x="16190927" y="3559542"/>
                </a:cubicBezTo>
                <a:cubicBezTo>
                  <a:pt x="16190306" y="3565185"/>
                  <a:pt x="16187799" y="3574776"/>
                  <a:pt x="16178432" y="3607284"/>
                </a:cubicBezTo>
                <a:cubicBezTo>
                  <a:pt x="16176205" y="3614954"/>
                  <a:pt x="16173681" y="3623733"/>
                  <a:pt x="16172792" y="3626858"/>
                </a:cubicBezTo>
                <a:lnTo>
                  <a:pt x="16171195" y="3632506"/>
                </a:lnTo>
                <a:lnTo>
                  <a:pt x="16167512" y="3631916"/>
                </a:lnTo>
                <a:cubicBezTo>
                  <a:pt x="16148843" y="3628928"/>
                  <a:pt x="16125952" y="3628375"/>
                  <a:pt x="16104971" y="3630425"/>
                </a:cubicBezTo>
                <a:lnTo>
                  <a:pt x="16098121" y="3631070"/>
                </a:lnTo>
                <a:lnTo>
                  <a:pt x="16098690" y="3628693"/>
                </a:lnTo>
                <a:cubicBezTo>
                  <a:pt x="16099777" y="3624354"/>
                  <a:pt x="16101078" y="3621728"/>
                  <a:pt x="16105126" y="3615660"/>
                </a:cubicBezTo>
                <a:cubicBezTo>
                  <a:pt x="16111263" y="3606343"/>
                  <a:pt x="16112377" y="3603098"/>
                  <a:pt x="16111393" y="3597363"/>
                </a:cubicBezTo>
                <a:cubicBezTo>
                  <a:pt x="16110478" y="3592023"/>
                  <a:pt x="16107847" y="3588078"/>
                  <a:pt x="16103076" y="3584946"/>
                </a:cubicBezTo>
                <a:cubicBezTo>
                  <a:pt x="16096565" y="3580688"/>
                  <a:pt x="16087258" y="3579352"/>
                  <a:pt x="16076652" y="3581130"/>
                </a:cubicBezTo>
                <a:cubicBezTo>
                  <a:pt x="16066285" y="3582867"/>
                  <a:pt x="16057947" y="3587188"/>
                  <a:pt x="16053246" y="3593246"/>
                </a:cubicBezTo>
                <a:cubicBezTo>
                  <a:pt x="16049587" y="3598026"/>
                  <a:pt x="16048542" y="3602847"/>
                  <a:pt x="16049961" y="3608751"/>
                </a:cubicBezTo>
                <a:cubicBezTo>
                  <a:pt x="16051220" y="3614194"/>
                  <a:pt x="16053415" y="3616790"/>
                  <a:pt x="16062339" y="3623484"/>
                </a:cubicBezTo>
                <a:cubicBezTo>
                  <a:pt x="16065099" y="3625577"/>
                  <a:pt x="16068338" y="3628319"/>
                  <a:pt x="16069538" y="3629620"/>
                </a:cubicBezTo>
                <a:cubicBezTo>
                  <a:pt x="16071601" y="3631913"/>
                  <a:pt x="16073698" y="3634891"/>
                  <a:pt x="16073470" y="3635216"/>
                </a:cubicBezTo>
                <a:cubicBezTo>
                  <a:pt x="16073403" y="3635308"/>
                  <a:pt x="16070723" y="3636053"/>
                  <a:pt x="16067488" y="3636893"/>
                </a:cubicBezTo>
                <a:cubicBezTo>
                  <a:pt x="16048400" y="3641672"/>
                  <a:pt x="16029086" y="3648932"/>
                  <a:pt x="16012498" y="3657599"/>
                </a:cubicBezTo>
                <a:cubicBezTo>
                  <a:pt x="16010254" y="3658757"/>
                  <a:pt x="16008372" y="3659650"/>
                  <a:pt x="16008319" y="3659578"/>
                </a:cubicBezTo>
                <a:cubicBezTo>
                  <a:pt x="16008040" y="3659381"/>
                  <a:pt x="15989879" y="3633710"/>
                  <a:pt x="15983178" y="3624070"/>
                </a:cubicBezTo>
                <a:cubicBezTo>
                  <a:pt x="15966623" y="3600403"/>
                  <a:pt x="15964208" y="3596054"/>
                  <a:pt x="15962730" y="3587431"/>
                </a:cubicBezTo>
                <a:cubicBezTo>
                  <a:pt x="15961658" y="3581182"/>
                  <a:pt x="15962000" y="3576767"/>
                  <a:pt x="15964532" y="3565177"/>
                </a:cubicBezTo>
                <a:cubicBezTo>
                  <a:pt x="15966372" y="3556678"/>
                  <a:pt x="15966532" y="3554289"/>
                  <a:pt x="15965746" y="3549701"/>
                </a:cubicBezTo>
                <a:cubicBezTo>
                  <a:pt x="15965217" y="3546616"/>
                  <a:pt x="15964815" y="3545463"/>
                  <a:pt x="15963485" y="3543167"/>
                </a:cubicBezTo>
                <a:cubicBezTo>
                  <a:pt x="15956370" y="3530870"/>
                  <a:pt x="15943060" y="3527086"/>
                  <a:pt x="15926265" y="3532652"/>
                </a:cubicBezTo>
                <a:cubicBezTo>
                  <a:pt x="15912434" y="3537222"/>
                  <a:pt x="15900792" y="3545774"/>
                  <a:pt x="15893508" y="3556713"/>
                </a:cubicBezTo>
                <a:cubicBezTo>
                  <a:pt x="15890626" y="3561034"/>
                  <a:pt x="15889241" y="3564121"/>
                  <a:pt x="15888351" y="3568183"/>
                </a:cubicBezTo>
                <a:cubicBezTo>
                  <a:pt x="15885807" y="3579938"/>
                  <a:pt x="15893410" y="3591988"/>
                  <a:pt x="15905763" y="3595896"/>
                </a:cubicBezTo>
                <a:cubicBezTo>
                  <a:pt x="15907909" y="3596546"/>
                  <a:pt x="15912315" y="3597786"/>
                  <a:pt x="15915591" y="3598608"/>
                </a:cubicBezTo>
                <a:cubicBezTo>
                  <a:pt x="15923417" y="3600564"/>
                  <a:pt x="15927693" y="3602233"/>
                  <a:pt x="15931822" y="3604945"/>
                </a:cubicBezTo>
                <a:cubicBezTo>
                  <a:pt x="15940397" y="3610559"/>
                  <a:pt x="15943491" y="3614833"/>
                  <a:pt x="15959118" y="3643056"/>
                </a:cubicBezTo>
                <a:cubicBezTo>
                  <a:pt x="15960242" y="3645102"/>
                  <a:pt x="15962890" y="3649860"/>
                  <a:pt x="15965005" y="3653650"/>
                </a:cubicBezTo>
                <a:cubicBezTo>
                  <a:pt x="15967121" y="3657440"/>
                  <a:pt x="15971026" y="3664547"/>
                  <a:pt x="15973741" y="3669456"/>
                </a:cubicBezTo>
                <a:lnTo>
                  <a:pt x="15978657" y="3678425"/>
                </a:lnTo>
                <a:lnTo>
                  <a:pt x="15975660" y="3680649"/>
                </a:lnTo>
                <a:cubicBezTo>
                  <a:pt x="15960942" y="3691682"/>
                  <a:pt x="15944675" y="3707215"/>
                  <a:pt x="15933020" y="3721387"/>
                </a:cubicBezTo>
                <a:cubicBezTo>
                  <a:pt x="15929681" y="3725420"/>
                  <a:pt x="15929293" y="3725772"/>
                  <a:pt x="15928710" y="3725220"/>
                </a:cubicBezTo>
                <a:cubicBezTo>
                  <a:pt x="15927253" y="3723841"/>
                  <a:pt x="15925760" y="3719171"/>
                  <a:pt x="15923959" y="3710563"/>
                </a:cubicBezTo>
                <a:cubicBezTo>
                  <a:pt x="15922979" y="3705804"/>
                  <a:pt x="15921830" y="3701238"/>
                  <a:pt x="15921443" y="3700409"/>
                </a:cubicBezTo>
                <a:cubicBezTo>
                  <a:pt x="15920026" y="3697598"/>
                  <a:pt x="15918003" y="3695299"/>
                  <a:pt x="15915237" y="3693412"/>
                </a:cubicBezTo>
                <a:cubicBezTo>
                  <a:pt x="15907772" y="3688340"/>
                  <a:pt x="15899273" y="3689105"/>
                  <a:pt x="15890306" y="3695691"/>
                </a:cubicBezTo>
                <a:cubicBezTo>
                  <a:pt x="15876738" y="3705590"/>
                  <a:pt x="15868222" y="3724069"/>
                  <a:pt x="15872048" y="3735220"/>
                </a:cubicBezTo>
                <a:cubicBezTo>
                  <a:pt x="15874289" y="3741880"/>
                  <a:pt x="15880884" y="3747100"/>
                  <a:pt x="15887825" y="3747702"/>
                </a:cubicBezTo>
                <a:cubicBezTo>
                  <a:pt x="15889310" y="3747814"/>
                  <a:pt x="15893459" y="3747550"/>
                  <a:pt x="15898079" y="3746961"/>
                </a:cubicBezTo>
                <a:cubicBezTo>
                  <a:pt x="15905298" y="3746090"/>
                  <a:pt x="15909348" y="3745966"/>
                  <a:pt x="15912471" y="3746611"/>
                </a:cubicBezTo>
                <a:cubicBezTo>
                  <a:pt x="15913184" y="3746733"/>
                  <a:pt x="15913825" y="3746908"/>
                  <a:pt x="15913871" y="3746941"/>
                </a:cubicBezTo>
                <a:cubicBezTo>
                  <a:pt x="15913957" y="3746967"/>
                  <a:pt x="15912177" y="3750122"/>
                  <a:pt x="15909893" y="3753893"/>
                </a:cubicBezTo>
                <a:cubicBezTo>
                  <a:pt x="15899977" y="3770372"/>
                  <a:pt x="15891665" y="3788613"/>
                  <a:pt x="15885493" y="3807464"/>
                </a:cubicBezTo>
                <a:cubicBezTo>
                  <a:pt x="15884505" y="3810483"/>
                  <a:pt x="15883626" y="3812954"/>
                  <a:pt x="15883546" y="3812968"/>
                </a:cubicBezTo>
                <a:cubicBezTo>
                  <a:pt x="15882993" y="3813063"/>
                  <a:pt x="15838947" y="3805470"/>
                  <a:pt x="15827247" y="3803241"/>
                </a:cubicBezTo>
                <a:cubicBezTo>
                  <a:pt x="15809242" y="3799855"/>
                  <a:pt x="15803547" y="3797737"/>
                  <a:pt x="15797122" y="3792080"/>
                </a:cubicBezTo>
                <a:cubicBezTo>
                  <a:pt x="15793426" y="3788805"/>
                  <a:pt x="15791256" y="3786123"/>
                  <a:pt x="15786113" y="3778211"/>
                </a:cubicBezTo>
                <a:cubicBezTo>
                  <a:pt x="15783788" y="3774619"/>
                  <a:pt x="15781092" y="3770766"/>
                  <a:pt x="15780170" y="3769662"/>
                </a:cubicBezTo>
                <a:cubicBezTo>
                  <a:pt x="15777821" y="3766889"/>
                  <a:pt x="15772977" y="3763567"/>
                  <a:pt x="15769786" y="3762526"/>
                </a:cubicBezTo>
                <a:cubicBezTo>
                  <a:pt x="15764309" y="3760737"/>
                  <a:pt x="15757312" y="3761000"/>
                  <a:pt x="15752474" y="3763174"/>
                </a:cubicBezTo>
                <a:cubicBezTo>
                  <a:pt x="15739993" y="3768733"/>
                  <a:pt x="15729939" y="3786784"/>
                  <a:pt x="15728284" y="3806570"/>
                </a:cubicBezTo>
                <a:cubicBezTo>
                  <a:pt x="15727933" y="3810701"/>
                  <a:pt x="15728000" y="3812278"/>
                  <a:pt x="15728845" y="3818159"/>
                </a:cubicBezTo>
                <a:cubicBezTo>
                  <a:pt x="15729972" y="3826149"/>
                  <a:pt x="15731041" y="3829304"/>
                  <a:pt x="15734116" y="3833704"/>
                </a:cubicBezTo>
                <a:cubicBezTo>
                  <a:pt x="15737822" y="3838931"/>
                  <a:pt x="15744931" y="3842883"/>
                  <a:pt x="15751795" y="3843498"/>
                </a:cubicBezTo>
                <a:cubicBezTo>
                  <a:pt x="15755061" y="3843792"/>
                  <a:pt x="15760663" y="3842751"/>
                  <a:pt x="15764105" y="3841224"/>
                </a:cubicBezTo>
                <a:cubicBezTo>
                  <a:pt x="15765693" y="3840504"/>
                  <a:pt x="15769521" y="3838382"/>
                  <a:pt x="15772699" y="3836493"/>
                </a:cubicBezTo>
                <a:cubicBezTo>
                  <a:pt x="15784650" y="3829273"/>
                  <a:pt x="15790861" y="3827272"/>
                  <a:pt x="15800065" y="3827526"/>
                </a:cubicBezTo>
                <a:cubicBezTo>
                  <a:pt x="15806939" y="3827732"/>
                  <a:pt x="15813147" y="3829273"/>
                  <a:pt x="15850526" y="3840005"/>
                </a:cubicBezTo>
                <a:cubicBezTo>
                  <a:pt x="15858188" y="3842192"/>
                  <a:pt x="15867053" y="3844744"/>
                  <a:pt x="15870302" y="3845653"/>
                </a:cubicBezTo>
                <a:lnTo>
                  <a:pt x="15876122" y="3847301"/>
                </a:lnTo>
                <a:lnTo>
                  <a:pt x="15875750" y="3849645"/>
                </a:lnTo>
                <a:cubicBezTo>
                  <a:pt x="15872985" y="3866527"/>
                  <a:pt x="15872497" y="3890266"/>
                  <a:pt x="15874488" y="3911137"/>
                </a:cubicBezTo>
                <a:cubicBezTo>
                  <a:pt x="15874856" y="3915186"/>
                  <a:pt x="15874920" y="3917455"/>
                  <a:pt x="15874643" y="3917502"/>
                </a:cubicBezTo>
                <a:cubicBezTo>
                  <a:pt x="15873179" y="3917753"/>
                  <a:pt x="15866951" y="3914668"/>
                  <a:pt x="15861400" y="3911020"/>
                </a:cubicBezTo>
                <a:cubicBezTo>
                  <a:pt x="15851699" y="3904540"/>
                  <a:pt x="15849016" y="3903615"/>
                  <a:pt x="15843236" y="3904566"/>
                </a:cubicBezTo>
                <a:cubicBezTo>
                  <a:pt x="15837423" y="3905563"/>
                  <a:pt x="15834089" y="3907722"/>
                  <a:pt x="15830754" y="3912732"/>
                </a:cubicBezTo>
                <a:cubicBezTo>
                  <a:pt x="15828553" y="3916041"/>
                  <a:pt x="15827413" y="3919127"/>
                  <a:pt x="15826684" y="3923893"/>
                </a:cubicBezTo>
                <a:cubicBezTo>
                  <a:pt x="15824073" y="3940953"/>
                  <a:pt x="15831611" y="3960465"/>
                  <a:pt x="15842756" y="3965395"/>
                </a:cubicBezTo>
                <a:cubicBezTo>
                  <a:pt x="15846457" y="3967040"/>
                  <a:pt x="15848780" y="3967293"/>
                  <a:pt x="15853091" y="3966554"/>
                </a:cubicBezTo>
                <a:cubicBezTo>
                  <a:pt x="15859339" y="3965482"/>
                  <a:pt x="15862153" y="3963371"/>
                  <a:pt x="15868019" y="3955322"/>
                </a:cubicBezTo>
                <a:cubicBezTo>
                  <a:pt x="15872371" y="3949364"/>
                  <a:pt x="15874687" y="3946728"/>
                  <a:pt x="15877468" y="3944663"/>
                </a:cubicBezTo>
                <a:lnTo>
                  <a:pt x="15879564" y="3943123"/>
                </a:lnTo>
                <a:lnTo>
                  <a:pt x="15880122" y="3945185"/>
                </a:lnTo>
                <a:cubicBezTo>
                  <a:pt x="15880430" y="3946273"/>
                  <a:pt x="15881472" y="3950206"/>
                  <a:pt x="15882458" y="3953823"/>
                </a:cubicBezTo>
                <a:cubicBezTo>
                  <a:pt x="15886849" y="3970171"/>
                  <a:pt x="15894106" y="3988754"/>
                  <a:pt x="15901987" y="4003852"/>
                </a:cubicBezTo>
                <a:cubicBezTo>
                  <a:pt x="15903504" y="4006767"/>
                  <a:pt x="15904796" y="4009314"/>
                  <a:pt x="15904830" y="4009512"/>
                </a:cubicBezTo>
                <a:cubicBezTo>
                  <a:pt x="15904871" y="4009749"/>
                  <a:pt x="15902393" y="4011681"/>
                  <a:pt x="15899382" y="4013826"/>
                </a:cubicBezTo>
                <a:cubicBezTo>
                  <a:pt x="15846726" y="4051232"/>
                  <a:pt x="15844332" y="4052701"/>
                  <a:pt x="15833773" y="4054512"/>
                </a:cubicBezTo>
                <a:cubicBezTo>
                  <a:pt x="15826932" y="4055685"/>
                  <a:pt x="15823718" y="4055462"/>
                  <a:pt x="15812816" y="4053138"/>
                </a:cubicBezTo>
                <a:cubicBezTo>
                  <a:pt x="15798824" y="4050122"/>
                  <a:pt x="15794018" y="4050579"/>
                  <a:pt x="15787121" y="4055467"/>
                </a:cubicBezTo>
                <a:cubicBezTo>
                  <a:pt x="15780881" y="4059916"/>
                  <a:pt x="15777434" y="4065922"/>
                  <a:pt x="15776540" y="4073770"/>
                </a:cubicBezTo>
                <a:cubicBezTo>
                  <a:pt x="15776041" y="4078457"/>
                  <a:pt x="15777791" y="4088661"/>
                  <a:pt x="15780080" y="4094417"/>
                </a:cubicBezTo>
                <a:cubicBezTo>
                  <a:pt x="15786881" y="4111287"/>
                  <a:pt x="15800020" y="4124995"/>
                  <a:pt x="15812667" y="4128485"/>
                </a:cubicBezTo>
                <a:cubicBezTo>
                  <a:pt x="15816677" y="4129548"/>
                  <a:pt x="15819435" y="4129727"/>
                  <a:pt x="15823073" y="4129103"/>
                </a:cubicBezTo>
                <a:cubicBezTo>
                  <a:pt x="15830073" y="4127903"/>
                  <a:pt x="15837153" y="4122658"/>
                  <a:pt x="15840368" y="4116244"/>
                </a:cubicBezTo>
                <a:cubicBezTo>
                  <a:pt x="15841970" y="4112997"/>
                  <a:pt x="15842795" y="4110454"/>
                  <a:pt x="15844841" y="4102204"/>
                </a:cubicBezTo>
                <a:cubicBezTo>
                  <a:pt x="15846803" y="4094417"/>
                  <a:pt x="15847910" y="4091377"/>
                  <a:pt x="15850213" y="4087237"/>
                </a:cubicBezTo>
                <a:cubicBezTo>
                  <a:pt x="15853627" y="4081033"/>
                  <a:pt x="15858913" y="4076014"/>
                  <a:pt x="15867360" y="4070902"/>
                </a:cubicBezTo>
                <a:cubicBezTo>
                  <a:pt x="15872708" y="4067664"/>
                  <a:pt x="15882905" y="4061844"/>
                  <a:pt x="15890497" y="4057692"/>
                </a:cubicBezTo>
                <a:cubicBezTo>
                  <a:pt x="15894327" y="4055570"/>
                  <a:pt x="15901952" y="4051372"/>
                  <a:pt x="15917084" y="4042996"/>
                </a:cubicBezTo>
                <a:cubicBezTo>
                  <a:pt x="15920650" y="4041000"/>
                  <a:pt x="15923803" y="4039441"/>
                  <a:pt x="15924054" y="4039480"/>
                </a:cubicBezTo>
                <a:cubicBezTo>
                  <a:pt x="15924304" y="4039518"/>
                  <a:pt x="15925975" y="4041430"/>
                  <a:pt x="15927708" y="4043698"/>
                </a:cubicBezTo>
                <a:cubicBezTo>
                  <a:pt x="15938287" y="4057438"/>
                  <a:pt x="15952842" y="4072286"/>
                  <a:pt x="15967423" y="4084199"/>
                </a:cubicBezTo>
                <a:lnTo>
                  <a:pt x="15971542" y="4087564"/>
                </a:lnTo>
                <a:lnTo>
                  <a:pt x="15970003" y="4088561"/>
                </a:lnTo>
                <a:cubicBezTo>
                  <a:pt x="15966524" y="4090827"/>
                  <a:pt x="15964364" y="4091523"/>
                  <a:pt x="15955243" y="4093413"/>
                </a:cubicBezTo>
                <a:cubicBezTo>
                  <a:pt x="15943335" y="4095902"/>
                  <a:pt x="15941012" y="4097074"/>
                  <a:pt x="15937547" y="4102269"/>
                </a:cubicBezTo>
                <a:cubicBezTo>
                  <a:pt x="15932530" y="4109806"/>
                  <a:pt x="15933087" y="4117569"/>
                  <a:pt x="15939350" y="4126552"/>
                </a:cubicBezTo>
                <a:cubicBezTo>
                  <a:pt x="15942597" y="4131247"/>
                  <a:pt x="15946215" y="4134779"/>
                  <a:pt x="15951371" y="4138496"/>
                </a:cubicBezTo>
                <a:cubicBezTo>
                  <a:pt x="15960273" y="4144827"/>
                  <a:pt x="15969376" y="4147582"/>
                  <a:pt x="15977008" y="4146274"/>
                </a:cubicBezTo>
                <a:cubicBezTo>
                  <a:pt x="15982228" y="4145379"/>
                  <a:pt x="15985628" y="4143127"/>
                  <a:pt x="15988660" y="4138495"/>
                </a:cubicBezTo>
                <a:cubicBezTo>
                  <a:pt x="15991739" y="4133895"/>
                  <a:pt x="15992483" y="4129208"/>
                  <a:pt x="15991329" y="4122240"/>
                </a:cubicBezTo>
                <a:cubicBezTo>
                  <a:pt x="15990325" y="4116386"/>
                  <a:pt x="15989986" y="4110134"/>
                  <a:pt x="15990476" y="4106589"/>
                </a:cubicBezTo>
                <a:cubicBezTo>
                  <a:pt x="15991178" y="4101420"/>
                  <a:pt x="15991099" y="4101433"/>
                  <a:pt x="15995108" y="4103922"/>
                </a:cubicBezTo>
                <a:cubicBezTo>
                  <a:pt x="16012421" y="4114674"/>
                  <a:pt x="16033721" y="4124458"/>
                  <a:pt x="16051986" y="4130079"/>
                </a:cubicBezTo>
                <a:cubicBezTo>
                  <a:pt x="16055124" y="4131048"/>
                  <a:pt x="16057735" y="4132025"/>
                  <a:pt x="16057775" y="4132263"/>
                </a:cubicBezTo>
                <a:cubicBezTo>
                  <a:pt x="16057863" y="4132777"/>
                  <a:pt x="16054662" y="4152095"/>
                  <a:pt x="16051482" y="4170351"/>
                </a:cubicBezTo>
                <a:cubicBezTo>
                  <a:pt x="16045245" y="4206150"/>
                  <a:pt x="16043805" y="4211527"/>
                  <a:pt x="16038556" y="4218901"/>
                </a:cubicBezTo>
                <a:cubicBezTo>
                  <a:pt x="16034840" y="4224057"/>
                  <a:pt x="16031476" y="4226995"/>
                  <a:pt x="16022847" y="4232465"/>
                </a:cubicBezTo>
                <a:cubicBezTo>
                  <a:pt x="16015172" y="4237323"/>
                  <a:pt x="16012748" y="4239327"/>
                  <a:pt x="16010035" y="4243212"/>
                </a:cubicBezTo>
                <a:cubicBezTo>
                  <a:pt x="16006129" y="4248686"/>
                  <a:pt x="16004935" y="4254062"/>
                  <a:pt x="16006121" y="4260983"/>
                </a:cubicBezTo>
                <a:cubicBezTo>
                  <a:pt x="16007247" y="4267793"/>
                  <a:pt x="16011113" y="4273481"/>
                  <a:pt x="16018104" y="4278634"/>
                </a:cubicBezTo>
                <a:cubicBezTo>
                  <a:pt x="16028720" y="4286422"/>
                  <a:pt x="16042989" y="4290816"/>
                  <a:pt x="16057244" y="4290611"/>
                </a:cubicBezTo>
                <a:cubicBezTo>
                  <a:pt x="16057817" y="4290635"/>
                  <a:pt x="16060955" y="4290178"/>
                  <a:pt x="16064244" y="4289656"/>
                </a:cubicBezTo>
                <a:close/>
                <a:moveTo>
                  <a:pt x="14806669" y="4554828"/>
                </a:moveTo>
                <a:cubicBezTo>
                  <a:pt x="14814377" y="4557670"/>
                  <a:pt x="14826681" y="4555421"/>
                  <a:pt x="14835526" y="4549516"/>
                </a:cubicBezTo>
                <a:cubicBezTo>
                  <a:pt x="14844395" y="4543635"/>
                  <a:pt x="14848150" y="4536667"/>
                  <a:pt x="14846322" y="4529526"/>
                </a:cubicBezTo>
                <a:cubicBezTo>
                  <a:pt x="14845680" y="4526932"/>
                  <a:pt x="14844543" y="4524905"/>
                  <a:pt x="14842641" y="4522904"/>
                </a:cubicBezTo>
                <a:cubicBezTo>
                  <a:pt x="14840714" y="4520853"/>
                  <a:pt x="14838441" y="4519395"/>
                  <a:pt x="14834414" y="4517666"/>
                </a:cubicBezTo>
                <a:cubicBezTo>
                  <a:pt x="14826285" y="4514157"/>
                  <a:pt x="14822827" y="4511736"/>
                  <a:pt x="14819960" y="4507584"/>
                </a:cubicBezTo>
                <a:cubicBezTo>
                  <a:pt x="14817267" y="4503680"/>
                  <a:pt x="14816329" y="4501357"/>
                  <a:pt x="14808719" y="4479713"/>
                </a:cubicBezTo>
                <a:cubicBezTo>
                  <a:pt x="14803580" y="4465035"/>
                  <a:pt x="14801604" y="4459154"/>
                  <a:pt x="14801752" y="4458932"/>
                </a:cubicBezTo>
                <a:cubicBezTo>
                  <a:pt x="14801826" y="4458808"/>
                  <a:pt x="14802889" y="4458191"/>
                  <a:pt x="14804100" y="4457598"/>
                </a:cubicBezTo>
                <a:cubicBezTo>
                  <a:pt x="14813241" y="4453002"/>
                  <a:pt x="14825939" y="4444304"/>
                  <a:pt x="14834142" y="4437039"/>
                </a:cubicBezTo>
                <a:cubicBezTo>
                  <a:pt x="14835254" y="4436051"/>
                  <a:pt x="14836217" y="4435236"/>
                  <a:pt x="14836267" y="4435236"/>
                </a:cubicBezTo>
                <a:cubicBezTo>
                  <a:pt x="14836316" y="4435236"/>
                  <a:pt x="14836662" y="4435878"/>
                  <a:pt x="14837008" y="4436669"/>
                </a:cubicBezTo>
                <a:cubicBezTo>
                  <a:pt x="14838218" y="4439362"/>
                  <a:pt x="14838441" y="4440721"/>
                  <a:pt x="14838664" y="4446726"/>
                </a:cubicBezTo>
                <a:cubicBezTo>
                  <a:pt x="14838935" y="4454188"/>
                  <a:pt x="14839330" y="4455398"/>
                  <a:pt x="14842344" y="4458289"/>
                </a:cubicBezTo>
                <a:cubicBezTo>
                  <a:pt x="14844518" y="4460365"/>
                  <a:pt x="14846569" y="4461255"/>
                  <a:pt x="14849410" y="4461378"/>
                </a:cubicBezTo>
                <a:cubicBezTo>
                  <a:pt x="14852078" y="4461502"/>
                  <a:pt x="14854228" y="4461057"/>
                  <a:pt x="14856871" y="4459822"/>
                </a:cubicBezTo>
                <a:cubicBezTo>
                  <a:pt x="14866433" y="4455399"/>
                  <a:pt x="14873943" y="4444749"/>
                  <a:pt x="14872757" y="4437287"/>
                </a:cubicBezTo>
                <a:cubicBezTo>
                  <a:pt x="14872362" y="4434890"/>
                  <a:pt x="14871448" y="4433135"/>
                  <a:pt x="14869570" y="4431258"/>
                </a:cubicBezTo>
                <a:cubicBezTo>
                  <a:pt x="14867890" y="4429552"/>
                  <a:pt x="14866161" y="4428515"/>
                  <a:pt x="14864308" y="4428070"/>
                </a:cubicBezTo>
                <a:cubicBezTo>
                  <a:pt x="14863715" y="4427922"/>
                  <a:pt x="14861121" y="4427699"/>
                  <a:pt x="14858527" y="4427576"/>
                </a:cubicBezTo>
                <a:cubicBezTo>
                  <a:pt x="14855932" y="4427452"/>
                  <a:pt x="14853042" y="4427181"/>
                  <a:pt x="14852079" y="4426983"/>
                </a:cubicBezTo>
                <a:cubicBezTo>
                  <a:pt x="14850201" y="4426587"/>
                  <a:pt x="14847162" y="4425451"/>
                  <a:pt x="14846915" y="4425056"/>
                </a:cubicBezTo>
                <a:cubicBezTo>
                  <a:pt x="14846841" y="4424932"/>
                  <a:pt x="14847582" y="4423919"/>
                  <a:pt x="14848595" y="4422807"/>
                </a:cubicBezTo>
                <a:cubicBezTo>
                  <a:pt x="14856946" y="4413516"/>
                  <a:pt x="14864086" y="4403213"/>
                  <a:pt x="14870929" y="4390586"/>
                </a:cubicBezTo>
                <a:lnTo>
                  <a:pt x="14871893" y="4388832"/>
                </a:lnTo>
                <a:lnTo>
                  <a:pt x="14881651" y="4392217"/>
                </a:lnTo>
                <a:cubicBezTo>
                  <a:pt x="14898279" y="4398024"/>
                  <a:pt x="14910631" y="4402521"/>
                  <a:pt x="14914313" y="4404102"/>
                </a:cubicBezTo>
                <a:cubicBezTo>
                  <a:pt x="14919254" y="4406227"/>
                  <a:pt x="14922738" y="4408797"/>
                  <a:pt x="14925183" y="4412083"/>
                </a:cubicBezTo>
                <a:cubicBezTo>
                  <a:pt x="14926863" y="4414381"/>
                  <a:pt x="14928099" y="4416753"/>
                  <a:pt x="14930298" y="4421918"/>
                </a:cubicBezTo>
                <a:cubicBezTo>
                  <a:pt x="14933435" y="4429330"/>
                  <a:pt x="14936178" y="4432073"/>
                  <a:pt x="14941984" y="4433556"/>
                </a:cubicBezTo>
                <a:cubicBezTo>
                  <a:pt x="14947938" y="4435063"/>
                  <a:pt x="14954238" y="4432419"/>
                  <a:pt x="14959451" y="4426242"/>
                </a:cubicBezTo>
                <a:cubicBezTo>
                  <a:pt x="14964095" y="4420707"/>
                  <a:pt x="14967283" y="4413961"/>
                  <a:pt x="14968493" y="4407117"/>
                </a:cubicBezTo>
                <a:cubicBezTo>
                  <a:pt x="14968987" y="4404201"/>
                  <a:pt x="14968987" y="4398666"/>
                  <a:pt x="14968468" y="4396368"/>
                </a:cubicBezTo>
                <a:cubicBezTo>
                  <a:pt x="14967209" y="4390833"/>
                  <a:pt x="14963453" y="4386707"/>
                  <a:pt x="14958240" y="4385125"/>
                </a:cubicBezTo>
                <a:cubicBezTo>
                  <a:pt x="14954065" y="4383865"/>
                  <a:pt x="14951298" y="4384211"/>
                  <a:pt x="14944232" y="4386929"/>
                </a:cubicBezTo>
                <a:cubicBezTo>
                  <a:pt x="14937808" y="4389400"/>
                  <a:pt x="14936326" y="4389771"/>
                  <a:pt x="14932422" y="4389944"/>
                </a:cubicBezTo>
                <a:cubicBezTo>
                  <a:pt x="14927209" y="4390166"/>
                  <a:pt x="14924146" y="4389375"/>
                  <a:pt x="14916611" y="4385941"/>
                </a:cubicBezTo>
                <a:cubicBezTo>
                  <a:pt x="14911175" y="4383445"/>
                  <a:pt x="14880812" y="4368916"/>
                  <a:pt x="14880466" y="4368644"/>
                </a:cubicBezTo>
                <a:cubicBezTo>
                  <a:pt x="14880416" y="4368595"/>
                  <a:pt x="14880886" y="4366964"/>
                  <a:pt x="14881503" y="4365037"/>
                </a:cubicBezTo>
                <a:cubicBezTo>
                  <a:pt x="14885209" y="4353424"/>
                  <a:pt x="14887853" y="4339068"/>
                  <a:pt x="14888471" y="4327059"/>
                </a:cubicBezTo>
                <a:cubicBezTo>
                  <a:pt x="14888669" y="4323303"/>
                  <a:pt x="14888421" y="4323501"/>
                  <a:pt x="14891213" y="4324786"/>
                </a:cubicBezTo>
                <a:cubicBezTo>
                  <a:pt x="14893510" y="4325848"/>
                  <a:pt x="14894696" y="4326738"/>
                  <a:pt x="14898328" y="4330197"/>
                </a:cubicBezTo>
                <a:cubicBezTo>
                  <a:pt x="14900132" y="4331902"/>
                  <a:pt x="14902207" y="4333656"/>
                  <a:pt x="14902924" y="4334101"/>
                </a:cubicBezTo>
                <a:cubicBezTo>
                  <a:pt x="14907271" y="4336695"/>
                  <a:pt x="14912657" y="4335905"/>
                  <a:pt x="14916364" y="4332100"/>
                </a:cubicBezTo>
                <a:cubicBezTo>
                  <a:pt x="14922243" y="4326095"/>
                  <a:pt x="14923479" y="4312085"/>
                  <a:pt x="14918883" y="4303412"/>
                </a:cubicBezTo>
                <a:cubicBezTo>
                  <a:pt x="14917748" y="4301262"/>
                  <a:pt x="14915276" y="4298767"/>
                  <a:pt x="14913423" y="4297852"/>
                </a:cubicBezTo>
                <a:cubicBezTo>
                  <a:pt x="14911521" y="4296938"/>
                  <a:pt x="14909149" y="4296568"/>
                  <a:pt x="14906926" y="4296889"/>
                </a:cubicBezTo>
                <a:cubicBezTo>
                  <a:pt x="14903862" y="4297334"/>
                  <a:pt x="14902281" y="4298347"/>
                  <a:pt x="14897414" y="4302992"/>
                </a:cubicBezTo>
                <a:cubicBezTo>
                  <a:pt x="14895882" y="4304450"/>
                  <a:pt x="14894079" y="4306031"/>
                  <a:pt x="14893437" y="4306476"/>
                </a:cubicBezTo>
                <a:cubicBezTo>
                  <a:pt x="14892275" y="4307267"/>
                  <a:pt x="14889310" y="4308725"/>
                  <a:pt x="14888841" y="4308725"/>
                </a:cubicBezTo>
                <a:cubicBezTo>
                  <a:pt x="14888569" y="4308725"/>
                  <a:pt x="14888470" y="4307959"/>
                  <a:pt x="14888075" y="4303288"/>
                </a:cubicBezTo>
                <a:cubicBezTo>
                  <a:pt x="14887556" y="4296963"/>
                  <a:pt x="14886296" y="4289105"/>
                  <a:pt x="14884740" y="4282286"/>
                </a:cubicBezTo>
                <a:cubicBezTo>
                  <a:pt x="14883949" y="4278802"/>
                  <a:pt x="14882022" y="4271809"/>
                  <a:pt x="14881331" y="4269808"/>
                </a:cubicBezTo>
                <a:lnTo>
                  <a:pt x="14880984" y="4268819"/>
                </a:lnTo>
                <a:lnTo>
                  <a:pt x="14884468" y="4267139"/>
                </a:lnTo>
                <a:cubicBezTo>
                  <a:pt x="14891015" y="4263951"/>
                  <a:pt x="14904010" y="4257774"/>
                  <a:pt x="14909816" y="4255056"/>
                </a:cubicBezTo>
                <a:cubicBezTo>
                  <a:pt x="14920786" y="4249941"/>
                  <a:pt x="14924665" y="4248434"/>
                  <a:pt x="14927975" y="4248064"/>
                </a:cubicBezTo>
                <a:cubicBezTo>
                  <a:pt x="14928791" y="4247989"/>
                  <a:pt x="14929853" y="4247866"/>
                  <a:pt x="14930322" y="4247792"/>
                </a:cubicBezTo>
                <a:cubicBezTo>
                  <a:pt x="14931656" y="4247619"/>
                  <a:pt x="14935856" y="4248162"/>
                  <a:pt x="14938055" y="4248805"/>
                </a:cubicBezTo>
                <a:cubicBezTo>
                  <a:pt x="14939168" y="4249126"/>
                  <a:pt x="14941910" y="4250139"/>
                  <a:pt x="14944158" y="4251028"/>
                </a:cubicBezTo>
                <a:cubicBezTo>
                  <a:pt x="14946406" y="4251943"/>
                  <a:pt x="14949050" y="4252906"/>
                  <a:pt x="14950062" y="4253154"/>
                </a:cubicBezTo>
                <a:cubicBezTo>
                  <a:pt x="14955127" y="4254463"/>
                  <a:pt x="14960019" y="4253055"/>
                  <a:pt x="14963947" y="4249176"/>
                </a:cubicBezTo>
                <a:cubicBezTo>
                  <a:pt x="14967208" y="4245963"/>
                  <a:pt x="14968691" y="4241911"/>
                  <a:pt x="14968691" y="4236327"/>
                </a:cubicBezTo>
                <a:cubicBezTo>
                  <a:pt x="14968691" y="4226220"/>
                  <a:pt x="14964095" y="4215423"/>
                  <a:pt x="14957030" y="4208850"/>
                </a:cubicBezTo>
                <a:cubicBezTo>
                  <a:pt x="14953003" y="4205143"/>
                  <a:pt x="14948950" y="4203463"/>
                  <a:pt x="14944627" y="4203785"/>
                </a:cubicBezTo>
                <a:cubicBezTo>
                  <a:pt x="14941045" y="4204056"/>
                  <a:pt x="14937166" y="4205959"/>
                  <a:pt x="14934720" y="4208628"/>
                </a:cubicBezTo>
                <a:cubicBezTo>
                  <a:pt x="14932966" y="4210555"/>
                  <a:pt x="14932151" y="4211963"/>
                  <a:pt x="14929729" y="4217375"/>
                </a:cubicBezTo>
                <a:cubicBezTo>
                  <a:pt x="14927037" y="4223403"/>
                  <a:pt x="14925850" y="4225282"/>
                  <a:pt x="14922935" y="4228172"/>
                </a:cubicBezTo>
                <a:cubicBezTo>
                  <a:pt x="14919081" y="4232003"/>
                  <a:pt x="14916858" y="4233090"/>
                  <a:pt x="14902899" y="4238056"/>
                </a:cubicBezTo>
                <a:cubicBezTo>
                  <a:pt x="14892152" y="4241886"/>
                  <a:pt x="14873276" y="4248434"/>
                  <a:pt x="14873004" y="4248434"/>
                </a:cubicBezTo>
                <a:cubicBezTo>
                  <a:pt x="14872881" y="4248434"/>
                  <a:pt x="14872362" y="4247619"/>
                  <a:pt x="14871868" y="4246655"/>
                </a:cubicBezTo>
                <a:cubicBezTo>
                  <a:pt x="14866754" y="4236474"/>
                  <a:pt x="14859416" y="4225405"/>
                  <a:pt x="14852079" y="4216732"/>
                </a:cubicBezTo>
                <a:cubicBezTo>
                  <a:pt x="14850621" y="4214978"/>
                  <a:pt x="14849138" y="4213224"/>
                  <a:pt x="14848817" y="4212828"/>
                </a:cubicBezTo>
                <a:lnTo>
                  <a:pt x="14848224" y="4212111"/>
                </a:lnTo>
                <a:lnTo>
                  <a:pt x="14849385" y="4211593"/>
                </a:lnTo>
                <a:cubicBezTo>
                  <a:pt x="14851436" y="4210703"/>
                  <a:pt x="14853659" y="4210357"/>
                  <a:pt x="14858552" y="4210234"/>
                </a:cubicBezTo>
                <a:cubicBezTo>
                  <a:pt x="14863937" y="4210110"/>
                  <a:pt x="14865691" y="4209838"/>
                  <a:pt x="14867421" y="4208973"/>
                </a:cubicBezTo>
                <a:cubicBezTo>
                  <a:pt x="14870089" y="4207614"/>
                  <a:pt x="14872634" y="4204205"/>
                  <a:pt x="14873252" y="4201116"/>
                </a:cubicBezTo>
                <a:cubicBezTo>
                  <a:pt x="14874808" y="4193579"/>
                  <a:pt x="14867396" y="4182362"/>
                  <a:pt x="14857835" y="4177790"/>
                </a:cubicBezTo>
                <a:cubicBezTo>
                  <a:pt x="14854821" y="4176333"/>
                  <a:pt x="14853240" y="4175937"/>
                  <a:pt x="14850645" y="4175962"/>
                </a:cubicBezTo>
                <a:cubicBezTo>
                  <a:pt x="14847237" y="4175986"/>
                  <a:pt x="14844197" y="4177617"/>
                  <a:pt x="14841973" y="4180558"/>
                </a:cubicBezTo>
                <a:cubicBezTo>
                  <a:pt x="14840294" y="4182806"/>
                  <a:pt x="14839898" y="4184437"/>
                  <a:pt x="14839627" y="4190170"/>
                </a:cubicBezTo>
                <a:cubicBezTo>
                  <a:pt x="14839503" y="4192838"/>
                  <a:pt x="14839256" y="4195779"/>
                  <a:pt x="14839058" y="4196718"/>
                </a:cubicBezTo>
                <a:cubicBezTo>
                  <a:pt x="14838688" y="4198447"/>
                  <a:pt x="14837749" y="4201239"/>
                  <a:pt x="14837502" y="4201240"/>
                </a:cubicBezTo>
                <a:cubicBezTo>
                  <a:pt x="14837428" y="4201240"/>
                  <a:pt x="14836193" y="4200201"/>
                  <a:pt x="14834759" y="4198942"/>
                </a:cubicBezTo>
                <a:cubicBezTo>
                  <a:pt x="14825717" y="4191034"/>
                  <a:pt x="14816354" y="4184511"/>
                  <a:pt x="14805606" y="4178655"/>
                </a:cubicBezTo>
                <a:cubicBezTo>
                  <a:pt x="14802815" y="4177123"/>
                  <a:pt x="14802098" y="4176629"/>
                  <a:pt x="14802221" y="4176308"/>
                </a:cubicBezTo>
                <a:cubicBezTo>
                  <a:pt x="14802320" y="4176085"/>
                  <a:pt x="14803580" y="4172478"/>
                  <a:pt x="14805063" y="4168253"/>
                </a:cubicBezTo>
                <a:cubicBezTo>
                  <a:pt x="14812672" y="4146484"/>
                  <a:pt x="14816872" y="4135340"/>
                  <a:pt x="14818626" y="4132350"/>
                </a:cubicBezTo>
                <a:cubicBezTo>
                  <a:pt x="14820825" y="4128595"/>
                  <a:pt x="14823765" y="4125629"/>
                  <a:pt x="14827273" y="4123603"/>
                </a:cubicBezTo>
                <a:cubicBezTo>
                  <a:pt x="14828286" y="4123035"/>
                  <a:pt x="14831029" y="4121750"/>
                  <a:pt x="14833327" y="4120737"/>
                </a:cubicBezTo>
                <a:cubicBezTo>
                  <a:pt x="14838910" y="4118340"/>
                  <a:pt x="14840442" y="4117451"/>
                  <a:pt x="14842443" y="4115474"/>
                </a:cubicBezTo>
                <a:cubicBezTo>
                  <a:pt x="14845111" y="4112805"/>
                  <a:pt x="14846569" y="4109173"/>
                  <a:pt x="14846569" y="4105121"/>
                </a:cubicBezTo>
                <a:cubicBezTo>
                  <a:pt x="14846569" y="4101637"/>
                  <a:pt x="14845457" y="4098597"/>
                  <a:pt x="14843011" y="4095311"/>
                </a:cubicBezTo>
                <a:cubicBezTo>
                  <a:pt x="14839528" y="4090715"/>
                  <a:pt x="14832289" y="4085724"/>
                  <a:pt x="14826014" y="4083648"/>
                </a:cubicBezTo>
                <a:cubicBezTo>
                  <a:pt x="14821468" y="4082141"/>
                  <a:pt x="14819812" y="4081844"/>
                  <a:pt x="14815167" y="4081721"/>
                </a:cubicBezTo>
                <a:cubicBezTo>
                  <a:pt x="14811314" y="4081597"/>
                  <a:pt x="14810622" y="4081647"/>
                  <a:pt x="14808744" y="4082116"/>
                </a:cubicBezTo>
                <a:cubicBezTo>
                  <a:pt x="14805557" y="4082907"/>
                  <a:pt x="14803729" y="4083920"/>
                  <a:pt x="14801579" y="4086070"/>
                </a:cubicBezTo>
                <a:cubicBezTo>
                  <a:pt x="14800097" y="4087552"/>
                  <a:pt x="14799479" y="4088393"/>
                  <a:pt x="14798689" y="4090048"/>
                </a:cubicBezTo>
                <a:cubicBezTo>
                  <a:pt x="14797355" y="4092840"/>
                  <a:pt x="14797058" y="4094347"/>
                  <a:pt x="14797206" y="4097486"/>
                </a:cubicBezTo>
                <a:cubicBezTo>
                  <a:pt x="14797355" y="4100228"/>
                  <a:pt x="14797676" y="4101389"/>
                  <a:pt x="14800221" y="4107962"/>
                </a:cubicBezTo>
                <a:cubicBezTo>
                  <a:pt x="14803012" y="4115177"/>
                  <a:pt x="14803432" y="4120119"/>
                  <a:pt x="14801679" y="4126123"/>
                </a:cubicBezTo>
                <a:cubicBezTo>
                  <a:pt x="14800715" y="4129484"/>
                  <a:pt x="14798195" y="4135043"/>
                  <a:pt x="14789128" y="4153798"/>
                </a:cubicBezTo>
                <a:cubicBezTo>
                  <a:pt x="14786978" y="4158221"/>
                  <a:pt x="14784532" y="4163286"/>
                  <a:pt x="14783667" y="4165090"/>
                </a:cubicBezTo>
                <a:lnTo>
                  <a:pt x="14782111" y="4168351"/>
                </a:lnTo>
                <a:lnTo>
                  <a:pt x="14779937" y="4167610"/>
                </a:lnTo>
                <a:cubicBezTo>
                  <a:pt x="14768918" y="4163854"/>
                  <a:pt x="14755083" y="4161136"/>
                  <a:pt x="14742137" y="4160198"/>
                </a:cubicBezTo>
                <a:lnTo>
                  <a:pt x="14737912" y="4159876"/>
                </a:lnTo>
                <a:lnTo>
                  <a:pt x="14738505" y="4158493"/>
                </a:lnTo>
                <a:cubicBezTo>
                  <a:pt x="14739617" y="4155972"/>
                  <a:pt x="14740679" y="4154514"/>
                  <a:pt x="14743768" y="4151253"/>
                </a:cubicBezTo>
                <a:cubicBezTo>
                  <a:pt x="14748462" y="4146237"/>
                  <a:pt x="14749474" y="4144384"/>
                  <a:pt x="14749475" y="4140800"/>
                </a:cubicBezTo>
                <a:cubicBezTo>
                  <a:pt x="14749475" y="4137465"/>
                  <a:pt x="14748289" y="4134797"/>
                  <a:pt x="14745719" y="4132400"/>
                </a:cubicBezTo>
                <a:cubicBezTo>
                  <a:pt x="14742211" y="4129138"/>
                  <a:pt x="14736701" y="4127359"/>
                  <a:pt x="14730081" y="4127334"/>
                </a:cubicBezTo>
                <a:cubicBezTo>
                  <a:pt x="14723607" y="4127309"/>
                  <a:pt x="14718097" y="4129064"/>
                  <a:pt x="14714614" y="4132251"/>
                </a:cubicBezTo>
                <a:cubicBezTo>
                  <a:pt x="14711896" y="4134772"/>
                  <a:pt x="14710761" y="4137588"/>
                  <a:pt x="14711007" y="4141320"/>
                </a:cubicBezTo>
                <a:cubicBezTo>
                  <a:pt x="14711205" y="4144754"/>
                  <a:pt x="14712267" y="4146558"/>
                  <a:pt x="14716986" y="4151549"/>
                </a:cubicBezTo>
                <a:cubicBezTo>
                  <a:pt x="14718443" y="4153106"/>
                  <a:pt x="14720124" y="4155107"/>
                  <a:pt x="14720716" y="4156021"/>
                </a:cubicBezTo>
                <a:cubicBezTo>
                  <a:pt x="14721729" y="4157628"/>
                  <a:pt x="14722693" y="4159654"/>
                  <a:pt x="14722520" y="4159827"/>
                </a:cubicBezTo>
                <a:cubicBezTo>
                  <a:pt x="14722471" y="4159876"/>
                  <a:pt x="14720766" y="4160049"/>
                  <a:pt x="14718716" y="4160222"/>
                </a:cubicBezTo>
                <a:cubicBezTo>
                  <a:pt x="14706634" y="4161136"/>
                  <a:pt x="14694158" y="4163533"/>
                  <a:pt x="14683188" y="4167067"/>
                </a:cubicBezTo>
                <a:cubicBezTo>
                  <a:pt x="14681706" y="4167536"/>
                  <a:pt x="14680471" y="4167882"/>
                  <a:pt x="14680446" y="4167833"/>
                </a:cubicBezTo>
                <a:cubicBezTo>
                  <a:pt x="14680297" y="4167684"/>
                  <a:pt x="14671947" y="4150215"/>
                  <a:pt x="14668884" y="4143667"/>
                </a:cubicBezTo>
                <a:cubicBezTo>
                  <a:pt x="14661298" y="4127581"/>
                  <a:pt x="14660286" y="4124690"/>
                  <a:pt x="14660286" y="4119304"/>
                </a:cubicBezTo>
                <a:cubicBezTo>
                  <a:pt x="14660286" y="4115400"/>
                  <a:pt x="14660953" y="4112756"/>
                  <a:pt x="14663696" y="4105985"/>
                </a:cubicBezTo>
                <a:cubicBezTo>
                  <a:pt x="14665696" y="4101019"/>
                  <a:pt x="14666042" y="4099586"/>
                  <a:pt x="14666042" y="4096720"/>
                </a:cubicBezTo>
                <a:cubicBezTo>
                  <a:pt x="14666042" y="4094792"/>
                  <a:pt x="14665919" y="4094051"/>
                  <a:pt x="14665351" y="4092519"/>
                </a:cubicBezTo>
                <a:cubicBezTo>
                  <a:pt x="14662311" y="4084316"/>
                  <a:pt x="14654629" y="4080634"/>
                  <a:pt x="14643856" y="4082264"/>
                </a:cubicBezTo>
                <a:cubicBezTo>
                  <a:pt x="14634987" y="4083599"/>
                  <a:pt x="14627032" y="4087577"/>
                  <a:pt x="14621473" y="4093458"/>
                </a:cubicBezTo>
                <a:cubicBezTo>
                  <a:pt x="14619274" y="4095781"/>
                  <a:pt x="14618113" y="4097510"/>
                  <a:pt x="14617149" y="4099882"/>
                </a:cubicBezTo>
                <a:cubicBezTo>
                  <a:pt x="14614382" y="4106751"/>
                  <a:pt x="14617742" y="4114856"/>
                  <a:pt x="14624832" y="4118513"/>
                </a:cubicBezTo>
                <a:cubicBezTo>
                  <a:pt x="14626068" y="4119131"/>
                  <a:pt x="14628612" y="4120341"/>
                  <a:pt x="14630515" y="4121181"/>
                </a:cubicBezTo>
                <a:cubicBezTo>
                  <a:pt x="14635061" y="4123183"/>
                  <a:pt x="14637483" y="4124641"/>
                  <a:pt x="14639706" y="4126716"/>
                </a:cubicBezTo>
                <a:cubicBezTo>
                  <a:pt x="14644326" y="4131016"/>
                  <a:pt x="14645759" y="4133932"/>
                  <a:pt x="14652306" y="4152686"/>
                </a:cubicBezTo>
                <a:cubicBezTo>
                  <a:pt x="14652775" y="4154045"/>
                  <a:pt x="14653887" y="4157208"/>
                  <a:pt x="14654777" y="4159728"/>
                </a:cubicBezTo>
                <a:cubicBezTo>
                  <a:pt x="14655666" y="4162248"/>
                  <a:pt x="14657296" y="4166968"/>
                  <a:pt x="14658433" y="4170229"/>
                </a:cubicBezTo>
                <a:lnTo>
                  <a:pt x="14660483" y="4176184"/>
                </a:lnTo>
                <a:lnTo>
                  <a:pt x="14658433" y="4177222"/>
                </a:lnTo>
                <a:cubicBezTo>
                  <a:pt x="14648353" y="4182386"/>
                  <a:pt x="14636864" y="4190120"/>
                  <a:pt x="14628316" y="4197508"/>
                </a:cubicBezTo>
                <a:cubicBezTo>
                  <a:pt x="14625870" y="4199609"/>
                  <a:pt x="14625599" y="4199782"/>
                  <a:pt x="14625302" y="4199386"/>
                </a:cubicBezTo>
                <a:cubicBezTo>
                  <a:pt x="14624561" y="4198398"/>
                  <a:pt x="14624141" y="4195408"/>
                  <a:pt x="14623943" y="4189997"/>
                </a:cubicBezTo>
                <a:cubicBezTo>
                  <a:pt x="14623845" y="4187007"/>
                  <a:pt x="14623622" y="4184116"/>
                  <a:pt x="14623474" y="4183572"/>
                </a:cubicBezTo>
                <a:cubicBezTo>
                  <a:pt x="14622905" y="4181719"/>
                  <a:pt x="14621917" y="4180113"/>
                  <a:pt x="14620435" y="4178680"/>
                </a:cubicBezTo>
                <a:cubicBezTo>
                  <a:pt x="14616433" y="4174825"/>
                  <a:pt x="14611195" y="4174405"/>
                  <a:pt x="14605068" y="4177469"/>
                </a:cubicBezTo>
                <a:cubicBezTo>
                  <a:pt x="14595803" y="4182065"/>
                  <a:pt x="14588713" y="4192393"/>
                  <a:pt x="14589874" y="4199559"/>
                </a:cubicBezTo>
                <a:cubicBezTo>
                  <a:pt x="14590541" y="4203834"/>
                  <a:pt x="14594000" y="4207688"/>
                  <a:pt x="14598150" y="4208776"/>
                </a:cubicBezTo>
                <a:cubicBezTo>
                  <a:pt x="14599040" y="4208998"/>
                  <a:pt x="14601584" y="4209270"/>
                  <a:pt x="14604450" y="4209393"/>
                </a:cubicBezTo>
                <a:cubicBezTo>
                  <a:pt x="14608922" y="4209616"/>
                  <a:pt x="14611393" y="4209962"/>
                  <a:pt x="14613221" y="4210678"/>
                </a:cubicBezTo>
                <a:cubicBezTo>
                  <a:pt x="14613641" y="4210827"/>
                  <a:pt x="14614012" y="4211000"/>
                  <a:pt x="14614036" y="4211024"/>
                </a:cubicBezTo>
                <a:cubicBezTo>
                  <a:pt x="14614086" y="4211049"/>
                  <a:pt x="14612677" y="4212779"/>
                  <a:pt x="14610899" y="4214829"/>
                </a:cubicBezTo>
                <a:cubicBezTo>
                  <a:pt x="14603166" y="4223799"/>
                  <a:pt x="14596223" y="4234004"/>
                  <a:pt x="14590516" y="4244802"/>
                </a:cubicBezTo>
                <a:cubicBezTo>
                  <a:pt x="14589602" y="4246531"/>
                  <a:pt x="14588811" y="4247940"/>
                  <a:pt x="14588762" y="4247940"/>
                </a:cubicBezTo>
                <a:cubicBezTo>
                  <a:pt x="14588416" y="4247940"/>
                  <a:pt x="14562475" y="4238748"/>
                  <a:pt x="14555606" y="4236178"/>
                </a:cubicBezTo>
                <a:cubicBezTo>
                  <a:pt x="14545032" y="4232249"/>
                  <a:pt x="14541796" y="4230371"/>
                  <a:pt x="14538485" y="4226270"/>
                </a:cubicBezTo>
                <a:cubicBezTo>
                  <a:pt x="14536583" y="4223898"/>
                  <a:pt x="14535545" y="4222044"/>
                  <a:pt x="14533248" y="4216707"/>
                </a:cubicBezTo>
                <a:cubicBezTo>
                  <a:pt x="14532210" y="4214286"/>
                  <a:pt x="14530975" y="4211666"/>
                  <a:pt x="14530530" y="4210901"/>
                </a:cubicBezTo>
                <a:cubicBezTo>
                  <a:pt x="14529393" y="4208974"/>
                  <a:pt x="14526799" y="4206453"/>
                  <a:pt x="14524971" y="4205489"/>
                </a:cubicBezTo>
                <a:cubicBezTo>
                  <a:pt x="14521833" y="4203834"/>
                  <a:pt x="14517560" y="4203265"/>
                  <a:pt x="14514397" y="4204081"/>
                </a:cubicBezTo>
                <a:cubicBezTo>
                  <a:pt x="14506244" y="4206157"/>
                  <a:pt x="14498264" y="4216065"/>
                  <a:pt x="14495201" y="4227901"/>
                </a:cubicBezTo>
                <a:cubicBezTo>
                  <a:pt x="14494558" y="4230372"/>
                  <a:pt x="14494434" y="4231335"/>
                  <a:pt x="14494335" y="4234992"/>
                </a:cubicBezTo>
                <a:cubicBezTo>
                  <a:pt x="14494187" y="4239959"/>
                  <a:pt x="14494509" y="4241985"/>
                  <a:pt x="14495917" y="4244975"/>
                </a:cubicBezTo>
                <a:cubicBezTo>
                  <a:pt x="14497621" y="4248533"/>
                  <a:pt x="14501525" y="4251671"/>
                  <a:pt x="14505626" y="4252758"/>
                </a:cubicBezTo>
                <a:cubicBezTo>
                  <a:pt x="14507578" y="4253277"/>
                  <a:pt x="14511086" y="4253228"/>
                  <a:pt x="14513334" y="4252659"/>
                </a:cubicBezTo>
                <a:cubicBezTo>
                  <a:pt x="14514372" y="4252388"/>
                  <a:pt x="14516917" y="4251498"/>
                  <a:pt x="14519041" y="4250682"/>
                </a:cubicBezTo>
                <a:cubicBezTo>
                  <a:pt x="14527046" y="4247544"/>
                  <a:pt x="14531024" y="4246976"/>
                  <a:pt x="14536583" y="4248088"/>
                </a:cubicBezTo>
                <a:cubicBezTo>
                  <a:pt x="14540733" y="4248928"/>
                  <a:pt x="14544341" y="4250509"/>
                  <a:pt x="14565909" y="4260912"/>
                </a:cubicBezTo>
                <a:cubicBezTo>
                  <a:pt x="14570331" y="4263037"/>
                  <a:pt x="14575446" y="4265508"/>
                  <a:pt x="14577323" y="4266398"/>
                </a:cubicBezTo>
                <a:lnTo>
                  <a:pt x="14580683" y="4268004"/>
                </a:lnTo>
                <a:lnTo>
                  <a:pt x="14580214" y="4269388"/>
                </a:lnTo>
                <a:cubicBezTo>
                  <a:pt x="14576780" y="4279345"/>
                  <a:pt x="14574012" y="4293701"/>
                  <a:pt x="14573049" y="4306575"/>
                </a:cubicBezTo>
                <a:cubicBezTo>
                  <a:pt x="14572851" y="4309071"/>
                  <a:pt x="14572654" y="4310454"/>
                  <a:pt x="14572481" y="4310454"/>
                </a:cubicBezTo>
                <a:cubicBezTo>
                  <a:pt x="14571566" y="4310454"/>
                  <a:pt x="14568108" y="4307934"/>
                  <a:pt x="14565119" y="4305142"/>
                </a:cubicBezTo>
                <a:cubicBezTo>
                  <a:pt x="14559905" y="4300200"/>
                  <a:pt x="14558373" y="4299360"/>
                  <a:pt x="14554767" y="4299335"/>
                </a:cubicBezTo>
                <a:cubicBezTo>
                  <a:pt x="14551134" y="4299335"/>
                  <a:pt x="14548887" y="4300299"/>
                  <a:pt x="14546342" y="4302992"/>
                </a:cubicBezTo>
                <a:cubicBezTo>
                  <a:pt x="14544662" y="4304771"/>
                  <a:pt x="14543648" y="4306526"/>
                  <a:pt x="14542710" y="4309342"/>
                </a:cubicBezTo>
                <a:cubicBezTo>
                  <a:pt x="14539350" y="4319424"/>
                  <a:pt x="14541895" y="4332050"/>
                  <a:pt x="14548146" y="4336201"/>
                </a:cubicBezTo>
                <a:cubicBezTo>
                  <a:pt x="14550220" y="4337585"/>
                  <a:pt x="14551605" y="4337980"/>
                  <a:pt x="14554297" y="4337980"/>
                </a:cubicBezTo>
                <a:cubicBezTo>
                  <a:pt x="14558200" y="4337980"/>
                  <a:pt x="14560128" y="4336992"/>
                  <a:pt x="14564525" y="4332717"/>
                </a:cubicBezTo>
                <a:cubicBezTo>
                  <a:pt x="14567786" y="4329555"/>
                  <a:pt x="14569466" y="4328195"/>
                  <a:pt x="14571369" y="4327232"/>
                </a:cubicBezTo>
                <a:lnTo>
                  <a:pt x="14572802" y="4326515"/>
                </a:lnTo>
                <a:lnTo>
                  <a:pt x="14572926" y="4327825"/>
                </a:lnTo>
                <a:cubicBezTo>
                  <a:pt x="14573000" y="4328517"/>
                  <a:pt x="14573222" y="4331012"/>
                  <a:pt x="14573444" y="4333310"/>
                </a:cubicBezTo>
                <a:cubicBezTo>
                  <a:pt x="14574408" y="4343688"/>
                  <a:pt x="14576878" y="4355722"/>
                  <a:pt x="14580090" y="4365704"/>
                </a:cubicBezTo>
                <a:cubicBezTo>
                  <a:pt x="14580708" y="4367631"/>
                  <a:pt x="14581226" y="4369312"/>
                  <a:pt x="14581227" y="4369435"/>
                </a:cubicBezTo>
                <a:cubicBezTo>
                  <a:pt x="14581226" y="4369584"/>
                  <a:pt x="14579522" y="4370497"/>
                  <a:pt x="14577472" y="4371486"/>
                </a:cubicBezTo>
                <a:cubicBezTo>
                  <a:pt x="14541623" y="4388708"/>
                  <a:pt x="14540017" y="4389351"/>
                  <a:pt x="14533421" y="4389351"/>
                </a:cubicBezTo>
                <a:cubicBezTo>
                  <a:pt x="14529146" y="4389351"/>
                  <a:pt x="14527219" y="4388881"/>
                  <a:pt x="14520845" y="4386336"/>
                </a:cubicBezTo>
                <a:cubicBezTo>
                  <a:pt x="14512668" y="4383050"/>
                  <a:pt x="14509703" y="4382827"/>
                  <a:pt x="14505008" y="4385076"/>
                </a:cubicBezTo>
                <a:cubicBezTo>
                  <a:pt x="14500759" y="4387127"/>
                  <a:pt x="14498042" y="4390413"/>
                  <a:pt x="14496683" y="4395083"/>
                </a:cubicBezTo>
                <a:cubicBezTo>
                  <a:pt x="14495892" y="4397876"/>
                  <a:pt x="14495892" y="4404250"/>
                  <a:pt x="14496682" y="4407981"/>
                </a:cubicBezTo>
                <a:cubicBezTo>
                  <a:pt x="14499054" y="4418927"/>
                  <a:pt x="14505601" y="4428614"/>
                  <a:pt x="14512915" y="4432048"/>
                </a:cubicBezTo>
                <a:cubicBezTo>
                  <a:pt x="14515238" y="4433111"/>
                  <a:pt x="14516892" y="4433506"/>
                  <a:pt x="14519165" y="4433506"/>
                </a:cubicBezTo>
                <a:cubicBezTo>
                  <a:pt x="14523539" y="4433506"/>
                  <a:pt x="14528381" y="4431060"/>
                  <a:pt x="14530999" y="4427502"/>
                </a:cubicBezTo>
                <a:cubicBezTo>
                  <a:pt x="14532309" y="4425698"/>
                  <a:pt x="14533075" y="4424240"/>
                  <a:pt x="14535175" y="4419446"/>
                </a:cubicBezTo>
                <a:cubicBezTo>
                  <a:pt x="14537176" y="4414925"/>
                  <a:pt x="14538164" y="4413195"/>
                  <a:pt x="14539992" y="4410922"/>
                </a:cubicBezTo>
                <a:cubicBezTo>
                  <a:pt x="14542710" y="4407512"/>
                  <a:pt x="14546441" y="4405016"/>
                  <a:pt x="14552098" y="4402793"/>
                </a:cubicBezTo>
                <a:cubicBezTo>
                  <a:pt x="14555681" y="4401384"/>
                  <a:pt x="14562475" y="4398913"/>
                  <a:pt x="14567514" y="4397183"/>
                </a:cubicBezTo>
                <a:cubicBezTo>
                  <a:pt x="14570059" y="4396294"/>
                  <a:pt x="14575125" y="4394540"/>
                  <a:pt x="14585180" y="4391031"/>
                </a:cubicBezTo>
                <a:cubicBezTo>
                  <a:pt x="14587551" y="4390191"/>
                  <a:pt x="14589626" y="4389573"/>
                  <a:pt x="14589775" y="4389623"/>
                </a:cubicBezTo>
                <a:cubicBezTo>
                  <a:pt x="14589923" y="4389672"/>
                  <a:pt x="14590739" y="4391006"/>
                  <a:pt x="14591554" y="4392563"/>
                </a:cubicBezTo>
                <a:cubicBezTo>
                  <a:pt x="14596544" y="4402002"/>
                  <a:pt x="14603833" y="4412528"/>
                  <a:pt x="14611442" y="4421275"/>
                </a:cubicBezTo>
                <a:lnTo>
                  <a:pt x="14613592" y="4423746"/>
                </a:lnTo>
                <a:lnTo>
                  <a:pt x="14612554" y="4424191"/>
                </a:lnTo>
                <a:cubicBezTo>
                  <a:pt x="14610207" y="4425204"/>
                  <a:pt x="14608823" y="4425401"/>
                  <a:pt x="14603091" y="4425599"/>
                </a:cubicBezTo>
                <a:cubicBezTo>
                  <a:pt x="14595605" y="4425871"/>
                  <a:pt x="14594074" y="4426340"/>
                  <a:pt x="14591431" y="4429133"/>
                </a:cubicBezTo>
                <a:cubicBezTo>
                  <a:pt x="14587601" y="4433185"/>
                  <a:pt x="14587131" y="4437954"/>
                  <a:pt x="14589997" y="4444057"/>
                </a:cubicBezTo>
                <a:cubicBezTo>
                  <a:pt x="14591480" y="4447244"/>
                  <a:pt x="14593308" y="4449765"/>
                  <a:pt x="14596051" y="4452557"/>
                </a:cubicBezTo>
                <a:cubicBezTo>
                  <a:pt x="14600794" y="4457326"/>
                  <a:pt x="14606031" y="4459945"/>
                  <a:pt x="14610800" y="4459945"/>
                </a:cubicBezTo>
                <a:cubicBezTo>
                  <a:pt x="14614061" y="4459945"/>
                  <a:pt x="14616359" y="4458932"/>
                  <a:pt x="14618681" y="4456436"/>
                </a:cubicBezTo>
                <a:cubicBezTo>
                  <a:pt x="14621028" y="4453966"/>
                  <a:pt x="14621967" y="4451198"/>
                  <a:pt x="14621991" y="4446849"/>
                </a:cubicBezTo>
                <a:cubicBezTo>
                  <a:pt x="14621991" y="4443192"/>
                  <a:pt x="14622436" y="4439362"/>
                  <a:pt x="14623104" y="4437262"/>
                </a:cubicBezTo>
                <a:cubicBezTo>
                  <a:pt x="14624067" y="4434198"/>
                  <a:pt x="14624017" y="4434198"/>
                  <a:pt x="14626192" y="4436125"/>
                </a:cubicBezTo>
                <a:cubicBezTo>
                  <a:pt x="14635580" y="4444452"/>
                  <a:pt x="14647488" y="4452606"/>
                  <a:pt x="14657988" y="4457919"/>
                </a:cubicBezTo>
                <a:cubicBezTo>
                  <a:pt x="14659792" y="4458833"/>
                  <a:pt x="14661274" y="4459698"/>
                  <a:pt x="14661274" y="4459846"/>
                </a:cubicBezTo>
                <a:cubicBezTo>
                  <a:pt x="14661274" y="4460167"/>
                  <a:pt x="14657321" y="4471558"/>
                  <a:pt x="14653491" y="4482307"/>
                </a:cubicBezTo>
                <a:cubicBezTo>
                  <a:pt x="14645981" y="4503384"/>
                  <a:pt x="14644548" y="4506497"/>
                  <a:pt x="14640595" y="4510426"/>
                </a:cubicBezTo>
                <a:cubicBezTo>
                  <a:pt x="14637803" y="4513169"/>
                  <a:pt x="14635456" y="4514602"/>
                  <a:pt x="14629650" y="4517023"/>
                </a:cubicBezTo>
                <a:cubicBezTo>
                  <a:pt x="14624487" y="4519173"/>
                  <a:pt x="14622807" y="4520137"/>
                  <a:pt x="14620756" y="4522212"/>
                </a:cubicBezTo>
                <a:cubicBezTo>
                  <a:pt x="14617816" y="4525128"/>
                  <a:pt x="14616531" y="4528266"/>
                  <a:pt x="14616531" y="4532590"/>
                </a:cubicBezTo>
                <a:cubicBezTo>
                  <a:pt x="14616507" y="4536840"/>
                  <a:pt x="14618261" y="4540695"/>
                  <a:pt x="14621967" y="4544549"/>
                </a:cubicBezTo>
                <a:cubicBezTo>
                  <a:pt x="14627600" y="4550381"/>
                  <a:pt x="14635802" y="4554532"/>
                  <a:pt x="14644474" y="4555891"/>
                </a:cubicBezTo>
                <a:cubicBezTo>
                  <a:pt x="14644820" y="4555965"/>
                  <a:pt x="14646771" y="4556014"/>
                  <a:pt x="14648822" y="4556039"/>
                </a:cubicBezTo>
                <a:cubicBezTo>
                  <a:pt x="14654900" y="4556089"/>
                  <a:pt x="14658161" y="4554952"/>
                  <a:pt x="14661546" y="4551616"/>
                </a:cubicBezTo>
                <a:cubicBezTo>
                  <a:pt x="14664486" y="4548725"/>
                  <a:pt x="14665968" y="4545191"/>
                  <a:pt x="14665968" y="4541090"/>
                </a:cubicBezTo>
                <a:cubicBezTo>
                  <a:pt x="14665968" y="4538545"/>
                  <a:pt x="14665425" y="4536444"/>
                  <a:pt x="14663399" y="4531132"/>
                </a:cubicBezTo>
                <a:cubicBezTo>
                  <a:pt x="14661422" y="4525993"/>
                  <a:pt x="14660904" y="4524140"/>
                  <a:pt x="14660508" y="4521001"/>
                </a:cubicBezTo>
                <a:cubicBezTo>
                  <a:pt x="14660014" y="4516974"/>
                  <a:pt x="14660755" y="4512575"/>
                  <a:pt x="14662732" y="4507881"/>
                </a:cubicBezTo>
                <a:cubicBezTo>
                  <a:pt x="14663917" y="4505015"/>
                  <a:pt x="14668290" y="4495674"/>
                  <a:pt x="14673627" y="4484654"/>
                </a:cubicBezTo>
                <a:cubicBezTo>
                  <a:pt x="14675826" y="4480107"/>
                  <a:pt x="14678519" y="4474524"/>
                  <a:pt x="14679606" y="4472250"/>
                </a:cubicBezTo>
                <a:cubicBezTo>
                  <a:pt x="14680718" y="4469952"/>
                  <a:pt x="14681755" y="4468099"/>
                  <a:pt x="14681904" y="4468099"/>
                </a:cubicBezTo>
                <a:cubicBezTo>
                  <a:pt x="14682077" y="4468099"/>
                  <a:pt x="14683312" y="4468445"/>
                  <a:pt x="14684646" y="4468840"/>
                </a:cubicBezTo>
                <a:cubicBezTo>
                  <a:pt x="14696061" y="4472374"/>
                  <a:pt x="14709994" y="4474845"/>
                  <a:pt x="14721729" y="4475413"/>
                </a:cubicBezTo>
                <a:lnTo>
                  <a:pt x="14725238" y="4475586"/>
                </a:lnTo>
                <a:lnTo>
                  <a:pt x="14724620" y="4477216"/>
                </a:lnTo>
                <a:cubicBezTo>
                  <a:pt x="14723731" y="4479614"/>
                  <a:pt x="14722274" y="4481689"/>
                  <a:pt x="14719234" y="4484901"/>
                </a:cubicBezTo>
                <a:cubicBezTo>
                  <a:pt x="14717752" y="4486458"/>
                  <a:pt x="14716072" y="4488385"/>
                  <a:pt x="14715479" y="4489176"/>
                </a:cubicBezTo>
                <a:cubicBezTo>
                  <a:pt x="14713009" y="4492512"/>
                  <a:pt x="14712737" y="4497206"/>
                  <a:pt x="14714812" y="4501012"/>
                </a:cubicBezTo>
                <a:cubicBezTo>
                  <a:pt x="14716468" y="4504051"/>
                  <a:pt x="14720594" y="4506793"/>
                  <a:pt x="14725337" y="4508004"/>
                </a:cubicBezTo>
                <a:cubicBezTo>
                  <a:pt x="14736158" y="4510747"/>
                  <a:pt x="14747473" y="4507411"/>
                  <a:pt x="14750907" y="4500518"/>
                </a:cubicBezTo>
                <a:cubicBezTo>
                  <a:pt x="14751797" y="4498689"/>
                  <a:pt x="14751821" y="4498566"/>
                  <a:pt x="14751822" y="4495921"/>
                </a:cubicBezTo>
                <a:cubicBezTo>
                  <a:pt x="14751821" y="4491597"/>
                  <a:pt x="14751105" y="4490164"/>
                  <a:pt x="14746287" y="4485074"/>
                </a:cubicBezTo>
                <a:cubicBezTo>
                  <a:pt x="14744657" y="4483369"/>
                  <a:pt x="14743001" y="4481442"/>
                  <a:pt x="14742581" y="4480849"/>
                </a:cubicBezTo>
                <a:cubicBezTo>
                  <a:pt x="14741717" y="4479614"/>
                  <a:pt x="14740086" y="4476303"/>
                  <a:pt x="14740086" y="4475833"/>
                </a:cubicBezTo>
                <a:cubicBezTo>
                  <a:pt x="14740087" y="4475438"/>
                  <a:pt x="14740506" y="4475364"/>
                  <a:pt x="14744780" y="4475017"/>
                </a:cubicBezTo>
                <a:cubicBezTo>
                  <a:pt x="14754959" y="4474227"/>
                  <a:pt x="14766942" y="4471880"/>
                  <a:pt x="14777516" y="4468618"/>
                </a:cubicBezTo>
                <a:lnTo>
                  <a:pt x="14781320" y="4467432"/>
                </a:lnTo>
                <a:lnTo>
                  <a:pt x="14782062" y="4469063"/>
                </a:lnTo>
                <a:cubicBezTo>
                  <a:pt x="14782457" y="4469952"/>
                  <a:pt x="14784656" y="4474524"/>
                  <a:pt x="14786904" y="4479218"/>
                </a:cubicBezTo>
                <a:cubicBezTo>
                  <a:pt x="14798491" y="4503186"/>
                  <a:pt x="14801604" y="4510302"/>
                  <a:pt x="14802296" y="4514429"/>
                </a:cubicBezTo>
                <a:cubicBezTo>
                  <a:pt x="14803259" y="4520038"/>
                  <a:pt x="14802741" y="4523250"/>
                  <a:pt x="14799702" y="4530959"/>
                </a:cubicBezTo>
                <a:cubicBezTo>
                  <a:pt x="14798689" y="4533529"/>
                  <a:pt x="14797627" y="4536519"/>
                  <a:pt x="14797355" y="4537606"/>
                </a:cubicBezTo>
                <a:cubicBezTo>
                  <a:pt x="14795576" y="4544673"/>
                  <a:pt x="14799652" y="4552234"/>
                  <a:pt x="14806669" y="4554828"/>
                </a:cubicBezTo>
                <a:close/>
                <a:moveTo>
                  <a:pt x="17750471" y="4168170"/>
                </a:moveTo>
                <a:cubicBezTo>
                  <a:pt x="17755509" y="4167348"/>
                  <a:pt x="17758046" y="4165945"/>
                  <a:pt x="17760374" y="4162704"/>
                </a:cubicBezTo>
                <a:cubicBezTo>
                  <a:pt x="17762397" y="4159894"/>
                  <a:pt x="17763123" y="4156759"/>
                  <a:pt x="17762541" y="4153364"/>
                </a:cubicBezTo>
                <a:cubicBezTo>
                  <a:pt x="17762180" y="4151258"/>
                  <a:pt x="17761431" y="4149597"/>
                  <a:pt x="17759001" y="4145488"/>
                </a:cubicBezTo>
                <a:cubicBezTo>
                  <a:pt x="17756636" y="4141514"/>
                  <a:pt x="17755944" y="4140054"/>
                  <a:pt x="17755171" y="4137513"/>
                </a:cubicBezTo>
                <a:cubicBezTo>
                  <a:pt x="17754191" y="4134250"/>
                  <a:pt x="17754180" y="4130505"/>
                  <a:pt x="17755149" y="4126339"/>
                </a:cubicBezTo>
                <a:cubicBezTo>
                  <a:pt x="17755724" y="4123798"/>
                  <a:pt x="17758018" y="4115447"/>
                  <a:pt x="17760871" y="4105569"/>
                </a:cubicBezTo>
                <a:cubicBezTo>
                  <a:pt x="17762045" y="4101495"/>
                  <a:pt x="17763482" y="4096490"/>
                  <a:pt x="17764059" y="4094455"/>
                </a:cubicBezTo>
                <a:cubicBezTo>
                  <a:pt x="17764653" y="4092395"/>
                  <a:pt x="17765248" y="4090714"/>
                  <a:pt x="17765372" y="4090693"/>
                </a:cubicBezTo>
                <a:cubicBezTo>
                  <a:pt x="17765514" y="4090669"/>
                  <a:pt x="17766586" y="4090780"/>
                  <a:pt x="17767747" y="4090917"/>
                </a:cubicBezTo>
                <a:cubicBezTo>
                  <a:pt x="17777694" y="4092222"/>
                  <a:pt x="17789578" y="4092290"/>
                  <a:pt x="17799370" y="4091095"/>
                </a:cubicBezTo>
                <a:lnTo>
                  <a:pt x="17802299" y="4090740"/>
                </a:lnTo>
                <a:lnTo>
                  <a:pt x="17802019" y="4092177"/>
                </a:lnTo>
                <a:cubicBezTo>
                  <a:pt x="17801623" y="4094287"/>
                  <a:pt x="17800711" y="4096212"/>
                  <a:pt x="17798652" y="4099302"/>
                </a:cubicBezTo>
                <a:cubicBezTo>
                  <a:pt x="17797646" y="4100801"/>
                  <a:pt x="17796530" y="4102634"/>
                  <a:pt x="17796151" y="4103372"/>
                </a:cubicBezTo>
                <a:cubicBezTo>
                  <a:pt x="17794579" y="4106484"/>
                  <a:pt x="17795021" y="4110408"/>
                  <a:pt x="17797279" y="4113263"/>
                </a:cubicBezTo>
                <a:cubicBezTo>
                  <a:pt x="17799080" y="4115543"/>
                  <a:pt x="17802883" y="4117228"/>
                  <a:pt x="17806981" y="4117557"/>
                </a:cubicBezTo>
                <a:cubicBezTo>
                  <a:pt x="17816326" y="4118291"/>
                  <a:pt x="17825218" y="4113924"/>
                  <a:pt x="17827082" y="4107731"/>
                </a:cubicBezTo>
                <a:cubicBezTo>
                  <a:pt x="17827558" y="4106092"/>
                  <a:pt x="17827561" y="4105986"/>
                  <a:pt x="17827186" y="4103798"/>
                </a:cubicBezTo>
                <a:cubicBezTo>
                  <a:pt x="17826573" y="4100219"/>
                  <a:pt x="17825776" y="4099135"/>
                  <a:pt x="17821067" y="4095606"/>
                </a:cubicBezTo>
                <a:cubicBezTo>
                  <a:pt x="17819476" y="4094426"/>
                  <a:pt x="17817832" y="4093066"/>
                  <a:pt x="17817400" y="4092635"/>
                </a:cubicBezTo>
                <a:cubicBezTo>
                  <a:pt x="17816509" y="4091735"/>
                  <a:pt x="17814690" y="4089226"/>
                  <a:pt x="17814623" y="4088838"/>
                </a:cubicBezTo>
                <a:cubicBezTo>
                  <a:pt x="17814567" y="4088510"/>
                  <a:pt x="17814904" y="4088389"/>
                  <a:pt x="17818392" y="4087496"/>
                </a:cubicBezTo>
                <a:cubicBezTo>
                  <a:pt x="17826705" y="4085397"/>
                  <a:pt x="17836289" y="4081754"/>
                  <a:pt x="17844577" y="4077554"/>
                </a:cubicBezTo>
                <a:lnTo>
                  <a:pt x="17847558" y="4076033"/>
                </a:lnTo>
                <a:lnTo>
                  <a:pt x="17848403" y="4077277"/>
                </a:lnTo>
                <a:cubicBezTo>
                  <a:pt x="17848856" y="4077957"/>
                  <a:pt x="17851324" y="4081429"/>
                  <a:pt x="17853851" y="4084996"/>
                </a:cubicBezTo>
                <a:cubicBezTo>
                  <a:pt x="17866843" y="4103188"/>
                  <a:pt x="17870429" y="4108636"/>
                  <a:pt x="17871587" y="4111952"/>
                </a:cubicBezTo>
                <a:cubicBezTo>
                  <a:pt x="17873180" y="4116458"/>
                  <a:pt x="17873206" y="4119190"/>
                  <a:pt x="17871786" y="4126002"/>
                </a:cubicBezTo>
                <a:cubicBezTo>
                  <a:pt x="17871312" y="4128273"/>
                  <a:pt x="17870857" y="4130898"/>
                  <a:pt x="17870787" y="4131836"/>
                </a:cubicBezTo>
                <a:cubicBezTo>
                  <a:pt x="17870317" y="4137937"/>
                  <a:pt x="17874764" y="4143617"/>
                  <a:pt x="17880939" y="4144769"/>
                </a:cubicBezTo>
                <a:cubicBezTo>
                  <a:pt x="17887722" y="4146026"/>
                  <a:pt x="17897586" y="4142420"/>
                  <a:pt x="17904068" y="4136277"/>
                </a:cubicBezTo>
                <a:cubicBezTo>
                  <a:pt x="17910574" y="4130151"/>
                  <a:pt x="17912694" y="4123851"/>
                  <a:pt x="17910167" y="4118200"/>
                </a:cubicBezTo>
                <a:cubicBezTo>
                  <a:pt x="17909267" y="4116144"/>
                  <a:pt x="17908039" y="4114628"/>
                  <a:pt x="17906180" y="4113242"/>
                </a:cubicBezTo>
                <a:cubicBezTo>
                  <a:pt x="17904295" y="4111818"/>
                  <a:pt x="17902206" y="4110934"/>
                  <a:pt x="17898628" y="4110074"/>
                </a:cubicBezTo>
                <a:cubicBezTo>
                  <a:pt x="17891403" y="4108324"/>
                  <a:pt x="17888197" y="4106810"/>
                  <a:pt x="17885235" y="4103781"/>
                </a:cubicBezTo>
                <a:cubicBezTo>
                  <a:pt x="17882453" y="4100932"/>
                  <a:pt x="17881347" y="4099143"/>
                  <a:pt x="17871977" y="4082309"/>
                </a:cubicBezTo>
                <a:cubicBezTo>
                  <a:pt x="17865641" y="4070890"/>
                  <a:pt x="17863171" y="4066304"/>
                  <a:pt x="17863262" y="4066099"/>
                </a:cubicBezTo>
                <a:cubicBezTo>
                  <a:pt x="17863306" y="4065986"/>
                  <a:pt x="17864097" y="4065324"/>
                  <a:pt x="17865016" y="4064661"/>
                </a:cubicBezTo>
                <a:cubicBezTo>
                  <a:pt x="17871929" y="4059560"/>
                  <a:pt x="17881204" y="4050560"/>
                  <a:pt x="17886962" y="4043383"/>
                </a:cubicBezTo>
                <a:cubicBezTo>
                  <a:pt x="17887742" y="4042408"/>
                  <a:pt x="17888423" y="4041596"/>
                  <a:pt x="17888465" y="4041589"/>
                </a:cubicBezTo>
                <a:cubicBezTo>
                  <a:pt x="17888505" y="4041582"/>
                  <a:pt x="17888883" y="4042064"/>
                  <a:pt x="17889281" y="4042670"/>
                </a:cubicBezTo>
                <a:cubicBezTo>
                  <a:pt x="17890666" y="4044727"/>
                  <a:pt x="17891042" y="4045821"/>
                  <a:pt x="17892078" y="4050758"/>
                </a:cubicBezTo>
                <a:cubicBezTo>
                  <a:pt x="17893362" y="4056896"/>
                  <a:pt x="17893861" y="4057842"/>
                  <a:pt x="17896766" y="4059807"/>
                </a:cubicBezTo>
                <a:cubicBezTo>
                  <a:pt x="17898860" y="4061216"/>
                  <a:pt x="17900683" y="4061661"/>
                  <a:pt x="17903053" y="4061360"/>
                </a:cubicBezTo>
                <a:cubicBezTo>
                  <a:pt x="17905278" y="4061084"/>
                  <a:pt x="17906994" y="4060411"/>
                  <a:pt x="17909007" y="4059013"/>
                </a:cubicBezTo>
                <a:cubicBezTo>
                  <a:pt x="17916293" y="4053995"/>
                  <a:pt x="17920997" y="4044116"/>
                  <a:pt x="17918957" y="4038108"/>
                </a:cubicBezTo>
                <a:cubicBezTo>
                  <a:pt x="17918290" y="4036181"/>
                  <a:pt x="17917284" y="4034858"/>
                  <a:pt x="17915463" y="4033570"/>
                </a:cubicBezTo>
                <a:cubicBezTo>
                  <a:pt x="17913831" y="4032398"/>
                  <a:pt x="17912252" y="4031784"/>
                  <a:pt x="17910655" y="4031679"/>
                </a:cubicBezTo>
                <a:cubicBezTo>
                  <a:pt x="17910144" y="4031640"/>
                  <a:pt x="17907965" y="4031825"/>
                  <a:pt x="17905801" y="4032090"/>
                </a:cubicBezTo>
                <a:cubicBezTo>
                  <a:pt x="17903637" y="4032356"/>
                  <a:pt x="17901205" y="4032542"/>
                  <a:pt x="17900380" y="4032515"/>
                </a:cubicBezTo>
                <a:cubicBezTo>
                  <a:pt x="17898769" y="4032454"/>
                  <a:pt x="17896094" y="4031945"/>
                  <a:pt x="17895832" y="4031653"/>
                </a:cubicBezTo>
                <a:cubicBezTo>
                  <a:pt x="17895754" y="4031561"/>
                  <a:pt x="17896223" y="4030617"/>
                  <a:pt x="17896904" y="4029553"/>
                </a:cubicBezTo>
                <a:cubicBezTo>
                  <a:pt x="17902497" y="4020679"/>
                  <a:pt x="17906944" y="4011138"/>
                  <a:pt x="17910816" y="3999717"/>
                </a:cubicBezTo>
                <a:lnTo>
                  <a:pt x="17911364" y="3998128"/>
                </a:lnTo>
                <a:lnTo>
                  <a:pt x="17919922" y="3999545"/>
                </a:lnTo>
                <a:cubicBezTo>
                  <a:pt x="17934507" y="4001991"/>
                  <a:pt x="17945369" y="4003960"/>
                  <a:pt x="17948640" y="4004747"/>
                </a:cubicBezTo>
                <a:cubicBezTo>
                  <a:pt x="17953031" y="4005804"/>
                  <a:pt x="17956279" y="4007436"/>
                  <a:pt x="17958770" y="4009809"/>
                </a:cubicBezTo>
                <a:cubicBezTo>
                  <a:pt x="17960486" y="4011473"/>
                  <a:pt x="17961846" y="4013261"/>
                  <a:pt x="17964398" y="4017222"/>
                </a:cubicBezTo>
                <a:cubicBezTo>
                  <a:pt x="17968047" y="4022913"/>
                  <a:pt x="17970705" y="4024793"/>
                  <a:pt x="17975721" y="4025197"/>
                </a:cubicBezTo>
                <a:cubicBezTo>
                  <a:pt x="17980863" y="4025599"/>
                  <a:pt x="17985702" y="4022517"/>
                  <a:pt x="17989140" y="4016665"/>
                </a:cubicBezTo>
                <a:cubicBezTo>
                  <a:pt x="17992198" y="4011424"/>
                  <a:pt x="17993879" y="4005389"/>
                  <a:pt x="17993909" y="3999553"/>
                </a:cubicBezTo>
                <a:cubicBezTo>
                  <a:pt x="17993905" y="3997070"/>
                  <a:pt x="17993119" y="3992489"/>
                  <a:pt x="17992363" y="3990660"/>
                </a:cubicBezTo>
                <a:cubicBezTo>
                  <a:pt x="17990535" y="3986259"/>
                  <a:pt x="17986842" y="3983376"/>
                  <a:pt x="17982304" y="3982807"/>
                </a:cubicBezTo>
                <a:cubicBezTo>
                  <a:pt x="17978669" y="3982357"/>
                  <a:pt x="17976428" y="3983036"/>
                  <a:pt x="17970966" y="3986288"/>
                </a:cubicBezTo>
                <a:cubicBezTo>
                  <a:pt x="17966000" y="3989244"/>
                  <a:pt x="17964825" y="3989761"/>
                  <a:pt x="17961619" y="3990459"/>
                </a:cubicBezTo>
                <a:cubicBezTo>
                  <a:pt x="17957337" y="3991382"/>
                  <a:pt x="17954688" y="3991163"/>
                  <a:pt x="17947965" y="3989389"/>
                </a:cubicBezTo>
                <a:cubicBezTo>
                  <a:pt x="17943113" y="3988095"/>
                  <a:pt x="17915920" y="3980379"/>
                  <a:pt x="17915595" y="3980203"/>
                </a:cubicBezTo>
                <a:cubicBezTo>
                  <a:pt x="17915548" y="3980169"/>
                  <a:pt x="17915705" y="3978753"/>
                  <a:pt x="17915943" y="3977071"/>
                </a:cubicBezTo>
                <a:cubicBezTo>
                  <a:pt x="17917362" y="3966933"/>
                  <a:pt x="17917512" y="3954676"/>
                  <a:pt x="17916319" y="3944650"/>
                </a:cubicBezTo>
                <a:cubicBezTo>
                  <a:pt x="17915950" y="3941513"/>
                  <a:pt x="17915773" y="3941712"/>
                  <a:pt x="17918266" y="3942379"/>
                </a:cubicBezTo>
                <a:cubicBezTo>
                  <a:pt x="17920318" y="3942933"/>
                  <a:pt x="17921426" y="3943501"/>
                  <a:pt x="17924923" y="3945848"/>
                </a:cubicBezTo>
                <a:cubicBezTo>
                  <a:pt x="17926658" y="3947003"/>
                  <a:pt x="17928624" y="3948161"/>
                  <a:pt x="17929280" y="3948427"/>
                </a:cubicBezTo>
                <a:cubicBezTo>
                  <a:pt x="17933248" y="3949957"/>
                  <a:pt x="17937592" y="3948539"/>
                  <a:pt x="17940120" y="3944864"/>
                </a:cubicBezTo>
                <a:cubicBezTo>
                  <a:pt x="17944134" y="3939060"/>
                  <a:pt x="17943168" y="3927289"/>
                  <a:pt x="17938134" y="3920763"/>
                </a:cubicBezTo>
                <a:cubicBezTo>
                  <a:pt x="17936889" y="3919145"/>
                  <a:pt x="17934490" y="3917430"/>
                  <a:pt x="17932826" y="3916936"/>
                </a:cubicBezTo>
                <a:cubicBezTo>
                  <a:pt x="17931122" y="3916450"/>
                  <a:pt x="17929106" y="3916480"/>
                  <a:pt x="17927312" y="3917061"/>
                </a:cubicBezTo>
                <a:cubicBezTo>
                  <a:pt x="17924840" y="3917864"/>
                  <a:pt x="17923675" y="3918927"/>
                  <a:pt x="17920306" y="3923462"/>
                </a:cubicBezTo>
                <a:cubicBezTo>
                  <a:pt x="17919245" y="3924886"/>
                  <a:pt x="17917976" y="3926451"/>
                  <a:pt x="17917508" y="3926910"/>
                </a:cubicBezTo>
                <a:cubicBezTo>
                  <a:pt x="17916660" y="3927729"/>
                  <a:pt x="17914412" y="3929356"/>
                  <a:pt x="17914024" y="3929423"/>
                </a:cubicBezTo>
                <a:cubicBezTo>
                  <a:pt x="17913799" y="3929462"/>
                  <a:pt x="17913609" y="3928842"/>
                  <a:pt x="17912619" y="3925033"/>
                </a:cubicBezTo>
                <a:cubicBezTo>
                  <a:pt x="17911291" y="3919871"/>
                  <a:pt x="17909133" y="3913547"/>
                  <a:pt x="17906878" y="3908123"/>
                </a:cubicBezTo>
                <a:cubicBezTo>
                  <a:pt x="17905730" y="3905352"/>
                  <a:pt x="17903142" y="3899838"/>
                  <a:pt x="17902285" y="3898280"/>
                </a:cubicBezTo>
                <a:lnTo>
                  <a:pt x="17901859" y="3897511"/>
                </a:lnTo>
                <a:lnTo>
                  <a:pt x="17904503" y="3895626"/>
                </a:lnTo>
                <a:cubicBezTo>
                  <a:pt x="17909470" y="3892059"/>
                  <a:pt x="17919348" y="3885102"/>
                  <a:pt x="17923769" y="3882029"/>
                </a:cubicBezTo>
                <a:cubicBezTo>
                  <a:pt x="17932121" y="3876239"/>
                  <a:pt x="17935118" y="3874441"/>
                  <a:pt x="17937805" y="3873664"/>
                </a:cubicBezTo>
                <a:cubicBezTo>
                  <a:pt x="17938469" y="3873488"/>
                  <a:pt x="17939331" y="3873234"/>
                  <a:pt x="17939709" y="3873106"/>
                </a:cubicBezTo>
                <a:cubicBezTo>
                  <a:pt x="17940788" y="3872774"/>
                  <a:pt x="17944342" y="3872628"/>
                  <a:pt x="17946252" y="3872847"/>
                </a:cubicBezTo>
                <a:cubicBezTo>
                  <a:pt x="17947219" y="3872956"/>
                  <a:pt x="17949632" y="3873405"/>
                  <a:pt x="17951618" y="3873822"/>
                </a:cubicBezTo>
                <a:cubicBezTo>
                  <a:pt x="17953609" y="3874259"/>
                  <a:pt x="17955934" y="3874682"/>
                  <a:pt x="17956808" y="3874743"/>
                </a:cubicBezTo>
                <a:cubicBezTo>
                  <a:pt x="17961185" y="3875108"/>
                  <a:pt x="17965033" y="3873248"/>
                  <a:pt x="17967734" y="3869480"/>
                </a:cubicBezTo>
                <a:cubicBezTo>
                  <a:pt x="17969977" y="3866359"/>
                  <a:pt x="17970629" y="3862795"/>
                  <a:pt x="17969837" y="3858173"/>
                </a:cubicBezTo>
                <a:cubicBezTo>
                  <a:pt x="17968403" y="3849809"/>
                  <a:pt x="17963067" y="3841524"/>
                  <a:pt x="17956286" y="3837087"/>
                </a:cubicBezTo>
                <a:cubicBezTo>
                  <a:pt x="17952427" y="3834591"/>
                  <a:pt x="17948836" y="3833775"/>
                  <a:pt x="17945303" y="3834654"/>
                </a:cubicBezTo>
                <a:cubicBezTo>
                  <a:pt x="17942376" y="3835388"/>
                  <a:pt x="17939436" y="3837513"/>
                  <a:pt x="17937790" y="3840069"/>
                </a:cubicBezTo>
                <a:cubicBezTo>
                  <a:pt x="17936613" y="3841912"/>
                  <a:pt x="17936138" y="3843194"/>
                  <a:pt x="17934902" y="3848016"/>
                </a:cubicBezTo>
                <a:cubicBezTo>
                  <a:pt x="17933528" y="3853388"/>
                  <a:pt x="17932814" y="3855111"/>
                  <a:pt x="17930811" y="3857917"/>
                </a:cubicBezTo>
                <a:cubicBezTo>
                  <a:pt x="17928164" y="3861634"/>
                  <a:pt x="17926478" y="3862849"/>
                  <a:pt x="17915631" y="3868941"/>
                </a:cubicBezTo>
                <a:cubicBezTo>
                  <a:pt x="17907279" y="3873636"/>
                  <a:pt x="17892586" y="3881733"/>
                  <a:pt x="17892362" y="3881772"/>
                </a:cubicBezTo>
                <a:cubicBezTo>
                  <a:pt x="17892259" y="3881790"/>
                  <a:pt x="17891715" y="3881188"/>
                  <a:pt x="17891169" y="3880461"/>
                </a:cubicBezTo>
                <a:cubicBezTo>
                  <a:pt x="17885491" y="3872761"/>
                  <a:pt x="17877848" y="3864640"/>
                  <a:pt x="17870544" y="3858504"/>
                </a:cubicBezTo>
                <a:cubicBezTo>
                  <a:pt x="17869088" y="3857259"/>
                  <a:pt x="17867612" y="3856017"/>
                  <a:pt x="17867291" y="3855735"/>
                </a:cubicBezTo>
                <a:lnTo>
                  <a:pt x="17866698" y="3855227"/>
                </a:lnTo>
                <a:lnTo>
                  <a:pt x="17867586" y="3854632"/>
                </a:lnTo>
                <a:cubicBezTo>
                  <a:pt x="17869157" y="3853605"/>
                  <a:pt x="17870948" y="3853003"/>
                  <a:pt x="17874979" y="3852207"/>
                </a:cubicBezTo>
                <a:cubicBezTo>
                  <a:pt x="17879419" y="3851340"/>
                  <a:pt x="17880832" y="3850866"/>
                  <a:pt x="17882140" y="3849906"/>
                </a:cubicBezTo>
                <a:cubicBezTo>
                  <a:pt x="17884156" y="3848402"/>
                  <a:pt x="17885779" y="3845219"/>
                  <a:pt x="17885851" y="3842575"/>
                </a:cubicBezTo>
                <a:cubicBezTo>
                  <a:pt x="17886071" y="3836116"/>
                  <a:pt x="17878344" y="3827884"/>
                  <a:pt x="17869782" y="3825457"/>
                </a:cubicBezTo>
                <a:cubicBezTo>
                  <a:pt x="17867080" y="3824679"/>
                  <a:pt x="17865715" y="3824576"/>
                  <a:pt x="17863572" y="3824964"/>
                </a:cubicBezTo>
                <a:cubicBezTo>
                  <a:pt x="17860754" y="3825469"/>
                  <a:pt x="17858470" y="3827249"/>
                  <a:pt x="17857047" y="3829999"/>
                </a:cubicBezTo>
                <a:cubicBezTo>
                  <a:pt x="17855976" y="3832098"/>
                  <a:pt x="17855880" y="3833504"/>
                  <a:pt x="17856469" y="3838287"/>
                </a:cubicBezTo>
                <a:cubicBezTo>
                  <a:pt x="17856746" y="3840513"/>
                  <a:pt x="17856958" y="3842982"/>
                  <a:pt x="17856928" y="3843787"/>
                </a:cubicBezTo>
                <a:cubicBezTo>
                  <a:pt x="17856867" y="3845271"/>
                  <a:pt x="17856486" y="3847715"/>
                  <a:pt x="17856281" y="3847750"/>
                </a:cubicBezTo>
                <a:cubicBezTo>
                  <a:pt x="17856220" y="3847761"/>
                  <a:pt x="17855051" y="3847077"/>
                  <a:pt x="17853685" y="3846238"/>
                </a:cubicBezTo>
                <a:cubicBezTo>
                  <a:pt x="17845079" y="3840977"/>
                  <a:pt x="17836405" y="3836906"/>
                  <a:pt x="17826678" y="3833585"/>
                </a:cubicBezTo>
                <a:cubicBezTo>
                  <a:pt x="17824151" y="3832713"/>
                  <a:pt x="17823487" y="3832406"/>
                  <a:pt x="17823544" y="3832122"/>
                </a:cubicBezTo>
                <a:cubicBezTo>
                  <a:pt x="17823594" y="3831924"/>
                  <a:pt x="17824125" y="3828760"/>
                  <a:pt x="17824753" y="3825052"/>
                </a:cubicBezTo>
                <a:cubicBezTo>
                  <a:pt x="17827961" y="3805956"/>
                  <a:pt x="17829856" y="3796137"/>
                  <a:pt x="17830883" y="3793413"/>
                </a:cubicBezTo>
                <a:cubicBezTo>
                  <a:pt x="17832171" y="3789993"/>
                  <a:pt x="17834182" y="3787122"/>
                  <a:pt x="17836798" y="3784947"/>
                </a:cubicBezTo>
                <a:cubicBezTo>
                  <a:pt x="17837557" y="3784333"/>
                  <a:pt x="17839644" y="3782880"/>
                  <a:pt x="17841402" y="3781716"/>
                </a:cubicBezTo>
                <a:cubicBezTo>
                  <a:pt x="17845683" y="3778939"/>
                  <a:pt x="17846824" y="3777986"/>
                  <a:pt x="17848200" y="3776066"/>
                </a:cubicBezTo>
                <a:cubicBezTo>
                  <a:pt x="17850030" y="3773479"/>
                  <a:pt x="17850721" y="3770266"/>
                  <a:pt x="17850146" y="3766912"/>
                </a:cubicBezTo>
                <a:cubicBezTo>
                  <a:pt x="17849651" y="3764028"/>
                  <a:pt x="17848299" y="3761671"/>
                  <a:pt x="17845809" y="3759298"/>
                </a:cubicBezTo>
                <a:cubicBezTo>
                  <a:pt x="17842273" y="3755988"/>
                  <a:pt x="17835575" y="3752885"/>
                  <a:pt x="17830086" y="3752058"/>
                </a:cubicBezTo>
                <a:cubicBezTo>
                  <a:pt x="17826110" y="3751455"/>
                  <a:pt x="17824698" y="3751445"/>
                  <a:pt x="17820836" y="3752001"/>
                </a:cubicBezTo>
                <a:cubicBezTo>
                  <a:pt x="17817628" y="3752446"/>
                  <a:pt x="17817063" y="3752586"/>
                  <a:pt x="17815576" y="3753240"/>
                </a:cubicBezTo>
                <a:cubicBezTo>
                  <a:pt x="17813051" y="3754347"/>
                  <a:pt x="17811681" y="3755445"/>
                  <a:pt x="17810207" y="3757529"/>
                </a:cubicBezTo>
                <a:cubicBezTo>
                  <a:pt x="17809191" y="3758967"/>
                  <a:pt x="17808799" y="3759750"/>
                  <a:pt x="17808379" y="3761232"/>
                </a:cubicBezTo>
                <a:cubicBezTo>
                  <a:pt x="17807671" y="3763732"/>
                  <a:pt x="17807640" y="3765021"/>
                  <a:pt x="17808207" y="3767598"/>
                </a:cubicBezTo>
                <a:cubicBezTo>
                  <a:pt x="17808720" y="3769847"/>
                  <a:pt x="17809151" y="3770762"/>
                  <a:pt x="17812189" y="3775841"/>
                </a:cubicBezTo>
                <a:cubicBezTo>
                  <a:pt x="17815524" y="3781416"/>
                  <a:pt x="17816572" y="3785447"/>
                  <a:pt x="17815972" y="3790665"/>
                </a:cubicBezTo>
                <a:cubicBezTo>
                  <a:pt x="17815652" y="3793583"/>
                  <a:pt x="17814355" y="3798542"/>
                  <a:pt x="17809512" y="3815350"/>
                </a:cubicBezTo>
                <a:cubicBezTo>
                  <a:pt x="17808362" y="3819316"/>
                  <a:pt x="17807056" y="3823855"/>
                  <a:pt x="17806596" y="3825471"/>
                </a:cubicBezTo>
                <a:lnTo>
                  <a:pt x="17805771" y="3828391"/>
                </a:lnTo>
                <a:lnTo>
                  <a:pt x="17803866" y="3828086"/>
                </a:lnTo>
                <a:cubicBezTo>
                  <a:pt x="17794213" y="3826541"/>
                  <a:pt x="17782377" y="3826255"/>
                  <a:pt x="17771530" y="3827315"/>
                </a:cubicBezTo>
                <a:lnTo>
                  <a:pt x="17767987" y="3827649"/>
                </a:lnTo>
                <a:lnTo>
                  <a:pt x="17768282" y="3826420"/>
                </a:lnTo>
                <a:cubicBezTo>
                  <a:pt x="17768845" y="3824176"/>
                  <a:pt x="17769517" y="3822818"/>
                  <a:pt x="17771610" y="3819681"/>
                </a:cubicBezTo>
                <a:cubicBezTo>
                  <a:pt x="17774783" y="3814863"/>
                  <a:pt x="17775358" y="3813186"/>
                  <a:pt x="17774849" y="3810220"/>
                </a:cubicBezTo>
                <a:cubicBezTo>
                  <a:pt x="17774376" y="3807460"/>
                  <a:pt x="17773016" y="3805420"/>
                  <a:pt x="17770550" y="3803800"/>
                </a:cubicBezTo>
                <a:cubicBezTo>
                  <a:pt x="17767183" y="3801599"/>
                  <a:pt x="17762370" y="3800908"/>
                  <a:pt x="17756888" y="3801827"/>
                </a:cubicBezTo>
                <a:cubicBezTo>
                  <a:pt x="17751526" y="3802725"/>
                  <a:pt x="17747216" y="3804959"/>
                  <a:pt x="17744785" y="3808091"/>
                </a:cubicBezTo>
                <a:cubicBezTo>
                  <a:pt x="17742894" y="3810563"/>
                  <a:pt x="17742352" y="3813056"/>
                  <a:pt x="17743087" y="3816109"/>
                </a:cubicBezTo>
                <a:cubicBezTo>
                  <a:pt x="17743738" y="3818923"/>
                  <a:pt x="17744873" y="3820265"/>
                  <a:pt x="17749486" y="3823727"/>
                </a:cubicBezTo>
                <a:cubicBezTo>
                  <a:pt x="17750913" y="3824808"/>
                  <a:pt x="17752588" y="3826226"/>
                  <a:pt x="17753209" y="3826899"/>
                </a:cubicBezTo>
                <a:cubicBezTo>
                  <a:pt x="17754274" y="3828084"/>
                  <a:pt x="17755360" y="3829624"/>
                  <a:pt x="17755241" y="3829792"/>
                </a:cubicBezTo>
                <a:cubicBezTo>
                  <a:pt x="17755208" y="3829840"/>
                  <a:pt x="17753821" y="3830225"/>
                  <a:pt x="17752148" y="3830659"/>
                </a:cubicBezTo>
                <a:cubicBezTo>
                  <a:pt x="17742280" y="3833130"/>
                  <a:pt x="17732294" y="3836885"/>
                  <a:pt x="17723716" y="3841365"/>
                </a:cubicBezTo>
                <a:cubicBezTo>
                  <a:pt x="17722556" y="3841965"/>
                  <a:pt x="17721583" y="3842426"/>
                  <a:pt x="17721555" y="3842389"/>
                </a:cubicBezTo>
                <a:cubicBezTo>
                  <a:pt x="17721411" y="3842287"/>
                  <a:pt x="17712021" y="3829014"/>
                  <a:pt x="17708557" y="3824029"/>
                </a:cubicBezTo>
                <a:cubicBezTo>
                  <a:pt x="17699997" y="3811792"/>
                  <a:pt x="17698748" y="3809543"/>
                  <a:pt x="17697983" y="3805085"/>
                </a:cubicBezTo>
                <a:cubicBezTo>
                  <a:pt x="17697429" y="3801854"/>
                  <a:pt x="17697606" y="3799571"/>
                  <a:pt x="17698915" y="3793579"/>
                </a:cubicBezTo>
                <a:cubicBezTo>
                  <a:pt x="17699867" y="3789184"/>
                  <a:pt x="17699950" y="3787949"/>
                  <a:pt x="17699543" y="3785577"/>
                </a:cubicBezTo>
                <a:cubicBezTo>
                  <a:pt x="17699269" y="3783982"/>
                  <a:pt x="17699062" y="3783386"/>
                  <a:pt x="17698374" y="3782199"/>
                </a:cubicBezTo>
                <a:cubicBezTo>
                  <a:pt x="17694695" y="3775841"/>
                  <a:pt x="17687813" y="3773883"/>
                  <a:pt x="17679129" y="3776762"/>
                </a:cubicBezTo>
                <a:cubicBezTo>
                  <a:pt x="17671978" y="3779125"/>
                  <a:pt x="17665959" y="3783546"/>
                  <a:pt x="17662192" y="3789202"/>
                </a:cubicBezTo>
                <a:cubicBezTo>
                  <a:pt x="17660702" y="3791436"/>
                  <a:pt x="17659987" y="3793033"/>
                  <a:pt x="17659526" y="3795133"/>
                </a:cubicBezTo>
                <a:cubicBezTo>
                  <a:pt x="17658210" y="3801211"/>
                  <a:pt x="17662142" y="3807441"/>
                  <a:pt x="17668529" y="3809462"/>
                </a:cubicBezTo>
                <a:cubicBezTo>
                  <a:pt x="17669639" y="3809798"/>
                  <a:pt x="17671917" y="3810439"/>
                  <a:pt x="17673610" y="3810864"/>
                </a:cubicBezTo>
                <a:cubicBezTo>
                  <a:pt x="17677657" y="3811876"/>
                  <a:pt x="17679868" y="3812738"/>
                  <a:pt x="17682003" y="3814141"/>
                </a:cubicBezTo>
                <a:cubicBezTo>
                  <a:pt x="17686436" y="3817043"/>
                  <a:pt x="17688036" y="3819253"/>
                  <a:pt x="17696116" y="3833846"/>
                </a:cubicBezTo>
                <a:cubicBezTo>
                  <a:pt x="17696697" y="3834904"/>
                  <a:pt x="17698066" y="3837364"/>
                  <a:pt x="17699160" y="3839323"/>
                </a:cubicBezTo>
                <a:cubicBezTo>
                  <a:pt x="17700254" y="3841283"/>
                  <a:pt x="17702273" y="3844958"/>
                  <a:pt x="17703676" y="3847496"/>
                </a:cubicBezTo>
                <a:lnTo>
                  <a:pt x="17706219" y="3852134"/>
                </a:lnTo>
                <a:lnTo>
                  <a:pt x="17704669" y="3853284"/>
                </a:lnTo>
                <a:cubicBezTo>
                  <a:pt x="17697059" y="3858988"/>
                  <a:pt x="17688648" y="3867019"/>
                  <a:pt x="17682622" y="3874347"/>
                </a:cubicBezTo>
                <a:cubicBezTo>
                  <a:pt x="17680896" y="3876432"/>
                  <a:pt x="17680695" y="3876614"/>
                  <a:pt x="17680394" y="3876329"/>
                </a:cubicBezTo>
                <a:cubicBezTo>
                  <a:pt x="17679641" y="3875616"/>
                  <a:pt x="17678868" y="3873201"/>
                  <a:pt x="17677937" y="3868751"/>
                </a:cubicBezTo>
                <a:cubicBezTo>
                  <a:pt x="17677431" y="3866290"/>
                  <a:pt x="17676836" y="3863929"/>
                  <a:pt x="17676637" y="3863500"/>
                </a:cubicBezTo>
                <a:cubicBezTo>
                  <a:pt x="17675904" y="3862047"/>
                  <a:pt x="17674858" y="3860858"/>
                  <a:pt x="17673427" y="3859882"/>
                </a:cubicBezTo>
                <a:cubicBezTo>
                  <a:pt x="17669568" y="3857260"/>
                  <a:pt x="17665173" y="3857656"/>
                  <a:pt x="17660537" y="3861061"/>
                </a:cubicBezTo>
                <a:cubicBezTo>
                  <a:pt x="17653521" y="3866179"/>
                  <a:pt x="17649119" y="3875734"/>
                  <a:pt x="17651096" y="3881500"/>
                </a:cubicBezTo>
                <a:cubicBezTo>
                  <a:pt x="17652255" y="3884943"/>
                  <a:pt x="17655665" y="3887642"/>
                  <a:pt x="17659254" y="3887953"/>
                </a:cubicBezTo>
                <a:cubicBezTo>
                  <a:pt x="17660022" y="3888011"/>
                  <a:pt x="17662167" y="3887875"/>
                  <a:pt x="17664556" y="3887570"/>
                </a:cubicBezTo>
                <a:cubicBezTo>
                  <a:pt x="17668288" y="3887120"/>
                  <a:pt x="17670383" y="3887055"/>
                  <a:pt x="17671997" y="3887389"/>
                </a:cubicBezTo>
                <a:cubicBezTo>
                  <a:pt x="17672366" y="3887452"/>
                  <a:pt x="17672697" y="3887543"/>
                  <a:pt x="17672722" y="3887560"/>
                </a:cubicBezTo>
                <a:cubicBezTo>
                  <a:pt x="17672765" y="3887573"/>
                  <a:pt x="17671846" y="3889204"/>
                  <a:pt x="17670664" y="3891154"/>
                </a:cubicBezTo>
                <a:cubicBezTo>
                  <a:pt x="17665538" y="3899675"/>
                  <a:pt x="17661240" y="3909106"/>
                  <a:pt x="17658049" y="3918853"/>
                </a:cubicBezTo>
                <a:cubicBezTo>
                  <a:pt x="17657537" y="3920414"/>
                  <a:pt x="17657083" y="3921692"/>
                  <a:pt x="17657042" y="3921699"/>
                </a:cubicBezTo>
                <a:cubicBezTo>
                  <a:pt x="17656756" y="3921748"/>
                  <a:pt x="17633981" y="3917822"/>
                  <a:pt x="17627932" y="3916670"/>
                </a:cubicBezTo>
                <a:cubicBezTo>
                  <a:pt x="17618623" y="3914919"/>
                  <a:pt x="17615679" y="3913823"/>
                  <a:pt x="17612356" y="3910899"/>
                </a:cubicBezTo>
                <a:cubicBezTo>
                  <a:pt x="17610445" y="3909205"/>
                  <a:pt x="17609323" y="3907819"/>
                  <a:pt x="17606664" y="3903728"/>
                </a:cubicBezTo>
                <a:cubicBezTo>
                  <a:pt x="17605462" y="3901871"/>
                  <a:pt x="17604068" y="3899879"/>
                  <a:pt x="17603591" y="3899307"/>
                </a:cubicBezTo>
                <a:cubicBezTo>
                  <a:pt x="17602377" y="3897874"/>
                  <a:pt x="17599872" y="3896156"/>
                  <a:pt x="17598223" y="3895618"/>
                </a:cubicBezTo>
                <a:cubicBezTo>
                  <a:pt x="17595391" y="3894693"/>
                  <a:pt x="17591773" y="3894829"/>
                  <a:pt x="17589271" y="3895953"/>
                </a:cubicBezTo>
                <a:cubicBezTo>
                  <a:pt x="17582818" y="3898828"/>
                  <a:pt x="17577619" y="3908160"/>
                  <a:pt x="17576764" y="3918391"/>
                </a:cubicBezTo>
                <a:cubicBezTo>
                  <a:pt x="17576582" y="3920527"/>
                  <a:pt x="17576616" y="3921342"/>
                  <a:pt x="17577054" y="3924383"/>
                </a:cubicBezTo>
                <a:cubicBezTo>
                  <a:pt x="17577636" y="3928514"/>
                  <a:pt x="17578190" y="3930146"/>
                  <a:pt x="17579779" y="3932420"/>
                </a:cubicBezTo>
                <a:cubicBezTo>
                  <a:pt x="17581695" y="3935123"/>
                  <a:pt x="17585371" y="3937166"/>
                  <a:pt x="17588919" y="3937484"/>
                </a:cubicBezTo>
                <a:cubicBezTo>
                  <a:pt x="17590608" y="3937637"/>
                  <a:pt x="17593505" y="3937098"/>
                  <a:pt x="17595285" y="3936309"/>
                </a:cubicBezTo>
                <a:cubicBezTo>
                  <a:pt x="17596105" y="3935936"/>
                  <a:pt x="17598085" y="3934839"/>
                  <a:pt x="17599729" y="3933863"/>
                </a:cubicBezTo>
                <a:cubicBezTo>
                  <a:pt x="17605908" y="3930130"/>
                  <a:pt x="17609119" y="3929095"/>
                  <a:pt x="17613878" y="3929226"/>
                </a:cubicBezTo>
                <a:cubicBezTo>
                  <a:pt x="17617432" y="3929333"/>
                  <a:pt x="17620642" y="3930130"/>
                  <a:pt x="17639969" y="3935678"/>
                </a:cubicBezTo>
                <a:cubicBezTo>
                  <a:pt x="17643930" y="3936810"/>
                  <a:pt x="17648514" y="3938128"/>
                  <a:pt x="17650194" y="3938598"/>
                </a:cubicBezTo>
                <a:lnTo>
                  <a:pt x="17653203" y="3939451"/>
                </a:lnTo>
                <a:lnTo>
                  <a:pt x="17653011" y="3940663"/>
                </a:lnTo>
                <a:cubicBezTo>
                  <a:pt x="17651582" y="3949392"/>
                  <a:pt x="17651328" y="3961666"/>
                  <a:pt x="17652358" y="3972457"/>
                </a:cubicBezTo>
                <a:cubicBezTo>
                  <a:pt x="17652548" y="3974551"/>
                  <a:pt x="17652581" y="3975724"/>
                  <a:pt x="17652438" y="3975748"/>
                </a:cubicBezTo>
                <a:cubicBezTo>
                  <a:pt x="17651681" y="3975878"/>
                  <a:pt x="17648461" y="3974283"/>
                  <a:pt x="17645591" y="3972396"/>
                </a:cubicBezTo>
                <a:cubicBezTo>
                  <a:pt x="17640575" y="3969046"/>
                  <a:pt x="17639188" y="3968568"/>
                  <a:pt x="17636199" y="3969060"/>
                </a:cubicBezTo>
                <a:cubicBezTo>
                  <a:pt x="17633194" y="3969575"/>
                  <a:pt x="17631470" y="3970692"/>
                  <a:pt x="17629746" y="3973282"/>
                </a:cubicBezTo>
                <a:cubicBezTo>
                  <a:pt x="17628608" y="3974993"/>
                  <a:pt x="17628018" y="3976588"/>
                  <a:pt x="17627641" y="3979053"/>
                </a:cubicBezTo>
                <a:cubicBezTo>
                  <a:pt x="17626291" y="3987874"/>
                  <a:pt x="17630188" y="3997963"/>
                  <a:pt x="17635951" y="4000511"/>
                </a:cubicBezTo>
                <a:cubicBezTo>
                  <a:pt x="17637865" y="4001362"/>
                  <a:pt x="17639066" y="4001492"/>
                  <a:pt x="17641295" y="4001110"/>
                </a:cubicBezTo>
                <a:cubicBezTo>
                  <a:pt x="17644526" y="4000556"/>
                  <a:pt x="17645980" y="3999465"/>
                  <a:pt x="17649014" y="3995303"/>
                </a:cubicBezTo>
                <a:cubicBezTo>
                  <a:pt x="17651263" y="3992223"/>
                  <a:pt x="17652461" y="3990859"/>
                  <a:pt x="17653899" y="3989792"/>
                </a:cubicBezTo>
                <a:lnTo>
                  <a:pt x="17654983" y="3988995"/>
                </a:lnTo>
                <a:lnTo>
                  <a:pt x="17655271" y="3990062"/>
                </a:lnTo>
                <a:cubicBezTo>
                  <a:pt x="17655431" y="3990624"/>
                  <a:pt x="17655969" y="3992658"/>
                  <a:pt x="17656479" y="3994528"/>
                </a:cubicBezTo>
                <a:cubicBezTo>
                  <a:pt x="17658749" y="4002981"/>
                  <a:pt x="17662502" y="4012589"/>
                  <a:pt x="17666577" y="4020395"/>
                </a:cubicBezTo>
                <a:cubicBezTo>
                  <a:pt x="17667361" y="4021903"/>
                  <a:pt x="17668029" y="4023220"/>
                  <a:pt x="17668046" y="4023322"/>
                </a:cubicBezTo>
                <a:cubicBezTo>
                  <a:pt x="17668067" y="4023445"/>
                  <a:pt x="17666787" y="4024443"/>
                  <a:pt x="17665230" y="4025552"/>
                </a:cubicBezTo>
                <a:cubicBezTo>
                  <a:pt x="17638004" y="4044893"/>
                  <a:pt x="17636766" y="4045653"/>
                  <a:pt x="17631307" y="4046589"/>
                </a:cubicBezTo>
                <a:cubicBezTo>
                  <a:pt x="17627770" y="4047195"/>
                  <a:pt x="17626107" y="4047081"/>
                  <a:pt x="17620471" y="4045878"/>
                </a:cubicBezTo>
                <a:cubicBezTo>
                  <a:pt x="17613236" y="4044319"/>
                  <a:pt x="17610751" y="4044556"/>
                  <a:pt x="17607185" y="4047083"/>
                </a:cubicBezTo>
                <a:cubicBezTo>
                  <a:pt x="17603959" y="4049383"/>
                  <a:pt x="17602176" y="4052489"/>
                  <a:pt x="17601714" y="4056547"/>
                </a:cubicBezTo>
                <a:cubicBezTo>
                  <a:pt x="17601457" y="4058970"/>
                  <a:pt x="17602362" y="4064246"/>
                  <a:pt x="17603544" y="4067222"/>
                </a:cubicBezTo>
                <a:cubicBezTo>
                  <a:pt x="17607061" y="4075945"/>
                  <a:pt x="17613855" y="4083032"/>
                  <a:pt x="17620394" y="4084837"/>
                </a:cubicBezTo>
                <a:cubicBezTo>
                  <a:pt x="17622467" y="4085387"/>
                  <a:pt x="17623894" y="4085479"/>
                  <a:pt x="17625774" y="4085157"/>
                </a:cubicBezTo>
                <a:cubicBezTo>
                  <a:pt x="17629393" y="4084536"/>
                  <a:pt x="17633054" y="4081824"/>
                  <a:pt x="17634717" y="4078508"/>
                </a:cubicBezTo>
                <a:cubicBezTo>
                  <a:pt x="17635544" y="4076829"/>
                  <a:pt x="17635971" y="4075514"/>
                  <a:pt x="17637030" y="4071248"/>
                </a:cubicBezTo>
                <a:cubicBezTo>
                  <a:pt x="17638044" y="4067222"/>
                  <a:pt x="17638616" y="4065650"/>
                  <a:pt x="17639807" y="4063509"/>
                </a:cubicBezTo>
                <a:cubicBezTo>
                  <a:pt x="17641572" y="4060302"/>
                  <a:pt x="17644306" y="4057707"/>
                  <a:pt x="17648673" y="4055064"/>
                </a:cubicBezTo>
                <a:cubicBezTo>
                  <a:pt x="17651438" y="4053389"/>
                  <a:pt x="17656710" y="4050380"/>
                  <a:pt x="17660636" y="4048234"/>
                </a:cubicBezTo>
                <a:cubicBezTo>
                  <a:pt x="17662616" y="4047136"/>
                  <a:pt x="17666559" y="4044965"/>
                  <a:pt x="17674382" y="4040635"/>
                </a:cubicBezTo>
                <a:cubicBezTo>
                  <a:pt x="17676226" y="4039603"/>
                  <a:pt x="17677857" y="4038797"/>
                  <a:pt x="17677986" y="4038817"/>
                </a:cubicBezTo>
                <a:cubicBezTo>
                  <a:pt x="17678116" y="4038836"/>
                  <a:pt x="17678980" y="4039825"/>
                  <a:pt x="17679876" y="4040998"/>
                </a:cubicBezTo>
                <a:cubicBezTo>
                  <a:pt x="17685346" y="4048102"/>
                  <a:pt x="17692872" y="4055779"/>
                  <a:pt x="17700410" y="4061939"/>
                </a:cubicBezTo>
                <a:lnTo>
                  <a:pt x="17702540" y="4063679"/>
                </a:lnTo>
                <a:lnTo>
                  <a:pt x="17701744" y="4064194"/>
                </a:lnTo>
                <a:cubicBezTo>
                  <a:pt x="17699945" y="4065366"/>
                  <a:pt x="17698828" y="4065726"/>
                  <a:pt x="17694112" y="4066703"/>
                </a:cubicBezTo>
                <a:cubicBezTo>
                  <a:pt x="17687955" y="4067990"/>
                  <a:pt x="17686754" y="4068596"/>
                  <a:pt x="17684963" y="4071282"/>
                </a:cubicBezTo>
                <a:cubicBezTo>
                  <a:pt x="17682369" y="4075179"/>
                  <a:pt x="17682656" y="4079193"/>
                  <a:pt x="17685895" y="4083837"/>
                </a:cubicBezTo>
                <a:cubicBezTo>
                  <a:pt x="17687574" y="4086265"/>
                  <a:pt x="17689445" y="4088091"/>
                  <a:pt x="17692111" y="4090013"/>
                </a:cubicBezTo>
                <a:cubicBezTo>
                  <a:pt x="17696713" y="4093287"/>
                  <a:pt x="17701420" y="4094711"/>
                  <a:pt x="17705366" y="4094035"/>
                </a:cubicBezTo>
                <a:cubicBezTo>
                  <a:pt x="17708065" y="4093572"/>
                  <a:pt x="17709823" y="4092408"/>
                  <a:pt x="17711391" y="4090012"/>
                </a:cubicBezTo>
                <a:cubicBezTo>
                  <a:pt x="17712983" y="4087634"/>
                  <a:pt x="17713367" y="4085211"/>
                  <a:pt x="17712771" y="4081608"/>
                </a:cubicBezTo>
                <a:cubicBezTo>
                  <a:pt x="17712252" y="4078581"/>
                  <a:pt x="17712076" y="4075349"/>
                  <a:pt x="17712331" y="4073515"/>
                </a:cubicBezTo>
                <a:cubicBezTo>
                  <a:pt x="17712693" y="4070843"/>
                  <a:pt x="17712652" y="4070850"/>
                  <a:pt x="17714725" y="4072137"/>
                </a:cubicBezTo>
                <a:cubicBezTo>
                  <a:pt x="17723676" y="4077696"/>
                  <a:pt x="17734690" y="4082754"/>
                  <a:pt x="17744134" y="4085661"/>
                </a:cubicBezTo>
                <a:cubicBezTo>
                  <a:pt x="17745756" y="4086162"/>
                  <a:pt x="17747106" y="4086668"/>
                  <a:pt x="17747127" y="4086790"/>
                </a:cubicBezTo>
                <a:cubicBezTo>
                  <a:pt x="17747172" y="4087056"/>
                  <a:pt x="17745517" y="4097045"/>
                  <a:pt x="17743873" y="4106484"/>
                </a:cubicBezTo>
                <a:cubicBezTo>
                  <a:pt x="17740648" y="4124994"/>
                  <a:pt x="17739904" y="4127774"/>
                  <a:pt x="17737190" y="4131586"/>
                </a:cubicBezTo>
                <a:cubicBezTo>
                  <a:pt x="17735268" y="4134252"/>
                  <a:pt x="17733529" y="4135772"/>
                  <a:pt x="17729067" y="4138600"/>
                </a:cubicBezTo>
                <a:cubicBezTo>
                  <a:pt x="17725099" y="4141112"/>
                  <a:pt x="17723846" y="4142147"/>
                  <a:pt x="17722443" y="4144156"/>
                </a:cubicBezTo>
                <a:cubicBezTo>
                  <a:pt x="17720423" y="4146987"/>
                  <a:pt x="17719805" y="4149766"/>
                  <a:pt x="17720419" y="4153345"/>
                </a:cubicBezTo>
                <a:cubicBezTo>
                  <a:pt x="17721001" y="4156866"/>
                  <a:pt x="17723000" y="4159807"/>
                  <a:pt x="17726614" y="4162472"/>
                </a:cubicBezTo>
                <a:cubicBezTo>
                  <a:pt x="17732104" y="4166498"/>
                  <a:pt x="17739482" y="4168770"/>
                  <a:pt x="17746852" y="4168664"/>
                </a:cubicBezTo>
                <a:cubicBezTo>
                  <a:pt x="17747148" y="4168676"/>
                  <a:pt x="17748771" y="4168440"/>
                  <a:pt x="17750471" y="4168170"/>
                </a:cubicBezTo>
                <a:close/>
                <a:moveTo>
                  <a:pt x="19125654" y="4119243"/>
                </a:moveTo>
                <a:cubicBezTo>
                  <a:pt x="19133465" y="4118137"/>
                  <a:pt x="19141557" y="4115393"/>
                  <a:pt x="19148403" y="4111217"/>
                </a:cubicBezTo>
                <a:cubicBezTo>
                  <a:pt x="19162131" y="4102905"/>
                  <a:pt x="19168221" y="4092639"/>
                  <a:pt x="19165908" y="4081766"/>
                </a:cubicBezTo>
                <a:cubicBezTo>
                  <a:pt x="19165101" y="4077817"/>
                  <a:pt x="19163513" y="4074694"/>
                  <a:pt x="19160771" y="4071561"/>
                </a:cubicBezTo>
                <a:cubicBezTo>
                  <a:pt x="19157995" y="4068351"/>
                  <a:pt x="19154660" y="4066014"/>
                  <a:pt x="19148699" y="4063159"/>
                </a:cubicBezTo>
                <a:cubicBezTo>
                  <a:pt x="19136669" y="4057369"/>
                  <a:pt x="19131608" y="4053507"/>
                  <a:pt x="19127546" y="4047075"/>
                </a:cubicBezTo>
                <a:cubicBezTo>
                  <a:pt x="19123730" y="4041025"/>
                  <a:pt x="19122460" y="4037468"/>
                  <a:pt x="19112333" y="4004383"/>
                </a:cubicBezTo>
                <a:cubicBezTo>
                  <a:pt x="19105499" y="3981950"/>
                  <a:pt x="19102885" y="3972967"/>
                  <a:pt x="19103121" y="3972642"/>
                </a:cubicBezTo>
                <a:cubicBezTo>
                  <a:pt x="19103241" y="3972460"/>
                  <a:pt x="19104880" y="3971595"/>
                  <a:pt x="19106740" y="3970776"/>
                </a:cubicBezTo>
                <a:cubicBezTo>
                  <a:pt x="19120799" y="3964417"/>
                  <a:pt x="19140471" y="3952098"/>
                  <a:pt x="19153279" y="3941660"/>
                </a:cubicBezTo>
                <a:cubicBezTo>
                  <a:pt x="19155015" y="3940239"/>
                  <a:pt x="19156517" y="3939070"/>
                  <a:pt x="19156592" y="3939074"/>
                </a:cubicBezTo>
                <a:cubicBezTo>
                  <a:pt x="19156666" y="3939077"/>
                  <a:pt x="19157148" y="3940066"/>
                  <a:pt x="19157620" y="3941279"/>
                </a:cubicBezTo>
                <a:cubicBezTo>
                  <a:pt x="19159277" y="3945411"/>
                  <a:pt x="19159528" y="3947473"/>
                  <a:pt x="19159492" y="3956534"/>
                </a:cubicBezTo>
                <a:cubicBezTo>
                  <a:pt x="19159439" y="3967794"/>
                  <a:pt x="19159960" y="3969643"/>
                  <a:pt x="19164322" y="3974185"/>
                </a:cubicBezTo>
                <a:cubicBezTo>
                  <a:pt x="19167470" y="3977447"/>
                  <a:pt x="19170505" y="3978914"/>
                  <a:pt x="19174778" y="3979276"/>
                </a:cubicBezTo>
                <a:cubicBezTo>
                  <a:pt x="19178791" y="3979627"/>
                  <a:pt x="19182057" y="3979090"/>
                  <a:pt x="19186117" y="3977392"/>
                </a:cubicBezTo>
                <a:cubicBezTo>
                  <a:pt x="19200797" y="3971320"/>
                  <a:pt x="19212772" y="3955738"/>
                  <a:pt x="19211447" y="3944421"/>
                </a:cubicBezTo>
                <a:cubicBezTo>
                  <a:pt x="19211000" y="3940786"/>
                  <a:pt x="19209731" y="3938086"/>
                  <a:pt x="19207018" y="3935140"/>
                </a:cubicBezTo>
                <a:cubicBezTo>
                  <a:pt x="19204593" y="3932467"/>
                  <a:pt x="19202051" y="3930796"/>
                  <a:pt x="19199286" y="3930012"/>
                </a:cubicBezTo>
                <a:cubicBezTo>
                  <a:pt x="19198402" y="3929752"/>
                  <a:pt x="19194507" y="3929256"/>
                  <a:pt x="19190606" y="3928909"/>
                </a:cubicBezTo>
                <a:cubicBezTo>
                  <a:pt x="19186706" y="3928563"/>
                  <a:pt x="19182367" y="3927974"/>
                  <a:pt x="19180927" y="3927617"/>
                </a:cubicBezTo>
                <a:cubicBezTo>
                  <a:pt x="19178122" y="3926905"/>
                  <a:pt x="19173614" y="3925004"/>
                  <a:pt x="19173266" y="3924394"/>
                </a:cubicBezTo>
                <a:cubicBezTo>
                  <a:pt x="19173162" y="3924202"/>
                  <a:pt x="19174342" y="3922722"/>
                  <a:pt x="19175937" y="3921110"/>
                </a:cubicBezTo>
                <a:cubicBezTo>
                  <a:pt x="19189094" y="3907628"/>
                  <a:pt x="19200490" y="3892544"/>
                  <a:pt x="19211582" y="3873943"/>
                </a:cubicBezTo>
                <a:lnTo>
                  <a:pt x="19213143" y="3871359"/>
                </a:lnTo>
                <a:lnTo>
                  <a:pt x="19227637" y="3877064"/>
                </a:lnTo>
                <a:cubicBezTo>
                  <a:pt x="19252331" y="3886842"/>
                  <a:pt x="19270665" y="3894382"/>
                  <a:pt x="19276113" y="3896993"/>
                </a:cubicBezTo>
                <a:cubicBezTo>
                  <a:pt x="19283427" y="3900500"/>
                  <a:pt x="19288517" y="3904587"/>
                  <a:pt x="19291999" y="3909690"/>
                </a:cubicBezTo>
                <a:cubicBezTo>
                  <a:pt x="19294388" y="3913257"/>
                  <a:pt x="19296102" y="3916908"/>
                  <a:pt x="19299096" y="3924825"/>
                </a:cubicBezTo>
                <a:cubicBezTo>
                  <a:pt x="19303365" y="3936188"/>
                  <a:pt x="19307327" y="3940491"/>
                  <a:pt x="19315984" y="3943083"/>
                </a:cubicBezTo>
                <a:cubicBezTo>
                  <a:pt x="19324862" y="3945723"/>
                  <a:pt x="19334518" y="3942129"/>
                  <a:pt x="19342754" y="3933144"/>
                </a:cubicBezTo>
                <a:cubicBezTo>
                  <a:pt x="19350095" y="3925092"/>
                  <a:pt x="19355315" y="3915125"/>
                  <a:pt x="19357563" y="3904887"/>
                </a:cubicBezTo>
                <a:cubicBezTo>
                  <a:pt x="19358487" y="3900525"/>
                  <a:pt x="19358830" y="3892185"/>
                  <a:pt x="19358191" y="3888691"/>
                </a:cubicBezTo>
                <a:cubicBezTo>
                  <a:pt x="19356634" y="3880273"/>
                  <a:pt x="19351231" y="3873823"/>
                  <a:pt x="19343474" y="3871118"/>
                </a:cubicBezTo>
                <a:cubicBezTo>
                  <a:pt x="19337262" y="3868961"/>
                  <a:pt x="19333071" y="3869311"/>
                  <a:pt x="19322256" y="3872969"/>
                </a:cubicBezTo>
                <a:cubicBezTo>
                  <a:pt x="19312425" y="3876294"/>
                  <a:pt x="19310168" y="3876761"/>
                  <a:pt x="19304276" y="3876780"/>
                </a:cubicBezTo>
                <a:cubicBezTo>
                  <a:pt x="19296407" y="3876793"/>
                  <a:pt x="19291840" y="3875412"/>
                  <a:pt x="19280700" y="3869771"/>
                </a:cubicBezTo>
                <a:cubicBezTo>
                  <a:pt x="19272664" y="3865674"/>
                  <a:pt x="19227813" y="3841904"/>
                  <a:pt x="19227309" y="3841473"/>
                </a:cubicBezTo>
                <a:cubicBezTo>
                  <a:pt x="19227238" y="3841395"/>
                  <a:pt x="19228046" y="3838967"/>
                  <a:pt x="19229096" y="3836101"/>
                </a:cubicBezTo>
                <a:cubicBezTo>
                  <a:pt x="19235398" y="3818832"/>
                  <a:pt x="19240269" y="3797365"/>
                  <a:pt x="19241943" y="3779310"/>
                </a:cubicBezTo>
                <a:cubicBezTo>
                  <a:pt x="19242473" y="3773663"/>
                  <a:pt x="19242089" y="3773946"/>
                  <a:pt x="19246216" y="3776054"/>
                </a:cubicBezTo>
                <a:cubicBezTo>
                  <a:pt x="19249612" y="3777797"/>
                  <a:pt x="19251343" y="3779211"/>
                  <a:pt x="19256602" y="3784648"/>
                </a:cubicBezTo>
                <a:cubicBezTo>
                  <a:pt x="19259214" y="3787329"/>
                  <a:pt x="19262232" y="3790100"/>
                  <a:pt x="19263284" y="3790814"/>
                </a:cubicBezTo>
                <a:cubicBezTo>
                  <a:pt x="19269675" y="3794993"/>
                  <a:pt x="19277840" y="3794135"/>
                  <a:pt x="19283659" y="3788631"/>
                </a:cubicBezTo>
                <a:cubicBezTo>
                  <a:pt x="19292890" y="3779947"/>
                  <a:pt x="19295618" y="3758914"/>
                  <a:pt x="19289231" y="3745562"/>
                </a:cubicBezTo>
                <a:cubicBezTo>
                  <a:pt x="19287652" y="3742253"/>
                  <a:pt x="19284083" y="3738340"/>
                  <a:pt x="19281348" y="3736847"/>
                </a:cubicBezTo>
                <a:cubicBezTo>
                  <a:pt x="19278539" y="3735352"/>
                  <a:pt x="19274988" y="3734647"/>
                  <a:pt x="19271618" y="3734994"/>
                </a:cubicBezTo>
                <a:cubicBezTo>
                  <a:pt x="19266974" y="3735474"/>
                  <a:pt x="19264529" y="3736902"/>
                  <a:pt x="19256908" y="3743601"/>
                </a:cubicBezTo>
                <a:cubicBezTo>
                  <a:pt x="19254510" y="3745702"/>
                  <a:pt x="19251695" y="3747974"/>
                  <a:pt x="19250699" y="3748604"/>
                </a:cubicBezTo>
                <a:cubicBezTo>
                  <a:pt x="19248900" y="3749724"/>
                  <a:pt x="19244343" y="3751737"/>
                  <a:pt x="19243636" y="3751708"/>
                </a:cubicBezTo>
                <a:cubicBezTo>
                  <a:pt x="19243227" y="3751691"/>
                  <a:pt x="19243125" y="3750531"/>
                  <a:pt x="19242819" y="3743469"/>
                </a:cubicBezTo>
                <a:cubicBezTo>
                  <a:pt x="19242428" y="3733906"/>
                  <a:pt x="19241016" y="3721989"/>
                  <a:pt x="19239092" y="3711617"/>
                </a:cubicBezTo>
                <a:cubicBezTo>
                  <a:pt x="19238117" y="3706319"/>
                  <a:pt x="19235646" y="3695664"/>
                  <a:pt x="19234728" y="3692605"/>
                </a:cubicBezTo>
                <a:lnTo>
                  <a:pt x="19234268" y="3691095"/>
                </a:lnTo>
                <a:lnTo>
                  <a:pt x="19239620" y="3688778"/>
                </a:lnTo>
                <a:cubicBezTo>
                  <a:pt x="19249683" y="3684381"/>
                  <a:pt x="19269645" y="3675878"/>
                  <a:pt x="19278562" y="3672142"/>
                </a:cubicBezTo>
                <a:cubicBezTo>
                  <a:pt x="19295406" y="3665113"/>
                  <a:pt x="19301344" y="3663082"/>
                  <a:pt x="19306355" y="3662729"/>
                </a:cubicBezTo>
                <a:cubicBezTo>
                  <a:pt x="19307588" y="3662667"/>
                  <a:pt x="19309196" y="3662548"/>
                  <a:pt x="19309908" y="3662464"/>
                </a:cubicBezTo>
                <a:cubicBezTo>
                  <a:pt x="19311929" y="3662286"/>
                  <a:pt x="19318223" y="3663366"/>
                  <a:pt x="19321497" y="3664469"/>
                </a:cubicBezTo>
                <a:cubicBezTo>
                  <a:pt x="19323152" y="3665022"/>
                  <a:pt x="19327221" y="3666718"/>
                  <a:pt x="19330554" y="3668198"/>
                </a:cubicBezTo>
                <a:cubicBezTo>
                  <a:pt x="19333885" y="3669714"/>
                  <a:pt x="19337809" y="3671330"/>
                  <a:pt x="19339319" y="3671765"/>
                </a:cubicBezTo>
                <a:cubicBezTo>
                  <a:pt x="19346869" y="3674052"/>
                  <a:pt x="19354327" y="3672232"/>
                  <a:pt x="19360486" y="3666630"/>
                </a:cubicBezTo>
                <a:cubicBezTo>
                  <a:pt x="19365598" y="3661992"/>
                  <a:pt x="19368083" y="3655978"/>
                  <a:pt x="19368429" y="3647564"/>
                </a:cubicBezTo>
                <a:cubicBezTo>
                  <a:pt x="19369054" y="3632337"/>
                  <a:pt x="19362798" y="3615783"/>
                  <a:pt x="19352558" y="3605442"/>
                </a:cubicBezTo>
                <a:cubicBezTo>
                  <a:pt x="19346720" y="3599608"/>
                  <a:pt x="19340719" y="3596826"/>
                  <a:pt x="19334185" y="3597042"/>
                </a:cubicBezTo>
                <a:cubicBezTo>
                  <a:pt x="19328770" y="3597231"/>
                  <a:pt x="19322809" y="3599857"/>
                  <a:pt x="19318958" y="3603727"/>
                </a:cubicBezTo>
                <a:cubicBezTo>
                  <a:pt x="19316196" y="3606522"/>
                  <a:pt x="19314880" y="3608594"/>
                  <a:pt x="19310897" y="3616597"/>
                </a:cubicBezTo>
                <a:cubicBezTo>
                  <a:pt x="19306467" y="3625515"/>
                  <a:pt x="19304563" y="3628271"/>
                  <a:pt x="19299992" y="3632447"/>
                </a:cubicBezTo>
                <a:cubicBezTo>
                  <a:pt x="19293948" y="3637979"/>
                  <a:pt x="19290530" y="3639479"/>
                  <a:pt x="19269190" y="3646099"/>
                </a:cubicBezTo>
                <a:cubicBezTo>
                  <a:pt x="19252761" y="3651205"/>
                  <a:pt x="19223915" y="3659903"/>
                  <a:pt x="19223505" y="3659886"/>
                </a:cubicBezTo>
                <a:cubicBezTo>
                  <a:pt x="19223319" y="3659878"/>
                  <a:pt x="19222588" y="3658617"/>
                  <a:pt x="19221903" y="3657135"/>
                </a:cubicBezTo>
                <a:cubicBezTo>
                  <a:pt x="19214827" y="3641479"/>
                  <a:pt x="19204456" y="3624347"/>
                  <a:pt x="19193937" y="3610825"/>
                </a:cubicBezTo>
                <a:cubicBezTo>
                  <a:pt x="19191849" y="3608091"/>
                  <a:pt x="19189725" y="3605356"/>
                  <a:pt x="19189265" y="3604740"/>
                </a:cubicBezTo>
                <a:lnTo>
                  <a:pt x="19188416" y="3603624"/>
                </a:lnTo>
                <a:lnTo>
                  <a:pt x="19190198" y="3602914"/>
                </a:lnTo>
                <a:cubicBezTo>
                  <a:pt x="19193342" y="3601701"/>
                  <a:pt x="19196714" y="3601317"/>
                  <a:pt x="19204092" y="3601433"/>
                </a:cubicBezTo>
                <a:cubicBezTo>
                  <a:pt x="19212215" y="3601580"/>
                  <a:pt x="19214875" y="3601280"/>
                  <a:pt x="19217534" y="3600084"/>
                </a:cubicBezTo>
                <a:cubicBezTo>
                  <a:pt x="19221639" y="3598201"/>
                  <a:pt x="19225684" y="3593220"/>
                  <a:pt x="19226805" y="3588605"/>
                </a:cubicBezTo>
                <a:cubicBezTo>
                  <a:pt x="19229617" y="3577346"/>
                  <a:pt x="19219143" y="3559985"/>
                  <a:pt x="19205020" y="3552506"/>
                </a:cubicBezTo>
                <a:cubicBezTo>
                  <a:pt x="19200569" y="3550123"/>
                  <a:pt x="19198211" y="3549429"/>
                  <a:pt x="19194300" y="3549306"/>
                </a:cubicBezTo>
                <a:cubicBezTo>
                  <a:pt x="19189162" y="3549132"/>
                  <a:pt x="19184482" y="3551401"/>
                  <a:pt x="19180950" y="3555694"/>
                </a:cubicBezTo>
                <a:cubicBezTo>
                  <a:pt x="19178279" y="3558978"/>
                  <a:pt x="19177584" y="3561411"/>
                  <a:pt x="19176819" y="3570031"/>
                </a:cubicBezTo>
                <a:cubicBezTo>
                  <a:pt x="19176468" y="3574045"/>
                  <a:pt x="19175914" y="3578460"/>
                  <a:pt x="19175558" y="3579862"/>
                </a:cubicBezTo>
                <a:cubicBezTo>
                  <a:pt x="19174893" y="3582445"/>
                  <a:pt x="19173305" y="3586594"/>
                  <a:pt x="19172933" y="3586579"/>
                </a:cubicBezTo>
                <a:cubicBezTo>
                  <a:pt x="19172821" y="3586575"/>
                  <a:pt x="19171024" y="3584935"/>
                  <a:pt x="19168943" y="3582947"/>
                </a:cubicBezTo>
                <a:cubicBezTo>
                  <a:pt x="19155808" y="3570474"/>
                  <a:pt x="19142103" y="3560065"/>
                  <a:pt x="19126272" y="3550577"/>
                </a:cubicBezTo>
                <a:cubicBezTo>
                  <a:pt x="19122160" y="3548096"/>
                  <a:pt x="19121112" y="3547307"/>
                  <a:pt x="19121317" y="3546831"/>
                </a:cubicBezTo>
                <a:cubicBezTo>
                  <a:pt x="19121480" y="3546502"/>
                  <a:pt x="19123602" y="3541144"/>
                  <a:pt x="19126097" y="3534869"/>
                </a:cubicBezTo>
                <a:cubicBezTo>
                  <a:pt x="19138910" y="3502540"/>
                  <a:pt x="19145927" y="3486010"/>
                  <a:pt x="19148756" y="3481613"/>
                </a:cubicBezTo>
                <a:cubicBezTo>
                  <a:pt x="19152301" y="3476090"/>
                  <a:pt x="19156914" y="3471804"/>
                  <a:pt x="19162325" y="3468969"/>
                </a:cubicBezTo>
                <a:cubicBezTo>
                  <a:pt x="19163887" y="3468175"/>
                  <a:pt x="19168098" y="3466409"/>
                  <a:pt x="19171623" y="3465025"/>
                </a:cubicBezTo>
                <a:cubicBezTo>
                  <a:pt x="19180184" y="3461759"/>
                  <a:pt x="19182548" y="3460513"/>
                  <a:pt x="19185685" y="3457659"/>
                </a:cubicBezTo>
                <a:cubicBezTo>
                  <a:pt x="19189870" y="3453803"/>
                  <a:pt x="19192291" y="3448420"/>
                  <a:pt x="19192542" y="3442314"/>
                </a:cubicBezTo>
                <a:cubicBezTo>
                  <a:pt x="19192758" y="3437065"/>
                  <a:pt x="19191270" y="3432417"/>
                  <a:pt x="19187789" y="3427314"/>
                </a:cubicBezTo>
                <a:cubicBezTo>
                  <a:pt x="19182825" y="3420174"/>
                  <a:pt x="19172227" y="3412205"/>
                  <a:pt x="19162899" y="3408690"/>
                </a:cubicBezTo>
                <a:cubicBezTo>
                  <a:pt x="19156143" y="3406137"/>
                  <a:pt x="19153667" y="3405588"/>
                  <a:pt x="19146677" y="3405114"/>
                </a:cubicBezTo>
                <a:cubicBezTo>
                  <a:pt x="19140877" y="3404690"/>
                  <a:pt x="19139832" y="3404721"/>
                  <a:pt x="19136974" y="3405312"/>
                </a:cubicBezTo>
                <a:cubicBezTo>
                  <a:pt x="19132122" y="3406307"/>
                  <a:pt x="19129305" y="3407720"/>
                  <a:pt x="19125934" y="3410826"/>
                </a:cubicBezTo>
                <a:cubicBezTo>
                  <a:pt x="19123608" y="3412968"/>
                  <a:pt x="19122626" y="3414196"/>
                  <a:pt x="19121332" y="3416641"/>
                </a:cubicBezTo>
                <a:cubicBezTo>
                  <a:pt x="19119149" y="3420765"/>
                  <a:pt x="19118609" y="3423019"/>
                  <a:pt x="19118638" y="3427756"/>
                </a:cubicBezTo>
                <a:cubicBezTo>
                  <a:pt x="19118691" y="3431897"/>
                  <a:pt x="19119103" y="3433667"/>
                  <a:pt x="19122531" y="3443728"/>
                </a:cubicBezTo>
                <a:cubicBezTo>
                  <a:pt x="19126291" y="3454772"/>
                  <a:pt x="19126619" y="3462244"/>
                  <a:pt x="19123604" y="3471182"/>
                </a:cubicBezTo>
                <a:cubicBezTo>
                  <a:pt x="19121944" y="3476186"/>
                  <a:pt x="19117804" y="3484407"/>
                  <a:pt x="19102981" y="3512103"/>
                </a:cubicBezTo>
                <a:cubicBezTo>
                  <a:pt x="19099468" y="3518635"/>
                  <a:pt x="19095470" y="3526116"/>
                  <a:pt x="19094055" y="3528780"/>
                </a:cubicBezTo>
                <a:lnTo>
                  <a:pt x="19091508" y="3533598"/>
                </a:lnTo>
                <a:lnTo>
                  <a:pt x="19088278" y="3532347"/>
                </a:lnTo>
                <a:cubicBezTo>
                  <a:pt x="19071908" y="3526006"/>
                  <a:pt x="19051230" y="3521054"/>
                  <a:pt x="19031782" y="3518839"/>
                </a:cubicBezTo>
                <a:lnTo>
                  <a:pt x="19025437" y="3518093"/>
                </a:lnTo>
                <a:lnTo>
                  <a:pt x="19026416" y="3516045"/>
                </a:lnTo>
                <a:cubicBezTo>
                  <a:pt x="19028247" y="3512316"/>
                  <a:pt x="19029937" y="3510185"/>
                  <a:pt x="19034793" y="3505462"/>
                </a:cubicBezTo>
                <a:cubicBezTo>
                  <a:pt x="19042176" y="3498195"/>
                  <a:pt x="19043816" y="3495465"/>
                  <a:pt x="19044038" y="3490067"/>
                </a:cubicBezTo>
                <a:cubicBezTo>
                  <a:pt x="19044245" y="3485041"/>
                  <a:pt x="19042623" y="3480946"/>
                  <a:pt x="19038900" y="3477176"/>
                </a:cubicBezTo>
                <a:cubicBezTo>
                  <a:pt x="19033815" y="3472045"/>
                  <a:pt x="19025625" y="3469023"/>
                  <a:pt x="19015650" y="3468576"/>
                </a:cubicBezTo>
                <a:cubicBezTo>
                  <a:pt x="19005898" y="3468139"/>
                  <a:pt x="18997488" y="3470441"/>
                  <a:pt x="18992042" y="3475028"/>
                </a:cubicBezTo>
                <a:cubicBezTo>
                  <a:pt x="18987792" y="3478657"/>
                  <a:pt x="18985905" y="3482831"/>
                  <a:pt x="18986046" y="3488468"/>
                </a:cubicBezTo>
                <a:cubicBezTo>
                  <a:pt x="18986132" y="3493656"/>
                  <a:pt x="18987620" y="3496439"/>
                  <a:pt x="18994422" y="3504252"/>
                </a:cubicBezTo>
                <a:cubicBezTo>
                  <a:pt x="18996521" y="3506688"/>
                  <a:pt x="18998929" y="3509807"/>
                  <a:pt x="18999766" y="3511221"/>
                </a:cubicBezTo>
                <a:cubicBezTo>
                  <a:pt x="19001193" y="3513704"/>
                  <a:pt x="19002519" y="3516816"/>
                  <a:pt x="19002248" y="3517066"/>
                </a:cubicBezTo>
                <a:cubicBezTo>
                  <a:pt x="19002171" y="3517138"/>
                  <a:pt x="18999591" y="3517293"/>
                  <a:pt x="18996491" y="3517427"/>
                </a:cubicBezTo>
                <a:cubicBezTo>
                  <a:pt x="18978231" y="3518057"/>
                  <a:pt x="18959284" y="3520896"/>
                  <a:pt x="18942537" y="3525541"/>
                </a:cubicBezTo>
                <a:cubicBezTo>
                  <a:pt x="18940275" y="3526157"/>
                  <a:pt x="18938392" y="3526601"/>
                  <a:pt x="18938357" y="3526525"/>
                </a:cubicBezTo>
                <a:cubicBezTo>
                  <a:pt x="18938143" y="3526293"/>
                  <a:pt x="18926642" y="3499454"/>
                  <a:pt x="18922431" y="3489399"/>
                </a:cubicBezTo>
                <a:cubicBezTo>
                  <a:pt x="18911999" y="3464692"/>
                  <a:pt x="18910652" y="3460274"/>
                  <a:pt x="18910985" y="3452158"/>
                </a:cubicBezTo>
                <a:cubicBezTo>
                  <a:pt x="18911226" y="3446275"/>
                  <a:pt x="18912395" y="3442333"/>
                  <a:pt x="18916946" y="3432302"/>
                </a:cubicBezTo>
                <a:cubicBezTo>
                  <a:pt x="18920268" y="3424942"/>
                  <a:pt x="18920879" y="3422804"/>
                  <a:pt x="18921055" y="3418485"/>
                </a:cubicBezTo>
                <a:cubicBezTo>
                  <a:pt x="18921175" y="3415581"/>
                  <a:pt x="18921034" y="3414457"/>
                  <a:pt x="18920273" y="3412113"/>
                </a:cubicBezTo>
                <a:cubicBezTo>
                  <a:pt x="18916202" y="3399565"/>
                  <a:pt x="18904853" y="3393542"/>
                  <a:pt x="18888522" y="3395333"/>
                </a:cubicBezTo>
                <a:cubicBezTo>
                  <a:pt x="18875075" y="3396794"/>
                  <a:pt x="18862842" y="3402296"/>
                  <a:pt x="18854103" y="3410813"/>
                </a:cubicBezTo>
                <a:cubicBezTo>
                  <a:pt x="18850646" y="3414177"/>
                  <a:pt x="18848789" y="3416711"/>
                  <a:pt x="18847191" y="3420226"/>
                </a:cubicBezTo>
                <a:cubicBezTo>
                  <a:pt x="18842596" y="3430404"/>
                  <a:pt x="18847158" y="3442824"/>
                  <a:pt x="18857615" y="3448773"/>
                </a:cubicBezTo>
                <a:cubicBezTo>
                  <a:pt x="18859438" y="3449780"/>
                  <a:pt x="18863198" y="3451761"/>
                  <a:pt x="18866012" y="3453145"/>
                </a:cubicBezTo>
                <a:cubicBezTo>
                  <a:pt x="18872738" y="3456442"/>
                  <a:pt x="18876296" y="3458788"/>
                  <a:pt x="18879518" y="3462053"/>
                </a:cubicBezTo>
                <a:cubicBezTo>
                  <a:pt x="18886212" y="3468817"/>
                  <a:pt x="18888191" y="3473299"/>
                  <a:pt x="18896895" y="3501962"/>
                </a:cubicBezTo>
                <a:cubicBezTo>
                  <a:pt x="18897519" y="3504038"/>
                  <a:pt x="18898998" y="3508873"/>
                  <a:pt x="18900182" y="3512725"/>
                </a:cubicBezTo>
                <a:cubicBezTo>
                  <a:pt x="18901366" y="3516578"/>
                  <a:pt x="18903531" y="3523790"/>
                  <a:pt x="18905041" y="3528774"/>
                </a:cubicBezTo>
                <a:lnTo>
                  <a:pt x="18907763" y="3537874"/>
                </a:lnTo>
                <a:lnTo>
                  <a:pt x="18904609" y="3539311"/>
                </a:lnTo>
                <a:cubicBezTo>
                  <a:pt x="18889101" y="3546468"/>
                  <a:pt x="18871312" y="3557410"/>
                  <a:pt x="18857975" y="3568013"/>
                </a:cubicBezTo>
                <a:cubicBezTo>
                  <a:pt x="18854161" y="3571026"/>
                  <a:pt x="18853740" y="3571270"/>
                  <a:pt x="18853318" y="3570656"/>
                </a:cubicBezTo>
                <a:cubicBezTo>
                  <a:pt x="18852262" y="3569121"/>
                  <a:pt x="18851814" y="3564590"/>
                  <a:pt x="18851852" y="3556424"/>
                </a:cubicBezTo>
                <a:cubicBezTo>
                  <a:pt x="18851888" y="3551913"/>
                  <a:pt x="18851731" y="3547544"/>
                  <a:pt x="18851542" y="3546716"/>
                </a:cubicBezTo>
                <a:cubicBezTo>
                  <a:pt x="18850800" y="3543888"/>
                  <a:pt x="18849411" y="3541407"/>
                  <a:pt x="18847266" y="3539156"/>
                </a:cubicBezTo>
                <a:cubicBezTo>
                  <a:pt x="18841474" y="3533101"/>
                  <a:pt x="18833608" y="3532143"/>
                  <a:pt x="18824187" y="3536381"/>
                </a:cubicBezTo>
                <a:cubicBezTo>
                  <a:pt x="18809942" y="3542732"/>
                  <a:pt x="18798620" y="3557856"/>
                  <a:pt x="18799926" y="3568725"/>
                </a:cubicBezTo>
                <a:cubicBezTo>
                  <a:pt x="18800667" y="3575207"/>
                  <a:pt x="18805640" y="3581229"/>
                  <a:pt x="18811826" y="3583124"/>
                </a:cubicBezTo>
                <a:cubicBezTo>
                  <a:pt x="18813152" y="3583514"/>
                  <a:pt x="18816970" y="3584081"/>
                  <a:pt x="18821280" y="3584444"/>
                </a:cubicBezTo>
                <a:cubicBezTo>
                  <a:pt x="18828004" y="3585056"/>
                  <a:pt x="18831706" y="3585730"/>
                  <a:pt x="18834416" y="3586923"/>
                </a:cubicBezTo>
                <a:cubicBezTo>
                  <a:pt x="18835039" y="3587172"/>
                  <a:pt x="18835587" y="3587456"/>
                  <a:pt x="18835623" y="3587494"/>
                </a:cubicBezTo>
                <a:cubicBezTo>
                  <a:pt x="18835696" y="3587535"/>
                  <a:pt x="18833467" y="3590054"/>
                  <a:pt x="18830660" y="3593034"/>
                </a:cubicBezTo>
                <a:cubicBezTo>
                  <a:pt x="18818453" y="3606070"/>
                  <a:pt x="18807362" y="3621016"/>
                  <a:pt x="18798094" y="3636933"/>
                </a:cubicBezTo>
                <a:cubicBezTo>
                  <a:pt x="18796610" y="3639483"/>
                  <a:pt x="18795332" y="3641555"/>
                  <a:pt x="18795257" y="3641552"/>
                </a:cubicBezTo>
                <a:cubicBezTo>
                  <a:pt x="18794736" y="3641531"/>
                  <a:pt x="18756218" y="3626076"/>
                  <a:pt x="18746029" y="3621779"/>
                </a:cubicBezTo>
                <a:cubicBezTo>
                  <a:pt x="18730339" y="3615205"/>
                  <a:pt x="18725578" y="3612176"/>
                  <a:pt x="18720844" y="3605790"/>
                </a:cubicBezTo>
                <a:cubicBezTo>
                  <a:pt x="18718124" y="3602099"/>
                  <a:pt x="18716676" y="3599242"/>
                  <a:pt x="18713545" y="3591058"/>
                </a:cubicBezTo>
                <a:cubicBezTo>
                  <a:pt x="18712131" y="3587346"/>
                  <a:pt x="18710431" y="3583323"/>
                  <a:pt x="18709809" y="3582141"/>
                </a:cubicBezTo>
                <a:cubicBezTo>
                  <a:pt x="18708215" y="3579167"/>
                  <a:pt x="18704463" y="3575209"/>
                  <a:pt x="18701768" y="3573643"/>
                </a:cubicBezTo>
                <a:cubicBezTo>
                  <a:pt x="18697142" y="3570955"/>
                  <a:pt x="18690738" y="3569834"/>
                  <a:pt x="18685922" y="3570867"/>
                </a:cubicBezTo>
                <a:cubicBezTo>
                  <a:pt x="18673510" y="3573490"/>
                  <a:pt x="18660873" y="3587925"/>
                  <a:pt x="18655524" y="3605570"/>
                </a:cubicBezTo>
                <a:cubicBezTo>
                  <a:pt x="18654404" y="3609252"/>
                  <a:pt x="18654158" y="3610697"/>
                  <a:pt x="18653783" y="3616201"/>
                </a:cubicBezTo>
                <a:cubicBezTo>
                  <a:pt x="18653251" y="3623675"/>
                  <a:pt x="18653611" y="3626747"/>
                  <a:pt x="18655548" y="3631340"/>
                </a:cubicBezTo>
                <a:cubicBezTo>
                  <a:pt x="18657895" y="3636807"/>
                  <a:pt x="18663583" y="3641776"/>
                  <a:pt x="18669696" y="3643668"/>
                </a:cubicBezTo>
                <a:cubicBezTo>
                  <a:pt x="18672604" y="3644571"/>
                  <a:pt x="18677893" y="3644713"/>
                  <a:pt x="18681315" y="3643996"/>
                </a:cubicBezTo>
                <a:cubicBezTo>
                  <a:pt x="18682896" y="3643651"/>
                  <a:pt x="18686786" y="3642468"/>
                  <a:pt x="18690037" y="3641371"/>
                </a:cubicBezTo>
                <a:cubicBezTo>
                  <a:pt x="18702292" y="3637138"/>
                  <a:pt x="18708321" y="3636528"/>
                  <a:pt x="18716627" y="3638547"/>
                </a:cubicBezTo>
                <a:cubicBezTo>
                  <a:pt x="18722830" y="3640070"/>
                  <a:pt x="18728167" y="3642676"/>
                  <a:pt x="18760021" y="3659685"/>
                </a:cubicBezTo>
                <a:cubicBezTo>
                  <a:pt x="18766553" y="3663160"/>
                  <a:pt x="18774105" y="3667199"/>
                  <a:pt x="18776879" y="3668656"/>
                </a:cubicBezTo>
                <a:lnTo>
                  <a:pt x="18781843" y="3671284"/>
                </a:lnTo>
                <a:lnTo>
                  <a:pt x="18781050" y="3673340"/>
                </a:lnTo>
                <a:cubicBezTo>
                  <a:pt x="18775259" y="3688131"/>
                  <a:pt x="18770202" y="3709590"/>
                  <a:pt x="18767953" y="3728927"/>
                </a:cubicBezTo>
                <a:cubicBezTo>
                  <a:pt x="18767501" y="3732676"/>
                  <a:pt x="18767118" y="3734748"/>
                  <a:pt x="18766857" y="3734738"/>
                </a:cubicBezTo>
                <a:cubicBezTo>
                  <a:pt x="18765480" y="3734681"/>
                  <a:pt x="18760424" y="3730670"/>
                  <a:pt x="18756093" y="3726278"/>
                </a:cubicBezTo>
                <a:cubicBezTo>
                  <a:pt x="18748543" y="3718509"/>
                  <a:pt x="18746288" y="3717148"/>
                  <a:pt x="18740855" y="3716888"/>
                </a:cubicBezTo>
                <a:cubicBezTo>
                  <a:pt x="18735382" y="3716663"/>
                  <a:pt x="18731936" y="3717976"/>
                  <a:pt x="18727934" y="3721877"/>
                </a:cubicBezTo>
                <a:cubicBezTo>
                  <a:pt x="18725293" y="3724453"/>
                  <a:pt x="18723658" y="3727034"/>
                  <a:pt x="18722070" y="3731220"/>
                </a:cubicBezTo>
                <a:cubicBezTo>
                  <a:pt x="18716383" y="3746202"/>
                  <a:pt x="18719435" y="3765384"/>
                  <a:pt x="18728597" y="3772026"/>
                </a:cubicBezTo>
                <a:cubicBezTo>
                  <a:pt x="18731638" y="3774239"/>
                  <a:pt x="18733698" y="3774920"/>
                  <a:pt x="18737756" y="3775087"/>
                </a:cubicBezTo>
                <a:cubicBezTo>
                  <a:pt x="18743637" y="3775329"/>
                  <a:pt x="18746602" y="3773959"/>
                  <a:pt x="18753493" y="3767790"/>
                </a:cubicBezTo>
                <a:cubicBezTo>
                  <a:pt x="18758602" y="3763227"/>
                  <a:pt x="18761218" y="3761282"/>
                  <a:pt x="18764144" y="3759948"/>
                </a:cubicBezTo>
                <a:lnTo>
                  <a:pt x="18766347" y="3758957"/>
                </a:lnTo>
                <a:lnTo>
                  <a:pt x="18766452" y="3760938"/>
                </a:lnTo>
                <a:cubicBezTo>
                  <a:pt x="18766521" y="3761985"/>
                  <a:pt x="18766702" y="3765759"/>
                  <a:pt x="18766895" y="3769235"/>
                </a:cubicBezTo>
                <a:cubicBezTo>
                  <a:pt x="18767704" y="3784932"/>
                  <a:pt x="18770682" y="3803216"/>
                  <a:pt x="18774904" y="3818455"/>
                </a:cubicBezTo>
                <a:cubicBezTo>
                  <a:pt x="18775715" y="3821398"/>
                  <a:pt x="18776393" y="3823962"/>
                  <a:pt x="18776385" y="3824147"/>
                </a:cubicBezTo>
                <a:cubicBezTo>
                  <a:pt x="18776376" y="3824371"/>
                  <a:pt x="18773751" y="3825643"/>
                  <a:pt x="18770600" y="3827005"/>
                </a:cubicBezTo>
                <a:cubicBezTo>
                  <a:pt x="18715520" y="3850736"/>
                  <a:pt x="18713061" y="3851605"/>
                  <a:pt x="18703122" y="3851197"/>
                </a:cubicBezTo>
                <a:cubicBezTo>
                  <a:pt x="18696681" y="3850932"/>
                  <a:pt x="18693807" y="3850106"/>
                  <a:pt x="18684361" y="3845877"/>
                </a:cubicBezTo>
                <a:cubicBezTo>
                  <a:pt x="18672242" y="3840419"/>
                  <a:pt x="18667788" y="3839900"/>
                  <a:pt x="18660577" y="3842998"/>
                </a:cubicBezTo>
                <a:cubicBezTo>
                  <a:pt x="18654047" y="3845825"/>
                  <a:pt x="18649750" y="3850608"/>
                  <a:pt x="18647413" y="3857561"/>
                </a:cubicBezTo>
                <a:cubicBezTo>
                  <a:pt x="18646049" y="3861719"/>
                  <a:pt x="18645655" y="3871324"/>
                  <a:pt x="18646615" y="3876995"/>
                </a:cubicBezTo>
                <a:cubicBezTo>
                  <a:pt x="18649511" y="3893635"/>
                  <a:pt x="18658776" y="3908634"/>
                  <a:pt x="18669583" y="3914262"/>
                </a:cubicBezTo>
                <a:cubicBezTo>
                  <a:pt x="18673016" y="3916007"/>
                  <a:pt x="18675486" y="3916705"/>
                  <a:pt x="18678911" y="3916845"/>
                </a:cubicBezTo>
                <a:cubicBezTo>
                  <a:pt x="18685499" y="3917116"/>
                  <a:pt x="18692947" y="3913730"/>
                  <a:pt x="18697113" y="3908531"/>
                </a:cubicBezTo>
                <a:cubicBezTo>
                  <a:pt x="18699198" y="3905894"/>
                  <a:pt x="18700441" y="3903744"/>
                  <a:pt x="18703903" y="3896652"/>
                </a:cubicBezTo>
                <a:cubicBezTo>
                  <a:pt x="18707197" y="3889962"/>
                  <a:pt x="18708793" y="3887418"/>
                  <a:pt x="18711689" y="3884106"/>
                </a:cubicBezTo>
                <a:cubicBezTo>
                  <a:pt x="18715994" y="3879136"/>
                  <a:pt x="18721770" y="3875607"/>
                  <a:pt x="18730432" y="3872606"/>
                </a:cubicBezTo>
                <a:cubicBezTo>
                  <a:pt x="18735917" y="3870706"/>
                  <a:pt x="18746307" y="3867403"/>
                  <a:pt x="18754009" y="3865109"/>
                </a:cubicBezTo>
                <a:cubicBezTo>
                  <a:pt x="18757898" y="3863926"/>
                  <a:pt x="18765637" y="3861596"/>
                  <a:pt x="18781005" y="3856931"/>
                </a:cubicBezTo>
                <a:cubicBezTo>
                  <a:pt x="18784631" y="3855812"/>
                  <a:pt x="18787796" y="3855010"/>
                  <a:pt x="18788016" y="3855094"/>
                </a:cubicBezTo>
                <a:cubicBezTo>
                  <a:pt x="18788236" y="3855177"/>
                  <a:pt x="18789382" y="3857238"/>
                  <a:pt x="18790514" y="3859634"/>
                </a:cubicBezTo>
                <a:cubicBezTo>
                  <a:pt x="18797450" y="3874165"/>
                  <a:pt x="18807780" y="3890476"/>
                  <a:pt x="18818704" y="3904126"/>
                </a:cubicBezTo>
                <a:lnTo>
                  <a:pt x="18821790" y="3907982"/>
                </a:lnTo>
                <a:lnTo>
                  <a:pt x="18820199" y="3908588"/>
                </a:lnTo>
                <a:cubicBezTo>
                  <a:pt x="18816600" y="3909969"/>
                  <a:pt x="18814503" y="3910182"/>
                  <a:pt x="18805855" y="3910125"/>
                </a:cubicBezTo>
                <a:cubicBezTo>
                  <a:pt x="18794558" y="3910071"/>
                  <a:pt x="18792221" y="3910684"/>
                  <a:pt x="18788066" y="3914727"/>
                </a:cubicBezTo>
                <a:cubicBezTo>
                  <a:pt x="18782045" y="3920596"/>
                  <a:pt x="18781042" y="3927752"/>
                  <a:pt x="18784983" y="3937126"/>
                </a:cubicBezTo>
                <a:cubicBezTo>
                  <a:pt x="18787019" y="3942020"/>
                  <a:pt x="18789618" y="3945931"/>
                  <a:pt x="18793577" y="3950307"/>
                </a:cubicBezTo>
                <a:cubicBezTo>
                  <a:pt x="18800429" y="3957786"/>
                  <a:pt x="18808159" y="3962057"/>
                  <a:pt x="18815343" y="3962352"/>
                </a:cubicBezTo>
                <a:cubicBezTo>
                  <a:pt x="18820257" y="3962554"/>
                  <a:pt x="18823782" y="3961169"/>
                  <a:pt x="18827435" y="3957553"/>
                </a:cubicBezTo>
                <a:cubicBezTo>
                  <a:pt x="18831125" y="3953975"/>
                  <a:pt x="18832711" y="3949863"/>
                  <a:pt x="18833017" y="3943312"/>
                </a:cubicBezTo>
                <a:cubicBezTo>
                  <a:pt x="18833243" y="3937803"/>
                  <a:pt x="18834151" y="3932059"/>
                  <a:pt x="18835285" y="3928936"/>
                </a:cubicBezTo>
                <a:cubicBezTo>
                  <a:pt x="18836927" y="3924379"/>
                  <a:pt x="18836852" y="3924376"/>
                  <a:pt x="18840009" y="3927414"/>
                </a:cubicBezTo>
                <a:cubicBezTo>
                  <a:pt x="18853639" y="3940542"/>
                  <a:pt x="18871077" y="3953565"/>
                  <a:pt x="18886569" y="3962219"/>
                </a:cubicBezTo>
                <a:cubicBezTo>
                  <a:pt x="18889230" y="3963708"/>
                  <a:pt x="18891410" y="3965103"/>
                  <a:pt x="18891401" y="3965327"/>
                </a:cubicBezTo>
                <a:cubicBezTo>
                  <a:pt x="18891381" y="3965810"/>
                  <a:pt x="18884721" y="3982729"/>
                  <a:pt x="18878285" y="3998687"/>
                </a:cubicBezTo>
                <a:cubicBezTo>
                  <a:pt x="18865665" y="4029980"/>
                  <a:pt x="18863313" y="4034582"/>
                  <a:pt x="18857114" y="4040257"/>
                </a:cubicBezTo>
                <a:cubicBezTo>
                  <a:pt x="18852738" y="4044217"/>
                  <a:pt x="18849112" y="4046231"/>
                  <a:pt x="18840215" y="4049520"/>
                </a:cubicBezTo>
                <a:cubicBezTo>
                  <a:pt x="18832302" y="4052440"/>
                  <a:pt x="18829710" y="4053788"/>
                  <a:pt x="18826492" y="4056788"/>
                </a:cubicBezTo>
                <a:cubicBezTo>
                  <a:pt x="18821882" y="4060999"/>
                  <a:pt x="18819752" y="4065648"/>
                  <a:pt x="18819485" y="4072164"/>
                </a:cubicBezTo>
                <a:cubicBezTo>
                  <a:pt x="18819184" y="4078566"/>
                  <a:pt x="18821589" y="4084482"/>
                  <a:pt x="18826934" y="4090519"/>
                </a:cubicBezTo>
                <a:cubicBezTo>
                  <a:pt x="18835060" y="4099654"/>
                  <a:pt x="18847163" y="4106416"/>
                  <a:pt x="18860145" y="4109001"/>
                </a:cubicBezTo>
                <a:cubicBezTo>
                  <a:pt x="18860661" y="4109134"/>
                  <a:pt x="18863599" y="4109329"/>
                  <a:pt x="18866687" y="4109493"/>
                </a:cubicBezTo>
                <a:cubicBezTo>
                  <a:pt x="18875842" y="4109943"/>
                  <a:pt x="18880826" y="4108433"/>
                  <a:pt x="18886132" y="4103616"/>
                </a:cubicBezTo>
                <a:cubicBezTo>
                  <a:pt x="18890740" y="4099442"/>
                  <a:pt x="18893193" y="4094210"/>
                  <a:pt x="18893447" y="4088030"/>
                </a:cubicBezTo>
                <a:cubicBezTo>
                  <a:pt x="18893604" y="4084195"/>
                  <a:pt x="18892915" y="4080997"/>
                  <a:pt x="18890191" y="4072867"/>
                </a:cubicBezTo>
                <a:cubicBezTo>
                  <a:pt x="18887532" y="4065001"/>
                  <a:pt x="18886865" y="4062177"/>
                  <a:pt x="18886463" y="4057424"/>
                </a:cubicBezTo>
                <a:cubicBezTo>
                  <a:pt x="18885968" y="4051325"/>
                  <a:pt x="18887357" y="4044744"/>
                  <a:pt x="18890625" y="4037792"/>
                </a:cubicBezTo>
                <a:cubicBezTo>
                  <a:pt x="18892589" y="4033547"/>
                  <a:pt x="18899756" y="4019744"/>
                  <a:pt x="18908479" y="4003470"/>
                </a:cubicBezTo>
                <a:cubicBezTo>
                  <a:pt x="18912074" y="3996756"/>
                  <a:pt x="18916476" y="3988508"/>
                  <a:pt x="18918255" y="3985150"/>
                </a:cubicBezTo>
                <a:cubicBezTo>
                  <a:pt x="18920072" y="3981757"/>
                  <a:pt x="18921750" y="3979029"/>
                  <a:pt x="18921974" y="3979038"/>
                </a:cubicBezTo>
                <a:cubicBezTo>
                  <a:pt x="18922234" y="3979048"/>
                  <a:pt x="18924074" y="3979646"/>
                  <a:pt x="18926060" y="3980325"/>
                </a:cubicBezTo>
                <a:cubicBezTo>
                  <a:pt x="18943039" y="3986354"/>
                  <a:pt x="18963882" y="3990940"/>
                  <a:pt x="18981528" y="3992522"/>
                </a:cubicBezTo>
                <a:lnTo>
                  <a:pt x="18986804" y="3993000"/>
                </a:lnTo>
                <a:lnTo>
                  <a:pt x="18985773" y="3995419"/>
                </a:lnTo>
                <a:cubicBezTo>
                  <a:pt x="18984284" y="3998975"/>
                  <a:pt x="18981959" y="4002012"/>
                  <a:pt x="18977182" y="4006664"/>
                </a:cubicBezTo>
                <a:cubicBezTo>
                  <a:pt x="18974852" y="4008918"/>
                  <a:pt x="18972201" y="4011718"/>
                  <a:pt x="18971259" y="4012873"/>
                </a:cubicBezTo>
                <a:cubicBezTo>
                  <a:pt x="18967330" y="4017746"/>
                  <a:pt x="18966630" y="4024803"/>
                  <a:pt x="18969521" y="4030665"/>
                </a:cubicBezTo>
                <a:cubicBezTo>
                  <a:pt x="18971828" y="4035346"/>
                  <a:pt x="18977874" y="4039734"/>
                  <a:pt x="18984947" y="4041852"/>
                </a:cubicBezTo>
                <a:cubicBezTo>
                  <a:pt x="19001081" y="4046654"/>
                  <a:pt x="19018338" y="4042328"/>
                  <a:pt x="19023939" y="4032154"/>
                </a:cubicBezTo>
                <a:cubicBezTo>
                  <a:pt x="19025391" y="4029454"/>
                  <a:pt x="19025437" y="4029269"/>
                  <a:pt x="19025600" y="4025286"/>
                </a:cubicBezTo>
                <a:cubicBezTo>
                  <a:pt x="19025868" y="4018770"/>
                  <a:pt x="19024877" y="4016566"/>
                  <a:pt x="19017933" y="4008599"/>
                </a:cubicBezTo>
                <a:cubicBezTo>
                  <a:pt x="19015582" y="4005929"/>
                  <a:pt x="19013206" y="4002923"/>
                  <a:pt x="19012611" y="4002003"/>
                </a:cubicBezTo>
                <a:cubicBezTo>
                  <a:pt x="19011384" y="4000088"/>
                  <a:pt x="19009132" y="3994998"/>
                  <a:pt x="19009162" y="3994291"/>
                </a:cubicBezTo>
                <a:cubicBezTo>
                  <a:pt x="19009185" y="3993696"/>
                  <a:pt x="19009823" y="3993610"/>
                  <a:pt x="19016285" y="3993353"/>
                </a:cubicBezTo>
                <a:cubicBezTo>
                  <a:pt x="19031670" y="3992791"/>
                  <a:pt x="19049870" y="3989996"/>
                  <a:pt x="19066004" y="3985736"/>
                </a:cubicBezTo>
                <a:lnTo>
                  <a:pt x="19071811" y="3984184"/>
                </a:lnTo>
                <a:lnTo>
                  <a:pt x="19072826" y="3986687"/>
                </a:lnTo>
                <a:cubicBezTo>
                  <a:pt x="19073367" y="3988052"/>
                  <a:pt x="19076397" y="3995076"/>
                  <a:pt x="19079494" y="4002289"/>
                </a:cubicBezTo>
                <a:cubicBezTo>
                  <a:pt x="19095470" y="4039119"/>
                  <a:pt x="19099719" y="4050034"/>
                  <a:pt x="19100507" y="4056294"/>
                </a:cubicBezTo>
                <a:cubicBezTo>
                  <a:pt x="19101611" y="4064805"/>
                  <a:pt x="19100631" y="4069613"/>
                  <a:pt x="19095575" y="4081041"/>
                </a:cubicBezTo>
                <a:cubicBezTo>
                  <a:pt x="19093890" y="4084850"/>
                  <a:pt x="19092104" y="4089289"/>
                  <a:pt x="19091627" y="4090911"/>
                </a:cubicBezTo>
                <a:cubicBezTo>
                  <a:pt x="19088510" y="4101448"/>
                  <a:pt x="19094184" y="4113093"/>
                  <a:pt x="19104596" y="4117436"/>
                </a:cubicBezTo>
                <a:cubicBezTo>
                  <a:pt x="19110314" y="4119815"/>
                  <a:pt x="19117844" y="4120349"/>
                  <a:pt x="19125654" y="4119243"/>
                </a:cubicBezTo>
                <a:close/>
                <a:moveTo>
                  <a:pt x="15255755" y="4935671"/>
                </a:moveTo>
                <a:cubicBezTo>
                  <a:pt x="15262228" y="4938057"/>
                  <a:pt x="15272559" y="4936169"/>
                  <a:pt x="15279986" y="4931211"/>
                </a:cubicBezTo>
                <a:cubicBezTo>
                  <a:pt x="15287435" y="4926272"/>
                  <a:pt x="15290588" y="4920421"/>
                  <a:pt x="15289052" y="4914425"/>
                </a:cubicBezTo>
                <a:cubicBezTo>
                  <a:pt x="15288512" y="4912246"/>
                  <a:pt x="15287559" y="4910545"/>
                  <a:pt x="15285961" y="4908864"/>
                </a:cubicBezTo>
                <a:cubicBezTo>
                  <a:pt x="15284344" y="4907142"/>
                  <a:pt x="15282434" y="4905918"/>
                  <a:pt x="15279052" y="4904465"/>
                </a:cubicBezTo>
                <a:cubicBezTo>
                  <a:pt x="15272227" y="4901519"/>
                  <a:pt x="15269322" y="4899486"/>
                  <a:pt x="15266916" y="4896000"/>
                </a:cubicBezTo>
                <a:cubicBezTo>
                  <a:pt x="15264655" y="4892722"/>
                  <a:pt x="15263867" y="4890771"/>
                  <a:pt x="15257477" y="4872596"/>
                </a:cubicBezTo>
                <a:cubicBezTo>
                  <a:pt x="15253162" y="4860271"/>
                  <a:pt x="15251502" y="4855333"/>
                  <a:pt x="15251627" y="4855146"/>
                </a:cubicBezTo>
                <a:cubicBezTo>
                  <a:pt x="15251689" y="4855042"/>
                  <a:pt x="15252581" y="4854524"/>
                  <a:pt x="15253598" y="4854026"/>
                </a:cubicBezTo>
                <a:cubicBezTo>
                  <a:pt x="15261273" y="4850167"/>
                  <a:pt x="15271938" y="4842863"/>
                  <a:pt x="15278824" y="4836763"/>
                </a:cubicBezTo>
                <a:cubicBezTo>
                  <a:pt x="15279758" y="4835933"/>
                  <a:pt x="15280567" y="4835248"/>
                  <a:pt x="15280608" y="4835248"/>
                </a:cubicBezTo>
                <a:cubicBezTo>
                  <a:pt x="15280650" y="4835248"/>
                  <a:pt x="15280941" y="4835788"/>
                  <a:pt x="15281231" y="4836452"/>
                </a:cubicBezTo>
                <a:cubicBezTo>
                  <a:pt x="15282248" y="4838713"/>
                  <a:pt x="15282435" y="4839854"/>
                  <a:pt x="15282621" y="4844896"/>
                </a:cubicBezTo>
                <a:cubicBezTo>
                  <a:pt x="15282850" y="4851162"/>
                  <a:pt x="15283181" y="4852179"/>
                  <a:pt x="15285712" y="4854606"/>
                </a:cubicBezTo>
                <a:cubicBezTo>
                  <a:pt x="15287538" y="4856349"/>
                  <a:pt x="15289260" y="4857096"/>
                  <a:pt x="15291645" y="4857200"/>
                </a:cubicBezTo>
                <a:cubicBezTo>
                  <a:pt x="15293886" y="4857304"/>
                  <a:pt x="15295691" y="4856930"/>
                  <a:pt x="15297911" y="4855893"/>
                </a:cubicBezTo>
                <a:cubicBezTo>
                  <a:pt x="15305940" y="4852179"/>
                  <a:pt x="15312246" y="4843236"/>
                  <a:pt x="15311250" y="4836970"/>
                </a:cubicBezTo>
                <a:cubicBezTo>
                  <a:pt x="15310918" y="4834958"/>
                  <a:pt x="15310151" y="4833485"/>
                  <a:pt x="15308574" y="4831907"/>
                </a:cubicBezTo>
                <a:cubicBezTo>
                  <a:pt x="15307163" y="4830476"/>
                  <a:pt x="15305711" y="4829605"/>
                  <a:pt x="15304155" y="4829231"/>
                </a:cubicBezTo>
                <a:cubicBezTo>
                  <a:pt x="15303657" y="4829107"/>
                  <a:pt x="15301479" y="4828920"/>
                  <a:pt x="15299301" y="4828816"/>
                </a:cubicBezTo>
                <a:cubicBezTo>
                  <a:pt x="15297122" y="4828712"/>
                  <a:pt x="15294695" y="4828484"/>
                  <a:pt x="15293886" y="4828318"/>
                </a:cubicBezTo>
                <a:cubicBezTo>
                  <a:pt x="15292309" y="4827986"/>
                  <a:pt x="15289757" y="4827032"/>
                  <a:pt x="15289550" y="4826699"/>
                </a:cubicBezTo>
                <a:cubicBezTo>
                  <a:pt x="15289488" y="4826596"/>
                  <a:pt x="15290110" y="4825745"/>
                  <a:pt x="15290961" y="4824811"/>
                </a:cubicBezTo>
                <a:cubicBezTo>
                  <a:pt x="15297973" y="4817010"/>
                  <a:pt x="15303969" y="4808358"/>
                  <a:pt x="15309715" y="4797755"/>
                </a:cubicBezTo>
                <a:lnTo>
                  <a:pt x="15310524" y="4796282"/>
                </a:lnTo>
                <a:lnTo>
                  <a:pt x="15318719" y="4799124"/>
                </a:lnTo>
                <a:cubicBezTo>
                  <a:pt x="15332681" y="4804001"/>
                  <a:pt x="15343054" y="4807777"/>
                  <a:pt x="15346145" y="4809105"/>
                </a:cubicBezTo>
                <a:cubicBezTo>
                  <a:pt x="15350294" y="4810889"/>
                  <a:pt x="15353219" y="4813047"/>
                  <a:pt x="15355273" y="4815806"/>
                </a:cubicBezTo>
                <a:cubicBezTo>
                  <a:pt x="15356684" y="4817736"/>
                  <a:pt x="15357721" y="4819728"/>
                  <a:pt x="15359568" y="4824064"/>
                </a:cubicBezTo>
                <a:cubicBezTo>
                  <a:pt x="15362202" y="4830289"/>
                  <a:pt x="15364505" y="4832592"/>
                  <a:pt x="15369380" y="4833837"/>
                </a:cubicBezTo>
                <a:cubicBezTo>
                  <a:pt x="15374380" y="4835103"/>
                  <a:pt x="15379670" y="4832883"/>
                  <a:pt x="15384048" y="4827696"/>
                </a:cubicBezTo>
                <a:cubicBezTo>
                  <a:pt x="15387948" y="4823048"/>
                  <a:pt x="15390624" y="4817383"/>
                  <a:pt x="15391641" y="4811636"/>
                </a:cubicBezTo>
                <a:cubicBezTo>
                  <a:pt x="15392056" y="4809188"/>
                  <a:pt x="15392056" y="4804540"/>
                  <a:pt x="15391620" y="4802610"/>
                </a:cubicBezTo>
                <a:cubicBezTo>
                  <a:pt x="15390562" y="4797963"/>
                  <a:pt x="15387409" y="4794498"/>
                  <a:pt x="15383032" y="4793170"/>
                </a:cubicBezTo>
                <a:cubicBezTo>
                  <a:pt x="15379525" y="4792112"/>
                  <a:pt x="15377201" y="4792402"/>
                  <a:pt x="15371268" y="4794685"/>
                </a:cubicBezTo>
                <a:cubicBezTo>
                  <a:pt x="15365874" y="4796759"/>
                  <a:pt x="15364630" y="4797071"/>
                  <a:pt x="15361352" y="4797216"/>
                </a:cubicBezTo>
                <a:cubicBezTo>
                  <a:pt x="15356975" y="4797403"/>
                  <a:pt x="15354402" y="4796738"/>
                  <a:pt x="15348075" y="4793855"/>
                </a:cubicBezTo>
                <a:cubicBezTo>
                  <a:pt x="15343510" y="4791759"/>
                  <a:pt x="15318014" y="4779559"/>
                  <a:pt x="15317723" y="4779331"/>
                </a:cubicBezTo>
                <a:cubicBezTo>
                  <a:pt x="15317681" y="4779289"/>
                  <a:pt x="15318076" y="4777920"/>
                  <a:pt x="15318595" y="4776301"/>
                </a:cubicBezTo>
                <a:cubicBezTo>
                  <a:pt x="15321706" y="4766549"/>
                  <a:pt x="15323926" y="4754494"/>
                  <a:pt x="15324445" y="4744410"/>
                </a:cubicBezTo>
                <a:cubicBezTo>
                  <a:pt x="15324611" y="4741256"/>
                  <a:pt x="15324403" y="4741422"/>
                  <a:pt x="15326747" y="4742502"/>
                </a:cubicBezTo>
                <a:cubicBezTo>
                  <a:pt x="15328677" y="4743394"/>
                  <a:pt x="15329672" y="4744141"/>
                  <a:pt x="15332722" y="4747045"/>
                </a:cubicBezTo>
                <a:cubicBezTo>
                  <a:pt x="15334237" y="4748477"/>
                  <a:pt x="15335979" y="4749950"/>
                  <a:pt x="15336581" y="4750324"/>
                </a:cubicBezTo>
                <a:cubicBezTo>
                  <a:pt x="15340232" y="4752502"/>
                  <a:pt x="15344755" y="4751838"/>
                  <a:pt x="15347867" y="4748643"/>
                </a:cubicBezTo>
                <a:cubicBezTo>
                  <a:pt x="15352804" y="4743601"/>
                  <a:pt x="15353842" y="4731837"/>
                  <a:pt x="15349983" y="4724554"/>
                </a:cubicBezTo>
                <a:cubicBezTo>
                  <a:pt x="15349029" y="4722749"/>
                  <a:pt x="15346954" y="4720653"/>
                  <a:pt x="15345398" y="4719886"/>
                </a:cubicBezTo>
                <a:cubicBezTo>
                  <a:pt x="15343800" y="4719118"/>
                  <a:pt x="15341809" y="4718807"/>
                  <a:pt x="15339942" y="4719077"/>
                </a:cubicBezTo>
                <a:cubicBezTo>
                  <a:pt x="15337370" y="4719450"/>
                  <a:pt x="15336042" y="4720300"/>
                  <a:pt x="15331955" y="4724201"/>
                </a:cubicBezTo>
                <a:cubicBezTo>
                  <a:pt x="15330669" y="4725426"/>
                  <a:pt x="15329154" y="4726753"/>
                  <a:pt x="15328614" y="4727127"/>
                </a:cubicBezTo>
                <a:cubicBezTo>
                  <a:pt x="15327640" y="4727791"/>
                  <a:pt x="15325150" y="4729015"/>
                  <a:pt x="15324756" y="4729015"/>
                </a:cubicBezTo>
                <a:cubicBezTo>
                  <a:pt x="15324528" y="4729015"/>
                  <a:pt x="15324445" y="4728372"/>
                  <a:pt x="15324113" y="4724450"/>
                </a:cubicBezTo>
                <a:cubicBezTo>
                  <a:pt x="15323677" y="4719139"/>
                  <a:pt x="15322619" y="4712540"/>
                  <a:pt x="15321312" y="4706814"/>
                </a:cubicBezTo>
                <a:cubicBezTo>
                  <a:pt x="15320648" y="4703888"/>
                  <a:pt x="15319030" y="4698017"/>
                  <a:pt x="15318449" y="4696336"/>
                </a:cubicBezTo>
                <a:lnTo>
                  <a:pt x="15318159" y="4695506"/>
                </a:lnTo>
                <a:lnTo>
                  <a:pt x="15321084" y="4694095"/>
                </a:lnTo>
                <a:cubicBezTo>
                  <a:pt x="15326582" y="4691419"/>
                  <a:pt x="15337494" y="4686231"/>
                  <a:pt x="15342369" y="4683949"/>
                </a:cubicBezTo>
                <a:cubicBezTo>
                  <a:pt x="15351581" y="4679654"/>
                  <a:pt x="15354838" y="4678388"/>
                  <a:pt x="15357617" y="4678077"/>
                </a:cubicBezTo>
                <a:cubicBezTo>
                  <a:pt x="15358302" y="4678015"/>
                  <a:pt x="15359194" y="4677911"/>
                  <a:pt x="15359588" y="4677849"/>
                </a:cubicBezTo>
                <a:cubicBezTo>
                  <a:pt x="15360709" y="4677703"/>
                  <a:pt x="15364236" y="4678160"/>
                  <a:pt x="15366082" y="4678699"/>
                </a:cubicBezTo>
                <a:cubicBezTo>
                  <a:pt x="15367015" y="4678969"/>
                  <a:pt x="15369318" y="4679820"/>
                  <a:pt x="15371206" y="4680567"/>
                </a:cubicBezTo>
                <a:cubicBezTo>
                  <a:pt x="15373094" y="4681335"/>
                  <a:pt x="15375314" y="4682144"/>
                  <a:pt x="15376165" y="4682351"/>
                </a:cubicBezTo>
                <a:cubicBezTo>
                  <a:pt x="15380417" y="4683451"/>
                  <a:pt x="15384525" y="4682268"/>
                  <a:pt x="15387824" y="4679011"/>
                </a:cubicBezTo>
                <a:cubicBezTo>
                  <a:pt x="15390562" y="4676313"/>
                  <a:pt x="15391807" y="4672911"/>
                  <a:pt x="15391807" y="4668221"/>
                </a:cubicBezTo>
                <a:cubicBezTo>
                  <a:pt x="15391807" y="4659735"/>
                  <a:pt x="15387948" y="4650668"/>
                  <a:pt x="15382015" y="4645149"/>
                </a:cubicBezTo>
                <a:cubicBezTo>
                  <a:pt x="15378633" y="4642036"/>
                  <a:pt x="15375231" y="4640626"/>
                  <a:pt x="15371600" y="4640896"/>
                </a:cubicBezTo>
                <a:cubicBezTo>
                  <a:pt x="15368592" y="4641124"/>
                  <a:pt x="15365335" y="4642721"/>
                  <a:pt x="15363281" y="4644962"/>
                </a:cubicBezTo>
                <a:cubicBezTo>
                  <a:pt x="15361808" y="4646581"/>
                  <a:pt x="15361124" y="4647763"/>
                  <a:pt x="15359091" y="4652307"/>
                </a:cubicBezTo>
                <a:cubicBezTo>
                  <a:pt x="15356829" y="4657370"/>
                  <a:pt x="15355833" y="4658947"/>
                  <a:pt x="15353385" y="4661374"/>
                </a:cubicBezTo>
                <a:cubicBezTo>
                  <a:pt x="15350149" y="4664590"/>
                  <a:pt x="15348282" y="4665503"/>
                  <a:pt x="15336561" y="4669674"/>
                </a:cubicBezTo>
                <a:cubicBezTo>
                  <a:pt x="15327536" y="4672890"/>
                  <a:pt x="15311686" y="4678388"/>
                  <a:pt x="15311458" y="4678388"/>
                </a:cubicBezTo>
                <a:cubicBezTo>
                  <a:pt x="15311354" y="4678388"/>
                  <a:pt x="15310918" y="4677703"/>
                  <a:pt x="15310503" y="4676894"/>
                </a:cubicBezTo>
                <a:cubicBezTo>
                  <a:pt x="15306209" y="4668346"/>
                  <a:pt x="15300048" y="4659051"/>
                  <a:pt x="15293886" y="4651768"/>
                </a:cubicBezTo>
                <a:cubicBezTo>
                  <a:pt x="15292662" y="4650294"/>
                  <a:pt x="15291417" y="4648821"/>
                  <a:pt x="15291147" y="4648489"/>
                </a:cubicBezTo>
                <a:lnTo>
                  <a:pt x="15290649" y="4647888"/>
                </a:lnTo>
                <a:lnTo>
                  <a:pt x="15291624" y="4647452"/>
                </a:lnTo>
                <a:cubicBezTo>
                  <a:pt x="15293346" y="4646705"/>
                  <a:pt x="15295214" y="4646414"/>
                  <a:pt x="15299321" y="4646311"/>
                </a:cubicBezTo>
                <a:cubicBezTo>
                  <a:pt x="15303844" y="4646207"/>
                  <a:pt x="15305317" y="4645979"/>
                  <a:pt x="15306769" y="4645253"/>
                </a:cubicBezTo>
                <a:cubicBezTo>
                  <a:pt x="15309010" y="4644111"/>
                  <a:pt x="15311147" y="4641248"/>
                  <a:pt x="15311665" y="4638654"/>
                </a:cubicBezTo>
                <a:cubicBezTo>
                  <a:pt x="15312972" y="4632326"/>
                  <a:pt x="15306748" y="4622906"/>
                  <a:pt x="15298720" y="4619068"/>
                </a:cubicBezTo>
                <a:cubicBezTo>
                  <a:pt x="15296189" y="4617844"/>
                  <a:pt x="15294861" y="4617512"/>
                  <a:pt x="15292683" y="4617533"/>
                </a:cubicBezTo>
                <a:cubicBezTo>
                  <a:pt x="15289820" y="4617553"/>
                  <a:pt x="15287268" y="4618923"/>
                  <a:pt x="15285401" y="4621392"/>
                </a:cubicBezTo>
                <a:cubicBezTo>
                  <a:pt x="15283990" y="4623280"/>
                  <a:pt x="15283658" y="4624649"/>
                  <a:pt x="15283430" y="4629463"/>
                </a:cubicBezTo>
                <a:cubicBezTo>
                  <a:pt x="15283326" y="4631704"/>
                  <a:pt x="15283119" y="4634173"/>
                  <a:pt x="15282953" y="4634961"/>
                </a:cubicBezTo>
                <a:cubicBezTo>
                  <a:pt x="15282642" y="4636414"/>
                  <a:pt x="15281853" y="4638758"/>
                  <a:pt x="15281646" y="4638758"/>
                </a:cubicBezTo>
                <a:cubicBezTo>
                  <a:pt x="15281584" y="4638758"/>
                  <a:pt x="15280546" y="4637887"/>
                  <a:pt x="15279343" y="4636828"/>
                </a:cubicBezTo>
                <a:cubicBezTo>
                  <a:pt x="15271750" y="4630189"/>
                  <a:pt x="15263887" y="4624712"/>
                  <a:pt x="15254863" y="4619794"/>
                </a:cubicBezTo>
                <a:cubicBezTo>
                  <a:pt x="15252518" y="4618508"/>
                  <a:pt x="15251917" y="4618092"/>
                  <a:pt x="15252021" y="4617823"/>
                </a:cubicBezTo>
                <a:cubicBezTo>
                  <a:pt x="15252104" y="4617636"/>
                  <a:pt x="15253161" y="4614607"/>
                  <a:pt x="15254407" y="4611059"/>
                </a:cubicBezTo>
                <a:cubicBezTo>
                  <a:pt x="15260796" y="4592779"/>
                  <a:pt x="15264323" y="4583422"/>
                  <a:pt x="15265796" y="4580911"/>
                </a:cubicBezTo>
                <a:cubicBezTo>
                  <a:pt x="15267642" y="4577757"/>
                  <a:pt x="15270111" y="4575267"/>
                  <a:pt x="15273057" y="4573566"/>
                </a:cubicBezTo>
                <a:cubicBezTo>
                  <a:pt x="15273908" y="4573089"/>
                  <a:pt x="15276210" y="4572010"/>
                  <a:pt x="15278140" y="4571159"/>
                </a:cubicBezTo>
                <a:cubicBezTo>
                  <a:pt x="15282828" y="4569147"/>
                  <a:pt x="15284114" y="4568399"/>
                  <a:pt x="15285795" y="4566740"/>
                </a:cubicBezTo>
                <a:cubicBezTo>
                  <a:pt x="15288036" y="4564499"/>
                  <a:pt x="15289260" y="4561449"/>
                  <a:pt x="15289260" y="4558046"/>
                </a:cubicBezTo>
                <a:cubicBezTo>
                  <a:pt x="15289260" y="4555120"/>
                  <a:pt x="15288326" y="4552568"/>
                  <a:pt x="15286272" y="4549809"/>
                </a:cubicBezTo>
                <a:cubicBezTo>
                  <a:pt x="15283347" y="4545950"/>
                  <a:pt x="15277268" y="4541758"/>
                  <a:pt x="15271999" y="4540016"/>
                </a:cubicBezTo>
                <a:cubicBezTo>
                  <a:pt x="15268182" y="4538750"/>
                  <a:pt x="15266792" y="4538501"/>
                  <a:pt x="15262891" y="4538397"/>
                </a:cubicBezTo>
                <a:cubicBezTo>
                  <a:pt x="15259655" y="4538293"/>
                  <a:pt x="15259074" y="4538335"/>
                  <a:pt x="15257497" y="4538729"/>
                </a:cubicBezTo>
                <a:cubicBezTo>
                  <a:pt x="15254821" y="4539393"/>
                  <a:pt x="15253286" y="4540244"/>
                  <a:pt x="15251481" y="4542049"/>
                </a:cubicBezTo>
                <a:cubicBezTo>
                  <a:pt x="15250236" y="4543294"/>
                  <a:pt x="15249718" y="4543999"/>
                  <a:pt x="15249054" y="4545389"/>
                </a:cubicBezTo>
                <a:cubicBezTo>
                  <a:pt x="15247934" y="4547734"/>
                  <a:pt x="15247684" y="4548999"/>
                  <a:pt x="15247809" y="4551635"/>
                </a:cubicBezTo>
                <a:cubicBezTo>
                  <a:pt x="15247934" y="4553938"/>
                  <a:pt x="15248203" y="4554913"/>
                  <a:pt x="15250340" y="4560432"/>
                </a:cubicBezTo>
                <a:cubicBezTo>
                  <a:pt x="15252684" y="4566490"/>
                  <a:pt x="15253037" y="4570641"/>
                  <a:pt x="15251564" y="4575682"/>
                </a:cubicBezTo>
                <a:cubicBezTo>
                  <a:pt x="15250755" y="4578504"/>
                  <a:pt x="15248639" y="4583173"/>
                  <a:pt x="15241026" y="4598921"/>
                </a:cubicBezTo>
                <a:cubicBezTo>
                  <a:pt x="15239220" y="4602635"/>
                  <a:pt x="15237167" y="4606888"/>
                  <a:pt x="15236440" y="4608403"/>
                </a:cubicBezTo>
                <a:lnTo>
                  <a:pt x="15235133" y="4611142"/>
                </a:lnTo>
                <a:lnTo>
                  <a:pt x="15233309" y="4610519"/>
                </a:lnTo>
                <a:cubicBezTo>
                  <a:pt x="15224056" y="4607365"/>
                  <a:pt x="15212437" y="4605083"/>
                  <a:pt x="15201567" y="4604295"/>
                </a:cubicBezTo>
                <a:lnTo>
                  <a:pt x="15198019" y="4604025"/>
                </a:lnTo>
                <a:lnTo>
                  <a:pt x="15198518" y="4602863"/>
                </a:lnTo>
                <a:cubicBezTo>
                  <a:pt x="15199451" y="4600747"/>
                  <a:pt x="15200343" y="4599523"/>
                  <a:pt x="15202937" y="4596784"/>
                </a:cubicBezTo>
                <a:cubicBezTo>
                  <a:pt x="15206878" y="4592572"/>
                  <a:pt x="15207728" y="4591016"/>
                  <a:pt x="15207728" y="4588007"/>
                </a:cubicBezTo>
                <a:cubicBezTo>
                  <a:pt x="15207728" y="4585206"/>
                  <a:pt x="15206732" y="4582965"/>
                  <a:pt x="15204574" y="4580952"/>
                </a:cubicBezTo>
                <a:cubicBezTo>
                  <a:pt x="15201629" y="4578214"/>
                  <a:pt x="15197003" y="4576719"/>
                  <a:pt x="15191443" y="4576699"/>
                </a:cubicBezTo>
                <a:cubicBezTo>
                  <a:pt x="15186007" y="4576678"/>
                  <a:pt x="15181381" y="4578151"/>
                  <a:pt x="15178455" y="4580828"/>
                </a:cubicBezTo>
                <a:cubicBezTo>
                  <a:pt x="15176173" y="4582945"/>
                  <a:pt x="15175220" y="4585310"/>
                  <a:pt x="15175427" y="4588443"/>
                </a:cubicBezTo>
                <a:cubicBezTo>
                  <a:pt x="15175593" y="4591327"/>
                  <a:pt x="15176485" y="4592841"/>
                  <a:pt x="15180448" y="4597032"/>
                </a:cubicBezTo>
                <a:cubicBezTo>
                  <a:pt x="15181671" y="4598340"/>
                  <a:pt x="15183083" y="4600021"/>
                  <a:pt x="15183579" y="4600788"/>
                </a:cubicBezTo>
                <a:cubicBezTo>
                  <a:pt x="15184430" y="4602137"/>
                  <a:pt x="15185240" y="4603838"/>
                  <a:pt x="15185094" y="4603984"/>
                </a:cubicBezTo>
                <a:cubicBezTo>
                  <a:pt x="15185054" y="4604025"/>
                  <a:pt x="15183621" y="4604170"/>
                  <a:pt x="15181900" y="4604315"/>
                </a:cubicBezTo>
                <a:cubicBezTo>
                  <a:pt x="15171755" y="4605083"/>
                  <a:pt x="15161278" y="4607096"/>
                  <a:pt x="15152067" y="4610063"/>
                </a:cubicBezTo>
                <a:cubicBezTo>
                  <a:pt x="15150822" y="4610457"/>
                  <a:pt x="15149785" y="4610747"/>
                  <a:pt x="15149764" y="4610706"/>
                </a:cubicBezTo>
                <a:cubicBezTo>
                  <a:pt x="15149639" y="4610582"/>
                  <a:pt x="15142627" y="4595912"/>
                  <a:pt x="15140055" y="4590414"/>
                </a:cubicBezTo>
                <a:cubicBezTo>
                  <a:pt x="15133685" y="4576906"/>
                  <a:pt x="15132835" y="4574479"/>
                  <a:pt x="15132836" y="4569956"/>
                </a:cubicBezTo>
                <a:cubicBezTo>
                  <a:pt x="15132835" y="4566678"/>
                  <a:pt x="15133395" y="4564457"/>
                  <a:pt x="15135698" y="4558772"/>
                </a:cubicBezTo>
                <a:cubicBezTo>
                  <a:pt x="15137379" y="4554602"/>
                  <a:pt x="15137670" y="4553398"/>
                  <a:pt x="15137669" y="4550992"/>
                </a:cubicBezTo>
                <a:cubicBezTo>
                  <a:pt x="15137669" y="4549373"/>
                  <a:pt x="15137565" y="4548750"/>
                  <a:pt x="15137089" y="4547464"/>
                </a:cubicBezTo>
                <a:cubicBezTo>
                  <a:pt x="15134536" y="4540576"/>
                  <a:pt x="15128084" y="4537484"/>
                  <a:pt x="15119039" y="4538853"/>
                </a:cubicBezTo>
                <a:cubicBezTo>
                  <a:pt x="15111592" y="4539974"/>
                  <a:pt x="15104911" y="4543314"/>
                  <a:pt x="15100243" y="4548252"/>
                </a:cubicBezTo>
                <a:cubicBezTo>
                  <a:pt x="15098397" y="4550203"/>
                  <a:pt x="15097421" y="4551655"/>
                  <a:pt x="15096612" y="4553647"/>
                </a:cubicBezTo>
                <a:cubicBezTo>
                  <a:pt x="15094289" y="4559415"/>
                  <a:pt x="15097111" y="4566221"/>
                  <a:pt x="15103065" y="4569292"/>
                </a:cubicBezTo>
                <a:cubicBezTo>
                  <a:pt x="15104102" y="4569810"/>
                  <a:pt x="15106239" y="4570827"/>
                  <a:pt x="15107836" y="4571532"/>
                </a:cubicBezTo>
                <a:cubicBezTo>
                  <a:pt x="15111654" y="4573213"/>
                  <a:pt x="15113687" y="4574438"/>
                  <a:pt x="15115553" y="4576180"/>
                </a:cubicBezTo>
                <a:cubicBezTo>
                  <a:pt x="15119434" y="4579790"/>
                  <a:pt x="15120636" y="4582239"/>
                  <a:pt x="15126134" y="4597987"/>
                </a:cubicBezTo>
                <a:cubicBezTo>
                  <a:pt x="15126529" y="4599128"/>
                  <a:pt x="15127462" y="4601784"/>
                  <a:pt x="15128208" y="4603900"/>
                </a:cubicBezTo>
                <a:cubicBezTo>
                  <a:pt x="15128955" y="4606017"/>
                  <a:pt x="15130325" y="4609980"/>
                  <a:pt x="15131279" y="4612719"/>
                </a:cubicBezTo>
                <a:lnTo>
                  <a:pt x="15133001" y="4617719"/>
                </a:lnTo>
                <a:lnTo>
                  <a:pt x="15131280" y="4618591"/>
                </a:lnTo>
                <a:cubicBezTo>
                  <a:pt x="15122815" y="4622927"/>
                  <a:pt x="15113168" y="4629421"/>
                  <a:pt x="15105990" y="4635625"/>
                </a:cubicBezTo>
                <a:cubicBezTo>
                  <a:pt x="15103936" y="4637389"/>
                  <a:pt x="15103707" y="4637534"/>
                  <a:pt x="15103459" y="4637202"/>
                </a:cubicBezTo>
                <a:cubicBezTo>
                  <a:pt x="15102836" y="4636372"/>
                  <a:pt x="15102484" y="4633861"/>
                  <a:pt x="15102318" y="4629318"/>
                </a:cubicBezTo>
                <a:cubicBezTo>
                  <a:pt x="15102235" y="4626807"/>
                  <a:pt x="15102048" y="4624379"/>
                  <a:pt x="15101924" y="4623923"/>
                </a:cubicBezTo>
                <a:cubicBezTo>
                  <a:pt x="15101446" y="4622367"/>
                  <a:pt x="15100617" y="4621018"/>
                  <a:pt x="15099372" y="4619815"/>
                </a:cubicBezTo>
                <a:cubicBezTo>
                  <a:pt x="15096011" y="4616578"/>
                  <a:pt x="15091612" y="4616225"/>
                  <a:pt x="15086468" y="4618798"/>
                </a:cubicBezTo>
                <a:cubicBezTo>
                  <a:pt x="15078688" y="4622657"/>
                  <a:pt x="15072734" y="4631330"/>
                  <a:pt x="15073709" y="4637347"/>
                </a:cubicBezTo>
                <a:cubicBezTo>
                  <a:pt x="15074270" y="4640937"/>
                  <a:pt x="15077174" y="4644174"/>
                  <a:pt x="15080659" y="4645087"/>
                </a:cubicBezTo>
                <a:cubicBezTo>
                  <a:pt x="15081406" y="4645273"/>
                  <a:pt x="15083543" y="4645501"/>
                  <a:pt x="15085950" y="4645605"/>
                </a:cubicBezTo>
                <a:cubicBezTo>
                  <a:pt x="15089704" y="4645792"/>
                  <a:pt x="15091779" y="4646082"/>
                  <a:pt x="15093315" y="4646684"/>
                </a:cubicBezTo>
                <a:cubicBezTo>
                  <a:pt x="15093666" y="4646809"/>
                  <a:pt x="15093978" y="4646954"/>
                  <a:pt x="15093999" y="4646975"/>
                </a:cubicBezTo>
                <a:cubicBezTo>
                  <a:pt x="15094040" y="4646995"/>
                  <a:pt x="15092858" y="4648448"/>
                  <a:pt x="15091364" y="4650170"/>
                </a:cubicBezTo>
                <a:cubicBezTo>
                  <a:pt x="15084871" y="4657701"/>
                  <a:pt x="15079041" y="4666271"/>
                  <a:pt x="15074249" y="4675338"/>
                </a:cubicBezTo>
                <a:cubicBezTo>
                  <a:pt x="15073481" y="4676790"/>
                  <a:pt x="15072817" y="4677973"/>
                  <a:pt x="15072776" y="4677973"/>
                </a:cubicBezTo>
                <a:cubicBezTo>
                  <a:pt x="15072485" y="4677973"/>
                  <a:pt x="15050702" y="4670255"/>
                  <a:pt x="15044935" y="4668097"/>
                </a:cubicBezTo>
                <a:cubicBezTo>
                  <a:pt x="15036056" y="4664797"/>
                  <a:pt x="15033337" y="4663221"/>
                  <a:pt x="15030557" y="4659776"/>
                </a:cubicBezTo>
                <a:cubicBezTo>
                  <a:pt x="15028961" y="4657785"/>
                  <a:pt x="15028089" y="4656229"/>
                  <a:pt x="15026159" y="4651747"/>
                </a:cubicBezTo>
                <a:cubicBezTo>
                  <a:pt x="15025288" y="4649714"/>
                  <a:pt x="15024251" y="4647514"/>
                  <a:pt x="15023877" y="4646871"/>
                </a:cubicBezTo>
                <a:cubicBezTo>
                  <a:pt x="15022923" y="4645253"/>
                  <a:pt x="15020745" y="4643136"/>
                  <a:pt x="15019210" y="4642327"/>
                </a:cubicBezTo>
                <a:cubicBezTo>
                  <a:pt x="15016574" y="4640937"/>
                  <a:pt x="15012986" y="4640459"/>
                  <a:pt x="15010330" y="4641144"/>
                </a:cubicBezTo>
                <a:cubicBezTo>
                  <a:pt x="15003484" y="4642887"/>
                  <a:pt x="14996783" y="4651207"/>
                  <a:pt x="14994210" y="4661146"/>
                </a:cubicBezTo>
                <a:cubicBezTo>
                  <a:pt x="14993671" y="4663221"/>
                  <a:pt x="14993567" y="4664030"/>
                  <a:pt x="14993484" y="4667101"/>
                </a:cubicBezTo>
                <a:cubicBezTo>
                  <a:pt x="14993360" y="4671271"/>
                  <a:pt x="14993630" y="4672973"/>
                  <a:pt x="14994812" y="4675483"/>
                </a:cubicBezTo>
                <a:cubicBezTo>
                  <a:pt x="14996244" y="4678471"/>
                  <a:pt x="14999522" y="4681106"/>
                  <a:pt x="15002966" y="4682019"/>
                </a:cubicBezTo>
                <a:cubicBezTo>
                  <a:pt x="15004604" y="4682455"/>
                  <a:pt x="15007550" y="4682414"/>
                  <a:pt x="15009438" y="4681936"/>
                </a:cubicBezTo>
                <a:cubicBezTo>
                  <a:pt x="15010310" y="4681708"/>
                  <a:pt x="15012447" y="4680961"/>
                  <a:pt x="15014231" y="4680276"/>
                </a:cubicBezTo>
                <a:cubicBezTo>
                  <a:pt x="15020953" y="4677641"/>
                  <a:pt x="15024292" y="4677164"/>
                  <a:pt x="15028961" y="4678098"/>
                </a:cubicBezTo>
                <a:cubicBezTo>
                  <a:pt x="15032445" y="4678803"/>
                  <a:pt x="15035474" y="4680131"/>
                  <a:pt x="15053586" y="4688866"/>
                </a:cubicBezTo>
                <a:cubicBezTo>
                  <a:pt x="15057299" y="4690651"/>
                  <a:pt x="15061593" y="4692725"/>
                  <a:pt x="15063171" y="4693472"/>
                </a:cubicBezTo>
                <a:lnTo>
                  <a:pt x="15065991" y="4694821"/>
                </a:lnTo>
                <a:lnTo>
                  <a:pt x="15065598" y="4695983"/>
                </a:lnTo>
                <a:cubicBezTo>
                  <a:pt x="15062713" y="4704345"/>
                  <a:pt x="15060390" y="4716400"/>
                  <a:pt x="15059581" y="4727209"/>
                </a:cubicBezTo>
                <a:cubicBezTo>
                  <a:pt x="15059416" y="4729305"/>
                  <a:pt x="15059250" y="4730467"/>
                  <a:pt x="15059104" y="4730467"/>
                </a:cubicBezTo>
                <a:cubicBezTo>
                  <a:pt x="15058336" y="4730467"/>
                  <a:pt x="15055432" y="4728351"/>
                  <a:pt x="15052921" y="4726007"/>
                </a:cubicBezTo>
                <a:cubicBezTo>
                  <a:pt x="15048545" y="4721857"/>
                  <a:pt x="15047258" y="4721151"/>
                  <a:pt x="15044229" y="4721130"/>
                </a:cubicBezTo>
                <a:cubicBezTo>
                  <a:pt x="15041179" y="4721130"/>
                  <a:pt x="15039292" y="4721940"/>
                  <a:pt x="15037155" y="4724201"/>
                </a:cubicBezTo>
                <a:cubicBezTo>
                  <a:pt x="15035744" y="4725695"/>
                  <a:pt x="15034893" y="4727169"/>
                  <a:pt x="15034105" y="4729534"/>
                </a:cubicBezTo>
                <a:cubicBezTo>
                  <a:pt x="15031283" y="4737999"/>
                  <a:pt x="15033421" y="4748602"/>
                  <a:pt x="15038669" y="4752087"/>
                </a:cubicBezTo>
                <a:cubicBezTo>
                  <a:pt x="15040412" y="4753249"/>
                  <a:pt x="15041573" y="4753582"/>
                  <a:pt x="15043835" y="4753581"/>
                </a:cubicBezTo>
                <a:cubicBezTo>
                  <a:pt x="15047112" y="4753581"/>
                  <a:pt x="15048732" y="4752751"/>
                  <a:pt x="15052424" y="4749162"/>
                </a:cubicBezTo>
                <a:cubicBezTo>
                  <a:pt x="15055163" y="4746506"/>
                  <a:pt x="15056573" y="4745365"/>
                  <a:pt x="15058170" y="4744555"/>
                </a:cubicBezTo>
                <a:lnTo>
                  <a:pt x="15059373" y="4743954"/>
                </a:lnTo>
                <a:lnTo>
                  <a:pt x="15059477" y="4745054"/>
                </a:lnTo>
                <a:cubicBezTo>
                  <a:pt x="15059540" y="4745634"/>
                  <a:pt x="15059726" y="4747730"/>
                  <a:pt x="15059913" y="4749660"/>
                </a:cubicBezTo>
                <a:cubicBezTo>
                  <a:pt x="15060723" y="4758374"/>
                  <a:pt x="15062797" y="4768479"/>
                  <a:pt x="15065494" y="4776861"/>
                </a:cubicBezTo>
                <a:cubicBezTo>
                  <a:pt x="15066013" y="4778479"/>
                  <a:pt x="15066448" y="4779891"/>
                  <a:pt x="15066449" y="4779994"/>
                </a:cubicBezTo>
                <a:cubicBezTo>
                  <a:pt x="15066448" y="4780119"/>
                  <a:pt x="15065017" y="4780886"/>
                  <a:pt x="15063295" y="4781716"/>
                </a:cubicBezTo>
                <a:cubicBezTo>
                  <a:pt x="15033192" y="4796179"/>
                  <a:pt x="15031844" y="4796718"/>
                  <a:pt x="15026304" y="4796718"/>
                </a:cubicBezTo>
                <a:cubicBezTo>
                  <a:pt x="15022715" y="4796718"/>
                  <a:pt x="15021097" y="4796324"/>
                  <a:pt x="15015745" y="4794186"/>
                </a:cubicBezTo>
                <a:cubicBezTo>
                  <a:pt x="15008878" y="4791427"/>
                  <a:pt x="15006389" y="4791240"/>
                  <a:pt x="15002447" y="4793128"/>
                </a:cubicBezTo>
                <a:cubicBezTo>
                  <a:pt x="14998879" y="4794850"/>
                  <a:pt x="14996597" y="4797610"/>
                  <a:pt x="14995455" y="4801531"/>
                </a:cubicBezTo>
                <a:cubicBezTo>
                  <a:pt x="14994791" y="4803876"/>
                  <a:pt x="14994791" y="4809229"/>
                  <a:pt x="14995455" y="4812362"/>
                </a:cubicBezTo>
                <a:cubicBezTo>
                  <a:pt x="14997447" y="4821554"/>
                  <a:pt x="15002945" y="4829687"/>
                  <a:pt x="15009085" y="4832571"/>
                </a:cubicBezTo>
                <a:cubicBezTo>
                  <a:pt x="15011036" y="4833464"/>
                  <a:pt x="15012426" y="4833796"/>
                  <a:pt x="15014334" y="4833796"/>
                </a:cubicBezTo>
                <a:cubicBezTo>
                  <a:pt x="15018007" y="4833795"/>
                  <a:pt x="15022073" y="4831742"/>
                  <a:pt x="15024272" y="4828754"/>
                </a:cubicBezTo>
                <a:cubicBezTo>
                  <a:pt x="15025371" y="4827239"/>
                  <a:pt x="15026014" y="4826015"/>
                  <a:pt x="15027777" y="4821990"/>
                </a:cubicBezTo>
                <a:cubicBezTo>
                  <a:pt x="15029458" y="4818193"/>
                  <a:pt x="15030287" y="4816740"/>
                  <a:pt x="15031823" y="4814831"/>
                </a:cubicBezTo>
                <a:cubicBezTo>
                  <a:pt x="15034105" y="4811968"/>
                  <a:pt x="15037238" y="4809872"/>
                  <a:pt x="15041988" y="4808005"/>
                </a:cubicBezTo>
                <a:cubicBezTo>
                  <a:pt x="15044997" y="4806822"/>
                  <a:pt x="15050702" y="4804747"/>
                  <a:pt x="15054934" y="4803295"/>
                </a:cubicBezTo>
                <a:cubicBezTo>
                  <a:pt x="15057071" y="4802548"/>
                  <a:pt x="15061323" y="4801075"/>
                  <a:pt x="15069767" y="4798129"/>
                </a:cubicBezTo>
                <a:cubicBezTo>
                  <a:pt x="15071760" y="4797423"/>
                  <a:pt x="15073501" y="4796904"/>
                  <a:pt x="15073626" y="4796946"/>
                </a:cubicBezTo>
                <a:cubicBezTo>
                  <a:pt x="15073750" y="4796988"/>
                  <a:pt x="15074436" y="4798108"/>
                  <a:pt x="15075120" y="4799415"/>
                </a:cubicBezTo>
                <a:cubicBezTo>
                  <a:pt x="15079310" y="4807341"/>
                  <a:pt x="15085431" y="4816180"/>
                  <a:pt x="15091820" y="4823525"/>
                </a:cubicBezTo>
                <a:lnTo>
                  <a:pt x="15093626" y="4825600"/>
                </a:lnTo>
                <a:lnTo>
                  <a:pt x="15092754" y="4825973"/>
                </a:lnTo>
                <a:cubicBezTo>
                  <a:pt x="15090783" y="4826824"/>
                  <a:pt x="15089622" y="4826990"/>
                  <a:pt x="15084809" y="4827156"/>
                </a:cubicBezTo>
                <a:cubicBezTo>
                  <a:pt x="15078522" y="4827384"/>
                  <a:pt x="15077235" y="4827778"/>
                  <a:pt x="15075016" y="4830123"/>
                </a:cubicBezTo>
                <a:cubicBezTo>
                  <a:pt x="15071800" y="4833526"/>
                  <a:pt x="15071406" y="4837530"/>
                  <a:pt x="15073813" y="4842655"/>
                </a:cubicBezTo>
                <a:cubicBezTo>
                  <a:pt x="15075058" y="4845332"/>
                  <a:pt x="15076593" y="4847448"/>
                  <a:pt x="15078896" y="4849793"/>
                </a:cubicBezTo>
                <a:cubicBezTo>
                  <a:pt x="15082879" y="4853797"/>
                  <a:pt x="15087277" y="4855997"/>
                  <a:pt x="15091282" y="4855997"/>
                </a:cubicBezTo>
                <a:cubicBezTo>
                  <a:pt x="15094019" y="4855996"/>
                  <a:pt x="15095949" y="4855146"/>
                  <a:pt x="15097899" y="4853051"/>
                </a:cubicBezTo>
                <a:cubicBezTo>
                  <a:pt x="15099870" y="4850975"/>
                  <a:pt x="15100659" y="4848652"/>
                  <a:pt x="15100678" y="4845000"/>
                </a:cubicBezTo>
                <a:cubicBezTo>
                  <a:pt x="15100679" y="4841929"/>
                  <a:pt x="15101052" y="4838713"/>
                  <a:pt x="15101612" y="4836949"/>
                </a:cubicBezTo>
                <a:cubicBezTo>
                  <a:pt x="15102421" y="4834377"/>
                  <a:pt x="15102380" y="4834377"/>
                  <a:pt x="15104205" y="4835995"/>
                </a:cubicBezTo>
                <a:cubicBezTo>
                  <a:pt x="15112089" y="4842987"/>
                  <a:pt x="15122088" y="4849834"/>
                  <a:pt x="15130906" y="4854295"/>
                </a:cubicBezTo>
                <a:cubicBezTo>
                  <a:pt x="15132421" y="4855063"/>
                  <a:pt x="15133666" y="4855789"/>
                  <a:pt x="15133665" y="4855914"/>
                </a:cubicBezTo>
                <a:cubicBezTo>
                  <a:pt x="15133665" y="4856183"/>
                  <a:pt x="15130346" y="4865749"/>
                  <a:pt x="15127130" y="4874774"/>
                </a:cubicBezTo>
                <a:cubicBezTo>
                  <a:pt x="15120823" y="4892473"/>
                  <a:pt x="15119621" y="4895087"/>
                  <a:pt x="15116301" y="4898386"/>
                </a:cubicBezTo>
                <a:cubicBezTo>
                  <a:pt x="15113957" y="4900689"/>
                  <a:pt x="15111986" y="4901893"/>
                  <a:pt x="15107110" y="4903926"/>
                </a:cubicBezTo>
                <a:cubicBezTo>
                  <a:pt x="15102774" y="4905731"/>
                  <a:pt x="15101363" y="4906540"/>
                  <a:pt x="15099642" y="4908283"/>
                </a:cubicBezTo>
                <a:cubicBezTo>
                  <a:pt x="15097172" y="4910732"/>
                  <a:pt x="15096094" y="4913367"/>
                  <a:pt x="15096094" y="4916998"/>
                </a:cubicBezTo>
                <a:cubicBezTo>
                  <a:pt x="15096073" y="4920567"/>
                  <a:pt x="15097546" y="4923803"/>
                  <a:pt x="15100658" y="4927040"/>
                </a:cubicBezTo>
                <a:cubicBezTo>
                  <a:pt x="15105389" y="4931937"/>
                  <a:pt x="15112277" y="4935422"/>
                  <a:pt x="15119558" y="4936564"/>
                </a:cubicBezTo>
                <a:cubicBezTo>
                  <a:pt x="15119848" y="4936626"/>
                  <a:pt x="15121487" y="4936667"/>
                  <a:pt x="15123209" y="4936688"/>
                </a:cubicBezTo>
                <a:cubicBezTo>
                  <a:pt x="15128313" y="4936730"/>
                  <a:pt x="15131051" y="4935775"/>
                  <a:pt x="15133894" y="4932974"/>
                </a:cubicBezTo>
                <a:cubicBezTo>
                  <a:pt x="15136362" y="4930547"/>
                  <a:pt x="15137607" y="4927580"/>
                  <a:pt x="15137607" y="4924135"/>
                </a:cubicBezTo>
                <a:cubicBezTo>
                  <a:pt x="15137606" y="4921998"/>
                  <a:pt x="15137150" y="4920235"/>
                  <a:pt x="15135449" y="4915774"/>
                </a:cubicBezTo>
                <a:cubicBezTo>
                  <a:pt x="15133790" y="4911458"/>
                  <a:pt x="15133353" y="4909902"/>
                  <a:pt x="15133021" y="4907267"/>
                </a:cubicBezTo>
                <a:cubicBezTo>
                  <a:pt x="15132607" y="4903885"/>
                  <a:pt x="15133229" y="4900191"/>
                  <a:pt x="15134889" y="4896249"/>
                </a:cubicBezTo>
                <a:cubicBezTo>
                  <a:pt x="15135884" y="4893842"/>
                  <a:pt x="15139557" y="4885999"/>
                  <a:pt x="15144038" y="4876746"/>
                </a:cubicBezTo>
                <a:cubicBezTo>
                  <a:pt x="15145885" y="4872927"/>
                  <a:pt x="15148145" y="4868239"/>
                  <a:pt x="15149058" y="4866330"/>
                </a:cubicBezTo>
                <a:cubicBezTo>
                  <a:pt x="15149992" y="4864400"/>
                  <a:pt x="15150864" y="4862844"/>
                  <a:pt x="15150988" y="4862844"/>
                </a:cubicBezTo>
                <a:cubicBezTo>
                  <a:pt x="15151133" y="4862844"/>
                  <a:pt x="15152170" y="4863134"/>
                  <a:pt x="15153290" y="4863466"/>
                </a:cubicBezTo>
                <a:cubicBezTo>
                  <a:pt x="15162875" y="4866433"/>
                  <a:pt x="15174576" y="4868508"/>
                  <a:pt x="15184430" y="4868985"/>
                </a:cubicBezTo>
                <a:lnTo>
                  <a:pt x="15187376" y="4869131"/>
                </a:lnTo>
                <a:lnTo>
                  <a:pt x="15186857" y="4870500"/>
                </a:lnTo>
                <a:cubicBezTo>
                  <a:pt x="15186111" y="4872512"/>
                  <a:pt x="15184887" y="4874255"/>
                  <a:pt x="15182335" y="4876953"/>
                </a:cubicBezTo>
                <a:cubicBezTo>
                  <a:pt x="15181090" y="4878260"/>
                  <a:pt x="15179681" y="4879878"/>
                  <a:pt x="15179182" y="4880542"/>
                </a:cubicBezTo>
                <a:cubicBezTo>
                  <a:pt x="15177107" y="4883343"/>
                  <a:pt x="15176879" y="4887286"/>
                  <a:pt x="15178621" y="4890481"/>
                </a:cubicBezTo>
                <a:cubicBezTo>
                  <a:pt x="15180011" y="4893033"/>
                  <a:pt x="15183476" y="4895336"/>
                  <a:pt x="15187460" y="4896353"/>
                </a:cubicBezTo>
                <a:cubicBezTo>
                  <a:pt x="15196546" y="4898656"/>
                  <a:pt x="15206048" y="4895855"/>
                  <a:pt x="15208931" y="4890066"/>
                </a:cubicBezTo>
                <a:cubicBezTo>
                  <a:pt x="15209679" y="4888531"/>
                  <a:pt x="15209699" y="4888427"/>
                  <a:pt x="15209699" y="4886207"/>
                </a:cubicBezTo>
                <a:cubicBezTo>
                  <a:pt x="15209699" y="4882576"/>
                  <a:pt x="15209097" y="4881372"/>
                  <a:pt x="15205052" y="4877098"/>
                </a:cubicBezTo>
                <a:cubicBezTo>
                  <a:pt x="15203683" y="4875666"/>
                  <a:pt x="15202293" y="4874048"/>
                  <a:pt x="15201940" y="4873550"/>
                </a:cubicBezTo>
                <a:cubicBezTo>
                  <a:pt x="15201214" y="4872513"/>
                  <a:pt x="15199845" y="4869732"/>
                  <a:pt x="15199845" y="4869338"/>
                </a:cubicBezTo>
                <a:cubicBezTo>
                  <a:pt x="15199845" y="4869006"/>
                  <a:pt x="15200198" y="4868944"/>
                  <a:pt x="15203787" y="4868653"/>
                </a:cubicBezTo>
                <a:cubicBezTo>
                  <a:pt x="15212334" y="4867989"/>
                  <a:pt x="15222396" y="4866018"/>
                  <a:pt x="15231274" y="4863279"/>
                </a:cubicBezTo>
                <a:lnTo>
                  <a:pt x="15234470" y="4862284"/>
                </a:lnTo>
                <a:lnTo>
                  <a:pt x="15235092" y="4863653"/>
                </a:lnTo>
                <a:cubicBezTo>
                  <a:pt x="15235424" y="4864400"/>
                  <a:pt x="15237271" y="4868238"/>
                  <a:pt x="15239159" y="4872180"/>
                </a:cubicBezTo>
                <a:cubicBezTo>
                  <a:pt x="15248888" y="4892307"/>
                  <a:pt x="15251503" y="4898282"/>
                  <a:pt x="15252084" y="4901747"/>
                </a:cubicBezTo>
                <a:cubicBezTo>
                  <a:pt x="15252893" y="4906457"/>
                  <a:pt x="15252456" y="4909155"/>
                  <a:pt x="15249905" y="4915628"/>
                </a:cubicBezTo>
                <a:cubicBezTo>
                  <a:pt x="15249054" y="4917786"/>
                  <a:pt x="15248162" y="4920296"/>
                  <a:pt x="15247934" y="4921210"/>
                </a:cubicBezTo>
                <a:cubicBezTo>
                  <a:pt x="15246440" y="4927144"/>
                  <a:pt x="15249864" y="4933493"/>
                  <a:pt x="15255755" y="4935671"/>
                </a:cubicBezTo>
                <a:close/>
                <a:moveTo>
                  <a:pt x="14183152" y="5239037"/>
                </a:moveTo>
                <a:cubicBezTo>
                  <a:pt x="14183712" y="5238811"/>
                  <a:pt x="14186523" y="5237015"/>
                  <a:pt x="14189449" y="5235090"/>
                </a:cubicBezTo>
                <a:cubicBezTo>
                  <a:pt x="14198102" y="5229350"/>
                  <a:pt x="14201633" y="5224623"/>
                  <a:pt x="14203236" y="5216664"/>
                </a:cubicBezTo>
                <a:cubicBezTo>
                  <a:pt x="14204637" y="5209760"/>
                  <a:pt x="14203356" y="5203340"/>
                  <a:pt x="14199436" y="5197533"/>
                </a:cubicBezTo>
                <a:cubicBezTo>
                  <a:pt x="14197003" y="5193929"/>
                  <a:pt x="14194225" y="5191475"/>
                  <a:pt x="14186279" y="5185890"/>
                </a:cubicBezTo>
                <a:cubicBezTo>
                  <a:pt x="14178567" y="5180502"/>
                  <a:pt x="14176061" y="5178374"/>
                  <a:pt x="14172501" y="5174309"/>
                </a:cubicBezTo>
                <a:cubicBezTo>
                  <a:pt x="14167951" y="5169079"/>
                  <a:pt x="14164797" y="5162143"/>
                  <a:pt x="14163106" y="5153606"/>
                </a:cubicBezTo>
                <a:cubicBezTo>
                  <a:pt x="14162045" y="5148414"/>
                  <a:pt x="14159309" y="5131009"/>
                  <a:pt x="14156329" y="5110304"/>
                </a:cubicBezTo>
                <a:cubicBezTo>
                  <a:pt x="14155096" y="5101764"/>
                  <a:pt x="14153571" y="5091283"/>
                  <a:pt x="14152936" y="5087026"/>
                </a:cubicBezTo>
                <a:cubicBezTo>
                  <a:pt x="14152313" y="5082709"/>
                  <a:pt x="14152012" y="5079093"/>
                  <a:pt x="14152221" y="5078952"/>
                </a:cubicBezTo>
                <a:cubicBezTo>
                  <a:pt x="14152466" y="5078786"/>
                  <a:pt x="14154546" y="5078095"/>
                  <a:pt x="14156812" y="5077380"/>
                </a:cubicBezTo>
                <a:cubicBezTo>
                  <a:pt x="14176352" y="5071471"/>
                  <a:pt x="14198443" y="5061648"/>
                  <a:pt x="14215602" y="5051235"/>
                </a:cubicBezTo>
                <a:lnTo>
                  <a:pt x="14220735" y="5048126"/>
                </a:lnTo>
                <a:lnTo>
                  <a:pt x="14221420" y="5051025"/>
                </a:lnTo>
                <a:cubicBezTo>
                  <a:pt x="14222451" y="5055269"/>
                  <a:pt x="14222373" y="5059601"/>
                  <a:pt x="14221141" y="5067054"/>
                </a:cubicBezTo>
                <a:cubicBezTo>
                  <a:pt x="14220529" y="5070676"/>
                  <a:pt x="14219993" y="5075011"/>
                  <a:pt x="14219909" y="5076697"/>
                </a:cubicBezTo>
                <a:cubicBezTo>
                  <a:pt x="14219600" y="5083782"/>
                  <a:pt x="14223704" y="5090689"/>
                  <a:pt x="14230279" y="5094093"/>
                </a:cubicBezTo>
                <a:cubicBezTo>
                  <a:pt x="14235529" y="5096813"/>
                  <a:pt x="14243994" y="5096752"/>
                  <a:pt x="14251866" y="5093932"/>
                </a:cubicBezTo>
                <a:cubicBezTo>
                  <a:pt x="14269810" y="5087471"/>
                  <a:pt x="14282641" y="5071931"/>
                  <a:pt x="14280915" y="5058886"/>
                </a:cubicBezTo>
                <a:cubicBezTo>
                  <a:pt x="14280426" y="5055448"/>
                  <a:pt x="14280343" y="5055249"/>
                  <a:pt x="14277815" y="5051506"/>
                </a:cubicBezTo>
                <a:cubicBezTo>
                  <a:pt x="14273681" y="5045383"/>
                  <a:pt x="14271298" y="5044039"/>
                  <a:pt x="14259610" y="5041437"/>
                </a:cubicBezTo>
                <a:cubicBezTo>
                  <a:pt x="14255672" y="5040582"/>
                  <a:pt x="14251485" y="5039436"/>
                  <a:pt x="14250323" y="5038998"/>
                </a:cubicBezTo>
                <a:cubicBezTo>
                  <a:pt x="14247917" y="5038075"/>
                  <a:pt x="14242444" y="5034945"/>
                  <a:pt x="14241995" y="5034281"/>
                </a:cubicBezTo>
                <a:cubicBezTo>
                  <a:pt x="14241617" y="5033721"/>
                  <a:pt x="14242141" y="5033215"/>
                  <a:pt x="14247862" y="5028639"/>
                </a:cubicBezTo>
                <a:cubicBezTo>
                  <a:pt x="14261518" y="5017789"/>
                  <a:pt x="14276240" y="5003010"/>
                  <a:pt x="14288095" y="4988283"/>
                </a:cubicBezTo>
                <a:lnTo>
                  <a:pt x="14292348" y="4982967"/>
                </a:lnTo>
                <a:lnTo>
                  <a:pt x="14294956" y="4984567"/>
                </a:lnTo>
                <a:cubicBezTo>
                  <a:pt x="14296365" y="4985449"/>
                  <a:pt x="14303848" y="4989819"/>
                  <a:pt x="14311520" y="4994318"/>
                </a:cubicBezTo>
                <a:cubicBezTo>
                  <a:pt x="14350839" y="5017176"/>
                  <a:pt x="14362049" y="5024276"/>
                  <a:pt x="14366974" y="5029458"/>
                </a:cubicBezTo>
                <a:cubicBezTo>
                  <a:pt x="14373700" y="5036478"/>
                  <a:pt x="14376038" y="5041522"/>
                  <a:pt x="14379104" y="5055342"/>
                </a:cubicBezTo>
                <a:cubicBezTo>
                  <a:pt x="14380127" y="5059949"/>
                  <a:pt x="14381481" y="5065198"/>
                  <a:pt x="14382134" y="5066998"/>
                </a:cubicBezTo>
                <a:cubicBezTo>
                  <a:pt x="14386372" y="5078704"/>
                  <a:pt x="14399372" y="5085512"/>
                  <a:pt x="14411787" y="5082478"/>
                </a:cubicBezTo>
                <a:cubicBezTo>
                  <a:pt x="14425416" y="5079133"/>
                  <a:pt x="14440688" y="5064187"/>
                  <a:pt x="14447564" y="5047370"/>
                </a:cubicBezTo>
                <a:cubicBezTo>
                  <a:pt x="14454502" y="5030565"/>
                  <a:pt x="14453158" y="5017109"/>
                  <a:pt x="14443742" y="5008746"/>
                </a:cubicBezTo>
                <a:cubicBezTo>
                  <a:pt x="14440352" y="5005687"/>
                  <a:pt x="14436806" y="5003904"/>
                  <a:pt x="14432199" y="5002889"/>
                </a:cubicBezTo>
                <a:cubicBezTo>
                  <a:pt x="14427512" y="5001827"/>
                  <a:pt x="14422900" y="5001936"/>
                  <a:pt x="14415542" y="5003337"/>
                </a:cubicBezTo>
                <a:cubicBezTo>
                  <a:pt x="14400680" y="5006140"/>
                  <a:pt x="14393468" y="5006017"/>
                  <a:pt x="14385441" y="5002879"/>
                </a:cubicBezTo>
                <a:cubicBezTo>
                  <a:pt x="14377897" y="4999926"/>
                  <a:pt x="14374348" y="4997535"/>
                  <a:pt x="14342882" y="4974162"/>
                </a:cubicBezTo>
                <a:cubicBezTo>
                  <a:pt x="14321574" y="4958293"/>
                  <a:pt x="14313154" y="4951856"/>
                  <a:pt x="14313151" y="4951400"/>
                </a:cubicBezTo>
                <a:cubicBezTo>
                  <a:pt x="14313137" y="4951154"/>
                  <a:pt x="14314051" y="4949264"/>
                  <a:pt x="14315197" y="4947267"/>
                </a:cubicBezTo>
                <a:cubicBezTo>
                  <a:pt x="14323748" y="4932021"/>
                  <a:pt x="14333412" y="4907566"/>
                  <a:pt x="14338083" y="4889439"/>
                </a:cubicBezTo>
                <a:cubicBezTo>
                  <a:pt x="14338711" y="4886977"/>
                  <a:pt x="14339296" y="4884901"/>
                  <a:pt x="14339366" y="4884854"/>
                </a:cubicBezTo>
                <a:cubicBezTo>
                  <a:pt x="14339435" y="4884807"/>
                  <a:pt x="14340540" y="4885386"/>
                  <a:pt x="14341787" y="4886174"/>
                </a:cubicBezTo>
                <a:cubicBezTo>
                  <a:pt x="14346075" y="4888830"/>
                  <a:pt x="14347688" y="4890542"/>
                  <a:pt x="14353743" y="4898831"/>
                </a:cubicBezTo>
                <a:cubicBezTo>
                  <a:pt x="14361261" y="4909137"/>
                  <a:pt x="14362979" y="4910473"/>
                  <a:pt x="14370010" y="4911685"/>
                </a:cubicBezTo>
                <a:cubicBezTo>
                  <a:pt x="14375073" y="4912545"/>
                  <a:pt x="14378825" y="4911845"/>
                  <a:pt x="14382968" y="4909304"/>
                </a:cubicBezTo>
                <a:cubicBezTo>
                  <a:pt x="14386863" y="4906928"/>
                  <a:pt x="14389483" y="4904243"/>
                  <a:pt x="14392043" y="4899967"/>
                </a:cubicBezTo>
                <a:cubicBezTo>
                  <a:pt x="14401353" y="4884564"/>
                  <a:pt x="14401808" y="4862305"/>
                  <a:pt x="14392993" y="4852874"/>
                </a:cubicBezTo>
                <a:cubicBezTo>
                  <a:pt x="14390144" y="4849857"/>
                  <a:pt x="14387171" y="4848247"/>
                  <a:pt x="14382718" y="4847384"/>
                </a:cubicBezTo>
                <a:cubicBezTo>
                  <a:pt x="14378709" y="4846576"/>
                  <a:pt x="14375269" y="4846760"/>
                  <a:pt x="14372220" y="4847901"/>
                </a:cubicBezTo>
                <a:cubicBezTo>
                  <a:pt x="14371238" y="4848258"/>
                  <a:pt x="14367353" y="4850423"/>
                  <a:pt x="14363562" y="4852728"/>
                </a:cubicBezTo>
                <a:cubicBezTo>
                  <a:pt x="14359770" y="4855033"/>
                  <a:pt x="14355417" y="4857412"/>
                  <a:pt x="14353863" y="4858053"/>
                </a:cubicBezTo>
                <a:cubicBezTo>
                  <a:pt x="14350828" y="4859288"/>
                  <a:pt x="14345439" y="4860584"/>
                  <a:pt x="14344711" y="4860260"/>
                </a:cubicBezTo>
                <a:cubicBezTo>
                  <a:pt x="14344487" y="4860156"/>
                  <a:pt x="14344568" y="4858013"/>
                  <a:pt x="14344941" y="4855471"/>
                </a:cubicBezTo>
                <a:cubicBezTo>
                  <a:pt x="14347881" y="4834333"/>
                  <a:pt x="14348140" y="4812918"/>
                  <a:pt x="14345761" y="4788498"/>
                </a:cubicBezTo>
                <a:lnTo>
                  <a:pt x="14345447" y="4785094"/>
                </a:lnTo>
                <a:lnTo>
                  <a:pt x="14362501" y="4780557"/>
                </a:lnTo>
                <a:cubicBezTo>
                  <a:pt x="14391595" y="4772883"/>
                  <a:pt x="14413385" y="4767442"/>
                  <a:pt x="14420109" y="4766162"/>
                </a:cubicBezTo>
                <a:cubicBezTo>
                  <a:pt x="14429137" y="4764447"/>
                  <a:pt x="14436524" y="4764755"/>
                  <a:pt x="14443129" y="4767070"/>
                </a:cubicBezTo>
                <a:cubicBezTo>
                  <a:pt x="14447704" y="4768718"/>
                  <a:pt x="14451723" y="4770896"/>
                  <a:pt x="14459773" y="4776105"/>
                </a:cubicBezTo>
                <a:cubicBezTo>
                  <a:pt x="14471302" y="4783602"/>
                  <a:pt x="14477805" y="4784863"/>
                  <a:pt x="14487444" y="4781412"/>
                </a:cubicBezTo>
                <a:cubicBezTo>
                  <a:pt x="14497314" y="4777854"/>
                  <a:pt x="14503709" y="4768088"/>
                  <a:pt x="14505183" y="4754358"/>
                </a:cubicBezTo>
                <a:cubicBezTo>
                  <a:pt x="14506469" y="4742081"/>
                  <a:pt x="14504533" y="4729483"/>
                  <a:pt x="14499704" y="4718635"/>
                </a:cubicBezTo>
                <a:cubicBezTo>
                  <a:pt x="14497615" y="4714035"/>
                  <a:pt x="14492324" y="4706198"/>
                  <a:pt x="14489393" y="4703440"/>
                </a:cubicBezTo>
                <a:cubicBezTo>
                  <a:pt x="14482319" y="4696808"/>
                  <a:pt x="14473058" y="4694555"/>
                  <a:pt x="14464163" y="4697300"/>
                </a:cubicBezTo>
                <a:cubicBezTo>
                  <a:pt x="14457048" y="4699507"/>
                  <a:pt x="14453458" y="4702642"/>
                  <a:pt x="14446054" y="4713245"/>
                </a:cubicBezTo>
                <a:cubicBezTo>
                  <a:pt x="14439321" y="4722884"/>
                  <a:pt x="14437576" y="4724826"/>
                  <a:pt x="14432214" y="4728803"/>
                </a:cubicBezTo>
                <a:cubicBezTo>
                  <a:pt x="14425047" y="4734101"/>
                  <a:pt x="14419951" y="4735911"/>
                  <a:pt x="14405998" y="4738251"/>
                </a:cubicBezTo>
                <a:cubicBezTo>
                  <a:pt x="14395917" y="4739914"/>
                  <a:pt x="14339038" y="4748369"/>
                  <a:pt x="14338287" y="4748315"/>
                </a:cubicBezTo>
                <a:cubicBezTo>
                  <a:pt x="14338170" y="4748292"/>
                  <a:pt x="14337277" y="4745534"/>
                  <a:pt x="14336307" y="4742215"/>
                </a:cubicBezTo>
                <a:cubicBezTo>
                  <a:pt x="14330453" y="4722229"/>
                  <a:pt x="14320473" y="4699375"/>
                  <a:pt x="14309866" y="4681782"/>
                </a:cubicBezTo>
                <a:cubicBezTo>
                  <a:pt x="14306558" y="4676275"/>
                  <a:pt x="14306395" y="4676791"/>
                  <a:pt x="14311576" y="4675941"/>
                </a:cubicBezTo>
                <a:cubicBezTo>
                  <a:pt x="14315844" y="4675250"/>
                  <a:pt x="14318374" y="4675375"/>
                  <a:pt x="14326824" y="4676801"/>
                </a:cubicBezTo>
                <a:cubicBezTo>
                  <a:pt x="14331007" y="4677491"/>
                  <a:pt x="14335624" y="4677991"/>
                  <a:pt x="14337062" y="4677936"/>
                </a:cubicBezTo>
                <a:cubicBezTo>
                  <a:pt x="14345701" y="4677452"/>
                  <a:pt x="14352570" y="4671184"/>
                  <a:pt x="14354179" y="4662254"/>
                </a:cubicBezTo>
                <a:cubicBezTo>
                  <a:pt x="14356765" y="4648131"/>
                  <a:pt x="14345122" y="4627113"/>
                  <a:pt x="14330324" y="4619226"/>
                </a:cubicBezTo>
                <a:cubicBezTo>
                  <a:pt x="14326659" y="4617269"/>
                  <a:pt x="14320774" y="4616098"/>
                  <a:pt x="14317277" y="4616575"/>
                </a:cubicBezTo>
                <a:cubicBezTo>
                  <a:pt x="14313710" y="4617098"/>
                  <a:pt x="14309999" y="4618841"/>
                  <a:pt x="14307155" y="4621422"/>
                </a:cubicBezTo>
                <a:cubicBezTo>
                  <a:pt x="14303243" y="4624980"/>
                  <a:pt x="14301973" y="4627926"/>
                  <a:pt x="14299522" y="4639156"/>
                </a:cubicBezTo>
                <a:cubicBezTo>
                  <a:pt x="14298749" y="4642684"/>
                  <a:pt x="14297705" y="4646648"/>
                  <a:pt x="14297222" y="4647891"/>
                </a:cubicBezTo>
                <a:cubicBezTo>
                  <a:pt x="14296335" y="4650121"/>
                  <a:pt x="14293530" y="4655019"/>
                  <a:pt x="14292864" y="4655468"/>
                </a:cubicBezTo>
                <a:cubicBezTo>
                  <a:pt x="14292479" y="4655728"/>
                  <a:pt x="14291606" y="4654738"/>
                  <a:pt x="14286583" y="4648503"/>
                </a:cubicBezTo>
                <a:cubicBezTo>
                  <a:pt x="14279801" y="4640043"/>
                  <a:pt x="14270505" y="4630123"/>
                  <a:pt x="14261782" y="4621954"/>
                </a:cubicBezTo>
                <a:cubicBezTo>
                  <a:pt x="14257333" y="4617777"/>
                  <a:pt x="14247919" y="4609719"/>
                  <a:pt x="14245026" y="4607546"/>
                </a:cubicBezTo>
                <a:lnTo>
                  <a:pt x="14243592" y="4606477"/>
                </a:lnTo>
                <a:lnTo>
                  <a:pt x="14246918" y="4600768"/>
                </a:lnTo>
                <a:cubicBezTo>
                  <a:pt x="14253140" y="4589996"/>
                  <a:pt x="14265635" y="4568826"/>
                  <a:pt x="14271257" y="4559428"/>
                </a:cubicBezTo>
                <a:cubicBezTo>
                  <a:pt x="14281899" y="4541699"/>
                  <a:pt x="14285951" y="4535857"/>
                  <a:pt x="14290285" y="4532167"/>
                </a:cubicBezTo>
                <a:cubicBezTo>
                  <a:pt x="14291368" y="4531283"/>
                  <a:pt x="14292754" y="4530092"/>
                  <a:pt x="14293347" y="4529539"/>
                </a:cubicBezTo>
                <a:cubicBezTo>
                  <a:pt x="14295071" y="4528019"/>
                  <a:pt x="14301537" y="4524773"/>
                  <a:pt x="14305264" y="4523581"/>
                </a:cubicBezTo>
                <a:cubicBezTo>
                  <a:pt x="14307146" y="4522973"/>
                  <a:pt x="14311999" y="4521785"/>
                  <a:pt x="14316031" y="4520896"/>
                </a:cubicBezTo>
                <a:cubicBezTo>
                  <a:pt x="14320088" y="4520041"/>
                  <a:pt x="14324753" y="4518878"/>
                  <a:pt x="14326423" y="4518260"/>
                </a:cubicBezTo>
                <a:cubicBezTo>
                  <a:pt x="14334845" y="4515272"/>
                  <a:pt x="14340425" y="4508602"/>
                  <a:pt x="14342280" y="4499353"/>
                </a:cubicBezTo>
                <a:cubicBezTo>
                  <a:pt x="14343827" y="4491688"/>
                  <a:pt x="14342052" y="4484533"/>
                  <a:pt x="14336712" y="4476626"/>
                </a:cubicBezTo>
                <a:cubicBezTo>
                  <a:pt x="14327052" y="4462317"/>
                  <a:pt x="14310222" y="4451422"/>
                  <a:pt x="14293933" y="4448870"/>
                </a:cubicBezTo>
                <a:cubicBezTo>
                  <a:pt x="14284689" y="4447473"/>
                  <a:pt x="14277347" y="4448966"/>
                  <a:pt x="14271531" y="4453555"/>
                </a:cubicBezTo>
                <a:cubicBezTo>
                  <a:pt x="14266719" y="4457364"/>
                  <a:pt x="14263047" y="4463766"/>
                  <a:pt x="14262133" y="4469883"/>
                </a:cubicBezTo>
                <a:cubicBezTo>
                  <a:pt x="14261493" y="4474288"/>
                  <a:pt x="14261684" y="4477062"/>
                  <a:pt x="14263430" y="4487038"/>
                </a:cubicBezTo>
                <a:cubicBezTo>
                  <a:pt x="14265382" y="4498149"/>
                  <a:pt x="14265498" y="4501942"/>
                  <a:pt x="14264133" y="4508822"/>
                </a:cubicBezTo>
                <a:cubicBezTo>
                  <a:pt x="14262336" y="4517930"/>
                  <a:pt x="14260228" y="4521595"/>
                  <a:pt x="14245212" y="4541971"/>
                </a:cubicBezTo>
                <a:cubicBezTo>
                  <a:pt x="14233656" y="4557668"/>
                  <a:pt x="14213191" y="4584983"/>
                  <a:pt x="14212805" y="4585243"/>
                </a:cubicBezTo>
                <a:cubicBezTo>
                  <a:pt x="14212631" y="4585361"/>
                  <a:pt x="14211116" y="4584702"/>
                  <a:pt x="14209495" y="4583810"/>
                </a:cubicBezTo>
                <a:cubicBezTo>
                  <a:pt x="14192523" y="4574285"/>
                  <a:pt x="14171551" y="4565626"/>
                  <a:pt x="14152870" y="4560361"/>
                </a:cubicBezTo>
                <a:cubicBezTo>
                  <a:pt x="14149129" y="4559271"/>
                  <a:pt x="14145354" y="4558204"/>
                  <a:pt x="14144521" y="4557951"/>
                </a:cubicBezTo>
                <a:lnTo>
                  <a:pt x="14142997" y="4557503"/>
                </a:lnTo>
                <a:lnTo>
                  <a:pt x="14144144" y="4555658"/>
                </a:lnTo>
                <a:cubicBezTo>
                  <a:pt x="14146196" y="4552439"/>
                  <a:pt x="14149014" y="4549823"/>
                  <a:pt x="14155823" y="4544972"/>
                </a:cubicBezTo>
                <a:cubicBezTo>
                  <a:pt x="14163331" y="4539648"/>
                  <a:pt x="14165554" y="4537586"/>
                  <a:pt x="14167177" y="4534709"/>
                </a:cubicBezTo>
                <a:cubicBezTo>
                  <a:pt x="14169655" y="4530234"/>
                  <a:pt x="14169998" y="4522973"/>
                  <a:pt x="14167921" y="4518009"/>
                </a:cubicBezTo>
                <a:cubicBezTo>
                  <a:pt x="14162920" y="4505851"/>
                  <a:pt x="14141702" y="4497053"/>
                  <a:pt x="14123794" y="4499721"/>
                </a:cubicBezTo>
                <a:cubicBezTo>
                  <a:pt x="14118133" y="4500538"/>
                  <a:pt x="14115516" y="4501490"/>
                  <a:pt x="14111866" y="4504005"/>
                </a:cubicBezTo>
                <a:cubicBezTo>
                  <a:pt x="14107063" y="4507299"/>
                  <a:pt x="14104320" y="4512513"/>
                  <a:pt x="14103981" y="4518802"/>
                </a:cubicBezTo>
                <a:cubicBezTo>
                  <a:pt x="14103752" y="4523592"/>
                  <a:pt x="14104751" y="4526279"/>
                  <a:pt x="14109846" y="4534656"/>
                </a:cubicBezTo>
                <a:cubicBezTo>
                  <a:pt x="14112223" y="4538552"/>
                  <a:pt x="14114685" y="4542951"/>
                  <a:pt x="14115302" y="4544470"/>
                </a:cubicBezTo>
                <a:cubicBezTo>
                  <a:pt x="14116430" y="4547273"/>
                  <a:pt x="14117772" y="4552124"/>
                  <a:pt x="14117422" y="4552360"/>
                </a:cubicBezTo>
                <a:cubicBezTo>
                  <a:pt x="14117316" y="4552431"/>
                  <a:pt x="14114576" y="4552142"/>
                  <a:pt x="14111342" y="4551728"/>
                </a:cubicBezTo>
                <a:cubicBezTo>
                  <a:pt x="14090980" y="4549177"/>
                  <a:pt x="14071485" y="4548892"/>
                  <a:pt x="14050671" y="4550875"/>
                </a:cubicBezTo>
                <a:cubicBezTo>
                  <a:pt x="14045254" y="4551374"/>
                  <a:pt x="14043767" y="4551359"/>
                  <a:pt x="14043636" y="4550786"/>
                </a:cubicBezTo>
                <a:cubicBezTo>
                  <a:pt x="14043561" y="4550377"/>
                  <a:pt x="14041897" y="4544065"/>
                  <a:pt x="14039956" y="4536665"/>
                </a:cubicBezTo>
                <a:cubicBezTo>
                  <a:pt x="14029920" y="4498569"/>
                  <a:pt x="14025214" y="4478775"/>
                  <a:pt x="14024840" y="4472864"/>
                </a:cubicBezTo>
                <a:cubicBezTo>
                  <a:pt x="14024363" y="4465445"/>
                  <a:pt x="14025691" y="4458436"/>
                  <a:pt x="14028721" y="4452213"/>
                </a:cubicBezTo>
                <a:cubicBezTo>
                  <a:pt x="14029612" y="4450440"/>
                  <a:pt x="14032267" y="4445999"/>
                  <a:pt x="14034552" y="4442368"/>
                </a:cubicBezTo>
                <a:cubicBezTo>
                  <a:pt x="14040165" y="4433637"/>
                  <a:pt x="14041484" y="4430913"/>
                  <a:pt x="14042427" y="4426202"/>
                </a:cubicBezTo>
                <a:cubicBezTo>
                  <a:pt x="14043654" y="4419873"/>
                  <a:pt x="14042246" y="4413336"/>
                  <a:pt x="14038373" y="4407598"/>
                </a:cubicBezTo>
                <a:cubicBezTo>
                  <a:pt x="14035042" y="4402665"/>
                  <a:pt x="14030563" y="4399425"/>
                  <a:pt x="14023958" y="4397110"/>
                </a:cubicBezTo>
                <a:cubicBezTo>
                  <a:pt x="14014632" y="4393933"/>
                  <a:pt x="13999611" y="4393786"/>
                  <a:pt x="13988741" y="4396847"/>
                </a:cubicBezTo>
                <a:cubicBezTo>
                  <a:pt x="13980863" y="4399058"/>
                  <a:pt x="13978237" y="4400221"/>
                  <a:pt x="13971542" y="4404486"/>
                </a:cubicBezTo>
                <a:cubicBezTo>
                  <a:pt x="13965968" y="4407995"/>
                  <a:pt x="13965035" y="4408727"/>
                  <a:pt x="13962826" y="4411186"/>
                </a:cubicBezTo>
                <a:cubicBezTo>
                  <a:pt x="13959068" y="4415353"/>
                  <a:pt x="13957449" y="4418535"/>
                  <a:pt x="13956459" y="4423634"/>
                </a:cubicBezTo>
                <a:cubicBezTo>
                  <a:pt x="13955777" y="4427150"/>
                  <a:pt x="13955706" y="4428930"/>
                  <a:pt x="13956171" y="4432029"/>
                </a:cubicBezTo>
                <a:cubicBezTo>
                  <a:pt x="13956950" y="4437258"/>
                  <a:pt x="13957971" y="4439676"/>
                  <a:pt x="13961182" y="4443977"/>
                </a:cubicBezTo>
                <a:cubicBezTo>
                  <a:pt x="13964013" y="4447719"/>
                  <a:pt x="13965578" y="4449056"/>
                  <a:pt x="13975464" y="4455930"/>
                </a:cubicBezTo>
                <a:cubicBezTo>
                  <a:pt x="13986314" y="4463476"/>
                  <a:pt x="13991634" y="4470072"/>
                  <a:pt x="13994890" y="4480251"/>
                </a:cubicBezTo>
                <a:cubicBezTo>
                  <a:pt x="13996738" y="4485930"/>
                  <a:pt x="13998485" y="4496210"/>
                  <a:pt x="14003575" y="4531432"/>
                </a:cubicBezTo>
                <a:cubicBezTo>
                  <a:pt x="14004760" y="4539750"/>
                  <a:pt x="14006139" y="4549260"/>
                  <a:pt x="14006640" y="4552641"/>
                </a:cubicBezTo>
                <a:lnTo>
                  <a:pt x="14007553" y="4558747"/>
                </a:lnTo>
                <a:lnTo>
                  <a:pt x="14003767" y="4559775"/>
                </a:lnTo>
                <a:cubicBezTo>
                  <a:pt x="13984576" y="4564991"/>
                  <a:pt x="13962387" y="4574369"/>
                  <a:pt x="13943159" y="4585416"/>
                </a:cubicBezTo>
                <a:lnTo>
                  <a:pt x="13936870" y="4589000"/>
                </a:lnTo>
                <a:lnTo>
                  <a:pt x="13936387" y="4586473"/>
                </a:lnTo>
                <a:cubicBezTo>
                  <a:pt x="13935552" y="4581842"/>
                  <a:pt x="13935661" y="4578763"/>
                  <a:pt x="13936918" y="4571192"/>
                </a:cubicBezTo>
                <a:cubicBezTo>
                  <a:pt x="13938769" y="4559602"/>
                  <a:pt x="13938432" y="4556010"/>
                  <a:pt x="13935006" y="4550937"/>
                </a:cubicBezTo>
                <a:cubicBezTo>
                  <a:pt x="13931817" y="4546214"/>
                  <a:pt x="13927587" y="4543570"/>
                  <a:pt x="13921658" y="4542632"/>
                </a:cubicBezTo>
                <a:cubicBezTo>
                  <a:pt x="13913572" y="4541368"/>
                  <a:pt x="13904071" y="4544116"/>
                  <a:pt x="13894674" y="4550411"/>
                </a:cubicBezTo>
                <a:cubicBezTo>
                  <a:pt x="13885484" y="4556564"/>
                  <a:pt x="13879361" y="4564314"/>
                  <a:pt x="13877475" y="4572158"/>
                </a:cubicBezTo>
                <a:cubicBezTo>
                  <a:pt x="13876035" y="4578324"/>
                  <a:pt x="13877120" y="4583399"/>
                  <a:pt x="13881038" y="4588446"/>
                </a:cubicBezTo>
                <a:cubicBezTo>
                  <a:pt x="13884600" y="4593120"/>
                  <a:pt x="13887827" y="4594659"/>
                  <a:pt x="13899282" y="4597214"/>
                </a:cubicBezTo>
                <a:cubicBezTo>
                  <a:pt x="13902833" y="4598025"/>
                  <a:pt x="13907126" y="4599252"/>
                  <a:pt x="13908840" y="4599980"/>
                </a:cubicBezTo>
                <a:cubicBezTo>
                  <a:pt x="13911809" y="4601286"/>
                  <a:pt x="13915109" y="4603233"/>
                  <a:pt x="13915030" y="4603644"/>
                </a:cubicBezTo>
                <a:cubicBezTo>
                  <a:pt x="13915009" y="4603761"/>
                  <a:pt x="13912759" y="4605636"/>
                  <a:pt x="13910022" y="4607841"/>
                </a:cubicBezTo>
                <a:cubicBezTo>
                  <a:pt x="13893791" y="4620685"/>
                  <a:pt x="13878415" y="4636005"/>
                  <a:pt x="13866261" y="4651495"/>
                </a:cubicBezTo>
                <a:cubicBezTo>
                  <a:pt x="13864611" y="4653577"/>
                  <a:pt x="13863193" y="4655248"/>
                  <a:pt x="13863111" y="4655201"/>
                </a:cubicBezTo>
                <a:cubicBezTo>
                  <a:pt x="13862758" y="4655133"/>
                  <a:pt x="13834236" y="4638381"/>
                  <a:pt x="13823639" y="4632038"/>
                </a:cubicBezTo>
                <a:cubicBezTo>
                  <a:pt x="13797521" y="4616514"/>
                  <a:pt x="13793324" y="4613389"/>
                  <a:pt x="13788174" y="4605762"/>
                </a:cubicBezTo>
                <a:cubicBezTo>
                  <a:pt x="13784441" y="4600234"/>
                  <a:pt x="13782860" y="4595853"/>
                  <a:pt x="13780269" y="4583645"/>
                </a:cubicBezTo>
                <a:cubicBezTo>
                  <a:pt x="13778356" y="4574700"/>
                  <a:pt x="13777474" y="4572341"/>
                  <a:pt x="13774734" y="4568282"/>
                </a:cubicBezTo>
                <a:cubicBezTo>
                  <a:pt x="13772892" y="4565553"/>
                  <a:pt x="13772010" y="4564622"/>
                  <a:pt x="13769741" y="4562996"/>
                </a:cubicBezTo>
                <a:cubicBezTo>
                  <a:pt x="13757596" y="4554286"/>
                  <a:pt x="13743197" y="4556418"/>
                  <a:pt x="13729504" y="4569025"/>
                </a:cubicBezTo>
                <a:cubicBezTo>
                  <a:pt x="13718220" y="4579393"/>
                  <a:pt x="13710761" y="4592631"/>
                  <a:pt x="13708512" y="4606271"/>
                </a:cubicBezTo>
                <a:cubicBezTo>
                  <a:pt x="13707617" y="4611662"/>
                  <a:pt x="13707629" y="4615221"/>
                  <a:pt x="13708530" y="4619501"/>
                </a:cubicBezTo>
                <a:cubicBezTo>
                  <a:pt x="13711179" y="4631872"/>
                  <a:pt x="13723684" y="4640136"/>
                  <a:pt x="13737221" y="4638535"/>
                </a:cubicBezTo>
                <a:cubicBezTo>
                  <a:pt x="13739560" y="4638229"/>
                  <a:pt x="13744322" y="4637510"/>
                  <a:pt x="13747817" y="4636881"/>
                </a:cubicBezTo>
                <a:cubicBezTo>
                  <a:pt x="13756166" y="4635369"/>
                  <a:pt x="13760988" y="4635119"/>
                  <a:pt x="13766121" y="4635932"/>
                </a:cubicBezTo>
                <a:cubicBezTo>
                  <a:pt x="13776772" y="4637602"/>
                  <a:pt x="13781591" y="4640361"/>
                  <a:pt x="13808787" y="4660656"/>
                </a:cubicBezTo>
                <a:cubicBezTo>
                  <a:pt x="13810751" y="4662131"/>
                  <a:pt x="13815349" y="4665547"/>
                  <a:pt x="13819018" y="4668265"/>
                </a:cubicBezTo>
                <a:cubicBezTo>
                  <a:pt x="13822687" y="4670983"/>
                  <a:pt x="13829507" y="4676107"/>
                  <a:pt x="13834233" y="4679638"/>
                </a:cubicBezTo>
                <a:lnTo>
                  <a:pt x="13842830" y="4686110"/>
                </a:lnTo>
                <a:lnTo>
                  <a:pt x="13840920" y="4689539"/>
                </a:lnTo>
                <a:cubicBezTo>
                  <a:pt x="13831584" y="4706488"/>
                  <a:pt x="13822711" y="4728421"/>
                  <a:pt x="13817670" y="4747053"/>
                </a:cubicBezTo>
                <a:cubicBezTo>
                  <a:pt x="13816214" y="4752366"/>
                  <a:pt x="13815997" y="4752870"/>
                  <a:pt x="13815197" y="4752594"/>
                </a:cubicBezTo>
                <a:cubicBezTo>
                  <a:pt x="13813202" y="4751903"/>
                  <a:pt x="13809751" y="4748071"/>
                  <a:pt x="13804299" y="4740598"/>
                </a:cubicBezTo>
                <a:cubicBezTo>
                  <a:pt x="13801298" y="4736460"/>
                  <a:pt x="13798223" y="4732578"/>
                  <a:pt x="13797492" y="4731950"/>
                </a:cubicBezTo>
                <a:cubicBezTo>
                  <a:pt x="13794916" y="4729870"/>
                  <a:pt x="13791980" y="4728541"/>
                  <a:pt x="13788513" y="4727928"/>
                </a:cubicBezTo>
                <a:cubicBezTo>
                  <a:pt x="13779161" y="4726297"/>
                  <a:pt x="13771341" y="4730709"/>
                  <a:pt x="13765596" y="4740905"/>
                </a:cubicBezTo>
                <a:cubicBezTo>
                  <a:pt x="13756871" y="4756269"/>
                  <a:pt x="13756706" y="4777672"/>
                  <a:pt x="13765202" y="4786707"/>
                </a:cubicBezTo>
                <a:cubicBezTo>
                  <a:pt x="13770231" y="4792122"/>
                  <a:pt x="13778812" y="4794273"/>
                  <a:pt x="13785729" y="4791845"/>
                </a:cubicBezTo>
                <a:cubicBezTo>
                  <a:pt x="13787203" y="4791309"/>
                  <a:pt x="13791065" y="4789261"/>
                  <a:pt x="13795242" y="4786696"/>
                </a:cubicBezTo>
                <a:cubicBezTo>
                  <a:pt x="13801785" y="4782736"/>
                  <a:pt x="13805614" y="4780864"/>
                  <a:pt x="13808886" y="4780131"/>
                </a:cubicBezTo>
                <a:cubicBezTo>
                  <a:pt x="13809624" y="4779939"/>
                  <a:pt x="13810313" y="4779830"/>
                  <a:pt x="13810372" y="4779842"/>
                </a:cubicBezTo>
                <a:cubicBezTo>
                  <a:pt x="13810466" y="4779830"/>
                  <a:pt x="13810126" y="4783625"/>
                  <a:pt x="13809568" y="4788228"/>
                </a:cubicBezTo>
                <a:cubicBezTo>
                  <a:pt x="13807193" y="4808321"/>
                  <a:pt x="13807120" y="4829407"/>
                  <a:pt x="13809361" y="4850151"/>
                </a:cubicBezTo>
                <a:cubicBezTo>
                  <a:pt x="13809720" y="4853474"/>
                  <a:pt x="13809946" y="4856224"/>
                  <a:pt x="13809877" y="4856271"/>
                </a:cubicBezTo>
                <a:cubicBezTo>
                  <a:pt x="13809388" y="4856602"/>
                  <a:pt x="13763871" y="4868386"/>
                  <a:pt x="13751690" y="4871314"/>
                </a:cubicBezTo>
                <a:cubicBezTo>
                  <a:pt x="13732962" y="4875860"/>
                  <a:pt x="13726584" y="4876295"/>
                  <a:pt x="13717974" y="4873653"/>
                </a:cubicBezTo>
                <a:cubicBezTo>
                  <a:pt x="13713013" y="4872112"/>
                  <a:pt x="13709773" y="4870480"/>
                  <a:pt x="13701416" y="4865120"/>
                </a:cubicBezTo>
                <a:cubicBezTo>
                  <a:pt x="13697634" y="4862683"/>
                  <a:pt x="13693381" y="4860156"/>
                  <a:pt x="13692018" y="4859496"/>
                </a:cubicBezTo>
                <a:cubicBezTo>
                  <a:pt x="13688565" y="4857854"/>
                  <a:pt x="13682483" y="4856765"/>
                  <a:pt x="13678976" y="4857149"/>
                </a:cubicBezTo>
                <a:cubicBezTo>
                  <a:pt x="13672951" y="4857804"/>
                  <a:pt x="13666355" y="4861086"/>
                  <a:pt x="13662656" y="4865263"/>
                </a:cubicBezTo>
                <a:cubicBezTo>
                  <a:pt x="13653096" y="4875996"/>
                  <a:pt x="13651270" y="4897654"/>
                  <a:pt x="13658248" y="4917340"/>
                </a:cubicBezTo>
                <a:cubicBezTo>
                  <a:pt x="13659701" y="4921453"/>
                  <a:pt x="13660446" y="4922936"/>
                  <a:pt x="13663803" y="4928208"/>
                </a:cubicBezTo>
                <a:cubicBezTo>
                  <a:pt x="13668339" y="4935382"/>
                  <a:pt x="13670731" y="4937944"/>
                  <a:pt x="13675584" y="4940830"/>
                </a:cubicBezTo>
                <a:cubicBezTo>
                  <a:pt x="13681398" y="4944239"/>
                  <a:pt x="13689927" y="4944950"/>
                  <a:pt x="13696773" y="4942569"/>
                </a:cubicBezTo>
                <a:cubicBezTo>
                  <a:pt x="13700031" y="4941438"/>
                  <a:pt x="13704953" y="4938014"/>
                  <a:pt x="13707590" y="4935061"/>
                </a:cubicBezTo>
                <a:cubicBezTo>
                  <a:pt x="13708800" y="4933684"/>
                  <a:pt x="13711552" y="4929992"/>
                  <a:pt x="13713781" y="4926806"/>
                </a:cubicBezTo>
                <a:cubicBezTo>
                  <a:pt x="13722115" y="4914710"/>
                  <a:pt x="13727206" y="4910103"/>
                  <a:pt x="13736140" y="4906363"/>
                </a:cubicBezTo>
                <a:cubicBezTo>
                  <a:pt x="13742819" y="4903585"/>
                  <a:pt x="13749436" y="4902376"/>
                  <a:pt x="13789922" y="4896486"/>
                </a:cubicBezTo>
                <a:cubicBezTo>
                  <a:pt x="13798214" y="4895267"/>
                  <a:pt x="13807817" y="4893877"/>
                  <a:pt x="13811325" y="4893341"/>
                </a:cubicBezTo>
                <a:lnTo>
                  <a:pt x="13817618" y="4892403"/>
                </a:lnTo>
                <a:lnTo>
                  <a:pt x="13818277" y="4894811"/>
                </a:lnTo>
                <a:cubicBezTo>
                  <a:pt x="13822932" y="4912193"/>
                  <a:pt x="13832740" y="4935165"/>
                  <a:pt x="13843682" y="4954313"/>
                </a:cubicBezTo>
                <a:cubicBezTo>
                  <a:pt x="13845788" y="4958036"/>
                  <a:pt x="13846830" y="4960184"/>
                  <a:pt x="13846588" y="4960349"/>
                </a:cubicBezTo>
                <a:cubicBezTo>
                  <a:pt x="13845292" y="4961223"/>
                  <a:pt x="13837986" y="4960961"/>
                  <a:pt x="13831083" y="4959866"/>
                </a:cubicBezTo>
                <a:cubicBezTo>
                  <a:pt x="13818979" y="4957852"/>
                  <a:pt x="13816006" y="4958127"/>
                  <a:pt x="13810874" y="4961540"/>
                </a:cubicBezTo>
                <a:cubicBezTo>
                  <a:pt x="13805734" y="4965012"/>
                  <a:pt x="13803472" y="4968525"/>
                  <a:pt x="13802444" y="4974771"/>
                </a:cubicBezTo>
                <a:cubicBezTo>
                  <a:pt x="13801764" y="4978897"/>
                  <a:pt x="13802008" y="4982349"/>
                  <a:pt x="13803372" y="4987235"/>
                </a:cubicBezTo>
                <a:cubicBezTo>
                  <a:pt x="13808252" y="5004721"/>
                  <a:pt x="13823924" y="5020167"/>
                  <a:pt x="13836742" y="5020068"/>
                </a:cubicBezTo>
                <a:cubicBezTo>
                  <a:pt x="13841005" y="5020044"/>
                  <a:pt x="13843343" y="5019281"/>
                  <a:pt x="13847153" y="5016707"/>
                </a:cubicBezTo>
                <a:cubicBezTo>
                  <a:pt x="13852683" y="5012974"/>
                  <a:pt x="13854466" y="5009733"/>
                  <a:pt x="13856605" y="4999476"/>
                </a:cubicBezTo>
                <a:cubicBezTo>
                  <a:pt x="13858200" y="4991881"/>
                  <a:pt x="13859279" y="4988350"/>
                  <a:pt x="13861051" y="4985167"/>
                </a:cubicBezTo>
                <a:lnTo>
                  <a:pt x="13862394" y="4982783"/>
                </a:lnTo>
                <a:lnTo>
                  <a:pt x="13863823" y="4984519"/>
                </a:lnTo>
                <a:cubicBezTo>
                  <a:pt x="13864589" y="4985428"/>
                  <a:pt x="13867290" y="4988748"/>
                  <a:pt x="13869800" y="4991790"/>
                </a:cubicBezTo>
                <a:cubicBezTo>
                  <a:pt x="13881086" y="5005562"/>
                  <a:pt x="13896088" y="5020239"/>
                  <a:pt x="13910179" y="5031302"/>
                </a:cubicBezTo>
                <a:cubicBezTo>
                  <a:pt x="13912895" y="5033441"/>
                  <a:pt x="13915237" y="5035324"/>
                  <a:pt x="13915354" y="5035499"/>
                </a:cubicBezTo>
                <a:cubicBezTo>
                  <a:pt x="13915495" y="5035709"/>
                  <a:pt x="13913955" y="5038633"/>
                  <a:pt x="13911996" y="5041993"/>
                </a:cubicBezTo>
                <a:cubicBezTo>
                  <a:pt x="13877704" y="5100647"/>
                  <a:pt x="13876044" y="5103093"/>
                  <a:pt x="13866703" y="5109399"/>
                </a:cubicBezTo>
                <a:cubicBezTo>
                  <a:pt x="13860652" y="5113485"/>
                  <a:pt x="13857474" y="5114662"/>
                  <a:pt x="13846018" y="5117152"/>
                </a:cubicBezTo>
                <a:cubicBezTo>
                  <a:pt x="13831298" y="5120317"/>
                  <a:pt x="13826887" y="5122836"/>
                  <a:pt x="13822389" y="5130507"/>
                </a:cubicBezTo>
                <a:cubicBezTo>
                  <a:pt x="13818333" y="5137474"/>
                  <a:pt x="13817628" y="5144724"/>
                  <a:pt x="13820167" y="5152636"/>
                </a:cubicBezTo>
                <a:cubicBezTo>
                  <a:pt x="13821718" y="5157345"/>
                  <a:pt x="13827812" y="5166371"/>
                  <a:pt x="13832497" y="5170898"/>
                </a:cubicBezTo>
                <a:cubicBezTo>
                  <a:pt x="13846321" y="5184129"/>
                  <a:pt x="13864850" y="5191585"/>
                  <a:pt x="13878487" y="5189457"/>
                </a:cubicBezTo>
                <a:cubicBezTo>
                  <a:pt x="13882791" y="5188741"/>
                  <a:pt x="13885512" y="5187719"/>
                  <a:pt x="13888730" y="5185546"/>
                </a:cubicBezTo>
                <a:cubicBezTo>
                  <a:pt x="13894923" y="5181365"/>
                  <a:pt x="13899441" y="5173272"/>
                  <a:pt x="13899746" y="5165731"/>
                </a:cubicBezTo>
                <a:cubicBezTo>
                  <a:pt x="13899876" y="5161925"/>
                  <a:pt x="13899568" y="5159129"/>
                  <a:pt x="13897960" y="5150334"/>
                </a:cubicBezTo>
                <a:cubicBezTo>
                  <a:pt x="13896470" y="5142019"/>
                  <a:pt x="13896216" y="5138625"/>
                  <a:pt x="13896629" y="5133658"/>
                </a:cubicBezTo>
                <a:cubicBezTo>
                  <a:pt x="13897220" y="5126232"/>
                  <a:pt x="13900115" y="5119132"/>
                  <a:pt x="13906000" y="5110575"/>
                </a:cubicBezTo>
                <a:cubicBezTo>
                  <a:pt x="13909726" y="5105156"/>
                  <a:pt x="13916983" y="5095163"/>
                  <a:pt x="13922466" y="5087896"/>
                </a:cubicBezTo>
                <a:cubicBezTo>
                  <a:pt x="13925218" y="5084204"/>
                  <a:pt x="13930711" y="5076878"/>
                  <a:pt x="13941595" y="5062298"/>
                </a:cubicBezTo>
                <a:cubicBezTo>
                  <a:pt x="13944152" y="5058840"/>
                  <a:pt x="13946498" y="5055982"/>
                  <a:pt x="13946756" y="5055910"/>
                </a:cubicBezTo>
                <a:cubicBezTo>
                  <a:pt x="13947014" y="5055838"/>
                  <a:pt x="13949443" y="5056948"/>
                  <a:pt x="13952085" y="5058373"/>
                </a:cubicBezTo>
                <a:cubicBezTo>
                  <a:pt x="13968175" y="5066966"/>
                  <a:pt x="13988557" y="5074903"/>
                  <a:pt x="14007694" y="5080013"/>
                </a:cubicBezTo>
                <a:lnTo>
                  <a:pt x="14013100" y="5081457"/>
                </a:lnTo>
                <a:lnTo>
                  <a:pt x="14012054" y="5083079"/>
                </a:lnTo>
                <a:cubicBezTo>
                  <a:pt x="14009700" y="5086757"/>
                  <a:pt x="14007929" y="5088359"/>
                  <a:pt x="14000002" y="5094119"/>
                </a:cubicBezTo>
                <a:cubicBezTo>
                  <a:pt x="13989665" y="5101660"/>
                  <a:pt x="13987944" y="5103789"/>
                  <a:pt x="13986871" y="5110269"/>
                </a:cubicBezTo>
                <a:cubicBezTo>
                  <a:pt x="13985321" y="5119668"/>
                  <a:pt x="13989216" y="5126869"/>
                  <a:pt x="13999108" y="5132771"/>
                </a:cubicBezTo>
                <a:cubicBezTo>
                  <a:pt x="14004255" y="5135867"/>
                  <a:pt x="14009252" y="5137687"/>
                  <a:pt x="14015803" y="5139019"/>
                </a:cubicBezTo>
                <a:cubicBezTo>
                  <a:pt x="14027081" y="5141236"/>
                  <a:pt x="14036999" y="5139938"/>
                  <a:pt x="14043752" y="5135379"/>
                </a:cubicBezTo>
                <a:cubicBezTo>
                  <a:pt x="14048369" y="5132262"/>
                  <a:pt x="14050654" y="5128631"/>
                  <a:pt x="14051557" y="5122877"/>
                </a:cubicBezTo>
                <a:cubicBezTo>
                  <a:pt x="14052518" y="5117135"/>
                  <a:pt x="14051200" y="5112319"/>
                  <a:pt x="14047078" y="5106138"/>
                </a:cubicBezTo>
                <a:cubicBezTo>
                  <a:pt x="14043582" y="5100960"/>
                  <a:pt x="14040550" y="5095113"/>
                  <a:pt x="14039488" y="5091501"/>
                </a:cubicBezTo>
                <a:cubicBezTo>
                  <a:pt x="14037922" y="5086242"/>
                  <a:pt x="14037852" y="5086289"/>
                  <a:pt x="14042773" y="5086940"/>
                </a:cubicBezTo>
                <a:cubicBezTo>
                  <a:pt x="14064027" y="5089755"/>
                  <a:pt x="14088682" y="5089916"/>
                  <a:pt x="14108628" y="5087400"/>
                </a:cubicBezTo>
                <a:cubicBezTo>
                  <a:pt x="14112055" y="5086970"/>
                  <a:pt x="14114982" y="5086777"/>
                  <a:pt x="14115122" y="5086988"/>
                </a:cubicBezTo>
                <a:cubicBezTo>
                  <a:pt x="14115430" y="5087443"/>
                  <a:pt x="14120722" y="5107350"/>
                  <a:pt x="14125576" y="5126229"/>
                </a:cubicBezTo>
                <a:cubicBezTo>
                  <a:pt x="14135090" y="5163252"/>
                  <a:pt x="14136037" y="5169030"/>
                  <a:pt x="14134196" y="5178372"/>
                </a:cubicBezTo>
                <a:cubicBezTo>
                  <a:pt x="14132867" y="5184924"/>
                  <a:pt x="14130913" y="5189197"/>
                  <a:pt x="14125007" y="5198175"/>
                </a:cubicBezTo>
                <a:cubicBezTo>
                  <a:pt x="14119752" y="5206156"/>
                  <a:pt x="14118294" y="5209126"/>
                  <a:pt x="14117373" y="5214025"/>
                </a:cubicBezTo>
                <a:cubicBezTo>
                  <a:pt x="14115999" y="5220964"/>
                  <a:pt x="14117180" y="5226635"/>
                  <a:pt x="14121313" y="5232758"/>
                </a:cubicBezTo>
                <a:cubicBezTo>
                  <a:pt x="14125341" y="5238799"/>
                  <a:pt x="14131511" y="5242579"/>
                  <a:pt x="14140443" y="5244494"/>
                </a:cubicBezTo>
                <a:cubicBezTo>
                  <a:pt x="14153993" y="5247366"/>
                  <a:pt x="14169575" y="5245402"/>
                  <a:pt x="14183152" y="5239037"/>
                </a:cubicBezTo>
                <a:close/>
                <a:moveTo>
                  <a:pt x="11981034" y="5766575"/>
                </a:moveTo>
                <a:cubicBezTo>
                  <a:pt x="12028973" y="5758755"/>
                  <a:pt x="12053125" y="5745398"/>
                  <a:pt x="12075281" y="5714552"/>
                </a:cubicBezTo>
                <a:cubicBezTo>
                  <a:pt x="12094534" y="5687809"/>
                  <a:pt x="12101438" y="5657975"/>
                  <a:pt x="12095899" y="5625666"/>
                </a:cubicBezTo>
                <a:cubicBezTo>
                  <a:pt x="12092461" y="5605620"/>
                  <a:pt x="12085344" y="5589810"/>
                  <a:pt x="12062211" y="5550701"/>
                </a:cubicBezTo>
                <a:cubicBezTo>
                  <a:pt x="12039703" y="5512887"/>
                  <a:pt x="12033112" y="5498990"/>
                  <a:pt x="12025759" y="5474807"/>
                </a:cubicBezTo>
                <a:cubicBezTo>
                  <a:pt x="12016429" y="5443749"/>
                  <a:pt x="12016327" y="5408103"/>
                  <a:pt x="12025554" y="5368454"/>
                </a:cubicBezTo>
                <a:cubicBezTo>
                  <a:pt x="12031025" y="5344275"/>
                  <a:pt x="12052855" y="5264799"/>
                  <a:pt x="12080006" y="5170786"/>
                </a:cubicBezTo>
                <a:cubicBezTo>
                  <a:pt x="12091185" y="5132004"/>
                  <a:pt x="12104856" y="5084381"/>
                  <a:pt x="12110347" y="5065008"/>
                </a:cubicBezTo>
                <a:cubicBezTo>
                  <a:pt x="12116001" y="5045405"/>
                  <a:pt x="12121672" y="5029407"/>
                  <a:pt x="12122839" y="5029207"/>
                </a:cubicBezTo>
                <a:cubicBezTo>
                  <a:pt x="12124203" y="5028973"/>
                  <a:pt x="12134399" y="5030029"/>
                  <a:pt x="12145441" y="5031342"/>
                </a:cubicBezTo>
                <a:cubicBezTo>
                  <a:pt x="12240121" y="5043758"/>
                  <a:pt x="12353216" y="5044402"/>
                  <a:pt x="12446422" y="5033029"/>
                </a:cubicBezTo>
                <a:lnTo>
                  <a:pt x="12474289" y="5029653"/>
                </a:lnTo>
                <a:lnTo>
                  <a:pt x="12471626" y="5043333"/>
                </a:lnTo>
                <a:cubicBezTo>
                  <a:pt x="12467857" y="5063413"/>
                  <a:pt x="12459179" y="5081731"/>
                  <a:pt x="12439582" y="5111137"/>
                </a:cubicBezTo>
                <a:cubicBezTo>
                  <a:pt x="12430007" y="5125401"/>
                  <a:pt x="12419376" y="5142851"/>
                  <a:pt x="12415774" y="5149880"/>
                </a:cubicBezTo>
                <a:cubicBezTo>
                  <a:pt x="12400819" y="5179492"/>
                  <a:pt x="12405018" y="5216839"/>
                  <a:pt x="12426505" y="5244009"/>
                </a:cubicBezTo>
                <a:cubicBezTo>
                  <a:pt x="12443649" y="5265713"/>
                  <a:pt x="12479851" y="5281745"/>
                  <a:pt x="12518852" y="5284875"/>
                </a:cubicBezTo>
                <a:cubicBezTo>
                  <a:pt x="12607793" y="5291864"/>
                  <a:pt x="12692417" y="5250307"/>
                  <a:pt x="12710155" y="5191367"/>
                </a:cubicBezTo>
                <a:cubicBezTo>
                  <a:pt x="12714691" y="5175763"/>
                  <a:pt x="12714720" y="5174756"/>
                  <a:pt x="12711149" y="5153931"/>
                </a:cubicBezTo>
                <a:cubicBezTo>
                  <a:pt x="12705309" y="5119871"/>
                  <a:pt x="12697729" y="5109550"/>
                  <a:pt x="12652907" y="5075963"/>
                </a:cubicBezTo>
                <a:cubicBezTo>
                  <a:pt x="12637761" y="5064735"/>
                  <a:pt x="12622120" y="5051790"/>
                  <a:pt x="12618011" y="5047686"/>
                </a:cubicBezTo>
                <a:cubicBezTo>
                  <a:pt x="12609531" y="5039122"/>
                  <a:pt x="12592215" y="5015244"/>
                  <a:pt x="12591581" y="5011546"/>
                </a:cubicBezTo>
                <a:cubicBezTo>
                  <a:pt x="12591047" y="5008432"/>
                  <a:pt x="12594255" y="5007280"/>
                  <a:pt x="12627454" y="4998784"/>
                </a:cubicBezTo>
                <a:cubicBezTo>
                  <a:pt x="12706563" y="4978808"/>
                  <a:pt x="12797777" y="4944135"/>
                  <a:pt x="12876664" y="4904162"/>
                </a:cubicBezTo>
                <a:lnTo>
                  <a:pt x="12905030" y="4889682"/>
                </a:lnTo>
                <a:lnTo>
                  <a:pt x="12913072" y="4901527"/>
                </a:lnTo>
                <a:cubicBezTo>
                  <a:pt x="12917386" y="4907999"/>
                  <a:pt x="12940879" y="4941036"/>
                  <a:pt x="12964930" y="4974980"/>
                </a:cubicBezTo>
                <a:cubicBezTo>
                  <a:pt x="13088569" y="5148122"/>
                  <a:pt x="13122701" y="5199971"/>
                  <a:pt x="13133723" y="5231540"/>
                </a:cubicBezTo>
                <a:cubicBezTo>
                  <a:pt x="13148888" y="5274420"/>
                  <a:pt x="13149139" y="5300423"/>
                  <a:pt x="13135615" y="5365251"/>
                </a:cubicBezTo>
                <a:cubicBezTo>
                  <a:pt x="13131107" y="5386861"/>
                  <a:pt x="13126777" y="5411846"/>
                  <a:pt x="13126105" y="5420777"/>
                </a:cubicBezTo>
                <a:cubicBezTo>
                  <a:pt x="13121637" y="5478844"/>
                  <a:pt x="13163959" y="5532895"/>
                  <a:pt x="13222730" y="5543855"/>
                </a:cubicBezTo>
                <a:cubicBezTo>
                  <a:pt x="13287286" y="5555827"/>
                  <a:pt x="13381162" y="5521499"/>
                  <a:pt x="13442855" y="5463037"/>
                </a:cubicBezTo>
                <a:cubicBezTo>
                  <a:pt x="13504775" y="5404736"/>
                  <a:pt x="13524944" y="5344779"/>
                  <a:pt x="13500899" y="5290999"/>
                </a:cubicBezTo>
                <a:cubicBezTo>
                  <a:pt x="13492335" y="5271431"/>
                  <a:pt x="13480646" y="5257006"/>
                  <a:pt x="13462960" y="5243810"/>
                </a:cubicBezTo>
                <a:cubicBezTo>
                  <a:pt x="13445012" y="5230258"/>
                  <a:pt x="13425138" y="5221845"/>
                  <a:pt x="13391082" y="5213659"/>
                </a:cubicBezTo>
                <a:cubicBezTo>
                  <a:pt x="13322318" y="5196999"/>
                  <a:pt x="13291802" y="5182597"/>
                  <a:pt x="13263623" y="5153770"/>
                </a:cubicBezTo>
                <a:cubicBezTo>
                  <a:pt x="13237138" y="5126655"/>
                  <a:pt x="13226606" y="5109628"/>
                  <a:pt x="13137433" y="4949409"/>
                </a:cubicBezTo>
                <a:cubicBezTo>
                  <a:pt x="13077132" y="4840739"/>
                  <a:pt x="13053622" y="4797086"/>
                  <a:pt x="13054490" y="4795134"/>
                </a:cubicBezTo>
                <a:cubicBezTo>
                  <a:pt x="13054907" y="4794061"/>
                  <a:pt x="13062439" y="4787761"/>
                  <a:pt x="13071175" y="4781455"/>
                </a:cubicBezTo>
                <a:cubicBezTo>
                  <a:pt x="13136971" y="4732908"/>
                  <a:pt x="13225252" y="4647247"/>
                  <a:pt x="13280049" y="4578948"/>
                </a:cubicBezTo>
                <a:cubicBezTo>
                  <a:pt x="13287472" y="4569660"/>
                  <a:pt x="13293961" y="4561937"/>
                  <a:pt x="13294349" y="4561870"/>
                </a:cubicBezTo>
                <a:cubicBezTo>
                  <a:pt x="13294739" y="4561803"/>
                  <a:pt x="13298331" y="4566396"/>
                  <a:pt x="13302124" y="4572157"/>
                </a:cubicBezTo>
                <a:cubicBezTo>
                  <a:pt x="13315297" y="4591736"/>
                  <a:pt x="13318884" y="4602141"/>
                  <a:pt x="13328743" y="4649136"/>
                </a:cubicBezTo>
                <a:cubicBezTo>
                  <a:pt x="13340963" y="4707548"/>
                  <a:pt x="13345713" y="4716551"/>
                  <a:pt x="13373358" y="4735252"/>
                </a:cubicBezTo>
                <a:cubicBezTo>
                  <a:pt x="13393288" y="4748665"/>
                  <a:pt x="13410641" y="4752901"/>
                  <a:pt x="13433187" y="4750038"/>
                </a:cubicBezTo>
                <a:cubicBezTo>
                  <a:pt x="13454371" y="4747407"/>
                  <a:pt x="13470700" y="4741001"/>
                  <a:pt x="13489855" y="4727699"/>
                </a:cubicBezTo>
                <a:cubicBezTo>
                  <a:pt x="13559194" y="4679947"/>
                  <a:pt x="13603971" y="4585917"/>
                  <a:pt x="13584550" y="4528741"/>
                </a:cubicBezTo>
                <a:cubicBezTo>
                  <a:pt x="13578200" y="4510395"/>
                  <a:pt x="13568631" y="4497812"/>
                  <a:pt x="13551303" y="4485556"/>
                </a:cubicBezTo>
                <a:cubicBezTo>
                  <a:pt x="13535767" y="4474396"/>
                  <a:pt x="13520743" y="4468557"/>
                  <a:pt x="13505550" y="4467555"/>
                </a:cubicBezTo>
                <a:cubicBezTo>
                  <a:pt x="13500678" y="4467188"/>
                  <a:pt x="13479944" y="4468940"/>
                  <a:pt x="13459343" y="4471471"/>
                </a:cubicBezTo>
                <a:cubicBezTo>
                  <a:pt x="13438742" y="4474001"/>
                  <a:pt x="13415606" y="4475764"/>
                  <a:pt x="13407751" y="4475508"/>
                </a:cubicBezTo>
                <a:cubicBezTo>
                  <a:pt x="13392426" y="4474930"/>
                  <a:pt x="13366955" y="4470081"/>
                  <a:pt x="13364474" y="4467301"/>
                </a:cubicBezTo>
                <a:cubicBezTo>
                  <a:pt x="13363725" y="4466428"/>
                  <a:pt x="13368195" y="4457447"/>
                  <a:pt x="13374672" y="4447320"/>
                </a:cubicBezTo>
                <a:cubicBezTo>
                  <a:pt x="13427900" y="4362861"/>
                  <a:pt x="13470225" y="4272057"/>
                  <a:pt x="13507079" y="4163358"/>
                </a:cubicBezTo>
                <a:lnTo>
                  <a:pt x="13512297" y="4148239"/>
                </a:lnTo>
                <a:lnTo>
                  <a:pt x="13593740" y="4161722"/>
                </a:lnTo>
                <a:cubicBezTo>
                  <a:pt x="13732552" y="4185005"/>
                  <a:pt x="13835928" y="4203744"/>
                  <a:pt x="13867059" y="4211229"/>
                </a:cubicBezTo>
                <a:cubicBezTo>
                  <a:pt x="13908850" y="4221293"/>
                  <a:pt x="13939760" y="4236830"/>
                  <a:pt x="13963464" y="4259413"/>
                </a:cubicBezTo>
                <a:cubicBezTo>
                  <a:pt x="13979802" y="4275245"/>
                  <a:pt x="13992735" y="4292261"/>
                  <a:pt x="14017029" y="4329969"/>
                </a:cubicBezTo>
                <a:cubicBezTo>
                  <a:pt x="14051756" y="4384120"/>
                  <a:pt x="14077061" y="4402020"/>
                  <a:pt x="14124796" y="4405857"/>
                </a:cubicBezTo>
                <a:cubicBezTo>
                  <a:pt x="14173731" y="4409688"/>
                  <a:pt x="14219785" y="4380354"/>
                  <a:pt x="14252505" y="4324656"/>
                </a:cubicBezTo>
                <a:cubicBezTo>
                  <a:pt x="14281613" y="4274786"/>
                  <a:pt x="14297608" y="4217346"/>
                  <a:pt x="14297898" y="4161799"/>
                </a:cubicBezTo>
                <a:cubicBezTo>
                  <a:pt x="14297852" y="4138166"/>
                  <a:pt x="14290377" y="4094569"/>
                  <a:pt x="14283190" y="4077168"/>
                </a:cubicBezTo>
                <a:cubicBezTo>
                  <a:pt x="14265789" y="4035273"/>
                  <a:pt x="14230634" y="4007842"/>
                  <a:pt x="14187437" y="4002426"/>
                </a:cubicBezTo>
                <a:cubicBezTo>
                  <a:pt x="14152850" y="3998138"/>
                  <a:pt x="14131518" y="4004601"/>
                  <a:pt x="14079533" y="4035553"/>
                </a:cubicBezTo>
                <a:cubicBezTo>
                  <a:pt x="14032273" y="4063692"/>
                  <a:pt x="14021097" y="4068613"/>
                  <a:pt x="13990583" y="4075247"/>
                </a:cubicBezTo>
                <a:cubicBezTo>
                  <a:pt x="13949821" y="4084039"/>
                  <a:pt x="13924623" y="4081948"/>
                  <a:pt x="13860630" y="4065072"/>
                </a:cubicBezTo>
                <a:cubicBezTo>
                  <a:pt x="13814445" y="4052755"/>
                  <a:pt x="13555652" y="3979320"/>
                  <a:pt x="13552563" y="3977646"/>
                </a:cubicBezTo>
                <a:cubicBezTo>
                  <a:pt x="13552104" y="3977324"/>
                  <a:pt x="13553600" y="3963845"/>
                  <a:pt x="13555862" y="3947830"/>
                </a:cubicBezTo>
                <a:cubicBezTo>
                  <a:pt x="13569368" y="3851348"/>
                  <a:pt x="13570805" y="3734697"/>
                  <a:pt x="13559452" y="3639272"/>
                </a:cubicBezTo>
                <a:cubicBezTo>
                  <a:pt x="13555935" y="3609422"/>
                  <a:pt x="13554253" y="3611313"/>
                  <a:pt x="13577980" y="3617663"/>
                </a:cubicBezTo>
                <a:cubicBezTo>
                  <a:pt x="13597514" y="3622929"/>
                  <a:pt x="13608058" y="3628334"/>
                  <a:pt x="13641336" y="3650677"/>
                </a:cubicBezTo>
                <a:cubicBezTo>
                  <a:pt x="13657843" y="3661671"/>
                  <a:pt x="13676561" y="3672687"/>
                  <a:pt x="13682804" y="3675223"/>
                </a:cubicBezTo>
                <a:cubicBezTo>
                  <a:pt x="13720560" y="3689786"/>
                  <a:pt x="13761915" y="3676284"/>
                  <a:pt x="13785967" y="3641306"/>
                </a:cubicBezTo>
                <a:cubicBezTo>
                  <a:pt x="13824173" y="3586070"/>
                  <a:pt x="13814982" y="3474046"/>
                  <a:pt x="13767072" y="3411936"/>
                </a:cubicBezTo>
                <a:cubicBezTo>
                  <a:pt x="13755218" y="3396538"/>
                  <a:pt x="13732386" y="3380218"/>
                  <a:pt x="13716557" y="3375518"/>
                </a:cubicBezTo>
                <a:cubicBezTo>
                  <a:pt x="13700338" y="3370886"/>
                  <a:pt x="13681154" y="3371170"/>
                  <a:pt x="13664074" y="3376704"/>
                </a:cubicBezTo>
                <a:cubicBezTo>
                  <a:pt x="13640544" y="3384344"/>
                  <a:pt x="13629458" y="3394460"/>
                  <a:pt x="13597394" y="3437624"/>
                </a:cubicBezTo>
                <a:cubicBezTo>
                  <a:pt x="13587297" y="3451175"/>
                  <a:pt x="13575227" y="3466068"/>
                  <a:pt x="13570766" y="3470439"/>
                </a:cubicBezTo>
                <a:cubicBezTo>
                  <a:pt x="13562689" y="3478235"/>
                  <a:pt x="13541303" y="3493723"/>
                  <a:pt x="13537606" y="3494357"/>
                </a:cubicBezTo>
                <a:cubicBezTo>
                  <a:pt x="13535467" y="3494724"/>
                  <a:pt x="13533655" y="3488823"/>
                  <a:pt x="13524234" y="3452572"/>
                </a:cubicBezTo>
                <a:cubicBezTo>
                  <a:pt x="13511604" y="3403447"/>
                  <a:pt x="13491065" y="3343257"/>
                  <a:pt x="13469596" y="3291640"/>
                </a:cubicBezTo>
                <a:cubicBezTo>
                  <a:pt x="13458663" y="3265266"/>
                  <a:pt x="13434038" y="3212789"/>
                  <a:pt x="13425889" y="3197956"/>
                </a:cubicBezTo>
                <a:lnTo>
                  <a:pt x="13421827" y="3190640"/>
                </a:lnTo>
                <a:lnTo>
                  <a:pt x="13446999" y="3172699"/>
                </a:lnTo>
                <a:cubicBezTo>
                  <a:pt x="13494262" y="3138750"/>
                  <a:pt x="13588283" y="3072541"/>
                  <a:pt x="13630345" y="3043290"/>
                </a:cubicBezTo>
                <a:cubicBezTo>
                  <a:pt x="13709841" y="2988187"/>
                  <a:pt x="13738358" y="2971075"/>
                  <a:pt x="13763936" y="2963685"/>
                </a:cubicBezTo>
                <a:cubicBezTo>
                  <a:pt x="13770257" y="2962000"/>
                  <a:pt x="13778458" y="2959592"/>
                  <a:pt x="13782055" y="2958374"/>
                </a:cubicBezTo>
                <a:cubicBezTo>
                  <a:pt x="13792330" y="2955210"/>
                  <a:pt x="13826147" y="2953820"/>
                  <a:pt x="13844335" y="2955910"/>
                </a:cubicBezTo>
                <a:cubicBezTo>
                  <a:pt x="13853525" y="2956939"/>
                  <a:pt x="13876495" y="2961215"/>
                  <a:pt x="13895406" y="2965186"/>
                </a:cubicBezTo>
                <a:cubicBezTo>
                  <a:pt x="13914349" y="2969350"/>
                  <a:pt x="13936474" y="2973370"/>
                  <a:pt x="13944786" y="2973949"/>
                </a:cubicBezTo>
                <a:cubicBezTo>
                  <a:pt x="13986448" y="2977424"/>
                  <a:pt x="14023079" y="2959723"/>
                  <a:pt x="14048781" y="2923861"/>
                </a:cubicBezTo>
                <a:cubicBezTo>
                  <a:pt x="14070132" y="2894154"/>
                  <a:pt x="14076334" y="2860233"/>
                  <a:pt x="14068792" y="2816247"/>
                </a:cubicBezTo>
                <a:cubicBezTo>
                  <a:pt x="14055143" y="2736643"/>
                  <a:pt x="14004363" y="2657796"/>
                  <a:pt x="13939830" y="2615567"/>
                </a:cubicBezTo>
                <a:cubicBezTo>
                  <a:pt x="13903103" y="2591812"/>
                  <a:pt x="13868919" y="2584049"/>
                  <a:pt x="13835296" y="2592418"/>
                </a:cubicBezTo>
                <a:cubicBezTo>
                  <a:pt x="13807446" y="2599397"/>
                  <a:pt x="13779463" y="2619622"/>
                  <a:pt x="13763801" y="2643946"/>
                </a:cubicBezTo>
                <a:cubicBezTo>
                  <a:pt x="13752588" y="2661496"/>
                  <a:pt x="13748066" y="2673691"/>
                  <a:pt x="13736305" y="2719585"/>
                </a:cubicBezTo>
                <a:cubicBezTo>
                  <a:pt x="13723235" y="2770712"/>
                  <a:pt x="13716431" y="2787105"/>
                  <a:pt x="13697372" y="2813814"/>
                </a:cubicBezTo>
                <a:cubicBezTo>
                  <a:pt x="13672186" y="2849188"/>
                  <a:pt x="13656139" y="2860754"/>
                  <a:pt x="13552896" y="2918727"/>
                </a:cubicBezTo>
                <a:cubicBezTo>
                  <a:pt x="13473416" y="2963410"/>
                  <a:pt x="13333578" y="3040479"/>
                  <a:pt x="13331437" y="3040846"/>
                </a:cubicBezTo>
                <a:cubicBezTo>
                  <a:pt x="13330465" y="3041013"/>
                  <a:pt x="13325277" y="3035292"/>
                  <a:pt x="13320083" y="3028368"/>
                </a:cubicBezTo>
                <a:cubicBezTo>
                  <a:pt x="13266051" y="2955087"/>
                  <a:pt x="13193304" y="2877803"/>
                  <a:pt x="13123793" y="2819398"/>
                </a:cubicBezTo>
                <a:cubicBezTo>
                  <a:pt x="13109942" y="2807547"/>
                  <a:pt x="13095897" y="2795730"/>
                  <a:pt x="13092831" y="2793050"/>
                </a:cubicBezTo>
                <a:lnTo>
                  <a:pt x="13087194" y="2788207"/>
                </a:lnTo>
                <a:lnTo>
                  <a:pt x="13095640" y="2782552"/>
                </a:lnTo>
                <a:cubicBezTo>
                  <a:pt x="13110590" y="2772775"/>
                  <a:pt x="13127637" y="2767048"/>
                  <a:pt x="13166002" y="2759468"/>
                </a:cubicBezTo>
                <a:cubicBezTo>
                  <a:pt x="13208259" y="2751220"/>
                  <a:pt x="13221709" y="2746710"/>
                  <a:pt x="13234165" y="2737563"/>
                </a:cubicBezTo>
                <a:cubicBezTo>
                  <a:pt x="13253344" y="2723254"/>
                  <a:pt x="13268786" y="2692958"/>
                  <a:pt x="13269479" y="2667795"/>
                </a:cubicBezTo>
                <a:cubicBezTo>
                  <a:pt x="13271559" y="2606331"/>
                  <a:pt x="13198028" y="2527979"/>
                  <a:pt x="13116541" y="2504885"/>
                </a:cubicBezTo>
                <a:cubicBezTo>
                  <a:pt x="13090832" y="2497473"/>
                  <a:pt x="13077842" y="2496495"/>
                  <a:pt x="13057443" y="2500192"/>
                </a:cubicBezTo>
                <a:cubicBezTo>
                  <a:pt x="13030622" y="2504991"/>
                  <a:pt x="13008886" y="2521942"/>
                  <a:pt x="12995344" y="2548106"/>
                </a:cubicBezTo>
                <a:cubicBezTo>
                  <a:pt x="12985148" y="2568086"/>
                  <a:pt x="12984236" y="2581466"/>
                  <a:pt x="12989838" y="2626987"/>
                </a:cubicBezTo>
                <a:cubicBezTo>
                  <a:pt x="12992469" y="2648173"/>
                  <a:pt x="12994494" y="2671669"/>
                  <a:pt x="12994205" y="2679332"/>
                </a:cubicBezTo>
                <a:cubicBezTo>
                  <a:pt x="12993623" y="2693456"/>
                  <a:pt x="12989998" y="2716717"/>
                  <a:pt x="12988052" y="2717051"/>
                </a:cubicBezTo>
                <a:cubicBezTo>
                  <a:pt x="12987469" y="2717151"/>
                  <a:pt x="12976336" y="2710645"/>
                  <a:pt x="12963347" y="2702654"/>
                </a:cubicBezTo>
                <a:cubicBezTo>
                  <a:pt x="12881442" y="2652585"/>
                  <a:pt x="12798877" y="2613848"/>
                  <a:pt x="12706316" y="2582236"/>
                </a:cubicBezTo>
                <a:cubicBezTo>
                  <a:pt x="12682256" y="2573939"/>
                  <a:pt x="12675946" y="2571014"/>
                  <a:pt x="12676484" y="2568317"/>
                </a:cubicBezTo>
                <a:cubicBezTo>
                  <a:pt x="12676962" y="2566432"/>
                  <a:pt x="12682014" y="2536314"/>
                  <a:pt x="12687985" y="2501030"/>
                </a:cubicBezTo>
                <a:cubicBezTo>
                  <a:pt x="12718522" y="2319284"/>
                  <a:pt x="12736556" y="2225833"/>
                  <a:pt x="12746334" y="2199914"/>
                </a:cubicBezTo>
                <a:cubicBezTo>
                  <a:pt x="12758580" y="2167360"/>
                  <a:pt x="12777735" y="2140034"/>
                  <a:pt x="12802632" y="2119336"/>
                </a:cubicBezTo>
                <a:cubicBezTo>
                  <a:pt x="12809843" y="2113492"/>
                  <a:pt x="12829709" y="2099667"/>
                  <a:pt x="12846440" y="2088584"/>
                </a:cubicBezTo>
                <a:cubicBezTo>
                  <a:pt x="12887184" y="2062163"/>
                  <a:pt x="12898048" y="2053088"/>
                  <a:pt x="12911140" y="2034815"/>
                </a:cubicBezTo>
                <a:cubicBezTo>
                  <a:pt x="12928553" y="2010192"/>
                  <a:pt x="12935131" y="1979612"/>
                  <a:pt x="12929658" y="1947693"/>
                </a:cubicBezTo>
                <a:cubicBezTo>
                  <a:pt x="12924953" y="1920250"/>
                  <a:pt x="12912090" y="1897812"/>
                  <a:pt x="12888385" y="1875229"/>
                </a:cubicBezTo>
                <a:cubicBezTo>
                  <a:pt x="12854739" y="1843733"/>
                  <a:pt x="12790979" y="1814193"/>
                  <a:pt x="12738746" y="1806320"/>
                </a:cubicBezTo>
                <a:cubicBezTo>
                  <a:pt x="12700903" y="1800587"/>
                  <a:pt x="12687464" y="1800487"/>
                  <a:pt x="12650711" y="1805787"/>
                </a:cubicBezTo>
                <a:cubicBezTo>
                  <a:pt x="12620186" y="1810019"/>
                  <a:pt x="12614803" y="1811343"/>
                  <a:pt x="12600648" y="1817577"/>
                </a:cubicBezTo>
                <a:cubicBezTo>
                  <a:pt x="12576611" y="1828109"/>
                  <a:pt x="12563580" y="1838558"/>
                  <a:pt x="12549552" y="1858394"/>
                </a:cubicBezTo>
                <a:cubicBezTo>
                  <a:pt x="12539878" y="1872074"/>
                  <a:pt x="12536147" y="1879526"/>
                  <a:pt x="12532155" y="1893633"/>
                </a:cubicBezTo>
                <a:cubicBezTo>
                  <a:pt x="12525418" y="1917428"/>
                  <a:pt x="12525118" y="1929701"/>
                  <a:pt x="12530524" y="1954219"/>
                </a:cubicBezTo>
                <a:cubicBezTo>
                  <a:pt x="12535396" y="1975623"/>
                  <a:pt x="12539494" y="1984337"/>
                  <a:pt x="12568416" y="2032672"/>
                </a:cubicBezTo>
                <a:cubicBezTo>
                  <a:pt x="12600151" y="2085733"/>
                  <a:pt x="12610133" y="2124092"/>
                  <a:pt x="12604424" y="2173757"/>
                </a:cubicBezTo>
                <a:cubicBezTo>
                  <a:pt x="12601375" y="2201527"/>
                  <a:pt x="12589033" y="2248723"/>
                  <a:pt x="12542942" y="2408693"/>
                </a:cubicBezTo>
                <a:cubicBezTo>
                  <a:pt x="12531984" y="2446435"/>
                  <a:pt x="12519560" y="2489638"/>
                  <a:pt x="12515185" y="2505014"/>
                </a:cubicBezTo>
                <a:lnTo>
                  <a:pt x="12507329" y="2532807"/>
                </a:lnTo>
                <a:lnTo>
                  <a:pt x="12489203" y="2529905"/>
                </a:lnTo>
                <a:cubicBezTo>
                  <a:pt x="12397337" y="2515202"/>
                  <a:pt x="12284687" y="2512479"/>
                  <a:pt x="12181446" y="2522567"/>
                </a:cubicBezTo>
                <a:lnTo>
                  <a:pt x="12147734" y="2525743"/>
                </a:lnTo>
                <a:lnTo>
                  <a:pt x="12150536" y="2514042"/>
                </a:lnTo>
                <a:cubicBezTo>
                  <a:pt x="12155889" y="2492689"/>
                  <a:pt x="12162289" y="2479770"/>
                  <a:pt x="12182209" y="2449908"/>
                </a:cubicBezTo>
                <a:cubicBezTo>
                  <a:pt x="12212410" y="2404059"/>
                  <a:pt x="12217885" y="2388094"/>
                  <a:pt x="12213046" y="2359872"/>
                </a:cubicBezTo>
                <a:cubicBezTo>
                  <a:pt x="12208541" y="2333597"/>
                  <a:pt x="12195596" y="2314178"/>
                  <a:pt x="12172120" y="2298769"/>
                </a:cubicBezTo>
                <a:cubicBezTo>
                  <a:pt x="12140082" y="2277816"/>
                  <a:pt x="12094282" y="2271244"/>
                  <a:pt x="12042094" y="2279992"/>
                </a:cubicBezTo>
                <a:cubicBezTo>
                  <a:pt x="11991074" y="2288539"/>
                  <a:pt x="11950047" y="2309798"/>
                  <a:pt x="11926911" y="2339611"/>
                </a:cubicBezTo>
                <a:cubicBezTo>
                  <a:pt x="11908909" y="2363134"/>
                  <a:pt x="11903762" y="2386856"/>
                  <a:pt x="11910748" y="2415911"/>
                </a:cubicBezTo>
                <a:cubicBezTo>
                  <a:pt x="11916942" y="2442698"/>
                  <a:pt x="11927747" y="2455472"/>
                  <a:pt x="11971658" y="2488414"/>
                </a:cubicBezTo>
                <a:cubicBezTo>
                  <a:pt x="11985242" y="2498707"/>
                  <a:pt x="12001177" y="2512203"/>
                  <a:pt x="12007082" y="2518604"/>
                </a:cubicBezTo>
                <a:cubicBezTo>
                  <a:pt x="12017232" y="2529886"/>
                  <a:pt x="12027557" y="2544545"/>
                  <a:pt x="12026428" y="2546141"/>
                </a:cubicBezTo>
                <a:cubicBezTo>
                  <a:pt x="12026106" y="2546597"/>
                  <a:pt x="12012912" y="2550261"/>
                  <a:pt x="11996994" y="2554394"/>
                </a:cubicBezTo>
                <a:cubicBezTo>
                  <a:pt x="11903066" y="2577912"/>
                  <a:pt x="11808026" y="2613641"/>
                  <a:pt x="11726395" y="2656288"/>
                </a:cubicBezTo>
                <a:cubicBezTo>
                  <a:pt x="11715352" y="2661988"/>
                  <a:pt x="11706090" y="2666381"/>
                  <a:pt x="11705827" y="2666026"/>
                </a:cubicBezTo>
                <a:cubicBezTo>
                  <a:pt x="11704460" y="2665058"/>
                  <a:pt x="11615090" y="2538732"/>
                  <a:pt x="11582115" y="2491293"/>
                </a:cubicBezTo>
                <a:cubicBezTo>
                  <a:pt x="11500646" y="2374832"/>
                  <a:pt x="11488763" y="2353428"/>
                  <a:pt x="11481488" y="2310999"/>
                </a:cubicBezTo>
                <a:cubicBezTo>
                  <a:pt x="11476216" y="2280248"/>
                  <a:pt x="11477900" y="2258521"/>
                  <a:pt x="11490357" y="2201488"/>
                </a:cubicBezTo>
                <a:cubicBezTo>
                  <a:pt x="11499412" y="2159665"/>
                  <a:pt x="11500202" y="2147909"/>
                  <a:pt x="11496331" y="2125332"/>
                </a:cubicBezTo>
                <a:cubicBezTo>
                  <a:pt x="11493728" y="2110151"/>
                  <a:pt x="11491752" y="2104479"/>
                  <a:pt x="11485209" y="2093179"/>
                </a:cubicBezTo>
                <a:cubicBezTo>
                  <a:pt x="11450194" y="2032666"/>
                  <a:pt x="11384699" y="2014043"/>
                  <a:pt x="11302052" y="2041437"/>
                </a:cubicBezTo>
                <a:cubicBezTo>
                  <a:pt x="11233992" y="2063925"/>
                  <a:pt x="11176701" y="2106005"/>
                  <a:pt x="11140858" y="2159835"/>
                </a:cubicBezTo>
                <a:cubicBezTo>
                  <a:pt x="11126675" y="2181100"/>
                  <a:pt x="11119864" y="2196293"/>
                  <a:pt x="11115478" y="2216278"/>
                </a:cubicBezTo>
                <a:cubicBezTo>
                  <a:pt x="11102961" y="2274122"/>
                  <a:pt x="11140371" y="2333423"/>
                  <a:pt x="11201162" y="2352652"/>
                </a:cubicBezTo>
                <a:cubicBezTo>
                  <a:pt x="11211728" y="2355849"/>
                  <a:pt x="11233408" y="2361949"/>
                  <a:pt x="11249526" y="2365998"/>
                </a:cubicBezTo>
                <a:cubicBezTo>
                  <a:pt x="11288037" y="2375624"/>
                  <a:pt x="11309078" y="2383837"/>
                  <a:pt x="11329395" y="2397182"/>
                </a:cubicBezTo>
                <a:cubicBezTo>
                  <a:pt x="11371593" y="2424809"/>
                  <a:pt x="11386816" y="2445840"/>
                  <a:pt x="11463717" y="2584722"/>
                </a:cubicBezTo>
                <a:cubicBezTo>
                  <a:pt x="11469250" y="2594793"/>
                  <a:pt x="11482279" y="2618204"/>
                  <a:pt x="11492687" y="2636855"/>
                </a:cubicBezTo>
                <a:cubicBezTo>
                  <a:pt x="11503097" y="2655506"/>
                  <a:pt x="11522315" y="2690478"/>
                  <a:pt x="11535673" y="2714635"/>
                </a:cubicBezTo>
                <a:lnTo>
                  <a:pt x="11559867" y="2758771"/>
                </a:lnTo>
                <a:lnTo>
                  <a:pt x="11545117" y="2769715"/>
                </a:lnTo>
                <a:cubicBezTo>
                  <a:pt x="11472691" y="2824007"/>
                  <a:pt x="11392646" y="2900442"/>
                  <a:pt x="11335292" y="2970181"/>
                </a:cubicBezTo>
                <a:cubicBezTo>
                  <a:pt x="11318862" y="2990028"/>
                  <a:pt x="11316955" y="2991757"/>
                  <a:pt x="11314085" y="2989044"/>
                </a:cubicBezTo>
                <a:cubicBezTo>
                  <a:pt x="11306912" y="2982260"/>
                  <a:pt x="11299566" y="2959277"/>
                  <a:pt x="11290702" y="2916920"/>
                </a:cubicBezTo>
                <a:cubicBezTo>
                  <a:pt x="11285885" y="2893502"/>
                  <a:pt x="11280228" y="2871031"/>
                  <a:pt x="11278328" y="2866950"/>
                </a:cubicBezTo>
                <a:cubicBezTo>
                  <a:pt x="11271349" y="2853120"/>
                  <a:pt x="11261395" y="2841804"/>
                  <a:pt x="11247782" y="2832517"/>
                </a:cubicBezTo>
                <a:cubicBezTo>
                  <a:pt x="11211051" y="2807560"/>
                  <a:pt x="11169227" y="2811325"/>
                  <a:pt x="11125105" y="2843734"/>
                </a:cubicBezTo>
                <a:cubicBezTo>
                  <a:pt x="11058335" y="2892448"/>
                  <a:pt x="11016433" y="2983380"/>
                  <a:pt x="11035257" y="3038254"/>
                </a:cubicBezTo>
                <a:cubicBezTo>
                  <a:pt x="11046284" y="3071025"/>
                  <a:pt x="11078735" y="3096715"/>
                  <a:pt x="11112897" y="3099674"/>
                </a:cubicBezTo>
                <a:cubicBezTo>
                  <a:pt x="11120203" y="3100224"/>
                  <a:pt x="11140615" y="3098928"/>
                  <a:pt x="11163356" y="3096031"/>
                </a:cubicBezTo>
                <a:cubicBezTo>
                  <a:pt x="11198877" y="3091744"/>
                  <a:pt x="11218806" y="3091131"/>
                  <a:pt x="11234174" y="3094307"/>
                </a:cubicBezTo>
                <a:cubicBezTo>
                  <a:pt x="11237682" y="3094907"/>
                  <a:pt x="11240835" y="3095769"/>
                  <a:pt x="11241062" y="3095930"/>
                </a:cubicBezTo>
                <a:cubicBezTo>
                  <a:pt x="11241487" y="3096058"/>
                  <a:pt x="11232730" y="3111585"/>
                  <a:pt x="11221489" y="3130141"/>
                </a:cubicBezTo>
                <a:cubicBezTo>
                  <a:pt x="11172691" y="3211236"/>
                  <a:pt x="11131790" y="3300994"/>
                  <a:pt x="11101419" y="3393756"/>
                </a:cubicBezTo>
                <a:cubicBezTo>
                  <a:pt x="11096555" y="3408614"/>
                  <a:pt x="11092230" y="3420775"/>
                  <a:pt x="11091841" y="3420842"/>
                </a:cubicBezTo>
                <a:cubicBezTo>
                  <a:pt x="11089117" y="3421309"/>
                  <a:pt x="10872367" y="3383943"/>
                  <a:pt x="10814795" y="3372977"/>
                </a:cubicBezTo>
                <a:cubicBezTo>
                  <a:pt x="10726199" y="3356312"/>
                  <a:pt x="10698172" y="3345890"/>
                  <a:pt x="10666555" y="3318053"/>
                </a:cubicBezTo>
                <a:cubicBezTo>
                  <a:pt x="10648367" y="3301938"/>
                  <a:pt x="10637690" y="3288742"/>
                  <a:pt x="10612384" y="3249805"/>
                </a:cubicBezTo>
                <a:cubicBezTo>
                  <a:pt x="10600940" y="3232133"/>
                  <a:pt x="10587672" y="3213170"/>
                  <a:pt x="10583135" y="3207737"/>
                </a:cubicBezTo>
                <a:cubicBezTo>
                  <a:pt x="10571580" y="3194092"/>
                  <a:pt x="10547742" y="3177743"/>
                  <a:pt x="10532040" y="3172621"/>
                </a:cubicBezTo>
                <a:cubicBezTo>
                  <a:pt x="10505090" y="3163819"/>
                  <a:pt x="10470655" y="3165114"/>
                  <a:pt x="10446847" y="3175808"/>
                </a:cubicBezTo>
                <a:cubicBezTo>
                  <a:pt x="10385430" y="3203168"/>
                  <a:pt x="10335954" y="3291993"/>
                  <a:pt x="10327809" y="3389358"/>
                </a:cubicBezTo>
                <a:cubicBezTo>
                  <a:pt x="10326086" y="3409689"/>
                  <a:pt x="10326414" y="3417446"/>
                  <a:pt x="10330576" y="3446385"/>
                </a:cubicBezTo>
                <a:cubicBezTo>
                  <a:pt x="10336115" y="3485706"/>
                  <a:pt x="10341382" y="3501232"/>
                  <a:pt x="10356512" y="3522880"/>
                </a:cubicBezTo>
                <a:cubicBezTo>
                  <a:pt x="10374745" y="3548605"/>
                  <a:pt x="10409731" y="3568051"/>
                  <a:pt x="10443503" y="3571076"/>
                </a:cubicBezTo>
                <a:cubicBezTo>
                  <a:pt x="10459578" y="3572527"/>
                  <a:pt x="10487145" y="3567400"/>
                  <a:pt x="10504087" y="3559886"/>
                </a:cubicBezTo>
                <a:cubicBezTo>
                  <a:pt x="10511893" y="3556344"/>
                  <a:pt x="10530737" y="3545900"/>
                  <a:pt x="10546371" y="3536608"/>
                </a:cubicBezTo>
                <a:cubicBezTo>
                  <a:pt x="10605184" y="3501079"/>
                  <a:pt x="10635748" y="3491231"/>
                  <a:pt x="10681037" y="3492481"/>
                </a:cubicBezTo>
                <a:cubicBezTo>
                  <a:pt x="10714865" y="3493493"/>
                  <a:pt x="10745412" y="3501078"/>
                  <a:pt x="10929351" y="3553888"/>
                </a:cubicBezTo>
                <a:cubicBezTo>
                  <a:pt x="10967056" y="3564653"/>
                  <a:pt x="11010676" y="3577210"/>
                  <a:pt x="11026668" y="3581681"/>
                </a:cubicBezTo>
                <a:lnTo>
                  <a:pt x="11055303" y="3589793"/>
                </a:lnTo>
                <a:lnTo>
                  <a:pt x="11053473" y="3601327"/>
                </a:lnTo>
                <a:cubicBezTo>
                  <a:pt x="11039872" y="3684401"/>
                  <a:pt x="11037466" y="3801219"/>
                  <a:pt x="11047263" y="3903922"/>
                </a:cubicBezTo>
                <a:cubicBezTo>
                  <a:pt x="11049076" y="3923846"/>
                  <a:pt x="11049388" y="3935013"/>
                  <a:pt x="11048025" y="3935247"/>
                </a:cubicBezTo>
                <a:cubicBezTo>
                  <a:pt x="11040826" y="3936481"/>
                  <a:pt x="11010177" y="3921300"/>
                  <a:pt x="10982859" y="3903345"/>
                </a:cubicBezTo>
                <a:cubicBezTo>
                  <a:pt x="10935124" y="3871459"/>
                  <a:pt x="10921923" y="3866910"/>
                  <a:pt x="10893477" y="3871587"/>
                </a:cubicBezTo>
                <a:cubicBezTo>
                  <a:pt x="10864870" y="3876492"/>
                  <a:pt x="10848462" y="3887119"/>
                  <a:pt x="10832055" y="3911770"/>
                </a:cubicBezTo>
                <a:cubicBezTo>
                  <a:pt x="10821225" y="3928053"/>
                  <a:pt x="10815617" y="3943240"/>
                  <a:pt x="10812027" y="3966695"/>
                </a:cubicBezTo>
                <a:cubicBezTo>
                  <a:pt x="10799177" y="4050642"/>
                  <a:pt x="10836273" y="4146662"/>
                  <a:pt x="10891113" y="4170918"/>
                </a:cubicBezTo>
                <a:cubicBezTo>
                  <a:pt x="10909329" y="4179015"/>
                  <a:pt x="10920761" y="4180260"/>
                  <a:pt x="10941973" y="4176623"/>
                </a:cubicBezTo>
                <a:cubicBezTo>
                  <a:pt x="10972720" y="4171351"/>
                  <a:pt x="10986565" y="4160963"/>
                  <a:pt x="11015430" y="4121353"/>
                </a:cubicBezTo>
                <a:cubicBezTo>
                  <a:pt x="11036847" y="4092036"/>
                  <a:pt x="11048245" y="4079062"/>
                  <a:pt x="11061927" y="4068902"/>
                </a:cubicBezTo>
                <a:lnTo>
                  <a:pt x="11072248" y="4061323"/>
                </a:lnTo>
                <a:lnTo>
                  <a:pt x="11074990" y="4071471"/>
                </a:lnTo>
                <a:cubicBezTo>
                  <a:pt x="11076507" y="4076821"/>
                  <a:pt x="11081629" y="4096178"/>
                  <a:pt x="11086484" y="4113978"/>
                </a:cubicBezTo>
                <a:cubicBezTo>
                  <a:pt x="11108090" y="4194422"/>
                  <a:pt x="11143802" y="4285870"/>
                  <a:pt x="11182583" y="4360163"/>
                </a:cubicBezTo>
                <a:cubicBezTo>
                  <a:pt x="11190051" y="4374510"/>
                  <a:pt x="11196407" y="4387044"/>
                  <a:pt x="11196574" y="4388017"/>
                </a:cubicBezTo>
                <a:cubicBezTo>
                  <a:pt x="11196774" y="4389185"/>
                  <a:pt x="11184581" y="4398688"/>
                  <a:pt x="11169763" y="4409243"/>
                </a:cubicBezTo>
                <a:cubicBezTo>
                  <a:pt x="10910654" y="4593316"/>
                  <a:pt x="10898872" y="4600546"/>
                  <a:pt x="10846913" y="4609455"/>
                </a:cubicBezTo>
                <a:cubicBezTo>
                  <a:pt x="10813246" y="4615227"/>
                  <a:pt x="10797432" y="4614132"/>
                  <a:pt x="10743788" y="4602694"/>
                </a:cubicBezTo>
                <a:cubicBezTo>
                  <a:pt x="10674934" y="4587853"/>
                  <a:pt x="10651281" y="4590104"/>
                  <a:pt x="10617343" y="4614155"/>
                </a:cubicBezTo>
                <a:cubicBezTo>
                  <a:pt x="10586641" y="4636050"/>
                  <a:pt x="10569673" y="4665606"/>
                  <a:pt x="10565277" y="4704226"/>
                </a:cubicBezTo>
                <a:cubicBezTo>
                  <a:pt x="10562821" y="4727287"/>
                  <a:pt x="10571431" y="4777502"/>
                  <a:pt x="10582697" y="4805823"/>
                </a:cubicBezTo>
                <a:cubicBezTo>
                  <a:pt x="10616162" y="4888841"/>
                  <a:pt x="10680814" y="4956294"/>
                  <a:pt x="10743056" y="4973471"/>
                </a:cubicBezTo>
                <a:cubicBezTo>
                  <a:pt x="10762784" y="4978704"/>
                  <a:pt x="10776356" y="4979582"/>
                  <a:pt x="10794260" y="4976512"/>
                </a:cubicBezTo>
                <a:cubicBezTo>
                  <a:pt x="10828704" y="4970607"/>
                  <a:pt x="10863544" y="4944798"/>
                  <a:pt x="10879366" y="4913234"/>
                </a:cubicBezTo>
                <a:cubicBezTo>
                  <a:pt x="10887245" y="4897258"/>
                  <a:pt x="10891309" y="4884740"/>
                  <a:pt x="10901376" y="4844146"/>
                </a:cubicBezTo>
                <a:cubicBezTo>
                  <a:pt x="10911032" y="4805826"/>
                  <a:pt x="10916480" y="4790867"/>
                  <a:pt x="10927810" y="4770491"/>
                </a:cubicBezTo>
                <a:cubicBezTo>
                  <a:pt x="10944612" y="4739962"/>
                  <a:pt x="10970625" y="4715267"/>
                  <a:pt x="11012186" y="4690109"/>
                </a:cubicBezTo>
                <a:cubicBezTo>
                  <a:pt x="11038501" y="4674176"/>
                  <a:pt x="11088681" y="4645537"/>
                  <a:pt x="11126044" y="4625106"/>
                </a:cubicBezTo>
                <a:cubicBezTo>
                  <a:pt x="11144888" y="4614663"/>
                  <a:pt x="11182412" y="4594004"/>
                  <a:pt x="11256877" y="4552786"/>
                </a:cubicBezTo>
                <a:cubicBezTo>
                  <a:pt x="11274425" y="4542965"/>
                  <a:pt x="11289938" y="4535296"/>
                  <a:pt x="11291172" y="4535486"/>
                </a:cubicBezTo>
                <a:cubicBezTo>
                  <a:pt x="11292405" y="4535675"/>
                  <a:pt x="11300629" y="4545083"/>
                  <a:pt x="11309155" y="4556244"/>
                </a:cubicBezTo>
                <a:cubicBezTo>
                  <a:pt x="11361212" y="4623853"/>
                  <a:pt x="11432838" y="4696922"/>
                  <a:pt x="11504588" y="4755545"/>
                </a:cubicBezTo>
                <a:lnTo>
                  <a:pt x="11524856" y="4772104"/>
                </a:lnTo>
                <a:lnTo>
                  <a:pt x="11517283" y="4777009"/>
                </a:lnTo>
                <a:cubicBezTo>
                  <a:pt x="11500163" y="4788159"/>
                  <a:pt x="11489532" y="4791584"/>
                  <a:pt x="11444653" y="4800882"/>
                </a:cubicBezTo>
                <a:cubicBezTo>
                  <a:pt x="11386055" y="4813134"/>
                  <a:pt x="11374623" y="4818900"/>
                  <a:pt x="11357571" y="4844465"/>
                </a:cubicBezTo>
                <a:cubicBezTo>
                  <a:pt x="11332880" y="4881555"/>
                  <a:pt x="11335622" y="4919753"/>
                  <a:pt x="11366441" y="4963956"/>
                </a:cubicBezTo>
                <a:cubicBezTo>
                  <a:pt x="11382422" y="4987061"/>
                  <a:pt x="11400227" y="5004444"/>
                  <a:pt x="11425598" y="5022734"/>
                </a:cubicBezTo>
                <a:cubicBezTo>
                  <a:pt x="11469403" y="5053891"/>
                  <a:pt x="11514196" y="5067448"/>
                  <a:pt x="11551755" y="5061008"/>
                </a:cubicBezTo>
                <a:cubicBezTo>
                  <a:pt x="11577442" y="5056604"/>
                  <a:pt x="11594173" y="5045521"/>
                  <a:pt x="11609094" y="5022727"/>
                </a:cubicBezTo>
                <a:cubicBezTo>
                  <a:pt x="11624244" y="5000094"/>
                  <a:pt x="11627902" y="4977028"/>
                  <a:pt x="11622223" y="4942739"/>
                </a:cubicBezTo>
                <a:cubicBezTo>
                  <a:pt x="11617284" y="4913934"/>
                  <a:pt x="11615615" y="4883165"/>
                  <a:pt x="11618034" y="4865721"/>
                </a:cubicBezTo>
                <a:cubicBezTo>
                  <a:pt x="11621484" y="4840286"/>
                  <a:pt x="11621096" y="4840352"/>
                  <a:pt x="11640824" y="4852597"/>
                </a:cubicBezTo>
                <a:cubicBezTo>
                  <a:pt x="11726018" y="4905508"/>
                  <a:pt x="11830832" y="4953654"/>
                  <a:pt x="11920713" y="4981318"/>
                </a:cubicBezTo>
                <a:cubicBezTo>
                  <a:pt x="11936154" y="4986083"/>
                  <a:pt x="11948998" y="4990893"/>
                  <a:pt x="11949199" y="4992062"/>
                </a:cubicBezTo>
                <a:cubicBezTo>
                  <a:pt x="11949633" y="4994592"/>
                  <a:pt x="11933881" y="5089654"/>
                  <a:pt x="11918232" y="5179491"/>
                </a:cubicBezTo>
                <a:cubicBezTo>
                  <a:pt x="11887540" y="5355654"/>
                  <a:pt x="11880455" y="5382114"/>
                  <a:pt x="11854627" y="5418398"/>
                </a:cubicBezTo>
                <a:cubicBezTo>
                  <a:pt x="11836340" y="5443772"/>
                  <a:pt x="11819788" y="5458231"/>
                  <a:pt x="11777326" y="5485146"/>
                </a:cubicBezTo>
                <a:cubicBezTo>
                  <a:pt x="11739558" y="5509053"/>
                  <a:pt x="11727626" y="5518912"/>
                  <a:pt x="11714276" y="5538031"/>
                </a:cubicBezTo>
                <a:cubicBezTo>
                  <a:pt x="11695056" y="5564967"/>
                  <a:pt x="11689175" y="5591421"/>
                  <a:pt x="11695015" y="5625481"/>
                </a:cubicBezTo>
                <a:cubicBezTo>
                  <a:pt x="11700560" y="5658991"/>
                  <a:pt x="11719583" y="5686984"/>
                  <a:pt x="11753979" y="5712341"/>
                </a:cubicBezTo>
                <a:cubicBezTo>
                  <a:pt x="11806225" y="5750667"/>
                  <a:pt x="11876441" y="5772287"/>
                  <a:pt x="11946582" y="5771279"/>
                </a:cubicBezTo>
                <a:cubicBezTo>
                  <a:pt x="11949407" y="5771396"/>
                  <a:pt x="11964848" y="5769149"/>
                  <a:pt x="11981034" y="5766575"/>
                </a:cubicBezTo>
                <a:close/>
                <a:moveTo>
                  <a:pt x="14024393" y="5701786"/>
                </a:moveTo>
                <a:cubicBezTo>
                  <a:pt x="14033248" y="5700581"/>
                  <a:pt x="14038633" y="5696685"/>
                  <a:pt x="14039860" y="5690618"/>
                </a:cubicBezTo>
                <a:cubicBezTo>
                  <a:pt x="14040322" y="5688422"/>
                  <a:pt x="14040204" y="5686474"/>
                  <a:pt x="14039497" y="5684266"/>
                </a:cubicBezTo>
                <a:cubicBezTo>
                  <a:pt x="14038789" y="5682011"/>
                  <a:pt x="14037604" y="5680079"/>
                  <a:pt x="14035190" y="5677299"/>
                </a:cubicBezTo>
                <a:cubicBezTo>
                  <a:pt x="14030327" y="5671677"/>
                  <a:pt x="14028597" y="5668582"/>
                  <a:pt x="14027947" y="5664396"/>
                </a:cubicBezTo>
                <a:cubicBezTo>
                  <a:pt x="14027337" y="5660461"/>
                  <a:pt x="14027476" y="5658362"/>
                  <a:pt x="14029633" y="5639216"/>
                </a:cubicBezTo>
                <a:cubicBezTo>
                  <a:pt x="14031110" y="5626242"/>
                  <a:pt x="14031765" y="5621074"/>
                  <a:pt x="14031958" y="5620960"/>
                </a:cubicBezTo>
                <a:cubicBezTo>
                  <a:pt x="14032059" y="5620894"/>
                  <a:pt x="14033088" y="5620815"/>
                  <a:pt x="14034220" y="5620809"/>
                </a:cubicBezTo>
                <a:cubicBezTo>
                  <a:pt x="14042811" y="5620674"/>
                  <a:pt x="14055590" y="5618738"/>
                  <a:pt x="14064446" y="5616243"/>
                </a:cubicBezTo>
                <a:cubicBezTo>
                  <a:pt x="14065647" y="5615902"/>
                  <a:pt x="14066674" y="5615637"/>
                  <a:pt x="14066711" y="5615656"/>
                </a:cubicBezTo>
                <a:cubicBezTo>
                  <a:pt x="14066748" y="5615674"/>
                  <a:pt x="14066775" y="5616286"/>
                  <a:pt x="14066747" y="5617010"/>
                </a:cubicBezTo>
                <a:cubicBezTo>
                  <a:pt x="14066678" y="5619489"/>
                  <a:pt x="14066350" y="5620597"/>
                  <a:pt x="14064324" y="5625218"/>
                </a:cubicBezTo>
                <a:cubicBezTo>
                  <a:pt x="14061803" y="5630959"/>
                  <a:pt x="14061659" y="5632019"/>
                  <a:pt x="14062882" y="5635306"/>
                </a:cubicBezTo>
                <a:cubicBezTo>
                  <a:pt x="14063767" y="5637670"/>
                  <a:pt x="14064993" y="5639092"/>
                  <a:pt x="14067095" y="5640223"/>
                </a:cubicBezTo>
                <a:cubicBezTo>
                  <a:pt x="14069068" y="5641291"/>
                  <a:pt x="14070855" y="5641741"/>
                  <a:pt x="14073305" y="5641772"/>
                </a:cubicBezTo>
                <a:cubicBezTo>
                  <a:pt x="14082150" y="5641922"/>
                  <a:pt x="14091720" y="5636615"/>
                  <a:pt x="14093550" y="5630540"/>
                </a:cubicBezTo>
                <a:cubicBezTo>
                  <a:pt x="14094127" y="5628583"/>
                  <a:pt x="14094077" y="5626923"/>
                  <a:pt x="14093344" y="5624817"/>
                </a:cubicBezTo>
                <a:cubicBezTo>
                  <a:pt x="14092696" y="5622914"/>
                  <a:pt x="14091768" y="5621498"/>
                  <a:pt x="14090530" y="5620484"/>
                </a:cubicBezTo>
                <a:cubicBezTo>
                  <a:pt x="14090135" y="5620156"/>
                  <a:pt x="14088256" y="5619039"/>
                  <a:pt x="14086339" y="5617998"/>
                </a:cubicBezTo>
                <a:cubicBezTo>
                  <a:pt x="14084423" y="5616957"/>
                  <a:pt x="14082337" y="5615695"/>
                  <a:pt x="14081681" y="5615194"/>
                </a:cubicBezTo>
                <a:cubicBezTo>
                  <a:pt x="14080406" y="5614209"/>
                  <a:pt x="14078524" y="5612239"/>
                  <a:pt x="14078481" y="5611850"/>
                </a:cubicBezTo>
                <a:cubicBezTo>
                  <a:pt x="14078471" y="5611729"/>
                  <a:pt x="14079401" y="5611234"/>
                  <a:pt x="14080573" y="5610764"/>
                </a:cubicBezTo>
                <a:cubicBezTo>
                  <a:pt x="14090281" y="5606791"/>
                  <a:pt x="14099445" y="5601610"/>
                  <a:pt x="14109232" y="5594564"/>
                </a:cubicBezTo>
                <a:lnTo>
                  <a:pt x="14110601" y="5593590"/>
                </a:lnTo>
                <a:lnTo>
                  <a:pt x="14116743" y="5599715"/>
                </a:lnTo>
                <a:cubicBezTo>
                  <a:pt x="14127192" y="5610181"/>
                  <a:pt x="14134888" y="5618094"/>
                  <a:pt x="14137094" y="5620635"/>
                </a:cubicBezTo>
                <a:cubicBezTo>
                  <a:pt x="14140053" y="5624047"/>
                  <a:pt x="14141747" y="5627263"/>
                  <a:pt x="14142396" y="5630641"/>
                </a:cubicBezTo>
                <a:cubicBezTo>
                  <a:pt x="14142826" y="5632992"/>
                  <a:pt x="14142893" y="5635237"/>
                  <a:pt x="14142669" y="5639945"/>
                </a:cubicBezTo>
                <a:cubicBezTo>
                  <a:pt x="14142332" y="5646696"/>
                  <a:pt x="14143404" y="5649771"/>
                  <a:pt x="14147251" y="5653014"/>
                </a:cubicBezTo>
                <a:cubicBezTo>
                  <a:pt x="14151203" y="5656329"/>
                  <a:pt x="14156932" y="5656632"/>
                  <a:pt x="14163130" y="5653867"/>
                </a:cubicBezTo>
                <a:cubicBezTo>
                  <a:pt x="14168664" y="5651379"/>
                  <a:pt x="14173539" y="5647444"/>
                  <a:pt x="14176955" y="5642711"/>
                </a:cubicBezTo>
                <a:cubicBezTo>
                  <a:pt x="14178394" y="5640687"/>
                  <a:pt x="14180416" y="5636503"/>
                  <a:pt x="14180864" y="5634576"/>
                </a:cubicBezTo>
                <a:cubicBezTo>
                  <a:pt x="14181934" y="5629931"/>
                  <a:pt x="14180602" y="5625439"/>
                  <a:pt x="14177238" y="5622339"/>
                </a:cubicBezTo>
                <a:cubicBezTo>
                  <a:pt x="14174542" y="5619860"/>
                  <a:pt x="14172323" y="5619111"/>
                  <a:pt x="14165988" y="5618584"/>
                </a:cubicBezTo>
                <a:cubicBezTo>
                  <a:pt x="14160229" y="5618105"/>
                  <a:pt x="14158973" y="5617843"/>
                  <a:pt x="14155958" y="5616548"/>
                </a:cubicBezTo>
                <a:cubicBezTo>
                  <a:pt x="14151936" y="5614811"/>
                  <a:pt x="14149909" y="5613094"/>
                  <a:pt x="14145466" y="5607744"/>
                </a:cubicBezTo>
                <a:cubicBezTo>
                  <a:pt x="14142269" y="5603871"/>
                  <a:pt x="14124622" y="5581791"/>
                  <a:pt x="14124459" y="5581460"/>
                </a:cubicBezTo>
                <a:cubicBezTo>
                  <a:pt x="14124440" y="5581404"/>
                  <a:pt x="14125391" y="5580343"/>
                  <a:pt x="14126562" y="5579111"/>
                </a:cubicBezTo>
                <a:cubicBezTo>
                  <a:pt x="14133607" y="5571685"/>
                  <a:pt x="14140852" y="5561797"/>
                  <a:pt x="14145707" y="5552944"/>
                </a:cubicBezTo>
                <a:cubicBezTo>
                  <a:pt x="14147228" y="5550177"/>
                  <a:pt x="14146970" y="5550236"/>
                  <a:pt x="14148610" y="5552227"/>
                </a:cubicBezTo>
                <a:cubicBezTo>
                  <a:pt x="14149960" y="5553870"/>
                  <a:pt x="14150531" y="5554976"/>
                  <a:pt x="14152013" y="5558918"/>
                </a:cubicBezTo>
                <a:cubicBezTo>
                  <a:pt x="14152754" y="5560866"/>
                  <a:pt x="14153681" y="5562951"/>
                  <a:pt x="14154060" y="5563549"/>
                </a:cubicBezTo>
                <a:cubicBezTo>
                  <a:pt x="14156400" y="5567100"/>
                  <a:pt x="14160761" y="5568470"/>
                  <a:pt x="14164954" y="5566947"/>
                </a:cubicBezTo>
                <a:cubicBezTo>
                  <a:pt x="14171592" y="5564556"/>
                  <a:pt x="14177646" y="5554415"/>
                  <a:pt x="14177341" y="5546179"/>
                </a:cubicBezTo>
                <a:cubicBezTo>
                  <a:pt x="14177267" y="5544138"/>
                  <a:pt x="14176311" y="5541349"/>
                  <a:pt x="14175244" y="5539980"/>
                </a:cubicBezTo>
                <a:cubicBezTo>
                  <a:pt x="14174140" y="5538594"/>
                  <a:pt x="14172482" y="5537447"/>
                  <a:pt x="14170683" y="5536878"/>
                </a:cubicBezTo>
                <a:cubicBezTo>
                  <a:pt x="14168205" y="5536094"/>
                  <a:pt x="14166639" y="5536283"/>
                  <a:pt x="14161262" y="5538016"/>
                </a:cubicBezTo>
                <a:cubicBezTo>
                  <a:pt x="14159571" y="5538559"/>
                  <a:pt x="14157630" y="5539095"/>
                  <a:pt x="14156982" y="5539197"/>
                </a:cubicBezTo>
                <a:cubicBezTo>
                  <a:pt x="14155815" y="5539370"/>
                  <a:pt x="14153041" y="5539389"/>
                  <a:pt x="14152686" y="5539218"/>
                </a:cubicBezTo>
                <a:cubicBezTo>
                  <a:pt x="14152481" y="5539118"/>
                  <a:pt x="14152685" y="5538503"/>
                  <a:pt x="14154093" y="5534828"/>
                </a:cubicBezTo>
                <a:cubicBezTo>
                  <a:pt x="14156013" y="5529856"/>
                  <a:pt x="14157931" y="5523455"/>
                  <a:pt x="14159246" y="5517730"/>
                </a:cubicBezTo>
                <a:cubicBezTo>
                  <a:pt x="14159921" y="5514807"/>
                  <a:pt x="14161019" y="5508816"/>
                  <a:pt x="14161228" y="5507050"/>
                </a:cubicBezTo>
                <a:lnTo>
                  <a:pt x="14161327" y="5506177"/>
                </a:lnTo>
                <a:lnTo>
                  <a:pt x="14164575" y="5506179"/>
                </a:lnTo>
                <a:cubicBezTo>
                  <a:pt x="14170690" y="5506162"/>
                  <a:pt x="14182772" y="5506240"/>
                  <a:pt x="14188154" y="5506306"/>
                </a:cubicBezTo>
                <a:cubicBezTo>
                  <a:pt x="14198317" y="5506447"/>
                  <a:pt x="14201800" y="5506725"/>
                  <a:pt x="14204438" y="5507655"/>
                </a:cubicBezTo>
                <a:cubicBezTo>
                  <a:pt x="14205082" y="5507897"/>
                  <a:pt x="14205931" y="5508191"/>
                  <a:pt x="14206313" y="5508307"/>
                </a:cubicBezTo>
                <a:cubicBezTo>
                  <a:pt x="14207385" y="5508663"/>
                  <a:pt x="14210361" y="5510609"/>
                  <a:pt x="14211789" y="5511898"/>
                </a:cubicBezTo>
                <a:cubicBezTo>
                  <a:pt x="14212512" y="5512547"/>
                  <a:pt x="14214215" y="5514315"/>
                  <a:pt x="14215590" y="5515809"/>
                </a:cubicBezTo>
                <a:cubicBezTo>
                  <a:pt x="14216955" y="5517322"/>
                  <a:pt x="14218602" y="5519017"/>
                  <a:pt x="14219278" y="5519573"/>
                </a:cubicBezTo>
                <a:cubicBezTo>
                  <a:pt x="14222628" y="5522414"/>
                  <a:pt x="14226841" y="5523137"/>
                  <a:pt x="14231229" y="5521639"/>
                </a:cubicBezTo>
                <a:cubicBezTo>
                  <a:pt x="14234868" y="5520402"/>
                  <a:pt x="14237470" y="5517880"/>
                  <a:pt x="14239510" y="5513658"/>
                </a:cubicBezTo>
                <a:cubicBezTo>
                  <a:pt x="14243202" y="5506018"/>
                  <a:pt x="14243674" y="5496175"/>
                  <a:pt x="14240733" y="5488624"/>
                </a:cubicBezTo>
                <a:cubicBezTo>
                  <a:pt x="14239043" y="5484350"/>
                  <a:pt x="14236593" y="5481599"/>
                  <a:pt x="14233208" y="5480262"/>
                </a:cubicBezTo>
                <a:cubicBezTo>
                  <a:pt x="14230400" y="5479159"/>
                  <a:pt x="14226772" y="5479180"/>
                  <a:pt x="14223947" y="5480304"/>
                </a:cubicBezTo>
                <a:cubicBezTo>
                  <a:pt x="14221918" y="5481120"/>
                  <a:pt x="14220786" y="5481887"/>
                  <a:pt x="14216979" y="5485093"/>
                </a:cubicBezTo>
                <a:cubicBezTo>
                  <a:pt x="14212740" y="5488668"/>
                  <a:pt x="14211157" y="5489654"/>
                  <a:pt x="14207897" y="5490775"/>
                </a:cubicBezTo>
                <a:cubicBezTo>
                  <a:pt x="14203582" y="5492262"/>
                  <a:pt x="14201504" y="5492272"/>
                  <a:pt x="14189136" y="5490926"/>
                </a:cubicBezTo>
                <a:cubicBezTo>
                  <a:pt x="14179611" y="5489895"/>
                  <a:pt x="14162948" y="5487948"/>
                  <a:pt x="14162743" y="5487849"/>
                </a:cubicBezTo>
                <a:cubicBezTo>
                  <a:pt x="14162649" y="5487804"/>
                  <a:pt x="14162555" y="5486998"/>
                  <a:pt x="14162533" y="5486089"/>
                </a:cubicBezTo>
                <a:cubicBezTo>
                  <a:pt x="14162387" y="5476523"/>
                  <a:pt x="14160884" y="5465473"/>
                  <a:pt x="14158506" y="5456234"/>
                </a:cubicBezTo>
                <a:cubicBezTo>
                  <a:pt x="14158044" y="5454375"/>
                  <a:pt x="14157565" y="5452508"/>
                  <a:pt x="14157466" y="5452091"/>
                </a:cubicBezTo>
                <a:lnTo>
                  <a:pt x="14157280" y="5451333"/>
                </a:lnTo>
                <a:lnTo>
                  <a:pt x="14158347" y="5451365"/>
                </a:lnTo>
                <a:cubicBezTo>
                  <a:pt x="14160222" y="5451442"/>
                  <a:pt x="14162030" y="5451993"/>
                  <a:pt x="14165774" y="5453686"/>
                </a:cubicBezTo>
                <a:cubicBezTo>
                  <a:pt x="14169890" y="5455561"/>
                  <a:pt x="14171316" y="5455997"/>
                  <a:pt x="14172940" y="5455975"/>
                </a:cubicBezTo>
                <a:cubicBezTo>
                  <a:pt x="14175453" y="5455922"/>
                  <a:pt x="14178624" y="5454274"/>
                  <a:pt x="14180220" y="5452164"/>
                </a:cubicBezTo>
                <a:cubicBezTo>
                  <a:pt x="14184150" y="5447035"/>
                  <a:pt x="14182645" y="5435846"/>
                  <a:pt x="14177087" y="5428896"/>
                </a:cubicBezTo>
                <a:cubicBezTo>
                  <a:pt x="14175340" y="5426693"/>
                  <a:pt x="14174289" y="5425816"/>
                  <a:pt x="14172319" y="5424887"/>
                </a:cubicBezTo>
                <a:cubicBezTo>
                  <a:pt x="14169733" y="5423660"/>
                  <a:pt x="14166839" y="5423782"/>
                  <a:pt x="14164083" y="5425193"/>
                </a:cubicBezTo>
                <a:cubicBezTo>
                  <a:pt x="14161992" y="5426279"/>
                  <a:pt x="14161097" y="5427368"/>
                  <a:pt x="14158797" y="5431602"/>
                </a:cubicBezTo>
                <a:cubicBezTo>
                  <a:pt x="14157729" y="5433575"/>
                  <a:pt x="14156468" y="5435708"/>
                  <a:pt x="14155975" y="5436345"/>
                </a:cubicBezTo>
                <a:cubicBezTo>
                  <a:pt x="14155062" y="5437518"/>
                  <a:pt x="14153332" y="5439285"/>
                  <a:pt x="14153146" y="5439195"/>
                </a:cubicBezTo>
                <a:cubicBezTo>
                  <a:pt x="14153090" y="5439168"/>
                  <a:pt x="14152535" y="5437932"/>
                  <a:pt x="14151912" y="5436456"/>
                </a:cubicBezTo>
                <a:cubicBezTo>
                  <a:pt x="14147964" y="5427174"/>
                  <a:pt x="14143269" y="5418821"/>
                  <a:pt x="14137284" y="5410466"/>
                </a:cubicBezTo>
                <a:cubicBezTo>
                  <a:pt x="14135732" y="5408288"/>
                  <a:pt x="14135371" y="5407652"/>
                  <a:pt x="14135582" y="5407455"/>
                </a:cubicBezTo>
                <a:cubicBezTo>
                  <a:pt x="14135738" y="5407322"/>
                  <a:pt x="14138009" y="5405055"/>
                  <a:pt x="14140673" y="5402403"/>
                </a:cubicBezTo>
                <a:cubicBezTo>
                  <a:pt x="14154381" y="5388725"/>
                  <a:pt x="14161628" y="5381834"/>
                  <a:pt x="14164047" y="5380215"/>
                </a:cubicBezTo>
                <a:cubicBezTo>
                  <a:pt x="14167082" y="5378179"/>
                  <a:pt x="14170388" y="5377011"/>
                  <a:pt x="14173780" y="5376761"/>
                </a:cubicBezTo>
                <a:cubicBezTo>
                  <a:pt x="14174755" y="5376702"/>
                  <a:pt x="14177297" y="5376732"/>
                  <a:pt x="14179405" y="5376806"/>
                </a:cubicBezTo>
                <a:cubicBezTo>
                  <a:pt x="14184501" y="5377034"/>
                  <a:pt x="14185984" y="5376921"/>
                  <a:pt x="14188220" y="5376158"/>
                </a:cubicBezTo>
                <a:cubicBezTo>
                  <a:pt x="14191213" y="5375115"/>
                  <a:pt x="14193642" y="5372902"/>
                  <a:pt x="14195122" y="5369838"/>
                </a:cubicBezTo>
                <a:cubicBezTo>
                  <a:pt x="14196395" y="5367204"/>
                  <a:pt x="14196665" y="5364500"/>
                  <a:pt x="14196017" y="5361121"/>
                </a:cubicBezTo>
                <a:cubicBezTo>
                  <a:pt x="14195062" y="5356374"/>
                  <a:pt x="14191413" y="5349955"/>
                  <a:pt x="14187427" y="5346093"/>
                </a:cubicBezTo>
                <a:cubicBezTo>
                  <a:pt x="14184541" y="5343292"/>
                  <a:pt x="14183398" y="5342463"/>
                  <a:pt x="14179931" y="5340673"/>
                </a:cubicBezTo>
                <a:cubicBezTo>
                  <a:pt x="14177062" y="5339171"/>
                  <a:pt x="14176522" y="5338956"/>
                  <a:pt x="14174931" y="5338625"/>
                </a:cubicBezTo>
                <a:cubicBezTo>
                  <a:pt x="14172232" y="5338058"/>
                  <a:pt x="14170480" y="5338156"/>
                  <a:pt x="14168069" y="5338996"/>
                </a:cubicBezTo>
                <a:cubicBezTo>
                  <a:pt x="14166406" y="5339575"/>
                  <a:pt x="14165632" y="5339985"/>
                  <a:pt x="14164430" y="5340947"/>
                </a:cubicBezTo>
                <a:cubicBezTo>
                  <a:pt x="14162401" y="5342570"/>
                  <a:pt x="14161626" y="5343602"/>
                  <a:pt x="14160592" y="5346029"/>
                </a:cubicBezTo>
                <a:cubicBezTo>
                  <a:pt x="14159702" y="5348156"/>
                  <a:pt x="14159520" y="5349152"/>
                  <a:pt x="14159043" y="5355051"/>
                </a:cubicBezTo>
                <a:cubicBezTo>
                  <a:pt x="14158517" y="5361526"/>
                  <a:pt x="14157028" y="5365416"/>
                  <a:pt x="14153508" y="5369314"/>
                </a:cubicBezTo>
                <a:cubicBezTo>
                  <a:pt x="14151552" y="5371503"/>
                  <a:pt x="14147615" y="5374785"/>
                  <a:pt x="14133908" y="5385651"/>
                </a:cubicBezTo>
                <a:cubicBezTo>
                  <a:pt x="14130666" y="5388210"/>
                  <a:pt x="14126966" y="5391146"/>
                  <a:pt x="14125653" y="5392194"/>
                </a:cubicBezTo>
                <a:lnTo>
                  <a:pt x="14123284" y="5394091"/>
                </a:lnTo>
                <a:lnTo>
                  <a:pt x="14121912" y="5392736"/>
                </a:lnTo>
                <a:cubicBezTo>
                  <a:pt x="14114954" y="5385870"/>
                  <a:pt x="14105486" y="5378760"/>
                  <a:pt x="14096041" y="5373320"/>
                </a:cubicBezTo>
                <a:lnTo>
                  <a:pt x="14092965" y="5371533"/>
                </a:lnTo>
                <a:lnTo>
                  <a:pt x="14093919" y="5370704"/>
                </a:lnTo>
                <a:cubicBezTo>
                  <a:pt x="14095681" y="5369204"/>
                  <a:pt x="14097016" y="5368490"/>
                  <a:pt x="14100543" y="5367153"/>
                </a:cubicBezTo>
                <a:cubicBezTo>
                  <a:pt x="14105924" y="5365076"/>
                  <a:pt x="14107367" y="5364045"/>
                  <a:pt x="14108676" y="5361336"/>
                </a:cubicBezTo>
                <a:cubicBezTo>
                  <a:pt x="14109896" y="5358814"/>
                  <a:pt x="14109975" y="5356363"/>
                  <a:pt x="14108907" y="5353612"/>
                </a:cubicBezTo>
                <a:cubicBezTo>
                  <a:pt x="14107447" y="5349864"/>
                  <a:pt x="14103931" y="5346506"/>
                  <a:pt x="14098934" y="5344068"/>
                </a:cubicBezTo>
                <a:cubicBezTo>
                  <a:pt x="14094050" y="5341684"/>
                  <a:pt x="14089243" y="5340997"/>
                  <a:pt x="14085445" y="5342134"/>
                </a:cubicBezTo>
                <a:cubicBezTo>
                  <a:pt x="14082469" y="5343047"/>
                  <a:pt x="14080581" y="5344761"/>
                  <a:pt x="14079404" y="5347672"/>
                </a:cubicBezTo>
                <a:cubicBezTo>
                  <a:pt x="14078299" y="5350341"/>
                  <a:pt x="14078443" y="5352093"/>
                  <a:pt x="14080187" y="5357591"/>
                </a:cubicBezTo>
                <a:cubicBezTo>
                  <a:pt x="14080720" y="5359301"/>
                  <a:pt x="14081259" y="5361428"/>
                  <a:pt x="14081373" y="5362336"/>
                </a:cubicBezTo>
                <a:cubicBezTo>
                  <a:pt x="14081552" y="5363920"/>
                  <a:pt x="14081540" y="5365804"/>
                  <a:pt x="14081346" y="5365871"/>
                </a:cubicBezTo>
                <a:cubicBezTo>
                  <a:pt x="14081290" y="5365891"/>
                  <a:pt x="14079939" y="5365399"/>
                  <a:pt x="14078326" y="5364780"/>
                </a:cubicBezTo>
                <a:cubicBezTo>
                  <a:pt x="14068858" y="5361057"/>
                  <a:pt x="14058549" y="5358310"/>
                  <a:pt x="14048964" y="5356973"/>
                </a:cubicBezTo>
                <a:cubicBezTo>
                  <a:pt x="14047672" y="5356787"/>
                  <a:pt x="14046611" y="5356597"/>
                  <a:pt x="14046611" y="5356550"/>
                </a:cubicBezTo>
                <a:cubicBezTo>
                  <a:pt x="14046553" y="5356384"/>
                  <a:pt x="14046622" y="5340125"/>
                  <a:pt x="14046699" y="5334055"/>
                </a:cubicBezTo>
                <a:cubicBezTo>
                  <a:pt x="14046842" y="5319122"/>
                  <a:pt x="14047133" y="5316566"/>
                  <a:pt x="14049101" y="5312494"/>
                </a:cubicBezTo>
                <a:cubicBezTo>
                  <a:pt x="14050527" y="5309543"/>
                  <a:pt x="14051998" y="5307787"/>
                  <a:pt x="14056545" y="5303671"/>
                </a:cubicBezTo>
                <a:cubicBezTo>
                  <a:pt x="14059873" y="5300647"/>
                  <a:pt x="14060658" y="5299690"/>
                  <a:pt x="14061705" y="5297523"/>
                </a:cubicBezTo>
                <a:cubicBezTo>
                  <a:pt x="14062409" y="5296066"/>
                  <a:pt x="14062587" y="5295460"/>
                  <a:pt x="14062717" y="5294094"/>
                </a:cubicBezTo>
                <a:cubicBezTo>
                  <a:pt x="14063417" y="5286782"/>
                  <a:pt x="14058953" y="5281191"/>
                  <a:pt x="14050214" y="5278487"/>
                </a:cubicBezTo>
                <a:cubicBezTo>
                  <a:pt x="14043021" y="5276255"/>
                  <a:pt x="14035552" y="5276356"/>
                  <a:pt x="14029200" y="5278771"/>
                </a:cubicBezTo>
                <a:cubicBezTo>
                  <a:pt x="14026689" y="5279724"/>
                  <a:pt x="14025180" y="5280607"/>
                  <a:pt x="14023584" y="5282049"/>
                </a:cubicBezTo>
                <a:cubicBezTo>
                  <a:pt x="14018982" y="5286231"/>
                  <a:pt x="14018561" y="5293586"/>
                  <a:pt x="14022585" y="5298942"/>
                </a:cubicBezTo>
                <a:cubicBezTo>
                  <a:pt x="14023294" y="5299860"/>
                  <a:pt x="14024776" y="5301705"/>
                  <a:pt x="14025907" y="5303036"/>
                </a:cubicBezTo>
                <a:cubicBezTo>
                  <a:pt x="14028612" y="5306210"/>
                  <a:pt x="14029910" y="5308197"/>
                  <a:pt x="14030833" y="5310579"/>
                </a:cubicBezTo>
                <a:cubicBezTo>
                  <a:pt x="14032755" y="5315517"/>
                  <a:pt x="14032773" y="5318245"/>
                  <a:pt x="14030870" y="5334817"/>
                </a:cubicBezTo>
                <a:cubicBezTo>
                  <a:pt x="14030728" y="5336016"/>
                  <a:pt x="14030414" y="5338813"/>
                  <a:pt x="14030164" y="5341044"/>
                </a:cubicBezTo>
                <a:cubicBezTo>
                  <a:pt x="14029917" y="5343274"/>
                  <a:pt x="14029425" y="5347438"/>
                  <a:pt x="14029092" y="5350319"/>
                </a:cubicBezTo>
                <a:lnTo>
                  <a:pt x="14028467" y="5355571"/>
                </a:lnTo>
                <a:lnTo>
                  <a:pt x="14026537" y="5355606"/>
                </a:lnTo>
                <a:cubicBezTo>
                  <a:pt x="14017029" y="5355827"/>
                  <a:pt x="14005517" y="5357477"/>
                  <a:pt x="13996355" y="5359939"/>
                </a:cubicBezTo>
                <a:cubicBezTo>
                  <a:pt x="13993738" y="5360633"/>
                  <a:pt x="13993470" y="5360665"/>
                  <a:pt x="13993390" y="5360257"/>
                </a:cubicBezTo>
                <a:cubicBezTo>
                  <a:pt x="13993191" y="5359239"/>
                  <a:pt x="13993965" y="5356825"/>
                  <a:pt x="13995794" y="5352662"/>
                </a:cubicBezTo>
                <a:cubicBezTo>
                  <a:pt x="13996812" y="5350365"/>
                  <a:pt x="13997700" y="5348098"/>
                  <a:pt x="13997786" y="5347633"/>
                </a:cubicBezTo>
                <a:cubicBezTo>
                  <a:pt x="13998034" y="5346024"/>
                  <a:pt x="13997873" y="5344449"/>
                  <a:pt x="13997277" y="5342824"/>
                </a:cubicBezTo>
                <a:cubicBezTo>
                  <a:pt x="13995658" y="5338447"/>
                  <a:pt x="13991853" y="5336216"/>
                  <a:pt x="13986100" y="5336294"/>
                </a:cubicBezTo>
                <a:cubicBezTo>
                  <a:pt x="13977416" y="5336383"/>
                  <a:pt x="13968282" y="5341601"/>
                  <a:pt x="13966541" y="5347443"/>
                </a:cubicBezTo>
                <a:cubicBezTo>
                  <a:pt x="13965483" y="5350918"/>
                  <a:pt x="13966690" y="5355097"/>
                  <a:pt x="13969431" y="5357435"/>
                </a:cubicBezTo>
                <a:cubicBezTo>
                  <a:pt x="13970022" y="5357928"/>
                  <a:pt x="13971847" y="5359063"/>
                  <a:pt x="13973968" y="5360204"/>
                </a:cubicBezTo>
                <a:cubicBezTo>
                  <a:pt x="13977268" y="5362006"/>
                  <a:pt x="13979010" y="5363171"/>
                  <a:pt x="13980130" y="5364380"/>
                </a:cubicBezTo>
                <a:cubicBezTo>
                  <a:pt x="13980393" y="5364646"/>
                  <a:pt x="13980610" y="5364912"/>
                  <a:pt x="13980620" y="5364940"/>
                </a:cubicBezTo>
                <a:cubicBezTo>
                  <a:pt x="13980648" y="5364976"/>
                  <a:pt x="13978951" y="5365769"/>
                  <a:pt x="13976857" y="5366670"/>
                </a:cubicBezTo>
                <a:cubicBezTo>
                  <a:pt x="13967734" y="5370626"/>
                  <a:pt x="13958756" y="5375804"/>
                  <a:pt x="13950496" y="5381883"/>
                </a:cubicBezTo>
                <a:cubicBezTo>
                  <a:pt x="13949172" y="5382857"/>
                  <a:pt x="13948060" y="5383633"/>
                  <a:pt x="13948023" y="5383614"/>
                </a:cubicBezTo>
                <a:cubicBezTo>
                  <a:pt x="13947762" y="5383488"/>
                  <a:pt x="13931507" y="5367060"/>
                  <a:pt x="13927253" y="5362607"/>
                </a:cubicBezTo>
                <a:cubicBezTo>
                  <a:pt x="13920694" y="5355773"/>
                  <a:pt x="13918933" y="5353171"/>
                  <a:pt x="13917929" y="5348860"/>
                </a:cubicBezTo>
                <a:cubicBezTo>
                  <a:pt x="13917357" y="5346372"/>
                  <a:pt x="13917250" y="5344591"/>
                  <a:pt x="13917463" y="5339717"/>
                </a:cubicBezTo>
                <a:cubicBezTo>
                  <a:pt x="13917564" y="5337507"/>
                  <a:pt x="13917587" y="5335075"/>
                  <a:pt x="13917531" y="5334333"/>
                </a:cubicBezTo>
                <a:cubicBezTo>
                  <a:pt x="13917376" y="5332461"/>
                  <a:pt x="13916335" y="5329608"/>
                  <a:pt x="13915305" y="5328211"/>
                </a:cubicBezTo>
                <a:cubicBezTo>
                  <a:pt x="13913538" y="5325813"/>
                  <a:pt x="13910514" y="5323821"/>
                  <a:pt x="13907825" y="5323283"/>
                </a:cubicBezTo>
                <a:cubicBezTo>
                  <a:pt x="13900903" y="5321873"/>
                  <a:pt x="13891249" y="5326448"/>
                  <a:pt x="13884608" y="5334277"/>
                </a:cubicBezTo>
                <a:cubicBezTo>
                  <a:pt x="13883219" y="5335910"/>
                  <a:pt x="13882774" y="5336594"/>
                  <a:pt x="13881363" y="5339322"/>
                </a:cubicBezTo>
                <a:cubicBezTo>
                  <a:pt x="13879436" y="5343023"/>
                  <a:pt x="13878939" y="5344673"/>
                  <a:pt x="13878911" y="5347448"/>
                </a:cubicBezTo>
                <a:cubicBezTo>
                  <a:pt x="13878899" y="5350761"/>
                  <a:pt x="13880704" y="5354559"/>
                  <a:pt x="13883408" y="5356880"/>
                </a:cubicBezTo>
                <a:cubicBezTo>
                  <a:pt x="13884694" y="5357985"/>
                  <a:pt x="13887364" y="5359230"/>
                  <a:pt x="13889272" y="5359622"/>
                </a:cubicBezTo>
                <a:cubicBezTo>
                  <a:pt x="13890156" y="5359796"/>
                  <a:pt x="13892404" y="5360053"/>
                  <a:pt x="13894309" y="5360213"/>
                </a:cubicBezTo>
                <a:cubicBezTo>
                  <a:pt x="13901508" y="5360765"/>
                  <a:pt x="13904722" y="5361789"/>
                  <a:pt x="13908518" y="5364661"/>
                </a:cubicBezTo>
                <a:cubicBezTo>
                  <a:pt x="13911350" y="5366812"/>
                  <a:pt x="13913499" y="5369326"/>
                  <a:pt x="13926004" y="5385072"/>
                </a:cubicBezTo>
                <a:cubicBezTo>
                  <a:pt x="13928572" y="5388294"/>
                  <a:pt x="13931536" y="5392031"/>
                  <a:pt x="13932630" y="5393390"/>
                </a:cubicBezTo>
                <a:lnTo>
                  <a:pt x="13934584" y="5395832"/>
                </a:lnTo>
                <a:lnTo>
                  <a:pt x="13933723" y="5396706"/>
                </a:lnTo>
                <a:cubicBezTo>
                  <a:pt x="13927489" y="5402980"/>
                  <a:pt x="13920151" y="5412823"/>
                  <a:pt x="13914718" y="5422204"/>
                </a:cubicBezTo>
                <a:cubicBezTo>
                  <a:pt x="13913656" y="5424018"/>
                  <a:pt x="13913002" y="5424992"/>
                  <a:pt x="13912871" y="5424929"/>
                </a:cubicBezTo>
                <a:cubicBezTo>
                  <a:pt x="13912180" y="5424595"/>
                  <a:pt x="13910485" y="5421426"/>
                  <a:pt x="13909246" y="5418223"/>
                </a:cubicBezTo>
                <a:cubicBezTo>
                  <a:pt x="13907111" y="5412581"/>
                  <a:pt x="13906259" y="5411386"/>
                  <a:pt x="13903541" y="5410050"/>
                </a:cubicBezTo>
                <a:cubicBezTo>
                  <a:pt x="13900795" y="5408723"/>
                  <a:pt x="13898743" y="5408630"/>
                  <a:pt x="13895835" y="5409736"/>
                </a:cubicBezTo>
                <a:cubicBezTo>
                  <a:pt x="13893916" y="5410467"/>
                  <a:pt x="13892508" y="5411424"/>
                  <a:pt x="13890769" y="5413210"/>
                </a:cubicBezTo>
                <a:cubicBezTo>
                  <a:pt x="13884545" y="5419605"/>
                  <a:pt x="13881855" y="5430081"/>
                  <a:pt x="13885065" y="5435503"/>
                </a:cubicBezTo>
                <a:cubicBezTo>
                  <a:pt x="13886128" y="5437307"/>
                  <a:pt x="13887030" y="5438112"/>
                  <a:pt x="13889066" y="5439096"/>
                </a:cubicBezTo>
                <a:cubicBezTo>
                  <a:pt x="13892016" y="5440522"/>
                  <a:pt x="13893835" y="5440479"/>
                  <a:pt x="13898721" y="5438854"/>
                </a:cubicBezTo>
                <a:cubicBezTo>
                  <a:pt x="13902343" y="5437654"/>
                  <a:pt x="13904109" y="5437241"/>
                  <a:pt x="13905900" y="5437207"/>
                </a:cubicBezTo>
                <a:lnTo>
                  <a:pt x="13907246" y="5437189"/>
                </a:lnTo>
                <a:lnTo>
                  <a:pt x="13906860" y="5438225"/>
                </a:lnTo>
                <a:cubicBezTo>
                  <a:pt x="13906664" y="5438775"/>
                  <a:pt x="13905919" y="5440743"/>
                  <a:pt x="13905248" y="5442561"/>
                </a:cubicBezTo>
                <a:cubicBezTo>
                  <a:pt x="13902184" y="5450760"/>
                  <a:pt x="13899655" y="5460760"/>
                  <a:pt x="13898436" y="5469481"/>
                </a:cubicBezTo>
                <a:cubicBezTo>
                  <a:pt x="13898199" y="5471164"/>
                  <a:pt x="13897977" y="5472624"/>
                  <a:pt x="13897932" y="5472717"/>
                </a:cubicBezTo>
                <a:cubicBezTo>
                  <a:pt x="13897877" y="5472829"/>
                  <a:pt x="13896255" y="5472898"/>
                  <a:pt x="13894344" y="5472895"/>
                </a:cubicBezTo>
                <a:cubicBezTo>
                  <a:pt x="13860947" y="5472817"/>
                  <a:pt x="13859498" y="5472717"/>
                  <a:pt x="13854511" y="5470306"/>
                </a:cubicBezTo>
                <a:cubicBezTo>
                  <a:pt x="13851280" y="5468744"/>
                  <a:pt x="13849995" y="5467685"/>
                  <a:pt x="13846106" y="5463432"/>
                </a:cubicBezTo>
                <a:cubicBezTo>
                  <a:pt x="13841124" y="5457959"/>
                  <a:pt x="13838963" y="5456708"/>
                  <a:pt x="13834593" y="5456693"/>
                </a:cubicBezTo>
                <a:cubicBezTo>
                  <a:pt x="13830630" y="5456690"/>
                  <a:pt x="13827374" y="5458182"/>
                  <a:pt x="13824641" y="5461216"/>
                </a:cubicBezTo>
                <a:cubicBezTo>
                  <a:pt x="13823024" y="5463038"/>
                  <a:pt x="13820694" y="5467858"/>
                  <a:pt x="13819928" y="5470968"/>
                </a:cubicBezTo>
                <a:cubicBezTo>
                  <a:pt x="13817721" y="5480111"/>
                  <a:pt x="13819132" y="5489826"/>
                  <a:pt x="13823406" y="5495095"/>
                </a:cubicBezTo>
                <a:cubicBezTo>
                  <a:pt x="13824774" y="5496746"/>
                  <a:pt x="13825881" y="5497650"/>
                  <a:pt x="13827599" y="5498481"/>
                </a:cubicBezTo>
                <a:cubicBezTo>
                  <a:pt x="13830906" y="5500079"/>
                  <a:pt x="13835460" y="5499999"/>
                  <a:pt x="13838740" y="5498265"/>
                </a:cubicBezTo>
                <a:cubicBezTo>
                  <a:pt x="13840389" y="5497380"/>
                  <a:pt x="13841501" y="5496558"/>
                  <a:pt x="13844840" y="5493701"/>
                </a:cubicBezTo>
                <a:cubicBezTo>
                  <a:pt x="13848006" y="5491013"/>
                  <a:pt x="13849385" y="5490067"/>
                  <a:pt x="13851598" y="5489016"/>
                </a:cubicBezTo>
                <a:cubicBezTo>
                  <a:pt x="13854898" y="5487431"/>
                  <a:pt x="13858631" y="5486908"/>
                  <a:pt x="13863721" y="5487293"/>
                </a:cubicBezTo>
                <a:cubicBezTo>
                  <a:pt x="13866944" y="5487538"/>
                  <a:pt x="13872983" y="5488152"/>
                  <a:pt x="13877426" y="5488686"/>
                </a:cubicBezTo>
                <a:cubicBezTo>
                  <a:pt x="13879675" y="5488943"/>
                  <a:pt x="13884145" y="5489468"/>
                  <a:pt x="13893029" y="5490489"/>
                </a:cubicBezTo>
                <a:cubicBezTo>
                  <a:pt x="13895129" y="5490720"/>
                  <a:pt x="13896924" y="5491012"/>
                  <a:pt x="13897018" y="5491103"/>
                </a:cubicBezTo>
                <a:cubicBezTo>
                  <a:pt x="13897113" y="5491195"/>
                  <a:pt x="13897241" y="5492501"/>
                  <a:pt x="13897289" y="5493976"/>
                </a:cubicBezTo>
                <a:cubicBezTo>
                  <a:pt x="13897613" y="5502936"/>
                  <a:pt x="13899277" y="5513557"/>
                  <a:pt x="13901834" y="5522951"/>
                </a:cubicBezTo>
                <a:lnTo>
                  <a:pt x="13902556" y="5525604"/>
                </a:lnTo>
                <a:lnTo>
                  <a:pt x="13901609" y="5525562"/>
                </a:lnTo>
                <a:cubicBezTo>
                  <a:pt x="13899465" y="5525470"/>
                  <a:pt x="13898347" y="5525114"/>
                  <a:pt x="13893940" y="5523169"/>
                </a:cubicBezTo>
                <a:cubicBezTo>
                  <a:pt x="13888182" y="5520639"/>
                  <a:pt x="13886852" y="5520434"/>
                  <a:pt x="13883833" y="5521579"/>
                </a:cubicBezTo>
                <a:cubicBezTo>
                  <a:pt x="13879457" y="5523244"/>
                  <a:pt x="13877360" y="5526678"/>
                  <a:pt x="13877297" y="5532339"/>
                </a:cubicBezTo>
                <a:cubicBezTo>
                  <a:pt x="13877253" y="5535291"/>
                  <a:pt x="13877714" y="5537864"/>
                  <a:pt x="13878767" y="5540977"/>
                </a:cubicBezTo>
                <a:cubicBezTo>
                  <a:pt x="13880610" y="5546316"/>
                  <a:pt x="13883614" y="5550210"/>
                  <a:pt x="13887218" y="5551952"/>
                </a:cubicBezTo>
                <a:cubicBezTo>
                  <a:pt x="13889684" y="5553144"/>
                  <a:pt x="13891792" y="5553218"/>
                  <a:pt x="13894459" y="5552180"/>
                </a:cubicBezTo>
                <a:cubicBezTo>
                  <a:pt x="13897137" y="5551169"/>
                  <a:pt x="13898857" y="5549420"/>
                  <a:pt x="13900465" y="5546141"/>
                </a:cubicBezTo>
                <a:cubicBezTo>
                  <a:pt x="13901801" y="5543376"/>
                  <a:pt x="13903537" y="5540643"/>
                  <a:pt x="13904809" y="5539299"/>
                </a:cubicBezTo>
                <a:cubicBezTo>
                  <a:pt x="13906657" y="5537334"/>
                  <a:pt x="13906620" y="5537316"/>
                  <a:pt x="13907559" y="5539568"/>
                </a:cubicBezTo>
                <a:cubicBezTo>
                  <a:pt x="13911615" y="5549294"/>
                  <a:pt x="13917638" y="5559810"/>
                  <a:pt x="13923636" y="5567663"/>
                </a:cubicBezTo>
                <a:cubicBezTo>
                  <a:pt x="13924665" y="5569013"/>
                  <a:pt x="13925470" y="5570209"/>
                  <a:pt x="13925416" y="5570321"/>
                </a:cubicBezTo>
                <a:cubicBezTo>
                  <a:pt x="13925298" y="5570564"/>
                  <a:pt x="13918148" y="5577731"/>
                  <a:pt x="13911325" y="5584459"/>
                </a:cubicBezTo>
                <a:cubicBezTo>
                  <a:pt x="13897945" y="5597650"/>
                  <a:pt x="13895725" y="5599480"/>
                  <a:pt x="13891300" y="5601005"/>
                </a:cubicBezTo>
                <a:cubicBezTo>
                  <a:pt x="13888188" y="5602059"/>
                  <a:pt x="13885889" y="5602285"/>
                  <a:pt x="13880614" y="5601994"/>
                </a:cubicBezTo>
                <a:cubicBezTo>
                  <a:pt x="13875925" y="5601733"/>
                  <a:pt x="13874303" y="5601847"/>
                  <a:pt x="13871994" y="5602667"/>
                </a:cubicBezTo>
                <a:cubicBezTo>
                  <a:pt x="13868706" y="5603798"/>
                  <a:pt x="13866588" y="5605701"/>
                  <a:pt x="13865009" y="5608970"/>
                </a:cubicBezTo>
                <a:cubicBezTo>
                  <a:pt x="13863437" y="5612174"/>
                  <a:pt x="13863354" y="5615729"/>
                  <a:pt x="13864748" y="5619998"/>
                </a:cubicBezTo>
                <a:cubicBezTo>
                  <a:pt x="13866876" y="5626465"/>
                  <a:pt x="13871561" y="5632600"/>
                  <a:pt x="13877620" y="5636796"/>
                </a:cubicBezTo>
                <a:cubicBezTo>
                  <a:pt x="13877855" y="5636979"/>
                  <a:pt x="13879312" y="5637729"/>
                  <a:pt x="13880853" y="5638497"/>
                </a:cubicBezTo>
                <a:cubicBezTo>
                  <a:pt x="13885430" y="5640755"/>
                  <a:pt x="13888312" y="5641088"/>
                  <a:pt x="13892089" y="5639802"/>
                </a:cubicBezTo>
                <a:cubicBezTo>
                  <a:pt x="13895368" y="5638691"/>
                  <a:pt x="13897780" y="5636561"/>
                  <a:pt x="13899279" y="5633460"/>
                </a:cubicBezTo>
                <a:cubicBezTo>
                  <a:pt x="13900208" y="5631536"/>
                  <a:pt x="13900566" y="5629750"/>
                  <a:pt x="13900975" y="5624993"/>
                </a:cubicBezTo>
                <a:cubicBezTo>
                  <a:pt x="13901358" y="5620385"/>
                  <a:pt x="13901643" y="5618794"/>
                  <a:pt x="13902491" y="5616277"/>
                </a:cubicBezTo>
                <a:cubicBezTo>
                  <a:pt x="13903589" y="5613052"/>
                  <a:pt x="13905756" y="5609997"/>
                  <a:pt x="13908967" y="5607170"/>
                </a:cubicBezTo>
                <a:cubicBezTo>
                  <a:pt x="13910910" y="5605436"/>
                  <a:pt x="13917629" y="5599973"/>
                  <a:pt x="13925690" y="5593591"/>
                </a:cubicBezTo>
                <a:cubicBezTo>
                  <a:pt x="13929014" y="5590957"/>
                  <a:pt x="13933090" y="5587719"/>
                  <a:pt x="13934743" y="5586397"/>
                </a:cubicBezTo>
                <a:cubicBezTo>
                  <a:pt x="13936424" y="5585066"/>
                  <a:pt x="13937885" y="5584044"/>
                  <a:pt x="13937997" y="5584098"/>
                </a:cubicBezTo>
                <a:cubicBezTo>
                  <a:pt x="13938128" y="5584162"/>
                  <a:pt x="13938936" y="5584874"/>
                  <a:pt x="13939799" y="5585661"/>
                </a:cubicBezTo>
                <a:cubicBezTo>
                  <a:pt x="13947138" y="5592503"/>
                  <a:pt x="13956770" y="5599462"/>
                  <a:pt x="13965435" y="5604180"/>
                </a:cubicBezTo>
                <a:lnTo>
                  <a:pt x="13968024" y="5605593"/>
                </a:lnTo>
                <a:lnTo>
                  <a:pt x="13966962" y="5606600"/>
                </a:lnTo>
                <a:cubicBezTo>
                  <a:pt x="13965413" y="5608087"/>
                  <a:pt x="13963552" y="5609124"/>
                  <a:pt x="13960081" y="5610442"/>
                </a:cubicBezTo>
                <a:cubicBezTo>
                  <a:pt x="13958392" y="5611077"/>
                  <a:pt x="13956418" y="5611921"/>
                  <a:pt x="13955681" y="5612302"/>
                </a:cubicBezTo>
                <a:cubicBezTo>
                  <a:pt x="13952594" y="5613921"/>
                  <a:pt x="13950672" y="5617371"/>
                  <a:pt x="13950851" y="5621006"/>
                </a:cubicBezTo>
                <a:cubicBezTo>
                  <a:pt x="13950992" y="5623909"/>
                  <a:pt x="13953109" y="5627490"/>
                  <a:pt x="13956253" y="5630139"/>
                </a:cubicBezTo>
                <a:cubicBezTo>
                  <a:pt x="13963433" y="5636166"/>
                  <a:pt x="13973206" y="5637779"/>
                  <a:pt x="13978322" y="5633822"/>
                </a:cubicBezTo>
                <a:cubicBezTo>
                  <a:pt x="13979662" y="5632765"/>
                  <a:pt x="13979726" y="5632680"/>
                  <a:pt x="13980693" y="5630681"/>
                </a:cubicBezTo>
                <a:cubicBezTo>
                  <a:pt x="13982272" y="5627412"/>
                  <a:pt x="13982254" y="5626067"/>
                  <a:pt x="13980471" y="5620458"/>
                </a:cubicBezTo>
                <a:cubicBezTo>
                  <a:pt x="13979861" y="5618573"/>
                  <a:pt x="13979315" y="5616511"/>
                  <a:pt x="13979213" y="5615909"/>
                </a:cubicBezTo>
                <a:cubicBezTo>
                  <a:pt x="13979012" y="5614659"/>
                  <a:pt x="13978988" y="5611560"/>
                  <a:pt x="13979160" y="5611205"/>
                </a:cubicBezTo>
                <a:cubicBezTo>
                  <a:pt x="13979304" y="5610906"/>
                  <a:pt x="13979649" y="5611004"/>
                  <a:pt x="13983007" y="5612304"/>
                </a:cubicBezTo>
                <a:cubicBezTo>
                  <a:pt x="13990992" y="5615426"/>
                  <a:pt x="14000908" y="5618029"/>
                  <a:pt x="14010095" y="5619427"/>
                </a:cubicBezTo>
                <a:lnTo>
                  <a:pt x="14013405" y="5619921"/>
                </a:lnTo>
                <a:lnTo>
                  <a:pt x="14013369" y="5621424"/>
                </a:lnTo>
                <a:cubicBezTo>
                  <a:pt x="14013343" y="5622241"/>
                  <a:pt x="14013335" y="5626501"/>
                  <a:pt x="14013320" y="5630872"/>
                </a:cubicBezTo>
                <a:cubicBezTo>
                  <a:pt x="14013322" y="5653226"/>
                  <a:pt x="14013075" y="5659744"/>
                  <a:pt x="14012091" y="5663117"/>
                </a:cubicBezTo>
                <a:cubicBezTo>
                  <a:pt x="14010769" y="5667709"/>
                  <a:pt x="14009204" y="5669948"/>
                  <a:pt x="14004089" y="5674666"/>
                </a:cubicBezTo>
                <a:cubicBezTo>
                  <a:pt x="14002385" y="5676239"/>
                  <a:pt x="14000489" y="5678111"/>
                  <a:pt x="13999886" y="5678834"/>
                </a:cubicBezTo>
                <a:cubicBezTo>
                  <a:pt x="13995959" y="5683527"/>
                  <a:pt x="13996278" y="5690733"/>
                  <a:pt x="14000636" y="5695258"/>
                </a:cubicBezTo>
                <a:cubicBezTo>
                  <a:pt x="14005425" y="5700223"/>
                  <a:pt x="14015549" y="5703019"/>
                  <a:pt x="14024393" y="5701786"/>
                </a:cubicBezTo>
                <a:close/>
                <a:moveTo>
                  <a:pt x="10400165" y="10927170"/>
                </a:moveTo>
                <a:cubicBezTo>
                  <a:pt x="10416242" y="10924548"/>
                  <a:pt x="10424343" y="10920068"/>
                  <a:pt x="10431772" y="10909724"/>
                </a:cubicBezTo>
                <a:cubicBezTo>
                  <a:pt x="10438230" y="10900755"/>
                  <a:pt x="10440546" y="10890749"/>
                  <a:pt x="10438688" y="10879914"/>
                </a:cubicBezTo>
                <a:cubicBezTo>
                  <a:pt x="10437535" y="10873191"/>
                  <a:pt x="10435148" y="10867889"/>
                  <a:pt x="10427390" y="10854773"/>
                </a:cubicBezTo>
                <a:cubicBezTo>
                  <a:pt x="10419841" y="10842091"/>
                  <a:pt x="10417631" y="10837431"/>
                  <a:pt x="10415165" y="10829320"/>
                </a:cubicBezTo>
                <a:cubicBezTo>
                  <a:pt x="10412036" y="10818904"/>
                  <a:pt x="10412002" y="10806950"/>
                  <a:pt x="10415096" y="10793653"/>
                </a:cubicBezTo>
                <a:cubicBezTo>
                  <a:pt x="10416931" y="10785544"/>
                  <a:pt x="10424252" y="10758890"/>
                  <a:pt x="10433357" y="10727361"/>
                </a:cubicBezTo>
                <a:cubicBezTo>
                  <a:pt x="10437107" y="10714355"/>
                  <a:pt x="10441691" y="10698383"/>
                  <a:pt x="10443533" y="10691886"/>
                </a:cubicBezTo>
                <a:cubicBezTo>
                  <a:pt x="10445429" y="10685312"/>
                  <a:pt x="10447331" y="10679947"/>
                  <a:pt x="10447723" y="10679879"/>
                </a:cubicBezTo>
                <a:cubicBezTo>
                  <a:pt x="10448179" y="10679801"/>
                  <a:pt x="10451600" y="10680155"/>
                  <a:pt x="10455303" y="10680595"/>
                </a:cubicBezTo>
                <a:cubicBezTo>
                  <a:pt x="10487055" y="10684760"/>
                  <a:pt x="10524984" y="10684976"/>
                  <a:pt x="10556242" y="10681161"/>
                </a:cubicBezTo>
                <a:lnTo>
                  <a:pt x="10565588" y="10680029"/>
                </a:lnTo>
                <a:lnTo>
                  <a:pt x="10564695" y="10684617"/>
                </a:lnTo>
                <a:cubicBezTo>
                  <a:pt x="10563432" y="10691352"/>
                  <a:pt x="10560520" y="10697495"/>
                  <a:pt x="10553948" y="10707357"/>
                </a:cubicBezTo>
                <a:cubicBezTo>
                  <a:pt x="10550737" y="10712140"/>
                  <a:pt x="10547172" y="10717992"/>
                  <a:pt x="10545964" y="10720350"/>
                </a:cubicBezTo>
                <a:cubicBezTo>
                  <a:pt x="10540948" y="10730281"/>
                  <a:pt x="10542356" y="10742805"/>
                  <a:pt x="10549563" y="10751918"/>
                </a:cubicBezTo>
                <a:cubicBezTo>
                  <a:pt x="10555312" y="10759197"/>
                  <a:pt x="10567454" y="10764573"/>
                  <a:pt x="10580533" y="10765623"/>
                </a:cubicBezTo>
                <a:cubicBezTo>
                  <a:pt x="10610361" y="10767967"/>
                  <a:pt x="10638741" y="10754030"/>
                  <a:pt x="10644690" y="10734263"/>
                </a:cubicBezTo>
                <a:cubicBezTo>
                  <a:pt x="10646212" y="10729030"/>
                  <a:pt x="10646221" y="10728692"/>
                  <a:pt x="10645024" y="10721708"/>
                </a:cubicBezTo>
                <a:cubicBezTo>
                  <a:pt x="10643065" y="10710285"/>
                  <a:pt x="10640523" y="10706824"/>
                  <a:pt x="10625491" y="10695560"/>
                </a:cubicBezTo>
                <a:cubicBezTo>
                  <a:pt x="10620412" y="10691795"/>
                  <a:pt x="10615165" y="10687453"/>
                  <a:pt x="10613788" y="10686077"/>
                </a:cubicBezTo>
                <a:cubicBezTo>
                  <a:pt x="10610944" y="10683205"/>
                  <a:pt x="10605136" y="10675197"/>
                  <a:pt x="10604924" y="10673957"/>
                </a:cubicBezTo>
                <a:cubicBezTo>
                  <a:pt x="10604745" y="10672912"/>
                  <a:pt x="10605821" y="10672526"/>
                  <a:pt x="10616955" y="10669677"/>
                </a:cubicBezTo>
                <a:cubicBezTo>
                  <a:pt x="10643485" y="10662977"/>
                  <a:pt x="10674076" y="10651349"/>
                  <a:pt x="10700532" y="10637943"/>
                </a:cubicBezTo>
                <a:lnTo>
                  <a:pt x="10710045" y="10633087"/>
                </a:lnTo>
                <a:lnTo>
                  <a:pt x="10712742" y="10637060"/>
                </a:lnTo>
                <a:cubicBezTo>
                  <a:pt x="10714189" y="10639230"/>
                  <a:pt x="10722068" y="10650310"/>
                  <a:pt x="10730134" y="10661693"/>
                </a:cubicBezTo>
                <a:cubicBezTo>
                  <a:pt x="10771599" y="10719760"/>
                  <a:pt x="10783046" y="10737148"/>
                  <a:pt x="10786742" y="10747736"/>
                </a:cubicBezTo>
                <a:cubicBezTo>
                  <a:pt x="10791828" y="10762117"/>
                  <a:pt x="10791912" y="10770837"/>
                  <a:pt x="10787377" y="10792579"/>
                </a:cubicBezTo>
                <a:cubicBezTo>
                  <a:pt x="10785865" y="10799826"/>
                  <a:pt x="10784413" y="10808205"/>
                  <a:pt x="10784187" y="10811201"/>
                </a:cubicBezTo>
                <a:cubicBezTo>
                  <a:pt x="10782689" y="10830674"/>
                  <a:pt x="10796882" y="10848801"/>
                  <a:pt x="10816592" y="10852477"/>
                </a:cubicBezTo>
                <a:cubicBezTo>
                  <a:pt x="10838242" y="10856492"/>
                  <a:pt x="10869725" y="10844980"/>
                  <a:pt x="10890415" y="10825373"/>
                </a:cubicBezTo>
                <a:cubicBezTo>
                  <a:pt x="10911181" y="10805821"/>
                  <a:pt x="10917946" y="10785713"/>
                  <a:pt x="10909882" y="10767677"/>
                </a:cubicBezTo>
                <a:cubicBezTo>
                  <a:pt x="10907010" y="10761114"/>
                  <a:pt x="10903090" y="10756276"/>
                  <a:pt x="10897158" y="10751851"/>
                </a:cubicBezTo>
                <a:cubicBezTo>
                  <a:pt x="10891138" y="10747306"/>
                  <a:pt x="10884474" y="10744484"/>
                  <a:pt x="10873052" y="10741739"/>
                </a:cubicBezTo>
                <a:cubicBezTo>
                  <a:pt x="10849991" y="10736152"/>
                  <a:pt x="10839757" y="10731322"/>
                  <a:pt x="10830306" y="10721654"/>
                </a:cubicBezTo>
                <a:cubicBezTo>
                  <a:pt x="10821424" y="10712561"/>
                  <a:pt x="10817892" y="10706851"/>
                  <a:pt x="10787986" y="10653118"/>
                </a:cubicBezTo>
                <a:cubicBezTo>
                  <a:pt x="10767764" y="10616673"/>
                  <a:pt x="10759879" y="10602033"/>
                  <a:pt x="10760170" y="10601379"/>
                </a:cubicBezTo>
                <a:cubicBezTo>
                  <a:pt x="10760309" y="10601019"/>
                  <a:pt x="10762836" y="10598906"/>
                  <a:pt x="10765765" y="10596791"/>
                </a:cubicBezTo>
                <a:cubicBezTo>
                  <a:pt x="10787832" y="10580510"/>
                  <a:pt x="10817438" y="10551782"/>
                  <a:pt x="10835816" y="10528876"/>
                </a:cubicBezTo>
                <a:cubicBezTo>
                  <a:pt x="10838305" y="10525762"/>
                  <a:pt x="10840481" y="10523171"/>
                  <a:pt x="10840611" y="10523149"/>
                </a:cubicBezTo>
                <a:cubicBezTo>
                  <a:pt x="10840742" y="10523127"/>
                  <a:pt x="10841947" y="10524667"/>
                  <a:pt x="10843218" y="10526599"/>
                </a:cubicBezTo>
                <a:cubicBezTo>
                  <a:pt x="10847636" y="10533165"/>
                  <a:pt x="10848839" y="10536655"/>
                  <a:pt x="10852146" y="10552415"/>
                </a:cubicBezTo>
                <a:cubicBezTo>
                  <a:pt x="10856244" y="10572005"/>
                  <a:pt x="10857836" y="10575024"/>
                  <a:pt x="10867108" y="10581296"/>
                </a:cubicBezTo>
                <a:cubicBezTo>
                  <a:pt x="10873792" y="10585794"/>
                  <a:pt x="10879612" y="10587215"/>
                  <a:pt x="10887174" y="10586255"/>
                </a:cubicBezTo>
                <a:cubicBezTo>
                  <a:pt x="10894278" y="10585372"/>
                  <a:pt x="10899754" y="10583224"/>
                  <a:pt x="10906178" y="10578763"/>
                </a:cubicBezTo>
                <a:cubicBezTo>
                  <a:pt x="10929432" y="10562748"/>
                  <a:pt x="10944449" y="10531214"/>
                  <a:pt x="10937936" y="10512038"/>
                </a:cubicBezTo>
                <a:cubicBezTo>
                  <a:pt x="10935807" y="10505886"/>
                  <a:pt x="10932597" y="10501666"/>
                  <a:pt x="10926787" y="10497555"/>
                </a:cubicBezTo>
                <a:cubicBezTo>
                  <a:pt x="10921576" y="10493812"/>
                  <a:pt x="10916537" y="10491854"/>
                  <a:pt x="10911441" y="10491519"/>
                </a:cubicBezTo>
                <a:cubicBezTo>
                  <a:pt x="10909808" y="10491395"/>
                  <a:pt x="10902854" y="10491983"/>
                  <a:pt x="10895945" y="10492832"/>
                </a:cubicBezTo>
                <a:cubicBezTo>
                  <a:pt x="10889037" y="10493680"/>
                  <a:pt x="10881278" y="10494272"/>
                  <a:pt x="10878643" y="10494186"/>
                </a:cubicBezTo>
                <a:cubicBezTo>
                  <a:pt x="10873503" y="10493992"/>
                  <a:pt x="10864961" y="10492366"/>
                  <a:pt x="10864129" y="10491433"/>
                </a:cubicBezTo>
                <a:cubicBezTo>
                  <a:pt x="10863878" y="10491141"/>
                  <a:pt x="10865377" y="10488129"/>
                  <a:pt x="10867549" y="10484733"/>
                </a:cubicBezTo>
                <a:cubicBezTo>
                  <a:pt x="10885400" y="10456407"/>
                  <a:pt x="10899595" y="10425955"/>
                  <a:pt x="10911955" y="10389500"/>
                </a:cubicBezTo>
                <a:lnTo>
                  <a:pt x="10913705" y="10384429"/>
                </a:lnTo>
                <a:lnTo>
                  <a:pt x="10941018" y="10388952"/>
                </a:lnTo>
                <a:cubicBezTo>
                  <a:pt x="10987571" y="10396760"/>
                  <a:pt x="11022240" y="10403044"/>
                  <a:pt x="11032681" y="10405555"/>
                </a:cubicBezTo>
                <a:cubicBezTo>
                  <a:pt x="11046696" y="10408930"/>
                  <a:pt x="11057062" y="10414140"/>
                  <a:pt x="11065012" y="10421714"/>
                </a:cubicBezTo>
                <a:cubicBezTo>
                  <a:pt x="11070491" y="10427023"/>
                  <a:pt x="11074829" y="10432730"/>
                  <a:pt x="11082976" y="10445376"/>
                </a:cubicBezTo>
                <a:cubicBezTo>
                  <a:pt x="11094623" y="10463537"/>
                  <a:pt x="11103109" y="10469540"/>
                  <a:pt x="11119118" y="10470827"/>
                </a:cubicBezTo>
                <a:cubicBezTo>
                  <a:pt x="11135529" y="10472112"/>
                  <a:pt x="11150975" y="10462274"/>
                  <a:pt x="11161947" y="10443595"/>
                </a:cubicBezTo>
                <a:cubicBezTo>
                  <a:pt x="11171710" y="10426870"/>
                  <a:pt x="11177074" y="10407606"/>
                  <a:pt x="11177171" y="10388977"/>
                </a:cubicBezTo>
                <a:cubicBezTo>
                  <a:pt x="11177157" y="10381051"/>
                  <a:pt x="11174650" y="10366430"/>
                  <a:pt x="11172238" y="10360595"/>
                </a:cubicBezTo>
                <a:cubicBezTo>
                  <a:pt x="11166403" y="10346544"/>
                  <a:pt x="11154613" y="10337345"/>
                  <a:pt x="11140126" y="10335528"/>
                </a:cubicBezTo>
                <a:cubicBezTo>
                  <a:pt x="11128526" y="10334090"/>
                  <a:pt x="11121373" y="10336258"/>
                  <a:pt x="11103938" y="10346638"/>
                </a:cubicBezTo>
                <a:cubicBezTo>
                  <a:pt x="11088089" y="10356075"/>
                  <a:pt x="11084341" y="10357725"/>
                  <a:pt x="11074107" y="10359950"/>
                </a:cubicBezTo>
                <a:cubicBezTo>
                  <a:pt x="11060437" y="10362899"/>
                  <a:pt x="11051986" y="10362198"/>
                  <a:pt x="11030524" y="10356538"/>
                </a:cubicBezTo>
                <a:cubicBezTo>
                  <a:pt x="11015036" y="10352407"/>
                  <a:pt x="10928245" y="10327779"/>
                  <a:pt x="10927208" y="10327218"/>
                </a:cubicBezTo>
                <a:cubicBezTo>
                  <a:pt x="10927056" y="10327110"/>
                  <a:pt x="10927556" y="10322589"/>
                  <a:pt x="10928315" y="10317218"/>
                </a:cubicBezTo>
                <a:cubicBezTo>
                  <a:pt x="10932845" y="10284861"/>
                  <a:pt x="10933326" y="10245740"/>
                  <a:pt x="10929518" y="10213738"/>
                </a:cubicBezTo>
                <a:cubicBezTo>
                  <a:pt x="10928339" y="10203727"/>
                  <a:pt x="10927776" y="10204361"/>
                  <a:pt x="10935733" y="10206491"/>
                </a:cubicBezTo>
                <a:cubicBezTo>
                  <a:pt x="10942283" y="10208257"/>
                  <a:pt x="10945819" y="10210069"/>
                  <a:pt x="10956980" y="10217563"/>
                </a:cubicBezTo>
                <a:cubicBezTo>
                  <a:pt x="10962516" y="10221250"/>
                  <a:pt x="10968794" y="10224944"/>
                  <a:pt x="10970887" y="10225794"/>
                </a:cubicBezTo>
                <a:cubicBezTo>
                  <a:pt x="10983549" y="10230678"/>
                  <a:pt x="10997419" y="10226150"/>
                  <a:pt x="11005485" y="10214420"/>
                </a:cubicBezTo>
                <a:cubicBezTo>
                  <a:pt x="11018299" y="10195895"/>
                  <a:pt x="11015216" y="10158326"/>
                  <a:pt x="10999148" y="10137496"/>
                </a:cubicBezTo>
                <a:cubicBezTo>
                  <a:pt x="10995172" y="10132332"/>
                  <a:pt x="10987516" y="10126858"/>
                  <a:pt x="10982207" y="10125283"/>
                </a:cubicBezTo>
                <a:cubicBezTo>
                  <a:pt x="10976767" y="10123729"/>
                  <a:pt x="10970334" y="10123824"/>
                  <a:pt x="10964605" y="10125680"/>
                </a:cubicBezTo>
                <a:cubicBezTo>
                  <a:pt x="10956714" y="10128243"/>
                  <a:pt x="10952997" y="10131635"/>
                  <a:pt x="10942243" y="10146111"/>
                </a:cubicBezTo>
                <a:cubicBezTo>
                  <a:pt x="10938857" y="10150656"/>
                  <a:pt x="10934809" y="10155650"/>
                  <a:pt x="10933313" y="10157116"/>
                </a:cubicBezTo>
                <a:cubicBezTo>
                  <a:pt x="10930604" y="10159731"/>
                  <a:pt x="10923433" y="10164925"/>
                  <a:pt x="10922193" y="10165137"/>
                </a:cubicBezTo>
                <a:cubicBezTo>
                  <a:pt x="10921475" y="10165260"/>
                  <a:pt x="10920867" y="10163281"/>
                  <a:pt x="10917708" y="10151124"/>
                </a:cubicBezTo>
                <a:cubicBezTo>
                  <a:pt x="10913472" y="10134649"/>
                  <a:pt x="10906584" y="10114463"/>
                  <a:pt x="10899383" y="10097153"/>
                </a:cubicBezTo>
                <a:cubicBezTo>
                  <a:pt x="10895717" y="10088307"/>
                  <a:pt x="10887459" y="10070708"/>
                  <a:pt x="10884725" y="10065734"/>
                </a:cubicBezTo>
                <a:lnTo>
                  <a:pt x="10883364" y="10063279"/>
                </a:lnTo>
                <a:lnTo>
                  <a:pt x="10891805" y="10057263"/>
                </a:lnTo>
                <a:cubicBezTo>
                  <a:pt x="10907656" y="10045877"/>
                  <a:pt x="10939188" y="10023673"/>
                  <a:pt x="10953294" y="10013863"/>
                </a:cubicBezTo>
                <a:cubicBezTo>
                  <a:pt x="10979955" y="9995383"/>
                  <a:pt x="10989519" y="9989645"/>
                  <a:pt x="10998096" y="9987166"/>
                </a:cubicBezTo>
                <a:cubicBezTo>
                  <a:pt x="11000216" y="9986601"/>
                  <a:pt x="11002967" y="9985793"/>
                  <a:pt x="11004174" y="9985385"/>
                </a:cubicBezTo>
                <a:cubicBezTo>
                  <a:pt x="11007619" y="9984324"/>
                  <a:pt x="11018961" y="9983857"/>
                  <a:pt x="11025060" y="9984559"/>
                </a:cubicBezTo>
                <a:cubicBezTo>
                  <a:pt x="11028142" y="9984903"/>
                  <a:pt x="11035846" y="9986338"/>
                  <a:pt x="11042188" y="9987669"/>
                </a:cubicBezTo>
                <a:cubicBezTo>
                  <a:pt x="11048541" y="9989066"/>
                  <a:pt x="11055960" y="9990414"/>
                  <a:pt x="11058748" y="9990608"/>
                </a:cubicBezTo>
                <a:cubicBezTo>
                  <a:pt x="11072721" y="9991774"/>
                  <a:pt x="11085005" y="9985837"/>
                  <a:pt x="11093625" y="9973810"/>
                </a:cubicBezTo>
                <a:cubicBezTo>
                  <a:pt x="11100786" y="9963848"/>
                  <a:pt x="11102866" y="9952472"/>
                  <a:pt x="11100336" y="9937719"/>
                </a:cubicBezTo>
                <a:cubicBezTo>
                  <a:pt x="11095759" y="9911023"/>
                  <a:pt x="11078729" y="9884580"/>
                  <a:pt x="11057087" y="9870418"/>
                </a:cubicBezTo>
                <a:cubicBezTo>
                  <a:pt x="11044769" y="9862451"/>
                  <a:pt x="11033305" y="9859847"/>
                  <a:pt x="11022029" y="9862654"/>
                </a:cubicBezTo>
                <a:cubicBezTo>
                  <a:pt x="11012689" y="9864995"/>
                  <a:pt x="11003304" y="9871778"/>
                  <a:pt x="10998052" y="9879935"/>
                </a:cubicBezTo>
                <a:cubicBezTo>
                  <a:pt x="10994291" y="9885821"/>
                  <a:pt x="10992774" y="9889911"/>
                  <a:pt x="10988830" y="9905302"/>
                </a:cubicBezTo>
                <a:cubicBezTo>
                  <a:pt x="10984447" y="9922448"/>
                  <a:pt x="10982165" y="9927946"/>
                  <a:pt x="10975773" y="9936904"/>
                </a:cubicBezTo>
                <a:cubicBezTo>
                  <a:pt x="10967327" y="9948767"/>
                  <a:pt x="10961945" y="9952646"/>
                  <a:pt x="10927320" y="9972088"/>
                </a:cubicBezTo>
                <a:cubicBezTo>
                  <a:pt x="10900665" y="9987074"/>
                  <a:pt x="10853768" y="10012921"/>
                  <a:pt x="10853050" y="10013044"/>
                </a:cubicBezTo>
                <a:cubicBezTo>
                  <a:pt x="10852724" y="10013100"/>
                  <a:pt x="10850984" y="10011181"/>
                  <a:pt x="10849243" y="10008859"/>
                </a:cubicBezTo>
                <a:cubicBezTo>
                  <a:pt x="10831122" y="9984282"/>
                  <a:pt x="10806724" y="9958364"/>
                  <a:pt x="10783412" y="9938776"/>
                </a:cubicBezTo>
                <a:cubicBezTo>
                  <a:pt x="10778767" y="9934802"/>
                  <a:pt x="10774056" y="9930839"/>
                  <a:pt x="10773028" y="9929940"/>
                </a:cubicBezTo>
                <a:lnTo>
                  <a:pt x="10771138" y="9928316"/>
                </a:lnTo>
                <a:lnTo>
                  <a:pt x="10773970" y="9926419"/>
                </a:lnTo>
                <a:cubicBezTo>
                  <a:pt x="10778984" y="9923141"/>
                  <a:pt x="10784701" y="9921220"/>
                  <a:pt x="10797568" y="9918678"/>
                </a:cubicBezTo>
                <a:cubicBezTo>
                  <a:pt x="10811740" y="9915912"/>
                  <a:pt x="10816250" y="9914399"/>
                  <a:pt x="10820427" y="9911331"/>
                </a:cubicBezTo>
                <a:cubicBezTo>
                  <a:pt x="10826860" y="9906533"/>
                  <a:pt x="10832038" y="9896373"/>
                  <a:pt x="10832271" y="9887933"/>
                </a:cubicBezTo>
                <a:cubicBezTo>
                  <a:pt x="10832969" y="9867320"/>
                  <a:pt x="10808308" y="9841043"/>
                  <a:pt x="10780980" y="9833298"/>
                </a:cubicBezTo>
                <a:cubicBezTo>
                  <a:pt x="10772358" y="9830813"/>
                  <a:pt x="10768002" y="9830484"/>
                  <a:pt x="10761160" y="9831725"/>
                </a:cubicBezTo>
                <a:cubicBezTo>
                  <a:pt x="10752165" y="9833334"/>
                  <a:pt x="10744876" y="9839018"/>
                  <a:pt x="10740334" y="9847793"/>
                </a:cubicBezTo>
                <a:cubicBezTo>
                  <a:pt x="10736914" y="9854494"/>
                  <a:pt x="10736609" y="9858981"/>
                  <a:pt x="10738487" y="9874248"/>
                </a:cubicBezTo>
                <a:cubicBezTo>
                  <a:pt x="10739370" y="9881353"/>
                  <a:pt x="10740049" y="9889233"/>
                  <a:pt x="10739952" y="9891802"/>
                </a:cubicBezTo>
                <a:cubicBezTo>
                  <a:pt x="10739756" y="9896539"/>
                  <a:pt x="10738541" y="9904341"/>
                  <a:pt x="10737889" y="9904452"/>
                </a:cubicBezTo>
                <a:cubicBezTo>
                  <a:pt x="10737693" y="9904486"/>
                  <a:pt x="10733959" y="9902304"/>
                  <a:pt x="10729603" y="9899624"/>
                </a:cubicBezTo>
                <a:cubicBezTo>
                  <a:pt x="10702135" y="9882832"/>
                  <a:pt x="10674445" y="9869841"/>
                  <a:pt x="10643402" y="9859239"/>
                </a:cubicBezTo>
                <a:cubicBezTo>
                  <a:pt x="10635334" y="9856457"/>
                  <a:pt x="10633217" y="9855476"/>
                  <a:pt x="10633398" y="9854571"/>
                </a:cubicBezTo>
                <a:cubicBezTo>
                  <a:pt x="10633559" y="9853939"/>
                  <a:pt x="10635253" y="9843839"/>
                  <a:pt x="10637255" y="9832006"/>
                </a:cubicBezTo>
                <a:cubicBezTo>
                  <a:pt x="10647497" y="9771053"/>
                  <a:pt x="10653544" y="9739713"/>
                  <a:pt x="10656824" y="9731020"/>
                </a:cubicBezTo>
                <a:cubicBezTo>
                  <a:pt x="10660931" y="9720103"/>
                  <a:pt x="10667354" y="9710938"/>
                  <a:pt x="10675704" y="9703997"/>
                </a:cubicBezTo>
                <a:cubicBezTo>
                  <a:pt x="10678122" y="9702037"/>
                  <a:pt x="10684785" y="9697400"/>
                  <a:pt x="10690396" y="9693683"/>
                </a:cubicBezTo>
                <a:cubicBezTo>
                  <a:pt x="10704060" y="9684823"/>
                  <a:pt x="10707704" y="9681779"/>
                  <a:pt x="10712095" y="9675651"/>
                </a:cubicBezTo>
                <a:cubicBezTo>
                  <a:pt x="10717934" y="9667393"/>
                  <a:pt x="10720140" y="9657138"/>
                  <a:pt x="10718305" y="9646433"/>
                </a:cubicBezTo>
                <a:cubicBezTo>
                  <a:pt x="10716727" y="9637229"/>
                  <a:pt x="10712413" y="9629704"/>
                  <a:pt x="10704463" y="9622131"/>
                </a:cubicBezTo>
                <a:cubicBezTo>
                  <a:pt x="10693179" y="9611568"/>
                  <a:pt x="10671796" y="9601661"/>
                  <a:pt x="10654279" y="9599021"/>
                </a:cubicBezTo>
                <a:cubicBezTo>
                  <a:pt x="10641587" y="9597098"/>
                  <a:pt x="10637080" y="9597065"/>
                  <a:pt x="10624755" y="9598842"/>
                </a:cubicBezTo>
                <a:cubicBezTo>
                  <a:pt x="10614517" y="9600261"/>
                  <a:pt x="10612712" y="9600705"/>
                  <a:pt x="10607965" y="9602796"/>
                </a:cubicBezTo>
                <a:cubicBezTo>
                  <a:pt x="10599904" y="9606328"/>
                  <a:pt x="10595533" y="9609832"/>
                  <a:pt x="10590829" y="9616485"/>
                </a:cubicBezTo>
                <a:cubicBezTo>
                  <a:pt x="10587585" y="9621073"/>
                  <a:pt x="10586333" y="9623572"/>
                  <a:pt x="10584994" y="9628303"/>
                </a:cubicBezTo>
                <a:cubicBezTo>
                  <a:pt x="10582735" y="9636283"/>
                  <a:pt x="10582634" y="9640399"/>
                  <a:pt x="10584447" y="9648622"/>
                </a:cubicBezTo>
                <a:cubicBezTo>
                  <a:pt x="10586081" y="9655800"/>
                  <a:pt x="10587455" y="9658722"/>
                  <a:pt x="10597156" y="9674932"/>
                </a:cubicBezTo>
                <a:cubicBezTo>
                  <a:pt x="10607798" y="9692727"/>
                  <a:pt x="10611146" y="9705592"/>
                  <a:pt x="10609231" y="9722248"/>
                </a:cubicBezTo>
                <a:cubicBezTo>
                  <a:pt x="10608209" y="9731561"/>
                  <a:pt x="10604069" y="9747389"/>
                  <a:pt x="10588612" y="9801038"/>
                </a:cubicBezTo>
                <a:cubicBezTo>
                  <a:pt x="10584937" y="9813696"/>
                  <a:pt x="10580770" y="9828185"/>
                  <a:pt x="10579303" y="9833341"/>
                </a:cubicBezTo>
                <a:lnTo>
                  <a:pt x="10576668" y="9842662"/>
                </a:lnTo>
                <a:lnTo>
                  <a:pt x="10570590" y="9841689"/>
                </a:lnTo>
                <a:cubicBezTo>
                  <a:pt x="10539780" y="9836758"/>
                  <a:pt x="10502001" y="9835845"/>
                  <a:pt x="10467377" y="9839228"/>
                </a:cubicBezTo>
                <a:lnTo>
                  <a:pt x="10456071" y="9840293"/>
                </a:lnTo>
                <a:lnTo>
                  <a:pt x="10457011" y="9836370"/>
                </a:lnTo>
                <a:cubicBezTo>
                  <a:pt x="10458806" y="9829208"/>
                  <a:pt x="10460952" y="9824876"/>
                  <a:pt x="10467633" y="9814861"/>
                </a:cubicBezTo>
                <a:cubicBezTo>
                  <a:pt x="10477761" y="9799484"/>
                  <a:pt x="10479598" y="9794130"/>
                  <a:pt x="10477975" y="9784665"/>
                </a:cubicBezTo>
                <a:cubicBezTo>
                  <a:pt x="10476464" y="9775853"/>
                  <a:pt x="10472123" y="9769341"/>
                  <a:pt x="10464250" y="9764173"/>
                </a:cubicBezTo>
                <a:cubicBezTo>
                  <a:pt x="10453505" y="9757146"/>
                  <a:pt x="10438145" y="9754942"/>
                  <a:pt x="10420643" y="9757876"/>
                </a:cubicBezTo>
                <a:cubicBezTo>
                  <a:pt x="10403533" y="9760742"/>
                  <a:pt x="10389773" y="9767872"/>
                  <a:pt x="10382014" y="9777870"/>
                </a:cubicBezTo>
                <a:cubicBezTo>
                  <a:pt x="10375977" y="9785759"/>
                  <a:pt x="10374250" y="9793715"/>
                  <a:pt x="10376593" y="9803459"/>
                </a:cubicBezTo>
                <a:cubicBezTo>
                  <a:pt x="10378671" y="9812443"/>
                  <a:pt x="10382295" y="9816726"/>
                  <a:pt x="10397021" y="9827775"/>
                </a:cubicBezTo>
                <a:cubicBezTo>
                  <a:pt x="10401576" y="9831226"/>
                  <a:pt x="10406921" y="9835753"/>
                  <a:pt x="10408901" y="9837899"/>
                </a:cubicBezTo>
                <a:cubicBezTo>
                  <a:pt x="10412304" y="9841683"/>
                  <a:pt x="10415768" y="9846599"/>
                  <a:pt x="10415389" y="9847134"/>
                </a:cubicBezTo>
                <a:cubicBezTo>
                  <a:pt x="10415281" y="9847287"/>
                  <a:pt x="10410856" y="9848516"/>
                  <a:pt x="10405517" y="9849902"/>
                </a:cubicBezTo>
                <a:cubicBezTo>
                  <a:pt x="10374017" y="9857789"/>
                  <a:pt x="10342144" y="9869772"/>
                  <a:pt x="10314767" y="9884074"/>
                </a:cubicBezTo>
                <a:cubicBezTo>
                  <a:pt x="10311064" y="9885986"/>
                  <a:pt x="10307957" y="9887459"/>
                  <a:pt x="10307870" y="9887340"/>
                </a:cubicBezTo>
                <a:cubicBezTo>
                  <a:pt x="10307411" y="9887015"/>
                  <a:pt x="10277438" y="9844650"/>
                  <a:pt x="10266380" y="9828740"/>
                </a:cubicBezTo>
                <a:cubicBezTo>
                  <a:pt x="10239058" y="9789682"/>
                  <a:pt x="10235072" y="9782504"/>
                  <a:pt x="10232633" y="9768275"/>
                </a:cubicBezTo>
                <a:cubicBezTo>
                  <a:pt x="10230864" y="9757962"/>
                  <a:pt x="10231429" y="9750675"/>
                  <a:pt x="10235607" y="9731548"/>
                </a:cubicBezTo>
                <a:cubicBezTo>
                  <a:pt x="10238644" y="9717522"/>
                  <a:pt x="10238908" y="9713579"/>
                  <a:pt x="10237610" y="9706008"/>
                </a:cubicBezTo>
                <a:cubicBezTo>
                  <a:pt x="10236737" y="9700916"/>
                  <a:pt x="10236075" y="9699014"/>
                  <a:pt x="10233880" y="9695225"/>
                </a:cubicBezTo>
                <a:cubicBezTo>
                  <a:pt x="10222137" y="9674930"/>
                  <a:pt x="10200172" y="9668685"/>
                  <a:pt x="10172455" y="9677872"/>
                </a:cubicBezTo>
                <a:cubicBezTo>
                  <a:pt x="10149630" y="9685414"/>
                  <a:pt x="10130416" y="9699526"/>
                  <a:pt x="10118395" y="9717579"/>
                </a:cubicBezTo>
                <a:cubicBezTo>
                  <a:pt x="10113639" y="9724711"/>
                  <a:pt x="10111355" y="9729806"/>
                  <a:pt x="10109884" y="9736508"/>
                </a:cubicBezTo>
                <a:cubicBezTo>
                  <a:pt x="10105686" y="9755908"/>
                  <a:pt x="10118232" y="9775795"/>
                  <a:pt x="10138620" y="9782244"/>
                </a:cubicBezTo>
                <a:cubicBezTo>
                  <a:pt x="10142163" y="9783316"/>
                  <a:pt x="10149434" y="9785362"/>
                  <a:pt x="10154840" y="9786720"/>
                </a:cubicBezTo>
                <a:cubicBezTo>
                  <a:pt x="10167755" y="9789948"/>
                  <a:pt x="10174811" y="9792703"/>
                  <a:pt x="10181625" y="9797178"/>
                </a:cubicBezTo>
                <a:cubicBezTo>
                  <a:pt x="10195777" y="9806443"/>
                  <a:pt x="10200883" y="9813496"/>
                  <a:pt x="10226673" y="9860073"/>
                </a:cubicBezTo>
                <a:cubicBezTo>
                  <a:pt x="10228528" y="9863451"/>
                  <a:pt x="10232897" y="9871302"/>
                  <a:pt x="10236388" y="9877557"/>
                </a:cubicBezTo>
                <a:cubicBezTo>
                  <a:pt x="10239880" y="9883812"/>
                  <a:pt x="10246325" y="9895541"/>
                  <a:pt x="10250804" y="9903642"/>
                </a:cubicBezTo>
                <a:lnTo>
                  <a:pt x="10258918" y="9918444"/>
                </a:lnTo>
                <a:lnTo>
                  <a:pt x="10253971" y="9922115"/>
                </a:lnTo>
                <a:cubicBezTo>
                  <a:pt x="10229683" y="9940322"/>
                  <a:pt x="10202837" y="9965956"/>
                  <a:pt x="10183602" y="9989345"/>
                </a:cubicBezTo>
                <a:cubicBezTo>
                  <a:pt x="10178092" y="9996001"/>
                  <a:pt x="10177453" y="9996581"/>
                  <a:pt x="10176490" y="9995671"/>
                </a:cubicBezTo>
                <a:cubicBezTo>
                  <a:pt x="10174085" y="9993395"/>
                  <a:pt x="10171621" y="9985688"/>
                  <a:pt x="10168648" y="9971482"/>
                </a:cubicBezTo>
                <a:cubicBezTo>
                  <a:pt x="10167033" y="9963629"/>
                  <a:pt x="10165136" y="9956093"/>
                  <a:pt x="10164498" y="9954724"/>
                </a:cubicBezTo>
                <a:cubicBezTo>
                  <a:pt x="10162158" y="9950086"/>
                  <a:pt x="10158820" y="9946291"/>
                  <a:pt x="10154255" y="9943176"/>
                </a:cubicBezTo>
                <a:cubicBezTo>
                  <a:pt x="10141936" y="9934807"/>
                  <a:pt x="10127909" y="9936069"/>
                  <a:pt x="10113112" y="9946938"/>
                </a:cubicBezTo>
                <a:cubicBezTo>
                  <a:pt x="10090719" y="9963275"/>
                  <a:pt x="10076666" y="9993771"/>
                  <a:pt x="10082979" y="10012174"/>
                </a:cubicBezTo>
                <a:cubicBezTo>
                  <a:pt x="10086678" y="10023165"/>
                  <a:pt x="10097561" y="10031781"/>
                  <a:pt x="10109017" y="10032773"/>
                </a:cubicBezTo>
                <a:cubicBezTo>
                  <a:pt x="10111468" y="10032957"/>
                  <a:pt x="10118313" y="10032523"/>
                  <a:pt x="10125940" y="10031551"/>
                </a:cubicBezTo>
                <a:cubicBezTo>
                  <a:pt x="10137854" y="10030113"/>
                  <a:pt x="10144536" y="10029908"/>
                  <a:pt x="10149690" y="10030973"/>
                </a:cubicBezTo>
                <a:cubicBezTo>
                  <a:pt x="10150867" y="10031174"/>
                  <a:pt x="10151925" y="10031463"/>
                  <a:pt x="10152001" y="10031517"/>
                </a:cubicBezTo>
                <a:cubicBezTo>
                  <a:pt x="10152143" y="10031560"/>
                  <a:pt x="10149206" y="10036767"/>
                  <a:pt x="10145436" y="10042990"/>
                </a:cubicBezTo>
                <a:cubicBezTo>
                  <a:pt x="10129071" y="10070187"/>
                  <a:pt x="10115354" y="10100289"/>
                  <a:pt x="10105168" y="10131399"/>
                </a:cubicBezTo>
                <a:cubicBezTo>
                  <a:pt x="10103537" y="10136382"/>
                  <a:pt x="10102087" y="10140460"/>
                  <a:pt x="10101956" y="10140483"/>
                </a:cubicBezTo>
                <a:cubicBezTo>
                  <a:pt x="10101042" y="10140639"/>
                  <a:pt x="10028351" y="10128108"/>
                  <a:pt x="10009043" y="10124430"/>
                </a:cubicBezTo>
                <a:cubicBezTo>
                  <a:pt x="9979330" y="10118841"/>
                  <a:pt x="9969930" y="10115346"/>
                  <a:pt x="9959327" y="10106011"/>
                </a:cubicBezTo>
                <a:cubicBezTo>
                  <a:pt x="9953227" y="10100606"/>
                  <a:pt x="9949646" y="10096181"/>
                  <a:pt x="9941160" y="10083122"/>
                </a:cubicBezTo>
                <a:cubicBezTo>
                  <a:pt x="9937322" y="10077196"/>
                  <a:pt x="9932872" y="10070836"/>
                  <a:pt x="9931350" y="10069014"/>
                </a:cubicBezTo>
                <a:cubicBezTo>
                  <a:pt x="9927475" y="10064438"/>
                  <a:pt x="9919481" y="10058955"/>
                  <a:pt x="9914215" y="10057237"/>
                </a:cubicBezTo>
                <a:cubicBezTo>
                  <a:pt x="9905177" y="10054285"/>
                  <a:pt x="9893628" y="10054719"/>
                  <a:pt x="9885644" y="10058306"/>
                </a:cubicBezTo>
                <a:cubicBezTo>
                  <a:pt x="9865046" y="10067482"/>
                  <a:pt x="9848454" y="10097271"/>
                  <a:pt x="9845722" y="10129924"/>
                </a:cubicBezTo>
                <a:cubicBezTo>
                  <a:pt x="9845144" y="10136742"/>
                  <a:pt x="9845254" y="10139344"/>
                  <a:pt x="9846650" y="10149049"/>
                </a:cubicBezTo>
                <a:cubicBezTo>
                  <a:pt x="9848508" y="10162236"/>
                  <a:pt x="9850274" y="10167443"/>
                  <a:pt x="9855348" y="10174703"/>
                </a:cubicBezTo>
                <a:cubicBezTo>
                  <a:pt x="9861463" y="10183331"/>
                  <a:pt x="9873196" y="10189852"/>
                  <a:pt x="9884523" y="10190867"/>
                </a:cubicBezTo>
                <a:cubicBezTo>
                  <a:pt x="9889914" y="10191353"/>
                  <a:pt x="9899159" y="10189634"/>
                  <a:pt x="9904841" y="10187114"/>
                </a:cubicBezTo>
                <a:cubicBezTo>
                  <a:pt x="9907458" y="10185926"/>
                  <a:pt x="9913778" y="10182424"/>
                  <a:pt x="9919021" y="10179307"/>
                </a:cubicBezTo>
                <a:cubicBezTo>
                  <a:pt x="9938745" y="10167392"/>
                  <a:pt x="9948996" y="10164089"/>
                  <a:pt x="9964184" y="10164509"/>
                </a:cubicBezTo>
                <a:cubicBezTo>
                  <a:pt x="9975529" y="10164848"/>
                  <a:pt x="9985774" y="10167392"/>
                  <a:pt x="10047462" y="10185102"/>
                </a:cubicBezTo>
                <a:cubicBezTo>
                  <a:pt x="10060107" y="10188713"/>
                  <a:pt x="10074736" y="10192924"/>
                  <a:pt x="10080098" y="10194423"/>
                </a:cubicBezTo>
                <a:lnTo>
                  <a:pt x="10089702" y="10197144"/>
                </a:lnTo>
                <a:lnTo>
                  <a:pt x="10089089" y="10201012"/>
                </a:lnTo>
                <a:cubicBezTo>
                  <a:pt x="10084527" y="10228873"/>
                  <a:pt x="10083720" y="10268049"/>
                  <a:pt x="10087006" y="10302493"/>
                </a:cubicBezTo>
                <a:cubicBezTo>
                  <a:pt x="10087614" y="10309175"/>
                  <a:pt x="10087719" y="10312920"/>
                  <a:pt x="10087262" y="10312998"/>
                </a:cubicBezTo>
                <a:cubicBezTo>
                  <a:pt x="10084847" y="10313413"/>
                  <a:pt x="10074568" y="10308321"/>
                  <a:pt x="10065406" y="10302300"/>
                </a:cubicBezTo>
                <a:cubicBezTo>
                  <a:pt x="10049397" y="10291606"/>
                  <a:pt x="10044971" y="10290081"/>
                  <a:pt x="10035430" y="10291649"/>
                </a:cubicBezTo>
                <a:cubicBezTo>
                  <a:pt x="10025837" y="10293294"/>
                  <a:pt x="10020334" y="10296858"/>
                  <a:pt x="10014832" y="10305125"/>
                </a:cubicBezTo>
                <a:cubicBezTo>
                  <a:pt x="10011199" y="10310586"/>
                  <a:pt x="10009318" y="10315679"/>
                  <a:pt x="10008114" y="10323545"/>
                </a:cubicBezTo>
                <a:cubicBezTo>
                  <a:pt x="10003804" y="10351699"/>
                  <a:pt x="10016246" y="10383901"/>
                  <a:pt x="10034638" y="10392035"/>
                </a:cubicBezTo>
                <a:cubicBezTo>
                  <a:pt x="10040747" y="10394751"/>
                  <a:pt x="10044581" y="10395169"/>
                  <a:pt x="10051695" y="10393949"/>
                </a:cubicBezTo>
                <a:cubicBezTo>
                  <a:pt x="10062006" y="10392181"/>
                  <a:pt x="10066649" y="10388697"/>
                  <a:pt x="10076330" y="10375413"/>
                </a:cubicBezTo>
                <a:cubicBezTo>
                  <a:pt x="10083513" y="10365581"/>
                  <a:pt x="10087335" y="10361230"/>
                  <a:pt x="10091924" y="10357822"/>
                </a:cubicBezTo>
                <a:lnTo>
                  <a:pt x="10095385" y="10355281"/>
                </a:lnTo>
                <a:lnTo>
                  <a:pt x="10096304" y="10358684"/>
                </a:lnTo>
                <a:cubicBezTo>
                  <a:pt x="10096814" y="10360478"/>
                  <a:pt x="10098531" y="10366970"/>
                  <a:pt x="10100159" y="10372940"/>
                </a:cubicBezTo>
                <a:cubicBezTo>
                  <a:pt x="10107405" y="10399918"/>
                  <a:pt x="10119382" y="10430587"/>
                  <a:pt x="10132388" y="10455503"/>
                </a:cubicBezTo>
                <a:cubicBezTo>
                  <a:pt x="10134893" y="10460314"/>
                  <a:pt x="10137025" y="10464518"/>
                  <a:pt x="10137080" y="10464844"/>
                </a:cubicBezTo>
                <a:cubicBezTo>
                  <a:pt x="10137148" y="10465236"/>
                  <a:pt x="10133058" y="10468423"/>
                  <a:pt x="10128089" y="10471963"/>
                </a:cubicBezTo>
                <a:cubicBezTo>
                  <a:pt x="10041191" y="10533695"/>
                  <a:pt x="10037239" y="10536120"/>
                  <a:pt x="10019814" y="10539108"/>
                </a:cubicBezTo>
                <a:cubicBezTo>
                  <a:pt x="10008523" y="10541044"/>
                  <a:pt x="10003219" y="10540676"/>
                  <a:pt x="9985229" y="10536840"/>
                </a:cubicBezTo>
                <a:cubicBezTo>
                  <a:pt x="9962137" y="10531863"/>
                  <a:pt x="9954205" y="10532618"/>
                  <a:pt x="9942823" y="10540684"/>
                </a:cubicBezTo>
                <a:cubicBezTo>
                  <a:pt x="9932526" y="10548027"/>
                  <a:pt x="9926836" y="10557939"/>
                  <a:pt x="9925361" y="10570891"/>
                </a:cubicBezTo>
                <a:cubicBezTo>
                  <a:pt x="9924537" y="10578625"/>
                  <a:pt x="9927425" y="10595465"/>
                  <a:pt x="9931204" y="10604964"/>
                </a:cubicBezTo>
                <a:cubicBezTo>
                  <a:pt x="9942427" y="10632805"/>
                  <a:pt x="9964109" y="10655427"/>
                  <a:pt x="9984984" y="10661188"/>
                </a:cubicBezTo>
                <a:cubicBezTo>
                  <a:pt x="9991599" y="10662943"/>
                  <a:pt x="9996151" y="10663237"/>
                  <a:pt x="10002155" y="10662208"/>
                </a:cubicBezTo>
                <a:cubicBezTo>
                  <a:pt x="10013708" y="10660227"/>
                  <a:pt x="10025391" y="10651572"/>
                  <a:pt x="10030698" y="10640986"/>
                </a:cubicBezTo>
                <a:cubicBezTo>
                  <a:pt x="10033340" y="10635628"/>
                  <a:pt x="10034703" y="10631430"/>
                  <a:pt x="10038079" y="10617816"/>
                </a:cubicBezTo>
                <a:cubicBezTo>
                  <a:pt x="10041317" y="10604965"/>
                  <a:pt x="10043144" y="10599948"/>
                  <a:pt x="10046944" y="10593114"/>
                </a:cubicBezTo>
                <a:cubicBezTo>
                  <a:pt x="10052579" y="10582876"/>
                  <a:pt x="10061304" y="10574594"/>
                  <a:pt x="10075242" y="10566156"/>
                </a:cubicBezTo>
                <a:cubicBezTo>
                  <a:pt x="10084067" y="10560813"/>
                  <a:pt x="10100896" y="10551209"/>
                  <a:pt x="10113427" y="10544357"/>
                </a:cubicBezTo>
                <a:cubicBezTo>
                  <a:pt x="10119746" y="10540854"/>
                  <a:pt x="10132331" y="10533926"/>
                  <a:pt x="10157304" y="10520102"/>
                </a:cubicBezTo>
                <a:cubicBezTo>
                  <a:pt x="10163189" y="10516809"/>
                  <a:pt x="10168391" y="10514237"/>
                  <a:pt x="10168806" y="10514301"/>
                </a:cubicBezTo>
                <a:cubicBezTo>
                  <a:pt x="10169219" y="10514364"/>
                  <a:pt x="10171978" y="10517519"/>
                  <a:pt x="10174836" y="10521262"/>
                </a:cubicBezTo>
                <a:cubicBezTo>
                  <a:pt x="10192295" y="10543936"/>
                  <a:pt x="10216316" y="10568442"/>
                  <a:pt x="10240379" y="10588102"/>
                </a:cubicBezTo>
                <a:lnTo>
                  <a:pt x="10247176" y="10593655"/>
                </a:lnTo>
                <a:lnTo>
                  <a:pt x="10244637" y="10595300"/>
                </a:lnTo>
                <a:cubicBezTo>
                  <a:pt x="10238896" y="10599040"/>
                  <a:pt x="10235330" y="10600188"/>
                  <a:pt x="10220278" y="10603307"/>
                </a:cubicBezTo>
                <a:cubicBezTo>
                  <a:pt x="10200626" y="10607415"/>
                  <a:pt x="10196792" y="10609349"/>
                  <a:pt x="10191074" y="10617923"/>
                </a:cubicBezTo>
                <a:cubicBezTo>
                  <a:pt x="10182793" y="10630362"/>
                  <a:pt x="10183713" y="10643172"/>
                  <a:pt x="10194048" y="10657997"/>
                </a:cubicBezTo>
                <a:cubicBezTo>
                  <a:pt x="10199408" y="10665745"/>
                  <a:pt x="10205379" y="10671575"/>
                  <a:pt x="10213888" y="10677709"/>
                </a:cubicBezTo>
                <a:cubicBezTo>
                  <a:pt x="10228579" y="10688158"/>
                  <a:pt x="10243601" y="10692705"/>
                  <a:pt x="10256198" y="10690545"/>
                </a:cubicBezTo>
                <a:cubicBezTo>
                  <a:pt x="10264812" y="10689068"/>
                  <a:pt x="10270423" y="10685351"/>
                  <a:pt x="10275428" y="10677707"/>
                </a:cubicBezTo>
                <a:cubicBezTo>
                  <a:pt x="10280509" y="10670116"/>
                  <a:pt x="10281735" y="10662380"/>
                  <a:pt x="10279831" y="10650881"/>
                </a:cubicBezTo>
                <a:cubicBezTo>
                  <a:pt x="10278174" y="10641221"/>
                  <a:pt x="10277614" y="10630902"/>
                  <a:pt x="10278426" y="10625051"/>
                </a:cubicBezTo>
                <a:cubicBezTo>
                  <a:pt x="10279583" y="10616521"/>
                  <a:pt x="10279452" y="10616544"/>
                  <a:pt x="10286068" y="10620650"/>
                </a:cubicBezTo>
                <a:cubicBezTo>
                  <a:pt x="10314640" y="10638395"/>
                  <a:pt x="10349792" y="10654541"/>
                  <a:pt x="10379936" y="10663819"/>
                </a:cubicBezTo>
                <a:cubicBezTo>
                  <a:pt x="10385114" y="10665417"/>
                  <a:pt x="10389421" y="10667030"/>
                  <a:pt x="10389488" y="10667422"/>
                </a:cubicBezTo>
                <a:cubicBezTo>
                  <a:pt x="10389634" y="10668271"/>
                  <a:pt x="10384351" y="10700152"/>
                  <a:pt x="10379104" y="10730280"/>
                </a:cubicBezTo>
                <a:cubicBezTo>
                  <a:pt x="10368810" y="10789360"/>
                  <a:pt x="10366434" y="10798234"/>
                  <a:pt x="10357772" y="10810402"/>
                </a:cubicBezTo>
                <a:cubicBezTo>
                  <a:pt x="10351639" y="10818912"/>
                  <a:pt x="10346088" y="10823761"/>
                  <a:pt x="10331847" y="10832788"/>
                </a:cubicBezTo>
                <a:cubicBezTo>
                  <a:pt x="10319181" y="10840805"/>
                  <a:pt x="10315180" y="10844112"/>
                  <a:pt x="10310702" y="10850524"/>
                </a:cubicBezTo>
                <a:cubicBezTo>
                  <a:pt x="10304257" y="10859557"/>
                  <a:pt x="10302284" y="10868429"/>
                  <a:pt x="10304243" y="10879852"/>
                </a:cubicBezTo>
                <a:cubicBezTo>
                  <a:pt x="10306102" y="10891090"/>
                  <a:pt x="10312482" y="10900478"/>
                  <a:pt x="10324018" y="10908982"/>
                </a:cubicBezTo>
                <a:cubicBezTo>
                  <a:pt x="10341539" y="10921836"/>
                  <a:pt x="10365088" y="10929086"/>
                  <a:pt x="10388611" y="10928748"/>
                </a:cubicBezTo>
                <a:cubicBezTo>
                  <a:pt x="10389558" y="10928787"/>
                  <a:pt x="10394737" y="10928034"/>
                  <a:pt x="10400165" y="10927170"/>
                </a:cubicBezTo>
                <a:close/>
                <a:moveTo>
                  <a:pt x="16733248" y="12080094"/>
                </a:moveTo>
                <a:cubicBezTo>
                  <a:pt x="16848243" y="12061337"/>
                  <a:pt x="16906181" y="12029296"/>
                  <a:pt x="16959327" y="11955303"/>
                </a:cubicBezTo>
                <a:cubicBezTo>
                  <a:pt x="17005512" y="11891153"/>
                  <a:pt x="17022074" y="11819588"/>
                  <a:pt x="17008786" y="11742086"/>
                </a:cubicBezTo>
                <a:cubicBezTo>
                  <a:pt x="17000541" y="11694000"/>
                  <a:pt x="16983465" y="11656077"/>
                  <a:pt x="16927977" y="11562263"/>
                </a:cubicBezTo>
                <a:cubicBezTo>
                  <a:pt x="16873981" y="11471555"/>
                  <a:pt x="16858175" y="11438220"/>
                  <a:pt x="16840538" y="11380210"/>
                </a:cubicBezTo>
                <a:cubicBezTo>
                  <a:pt x="16818155" y="11305709"/>
                  <a:pt x="16817910" y="11220206"/>
                  <a:pt x="16840046" y="11125097"/>
                </a:cubicBezTo>
                <a:cubicBezTo>
                  <a:pt x="16853166" y="11067095"/>
                  <a:pt x="16905533" y="10876451"/>
                  <a:pt x="16970661" y="10650938"/>
                </a:cubicBezTo>
                <a:cubicBezTo>
                  <a:pt x="16997478" y="10557909"/>
                  <a:pt x="17030270" y="10443672"/>
                  <a:pt x="17043444" y="10397199"/>
                </a:cubicBezTo>
                <a:cubicBezTo>
                  <a:pt x="17057007" y="10350177"/>
                  <a:pt x="17070609" y="10311800"/>
                  <a:pt x="17073409" y="10311320"/>
                </a:cubicBezTo>
                <a:cubicBezTo>
                  <a:pt x="17076677" y="10310759"/>
                  <a:pt x="17101140" y="10313294"/>
                  <a:pt x="17127628" y="10316442"/>
                </a:cubicBezTo>
                <a:cubicBezTo>
                  <a:pt x="17354742" y="10346226"/>
                  <a:pt x="17626028" y="10347770"/>
                  <a:pt x="17849606" y="10320490"/>
                </a:cubicBezTo>
                <a:lnTo>
                  <a:pt x="17916453" y="10312392"/>
                </a:lnTo>
                <a:lnTo>
                  <a:pt x="17910067" y="10345206"/>
                </a:lnTo>
                <a:cubicBezTo>
                  <a:pt x="17901026" y="10393375"/>
                  <a:pt x="17880209" y="10437314"/>
                  <a:pt x="17833197" y="10507853"/>
                </a:cubicBezTo>
                <a:cubicBezTo>
                  <a:pt x="17810231" y="10542069"/>
                  <a:pt x="17784732" y="10583927"/>
                  <a:pt x="17776089" y="10600788"/>
                </a:cubicBezTo>
                <a:cubicBezTo>
                  <a:pt x="17740215" y="10671819"/>
                  <a:pt x="17750290" y="10761406"/>
                  <a:pt x="17801829" y="10826581"/>
                </a:cubicBezTo>
                <a:cubicBezTo>
                  <a:pt x="17842953" y="10878644"/>
                  <a:pt x="17929795" y="10917101"/>
                  <a:pt x="18023346" y="10924611"/>
                </a:cubicBezTo>
                <a:cubicBezTo>
                  <a:pt x="18236696" y="10941376"/>
                  <a:pt x="18439689" y="10841690"/>
                  <a:pt x="18482242" y="10700305"/>
                </a:cubicBezTo>
                <a:cubicBezTo>
                  <a:pt x="18493123" y="10662874"/>
                  <a:pt x="18493190" y="10660460"/>
                  <a:pt x="18484624" y="10610505"/>
                </a:cubicBezTo>
                <a:cubicBezTo>
                  <a:pt x="18470616" y="10528803"/>
                  <a:pt x="18452434" y="10504045"/>
                  <a:pt x="18344916" y="10423478"/>
                </a:cubicBezTo>
                <a:cubicBezTo>
                  <a:pt x="18308584" y="10396545"/>
                  <a:pt x="18271063" y="10365492"/>
                  <a:pt x="18261206" y="10355648"/>
                </a:cubicBezTo>
                <a:cubicBezTo>
                  <a:pt x="18240866" y="10335106"/>
                  <a:pt x="18199329" y="10277827"/>
                  <a:pt x="18197808" y="10268957"/>
                </a:cubicBezTo>
                <a:cubicBezTo>
                  <a:pt x="18196528" y="10261487"/>
                  <a:pt x="18204223" y="10258725"/>
                  <a:pt x="18283859" y="10238343"/>
                </a:cubicBezTo>
                <a:cubicBezTo>
                  <a:pt x="18473625" y="10190426"/>
                  <a:pt x="18692425" y="10107254"/>
                  <a:pt x="18881652" y="10011370"/>
                </a:cubicBezTo>
                <a:lnTo>
                  <a:pt x="18949700" y="9976633"/>
                </a:lnTo>
                <a:lnTo>
                  <a:pt x="18968988" y="10005046"/>
                </a:lnTo>
                <a:cubicBezTo>
                  <a:pt x="18979338" y="10020573"/>
                  <a:pt x="19035694" y="10099821"/>
                  <a:pt x="19093383" y="10181243"/>
                </a:cubicBezTo>
                <a:cubicBezTo>
                  <a:pt x="19389967" y="10596570"/>
                  <a:pt x="19471839" y="10720945"/>
                  <a:pt x="19498279" y="10796671"/>
                </a:cubicBezTo>
                <a:cubicBezTo>
                  <a:pt x="19534656" y="10899531"/>
                  <a:pt x="19535259" y="10961905"/>
                  <a:pt x="19502818" y="11117413"/>
                </a:cubicBezTo>
                <a:cubicBezTo>
                  <a:pt x="19492002" y="11169250"/>
                  <a:pt x="19481616" y="11229182"/>
                  <a:pt x="19480005" y="11250608"/>
                </a:cubicBezTo>
                <a:cubicBezTo>
                  <a:pt x="19469287" y="11389894"/>
                  <a:pt x="19570807" y="11519553"/>
                  <a:pt x="19711788" y="11545841"/>
                </a:cubicBezTo>
                <a:cubicBezTo>
                  <a:pt x="19866638" y="11574561"/>
                  <a:pt x="20091826" y="11492215"/>
                  <a:pt x="20239812" y="11351978"/>
                </a:cubicBezTo>
                <a:cubicBezTo>
                  <a:pt x="20388347" y="11212127"/>
                  <a:pt x="20436728" y="11068305"/>
                  <a:pt x="20379048" y="10939299"/>
                </a:cubicBezTo>
                <a:cubicBezTo>
                  <a:pt x="20358506" y="10892360"/>
                  <a:pt x="20330468" y="10857756"/>
                  <a:pt x="20288040" y="10826104"/>
                </a:cubicBezTo>
                <a:cubicBezTo>
                  <a:pt x="20244985" y="10793598"/>
                  <a:pt x="20197315" y="10773415"/>
                  <a:pt x="20115621" y="10753781"/>
                </a:cubicBezTo>
                <a:cubicBezTo>
                  <a:pt x="19950674" y="10713819"/>
                  <a:pt x="19877475" y="10679269"/>
                  <a:pt x="19809876" y="10610119"/>
                </a:cubicBezTo>
                <a:cubicBezTo>
                  <a:pt x="19746345" y="10545078"/>
                  <a:pt x="19721081" y="10504234"/>
                  <a:pt x="19507179" y="10119905"/>
                </a:cubicBezTo>
                <a:cubicBezTo>
                  <a:pt x="19362532" y="9859231"/>
                  <a:pt x="19306135" y="9754518"/>
                  <a:pt x="19308216" y="9749837"/>
                </a:cubicBezTo>
                <a:cubicBezTo>
                  <a:pt x="19309216" y="9747262"/>
                  <a:pt x="19327287" y="9732149"/>
                  <a:pt x="19348240" y="9717022"/>
                </a:cubicBezTo>
                <a:cubicBezTo>
                  <a:pt x="19506071" y="9600569"/>
                  <a:pt x="19717835" y="9395090"/>
                  <a:pt x="19849283" y="9231256"/>
                </a:cubicBezTo>
                <a:cubicBezTo>
                  <a:pt x="19867086" y="9208979"/>
                  <a:pt x="19882651" y="9190450"/>
                  <a:pt x="19883585" y="9190290"/>
                </a:cubicBezTo>
                <a:cubicBezTo>
                  <a:pt x="19884517" y="9190130"/>
                  <a:pt x="19893134" y="9201148"/>
                  <a:pt x="19902232" y="9214968"/>
                </a:cubicBezTo>
                <a:cubicBezTo>
                  <a:pt x="19933831" y="9261934"/>
                  <a:pt x="19942435" y="9286892"/>
                  <a:pt x="19966088" y="9399621"/>
                </a:cubicBezTo>
                <a:cubicBezTo>
                  <a:pt x="19995398" y="9539737"/>
                  <a:pt x="20006789" y="9561333"/>
                  <a:pt x="20073106" y="9606193"/>
                </a:cubicBezTo>
                <a:cubicBezTo>
                  <a:pt x="20120911" y="9638367"/>
                  <a:pt x="20162538" y="9648530"/>
                  <a:pt x="20216622" y="9641660"/>
                </a:cubicBezTo>
                <a:cubicBezTo>
                  <a:pt x="20267437" y="9635350"/>
                  <a:pt x="20306609" y="9619983"/>
                  <a:pt x="20352555" y="9588075"/>
                </a:cubicBezTo>
                <a:cubicBezTo>
                  <a:pt x="20518882" y="9473529"/>
                  <a:pt x="20626292" y="9247975"/>
                  <a:pt x="20579710" y="9110821"/>
                </a:cubicBezTo>
                <a:cubicBezTo>
                  <a:pt x="20564476" y="9066815"/>
                  <a:pt x="20541520" y="9036629"/>
                  <a:pt x="20499958" y="9007230"/>
                </a:cubicBezTo>
                <a:cubicBezTo>
                  <a:pt x="20462692" y="8980459"/>
                  <a:pt x="20426653" y="8966453"/>
                  <a:pt x="20390201" y="8964051"/>
                </a:cubicBezTo>
                <a:cubicBezTo>
                  <a:pt x="20378517" y="8963171"/>
                  <a:pt x="20328783" y="8967374"/>
                  <a:pt x="20279366" y="8973444"/>
                </a:cubicBezTo>
                <a:cubicBezTo>
                  <a:pt x="20229951" y="8979514"/>
                  <a:pt x="20174452" y="8983743"/>
                  <a:pt x="20155606" y="8983129"/>
                </a:cubicBezTo>
                <a:cubicBezTo>
                  <a:pt x="20118848" y="8981741"/>
                  <a:pt x="20057749" y="8970111"/>
                  <a:pt x="20051798" y="8963442"/>
                </a:cubicBezTo>
                <a:cubicBezTo>
                  <a:pt x="20049999" y="8961348"/>
                  <a:pt x="20060720" y="8939804"/>
                  <a:pt x="20076259" y="8915514"/>
                </a:cubicBezTo>
                <a:cubicBezTo>
                  <a:pt x="20203942" y="8712916"/>
                  <a:pt x="20305468" y="8495099"/>
                  <a:pt x="20393871" y="8234355"/>
                </a:cubicBezTo>
                <a:lnTo>
                  <a:pt x="20406393" y="8198086"/>
                </a:lnTo>
                <a:lnTo>
                  <a:pt x="20601750" y="8230431"/>
                </a:lnTo>
                <a:cubicBezTo>
                  <a:pt x="20934727" y="8286279"/>
                  <a:pt x="21182702" y="8331231"/>
                  <a:pt x="21257380" y="8349185"/>
                </a:cubicBezTo>
                <a:cubicBezTo>
                  <a:pt x="21357626" y="8373328"/>
                  <a:pt x="21431772" y="8410596"/>
                  <a:pt x="21488633" y="8464766"/>
                </a:cubicBezTo>
                <a:cubicBezTo>
                  <a:pt x="21527822" y="8502743"/>
                  <a:pt x="21558847" y="8543561"/>
                  <a:pt x="21617123" y="8634014"/>
                </a:cubicBezTo>
                <a:cubicBezTo>
                  <a:pt x="21700423" y="8763911"/>
                  <a:pt x="21761125" y="8806849"/>
                  <a:pt x="21875628" y="8816051"/>
                </a:cubicBezTo>
                <a:cubicBezTo>
                  <a:pt x="21993014" y="8825242"/>
                  <a:pt x="22103485" y="8754875"/>
                  <a:pt x="22181970" y="8621270"/>
                </a:cubicBezTo>
                <a:cubicBezTo>
                  <a:pt x="22251799" y="8501643"/>
                  <a:pt x="22290165" y="8363860"/>
                  <a:pt x="22290864" y="8230615"/>
                </a:cubicBezTo>
                <a:cubicBezTo>
                  <a:pt x="22290754" y="8173923"/>
                  <a:pt x="22272823" y="8069344"/>
                  <a:pt x="22255575" y="8027606"/>
                </a:cubicBezTo>
                <a:cubicBezTo>
                  <a:pt x="22213837" y="7927108"/>
                  <a:pt x="22129513" y="7861307"/>
                  <a:pt x="22025893" y="7848315"/>
                </a:cubicBezTo>
                <a:cubicBezTo>
                  <a:pt x="21942919" y="7838031"/>
                  <a:pt x="21891756" y="7853533"/>
                  <a:pt x="21767054" y="7927780"/>
                </a:cubicBezTo>
                <a:cubicBezTo>
                  <a:pt x="21653688" y="7995277"/>
                  <a:pt x="21626880" y="8007083"/>
                  <a:pt x="21553684" y="8022997"/>
                </a:cubicBezTo>
                <a:cubicBezTo>
                  <a:pt x="21455908" y="8044088"/>
                  <a:pt x="21395461" y="8039073"/>
                  <a:pt x="21241956" y="7998589"/>
                </a:cubicBezTo>
                <a:cubicBezTo>
                  <a:pt x="21131172" y="7969044"/>
                  <a:pt x="20510392" y="7792891"/>
                  <a:pt x="20502974" y="7788876"/>
                </a:cubicBezTo>
                <a:cubicBezTo>
                  <a:pt x="20501882" y="7788103"/>
                  <a:pt x="20505467" y="7755769"/>
                  <a:pt x="20510894" y="7717352"/>
                </a:cubicBezTo>
                <a:cubicBezTo>
                  <a:pt x="20543292" y="7485916"/>
                  <a:pt x="20546732" y="7206098"/>
                  <a:pt x="20519498" y="6977197"/>
                </a:cubicBezTo>
                <a:cubicBezTo>
                  <a:pt x="20511065" y="6905592"/>
                  <a:pt x="20507036" y="6910128"/>
                  <a:pt x="20563948" y="6925361"/>
                </a:cubicBezTo>
                <a:cubicBezTo>
                  <a:pt x="20610805" y="6937993"/>
                  <a:pt x="20636093" y="6950957"/>
                  <a:pt x="20715922" y="7004554"/>
                </a:cubicBezTo>
                <a:cubicBezTo>
                  <a:pt x="20755522" y="7030926"/>
                  <a:pt x="20800419" y="7057350"/>
                  <a:pt x="20815396" y="7063432"/>
                </a:cubicBezTo>
                <a:cubicBezTo>
                  <a:pt x="20905960" y="7098367"/>
                  <a:pt x="21005165" y="7065978"/>
                  <a:pt x="21062858" y="6982074"/>
                </a:cubicBezTo>
                <a:cubicBezTo>
                  <a:pt x="21154507" y="6849576"/>
                  <a:pt x="21132459" y="6580856"/>
                  <a:pt x="21017535" y="6431871"/>
                </a:cubicBezTo>
                <a:cubicBezTo>
                  <a:pt x="20989098" y="6394935"/>
                  <a:pt x="20934332" y="6355785"/>
                  <a:pt x="20896358" y="6344513"/>
                </a:cubicBezTo>
                <a:cubicBezTo>
                  <a:pt x="20857452" y="6333402"/>
                  <a:pt x="20811437" y="6334083"/>
                  <a:pt x="20770465" y="6347356"/>
                </a:cubicBezTo>
                <a:cubicBezTo>
                  <a:pt x="20714021" y="6365684"/>
                  <a:pt x="20687428" y="6389949"/>
                  <a:pt x="20610515" y="6493489"/>
                </a:cubicBezTo>
                <a:cubicBezTo>
                  <a:pt x="20586295" y="6525997"/>
                  <a:pt x="20557342" y="6561720"/>
                  <a:pt x="20546645" y="6572205"/>
                </a:cubicBezTo>
                <a:cubicBezTo>
                  <a:pt x="20527265" y="6590907"/>
                  <a:pt x="20475972" y="6628056"/>
                  <a:pt x="20467103" y="6629577"/>
                </a:cubicBezTo>
                <a:cubicBezTo>
                  <a:pt x="20461967" y="6630458"/>
                  <a:pt x="20457619" y="6616305"/>
                  <a:pt x="20435019" y="6529346"/>
                </a:cubicBezTo>
                <a:cubicBezTo>
                  <a:pt x="20404723" y="6411507"/>
                  <a:pt x="20355461" y="6267125"/>
                  <a:pt x="20303957" y="6143310"/>
                </a:cubicBezTo>
                <a:cubicBezTo>
                  <a:pt x="20277733" y="6080043"/>
                  <a:pt x="20218667" y="5954160"/>
                  <a:pt x="20199113" y="5918585"/>
                </a:cubicBezTo>
                <a:lnTo>
                  <a:pt x="20189374" y="5901031"/>
                </a:lnTo>
                <a:lnTo>
                  <a:pt x="20249752" y="5857997"/>
                </a:lnTo>
                <a:cubicBezTo>
                  <a:pt x="20363131" y="5776561"/>
                  <a:pt x="20588661" y="5617743"/>
                  <a:pt x="20689557" y="5547578"/>
                </a:cubicBezTo>
                <a:cubicBezTo>
                  <a:pt x="20880251" y="5415398"/>
                  <a:pt x="20948657" y="5374352"/>
                  <a:pt x="21010010" y="5356623"/>
                </a:cubicBezTo>
                <a:cubicBezTo>
                  <a:pt x="21025175" y="5352582"/>
                  <a:pt x="21044847" y="5346806"/>
                  <a:pt x="21053476" y="5343884"/>
                </a:cubicBezTo>
                <a:cubicBezTo>
                  <a:pt x="21078124" y="5336294"/>
                  <a:pt x="21159243" y="5332958"/>
                  <a:pt x="21202871" y="5337973"/>
                </a:cubicBezTo>
                <a:cubicBezTo>
                  <a:pt x="21224917" y="5340440"/>
                  <a:pt x="21280016" y="5350698"/>
                  <a:pt x="21325378" y="5360222"/>
                </a:cubicBezTo>
                <a:cubicBezTo>
                  <a:pt x="21370819" y="5370214"/>
                  <a:pt x="21423889" y="5379857"/>
                  <a:pt x="21443829" y="5381244"/>
                </a:cubicBezTo>
                <a:cubicBezTo>
                  <a:pt x="21543768" y="5389580"/>
                  <a:pt x="21631634" y="5347120"/>
                  <a:pt x="21693289" y="5261095"/>
                </a:cubicBezTo>
                <a:cubicBezTo>
                  <a:pt x="21744503" y="5189836"/>
                  <a:pt x="21759384" y="5108467"/>
                  <a:pt x="21741292" y="5002953"/>
                </a:cubicBezTo>
                <a:cubicBezTo>
                  <a:pt x="21708552" y="4812004"/>
                  <a:pt x="21586742" y="4622868"/>
                  <a:pt x="21431941" y="4521572"/>
                </a:cubicBezTo>
                <a:cubicBezTo>
                  <a:pt x="21343843" y="4464587"/>
                  <a:pt x="21261843" y="4445966"/>
                  <a:pt x="21181190" y="4466042"/>
                </a:cubicBezTo>
                <a:cubicBezTo>
                  <a:pt x="21114384" y="4482783"/>
                  <a:pt x="21047258" y="4531300"/>
                  <a:pt x="21009689" y="4589645"/>
                </a:cubicBezTo>
                <a:cubicBezTo>
                  <a:pt x="20982790" y="4631745"/>
                  <a:pt x="20971947" y="4660997"/>
                  <a:pt x="20943730" y="4771086"/>
                </a:cubicBezTo>
                <a:cubicBezTo>
                  <a:pt x="20912380" y="4893727"/>
                  <a:pt x="20896057" y="4933051"/>
                  <a:pt x="20850339" y="4997120"/>
                </a:cubicBezTo>
                <a:cubicBezTo>
                  <a:pt x="20789924" y="5081972"/>
                  <a:pt x="20751434" y="5109717"/>
                  <a:pt x="20503775" y="5248781"/>
                </a:cubicBezTo>
                <a:cubicBezTo>
                  <a:pt x="20313120" y="5355964"/>
                  <a:pt x="19977689" y="5540835"/>
                  <a:pt x="19972553" y="5541716"/>
                </a:cubicBezTo>
                <a:cubicBezTo>
                  <a:pt x="19970220" y="5542116"/>
                  <a:pt x="19957775" y="5528390"/>
                  <a:pt x="19945317" y="5511783"/>
                </a:cubicBezTo>
                <a:cubicBezTo>
                  <a:pt x="19815706" y="5335999"/>
                  <a:pt x="19641200" y="5150612"/>
                  <a:pt x="19474459" y="5010514"/>
                </a:cubicBezTo>
                <a:cubicBezTo>
                  <a:pt x="19441234" y="4982087"/>
                  <a:pt x="19407541" y="4953742"/>
                  <a:pt x="19400192" y="4947313"/>
                </a:cubicBezTo>
                <a:lnTo>
                  <a:pt x="19386667" y="4935695"/>
                </a:lnTo>
                <a:lnTo>
                  <a:pt x="19406927" y="4922128"/>
                </a:lnTo>
                <a:cubicBezTo>
                  <a:pt x="19442790" y="4898677"/>
                  <a:pt x="19483682" y="4884937"/>
                  <a:pt x="19575711" y="4866755"/>
                </a:cubicBezTo>
                <a:cubicBezTo>
                  <a:pt x="19677076" y="4846972"/>
                  <a:pt x="19709339" y="4836153"/>
                  <a:pt x="19739215" y="4814211"/>
                </a:cubicBezTo>
                <a:cubicBezTo>
                  <a:pt x="19785227" y="4779888"/>
                  <a:pt x="19822262" y="4707216"/>
                  <a:pt x="19823925" y="4646855"/>
                </a:cubicBezTo>
                <a:cubicBezTo>
                  <a:pt x="19828920" y="4499417"/>
                  <a:pt x="19652533" y="4311469"/>
                  <a:pt x="19457067" y="4256072"/>
                </a:cubicBezTo>
                <a:cubicBezTo>
                  <a:pt x="19395395" y="4238291"/>
                  <a:pt x="19364238" y="4235944"/>
                  <a:pt x="19315301" y="4244816"/>
                </a:cubicBezTo>
                <a:cubicBezTo>
                  <a:pt x="19250961" y="4256327"/>
                  <a:pt x="19198826" y="4296987"/>
                  <a:pt x="19166340" y="4359748"/>
                </a:cubicBezTo>
                <a:cubicBezTo>
                  <a:pt x="19141881" y="4407676"/>
                  <a:pt x="19139696" y="4439771"/>
                  <a:pt x="19153132" y="4548965"/>
                </a:cubicBezTo>
                <a:cubicBezTo>
                  <a:pt x="19159444" y="4599787"/>
                  <a:pt x="19164302" y="4656146"/>
                  <a:pt x="19163609" y="4674528"/>
                </a:cubicBezTo>
                <a:cubicBezTo>
                  <a:pt x="19162211" y="4708409"/>
                  <a:pt x="19153517" y="4764207"/>
                  <a:pt x="19148849" y="4765008"/>
                </a:cubicBezTo>
                <a:cubicBezTo>
                  <a:pt x="19147448" y="4765248"/>
                  <a:pt x="19120746" y="4749641"/>
                  <a:pt x="19089588" y="4730473"/>
                </a:cubicBezTo>
                <a:cubicBezTo>
                  <a:pt x="18893118" y="4610369"/>
                  <a:pt x="18695064" y="4517449"/>
                  <a:pt x="18473029" y="4441618"/>
                </a:cubicBezTo>
                <a:cubicBezTo>
                  <a:pt x="18415316" y="4421716"/>
                  <a:pt x="18400178" y="4414699"/>
                  <a:pt x="18401470" y="4408231"/>
                </a:cubicBezTo>
                <a:cubicBezTo>
                  <a:pt x="18402618" y="4403707"/>
                  <a:pt x="18414737" y="4331463"/>
                  <a:pt x="18429058" y="4246825"/>
                </a:cubicBezTo>
                <a:cubicBezTo>
                  <a:pt x="18502311" y="3810857"/>
                  <a:pt x="18545567" y="3586692"/>
                  <a:pt x="18569025" y="3524517"/>
                </a:cubicBezTo>
                <a:cubicBezTo>
                  <a:pt x="18598403" y="3446429"/>
                  <a:pt x="18644347" y="3380879"/>
                  <a:pt x="18704071" y="3331230"/>
                </a:cubicBezTo>
                <a:cubicBezTo>
                  <a:pt x="18721368" y="3317211"/>
                  <a:pt x="18769023" y="3284049"/>
                  <a:pt x="18809154" y="3257463"/>
                </a:cubicBezTo>
                <a:cubicBezTo>
                  <a:pt x="18906889" y="3194087"/>
                  <a:pt x="18932949" y="3172317"/>
                  <a:pt x="18964356" y="3128484"/>
                </a:cubicBezTo>
                <a:cubicBezTo>
                  <a:pt x="19006126" y="3069418"/>
                  <a:pt x="19021902" y="2996065"/>
                  <a:pt x="19008774" y="2919498"/>
                </a:cubicBezTo>
                <a:cubicBezTo>
                  <a:pt x="18997487" y="2853669"/>
                  <a:pt x="18966633" y="2799846"/>
                  <a:pt x="18909772" y="2745675"/>
                </a:cubicBezTo>
                <a:cubicBezTo>
                  <a:pt x="18829062" y="2670123"/>
                  <a:pt x="18676117" y="2599266"/>
                  <a:pt x="18550822" y="2580379"/>
                </a:cubicBezTo>
                <a:cubicBezTo>
                  <a:pt x="18460045" y="2566627"/>
                  <a:pt x="18427809" y="2566387"/>
                  <a:pt x="18339647" y="2579100"/>
                </a:cubicBezTo>
                <a:cubicBezTo>
                  <a:pt x="18266424" y="2589252"/>
                  <a:pt x="18253514" y="2592427"/>
                  <a:pt x="18219557" y="2607381"/>
                </a:cubicBezTo>
                <a:cubicBezTo>
                  <a:pt x="18161900" y="2632646"/>
                  <a:pt x="18130638" y="2657711"/>
                  <a:pt x="18096991" y="2705292"/>
                </a:cubicBezTo>
                <a:cubicBezTo>
                  <a:pt x="18073784" y="2738106"/>
                  <a:pt x="18064836" y="2755982"/>
                  <a:pt x="18055260" y="2789823"/>
                </a:cubicBezTo>
                <a:cubicBezTo>
                  <a:pt x="18039100" y="2846902"/>
                  <a:pt x="18038380" y="2876342"/>
                  <a:pt x="18051348" y="2935154"/>
                </a:cubicBezTo>
                <a:cubicBezTo>
                  <a:pt x="18063035" y="2986496"/>
                  <a:pt x="18072864" y="3007399"/>
                  <a:pt x="18142240" y="3123343"/>
                </a:cubicBezTo>
                <a:cubicBezTo>
                  <a:pt x="18218364" y="3250626"/>
                  <a:pt x="18242309" y="3342639"/>
                  <a:pt x="18228618" y="3461773"/>
                </a:cubicBezTo>
                <a:cubicBezTo>
                  <a:pt x="18221300" y="3528388"/>
                  <a:pt x="18191696" y="3641600"/>
                  <a:pt x="18081135" y="4025330"/>
                </a:cubicBezTo>
                <a:cubicBezTo>
                  <a:pt x="18054850" y="4115864"/>
                  <a:pt x="18025047" y="4219496"/>
                  <a:pt x="18014552" y="4256381"/>
                </a:cubicBezTo>
                <a:lnTo>
                  <a:pt x="17995708" y="4323049"/>
                </a:lnTo>
                <a:lnTo>
                  <a:pt x="17952228" y="4316087"/>
                </a:lnTo>
                <a:cubicBezTo>
                  <a:pt x="17731863" y="4280819"/>
                  <a:pt x="17461642" y="4274287"/>
                  <a:pt x="17213991" y="4298487"/>
                </a:cubicBezTo>
                <a:lnTo>
                  <a:pt x="17133126" y="4306103"/>
                </a:lnTo>
                <a:lnTo>
                  <a:pt x="17139847" y="4278038"/>
                </a:lnTo>
                <a:cubicBezTo>
                  <a:pt x="17152688" y="4226816"/>
                  <a:pt x="17168038" y="4195827"/>
                  <a:pt x="17215823" y="4124196"/>
                </a:cubicBezTo>
                <a:cubicBezTo>
                  <a:pt x="17288266" y="4014213"/>
                  <a:pt x="17301403" y="3975916"/>
                  <a:pt x="17289795" y="3908219"/>
                </a:cubicBezTo>
                <a:cubicBezTo>
                  <a:pt x="17278988" y="3845191"/>
                  <a:pt x="17247935" y="3798611"/>
                  <a:pt x="17191623" y="3761649"/>
                </a:cubicBezTo>
                <a:cubicBezTo>
                  <a:pt x="17114768" y="3711387"/>
                  <a:pt x="17004906" y="3695621"/>
                  <a:pt x="16879719" y="3716605"/>
                </a:cubicBezTo>
                <a:cubicBezTo>
                  <a:pt x="16757336" y="3737108"/>
                  <a:pt x="16658920" y="3788105"/>
                  <a:pt x="16603426" y="3859617"/>
                </a:cubicBezTo>
                <a:cubicBezTo>
                  <a:pt x="16560242" y="3916043"/>
                  <a:pt x="16547893" y="3972948"/>
                  <a:pt x="16564651" y="4042645"/>
                </a:cubicBezTo>
                <a:cubicBezTo>
                  <a:pt x="16579511" y="4106900"/>
                  <a:pt x="16605428" y="4137541"/>
                  <a:pt x="16710759" y="4216561"/>
                </a:cubicBezTo>
                <a:cubicBezTo>
                  <a:pt x="16743344" y="4241252"/>
                  <a:pt x="16781571" y="4273626"/>
                  <a:pt x="16795737" y="4288980"/>
                </a:cubicBezTo>
                <a:cubicBezTo>
                  <a:pt x="16820079" y="4316044"/>
                  <a:pt x="16844848" y="4351206"/>
                  <a:pt x="16842142" y="4355035"/>
                </a:cubicBezTo>
                <a:cubicBezTo>
                  <a:pt x="16841368" y="4356128"/>
                  <a:pt x="16809718" y="4364919"/>
                  <a:pt x="16771534" y="4374831"/>
                </a:cubicBezTo>
                <a:cubicBezTo>
                  <a:pt x="16546225" y="4431245"/>
                  <a:pt x="16318249" y="4516951"/>
                  <a:pt x="16122432" y="4619252"/>
                </a:cubicBezTo>
                <a:cubicBezTo>
                  <a:pt x="16095943" y="4632925"/>
                  <a:pt x="16073724" y="4643463"/>
                  <a:pt x="16073097" y="4642610"/>
                </a:cubicBezTo>
                <a:cubicBezTo>
                  <a:pt x="16069816" y="4640288"/>
                  <a:pt x="15855439" y="4337263"/>
                  <a:pt x="15776340" y="4223466"/>
                </a:cubicBezTo>
                <a:cubicBezTo>
                  <a:pt x="15580917" y="3944105"/>
                  <a:pt x="15552411" y="3892762"/>
                  <a:pt x="15534960" y="3790984"/>
                </a:cubicBezTo>
                <a:cubicBezTo>
                  <a:pt x="15522312" y="3717219"/>
                  <a:pt x="15526351" y="3665102"/>
                  <a:pt x="15556234" y="3528294"/>
                </a:cubicBezTo>
                <a:cubicBezTo>
                  <a:pt x="15577954" y="3427969"/>
                  <a:pt x="15579847" y="3399771"/>
                  <a:pt x="15570561" y="3345613"/>
                </a:cubicBezTo>
                <a:cubicBezTo>
                  <a:pt x="15564317" y="3309197"/>
                  <a:pt x="15559582" y="3295592"/>
                  <a:pt x="15543882" y="3268486"/>
                </a:cubicBezTo>
                <a:cubicBezTo>
                  <a:pt x="15459887" y="3123329"/>
                  <a:pt x="15302782" y="3078658"/>
                  <a:pt x="15104534" y="3144368"/>
                </a:cubicBezTo>
                <a:cubicBezTo>
                  <a:pt x="14941275" y="3198313"/>
                  <a:pt x="14803849" y="3299252"/>
                  <a:pt x="14717866" y="3428378"/>
                </a:cubicBezTo>
                <a:cubicBezTo>
                  <a:pt x="14683846" y="3479388"/>
                  <a:pt x="14667508" y="3515830"/>
                  <a:pt x="14656988" y="3563772"/>
                </a:cubicBezTo>
                <a:cubicBezTo>
                  <a:pt x="14626961" y="3702526"/>
                  <a:pt x="14716701" y="3844775"/>
                  <a:pt x="14862526" y="3890901"/>
                </a:cubicBezTo>
                <a:cubicBezTo>
                  <a:pt x="14887868" y="3898571"/>
                  <a:pt x="14939870" y="3913204"/>
                  <a:pt x="14978539" y="3922913"/>
                </a:cubicBezTo>
                <a:cubicBezTo>
                  <a:pt x="15070914" y="3946004"/>
                  <a:pt x="15121388" y="3965705"/>
                  <a:pt x="15170121" y="3997719"/>
                </a:cubicBezTo>
                <a:cubicBezTo>
                  <a:pt x="15271343" y="4063987"/>
                  <a:pt x="15307864" y="4114436"/>
                  <a:pt x="15492329" y="4447582"/>
                </a:cubicBezTo>
                <a:cubicBezTo>
                  <a:pt x="15505600" y="4471739"/>
                  <a:pt x="15536853" y="4527897"/>
                  <a:pt x="15561824" y="4572636"/>
                </a:cubicBezTo>
                <a:cubicBezTo>
                  <a:pt x="15586794" y="4617376"/>
                  <a:pt x="15632893" y="4701266"/>
                  <a:pt x="15664933" y="4759212"/>
                </a:cubicBezTo>
                <a:lnTo>
                  <a:pt x="15722970" y="4865085"/>
                </a:lnTo>
                <a:lnTo>
                  <a:pt x="15687588" y="4891337"/>
                </a:lnTo>
                <a:cubicBezTo>
                  <a:pt x="15513858" y="5021569"/>
                  <a:pt x="15321847" y="5204919"/>
                  <a:pt x="15184267" y="5372207"/>
                </a:cubicBezTo>
                <a:cubicBezTo>
                  <a:pt x="15144858" y="5419816"/>
                  <a:pt x="15140282" y="5423964"/>
                  <a:pt x="15133399" y="5417455"/>
                </a:cubicBezTo>
                <a:cubicBezTo>
                  <a:pt x="15116192" y="5401180"/>
                  <a:pt x="15098571" y="5346050"/>
                  <a:pt x="15077305" y="5244446"/>
                </a:cubicBezTo>
                <a:cubicBezTo>
                  <a:pt x="15065753" y="5188274"/>
                  <a:pt x="15052186" y="5134370"/>
                  <a:pt x="15047623" y="5124579"/>
                </a:cubicBezTo>
                <a:cubicBezTo>
                  <a:pt x="15030884" y="5091404"/>
                  <a:pt x="15007004" y="5064260"/>
                  <a:pt x="14974355" y="5041983"/>
                </a:cubicBezTo>
                <a:cubicBezTo>
                  <a:pt x="14886243" y="4982118"/>
                  <a:pt x="14785920" y="4991149"/>
                  <a:pt x="14680076" y="5068892"/>
                </a:cubicBezTo>
                <a:cubicBezTo>
                  <a:pt x="14519910" y="5185745"/>
                  <a:pt x="14419396" y="5403869"/>
                  <a:pt x="14464553" y="5535499"/>
                </a:cubicBezTo>
                <a:cubicBezTo>
                  <a:pt x="14491003" y="5614108"/>
                  <a:pt x="14568846" y="5675734"/>
                  <a:pt x="14650791" y="5682830"/>
                </a:cubicBezTo>
                <a:cubicBezTo>
                  <a:pt x="14668320" y="5684150"/>
                  <a:pt x="14717281" y="5681042"/>
                  <a:pt x="14771831" y="5674092"/>
                </a:cubicBezTo>
                <a:cubicBezTo>
                  <a:pt x="14857045" y="5663807"/>
                  <a:pt x="14904847" y="5662338"/>
                  <a:pt x="14941711" y="5669955"/>
                </a:cubicBezTo>
                <a:cubicBezTo>
                  <a:pt x="14950128" y="5671395"/>
                  <a:pt x="14957691" y="5673463"/>
                  <a:pt x="14958236" y="5673850"/>
                </a:cubicBezTo>
                <a:cubicBezTo>
                  <a:pt x="14959250" y="5674156"/>
                  <a:pt x="14938245" y="5711401"/>
                  <a:pt x="14911280" y="5755913"/>
                </a:cubicBezTo>
                <a:cubicBezTo>
                  <a:pt x="14794224" y="5950440"/>
                  <a:pt x="14696111" y="6165750"/>
                  <a:pt x="14623262" y="6388261"/>
                </a:cubicBezTo>
                <a:cubicBezTo>
                  <a:pt x="14611593" y="6423904"/>
                  <a:pt x="14601215" y="6453076"/>
                  <a:pt x="14600282" y="6453237"/>
                </a:cubicBezTo>
                <a:cubicBezTo>
                  <a:pt x="14593748" y="6454357"/>
                  <a:pt x="14073817" y="6364723"/>
                  <a:pt x="13935715" y="6338419"/>
                </a:cubicBezTo>
                <a:cubicBezTo>
                  <a:pt x="13723193" y="6298443"/>
                  <a:pt x="13655959" y="6273446"/>
                  <a:pt x="13580117" y="6206671"/>
                </a:cubicBezTo>
                <a:cubicBezTo>
                  <a:pt x="13536487" y="6168015"/>
                  <a:pt x="13510878" y="6136362"/>
                  <a:pt x="13450173" y="6042960"/>
                </a:cubicBezTo>
                <a:cubicBezTo>
                  <a:pt x="13422722" y="6000569"/>
                  <a:pt x="13390896" y="5955082"/>
                  <a:pt x="13380012" y="5942050"/>
                </a:cubicBezTo>
                <a:cubicBezTo>
                  <a:pt x="13352295" y="5909316"/>
                  <a:pt x="13295113" y="5870100"/>
                  <a:pt x="13257449" y="5857814"/>
                </a:cubicBezTo>
                <a:cubicBezTo>
                  <a:pt x="13192801" y="5836699"/>
                  <a:pt x="13110199" y="5839807"/>
                  <a:pt x="13053089" y="5865460"/>
                </a:cubicBezTo>
                <a:cubicBezTo>
                  <a:pt x="12905767" y="5931089"/>
                  <a:pt x="12787084" y="6144160"/>
                  <a:pt x="12767545" y="6377714"/>
                </a:cubicBezTo>
                <a:cubicBezTo>
                  <a:pt x="12763413" y="6426483"/>
                  <a:pt x="12764200" y="6445091"/>
                  <a:pt x="12774181" y="6514508"/>
                </a:cubicBezTo>
                <a:cubicBezTo>
                  <a:pt x="12787470" y="6608830"/>
                  <a:pt x="12800102" y="6646073"/>
                  <a:pt x="12836398" y="6698002"/>
                </a:cubicBezTo>
                <a:cubicBezTo>
                  <a:pt x="12880133" y="6759709"/>
                  <a:pt x="12964058" y="6806356"/>
                  <a:pt x="13045070" y="6813612"/>
                </a:cubicBezTo>
                <a:cubicBezTo>
                  <a:pt x="13083628" y="6817093"/>
                  <a:pt x="13149757" y="6804794"/>
                  <a:pt x="13190396" y="6786771"/>
                </a:cubicBezTo>
                <a:cubicBezTo>
                  <a:pt x="13209121" y="6778274"/>
                  <a:pt x="13254321" y="6753222"/>
                  <a:pt x="13291825" y="6730932"/>
                </a:cubicBezTo>
                <a:cubicBezTo>
                  <a:pt x="13432905" y="6645707"/>
                  <a:pt x="13506220" y="6622082"/>
                  <a:pt x="13614856" y="6625083"/>
                </a:cubicBezTo>
                <a:cubicBezTo>
                  <a:pt x="13696002" y="6627510"/>
                  <a:pt x="13769279" y="6645704"/>
                  <a:pt x="14210508" y="6772380"/>
                </a:cubicBezTo>
                <a:cubicBezTo>
                  <a:pt x="14300953" y="6798203"/>
                  <a:pt x="14405587" y="6828323"/>
                  <a:pt x="14443945" y="6839047"/>
                </a:cubicBezTo>
                <a:lnTo>
                  <a:pt x="14512636" y="6858508"/>
                </a:lnTo>
                <a:lnTo>
                  <a:pt x="14508249" y="6886175"/>
                </a:lnTo>
                <a:cubicBezTo>
                  <a:pt x="14475622" y="7085449"/>
                  <a:pt x="14469850" y="7365667"/>
                  <a:pt x="14493350" y="7612028"/>
                </a:cubicBezTo>
                <a:cubicBezTo>
                  <a:pt x="14497700" y="7659823"/>
                  <a:pt x="14498448" y="7686609"/>
                  <a:pt x="14495181" y="7687169"/>
                </a:cubicBezTo>
                <a:cubicBezTo>
                  <a:pt x="14477909" y="7690130"/>
                  <a:pt x="14404390" y="7653715"/>
                  <a:pt x="14338860" y="7610644"/>
                </a:cubicBezTo>
                <a:cubicBezTo>
                  <a:pt x="14224352" y="7534157"/>
                  <a:pt x="14192687" y="7523247"/>
                  <a:pt x="14124452" y="7534465"/>
                </a:cubicBezTo>
                <a:cubicBezTo>
                  <a:pt x="14055832" y="7546230"/>
                  <a:pt x="14016474" y="7571723"/>
                  <a:pt x="13977120" y="7630855"/>
                </a:cubicBezTo>
                <a:cubicBezTo>
                  <a:pt x="13951138" y="7669913"/>
                  <a:pt x="13937683" y="7706343"/>
                  <a:pt x="13929070" y="7762607"/>
                </a:cubicBezTo>
                <a:cubicBezTo>
                  <a:pt x="13898245" y="7963977"/>
                  <a:pt x="13987232" y="8194305"/>
                  <a:pt x="14118783" y="8252489"/>
                </a:cubicBezTo>
                <a:cubicBezTo>
                  <a:pt x="14162479" y="8271911"/>
                  <a:pt x="14189903" y="8274899"/>
                  <a:pt x="14240781" y="8266175"/>
                </a:cubicBezTo>
                <a:cubicBezTo>
                  <a:pt x="14314539" y="8253528"/>
                  <a:pt x="14347749" y="8228610"/>
                  <a:pt x="14416993" y="8133594"/>
                </a:cubicBezTo>
                <a:cubicBezTo>
                  <a:pt x="14468366" y="8063269"/>
                  <a:pt x="14495707" y="8032147"/>
                  <a:pt x="14528528" y="8007777"/>
                </a:cubicBezTo>
                <a:lnTo>
                  <a:pt x="14553281" y="7989596"/>
                </a:lnTo>
                <a:lnTo>
                  <a:pt x="14559858" y="8013940"/>
                </a:lnTo>
                <a:cubicBezTo>
                  <a:pt x="14563501" y="8026772"/>
                  <a:pt x="14575787" y="8073206"/>
                  <a:pt x="14587433" y="8115905"/>
                </a:cubicBezTo>
                <a:cubicBezTo>
                  <a:pt x="14639259" y="8308870"/>
                  <a:pt x="14724925" y="8528232"/>
                  <a:pt x="14817951" y="8706444"/>
                </a:cubicBezTo>
                <a:cubicBezTo>
                  <a:pt x="14835866" y="8740859"/>
                  <a:pt x="14851112" y="8770924"/>
                  <a:pt x="14851513" y="8773259"/>
                </a:cubicBezTo>
                <a:cubicBezTo>
                  <a:pt x="14851993" y="8776061"/>
                  <a:pt x="14822744" y="8798858"/>
                  <a:pt x="14787199" y="8824176"/>
                </a:cubicBezTo>
                <a:cubicBezTo>
                  <a:pt x="14165651" y="9265725"/>
                  <a:pt x="14137390" y="9283066"/>
                  <a:pt x="14012752" y="9304437"/>
                </a:cubicBezTo>
                <a:cubicBezTo>
                  <a:pt x="13931993" y="9318284"/>
                  <a:pt x="13894060" y="9315656"/>
                  <a:pt x="13765379" y="9288218"/>
                </a:cubicBezTo>
                <a:cubicBezTo>
                  <a:pt x="13600216" y="9252618"/>
                  <a:pt x="13543477" y="9258020"/>
                  <a:pt x="13462068" y="9315713"/>
                </a:cubicBezTo>
                <a:cubicBezTo>
                  <a:pt x="13388422" y="9368231"/>
                  <a:pt x="13347719" y="9439130"/>
                  <a:pt x="13337173" y="9531770"/>
                </a:cubicBezTo>
                <a:cubicBezTo>
                  <a:pt x="13331281" y="9587088"/>
                  <a:pt x="13351934" y="9707542"/>
                  <a:pt x="13378959" y="9775478"/>
                </a:cubicBezTo>
                <a:cubicBezTo>
                  <a:pt x="13459236" y="9974618"/>
                  <a:pt x="13614320" y="10136422"/>
                  <a:pt x="13763624" y="10177626"/>
                </a:cubicBezTo>
                <a:cubicBezTo>
                  <a:pt x="13810947" y="10190177"/>
                  <a:pt x="13843504" y="10192284"/>
                  <a:pt x="13886450" y="10184921"/>
                </a:cubicBezTo>
                <a:cubicBezTo>
                  <a:pt x="13969076" y="10170754"/>
                  <a:pt x="14052646" y="10108845"/>
                  <a:pt x="14090602" y="10033131"/>
                </a:cubicBezTo>
                <a:cubicBezTo>
                  <a:pt x="14109499" y="9994807"/>
                  <a:pt x="14119247" y="9964780"/>
                  <a:pt x="14143397" y="9867404"/>
                </a:cubicBezTo>
                <a:cubicBezTo>
                  <a:pt x="14166560" y="9775484"/>
                  <a:pt x="14179629" y="9739601"/>
                  <a:pt x="14206808" y="9690725"/>
                </a:cubicBezTo>
                <a:cubicBezTo>
                  <a:pt x="14247110" y="9617492"/>
                  <a:pt x="14309513" y="9558253"/>
                  <a:pt x="14409208" y="9497905"/>
                </a:cubicBezTo>
                <a:cubicBezTo>
                  <a:pt x="14472336" y="9459687"/>
                  <a:pt x="14592702" y="9390989"/>
                  <a:pt x="14682328" y="9341979"/>
                </a:cubicBezTo>
                <a:cubicBezTo>
                  <a:pt x="14727528" y="9316928"/>
                  <a:pt x="14817542" y="9267372"/>
                  <a:pt x="14996165" y="9168499"/>
                </a:cubicBezTo>
                <a:cubicBezTo>
                  <a:pt x="15038259" y="9144942"/>
                  <a:pt x="15075469" y="9126547"/>
                  <a:pt x="15078432" y="9127001"/>
                </a:cubicBezTo>
                <a:cubicBezTo>
                  <a:pt x="15081391" y="9127455"/>
                  <a:pt x="15101120" y="9150023"/>
                  <a:pt x="15121568" y="9176796"/>
                </a:cubicBezTo>
                <a:cubicBezTo>
                  <a:pt x="15246442" y="9338973"/>
                  <a:pt x="15418254" y="9514250"/>
                  <a:pt x="15590368" y="9654870"/>
                </a:cubicBezTo>
                <a:lnTo>
                  <a:pt x="15638989" y="9694594"/>
                </a:lnTo>
                <a:lnTo>
                  <a:pt x="15620822" y="9706358"/>
                </a:lnTo>
                <a:cubicBezTo>
                  <a:pt x="15579756" y="9733105"/>
                  <a:pt x="15554254" y="9741322"/>
                  <a:pt x="15446598" y="9763625"/>
                </a:cubicBezTo>
                <a:cubicBezTo>
                  <a:pt x="15306033" y="9793014"/>
                  <a:pt x="15278610" y="9806846"/>
                  <a:pt x="15237706" y="9868168"/>
                </a:cubicBezTo>
                <a:cubicBezTo>
                  <a:pt x="15178478" y="9957140"/>
                  <a:pt x="15185058" y="10048767"/>
                  <a:pt x="15258982" y="10154801"/>
                </a:cubicBezTo>
                <a:cubicBezTo>
                  <a:pt x="15297316" y="10210225"/>
                  <a:pt x="15340028" y="10251923"/>
                  <a:pt x="15400887" y="10295795"/>
                </a:cubicBezTo>
                <a:cubicBezTo>
                  <a:pt x="15505966" y="10370533"/>
                  <a:pt x="15613416" y="10403054"/>
                  <a:pt x="15703511" y="10387606"/>
                </a:cubicBezTo>
                <a:cubicBezTo>
                  <a:pt x="15765129" y="10377041"/>
                  <a:pt x="15805262" y="10350456"/>
                  <a:pt x="15841058" y="10295778"/>
                </a:cubicBezTo>
                <a:cubicBezTo>
                  <a:pt x="15877399" y="10241486"/>
                  <a:pt x="15886170" y="10186156"/>
                  <a:pt x="15872548" y="10103906"/>
                </a:cubicBezTo>
                <a:cubicBezTo>
                  <a:pt x="15860701" y="10034809"/>
                  <a:pt x="15856695" y="9961003"/>
                  <a:pt x="15862497" y="9919157"/>
                </a:cubicBezTo>
                <a:cubicBezTo>
                  <a:pt x="15870775" y="9858144"/>
                  <a:pt x="15869844" y="9858304"/>
                  <a:pt x="15917167" y="9887677"/>
                </a:cubicBezTo>
                <a:cubicBezTo>
                  <a:pt x="16121530" y="10014597"/>
                  <a:pt x="16372949" y="10130087"/>
                  <a:pt x="16588556" y="10196447"/>
                </a:cubicBezTo>
                <a:cubicBezTo>
                  <a:pt x="16625594" y="10207878"/>
                  <a:pt x="16656405" y="10219416"/>
                  <a:pt x="16656886" y="10222218"/>
                </a:cubicBezTo>
                <a:cubicBezTo>
                  <a:pt x="16657926" y="10228287"/>
                  <a:pt x="16620139" y="10456321"/>
                  <a:pt x="16582605" y="10671817"/>
                </a:cubicBezTo>
                <a:cubicBezTo>
                  <a:pt x="16508977" y="11094392"/>
                  <a:pt x="16491988" y="11157861"/>
                  <a:pt x="16430027" y="11244899"/>
                </a:cubicBezTo>
                <a:cubicBezTo>
                  <a:pt x="16386168" y="11305765"/>
                  <a:pt x="16346460" y="11340449"/>
                  <a:pt x="16244606" y="11405011"/>
                </a:cubicBezTo>
                <a:cubicBezTo>
                  <a:pt x="16154006" y="11462359"/>
                  <a:pt x="16125385" y="11486009"/>
                  <a:pt x="16093362" y="11531870"/>
                </a:cubicBezTo>
                <a:cubicBezTo>
                  <a:pt x="16047257" y="11596484"/>
                  <a:pt x="16033151" y="11659941"/>
                  <a:pt x="16047160" y="11741643"/>
                </a:cubicBezTo>
                <a:cubicBezTo>
                  <a:pt x="16060460" y="11822026"/>
                  <a:pt x="16106091" y="11889174"/>
                  <a:pt x="16188600" y="11949999"/>
                </a:cubicBezTo>
                <a:cubicBezTo>
                  <a:pt x="16313928" y="12041934"/>
                  <a:pt x="16482356" y="12093794"/>
                  <a:pt x="16650609" y="12091378"/>
                </a:cubicBezTo>
                <a:cubicBezTo>
                  <a:pt x="16657384" y="12091660"/>
                  <a:pt x="16694422" y="12086269"/>
                  <a:pt x="16733248" y="12080094"/>
                </a:cubicBezTo>
                <a:close/>
                <a:moveTo>
                  <a:pt x="4255997" y="14565259"/>
                </a:moveTo>
                <a:cubicBezTo>
                  <a:pt x="4418523" y="14546046"/>
                  <a:pt x="4524453" y="14474247"/>
                  <a:pt x="4562426" y="14356573"/>
                </a:cubicBezTo>
                <a:cubicBezTo>
                  <a:pt x="4578548" y="14307938"/>
                  <a:pt x="4580845" y="14263462"/>
                  <a:pt x="4570472" y="14211553"/>
                </a:cubicBezTo>
                <a:cubicBezTo>
                  <a:pt x="4560204" y="14158591"/>
                  <a:pt x="4538263" y="14111704"/>
                  <a:pt x="4490659" y="14042470"/>
                </a:cubicBezTo>
                <a:cubicBezTo>
                  <a:pt x="4394757" y="13902444"/>
                  <a:pt x="4363445" y="13827803"/>
                  <a:pt x="4359437" y="13731185"/>
                </a:cubicBezTo>
                <a:cubicBezTo>
                  <a:pt x="4355706" y="13640340"/>
                  <a:pt x="4364240" y="13593080"/>
                  <a:pt x="4462256" y="13164294"/>
                </a:cubicBezTo>
                <a:cubicBezTo>
                  <a:pt x="4529060" y="12873760"/>
                  <a:pt x="4557164" y="12758193"/>
                  <a:pt x="4561842" y="12756105"/>
                </a:cubicBezTo>
                <a:cubicBezTo>
                  <a:pt x="4564307" y="12754860"/>
                  <a:pt x="4587850" y="12755710"/>
                  <a:pt x="4613544" y="12758477"/>
                </a:cubicBezTo>
                <a:cubicBezTo>
                  <a:pt x="4808766" y="12777459"/>
                  <a:pt x="5103626" y="12766326"/>
                  <a:pt x="5310921" y="12732437"/>
                </a:cubicBezTo>
                <a:cubicBezTo>
                  <a:pt x="5339056" y="12727783"/>
                  <a:pt x="5363018" y="12724417"/>
                  <a:pt x="5363820" y="12724923"/>
                </a:cubicBezTo>
                <a:cubicBezTo>
                  <a:pt x="5364621" y="12725428"/>
                  <a:pt x="5363658" y="12739382"/>
                  <a:pt x="5361179" y="12755741"/>
                </a:cubicBezTo>
                <a:cubicBezTo>
                  <a:pt x="5353259" y="12811791"/>
                  <a:pt x="5342964" y="12836100"/>
                  <a:pt x="5285155" y="12935727"/>
                </a:cubicBezTo>
                <a:cubicBezTo>
                  <a:pt x="5213236" y="13059497"/>
                  <a:pt x="5207261" y="13083171"/>
                  <a:pt x="5226562" y="13160874"/>
                </a:cubicBezTo>
                <a:cubicBezTo>
                  <a:pt x="5240583" y="13216766"/>
                  <a:pt x="5264734" y="13252162"/>
                  <a:pt x="5309536" y="13283225"/>
                </a:cubicBezTo>
                <a:cubicBezTo>
                  <a:pt x="5351535" y="13312520"/>
                  <a:pt x="5390933" y="13327294"/>
                  <a:pt x="5446432" y="13334300"/>
                </a:cubicBezTo>
                <a:cubicBezTo>
                  <a:pt x="5646695" y="13360383"/>
                  <a:pt x="5877399" y="13264533"/>
                  <a:pt x="5934497" y="13131413"/>
                </a:cubicBezTo>
                <a:cubicBezTo>
                  <a:pt x="5952603" y="13088509"/>
                  <a:pt x="5955725" y="13050715"/>
                  <a:pt x="5944489" y="13001062"/>
                </a:cubicBezTo>
                <a:cubicBezTo>
                  <a:pt x="5934687" y="12956234"/>
                  <a:pt x="5917262" y="12921719"/>
                  <a:pt x="5891768" y="12895554"/>
                </a:cubicBezTo>
                <a:cubicBezTo>
                  <a:pt x="5883671" y="12887086"/>
                  <a:pt x="5843885" y="12856947"/>
                  <a:pt x="5803087" y="12828411"/>
                </a:cubicBezTo>
                <a:cubicBezTo>
                  <a:pt x="5762291" y="12799874"/>
                  <a:pt x="5718202" y="12765901"/>
                  <a:pt x="5704603" y="12752840"/>
                </a:cubicBezTo>
                <a:cubicBezTo>
                  <a:pt x="5678203" y="12727225"/>
                  <a:pt x="5640557" y="12677715"/>
                  <a:pt x="5640594" y="12668777"/>
                </a:cubicBezTo>
                <a:cubicBezTo>
                  <a:pt x="5640657" y="12666016"/>
                  <a:pt x="5663036" y="12657171"/>
                  <a:pt x="5690833" y="12649504"/>
                </a:cubicBezTo>
                <a:cubicBezTo>
                  <a:pt x="5921256" y="12584279"/>
                  <a:pt x="6142411" y="12490247"/>
                  <a:pt x="6382520" y="12355523"/>
                </a:cubicBezTo>
                <a:lnTo>
                  <a:pt x="6416085" y="12336934"/>
                </a:lnTo>
                <a:lnTo>
                  <a:pt x="6539690" y="12491637"/>
                </a:lnTo>
                <a:cubicBezTo>
                  <a:pt x="6749887" y="12755852"/>
                  <a:pt x="6904177" y="12955117"/>
                  <a:pt x="6947688" y="13018410"/>
                </a:cubicBezTo>
                <a:cubicBezTo>
                  <a:pt x="7006068" y="13103403"/>
                  <a:pt x="7036266" y="13180699"/>
                  <a:pt x="7042309" y="13259000"/>
                </a:cubicBezTo>
                <a:cubicBezTo>
                  <a:pt x="7046045" y="13313443"/>
                  <a:pt x="7041811" y="13364539"/>
                  <a:pt x="7024641" y="13470760"/>
                </a:cubicBezTo>
                <a:cubicBezTo>
                  <a:pt x="6999694" y="13623042"/>
                  <a:pt x="7016106" y="13695561"/>
                  <a:pt x="7095077" y="13778983"/>
                </a:cubicBezTo>
                <a:cubicBezTo>
                  <a:pt x="7176200" y="13864323"/>
                  <a:pt x="7305390" y="13885894"/>
                  <a:pt x="7453095" y="13839057"/>
                </a:cubicBezTo>
                <a:cubicBezTo>
                  <a:pt x="7585015" y="13796823"/>
                  <a:pt x="7705687" y="13720049"/>
                  <a:pt x="7795321" y="13621457"/>
                </a:cubicBezTo>
                <a:cubicBezTo>
                  <a:pt x="7833155" y="13579236"/>
                  <a:pt x="7889767" y="13489495"/>
                  <a:pt x="7904859" y="13446931"/>
                </a:cubicBezTo>
                <a:cubicBezTo>
                  <a:pt x="7941043" y="13344302"/>
                  <a:pt x="7922361" y="13238987"/>
                  <a:pt x="7854014" y="13160026"/>
                </a:cubicBezTo>
                <a:cubicBezTo>
                  <a:pt x="7799206" y="13096888"/>
                  <a:pt x="7750802" y="13074195"/>
                  <a:pt x="7608437" y="13045991"/>
                </a:cubicBezTo>
                <a:cubicBezTo>
                  <a:pt x="7479014" y="13020352"/>
                  <a:pt x="7451188" y="13011200"/>
                  <a:pt x="7386128" y="12974077"/>
                </a:cubicBezTo>
                <a:cubicBezTo>
                  <a:pt x="7299331" y="12924364"/>
                  <a:pt x="7257747" y="12880208"/>
                  <a:pt x="7170700" y="12747447"/>
                </a:cubicBezTo>
                <a:cubicBezTo>
                  <a:pt x="7108099" y="12651390"/>
                  <a:pt x="6764397" y="12105250"/>
                  <a:pt x="6761569" y="12097306"/>
                </a:cubicBezTo>
                <a:cubicBezTo>
                  <a:pt x="6761273" y="12096000"/>
                  <a:pt x="6785564" y="12074359"/>
                  <a:pt x="6815292" y="12049428"/>
                </a:cubicBezTo>
                <a:cubicBezTo>
                  <a:pt x="6994164" y="11899037"/>
                  <a:pt x="7183863" y="11693310"/>
                  <a:pt x="7316706" y="11504922"/>
                </a:cubicBezTo>
                <a:cubicBezTo>
                  <a:pt x="7358326" y="11446047"/>
                  <a:pt x="7352298" y="11446725"/>
                  <a:pt x="7384421" y="11496113"/>
                </a:cubicBezTo>
                <a:cubicBezTo>
                  <a:pt x="7410807" y="11536841"/>
                  <a:pt x="7420937" y="11563393"/>
                  <a:pt x="7444439" y="11656629"/>
                </a:cubicBezTo>
                <a:cubicBezTo>
                  <a:pt x="7456242" y="11702719"/>
                  <a:pt x="7471947" y="11752391"/>
                  <a:pt x="7479015" y="11766929"/>
                </a:cubicBezTo>
                <a:cubicBezTo>
                  <a:pt x="7522979" y="11853471"/>
                  <a:pt x="7618393" y="11895740"/>
                  <a:pt x="7717401" y="11871948"/>
                </a:cubicBezTo>
                <a:cubicBezTo>
                  <a:pt x="7874151" y="11834738"/>
                  <a:pt x="8037481" y="11620216"/>
                  <a:pt x="8051682" y="11432592"/>
                </a:cubicBezTo>
                <a:cubicBezTo>
                  <a:pt x="8055244" y="11386113"/>
                  <a:pt x="8040713" y="11320380"/>
                  <a:pt x="8020020" y="11286604"/>
                </a:cubicBezTo>
                <a:cubicBezTo>
                  <a:pt x="7998526" y="11252322"/>
                  <a:pt x="7963862" y="11222054"/>
                  <a:pt x="7924524" y="11204519"/>
                </a:cubicBezTo>
                <a:cubicBezTo>
                  <a:pt x="7870304" y="11180396"/>
                  <a:pt x="7834305" y="11180649"/>
                  <a:pt x="7707877" y="11206185"/>
                </a:cubicBezTo>
                <a:cubicBezTo>
                  <a:pt x="7668130" y="11214155"/>
                  <a:pt x="7622713" y="11221348"/>
                  <a:pt x="7607748" y="11221990"/>
                </a:cubicBezTo>
                <a:cubicBezTo>
                  <a:pt x="7580833" y="11222933"/>
                  <a:pt x="7517853" y="11216246"/>
                  <a:pt x="7510243" y="11211445"/>
                </a:cubicBezTo>
                <a:cubicBezTo>
                  <a:pt x="7505836" y="11208665"/>
                  <a:pt x="7512069" y="11195234"/>
                  <a:pt x="7553425" y="11115471"/>
                </a:cubicBezTo>
                <a:cubicBezTo>
                  <a:pt x="7609713" y="11007603"/>
                  <a:pt x="7669652" y="10867316"/>
                  <a:pt x="7714171" y="10740822"/>
                </a:cubicBezTo>
                <a:cubicBezTo>
                  <a:pt x="7736987" y="10676248"/>
                  <a:pt x="7777266" y="10543159"/>
                  <a:pt x="7786522" y="10503631"/>
                </a:cubicBezTo>
                <a:lnTo>
                  <a:pt x="7791023" y="10484069"/>
                </a:lnTo>
                <a:lnTo>
                  <a:pt x="7864690" y="10492457"/>
                </a:lnTo>
                <a:cubicBezTo>
                  <a:pt x="8003445" y="10507741"/>
                  <a:pt x="8277332" y="10540504"/>
                  <a:pt x="8399270" y="10555819"/>
                </a:cubicBezTo>
                <a:cubicBezTo>
                  <a:pt x="8629441" y="10585088"/>
                  <a:pt x="8707748" y="10600323"/>
                  <a:pt x="8765217" y="10628175"/>
                </a:cubicBezTo>
                <a:cubicBezTo>
                  <a:pt x="8779194" y="10635313"/>
                  <a:pt x="8797682" y="10644176"/>
                  <a:pt x="8806053" y="10647775"/>
                </a:cubicBezTo>
                <a:cubicBezTo>
                  <a:pt x="8829452" y="10658616"/>
                  <a:pt x="8891991" y="10710389"/>
                  <a:pt x="8921071" y="10743297"/>
                </a:cubicBezTo>
                <a:cubicBezTo>
                  <a:pt x="8935811" y="10759875"/>
                  <a:pt x="8969914" y="10804352"/>
                  <a:pt x="8997268" y="10841770"/>
                </a:cubicBezTo>
                <a:cubicBezTo>
                  <a:pt x="9024369" y="10879589"/>
                  <a:pt x="9057373" y="10922252"/>
                  <a:pt x="9071270" y="10936619"/>
                </a:cubicBezTo>
                <a:cubicBezTo>
                  <a:pt x="9139993" y="11009656"/>
                  <a:pt x="9233714" y="11036855"/>
                  <a:pt x="9337084" y="11014135"/>
                </a:cubicBezTo>
                <a:cubicBezTo>
                  <a:pt x="9422817" y="10995410"/>
                  <a:pt x="9488300" y="10944870"/>
                  <a:pt x="9545418" y="10854326"/>
                </a:cubicBezTo>
                <a:cubicBezTo>
                  <a:pt x="9648785" y="10690470"/>
                  <a:pt x="9684721" y="10468392"/>
                  <a:pt x="9637384" y="10289552"/>
                </a:cubicBezTo>
                <a:cubicBezTo>
                  <a:pt x="9609999" y="10188268"/>
                  <a:pt x="9561491" y="10119582"/>
                  <a:pt x="9488104" y="10080567"/>
                </a:cubicBezTo>
                <a:cubicBezTo>
                  <a:pt x="9427240" y="10048332"/>
                  <a:pt x="9344889" y="10039507"/>
                  <a:pt x="9277936" y="10057758"/>
                </a:cubicBezTo>
                <a:cubicBezTo>
                  <a:pt x="9229782" y="10071066"/>
                  <a:pt x="9202158" y="10085561"/>
                  <a:pt x="9107552" y="10148535"/>
                </a:cubicBezTo>
                <a:cubicBezTo>
                  <a:pt x="9002223" y="10218744"/>
                  <a:pt x="8963788" y="10237062"/>
                  <a:pt x="8886949" y="10254117"/>
                </a:cubicBezTo>
                <a:cubicBezTo>
                  <a:pt x="8785285" y="10276795"/>
                  <a:pt x="8738113" y="10271679"/>
                  <a:pt x="8460988" y="10209429"/>
                </a:cubicBezTo>
                <a:cubicBezTo>
                  <a:pt x="8247562" y="10161604"/>
                  <a:pt x="7874547" y="10074707"/>
                  <a:pt x="7870140" y="10071927"/>
                </a:cubicBezTo>
                <a:cubicBezTo>
                  <a:pt x="7868138" y="10070664"/>
                  <a:pt x="7868066" y="10052136"/>
                  <a:pt x="7869911" y="10031458"/>
                </a:cubicBezTo>
                <a:cubicBezTo>
                  <a:pt x="7891118" y="9814089"/>
                  <a:pt x="7885371" y="9559555"/>
                  <a:pt x="7855108" y="9343883"/>
                </a:cubicBezTo>
                <a:cubicBezTo>
                  <a:pt x="7849418" y="9300528"/>
                  <a:pt x="7843327" y="9256921"/>
                  <a:pt x="7842163" y="9247226"/>
                </a:cubicBezTo>
                <a:lnTo>
                  <a:pt x="7839879" y="9229544"/>
                </a:lnTo>
                <a:lnTo>
                  <a:pt x="7864014" y="9233008"/>
                </a:lnTo>
                <a:cubicBezTo>
                  <a:pt x="7906360" y="9239558"/>
                  <a:pt x="7945950" y="9256692"/>
                  <a:pt x="8026528" y="9304724"/>
                </a:cubicBezTo>
                <a:cubicBezTo>
                  <a:pt x="8115118" y="9357809"/>
                  <a:pt x="8146340" y="9371344"/>
                  <a:pt x="8183225" y="9375012"/>
                </a:cubicBezTo>
                <a:cubicBezTo>
                  <a:pt x="8240388" y="9380268"/>
                  <a:pt x="8316524" y="9351010"/>
                  <a:pt x="8358131" y="9307248"/>
                </a:cubicBezTo>
                <a:cubicBezTo>
                  <a:pt x="8460451" y="9200976"/>
                  <a:pt x="8455017" y="8943280"/>
                  <a:pt x="8346750" y="8771369"/>
                </a:cubicBezTo>
                <a:cubicBezTo>
                  <a:pt x="8312791" y="8716903"/>
                  <a:pt x="8291198" y="8694320"/>
                  <a:pt x="8248885" y="8668186"/>
                </a:cubicBezTo>
                <a:cubicBezTo>
                  <a:pt x="8193352" y="8633714"/>
                  <a:pt x="8127400" y="8629074"/>
                  <a:pt x="8061273" y="8654006"/>
                </a:cubicBezTo>
                <a:cubicBezTo>
                  <a:pt x="8011036" y="8673280"/>
                  <a:pt x="7987945" y="8695678"/>
                  <a:pt x="7924905" y="8785844"/>
                </a:cubicBezTo>
                <a:cubicBezTo>
                  <a:pt x="7895607" y="8827848"/>
                  <a:pt x="7861526" y="8872997"/>
                  <a:pt x="7848717" y="8886200"/>
                </a:cubicBezTo>
                <a:cubicBezTo>
                  <a:pt x="7825018" y="8910453"/>
                  <a:pt x="7781237" y="8946121"/>
                  <a:pt x="7777231" y="8943594"/>
                </a:cubicBezTo>
                <a:cubicBezTo>
                  <a:pt x="7776029" y="8942836"/>
                  <a:pt x="7766615" y="8913374"/>
                  <a:pt x="7756271" y="8878286"/>
                </a:cubicBezTo>
                <a:cubicBezTo>
                  <a:pt x="7690533" y="8657596"/>
                  <a:pt x="7605437" y="8456056"/>
                  <a:pt x="7491083" y="8251183"/>
                </a:cubicBezTo>
                <a:cubicBezTo>
                  <a:pt x="7461488" y="8197789"/>
                  <a:pt x="7454926" y="8182448"/>
                  <a:pt x="7460213" y="8178503"/>
                </a:cubicBezTo>
                <a:cubicBezTo>
                  <a:pt x="7464091" y="8175908"/>
                  <a:pt x="7521419" y="8130304"/>
                  <a:pt x="7588671" y="8076959"/>
                </a:cubicBezTo>
                <a:cubicBezTo>
                  <a:pt x="7934707" y="7801835"/>
                  <a:pt x="8116788" y="7664110"/>
                  <a:pt x="8175810" y="7633576"/>
                </a:cubicBezTo>
                <a:cubicBezTo>
                  <a:pt x="8249877" y="7595171"/>
                  <a:pt x="8327873" y="7577166"/>
                  <a:pt x="8405479" y="7580198"/>
                </a:cubicBezTo>
                <a:cubicBezTo>
                  <a:pt x="8427715" y="7581345"/>
                  <a:pt x="8485322" y="7588561"/>
                  <a:pt x="8532938" y="7595636"/>
                </a:cubicBezTo>
                <a:cubicBezTo>
                  <a:pt x="8647983" y="7613886"/>
                  <a:pt x="8681918" y="7615130"/>
                  <a:pt x="8734583" y="7603548"/>
                </a:cubicBezTo>
                <a:cubicBezTo>
                  <a:pt x="8805141" y="7587572"/>
                  <a:pt x="8865927" y="7543589"/>
                  <a:pt x="8907375" y="7477887"/>
                </a:cubicBezTo>
                <a:cubicBezTo>
                  <a:pt x="8943011" y="7421397"/>
                  <a:pt x="8956070" y="7360748"/>
                  <a:pt x="8950026" y="7282447"/>
                </a:cubicBezTo>
                <a:cubicBezTo>
                  <a:pt x="8940553" y="7172299"/>
                  <a:pt x="8874236" y="7017331"/>
                  <a:pt x="8793719" y="6919493"/>
                </a:cubicBezTo>
                <a:cubicBezTo>
                  <a:pt x="8735429" y="6848557"/>
                  <a:pt x="8711624" y="6826819"/>
                  <a:pt x="8637579" y="6777308"/>
                </a:cubicBezTo>
                <a:cubicBezTo>
                  <a:pt x="8576352" y="6735883"/>
                  <a:pt x="8564631" y="6729608"/>
                  <a:pt x="8529385" y="6718016"/>
                </a:cubicBezTo>
                <a:cubicBezTo>
                  <a:pt x="8469623" y="6698237"/>
                  <a:pt x="8429618" y="6695964"/>
                  <a:pt x="8372781" y="6708834"/>
                </a:cubicBezTo>
                <a:cubicBezTo>
                  <a:pt x="8333581" y="6717709"/>
                  <a:pt x="8314974" y="6725014"/>
                  <a:pt x="8285222" y="6743769"/>
                </a:cubicBezTo>
                <a:cubicBezTo>
                  <a:pt x="8235033" y="6775394"/>
                  <a:pt x="8214809" y="6796801"/>
                  <a:pt x="8185115" y="6849197"/>
                </a:cubicBezTo>
                <a:cubicBezTo>
                  <a:pt x="8159466" y="6895182"/>
                  <a:pt x="8152794" y="6917296"/>
                  <a:pt x="8126827" y="7049893"/>
                </a:cubicBezTo>
                <a:cubicBezTo>
                  <a:pt x="8098294" y="7195432"/>
                  <a:pt x="8054557" y="7279853"/>
                  <a:pt x="7964702" y="7359265"/>
                </a:cubicBezTo>
                <a:cubicBezTo>
                  <a:pt x="7914709" y="7403895"/>
                  <a:pt x="7816983" y="7468262"/>
                  <a:pt x="7478148" y="7679599"/>
                </a:cubicBezTo>
                <a:cubicBezTo>
                  <a:pt x="7398057" y="7729326"/>
                  <a:pt x="7306591" y="7786438"/>
                  <a:pt x="7274120" y="7806839"/>
                </a:cubicBezTo>
                <a:lnTo>
                  <a:pt x="7215523" y="7843802"/>
                </a:lnTo>
                <a:lnTo>
                  <a:pt x="7187855" y="7809546"/>
                </a:lnTo>
                <a:cubicBezTo>
                  <a:pt x="7047613" y="7635946"/>
                  <a:pt x="6851090" y="7450365"/>
                  <a:pt x="6650791" y="7302726"/>
                </a:cubicBezTo>
                <a:lnTo>
                  <a:pt x="6585578" y="7254306"/>
                </a:lnTo>
                <a:lnTo>
                  <a:pt x="6609345" y="7237936"/>
                </a:lnTo>
                <a:cubicBezTo>
                  <a:pt x="6653149" y="7208443"/>
                  <a:pt x="6685286" y="7195671"/>
                  <a:pt x="6768719" y="7174377"/>
                </a:cubicBezTo>
                <a:cubicBezTo>
                  <a:pt x="6896133" y="7141061"/>
                  <a:pt x="6931511" y="7121375"/>
                  <a:pt x="6968158" y="7063283"/>
                </a:cubicBezTo>
                <a:cubicBezTo>
                  <a:pt x="7002277" y="7009198"/>
                  <a:pt x="7010344" y="6953801"/>
                  <a:pt x="6993199" y="6888660"/>
                </a:cubicBezTo>
                <a:cubicBezTo>
                  <a:pt x="6969678" y="6799893"/>
                  <a:pt x="6898546" y="6714694"/>
                  <a:pt x="6791444" y="6646570"/>
                </a:cubicBezTo>
                <a:cubicBezTo>
                  <a:pt x="6686746" y="6579963"/>
                  <a:pt x="6579473" y="6552055"/>
                  <a:pt x="6490389" y="6568105"/>
                </a:cubicBezTo>
                <a:cubicBezTo>
                  <a:pt x="6420547" y="6581174"/>
                  <a:pt x="6373308" y="6615220"/>
                  <a:pt x="6339152" y="6678242"/>
                </a:cubicBezTo>
                <a:cubicBezTo>
                  <a:pt x="6307227" y="6735951"/>
                  <a:pt x="6306002" y="6776064"/>
                  <a:pt x="6331460" y="6905257"/>
                </a:cubicBezTo>
                <a:cubicBezTo>
                  <a:pt x="6339171" y="6945406"/>
                  <a:pt x="6345940" y="6995041"/>
                  <a:pt x="6346202" y="7015928"/>
                </a:cubicBezTo>
                <a:cubicBezTo>
                  <a:pt x="6346198" y="7052330"/>
                  <a:pt x="6341096" y="7095036"/>
                  <a:pt x="6336523" y="7096073"/>
                </a:cubicBezTo>
                <a:cubicBezTo>
                  <a:pt x="6335217" y="7096368"/>
                  <a:pt x="6305808" y="7081736"/>
                  <a:pt x="6270791" y="7063567"/>
                </a:cubicBezTo>
                <a:cubicBezTo>
                  <a:pt x="6065557" y="6954820"/>
                  <a:pt x="5838750" y="6866067"/>
                  <a:pt x="5624753" y="6811159"/>
                </a:cubicBezTo>
                <a:cubicBezTo>
                  <a:pt x="5595917" y="6803608"/>
                  <a:pt x="5572349" y="6796582"/>
                  <a:pt x="5572454" y="6795529"/>
                </a:cubicBezTo>
                <a:cubicBezTo>
                  <a:pt x="5571567" y="6791607"/>
                  <a:pt x="5614855" y="6422951"/>
                  <a:pt x="5632157" y="6285448"/>
                </a:cubicBezTo>
                <a:cubicBezTo>
                  <a:pt x="5673709" y="5947060"/>
                  <a:pt x="5686855" y="5889825"/>
                  <a:pt x="5741951" y="5802488"/>
                </a:cubicBezTo>
                <a:cubicBezTo>
                  <a:pt x="5781882" y="5739189"/>
                  <a:pt x="5819741" y="5703145"/>
                  <a:pt x="5933454" y="5621421"/>
                </a:cubicBezTo>
                <a:cubicBezTo>
                  <a:pt x="6016700" y="5561363"/>
                  <a:pt x="6036966" y="5541665"/>
                  <a:pt x="6066284" y="5495192"/>
                </a:cubicBezTo>
                <a:cubicBezTo>
                  <a:pt x="6085997" y="5463942"/>
                  <a:pt x="6091575" y="5450660"/>
                  <a:pt x="6098032" y="5420009"/>
                </a:cubicBezTo>
                <a:cubicBezTo>
                  <a:pt x="6132669" y="5255918"/>
                  <a:pt x="6045746" y="5117635"/>
                  <a:pt x="5854413" y="5033898"/>
                </a:cubicBezTo>
                <a:cubicBezTo>
                  <a:pt x="5696959" y="4964813"/>
                  <a:pt x="5527283" y="4947945"/>
                  <a:pt x="5377001" y="4986437"/>
                </a:cubicBezTo>
                <a:cubicBezTo>
                  <a:pt x="5317594" y="5001607"/>
                  <a:pt x="5281075" y="5017774"/>
                  <a:pt x="5241191" y="5046379"/>
                </a:cubicBezTo>
                <a:cubicBezTo>
                  <a:pt x="5126066" y="5129451"/>
                  <a:pt x="5097648" y="5295224"/>
                  <a:pt x="5175210" y="5427043"/>
                </a:cubicBezTo>
                <a:cubicBezTo>
                  <a:pt x="5188920" y="5449694"/>
                  <a:pt x="5217795" y="5495353"/>
                  <a:pt x="5240047" y="5528431"/>
                </a:cubicBezTo>
                <a:cubicBezTo>
                  <a:pt x="5293282" y="5607380"/>
                  <a:pt x="5317627" y="5655782"/>
                  <a:pt x="5332451" y="5712178"/>
                </a:cubicBezTo>
                <a:cubicBezTo>
                  <a:pt x="5363382" y="5829142"/>
                  <a:pt x="5356793" y="5891073"/>
                  <a:pt x="5271122" y="6262117"/>
                </a:cubicBezTo>
                <a:cubicBezTo>
                  <a:pt x="5264832" y="6288952"/>
                  <a:pt x="5250509" y="6351605"/>
                  <a:pt x="5239151" y="6401566"/>
                </a:cubicBezTo>
                <a:cubicBezTo>
                  <a:pt x="5227793" y="6451528"/>
                  <a:pt x="5205959" y="6544726"/>
                  <a:pt x="5191025" y="6609234"/>
                </a:cubicBezTo>
                <a:lnTo>
                  <a:pt x="5163363" y="6726759"/>
                </a:lnTo>
                <a:lnTo>
                  <a:pt x="5119502" y="6722612"/>
                </a:lnTo>
                <a:cubicBezTo>
                  <a:pt x="4903245" y="6703242"/>
                  <a:pt x="4637870" y="6711133"/>
                  <a:pt x="4423704" y="6743488"/>
                </a:cubicBezTo>
                <a:cubicBezTo>
                  <a:pt x="4362564" y="6752524"/>
                  <a:pt x="4356388" y="6752548"/>
                  <a:pt x="4355625" y="6743105"/>
                </a:cubicBezTo>
                <a:cubicBezTo>
                  <a:pt x="4353717" y="6719499"/>
                  <a:pt x="4377488" y="6666727"/>
                  <a:pt x="4429632" y="6576968"/>
                </a:cubicBezTo>
                <a:cubicBezTo>
                  <a:pt x="4458610" y="6527480"/>
                  <a:pt x="4484575" y="6478333"/>
                  <a:pt x="4487732" y="6468003"/>
                </a:cubicBezTo>
                <a:cubicBezTo>
                  <a:pt x="4497473" y="6432143"/>
                  <a:pt x="4497878" y="6395995"/>
                  <a:pt x="4488502" y="6357596"/>
                </a:cubicBezTo>
                <a:cubicBezTo>
                  <a:pt x="4463035" y="6254161"/>
                  <a:pt x="4382409" y="6193777"/>
                  <a:pt x="4251726" y="6180786"/>
                </a:cubicBezTo>
                <a:cubicBezTo>
                  <a:pt x="4054501" y="6160540"/>
                  <a:pt x="3833892" y="6255478"/>
                  <a:pt x="3779428" y="6383537"/>
                </a:cubicBezTo>
                <a:cubicBezTo>
                  <a:pt x="3746520" y="6459670"/>
                  <a:pt x="3763175" y="6557546"/>
                  <a:pt x="3819352" y="6617627"/>
                </a:cubicBezTo>
                <a:cubicBezTo>
                  <a:pt x="3831497" y="6630330"/>
                  <a:pt x="3869977" y="6660765"/>
                  <a:pt x="3915180" y="6692082"/>
                </a:cubicBezTo>
                <a:cubicBezTo>
                  <a:pt x="3985411" y="6741426"/>
                  <a:pt x="4021930" y="6772304"/>
                  <a:pt x="4044243" y="6802623"/>
                </a:cubicBezTo>
                <a:cubicBezTo>
                  <a:pt x="4049537" y="6809323"/>
                  <a:pt x="4053777" y="6815917"/>
                  <a:pt x="4053925" y="6816571"/>
                </a:cubicBezTo>
                <a:cubicBezTo>
                  <a:pt x="4054473" y="6817476"/>
                  <a:pt x="4013948" y="6831117"/>
                  <a:pt x="3964130" y="6846175"/>
                </a:cubicBezTo>
                <a:cubicBezTo>
                  <a:pt x="3747008" y="6912508"/>
                  <a:pt x="3530066" y="7006960"/>
                  <a:pt x="3327089" y="7123662"/>
                </a:cubicBezTo>
                <a:cubicBezTo>
                  <a:pt x="3294576" y="7142356"/>
                  <a:pt x="3267352" y="7157104"/>
                  <a:pt x="3266551" y="7156599"/>
                </a:cubicBezTo>
                <a:cubicBezTo>
                  <a:pt x="3260943" y="7153061"/>
                  <a:pt x="2934353" y="6738692"/>
                  <a:pt x="2849276" y="6626775"/>
                </a:cubicBezTo>
                <a:cubicBezTo>
                  <a:pt x="2718014" y="6454920"/>
                  <a:pt x="2684746" y="6391369"/>
                  <a:pt x="2673022" y="6291002"/>
                </a:cubicBezTo>
                <a:cubicBezTo>
                  <a:pt x="2666440" y="6233084"/>
                  <a:pt x="2668570" y="6192423"/>
                  <a:pt x="2685907" y="6082386"/>
                </a:cubicBezTo>
                <a:cubicBezTo>
                  <a:pt x="2693851" y="6032511"/>
                  <a:pt x="2700612" y="5977409"/>
                  <a:pt x="2701236" y="5960440"/>
                </a:cubicBezTo>
                <a:cubicBezTo>
                  <a:pt x="2702523" y="5917568"/>
                  <a:pt x="2686241" y="5850170"/>
                  <a:pt x="2666455" y="5815845"/>
                </a:cubicBezTo>
                <a:cubicBezTo>
                  <a:pt x="2632515" y="5756911"/>
                  <a:pt x="2569027" y="5703978"/>
                  <a:pt x="2509412" y="5684854"/>
                </a:cubicBezTo>
                <a:cubicBezTo>
                  <a:pt x="2355994" y="5635116"/>
                  <a:pt x="2125260" y="5714147"/>
                  <a:pt x="1954531" y="5874713"/>
                </a:cubicBezTo>
                <a:cubicBezTo>
                  <a:pt x="1918841" y="5908205"/>
                  <a:pt x="1906982" y="5922566"/>
                  <a:pt x="1867975" y="5980849"/>
                </a:cubicBezTo>
                <a:cubicBezTo>
                  <a:pt x="1814772" y="6059860"/>
                  <a:pt x="1799256" y="6095996"/>
                  <a:pt x="1791508" y="6158877"/>
                </a:cubicBezTo>
                <a:cubicBezTo>
                  <a:pt x="1782754" y="6234003"/>
                  <a:pt x="1813949" y="6324810"/>
                  <a:pt x="1869324" y="6384386"/>
                </a:cubicBezTo>
                <a:cubicBezTo>
                  <a:pt x="1895662" y="6412762"/>
                  <a:pt x="1953049" y="6447845"/>
                  <a:pt x="1995315" y="6461626"/>
                </a:cubicBezTo>
                <a:cubicBezTo>
                  <a:pt x="2014920" y="6467832"/>
                  <a:pt x="2065278" y="6479438"/>
                  <a:pt x="2108068" y="6487949"/>
                </a:cubicBezTo>
                <a:cubicBezTo>
                  <a:pt x="2269951" y="6518943"/>
                  <a:pt x="2340257" y="6550414"/>
                  <a:pt x="2419014" y="6625301"/>
                </a:cubicBezTo>
                <a:cubicBezTo>
                  <a:pt x="2477718" y="6681376"/>
                  <a:pt x="2520028" y="6743910"/>
                  <a:pt x="2763331" y="7133182"/>
                </a:cubicBezTo>
                <a:cubicBezTo>
                  <a:pt x="2813300" y="7212870"/>
                  <a:pt x="2870946" y="7305242"/>
                  <a:pt x="2892290" y="7338870"/>
                </a:cubicBezTo>
                <a:lnTo>
                  <a:pt x="2930342" y="7399278"/>
                </a:lnTo>
                <a:lnTo>
                  <a:pt x="2908578" y="7416911"/>
                </a:lnTo>
                <a:cubicBezTo>
                  <a:pt x="2751046" y="7543240"/>
                  <a:pt x="2559344" y="7747704"/>
                  <a:pt x="2412048" y="7946575"/>
                </a:cubicBezTo>
                <a:cubicBezTo>
                  <a:pt x="2383317" y="7985018"/>
                  <a:pt x="2365959" y="8005432"/>
                  <a:pt x="2363155" y="8003663"/>
                </a:cubicBezTo>
                <a:cubicBezTo>
                  <a:pt x="2348334" y="7994313"/>
                  <a:pt x="2318032" y="7918071"/>
                  <a:pt x="2298121" y="7842223"/>
                </a:cubicBezTo>
                <a:cubicBezTo>
                  <a:pt x="2264146" y="7708777"/>
                  <a:pt x="2247902" y="7679489"/>
                  <a:pt x="2189672" y="7642193"/>
                </a:cubicBezTo>
                <a:cubicBezTo>
                  <a:pt x="2130787" y="7605046"/>
                  <a:pt x="2084477" y="7597675"/>
                  <a:pt x="2015670" y="7615316"/>
                </a:cubicBezTo>
                <a:cubicBezTo>
                  <a:pt x="1970233" y="7626978"/>
                  <a:pt x="1935865" y="7645062"/>
                  <a:pt x="1891833" y="7681131"/>
                </a:cubicBezTo>
                <a:cubicBezTo>
                  <a:pt x="1734239" y="7810221"/>
                  <a:pt x="1646351" y="8040970"/>
                  <a:pt x="1705239" y="8172209"/>
                </a:cubicBezTo>
                <a:cubicBezTo>
                  <a:pt x="1724734" y="8215872"/>
                  <a:pt x="1743123" y="8236433"/>
                  <a:pt x="1786786" y="8263977"/>
                </a:cubicBezTo>
                <a:cubicBezTo>
                  <a:pt x="1850076" y="8303904"/>
                  <a:pt x="1891430" y="8307589"/>
                  <a:pt x="2006456" y="8283261"/>
                </a:cubicBezTo>
                <a:cubicBezTo>
                  <a:pt x="2091683" y="8265337"/>
                  <a:pt x="2132823" y="8260485"/>
                  <a:pt x="2173523" y="8264319"/>
                </a:cubicBezTo>
                <a:lnTo>
                  <a:pt x="2204086" y="8267358"/>
                </a:lnTo>
                <a:lnTo>
                  <a:pt x="2192694" y="8289854"/>
                </a:lnTo>
                <a:cubicBezTo>
                  <a:pt x="2186819" y="8301830"/>
                  <a:pt x="2164898" y="8344568"/>
                  <a:pt x="2144999" y="8384100"/>
                </a:cubicBezTo>
                <a:cubicBezTo>
                  <a:pt x="2054474" y="8562220"/>
                  <a:pt x="1971451" y="8782596"/>
                  <a:pt x="1921422" y="8977302"/>
                </a:cubicBezTo>
                <a:cubicBezTo>
                  <a:pt x="1911723" y="9014869"/>
                  <a:pt x="1902950" y="9047418"/>
                  <a:pt x="1901687" y="9049421"/>
                </a:cubicBezTo>
                <a:cubicBezTo>
                  <a:pt x="1900170" y="9051826"/>
                  <a:pt x="1863179" y="9049212"/>
                  <a:pt x="1819821" y="9044263"/>
                </a:cubicBezTo>
                <a:cubicBezTo>
                  <a:pt x="1062428" y="8956835"/>
                  <a:pt x="1029820" y="8950826"/>
                  <a:pt x="922865" y="8883355"/>
                </a:cubicBezTo>
                <a:cubicBezTo>
                  <a:pt x="853564" y="8839637"/>
                  <a:pt x="827121" y="8812315"/>
                  <a:pt x="749804" y="8705853"/>
                </a:cubicBezTo>
                <a:cubicBezTo>
                  <a:pt x="650826" y="8568926"/>
                  <a:pt x="605032" y="8534996"/>
                  <a:pt x="505925" y="8523440"/>
                </a:cubicBezTo>
                <a:cubicBezTo>
                  <a:pt x="416047" y="8513228"/>
                  <a:pt x="338370" y="8538716"/>
                  <a:pt x="268573" y="8600535"/>
                </a:cubicBezTo>
                <a:cubicBezTo>
                  <a:pt x="227196" y="8637720"/>
                  <a:pt x="161990" y="8741083"/>
                  <a:pt x="136645" y="8809664"/>
                </a:cubicBezTo>
                <a:cubicBezTo>
                  <a:pt x="63141" y="9011402"/>
                  <a:pt x="70222" y="9235415"/>
                  <a:pt x="153663" y="9365902"/>
                </a:cubicBezTo>
                <a:cubicBezTo>
                  <a:pt x="180449" y="9406882"/>
                  <a:pt x="203244" y="9430223"/>
                  <a:pt x="240097" y="9453472"/>
                </a:cubicBezTo>
                <a:cubicBezTo>
                  <a:pt x="311000" y="9498199"/>
                  <a:pt x="414534" y="9508066"/>
                  <a:pt x="493389" y="9477162"/>
                </a:cubicBezTo>
                <a:cubicBezTo>
                  <a:pt x="533070" y="9461309"/>
                  <a:pt x="560399" y="9445505"/>
                  <a:pt x="643478" y="9389263"/>
                </a:cubicBezTo>
                <a:cubicBezTo>
                  <a:pt x="722174" y="9336417"/>
                  <a:pt x="755889" y="9318481"/>
                  <a:pt x="808783" y="9300322"/>
                </a:cubicBezTo>
                <a:cubicBezTo>
                  <a:pt x="887723" y="9272832"/>
                  <a:pt x="973737" y="9270527"/>
                  <a:pt x="1088215" y="9292338"/>
                </a:cubicBezTo>
                <a:cubicBezTo>
                  <a:pt x="1160705" y="9306144"/>
                  <a:pt x="1296138" y="9335574"/>
                  <a:pt x="1395545" y="9359080"/>
                </a:cubicBezTo>
                <a:cubicBezTo>
                  <a:pt x="1445904" y="9370685"/>
                  <a:pt x="1545967" y="9394045"/>
                  <a:pt x="1744890" y="9440003"/>
                </a:cubicBezTo>
                <a:cubicBezTo>
                  <a:pt x="1791938" y="9450642"/>
                  <a:pt x="1831905" y="9461853"/>
                  <a:pt x="1833803" y="9464171"/>
                </a:cubicBezTo>
                <a:cubicBezTo>
                  <a:pt x="1835700" y="9466488"/>
                  <a:pt x="1835273" y="9496461"/>
                  <a:pt x="1832569" y="9530040"/>
                </a:cubicBezTo>
                <a:cubicBezTo>
                  <a:pt x="1816942" y="9734126"/>
                  <a:pt x="1827448" y="9979341"/>
                  <a:pt x="1861358" y="10198995"/>
                </a:cubicBezTo>
                <a:lnTo>
                  <a:pt x="1870935" y="10261044"/>
                </a:lnTo>
                <a:lnTo>
                  <a:pt x="1849562" y="10257641"/>
                </a:lnTo>
                <a:cubicBezTo>
                  <a:pt x="1801144" y="10250061"/>
                  <a:pt x="1776691" y="10239114"/>
                  <a:pt x="1681735" y="10183693"/>
                </a:cubicBezTo>
                <a:cubicBezTo>
                  <a:pt x="1557580" y="10111532"/>
                  <a:pt x="1527942" y="10103476"/>
                  <a:pt x="1456521" y="10121709"/>
                </a:cubicBezTo>
                <a:cubicBezTo>
                  <a:pt x="1352983" y="10148243"/>
                  <a:pt x="1296595" y="10220762"/>
                  <a:pt x="1280637" y="10349033"/>
                </a:cubicBezTo>
                <a:cubicBezTo>
                  <a:pt x="1272069" y="10415875"/>
                  <a:pt x="1275934" y="10475439"/>
                  <a:pt x="1291838" y="10548760"/>
                </a:cubicBezTo>
                <a:cubicBezTo>
                  <a:pt x="1319972" y="10674599"/>
                  <a:pt x="1378105" y="10770639"/>
                  <a:pt x="1455417" y="10819410"/>
                </a:cubicBezTo>
                <a:cubicBezTo>
                  <a:pt x="1508292" y="10852766"/>
                  <a:pt x="1555907" y="10859842"/>
                  <a:pt x="1619088" y="10843133"/>
                </a:cubicBezTo>
                <a:cubicBezTo>
                  <a:pt x="1682417" y="10827076"/>
                  <a:pt x="1725944" y="10791808"/>
                  <a:pt x="1770826" y="10721549"/>
                </a:cubicBezTo>
                <a:cubicBezTo>
                  <a:pt x="1808230" y="10662256"/>
                  <a:pt x="1854615" y="10604707"/>
                  <a:pt x="1886913" y="10577477"/>
                </a:cubicBezTo>
                <a:cubicBezTo>
                  <a:pt x="1933874" y="10537654"/>
                  <a:pt x="1933073" y="10537149"/>
                  <a:pt x="1948610" y="10590636"/>
                </a:cubicBezTo>
                <a:cubicBezTo>
                  <a:pt x="2015659" y="10821674"/>
                  <a:pt x="2125335" y="11075684"/>
                  <a:pt x="2241243" y="11269217"/>
                </a:cubicBezTo>
                <a:cubicBezTo>
                  <a:pt x="2261134" y="11302487"/>
                  <a:pt x="2276324" y="11331670"/>
                  <a:pt x="2274807" y="11334075"/>
                </a:cubicBezTo>
                <a:cubicBezTo>
                  <a:pt x="2271522" y="11339283"/>
                  <a:pt x="2090919" y="11483540"/>
                  <a:pt x="1918891" y="11618646"/>
                </a:cubicBezTo>
                <a:cubicBezTo>
                  <a:pt x="1581533" y="11883562"/>
                  <a:pt x="1526455" y="11919385"/>
                  <a:pt x="1422180" y="11942653"/>
                </a:cubicBezTo>
                <a:cubicBezTo>
                  <a:pt x="1348860" y="11958568"/>
                  <a:pt x="1296147" y="11957798"/>
                  <a:pt x="1177243" y="11937675"/>
                </a:cubicBezTo>
                <a:cubicBezTo>
                  <a:pt x="1071535" y="11919716"/>
                  <a:pt x="1034439" y="11918156"/>
                  <a:pt x="979961" y="11930835"/>
                </a:cubicBezTo>
                <a:cubicBezTo>
                  <a:pt x="902470" y="11948039"/>
                  <a:pt x="849543" y="11985778"/>
                  <a:pt x="805314" y="12055888"/>
                </a:cubicBezTo>
                <a:cubicBezTo>
                  <a:pt x="761444" y="12124544"/>
                  <a:pt x="750458" y="12204984"/>
                  <a:pt x="771119" y="12305386"/>
                </a:cubicBezTo>
                <a:cubicBezTo>
                  <a:pt x="802805" y="12457551"/>
                  <a:pt x="893338" y="12608753"/>
                  <a:pt x="1020041" y="12719486"/>
                </a:cubicBezTo>
                <a:cubicBezTo>
                  <a:pt x="1024891" y="12724226"/>
                  <a:pt x="1056031" y="12744990"/>
                  <a:pt x="1089026" y="12766365"/>
                </a:cubicBezTo>
                <a:cubicBezTo>
                  <a:pt x="1187063" y="12829330"/>
                  <a:pt x="1251565" y="12844257"/>
                  <a:pt x="1340562" y="12824793"/>
                </a:cubicBezTo>
                <a:cubicBezTo>
                  <a:pt x="1417801" y="12807991"/>
                  <a:pt x="1477978" y="12765862"/>
                  <a:pt x="1519931" y="12699358"/>
                </a:cubicBezTo>
                <a:cubicBezTo>
                  <a:pt x="1545963" y="12658093"/>
                  <a:pt x="1558631" y="12618480"/>
                  <a:pt x="1580121" y="12511624"/>
                </a:cubicBezTo>
                <a:cubicBezTo>
                  <a:pt x="1600645" y="12408077"/>
                  <a:pt x="1611188" y="12372722"/>
                  <a:pt x="1636874" y="12317799"/>
                </a:cubicBezTo>
                <a:cubicBezTo>
                  <a:pt x="1670059" y="12247443"/>
                  <a:pt x="1727062" y="12183712"/>
                  <a:pt x="1807128" y="12127808"/>
                </a:cubicBezTo>
                <a:cubicBezTo>
                  <a:pt x="1855673" y="12093464"/>
                  <a:pt x="2022109" y="11986754"/>
                  <a:pt x="2221351" y="11862657"/>
                </a:cubicBezTo>
                <a:cubicBezTo>
                  <a:pt x="2303507" y="11811431"/>
                  <a:pt x="2404287" y="11748433"/>
                  <a:pt x="2445163" y="11722694"/>
                </a:cubicBezTo>
                <a:cubicBezTo>
                  <a:pt x="2486694" y="11696807"/>
                  <a:pt x="2522473" y="11677373"/>
                  <a:pt x="2524876" y="11678889"/>
                </a:cubicBezTo>
                <a:cubicBezTo>
                  <a:pt x="2527680" y="11680658"/>
                  <a:pt x="2544172" y="11698903"/>
                  <a:pt x="2561758" y="11718958"/>
                </a:cubicBezTo>
                <a:cubicBezTo>
                  <a:pt x="2710684" y="11892996"/>
                  <a:pt x="2911337" y="12075581"/>
                  <a:pt x="3095799" y="12204829"/>
                </a:cubicBezTo>
                <a:lnTo>
                  <a:pt x="3150911" y="12243516"/>
                </a:lnTo>
                <a:lnTo>
                  <a:pt x="3124217" y="12263640"/>
                </a:lnTo>
                <a:cubicBezTo>
                  <a:pt x="3085280" y="12293405"/>
                  <a:pt x="3040417" y="12312147"/>
                  <a:pt x="2958291" y="12333148"/>
                </a:cubicBezTo>
                <a:cubicBezTo>
                  <a:pt x="2918333" y="12343226"/>
                  <a:pt x="2871382" y="12357291"/>
                  <a:pt x="2853680" y="12364046"/>
                </a:cubicBezTo>
                <a:cubicBezTo>
                  <a:pt x="2779503" y="12392860"/>
                  <a:pt x="2727077" y="12466201"/>
                  <a:pt x="2721805" y="12549124"/>
                </a:cubicBezTo>
                <a:cubicBezTo>
                  <a:pt x="2717558" y="12615333"/>
                  <a:pt x="2756400" y="12702004"/>
                  <a:pt x="2820928" y="12770153"/>
                </a:cubicBezTo>
                <a:cubicBezTo>
                  <a:pt x="2968328" y="12925306"/>
                  <a:pt x="3185911" y="12986958"/>
                  <a:pt x="3312104" y="12910307"/>
                </a:cubicBezTo>
                <a:cubicBezTo>
                  <a:pt x="3345227" y="12889757"/>
                  <a:pt x="3346892" y="12888007"/>
                  <a:pt x="3373934" y="12845140"/>
                </a:cubicBezTo>
                <a:cubicBezTo>
                  <a:pt x="3418162" y="12775031"/>
                  <a:pt x="3421203" y="12744465"/>
                  <a:pt x="3395153" y="12612659"/>
                </a:cubicBezTo>
                <a:cubicBezTo>
                  <a:pt x="3386154" y="12568337"/>
                  <a:pt x="3379029" y="12520156"/>
                  <a:pt x="3378285" y="12506246"/>
                </a:cubicBezTo>
                <a:cubicBezTo>
                  <a:pt x="3376901" y="12477371"/>
                  <a:pt x="3384329" y="12407007"/>
                  <a:pt x="3389131" y="12399396"/>
                </a:cubicBezTo>
                <a:cubicBezTo>
                  <a:pt x="3393175" y="12392986"/>
                  <a:pt x="3400743" y="12396079"/>
                  <a:pt x="3473581" y="12434187"/>
                </a:cubicBezTo>
                <a:cubicBezTo>
                  <a:pt x="3646706" y="12525480"/>
                  <a:pt x="3864996" y="12609980"/>
                  <a:pt x="4069803" y="12665252"/>
                </a:cubicBezTo>
                <a:lnTo>
                  <a:pt x="4143624" y="12684938"/>
                </a:lnTo>
                <a:lnTo>
                  <a:pt x="4138961" y="12718961"/>
                </a:lnTo>
                <a:cubicBezTo>
                  <a:pt x="4136272" y="12737426"/>
                  <a:pt x="4125168" y="12834033"/>
                  <a:pt x="4113602" y="12933149"/>
                </a:cubicBezTo>
                <a:cubicBezTo>
                  <a:pt x="4056321" y="13440275"/>
                  <a:pt x="4034006" y="13587497"/>
                  <a:pt x="4003017" y="13661478"/>
                </a:cubicBezTo>
                <a:cubicBezTo>
                  <a:pt x="3961269" y="13762276"/>
                  <a:pt x="3920001" y="13809051"/>
                  <a:pt x="3791878" y="13902965"/>
                </a:cubicBezTo>
                <a:cubicBezTo>
                  <a:pt x="3749169" y="13934270"/>
                  <a:pt x="3701365" y="13971880"/>
                  <a:pt x="3685837" y="13986730"/>
                </a:cubicBezTo>
                <a:cubicBezTo>
                  <a:pt x="3584713" y="14083114"/>
                  <a:pt x="3573473" y="14247403"/>
                  <a:pt x="3660700" y="14361236"/>
                </a:cubicBezTo>
                <a:cubicBezTo>
                  <a:pt x="3756616" y="14486151"/>
                  <a:pt x="3979102" y="14575538"/>
                  <a:pt x="4182912" y="14570254"/>
                </a:cubicBezTo>
                <a:cubicBezTo>
                  <a:pt x="4208407" y="14569675"/>
                  <a:pt x="4232780" y="14568003"/>
                  <a:pt x="4255997" y="14565259"/>
                </a:cubicBezTo>
                <a:close/>
              </a:path>
            </a:pathLst>
          </a:cu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24733" t="4961" r="-19261" b="13687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80000"/>
              </a:prst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83491DC7-20B6-BC05-9B5D-8ADD9B2EDE70}"/>
              </a:ext>
            </a:extLst>
          </p:cNvPr>
          <p:cNvSpPr/>
          <p:nvPr/>
        </p:nvSpPr>
        <p:spPr>
          <a:xfrm rot="7579311" flipV="1">
            <a:off x="-8601110" y="-4909368"/>
            <a:ext cx="10179055" cy="10476284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40B9F586-0F13-AF5F-88A3-AFB0D0CCA399}"/>
              </a:ext>
            </a:extLst>
          </p:cNvPr>
          <p:cNvSpPr/>
          <p:nvPr/>
        </p:nvSpPr>
        <p:spPr>
          <a:xfrm rot="2661697" flipV="1">
            <a:off x="8741148" y="3759549"/>
            <a:ext cx="3791571" cy="3790212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blipFill dpi="0" rotWithShape="1">
            <a:blip r:embed="rId4"/>
            <a:srcRect/>
            <a:stretch>
              <a:fillRect l="-4498" t="-279" r="-4592" b="-581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bg1">
                <a:alpha val="40000"/>
              </a:scheme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B34479D-B219-B28E-DB11-EC704372A01B}"/>
              </a:ext>
            </a:extLst>
          </p:cNvPr>
          <p:cNvSpPr/>
          <p:nvPr/>
        </p:nvSpPr>
        <p:spPr>
          <a:xfrm>
            <a:off x="584200" y="595474"/>
            <a:ext cx="11198225" cy="4757576"/>
          </a:xfrm>
          <a:prstGeom prst="round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sr-Cyrl-RS" sz="2800" dirty="0">
                <a:solidFill>
                  <a:srgbClr val="FFCCCC"/>
                </a:solidFill>
                <a:latin typeface="Etar RNIDS" pitchFamily="50" charset="0"/>
              </a:rPr>
              <a:t>▪ </a:t>
            </a:r>
            <a:r>
              <a:rPr lang="sr-Cyrl-RS" sz="2800" b="1" dirty="0">
                <a:solidFill>
                  <a:srgbClr val="FFCCCC"/>
                </a:solidFill>
                <a:latin typeface="Etar RNIDS" pitchFamily="50" charset="0"/>
              </a:rPr>
              <a:t>Највећи број заражених особа НЕМА </a:t>
            </a:r>
            <a:endParaRPr lang="en-US" sz="2800" b="1" dirty="0">
              <a:solidFill>
                <a:srgbClr val="FFCCCC"/>
              </a:solidFill>
              <a:latin typeface="Etar RNIDS" pitchFamily="50" charset="0"/>
            </a:endParaRPr>
          </a:p>
          <a:p>
            <a:endParaRPr lang="en-US" sz="2200" dirty="0">
              <a:solidFill>
                <a:schemeClr val="bg1"/>
              </a:solidFill>
              <a:latin typeface="Etar RNIDS" pitchFamily="50" charset="0"/>
            </a:endParaRPr>
          </a:p>
          <a:p>
            <a:r>
              <a:rPr lang="sr-Cyrl-RS" sz="3200" b="1" dirty="0">
                <a:solidFill>
                  <a:srgbClr val="920065"/>
                </a:solidFill>
                <a:latin typeface="Etar RNIDS" pitchFamily="50" charset="0"/>
              </a:rPr>
              <a:t>НИКАКВЕ ЗНАКЕ И СИМПТОМЕ</a:t>
            </a:r>
          </a:p>
          <a:p>
            <a:pPr algn="ctr"/>
            <a:endParaRPr lang="en-US" sz="2200" dirty="0">
              <a:solidFill>
                <a:schemeClr val="bg1"/>
              </a:solidFill>
              <a:latin typeface="Etar RNIDS" pitchFamily="50" charset="0"/>
            </a:endParaRPr>
          </a:p>
          <a:p>
            <a:pPr algn="ctr"/>
            <a:endParaRPr lang="en-US" sz="2200" dirty="0">
              <a:solidFill>
                <a:schemeClr val="bg1"/>
              </a:solidFill>
              <a:latin typeface="Etar RNIDS" pitchFamily="50" charset="0"/>
            </a:endParaRPr>
          </a:p>
          <a:p>
            <a:pPr algn="ctr"/>
            <a:endParaRPr lang="sr-Cyrl-RS" sz="2200" dirty="0">
              <a:solidFill>
                <a:schemeClr val="bg1"/>
              </a:solidFill>
              <a:latin typeface="Etar RNIDS" pitchFamily="50" charset="0"/>
            </a:endParaRPr>
          </a:p>
          <a:p>
            <a:pPr algn="ctr"/>
            <a:endParaRPr lang="en-US" sz="2200" dirty="0">
              <a:solidFill>
                <a:schemeClr val="bg1"/>
              </a:solidFill>
              <a:latin typeface="Etar RNIDS" pitchFamily="50" charset="0"/>
            </a:endParaRPr>
          </a:p>
          <a:p>
            <a:pPr algn="ctr"/>
            <a:endParaRPr lang="en-US" sz="2200" dirty="0">
              <a:solidFill>
                <a:schemeClr val="bg1"/>
              </a:solidFill>
              <a:latin typeface="Etar RNIDS" pitchFamily="50" charset="0"/>
            </a:endParaRPr>
          </a:p>
          <a:p>
            <a:pPr algn="ctr"/>
            <a:endParaRPr lang="sr-Cyrl-RS" sz="2200" dirty="0">
              <a:solidFill>
                <a:schemeClr val="bg1"/>
              </a:solidFill>
              <a:latin typeface="Etar RNIDS" pitchFamily="50" charset="0"/>
            </a:endParaRPr>
          </a:p>
          <a:p>
            <a:r>
              <a:rPr lang="sr-Cyrl-R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	</a:t>
            </a:r>
            <a:r>
              <a:rPr lang="sr-Cyrl-RS" sz="2200" dirty="0">
                <a:solidFill>
                  <a:schemeClr val="bg1"/>
                </a:solidFill>
                <a:latin typeface="Etar RNIDS" pitchFamily="50" charset="0"/>
              </a:rPr>
              <a:t>	</a:t>
            </a:r>
            <a:r>
              <a:rPr lang="sr-Cyrl-RS" sz="3200" b="1" dirty="0">
                <a:solidFill>
                  <a:srgbClr val="920065"/>
                </a:solidFill>
                <a:latin typeface="Etar RNIDS" pitchFamily="50" charset="0"/>
              </a:rPr>
              <a:t>ОПАСНОСТ од преноса другој особи</a:t>
            </a:r>
            <a:endParaRPr lang="sr-Cyrl-RS" sz="2200" dirty="0">
              <a:solidFill>
                <a:schemeClr val="bg1"/>
              </a:solidFill>
              <a:latin typeface="Etar RNIDS" pitchFamily="50" charset="0"/>
            </a:endParaRPr>
          </a:p>
          <a:p>
            <a:pPr lvl="4"/>
            <a:r>
              <a:rPr lang="sr-Cyrl-R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	</a:t>
            </a:r>
            <a:r>
              <a:rPr lang="sr-Cyrl-RS" sz="2200" b="1" dirty="0">
                <a:solidFill>
                  <a:schemeClr val="bg1"/>
                </a:solidFill>
                <a:latin typeface="Etar RNIDS" pitchFamily="50" charset="0"/>
              </a:rPr>
              <a:t>▪ ХПВ може перзистирати у </a:t>
            </a:r>
          </a:p>
          <a:p>
            <a:pPr lvl="4"/>
            <a:r>
              <a:rPr lang="sr-Cyrl-RS" sz="2200" b="1" dirty="0">
                <a:solidFill>
                  <a:schemeClr val="bg1"/>
                </a:solidFill>
                <a:latin typeface="Etar RNIDS" pitchFamily="50" charset="0"/>
              </a:rPr>
              <a:t>	организму доживотно </a:t>
            </a:r>
            <a:endParaRPr lang="en-US" sz="2200" b="1" dirty="0">
              <a:solidFill>
                <a:schemeClr val="bg1"/>
              </a:solidFill>
              <a:latin typeface="Etar RNIDS" pitchFamily="50" charset="0"/>
            </a:endParaRPr>
          </a:p>
          <a:p>
            <a:pPr lvl="4"/>
            <a:r>
              <a:rPr lang="en-US" sz="2200" b="1" dirty="0">
                <a:solidFill>
                  <a:schemeClr val="bg1"/>
                </a:solidFill>
                <a:latin typeface="Etar RNIDS" pitchFamily="50" charset="0"/>
              </a:rPr>
              <a:t>	</a:t>
            </a:r>
            <a:r>
              <a:rPr lang="sr-Cyrl-RS" sz="2200" b="1" dirty="0">
                <a:solidFill>
                  <a:schemeClr val="bg1"/>
                </a:solidFill>
                <a:latin typeface="Etar RNIDS" pitchFamily="50" charset="0"/>
              </a:rPr>
              <a:t>(периодично може доћи до </a:t>
            </a:r>
          </a:p>
          <a:p>
            <a:pPr lvl="4"/>
            <a:r>
              <a:rPr lang="sr-Cyrl-RS" sz="2200" b="1" dirty="0">
                <a:solidFill>
                  <a:schemeClr val="bg1"/>
                </a:solidFill>
                <a:latin typeface="Etar RNIDS" pitchFamily="50" charset="0"/>
              </a:rPr>
              <a:t>	манифестације инфекције)</a:t>
            </a:r>
            <a:endParaRPr lang="sr-Latn-RS" sz="2200" b="1" dirty="0">
              <a:solidFill>
                <a:schemeClr val="bg1"/>
              </a:solidFill>
              <a:latin typeface="Etar RNIDS" pitchFamily="50" charset="0"/>
            </a:endParaRPr>
          </a:p>
        </p:txBody>
      </p:sp>
      <p:pic>
        <p:nvPicPr>
          <p:cNvPr id="11" name="Picture 10" descr="A person wearing a hat&#10;&#10;Description automatically generated with low confidence">
            <a:extLst>
              <a:ext uri="{FF2B5EF4-FFF2-40B4-BE49-F238E27FC236}">
                <a16:creationId xmlns:a16="http://schemas.microsoft.com/office/drawing/2014/main" id="{C5CAB257-9FE1-5D3A-F2F5-B16D4CEB8FB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7"/>
              </a:ext>
            </a:extLst>
          </a:blip>
          <a:stretch>
            <a:fillRect/>
          </a:stretch>
        </p:blipFill>
        <p:spPr>
          <a:xfrm>
            <a:off x="7830668" y="328774"/>
            <a:ext cx="5486670" cy="3657780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6" name="Picture 5" descr="A person in a blue shirt&#10;&#10;Description automatically generated with low confidence">
            <a:extLst>
              <a:ext uri="{FF2B5EF4-FFF2-40B4-BE49-F238E27FC236}">
                <a16:creationId xmlns:a16="http://schemas.microsoft.com/office/drawing/2014/main" id="{95D2A425-0905-2C4B-922B-0ED8F78D7E8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tretch>
            <a:fillRect/>
          </a:stretch>
        </p:blipFill>
        <p:spPr>
          <a:xfrm>
            <a:off x="-173066" y="2008890"/>
            <a:ext cx="3293745" cy="4940618"/>
          </a:xfrm>
          <a:prstGeom prst="rect">
            <a:avLst/>
          </a:prstGeom>
          <a:noFill/>
          <a:effectLst>
            <a:softEdge rad="977900"/>
          </a:effectLst>
        </p:spPr>
      </p:pic>
      <p:sp>
        <p:nvSpPr>
          <p:cNvPr id="3" name="Arrow: Down 2">
            <a:extLst>
              <a:ext uri="{FF2B5EF4-FFF2-40B4-BE49-F238E27FC236}">
                <a16:creationId xmlns:a16="http://schemas.microsoft.com/office/drawing/2014/main" id="{F2814803-040B-A9E0-9E70-0893A7F97BF8}"/>
              </a:ext>
            </a:extLst>
          </p:cNvPr>
          <p:cNvSpPr/>
          <p:nvPr/>
        </p:nvSpPr>
        <p:spPr>
          <a:xfrm>
            <a:off x="4617881" y="1783238"/>
            <a:ext cx="1103897" cy="1645762"/>
          </a:xfrm>
          <a:prstGeom prst="downArrow">
            <a:avLst/>
          </a:prstGeom>
          <a:solidFill>
            <a:srgbClr val="FFCCCC"/>
          </a:solidFill>
          <a:ln>
            <a:solidFill>
              <a:srgbClr val="9200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>
              <a:solidFill>
                <a:schemeClr val="bg1"/>
              </a:solidFill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61EE3755-FB23-2A6B-2B53-97FF43AD464B}"/>
              </a:ext>
            </a:extLst>
          </p:cNvPr>
          <p:cNvSpPr/>
          <p:nvPr/>
        </p:nvSpPr>
        <p:spPr>
          <a:xfrm rot="15014433" flipV="1">
            <a:off x="-3140320" y="4548298"/>
            <a:ext cx="10179055" cy="10476284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3994669-3DCD-33E7-0813-745A8ED74D1B}"/>
              </a:ext>
            </a:extLst>
          </p:cNvPr>
          <p:cNvSpPr/>
          <p:nvPr/>
        </p:nvSpPr>
        <p:spPr>
          <a:xfrm rot="5400000" flipV="1">
            <a:off x="9024021" y="-3334956"/>
            <a:ext cx="4989735" cy="5135436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</p:spTree>
    <p:extLst>
      <p:ext uri="{BB962C8B-B14F-4D97-AF65-F5344CB8AC3E}">
        <p14:creationId xmlns:p14="http://schemas.microsoft.com/office/powerpoint/2010/main" val="9552368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3000">
              <a:srgbClr val="30204D">
                <a:alpha val="92000"/>
              </a:srgbClr>
            </a:gs>
            <a:gs pos="41000">
              <a:srgbClr val="E05895">
                <a:alpha val="31000"/>
              </a:srgbClr>
            </a:gs>
            <a:gs pos="100000">
              <a:srgbClr val="30204D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!!virus1">
            <a:extLst>
              <a:ext uri="{FF2B5EF4-FFF2-40B4-BE49-F238E27FC236}">
                <a16:creationId xmlns:a16="http://schemas.microsoft.com/office/drawing/2014/main" id="{684B3291-6283-54E0-6C81-47C63F715302}"/>
              </a:ext>
            </a:extLst>
          </p:cNvPr>
          <p:cNvSpPr/>
          <p:nvPr/>
        </p:nvSpPr>
        <p:spPr>
          <a:xfrm rot="10800000" flipV="1">
            <a:off x="-4035084" y="-3922321"/>
            <a:ext cx="22290864" cy="14570476"/>
          </a:xfrm>
          <a:custGeom>
            <a:avLst/>
            <a:gdLst>
              <a:gd name="connsiteX0" fmla="*/ 15212159 w 22290864"/>
              <a:gd name="connsiteY0" fmla="*/ 2738106 h 14570476"/>
              <a:gd name="connsiteX1" fmla="*/ 15236391 w 22290864"/>
              <a:gd name="connsiteY1" fmla="*/ 2733646 h 14570476"/>
              <a:gd name="connsiteX2" fmla="*/ 15245456 w 22290864"/>
              <a:gd name="connsiteY2" fmla="*/ 2716860 h 14570476"/>
              <a:gd name="connsiteX3" fmla="*/ 15242365 w 22290864"/>
              <a:gd name="connsiteY3" fmla="*/ 2711299 h 14570476"/>
              <a:gd name="connsiteX4" fmla="*/ 15235457 w 22290864"/>
              <a:gd name="connsiteY4" fmla="*/ 2706900 h 14570476"/>
              <a:gd name="connsiteX5" fmla="*/ 15223321 w 22290864"/>
              <a:gd name="connsiteY5" fmla="*/ 2698435 h 14570476"/>
              <a:gd name="connsiteX6" fmla="*/ 15213881 w 22290864"/>
              <a:gd name="connsiteY6" fmla="*/ 2675031 h 14570476"/>
              <a:gd name="connsiteX7" fmla="*/ 15208031 w 22290864"/>
              <a:gd name="connsiteY7" fmla="*/ 2657581 h 14570476"/>
              <a:gd name="connsiteX8" fmla="*/ 15210002 w 22290864"/>
              <a:gd name="connsiteY8" fmla="*/ 2656461 h 14570476"/>
              <a:gd name="connsiteX9" fmla="*/ 15235229 w 22290864"/>
              <a:gd name="connsiteY9" fmla="*/ 2639198 h 14570476"/>
              <a:gd name="connsiteX10" fmla="*/ 15237013 w 22290864"/>
              <a:gd name="connsiteY10" fmla="*/ 2637683 h 14570476"/>
              <a:gd name="connsiteX11" fmla="*/ 15237635 w 22290864"/>
              <a:gd name="connsiteY11" fmla="*/ 2638886 h 14570476"/>
              <a:gd name="connsiteX12" fmla="*/ 15239025 w 22290864"/>
              <a:gd name="connsiteY12" fmla="*/ 2647331 h 14570476"/>
              <a:gd name="connsiteX13" fmla="*/ 15242116 w 22290864"/>
              <a:gd name="connsiteY13" fmla="*/ 2657041 h 14570476"/>
              <a:gd name="connsiteX14" fmla="*/ 15248050 w 22290864"/>
              <a:gd name="connsiteY14" fmla="*/ 2659635 h 14570476"/>
              <a:gd name="connsiteX15" fmla="*/ 15254315 w 22290864"/>
              <a:gd name="connsiteY15" fmla="*/ 2658328 h 14570476"/>
              <a:gd name="connsiteX16" fmla="*/ 15267654 w 22290864"/>
              <a:gd name="connsiteY16" fmla="*/ 2639405 h 14570476"/>
              <a:gd name="connsiteX17" fmla="*/ 15264978 w 22290864"/>
              <a:gd name="connsiteY17" fmla="*/ 2634342 h 14570476"/>
              <a:gd name="connsiteX18" fmla="*/ 15260560 w 22290864"/>
              <a:gd name="connsiteY18" fmla="*/ 2631666 h 14570476"/>
              <a:gd name="connsiteX19" fmla="*/ 15255705 w 22290864"/>
              <a:gd name="connsiteY19" fmla="*/ 2631251 h 14570476"/>
              <a:gd name="connsiteX20" fmla="*/ 15250290 w 22290864"/>
              <a:gd name="connsiteY20" fmla="*/ 2630753 h 14570476"/>
              <a:gd name="connsiteX21" fmla="*/ 15245954 w 22290864"/>
              <a:gd name="connsiteY21" fmla="*/ 2629134 h 14570476"/>
              <a:gd name="connsiteX22" fmla="*/ 15247365 w 22290864"/>
              <a:gd name="connsiteY22" fmla="*/ 2627246 h 14570476"/>
              <a:gd name="connsiteX23" fmla="*/ 15266119 w 22290864"/>
              <a:gd name="connsiteY23" fmla="*/ 2600190 h 14570476"/>
              <a:gd name="connsiteX24" fmla="*/ 15266928 w 22290864"/>
              <a:gd name="connsiteY24" fmla="*/ 2598717 h 14570476"/>
              <a:gd name="connsiteX25" fmla="*/ 15275123 w 22290864"/>
              <a:gd name="connsiteY25" fmla="*/ 2601559 h 14570476"/>
              <a:gd name="connsiteX26" fmla="*/ 15302549 w 22290864"/>
              <a:gd name="connsiteY26" fmla="*/ 2611539 h 14570476"/>
              <a:gd name="connsiteX27" fmla="*/ 15311678 w 22290864"/>
              <a:gd name="connsiteY27" fmla="*/ 2618241 h 14570476"/>
              <a:gd name="connsiteX28" fmla="*/ 15315972 w 22290864"/>
              <a:gd name="connsiteY28" fmla="*/ 2626499 h 14570476"/>
              <a:gd name="connsiteX29" fmla="*/ 15325785 w 22290864"/>
              <a:gd name="connsiteY29" fmla="*/ 2636272 h 14570476"/>
              <a:gd name="connsiteX30" fmla="*/ 15340452 w 22290864"/>
              <a:gd name="connsiteY30" fmla="*/ 2630130 h 14570476"/>
              <a:gd name="connsiteX31" fmla="*/ 15348045 w 22290864"/>
              <a:gd name="connsiteY31" fmla="*/ 2614071 h 14570476"/>
              <a:gd name="connsiteX32" fmla="*/ 15348024 w 22290864"/>
              <a:gd name="connsiteY32" fmla="*/ 2605045 h 14570476"/>
              <a:gd name="connsiteX33" fmla="*/ 15339436 w 22290864"/>
              <a:gd name="connsiteY33" fmla="*/ 2595605 h 14570476"/>
              <a:gd name="connsiteX34" fmla="*/ 15327673 w 22290864"/>
              <a:gd name="connsiteY34" fmla="*/ 2597119 h 14570476"/>
              <a:gd name="connsiteX35" fmla="*/ 15317756 w 22290864"/>
              <a:gd name="connsiteY35" fmla="*/ 2599651 h 14570476"/>
              <a:gd name="connsiteX36" fmla="*/ 15304479 w 22290864"/>
              <a:gd name="connsiteY36" fmla="*/ 2596290 h 14570476"/>
              <a:gd name="connsiteX37" fmla="*/ 15274127 w 22290864"/>
              <a:gd name="connsiteY37" fmla="*/ 2581765 h 14570476"/>
              <a:gd name="connsiteX38" fmla="*/ 15274999 w 22290864"/>
              <a:gd name="connsiteY38" fmla="*/ 2578736 h 14570476"/>
              <a:gd name="connsiteX39" fmla="*/ 15280849 w 22290864"/>
              <a:gd name="connsiteY39" fmla="*/ 2546845 h 14570476"/>
              <a:gd name="connsiteX40" fmla="*/ 15283152 w 22290864"/>
              <a:gd name="connsiteY40" fmla="*/ 2544937 h 14570476"/>
              <a:gd name="connsiteX41" fmla="*/ 15289127 w 22290864"/>
              <a:gd name="connsiteY41" fmla="*/ 2549480 h 14570476"/>
              <a:gd name="connsiteX42" fmla="*/ 15292986 w 22290864"/>
              <a:gd name="connsiteY42" fmla="*/ 2552759 h 14570476"/>
              <a:gd name="connsiteX43" fmla="*/ 15304271 w 22290864"/>
              <a:gd name="connsiteY43" fmla="*/ 2551078 h 14570476"/>
              <a:gd name="connsiteX44" fmla="*/ 15306387 w 22290864"/>
              <a:gd name="connsiteY44" fmla="*/ 2526989 h 14570476"/>
              <a:gd name="connsiteX45" fmla="*/ 15301803 w 22290864"/>
              <a:gd name="connsiteY45" fmla="*/ 2522320 h 14570476"/>
              <a:gd name="connsiteX46" fmla="*/ 15296346 w 22290864"/>
              <a:gd name="connsiteY46" fmla="*/ 2521511 h 14570476"/>
              <a:gd name="connsiteX47" fmla="*/ 15288359 w 22290864"/>
              <a:gd name="connsiteY47" fmla="*/ 2526636 h 14570476"/>
              <a:gd name="connsiteX48" fmla="*/ 15285019 w 22290864"/>
              <a:gd name="connsiteY48" fmla="*/ 2529561 h 14570476"/>
              <a:gd name="connsiteX49" fmla="*/ 15281160 w 22290864"/>
              <a:gd name="connsiteY49" fmla="*/ 2531450 h 14570476"/>
              <a:gd name="connsiteX50" fmla="*/ 15280517 w 22290864"/>
              <a:gd name="connsiteY50" fmla="*/ 2526885 h 14570476"/>
              <a:gd name="connsiteX51" fmla="*/ 15277717 w 22290864"/>
              <a:gd name="connsiteY51" fmla="*/ 2509249 h 14570476"/>
              <a:gd name="connsiteX52" fmla="*/ 15274854 w 22290864"/>
              <a:gd name="connsiteY52" fmla="*/ 2498770 h 14570476"/>
              <a:gd name="connsiteX53" fmla="*/ 15274563 w 22290864"/>
              <a:gd name="connsiteY53" fmla="*/ 2497941 h 14570476"/>
              <a:gd name="connsiteX54" fmla="*/ 15277488 w 22290864"/>
              <a:gd name="connsiteY54" fmla="*/ 2496530 h 14570476"/>
              <a:gd name="connsiteX55" fmla="*/ 15298774 w 22290864"/>
              <a:gd name="connsiteY55" fmla="*/ 2486383 h 14570476"/>
              <a:gd name="connsiteX56" fmla="*/ 15314022 w 22290864"/>
              <a:gd name="connsiteY56" fmla="*/ 2480512 h 14570476"/>
              <a:gd name="connsiteX57" fmla="*/ 15315993 w 22290864"/>
              <a:gd name="connsiteY57" fmla="*/ 2480284 h 14570476"/>
              <a:gd name="connsiteX58" fmla="*/ 15322486 w 22290864"/>
              <a:gd name="connsiteY58" fmla="*/ 2481134 h 14570476"/>
              <a:gd name="connsiteX59" fmla="*/ 15327610 w 22290864"/>
              <a:gd name="connsiteY59" fmla="*/ 2483002 h 14570476"/>
              <a:gd name="connsiteX60" fmla="*/ 15332569 w 22290864"/>
              <a:gd name="connsiteY60" fmla="*/ 2484786 h 14570476"/>
              <a:gd name="connsiteX61" fmla="*/ 15344228 w 22290864"/>
              <a:gd name="connsiteY61" fmla="*/ 2481445 h 14570476"/>
              <a:gd name="connsiteX62" fmla="*/ 15348211 w 22290864"/>
              <a:gd name="connsiteY62" fmla="*/ 2470656 h 14570476"/>
              <a:gd name="connsiteX63" fmla="*/ 15338419 w 22290864"/>
              <a:gd name="connsiteY63" fmla="*/ 2447583 h 14570476"/>
              <a:gd name="connsiteX64" fmla="*/ 15328004 w 22290864"/>
              <a:gd name="connsiteY64" fmla="*/ 2443330 h 14570476"/>
              <a:gd name="connsiteX65" fmla="*/ 15319685 w 22290864"/>
              <a:gd name="connsiteY65" fmla="*/ 2447397 h 14570476"/>
              <a:gd name="connsiteX66" fmla="*/ 15315495 w 22290864"/>
              <a:gd name="connsiteY66" fmla="*/ 2454742 h 14570476"/>
              <a:gd name="connsiteX67" fmla="*/ 15309790 w 22290864"/>
              <a:gd name="connsiteY67" fmla="*/ 2463809 h 14570476"/>
              <a:gd name="connsiteX68" fmla="*/ 15292965 w 22290864"/>
              <a:gd name="connsiteY68" fmla="*/ 2472109 h 14570476"/>
              <a:gd name="connsiteX69" fmla="*/ 15267862 w 22290864"/>
              <a:gd name="connsiteY69" fmla="*/ 2480823 h 14570476"/>
              <a:gd name="connsiteX70" fmla="*/ 15266908 w 22290864"/>
              <a:gd name="connsiteY70" fmla="*/ 2479329 h 14570476"/>
              <a:gd name="connsiteX71" fmla="*/ 15250290 w 22290864"/>
              <a:gd name="connsiteY71" fmla="*/ 2454202 h 14570476"/>
              <a:gd name="connsiteX72" fmla="*/ 15247552 w 22290864"/>
              <a:gd name="connsiteY72" fmla="*/ 2450924 h 14570476"/>
              <a:gd name="connsiteX73" fmla="*/ 15247054 w 22290864"/>
              <a:gd name="connsiteY73" fmla="*/ 2450323 h 14570476"/>
              <a:gd name="connsiteX74" fmla="*/ 15248029 w 22290864"/>
              <a:gd name="connsiteY74" fmla="*/ 2449887 h 14570476"/>
              <a:gd name="connsiteX75" fmla="*/ 15255726 w 22290864"/>
              <a:gd name="connsiteY75" fmla="*/ 2448745 h 14570476"/>
              <a:gd name="connsiteX76" fmla="*/ 15263173 w 22290864"/>
              <a:gd name="connsiteY76" fmla="*/ 2447688 h 14570476"/>
              <a:gd name="connsiteX77" fmla="*/ 15268070 w 22290864"/>
              <a:gd name="connsiteY77" fmla="*/ 2441089 h 14570476"/>
              <a:gd name="connsiteX78" fmla="*/ 15255124 w 22290864"/>
              <a:gd name="connsiteY78" fmla="*/ 2421503 h 14570476"/>
              <a:gd name="connsiteX79" fmla="*/ 15249087 w 22290864"/>
              <a:gd name="connsiteY79" fmla="*/ 2419967 h 14570476"/>
              <a:gd name="connsiteX80" fmla="*/ 15241805 w 22290864"/>
              <a:gd name="connsiteY80" fmla="*/ 2423827 h 14570476"/>
              <a:gd name="connsiteX81" fmla="*/ 15239834 w 22290864"/>
              <a:gd name="connsiteY81" fmla="*/ 2431898 h 14570476"/>
              <a:gd name="connsiteX82" fmla="*/ 15239357 w 22290864"/>
              <a:gd name="connsiteY82" fmla="*/ 2437396 h 14570476"/>
              <a:gd name="connsiteX83" fmla="*/ 15238050 w 22290864"/>
              <a:gd name="connsiteY83" fmla="*/ 2441193 h 14570476"/>
              <a:gd name="connsiteX84" fmla="*/ 15235747 w 22290864"/>
              <a:gd name="connsiteY84" fmla="*/ 2439263 h 14570476"/>
              <a:gd name="connsiteX85" fmla="*/ 15211267 w 22290864"/>
              <a:gd name="connsiteY85" fmla="*/ 2422229 h 14570476"/>
              <a:gd name="connsiteX86" fmla="*/ 15208425 w 22290864"/>
              <a:gd name="connsiteY86" fmla="*/ 2420258 h 14570476"/>
              <a:gd name="connsiteX87" fmla="*/ 15210811 w 22290864"/>
              <a:gd name="connsiteY87" fmla="*/ 2413494 h 14570476"/>
              <a:gd name="connsiteX88" fmla="*/ 15222200 w 22290864"/>
              <a:gd name="connsiteY88" fmla="*/ 2383346 h 14570476"/>
              <a:gd name="connsiteX89" fmla="*/ 15229461 w 22290864"/>
              <a:gd name="connsiteY89" fmla="*/ 2376001 h 14570476"/>
              <a:gd name="connsiteX90" fmla="*/ 15234544 w 22290864"/>
              <a:gd name="connsiteY90" fmla="*/ 2373594 h 14570476"/>
              <a:gd name="connsiteX91" fmla="*/ 15242199 w 22290864"/>
              <a:gd name="connsiteY91" fmla="*/ 2369174 h 14570476"/>
              <a:gd name="connsiteX92" fmla="*/ 15245664 w 22290864"/>
              <a:gd name="connsiteY92" fmla="*/ 2360481 h 14570476"/>
              <a:gd name="connsiteX93" fmla="*/ 15242677 w 22290864"/>
              <a:gd name="connsiteY93" fmla="*/ 2352244 h 14570476"/>
              <a:gd name="connsiteX94" fmla="*/ 15228403 w 22290864"/>
              <a:gd name="connsiteY94" fmla="*/ 2342450 h 14570476"/>
              <a:gd name="connsiteX95" fmla="*/ 15219296 w 22290864"/>
              <a:gd name="connsiteY95" fmla="*/ 2340832 h 14570476"/>
              <a:gd name="connsiteX96" fmla="*/ 15213902 w 22290864"/>
              <a:gd name="connsiteY96" fmla="*/ 2341164 h 14570476"/>
              <a:gd name="connsiteX97" fmla="*/ 15207885 w 22290864"/>
              <a:gd name="connsiteY97" fmla="*/ 2344484 h 14570476"/>
              <a:gd name="connsiteX98" fmla="*/ 15205458 w 22290864"/>
              <a:gd name="connsiteY98" fmla="*/ 2347824 h 14570476"/>
              <a:gd name="connsiteX99" fmla="*/ 15204213 w 22290864"/>
              <a:gd name="connsiteY99" fmla="*/ 2354069 h 14570476"/>
              <a:gd name="connsiteX100" fmla="*/ 15206745 w 22290864"/>
              <a:gd name="connsiteY100" fmla="*/ 2362867 h 14570476"/>
              <a:gd name="connsiteX101" fmla="*/ 15207968 w 22290864"/>
              <a:gd name="connsiteY101" fmla="*/ 2378117 h 14570476"/>
              <a:gd name="connsiteX102" fmla="*/ 15197429 w 22290864"/>
              <a:gd name="connsiteY102" fmla="*/ 2401356 h 14570476"/>
              <a:gd name="connsiteX103" fmla="*/ 15192844 w 22290864"/>
              <a:gd name="connsiteY103" fmla="*/ 2410838 h 14570476"/>
              <a:gd name="connsiteX104" fmla="*/ 15191537 w 22290864"/>
              <a:gd name="connsiteY104" fmla="*/ 2413577 h 14570476"/>
              <a:gd name="connsiteX105" fmla="*/ 15189712 w 22290864"/>
              <a:gd name="connsiteY105" fmla="*/ 2412954 h 14570476"/>
              <a:gd name="connsiteX106" fmla="*/ 15157971 w 22290864"/>
              <a:gd name="connsiteY106" fmla="*/ 2406730 h 14570476"/>
              <a:gd name="connsiteX107" fmla="*/ 15154423 w 22290864"/>
              <a:gd name="connsiteY107" fmla="*/ 2406460 h 14570476"/>
              <a:gd name="connsiteX108" fmla="*/ 15154921 w 22290864"/>
              <a:gd name="connsiteY108" fmla="*/ 2405298 h 14570476"/>
              <a:gd name="connsiteX109" fmla="*/ 15159340 w 22290864"/>
              <a:gd name="connsiteY109" fmla="*/ 2399219 h 14570476"/>
              <a:gd name="connsiteX110" fmla="*/ 15164132 w 22290864"/>
              <a:gd name="connsiteY110" fmla="*/ 2390442 h 14570476"/>
              <a:gd name="connsiteX111" fmla="*/ 15160979 w 22290864"/>
              <a:gd name="connsiteY111" fmla="*/ 2383387 h 14570476"/>
              <a:gd name="connsiteX112" fmla="*/ 15147846 w 22290864"/>
              <a:gd name="connsiteY112" fmla="*/ 2379134 h 14570476"/>
              <a:gd name="connsiteX113" fmla="*/ 15134859 w 22290864"/>
              <a:gd name="connsiteY113" fmla="*/ 2383263 h 14570476"/>
              <a:gd name="connsiteX114" fmla="*/ 15131831 w 22290864"/>
              <a:gd name="connsiteY114" fmla="*/ 2390878 h 14570476"/>
              <a:gd name="connsiteX115" fmla="*/ 15136851 w 22290864"/>
              <a:gd name="connsiteY115" fmla="*/ 2399467 h 14570476"/>
              <a:gd name="connsiteX116" fmla="*/ 15139984 w 22290864"/>
              <a:gd name="connsiteY116" fmla="*/ 2403223 h 14570476"/>
              <a:gd name="connsiteX117" fmla="*/ 15141499 w 22290864"/>
              <a:gd name="connsiteY117" fmla="*/ 2406418 h 14570476"/>
              <a:gd name="connsiteX118" fmla="*/ 15138304 w 22290864"/>
              <a:gd name="connsiteY118" fmla="*/ 2406750 h 14570476"/>
              <a:gd name="connsiteX119" fmla="*/ 15108471 w 22290864"/>
              <a:gd name="connsiteY119" fmla="*/ 2412498 h 14570476"/>
              <a:gd name="connsiteX120" fmla="*/ 15106168 w 22290864"/>
              <a:gd name="connsiteY120" fmla="*/ 2413141 h 14570476"/>
              <a:gd name="connsiteX121" fmla="*/ 15096459 w 22290864"/>
              <a:gd name="connsiteY121" fmla="*/ 2392849 h 14570476"/>
              <a:gd name="connsiteX122" fmla="*/ 15089239 w 22290864"/>
              <a:gd name="connsiteY122" fmla="*/ 2372390 h 14570476"/>
              <a:gd name="connsiteX123" fmla="*/ 15092102 w 22290864"/>
              <a:gd name="connsiteY123" fmla="*/ 2361207 h 14570476"/>
              <a:gd name="connsiteX124" fmla="*/ 15094073 w 22290864"/>
              <a:gd name="connsiteY124" fmla="*/ 2353426 h 14570476"/>
              <a:gd name="connsiteX125" fmla="*/ 15093492 w 22290864"/>
              <a:gd name="connsiteY125" fmla="*/ 2349899 h 14570476"/>
              <a:gd name="connsiteX126" fmla="*/ 15075443 w 22290864"/>
              <a:gd name="connsiteY126" fmla="*/ 2341288 h 14570476"/>
              <a:gd name="connsiteX127" fmla="*/ 15056647 w 22290864"/>
              <a:gd name="connsiteY127" fmla="*/ 2350687 h 14570476"/>
              <a:gd name="connsiteX128" fmla="*/ 15053017 w 22290864"/>
              <a:gd name="connsiteY128" fmla="*/ 2356082 h 14570476"/>
              <a:gd name="connsiteX129" fmla="*/ 15059469 w 22290864"/>
              <a:gd name="connsiteY129" fmla="*/ 2371726 h 14570476"/>
              <a:gd name="connsiteX130" fmla="*/ 15064240 w 22290864"/>
              <a:gd name="connsiteY130" fmla="*/ 2373967 h 14570476"/>
              <a:gd name="connsiteX131" fmla="*/ 15071958 w 22290864"/>
              <a:gd name="connsiteY131" fmla="*/ 2378615 h 14570476"/>
              <a:gd name="connsiteX132" fmla="*/ 15082538 w 22290864"/>
              <a:gd name="connsiteY132" fmla="*/ 2400422 h 14570476"/>
              <a:gd name="connsiteX133" fmla="*/ 15084613 w 22290864"/>
              <a:gd name="connsiteY133" fmla="*/ 2406335 h 14570476"/>
              <a:gd name="connsiteX134" fmla="*/ 15087683 w 22290864"/>
              <a:gd name="connsiteY134" fmla="*/ 2415154 h 14570476"/>
              <a:gd name="connsiteX135" fmla="*/ 15089405 w 22290864"/>
              <a:gd name="connsiteY135" fmla="*/ 2420154 h 14570476"/>
              <a:gd name="connsiteX136" fmla="*/ 15087684 w 22290864"/>
              <a:gd name="connsiteY136" fmla="*/ 2421025 h 14570476"/>
              <a:gd name="connsiteX137" fmla="*/ 15062394 w 22290864"/>
              <a:gd name="connsiteY137" fmla="*/ 2438060 h 14570476"/>
              <a:gd name="connsiteX138" fmla="*/ 15059863 w 22290864"/>
              <a:gd name="connsiteY138" fmla="*/ 2439637 h 14570476"/>
              <a:gd name="connsiteX139" fmla="*/ 15058722 w 22290864"/>
              <a:gd name="connsiteY139" fmla="*/ 2431753 h 14570476"/>
              <a:gd name="connsiteX140" fmla="*/ 15058328 w 22290864"/>
              <a:gd name="connsiteY140" fmla="*/ 2426358 h 14570476"/>
              <a:gd name="connsiteX141" fmla="*/ 15055776 w 22290864"/>
              <a:gd name="connsiteY141" fmla="*/ 2422250 h 14570476"/>
              <a:gd name="connsiteX142" fmla="*/ 15042872 w 22290864"/>
              <a:gd name="connsiteY142" fmla="*/ 2421233 h 14570476"/>
              <a:gd name="connsiteX143" fmla="*/ 15030113 w 22290864"/>
              <a:gd name="connsiteY143" fmla="*/ 2439782 h 14570476"/>
              <a:gd name="connsiteX144" fmla="*/ 15037063 w 22290864"/>
              <a:gd name="connsiteY144" fmla="*/ 2447522 h 14570476"/>
              <a:gd name="connsiteX145" fmla="*/ 15042353 w 22290864"/>
              <a:gd name="connsiteY145" fmla="*/ 2448040 h 14570476"/>
              <a:gd name="connsiteX146" fmla="*/ 15049718 w 22290864"/>
              <a:gd name="connsiteY146" fmla="*/ 2449119 h 14570476"/>
              <a:gd name="connsiteX147" fmla="*/ 15050403 w 22290864"/>
              <a:gd name="connsiteY147" fmla="*/ 2449409 h 14570476"/>
              <a:gd name="connsiteX148" fmla="*/ 15047768 w 22290864"/>
              <a:gd name="connsiteY148" fmla="*/ 2452605 h 14570476"/>
              <a:gd name="connsiteX149" fmla="*/ 15030653 w 22290864"/>
              <a:gd name="connsiteY149" fmla="*/ 2477773 h 14570476"/>
              <a:gd name="connsiteX150" fmla="*/ 15029180 w 22290864"/>
              <a:gd name="connsiteY150" fmla="*/ 2480408 h 14570476"/>
              <a:gd name="connsiteX151" fmla="*/ 15001338 w 22290864"/>
              <a:gd name="connsiteY151" fmla="*/ 2470532 h 14570476"/>
              <a:gd name="connsiteX152" fmla="*/ 14986962 w 22290864"/>
              <a:gd name="connsiteY152" fmla="*/ 2462211 h 14570476"/>
              <a:gd name="connsiteX153" fmla="*/ 14982563 w 22290864"/>
              <a:gd name="connsiteY153" fmla="*/ 2454182 h 14570476"/>
              <a:gd name="connsiteX154" fmla="*/ 14980281 w 22290864"/>
              <a:gd name="connsiteY154" fmla="*/ 2449306 h 14570476"/>
              <a:gd name="connsiteX155" fmla="*/ 14975613 w 22290864"/>
              <a:gd name="connsiteY155" fmla="*/ 2444762 h 14570476"/>
              <a:gd name="connsiteX156" fmla="*/ 14966734 w 22290864"/>
              <a:gd name="connsiteY156" fmla="*/ 2443579 h 14570476"/>
              <a:gd name="connsiteX157" fmla="*/ 14950615 w 22290864"/>
              <a:gd name="connsiteY157" fmla="*/ 2463581 h 14570476"/>
              <a:gd name="connsiteX158" fmla="*/ 14949889 w 22290864"/>
              <a:gd name="connsiteY158" fmla="*/ 2469536 h 14570476"/>
              <a:gd name="connsiteX159" fmla="*/ 14951216 w 22290864"/>
              <a:gd name="connsiteY159" fmla="*/ 2477918 h 14570476"/>
              <a:gd name="connsiteX160" fmla="*/ 14959370 w 22290864"/>
              <a:gd name="connsiteY160" fmla="*/ 2484454 h 14570476"/>
              <a:gd name="connsiteX161" fmla="*/ 14965842 w 22290864"/>
              <a:gd name="connsiteY161" fmla="*/ 2484371 h 14570476"/>
              <a:gd name="connsiteX162" fmla="*/ 14970635 w 22290864"/>
              <a:gd name="connsiteY162" fmla="*/ 2482711 h 14570476"/>
              <a:gd name="connsiteX163" fmla="*/ 14985364 w 22290864"/>
              <a:gd name="connsiteY163" fmla="*/ 2480533 h 14570476"/>
              <a:gd name="connsiteX164" fmla="*/ 15009990 w 22290864"/>
              <a:gd name="connsiteY164" fmla="*/ 2491301 h 14570476"/>
              <a:gd name="connsiteX165" fmla="*/ 15019574 w 22290864"/>
              <a:gd name="connsiteY165" fmla="*/ 2495907 h 14570476"/>
              <a:gd name="connsiteX166" fmla="*/ 15022396 w 22290864"/>
              <a:gd name="connsiteY166" fmla="*/ 2497256 h 14570476"/>
              <a:gd name="connsiteX167" fmla="*/ 15022002 w 22290864"/>
              <a:gd name="connsiteY167" fmla="*/ 2498418 h 14570476"/>
              <a:gd name="connsiteX168" fmla="*/ 15015985 w 22290864"/>
              <a:gd name="connsiteY168" fmla="*/ 2529644 h 14570476"/>
              <a:gd name="connsiteX169" fmla="*/ 15015508 w 22290864"/>
              <a:gd name="connsiteY169" fmla="*/ 2532902 h 14570476"/>
              <a:gd name="connsiteX170" fmla="*/ 15009326 w 22290864"/>
              <a:gd name="connsiteY170" fmla="*/ 2528441 h 14570476"/>
              <a:gd name="connsiteX171" fmla="*/ 15000633 w 22290864"/>
              <a:gd name="connsiteY171" fmla="*/ 2523565 h 14570476"/>
              <a:gd name="connsiteX172" fmla="*/ 14993559 w 22290864"/>
              <a:gd name="connsiteY172" fmla="*/ 2526636 h 14570476"/>
              <a:gd name="connsiteX173" fmla="*/ 14990509 w 22290864"/>
              <a:gd name="connsiteY173" fmla="*/ 2531969 h 14570476"/>
              <a:gd name="connsiteX174" fmla="*/ 14995073 w 22290864"/>
              <a:gd name="connsiteY174" fmla="*/ 2554522 h 14570476"/>
              <a:gd name="connsiteX175" fmla="*/ 15000239 w 22290864"/>
              <a:gd name="connsiteY175" fmla="*/ 2556016 h 14570476"/>
              <a:gd name="connsiteX176" fmla="*/ 15008828 w 22290864"/>
              <a:gd name="connsiteY176" fmla="*/ 2551597 h 14570476"/>
              <a:gd name="connsiteX177" fmla="*/ 15014574 w 22290864"/>
              <a:gd name="connsiteY177" fmla="*/ 2546990 h 14570476"/>
              <a:gd name="connsiteX178" fmla="*/ 15015778 w 22290864"/>
              <a:gd name="connsiteY178" fmla="*/ 2546389 h 14570476"/>
              <a:gd name="connsiteX179" fmla="*/ 15015881 w 22290864"/>
              <a:gd name="connsiteY179" fmla="*/ 2547489 h 14570476"/>
              <a:gd name="connsiteX180" fmla="*/ 15016317 w 22290864"/>
              <a:gd name="connsiteY180" fmla="*/ 2552095 h 14570476"/>
              <a:gd name="connsiteX181" fmla="*/ 15021898 w 22290864"/>
              <a:gd name="connsiteY181" fmla="*/ 2579296 h 14570476"/>
              <a:gd name="connsiteX182" fmla="*/ 15022852 w 22290864"/>
              <a:gd name="connsiteY182" fmla="*/ 2582429 h 14570476"/>
              <a:gd name="connsiteX183" fmla="*/ 15019699 w 22290864"/>
              <a:gd name="connsiteY183" fmla="*/ 2584151 h 14570476"/>
              <a:gd name="connsiteX184" fmla="*/ 14982709 w 22290864"/>
              <a:gd name="connsiteY184" fmla="*/ 2599153 h 14570476"/>
              <a:gd name="connsiteX185" fmla="*/ 14972149 w 22290864"/>
              <a:gd name="connsiteY185" fmla="*/ 2596621 h 14570476"/>
              <a:gd name="connsiteX186" fmla="*/ 14958851 w 22290864"/>
              <a:gd name="connsiteY186" fmla="*/ 2595563 h 14570476"/>
              <a:gd name="connsiteX187" fmla="*/ 14951859 w 22290864"/>
              <a:gd name="connsiteY187" fmla="*/ 2603966 h 14570476"/>
              <a:gd name="connsiteX188" fmla="*/ 14951859 w 22290864"/>
              <a:gd name="connsiteY188" fmla="*/ 2614797 h 14570476"/>
              <a:gd name="connsiteX189" fmla="*/ 14965490 w 22290864"/>
              <a:gd name="connsiteY189" fmla="*/ 2635006 h 14570476"/>
              <a:gd name="connsiteX190" fmla="*/ 14970738 w 22290864"/>
              <a:gd name="connsiteY190" fmla="*/ 2636230 h 14570476"/>
              <a:gd name="connsiteX191" fmla="*/ 14980675 w 22290864"/>
              <a:gd name="connsiteY191" fmla="*/ 2631189 h 14570476"/>
              <a:gd name="connsiteX192" fmla="*/ 14984182 w 22290864"/>
              <a:gd name="connsiteY192" fmla="*/ 2624425 h 14570476"/>
              <a:gd name="connsiteX193" fmla="*/ 14988227 w 22290864"/>
              <a:gd name="connsiteY193" fmla="*/ 2617266 h 14570476"/>
              <a:gd name="connsiteX194" fmla="*/ 14998393 w 22290864"/>
              <a:gd name="connsiteY194" fmla="*/ 2610440 h 14570476"/>
              <a:gd name="connsiteX195" fmla="*/ 15011338 w 22290864"/>
              <a:gd name="connsiteY195" fmla="*/ 2605730 h 14570476"/>
              <a:gd name="connsiteX196" fmla="*/ 15026171 w 22290864"/>
              <a:gd name="connsiteY196" fmla="*/ 2600563 h 14570476"/>
              <a:gd name="connsiteX197" fmla="*/ 15030030 w 22290864"/>
              <a:gd name="connsiteY197" fmla="*/ 2599381 h 14570476"/>
              <a:gd name="connsiteX198" fmla="*/ 15031524 w 22290864"/>
              <a:gd name="connsiteY198" fmla="*/ 2601850 h 14570476"/>
              <a:gd name="connsiteX199" fmla="*/ 15048224 w 22290864"/>
              <a:gd name="connsiteY199" fmla="*/ 2625960 h 14570476"/>
              <a:gd name="connsiteX200" fmla="*/ 15050029 w 22290864"/>
              <a:gd name="connsiteY200" fmla="*/ 2628035 h 14570476"/>
              <a:gd name="connsiteX201" fmla="*/ 15049158 w 22290864"/>
              <a:gd name="connsiteY201" fmla="*/ 2628408 h 14570476"/>
              <a:gd name="connsiteX202" fmla="*/ 15041213 w 22290864"/>
              <a:gd name="connsiteY202" fmla="*/ 2629591 h 14570476"/>
              <a:gd name="connsiteX203" fmla="*/ 15031420 w 22290864"/>
              <a:gd name="connsiteY203" fmla="*/ 2632558 h 14570476"/>
              <a:gd name="connsiteX204" fmla="*/ 15030217 w 22290864"/>
              <a:gd name="connsiteY204" fmla="*/ 2645090 h 14570476"/>
              <a:gd name="connsiteX205" fmla="*/ 15035300 w 22290864"/>
              <a:gd name="connsiteY205" fmla="*/ 2652228 h 14570476"/>
              <a:gd name="connsiteX206" fmla="*/ 15047685 w 22290864"/>
              <a:gd name="connsiteY206" fmla="*/ 2658432 h 14570476"/>
              <a:gd name="connsiteX207" fmla="*/ 15054303 w 22290864"/>
              <a:gd name="connsiteY207" fmla="*/ 2655485 h 14570476"/>
              <a:gd name="connsiteX208" fmla="*/ 15057083 w 22290864"/>
              <a:gd name="connsiteY208" fmla="*/ 2647435 h 14570476"/>
              <a:gd name="connsiteX209" fmla="*/ 15058017 w 22290864"/>
              <a:gd name="connsiteY209" fmla="*/ 2639384 h 14570476"/>
              <a:gd name="connsiteX210" fmla="*/ 15060610 w 22290864"/>
              <a:gd name="connsiteY210" fmla="*/ 2638430 h 14570476"/>
              <a:gd name="connsiteX211" fmla="*/ 15087310 w 22290864"/>
              <a:gd name="connsiteY211" fmla="*/ 2656730 h 14570476"/>
              <a:gd name="connsiteX212" fmla="*/ 15090069 w 22290864"/>
              <a:gd name="connsiteY212" fmla="*/ 2658349 h 14570476"/>
              <a:gd name="connsiteX213" fmla="*/ 15083534 w 22290864"/>
              <a:gd name="connsiteY213" fmla="*/ 2677209 h 14570476"/>
              <a:gd name="connsiteX214" fmla="*/ 15072705 w 22290864"/>
              <a:gd name="connsiteY214" fmla="*/ 2700821 h 14570476"/>
              <a:gd name="connsiteX215" fmla="*/ 15063514 w 22290864"/>
              <a:gd name="connsiteY215" fmla="*/ 2706361 h 14570476"/>
              <a:gd name="connsiteX216" fmla="*/ 15056046 w 22290864"/>
              <a:gd name="connsiteY216" fmla="*/ 2710718 h 14570476"/>
              <a:gd name="connsiteX217" fmla="*/ 15052498 w 22290864"/>
              <a:gd name="connsiteY217" fmla="*/ 2719433 h 14570476"/>
              <a:gd name="connsiteX218" fmla="*/ 15057062 w 22290864"/>
              <a:gd name="connsiteY218" fmla="*/ 2729475 h 14570476"/>
              <a:gd name="connsiteX219" fmla="*/ 15075962 w 22290864"/>
              <a:gd name="connsiteY219" fmla="*/ 2738999 h 14570476"/>
              <a:gd name="connsiteX220" fmla="*/ 15079613 w 22290864"/>
              <a:gd name="connsiteY220" fmla="*/ 2739123 h 14570476"/>
              <a:gd name="connsiteX221" fmla="*/ 15090297 w 22290864"/>
              <a:gd name="connsiteY221" fmla="*/ 2735409 h 14570476"/>
              <a:gd name="connsiteX222" fmla="*/ 15094011 w 22290864"/>
              <a:gd name="connsiteY222" fmla="*/ 2726570 h 14570476"/>
              <a:gd name="connsiteX223" fmla="*/ 15091853 w 22290864"/>
              <a:gd name="connsiteY223" fmla="*/ 2718209 h 14570476"/>
              <a:gd name="connsiteX224" fmla="*/ 15089426 w 22290864"/>
              <a:gd name="connsiteY224" fmla="*/ 2709702 h 14570476"/>
              <a:gd name="connsiteX225" fmla="*/ 15091293 w 22290864"/>
              <a:gd name="connsiteY225" fmla="*/ 2698684 h 14570476"/>
              <a:gd name="connsiteX226" fmla="*/ 15100442 w 22290864"/>
              <a:gd name="connsiteY226" fmla="*/ 2679180 h 14570476"/>
              <a:gd name="connsiteX227" fmla="*/ 15105463 w 22290864"/>
              <a:gd name="connsiteY227" fmla="*/ 2668765 h 14570476"/>
              <a:gd name="connsiteX228" fmla="*/ 15107392 w 22290864"/>
              <a:gd name="connsiteY228" fmla="*/ 2665278 h 14570476"/>
              <a:gd name="connsiteX229" fmla="*/ 15109695 w 22290864"/>
              <a:gd name="connsiteY229" fmla="*/ 2665901 h 14570476"/>
              <a:gd name="connsiteX230" fmla="*/ 15140834 w 22290864"/>
              <a:gd name="connsiteY230" fmla="*/ 2671420 h 14570476"/>
              <a:gd name="connsiteX231" fmla="*/ 15143780 w 22290864"/>
              <a:gd name="connsiteY231" fmla="*/ 2671565 h 14570476"/>
              <a:gd name="connsiteX232" fmla="*/ 15143262 w 22290864"/>
              <a:gd name="connsiteY232" fmla="*/ 2672935 h 14570476"/>
              <a:gd name="connsiteX233" fmla="*/ 15138739 w 22290864"/>
              <a:gd name="connsiteY233" fmla="*/ 2679388 h 14570476"/>
              <a:gd name="connsiteX234" fmla="*/ 15135586 w 22290864"/>
              <a:gd name="connsiteY234" fmla="*/ 2682977 h 14570476"/>
              <a:gd name="connsiteX235" fmla="*/ 15135025 w 22290864"/>
              <a:gd name="connsiteY235" fmla="*/ 2692916 h 14570476"/>
              <a:gd name="connsiteX236" fmla="*/ 15143863 w 22290864"/>
              <a:gd name="connsiteY236" fmla="*/ 2698788 h 14570476"/>
              <a:gd name="connsiteX237" fmla="*/ 15165335 w 22290864"/>
              <a:gd name="connsiteY237" fmla="*/ 2692501 h 14570476"/>
              <a:gd name="connsiteX238" fmla="*/ 15166103 w 22290864"/>
              <a:gd name="connsiteY238" fmla="*/ 2688642 h 14570476"/>
              <a:gd name="connsiteX239" fmla="*/ 15161456 w 22290864"/>
              <a:gd name="connsiteY239" fmla="*/ 2679533 h 14570476"/>
              <a:gd name="connsiteX240" fmla="*/ 15158344 w 22290864"/>
              <a:gd name="connsiteY240" fmla="*/ 2675985 h 14570476"/>
              <a:gd name="connsiteX241" fmla="*/ 15156249 w 22290864"/>
              <a:gd name="connsiteY241" fmla="*/ 2671773 h 14570476"/>
              <a:gd name="connsiteX242" fmla="*/ 15160191 w 22290864"/>
              <a:gd name="connsiteY242" fmla="*/ 2671088 h 14570476"/>
              <a:gd name="connsiteX243" fmla="*/ 15187679 w 22290864"/>
              <a:gd name="connsiteY243" fmla="*/ 2665714 h 14570476"/>
              <a:gd name="connsiteX244" fmla="*/ 15190874 w 22290864"/>
              <a:gd name="connsiteY244" fmla="*/ 2664718 h 14570476"/>
              <a:gd name="connsiteX245" fmla="*/ 15191496 w 22290864"/>
              <a:gd name="connsiteY245" fmla="*/ 2666088 h 14570476"/>
              <a:gd name="connsiteX246" fmla="*/ 15195562 w 22290864"/>
              <a:gd name="connsiteY246" fmla="*/ 2674615 h 14570476"/>
              <a:gd name="connsiteX247" fmla="*/ 15208487 w 22290864"/>
              <a:gd name="connsiteY247" fmla="*/ 2704182 h 14570476"/>
              <a:gd name="connsiteX248" fmla="*/ 15206309 w 22290864"/>
              <a:gd name="connsiteY248" fmla="*/ 2718063 h 14570476"/>
              <a:gd name="connsiteX249" fmla="*/ 15204338 w 22290864"/>
              <a:gd name="connsiteY249" fmla="*/ 2723645 h 14570476"/>
              <a:gd name="connsiteX250" fmla="*/ 15212159 w 22290864"/>
              <a:gd name="connsiteY250" fmla="*/ 2738106 h 14570476"/>
              <a:gd name="connsiteX251" fmla="*/ 9806435 w 22290864"/>
              <a:gd name="connsiteY251" fmla="*/ 3718030 h 14570476"/>
              <a:gd name="connsiteX252" fmla="*/ 9838785 w 22290864"/>
              <a:gd name="connsiteY252" fmla="*/ 3705644 h 14570476"/>
              <a:gd name="connsiteX253" fmla="*/ 9862790 w 22290864"/>
              <a:gd name="connsiteY253" fmla="*/ 3662701 h 14570476"/>
              <a:gd name="connsiteX254" fmla="*/ 9855028 w 22290864"/>
              <a:gd name="connsiteY254" fmla="*/ 3648247 h 14570476"/>
              <a:gd name="connsiteX255" fmla="*/ 9837379 w 22290864"/>
              <a:gd name="connsiteY255" fmla="*/ 3636646 h 14570476"/>
              <a:gd name="connsiteX256" fmla="*/ 9806402 w 22290864"/>
              <a:gd name="connsiteY256" fmla="*/ 3614363 h 14570476"/>
              <a:gd name="connsiteX257" fmla="*/ 9782938 w 22290864"/>
              <a:gd name="connsiteY257" fmla="*/ 3553660 h 14570476"/>
              <a:gd name="connsiteX258" fmla="*/ 9768507 w 22290864"/>
              <a:gd name="connsiteY258" fmla="*/ 3508447 h 14570476"/>
              <a:gd name="connsiteX259" fmla="*/ 9773630 w 22290864"/>
              <a:gd name="connsiteY259" fmla="*/ 3505632 h 14570476"/>
              <a:gd name="connsiteX260" fmla="*/ 9839325 w 22290864"/>
              <a:gd name="connsiteY260" fmla="*/ 3462063 h 14570476"/>
              <a:gd name="connsiteX261" fmla="*/ 9843982 w 22290864"/>
              <a:gd name="connsiteY261" fmla="*/ 3458225 h 14570476"/>
              <a:gd name="connsiteX262" fmla="*/ 9845542 w 22290864"/>
              <a:gd name="connsiteY262" fmla="*/ 3461351 h 14570476"/>
              <a:gd name="connsiteX263" fmla="*/ 9848810 w 22290864"/>
              <a:gd name="connsiteY263" fmla="*/ 3483178 h 14570476"/>
              <a:gd name="connsiteX264" fmla="*/ 9856417 w 22290864"/>
              <a:gd name="connsiteY264" fmla="*/ 3508332 h 14570476"/>
              <a:gd name="connsiteX265" fmla="*/ 9871620 w 22290864"/>
              <a:gd name="connsiteY265" fmla="*/ 3515242 h 14570476"/>
              <a:gd name="connsiteX266" fmla="*/ 9887823 w 22290864"/>
              <a:gd name="connsiteY266" fmla="*/ 3512106 h 14570476"/>
              <a:gd name="connsiteX267" fmla="*/ 9922929 w 22290864"/>
              <a:gd name="connsiteY267" fmla="*/ 3463812 h 14570476"/>
              <a:gd name="connsiteX268" fmla="*/ 9916218 w 22290864"/>
              <a:gd name="connsiteY268" fmla="*/ 3450658 h 14570476"/>
              <a:gd name="connsiteX269" fmla="*/ 9904924 w 22290864"/>
              <a:gd name="connsiteY269" fmla="*/ 3443591 h 14570476"/>
              <a:gd name="connsiteX270" fmla="*/ 9892421 w 22290864"/>
              <a:gd name="connsiteY270" fmla="*/ 3442339 h 14570476"/>
              <a:gd name="connsiteX271" fmla="*/ 9878478 w 22290864"/>
              <a:gd name="connsiteY271" fmla="*/ 3440852 h 14570476"/>
              <a:gd name="connsiteX272" fmla="*/ 9867358 w 22290864"/>
              <a:gd name="connsiteY272" fmla="*/ 3436517 h 14570476"/>
              <a:gd name="connsiteX273" fmla="*/ 9871067 w 22290864"/>
              <a:gd name="connsiteY273" fmla="*/ 3431701 h 14570476"/>
              <a:gd name="connsiteX274" fmla="*/ 9920439 w 22290864"/>
              <a:gd name="connsiteY274" fmla="*/ 3362638 h 14570476"/>
              <a:gd name="connsiteX275" fmla="*/ 9922580 w 22290864"/>
              <a:gd name="connsiteY275" fmla="*/ 3358870 h 14570476"/>
              <a:gd name="connsiteX276" fmla="*/ 9943603 w 22290864"/>
              <a:gd name="connsiteY276" fmla="*/ 3366506 h 14570476"/>
              <a:gd name="connsiteX277" fmla="*/ 10013949 w 22290864"/>
              <a:gd name="connsiteY277" fmla="*/ 3393267 h 14570476"/>
              <a:gd name="connsiteX278" fmla="*/ 10037236 w 22290864"/>
              <a:gd name="connsiteY278" fmla="*/ 3410889 h 14570476"/>
              <a:gd name="connsiteX279" fmla="*/ 10048000 w 22290864"/>
              <a:gd name="connsiteY279" fmla="*/ 3432343 h 14570476"/>
              <a:gd name="connsiteX280" fmla="*/ 10072936 w 22290864"/>
              <a:gd name="connsiteY280" fmla="*/ 3457910 h 14570476"/>
              <a:gd name="connsiteX281" fmla="*/ 10110988 w 22290864"/>
              <a:gd name="connsiteY281" fmla="*/ 3442623 h 14570476"/>
              <a:gd name="connsiteX282" fmla="*/ 10131167 w 22290864"/>
              <a:gd name="connsiteY282" fmla="*/ 3401497 h 14570476"/>
              <a:gd name="connsiteX283" fmla="*/ 10131452 w 22290864"/>
              <a:gd name="connsiteY283" fmla="*/ 3378224 h 14570476"/>
              <a:gd name="connsiteX284" fmla="*/ 10109658 w 22290864"/>
              <a:gd name="connsiteY284" fmla="*/ 3353559 h 14570476"/>
              <a:gd name="connsiteX285" fmla="*/ 10079270 w 22290864"/>
              <a:gd name="connsiteY285" fmla="*/ 3357024 h 14570476"/>
              <a:gd name="connsiteX286" fmla="*/ 10053605 w 22290864"/>
              <a:gd name="connsiteY286" fmla="*/ 3363180 h 14570476"/>
              <a:gd name="connsiteX287" fmla="*/ 10019495 w 22290864"/>
              <a:gd name="connsiteY287" fmla="*/ 3354016 h 14570476"/>
              <a:gd name="connsiteX288" fmla="*/ 9941777 w 22290864"/>
              <a:gd name="connsiteY288" fmla="*/ 3315428 h 14570476"/>
              <a:gd name="connsiteX289" fmla="*/ 9944137 w 22290864"/>
              <a:gd name="connsiteY289" fmla="*/ 3307650 h 14570476"/>
              <a:gd name="connsiteX290" fmla="*/ 9960417 w 22290864"/>
              <a:gd name="connsiteY290" fmla="*/ 3225638 h 14570476"/>
              <a:gd name="connsiteX291" fmla="*/ 9966426 w 22290864"/>
              <a:gd name="connsiteY291" fmla="*/ 3220802 h 14570476"/>
              <a:gd name="connsiteX292" fmla="*/ 9981662 w 22290864"/>
              <a:gd name="connsiteY292" fmla="*/ 3232743 h 14570476"/>
              <a:gd name="connsiteX293" fmla="*/ 9991489 w 22290864"/>
              <a:gd name="connsiteY293" fmla="*/ 3241340 h 14570476"/>
              <a:gd name="connsiteX294" fmla="*/ 10020653 w 22290864"/>
              <a:gd name="connsiteY294" fmla="*/ 3237429 h 14570476"/>
              <a:gd name="connsiteX295" fmla="*/ 10027011 w 22290864"/>
              <a:gd name="connsiteY295" fmla="*/ 3175394 h 14570476"/>
              <a:gd name="connsiteX296" fmla="*/ 10015364 w 22290864"/>
              <a:gd name="connsiteY296" fmla="*/ 3163184 h 14570476"/>
              <a:gd name="connsiteX297" fmla="*/ 10001325 w 22290864"/>
              <a:gd name="connsiteY297" fmla="*/ 3160893 h 14570476"/>
              <a:gd name="connsiteX298" fmla="*/ 9980538 w 22290864"/>
              <a:gd name="connsiteY298" fmla="*/ 3173809 h 14570476"/>
              <a:gd name="connsiteX299" fmla="*/ 9971816 w 22290864"/>
              <a:gd name="connsiteY299" fmla="*/ 3181228 h 14570476"/>
              <a:gd name="connsiteX300" fmla="*/ 9961795 w 22290864"/>
              <a:gd name="connsiteY300" fmla="*/ 3185952 h 14570476"/>
              <a:gd name="connsiteX301" fmla="*/ 9960308 w 22290864"/>
              <a:gd name="connsiteY301" fmla="*/ 3174157 h 14570476"/>
              <a:gd name="connsiteX302" fmla="*/ 9953746 w 22290864"/>
              <a:gd name="connsiteY302" fmla="*/ 3128577 h 14570476"/>
              <a:gd name="connsiteX303" fmla="*/ 9946757 w 22290864"/>
              <a:gd name="connsiteY303" fmla="*/ 3101451 h 14570476"/>
              <a:gd name="connsiteX304" fmla="*/ 9946039 w 22290864"/>
              <a:gd name="connsiteY304" fmla="*/ 3099301 h 14570476"/>
              <a:gd name="connsiteX305" fmla="*/ 9953634 w 22290864"/>
              <a:gd name="connsiteY305" fmla="*/ 3095772 h 14570476"/>
              <a:gd name="connsiteX306" fmla="*/ 10008899 w 22290864"/>
              <a:gd name="connsiteY306" fmla="*/ 3070407 h 14570476"/>
              <a:gd name="connsiteX307" fmla="*/ 10048437 w 22290864"/>
              <a:gd name="connsiteY307" fmla="*/ 3055837 h 14570476"/>
              <a:gd name="connsiteX308" fmla="*/ 10053527 w 22290864"/>
              <a:gd name="connsiteY308" fmla="*/ 3055323 h 14570476"/>
              <a:gd name="connsiteX309" fmla="*/ 10070239 w 22290864"/>
              <a:gd name="connsiteY309" fmla="*/ 3057759 h 14570476"/>
              <a:gd name="connsiteX310" fmla="*/ 10083383 w 22290864"/>
              <a:gd name="connsiteY310" fmla="*/ 3062766 h 14570476"/>
              <a:gd name="connsiteX311" fmla="*/ 10096101 w 22290864"/>
              <a:gd name="connsiteY311" fmla="*/ 3067553 h 14570476"/>
              <a:gd name="connsiteX312" fmla="*/ 10126289 w 22290864"/>
              <a:gd name="connsiteY312" fmla="*/ 3059376 h 14570476"/>
              <a:gd name="connsiteX313" fmla="*/ 10136964 w 22290864"/>
              <a:gd name="connsiteY313" fmla="*/ 3031704 h 14570476"/>
              <a:gd name="connsiteX314" fmla="*/ 10112579 w 22290864"/>
              <a:gd name="connsiteY314" fmla="*/ 2971845 h 14570476"/>
              <a:gd name="connsiteX315" fmla="*/ 10085884 w 22290864"/>
              <a:gd name="connsiteY315" fmla="*/ 2960486 h 14570476"/>
              <a:gd name="connsiteX316" fmla="*/ 10064281 w 22290864"/>
              <a:gd name="connsiteY316" fmla="*/ 2970662 h 14570476"/>
              <a:gd name="connsiteX317" fmla="*/ 10053200 w 22290864"/>
              <a:gd name="connsiteY317" fmla="*/ 2989444 h 14570476"/>
              <a:gd name="connsiteX318" fmla="*/ 10038150 w 22290864"/>
              <a:gd name="connsiteY318" fmla="*/ 3012610 h 14570476"/>
              <a:gd name="connsiteX319" fmla="*/ 9994455 w 22290864"/>
              <a:gd name="connsiteY319" fmla="*/ 3033381 h 14570476"/>
              <a:gd name="connsiteX320" fmla="*/ 9929401 w 22290864"/>
              <a:gd name="connsiteY320" fmla="*/ 3054911 h 14570476"/>
              <a:gd name="connsiteX321" fmla="*/ 9926996 w 22290864"/>
              <a:gd name="connsiteY321" fmla="*/ 3051024 h 14570476"/>
              <a:gd name="connsiteX322" fmla="*/ 9885088 w 22290864"/>
              <a:gd name="connsiteY322" fmla="*/ 2985612 h 14570476"/>
              <a:gd name="connsiteX323" fmla="*/ 9878149 w 22290864"/>
              <a:gd name="connsiteY323" fmla="*/ 2977056 h 14570476"/>
              <a:gd name="connsiteX324" fmla="*/ 9876888 w 22290864"/>
              <a:gd name="connsiteY324" fmla="*/ 2975486 h 14570476"/>
              <a:gd name="connsiteX325" fmla="*/ 9879419 w 22290864"/>
              <a:gd name="connsiteY325" fmla="*/ 2974399 h 14570476"/>
              <a:gd name="connsiteX326" fmla="*/ 9899308 w 22290864"/>
              <a:gd name="connsiteY326" fmla="*/ 2971744 h 14570476"/>
              <a:gd name="connsiteX327" fmla="*/ 9918552 w 22290864"/>
              <a:gd name="connsiteY327" fmla="*/ 2969295 h 14570476"/>
              <a:gd name="connsiteX328" fmla="*/ 9931424 w 22290864"/>
              <a:gd name="connsiteY328" fmla="*/ 2952465 h 14570476"/>
              <a:gd name="connsiteX329" fmla="*/ 9898776 w 22290864"/>
              <a:gd name="connsiteY329" fmla="*/ 2901475 h 14570476"/>
              <a:gd name="connsiteX330" fmla="*/ 9883267 w 22290864"/>
              <a:gd name="connsiteY330" fmla="*/ 2897290 h 14570476"/>
              <a:gd name="connsiteX331" fmla="*/ 9864346 w 22290864"/>
              <a:gd name="connsiteY331" fmla="*/ 2906968 h 14570476"/>
              <a:gd name="connsiteX332" fmla="*/ 9858962 w 22290864"/>
              <a:gd name="connsiteY332" fmla="*/ 2927707 h 14570476"/>
              <a:gd name="connsiteX333" fmla="*/ 9857526 w 22290864"/>
              <a:gd name="connsiteY333" fmla="*/ 2941866 h 14570476"/>
              <a:gd name="connsiteX334" fmla="*/ 9854013 w 22290864"/>
              <a:gd name="connsiteY334" fmla="*/ 2951608 h 14570476"/>
              <a:gd name="connsiteX335" fmla="*/ 9848148 w 22290864"/>
              <a:gd name="connsiteY335" fmla="*/ 2946547 h 14570476"/>
              <a:gd name="connsiteX336" fmla="*/ 9785663 w 22290864"/>
              <a:gd name="connsiteY336" fmla="*/ 2901706 h 14570476"/>
              <a:gd name="connsiteX337" fmla="*/ 9778408 w 22290864"/>
              <a:gd name="connsiteY337" fmla="*/ 2896517 h 14570476"/>
              <a:gd name="connsiteX338" fmla="*/ 9784813 w 22290864"/>
              <a:gd name="connsiteY338" fmla="*/ 2879165 h 14570476"/>
              <a:gd name="connsiteX339" fmla="*/ 9815310 w 22290864"/>
              <a:gd name="connsiteY339" fmla="*/ 2801854 h 14570476"/>
              <a:gd name="connsiteX340" fmla="*/ 9834308 w 22290864"/>
              <a:gd name="connsiteY340" fmla="*/ 2783186 h 14570476"/>
              <a:gd name="connsiteX341" fmla="*/ 9847504 w 22290864"/>
              <a:gd name="connsiteY341" fmla="*/ 2777170 h 14570476"/>
              <a:gd name="connsiteX342" fmla="*/ 9867409 w 22290864"/>
              <a:gd name="connsiteY342" fmla="*/ 2766061 h 14570476"/>
              <a:gd name="connsiteX343" fmla="*/ 9876668 w 22290864"/>
              <a:gd name="connsiteY343" fmla="*/ 2743774 h 14570476"/>
              <a:gd name="connsiteX344" fmla="*/ 9869273 w 22290864"/>
              <a:gd name="connsiteY344" fmla="*/ 2722423 h 14570476"/>
              <a:gd name="connsiteX345" fmla="*/ 9832835 w 22290864"/>
              <a:gd name="connsiteY345" fmla="*/ 2696636 h 14570476"/>
              <a:gd name="connsiteX346" fmla="*/ 9809412 w 22290864"/>
              <a:gd name="connsiteY346" fmla="*/ 2692121 h 14570476"/>
              <a:gd name="connsiteX347" fmla="*/ 9795492 w 22290864"/>
              <a:gd name="connsiteY347" fmla="*/ 2692776 h 14570476"/>
              <a:gd name="connsiteX348" fmla="*/ 9779854 w 22290864"/>
              <a:gd name="connsiteY348" fmla="*/ 2701110 h 14570476"/>
              <a:gd name="connsiteX349" fmla="*/ 9773470 w 22290864"/>
              <a:gd name="connsiteY349" fmla="*/ 2709633 h 14570476"/>
              <a:gd name="connsiteX350" fmla="*/ 9770027 w 22290864"/>
              <a:gd name="connsiteY350" fmla="*/ 2725691 h 14570476"/>
              <a:gd name="connsiteX351" fmla="*/ 9776223 w 22290864"/>
              <a:gd name="connsiteY351" fmla="*/ 2748470 h 14570476"/>
              <a:gd name="connsiteX352" fmla="*/ 9778809 w 22290864"/>
              <a:gd name="connsiteY352" fmla="*/ 2787839 h 14570476"/>
              <a:gd name="connsiteX353" fmla="*/ 9750763 w 22290864"/>
              <a:gd name="connsiteY353" fmla="*/ 2847366 h 14570476"/>
              <a:gd name="connsiteX354" fmla="*/ 9738586 w 22290864"/>
              <a:gd name="connsiteY354" fmla="*/ 2871644 h 14570476"/>
              <a:gd name="connsiteX355" fmla="*/ 9735113 w 22290864"/>
              <a:gd name="connsiteY355" fmla="*/ 2878657 h 14570476"/>
              <a:gd name="connsiteX356" fmla="*/ 9730430 w 22290864"/>
              <a:gd name="connsiteY356" fmla="*/ 2876983 h 14570476"/>
              <a:gd name="connsiteX357" fmla="*/ 9648816 w 22290864"/>
              <a:gd name="connsiteY357" fmla="*/ 2859745 h 14570476"/>
              <a:gd name="connsiteX358" fmla="*/ 9639679 w 22290864"/>
              <a:gd name="connsiteY358" fmla="*/ 2858916 h 14570476"/>
              <a:gd name="connsiteX359" fmla="*/ 9641006 w 22290864"/>
              <a:gd name="connsiteY359" fmla="*/ 2855939 h 14570476"/>
              <a:gd name="connsiteX360" fmla="*/ 9652628 w 22290864"/>
              <a:gd name="connsiteY360" fmla="*/ 2840429 h 14570476"/>
              <a:gd name="connsiteX361" fmla="*/ 9665314 w 22290864"/>
              <a:gd name="connsiteY361" fmla="*/ 2817977 h 14570476"/>
              <a:gd name="connsiteX362" fmla="*/ 9657447 w 22290864"/>
              <a:gd name="connsiteY362" fmla="*/ 2799669 h 14570476"/>
              <a:gd name="connsiteX363" fmla="*/ 9623744 w 22290864"/>
              <a:gd name="connsiteY363" fmla="*/ 2788209 h 14570476"/>
              <a:gd name="connsiteX364" fmla="*/ 9590103 w 22290864"/>
              <a:gd name="connsiteY364" fmla="*/ 2798370 h 14570476"/>
              <a:gd name="connsiteX365" fmla="*/ 9582007 w 22290864"/>
              <a:gd name="connsiteY365" fmla="*/ 2817891 h 14570476"/>
              <a:gd name="connsiteX366" fmla="*/ 9594631 w 22290864"/>
              <a:gd name="connsiteY366" fmla="*/ 2840229 h 14570476"/>
              <a:gd name="connsiteX367" fmla="*/ 9602568 w 22290864"/>
              <a:gd name="connsiteY367" fmla="*/ 2850030 h 14570476"/>
              <a:gd name="connsiteX368" fmla="*/ 9606353 w 22290864"/>
              <a:gd name="connsiteY368" fmla="*/ 2858326 h 14570476"/>
              <a:gd name="connsiteX369" fmla="*/ 9598103 w 22290864"/>
              <a:gd name="connsiteY369" fmla="*/ 2859062 h 14570476"/>
              <a:gd name="connsiteX370" fmla="*/ 9520964 w 22290864"/>
              <a:gd name="connsiteY370" fmla="*/ 2872765 h 14570476"/>
              <a:gd name="connsiteX371" fmla="*/ 9515002 w 22290864"/>
              <a:gd name="connsiteY371" fmla="*/ 2874337 h 14570476"/>
              <a:gd name="connsiteX372" fmla="*/ 9490726 w 22290864"/>
              <a:gd name="connsiteY372" fmla="*/ 2821650 h 14570476"/>
              <a:gd name="connsiteX373" fmla="*/ 9472876 w 22290864"/>
              <a:gd name="connsiteY373" fmla="*/ 2768628 h 14570476"/>
              <a:gd name="connsiteX374" fmla="*/ 9480677 w 22290864"/>
              <a:gd name="connsiteY374" fmla="*/ 2739898 h 14570476"/>
              <a:gd name="connsiteX375" fmla="*/ 9486050 w 22290864"/>
              <a:gd name="connsiteY375" fmla="*/ 2719908 h 14570476"/>
              <a:gd name="connsiteX376" fmla="*/ 9484684 w 22290864"/>
              <a:gd name="connsiteY376" fmla="*/ 2710792 h 14570476"/>
              <a:gd name="connsiteX377" fmla="*/ 9438467 w 22290864"/>
              <a:gd name="connsiteY377" fmla="*/ 2687913 h 14570476"/>
              <a:gd name="connsiteX378" fmla="*/ 9389649 w 22290864"/>
              <a:gd name="connsiteY378" fmla="*/ 2711445 h 14570476"/>
              <a:gd name="connsiteX379" fmla="*/ 9380086 w 22290864"/>
              <a:gd name="connsiteY379" fmla="*/ 2725219 h 14570476"/>
              <a:gd name="connsiteX380" fmla="*/ 9396137 w 22290864"/>
              <a:gd name="connsiteY380" fmla="*/ 2765801 h 14570476"/>
              <a:gd name="connsiteX381" fmla="*/ 9408356 w 22290864"/>
              <a:gd name="connsiteY381" fmla="*/ 2771758 h 14570476"/>
              <a:gd name="connsiteX382" fmla="*/ 9428082 w 22290864"/>
              <a:gd name="connsiteY382" fmla="*/ 2784030 h 14570476"/>
              <a:gd name="connsiteX383" fmla="*/ 9454548 w 22290864"/>
              <a:gd name="connsiteY383" fmla="*/ 2840656 h 14570476"/>
              <a:gd name="connsiteX384" fmla="*/ 9459676 w 22290864"/>
              <a:gd name="connsiteY384" fmla="*/ 2855982 h 14570476"/>
              <a:gd name="connsiteX385" fmla="*/ 9467263 w 22290864"/>
              <a:gd name="connsiteY385" fmla="*/ 2878835 h 14570476"/>
              <a:gd name="connsiteX386" fmla="*/ 9471515 w 22290864"/>
              <a:gd name="connsiteY386" fmla="*/ 2891793 h 14570476"/>
              <a:gd name="connsiteX387" fmla="*/ 9467043 w 22290864"/>
              <a:gd name="connsiteY387" fmla="*/ 2893976 h 14570476"/>
              <a:gd name="connsiteX388" fmla="*/ 9401196 w 22290864"/>
              <a:gd name="connsiteY388" fmla="*/ 2936953 h 14570476"/>
              <a:gd name="connsiteX389" fmla="*/ 9394611 w 22290864"/>
              <a:gd name="connsiteY389" fmla="*/ 2940925 h 14570476"/>
              <a:gd name="connsiteX390" fmla="*/ 9391964 w 22290864"/>
              <a:gd name="connsiteY390" fmla="*/ 2920551 h 14570476"/>
              <a:gd name="connsiteX391" fmla="*/ 9391149 w 22290864"/>
              <a:gd name="connsiteY391" fmla="*/ 2906626 h 14570476"/>
              <a:gd name="connsiteX392" fmla="*/ 9384723 w 22290864"/>
              <a:gd name="connsiteY392" fmla="*/ 2895937 h 14570476"/>
              <a:gd name="connsiteX393" fmla="*/ 9351488 w 22290864"/>
              <a:gd name="connsiteY393" fmla="*/ 2892833 h 14570476"/>
              <a:gd name="connsiteX394" fmla="*/ 9317894 w 22290864"/>
              <a:gd name="connsiteY394" fmla="*/ 2940185 h 14570476"/>
              <a:gd name="connsiteX395" fmla="*/ 9335525 w 22290864"/>
              <a:gd name="connsiteY395" fmla="*/ 2960401 h 14570476"/>
              <a:gd name="connsiteX396" fmla="*/ 9349147 w 22290864"/>
              <a:gd name="connsiteY396" fmla="*/ 2961937 h 14570476"/>
              <a:gd name="connsiteX397" fmla="*/ 9368097 w 22290864"/>
              <a:gd name="connsiteY397" fmla="*/ 2964995 h 14570476"/>
              <a:gd name="connsiteX398" fmla="*/ 9369851 w 22290864"/>
              <a:gd name="connsiteY398" fmla="*/ 2965769 h 14570476"/>
              <a:gd name="connsiteX399" fmla="*/ 9362938 w 22290864"/>
              <a:gd name="connsiteY399" fmla="*/ 2973910 h 14570476"/>
              <a:gd name="connsiteX400" fmla="*/ 9317863 w 22290864"/>
              <a:gd name="connsiteY400" fmla="*/ 3038166 h 14570476"/>
              <a:gd name="connsiteX401" fmla="*/ 9313967 w 22290864"/>
              <a:gd name="connsiteY401" fmla="*/ 3044905 h 14570476"/>
              <a:gd name="connsiteX402" fmla="*/ 9242547 w 22290864"/>
              <a:gd name="connsiteY402" fmla="*/ 3018396 h 14570476"/>
              <a:gd name="connsiteX403" fmla="*/ 9205787 w 22290864"/>
              <a:gd name="connsiteY403" fmla="*/ 2996404 h 14570476"/>
              <a:gd name="connsiteX404" fmla="*/ 9194747 w 22290864"/>
              <a:gd name="connsiteY404" fmla="*/ 2975535 h 14570476"/>
              <a:gd name="connsiteX405" fmla="*/ 9189045 w 22290864"/>
              <a:gd name="connsiteY405" fmla="*/ 2962876 h 14570476"/>
              <a:gd name="connsiteX406" fmla="*/ 9177179 w 22290864"/>
              <a:gd name="connsiteY406" fmla="*/ 2950985 h 14570476"/>
              <a:gd name="connsiteX407" fmla="*/ 9154328 w 22290864"/>
              <a:gd name="connsiteY407" fmla="*/ 2947603 h 14570476"/>
              <a:gd name="connsiteX408" fmla="*/ 9112014 w 22290864"/>
              <a:gd name="connsiteY408" fmla="*/ 2998575 h 14570476"/>
              <a:gd name="connsiteX409" fmla="*/ 9109919 w 22290864"/>
              <a:gd name="connsiteY409" fmla="*/ 3013902 h 14570476"/>
              <a:gd name="connsiteX410" fmla="*/ 9113029 w 22290864"/>
              <a:gd name="connsiteY410" fmla="*/ 3035566 h 14570476"/>
              <a:gd name="connsiteX411" fmla="*/ 9133807 w 22290864"/>
              <a:gd name="connsiteY411" fmla="*/ 3052725 h 14570476"/>
              <a:gd name="connsiteX412" fmla="*/ 9150500 w 22290864"/>
              <a:gd name="connsiteY412" fmla="*/ 3052753 h 14570476"/>
              <a:gd name="connsiteX413" fmla="*/ 9162920 w 22290864"/>
              <a:gd name="connsiteY413" fmla="*/ 3048652 h 14570476"/>
              <a:gd name="connsiteX414" fmla="*/ 9200982 w 22290864"/>
              <a:gd name="connsiteY414" fmla="*/ 3043586 h 14570476"/>
              <a:gd name="connsiteX415" fmla="*/ 9264076 w 22290864"/>
              <a:gd name="connsiteY415" fmla="*/ 3072275 h 14570476"/>
              <a:gd name="connsiteX416" fmla="*/ 9288618 w 22290864"/>
              <a:gd name="connsiteY416" fmla="*/ 3084511 h 14570476"/>
              <a:gd name="connsiteX417" fmla="*/ 9295843 w 22290864"/>
              <a:gd name="connsiteY417" fmla="*/ 3088094 h 14570476"/>
              <a:gd name="connsiteX418" fmla="*/ 9294783 w 22290864"/>
              <a:gd name="connsiteY418" fmla="*/ 3091076 h 14570476"/>
              <a:gd name="connsiteX419" fmla="*/ 9278101 w 22290864"/>
              <a:gd name="connsiteY419" fmla="*/ 3171369 h 14570476"/>
              <a:gd name="connsiteX420" fmla="*/ 9276748 w 22290864"/>
              <a:gd name="connsiteY420" fmla="*/ 3179751 h 14570476"/>
              <a:gd name="connsiteX421" fmla="*/ 9260974 w 22290864"/>
              <a:gd name="connsiteY421" fmla="*/ 3168017 h 14570476"/>
              <a:gd name="connsiteX422" fmla="*/ 9238742 w 22290864"/>
              <a:gd name="connsiteY422" fmla="*/ 3155119 h 14570476"/>
              <a:gd name="connsiteX423" fmla="*/ 9220386 w 22290864"/>
              <a:gd name="connsiteY423" fmla="*/ 3162772 h 14570476"/>
              <a:gd name="connsiteX424" fmla="*/ 9212323 w 22290864"/>
              <a:gd name="connsiteY424" fmla="*/ 3176408 h 14570476"/>
              <a:gd name="connsiteX425" fmla="*/ 9223247 w 22290864"/>
              <a:gd name="connsiteY425" fmla="*/ 3234734 h 14570476"/>
              <a:gd name="connsiteX426" fmla="*/ 9236511 w 22290864"/>
              <a:gd name="connsiteY426" fmla="*/ 3238780 h 14570476"/>
              <a:gd name="connsiteX427" fmla="*/ 9258824 w 22290864"/>
              <a:gd name="connsiteY427" fmla="*/ 3227706 h 14570476"/>
              <a:gd name="connsiteX428" fmla="*/ 9273814 w 22290864"/>
              <a:gd name="connsiteY428" fmla="*/ 3216044 h 14570476"/>
              <a:gd name="connsiteX429" fmla="*/ 9276939 w 22290864"/>
              <a:gd name="connsiteY429" fmla="*/ 3214537 h 14570476"/>
              <a:gd name="connsiteX430" fmla="*/ 9277165 w 22290864"/>
              <a:gd name="connsiteY430" fmla="*/ 3217376 h 14570476"/>
              <a:gd name="connsiteX431" fmla="*/ 9278116 w 22290864"/>
              <a:gd name="connsiteY431" fmla="*/ 3229270 h 14570476"/>
              <a:gd name="connsiteX432" fmla="*/ 9291488 w 22290864"/>
              <a:gd name="connsiteY432" fmla="*/ 3299619 h 14570476"/>
              <a:gd name="connsiteX433" fmla="*/ 9293831 w 22290864"/>
              <a:gd name="connsiteY433" fmla="*/ 3307733 h 14570476"/>
              <a:gd name="connsiteX434" fmla="*/ 9285636 w 22290864"/>
              <a:gd name="connsiteY434" fmla="*/ 3312056 h 14570476"/>
              <a:gd name="connsiteX435" fmla="*/ 9189694 w 22290864"/>
              <a:gd name="connsiteY435" fmla="*/ 3349352 h 14570476"/>
              <a:gd name="connsiteX436" fmla="*/ 9162560 w 22290864"/>
              <a:gd name="connsiteY436" fmla="*/ 3342430 h 14570476"/>
              <a:gd name="connsiteX437" fmla="*/ 9128310 w 22290864"/>
              <a:gd name="connsiteY437" fmla="*/ 3339203 h 14570476"/>
              <a:gd name="connsiteX438" fmla="*/ 9109968 w 22290864"/>
              <a:gd name="connsiteY438" fmla="*/ 3360609 h 14570476"/>
              <a:gd name="connsiteX439" fmla="*/ 9109562 w 22290864"/>
              <a:gd name="connsiteY439" fmla="*/ 3388537 h 14570476"/>
              <a:gd name="connsiteX440" fmla="*/ 9143951 w 22290864"/>
              <a:gd name="connsiteY440" fmla="*/ 3441158 h 14570476"/>
              <a:gd name="connsiteX441" fmla="*/ 9157440 w 22290864"/>
              <a:gd name="connsiteY441" fmla="*/ 3444510 h 14570476"/>
              <a:gd name="connsiteX442" fmla="*/ 9183252 w 22290864"/>
              <a:gd name="connsiteY442" fmla="*/ 3431882 h 14570476"/>
              <a:gd name="connsiteX443" fmla="*/ 9192546 w 22290864"/>
              <a:gd name="connsiteY443" fmla="*/ 3414571 h 14570476"/>
              <a:gd name="connsiteX444" fmla="*/ 9203245 w 22290864"/>
              <a:gd name="connsiteY444" fmla="*/ 3396265 h 14570476"/>
              <a:gd name="connsiteX445" fmla="*/ 9229713 w 22290864"/>
              <a:gd name="connsiteY445" fmla="*/ 3379044 h 14570476"/>
              <a:gd name="connsiteX446" fmla="*/ 9263269 w 22290864"/>
              <a:gd name="connsiteY446" fmla="*/ 3367384 h 14570476"/>
              <a:gd name="connsiteX447" fmla="*/ 9301711 w 22290864"/>
              <a:gd name="connsiteY447" fmla="*/ 3354617 h 14570476"/>
              <a:gd name="connsiteX448" fmla="*/ 9311705 w 22290864"/>
              <a:gd name="connsiteY448" fmla="*/ 3351712 h 14570476"/>
              <a:gd name="connsiteX449" fmla="*/ 9315464 w 22290864"/>
              <a:gd name="connsiteY449" fmla="*/ 3358135 h 14570476"/>
              <a:gd name="connsiteX450" fmla="*/ 9357624 w 22290864"/>
              <a:gd name="connsiteY450" fmla="*/ 3420928 h 14570476"/>
              <a:gd name="connsiteX451" fmla="*/ 9362201 w 22290864"/>
              <a:gd name="connsiteY451" fmla="*/ 3426346 h 14570476"/>
              <a:gd name="connsiteX452" fmla="*/ 9359940 w 22290864"/>
              <a:gd name="connsiteY452" fmla="*/ 3427276 h 14570476"/>
              <a:gd name="connsiteX453" fmla="*/ 9339408 w 22290864"/>
              <a:gd name="connsiteY453" fmla="*/ 3430028 h 14570476"/>
              <a:gd name="connsiteX454" fmla="*/ 9314047 w 22290864"/>
              <a:gd name="connsiteY454" fmla="*/ 3437312 h 14570476"/>
              <a:gd name="connsiteX455" fmla="*/ 9310476 w 22290864"/>
              <a:gd name="connsiteY455" fmla="*/ 3469582 h 14570476"/>
              <a:gd name="connsiteX456" fmla="*/ 9323314 w 22290864"/>
              <a:gd name="connsiteY456" fmla="*/ 3488177 h 14570476"/>
              <a:gd name="connsiteX457" fmla="*/ 9355018 w 22290864"/>
              <a:gd name="connsiteY457" fmla="*/ 3504637 h 14570476"/>
              <a:gd name="connsiteX458" fmla="*/ 9372193 w 22290864"/>
              <a:gd name="connsiteY458" fmla="*/ 3497288 h 14570476"/>
              <a:gd name="connsiteX459" fmla="*/ 9379662 w 22290864"/>
              <a:gd name="connsiteY459" fmla="*/ 3476634 h 14570476"/>
              <a:gd name="connsiteX460" fmla="*/ 9382372 w 22290864"/>
              <a:gd name="connsiteY460" fmla="*/ 3455910 h 14570476"/>
              <a:gd name="connsiteX461" fmla="*/ 9389094 w 22290864"/>
              <a:gd name="connsiteY461" fmla="*/ 3453546 h 14570476"/>
              <a:gd name="connsiteX462" fmla="*/ 9457256 w 22290864"/>
              <a:gd name="connsiteY462" fmla="*/ 3501734 h 14570476"/>
              <a:gd name="connsiteX463" fmla="*/ 9464310 w 22290864"/>
              <a:gd name="connsiteY463" fmla="*/ 3506010 h 14570476"/>
              <a:gd name="connsiteX464" fmla="*/ 9446753 w 22290864"/>
              <a:gd name="connsiteY464" fmla="*/ 3554398 h 14570476"/>
              <a:gd name="connsiteX465" fmla="*/ 9417945 w 22290864"/>
              <a:gd name="connsiteY465" fmla="*/ 3614877 h 14570476"/>
              <a:gd name="connsiteX466" fmla="*/ 9394039 w 22290864"/>
              <a:gd name="connsiteY466" fmla="*/ 3628817 h 14570476"/>
              <a:gd name="connsiteX467" fmla="*/ 9374619 w 22290864"/>
              <a:gd name="connsiteY467" fmla="*/ 3639773 h 14570476"/>
              <a:gd name="connsiteX468" fmla="*/ 9365145 w 22290864"/>
              <a:gd name="connsiteY468" fmla="*/ 3662110 h 14570476"/>
              <a:gd name="connsiteX469" fmla="*/ 9376537 w 22290864"/>
              <a:gd name="connsiteY469" fmla="*/ 3688176 h 14570476"/>
              <a:gd name="connsiteX470" fmla="*/ 9424915 w 22290864"/>
              <a:gd name="connsiteY470" fmla="*/ 3713440 h 14570476"/>
              <a:gd name="connsiteX471" fmla="*/ 9434325 w 22290864"/>
              <a:gd name="connsiteY471" fmla="*/ 3713898 h 14570476"/>
              <a:gd name="connsiteX472" fmla="*/ 9462013 w 22290864"/>
              <a:gd name="connsiteY472" fmla="*/ 3704722 h 14570476"/>
              <a:gd name="connsiteX473" fmla="*/ 9471920 w 22290864"/>
              <a:gd name="connsiteY473" fmla="*/ 3682069 h 14570476"/>
              <a:gd name="connsiteX474" fmla="*/ 9466669 w 22290864"/>
              <a:gd name="connsiteY474" fmla="*/ 3660428 h 14570476"/>
              <a:gd name="connsiteX475" fmla="*/ 9460729 w 22290864"/>
              <a:gd name="connsiteY475" fmla="*/ 3638401 h 14570476"/>
              <a:gd name="connsiteX476" fmla="*/ 9465956 w 22290864"/>
              <a:gd name="connsiteY476" fmla="*/ 3610062 h 14570476"/>
              <a:gd name="connsiteX477" fmla="*/ 9490277 w 22290864"/>
              <a:gd name="connsiteY477" fmla="*/ 3560113 h 14570476"/>
              <a:gd name="connsiteX478" fmla="*/ 9503612 w 22290864"/>
              <a:gd name="connsiteY478" fmla="*/ 3533444 h 14570476"/>
              <a:gd name="connsiteX479" fmla="*/ 9508718 w 22290864"/>
              <a:gd name="connsiteY479" fmla="*/ 3524528 h 14570476"/>
              <a:gd name="connsiteX480" fmla="*/ 9514633 w 22290864"/>
              <a:gd name="connsiteY480" fmla="*/ 3526219 h 14570476"/>
              <a:gd name="connsiteX481" fmla="*/ 9594720 w 22290864"/>
              <a:gd name="connsiteY481" fmla="*/ 3541616 h 14570476"/>
              <a:gd name="connsiteX482" fmla="*/ 9602311 w 22290864"/>
              <a:gd name="connsiteY482" fmla="*/ 3542101 h 14570476"/>
              <a:gd name="connsiteX483" fmla="*/ 9600923 w 22290864"/>
              <a:gd name="connsiteY483" fmla="*/ 3545613 h 14570476"/>
              <a:gd name="connsiteX484" fmla="*/ 9589020 w 22290864"/>
              <a:gd name="connsiteY484" fmla="*/ 3562082 h 14570476"/>
              <a:gd name="connsiteX485" fmla="*/ 9580754 w 22290864"/>
              <a:gd name="connsiteY485" fmla="*/ 3571220 h 14570476"/>
              <a:gd name="connsiteX486" fmla="*/ 9578937 w 22290864"/>
              <a:gd name="connsiteY486" fmla="*/ 3596826 h 14570476"/>
              <a:gd name="connsiteX487" fmla="*/ 9601507 w 22290864"/>
              <a:gd name="connsiteY487" fmla="*/ 3612298 h 14570476"/>
              <a:gd name="connsiteX488" fmla="*/ 9657108 w 22290864"/>
              <a:gd name="connsiteY488" fmla="*/ 3596891 h 14570476"/>
              <a:gd name="connsiteX489" fmla="*/ 9659232 w 22290864"/>
              <a:gd name="connsiteY489" fmla="*/ 3586968 h 14570476"/>
              <a:gd name="connsiteX490" fmla="*/ 9647590 w 22290864"/>
              <a:gd name="connsiteY490" fmla="*/ 3563307 h 14570476"/>
              <a:gd name="connsiteX491" fmla="*/ 9639698 w 22290864"/>
              <a:gd name="connsiteY491" fmla="*/ 3554042 h 14570476"/>
              <a:gd name="connsiteX492" fmla="*/ 9634453 w 22290864"/>
              <a:gd name="connsiteY492" fmla="*/ 3543103 h 14570476"/>
              <a:gd name="connsiteX493" fmla="*/ 9644643 w 22290864"/>
              <a:gd name="connsiteY493" fmla="*/ 3541485 h 14570476"/>
              <a:gd name="connsiteX494" fmla="*/ 9715724 w 22290864"/>
              <a:gd name="connsiteY494" fmla="*/ 3528658 h 14570476"/>
              <a:gd name="connsiteX495" fmla="*/ 9723999 w 22290864"/>
              <a:gd name="connsiteY495" fmla="*/ 3526209 h 14570476"/>
              <a:gd name="connsiteX496" fmla="*/ 9725553 w 22290864"/>
              <a:gd name="connsiteY496" fmla="*/ 3529763 h 14570476"/>
              <a:gd name="connsiteX497" fmla="*/ 9735718 w 22290864"/>
              <a:gd name="connsiteY497" fmla="*/ 3551904 h 14570476"/>
              <a:gd name="connsiteX498" fmla="*/ 9767938 w 22290864"/>
              <a:gd name="connsiteY498" fmla="*/ 3628627 h 14570476"/>
              <a:gd name="connsiteX499" fmla="*/ 9761802 w 22290864"/>
              <a:gd name="connsiteY499" fmla="*/ 3664338 h 14570476"/>
              <a:gd name="connsiteX500" fmla="*/ 9756511 w 22290864"/>
              <a:gd name="connsiteY500" fmla="*/ 3678656 h 14570476"/>
              <a:gd name="connsiteX501" fmla="*/ 9776137 w 22290864"/>
              <a:gd name="connsiteY501" fmla="*/ 3716239 h 14570476"/>
              <a:gd name="connsiteX502" fmla="*/ 9806435 w 22290864"/>
              <a:gd name="connsiteY502" fmla="*/ 3718030 h 14570476"/>
              <a:gd name="connsiteX503" fmla="*/ 8965751 w 22290864"/>
              <a:gd name="connsiteY503" fmla="*/ 3968791 h 14570476"/>
              <a:gd name="connsiteX504" fmla="*/ 8989982 w 22290864"/>
              <a:gd name="connsiteY504" fmla="*/ 3964331 h 14570476"/>
              <a:gd name="connsiteX505" fmla="*/ 8999048 w 22290864"/>
              <a:gd name="connsiteY505" fmla="*/ 3947545 h 14570476"/>
              <a:gd name="connsiteX506" fmla="*/ 8995957 w 22290864"/>
              <a:gd name="connsiteY506" fmla="*/ 3941984 h 14570476"/>
              <a:gd name="connsiteX507" fmla="*/ 8989048 w 22290864"/>
              <a:gd name="connsiteY507" fmla="*/ 3937585 h 14570476"/>
              <a:gd name="connsiteX508" fmla="*/ 8976912 w 22290864"/>
              <a:gd name="connsiteY508" fmla="*/ 3929120 h 14570476"/>
              <a:gd name="connsiteX509" fmla="*/ 8967473 w 22290864"/>
              <a:gd name="connsiteY509" fmla="*/ 3905716 h 14570476"/>
              <a:gd name="connsiteX510" fmla="*/ 8961622 w 22290864"/>
              <a:gd name="connsiteY510" fmla="*/ 3888266 h 14570476"/>
              <a:gd name="connsiteX511" fmla="*/ 8963593 w 22290864"/>
              <a:gd name="connsiteY511" fmla="*/ 3887146 h 14570476"/>
              <a:gd name="connsiteX512" fmla="*/ 8988820 w 22290864"/>
              <a:gd name="connsiteY512" fmla="*/ 3869883 h 14570476"/>
              <a:gd name="connsiteX513" fmla="*/ 8990605 w 22290864"/>
              <a:gd name="connsiteY513" fmla="*/ 3868368 h 14570476"/>
              <a:gd name="connsiteX514" fmla="*/ 8991227 w 22290864"/>
              <a:gd name="connsiteY514" fmla="*/ 3869572 h 14570476"/>
              <a:gd name="connsiteX515" fmla="*/ 8992617 w 22290864"/>
              <a:gd name="connsiteY515" fmla="*/ 3878016 h 14570476"/>
              <a:gd name="connsiteX516" fmla="*/ 8995708 w 22290864"/>
              <a:gd name="connsiteY516" fmla="*/ 3887726 h 14570476"/>
              <a:gd name="connsiteX517" fmla="*/ 9001641 w 22290864"/>
              <a:gd name="connsiteY517" fmla="*/ 3890320 h 14570476"/>
              <a:gd name="connsiteX518" fmla="*/ 9007907 w 22290864"/>
              <a:gd name="connsiteY518" fmla="*/ 3889013 h 14570476"/>
              <a:gd name="connsiteX519" fmla="*/ 9021246 w 22290864"/>
              <a:gd name="connsiteY519" fmla="*/ 3870090 h 14570476"/>
              <a:gd name="connsiteX520" fmla="*/ 9018570 w 22290864"/>
              <a:gd name="connsiteY520" fmla="*/ 3865027 h 14570476"/>
              <a:gd name="connsiteX521" fmla="*/ 9014151 w 22290864"/>
              <a:gd name="connsiteY521" fmla="*/ 3862351 h 14570476"/>
              <a:gd name="connsiteX522" fmla="*/ 9009296 w 22290864"/>
              <a:gd name="connsiteY522" fmla="*/ 3861936 h 14570476"/>
              <a:gd name="connsiteX523" fmla="*/ 9003882 w 22290864"/>
              <a:gd name="connsiteY523" fmla="*/ 3861438 h 14570476"/>
              <a:gd name="connsiteX524" fmla="*/ 8999546 w 22290864"/>
              <a:gd name="connsiteY524" fmla="*/ 3859819 h 14570476"/>
              <a:gd name="connsiteX525" fmla="*/ 9000957 w 22290864"/>
              <a:gd name="connsiteY525" fmla="*/ 3857931 h 14570476"/>
              <a:gd name="connsiteX526" fmla="*/ 9019711 w 22290864"/>
              <a:gd name="connsiteY526" fmla="*/ 3830875 h 14570476"/>
              <a:gd name="connsiteX527" fmla="*/ 9020520 w 22290864"/>
              <a:gd name="connsiteY527" fmla="*/ 3829402 h 14570476"/>
              <a:gd name="connsiteX528" fmla="*/ 9028715 w 22290864"/>
              <a:gd name="connsiteY528" fmla="*/ 3832244 h 14570476"/>
              <a:gd name="connsiteX529" fmla="*/ 9056141 w 22290864"/>
              <a:gd name="connsiteY529" fmla="*/ 3842225 h 14570476"/>
              <a:gd name="connsiteX530" fmla="*/ 9065269 w 22290864"/>
              <a:gd name="connsiteY530" fmla="*/ 3848926 h 14570476"/>
              <a:gd name="connsiteX531" fmla="*/ 9069564 w 22290864"/>
              <a:gd name="connsiteY531" fmla="*/ 3857184 h 14570476"/>
              <a:gd name="connsiteX532" fmla="*/ 9079377 w 22290864"/>
              <a:gd name="connsiteY532" fmla="*/ 3866957 h 14570476"/>
              <a:gd name="connsiteX533" fmla="*/ 9094043 w 22290864"/>
              <a:gd name="connsiteY533" fmla="*/ 3860816 h 14570476"/>
              <a:gd name="connsiteX534" fmla="*/ 9101637 w 22290864"/>
              <a:gd name="connsiteY534" fmla="*/ 3844756 h 14570476"/>
              <a:gd name="connsiteX535" fmla="*/ 9101616 w 22290864"/>
              <a:gd name="connsiteY535" fmla="*/ 3835730 h 14570476"/>
              <a:gd name="connsiteX536" fmla="*/ 9093027 w 22290864"/>
              <a:gd name="connsiteY536" fmla="*/ 3826290 h 14570476"/>
              <a:gd name="connsiteX537" fmla="*/ 9081264 w 22290864"/>
              <a:gd name="connsiteY537" fmla="*/ 3827804 h 14570476"/>
              <a:gd name="connsiteX538" fmla="*/ 9071348 w 22290864"/>
              <a:gd name="connsiteY538" fmla="*/ 3830336 h 14570476"/>
              <a:gd name="connsiteX539" fmla="*/ 9058070 w 22290864"/>
              <a:gd name="connsiteY539" fmla="*/ 3826975 h 14570476"/>
              <a:gd name="connsiteX540" fmla="*/ 9027719 w 22290864"/>
              <a:gd name="connsiteY540" fmla="*/ 3812451 h 14570476"/>
              <a:gd name="connsiteX541" fmla="*/ 9028590 w 22290864"/>
              <a:gd name="connsiteY541" fmla="*/ 3809421 h 14570476"/>
              <a:gd name="connsiteX542" fmla="*/ 9034441 w 22290864"/>
              <a:gd name="connsiteY542" fmla="*/ 3777530 h 14570476"/>
              <a:gd name="connsiteX543" fmla="*/ 9036744 w 22290864"/>
              <a:gd name="connsiteY543" fmla="*/ 3775622 h 14570476"/>
              <a:gd name="connsiteX544" fmla="*/ 9042718 w 22290864"/>
              <a:gd name="connsiteY544" fmla="*/ 3780165 h 14570476"/>
              <a:gd name="connsiteX545" fmla="*/ 9046577 w 22290864"/>
              <a:gd name="connsiteY545" fmla="*/ 3783444 h 14570476"/>
              <a:gd name="connsiteX546" fmla="*/ 9057863 w 22290864"/>
              <a:gd name="connsiteY546" fmla="*/ 3781763 h 14570476"/>
              <a:gd name="connsiteX547" fmla="*/ 9059979 w 22290864"/>
              <a:gd name="connsiteY547" fmla="*/ 3757674 h 14570476"/>
              <a:gd name="connsiteX548" fmla="*/ 9055394 w 22290864"/>
              <a:gd name="connsiteY548" fmla="*/ 3753005 h 14570476"/>
              <a:gd name="connsiteX549" fmla="*/ 9049938 w 22290864"/>
              <a:gd name="connsiteY549" fmla="*/ 3752196 h 14570476"/>
              <a:gd name="connsiteX550" fmla="*/ 9041951 w 22290864"/>
              <a:gd name="connsiteY550" fmla="*/ 3757321 h 14570476"/>
              <a:gd name="connsiteX551" fmla="*/ 9038611 w 22290864"/>
              <a:gd name="connsiteY551" fmla="*/ 3760246 h 14570476"/>
              <a:gd name="connsiteX552" fmla="*/ 9034752 w 22290864"/>
              <a:gd name="connsiteY552" fmla="*/ 3762135 h 14570476"/>
              <a:gd name="connsiteX553" fmla="*/ 9034109 w 22290864"/>
              <a:gd name="connsiteY553" fmla="*/ 3757570 h 14570476"/>
              <a:gd name="connsiteX554" fmla="*/ 9031308 w 22290864"/>
              <a:gd name="connsiteY554" fmla="*/ 3739934 h 14570476"/>
              <a:gd name="connsiteX555" fmla="*/ 9028445 w 22290864"/>
              <a:gd name="connsiteY555" fmla="*/ 3729456 h 14570476"/>
              <a:gd name="connsiteX556" fmla="*/ 9028155 w 22290864"/>
              <a:gd name="connsiteY556" fmla="*/ 3728626 h 14570476"/>
              <a:gd name="connsiteX557" fmla="*/ 9031080 w 22290864"/>
              <a:gd name="connsiteY557" fmla="*/ 3727215 h 14570476"/>
              <a:gd name="connsiteX558" fmla="*/ 9052365 w 22290864"/>
              <a:gd name="connsiteY558" fmla="*/ 3717068 h 14570476"/>
              <a:gd name="connsiteX559" fmla="*/ 9067613 w 22290864"/>
              <a:gd name="connsiteY559" fmla="*/ 3711197 h 14570476"/>
              <a:gd name="connsiteX560" fmla="*/ 9069584 w 22290864"/>
              <a:gd name="connsiteY560" fmla="*/ 3710969 h 14570476"/>
              <a:gd name="connsiteX561" fmla="*/ 9076078 w 22290864"/>
              <a:gd name="connsiteY561" fmla="*/ 3711819 h 14570476"/>
              <a:gd name="connsiteX562" fmla="*/ 9081202 w 22290864"/>
              <a:gd name="connsiteY562" fmla="*/ 3713687 h 14570476"/>
              <a:gd name="connsiteX563" fmla="*/ 9086160 w 22290864"/>
              <a:gd name="connsiteY563" fmla="*/ 3715471 h 14570476"/>
              <a:gd name="connsiteX564" fmla="*/ 9097820 w 22290864"/>
              <a:gd name="connsiteY564" fmla="*/ 3712130 h 14570476"/>
              <a:gd name="connsiteX565" fmla="*/ 9101803 w 22290864"/>
              <a:gd name="connsiteY565" fmla="*/ 3701341 h 14570476"/>
              <a:gd name="connsiteX566" fmla="*/ 9092010 w 22290864"/>
              <a:gd name="connsiteY566" fmla="*/ 3678269 h 14570476"/>
              <a:gd name="connsiteX567" fmla="*/ 9081596 w 22290864"/>
              <a:gd name="connsiteY567" fmla="*/ 3674015 h 14570476"/>
              <a:gd name="connsiteX568" fmla="*/ 9073277 w 22290864"/>
              <a:gd name="connsiteY568" fmla="*/ 3678082 h 14570476"/>
              <a:gd name="connsiteX569" fmla="*/ 9069086 w 22290864"/>
              <a:gd name="connsiteY569" fmla="*/ 3685427 h 14570476"/>
              <a:gd name="connsiteX570" fmla="*/ 9063381 w 22290864"/>
              <a:gd name="connsiteY570" fmla="*/ 3694494 h 14570476"/>
              <a:gd name="connsiteX571" fmla="*/ 9046556 w 22290864"/>
              <a:gd name="connsiteY571" fmla="*/ 3702794 h 14570476"/>
              <a:gd name="connsiteX572" fmla="*/ 9021454 w 22290864"/>
              <a:gd name="connsiteY572" fmla="*/ 3711508 h 14570476"/>
              <a:gd name="connsiteX573" fmla="*/ 9020499 w 22290864"/>
              <a:gd name="connsiteY573" fmla="*/ 3710014 h 14570476"/>
              <a:gd name="connsiteX574" fmla="*/ 9003882 w 22290864"/>
              <a:gd name="connsiteY574" fmla="*/ 3684888 h 14570476"/>
              <a:gd name="connsiteX575" fmla="*/ 9001143 w 22290864"/>
              <a:gd name="connsiteY575" fmla="*/ 3681609 h 14570476"/>
              <a:gd name="connsiteX576" fmla="*/ 9000646 w 22290864"/>
              <a:gd name="connsiteY576" fmla="*/ 3681008 h 14570476"/>
              <a:gd name="connsiteX577" fmla="*/ 9001621 w 22290864"/>
              <a:gd name="connsiteY577" fmla="*/ 3680572 h 14570476"/>
              <a:gd name="connsiteX578" fmla="*/ 9009317 w 22290864"/>
              <a:gd name="connsiteY578" fmla="*/ 3679431 h 14570476"/>
              <a:gd name="connsiteX579" fmla="*/ 9016765 w 22290864"/>
              <a:gd name="connsiteY579" fmla="*/ 3678373 h 14570476"/>
              <a:gd name="connsiteX580" fmla="*/ 9021661 w 22290864"/>
              <a:gd name="connsiteY580" fmla="*/ 3671774 h 14570476"/>
              <a:gd name="connsiteX581" fmla="*/ 9008716 w 22290864"/>
              <a:gd name="connsiteY581" fmla="*/ 3652188 h 14570476"/>
              <a:gd name="connsiteX582" fmla="*/ 9002679 w 22290864"/>
              <a:gd name="connsiteY582" fmla="*/ 3650652 h 14570476"/>
              <a:gd name="connsiteX583" fmla="*/ 8995397 w 22290864"/>
              <a:gd name="connsiteY583" fmla="*/ 3654512 h 14570476"/>
              <a:gd name="connsiteX584" fmla="*/ 8993426 w 22290864"/>
              <a:gd name="connsiteY584" fmla="*/ 3662583 h 14570476"/>
              <a:gd name="connsiteX585" fmla="*/ 8992949 w 22290864"/>
              <a:gd name="connsiteY585" fmla="*/ 3668081 h 14570476"/>
              <a:gd name="connsiteX586" fmla="*/ 8991642 w 22290864"/>
              <a:gd name="connsiteY586" fmla="*/ 3671878 h 14570476"/>
              <a:gd name="connsiteX587" fmla="*/ 8989339 w 22290864"/>
              <a:gd name="connsiteY587" fmla="*/ 3669948 h 14570476"/>
              <a:gd name="connsiteX588" fmla="*/ 8964859 w 22290864"/>
              <a:gd name="connsiteY588" fmla="*/ 3652914 h 14570476"/>
              <a:gd name="connsiteX589" fmla="*/ 8962016 w 22290864"/>
              <a:gd name="connsiteY589" fmla="*/ 3650943 h 14570476"/>
              <a:gd name="connsiteX590" fmla="*/ 8964402 w 22290864"/>
              <a:gd name="connsiteY590" fmla="*/ 3644179 h 14570476"/>
              <a:gd name="connsiteX591" fmla="*/ 8975792 w 22290864"/>
              <a:gd name="connsiteY591" fmla="*/ 3614031 h 14570476"/>
              <a:gd name="connsiteX592" fmla="*/ 8983053 w 22290864"/>
              <a:gd name="connsiteY592" fmla="*/ 3606686 h 14570476"/>
              <a:gd name="connsiteX593" fmla="*/ 8988136 w 22290864"/>
              <a:gd name="connsiteY593" fmla="*/ 3604279 h 14570476"/>
              <a:gd name="connsiteX594" fmla="*/ 8995791 w 22290864"/>
              <a:gd name="connsiteY594" fmla="*/ 3599859 h 14570476"/>
              <a:gd name="connsiteX595" fmla="*/ 8999255 w 22290864"/>
              <a:gd name="connsiteY595" fmla="*/ 3591166 h 14570476"/>
              <a:gd name="connsiteX596" fmla="*/ 8996268 w 22290864"/>
              <a:gd name="connsiteY596" fmla="*/ 3582929 h 14570476"/>
              <a:gd name="connsiteX597" fmla="*/ 8981995 w 22290864"/>
              <a:gd name="connsiteY597" fmla="*/ 3573136 h 14570476"/>
              <a:gd name="connsiteX598" fmla="*/ 8972887 w 22290864"/>
              <a:gd name="connsiteY598" fmla="*/ 3571517 h 14570476"/>
              <a:gd name="connsiteX599" fmla="*/ 8967493 w 22290864"/>
              <a:gd name="connsiteY599" fmla="*/ 3571849 h 14570476"/>
              <a:gd name="connsiteX600" fmla="*/ 8961477 w 22290864"/>
              <a:gd name="connsiteY600" fmla="*/ 3575169 h 14570476"/>
              <a:gd name="connsiteX601" fmla="*/ 8959050 w 22290864"/>
              <a:gd name="connsiteY601" fmla="*/ 3578509 h 14570476"/>
              <a:gd name="connsiteX602" fmla="*/ 8957805 w 22290864"/>
              <a:gd name="connsiteY602" fmla="*/ 3584755 h 14570476"/>
              <a:gd name="connsiteX603" fmla="*/ 8960336 w 22290864"/>
              <a:gd name="connsiteY603" fmla="*/ 3593552 h 14570476"/>
              <a:gd name="connsiteX604" fmla="*/ 8961560 w 22290864"/>
              <a:gd name="connsiteY604" fmla="*/ 3608802 h 14570476"/>
              <a:gd name="connsiteX605" fmla="*/ 8951021 w 22290864"/>
              <a:gd name="connsiteY605" fmla="*/ 3632041 h 14570476"/>
              <a:gd name="connsiteX606" fmla="*/ 8946436 w 22290864"/>
              <a:gd name="connsiteY606" fmla="*/ 3641523 h 14570476"/>
              <a:gd name="connsiteX607" fmla="*/ 8945129 w 22290864"/>
              <a:gd name="connsiteY607" fmla="*/ 3644262 h 14570476"/>
              <a:gd name="connsiteX608" fmla="*/ 8943304 w 22290864"/>
              <a:gd name="connsiteY608" fmla="*/ 3643639 h 14570476"/>
              <a:gd name="connsiteX609" fmla="*/ 8911562 w 22290864"/>
              <a:gd name="connsiteY609" fmla="*/ 3637415 h 14570476"/>
              <a:gd name="connsiteX610" fmla="*/ 8908015 w 22290864"/>
              <a:gd name="connsiteY610" fmla="*/ 3637145 h 14570476"/>
              <a:gd name="connsiteX611" fmla="*/ 8908513 w 22290864"/>
              <a:gd name="connsiteY611" fmla="*/ 3635983 h 14570476"/>
              <a:gd name="connsiteX612" fmla="*/ 8912932 w 22290864"/>
              <a:gd name="connsiteY612" fmla="*/ 3629904 h 14570476"/>
              <a:gd name="connsiteX613" fmla="*/ 8917723 w 22290864"/>
              <a:gd name="connsiteY613" fmla="*/ 3621127 h 14570476"/>
              <a:gd name="connsiteX614" fmla="*/ 8914570 w 22290864"/>
              <a:gd name="connsiteY614" fmla="*/ 3614072 h 14570476"/>
              <a:gd name="connsiteX615" fmla="*/ 8901438 w 22290864"/>
              <a:gd name="connsiteY615" fmla="*/ 3609819 h 14570476"/>
              <a:gd name="connsiteX616" fmla="*/ 8888451 w 22290864"/>
              <a:gd name="connsiteY616" fmla="*/ 3613948 h 14570476"/>
              <a:gd name="connsiteX617" fmla="*/ 8885422 w 22290864"/>
              <a:gd name="connsiteY617" fmla="*/ 3621563 h 14570476"/>
              <a:gd name="connsiteX618" fmla="*/ 8890443 w 22290864"/>
              <a:gd name="connsiteY618" fmla="*/ 3630152 h 14570476"/>
              <a:gd name="connsiteX619" fmla="*/ 8893575 w 22290864"/>
              <a:gd name="connsiteY619" fmla="*/ 3633908 h 14570476"/>
              <a:gd name="connsiteX620" fmla="*/ 8895090 w 22290864"/>
              <a:gd name="connsiteY620" fmla="*/ 3637103 h 14570476"/>
              <a:gd name="connsiteX621" fmla="*/ 8891895 w 22290864"/>
              <a:gd name="connsiteY621" fmla="*/ 3637435 h 14570476"/>
              <a:gd name="connsiteX622" fmla="*/ 8862063 w 22290864"/>
              <a:gd name="connsiteY622" fmla="*/ 3643183 h 14570476"/>
              <a:gd name="connsiteX623" fmla="*/ 8859759 w 22290864"/>
              <a:gd name="connsiteY623" fmla="*/ 3643826 h 14570476"/>
              <a:gd name="connsiteX624" fmla="*/ 8850050 w 22290864"/>
              <a:gd name="connsiteY624" fmla="*/ 3623534 h 14570476"/>
              <a:gd name="connsiteX625" fmla="*/ 8842831 w 22290864"/>
              <a:gd name="connsiteY625" fmla="*/ 3603076 h 14570476"/>
              <a:gd name="connsiteX626" fmla="*/ 8845694 w 22290864"/>
              <a:gd name="connsiteY626" fmla="*/ 3591892 h 14570476"/>
              <a:gd name="connsiteX627" fmla="*/ 8847665 w 22290864"/>
              <a:gd name="connsiteY627" fmla="*/ 3584111 h 14570476"/>
              <a:gd name="connsiteX628" fmla="*/ 8847084 w 22290864"/>
              <a:gd name="connsiteY628" fmla="*/ 3580584 h 14570476"/>
              <a:gd name="connsiteX629" fmla="*/ 8829035 w 22290864"/>
              <a:gd name="connsiteY629" fmla="*/ 3571973 h 14570476"/>
              <a:gd name="connsiteX630" fmla="*/ 8810239 w 22290864"/>
              <a:gd name="connsiteY630" fmla="*/ 3581372 h 14570476"/>
              <a:gd name="connsiteX631" fmla="*/ 8806609 w 22290864"/>
              <a:gd name="connsiteY631" fmla="*/ 3586767 h 14570476"/>
              <a:gd name="connsiteX632" fmla="*/ 8813060 w 22290864"/>
              <a:gd name="connsiteY632" fmla="*/ 3602412 h 14570476"/>
              <a:gd name="connsiteX633" fmla="*/ 8817832 w 22290864"/>
              <a:gd name="connsiteY633" fmla="*/ 3604652 h 14570476"/>
              <a:gd name="connsiteX634" fmla="*/ 8825550 w 22290864"/>
              <a:gd name="connsiteY634" fmla="*/ 3609300 h 14570476"/>
              <a:gd name="connsiteX635" fmla="*/ 8836130 w 22290864"/>
              <a:gd name="connsiteY635" fmla="*/ 3631107 h 14570476"/>
              <a:gd name="connsiteX636" fmla="*/ 8838204 w 22290864"/>
              <a:gd name="connsiteY636" fmla="*/ 3637020 h 14570476"/>
              <a:gd name="connsiteX637" fmla="*/ 8841275 w 22290864"/>
              <a:gd name="connsiteY637" fmla="*/ 3645839 h 14570476"/>
              <a:gd name="connsiteX638" fmla="*/ 8842997 w 22290864"/>
              <a:gd name="connsiteY638" fmla="*/ 3650839 h 14570476"/>
              <a:gd name="connsiteX639" fmla="*/ 8841275 w 22290864"/>
              <a:gd name="connsiteY639" fmla="*/ 3651711 h 14570476"/>
              <a:gd name="connsiteX640" fmla="*/ 8815986 w 22290864"/>
              <a:gd name="connsiteY640" fmla="*/ 3668745 h 14570476"/>
              <a:gd name="connsiteX641" fmla="*/ 8813455 w 22290864"/>
              <a:gd name="connsiteY641" fmla="*/ 3670322 h 14570476"/>
              <a:gd name="connsiteX642" fmla="*/ 8812313 w 22290864"/>
              <a:gd name="connsiteY642" fmla="*/ 3662438 h 14570476"/>
              <a:gd name="connsiteX643" fmla="*/ 8811919 w 22290864"/>
              <a:gd name="connsiteY643" fmla="*/ 3657043 h 14570476"/>
              <a:gd name="connsiteX644" fmla="*/ 8809368 w 22290864"/>
              <a:gd name="connsiteY644" fmla="*/ 3652935 h 14570476"/>
              <a:gd name="connsiteX645" fmla="*/ 8796463 w 22290864"/>
              <a:gd name="connsiteY645" fmla="*/ 3651918 h 14570476"/>
              <a:gd name="connsiteX646" fmla="*/ 8783705 w 22290864"/>
              <a:gd name="connsiteY646" fmla="*/ 3670467 h 14570476"/>
              <a:gd name="connsiteX647" fmla="*/ 8790655 w 22290864"/>
              <a:gd name="connsiteY647" fmla="*/ 3678207 h 14570476"/>
              <a:gd name="connsiteX648" fmla="*/ 8795945 w 22290864"/>
              <a:gd name="connsiteY648" fmla="*/ 3678725 h 14570476"/>
              <a:gd name="connsiteX649" fmla="*/ 8803310 w 22290864"/>
              <a:gd name="connsiteY649" fmla="*/ 3679804 h 14570476"/>
              <a:gd name="connsiteX650" fmla="*/ 8803995 w 22290864"/>
              <a:gd name="connsiteY650" fmla="*/ 3680094 h 14570476"/>
              <a:gd name="connsiteX651" fmla="*/ 8801360 w 22290864"/>
              <a:gd name="connsiteY651" fmla="*/ 3683290 h 14570476"/>
              <a:gd name="connsiteX652" fmla="*/ 8784245 w 22290864"/>
              <a:gd name="connsiteY652" fmla="*/ 3708458 h 14570476"/>
              <a:gd name="connsiteX653" fmla="*/ 8782771 w 22290864"/>
              <a:gd name="connsiteY653" fmla="*/ 3711093 h 14570476"/>
              <a:gd name="connsiteX654" fmla="*/ 8754930 w 22290864"/>
              <a:gd name="connsiteY654" fmla="*/ 3701217 h 14570476"/>
              <a:gd name="connsiteX655" fmla="*/ 8740553 w 22290864"/>
              <a:gd name="connsiteY655" fmla="*/ 3692896 h 14570476"/>
              <a:gd name="connsiteX656" fmla="*/ 8736155 w 22290864"/>
              <a:gd name="connsiteY656" fmla="*/ 3684867 h 14570476"/>
              <a:gd name="connsiteX657" fmla="*/ 8733873 w 22290864"/>
              <a:gd name="connsiteY657" fmla="*/ 3679991 h 14570476"/>
              <a:gd name="connsiteX658" fmla="*/ 8729205 w 22290864"/>
              <a:gd name="connsiteY658" fmla="*/ 3675447 h 14570476"/>
              <a:gd name="connsiteX659" fmla="*/ 8720326 w 22290864"/>
              <a:gd name="connsiteY659" fmla="*/ 3674264 h 14570476"/>
              <a:gd name="connsiteX660" fmla="*/ 8704206 w 22290864"/>
              <a:gd name="connsiteY660" fmla="*/ 3694266 h 14570476"/>
              <a:gd name="connsiteX661" fmla="*/ 8703480 w 22290864"/>
              <a:gd name="connsiteY661" fmla="*/ 3700221 h 14570476"/>
              <a:gd name="connsiteX662" fmla="*/ 8704808 w 22290864"/>
              <a:gd name="connsiteY662" fmla="*/ 3708603 h 14570476"/>
              <a:gd name="connsiteX663" fmla="*/ 8712961 w 22290864"/>
              <a:gd name="connsiteY663" fmla="*/ 3715139 h 14570476"/>
              <a:gd name="connsiteX664" fmla="*/ 8719434 w 22290864"/>
              <a:gd name="connsiteY664" fmla="*/ 3715056 h 14570476"/>
              <a:gd name="connsiteX665" fmla="*/ 8724226 w 22290864"/>
              <a:gd name="connsiteY665" fmla="*/ 3713396 h 14570476"/>
              <a:gd name="connsiteX666" fmla="*/ 8738956 w 22290864"/>
              <a:gd name="connsiteY666" fmla="*/ 3711218 h 14570476"/>
              <a:gd name="connsiteX667" fmla="*/ 8763581 w 22290864"/>
              <a:gd name="connsiteY667" fmla="*/ 3721986 h 14570476"/>
              <a:gd name="connsiteX668" fmla="*/ 8773166 w 22290864"/>
              <a:gd name="connsiteY668" fmla="*/ 3726592 h 14570476"/>
              <a:gd name="connsiteX669" fmla="*/ 8775987 w 22290864"/>
              <a:gd name="connsiteY669" fmla="*/ 3727941 h 14570476"/>
              <a:gd name="connsiteX670" fmla="*/ 8775593 w 22290864"/>
              <a:gd name="connsiteY670" fmla="*/ 3729103 h 14570476"/>
              <a:gd name="connsiteX671" fmla="*/ 8769577 w 22290864"/>
              <a:gd name="connsiteY671" fmla="*/ 3760329 h 14570476"/>
              <a:gd name="connsiteX672" fmla="*/ 8769100 w 22290864"/>
              <a:gd name="connsiteY672" fmla="*/ 3763587 h 14570476"/>
              <a:gd name="connsiteX673" fmla="*/ 8762917 w 22290864"/>
              <a:gd name="connsiteY673" fmla="*/ 3759127 h 14570476"/>
              <a:gd name="connsiteX674" fmla="*/ 8754224 w 22290864"/>
              <a:gd name="connsiteY674" fmla="*/ 3754250 h 14570476"/>
              <a:gd name="connsiteX675" fmla="*/ 8747151 w 22290864"/>
              <a:gd name="connsiteY675" fmla="*/ 3757321 h 14570476"/>
              <a:gd name="connsiteX676" fmla="*/ 8744101 w 22290864"/>
              <a:gd name="connsiteY676" fmla="*/ 3762654 h 14570476"/>
              <a:gd name="connsiteX677" fmla="*/ 8748665 w 22290864"/>
              <a:gd name="connsiteY677" fmla="*/ 3785207 h 14570476"/>
              <a:gd name="connsiteX678" fmla="*/ 8753830 w 22290864"/>
              <a:gd name="connsiteY678" fmla="*/ 3786701 h 14570476"/>
              <a:gd name="connsiteX679" fmla="*/ 8762420 w 22290864"/>
              <a:gd name="connsiteY679" fmla="*/ 3782282 h 14570476"/>
              <a:gd name="connsiteX680" fmla="*/ 8768166 w 22290864"/>
              <a:gd name="connsiteY680" fmla="*/ 3777675 h 14570476"/>
              <a:gd name="connsiteX681" fmla="*/ 8769369 w 22290864"/>
              <a:gd name="connsiteY681" fmla="*/ 3777074 h 14570476"/>
              <a:gd name="connsiteX682" fmla="*/ 8769473 w 22290864"/>
              <a:gd name="connsiteY682" fmla="*/ 3778174 h 14570476"/>
              <a:gd name="connsiteX683" fmla="*/ 8769909 w 22290864"/>
              <a:gd name="connsiteY683" fmla="*/ 3782780 h 14570476"/>
              <a:gd name="connsiteX684" fmla="*/ 8775490 w 22290864"/>
              <a:gd name="connsiteY684" fmla="*/ 3809981 h 14570476"/>
              <a:gd name="connsiteX685" fmla="*/ 8776444 w 22290864"/>
              <a:gd name="connsiteY685" fmla="*/ 3813114 h 14570476"/>
              <a:gd name="connsiteX686" fmla="*/ 8773290 w 22290864"/>
              <a:gd name="connsiteY686" fmla="*/ 3814836 h 14570476"/>
              <a:gd name="connsiteX687" fmla="*/ 8736300 w 22290864"/>
              <a:gd name="connsiteY687" fmla="*/ 3829838 h 14570476"/>
              <a:gd name="connsiteX688" fmla="*/ 8725741 w 22290864"/>
              <a:gd name="connsiteY688" fmla="*/ 3827306 h 14570476"/>
              <a:gd name="connsiteX689" fmla="*/ 8712443 w 22290864"/>
              <a:gd name="connsiteY689" fmla="*/ 3826248 h 14570476"/>
              <a:gd name="connsiteX690" fmla="*/ 8705451 w 22290864"/>
              <a:gd name="connsiteY690" fmla="*/ 3834651 h 14570476"/>
              <a:gd name="connsiteX691" fmla="*/ 8705451 w 22290864"/>
              <a:gd name="connsiteY691" fmla="*/ 3845482 h 14570476"/>
              <a:gd name="connsiteX692" fmla="*/ 8719081 w 22290864"/>
              <a:gd name="connsiteY692" fmla="*/ 3865691 h 14570476"/>
              <a:gd name="connsiteX693" fmla="*/ 8724330 w 22290864"/>
              <a:gd name="connsiteY693" fmla="*/ 3866915 h 14570476"/>
              <a:gd name="connsiteX694" fmla="*/ 8734267 w 22290864"/>
              <a:gd name="connsiteY694" fmla="*/ 3861874 h 14570476"/>
              <a:gd name="connsiteX695" fmla="*/ 8737773 w 22290864"/>
              <a:gd name="connsiteY695" fmla="*/ 3855110 h 14570476"/>
              <a:gd name="connsiteX696" fmla="*/ 8741819 w 22290864"/>
              <a:gd name="connsiteY696" fmla="*/ 3847951 h 14570476"/>
              <a:gd name="connsiteX697" fmla="*/ 8751984 w 22290864"/>
              <a:gd name="connsiteY697" fmla="*/ 3841125 h 14570476"/>
              <a:gd name="connsiteX698" fmla="*/ 8764929 w 22290864"/>
              <a:gd name="connsiteY698" fmla="*/ 3836415 h 14570476"/>
              <a:gd name="connsiteX699" fmla="*/ 8779763 w 22290864"/>
              <a:gd name="connsiteY699" fmla="*/ 3831249 h 14570476"/>
              <a:gd name="connsiteX700" fmla="*/ 8783622 w 22290864"/>
              <a:gd name="connsiteY700" fmla="*/ 3830066 h 14570476"/>
              <a:gd name="connsiteX701" fmla="*/ 8785116 w 22290864"/>
              <a:gd name="connsiteY701" fmla="*/ 3832535 h 14570476"/>
              <a:gd name="connsiteX702" fmla="*/ 8801816 w 22290864"/>
              <a:gd name="connsiteY702" fmla="*/ 3856645 h 14570476"/>
              <a:gd name="connsiteX703" fmla="*/ 8803621 w 22290864"/>
              <a:gd name="connsiteY703" fmla="*/ 3858720 h 14570476"/>
              <a:gd name="connsiteX704" fmla="*/ 8802750 w 22290864"/>
              <a:gd name="connsiteY704" fmla="*/ 3859093 h 14570476"/>
              <a:gd name="connsiteX705" fmla="*/ 8794804 w 22290864"/>
              <a:gd name="connsiteY705" fmla="*/ 3860276 h 14570476"/>
              <a:gd name="connsiteX706" fmla="*/ 8785012 w 22290864"/>
              <a:gd name="connsiteY706" fmla="*/ 3863243 h 14570476"/>
              <a:gd name="connsiteX707" fmla="*/ 8783809 w 22290864"/>
              <a:gd name="connsiteY707" fmla="*/ 3875775 h 14570476"/>
              <a:gd name="connsiteX708" fmla="*/ 8788891 w 22290864"/>
              <a:gd name="connsiteY708" fmla="*/ 3882913 h 14570476"/>
              <a:gd name="connsiteX709" fmla="*/ 8801277 w 22290864"/>
              <a:gd name="connsiteY709" fmla="*/ 3889117 h 14570476"/>
              <a:gd name="connsiteX710" fmla="*/ 8807895 w 22290864"/>
              <a:gd name="connsiteY710" fmla="*/ 3886170 h 14570476"/>
              <a:gd name="connsiteX711" fmla="*/ 8810675 w 22290864"/>
              <a:gd name="connsiteY711" fmla="*/ 3878120 h 14570476"/>
              <a:gd name="connsiteX712" fmla="*/ 8811608 w 22290864"/>
              <a:gd name="connsiteY712" fmla="*/ 3870069 h 14570476"/>
              <a:gd name="connsiteX713" fmla="*/ 8814201 w 22290864"/>
              <a:gd name="connsiteY713" fmla="*/ 3869115 h 14570476"/>
              <a:gd name="connsiteX714" fmla="*/ 8840901 w 22290864"/>
              <a:gd name="connsiteY714" fmla="*/ 3887415 h 14570476"/>
              <a:gd name="connsiteX715" fmla="*/ 8843661 w 22290864"/>
              <a:gd name="connsiteY715" fmla="*/ 3889034 h 14570476"/>
              <a:gd name="connsiteX716" fmla="*/ 8837126 w 22290864"/>
              <a:gd name="connsiteY716" fmla="*/ 3907894 h 14570476"/>
              <a:gd name="connsiteX717" fmla="*/ 8826296 w 22290864"/>
              <a:gd name="connsiteY717" fmla="*/ 3931506 h 14570476"/>
              <a:gd name="connsiteX718" fmla="*/ 8817106 w 22290864"/>
              <a:gd name="connsiteY718" fmla="*/ 3937046 h 14570476"/>
              <a:gd name="connsiteX719" fmla="*/ 8809637 w 22290864"/>
              <a:gd name="connsiteY719" fmla="*/ 3941403 h 14570476"/>
              <a:gd name="connsiteX720" fmla="*/ 8806090 w 22290864"/>
              <a:gd name="connsiteY720" fmla="*/ 3950118 h 14570476"/>
              <a:gd name="connsiteX721" fmla="*/ 8810654 w 22290864"/>
              <a:gd name="connsiteY721" fmla="*/ 3960160 h 14570476"/>
              <a:gd name="connsiteX722" fmla="*/ 8829553 w 22290864"/>
              <a:gd name="connsiteY722" fmla="*/ 3969684 h 14570476"/>
              <a:gd name="connsiteX723" fmla="*/ 8833205 w 22290864"/>
              <a:gd name="connsiteY723" fmla="*/ 3969808 h 14570476"/>
              <a:gd name="connsiteX724" fmla="*/ 8843889 w 22290864"/>
              <a:gd name="connsiteY724" fmla="*/ 3966094 h 14570476"/>
              <a:gd name="connsiteX725" fmla="*/ 8847602 w 22290864"/>
              <a:gd name="connsiteY725" fmla="*/ 3957255 h 14570476"/>
              <a:gd name="connsiteX726" fmla="*/ 8845445 w 22290864"/>
              <a:gd name="connsiteY726" fmla="*/ 3948894 h 14570476"/>
              <a:gd name="connsiteX727" fmla="*/ 8843017 w 22290864"/>
              <a:gd name="connsiteY727" fmla="*/ 3940387 h 14570476"/>
              <a:gd name="connsiteX728" fmla="*/ 8844885 w 22290864"/>
              <a:gd name="connsiteY728" fmla="*/ 3929369 h 14570476"/>
              <a:gd name="connsiteX729" fmla="*/ 8854033 w 22290864"/>
              <a:gd name="connsiteY729" fmla="*/ 3909865 h 14570476"/>
              <a:gd name="connsiteX730" fmla="*/ 8859054 w 22290864"/>
              <a:gd name="connsiteY730" fmla="*/ 3899450 h 14570476"/>
              <a:gd name="connsiteX731" fmla="*/ 8860984 w 22290864"/>
              <a:gd name="connsiteY731" fmla="*/ 3895964 h 14570476"/>
              <a:gd name="connsiteX732" fmla="*/ 8863286 w 22290864"/>
              <a:gd name="connsiteY732" fmla="*/ 3896586 h 14570476"/>
              <a:gd name="connsiteX733" fmla="*/ 8894426 w 22290864"/>
              <a:gd name="connsiteY733" fmla="*/ 3902105 h 14570476"/>
              <a:gd name="connsiteX734" fmla="*/ 8897372 w 22290864"/>
              <a:gd name="connsiteY734" fmla="*/ 3902251 h 14570476"/>
              <a:gd name="connsiteX735" fmla="*/ 8896853 w 22290864"/>
              <a:gd name="connsiteY735" fmla="*/ 3903620 h 14570476"/>
              <a:gd name="connsiteX736" fmla="*/ 8892331 w 22290864"/>
              <a:gd name="connsiteY736" fmla="*/ 3910073 h 14570476"/>
              <a:gd name="connsiteX737" fmla="*/ 8889178 w 22290864"/>
              <a:gd name="connsiteY737" fmla="*/ 3913662 h 14570476"/>
              <a:gd name="connsiteX738" fmla="*/ 8888617 w 22290864"/>
              <a:gd name="connsiteY738" fmla="*/ 3923601 h 14570476"/>
              <a:gd name="connsiteX739" fmla="*/ 8897455 w 22290864"/>
              <a:gd name="connsiteY739" fmla="*/ 3929473 h 14570476"/>
              <a:gd name="connsiteX740" fmla="*/ 8918927 w 22290864"/>
              <a:gd name="connsiteY740" fmla="*/ 3923186 h 14570476"/>
              <a:gd name="connsiteX741" fmla="*/ 8919695 w 22290864"/>
              <a:gd name="connsiteY741" fmla="*/ 3919327 h 14570476"/>
              <a:gd name="connsiteX742" fmla="*/ 8915048 w 22290864"/>
              <a:gd name="connsiteY742" fmla="*/ 3910218 h 14570476"/>
              <a:gd name="connsiteX743" fmla="*/ 8911935 w 22290864"/>
              <a:gd name="connsiteY743" fmla="*/ 3906670 h 14570476"/>
              <a:gd name="connsiteX744" fmla="*/ 8909841 w 22290864"/>
              <a:gd name="connsiteY744" fmla="*/ 3902458 h 14570476"/>
              <a:gd name="connsiteX745" fmla="*/ 8913782 w 22290864"/>
              <a:gd name="connsiteY745" fmla="*/ 3901773 h 14570476"/>
              <a:gd name="connsiteX746" fmla="*/ 8941271 w 22290864"/>
              <a:gd name="connsiteY746" fmla="*/ 3896399 h 14570476"/>
              <a:gd name="connsiteX747" fmla="*/ 8944466 w 22290864"/>
              <a:gd name="connsiteY747" fmla="*/ 3895403 h 14570476"/>
              <a:gd name="connsiteX748" fmla="*/ 8945088 w 22290864"/>
              <a:gd name="connsiteY748" fmla="*/ 3896773 h 14570476"/>
              <a:gd name="connsiteX749" fmla="*/ 8949154 w 22290864"/>
              <a:gd name="connsiteY749" fmla="*/ 3905300 h 14570476"/>
              <a:gd name="connsiteX750" fmla="*/ 8962079 w 22290864"/>
              <a:gd name="connsiteY750" fmla="*/ 3934868 h 14570476"/>
              <a:gd name="connsiteX751" fmla="*/ 8959900 w 22290864"/>
              <a:gd name="connsiteY751" fmla="*/ 3948748 h 14570476"/>
              <a:gd name="connsiteX752" fmla="*/ 8957930 w 22290864"/>
              <a:gd name="connsiteY752" fmla="*/ 3954330 h 14570476"/>
              <a:gd name="connsiteX753" fmla="*/ 8965751 w 22290864"/>
              <a:gd name="connsiteY753" fmla="*/ 3968791 h 14570476"/>
              <a:gd name="connsiteX754" fmla="*/ 15520573 w 22290864"/>
              <a:gd name="connsiteY754" fmla="*/ 3128089 h 14570476"/>
              <a:gd name="connsiteX755" fmla="*/ 15530475 w 22290864"/>
              <a:gd name="connsiteY755" fmla="*/ 3122623 h 14570476"/>
              <a:gd name="connsiteX756" fmla="*/ 15532642 w 22290864"/>
              <a:gd name="connsiteY756" fmla="*/ 3113284 h 14570476"/>
              <a:gd name="connsiteX757" fmla="*/ 15529102 w 22290864"/>
              <a:gd name="connsiteY757" fmla="*/ 3105407 h 14570476"/>
              <a:gd name="connsiteX758" fmla="*/ 15525273 w 22290864"/>
              <a:gd name="connsiteY758" fmla="*/ 3097433 h 14570476"/>
              <a:gd name="connsiteX759" fmla="*/ 15525251 w 22290864"/>
              <a:gd name="connsiteY759" fmla="*/ 3086258 h 14570476"/>
              <a:gd name="connsiteX760" fmla="*/ 15530972 w 22290864"/>
              <a:gd name="connsiteY760" fmla="*/ 3065488 h 14570476"/>
              <a:gd name="connsiteX761" fmla="*/ 15534161 w 22290864"/>
              <a:gd name="connsiteY761" fmla="*/ 3054374 h 14570476"/>
              <a:gd name="connsiteX762" fmla="*/ 15535473 w 22290864"/>
              <a:gd name="connsiteY762" fmla="*/ 3050612 h 14570476"/>
              <a:gd name="connsiteX763" fmla="*/ 15537848 w 22290864"/>
              <a:gd name="connsiteY763" fmla="*/ 3050837 h 14570476"/>
              <a:gd name="connsiteX764" fmla="*/ 15569472 w 22290864"/>
              <a:gd name="connsiteY764" fmla="*/ 3051014 h 14570476"/>
              <a:gd name="connsiteX765" fmla="*/ 15572400 w 22290864"/>
              <a:gd name="connsiteY765" fmla="*/ 3050660 h 14570476"/>
              <a:gd name="connsiteX766" fmla="*/ 15572121 w 22290864"/>
              <a:gd name="connsiteY766" fmla="*/ 3052096 h 14570476"/>
              <a:gd name="connsiteX767" fmla="*/ 15568753 w 22290864"/>
              <a:gd name="connsiteY767" fmla="*/ 3059221 h 14570476"/>
              <a:gd name="connsiteX768" fmla="*/ 15566252 w 22290864"/>
              <a:gd name="connsiteY768" fmla="*/ 3063292 h 14570476"/>
              <a:gd name="connsiteX769" fmla="*/ 15567380 w 22290864"/>
              <a:gd name="connsiteY769" fmla="*/ 3073182 h 14570476"/>
              <a:gd name="connsiteX770" fmla="*/ 15577082 w 22290864"/>
              <a:gd name="connsiteY770" fmla="*/ 3077476 h 14570476"/>
              <a:gd name="connsiteX771" fmla="*/ 15597183 w 22290864"/>
              <a:gd name="connsiteY771" fmla="*/ 3067651 h 14570476"/>
              <a:gd name="connsiteX772" fmla="*/ 15597288 w 22290864"/>
              <a:gd name="connsiteY772" fmla="*/ 3063717 h 14570476"/>
              <a:gd name="connsiteX773" fmla="*/ 15591168 w 22290864"/>
              <a:gd name="connsiteY773" fmla="*/ 3055525 h 14570476"/>
              <a:gd name="connsiteX774" fmla="*/ 15587501 w 22290864"/>
              <a:gd name="connsiteY774" fmla="*/ 3052554 h 14570476"/>
              <a:gd name="connsiteX775" fmla="*/ 15584725 w 22290864"/>
              <a:gd name="connsiteY775" fmla="*/ 3048757 h 14570476"/>
              <a:gd name="connsiteX776" fmla="*/ 15588493 w 22290864"/>
              <a:gd name="connsiteY776" fmla="*/ 3047416 h 14570476"/>
              <a:gd name="connsiteX777" fmla="*/ 15614679 w 22290864"/>
              <a:gd name="connsiteY777" fmla="*/ 3037473 h 14570476"/>
              <a:gd name="connsiteX778" fmla="*/ 15617660 w 22290864"/>
              <a:gd name="connsiteY778" fmla="*/ 3035952 h 14570476"/>
              <a:gd name="connsiteX779" fmla="*/ 15618504 w 22290864"/>
              <a:gd name="connsiteY779" fmla="*/ 3037197 h 14570476"/>
              <a:gd name="connsiteX780" fmla="*/ 15623953 w 22290864"/>
              <a:gd name="connsiteY780" fmla="*/ 3044915 h 14570476"/>
              <a:gd name="connsiteX781" fmla="*/ 15641688 w 22290864"/>
              <a:gd name="connsiteY781" fmla="*/ 3071872 h 14570476"/>
              <a:gd name="connsiteX782" fmla="*/ 15641887 w 22290864"/>
              <a:gd name="connsiteY782" fmla="*/ 3085921 h 14570476"/>
              <a:gd name="connsiteX783" fmla="*/ 15640888 w 22290864"/>
              <a:gd name="connsiteY783" fmla="*/ 3091755 h 14570476"/>
              <a:gd name="connsiteX784" fmla="*/ 15651041 w 22290864"/>
              <a:gd name="connsiteY784" fmla="*/ 3104688 h 14570476"/>
              <a:gd name="connsiteX785" fmla="*/ 15674169 w 22290864"/>
              <a:gd name="connsiteY785" fmla="*/ 3096196 h 14570476"/>
              <a:gd name="connsiteX786" fmla="*/ 15680268 w 22290864"/>
              <a:gd name="connsiteY786" fmla="*/ 3078119 h 14570476"/>
              <a:gd name="connsiteX787" fmla="*/ 15676282 w 22290864"/>
              <a:gd name="connsiteY787" fmla="*/ 3073161 h 14570476"/>
              <a:gd name="connsiteX788" fmla="*/ 15668730 w 22290864"/>
              <a:gd name="connsiteY788" fmla="*/ 3069993 h 14570476"/>
              <a:gd name="connsiteX789" fmla="*/ 15655337 w 22290864"/>
              <a:gd name="connsiteY789" fmla="*/ 3063701 h 14570476"/>
              <a:gd name="connsiteX790" fmla="*/ 15642078 w 22290864"/>
              <a:gd name="connsiteY790" fmla="*/ 3042228 h 14570476"/>
              <a:gd name="connsiteX791" fmla="*/ 15633364 w 22290864"/>
              <a:gd name="connsiteY791" fmla="*/ 3026018 h 14570476"/>
              <a:gd name="connsiteX792" fmla="*/ 15635117 w 22290864"/>
              <a:gd name="connsiteY792" fmla="*/ 3024581 h 14570476"/>
              <a:gd name="connsiteX793" fmla="*/ 15657064 w 22290864"/>
              <a:gd name="connsiteY793" fmla="*/ 3003303 h 14570476"/>
              <a:gd name="connsiteX794" fmla="*/ 15658566 w 22290864"/>
              <a:gd name="connsiteY794" fmla="*/ 3001508 h 14570476"/>
              <a:gd name="connsiteX795" fmla="*/ 15659382 w 22290864"/>
              <a:gd name="connsiteY795" fmla="*/ 3002589 h 14570476"/>
              <a:gd name="connsiteX796" fmla="*/ 15662180 w 22290864"/>
              <a:gd name="connsiteY796" fmla="*/ 3010678 h 14570476"/>
              <a:gd name="connsiteX797" fmla="*/ 15666867 w 22290864"/>
              <a:gd name="connsiteY797" fmla="*/ 3019726 h 14570476"/>
              <a:gd name="connsiteX798" fmla="*/ 15673154 w 22290864"/>
              <a:gd name="connsiteY798" fmla="*/ 3021280 h 14570476"/>
              <a:gd name="connsiteX799" fmla="*/ 15679108 w 22290864"/>
              <a:gd name="connsiteY799" fmla="*/ 3018932 h 14570476"/>
              <a:gd name="connsiteX800" fmla="*/ 15689058 w 22290864"/>
              <a:gd name="connsiteY800" fmla="*/ 2998027 h 14570476"/>
              <a:gd name="connsiteX801" fmla="*/ 15685564 w 22290864"/>
              <a:gd name="connsiteY801" fmla="*/ 2993490 h 14570476"/>
              <a:gd name="connsiteX802" fmla="*/ 15680756 w 22290864"/>
              <a:gd name="connsiteY802" fmla="*/ 2991598 h 14570476"/>
              <a:gd name="connsiteX803" fmla="*/ 15675902 w 22290864"/>
              <a:gd name="connsiteY803" fmla="*/ 2992010 h 14570476"/>
              <a:gd name="connsiteX804" fmla="*/ 15670481 w 22290864"/>
              <a:gd name="connsiteY804" fmla="*/ 2992434 h 14570476"/>
              <a:gd name="connsiteX805" fmla="*/ 15665934 w 22290864"/>
              <a:gd name="connsiteY805" fmla="*/ 2991572 h 14570476"/>
              <a:gd name="connsiteX806" fmla="*/ 15667005 w 22290864"/>
              <a:gd name="connsiteY806" fmla="*/ 2989472 h 14570476"/>
              <a:gd name="connsiteX807" fmla="*/ 15680917 w 22290864"/>
              <a:gd name="connsiteY807" fmla="*/ 2959636 h 14570476"/>
              <a:gd name="connsiteX808" fmla="*/ 15681466 w 22290864"/>
              <a:gd name="connsiteY808" fmla="*/ 2958047 h 14570476"/>
              <a:gd name="connsiteX809" fmla="*/ 15690023 w 22290864"/>
              <a:gd name="connsiteY809" fmla="*/ 2959464 h 14570476"/>
              <a:gd name="connsiteX810" fmla="*/ 15718741 w 22290864"/>
              <a:gd name="connsiteY810" fmla="*/ 2964666 h 14570476"/>
              <a:gd name="connsiteX811" fmla="*/ 15728872 w 22290864"/>
              <a:gd name="connsiteY811" fmla="*/ 2969729 h 14570476"/>
              <a:gd name="connsiteX812" fmla="*/ 15734499 w 22290864"/>
              <a:gd name="connsiteY812" fmla="*/ 2977142 h 14570476"/>
              <a:gd name="connsiteX813" fmla="*/ 15745823 w 22290864"/>
              <a:gd name="connsiteY813" fmla="*/ 2985116 h 14570476"/>
              <a:gd name="connsiteX814" fmla="*/ 15759241 w 22290864"/>
              <a:gd name="connsiteY814" fmla="*/ 2976584 h 14570476"/>
              <a:gd name="connsiteX815" fmla="*/ 15764011 w 22290864"/>
              <a:gd name="connsiteY815" fmla="*/ 2959472 h 14570476"/>
              <a:gd name="connsiteX816" fmla="*/ 15762465 w 22290864"/>
              <a:gd name="connsiteY816" fmla="*/ 2950580 h 14570476"/>
              <a:gd name="connsiteX817" fmla="*/ 15752405 w 22290864"/>
              <a:gd name="connsiteY817" fmla="*/ 2942726 h 14570476"/>
              <a:gd name="connsiteX818" fmla="*/ 15741067 w 22290864"/>
              <a:gd name="connsiteY818" fmla="*/ 2946207 h 14570476"/>
              <a:gd name="connsiteX819" fmla="*/ 15731720 w 22290864"/>
              <a:gd name="connsiteY819" fmla="*/ 2950378 h 14570476"/>
              <a:gd name="connsiteX820" fmla="*/ 15718066 w 22290864"/>
              <a:gd name="connsiteY820" fmla="*/ 2949308 h 14570476"/>
              <a:gd name="connsiteX821" fmla="*/ 15685696 w 22290864"/>
              <a:gd name="connsiteY821" fmla="*/ 2940123 h 14570476"/>
              <a:gd name="connsiteX822" fmla="*/ 15686044 w 22290864"/>
              <a:gd name="connsiteY822" fmla="*/ 2936990 h 14570476"/>
              <a:gd name="connsiteX823" fmla="*/ 15686420 w 22290864"/>
              <a:gd name="connsiteY823" fmla="*/ 2904569 h 14570476"/>
              <a:gd name="connsiteX824" fmla="*/ 15688368 w 22290864"/>
              <a:gd name="connsiteY824" fmla="*/ 2902299 h 14570476"/>
              <a:gd name="connsiteX825" fmla="*/ 15695025 w 22290864"/>
              <a:gd name="connsiteY825" fmla="*/ 2905767 h 14570476"/>
              <a:gd name="connsiteX826" fmla="*/ 15699381 w 22290864"/>
              <a:gd name="connsiteY826" fmla="*/ 2908346 h 14570476"/>
              <a:gd name="connsiteX827" fmla="*/ 15710221 w 22290864"/>
              <a:gd name="connsiteY827" fmla="*/ 2904783 h 14570476"/>
              <a:gd name="connsiteX828" fmla="*/ 15708235 w 22290864"/>
              <a:gd name="connsiteY828" fmla="*/ 2880682 h 14570476"/>
              <a:gd name="connsiteX829" fmla="*/ 15702927 w 22290864"/>
              <a:gd name="connsiteY829" fmla="*/ 2876856 h 14570476"/>
              <a:gd name="connsiteX830" fmla="*/ 15697413 w 22290864"/>
              <a:gd name="connsiteY830" fmla="*/ 2876980 h 14570476"/>
              <a:gd name="connsiteX831" fmla="*/ 15690407 w 22290864"/>
              <a:gd name="connsiteY831" fmla="*/ 2883381 h 14570476"/>
              <a:gd name="connsiteX832" fmla="*/ 15687610 w 22290864"/>
              <a:gd name="connsiteY832" fmla="*/ 2886829 h 14570476"/>
              <a:gd name="connsiteX833" fmla="*/ 15684125 w 22290864"/>
              <a:gd name="connsiteY833" fmla="*/ 2889342 h 14570476"/>
              <a:gd name="connsiteX834" fmla="*/ 15682720 w 22290864"/>
              <a:gd name="connsiteY834" fmla="*/ 2884952 h 14570476"/>
              <a:gd name="connsiteX835" fmla="*/ 15676979 w 22290864"/>
              <a:gd name="connsiteY835" fmla="*/ 2868043 h 14570476"/>
              <a:gd name="connsiteX836" fmla="*/ 15672386 w 22290864"/>
              <a:gd name="connsiteY836" fmla="*/ 2858199 h 14570476"/>
              <a:gd name="connsiteX837" fmla="*/ 15671960 w 22290864"/>
              <a:gd name="connsiteY837" fmla="*/ 2857430 h 14570476"/>
              <a:gd name="connsiteX838" fmla="*/ 15674605 w 22290864"/>
              <a:gd name="connsiteY838" fmla="*/ 2855545 h 14570476"/>
              <a:gd name="connsiteX839" fmla="*/ 15693870 w 22290864"/>
              <a:gd name="connsiteY839" fmla="*/ 2841948 h 14570476"/>
              <a:gd name="connsiteX840" fmla="*/ 15707906 w 22290864"/>
              <a:gd name="connsiteY840" fmla="*/ 2833583 h 14570476"/>
              <a:gd name="connsiteX841" fmla="*/ 15709810 w 22290864"/>
              <a:gd name="connsiteY841" fmla="*/ 2833026 h 14570476"/>
              <a:gd name="connsiteX842" fmla="*/ 15716354 w 22290864"/>
              <a:gd name="connsiteY842" fmla="*/ 2832767 h 14570476"/>
              <a:gd name="connsiteX843" fmla="*/ 15721720 w 22290864"/>
              <a:gd name="connsiteY843" fmla="*/ 2833741 h 14570476"/>
              <a:gd name="connsiteX844" fmla="*/ 15726909 w 22290864"/>
              <a:gd name="connsiteY844" fmla="*/ 2834662 h 14570476"/>
              <a:gd name="connsiteX845" fmla="*/ 15737836 w 22290864"/>
              <a:gd name="connsiteY845" fmla="*/ 2829399 h 14570476"/>
              <a:gd name="connsiteX846" fmla="*/ 15739938 w 22290864"/>
              <a:gd name="connsiteY846" fmla="*/ 2818092 h 14570476"/>
              <a:gd name="connsiteX847" fmla="*/ 15726388 w 22290864"/>
              <a:gd name="connsiteY847" fmla="*/ 2797006 h 14570476"/>
              <a:gd name="connsiteX848" fmla="*/ 15715405 w 22290864"/>
              <a:gd name="connsiteY848" fmla="*/ 2794574 h 14570476"/>
              <a:gd name="connsiteX849" fmla="*/ 15707892 w 22290864"/>
              <a:gd name="connsiteY849" fmla="*/ 2799988 h 14570476"/>
              <a:gd name="connsiteX850" fmla="*/ 15705003 w 22290864"/>
              <a:gd name="connsiteY850" fmla="*/ 2807936 h 14570476"/>
              <a:gd name="connsiteX851" fmla="*/ 15700913 w 22290864"/>
              <a:gd name="connsiteY851" fmla="*/ 2817836 h 14570476"/>
              <a:gd name="connsiteX852" fmla="*/ 15685732 w 22290864"/>
              <a:gd name="connsiteY852" fmla="*/ 2828860 h 14570476"/>
              <a:gd name="connsiteX853" fmla="*/ 15662463 w 22290864"/>
              <a:gd name="connsiteY853" fmla="*/ 2841691 h 14570476"/>
              <a:gd name="connsiteX854" fmla="*/ 15661270 w 22290864"/>
              <a:gd name="connsiteY854" fmla="*/ 2840380 h 14570476"/>
              <a:gd name="connsiteX855" fmla="*/ 15640645 w 22290864"/>
              <a:gd name="connsiteY855" fmla="*/ 2818423 h 14570476"/>
              <a:gd name="connsiteX856" fmla="*/ 15637392 w 22290864"/>
              <a:gd name="connsiteY856" fmla="*/ 2815655 h 14570476"/>
              <a:gd name="connsiteX857" fmla="*/ 15636800 w 22290864"/>
              <a:gd name="connsiteY857" fmla="*/ 2815146 h 14570476"/>
              <a:gd name="connsiteX858" fmla="*/ 15637687 w 22290864"/>
              <a:gd name="connsiteY858" fmla="*/ 2814551 h 14570476"/>
              <a:gd name="connsiteX859" fmla="*/ 15645080 w 22290864"/>
              <a:gd name="connsiteY859" fmla="*/ 2812126 h 14570476"/>
              <a:gd name="connsiteX860" fmla="*/ 15652242 w 22290864"/>
              <a:gd name="connsiteY860" fmla="*/ 2809825 h 14570476"/>
              <a:gd name="connsiteX861" fmla="*/ 15655952 w 22290864"/>
              <a:gd name="connsiteY861" fmla="*/ 2802494 h 14570476"/>
              <a:gd name="connsiteX862" fmla="*/ 15639883 w 22290864"/>
              <a:gd name="connsiteY862" fmla="*/ 2785377 h 14570476"/>
              <a:gd name="connsiteX863" fmla="*/ 15633674 w 22290864"/>
              <a:gd name="connsiteY863" fmla="*/ 2784883 h 14570476"/>
              <a:gd name="connsiteX864" fmla="*/ 15627149 w 22290864"/>
              <a:gd name="connsiteY864" fmla="*/ 2789918 h 14570476"/>
              <a:gd name="connsiteX865" fmla="*/ 15626570 w 22290864"/>
              <a:gd name="connsiteY865" fmla="*/ 2798206 h 14570476"/>
              <a:gd name="connsiteX866" fmla="*/ 15627029 w 22290864"/>
              <a:gd name="connsiteY866" fmla="*/ 2803706 h 14570476"/>
              <a:gd name="connsiteX867" fmla="*/ 15626382 w 22290864"/>
              <a:gd name="connsiteY867" fmla="*/ 2807669 h 14570476"/>
              <a:gd name="connsiteX868" fmla="*/ 15623786 w 22290864"/>
              <a:gd name="connsiteY868" fmla="*/ 2806157 h 14570476"/>
              <a:gd name="connsiteX869" fmla="*/ 15596780 w 22290864"/>
              <a:gd name="connsiteY869" fmla="*/ 2793504 h 14570476"/>
              <a:gd name="connsiteX870" fmla="*/ 15593645 w 22290864"/>
              <a:gd name="connsiteY870" fmla="*/ 2792041 h 14570476"/>
              <a:gd name="connsiteX871" fmla="*/ 15594854 w 22290864"/>
              <a:gd name="connsiteY871" fmla="*/ 2784972 h 14570476"/>
              <a:gd name="connsiteX872" fmla="*/ 15600984 w 22290864"/>
              <a:gd name="connsiteY872" fmla="*/ 2753332 h 14570476"/>
              <a:gd name="connsiteX873" fmla="*/ 15606900 w 22290864"/>
              <a:gd name="connsiteY873" fmla="*/ 2744866 h 14570476"/>
              <a:gd name="connsiteX874" fmla="*/ 15611503 w 22290864"/>
              <a:gd name="connsiteY874" fmla="*/ 2741635 h 14570476"/>
              <a:gd name="connsiteX875" fmla="*/ 15618301 w 22290864"/>
              <a:gd name="connsiteY875" fmla="*/ 2735986 h 14570476"/>
              <a:gd name="connsiteX876" fmla="*/ 15620247 w 22290864"/>
              <a:gd name="connsiteY876" fmla="*/ 2726831 h 14570476"/>
              <a:gd name="connsiteX877" fmla="*/ 15615910 w 22290864"/>
              <a:gd name="connsiteY877" fmla="*/ 2719217 h 14570476"/>
              <a:gd name="connsiteX878" fmla="*/ 15600187 w 22290864"/>
              <a:gd name="connsiteY878" fmla="*/ 2711977 h 14570476"/>
              <a:gd name="connsiteX879" fmla="*/ 15590938 w 22290864"/>
              <a:gd name="connsiteY879" fmla="*/ 2711921 h 14570476"/>
              <a:gd name="connsiteX880" fmla="*/ 15585677 w 22290864"/>
              <a:gd name="connsiteY880" fmla="*/ 2713159 h 14570476"/>
              <a:gd name="connsiteX881" fmla="*/ 15580308 w 22290864"/>
              <a:gd name="connsiteY881" fmla="*/ 2717449 h 14570476"/>
              <a:gd name="connsiteX882" fmla="*/ 15578480 w 22290864"/>
              <a:gd name="connsiteY882" fmla="*/ 2721151 h 14570476"/>
              <a:gd name="connsiteX883" fmla="*/ 15578309 w 22290864"/>
              <a:gd name="connsiteY883" fmla="*/ 2727517 h 14570476"/>
              <a:gd name="connsiteX884" fmla="*/ 15582290 w 22290864"/>
              <a:gd name="connsiteY884" fmla="*/ 2735760 h 14570476"/>
              <a:gd name="connsiteX885" fmla="*/ 15586074 w 22290864"/>
              <a:gd name="connsiteY885" fmla="*/ 2750584 h 14570476"/>
              <a:gd name="connsiteX886" fmla="*/ 15579613 w 22290864"/>
              <a:gd name="connsiteY886" fmla="*/ 2775270 h 14570476"/>
              <a:gd name="connsiteX887" fmla="*/ 15576698 w 22290864"/>
              <a:gd name="connsiteY887" fmla="*/ 2785390 h 14570476"/>
              <a:gd name="connsiteX888" fmla="*/ 15575872 w 22290864"/>
              <a:gd name="connsiteY888" fmla="*/ 2788310 h 14570476"/>
              <a:gd name="connsiteX889" fmla="*/ 15573967 w 22290864"/>
              <a:gd name="connsiteY889" fmla="*/ 2788005 h 14570476"/>
              <a:gd name="connsiteX890" fmla="*/ 15541631 w 22290864"/>
              <a:gd name="connsiteY890" fmla="*/ 2787234 h 14570476"/>
              <a:gd name="connsiteX891" fmla="*/ 15538088 w 22290864"/>
              <a:gd name="connsiteY891" fmla="*/ 2787568 h 14570476"/>
              <a:gd name="connsiteX892" fmla="*/ 15538383 w 22290864"/>
              <a:gd name="connsiteY892" fmla="*/ 2786339 h 14570476"/>
              <a:gd name="connsiteX893" fmla="*/ 15541711 w 22290864"/>
              <a:gd name="connsiteY893" fmla="*/ 2779600 h 14570476"/>
              <a:gd name="connsiteX894" fmla="*/ 15544951 w 22290864"/>
              <a:gd name="connsiteY894" fmla="*/ 2770140 h 14570476"/>
              <a:gd name="connsiteX895" fmla="*/ 15540651 w 22290864"/>
              <a:gd name="connsiteY895" fmla="*/ 2763719 h 14570476"/>
              <a:gd name="connsiteX896" fmla="*/ 15526989 w 22290864"/>
              <a:gd name="connsiteY896" fmla="*/ 2761746 h 14570476"/>
              <a:gd name="connsiteX897" fmla="*/ 15514887 w 22290864"/>
              <a:gd name="connsiteY897" fmla="*/ 2768011 h 14570476"/>
              <a:gd name="connsiteX898" fmla="*/ 15513188 w 22290864"/>
              <a:gd name="connsiteY898" fmla="*/ 2776028 h 14570476"/>
              <a:gd name="connsiteX899" fmla="*/ 15519588 w 22290864"/>
              <a:gd name="connsiteY899" fmla="*/ 2783646 h 14570476"/>
              <a:gd name="connsiteX900" fmla="*/ 15523310 w 22290864"/>
              <a:gd name="connsiteY900" fmla="*/ 2786818 h 14570476"/>
              <a:gd name="connsiteX901" fmla="*/ 15525342 w 22290864"/>
              <a:gd name="connsiteY901" fmla="*/ 2789711 h 14570476"/>
              <a:gd name="connsiteX902" fmla="*/ 15522249 w 22290864"/>
              <a:gd name="connsiteY902" fmla="*/ 2790578 h 14570476"/>
              <a:gd name="connsiteX903" fmla="*/ 15493818 w 22290864"/>
              <a:gd name="connsiteY903" fmla="*/ 2801285 h 14570476"/>
              <a:gd name="connsiteX904" fmla="*/ 15491657 w 22290864"/>
              <a:gd name="connsiteY904" fmla="*/ 2802308 h 14570476"/>
              <a:gd name="connsiteX905" fmla="*/ 15478658 w 22290864"/>
              <a:gd name="connsiteY905" fmla="*/ 2783948 h 14570476"/>
              <a:gd name="connsiteX906" fmla="*/ 15468084 w 22290864"/>
              <a:gd name="connsiteY906" fmla="*/ 2765005 h 14570476"/>
              <a:gd name="connsiteX907" fmla="*/ 15469016 w 22290864"/>
              <a:gd name="connsiteY907" fmla="*/ 2753498 h 14570476"/>
              <a:gd name="connsiteX908" fmla="*/ 15469644 w 22290864"/>
              <a:gd name="connsiteY908" fmla="*/ 2745496 h 14570476"/>
              <a:gd name="connsiteX909" fmla="*/ 15468475 w 22290864"/>
              <a:gd name="connsiteY909" fmla="*/ 2742118 h 14570476"/>
              <a:gd name="connsiteX910" fmla="*/ 15449231 w 22290864"/>
              <a:gd name="connsiteY910" fmla="*/ 2736681 h 14570476"/>
              <a:gd name="connsiteX911" fmla="*/ 15432294 w 22290864"/>
              <a:gd name="connsiteY911" fmla="*/ 2749122 h 14570476"/>
              <a:gd name="connsiteX912" fmla="*/ 15429627 w 22290864"/>
              <a:gd name="connsiteY912" fmla="*/ 2755052 h 14570476"/>
              <a:gd name="connsiteX913" fmla="*/ 15438630 w 22290864"/>
              <a:gd name="connsiteY913" fmla="*/ 2769381 h 14570476"/>
              <a:gd name="connsiteX914" fmla="*/ 15443712 w 22290864"/>
              <a:gd name="connsiteY914" fmla="*/ 2770784 h 14570476"/>
              <a:gd name="connsiteX915" fmla="*/ 15452104 w 22290864"/>
              <a:gd name="connsiteY915" fmla="*/ 2774060 h 14570476"/>
              <a:gd name="connsiteX916" fmla="*/ 15466217 w 22290864"/>
              <a:gd name="connsiteY916" fmla="*/ 2793765 h 14570476"/>
              <a:gd name="connsiteX917" fmla="*/ 15469261 w 22290864"/>
              <a:gd name="connsiteY917" fmla="*/ 2799243 h 14570476"/>
              <a:gd name="connsiteX918" fmla="*/ 15473778 w 22290864"/>
              <a:gd name="connsiteY918" fmla="*/ 2807416 h 14570476"/>
              <a:gd name="connsiteX919" fmla="*/ 15476320 w 22290864"/>
              <a:gd name="connsiteY919" fmla="*/ 2812053 h 14570476"/>
              <a:gd name="connsiteX920" fmla="*/ 15474770 w 22290864"/>
              <a:gd name="connsiteY920" fmla="*/ 2813203 h 14570476"/>
              <a:gd name="connsiteX921" fmla="*/ 15452723 w 22290864"/>
              <a:gd name="connsiteY921" fmla="*/ 2834266 h 14570476"/>
              <a:gd name="connsiteX922" fmla="*/ 15450495 w 22290864"/>
              <a:gd name="connsiteY922" fmla="*/ 2836248 h 14570476"/>
              <a:gd name="connsiteX923" fmla="*/ 15448038 w 22290864"/>
              <a:gd name="connsiteY923" fmla="*/ 2828670 h 14570476"/>
              <a:gd name="connsiteX924" fmla="*/ 15446738 w 22290864"/>
              <a:gd name="connsiteY924" fmla="*/ 2823419 h 14570476"/>
              <a:gd name="connsiteX925" fmla="*/ 15443529 w 22290864"/>
              <a:gd name="connsiteY925" fmla="*/ 2819802 h 14570476"/>
              <a:gd name="connsiteX926" fmla="*/ 15430639 w 22290864"/>
              <a:gd name="connsiteY926" fmla="*/ 2820980 h 14570476"/>
              <a:gd name="connsiteX927" fmla="*/ 15421198 w 22290864"/>
              <a:gd name="connsiteY927" fmla="*/ 2841419 h 14570476"/>
              <a:gd name="connsiteX928" fmla="*/ 15429356 w 22290864"/>
              <a:gd name="connsiteY928" fmla="*/ 2847873 h 14570476"/>
              <a:gd name="connsiteX929" fmla="*/ 15434657 w 22290864"/>
              <a:gd name="connsiteY929" fmla="*/ 2847490 h 14570476"/>
              <a:gd name="connsiteX930" fmla="*/ 15442099 w 22290864"/>
              <a:gd name="connsiteY930" fmla="*/ 2847308 h 14570476"/>
              <a:gd name="connsiteX931" fmla="*/ 15442823 w 22290864"/>
              <a:gd name="connsiteY931" fmla="*/ 2847479 h 14570476"/>
              <a:gd name="connsiteX932" fmla="*/ 15440766 w 22290864"/>
              <a:gd name="connsiteY932" fmla="*/ 2851073 h 14570476"/>
              <a:gd name="connsiteX933" fmla="*/ 15428150 w 22290864"/>
              <a:gd name="connsiteY933" fmla="*/ 2878772 h 14570476"/>
              <a:gd name="connsiteX934" fmla="*/ 15427144 w 22290864"/>
              <a:gd name="connsiteY934" fmla="*/ 2881618 h 14570476"/>
              <a:gd name="connsiteX935" fmla="*/ 15398033 w 22290864"/>
              <a:gd name="connsiteY935" fmla="*/ 2876589 h 14570476"/>
              <a:gd name="connsiteX936" fmla="*/ 15382457 w 22290864"/>
              <a:gd name="connsiteY936" fmla="*/ 2870818 h 14570476"/>
              <a:gd name="connsiteX937" fmla="*/ 15376766 w 22290864"/>
              <a:gd name="connsiteY937" fmla="*/ 2863647 h 14570476"/>
              <a:gd name="connsiteX938" fmla="*/ 15373692 w 22290864"/>
              <a:gd name="connsiteY938" fmla="*/ 2859227 h 14570476"/>
              <a:gd name="connsiteX939" fmla="*/ 15368324 w 22290864"/>
              <a:gd name="connsiteY939" fmla="*/ 2855537 h 14570476"/>
              <a:gd name="connsiteX940" fmla="*/ 15359372 w 22290864"/>
              <a:gd name="connsiteY940" fmla="*/ 2855872 h 14570476"/>
              <a:gd name="connsiteX941" fmla="*/ 15346864 w 22290864"/>
              <a:gd name="connsiteY941" fmla="*/ 2878310 h 14570476"/>
              <a:gd name="connsiteX942" fmla="*/ 15347155 w 22290864"/>
              <a:gd name="connsiteY942" fmla="*/ 2884302 h 14570476"/>
              <a:gd name="connsiteX943" fmla="*/ 15349881 w 22290864"/>
              <a:gd name="connsiteY943" fmla="*/ 2892339 h 14570476"/>
              <a:gd name="connsiteX944" fmla="*/ 15359021 w 22290864"/>
              <a:gd name="connsiteY944" fmla="*/ 2897404 h 14570476"/>
              <a:gd name="connsiteX945" fmla="*/ 15365386 w 22290864"/>
              <a:gd name="connsiteY945" fmla="*/ 2896228 h 14570476"/>
              <a:gd name="connsiteX946" fmla="*/ 15369829 w 22290864"/>
              <a:gd name="connsiteY946" fmla="*/ 2893782 h 14570476"/>
              <a:gd name="connsiteX947" fmla="*/ 15383979 w 22290864"/>
              <a:gd name="connsiteY947" fmla="*/ 2889146 h 14570476"/>
              <a:gd name="connsiteX948" fmla="*/ 15410071 w 22290864"/>
              <a:gd name="connsiteY948" fmla="*/ 2895598 h 14570476"/>
              <a:gd name="connsiteX949" fmla="*/ 15420295 w 22290864"/>
              <a:gd name="connsiteY949" fmla="*/ 2898518 h 14570476"/>
              <a:gd name="connsiteX950" fmla="*/ 15423304 w 22290864"/>
              <a:gd name="connsiteY950" fmla="*/ 2899370 h 14570476"/>
              <a:gd name="connsiteX951" fmla="*/ 15423113 w 22290864"/>
              <a:gd name="connsiteY951" fmla="*/ 2900582 h 14570476"/>
              <a:gd name="connsiteX952" fmla="*/ 15422459 w 22290864"/>
              <a:gd name="connsiteY952" fmla="*/ 2932376 h 14570476"/>
              <a:gd name="connsiteX953" fmla="*/ 15422540 w 22290864"/>
              <a:gd name="connsiteY953" fmla="*/ 2935668 h 14570476"/>
              <a:gd name="connsiteX954" fmla="*/ 15415693 w 22290864"/>
              <a:gd name="connsiteY954" fmla="*/ 2932316 h 14570476"/>
              <a:gd name="connsiteX955" fmla="*/ 15406301 w 22290864"/>
              <a:gd name="connsiteY955" fmla="*/ 2928979 h 14570476"/>
              <a:gd name="connsiteX956" fmla="*/ 15399847 w 22290864"/>
              <a:gd name="connsiteY956" fmla="*/ 2933201 h 14570476"/>
              <a:gd name="connsiteX957" fmla="*/ 15397742 w 22290864"/>
              <a:gd name="connsiteY957" fmla="*/ 2938972 h 14570476"/>
              <a:gd name="connsiteX958" fmla="*/ 15406052 w 22290864"/>
              <a:gd name="connsiteY958" fmla="*/ 2960430 h 14570476"/>
              <a:gd name="connsiteX959" fmla="*/ 15411396 w 22290864"/>
              <a:gd name="connsiteY959" fmla="*/ 2961030 h 14570476"/>
              <a:gd name="connsiteX960" fmla="*/ 15419115 w 22290864"/>
              <a:gd name="connsiteY960" fmla="*/ 2955222 h 14570476"/>
              <a:gd name="connsiteX961" fmla="*/ 15424000 w 22290864"/>
              <a:gd name="connsiteY961" fmla="*/ 2949711 h 14570476"/>
              <a:gd name="connsiteX962" fmla="*/ 15425085 w 22290864"/>
              <a:gd name="connsiteY962" fmla="*/ 2948915 h 14570476"/>
              <a:gd name="connsiteX963" fmla="*/ 15425372 w 22290864"/>
              <a:gd name="connsiteY963" fmla="*/ 2949981 h 14570476"/>
              <a:gd name="connsiteX964" fmla="*/ 15426580 w 22290864"/>
              <a:gd name="connsiteY964" fmla="*/ 2954447 h 14570476"/>
              <a:gd name="connsiteX965" fmla="*/ 15436678 w 22290864"/>
              <a:gd name="connsiteY965" fmla="*/ 2980315 h 14570476"/>
              <a:gd name="connsiteX966" fmla="*/ 15438148 w 22290864"/>
              <a:gd name="connsiteY966" fmla="*/ 2983241 h 14570476"/>
              <a:gd name="connsiteX967" fmla="*/ 15435331 w 22290864"/>
              <a:gd name="connsiteY967" fmla="*/ 2985471 h 14570476"/>
              <a:gd name="connsiteX968" fmla="*/ 15401408 w 22290864"/>
              <a:gd name="connsiteY968" fmla="*/ 3006508 h 14570476"/>
              <a:gd name="connsiteX969" fmla="*/ 15390572 w 22290864"/>
              <a:gd name="connsiteY969" fmla="*/ 3005798 h 14570476"/>
              <a:gd name="connsiteX970" fmla="*/ 15377287 w 22290864"/>
              <a:gd name="connsiteY970" fmla="*/ 3007002 h 14570476"/>
              <a:gd name="connsiteX971" fmla="*/ 15371816 w 22290864"/>
              <a:gd name="connsiteY971" fmla="*/ 3016466 h 14570476"/>
              <a:gd name="connsiteX972" fmla="*/ 15373646 w 22290864"/>
              <a:gd name="connsiteY972" fmla="*/ 3027141 h 14570476"/>
              <a:gd name="connsiteX973" fmla="*/ 15390495 w 22290864"/>
              <a:gd name="connsiteY973" fmla="*/ 3044756 h 14570476"/>
              <a:gd name="connsiteX974" fmla="*/ 15395875 w 22290864"/>
              <a:gd name="connsiteY974" fmla="*/ 3045076 h 14570476"/>
              <a:gd name="connsiteX975" fmla="*/ 15404818 w 22290864"/>
              <a:gd name="connsiteY975" fmla="*/ 3038427 h 14570476"/>
              <a:gd name="connsiteX976" fmla="*/ 15407130 w 22290864"/>
              <a:gd name="connsiteY976" fmla="*/ 3031168 h 14570476"/>
              <a:gd name="connsiteX977" fmla="*/ 15409908 w 22290864"/>
              <a:gd name="connsiteY977" fmla="*/ 3023429 h 14570476"/>
              <a:gd name="connsiteX978" fmla="*/ 15418774 w 22290864"/>
              <a:gd name="connsiteY978" fmla="*/ 3014983 h 14570476"/>
              <a:gd name="connsiteX979" fmla="*/ 15430737 w 22290864"/>
              <a:gd name="connsiteY979" fmla="*/ 3008153 h 14570476"/>
              <a:gd name="connsiteX980" fmla="*/ 15444484 w 22290864"/>
              <a:gd name="connsiteY980" fmla="*/ 3000554 h 14570476"/>
              <a:gd name="connsiteX981" fmla="*/ 15448087 w 22290864"/>
              <a:gd name="connsiteY981" fmla="*/ 2998736 h 14570476"/>
              <a:gd name="connsiteX982" fmla="*/ 15449977 w 22290864"/>
              <a:gd name="connsiteY982" fmla="*/ 3000917 h 14570476"/>
              <a:gd name="connsiteX983" fmla="*/ 15470511 w 22290864"/>
              <a:gd name="connsiteY983" fmla="*/ 3021858 h 14570476"/>
              <a:gd name="connsiteX984" fmla="*/ 15472641 w 22290864"/>
              <a:gd name="connsiteY984" fmla="*/ 3023598 h 14570476"/>
              <a:gd name="connsiteX985" fmla="*/ 15471846 w 22290864"/>
              <a:gd name="connsiteY985" fmla="*/ 3024113 h 14570476"/>
              <a:gd name="connsiteX986" fmla="*/ 15464214 w 22290864"/>
              <a:gd name="connsiteY986" fmla="*/ 3026622 h 14570476"/>
              <a:gd name="connsiteX987" fmla="*/ 15455064 w 22290864"/>
              <a:gd name="connsiteY987" fmla="*/ 3031201 h 14570476"/>
              <a:gd name="connsiteX988" fmla="*/ 15455996 w 22290864"/>
              <a:gd name="connsiteY988" fmla="*/ 3043756 h 14570476"/>
              <a:gd name="connsiteX989" fmla="*/ 15462212 w 22290864"/>
              <a:gd name="connsiteY989" fmla="*/ 3049932 h 14570476"/>
              <a:gd name="connsiteX990" fmla="*/ 15475468 w 22290864"/>
              <a:gd name="connsiteY990" fmla="*/ 3053954 h 14570476"/>
              <a:gd name="connsiteX991" fmla="*/ 15481492 w 22290864"/>
              <a:gd name="connsiteY991" fmla="*/ 3049931 h 14570476"/>
              <a:gd name="connsiteX992" fmla="*/ 15482872 w 22290864"/>
              <a:gd name="connsiteY992" fmla="*/ 3041527 h 14570476"/>
              <a:gd name="connsiteX993" fmla="*/ 15482432 w 22290864"/>
              <a:gd name="connsiteY993" fmla="*/ 3033434 h 14570476"/>
              <a:gd name="connsiteX994" fmla="*/ 15484826 w 22290864"/>
              <a:gd name="connsiteY994" fmla="*/ 3032056 h 14570476"/>
              <a:gd name="connsiteX995" fmla="*/ 15514235 w 22290864"/>
              <a:gd name="connsiteY995" fmla="*/ 3045581 h 14570476"/>
              <a:gd name="connsiteX996" fmla="*/ 15517228 w 22290864"/>
              <a:gd name="connsiteY996" fmla="*/ 3046709 h 14570476"/>
              <a:gd name="connsiteX997" fmla="*/ 15513974 w 22290864"/>
              <a:gd name="connsiteY997" fmla="*/ 3066403 h 14570476"/>
              <a:gd name="connsiteX998" fmla="*/ 15507291 w 22290864"/>
              <a:gd name="connsiteY998" fmla="*/ 3091506 h 14570476"/>
              <a:gd name="connsiteX999" fmla="*/ 15499169 w 22290864"/>
              <a:gd name="connsiteY999" fmla="*/ 3098519 h 14570476"/>
              <a:gd name="connsiteX1000" fmla="*/ 15492544 w 22290864"/>
              <a:gd name="connsiteY1000" fmla="*/ 3104075 h 14570476"/>
              <a:gd name="connsiteX1001" fmla="*/ 15490520 w 22290864"/>
              <a:gd name="connsiteY1001" fmla="*/ 3113264 h 14570476"/>
              <a:gd name="connsiteX1002" fmla="*/ 15496716 w 22290864"/>
              <a:gd name="connsiteY1002" fmla="*/ 3122391 h 14570476"/>
              <a:gd name="connsiteX1003" fmla="*/ 15516953 w 22290864"/>
              <a:gd name="connsiteY1003" fmla="*/ 3128584 h 14570476"/>
              <a:gd name="connsiteX1004" fmla="*/ 15520573 w 22290864"/>
              <a:gd name="connsiteY1004" fmla="*/ 3128089 h 14570476"/>
              <a:gd name="connsiteX1005" fmla="*/ 14499999 w 22290864"/>
              <a:gd name="connsiteY1005" fmla="*/ 3320589 h 14570476"/>
              <a:gd name="connsiteX1006" fmla="*/ 14519154 w 22290864"/>
              <a:gd name="connsiteY1006" fmla="*/ 3310017 h 14570476"/>
              <a:gd name="connsiteX1007" fmla="*/ 14523343 w 22290864"/>
              <a:gd name="connsiteY1007" fmla="*/ 3291954 h 14570476"/>
              <a:gd name="connsiteX1008" fmla="*/ 14516496 w 22290864"/>
              <a:gd name="connsiteY1008" fmla="*/ 3276720 h 14570476"/>
              <a:gd name="connsiteX1009" fmla="*/ 14509090 w 22290864"/>
              <a:gd name="connsiteY1009" fmla="*/ 3261297 h 14570476"/>
              <a:gd name="connsiteX1010" fmla="*/ 14509048 w 22290864"/>
              <a:gd name="connsiteY1010" fmla="*/ 3239685 h 14570476"/>
              <a:gd name="connsiteX1011" fmla="*/ 14520113 w 22290864"/>
              <a:gd name="connsiteY1011" fmla="*/ 3199516 h 14570476"/>
              <a:gd name="connsiteX1012" fmla="*/ 14526280 w 22290864"/>
              <a:gd name="connsiteY1012" fmla="*/ 3178020 h 14570476"/>
              <a:gd name="connsiteX1013" fmla="*/ 14528818 w 22290864"/>
              <a:gd name="connsiteY1013" fmla="*/ 3170745 h 14570476"/>
              <a:gd name="connsiteX1014" fmla="*/ 14533411 w 22290864"/>
              <a:gd name="connsiteY1014" fmla="*/ 3171178 h 14570476"/>
              <a:gd name="connsiteX1015" fmla="*/ 14594573 w 22290864"/>
              <a:gd name="connsiteY1015" fmla="*/ 3171522 h 14570476"/>
              <a:gd name="connsiteX1016" fmla="*/ 14600237 w 22290864"/>
              <a:gd name="connsiteY1016" fmla="*/ 3170836 h 14570476"/>
              <a:gd name="connsiteX1017" fmla="*/ 14599696 w 22290864"/>
              <a:gd name="connsiteY1017" fmla="*/ 3173616 h 14570476"/>
              <a:gd name="connsiteX1018" fmla="*/ 14593185 w 22290864"/>
              <a:gd name="connsiteY1018" fmla="*/ 3187394 h 14570476"/>
              <a:gd name="connsiteX1019" fmla="*/ 14588345 w 22290864"/>
              <a:gd name="connsiteY1019" fmla="*/ 3195268 h 14570476"/>
              <a:gd name="connsiteX1020" fmla="*/ 14590528 w 22290864"/>
              <a:gd name="connsiteY1020" fmla="*/ 3214396 h 14570476"/>
              <a:gd name="connsiteX1021" fmla="*/ 14609292 w 22290864"/>
              <a:gd name="connsiteY1021" fmla="*/ 3222701 h 14570476"/>
              <a:gd name="connsiteX1022" fmla="*/ 14648169 w 22290864"/>
              <a:gd name="connsiteY1022" fmla="*/ 3203698 h 14570476"/>
              <a:gd name="connsiteX1023" fmla="*/ 14648371 w 22290864"/>
              <a:gd name="connsiteY1023" fmla="*/ 3196091 h 14570476"/>
              <a:gd name="connsiteX1024" fmla="*/ 14636534 w 22290864"/>
              <a:gd name="connsiteY1024" fmla="*/ 3180247 h 14570476"/>
              <a:gd name="connsiteX1025" fmla="*/ 14629444 w 22290864"/>
              <a:gd name="connsiteY1025" fmla="*/ 3174500 h 14570476"/>
              <a:gd name="connsiteX1026" fmla="*/ 14624071 w 22290864"/>
              <a:gd name="connsiteY1026" fmla="*/ 3167156 h 14570476"/>
              <a:gd name="connsiteX1027" fmla="*/ 14631363 w 22290864"/>
              <a:gd name="connsiteY1027" fmla="*/ 3164562 h 14570476"/>
              <a:gd name="connsiteX1028" fmla="*/ 14682006 w 22290864"/>
              <a:gd name="connsiteY1028" fmla="*/ 3145334 h 14570476"/>
              <a:gd name="connsiteX1029" fmla="*/ 14687769 w 22290864"/>
              <a:gd name="connsiteY1029" fmla="*/ 3142391 h 14570476"/>
              <a:gd name="connsiteX1030" fmla="*/ 14689405 w 22290864"/>
              <a:gd name="connsiteY1030" fmla="*/ 3144798 h 14570476"/>
              <a:gd name="connsiteX1031" fmla="*/ 14699943 w 22290864"/>
              <a:gd name="connsiteY1031" fmla="*/ 3159725 h 14570476"/>
              <a:gd name="connsiteX1032" fmla="*/ 14734245 w 22290864"/>
              <a:gd name="connsiteY1032" fmla="*/ 3211862 h 14570476"/>
              <a:gd name="connsiteX1033" fmla="*/ 14734628 w 22290864"/>
              <a:gd name="connsiteY1033" fmla="*/ 3239034 h 14570476"/>
              <a:gd name="connsiteX1034" fmla="*/ 14732697 w 22290864"/>
              <a:gd name="connsiteY1034" fmla="*/ 3250318 h 14570476"/>
              <a:gd name="connsiteX1035" fmla="*/ 14752332 w 22290864"/>
              <a:gd name="connsiteY1035" fmla="*/ 3275329 h 14570476"/>
              <a:gd name="connsiteX1036" fmla="*/ 14797065 w 22290864"/>
              <a:gd name="connsiteY1036" fmla="*/ 3258905 h 14570476"/>
              <a:gd name="connsiteX1037" fmla="*/ 14808861 w 22290864"/>
              <a:gd name="connsiteY1037" fmla="*/ 3223945 h 14570476"/>
              <a:gd name="connsiteX1038" fmla="*/ 14801149 w 22290864"/>
              <a:gd name="connsiteY1038" fmla="*/ 3214356 h 14570476"/>
              <a:gd name="connsiteX1039" fmla="*/ 14786543 w 22290864"/>
              <a:gd name="connsiteY1039" fmla="*/ 3208228 h 14570476"/>
              <a:gd name="connsiteX1040" fmla="*/ 14760643 w 22290864"/>
              <a:gd name="connsiteY1040" fmla="*/ 3196058 h 14570476"/>
              <a:gd name="connsiteX1041" fmla="*/ 14734998 w 22290864"/>
              <a:gd name="connsiteY1041" fmla="*/ 3154529 h 14570476"/>
              <a:gd name="connsiteX1042" fmla="*/ 14718143 w 22290864"/>
              <a:gd name="connsiteY1042" fmla="*/ 3123178 h 14570476"/>
              <a:gd name="connsiteX1043" fmla="*/ 14721533 w 22290864"/>
              <a:gd name="connsiteY1043" fmla="*/ 3120398 h 14570476"/>
              <a:gd name="connsiteX1044" fmla="*/ 14763979 w 22290864"/>
              <a:gd name="connsiteY1044" fmla="*/ 3079246 h 14570476"/>
              <a:gd name="connsiteX1045" fmla="*/ 14766886 w 22290864"/>
              <a:gd name="connsiteY1045" fmla="*/ 3075775 h 14570476"/>
              <a:gd name="connsiteX1046" fmla="*/ 14768466 w 22290864"/>
              <a:gd name="connsiteY1046" fmla="*/ 3077866 h 14570476"/>
              <a:gd name="connsiteX1047" fmla="*/ 14773874 w 22290864"/>
              <a:gd name="connsiteY1047" fmla="*/ 3093509 h 14570476"/>
              <a:gd name="connsiteX1048" fmla="*/ 14782942 w 22290864"/>
              <a:gd name="connsiteY1048" fmla="*/ 3111009 h 14570476"/>
              <a:gd name="connsiteX1049" fmla="*/ 14795099 w 22290864"/>
              <a:gd name="connsiteY1049" fmla="*/ 3114013 h 14570476"/>
              <a:gd name="connsiteX1050" fmla="*/ 14806615 w 22290864"/>
              <a:gd name="connsiteY1050" fmla="*/ 3109474 h 14570476"/>
              <a:gd name="connsiteX1051" fmla="*/ 14825859 w 22290864"/>
              <a:gd name="connsiteY1051" fmla="*/ 3069043 h 14570476"/>
              <a:gd name="connsiteX1052" fmla="*/ 14819102 w 22290864"/>
              <a:gd name="connsiteY1052" fmla="*/ 3060267 h 14570476"/>
              <a:gd name="connsiteX1053" fmla="*/ 14809803 w 22290864"/>
              <a:gd name="connsiteY1053" fmla="*/ 3056609 h 14570476"/>
              <a:gd name="connsiteX1054" fmla="*/ 14800417 w 22290864"/>
              <a:gd name="connsiteY1054" fmla="*/ 3057404 h 14570476"/>
              <a:gd name="connsiteX1055" fmla="*/ 14789930 w 22290864"/>
              <a:gd name="connsiteY1055" fmla="*/ 3058225 h 14570476"/>
              <a:gd name="connsiteX1056" fmla="*/ 14781138 w 22290864"/>
              <a:gd name="connsiteY1056" fmla="*/ 3056557 h 14570476"/>
              <a:gd name="connsiteX1057" fmla="*/ 14783208 w 22290864"/>
              <a:gd name="connsiteY1057" fmla="*/ 3052497 h 14570476"/>
              <a:gd name="connsiteX1058" fmla="*/ 14810115 w 22290864"/>
              <a:gd name="connsiteY1058" fmla="*/ 2994791 h 14570476"/>
              <a:gd name="connsiteX1059" fmla="*/ 14811178 w 22290864"/>
              <a:gd name="connsiteY1059" fmla="*/ 2991719 h 14570476"/>
              <a:gd name="connsiteX1060" fmla="*/ 14827726 w 22290864"/>
              <a:gd name="connsiteY1060" fmla="*/ 2994459 h 14570476"/>
              <a:gd name="connsiteX1061" fmla="*/ 14883268 w 22290864"/>
              <a:gd name="connsiteY1061" fmla="*/ 3004520 h 14570476"/>
              <a:gd name="connsiteX1062" fmla="*/ 14902862 w 22290864"/>
              <a:gd name="connsiteY1062" fmla="*/ 3014311 h 14570476"/>
              <a:gd name="connsiteX1063" fmla="*/ 14913744 w 22290864"/>
              <a:gd name="connsiteY1063" fmla="*/ 3028650 h 14570476"/>
              <a:gd name="connsiteX1064" fmla="*/ 14935644 w 22290864"/>
              <a:gd name="connsiteY1064" fmla="*/ 3044071 h 14570476"/>
              <a:gd name="connsiteX1065" fmla="*/ 14961598 w 22290864"/>
              <a:gd name="connsiteY1065" fmla="*/ 3027570 h 14570476"/>
              <a:gd name="connsiteX1066" fmla="*/ 14970824 w 22290864"/>
              <a:gd name="connsiteY1066" fmla="*/ 2994474 h 14570476"/>
              <a:gd name="connsiteX1067" fmla="*/ 14967832 w 22290864"/>
              <a:gd name="connsiteY1067" fmla="*/ 2977277 h 14570476"/>
              <a:gd name="connsiteX1068" fmla="*/ 14948375 w 22290864"/>
              <a:gd name="connsiteY1068" fmla="*/ 2962088 h 14570476"/>
              <a:gd name="connsiteX1069" fmla="*/ 14926448 w 22290864"/>
              <a:gd name="connsiteY1069" fmla="*/ 2968819 h 14570476"/>
              <a:gd name="connsiteX1070" fmla="*/ 14908369 w 22290864"/>
              <a:gd name="connsiteY1070" fmla="*/ 2976886 h 14570476"/>
              <a:gd name="connsiteX1071" fmla="*/ 14881963 w 22290864"/>
              <a:gd name="connsiteY1071" fmla="*/ 2974818 h 14570476"/>
              <a:gd name="connsiteX1072" fmla="*/ 14819358 w 22290864"/>
              <a:gd name="connsiteY1072" fmla="*/ 2957052 h 14570476"/>
              <a:gd name="connsiteX1073" fmla="*/ 14820030 w 22290864"/>
              <a:gd name="connsiteY1073" fmla="*/ 2950993 h 14570476"/>
              <a:gd name="connsiteX1074" fmla="*/ 14820760 w 22290864"/>
              <a:gd name="connsiteY1074" fmla="*/ 2888289 h 14570476"/>
              <a:gd name="connsiteX1075" fmla="*/ 14824524 w 22290864"/>
              <a:gd name="connsiteY1075" fmla="*/ 2883899 h 14570476"/>
              <a:gd name="connsiteX1076" fmla="*/ 14837398 w 22290864"/>
              <a:gd name="connsiteY1076" fmla="*/ 2890607 h 14570476"/>
              <a:gd name="connsiteX1077" fmla="*/ 14845826 w 22290864"/>
              <a:gd name="connsiteY1077" fmla="*/ 2895595 h 14570476"/>
              <a:gd name="connsiteX1078" fmla="*/ 14866790 w 22290864"/>
              <a:gd name="connsiteY1078" fmla="*/ 2888703 h 14570476"/>
              <a:gd name="connsiteX1079" fmla="*/ 14862950 w 22290864"/>
              <a:gd name="connsiteY1079" fmla="*/ 2842091 h 14570476"/>
              <a:gd name="connsiteX1080" fmla="*/ 14852686 w 22290864"/>
              <a:gd name="connsiteY1080" fmla="*/ 2834690 h 14570476"/>
              <a:gd name="connsiteX1081" fmla="*/ 14842020 w 22290864"/>
              <a:gd name="connsiteY1081" fmla="*/ 2834932 h 14570476"/>
              <a:gd name="connsiteX1082" fmla="*/ 14828469 w 22290864"/>
              <a:gd name="connsiteY1082" fmla="*/ 2847312 h 14570476"/>
              <a:gd name="connsiteX1083" fmla="*/ 14823058 w 22290864"/>
              <a:gd name="connsiteY1083" fmla="*/ 2853980 h 14570476"/>
              <a:gd name="connsiteX1084" fmla="*/ 14816319 w 22290864"/>
              <a:gd name="connsiteY1084" fmla="*/ 2858841 h 14570476"/>
              <a:gd name="connsiteX1085" fmla="*/ 14813601 w 22290864"/>
              <a:gd name="connsiteY1085" fmla="*/ 2850349 h 14570476"/>
              <a:gd name="connsiteX1086" fmla="*/ 14802498 w 22290864"/>
              <a:gd name="connsiteY1086" fmla="*/ 2817646 h 14570476"/>
              <a:gd name="connsiteX1087" fmla="*/ 14793616 w 22290864"/>
              <a:gd name="connsiteY1087" fmla="*/ 2798608 h 14570476"/>
              <a:gd name="connsiteX1088" fmla="*/ 14792791 w 22290864"/>
              <a:gd name="connsiteY1088" fmla="*/ 2797121 h 14570476"/>
              <a:gd name="connsiteX1089" fmla="*/ 14797906 w 22290864"/>
              <a:gd name="connsiteY1089" fmla="*/ 2793475 h 14570476"/>
              <a:gd name="connsiteX1090" fmla="*/ 14835165 w 22290864"/>
              <a:gd name="connsiteY1090" fmla="*/ 2767177 h 14570476"/>
              <a:gd name="connsiteX1091" fmla="*/ 14862314 w 22290864"/>
              <a:gd name="connsiteY1091" fmla="*/ 2751000 h 14570476"/>
              <a:gd name="connsiteX1092" fmla="*/ 14865995 w 22290864"/>
              <a:gd name="connsiteY1092" fmla="*/ 2749921 h 14570476"/>
              <a:gd name="connsiteX1093" fmla="*/ 14878651 w 22290864"/>
              <a:gd name="connsiteY1093" fmla="*/ 2749420 h 14570476"/>
              <a:gd name="connsiteX1094" fmla="*/ 14889029 w 22290864"/>
              <a:gd name="connsiteY1094" fmla="*/ 2751305 h 14570476"/>
              <a:gd name="connsiteX1095" fmla="*/ 14899066 w 22290864"/>
              <a:gd name="connsiteY1095" fmla="*/ 2753086 h 14570476"/>
              <a:gd name="connsiteX1096" fmla="*/ 14920197 w 22290864"/>
              <a:gd name="connsiteY1096" fmla="*/ 2742907 h 14570476"/>
              <a:gd name="connsiteX1097" fmla="*/ 14924264 w 22290864"/>
              <a:gd name="connsiteY1097" fmla="*/ 2721039 h 14570476"/>
              <a:gd name="connsiteX1098" fmla="*/ 14898057 w 22290864"/>
              <a:gd name="connsiteY1098" fmla="*/ 2680258 h 14570476"/>
              <a:gd name="connsiteX1099" fmla="*/ 14876815 w 22290864"/>
              <a:gd name="connsiteY1099" fmla="*/ 2675553 h 14570476"/>
              <a:gd name="connsiteX1100" fmla="*/ 14862286 w 22290864"/>
              <a:gd name="connsiteY1100" fmla="*/ 2686024 h 14570476"/>
              <a:gd name="connsiteX1101" fmla="*/ 14856698 w 22290864"/>
              <a:gd name="connsiteY1101" fmla="*/ 2701395 h 14570476"/>
              <a:gd name="connsiteX1102" fmla="*/ 14848786 w 22290864"/>
              <a:gd name="connsiteY1102" fmla="*/ 2720544 h 14570476"/>
              <a:gd name="connsiteX1103" fmla="*/ 14819426 w 22290864"/>
              <a:gd name="connsiteY1103" fmla="*/ 2741864 h 14570476"/>
              <a:gd name="connsiteX1104" fmla="*/ 14774424 w 22290864"/>
              <a:gd name="connsiteY1104" fmla="*/ 2766681 h 14570476"/>
              <a:gd name="connsiteX1105" fmla="*/ 14772115 w 22290864"/>
              <a:gd name="connsiteY1105" fmla="*/ 2764145 h 14570476"/>
              <a:gd name="connsiteX1106" fmla="*/ 14732225 w 22290864"/>
              <a:gd name="connsiteY1106" fmla="*/ 2721679 h 14570476"/>
              <a:gd name="connsiteX1107" fmla="*/ 14725934 w 22290864"/>
              <a:gd name="connsiteY1107" fmla="*/ 2716325 h 14570476"/>
              <a:gd name="connsiteX1108" fmla="*/ 14724789 w 22290864"/>
              <a:gd name="connsiteY1108" fmla="*/ 2715341 h 14570476"/>
              <a:gd name="connsiteX1109" fmla="*/ 14726506 w 22290864"/>
              <a:gd name="connsiteY1109" fmla="*/ 2714191 h 14570476"/>
              <a:gd name="connsiteX1110" fmla="*/ 14740804 w 22290864"/>
              <a:gd name="connsiteY1110" fmla="*/ 2709500 h 14570476"/>
              <a:gd name="connsiteX1111" fmla="*/ 14754656 w 22290864"/>
              <a:gd name="connsiteY1111" fmla="*/ 2705049 h 14570476"/>
              <a:gd name="connsiteX1112" fmla="*/ 14761832 w 22290864"/>
              <a:gd name="connsiteY1112" fmla="*/ 2690871 h 14570476"/>
              <a:gd name="connsiteX1113" fmla="*/ 14730753 w 22290864"/>
              <a:gd name="connsiteY1113" fmla="*/ 2657765 h 14570476"/>
              <a:gd name="connsiteX1114" fmla="*/ 14718744 w 22290864"/>
              <a:gd name="connsiteY1114" fmla="*/ 2656812 h 14570476"/>
              <a:gd name="connsiteX1115" fmla="*/ 14706123 w 22290864"/>
              <a:gd name="connsiteY1115" fmla="*/ 2666549 h 14570476"/>
              <a:gd name="connsiteX1116" fmla="*/ 14705004 w 22290864"/>
              <a:gd name="connsiteY1116" fmla="*/ 2682578 h 14570476"/>
              <a:gd name="connsiteX1117" fmla="*/ 14705893 w 22290864"/>
              <a:gd name="connsiteY1117" fmla="*/ 2693215 h 14570476"/>
              <a:gd name="connsiteX1118" fmla="*/ 14704641 w 22290864"/>
              <a:gd name="connsiteY1118" fmla="*/ 2700881 h 14570476"/>
              <a:gd name="connsiteX1119" fmla="*/ 14699621 w 22290864"/>
              <a:gd name="connsiteY1119" fmla="*/ 2697955 h 14570476"/>
              <a:gd name="connsiteX1120" fmla="*/ 14647388 w 22290864"/>
              <a:gd name="connsiteY1120" fmla="*/ 2673484 h 14570476"/>
              <a:gd name="connsiteX1121" fmla="*/ 14641326 w 22290864"/>
              <a:gd name="connsiteY1121" fmla="*/ 2670656 h 14570476"/>
              <a:gd name="connsiteX1122" fmla="*/ 14643664 w 22290864"/>
              <a:gd name="connsiteY1122" fmla="*/ 2656982 h 14570476"/>
              <a:gd name="connsiteX1123" fmla="*/ 14655520 w 22290864"/>
              <a:gd name="connsiteY1123" fmla="*/ 2595791 h 14570476"/>
              <a:gd name="connsiteX1124" fmla="*/ 14666961 w 22290864"/>
              <a:gd name="connsiteY1124" fmla="*/ 2579416 h 14570476"/>
              <a:gd name="connsiteX1125" fmla="*/ 14675865 w 22290864"/>
              <a:gd name="connsiteY1125" fmla="*/ 2573167 h 14570476"/>
              <a:gd name="connsiteX1126" fmla="*/ 14689013 w 22290864"/>
              <a:gd name="connsiteY1126" fmla="*/ 2562240 h 14570476"/>
              <a:gd name="connsiteX1127" fmla="*/ 14692775 w 22290864"/>
              <a:gd name="connsiteY1127" fmla="*/ 2544536 h 14570476"/>
              <a:gd name="connsiteX1128" fmla="*/ 14684387 w 22290864"/>
              <a:gd name="connsiteY1128" fmla="*/ 2529810 h 14570476"/>
              <a:gd name="connsiteX1129" fmla="*/ 14653980 w 22290864"/>
              <a:gd name="connsiteY1129" fmla="*/ 2515807 h 14570476"/>
              <a:gd name="connsiteX1130" fmla="*/ 14636088 w 22290864"/>
              <a:gd name="connsiteY1130" fmla="*/ 2515698 h 14570476"/>
              <a:gd name="connsiteX1131" fmla="*/ 14625914 w 22290864"/>
              <a:gd name="connsiteY1131" fmla="*/ 2518095 h 14570476"/>
              <a:gd name="connsiteX1132" fmla="*/ 14615532 w 22290864"/>
              <a:gd name="connsiteY1132" fmla="*/ 2526389 h 14570476"/>
              <a:gd name="connsiteX1133" fmla="*/ 14611997 w 22290864"/>
              <a:gd name="connsiteY1133" fmla="*/ 2533550 h 14570476"/>
              <a:gd name="connsiteX1134" fmla="*/ 14611666 w 22290864"/>
              <a:gd name="connsiteY1134" fmla="*/ 2545862 h 14570476"/>
              <a:gd name="connsiteX1135" fmla="*/ 14619367 w 22290864"/>
              <a:gd name="connsiteY1135" fmla="*/ 2561804 h 14570476"/>
              <a:gd name="connsiteX1136" fmla="*/ 14626683 w 22290864"/>
              <a:gd name="connsiteY1136" fmla="*/ 2590475 h 14570476"/>
              <a:gd name="connsiteX1137" fmla="*/ 14614189 w 22290864"/>
              <a:gd name="connsiteY1137" fmla="*/ 2638218 h 14570476"/>
              <a:gd name="connsiteX1138" fmla="*/ 14608548 w 22290864"/>
              <a:gd name="connsiteY1138" fmla="*/ 2657792 h 14570476"/>
              <a:gd name="connsiteX1139" fmla="*/ 14606950 w 22290864"/>
              <a:gd name="connsiteY1139" fmla="*/ 2663440 h 14570476"/>
              <a:gd name="connsiteX1140" fmla="*/ 14603268 w 22290864"/>
              <a:gd name="connsiteY1140" fmla="*/ 2662850 h 14570476"/>
              <a:gd name="connsiteX1141" fmla="*/ 14540728 w 22290864"/>
              <a:gd name="connsiteY1141" fmla="*/ 2661359 h 14570476"/>
              <a:gd name="connsiteX1142" fmla="*/ 14533876 w 22290864"/>
              <a:gd name="connsiteY1142" fmla="*/ 2662004 h 14570476"/>
              <a:gd name="connsiteX1143" fmla="*/ 14534446 w 22290864"/>
              <a:gd name="connsiteY1143" fmla="*/ 2659626 h 14570476"/>
              <a:gd name="connsiteX1144" fmla="*/ 14540882 w 22290864"/>
              <a:gd name="connsiteY1144" fmla="*/ 2646593 h 14570476"/>
              <a:gd name="connsiteX1145" fmla="*/ 14547150 w 22290864"/>
              <a:gd name="connsiteY1145" fmla="*/ 2628296 h 14570476"/>
              <a:gd name="connsiteX1146" fmla="*/ 14538832 w 22290864"/>
              <a:gd name="connsiteY1146" fmla="*/ 2615880 h 14570476"/>
              <a:gd name="connsiteX1147" fmla="*/ 14512409 w 22290864"/>
              <a:gd name="connsiteY1147" fmla="*/ 2612064 h 14570476"/>
              <a:gd name="connsiteX1148" fmla="*/ 14489003 w 22290864"/>
              <a:gd name="connsiteY1148" fmla="*/ 2624179 h 14570476"/>
              <a:gd name="connsiteX1149" fmla="*/ 14485717 w 22290864"/>
              <a:gd name="connsiteY1149" fmla="*/ 2639685 h 14570476"/>
              <a:gd name="connsiteX1150" fmla="*/ 14498097 w 22290864"/>
              <a:gd name="connsiteY1150" fmla="*/ 2654418 h 14570476"/>
              <a:gd name="connsiteX1151" fmla="*/ 14505295 w 22290864"/>
              <a:gd name="connsiteY1151" fmla="*/ 2660553 h 14570476"/>
              <a:gd name="connsiteX1152" fmla="*/ 14509224 w 22290864"/>
              <a:gd name="connsiteY1152" fmla="*/ 2666150 h 14570476"/>
              <a:gd name="connsiteX1153" fmla="*/ 14503244 w 22290864"/>
              <a:gd name="connsiteY1153" fmla="*/ 2667826 h 14570476"/>
              <a:gd name="connsiteX1154" fmla="*/ 14448253 w 22290864"/>
              <a:gd name="connsiteY1154" fmla="*/ 2688533 h 14570476"/>
              <a:gd name="connsiteX1155" fmla="*/ 14444075 w 22290864"/>
              <a:gd name="connsiteY1155" fmla="*/ 2690511 h 14570476"/>
              <a:gd name="connsiteX1156" fmla="*/ 14418935 w 22290864"/>
              <a:gd name="connsiteY1156" fmla="*/ 2655003 h 14570476"/>
              <a:gd name="connsiteX1157" fmla="*/ 14398486 w 22290864"/>
              <a:gd name="connsiteY1157" fmla="*/ 2618365 h 14570476"/>
              <a:gd name="connsiteX1158" fmla="*/ 14400288 w 22290864"/>
              <a:gd name="connsiteY1158" fmla="*/ 2596111 h 14570476"/>
              <a:gd name="connsiteX1159" fmla="*/ 14401501 w 22290864"/>
              <a:gd name="connsiteY1159" fmla="*/ 2580635 h 14570476"/>
              <a:gd name="connsiteX1160" fmla="*/ 14399241 w 22290864"/>
              <a:gd name="connsiteY1160" fmla="*/ 2574101 h 14570476"/>
              <a:gd name="connsiteX1161" fmla="*/ 14362021 w 22290864"/>
              <a:gd name="connsiteY1161" fmla="*/ 2563586 h 14570476"/>
              <a:gd name="connsiteX1162" fmla="*/ 14329264 w 22290864"/>
              <a:gd name="connsiteY1162" fmla="*/ 2587646 h 14570476"/>
              <a:gd name="connsiteX1163" fmla="*/ 14324105 w 22290864"/>
              <a:gd name="connsiteY1163" fmla="*/ 2599116 h 14570476"/>
              <a:gd name="connsiteX1164" fmla="*/ 14341520 w 22290864"/>
              <a:gd name="connsiteY1164" fmla="*/ 2626829 h 14570476"/>
              <a:gd name="connsiteX1165" fmla="*/ 14351346 w 22290864"/>
              <a:gd name="connsiteY1165" fmla="*/ 2629542 h 14570476"/>
              <a:gd name="connsiteX1166" fmla="*/ 14367577 w 22290864"/>
              <a:gd name="connsiteY1166" fmla="*/ 2635879 h 14570476"/>
              <a:gd name="connsiteX1167" fmla="*/ 14394874 w 22290864"/>
              <a:gd name="connsiteY1167" fmla="*/ 2673989 h 14570476"/>
              <a:gd name="connsiteX1168" fmla="*/ 14400762 w 22290864"/>
              <a:gd name="connsiteY1168" fmla="*/ 2684584 h 14570476"/>
              <a:gd name="connsiteX1169" fmla="*/ 14409496 w 22290864"/>
              <a:gd name="connsiteY1169" fmla="*/ 2700390 h 14570476"/>
              <a:gd name="connsiteX1170" fmla="*/ 14414413 w 22290864"/>
              <a:gd name="connsiteY1170" fmla="*/ 2709359 h 14570476"/>
              <a:gd name="connsiteX1171" fmla="*/ 14411415 w 22290864"/>
              <a:gd name="connsiteY1171" fmla="*/ 2711583 h 14570476"/>
              <a:gd name="connsiteX1172" fmla="*/ 14368776 w 22290864"/>
              <a:gd name="connsiteY1172" fmla="*/ 2752321 h 14570476"/>
              <a:gd name="connsiteX1173" fmla="*/ 14364465 w 22290864"/>
              <a:gd name="connsiteY1173" fmla="*/ 2756154 h 14570476"/>
              <a:gd name="connsiteX1174" fmla="*/ 14359714 w 22290864"/>
              <a:gd name="connsiteY1174" fmla="*/ 2741497 h 14570476"/>
              <a:gd name="connsiteX1175" fmla="*/ 14357201 w 22290864"/>
              <a:gd name="connsiteY1175" fmla="*/ 2731342 h 14570476"/>
              <a:gd name="connsiteX1176" fmla="*/ 14350992 w 22290864"/>
              <a:gd name="connsiteY1176" fmla="*/ 2724345 h 14570476"/>
              <a:gd name="connsiteX1177" fmla="*/ 14326062 w 22290864"/>
              <a:gd name="connsiteY1177" fmla="*/ 2726625 h 14570476"/>
              <a:gd name="connsiteX1178" fmla="*/ 14307804 w 22290864"/>
              <a:gd name="connsiteY1178" fmla="*/ 2766154 h 14570476"/>
              <a:gd name="connsiteX1179" fmla="*/ 14323582 w 22290864"/>
              <a:gd name="connsiteY1179" fmla="*/ 2778636 h 14570476"/>
              <a:gd name="connsiteX1180" fmla="*/ 14333835 w 22290864"/>
              <a:gd name="connsiteY1180" fmla="*/ 2777895 h 14570476"/>
              <a:gd name="connsiteX1181" fmla="*/ 14348227 w 22290864"/>
              <a:gd name="connsiteY1181" fmla="*/ 2777545 h 14570476"/>
              <a:gd name="connsiteX1182" fmla="*/ 14349628 w 22290864"/>
              <a:gd name="connsiteY1182" fmla="*/ 2777874 h 14570476"/>
              <a:gd name="connsiteX1183" fmla="*/ 14345650 w 22290864"/>
              <a:gd name="connsiteY1183" fmla="*/ 2784827 h 14570476"/>
              <a:gd name="connsiteX1184" fmla="*/ 14321249 w 22290864"/>
              <a:gd name="connsiteY1184" fmla="*/ 2838397 h 14570476"/>
              <a:gd name="connsiteX1185" fmla="*/ 14319302 w 22290864"/>
              <a:gd name="connsiteY1185" fmla="*/ 2843902 h 14570476"/>
              <a:gd name="connsiteX1186" fmla="*/ 14263004 w 22290864"/>
              <a:gd name="connsiteY1186" fmla="*/ 2834175 h 14570476"/>
              <a:gd name="connsiteX1187" fmla="*/ 14232878 w 22290864"/>
              <a:gd name="connsiteY1187" fmla="*/ 2823013 h 14570476"/>
              <a:gd name="connsiteX1188" fmla="*/ 14221870 w 22290864"/>
              <a:gd name="connsiteY1188" fmla="*/ 2809144 h 14570476"/>
              <a:gd name="connsiteX1189" fmla="*/ 14215926 w 22290864"/>
              <a:gd name="connsiteY1189" fmla="*/ 2800596 h 14570476"/>
              <a:gd name="connsiteX1190" fmla="*/ 14205541 w 22290864"/>
              <a:gd name="connsiteY1190" fmla="*/ 2793459 h 14570476"/>
              <a:gd name="connsiteX1191" fmla="*/ 14188229 w 22290864"/>
              <a:gd name="connsiteY1191" fmla="*/ 2794107 h 14570476"/>
              <a:gd name="connsiteX1192" fmla="*/ 14164038 w 22290864"/>
              <a:gd name="connsiteY1192" fmla="*/ 2837504 h 14570476"/>
              <a:gd name="connsiteX1193" fmla="*/ 14164602 w 22290864"/>
              <a:gd name="connsiteY1193" fmla="*/ 2849092 h 14570476"/>
              <a:gd name="connsiteX1194" fmla="*/ 14169871 w 22290864"/>
              <a:gd name="connsiteY1194" fmla="*/ 2864638 h 14570476"/>
              <a:gd name="connsiteX1195" fmla="*/ 14187551 w 22290864"/>
              <a:gd name="connsiteY1195" fmla="*/ 2874431 h 14570476"/>
              <a:gd name="connsiteX1196" fmla="*/ 14199863 w 22290864"/>
              <a:gd name="connsiteY1196" fmla="*/ 2872157 h 14570476"/>
              <a:gd name="connsiteX1197" fmla="*/ 14208455 w 22290864"/>
              <a:gd name="connsiteY1197" fmla="*/ 2867427 h 14570476"/>
              <a:gd name="connsiteX1198" fmla="*/ 14235822 w 22290864"/>
              <a:gd name="connsiteY1198" fmla="*/ 2858460 h 14570476"/>
              <a:gd name="connsiteX1199" fmla="*/ 14286283 w 22290864"/>
              <a:gd name="connsiteY1199" fmla="*/ 2870938 h 14570476"/>
              <a:gd name="connsiteX1200" fmla="*/ 14306059 w 22290864"/>
              <a:gd name="connsiteY1200" fmla="*/ 2876586 h 14570476"/>
              <a:gd name="connsiteX1201" fmla="*/ 14311877 w 22290864"/>
              <a:gd name="connsiteY1201" fmla="*/ 2878235 h 14570476"/>
              <a:gd name="connsiteX1202" fmla="*/ 14311505 w 22290864"/>
              <a:gd name="connsiteY1202" fmla="*/ 2880579 h 14570476"/>
              <a:gd name="connsiteX1203" fmla="*/ 14310245 w 22290864"/>
              <a:gd name="connsiteY1203" fmla="*/ 2942070 h 14570476"/>
              <a:gd name="connsiteX1204" fmla="*/ 14310398 w 22290864"/>
              <a:gd name="connsiteY1204" fmla="*/ 2948436 h 14570476"/>
              <a:gd name="connsiteX1205" fmla="*/ 14297156 w 22290864"/>
              <a:gd name="connsiteY1205" fmla="*/ 2941953 h 14570476"/>
              <a:gd name="connsiteX1206" fmla="*/ 14278993 w 22290864"/>
              <a:gd name="connsiteY1206" fmla="*/ 2935499 h 14570476"/>
              <a:gd name="connsiteX1207" fmla="*/ 14266510 w 22290864"/>
              <a:gd name="connsiteY1207" fmla="*/ 2943665 h 14570476"/>
              <a:gd name="connsiteX1208" fmla="*/ 14262441 w 22290864"/>
              <a:gd name="connsiteY1208" fmla="*/ 2954827 h 14570476"/>
              <a:gd name="connsiteX1209" fmla="*/ 14278513 w 22290864"/>
              <a:gd name="connsiteY1209" fmla="*/ 2996328 h 14570476"/>
              <a:gd name="connsiteX1210" fmla="*/ 14288848 w 22290864"/>
              <a:gd name="connsiteY1210" fmla="*/ 2997487 h 14570476"/>
              <a:gd name="connsiteX1211" fmla="*/ 14303774 w 22290864"/>
              <a:gd name="connsiteY1211" fmla="*/ 2986256 h 14570476"/>
              <a:gd name="connsiteX1212" fmla="*/ 14313225 w 22290864"/>
              <a:gd name="connsiteY1212" fmla="*/ 2975597 h 14570476"/>
              <a:gd name="connsiteX1213" fmla="*/ 14315322 w 22290864"/>
              <a:gd name="connsiteY1213" fmla="*/ 2974057 h 14570476"/>
              <a:gd name="connsiteX1214" fmla="*/ 14315879 w 22290864"/>
              <a:gd name="connsiteY1214" fmla="*/ 2976119 h 14570476"/>
              <a:gd name="connsiteX1215" fmla="*/ 14318213 w 22290864"/>
              <a:gd name="connsiteY1215" fmla="*/ 2984757 h 14570476"/>
              <a:gd name="connsiteX1216" fmla="*/ 14337743 w 22290864"/>
              <a:gd name="connsiteY1216" fmla="*/ 3034786 h 14570476"/>
              <a:gd name="connsiteX1217" fmla="*/ 14340586 w 22290864"/>
              <a:gd name="connsiteY1217" fmla="*/ 3040446 h 14570476"/>
              <a:gd name="connsiteX1218" fmla="*/ 14335137 w 22290864"/>
              <a:gd name="connsiteY1218" fmla="*/ 3044759 h 14570476"/>
              <a:gd name="connsiteX1219" fmla="*/ 14269529 w 22290864"/>
              <a:gd name="connsiteY1219" fmla="*/ 3085445 h 14570476"/>
              <a:gd name="connsiteX1220" fmla="*/ 14248573 w 22290864"/>
              <a:gd name="connsiteY1220" fmla="*/ 3084071 h 14570476"/>
              <a:gd name="connsiteX1221" fmla="*/ 14222876 w 22290864"/>
              <a:gd name="connsiteY1221" fmla="*/ 3086401 h 14570476"/>
              <a:gd name="connsiteX1222" fmla="*/ 14212296 w 22290864"/>
              <a:gd name="connsiteY1222" fmla="*/ 3104704 h 14570476"/>
              <a:gd name="connsiteX1223" fmla="*/ 14215836 w 22290864"/>
              <a:gd name="connsiteY1223" fmla="*/ 3125350 h 14570476"/>
              <a:gd name="connsiteX1224" fmla="*/ 14248423 w 22290864"/>
              <a:gd name="connsiteY1224" fmla="*/ 3159419 h 14570476"/>
              <a:gd name="connsiteX1225" fmla="*/ 14258830 w 22290864"/>
              <a:gd name="connsiteY1225" fmla="*/ 3160036 h 14570476"/>
              <a:gd name="connsiteX1226" fmla="*/ 14276125 w 22290864"/>
              <a:gd name="connsiteY1226" fmla="*/ 3147178 h 14570476"/>
              <a:gd name="connsiteX1227" fmla="*/ 14280597 w 22290864"/>
              <a:gd name="connsiteY1227" fmla="*/ 3133138 h 14570476"/>
              <a:gd name="connsiteX1228" fmla="*/ 14285968 w 22290864"/>
              <a:gd name="connsiteY1228" fmla="*/ 3118171 h 14570476"/>
              <a:gd name="connsiteX1229" fmla="*/ 14303116 w 22290864"/>
              <a:gd name="connsiteY1229" fmla="*/ 3101835 h 14570476"/>
              <a:gd name="connsiteX1230" fmla="*/ 14326254 w 22290864"/>
              <a:gd name="connsiteY1230" fmla="*/ 3088626 h 14570476"/>
              <a:gd name="connsiteX1231" fmla="*/ 14352840 w 22290864"/>
              <a:gd name="connsiteY1231" fmla="*/ 3073929 h 14570476"/>
              <a:gd name="connsiteX1232" fmla="*/ 14359810 w 22290864"/>
              <a:gd name="connsiteY1232" fmla="*/ 3070413 h 14570476"/>
              <a:gd name="connsiteX1233" fmla="*/ 14363464 w 22290864"/>
              <a:gd name="connsiteY1233" fmla="*/ 3074632 h 14570476"/>
              <a:gd name="connsiteX1234" fmla="*/ 14403179 w 22290864"/>
              <a:gd name="connsiteY1234" fmla="*/ 3115133 h 14570476"/>
              <a:gd name="connsiteX1235" fmla="*/ 14407299 w 22290864"/>
              <a:gd name="connsiteY1235" fmla="*/ 3118498 h 14570476"/>
              <a:gd name="connsiteX1236" fmla="*/ 14405760 w 22290864"/>
              <a:gd name="connsiteY1236" fmla="*/ 3119494 h 14570476"/>
              <a:gd name="connsiteX1237" fmla="*/ 14391000 w 22290864"/>
              <a:gd name="connsiteY1237" fmla="*/ 3124346 h 14570476"/>
              <a:gd name="connsiteX1238" fmla="*/ 14373303 w 22290864"/>
              <a:gd name="connsiteY1238" fmla="*/ 3133203 h 14570476"/>
              <a:gd name="connsiteX1239" fmla="*/ 14375105 w 22290864"/>
              <a:gd name="connsiteY1239" fmla="*/ 3157485 h 14570476"/>
              <a:gd name="connsiteX1240" fmla="*/ 14387128 w 22290864"/>
              <a:gd name="connsiteY1240" fmla="*/ 3169429 h 14570476"/>
              <a:gd name="connsiteX1241" fmla="*/ 14412763 w 22290864"/>
              <a:gd name="connsiteY1241" fmla="*/ 3177207 h 14570476"/>
              <a:gd name="connsiteX1242" fmla="*/ 14424417 w 22290864"/>
              <a:gd name="connsiteY1242" fmla="*/ 3169428 h 14570476"/>
              <a:gd name="connsiteX1243" fmla="*/ 14427085 w 22290864"/>
              <a:gd name="connsiteY1243" fmla="*/ 3153174 h 14570476"/>
              <a:gd name="connsiteX1244" fmla="*/ 14426233 w 22290864"/>
              <a:gd name="connsiteY1244" fmla="*/ 3137522 h 14570476"/>
              <a:gd name="connsiteX1245" fmla="*/ 14430864 w 22290864"/>
              <a:gd name="connsiteY1245" fmla="*/ 3134855 h 14570476"/>
              <a:gd name="connsiteX1246" fmla="*/ 14487743 w 22290864"/>
              <a:gd name="connsiteY1246" fmla="*/ 3161013 h 14570476"/>
              <a:gd name="connsiteX1247" fmla="*/ 14493532 w 22290864"/>
              <a:gd name="connsiteY1247" fmla="*/ 3163196 h 14570476"/>
              <a:gd name="connsiteX1248" fmla="*/ 14487238 w 22290864"/>
              <a:gd name="connsiteY1248" fmla="*/ 3201285 h 14570476"/>
              <a:gd name="connsiteX1249" fmla="*/ 14474313 w 22290864"/>
              <a:gd name="connsiteY1249" fmla="*/ 3249834 h 14570476"/>
              <a:gd name="connsiteX1250" fmla="*/ 14458604 w 22290864"/>
              <a:gd name="connsiteY1250" fmla="*/ 3263398 h 14570476"/>
              <a:gd name="connsiteX1251" fmla="*/ 14445792 w 22290864"/>
              <a:gd name="connsiteY1251" fmla="*/ 3274145 h 14570476"/>
              <a:gd name="connsiteX1252" fmla="*/ 14441878 w 22290864"/>
              <a:gd name="connsiteY1252" fmla="*/ 3291917 h 14570476"/>
              <a:gd name="connsiteX1253" fmla="*/ 14453858 w 22290864"/>
              <a:gd name="connsiteY1253" fmla="*/ 3309568 h 14570476"/>
              <a:gd name="connsiteX1254" fmla="*/ 14492999 w 22290864"/>
              <a:gd name="connsiteY1254" fmla="*/ 3321545 h 14570476"/>
              <a:gd name="connsiteX1255" fmla="*/ 14499999 w 22290864"/>
              <a:gd name="connsiteY1255" fmla="*/ 3320589 h 14570476"/>
              <a:gd name="connsiteX1256" fmla="*/ 6108753 w 22290864"/>
              <a:gd name="connsiteY1256" fmla="*/ 4850175 h 14570476"/>
              <a:gd name="connsiteX1257" fmla="*/ 6203001 w 22290864"/>
              <a:gd name="connsiteY1257" fmla="*/ 4798152 h 14570476"/>
              <a:gd name="connsiteX1258" fmla="*/ 6223618 w 22290864"/>
              <a:gd name="connsiteY1258" fmla="*/ 4709266 h 14570476"/>
              <a:gd name="connsiteX1259" fmla="*/ 6189931 w 22290864"/>
              <a:gd name="connsiteY1259" fmla="*/ 4634301 h 14570476"/>
              <a:gd name="connsiteX1260" fmla="*/ 6153480 w 22290864"/>
              <a:gd name="connsiteY1260" fmla="*/ 4558406 h 14570476"/>
              <a:gd name="connsiteX1261" fmla="*/ 6153274 w 22290864"/>
              <a:gd name="connsiteY1261" fmla="*/ 4452054 h 14570476"/>
              <a:gd name="connsiteX1262" fmla="*/ 6207726 w 22290864"/>
              <a:gd name="connsiteY1262" fmla="*/ 4254386 h 14570476"/>
              <a:gd name="connsiteX1263" fmla="*/ 6238067 w 22290864"/>
              <a:gd name="connsiteY1263" fmla="*/ 4148607 h 14570476"/>
              <a:gd name="connsiteX1264" fmla="*/ 6250559 w 22290864"/>
              <a:gd name="connsiteY1264" fmla="*/ 4112806 h 14570476"/>
              <a:gd name="connsiteX1265" fmla="*/ 6273162 w 22290864"/>
              <a:gd name="connsiteY1265" fmla="*/ 4114941 h 14570476"/>
              <a:gd name="connsiteX1266" fmla="*/ 6574141 w 22290864"/>
              <a:gd name="connsiteY1266" fmla="*/ 4116629 h 14570476"/>
              <a:gd name="connsiteX1267" fmla="*/ 6602008 w 22290864"/>
              <a:gd name="connsiteY1267" fmla="*/ 4113253 h 14570476"/>
              <a:gd name="connsiteX1268" fmla="*/ 6599345 w 22290864"/>
              <a:gd name="connsiteY1268" fmla="*/ 4126933 h 14570476"/>
              <a:gd name="connsiteX1269" fmla="*/ 6567300 w 22290864"/>
              <a:gd name="connsiteY1269" fmla="*/ 4194737 h 14570476"/>
              <a:gd name="connsiteX1270" fmla="*/ 6543493 w 22290864"/>
              <a:gd name="connsiteY1270" fmla="*/ 4233480 h 14570476"/>
              <a:gd name="connsiteX1271" fmla="*/ 6554224 w 22290864"/>
              <a:gd name="connsiteY1271" fmla="*/ 4327609 h 14570476"/>
              <a:gd name="connsiteX1272" fmla="*/ 6646570 w 22290864"/>
              <a:gd name="connsiteY1272" fmla="*/ 4368475 h 14570476"/>
              <a:gd name="connsiteX1273" fmla="*/ 6837874 w 22290864"/>
              <a:gd name="connsiteY1273" fmla="*/ 4274967 h 14570476"/>
              <a:gd name="connsiteX1274" fmla="*/ 6838868 w 22290864"/>
              <a:gd name="connsiteY1274" fmla="*/ 4237531 h 14570476"/>
              <a:gd name="connsiteX1275" fmla="*/ 6780626 w 22290864"/>
              <a:gd name="connsiteY1275" fmla="*/ 4159562 h 14570476"/>
              <a:gd name="connsiteX1276" fmla="*/ 6745729 w 22290864"/>
              <a:gd name="connsiteY1276" fmla="*/ 4131286 h 14570476"/>
              <a:gd name="connsiteX1277" fmla="*/ 6719300 w 22290864"/>
              <a:gd name="connsiteY1277" fmla="*/ 4095146 h 14570476"/>
              <a:gd name="connsiteX1278" fmla="*/ 6755173 w 22290864"/>
              <a:gd name="connsiteY1278" fmla="*/ 4082384 h 14570476"/>
              <a:gd name="connsiteX1279" fmla="*/ 7004382 w 22290864"/>
              <a:gd name="connsiteY1279" fmla="*/ 3987762 h 14570476"/>
              <a:gd name="connsiteX1280" fmla="*/ 7032749 w 22290864"/>
              <a:gd name="connsiteY1280" fmla="*/ 3973282 h 14570476"/>
              <a:gd name="connsiteX1281" fmla="*/ 7040790 w 22290864"/>
              <a:gd name="connsiteY1281" fmla="*/ 3985127 h 14570476"/>
              <a:gd name="connsiteX1282" fmla="*/ 7092649 w 22290864"/>
              <a:gd name="connsiteY1282" fmla="*/ 4058580 h 14570476"/>
              <a:gd name="connsiteX1283" fmla="*/ 7261442 w 22290864"/>
              <a:gd name="connsiteY1283" fmla="*/ 4315140 h 14570476"/>
              <a:gd name="connsiteX1284" fmla="*/ 7263334 w 22290864"/>
              <a:gd name="connsiteY1284" fmla="*/ 4448851 h 14570476"/>
              <a:gd name="connsiteX1285" fmla="*/ 7253823 w 22290864"/>
              <a:gd name="connsiteY1285" fmla="*/ 4504377 h 14570476"/>
              <a:gd name="connsiteX1286" fmla="*/ 7350449 w 22290864"/>
              <a:gd name="connsiteY1286" fmla="*/ 4627455 h 14570476"/>
              <a:gd name="connsiteX1287" fmla="*/ 7570573 w 22290864"/>
              <a:gd name="connsiteY1287" fmla="*/ 4546637 h 14570476"/>
              <a:gd name="connsiteX1288" fmla="*/ 7628618 w 22290864"/>
              <a:gd name="connsiteY1288" fmla="*/ 4374599 h 14570476"/>
              <a:gd name="connsiteX1289" fmla="*/ 7590678 w 22290864"/>
              <a:gd name="connsiteY1289" fmla="*/ 4327410 h 14570476"/>
              <a:gd name="connsiteX1290" fmla="*/ 7518800 w 22290864"/>
              <a:gd name="connsiteY1290" fmla="*/ 4297260 h 14570476"/>
              <a:gd name="connsiteX1291" fmla="*/ 7391341 w 22290864"/>
              <a:gd name="connsiteY1291" fmla="*/ 4237370 h 14570476"/>
              <a:gd name="connsiteX1292" fmla="*/ 7265152 w 22290864"/>
              <a:gd name="connsiteY1292" fmla="*/ 4033009 h 14570476"/>
              <a:gd name="connsiteX1293" fmla="*/ 7182208 w 22290864"/>
              <a:gd name="connsiteY1293" fmla="*/ 3878734 h 14570476"/>
              <a:gd name="connsiteX1294" fmla="*/ 7198893 w 22290864"/>
              <a:gd name="connsiteY1294" fmla="*/ 3865055 h 14570476"/>
              <a:gd name="connsiteX1295" fmla="*/ 7407769 w 22290864"/>
              <a:gd name="connsiteY1295" fmla="*/ 3662548 h 14570476"/>
              <a:gd name="connsiteX1296" fmla="*/ 7422068 w 22290864"/>
              <a:gd name="connsiteY1296" fmla="*/ 3645470 h 14570476"/>
              <a:gd name="connsiteX1297" fmla="*/ 7429842 w 22290864"/>
              <a:gd name="connsiteY1297" fmla="*/ 3655757 h 14570476"/>
              <a:gd name="connsiteX1298" fmla="*/ 7456462 w 22290864"/>
              <a:gd name="connsiteY1298" fmla="*/ 3732736 h 14570476"/>
              <a:gd name="connsiteX1299" fmla="*/ 7501076 w 22290864"/>
              <a:gd name="connsiteY1299" fmla="*/ 3818852 h 14570476"/>
              <a:gd name="connsiteX1300" fmla="*/ 7560906 w 22290864"/>
              <a:gd name="connsiteY1300" fmla="*/ 3833638 h 14570476"/>
              <a:gd name="connsiteX1301" fmla="*/ 7617573 w 22290864"/>
              <a:gd name="connsiteY1301" fmla="*/ 3811299 h 14570476"/>
              <a:gd name="connsiteX1302" fmla="*/ 7712270 w 22290864"/>
              <a:gd name="connsiteY1302" fmla="*/ 3612341 h 14570476"/>
              <a:gd name="connsiteX1303" fmla="*/ 7679023 w 22290864"/>
              <a:gd name="connsiteY1303" fmla="*/ 3569155 h 14570476"/>
              <a:gd name="connsiteX1304" fmla="*/ 7633267 w 22290864"/>
              <a:gd name="connsiteY1304" fmla="*/ 3551155 h 14570476"/>
              <a:gd name="connsiteX1305" fmla="*/ 7587063 w 22290864"/>
              <a:gd name="connsiteY1305" fmla="*/ 3555071 h 14570476"/>
              <a:gd name="connsiteX1306" fmla="*/ 7535469 w 22290864"/>
              <a:gd name="connsiteY1306" fmla="*/ 3559108 h 14570476"/>
              <a:gd name="connsiteX1307" fmla="*/ 7492194 w 22290864"/>
              <a:gd name="connsiteY1307" fmla="*/ 3550901 h 14570476"/>
              <a:gd name="connsiteX1308" fmla="*/ 7502390 w 22290864"/>
              <a:gd name="connsiteY1308" fmla="*/ 3530921 h 14570476"/>
              <a:gd name="connsiteX1309" fmla="*/ 7634797 w 22290864"/>
              <a:gd name="connsiteY1309" fmla="*/ 3246958 h 14570476"/>
              <a:gd name="connsiteX1310" fmla="*/ 7640017 w 22290864"/>
              <a:gd name="connsiteY1310" fmla="*/ 3231839 h 14570476"/>
              <a:gd name="connsiteX1311" fmla="*/ 7721458 w 22290864"/>
              <a:gd name="connsiteY1311" fmla="*/ 3245322 h 14570476"/>
              <a:gd name="connsiteX1312" fmla="*/ 7994778 w 22290864"/>
              <a:gd name="connsiteY1312" fmla="*/ 3294829 h 14570476"/>
              <a:gd name="connsiteX1313" fmla="*/ 8091183 w 22290864"/>
              <a:gd name="connsiteY1313" fmla="*/ 3343013 h 14570476"/>
              <a:gd name="connsiteX1314" fmla="*/ 8144748 w 22290864"/>
              <a:gd name="connsiteY1314" fmla="*/ 3413569 h 14570476"/>
              <a:gd name="connsiteX1315" fmla="*/ 8252514 w 22290864"/>
              <a:gd name="connsiteY1315" fmla="*/ 3489457 h 14570476"/>
              <a:gd name="connsiteX1316" fmla="*/ 8380222 w 22290864"/>
              <a:gd name="connsiteY1316" fmla="*/ 3408256 h 14570476"/>
              <a:gd name="connsiteX1317" fmla="*/ 8425618 w 22290864"/>
              <a:gd name="connsiteY1317" fmla="*/ 3245399 h 14570476"/>
              <a:gd name="connsiteX1318" fmla="*/ 8410907 w 22290864"/>
              <a:gd name="connsiteY1318" fmla="*/ 3160769 h 14570476"/>
              <a:gd name="connsiteX1319" fmla="*/ 8315156 w 22290864"/>
              <a:gd name="connsiteY1319" fmla="*/ 3086026 h 14570476"/>
              <a:gd name="connsiteX1320" fmla="*/ 8207251 w 22290864"/>
              <a:gd name="connsiteY1320" fmla="*/ 3119153 h 14570476"/>
              <a:gd name="connsiteX1321" fmla="*/ 8118302 w 22290864"/>
              <a:gd name="connsiteY1321" fmla="*/ 3158847 h 14570476"/>
              <a:gd name="connsiteX1322" fmla="*/ 7988348 w 22290864"/>
              <a:gd name="connsiteY1322" fmla="*/ 3148672 h 14570476"/>
              <a:gd name="connsiteX1323" fmla="*/ 7680280 w 22290864"/>
              <a:gd name="connsiteY1323" fmla="*/ 3061247 h 14570476"/>
              <a:gd name="connsiteX1324" fmla="*/ 7683582 w 22290864"/>
              <a:gd name="connsiteY1324" fmla="*/ 3031429 h 14570476"/>
              <a:gd name="connsiteX1325" fmla="*/ 7687169 w 22290864"/>
              <a:gd name="connsiteY1325" fmla="*/ 2722873 h 14570476"/>
              <a:gd name="connsiteX1326" fmla="*/ 7705699 w 22290864"/>
              <a:gd name="connsiteY1326" fmla="*/ 2701263 h 14570476"/>
              <a:gd name="connsiteX1327" fmla="*/ 7769054 w 22290864"/>
              <a:gd name="connsiteY1327" fmla="*/ 2734278 h 14570476"/>
              <a:gd name="connsiteX1328" fmla="*/ 7810523 w 22290864"/>
              <a:gd name="connsiteY1328" fmla="*/ 2758823 h 14570476"/>
              <a:gd name="connsiteX1329" fmla="*/ 7913685 w 22290864"/>
              <a:gd name="connsiteY1329" fmla="*/ 2724906 h 14570476"/>
              <a:gd name="connsiteX1330" fmla="*/ 7894791 w 22290864"/>
              <a:gd name="connsiteY1330" fmla="*/ 2495536 h 14570476"/>
              <a:gd name="connsiteX1331" fmla="*/ 7844275 w 22290864"/>
              <a:gd name="connsiteY1331" fmla="*/ 2459119 h 14570476"/>
              <a:gd name="connsiteX1332" fmla="*/ 7791792 w 22290864"/>
              <a:gd name="connsiteY1332" fmla="*/ 2460304 h 14570476"/>
              <a:gd name="connsiteX1333" fmla="*/ 7725112 w 22290864"/>
              <a:gd name="connsiteY1333" fmla="*/ 2521224 h 14570476"/>
              <a:gd name="connsiteX1334" fmla="*/ 7698486 w 22290864"/>
              <a:gd name="connsiteY1334" fmla="*/ 2554039 h 14570476"/>
              <a:gd name="connsiteX1335" fmla="*/ 7665326 w 22290864"/>
              <a:gd name="connsiteY1335" fmla="*/ 2577957 h 14570476"/>
              <a:gd name="connsiteX1336" fmla="*/ 7651951 w 22290864"/>
              <a:gd name="connsiteY1336" fmla="*/ 2536172 h 14570476"/>
              <a:gd name="connsiteX1337" fmla="*/ 7597314 w 22290864"/>
              <a:gd name="connsiteY1337" fmla="*/ 2375241 h 14570476"/>
              <a:gd name="connsiteX1338" fmla="*/ 7553606 w 22290864"/>
              <a:gd name="connsiteY1338" fmla="*/ 2281557 h 14570476"/>
              <a:gd name="connsiteX1339" fmla="*/ 7549547 w 22290864"/>
              <a:gd name="connsiteY1339" fmla="*/ 2274239 h 14570476"/>
              <a:gd name="connsiteX1340" fmla="*/ 7574717 w 22290864"/>
              <a:gd name="connsiteY1340" fmla="*/ 2256299 h 14570476"/>
              <a:gd name="connsiteX1341" fmla="*/ 7758063 w 22290864"/>
              <a:gd name="connsiteY1341" fmla="*/ 2126890 h 14570476"/>
              <a:gd name="connsiteX1342" fmla="*/ 7891653 w 22290864"/>
              <a:gd name="connsiteY1342" fmla="*/ 2047285 h 14570476"/>
              <a:gd name="connsiteX1343" fmla="*/ 7909774 w 22290864"/>
              <a:gd name="connsiteY1343" fmla="*/ 2041974 h 14570476"/>
              <a:gd name="connsiteX1344" fmla="*/ 7972054 w 22290864"/>
              <a:gd name="connsiteY1344" fmla="*/ 2039510 h 14570476"/>
              <a:gd name="connsiteX1345" fmla="*/ 8023125 w 22290864"/>
              <a:gd name="connsiteY1345" fmla="*/ 2048786 h 14570476"/>
              <a:gd name="connsiteX1346" fmla="*/ 8072505 w 22290864"/>
              <a:gd name="connsiteY1346" fmla="*/ 2057549 h 14570476"/>
              <a:gd name="connsiteX1347" fmla="*/ 8176500 w 22290864"/>
              <a:gd name="connsiteY1347" fmla="*/ 2007461 h 14570476"/>
              <a:gd name="connsiteX1348" fmla="*/ 8196512 w 22290864"/>
              <a:gd name="connsiteY1348" fmla="*/ 1899847 h 14570476"/>
              <a:gd name="connsiteX1349" fmla="*/ 8067548 w 22290864"/>
              <a:gd name="connsiteY1349" fmla="*/ 1699167 h 14570476"/>
              <a:gd name="connsiteX1350" fmla="*/ 7963015 w 22290864"/>
              <a:gd name="connsiteY1350" fmla="*/ 1676018 h 14570476"/>
              <a:gd name="connsiteX1351" fmla="*/ 7891520 w 22290864"/>
              <a:gd name="connsiteY1351" fmla="*/ 1727546 h 14570476"/>
              <a:gd name="connsiteX1352" fmla="*/ 7864023 w 22290864"/>
              <a:gd name="connsiteY1352" fmla="*/ 1803184 h 14570476"/>
              <a:gd name="connsiteX1353" fmla="*/ 7825090 w 22290864"/>
              <a:gd name="connsiteY1353" fmla="*/ 1897414 h 14570476"/>
              <a:gd name="connsiteX1354" fmla="*/ 7680614 w 22290864"/>
              <a:gd name="connsiteY1354" fmla="*/ 2002327 h 14570476"/>
              <a:gd name="connsiteX1355" fmla="*/ 7459157 w 22290864"/>
              <a:gd name="connsiteY1355" fmla="*/ 2124446 h 14570476"/>
              <a:gd name="connsiteX1356" fmla="*/ 7447803 w 22290864"/>
              <a:gd name="connsiteY1356" fmla="*/ 2111968 h 14570476"/>
              <a:gd name="connsiteX1357" fmla="*/ 7251511 w 22290864"/>
              <a:gd name="connsiteY1357" fmla="*/ 1902998 h 14570476"/>
              <a:gd name="connsiteX1358" fmla="*/ 7220551 w 22290864"/>
              <a:gd name="connsiteY1358" fmla="*/ 1876650 h 14570476"/>
              <a:gd name="connsiteX1359" fmla="*/ 7214913 w 22290864"/>
              <a:gd name="connsiteY1359" fmla="*/ 1871808 h 14570476"/>
              <a:gd name="connsiteX1360" fmla="*/ 7223359 w 22290864"/>
              <a:gd name="connsiteY1360" fmla="*/ 1866152 h 14570476"/>
              <a:gd name="connsiteX1361" fmla="*/ 7293721 w 22290864"/>
              <a:gd name="connsiteY1361" fmla="*/ 1843067 h 14570476"/>
              <a:gd name="connsiteX1362" fmla="*/ 7361883 w 22290864"/>
              <a:gd name="connsiteY1362" fmla="*/ 1821163 h 14570476"/>
              <a:gd name="connsiteX1363" fmla="*/ 7397197 w 22290864"/>
              <a:gd name="connsiteY1363" fmla="*/ 1751396 h 14570476"/>
              <a:gd name="connsiteX1364" fmla="*/ 7244261 w 22290864"/>
              <a:gd name="connsiteY1364" fmla="*/ 1588486 h 14570476"/>
              <a:gd name="connsiteX1365" fmla="*/ 7185161 w 22290864"/>
              <a:gd name="connsiteY1365" fmla="*/ 1583793 h 14570476"/>
              <a:gd name="connsiteX1366" fmla="*/ 7123062 w 22290864"/>
              <a:gd name="connsiteY1366" fmla="*/ 1631705 h 14570476"/>
              <a:gd name="connsiteX1367" fmla="*/ 7117556 w 22290864"/>
              <a:gd name="connsiteY1367" fmla="*/ 1710587 h 14570476"/>
              <a:gd name="connsiteX1368" fmla="*/ 7121924 w 22290864"/>
              <a:gd name="connsiteY1368" fmla="*/ 1762931 h 14570476"/>
              <a:gd name="connsiteX1369" fmla="*/ 7115771 w 22290864"/>
              <a:gd name="connsiteY1369" fmla="*/ 1800651 h 14570476"/>
              <a:gd name="connsiteX1370" fmla="*/ 7091066 w 22290864"/>
              <a:gd name="connsiteY1370" fmla="*/ 1786255 h 14570476"/>
              <a:gd name="connsiteX1371" fmla="*/ 6834034 w 22290864"/>
              <a:gd name="connsiteY1371" fmla="*/ 1665835 h 14570476"/>
              <a:gd name="connsiteX1372" fmla="*/ 6804202 w 22290864"/>
              <a:gd name="connsiteY1372" fmla="*/ 1651918 h 14570476"/>
              <a:gd name="connsiteX1373" fmla="*/ 6815703 w 22290864"/>
              <a:gd name="connsiteY1373" fmla="*/ 1584630 h 14570476"/>
              <a:gd name="connsiteX1374" fmla="*/ 6874053 w 22290864"/>
              <a:gd name="connsiteY1374" fmla="*/ 1283514 h 14570476"/>
              <a:gd name="connsiteX1375" fmla="*/ 6930351 w 22290864"/>
              <a:gd name="connsiteY1375" fmla="*/ 1202936 h 14570476"/>
              <a:gd name="connsiteX1376" fmla="*/ 6974158 w 22290864"/>
              <a:gd name="connsiteY1376" fmla="*/ 1172184 h 14570476"/>
              <a:gd name="connsiteX1377" fmla="*/ 7038859 w 22290864"/>
              <a:gd name="connsiteY1377" fmla="*/ 1118415 h 14570476"/>
              <a:gd name="connsiteX1378" fmla="*/ 7057376 w 22290864"/>
              <a:gd name="connsiteY1378" fmla="*/ 1031293 h 14570476"/>
              <a:gd name="connsiteX1379" fmla="*/ 7016104 w 22290864"/>
              <a:gd name="connsiteY1379" fmla="*/ 958829 h 14570476"/>
              <a:gd name="connsiteX1380" fmla="*/ 6866464 w 22290864"/>
              <a:gd name="connsiteY1380" fmla="*/ 889920 h 14570476"/>
              <a:gd name="connsiteX1381" fmla="*/ 6778430 w 22290864"/>
              <a:gd name="connsiteY1381" fmla="*/ 889388 h 14570476"/>
              <a:gd name="connsiteX1382" fmla="*/ 6728367 w 22290864"/>
              <a:gd name="connsiteY1382" fmla="*/ 901177 h 14570476"/>
              <a:gd name="connsiteX1383" fmla="*/ 6677270 w 22290864"/>
              <a:gd name="connsiteY1383" fmla="*/ 941994 h 14570476"/>
              <a:gd name="connsiteX1384" fmla="*/ 6659874 w 22290864"/>
              <a:gd name="connsiteY1384" fmla="*/ 977233 h 14570476"/>
              <a:gd name="connsiteX1385" fmla="*/ 6658243 w 22290864"/>
              <a:gd name="connsiteY1385" fmla="*/ 1037819 h 14570476"/>
              <a:gd name="connsiteX1386" fmla="*/ 6696134 w 22290864"/>
              <a:gd name="connsiteY1386" fmla="*/ 1116272 h 14570476"/>
              <a:gd name="connsiteX1387" fmla="*/ 6732143 w 22290864"/>
              <a:gd name="connsiteY1387" fmla="*/ 1257356 h 14570476"/>
              <a:gd name="connsiteX1388" fmla="*/ 6670661 w 22290864"/>
              <a:gd name="connsiteY1388" fmla="*/ 1492294 h 14570476"/>
              <a:gd name="connsiteX1389" fmla="*/ 6642903 w 22290864"/>
              <a:gd name="connsiteY1389" fmla="*/ 1588614 h 14570476"/>
              <a:gd name="connsiteX1390" fmla="*/ 6635048 w 22290864"/>
              <a:gd name="connsiteY1390" fmla="*/ 1616407 h 14570476"/>
              <a:gd name="connsiteX1391" fmla="*/ 6616922 w 22290864"/>
              <a:gd name="connsiteY1391" fmla="*/ 1613505 h 14570476"/>
              <a:gd name="connsiteX1392" fmla="*/ 6309165 w 22290864"/>
              <a:gd name="connsiteY1392" fmla="*/ 1606167 h 14570476"/>
              <a:gd name="connsiteX1393" fmla="*/ 6275453 w 22290864"/>
              <a:gd name="connsiteY1393" fmla="*/ 1609342 h 14570476"/>
              <a:gd name="connsiteX1394" fmla="*/ 6278255 w 22290864"/>
              <a:gd name="connsiteY1394" fmla="*/ 1597642 h 14570476"/>
              <a:gd name="connsiteX1395" fmla="*/ 6309928 w 22290864"/>
              <a:gd name="connsiteY1395" fmla="*/ 1533508 h 14570476"/>
              <a:gd name="connsiteX1396" fmla="*/ 6340766 w 22290864"/>
              <a:gd name="connsiteY1396" fmla="*/ 1443472 h 14570476"/>
              <a:gd name="connsiteX1397" fmla="*/ 6299840 w 22290864"/>
              <a:gd name="connsiteY1397" fmla="*/ 1382369 h 14570476"/>
              <a:gd name="connsiteX1398" fmla="*/ 6169813 w 22290864"/>
              <a:gd name="connsiteY1398" fmla="*/ 1363591 h 14570476"/>
              <a:gd name="connsiteX1399" fmla="*/ 6054631 w 22290864"/>
              <a:gd name="connsiteY1399" fmla="*/ 1423211 h 14570476"/>
              <a:gd name="connsiteX1400" fmla="*/ 6038467 w 22290864"/>
              <a:gd name="connsiteY1400" fmla="*/ 1499512 h 14570476"/>
              <a:gd name="connsiteX1401" fmla="*/ 6099377 w 22290864"/>
              <a:gd name="connsiteY1401" fmla="*/ 1572014 h 14570476"/>
              <a:gd name="connsiteX1402" fmla="*/ 6134802 w 22290864"/>
              <a:gd name="connsiteY1402" fmla="*/ 1602204 h 14570476"/>
              <a:gd name="connsiteX1403" fmla="*/ 6154147 w 22290864"/>
              <a:gd name="connsiteY1403" fmla="*/ 1629742 h 14570476"/>
              <a:gd name="connsiteX1404" fmla="*/ 6124713 w 22290864"/>
              <a:gd name="connsiteY1404" fmla="*/ 1637994 h 14570476"/>
              <a:gd name="connsiteX1405" fmla="*/ 5854114 w 22290864"/>
              <a:gd name="connsiteY1405" fmla="*/ 1739889 h 14570476"/>
              <a:gd name="connsiteX1406" fmla="*/ 5833547 w 22290864"/>
              <a:gd name="connsiteY1406" fmla="*/ 1749625 h 14570476"/>
              <a:gd name="connsiteX1407" fmla="*/ 5709835 w 22290864"/>
              <a:gd name="connsiteY1407" fmla="*/ 1574893 h 14570476"/>
              <a:gd name="connsiteX1408" fmla="*/ 5609208 w 22290864"/>
              <a:gd name="connsiteY1408" fmla="*/ 1394598 h 14570476"/>
              <a:gd name="connsiteX1409" fmla="*/ 5618077 w 22290864"/>
              <a:gd name="connsiteY1409" fmla="*/ 1285088 h 14570476"/>
              <a:gd name="connsiteX1410" fmla="*/ 5624050 w 22290864"/>
              <a:gd name="connsiteY1410" fmla="*/ 1208932 h 14570476"/>
              <a:gd name="connsiteX1411" fmla="*/ 5612928 w 22290864"/>
              <a:gd name="connsiteY1411" fmla="*/ 1176779 h 14570476"/>
              <a:gd name="connsiteX1412" fmla="*/ 5429771 w 22290864"/>
              <a:gd name="connsiteY1412" fmla="*/ 1125037 h 14570476"/>
              <a:gd name="connsiteX1413" fmla="*/ 5268576 w 22290864"/>
              <a:gd name="connsiteY1413" fmla="*/ 1243435 h 14570476"/>
              <a:gd name="connsiteX1414" fmla="*/ 5243198 w 22290864"/>
              <a:gd name="connsiteY1414" fmla="*/ 1299879 h 14570476"/>
              <a:gd name="connsiteX1415" fmla="*/ 5328882 w 22290864"/>
              <a:gd name="connsiteY1415" fmla="*/ 1436252 h 14570476"/>
              <a:gd name="connsiteX1416" fmla="*/ 5377245 w 22290864"/>
              <a:gd name="connsiteY1416" fmla="*/ 1449598 h 14570476"/>
              <a:gd name="connsiteX1417" fmla="*/ 5457114 w 22290864"/>
              <a:gd name="connsiteY1417" fmla="*/ 1480782 h 14570476"/>
              <a:gd name="connsiteX1418" fmla="*/ 5591436 w 22290864"/>
              <a:gd name="connsiteY1418" fmla="*/ 1668323 h 14570476"/>
              <a:gd name="connsiteX1419" fmla="*/ 5620407 w 22290864"/>
              <a:gd name="connsiteY1419" fmla="*/ 1720455 h 14570476"/>
              <a:gd name="connsiteX1420" fmla="*/ 5663392 w 22290864"/>
              <a:gd name="connsiteY1420" fmla="*/ 1798235 h 14570476"/>
              <a:gd name="connsiteX1421" fmla="*/ 5687586 w 22290864"/>
              <a:gd name="connsiteY1421" fmla="*/ 1842371 h 14570476"/>
              <a:gd name="connsiteX1422" fmla="*/ 5672836 w 22290864"/>
              <a:gd name="connsiteY1422" fmla="*/ 1853315 h 14570476"/>
              <a:gd name="connsiteX1423" fmla="*/ 5463010 w 22290864"/>
              <a:gd name="connsiteY1423" fmla="*/ 2053781 h 14570476"/>
              <a:gd name="connsiteX1424" fmla="*/ 5441804 w 22290864"/>
              <a:gd name="connsiteY1424" fmla="*/ 2072644 h 14570476"/>
              <a:gd name="connsiteX1425" fmla="*/ 5418420 w 22290864"/>
              <a:gd name="connsiteY1425" fmla="*/ 2000519 h 14570476"/>
              <a:gd name="connsiteX1426" fmla="*/ 5406046 w 22290864"/>
              <a:gd name="connsiteY1426" fmla="*/ 1950550 h 14570476"/>
              <a:gd name="connsiteX1427" fmla="*/ 5375502 w 22290864"/>
              <a:gd name="connsiteY1427" fmla="*/ 1916117 h 14570476"/>
              <a:gd name="connsiteX1428" fmla="*/ 5252823 w 22290864"/>
              <a:gd name="connsiteY1428" fmla="*/ 1927335 h 14570476"/>
              <a:gd name="connsiteX1429" fmla="*/ 5162974 w 22290864"/>
              <a:gd name="connsiteY1429" fmla="*/ 2121855 h 14570476"/>
              <a:gd name="connsiteX1430" fmla="*/ 5240614 w 22290864"/>
              <a:gd name="connsiteY1430" fmla="*/ 2183274 h 14570476"/>
              <a:gd name="connsiteX1431" fmla="*/ 5291073 w 22290864"/>
              <a:gd name="connsiteY1431" fmla="*/ 2179631 h 14570476"/>
              <a:gd name="connsiteX1432" fmla="*/ 5361893 w 22290864"/>
              <a:gd name="connsiteY1432" fmla="*/ 2177907 h 14570476"/>
              <a:gd name="connsiteX1433" fmla="*/ 5368782 w 22290864"/>
              <a:gd name="connsiteY1433" fmla="*/ 2179531 h 14570476"/>
              <a:gd name="connsiteX1434" fmla="*/ 5349207 w 22290864"/>
              <a:gd name="connsiteY1434" fmla="*/ 2213741 h 14570476"/>
              <a:gd name="connsiteX1435" fmla="*/ 5229137 w 22290864"/>
              <a:gd name="connsiteY1435" fmla="*/ 2477356 h 14570476"/>
              <a:gd name="connsiteX1436" fmla="*/ 5219558 w 22290864"/>
              <a:gd name="connsiteY1436" fmla="*/ 2504442 h 14570476"/>
              <a:gd name="connsiteX1437" fmla="*/ 4942513 w 22290864"/>
              <a:gd name="connsiteY1437" fmla="*/ 2456578 h 14570476"/>
              <a:gd name="connsiteX1438" fmla="*/ 4794270 w 22290864"/>
              <a:gd name="connsiteY1438" fmla="*/ 2401654 h 14570476"/>
              <a:gd name="connsiteX1439" fmla="*/ 4740099 w 22290864"/>
              <a:gd name="connsiteY1439" fmla="*/ 2333406 h 14570476"/>
              <a:gd name="connsiteX1440" fmla="*/ 4710850 w 22290864"/>
              <a:gd name="connsiteY1440" fmla="*/ 2291338 h 14570476"/>
              <a:gd name="connsiteX1441" fmla="*/ 4659756 w 22290864"/>
              <a:gd name="connsiteY1441" fmla="*/ 2256221 h 14570476"/>
              <a:gd name="connsiteX1442" fmla="*/ 4574562 w 22290864"/>
              <a:gd name="connsiteY1442" fmla="*/ 2259409 h 14570476"/>
              <a:gd name="connsiteX1443" fmla="*/ 4455524 w 22290864"/>
              <a:gd name="connsiteY1443" fmla="*/ 2472959 h 14570476"/>
              <a:gd name="connsiteX1444" fmla="*/ 4458291 w 22290864"/>
              <a:gd name="connsiteY1444" fmla="*/ 2529985 h 14570476"/>
              <a:gd name="connsiteX1445" fmla="*/ 4484228 w 22290864"/>
              <a:gd name="connsiteY1445" fmla="*/ 2606481 h 14570476"/>
              <a:gd name="connsiteX1446" fmla="*/ 4571220 w 22290864"/>
              <a:gd name="connsiteY1446" fmla="*/ 2654676 h 14570476"/>
              <a:gd name="connsiteX1447" fmla="*/ 4631803 w 22290864"/>
              <a:gd name="connsiteY1447" fmla="*/ 2643487 h 14570476"/>
              <a:gd name="connsiteX1448" fmla="*/ 4674087 w 22290864"/>
              <a:gd name="connsiteY1448" fmla="*/ 2620209 h 14570476"/>
              <a:gd name="connsiteX1449" fmla="*/ 4808753 w 22290864"/>
              <a:gd name="connsiteY1449" fmla="*/ 2576082 h 14570476"/>
              <a:gd name="connsiteX1450" fmla="*/ 5057068 w 22290864"/>
              <a:gd name="connsiteY1450" fmla="*/ 2637488 h 14570476"/>
              <a:gd name="connsiteX1451" fmla="*/ 5154384 w 22290864"/>
              <a:gd name="connsiteY1451" fmla="*/ 2665281 h 14570476"/>
              <a:gd name="connsiteX1452" fmla="*/ 5183020 w 22290864"/>
              <a:gd name="connsiteY1452" fmla="*/ 2673394 h 14570476"/>
              <a:gd name="connsiteX1453" fmla="*/ 5181192 w 22290864"/>
              <a:gd name="connsiteY1453" fmla="*/ 2684927 h 14570476"/>
              <a:gd name="connsiteX1454" fmla="*/ 5174980 w 22290864"/>
              <a:gd name="connsiteY1454" fmla="*/ 2987522 h 14570476"/>
              <a:gd name="connsiteX1455" fmla="*/ 5175743 w 22290864"/>
              <a:gd name="connsiteY1455" fmla="*/ 3018847 h 14570476"/>
              <a:gd name="connsiteX1456" fmla="*/ 5110576 w 22290864"/>
              <a:gd name="connsiteY1456" fmla="*/ 2986945 h 14570476"/>
              <a:gd name="connsiteX1457" fmla="*/ 5021194 w 22290864"/>
              <a:gd name="connsiteY1457" fmla="*/ 2955187 h 14570476"/>
              <a:gd name="connsiteX1458" fmla="*/ 4959773 w 22290864"/>
              <a:gd name="connsiteY1458" fmla="*/ 2995371 h 14570476"/>
              <a:gd name="connsiteX1459" fmla="*/ 4939743 w 22290864"/>
              <a:gd name="connsiteY1459" fmla="*/ 3050296 h 14570476"/>
              <a:gd name="connsiteX1460" fmla="*/ 5018831 w 22290864"/>
              <a:gd name="connsiteY1460" fmla="*/ 3254518 h 14570476"/>
              <a:gd name="connsiteX1461" fmla="*/ 5069690 w 22290864"/>
              <a:gd name="connsiteY1461" fmla="*/ 3260223 h 14570476"/>
              <a:gd name="connsiteX1462" fmla="*/ 5143148 w 22290864"/>
              <a:gd name="connsiteY1462" fmla="*/ 3204953 h 14570476"/>
              <a:gd name="connsiteX1463" fmla="*/ 5189645 w 22290864"/>
              <a:gd name="connsiteY1463" fmla="*/ 3152502 h 14570476"/>
              <a:gd name="connsiteX1464" fmla="*/ 5199965 w 22290864"/>
              <a:gd name="connsiteY1464" fmla="*/ 3144923 h 14570476"/>
              <a:gd name="connsiteX1465" fmla="*/ 5202706 w 22290864"/>
              <a:gd name="connsiteY1465" fmla="*/ 3155072 h 14570476"/>
              <a:gd name="connsiteX1466" fmla="*/ 5214201 w 22290864"/>
              <a:gd name="connsiteY1466" fmla="*/ 3197579 h 14570476"/>
              <a:gd name="connsiteX1467" fmla="*/ 5310300 w 22290864"/>
              <a:gd name="connsiteY1467" fmla="*/ 3443763 h 14570476"/>
              <a:gd name="connsiteX1468" fmla="*/ 5324291 w 22290864"/>
              <a:gd name="connsiteY1468" fmla="*/ 3471617 h 14570476"/>
              <a:gd name="connsiteX1469" fmla="*/ 5297481 w 22290864"/>
              <a:gd name="connsiteY1469" fmla="*/ 3492844 h 14570476"/>
              <a:gd name="connsiteX1470" fmla="*/ 4974628 w 22290864"/>
              <a:gd name="connsiteY1470" fmla="*/ 3693056 h 14570476"/>
              <a:gd name="connsiteX1471" fmla="*/ 4871502 w 22290864"/>
              <a:gd name="connsiteY1471" fmla="*/ 3686295 h 14570476"/>
              <a:gd name="connsiteX1472" fmla="*/ 4745058 w 22290864"/>
              <a:gd name="connsiteY1472" fmla="*/ 3697756 h 14570476"/>
              <a:gd name="connsiteX1473" fmla="*/ 4692992 w 22290864"/>
              <a:gd name="connsiteY1473" fmla="*/ 3787827 h 14570476"/>
              <a:gd name="connsiteX1474" fmla="*/ 4710412 w 22290864"/>
              <a:gd name="connsiteY1474" fmla="*/ 3889424 h 14570476"/>
              <a:gd name="connsiteX1475" fmla="*/ 4870771 w 22290864"/>
              <a:gd name="connsiteY1475" fmla="*/ 4057071 h 14570476"/>
              <a:gd name="connsiteX1476" fmla="*/ 4921975 w 22290864"/>
              <a:gd name="connsiteY1476" fmla="*/ 4060113 h 14570476"/>
              <a:gd name="connsiteX1477" fmla="*/ 5007082 w 22290864"/>
              <a:gd name="connsiteY1477" fmla="*/ 3996834 h 14570476"/>
              <a:gd name="connsiteX1478" fmla="*/ 5029091 w 22290864"/>
              <a:gd name="connsiteY1478" fmla="*/ 3927746 h 14570476"/>
              <a:gd name="connsiteX1479" fmla="*/ 5055525 w 22290864"/>
              <a:gd name="connsiteY1479" fmla="*/ 3854092 h 14570476"/>
              <a:gd name="connsiteX1480" fmla="*/ 5139903 w 22290864"/>
              <a:gd name="connsiteY1480" fmla="*/ 3773709 h 14570476"/>
              <a:gd name="connsiteX1481" fmla="*/ 5253761 w 22290864"/>
              <a:gd name="connsiteY1481" fmla="*/ 3708707 h 14570476"/>
              <a:gd name="connsiteX1482" fmla="*/ 5384595 w 22290864"/>
              <a:gd name="connsiteY1482" fmla="*/ 3636386 h 14570476"/>
              <a:gd name="connsiteX1483" fmla="*/ 5418890 w 22290864"/>
              <a:gd name="connsiteY1483" fmla="*/ 3619086 h 14570476"/>
              <a:gd name="connsiteX1484" fmla="*/ 5436872 w 22290864"/>
              <a:gd name="connsiteY1484" fmla="*/ 3639845 h 14570476"/>
              <a:gd name="connsiteX1485" fmla="*/ 5632307 w 22290864"/>
              <a:gd name="connsiteY1485" fmla="*/ 3839145 h 14570476"/>
              <a:gd name="connsiteX1486" fmla="*/ 5652575 w 22290864"/>
              <a:gd name="connsiteY1486" fmla="*/ 3855705 h 14570476"/>
              <a:gd name="connsiteX1487" fmla="*/ 5645002 w 22290864"/>
              <a:gd name="connsiteY1487" fmla="*/ 3860609 h 14570476"/>
              <a:gd name="connsiteX1488" fmla="*/ 5572370 w 22290864"/>
              <a:gd name="connsiteY1488" fmla="*/ 3884483 h 14570476"/>
              <a:gd name="connsiteX1489" fmla="*/ 5485288 w 22290864"/>
              <a:gd name="connsiteY1489" fmla="*/ 3928065 h 14570476"/>
              <a:gd name="connsiteX1490" fmla="*/ 5494158 w 22290864"/>
              <a:gd name="connsiteY1490" fmla="*/ 4047557 h 14570476"/>
              <a:gd name="connsiteX1491" fmla="*/ 5553316 w 22290864"/>
              <a:gd name="connsiteY1491" fmla="*/ 4106334 h 14570476"/>
              <a:gd name="connsiteX1492" fmla="*/ 5679473 w 22290864"/>
              <a:gd name="connsiteY1492" fmla="*/ 4144608 h 14570476"/>
              <a:gd name="connsiteX1493" fmla="*/ 5736814 w 22290864"/>
              <a:gd name="connsiteY1493" fmla="*/ 4106327 h 14570476"/>
              <a:gd name="connsiteX1494" fmla="*/ 5749942 w 22290864"/>
              <a:gd name="connsiteY1494" fmla="*/ 4026339 h 14570476"/>
              <a:gd name="connsiteX1495" fmla="*/ 5745752 w 22290864"/>
              <a:gd name="connsiteY1495" fmla="*/ 3949321 h 14570476"/>
              <a:gd name="connsiteX1496" fmla="*/ 5768542 w 22290864"/>
              <a:gd name="connsiteY1496" fmla="*/ 3936198 h 14570476"/>
              <a:gd name="connsiteX1497" fmla="*/ 6048432 w 22290864"/>
              <a:gd name="connsiteY1497" fmla="*/ 4064918 h 14570476"/>
              <a:gd name="connsiteX1498" fmla="*/ 6076918 w 22290864"/>
              <a:gd name="connsiteY1498" fmla="*/ 4075662 h 14570476"/>
              <a:gd name="connsiteX1499" fmla="*/ 6045952 w 22290864"/>
              <a:gd name="connsiteY1499" fmla="*/ 4263091 h 14570476"/>
              <a:gd name="connsiteX1500" fmla="*/ 5982345 w 22290864"/>
              <a:gd name="connsiteY1500" fmla="*/ 4501998 h 14570476"/>
              <a:gd name="connsiteX1501" fmla="*/ 5905045 w 22290864"/>
              <a:gd name="connsiteY1501" fmla="*/ 4568746 h 14570476"/>
              <a:gd name="connsiteX1502" fmla="*/ 5841995 w 22290864"/>
              <a:gd name="connsiteY1502" fmla="*/ 4621631 h 14570476"/>
              <a:gd name="connsiteX1503" fmla="*/ 5822734 w 22290864"/>
              <a:gd name="connsiteY1503" fmla="*/ 4709081 h 14570476"/>
              <a:gd name="connsiteX1504" fmla="*/ 5881699 w 22290864"/>
              <a:gd name="connsiteY1504" fmla="*/ 4795941 h 14570476"/>
              <a:gd name="connsiteX1505" fmla="*/ 6074301 w 22290864"/>
              <a:gd name="connsiteY1505" fmla="*/ 4854879 h 14570476"/>
              <a:gd name="connsiteX1506" fmla="*/ 6108753 w 22290864"/>
              <a:gd name="connsiteY1506" fmla="*/ 4850175 h 14570476"/>
              <a:gd name="connsiteX1507" fmla="*/ 8247043 w 22290864"/>
              <a:gd name="connsiteY1507" fmla="*/ 4553064 h 14570476"/>
              <a:gd name="connsiteX1508" fmla="*/ 8253341 w 22290864"/>
              <a:gd name="connsiteY1508" fmla="*/ 4549117 h 14570476"/>
              <a:gd name="connsiteX1509" fmla="*/ 8267128 w 22290864"/>
              <a:gd name="connsiteY1509" fmla="*/ 4530691 h 14570476"/>
              <a:gd name="connsiteX1510" fmla="*/ 8263327 w 22290864"/>
              <a:gd name="connsiteY1510" fmla="*/ 4511559 h 14570476"/>
              <a:gd name="connsiteX1511" fmla="*/ 8250169 w 22290864"/>
              <a:gd name="connsiteY1511" fmla="*/ 4499916 h 14570476"/>
              <a:gd name="connsiteX1512" fmla="*/ 8236392 w 22290864"/>
              <a:gd name="connsiteY1512" fmla="*/ 4488336 h 14570476"/>
              <a:gd name="connsiteX1513" fmla="*/ 8226997 w 22290864"/>
              <a:gd name="connsiteY1513" fmla="*/ 4467633 h 14570476"/>
              <a:gd name="connsiteX1514" fmla="*/ 8220220 w 22290864"/>
              <a:gd name="connsiteY1514" fmla="*/ 4424331 h 14570476"/>
              <a:gd name="connsiteX1515" fmla="*/ 8216827 w 22290864"/>
              <a:gd name="connsiteY1515" fmla="*/ 4401053 h 14570476"/>
              <a:gd name="connsiteX1516" fmla="*/ 8216112 w 22290864"/>
              <a:gd name="connsiteY1516" fmla="*/ 4392978 h 14570476"/>
              <a:gd name="connsiteX1517" fmla="*/ 8220704 w 22290864"/>
              <a:gd name="connsiteY1517" fmla="*/ 4391406 h 14570476"/>
              <a:gd name="connsiteX1518" fmla="*/ 8279493 w 22290864"/>
              <a:gd name="connsiteY1518" fmla="*/ 4365262 h 14570476"/>
              <a:gd name="connsiteX1519" fmla="*/ 8284626 w 22290864"/>
              <a:gd name="connsiteY1519" fmla="*/ 4362152 h 14570476"/>
              <a:gd name="connsiteX1520" fmla="*/ 8285310 w 22290864"/>
              <a:gd name="connsiteY1520" fmla="*/ 4365052 h 14570476"/>
              <a:gd name="connsiteX1521" fmla="*/ 8285031 w 22290864"/>
              <a:gd name="connsiteY1521" fmla="*/ 4381081 h 14570476"/>
              <a:gd name="connsiteX1522" fmla="*/ 8283800 w 22290864"/>
              <a:gd name="connsiteY1522" fmla="*/ 4390724 h 14570476"/>
              <a:gd name="connsiteX1523" fmla="*/ 8294170 w 22290864"/>
              <a:gd name="connsiteY1523" fmla="*/ 4408120 h 14570476"/>
              <a:gd name="connsiteX1524" fmla="*/ 8315757 w 22290864"/>
              <a:gd name="connsiteY1524" fmla="*/ 4407959 h 14570476"/>
              <a:gd name="connsiteX1525" fmla="*/ 8344805 w 22290864"/>
              <a:gd name="connsiteY1525" fmla="*/ 4372913 h 14570476"/>
              <a:gd name="connsiteX1526" fmla="*/ 8341706 w 22290864"/>
              <a:gd name="connsiteY1526" fmla="*/ 4365532 h 14570476"/>
              <a:gd name="connsiteX1527" fmla="*/ 8323500 w 22290864"/>
              <a:gd name="connsiteY1527" fmla="*/ 4355464 h 14570476"/>
              <a:gd name="connsiteX1528" fmla="*/ 8314214 w 22290864"/>
              <a:gd name="connsiteY1528" fmla="*/ 4353024 h 14570476"/>
              <a:gd name="connsiteX1529" fmla="*/ 8305886 w 22290864"/>
              <a:gd name="connsiteY1529" fmla="*/ 4348308 h 14570476"/>
              <a:gd name="connsiteX1530" fmla="*/ 8311753 w 22290864"/>
              <a:gd name="connsiteY1530" fmla="*/ 4342666 h 14570476"/>
              <a:gd name="connsiteX1531" fmla="*/ 8351985 w 22290864"/>
              <a:gd name="connsiteY1531" fmla="*/ 4302311 h 14570476"/>
              <a:gd name="connsiteX1532" fmla="*/ 8356238 w 22290864"/>
              <a:gd name="connsiteY1532" fmla="*/ 4296994 h 14570476"/>
              <a:gd name="connsiteX1533" fmla="*/ 8358846 w 22290864"/>
              <a:gd name="connsiteY1533" fmla="*/ 4298595 h 14570476"/>
              <a:gd name="connsiteX1534" fmla="*/ 8375411 w 22290864"/>
              <a:gd name="connsiteY1534" fmla="*/ 4308344 h 14570476"/>
              <a:gd name="connsiteX1535" fmla="*/ 8430865 w 22290864"/>
              <a:gd name="connsiteY1535" fmla="*/ 4343484 h 14570476"/>
              <a:gd name="connsiteX1536" fmla="*/ 8442994 w 22290864"/>
              <a:gd name="connsiteY1536" fmla="*/ 4369369 h 14570476"/>
              <a:gd name="connsiteX1537" fmla="*/ 8446025 w 22290864"/>
              <a:gd name="connsiteY1537" fmla="*/ 4381024 h 14570476"/>
              <a:gd name="connsiteX1538" fmla="*/ 8475677 w 22290864"/>
              <a:gd name="connsiteY1538" fmla="*/ 4396505 h 14570476"/>
              <a:gd name="connsiteX1539" fmla="*/ 8511456 w 22290864"/>
              <a:gd name="connsiteY1539" fmla="*/ 4361397 h 14570476"/>
              <a:gd name="connsiteX1540" fmla="*/ 8507633 w 22290864"/>
              <a:gd name="connsiteY1540" fmla="*/ 4322773 h 14570476"/>
              <a:gd name="connsiteX1541" fmla="*/ 8496091 w 22290864"/>
              <a:gd name="connsiteY1541" fmla="*/ 4316916 h 14570476"/>
              <a:gd name="connsiteX1542" fmla="*/ 8479434 w 22290864"/>
              <a:gd name="connsiteY1542" fmla="*/ 4317364 h 14570476"/>
              <a:gd name="connsiteX1543" fmla="*/ 8449333 w 22290864"/>
              <a:gd name="connsiteY1543" fmla="*/ 4316906 h 14570476"/>
              <a:gd name="connsiteX1544" fmla="*/ 8406771 w 22290864"/>
              <a:gd name="connsiteY1544" fmla="*/ 4288189 h 14570476"/>
              <a:gd name="connsiteX1545" fmla="*/ 8377041 w 22290864"/>
              <a:gd name="connsiteY1545" fmla="*/ 4265427 h 14570476"/>
              <a:gd name="connsiteX1546" fmla="*/ 8379089 w 22290864"/>
              <a:gd name="connsiteY1546" fmla="*/ 4261294 h 14570476"/>
              <a:gd name="connsiteX1547" fmla="*/ 8401973 w 22290864"/>
              <a:gd name="connsiteY1547" fmla="*/ 4203466 h 14570476"/>
              <a:gd name="connsiteX1548" fmla="*/ 8403257 w 22290864"/>
              <a:gd name="connsiteY1548" fmla="*/ 4198881 h 14570476"/>
              <a:gd name="connsiteX1549" fmla="*/ 8405677 w 22290864"/>
              <a:gd name="connsiteY1549" fmla="*/ 4200201 h 14570476"/>
              <a:gd name="connsiteX1550" fmla="*/ 8417634 w 22290864"/>
              <a:gd name="connsiteY1550" fmla="*/ 4212858 h 14570476"/>
              <a:gd name="connsiteX1551" fmla="*/ 8433901 w 22290864"/>
              <a:gd name="connsiteY1551" fmla="*/ 4225712 h 14570476"/>
              <a:gd name="connsiteX1552" fmla="*/ 8446858 w 22290864"/>
              <a:gd name="connsiteY1552" fmla="*/ 4223330 h 14570476"/>
              <a:gd name="connsiteX1553" fmla="*/ 8455934 w 22290864"/>
              <a:gd name="connsiteY1553" fmla="*/ 4213993 h 14570476"/>
              <a:gd name="connsiteX1554" fmla="*/ 8456884 w 22290864"/>
              <a:gd name="connsiteY1554" fmla="*/ 4166900 h 14570476"/>
              <a:gd name="connsiteX1555" fmla="*/ 8446608 w 22290864"/>
              <a:gd name="connsiteY1555" fmla="*/ 4161411 h 14570476"/>
              <a:gd name="connsiteX1556" fmla="*/ 8436110 w 22290864"/>
              <a:gd name="connsiteY1556" fmla="*/ 4161928 h 14570476"/>
              <a:gd name="connsiteX1557" fmla="*/ 8427452 w 22290864"/>
              <a:gd name="connsiteY1557" fmla="*/ 4166755 h 14570476"/>
              <a:gd name="connsiteX1558" fmla="*/ 8417755 w 22290864"/>
              <a:gd name="connsiteY1558" fmla="*/ 4172080 h 14570476"/>
              <a:gd name="connsiteX1559" fmla="*/ 8408602 w 22290864"/>
              <a:gd name="connsiteY1559" fmla="*/ 4174287 h 14570476"/>
              <a:gd name="connsiteX1560" fmla="*/ 8408831 w 22290864"/>
              <a:gd name="connsiteY1560" fmla="*/ 4169498 h 14570476"/>
              <a:gd name="connsiteX1561" fmla="*/ 8409652 w 22290864"/>
              <a:gd name="connsiteY1561" fmla="*/ 4102525 h 14570476"/>
              <a:gd name="connsiteX1562" fmla="*/ 8409339 w 22290864"/>
              <a:gd name="connsiteY1562" fmla="*/ 4099121 h 14570476"/>
              <a:gd name="connsiteX1563" fmla="*/ 8426392 w 22290864"/>
              <a:gd name="connsiteY1563" fmla="*/ 4094584 h 14570476"/>
              <a:gd name="connsiteX1564" fmla="*/ 8483999 w 22290864"/>
              <a:gd name="connsiteY1564" fmla="*/ 4080189 h 14570476"/>
              <a:gd name="connsiteX1565" fmla="*/ 8507020 w 22290864"/>
              <a:gd name="connsiteY1565" fmla="*/ 4081097 h 14570476"/>
              <a:gd name="connsiteX1566" fmla="*/ 8523662 w 22290864"/>
              <a:gd name="connsiteY1566" fmla="*/ 4090132 h 14570476"/>
              <a:gd name="connsiteX1567" fmla="*/ 8551334 w 22290864"/>
              <a:gd name="connsiteY1567" fmla="*/ 4095439 h 14570476"/>
              <a:gd name="connsiteX1568" fmla="*/ 8569074 w 22290864"/>
              <a:gd name="connsiteY1568" fmla="*/ 4068385 h 14570476"/>
              <a:gd name="connsiteX1569" fmla="*/ 8563594 w 22290864"/>
              <a:gd name="connsiteY1569" fmla="*/ 4032662 h 14570476"/>
              <a:gd name="connsiteX1570" fmla="*/ 8553284 w 22290864"/>
              <a:gd name="connsiteY1570" fmla="*/ 4017467 h 14570476"/>
              <a:gd name="connsiteX1571" fmla="*/ 8528054 w 22290864"/>
              <a:gd name="connsiteY1571" fmla="*/ 4011327 h 14570476"/>
              <a:gd name="connsiteX1572" fmla="*/ 8509944 w 22290864"/>
              <a:gd name="connsiteY1572" fmla="*/ 4027272 h 14570476"/>
              <a:gd name="connsiteX1573" fmla="*/ 8496105 w 22290864"/>
              <a:gd name="connsiteY1573" fmla="*/ 4042830 h 14570476"/>
              <a:gd name="connsiteX1574" fmla="*/ 8469891 w 22290864"/>
              <a:gd name="connsiteY1574" fmla="*/ 4052278 h 14570476"/>
              <a:gd name="connsiteX1575" fmla="*/ 8402179 w 22290864"/>
              <a:gd name="connsiteY1575" fmla="*/ 4062342 h 14570476"/>
              <a:gd name="connsiteX1576" fmla="*/ 8400199 w 22290864"/>
              <a:gd name="connsiteY1576" fmla="*/ 4056242 h 14570476"/>
              <a:gd name="connsiteX1577" fmla="*/ 8373758 w 22290864"/>
              <a:gd name="connsiteY1577" fmla="*/ 3995809 h 14570476"/>
              <a:gd name="connsiteX1578" fmla="*/ 8375467 w 22290864"/>
              <a:gd name="connsiteY1578" fmla="*/ 3989968 h 14570476"/>
              <a:gd name="connsiteX1579" fmla="*/ 8390715 w 22290864"/>
              <a:gd name="connsiteY1579" fmla="*/ 3990828 h 14570476"/>
              <a:gd name="connsiteX1580" fmla="*/ 8400953 w 22290864"/>
              <a:gd name="connsiteY1580" fmla="*/ 3991963 h 14570476"/>
              <a:gd name="connsiteX1581" fmla="*/ 8418070 w 22290864"/>
              <a:gd name="connsiteY1581" fmla="*/ 3976281 h 14570476"/>
              <a:gd name="connsiteX1582" fmla="*/ 8394214 w 22290864"/>
              <a:gd name="connsiteY1582" fmla="*/ 3933253 h 14570476"/>
              <a:gd name="connsiteX1583" fmla="*/ 8381168 w 22290864"/>
              <a:gd name="connsiteY1583" fmla="*/ 3930601 h 14570476"/>
              <a:gd name="connsiteX1584" fmla="*/ 8371047 w 22290864"/>
              <a:gd name="connsiteY1584" fmla="*/ 3935449 h 14570476"/>
              <a:gd name="connsiteX1585" fmla="*/ 8363413 w 22290864"/>
              <a:gd name="connsiteY1585" fmla="*/ 3953183 h 14570476"/>
              <a:gd name="connsiteX1586" fmla="*/ 8361112 w 22290864"/>
              <a:gd name="connsiteY1586" fmla="*/ 3961918 h 14570476"/>
              <a:gd name="connsiteX1587" fmla="*/ 8356755 w 22290864"/>
              <a:gd name="connsiteY1587" fmla="*/ 3969495 h 14570476"/>
              <a:gd name="connsiteX1588" fmla="*/ 8350474 w 22290864"/>
              <a:gd name="connsiteY1588" fmla="*/ 3962530 h 14570476"/>
              <a:gd name="connsiteX1589" fmla="*/ 8325673 w 22290864"/>
              <a:gd name="connsiteY1589" fmla="*/ 3935981 h 14570476"/>
              <a:gd name="connsiteX1590" fmla="*/ 8308918 w 22290864"/>
              <a:gd name="connsiteY1590" fmla="*/ 3921573 h 14570476"/>
              <a:gd name="connsiteX1591" fmla="*/ 8307483 w 22290864"/>
              <a:gd name="connsiteY1591" fmla="*/ 3920504 h 14570476"/>
              <a:gd name="connsiteX1592" fmla="*/ 8310809 w 22290864"/>
              <a:gd name="connsiteY1592" fmla="*/ 3914795 h 14570476"/>
              <a:gd name="connsiteX1593" fmla="*/ 8335148 w 22290864"/>
              <a:gd name="connsiteY1593" fmla="*/ 3873455 h 14570476"/>
              <a:gd name="connsiteX1594" fmla="*/ 8354175 w 22290864"/>
              <a:gd name="connsiteY1594" fmla="*/ 3846194 h 14570476"/>
              <a:gd name="connsiteX1595" fmla="*/ 8357238 w 22290864"/>
              <a:gd name="connsiteY1595" fmla="*/ 3843566 h 14570476"/>
              <a:gd name="connsiteX1596" fmla="*/ 8369156 w 22290864"/>
              <a:gd name="connsiteY1596" fmla="*/ 3837607 h 14570476"/>
              <a:gd name="connsiteX1597" fmla="*/ 8379922 w 22290864"/>
              <a:gd name="connsiteY1597" fmla="*/ 3834922 h 14570476"/>
              <a:gd name="connsiteX1598" fmla="*/ 8390314 w 22290864"/>
              <a:gd name="connsiteY1598" fmla="*/ 3832287 h 14570476"/>
              <a:gd name="connsiteX1599" fmla="*/ 8406170 w 22290864"/>
              <a:gd name="connsiteY1599" fmla="*/ 3813380 h 14570476"/>
              <a:gd name="connsiteX1600" fmla="*/ 8400604 w 22290864"/>
              <a:gd name="connsiteY1600" fmla="*/ 3790653 h 14570476"/>
              <a:gd name="connsiteX1601" fmla="*/ 8357825 w 22290864"/>
              <a:gd name="connsiteY1601" fmla="*/ 3762897 h 14570476"/>
              <a:gd name="connsiteX1602" fmla="*/ 8335423 w 22290864"/>
              <a:gd name="connsiteY1602" fmla="*/ 3767581 h 14570476"/>
              <a:gd name="connsiteX1603" fmla="*/ 8326025 w 22290864"/>
              <a:gd name="connsiteY1603" fmla="*/ 3783909 h 14570476"/>
              <a:gd name="connsiteX1604" fmla="*/ 8327321 w 22290864"/>
              <a:gd name="connsiteY1604" fmla="*/ 3801065 h 14570476"/>
              <a:gd name="connsiteX1605" fmla="*/ 8328023 w 22290864"/>
              <a:gd name="connsiteY1605" fmla="*/ 3822849 h 14570476"/>
              <a:gd name="connsiteX1606" fmla="*/ 8309102 w 22290864"/>
              <a:gd name="connsiteY1606" fmla="*/ 3855998 h 14570476"/>
              <a:gd name="connsiteX1607" fmla="*/ 8276696 w 22290864"/>
              <a:gd name="connsiteY1607" fmla="*/ 3899270 h 14570476"/>
              <a:gd name="connsiteX1608" fmla="*/ 8273387 w 22290864"/>
              <a:gd name="connsiteY1608" fmla="*/ 3897837 h 14570476"/>
              <a:gd name="connsiteX1609" fmla="*/ 8216761 w 22290864"/>
              <a:gd name="connsiteY1609" fmla="*/ 3874388 h 14570476"/>
              <a:gd name="connsiteX1610" fmla="*/ 8208412 w 22290864"/>
              <a:gd name="connsiteY1610" fmla="*/ 3871978 h 14570476"/>
              <a:gd name="connsiteX1611" fmla="*/ 8206887 w 22290864"/>
              <a:gd name="connsiteY1611" fmla="*/ 3871530 h 14570476"/>
              <a:gd name="connsiteX1612" fmla="*/ 8208035 w 22290864"/>
              <a:gd name="connsiteY1612" fmla="*/ 3869685 h 14570476"/>
              <a:gd name="connsiteX1613" fmla="*/ 8219714 w 22290864"/>
              <a:gd name="connsiteY1613" fmla="*/ 3858999 h 14570476"/>
              <a:gd name="connsiteX1614" fmla="*/ 8231067 w 22290864"/>
              <a:gd name="connsiteY1614" fmla="*/ 3848736 h 14570476"/>
              <a:gd name="connsiteX1615" fmla="*/ 8231811 w 22290864"/>
              <a:gd name="connsiteY1615" fmla="*/ 3832036 h 14570476"/>
              <a:gd name="connsiteX1616" fmla="*/ 8187685 w 22290864"/>
              <a:gd name="connsiteY1616" fmla="*/ 3813748 h 14570476"/>
              <a:gd name="connsiteX1617" fmla="*/ 8175757 w 22290864"/>
              <a:gd name="connsiteY1617" fmla="*/ 3818032 h 14570476"/>
              <a:gd name="connsiteX1618" fmla="*/ 8167872 w 22290864"/>
              <a:gd name="connsiteY1618" fmla="*/ 3832829 h 14570476"/>
              <a:gd name="connsiteX1619" fmla="*/ 8173738 w 22290864"/>
              <a:gd name="connsiteY1619" fmla="*/ 3848682 h 14570476"/>
              <a:gd name="connsiteX1620" fmla="*/ 8179193 w 22290864"/>
              <a:gd name="connsiteY1620" fmla="*/ 3858497 h 14570476"/>
              <a:gd name="connsiteX1621" fmla="*/ 8181312 w 22290864"/>
              <a:gd name="connsiteY1621" fmla="*/ 3866387 h 14570476"/>
              <a:gd name="connsiteX1622" fmla="*/ 8175232 w 22290864"/>
              <a:gd name="connsiteY1622" fmla="*/ 3865755 h 14570476"/>
              <a:gd name="connsiteX1623" fmla="*/ 8114562 w 22290864"/>
              <a:gd name="connsiteY1623" fmla="*/ 3864902 h 14570476"/>
              <a:gd name="connsiteX1624" fmla="*/ 8107525 w 22290864"/>
              <a:gd name="connsiteY1624" fmla="*/ 3864813 h 14570476"/>
              <a:gd name="connsiteX1625" fmla="*/ 8103847 w 22290864"/>
              <a:gd name="connsiteY1625" fmla="*/ 3850692 h 14570476"/>
              <a:gd name="connsiteX1626" fmla="*/ 8088730 w 22290864"/>
              <a:gd name="connsiteY1626" fmla="*/ 3786891 h 14570476"/>
              <a:gd name="connsiteX1627" fmla="*/ 8092612 w 22290864"/>
              <a:gd name="connsiteY1627" fmla="*/ 3766240 h 14570476"/>
              <a:gd name="connsiteX1628" fmla="*/ 8098442 w 22290864"/>
              <a:gd name="connsiteY1628" fmla="*/ 3756395 h 14570476"/>
              <a:gd name="connsiteX1629" fmla="*/ 8106318 w 22290864"/>
              <a:gd name="connsiteY1629" fmla="*/ 3740228 h 14570476"/>
              <a:gd name="connsiteX1630" fmla="*/ 8102263 w 22290864"/>
              <a:gd name="connsiteY1630" fmla="*/ 3721625 h 14570476"/>
              <a:gd name="connsiteX1631" fmla="*/ 8087848 w 22290864"/>
              <a:gd name="connsiteY1631" fmla="*/ 3711137 h 14570476"/>
              <a:gd name="connsiteX1632" fmla="*/ 8052632 w 22290864"/>
              <a:gd name="connsiteY1632" fmla="*/ 3710873 h 14570476"/>
              <a:gd name="connsiteX1633" fmla="*/ 8035433 w 22290864"/>
              <a:gd name="connsiteY1633" fmla="*/ 3718513 h 14570476"/>
              <a:gd name="connsiteX1634" fmla="*/ 8026716 w 22290864"/>
              <a:gd name="connsiteY1634" fmla="*/ 3725213 h 14570476"/>
              <a:gd name="connsiteX1635" fmla="*/ 8020351 w 22290864"/>
              <a:gd name="connsiteY1635" fmla="*/ 3737661 h 14570476"/>
              <a:gd name="connsiteX1636" fmla="*/ 8020061 w 22290864"/>
              <a:gd name="connsiteY1636" fmla="*/ 3746056 h 14570476"/>
              <a:gd name="connsiteX1637" fmla="*/ 8025072 w 22290864"/>
              <a:gd name="connsiteY1637" fmla="*/ 3758004 h 14570476"/>
              <a:gd name="connsiteX1638" fmla="*/ 8039355 w 22290864"/>
              <a:gd name="connsiteY1638" fmla="*/ 3769956 h 14570476"/>
              <a:gd name="connsiteX1639" fmla="*/ 8058780 w 22290864"/>
              <a:gd name="connsiteY1639" fmla="*/ 3794277 h 14570476"/>
              <a:gd name="connsiteX1640" fmla="*/ 8067466 w 22290864"/>
              <a:gd name="connsiteY1640" fmla="*/ 3845459 h 14570476"/>
              <a:gd name="connsiteX1641" fmla="*/ 8070530 w 22290864"/>
              <a:gd name="connsiteY1641" fmla="*/ 3866667 h 14570476"/>
              <a:gd name="connsiteX1642" fmla="*/ 8071444 w 22290864"/>
              <a:gd name="connsiteY1642" fmla="*/ 3872773 h 14570476"/>
              <a:gd name="connsiteX1643" fmla="*/ 8067657 w 22290864"/>
              <a:gd name="connsiteY1643" fmla="*/ 3873802 h 14570476"/>
              <a:gd name="connsiteX1644" fmla="*/ 8007050 w 22290864"/>
              <a:gd name="connsiteY1644" fmla="*/ 3899443 h 14570476"/>
              <a:gd name="connsiteX1645" fmla="*/ 8000761 w 22290864"/>
              <a:gd name="connsiteY1645" fmla="*/ 3903026 h 14570476"/>
              <a:gd name="connsiteX1646" fmla="*/ 8000278 w 22290864"/>
              <a:gd name="connsiteY1646" fmla="*/ 3900500 h 14570476"/>
              <a:gd name="connsiteX1647" fmla="*/ 8000808 w 22290864"/>
              <a:gd name="connsiteY1647" fmla="*/ 3885219 h 14570476"/>
              <a:gd name="connsiteX1648" fmla="*/ 7998897 w 22290864"/>
              <a:gd name="connsiteY1648" fmla="*/ 3864964 h 14570476"/>
              <a:gd name="connsiteX1649" fmla="*/ 7985549 w 22290864"/>
              <a:gd name="connsiteY1649" fmla="*/ 3856659 h 14570476"/>
              <a:gd name="connsiteX1650" fmla="*/ 7958563 w 22290864"/>
              <a:gd name="connsiteY1650" fmla="*/ 3864438 h 14570476"/>
              <a:gd name="connsiteX1651" fmla="*/ 7941366 w 22290864"/>
              <a:gd name="connsiteY1651" fmla="*/ 3886185 h 14570476"/>
              <a:gd name="connsiteX1652" fmla="*/ 7944928 w 22290864"/>
              <a:gd name="connsiteY1652" fmla="*/ 3902473 h 14570476"/>
              <a:gd name="connsiteX1653" fmla="*/ 7963172 w 22290864"/>
              <a:gd name="connsiteY1653" fmla="*/ 3911241 h 14570476"/>
              <a:gd name="connsiteX1654" fmla="*/ 7972730 w 22290864"/>
              <a:gd name="connsiteY1654" fmla="*/ 3914007 h 14570476"/>
              <a:gd name="connsiteX1655" fmla="*/ 7978921 w 22290864"/>
              <a:gd name="connsiteY1655" fmla="*/ 3917670 h 14570476"/>
              <a:gd name="connsiteX1656" fmla="*/ 7973912 w 22290864"/>
              <a:gd name="connsiteY1656" fmla="*/ 3921868 h 14570476"/>
              <a:gd name="connsiteX1657" fmla="*/ 7930152 w 22290864"/>
              <a:gd name="connsiteY1657" fmla="*/ 3965522 h 14570476"/>
              <a:gd name="connsiteX1658" fmla="*/ 7927002 w 22290864"/>
              <a:gd name="connsiteY1658" fmla="*/ 3969228 h 14570476"/>
              <a:gd name="connsiteX1659" fmla="*/ 7887529 w 22290864"/>
              <a:gd name="connsiteY1659" fmla="*/ 3946065 h 14570476"/>
              <a:gd name="connsiteX1660" fmla="*/ 7852065 w 22290864"/>
              <a:gd name="connsiteY1660" fmla="*/ 3919789 h 14570476"/>
              <a:gd name="connsiteX1661" fmla="*/ 7844160 w 22290864"/>
              <a:gd name="connsiteY1661" fmla="*/ 3897672 h 14570476"/>
              <a:gd name="connsiteX1662" fmla="*/ 7838626 w 22290864"/>
              <a:gd name="connsiteY1662" fmla="*/ 3882309 h 14570476"/>
              <a:gd name="connsiteX1663" fmla="*/ 7833631 w 22290864"/>
              <a:gd name="connsiteY1663" fmla="*/ 3877023 h 14570476"/>
              <a:gd name="connsiteX1664" fmla="*/ 7793394 w 22290864"/>
              <a:gd name="connsiteY1664" fmla="*/ 3883052 h 14570476"/>
              <a:gd name="connsiteX1665" fmla="*/ 7772402 w 22290864"/>
              <a:gd name="connsiteY1665" fmla="*/ 3920298 h 14570476"/>
              <a:gd name="connsiteX1666" fmla="*/ 7772422 w 22290864"/>
              <a:gd name="connsiteY1666" fmla="*/ 3933528 h 14570476"/>
              <a:gd name="connsiteX1667" fmla="*/ 7801112 w 22290864"/>
              <a:gd name="connsiteY1667" fmla="*/ 3952562 h 14570476"/>
              <a:gd name="connsiteX1668" fmla="*/ 7811708 w 22290864"/>
              <a:gd name="connsiteY1668" fmla="*/ 3950908 h 14570476"/>
              <a:gd name="connsiteX1669" fmla="*/ 7830013 w 22290864"/>
              <a:gd name="connsiteY1669" fmla="*/ 3949959 h 14570476"/>
              <a:gd name="connsiteX1670" fmla="*/ 7872679 w 22290864"/>
              <a:gd name="connsiteY1670" fmla="*/ 3974683 h 14570476"/>
              <a:gd name="connsiteX1671" fmla="*/ 7882909 w 22290864"/>
              <a:gd name="connsiteY1671" fmla="*/ 3982292 h 14570476"/>
              <a:gd name="connsiteX1672" fmla="*/ 7898125 w 22290864"/>
              <a:gd name="connsiteY1672" fmla="*/ 3993665 h 14570476"/>
              <a:gd name="connsiteX1673" fmla="*/ 7906721 w 22290864"/>
              <a:gd name="connsiteY1673" fmla="*/ 4000137 h 14570476"/>
              <a:gd name="connsiteX1674" fmla="*/ 7904810 w 22290864"/>
              <a:gd name="connsiteY1674" fmla="*/ 4003566 h 14570476"/>
              <a:gd name="connsiteX1675" fmla="*/ 7881561 w 22290864"/>
              <a:gd name="connsiteY1675" fmla="*/ 4061080 h 14570476"/>
              <a:gd name="connsiteX1676" fmla="*/ 7879088 w 22290864"/>
              <a:gd name="connsiteY1676" fmla="*/ 4066621 h 14570476"/>
              <a:gd name="connsiteX1677" fmla="*/ 7868189 w 22290864"/>
              <a:gd name="connsiteY1677" fmla="*/ 4054625 h 14570476"/>
              <a:gd name="connsiteX1678" fmla="*/ 7861382 w 22290864"/>
              <a:gd name="connsiteY1678" fmla="*/ 4045977 h 14570476"/>
              <a:gd name="connsiteX1679" fmla="*/ 7852403 w 22290864"/>
              <a:gd name="connsiteY1679" fmla="*/ 4041955 h 14570476"/>
              <a:gd name="connsiteX1680" fmla="*/ 7829487 w 22290864"/>
              <a:gd name="connsiteY1680" fmla="*/ 4054932 h 14570476"/>
              <a:gd name="connsiteX1681" fmla="*/ 7829091 w 22290864"/>
              <a:gd name="connsiteY1681" fmla="*/ 4100734 h 14570476"/>
              <a:gd name="connsiteX1682" fmla="*/ 7849621 w 22290864"/>
              <a:gd name="connsiteY1682" fmla="*/ 4105871 h 14570476"/>
              <a:gd name="connsiteX1683" fmla="*/ 7859131 w 22290864"/>
              <a:gd name="connsiteY1683" fmla="*/ 4100723 h 14570476"/>
              <a:gd name="connsiteX1684" fmla="*/ 7872778 w 22290864"/>
              <a:gd name="connsiteY1684" fmla="*/ 4094158 h 14570476"/>
              <a:gd name="connsiteX1685" fmla="*/ 7874263 w 22290864"/>
              <a:gd name="connsiteY1685" fmla="*/ 4093868 h 14570476"/>
              <a:gd name="connsiteX1686" fmla="*/ 7873458 w 22290864"/>
              <a:gd name="connsiteY1686" fmla="*/ 4102256 h 14570476"/>
              <a:gd name="connsiteX1687" fmla="*/ 7873252 w 22290864"/>
              <a:gd name="connsiteY1687" fmla="*/ 4164178 h 14570476"/>
              <a:gd name="connsiteX1688" fmla="*/ 7873768 w 22290864"/>
              <a:gd name="connsiteY1688" fmla="*/ 4170298 h 14570476"/>
              <a:gd name="connsiteX1689" fmla="*/ 7815579 w 22290864"/>
              <a:gd name="connsiteY1689" fmla="*/ 4185341 h 14570476"/>
              <a:gd name="connsiteX1690" fmla="*/ 7781866 w 22290864"/>
              <a:gd name="connsiteY1690" fmla="*/ 4187679 h 14570476"/>
              <a:gd name="connsiteX1691" fmla="*/ 7765308 w 22290864"/>
              <a:gd name="connsiteY1691" fmla="*/ 4179147 h 14570476"/>
              <a:gd name="connsiteX1692" fmla="*/ 7755909 w 22290864"/>
              <a:gd name="connsiteY1692" fmla="*/ 4173523 h 14570476"/>
              <a:gd name="connsiteX1693" fmla="*/ 7742865 w 22290864"/>
              <a:gd name="connsiteY1693" fmla="*/ 4171176 h 14570476"/>
              <a:gd name="connsiteX1694" fmla="*/ 7726547 w 22290864"/>
              <a:gd name="connsiteY1694" fmla="*/ 4179290 h 14570476"/>
              <a:gd name="connsiteX1695" fmla="*/ 7722138 w 22290864"/>
              <a:gd name="connsiteY1695" fmla="*/ 4231367 h 14570476"/>
              <a:gd name="connsiteX1696" fmla="*/ 7727693 w 22290864"/>
              <a:gd name="connsiteY1696" fmla="*/ 4242235 h 14570476"/>
              <a:gd name="connsiteX1697" fmla="*/ 7739474 w 22290864"/>
              <a:gd name="connsiteY1697" fmla="*/ 4254857 h 14570476"/>
              <a:gd name="connsiteX1698" fmla="*/ 7760663 w 22290864"/>
              <a:gd name="connsiteY1698" fmla="*/ 4256596 h 14570476"/>
              <a:gd name="connsiteX1699" fmla="*/ 7771482 w 22290864"/>
              <a:gd name="connsiteY1699" fmla="*/ 4249087 h 14570476"/>
              <a:gd name="connsiteX1700" fmla="*/ 7777673 w 22290864"/>
              <a:gd name="connsiteY1700" fmla="*/ 4240832 h 14570476"/>
              <a:gd name="connsiteX1701" fmla="*/ 7800030 w 22290864"/>
              <a:gd name="connsiteY1701" fmla="*/ 4220390 h 14570476"/>
              <a:gd name="connsiteX1702" fmla="*/ 7853811 w 22290864"/>
              <a:gd name="connsiteY1702" fmla="*/ 4210513 h 14570476"/>
              <a:gd name="connsiteX1703" fmla="*/ 7875217 w 22290864"/>
              <a:gd name="connsiteY1703" fmla="*/ 4207368 h 14570476"/>
              <a:gd name="connsiteX1704" fmla="*/ 7881510 w 22290864"/>
              <a:gd name="connsiteY1704" fmla="*/ 4206430 h 14570476"/>
              <a:gd name="connsiteX1705" fmla="*/ 7882168 w 22290864"/>
              <a:gd name="connsiteY1705" fmla="*/ 4208838 h 14570476"/>
              <a:gd name="connsiteX1706" fmla="*/ 7907573 w 22290864"/>
              <a:gd name="connsiteY1706" fmla="*/ 4268340 h 14570476"/>
              <a:gd name="connsiteX1707" fmla="*/ 7910477 w 22290864"/>
              <a:gd name="connsiteY1707" fmla="*/ 4274376 h 14570476"/>
              <a:gd name="connsiteX1708" fmla="*/ 7894975 w 22290864"/>
              <a:gd name="connsiteY1708" fmla="*/ 4273893 h 14570476"/>
              <a:gd name="connsiteX1709" fmla="*/ 7874766 w 22290864"/>
              <a:gd name="connsiteY1709" fmla="*/ 4275567 h 14570476"/>
              <a:gd name="connsiteX1710" fmla="*/ 7866334 w 22290864"/>
              <a:gd name="connsiteY1710" fmla="*/ 4288799 h 14570476"/>
              <a:gd name="connsiteX1711" fmla="*/ 7867262 w 22290864"/>
              <a:gd name="connsiteY1711" fmla="*/ 4301262 h 14570476"/>
              <a:gd name="connsiteX1712" fmla="*/ 7900634 w 22290864"/>
              <a:gd name="connsiteY1712" fmla="*/ 4334095 h 14570476"/>
              <a:gd name="connsiteX1713" fmla="*/ 7911045 w 22290864"/>
              <a:gd name="connsiteY1713" fmla="*/ 4330733 h 14570476"/>
              <a:gd name="connsiteX1714" fmla="*/ 7920496 w 22290864"/>
              <a:gd name="connsiteY1714" fmla="*/ 4313503 h 14570476"/>
              <a:gd name="connsiteX1715" fmla="*/ 7924942 w 22290864"/>
              <a:gd name="connsiteY1715" fmla="*/ 4299194 h 14570476"/>
              <a:gd name="connsiteX1716" fmla="*/ 7926286 w 22290864"/>
              <a:gd name="connsiteY1716" fmla="*/ 4296810 h 14570476"/>
              <a:gd name="connsiteX1717" fmla="*/ 7927713 w 22290864"/>
              <a:gd name="connsiteY1717" fmla="*/ 4298546 h 14570476"/>
              <a:gd name="connsiteX1718" fmla="*/ 7933691 w 22290864"/>
              <a:gd name="connsiteY1718" fmla="*/ 4305817 h 14570476"/>
              <a:gd name="connsiteX1719" fmla="*/ 7974069 w 22290864"/>
              <a:gd name="connsiteY1719" fmla="*/ 4345330 h 14570476"/>
              <a:gd name="connsiteX1720" fmla="*/ 7979245 w 22290864"/>
              <a:gd name="connsiteY1720" fmla="*/ 4349526 h 14570476"/>
              <a:gd name="connsiteX1721" fmla="*/ 7975888 w 22290864"/>
              <a:gd name="connsiteY1721" fmla="*/ 4356019 h 14570476"/>
              <a:gd name="connsiteX1722" fmla="*/ 7930595 w 22290864"/>
              <a:gd name="connsiteY1722" fmla="*/ 4423426 h 14570476"/>
              <a:gd name="connsiteX1723" fmla="*/ 7909908 w 22290864"/>
              <a:gd name="connsiteY1723" fmla="*/ 4431179 h 14570476"/>
              <a:gd name="connsiteX1724" fmla="*/ 7886280 w 22290864"/>
              <a:gd name="connsiteY1724" fmla="*/ 4444534 h 14570476"/>
              <a:gd name="connsiteX1725" fmla="*/ 7884059 w 22290864"/>
              <a:gd name="connsiteY1725" fmla="*/ 4466662 h 14570476"/>
              <a:gd name="connsiteX1726" fmla="*/ 7896389 w 22290864"/>
              <a:gd name="connsiteY1726" fmla="*/ 4484925 h 14570476"/>
              <a:gd name="connsiteX1727" fmla="*/ 7942379 w 22290864"/>
              <a:gd name="connsiteY1727" fmla="*/ 4503484 h 14570476"/>
              <a:gd name="connsiteX1728" fmla="*/ 7952623 w 22290864"/>
              <a:gd name="connsiteY1728" fmla="*/ 4499572 h 14570476"/>
              <a:gd name="connsiteX1729" fmla="*/ 7963638 w 22290864"/>
              <a:gd name="connsiteY1729" fmla="*/ 4479758 h 14570476"/>
              <a:gd name="connsiteX1730" fmla="*/ 7961850 w 22290864"/>
              <a:gd name="connsiteY1730" fmla="*/ 4464361 h 14570476"/>
              <a:gd name="connsiteX1731" fmla="*/ 7960522 w 22290864"/>
              <a:gd name="connsiteY1731" fmla="*/ 4447685 h 14570476"/>
              <a:gd name="connsiteX1732" fmla="*/ 7969891 w 22290864"/>
              <a:gd name="connsiteY1732" fmla="*/ 4424602 h 14570476"/>
              <a:gd name="connsiteX1733" fmla="*/ 7986357 w 22290864"/>
              <a:gd name="connsiteY1733" fmla="*/ 4401923 h 14570476"/>
              <a:gd name="connsiteX1734" fmla="*/ 8005487 w 22290864"/>
              <a:gd name="connsiteY1734" fmla="*/ 4376324 h 14570476"/>
              <a:gd name="connsiteX1735" fmla="*/ 8010647 w 22290864"/>
              <a:gd name="connsiteY1735" fmla="*/ 4369937 h 14570476"/>
              <a:gd name="connsiteX1736" fmla="*/ 8015977 w 22290864"/>
              <a:gd name="connsiteY1736" fmla="*/ 4372400 h 14570476"/>
              <a:gd name="connsiteX1737" fmla="*/ 8071584 w 22290864"/>
              <a:gd name="connsiteY1737" fmla="*/ 4394040 h 14570476"/>
              <a:gd name="connsiteX1738" fmla="*/ 8076989 w 22290864"/>
              <a:gd name="connsiteY1738" fmla="*/ 4395484 h 14570476"/>
              <a:gd name="connsiteX1739" fmla="*/ 8075945 w 22290864"/>
              <a:gd name="connsiteY1739" fmla="*/ 4397106 h 14570476"/>
              <a:gd name="connsiteX1740" fmla="*/ 8063894 w 22290864"/>
              <a:gd name="connsiteY1740" fmla="*/ 4408145 h 14570476"/>
              <a:gd name="connsiteX1741" fmla="*/ 8050761 w 22290864"/>
              <a:gd name="connsiteY1741" fmla="*/ 4424296 h 14570476"/>
              <a:gd name="connsiteX1742" fmla="*/ 8063000 w 22290864"/>
              <a:gd name="connsiteY1742" fmla="*/ 4446798 h 14570476"/>
              <a:gd name="connsiteX1743" fmla="*/ 8079695 w 22290864"/>
              <a:gd name="connsiteY1743" fmla="*/ 4453046 h 14570476"/>
              <a:gd name="connsiteX1744" fmla="*/ 8107642 w 22290864"/>
              <a:gd name="connsiteY1744" fmla="*/ 4449406 h 14570476"/>
              <a:gd name="connsiteX1745" fmla="*/ 8115447 w 22290864"/>
              <a:gd name="connsiteY1745" fmla="*/ 4436905 h 14570476"/>
              <a:gd name="connsiteX1746" fmla="*/ 8110969 w 22290864"/>
              <a:gd name="connsiteY1746" fmla="*/ 4420165 h 14570476"/>
              <a:gd name="connsiteX1747" fmla="*/ 8103378 w 22290864"/>
              <a:gd name="connsiteY1747" fmla="*/ 4405528 h 14570476"/>
              <a:gd name="connsiteX1748" fmla="*/ 8106664 w 22290864"/>
              <a:gd name="connsiteY1748" fmla="*/ 4400966 h 14570476"/>
              <a:gd name="connsiteX1749" fmla="*/ 8172519 w 22290864"/>
              <a:gd name="connsiteY1749" fmla="*/ 4401427 h 14570476"/>
              <a:gd name="connsiteX1750" fmla="*/ 8179014 w 22290864"/>
              <a:gd name="connsiteY1750" fmla="*/ 4401014 h 14570476"/>
              <a:gd name="connsiteX1751" fmla="*/ 8189466 w 22290864"/>
              <a:gd name="connsiteY1751" fmla="*/ 4440256 h 14570476"/>
              <a:gd name="connsiteX1752" fmla="*/ 8198087 w 22290864"/>
              <a:gd name="connsiteY1752" fmla="*/ 4492398 h 14570476"/>
              <a:gd name="connsiteX1753" fmla="*/ 8188897 w 22290864"/>
              <a:gd name="connsiteY1753" fmla="*/ 4512202 h 14570476"/>
              <a:gd name="connsiteX1754" fmla="*/ 8181265 w 22290864"/>
              <a:gd name="connsiteY1754" fmla="*/ 4528052 h 14570476"/>
              <a:gd name="connsiteX1755" fmla="*/ 8185204 w 22290864"/>
              <a:gd name="connsiteY1755" fmla="*/ 4546785 h 14570476"/>
              <a:gd name="connsiteX1756" fmla="*/ 8204333 w 22290864"/>
              <a:gd name="connsiteY1756" fmla="*/ 4558522 h 14570476"/>
              <a:gd name="connsiteX1757" fmla="*/ 8247043 w 22290864"/>
              <a:gd name="connsiteY1757" fmla="*/ 4553064 h 14570476"/>
              <a:gd name="connsiteX1758" fmla="*/ 1654207 w 22290864"/>
              <a:gd name="connsiteY1758" fmla="*/ 5945275 h 14570476"/>
              <a:gd name="connsiteX1759" fmla="*/ 1748455 w 22290864"/>
              <a:gd name="connsiteY1759" fmla="*/ 5893253 h 14570476"/>
              <a:gd name="connsiteX1760" fmla="*/ 1769074 w 22290864"/>
              <a:gd name="connsiteY1760" fmla="*/ 5804367 h 14570476"/>
              <a:gd name="connsiteX1761" fmla="*/ 1735386 w 22290864"/>
              <a:gd name="connsiteY1761" fmla="*/ 5729402 h 14570476"/>
              <a:gd name="connsiteX1762" fmla="*/ 1698935 w 22290864"/>
              <a:gd name="connsiteY1762" fmla="*/ 5653507 h 14570476"/>
              <a:gd name="connsiteX1763" fmla="*/ 1698729 w 22290864"/>
              <a:gd name="connsiteY1763" fmla="*/ 5547155 h 14570476"/>
              <a:gd name="connsiteX1764" fmla="*/ 1753180 w 22290864"/>
              <a:gd name="connsiteY1764" fmla="*/ 5349487 h 14570476"/>
              <a:gd name="connsiteX1765" fmla="*/ 1783522 w 22290864"/>
              <a:gd name="connsiteY1765" fmla="*/ 5243708 h 14570476"/>
              <a:gd name="connsiteX1766" fmla="*/ 1796014 w 22290864"/>
              <a:gd name="connsiteY1766" fmla="*/ 5207907 h 14570476"/>
              <a:gd name="connsiteX1767" fmla="*/ 1818617 w 22290864"/>
              <a:gd name="connsiteY1767" fmla="*/ 5210042 h 14570476"/>
              <a:gd name="connsiteX1768" fmla="*/ 2119596 w 22290864"/>
              <a:gd name="connsiteY1768" fmla="*/ 5211730 h 14570476"/>
              <a:gd name="connsiteX1769" fmla="*/ 2147463 w 22290864"/>
              <a:gd name="connsiteY1769" fmla="*/ 5208354 h 14570476"/>
              <a:gd name="connsiteX1770" fmla="*/ 2144800 w 22290864"/>
              <a:gd name="connsiteY1770" fmla="*/ 5222033 h 14570476"/>
              <a:gd name="connsiteX1771" fmla="*/ 2112755 w 22290864"/>
              <a:gd name="connsiteY1771" fmla="*/ 5289838 h 14570476"/>
              <a:gd name="connsiteX1772" fmla="*/ 2088948 w 22290864"/>
              <a:gd name="connsiteY1772" fmla="*/ 5328581 h 14570476"/>
              <a:gd name="connsiteX1773" fmla="*/ 2099679 w 22290864"/>
              <a:gd name="connsiteY1773" fmla="*/ 5422710 h 14570476"/>
              <a:gd name="connsiteX1774" fmla="*/ 2192025 w 22290864"/>
              <a:gd name="connsiteY1774" fmla="*/ 5463576 h 14570476"/>
              <a:gd name="connsiteX1775" fmla="*/ 2383329 w 22290864"/>
              <a:gd name="connsiteY1775" fmla="*/ 5370068 h 14570476"/>
              <a:gd name="connsiteX1776" fmla="*/ 2384323 w 22290864"/>
              <a:gd name="connsiteY1776" fmla="*/ 5332632 h 14570476"/>
              <a:gd name="connsiteX1777" fmla="*/ 2326081 w 22290864"/>
              <a:gd name="connsiteY1777" fmla="*/ 5254663 h 14570476"/>
              <a:gd name="connsiteX1778" fmla="*/ 2291184 w 22290864"/>
              <a:gd name="connsiteY1778" fmla="*/ 5226387 h 14570476"/>
              <a:gd name="connsiteX1779" fmla="*/ 2264755 w 22290864"/>
              <a:gd name="connsiteY1779" fmla="*/ 5190247 h 14570476"/>
              <a:gd name="connsiteX1780" fmla="*/ 2300628 w 22290864"/>
              <a:gd name="connsiteY1780" fmla="*/ 5177485 h 14570476"/>
              <a:gd name="connsiteX1781" fmla="*/ 2549837 w 22290864"/>
              <a:gd name="connsiteY1781" fmla="*/ 5082863 h 14570476"/>
              <a:gd name="connsiteX1782" fmla="*/ 2578203 w 22290864"/>
              <a:gd name="connsiteY1782" fmla="*/ 5068383 h 14570476"/>
              <a:gd name="connsiteX1783" fmla="*/ 2586244 w 22290864"/>
              <a:gd name="connsiteY1783" fmla="*/ 5080228 h 14570476"/>
              <a:gd name="connsiteX1784" fmla="*/ 2638103 w 22290864"/>
              <a:gd name="connsiteY1784" fmla="*/ 5153681 h 14570476"/>
              <a:gd name="connsiteX1785" fmla="*/ 2806896 w 22290864"/>
              <a:gd name="connsiteY1785" fmla="*/ 5410241 h 14570476"/>
              <a:gd name="connsiteX1786" fmla="*/ 2808789 w 22290864"/>
              <a:gd name="connsiteY1786" fmla="*/ 5543952 h 14570476"/>
              <a:gd name="connsiteX1787" fmla="*/ 2799277 w 22290864"/>
              <a:gd name="connsiteY1787" fmla="*/ 5599478 h 14570476"/>
              <a:gd name="connsiteX1788" fmla="*/ 2895904 w 22290864"/>
              <a:gd name="connsiteY1788" fmla="*/ 5722556 h 14570476"/>
              <a:gd name="connsiteX1789" fmla="*/ 3116027 w 22290864"/>
              <a:gd name="connsiteY1789" fmla="*/ 5641738 h 14570476"/>
              <a:gd name="connsiteX1790" fmla="*/ 3174072 w 22290864"/>
              <a:gd name="connsiteY1790" fmla="*/ 5469700 h 14570476"/>
              <a:gd name="connsiteX1791" fmla="*/ 3136133 w 22290864"/>
              <a:gd name="connsiteY1791" fmla="*/ 5422511 h 14570476"/>
              <a:gd name="connsiteX1792" fmla="*/ 3064255 w 22290864"/>
              <a:gd name="connsiteY1792" fmla="*/ 5392360 h 14570476"/>
              <a:gd name="connsiteX1793" fmla="*/ 2936795 w 22290864"/>
              <a:gd name="connsiteY1793" fmla="*/ 5332471 h 14570476"/>
              <a:gd name="connsiteX1794" fmla="*/ 2810607 w 22290864"/>
              <a:gd name="connsiteY1794" fmla="*/ 5128110 h 14570476"/>
              <a:gd name="connsiteX1795" fmla="*/ 2727662 w 22290864"/>
              <a:gd name="connsiteY1795" fmla="*/ 4973835 h 14570476"/>
              <a:gd name="connsiteX1796" fmla="*/ 2744348 w 22290864"/>
              <a:gd name="connsiteY1796" fmla="*/ 4960156 h 14570476"/>
              <a:gd name="connsiteX1797" fmla="*/ 2953224 w 22290864"/>
              <a:gd name="connsiteY1797" fmla="*/ 4757648 h 14570476"/>
              <a:gd name="connsiteX1798" fmla="*/ 2967523 w 22290864"/>
              <a:gd name="connsiteY1798" fmla="*/ 4740571 h 14570476"/>
              <a:gd name="connsiteX1799" fmla="*/ 2975297 w 22290864"/>
              <a:gd name="connsiteY1799" fmla="*/ 4750858 h 14570476"/>
              <a:gd name="connsiteX1800" fmla="*/ 3001917 w 22290864"/>
              <a:gd name="connsiteY1800" fmla="*/ 4827837 h 14570476"/>
              <a:gd name="connsiteX1801" fmla="*/ 3046532 w 22290864"/>
              <a:gd name="connsiteY1801" fmla="*/ 4913953 h 14570476"/>
              <a:gd name="connsiteX1802" fmla="*/ 3106360 w 22290864"/>
              <a:gd name="connsiteY1802" fmla="*/ 4928739 h 14570476"/>
              <a:gd name="connsiteX1803" fmla="*/ 3163029 w 22290864"/>
              <a:gd name="connsiteY1803" fmla="*/ 4906400 h 14570476"/>
              <a:gd name="connsiteX1804" fmla="*/ 3257724 w 22290864"/>
              <a:gd name="connsiteY1804" fmla="*/ 4707441 h 14570476"/>
              <a:gd name="connsiteX1805" fmla="*/ 3224478 w 22290864"/>
              <a:gd name="connsiteY1805" fmla="*/ 4664256 h 14570476"/>
              <a:gd name="connsiteX1806" fmla="*/ 3178722 w 22290864"/>
              <a:gd name="connsiteY1806" fmla="*/ 4646256 h 14570476"/>
              <a:gd name="connsiteX1807" fmla="*/ 3132517 w 22290864"/>
              <a:gd name="connsiteY1807" fmla="*/ 4650172 h 14570476"/>
              <a:gd name="connsiteX1808" fmla="*/ 3080924 w 22290864"/>
              <a:gd name="connsiteY1808" fmla="*/ 4654209 h 14570476"/>
              <a:gd name="connsiteX1809" fmla="*/ 3037648 w 22290864"/>
              <a:gd name="connsiteY1809" fmla="*/ 4646002 h 14570476"/>
              <a:gd name="connsiteX1810" fmla="*/ 3047845 w 22290864"/>
              <a:gd name="connsiteY1810" fmla="*/ 4626021 h 14570476"/>
              <a:gd name="connsiteX1811" fmla="*/ 3180251 w 22290864"/>
              <a:gd name="connsiteY1811" fmla="*/ 4342059 h 14570476"/>
              <a:gd name="connsiteX1812" fmla="*/ 3185472 w 22290864"/>
              <a:gd name="connsiteY1812" fmla="*/ 4326939 h 14570476"/>
              <a:gd name="connsiteX1813" fmla="*/ 3266912 w 22290864"/>
              <a:gd name="connsiteY1813" fmla="*/ 4340423 h 14570476"/>
              <a:gd name="connsiteX1814" fmla="*/ 3540232 w 22290864"/>
              <a:gd name="connsiteY1814" fmla="*/ 4389930 h 14570476"/>
              <a:gd name="connsiteX1815" fmla="*/ 3636638 w 22290864"/>
              <a:gd name="connsiteY1815" fmla="*/ 4438114 h 14570476"/>
              <a:gd name="connsiteX1816" fmla="*/ 3690203 w 22290864"/>
              <a:gd name="connsiteY1816" fmla="*/ 4508669 h 14570476"/>
              <a:gd name="connsiteX1817" fmla="*/ 3797968 w 22290864"/>
              <a:gd name="connsiteY1817" fmla="*/ 4584558 h 14570476"/>
              <a:gd name="connsiteX1818" fmla="*/ 3925677 w 22290864"/>
              <a:gd name="connsiteY1818" fmla="*/ 4503357 h 14570476"/>
              <a:gd name="connsiteX1819" fmla="*/ 3971072 w 22290864"/>
              <a:gd name="connsiteY1819" fmla="*/ 4340500 h 14570476"/>
              <a:gd name="connsiteX1820" fmla="*/ 3956362 w 22290864"/>
              <a:gd name="connsiteY1820" fmla="*/ 4255870 h 14570476"/>
              <a:gd name="connsiteX1821" fmla="*/ 3860611 w 22290864"/>
              <a:gd name="connsiteY1821" fmla="*/ 4181127 h 14570476"/>
              <a:gd name="connsiteX1822" fmla="*/ 3752706 w 22290864"/>
              <a:gd name="connsiteY1822" fmla="*/ 4214254 h 14570476"/>
              <a:gd name="connsiteX1823" fmla="*/ 3663756 w 22290864"/>
              <a:gd name="connsiteY1823" fmla="*/ 4253948 h 14570476"/>
              <a:gd name="connsiteX1824" fmla="*/ 3533802 w 22290864"/>
              <a:gd name="connsiteY1824" fmla="*/ 4243773 h 14570476"/>
              <a:gd name="connsiteX1825" fmla="*/ 3225735 w 22290864"/>
              <a:gd name="connsiteY1825" fmla="*/ 4156348 h 14570476"/>
              <a:gd name="connsiteX1826" fmla="*/ 3229037 w 22290864"/>
              <a:gd name="connsiteY1826" fmla="*/ 4126530 h 14570476"/>
              <a:gd name="connsiteX1827" fmla="*/ 3232623 w 22290864"/>
              <a:gd name="connsiteY1827" fmla="*/ 3817974 h 14570476"/>
              <a:gd name="connsiteX1828" fmla="*/ 3251154 w 22290864"/>
              <a:gd name="connsiteY1828" fmla="*/ 3796364 h 14570476"/>
              <a:gd name="connsiteX1829" fmla="*/ 3314509 w 22290864"/>
              <a:gd name="connsiteY1829" fmla="*/ 3829379 h 14570476"/>
              <a:gd name="connsiteX1830" fmla="*/ 3355978 w 22290864"/>
              <a:gd name="connsiteY1830" fmla="*/ 3853923 h 14570476"/>
              <a:gd name="connsiteX1831" fmla="*/ 3459140 w 22290864"/>
              <a:gd name="connsiteY1831" fmla="*/ 3820007 h 14570476"/>
              <a:gd name="connsiteX1832" fmla="*/ 3440246 w 22290864"/>
              <a:gd name="connsiteY1832" fmla="*/ 3590637 h 14570476"/>
              <a:gd name="connsiteX1833" fmla="*/ 3389729 w 22290864"/>
              <a:gd name="connsiteY1833" fmla="*/ 3554219 h 14570476"/>
              <a:gd name="connsiteX1834" fmla="*/ 3337247 w 22290864"/>
              <a:gd name="connsiteY1834" fmla="*/ 3555405 h 14570476"/>
              <a:gd name="connsiteX1835" fmla="*/ 3270567 w 22290864"/>
              <a:gd name="connsiteY1835" fmla="*/ 3616325 h 14570476"/>
              <a:gd name="connsiteX1836" fmla="*/ 3243941 w 22290864"/>
              <a:gd name="connsiteY1836" fmla="*/ 3649140 h 14570476"/>
              <a:gd name="connsiteX1837" fmla="*/ 3210781 w 22290864"/>
              <a:gd name="connsiteY1837" fmla="*/ 3673058 h 14570476"/>
              <a:gd name="connsiteX1838" fmla="*/ 3197406 w 22290864"/>
              <a:gd name="connsiteY1838" fmla="*/ 3631273 h 14570476"/>
              <a:gd name="connsiteX1839" fmla="*/ 3142768 w 22290864"/>
              <a:gd name="connsiteY1839" fmla="*/ 3470342 h 14570476"/>
              <a:gd name="connsiteX1840" fmla="*/ 3099060 w 22290864"/>
              <a:gd name="connsiteY1840" fmla="*/ 3376658 h 14570476"/>
              <a:gd name="connsiteX1841" fmla="*/ 3095001 w 22290864"/>
              <a:gd name="connsiteY1841" fmla="*/ 3369340 h 14570476"/>
              <a:gd name="connsiteX1842" fmla="*/ 3120172 w 22290864"/>
              <a:gd name="connsiteY1842" fmla="*/ 3351400 h 14570476"/>
              <a:gd name="connsiteX1843" fmla="*/ 3303518 w 22290864"/>
              <a:gd name="connsiteY1843" fmla="*/ 3221991 h 14570476"/>
              <a:gd name="connsiteX1844" fmla="*/ 3437108 w 22290864"/>
              <a:gd name="connsiteY1844" fmla="*/ 3142386 h 14570476"/>
              <a:gd name="connsiteX1845" fmla="*/ 3455229 w 22290864"/>
              <a:gd name="connsiteY1845" fmla="*/ 3137075 h 14570476"/>
              <a:gd name="connsiteX1846" fmla="*/ 3517508 w 22290864"/>
              <a:gd name="connsiteY1846" fmla="*/ 3134611 h 14570476"/>
              <a:gd name="connsiteX1847" fmla="*/ 3568579 w 22290864"/>
              <a:gd name="connsiteY1847" fmla="*/ 3143886 h 14570476"/>
              <a:gd name="connsiteX1848" fmla="*/ 3617960 w 22290864"/>
              <a:gd name="connsiteY1848" fmla="*/ 3152649 h 14570476"/>
              <a:gd name="connsiteX1849" fmla="*/ 3721955 w 22290864"/>
              <a:gd name="connsiteY1849" fmla="*/ 3102562 h 14570476"/>
              <a:gd name="connsiteX1850" fmla="*/ 3741966 w 22290864"/>
              <a:gd name="connsiteY1850" fmla="*/ 2994947 h 14570476"/>
              <a:gd name="connsiteX1851" fmla="*/ 3613003 w 22290864"/>
              <a:gd name="connsiteY1851" fmla="*/ 2794268 h 14570476"/>
              <a:gd name="connsiteX1852" fmla="*/ 3508470 w 22290864"/>
              <a:gd name="connsiteY1852" fmla="*/ 2771119 h 14570476"/>
              <a:gd name="connsiteX1853" fmla="*/ 3436975 w 22290864"/>
              <a:gd name="connsiteY1853" fmla="*/ 2822646 h 14570476"/>
              <a:gd name="connsiteX1854" fmla="*/ 3409478 w 22290864"/>
              <a:gd name="connsiteY1854" fmla="*/ 2898286 h 14570476"/>
              <a:gd name="connsiteX1855" fmla="*/ 3370544 w 22290864"/>
              <a:gd name="connsiteY1855" fmla="*/ 2992515 h 14570476"/>
              <a:gd name="connsiteX1856" fmla="*/ 3226068 w 22290864"/>
              <a:gd name="connsiteY1856" fmla="*/ 3097428 h 14570476"/>
              <a:gd name="connsiteX1857" fmla="*/ 3004612 w 22290864"/>
              <a:gd name="connsiteY1857" fmla="*/ 3219547 h 14570476"/>
              <a:gd name="connsiteX1858" fmla="*/ 2993258 w 22290864"/>
              <a:gd name="connsiteY1858" fmla="*/ 3207069 h 14570476"/>
              <a:gd name="connsiteX1859" fmla="*/ 2796966 w 22290864"/>
              <a:gd name="connsiteY1859" fmla="*/ 2998099 h 14570476"/>
              <a:gd name="connsiteX1860" fmla="*/ 2766006 w 22290864"/>
              <a:gd name="connsiteY1860" fmla="*/ 2971751 h 14570476"/>
              <a:gd name="connsiteX1861" fmla="*/ 2760367 w 22290864"/>
              <a:gd name="connsiteY1861" fmla="*/ 2966908 h 14570476"/>
              <a:gd name="connsiteX1862" fmla="*/ 2768813 w 22290864"/>
              <a:gd name="connsiteY1862" fmla="*/ 2961253 h 14570476"/>
              <a:gd name="connsiteX1863" fmla="*/ 2839176 w 22290864"/>
              <a:gd name="connsiteY1863" fmla="*/ 2938168 h 14570476"/>
              <a:gd name="connsiteX1864" fmla="*/ 2907338 w 22290864"/>
              <a:gd name="connsiteY1864" fmla="*/ 2916264 h 14570476"/>
              <a:gd name="connsiteX1865" fmla="*/ 2942652 w 22290864"/>
              <a:gd name="connsiteY1865" fmla="*/ 2846496 h 14570476"/>
              <a:gd name="connsiteX1866" fmla="*/ 2789716 w 22290864"/>
              <a:gd name="connsiteY1866" fmla="*/ 2683587 h 14570476"/>
              <a:gd name="connsiteX1867" fmla="*/ 2730616 w 22290864"/>
              <a:gd name="connsiteY1867" fmla="*/ 2678894 h 14570476"/>
              <a:gd name="connsiteX1868" fmla="*/ 2668516 w 22290864"/>
              <a:gd name="connsiteY1868" fmla="*/ 2726806 h 14570476"/>
              <a:gd name="connsiteX1869" fmla="*/ 2663010 w 22290864"/>
              <a:gd name="connsiteY1869" fmla="*/ 2805687 h 14570476"/>
              <a:gd name="connsiteX1870" fmla="*/ 2667379 w 22290864"/>
              <a:gd name="connsiteY1870" fmla="*/ 2858032 h 14570476"/>
              <a:gd name="connsiteX1871" fmla="*/ 2661226 w 22290864"/>
              <a:gd name="connsiteY1871" fmla="*/ 2895752 h 14570476"/>
              <a:gd name="connsiteX1872" fmla="*/ 2636520 w 22290864"/>
              <a:gd name="connsiteY1872" fmla="*/ 2881355 h 14570476"/>
              <a:gd name="connsiteX1873" fmla="*/ 2379489 w 22290864"/>
              <a:gd name="connsiteY1873" fmla="*/ 2760936 h 14570476"/>
              <a:gd name="connsiteX1874" fmla="*/ 2349656 w 22290864"/>
              <a:gd name="connsiteY1874" fmla="*/ 2747019 h 14570476"/>
              <a:gd name="connsiteX1875" fmla="*/ 2361158 w 22290864"/>
              <a:gd name="connsiteY1875" fmla="*/ 2679731 h 14570476"/>
              <a:gd name="connsiteX1876" fmla="*/ 2419507 w 22290864"/>
              <a:gd name="connsiteY1876" fmla="*/ 2378615 h 14570476"/>
              <a:gd name="connsiteX1877" fmla="*/ 2475806 w 22290864"/>
              <a:gd name="connsiteY1877" fmla="*/ 2298036 h 14570476"/>
              <a:gd name="connsiteX1878" fmla="*/ 2519612 w 22290864"/>
              <a:gd name="connsiteY1878" fmla="*/ 2267285 h 14570476"/>
              <a:gd name="connsiteX1879" fmla="*/ 2584314 w 22290864"/>
              <a:gd name="connsiteY1879" fmla="*/ 2213515 h 14570476"/>
              <a:gd name="connsiteX1880" fmla="*/ 2602830 w 22290864"/>
              <a:gd name="connsiteY1880" fmla="*/ 2126394 h 14570476"/>
              <a:gd name="connsiteX1881" fmla="*/ 2561558 w 22290864"/>
              <a:gd name="connsiteY1881" fmla="*/ 2053930 h 14570476"/>
              <a:gd name="connsiteX1882" fmla="*/ 2411918 w 22290864"/>
              <a:gd name="connsiteY1882" fmla="*/ 1985021 h 14570476"/>
              <a:gd name="connsiteX1883" fmla="*/ 2323884 w 22290864"/>
              <a:gd name="connsiteY1883" fmla="*/ 1984489 h 14570476"/>
              <a:gd name="connsiteX1884" fmla="*/ 2273821 w 22290864"/>
              <a:gd name="connsiteY1884" fmla="*/ 1996278 h 14570476"/>
              <a:gd name="connsiteX1885" fmla="*/ 2222725 w 22290864"/>
              <a:gd name="connsiteY1885" fmla="*/ 2037095 h 14570476"/>
              <a:gd name="connsiteX1886" fmla="*/ 2205328 w 22290864"/>
              <a:gd name="connsiteY1886" fmla="*/ 2072334 h 14570476"/>
              <a:gd name="connsiteX1887" fmla="*/ 2203698 w 22290864"/>
              <a:gd name="connsiteY1887" fmla="*/ 2132920 h 14570476"/>
              <a:gd name="connsiteX1888" fmla="*/ 2241588 w 22290864"/>
              <a:gd name="connsiteY1888" fmla="*/ 2211372 h 14570476"/>
              <a:gd name="connsiteX1889" fmla="*/ 2277598 w 22290864"/>
              <a:gd name="connsiteY1889" fmla="*/ 2352457 h 14570476"/>
              <a:gd name="connsiteX1890" fmla="*/ 2216115 w 22290864"/>
              <a:gd name="connsiteY1890" fmla="*/ 2587395 h 14570476"/>
              <a:gd name="connsiteX1891" fmla="*/ 2188357 w 22290864"/>
              <a:gd name="connsiteY1891" fmla="*/ 2683715 h 14570476"/>
              <a:gd name="connsiteX1892" fmla="*/ 2180502 w 22290864"/>
              <a:gd name="connsiteY1892" fmla="*/ 2711508 h 14570476"/>
              <a:gd name="connsiteX1893" fmla="*/ 2162377 w 22290864"/>
              <a:gd name="connsiteY1893" fmla="*/ 2708605 h 14570476"/>
              <a:gd name="connsiteX1894" fmla="*/ 1854620 w 22290864"/>
              <a:gd name="connsiteY1894" fmla="*/ 2701268 h 14570476"/>
              <a:gd name="connsiteX1895" fmla="*/ 1820908 w 22290864"/>
              <a:gd name="connsiteY1895" fmla="*/ 2704443 h 14570476"/>
              <a:gd name="connsiteX1896" fmla="*/ 1823711 w 22290864"/>
              <a:gd name="connsiteY1896" fmla="*/ 2692743 h 14570476"/>
              <a:gd name="connsiteX1897" fmla="*/ 1855384 w 22290864"/>
              <a:gd name="connsiteY1897" fmla="*/ 2628609 h 14570476"/>
              <a:gd name="connsiteX1898" fmla="*/ 1886220 w 22290864"/>
              <a:gd name="connsiteY1898" fmla="*/ 2538573 h 14570476"/>
              <a:gd name="connsiteX1899" fmla="*/ 1845295 w 22290864"/>
              <a:gd name="connsiteY1899" fmla="*/ 2477470 h 14570476"/>
              <a:gd name="connsiteX1900" fmla="*/ 1715268 w 22290864"/>
              <a:gd name="connsiteY1900" fmla="*/ 2458692 h 14570476"/>
              <a:gd name="connsiteX1901" fmla="*/ 1600086 w 22290864"/>
              <a:gd name="connsiteY1901" fmla="*/ 2518312 h 14570476"/>
              <a:gd name="connsiteX1902" fmla="*/ 1583921 w 22290864"/>
              <a:gd name="connsiteY1902" fmla="*/ 2594613 h 14570476"/>
              <a:gd name="connsiteX1903" fmla="*/ 1644832 w 22290864"/>
              <a:gd name="connsiteY1903" fmla="*/ 2667115 h 14570476"/>
              <a:gd name="connsiteX1904" fmla="*/ 1680257 w 22290864"/>
              <a:gd name="connsiteY1904" fmla="*/ 2697305 h 14570476"/>
              <a:gd name="connsiteX1905" fmla="*/ 1699603 w 22290864"/>
              <a:gd name="connsiteY1905" fmla="*/ 2724842 h 14570476"/>
              <a:gd name="connsiteX1906" fmla="*/ 1670167 w 22290864"/>
              <a:gd name="connsiteY1906" fmla="*/ 2733094 h 14570476"/>
              <a:gd name="connsiteX1907" fmla="*/ 1399570 w 22290864"/>
              <a:gd name="connsiteY1907" fmla="*/ 2834989 h 14570476"/>
              <a:gd name="connsiteX1908" fmla="*/ 1379002 w 22290864"/>
              <a:gd name="connsiteY1908" fmla="*/ 2844726 h 14570476"/>
              <a:gd name="connsiteX1909" fmla="*/ 1255290 w 22290864"/>
              <a:gd name="connsiteY1909" fmla="*/ 2669994 h 14570476"/>
              <a:gd name="connsiteX1910" fmla="*/ 1154662 w 22290864"/>
              <a:gd name="connsiteY1910" fmla="*/ 2489699 h 14570476"/>
              <a:gd name="connsiteX1911" fmla="*/ 1163531 w 22290864"/>
              <a:gd name="connsiteY1911" fmla="*/ 2380189 h 14570476"/>
              <a:gd name="connsiteX1912" fmla="*/ 1169504 w 22290864"/>
              <a:gd name="connsiteY1912" fmla="*/ 2304032 h 14570476"/>
              <a:gd name="connsiteX1913" fmla="*/ 1158382 w 22290864"/>
              <a:gd name="connsiteY1913" fmla="*/ 2271880 h 14570476"/>
              <a:gd name="connsiteX1914" fmla="*/ 975226 w 22290864"/>
              <a:gd name="connsiteY1914" fmla="*/ 2220138 h 14570476"/>
              <a:gd name="connsiteX1915" fmla="*/ 814032 w 22290864"/>
              <a:gd name="connsiteY1915" fmla="*/ 2338536 h 14570476"/>
              <a:gd name="connsiteX1916" fmla="*/ 788653 w 22290864"/>
              <a:gd name="connsiteY1916" fmla="*/ 2394979 h 14570476"/>
              <a:gd name="connsiteX1917" fmla="*/ 874337 w 22290864"/>
              <a:gd name="connsiteY1917" fmla="*/ 2531353 h 14570476"/>
              <a:gd name="connsiteX1918" fmla="*/ 922700 w 22290864"/>
              <a:gd name="connsiteY1918" fmla="*/ 2544699 h 14570476"/>
              <a:gd name="connsiteX1919" fmla="*/ 1002568 w 22290864"/>
              <a:gd name="connsiteY1919" fmla="*/ 2575883 h 14570476"/>
              <a:gd name="connsiteX1920" fmla="*/ 1136891 w 22290864"/>
              <a:gd name="connsiteY1920" fmla="*/ 2763423 h 14570476"/>
              <a:gd name="connsiteX1921" fmla="*/ 1165862 w 22290864"/>
              <a:gd name="connsiteY1921" fmla="*/ 2815556 h 14570476"/>
              <a:gd name="connsiteX1922" fmla="*/ 1208847 w 22290864"/>
              <a:gd name="connsiteY1922" fmla="*/ 2893336 h 14570476"/>
              <a:gd name="connsiteX1923" fmla="*/ 1233042 w 22290864"/>
              <a:gd name="connsiteY1923" fmla="*/ 2937472 h 14570476"/>
              <a:gd name="connsiteX1924" fmla="*/ 1218291 w 22290864"/>
              <a:gd name="connsiteY1924" fmla="*/ 2948416 h 14570476"/>
              <a:gd name="connsiteX1925" fmla="*/ 1008465 w 22290864"/>
              <a:gd name="connsiteY1925" fmla="*/ 3148882 h 14570476"/>
              <a:gd name="connsiteX1926" fmla="*/ 987259 w 22290864"/>
              <a:gd name="connsiteY1926" fmla="*/ 3167745 h 14570476"/>
              <a:gd name="connsiteX1927" fmla="*/ 963875 w 22290864"/>
              <a:gd name="connsiteY1927" fmla="*/ 3095620 h 14570476"/>
              <a:gd name="connsiteX1928" fmla="*/ 951500 w 22290864"/>
              <a:gd name="connsiteY1928" fmla="*/ 3045651 h 14570476"/>
              <a:gd name="connsiteX1929" fmla="*/ 920957 w 22290864"/>
              <a:gd name="connsiteY1929" fmla="*/ 3011218 h 14570476"/>
              <a:gd name="connsiteX1930" fmla="*/ 798277 w 22290864"/>
              <a:gd name="connsiteY1930" fmla="*/ 3022436 h 14570476"/>
              <a:gd name="connsiteX1931" fmla="*/ 708429 w 22290864"/>
              <a:gd name="connsiteY1931" fmla="*/ 3216955 h 14570476"/>
              <a:gd name="connsiteX1932" fmla="*/ 786069 w 22290864"/>
              <a:gd name="connsiteY1932" fmla="*/ 3278375 h 14570476"/>
              <a:gd name="connsiteX1933" fmla="*/ 836528 w 22290864"/>
              <a:gd name="connsiteY1933" fmla="*/ 3274732 h 14570476"/>
              <a:gd name="connsiteX1934" fmla="*/ 907348 w 22290864"/>
              <a:gd name="connsiteY1934" fmla="*/ 3273008 h 14570476"/>
              <a:gd name="connsiteX1935" fmla="*/ 914236 w 22290864"/>
              <a:gd name="connsiteY1935" fmla="*/ 3274631 h 14570476"/>
              <a:gd name="connsiteX1936" fmla="*/ 894661 w 22290864"/>
              <a:gd name="connsiteY1936" fmla="*/ 3308842 h 14570476"/>
              <a:gd name="connsiteX1937" fmla="*/ 774592 w 22290864"/>
              <a:gd name="connsiteY1937" fmla="*/ 3572457 h 14570476"/>
              <a:gd name="connsiteX1938" fmla="*/ 765012 w 22290864"/>
              <a:gd name="connsiteY1938" fmla="*/ 3599543 h 14570476"/>
              <a:gd name="connsiteX1939" fmla="*/ 487968 w 22290864"/>
              <a:gd name="connsiteY1939" fmla="*/ 3551678 h 14570476"/>
              <a:gd name="connsiteX1940" fmla="*/ 339726 w 22290864"/>
              <a:gd name="connsiteY1940" fmla="*/ 3496755 h 14570476"/>
              <a:gd name="connsiteX1941" fmla="*/ 285553 w 22290864"/>
              <a:gd name="connsiteY1941" fmla="*/ 3428507 h 14570476"/>
              <a:gd name="connsiteX1942" fmla="*/ 256305 w 22290864"/>
              <a:gd name="connsiteY1942" fmla="*/ 3386438 h 14570476"/>
              <a:gd name="connsiteX1943" fmla="*/ 205210 w 22290864"/>
              <a:gd name="connsiteY1943" fmla="*/ 3351322 h 14570476"/>
              <a:gd name="connsiteX1944" fmla="*/ 120018 w 22290864"/>
              <a:gd name="connsiteY1944" fmla="*/ 3354510 h 14570476"/>
              <a:gd name="connsiteX1945" fmla="*/ 980 w 22290864"/>
              <a:gd name="connsiteY1945" fmla="*/ 3568059 h 14570476"/>
              <a:gd name="connsiteX1946" fmla="*/ 3746 w 22290864"/>
              <a:gd name="connsiteY1946" fmla="*/ 3625086 h 14570476"/>
              <a:gd name="connsiteX1947" fmla="*/ 29683 w 22290864"/>
              <a:gd name="connsiteY1947" fmla="*/ 3701582 h 14570476"/>
              <a:gd name="connsiteX1948" fmla="*/ 116675 w 22290864"/>
              <a:gd name="connsiteY1948" fmla="*/ 3749777 h 14570476"/>
              <a:gd name="connsiteX1949" fmla="*/ 177258 w 22290864"/>
              <a:gd name="connsiteY1949" fmla="*/ 3738587 h 14570476"/>
              <a:gd name="connsiteX1950" fmla="*/ 219542 w 22290864"/>
              <a:gd name="connsiteY1950" fmla="*/ 3715309 h 14570476"/>
              <a:gd name="connsiteX1951" fmla="*/ 354208 w 22290864"/>
              <a:gd name="connsiteY1951" fmla="*/ 3671183 h 14570476"/>
              <a:gd name="connsiteX1952" fmla="*/ 602524 w 22290864"/>
              <a:gd name="connsiteY1952" fmla="*/ 3732589 h 14570476"/>
              <a:gd name="connsiteX1953" fmla="*/ 699840 w 22290864"/>
              <a:gd name="connsiteY1953" fmla="*/ 3760382 h 14570476"/>
              <a:gd name="connsiteX1954" fmla="*/ 728475 w 22290864"/>
              <a:gd name="connsiteY1954" fmla="*/ 3768494 h 14570476"/>
              <a:gd name="connsiteX1955" fmla="*/ 726646 w 22290864"/>
              <a:gd name="connsiteY1955" fmla="*/ 3780028 h 14570476"/>
              <a:gd name="connsiteX1956" fmla="*/ 720435 w 22290864"/>
              <a:gd name="connsiteY1956" fmla="*/ 4082623 h 14570476"/>
              <a:gd name="connsiteX1957" fmla="*/ 721198 w 22290864"/>
              <a:gd name="connsiteY1957" fmla="*/ 4113948 h 14570476"/>
              <a:gd name="connsiteX1958" fmla="*/ 656031 w 22290864"/>
              <a:gd name="connsiteY1958" fmla="*/ 4082046 h 14570476"/>
              <a:gd name="connsiteX1959" fmla="*/ 566649 w 22290864"/>
              <a:gd name="connsiteY1959" fmla="*/ 4050288 h 14570476"/>
              <a:gd name="connsiteX1960" fmla="*/ 505228 w 22290864"/>
              <a:gd name="connsiteY1960" fmla="*/ 4090471 h 14570476"/>
              <a:gd name="connsiteX1961" fmla="*/ 485198 w 22290864"/>
              <a:gd name="connsiteY1961" fmla="*/ 4145397 h 14570476"/>
              <a:gd name="connsiteX1962" fmla="*/ 564286 w 22290864"/>
              <a:gd name="connsiteY1962" fmla="*/ 4349619 h 14570476"/>
              <a:gd name="connsiteX1963" fmla="*/ 615145 w 22290864"/>
              <a:gd name="connsiteY1963" fmla="*/ 4355324 h 14570476"/>
              <a:gd name="connsiteX1964" fmla="*/ 688602 w 22290864"/>
              <a:gd name="connsiteY1964" fmla="*/ 4300054 h 14570476"/>
              <a:gd name="connsiteX1965" fmla="*/ 735099 w 22290864"/>
              <a:gd name="connsiteY1965" fmla="*/ 4247603 h 14570476"/>
              <a:gd name="connsiteX1966" fmla="*/ 745419 w 22290864"/>
              <a:gd name="connsiteY1966" fmla="*/ 4240024 h 14570476"/>
              <a:gd name="connsiteX1967" fmla="*/ 748160 w 22290864"/>
              <a:gd name="connsiteY1967" fmla="*/ 4250173 h 14570476"/>
              <a:gd name="connsiteX1968" fmla="*/ 759657 w 22290864"/>
              <a:gd name="connsiteY1968" fmla="*/ 4292679 h 14570476"/>
              <a:gd name="connsiteX1969" fmla="*/ 855755 w 22290864"/>
              <a:gd name="connsiteY1969" fmla="*/ 4538864 h 14570476"/>
              <a:gd name="connsiteX1970" fmla="*/ 869747 w 22290864"/>
              <a:gd name="connsiteY1970" fmla="*/ 4566718 h 14570476"/>
              <a:gd name="connsiteX1971" fmla="*/ 842936 w 22290864"/>
              <a:gd name="connsiteY1971" fmla="*/ 4587944 h 14570476"/>
              <a:gd name="connsiteX1972" fmla="*/ 520082 w 22290864"/>
              <a:gd name="connsiteY1972" fmla="*/ 4788157 h 14570476"/>
              <a:gd name="connsiteX1973" fmla="*/ 416957 w 22290864"/>
              <a:gd name="connsiteY1973" fmla="*/ 4781395 h 14570476"/>
              <a:gd name="connsiteX1974" fmla="*/ 290514 w 22290864"/>
              <a:gd name="connsiteY1974" fmla="*/ 4792857 h 14570476"/>
              <a:gd name="connsiteX1975" fmla="*/ 238447 w 22290864"/>
              <a:gd name="connsiteY1975" fmla="*/ 4882927 h 14570476"/>
              <a:gd name="connsiteX1976" fmla="*/ 255867 w 22290864"/>
              <a:gd name="connsiteY1976" fmla="*/ 4984524 h 14570476"/>
              <a:gd name="connsiteX1977" fmla="*/ 416226 w 22290864"/>
              <a:gd name="connsiteY1977" fmla="*/ 5152172 h 14570476"/>
              <a:gd name="connsiteX1978" fmla="*/ 467430 w 22290864"/>
              <a:gd name="connsiteY1978" fmla="*/ 5155214 h 14570476"/>
              <a:gd name="connsiteX1979" fmla="*/ 552537 w 22290864"/>
              <a:gd name="connsiteY1979" fmla="*/ 5091935 h 14570476"/>
              <a:gd name="connsiteX1980" fmla="*/ 574547 w 22290864"/>
              <a:gd name="connsiteY1980" fmla="*/ 5022847 h 14570476"/>
              <a:gd name="connsiteX1981" fmla="*/ 600981 w 22290864"/>
              <a:gd name="connsiteY1981" fmla="*/ 4949193 h 14570476"/>
              <a:gd name="connsiteX1982" fmla="*/ 685358 w 22290864"/>
              <a:gd name="connsiteY1982" fmla="*/ 4868810 h 14570476"/>
              <a:gd name="connsiteX1983" fmla="*/ 799215 w 22290864"/>
              <a:gd name="connsiteY1983" fmla="*/ 4803808 h 14570476"/>
              <a:gd name="connsiteX1984" fmla="*/ 930049 w 22290864"/>
              <a:gd name="connsiteY1984" fmla="*/ 4731487 h 14570476"/>
              <a:gd name="connsiteX1985" fmla="*/ 964345 w 22290864"/>
              <a:gd name="connsiteY1985" fmla="*/ 4714187 h 14570476"/>
              <a:gd name="connsiteX1986" fmla="*/ 982327 w 22290864"/>
              <a:gd name="connsiteY1986" fmla="*/ 4734945 h 14570476"/>
              <a:gd name="connsiteX1987" fmla="*/ 1177761 w 22290864"/>
              <a:gd name="connsiteY1987" fmla="*/ 4934245 h 14570476"/>
              <a:gd name="connsiteX1988" fmla="*/ 1198029 w 22290864"/>
              <a:gd name="connsiteY1988" fmla="*/ 4950806 h 14570476"/>
              <a:gd name="connsiteX1989" fmla="*/ 1190457 w 22290864"/>
              <a:gd name="connsiteY1989" fmla="*/ 4955710 h 14570476"/>
              <a:gd name="connsiteX1990" fmla="*/ 1117826 w 22290864"/>
              <a:gd name="connsiteY1990" fmla="*/ 4979583 h 14570476"/>
              <a:gd name="connsiteX1991" fmla="*/ 1030744 w 22290864"/>
              <a:gd name="connsiteY1991" fmla="*/ 5023166 h 14570476"/>
              <a:gd name="connsiteX1992" fmla="*/ 1039613 w 22290864"/>
              <a:gd name="connsiteY1992" fmla="*/ 5142657 h 14570476"/>
              <a:gd name="connsiteX1993" fmla="*/ 1098770 w 22290864"/>
              <a:gd name="connsiteY1993" fmla="*/ 5201435 h 14570476"/>
              <a:gd name="connsiteX1994" fmla="*/ 1224928 w 22290864"/>
              <a:gd name="connsiteY1994" fmla="*/ 5239709 h 14570476"/>
              <a:gd name="connsiteX1995" fmla="*/ 1282269 w 22290864"/>
              <a:gd name="connsiteY1995" fmla="*/ 5201428 h 14570476"/>
              <a:gd name="connsiteX1996" fmla="*/ 1295397 w 22290864"/>
              <a:gd name="connsiteY1996" fmla="*/ 5121440 h 14570476"/>
              <a:gd name="connsiteX1997" fmla="*/ 1291206 w 22290864"/>
              <a:gd name="connsiteY1997" fmla="*/ 5044422 h 14570476"/>
              <a:gd name="connsiteX1998" fmla="*/ 1313997 w 22290864"/>
              <a:gd name="connsiteY1998" fmla="*/ 5031298 h 14570476"/>
              <a:gd name="connsiteX1999" fmla="*/ 1593888 w 22290864"/>
              <a:gd name="connsiteY1999" fmla="*/ 5160019 h 14570476"/>
              <a:gd name="connsiteX2000" fmla="*/ 1622373 w 22290864"/>
              <a:gd name="connsiteY2000" fmla="*/ 5170762 h 14570476"/>
              <a:gd name="connsiteX2001" fmla="*/ 1591408 w 22290864"/>
              <a:gd name="connsiteY2001" fmla="*/ 5358192 h 14570476"/>
              <a:gd name="connsiteX2002" fmla="*/ 1527801 w 22290864"/>
              <a:gd name="connsiteY2002" fmla="*/ 5597099 h 14570476"/>
              <a:gd name="connsiteX2003" fmla="*/ 1450500 w 22290864"/>
              <a:gd name="connsiteY2003" fmla="*/ 5663846 h 14570476"/>
              <a:gd name="connsiteX2004" fmla="*/ 1387450 w 22290864"/>
              <a:gd name="connsiteY2004" fmla="*/ 5716732 h 14570476"/>
              <a:gd name="connsiteX2005" fmla="*/ 1368188 w 22290864"/>
              <a:gd name="connsiteY2005" fmla="*/ 5804182 h 14570476"/>
              <a:gd name="connsiteX2006" fmla="*/ 1427153 w 22290864"/>
              <a:gd name="connsiteY2006" fmla="*/ 5891042 h 14570476"/>
              <a:gd name="connsiteX2007" fmla="*/ 1619756 w 22290864"/>
              <a:gd name="connsiteY2007" fmla="*/ 5949980 h 14570476"/>
              <a:gd name="connsiteX2008" fmla="*/ 1654207 w 22290864"/>
              <a:gd name="connsiteY2008" fmla="*/ 5945275 h 14570476"/>
              <a:gd name="connsiteX2009" fmla="*/ 19316888 w 22290864"/>
              <a:gd name="connsiteY2009" fmla="*/ 3081210 h 14570476"/>
              <a:gd name="connsiteX2010" fmla="*/ 19390134 w 22290864"/>
              <a:gd name="connsiteY2010" fmla="*/ 3040780 h 14570476"/>
              <a:gd name="connsiteX2011" fmla="*/ 19406158 w 22290864"/>
              <a:gd name="connsiteY2011" fmla="*/ 2971700 h 14570476"/>
              <a:gd name="connsiteX2012" fmla="*/ 19379977 w 22290864"/>
              <a:gd name="connsiteY2012" fmla="*/ 2913440 h 14570476"/>
              <a:gd name="connsiteX2013" fmla="*/ 19351648 w 22290864"/>
              <a:gd name="connsiteY2013" fmla="*/ 2854457 h 14570476"/>
              <a:gd name="connsiteX2014" fmla="*/ 19351488 w 22290864"/>
              <a:gd name="connsiteY2014" fmla="*/ 2771803 h 14570476"/>
              <a:gd name="connsiteX2015" fmla="*/ 19393806 w 22290864"/>
              <a:gd name="connsiteY2015" fmla="*/ 2618183 h 14570476"/>
              <a:gd name="connsiteX2016" fmla="*/ 19417387 w 22290864"/>
              <a:gd name="connsiteY2016" fmla="*/ 2535974 h 14570476"/>
              <a:gd name="connsiteX2017" fmla="*/ 19427096 w 22290864"/>
              <a:gd name="connsiteY2017" fmla="*/ 2508150 h 14570476"/>
              <a:gd name="connsiteX2018" fmla="*/ 19444661 w 22290864"/>
              <a:gd name="connsiteY2018" fmla="*/ 2509810 h 14570476"/>
              <a:gd name="connsiteX2019" fmla="*/ 19678573 w 22290864"/>
              <a:gd name="connsiteY2019" fmla="*/ 2511122 h 14570476"/>
              <a:gd name="connsiteX2020" fmla="*/ 19700231 w 22290864"/>
              <a:gd name="connsiteY2020" fmla="*/ 2508498 h 14570476"/>
              <a:gd name="connsiteX2021" fmla="*/ 19698161 w 22290864"/>
              <a:gd name="connsiteY2021" fmla="*/ 2519129 h 14570476"/>
              <a:gd name="connsiteX2022" fmla="*/ 19673257 w 22290864"/>
              <a:gd name="connsiteY2022" fmla="*/ 2571825 h 14570476"/>
              <a:gd name="connsiteX2023" fmla="*/ 19654755 w 22290864"/>
              <a:gd name="connsiteY2023" fmla="*/ 2601934 h 14570476"/>
              <a:gd name="connsiteX2024" fmla="*/ 19663094 w 22290864"/>
              <a:gd name="connsiteY2024" fmla="*/ 2675089 h 14570476"/>
              <a:gd name="connsiteX2025" fmla="*/ 19734863 w 22290864"/>
              <a:gd name="connsiteY2025" fmla="*/ 2706848 h 14570476"/>
              <a:gd name="connsiteX2026" fmla="*/ 19883539 w 22290864"/>
              <a:gd name="connsiteY2026" fmla="*/ 2634177 h 14570476"/>
              <a:gd name="connsiteX2027" fmla="*/ 19884311 w 22290864"/>
              <a:gd name="connsiteY2027" fmla="*/ 2605083 h 14570476"/>
              <a:gd name="connsiteX2028" fmla="*/ 19839048 w 22290864"/>
              <a:gd name="connsiteY2028" fmla="*/ 2544488 h 14570476"/>
              <a:gd name="connsiteX2029" fmla="*/ 19811926 w 22290864"/>
              <a:gd name="connsiteY2029" fmla="*/ 2522512 h 14570476"/>
              <a:gd name="connsiteX2030" fmla="*/ 19791386 w 22290864"/>
              <a:gd name="connsiteY2030" fmla="*/ 2494425 h 14570476"/>
              <a:gd name="connsiteX2031" fmla="*/ 19819266 w 22290864"/>
              <a:gd name="connsiteY2031" fmla="*/ 2484507 h 14570476"/>
              <a:gd name="connsiteX2032" fmla="*/ 20012943 w 22290864"/>
              <a:gd name="connsiteY2032" fmla="*/ 2410971 h 14570476"/>
              <a:gd name="connsiteX2033" fmla="*/ 20034990 w 22290864"/>
              <a:gd name="connsiteY2033" fmla="*/ 2399716 h 14570476"/>
              <a:gd name="connsiteX2034" fmla="*/ 20041238 w 22290864"/>
              <a:gd name="connsiteY2034" fmla="*/ 2408922 h 14570476"/>
              <a:gd name="connsiteX2035" fmla="*/ 20081541 w 22290864"/>
              <a:gd name="connsiteY2035" fmla="*/ 2466008 h 14570476"/>
              <a:gd name="connsiteX2036" fmla="*/ 20212723 w 22290864"/>
              <a:gd name="connsiteY2036" fmla="*/ 2665398 h 14570476"/>
              <a:gd name="connsiteX2037" fmla="*/ 20214192 w 22290864"/>
              <a:gd name="connsiteY2037" fmla="*/ 2769315 h 14570476"/>
              <a:gd name="connsiteX2038" fmla="*/ 20206801 w 22290864"/>
              <a:gd name="connsiteY2038" fmla="*/ 2812467 h 14570476"/>
              <a:gd name="connsiteX2039" fmla="*/ 20281896 w 22290864"/>
              <a:gd name="connsiteY2039" fmla="*/ 2908120 h 14570476"/>
              <a:gd name="connsiteX2040" fmla="*/ 20452969 w 22290864"/>
              <a:gd name="connsiteY2040" fmla="*/ 2845310 h 14570476"/>
              <a:gd name="connsiteX2041" fmla="*/ 20498080 w 22290864"/>
              <a:gd name="connsiteY2041" fmla="*/ 2711608 h 14570476"/>
              <a:gd name="connsiteX2042" fmla="*/ 20468594 w 22290864"/>
              <a:gd name="connsiteY2042" fmla="*/ 2674934 h 14570476"/>
              <a:gd name="connsiteX2043" fmla="*/ 20412733 w 22290864"/>
              <a:gd name="connsiteY2043" fmla="*/ 2651502 h 14570476"/>
              <a:gd name="connsiteX2044" fmla="*/ 20313676 w 22290864"/>
              <a:gd name="connsiteY2044" fmla="*/ 2604958 h 14570476"/>
              <a:gd name="connsiteX2045" fmla="*/ 20215606 w 22290864"/>
              <a:gd name="connsiteY2045" fmla="*/ 2446135 h 14570476"/>
              <a:gd name="connsiteX2046" fmla="*/ 20151145 w 22290864"/>
              <a:gd name="connsiteY2046" fmla="*/ 2326237 h 14570476"/>
              <a:gd name="connsiteX2047" fmla="*/ 20164111 w 22290864"/>
              <a:gd name="connsiteY2047" fmla="*/ 2315605 h 14570476"/>
              <a:gd name="connsiteX2048" fmla="*/ 20326443 w 22290864"/>
              <a:gd name="connsiteY2048" fmla="*/ 2158224 h 14570476"/>
              <a:gd name="connsiteX2049" fmla="*/ 20337556 w 22290864"/>
              <a:gd name="connsiteY2049" fmla="*/ 2144951 h 14570476"/>
              <a:gd name="connsiteX2050" fmla="*/ 20343598 w 22290864"/>
              <a:gd name="connsiteY2050" fmla="*/ 2152947 h 14570476"/>
              <a:gd name="connsiteX2051" fmla="*/ 20364286 w 22290864"/>
              <a:gd name="connsiteY2051" fmla="*/ 2212772 h 14570476"/>
              <a:gd name="connsiteX2052" fmla="*/ 20398959 w 22290864"/>
              <a:gd name="connsiteY2052" fmla="*/ 2279698 h 14570476"/>
              <a:gd name="connsiteX2053" fmla="*/ 20445456 w 22290864"/>
              <a:gd name="connsiteY2053" fmla="*/ 2291189 h 14570476"/>
              <a:gd name="connsiteX2054" fmla="*/ 20489496 w 22290864"/>
              <a:gd name="connsiteY2054" fmla="*/ 2273828 h 14570476"/>
              <a:gd name="connsiteX2055" fmla="*/ 20563091 w 22290864"/>
              <a:gd name="connsiteY2055" fmla="*/ 2119204 h 14570476"/>
              <a:gd name="connsiteX2056" fmla="*/ 20537254 w 22290864"/>
              <a:gd name="connsiteY2056" fmla="*/ 2085642 h 14570476"/>
              <a:gd name="connsiteX2057" fmla="*/ 20501694 w 22290864"/>
              <a:gd name="connsiteY2057" fmla="*/ 2071652 h 14570476"/>
              <a:gd name="connsiteX2058" fmla="*/ 20465784 w 22290864"/>
              <a:gd name="connsiteY2058" fmla="*/ 2074696 h 14570476"/>
              <a:gd name="connsiteX2059" fmla="*/ 20425688 w 22290864"/>
              <a:gd name="connsiteY2059" fmla="*/ 2077834 h 14570476"/>
              <a:gd name="connsiteX2060" fmla="*/ 20392056 w 22290864"/>
              <a:gd name="connsiteY2060" fmla="*/ 2071455 h 14570476"/>
              <a:gd name="connsiteX2061" fmla="*/ 20399980 w 22290864"/>
              <a:gd name="connsiteY2061" fmla="*/ 2055927 h 14570476"/>
              <a:gd name="connsiteX2062" fmla="*/ 20502883 w 22290864"/>
              <a:gd name="connsiteY2062" fmla="*/ 1835241 h 14570476"/>
              <a:gd name="connsiteX2063" fmla="*/ 20506940 w 22290864"/>
              <a:gd name="connsiteY2063" fmla="*/ 1823490 h 14570476"/>
              <a:gd name="connsiteX2064" fmla="*/ 20570233 w 22290864"/>
              <a:gd name="connsiteY2064" fmla="*/ 1833969 h 14570476"/>
              <a:gd name="connsiteX2065" fmla="*/ 20782648 w 22290864"/>
              <a:gd name="connsiteY2065" fmla="*/ 1872444 h 14570476"/>
              <a:gd name="connsiteX2066" fmla="*/ 20857571 w 22290864"/>
              <a:gd name="connsiteY2066" fmla="*/ 1909891 h 14570476"/>
              <a:gd name="connsiteX2067" fmla="*/ 20899200 w 22290864"/>
              <a:gd name="connsiteY2067" fmla="*/ 1964725 h 14570476"/>
              <a:gd name="connsiteX2068" fmla="*/ 20982953 w 22290864"/>
              <a:gd name="connsiteY2068" fmla="*/ 2023703 h 14570476"/>
              <a:gd name="connsiteX2069" fmla="*/ 21082204 w 22290864"/>
              <a:gd name="connsiteY2069" fmla="*/ 1960596 h 14570476"/>
              <a:gd name="connsiteX2070" fmla="*/ 21117484 w 22290864"/>
              <a:gd name="connsiteY2070" fmla="*/ 1834029 h 14570476"/>
              <a:gd name="connsiteX2071" fmla="*/ 21106050 w 22290864"/>
              <a:gd name="connsiteY2071" fmla="*/ 1768256 h 14570476"/>
              <a:gd name="connsiteX2072" fmla="*/ 21031637 w 22290864"/>
              <a:gd name="connsiteY2072" fmla="*/ 1710169 h 14570476"/>
              <a:gd name="connsiteX2073" fmla="*/ 20947776 w 22290864"/>
              <a:gd name="connsiteY2073" fmla="*/ 1735914 h 14570476"/>
              <a:gd name="connsiteX2074" fmla="*/ 20878647 w 22290864"/>
              <a:gd name="connsiteY2074" fmla="*/ 1766763 h 14570476"/>
              <a:gd name="connsiteX2075" fmla="*/ 20777651 w 22290864"/>
              <a:gd name="connsiteY2075" fmla="*/ 1758856 h 14570476"/>
              <a:gd name="connsiteX2076" fmla="*/ 20538231 w 22290864"/>
              <a:gd name="connsiteY2076" fmla="*/ 1690911 h 14570476"/>
              <a:gd name="connsiteX2077" fmla="*/ 20540796 w 22290864"/>
              <a:gd name="connsiteY2077" fmla="*/ 1667738 h 14570476"/>
              <a:gd name="connsiteX2078" fmla="*/ 20543584 w 22290864"/>
              <a:gd name="connsiteY2078" fmla="*/ 1427938 h 14570476"/>
              <a:gd name="connsiteX2079" fmla="*/ 20557985 w 22290864"/>
              <a:gd name="connsiteY2079" fmla="*/ 1411143 h 14570476"/>
              <a:gd name="connsiteX2080" fmla="*/ 20607224 w 22290864"/>
              <a:gd name="connsiteY2080" fmla="*/ 1436801 h 14570476"/>
              <a:gd name="connsiteX2081" fmla="*/ 20639452 w 22290864"/>
              <a:gd name="connsiteY2081" fmla="*/ 1455876 h 14570476"/>
              <a:gd name="connsiteX2082" fmla="*/ 20719625 w 22290864"/>
              <a:gd name="connsiteY2082" fmla="*/ 1429518 h 14570476"/>
              <a:gd name="connsiteX2083" fmla="*/ 20704941 w 22290864"/>
              <a:gd name="connsiteY2083" fmla="*/ 1251259 h 14570476"/>
              <a:gd name="connsiteX2084" fmla="*/ 20665682 w 22290864"/>
              <a:gd name="connsiteY2084" fmla="*/ 1222956 h 14570476"/>
              <a:gd name="connsiteX2085" fmla="*/ 20624894 w 22290864"/>
              <a:gd name="connsiteY2085" fmla="*/ 1223877 h 14570476"/>
              <a:gd name="connsiteX2086" fmla="*/ 20573073 w 22290864"/>
              <a:gd name="connsiteY2086" fmla="*/ 1271222 h 14570476"/>
              <a:gd name="connsiteX2087" fmla="*/ 20552379 w 22290864"/>
              <a:gd name="connsiteY2087" fmla="*/ 1296725 h 14570476"/>
              <a:gd name="connsiteX2088" fmla="*/ 20526608 w 22290864"/>
              <a:gd name="connsiteY2088" fmla="*/ 1315313 h 14570476"/>
              <a:gd name="connsiteX2089" fmla="*/ 20516214 w 22290864"/>
              <a:gd name="connsiteY2089" fmla="*/ 1282840 h 14570476"/>
              <a:gd name="connsiteX2090" fmla="*/ 20473752 w 22290864"/>
              <a:gd name="connsiteY2090" fmla="*/ 1157769 h 14570476"/>
              <a:gd name="connsiteX2091" fmla="*/ 20439783 w 22290864"/>
              <a:gd name="connsiteY2091" fmla="*/ 1084960 h 14570476"/>
              <a:gd name="connsiteX2092" fmla="*/ 20436629 w 22290864"/>
              <a:gd name="connsiteY2092" fmla="*/ 1079273 h 14570476"/>
              <a:gd name="connsiteX2093" fmla="*/ 20456190 w 22290864"/>
              <a:gd name="connsiteY2093" fmla="*/ 1065331 h 14570476"/>
              <a:gd name="connsiteX2094" fmla="*/ 20598681 w 22290864"/>
              <a:gd name="connsiteY2094" fmla="*/ 964758 h 14570476"/>
              <a:gd name="connsiteX2095" fmla="*/ 20702503 w 22290864"/>
              <a:gd name="connsiteY2095" fmla="*/ 902892 h 14570476"/>
              <a:gd name="connsiteX2096" fmla="*/ 20716586 w 22290864"/>
              <a:gd name="connsiteY2096" fmla="*/ 898764 h 14570476"/>
              <a:gd name="connsiteX2097" fmla="*/ 20764988 w 22290864"/>
              <a:gd name="connsiteY2097" fmla="*/ 896850 h 14570476"/>
              <a:gd name="connsiteX2098" fmla="*/ 20804679 w 22290864"/>
              <a:gd name="connsiteY2098" fmla="*/ 904058 h 14570476"/>
              <a:gd name="connsiteX2099" fmla="*/ 20843056 w 22290864"/>
              <a:gd name="connsiteY2099" fmla="*/ 910869 h 14570476"/>
              <a:gd name="connsiteX2100" fmla="*/ 20923877 w 22290864"/>
              <a:gd name="connsiteY2100" fmla="*/ 871942 h 14570476"/>
              <a:gd name="connsiteX2101" fmla="*/ 20939430 w 22290864"/>
              <a:gd name="connsiteY2101" fmla="*/ 788307 h 14570476"/>
              <a:gd name="connsiteX2102" fmla="*/ 20839203 w 22290864"/>
              <a:gd name="connsiteY2102" fmla="*/ 632345 h 14570476"/>
              <a:gd name="connsiteX2103" fmla="*/ 20757964 w 22290864"/>
              <a:gd name="connsiteY2103" fmla="*/ 614354 h 14570476"/>
              <a:gd name="connsiteX2104" fmla="*/ 20702399 w 22290864"/>
              <a:gd name="connsiteY2104" fmla="*/ 654401 h 14570476"/>
              <a:gd name="connsiteX2105" fmla="*/ 20681030 w 22290864"/>
              <a:gd name="connsiteY2105" fmla="*/ 713185 h 14570476"/>
              <a:gd name="connsiteX2106" fmla="*/ 20650773 w 22290864"/>
              <a:gd name="connsiteY2106" fmla="*/ 786417 h 14570476"/>
              <a:gd name="connsiteX2107" fmla="*/ 20538490 w 22290864"/>
              <a:gd name="connsiteY2107" fmla="*/ 867952 h 14570476"/>
              <a:gd name="connsiteX2108" fmla="*/ 20366381 w 22290864"/>
              <a:gd name="connsiteY2108" fmla="*/ 962859 h 14570476"/>
              <a:gd name="connsiteX2109" fmla="*/ 20357556 w 22290864"/>
              <a:gd name="connsiteY2109" fmla="*/ 953162 h 14570476"/>
              <a:gd name="connsiteX2110" fmla="*/ 20205004 w 22290864"/>
              <a:gd name="connsiteY2110" fmla="*/ 790756 h 14570476"/>
              <a:gd name="connsiteX2111" fmla="*/ 20180943 w 22290864"/>
              <a:gd name="connsiteY2111" fmla="*/ 770280 h 14570476"/>
              <a:gd name="connsiteX2112" fmla="*/ 20176561 w 22290864"/>
              <a:gd name="connsiteY2112" fmla="*/ 766516 h 14570476"/>
              <a:gd name="connsiteX2113" fmla="*/ 20183125 w 22290864"/>
              <a:gd name="connsiteY2113" fmla="*/ 762120 h 14570476"/>
              <a:gd name="connsiteX2114" fmla="*/ 20237809 w 22290864"/>
              <a:gd name="connsiteY2114" fmla="*/ 744180 h 14570476"/>
              <a:gd name="connsiteX2115" fmla="*/ 20290782 w 22290864"/>
              <a:gd name="connsiteY2115" fmla="*/ 727157 h 14570476"/>
              <a:gd name="connsiteX2116" fmla="*/ 20318228 w 22290864"/>
              <a:gd name="connsiteY2116" fmla="*/ 672936 h 14570476"/>
              <a:gd name="connsiteX2117" fmla="*/ 20199370 w 22290864"/>
              <a:gd name="connsiteY2117" fmla="*/ 546327 h 14570476"/>
              <a:gd name="connsiteX2118" fmla="*/ 20153439 w 22290864"/>
              <a:gd name="connsiteY2118" fmla="*/ 542680 h 14570476"/>
              <a:gd name="connsiteX2119" fmla="*/ 20105178 w 22290864"/>
              <a:gd name="connsiteY2119" fmla="*/ 579916 h 14570476"/>
              <a:gd name="connsiteX2120" fmla="*/ 20100899 w 22290864"/>
              <a:gd name="connsiteY2120" fmla="*/ 641220 h 14570476"/>
              <a:gd name="connsiteX2121" fmla="*/ 20104294 w 22290864"/>
              <a:gd name="connsiteY2121" fmla="*/ 681901 h 14570476"/>
              <a:gd name="connsiteX2122" fmla="*/ 20099511 w 22290864"/>
              <a:gd name="connsiteY2122" fmla="*/ 711216 h 14570476"/>
              <a:gd name="connsiteX2123" fmla="*/ 20080311 w 22290864"/>
              <a:gd name="connsiteY2123" fmla="*/ 700027 h 14570476"/>
              <a:gd name="connsiteX2124" fmla="*/ 19880555 w 22290864"/>
              <a:gd name="connsiteY2124" fmla="*/ 606442 h 14570476"/>
              <a:gd name="connsiteX2125" fmla="*/ 19857370 w 22290864"/>
              <a:gd name="connsiteY2125" fmla="*/ 595624 h 14570476"/>
              <a:gd name="connsiteX2126" fmla="*/ 19866308 w 22290864"/>
              <a:gd name="connsiteY2126" fmla="*/ 543331 h 14570476"/>
              <a:gd name="connsiteX2127" fmla="*/ 19911656 w 22290864"/>
              <a:gd name="connsiteY2127" fmla="*/ 309312 h 14570476"/>
              <a:gd name="connsiteX2128" fmla="*/ 19955408 w 22290864"/>
              <a:gd name="connsiteY2128" fmla="*/ 246690 h 14570476"/>
              <a:gd name="connsiteX2129" fmla="*/ 19989454 w 22290864"/>
              <a:gd name="connsiteY2129" fmla="*/ 222791 h 14570476"/>
              <a:gd name="connsiteX2130" fmla="*/ 20039738 w 22290864"/>
              <a:gd name="connsiteY2130" fmla="*/ 181003 h 14570476"/>
              <a:gd name="connsiteX2131" fmla="*/ 20054129 w 22290864"/>
              <a:gd name="connsiteY2131" fmla="*/ 113294 h 14570476"/>
              <a:gd name="connsiteX2132" fmla="*/ 20022053 w 22290864"/>
              <a:gd name="connsiteY2132" fmla="*/ 56978 h 14570476"/>
              <a:gd name="connsiteX2133" fmla="*/ 19905758 w 22290864"/>
              <a:gd name="connsiteY2133" fmla="*/ 3424 h 14570476"/>
              <a:gd name="connsiteX2134" fmla="*/ 19837340 w 22290864"/>
              <a:gd name="connsiteY2134" fmla="*/ 3010 h 14570476"/>
              <a:gd name="connsiteX2135" fmla="*/ 19798433 w 22290864"/>
              <a:gd name="connsiteY2135" fmla="*/ 12172 h 14570476"/>
              <a:gd name="connsiteX2136" fmla="*/ 19758723 w 22290864"/>
              <a:gd name="connsiteY2136" fmla="*/ 43894 h 14570476"/>
              <a:gd name="connsiteX2137" fmla="*/ 19745203 w 22290864"/>
              <a:gd name="connsiteY2137" fmla="*/ 71281 h 14570476"/>
              <a:gd name="connsiteX2138" fmla="*/ 19743935 w 22290864"/>
              <a:gd name="connsiteY2138" fmla="*/ 118367 h 14570476"/>
              <a:gd name="connsiteX2139" fmla="*/ 19773383 w 22290864"/>
              <a:gd name="connsiteY2139" fmla="*/ 179337 h 14570476"/>
              <a:gd name="connsiteX2140" fmla="*/ 19801368 w 22290864"/>
              <a:gd name="connsiteY2140" fmla="*/ 288984 h 14570476"/>
              <a:gd name="connsiteX2141" fmla="*/ 19753586 w 22290864"/>
              <a:gd name="connsiteY2141" fmla="*/ 471570 h 14570476"/>
              <a:gd name="connsiteX2142" fmla="*/ 19732013 w 22290864"/>
              <a:gd name="connsiteY2142" fmla="*/ 546427 h 14570476"/>
              <a:gd name="connsiteX2143" fmla="*/ 19725909 w 22290864"/>
              <a:gd name="connsiteY2143" fmla="*/ 568027 h 14570476"/>
              <a:gd name="connsiteX2144" fmla="*/ 19711822 w 22290864"/>
              <a:gd name="connsiteY2144" fmla="*/ 565771 h 14570476"/>
              <a:gd name="connsiteX2145" fmla="*/ 19472642 w 22290864"/>
              <a:gd name="connsiteY2145" fmla="*/ 560069 h 14570476"/>
              <a:gd name="connsiteX2146" fmla="*/ 19446442 w 22290864"/>
              <a:gd name="connsiteY2146" fmla="*/ 562537 h 14570476"/>
              <a:gd name="connsiteX2147" fmla="*/ 19448621 w 22290864"/>
              <a:gd name="connsiteY2147" fmla="*/ 553444 h 14570476"/>
              <a:gd name="connsiteX2148" fmla="*/ 19473236 w 22290864"/>
              <a:gd name="connsiteY2148" fmla="*/ 503601 h 14570476"/>
              <a:gd name="connsiteX2149" fmla="*/ 19497201 w 22290864"/>
              <a:gd name="connsiteY2149" fmla="*/ 433627 h 14570476"/>
              <a:gd name="connsiteX2150" fmla="*/ 19465395 w 22290864"/>
              <a:gd name="connsiteY2150" fmla="*/ 386140 h 14570476"/>
              <a:gd name="connsiteX2151" fmla="*/ 19364342 w 22290864"/>
              <a:gd name="connsiteY2151" fmla="*/ 371547 h 14570476"/>
              <a:gd name="connsiteX2152" fmla="*/ 19274827 w 22290864"/>
              <a:gd name="connsiteY2152" fmla="*/ 417881 h 14570476"/>
              <a:gd name="connsiteX2153" fmla="*/ 19262264 w 22290864"/>
              <a:gd name="connsiteY2153" fmla="*/ 477180 h 14570476"/>
              <a:gd name="connsiteX2154" fmla="*/ 19309601 w 22290864"/>
              <a:gd name="connsiteY2154" fmla="*/ 533526 h 14570476"/>
              <a:gd name="connsiteX2155" fmla="*/ 19337133 w 22290864"/>
              <a:gd name="connsiteY2155" fmla="*/ 556988 h 14570476"/>
              <a:gd name="connsiteX2156" fmla="*/ 19352167 w 22290864"/>
              <a:gd name="connsiteY2156" fmla="*/ 578390 h 14570476"/>
              <a:gd name="connsiteX2157" fmla="*/ 19329292 w 22290864"/>
              <a:gd name="connsiteY2157" fmla="*/ 584803 h 14570476"/>
              <a:gd name="connsiteX2158" fmla="*/ 19118991 w 22290864"/>
              <a:gd name="connsiteY2158" fmla="*/ 663993 h 14570476"/>
              <a:gd name="connsiteX2159" fmla="*/ 19103007 w 22290864"/>
              <a:gd name="connsiteY2159" fmla="*/ 671560 h 14570476"/>
              <a:gd name="connsiteX2160" fmla="*/ 19006861 w 22290864"/>
              <a:gd name="connsiteY2160" fmla="*/ 535763 h 14570476"/>
              <a:gd name="connsiteX2161" fmla="*/ 18928658 w 22290864"/>
              <a:gd name="connsiteY2161" fmla="*/ 395645 h 14570476"/>
              <a:gd name="connsiteX2162" fmla="*/ 18935550 w 22290864"/>
              <a:gd name="connsiteY2162" fmla="*/ 310536 h 14570476"/>
              <a:gd name="connsiteX2163" fmla="*/ 18940192 w 22290864"/>
              <a:gd name="connsiteY2163" fmla="*/ 251350 h 14570476"/>
              <a:gd name="connsiteX2164" fmla="*/ 18931549 w 22290864"/>
              <a:gd name="connsiteY2164" fmla="*/ 226362 h 14570476"/>
              <a:gd name="connsiteX2165" fmla="*/ 18789205 w 22290864"/>
              <a:gd name="connsiteY2165" fmla="*/ 186149 h 14570476"/>
              <a:gd name="connsiteX2166" fmla="*/ 18663929 w 22290864"/>
              <a:gd name="connsiteY2166" fmla="*/ 278165 h 14570476"/>
              <a:gd name="connsiteX2167" fmla="*/ 18644205 w 22290864"/>
              <a:gd name="connsiteY2167" fmla="*/ 322031 h 14570476"/>
              <a:gd name="connsiteX2168" fmla="*/ 18710797 w 22290864"/>
              <a:gd name="connsiteY2168" fmla="*/ 428016 h 14570476"/>
              <a:gd name="connsiteX2169" fmla="*/ 18748383 w 22290864"/>
              <a:gd name="connsiteY2169" fmla="*/ 438388 h 14570476"/>
              <a:gd name="connsiteX2170" fmla="*/ 18810454 w 22290864"/>
              <a:gd name="connsiteY2170" fmla="*/ 462624 h 14570476"/>
              <a:gd name="connsiteX2171" fmla="*/ 18914845 w 22290864"/>
              <a:gd name="connsiteY2171" fmla="*/ 608374 h 14570476"/>
              <a:gd name="connsiteX2172" fmla="*/ 18937361 w 22290864"/>
              <a:gd name="connsiteY2172" fmla="*/ 648890 h 14570476"/>
              <a:gd name="connsiteX2173" fmla="*/ 18970767 w 22290864"/>
              <a:gd name="connsiteY2173" fmla="*/ 709338 h 14570476"/>
              <a:gd name="connsiteX2174" fmla="*/ 18989570 w 22290864"/>
              <a:gd name="connsiteY2174" fmla="*/ 743639 h 14570476"/>
              <a:gd name="connsiteX2175" fmla="*/ 18978107 w 22290864"/>
              <a:gd name="connsiteY2175" fmla="*/ 752144 h 14570476"/>
              <a:gd name="connsiteX2176" fmla="*/ 18815037 w 22290864"/>
              <a:gd name="connsiteY2176" fmla="*/ 907941 h 14570476"/>
              <a:gd name="connsiteX2177" fmla="*/ 18798556 w 22290864"/>
              <a:gd name="connsiteY2177" fmla="*/ 922600 h 14570476"/>
              <a:gd name="connsiteX2178" fmla="*/ 18780383 w 22290864"/>
              <a:gd name="connsiteY2178" fmla="*/ 866547 h 14570476"/>
              <a:gd name="connsiteX2179" fmla="*/ 18770766 w 22290864"/>
              <a:gd name="connsiteY2179" fmla="*/ 827712 h 14570476"/>
              <a:gd name="connsiteX2180" fmla="*/ 18747028 w 22290864"/>
              <a:gd name="connsiteY2180" fmla="*/ 800952 h 14570476"/>
              <a:gd name="connsiteX2181" fmla="*/ 18651685 w 22290864"/>
              <a:gd name="connsiteY2181" fmla="*/ 809670 h 14570476"/>
              <a:gd name="connsiteX2182" fmla="*/ 18581858 w 22290864"/>
              <a:gd name="connsiteY2182" fmla="*/ 960845 h 14570476"/>
              <a:gd name="connsiteX2183" fmla="*/ 18642197 w 22290864"/>
              <a:gd name="connsiteY2183" fmla="*/ 1008578 h 14570476"/>
              <a:gd name="connsiteX2184" fmla="*/ 18681413 w 22290864"/>
              <a:gd name="connsiteY2184" fmla="*/ 1005747 h 14570476"/>
              <a:gd name="connsiteX2185" fmla="*/ 18736452 w 22290864"/>
              <a:gd name="connsiteY2185" fmla="*/ 1004407 h 14570476"/>
              <a:gd name="connsiteX2186" fmla="*/ 18741806 w 22290864"/>
              <a:gd name="connsiteY2186" fmla="*/ 1005668 h 14570476"/>
              <a:gd name="connsiteX2187" fmla="*/ 18726593 w 22290864"/>
              <a:gd name="connsiteY2187" fmla="*/ 1032256 h 14570476"/>
              <a:gd name="connsiteX2188" fmla="*/ 18633278 w 22290864"/>
              <a:gd name="connsiteY2188" fmla="*/ 1237130 h 14570476"/>
              <a:gd name="connsiteX2189" fmla="*/ 18625833 w 22290864"/>
              <a:gd name="connsiteY2189" fmla="*/ 1258181 h 14570476"/>
              <a:gd name="connsiteX2190" fmla="*/ 18410523 w 22290864"/>
              <a:gd name="connsiteY2190" fmla="*/ 1220981 h 14570476"/>
              <a:gd name="connsiteX2191" fmla="*/ 18295312 w 22290864"/>
              <a:gd name="connsiteY2191" fmla="*/ 1178296 h 14570476"/>
              <a:gd name="connsiteX2192" fmla="*/ 18253212 w 22290864"/>
              <a:gd name="connsiteY2192" fmla="*/ 1125256 h 14570476"/>
              <a:gd name="connsiteX2193" fmla="*/ 18230481 w 22290864"/>
              <a:gd name="connsiteY2193" fmla="*/ 1092562 h 14570476"/>
              <a:gd name="connsiteX2194" fmla="*/ 18190772 w 22290864"/>
              <a:gd name="connsiteY2194" fmla="*/ 1065271 h 14570476"/>
              <a:gd name="connsiteX2195" fmla="*/ 18124563 w 22290864"/>
              <a:gd name="connsiteY2195" fmla="*/ 1067748 h 14570476"/>
              <a:gd name="connsiteX2196" fmla="*/ 18032050 w 22290864"/>
              <a:gd name="connsiteY2196" fmla="*/ 1233712 h 14570476"/>
              <a:gd name="connsiteX2197" fmla="*/ 18034201 w 22290864"/>
              <a:gd name="connsiteY2197" fmla="*/ 1278031 h 14570476"/>
              <a:gd name="connsiteX2198" fmla="*/ 18054357 w 22290864"/>
              <a:gd name="connsiteY2198" fmla="*/ 1337482 h 14570476"/>
              <a:gd name="connsiteX2199" fmla="*/ 18121964 w 22290864"/>
              <a:gd name="connsiteY2199" fmla="*/ 1374938 h 14570476"/>
              <a:gd name="connsiteX2200" fmla="*/ 18169048 w 22290864"/>
              <a:gd name="connsiteY2200" fmla="*/ 1366242 h 14570476"/>
              <a:gd name="connsiteX2201" fmla="*/ 18201910 w 22290864"/>
              <a:gd name="connsiteY2201" fmla="*/ 1348150 h 14570476"/>
              <a:gd name="connsiteX2202" fmla="*/ 18306568 w 22290864"/>
              <a:gd name="connsiteY2202" fmla="*/ 1313856 h 14570476"/>
              <a:gd name="connsiteX2203" fmla="*/ 18499552 w 22290864"/>
              <a:gd name="connsiteY2203" fmla="*/ 1361580 h 14570476"/>
              <a:gd name="connsiteX2204" fmla="*/ 18575183 w 22290864"/>
              <a:gd name="connsiteY2204" fmla="*/ 1383179 h 14570476"/>
              <a:gd name="connsiteX2205" fmla="*/ 18597438 w 22290864"/>
              <a:gd name="connsiteY2205" fmla="*/ 1389484 h 14570476"/>
              <a:gd name="connsiteX2206" fmla="*/ 18596016 w 22290864"/>
              <a:gd name="connsiteY2206" fmla="*/ 1398448 h 14570476"/>
              <a:gd name="connsiteX2207" fmla="*/ 18591188 w 22290864"/>
              <a:gd name="connsiteY2207" fmla="*/ 1633615 h 14570476"/>
              <a:gd name="connsiteX2208" fmla="*/ 18591782 w 22290864"/>
              <a:gd name="connsiteY2208" fmla="*/ 1657960 h 14570476"/>
              <a:gd name="connsiteX2209" fmla="*/ 18541136 w 22290864"/>
              <a:gd name="connsiteY2209" fmla="*/ 1633166 h 14570476"/>
              <a:gd name="connsiteX2210" fmla="*/ 18471672 w 22290864"/>
              <a:gd name="connsiteY2210" fmla="*/ 1608485 h 14570476"/>
              <a:gd name="connsiteX2211" fmla="*/ 18423937 w 22290864"/>
              <a:gd name="connsiteY2211" fmla="*/ 1639715 h 14570476"/>
              <a:gd name="connsiteX2212" fmla="*/ 18408369 w 22290864"/>
              <a:gd name="connsiteY2212" fmla="*/ 1682400 h 14570476"/>
              <a:gd name="connsiteX2213" fmla="*/ 18469835 w 22290864"/>
              <a:gd name="connsiteY2213" fmla="*/ 1841116 h 14570476"/>
              <a:gd name="connsiteX2214" fmla="*/ 18509360 w 22290864"/>
              <a:gd name="connsiteY2214" fmla="*/ 1845550 h 14570476"/>
              <a:gd name="connsiteX2215" fmla="*/ 18566449 w 22290864"/>
              <a:gd name="connsiteY2215" fmla="*/ 1802595 h 14570476"/>
              <a:gd name="connsiteX2216" fmla="*/ 18602586 w 22290864"/>
              <a:gd name="connsiteY2216" fmla="*/ 1761832 h 14570476"/>
              <a:gd name="connsiteX2217" fmla="*/ 18610606 w 22290864"/>
              <a:gd name="connsiteY2217" fmla="*/ 1755942 h 14570476"/>
              <a:gd name="connsiteX2218" fmla="*/ 18612737 w 22290864"/>
              <a:gd name="connsiteY2218" fmla="*/ 1763829 h 14570476"/>
              <a:gd name="connsiteX2219" fmla="*/ 18621670 w 22290864"/>
              <a:gd name="connsiteY2219" fmla="*/ 1796864 h 14570476"/>
              <a:gd name="connsiteX2220" fmla="*/ 18696355 w 22290864"/>
              <a:gd name="connsiteY2220" fmla="*/ 1988191 h 14570476"/>
              <a:gd name="connsiteX2221" fmla="*/ 18707229 w 22290864"/>
              <a:gd name="connsiteY2221" fmla="*/ 2009839 h 14570476"/>
              <a:gd name="connsiteX2222" fmla="*/ 18686392 w 22290864"/>
              <a:gd name="connsiteY2222" fmla="*/ 2026335 h 14570476"/>
              <a:gd name="connsiteX2223" fmla="*/ 18435481 w 22290864"/>
              <a:gd name="connsiteY2223" fmla="*/ 2181934 h 14570476"/>
              <a:gd name="connsiteX2224" fmla="*/ 18355335 w 22290864"/>
              <a:gd name="connsiteY2224" fmla="*/ 2176679 h 14570476"/>
              <a:gd name="connsiteX2225" fmla="*/ 18257067 w 22290864"/>
              <a:gd name="connsiteY2225" fmla="*/ 2185587 h 14570476"/>
              <a:gd name="connsiteX2226" fmla="*/ 18216603 w 22290864"/>
              <a:gd name="connsiteY2226" fmla="*/ 2255587 h 14570476"/>
              <a:gd name="connsiteX2227" fmla="*/ 18230141 w 22290864"/>
              <a:gd name="connsiteY2227" fmla="*/ 2334544 h 14570476"/>
              <a:gd name="connsiteX2228" fmla="*/ 18354768 w 22290864"/>
              <a:gd name="connsiteY2228" fmla="*/ 2464835 h 14570476"/>
              <a:gd name="connsiteX2229" fmla="*/ 18394562 w 22290864"/>
              <a:gd name="connsiteY2229" fmla="*/ 2467199 h 14570476"/>
              <a:gd name="connsiteX2230" fmla="*/ 18460703 w 22290864"/>
              <a:gd name="connsiteY2230" fmla="*/ 2418021 h 14570476"/>
              <a:gd name="connsiteX2231" fmla="*/ 18477808 w 22290864"/>
              <a:gd name="connsiteY2231" fmla="*/ 2364328 h 14570476"/>
              <a:gd name="connsiteX2232" fmla="*/ 18498352 w 22290864"/>
              <a:gd name="connsiteY2232" fmla="*/ 2307086 h 14570476"/>
              <a:gd name="connsiteX2233" fmla="*/ 18563928 w 22290864"/>
              <a:gd name="connsiteY2233" fmla="*/ 2244615 h 14570476"/>
              <a:gd name="connsiteX2234" fmla="*/ 18652415 w 22290864"/>
              <a:gd name="connsiteY2234" fmla="*/ 2194097 h 14570476"/>
              <a:gd name="connsiteX2235" fmla="*/ 18754095 w 22290864"/>
              <a:gd name="connsiteY2235" fmla="*/ 2137892 h 14570476"/>
              <a:gd name="connsiteX2236" fmla="*/ 18780748 w 22290864"/>
              <a:gd name="connsiteY2236" fmla="*/ 2124446 h 14570476"/>
              <a:gd name="connsiteX2237" fmla="*/ 18794723 w 22290864"/>
              <a:gd name="connsiteY2237" fmla="*/ 2140579 h 14570476"/>
              <a:gd name="connsiteX2238" fmla="*/ 18946609 w 22290864"/>
              <a:gd name="connsiteY2238" fmla="*/ 2295469 h 14570476"/>
              <a:gd name="connsiteX2239" fmla="*/ 18962361 w 22290864"/>
              <a:gd name="connsiteY2239" fmla="*/ 2308339 h 14570476"/>
              <a:gd name="connsiteX2240" fmla="*/ 18956475 w 22290864"/>
              <a:gd name="connsiteY2240" fmla="*/ 2312151 h 14570476"/>
              <a:gd name="connsiteX2241" fmla="*/ 18900028 w 22290864"/>
              <a:gd name="connsiteY2241" fmla="*/ 2330705 h 14570476"/>
              <a:gd name="connsiteX2242" fmla="*/ 18832351 w 22290864"/>
              <a:gd name="connsiteY2242" fmla="*/ 2364575 h 14570476"/>
              <a:gd name="connsiteX2243" fmla="*/ 18839244 w 22290864"/>
              <a:gd name="connsiteY2243" fmla="*/ 2457441 h 14570476"/>
              <a:gd name="connsiteX2244" fmla="*/ 18885219 w 22290864"/>
              <a:gd name="connsiteY2244" fmla="*/ 2503121 h 14570476"/>
              <a:gd name="connsiteX2245" fmla="*/ 18983265 w 22290864"/>
              <a:gd name="connsiteY2245" fmla="*/ 2532866 h 14570476"/>
              <a:gd name="connsiteX2246" fmla="*/ 19027828 w 22290864"/>
              <a:gd name="connsiteY2246" fmla="*/ 2503115 h 14570476"/>
              <a:gd name="connsiteX2247" fmla="*/ 19038032 w 22290864"/>
              <a:gd name="connsiteY2247" fmla="*/ 2440951 h 14570476"/>
              <a:gd name="connsiteX2248" fmla="*/ 19034775 w 22290864"/>
              <a:gd name="connsiteY2248" fmla="*/ 2381095 h 14570476"/>
              <a:gd name="connsiteX2249" fmla="*/ 19052487 w 22290864"/>
              <a:gd name="connsiteY2249" fmla="*/ 2370896 h 14570476"/>
              <a:gd name="connsiteX2250" fmla="*/ 19270009 w 22290864"/>
              <a:gd name="connsiteY2250" fmla="*/ 2470933 h 14570476"/>
              <a:gd name="connsiteX2251" fmla="*/ 19292148 w 22290864"/>
              <a:gd name="connsiteY2251" fmla="*/ 2479283 h 14570476"/>
              <a:gd name="connsiteX2252" fmla="*/ 19268081 w 22290864"/>
              <a:gd name="connsiteY2252" fmla="*/ 2624947 h 14570476"/>
              <a:gd name="connsiteX2253" fmla="*/ 19218648 w 22290864"/>
              <a:gd name="connsiteY2253" fmla="*/ 2810618 h 14570476"/>
              <a:gd name="connsiteX2254" fmla="*/ 19158573 w 22290864"/>
              <a:gd name="connsiteY2254" fmla="*/ 2862492 h 14570476"/>
              <a:gd name="connsiteX2255" fmla="*/ 19109572 w 22290864"/>
              <a:gd name="connsiteY2255" fmla="*/ 2903593 h 14570476"/>
              <a:gd name="connsiteX2256" fmla="*/ 19094603 w 22290864"/>
              <a:gd name="connsiteY2256" fmla="*/ 2971557 h 14570476"/>
              <a:gd name="connsiteX2257" fmla="*/ 19140428 w 22290864"/>
              <a:gd name="connsiteY2257" fmla="*/ 3039062 h 14570476"/>
              <a:gd name="connsiteX2258" fmla="*/ 19290114 w 22290864"/>
              <a:gd name="connsiteY2258" fmla="*/ 3084867 h 14570476"/>
              <a:gd name="connsiteX2259" fmla="*/ 19316888 w 22290864"/>
              <a:gd name="connsiteY2259" fmla="*/ 3081210 h 14570476"/>
              <a:gd name="connsiteX2260" fmla="*/ 16834627 w 22290864"/>
              <a:gd name="connsiteY2260" fmla="*/ 3692602 h 14570476"/>
              <a:gd name="connsiteX2261" fmla="*/ 16854129 w 22290864"/>
              <a:gd name="connsiteY2261" fmla="*/ 3683420 h 14570476"/>
              <a:gd name="connsiteX2262" fmla="*/ 16900207 w 22290864"/>
              <a:gd name="connsiteY2262" fmla="*/ 3635141 h 14570476"/>
              <a:gd name="connsiteX2263" fmla="*/ 16895888 w 22290864"/>
              <a:gd name="connsiteY2263" fmla="*/ 3578739 h 14570476"/>
              <a:gd name="connsiteX2264" fmla="*/ 16862037 w 22290864"/>
              <a:gd name="connsiteY2264" fmla="*/ 3540659 h 14570476"/>
              <a:gd name="connsiteX2265" fmla="*/ 16826378 w 22290864"/>
              <a:gd name="connsiteY2265" fmla="*/ 3502543 h 14570476"/>
              <a:gd name="connsiteX2266" fmla="*/ 16806497 w 22290864"/>
              <a:gd name="connsiteY2266" fmla="*/ 3439680 h 14570476"/>
              <a:gd name="connsiteX2267" fmla="*/ 16801979 w 22290864"/>
              <a:gd name="connsiteY2267" fmla="*/ 3312653 h 14570476"/>
              <a:gd name="connsiteX2268" fmla="*/ 16800273 w 22290864"/>
              <a:gd name="connsiteY2268" fmla="*/ 3244452 h 14570476"/>
              <a:gd name="connsiteX2269" fmla="*/ 16801010 w 22290864"/>
              <a:gd name="connsiteY2269" fmla="*/ 3220956 h 14570476"/>
              <a:gd name="connsiteX2270" fmla="*/ 16814775 w 22290864"/>
              <a:gd name="connsiteY2270" fmla="*/ 3218021 h 14570476"/>
              <a:gd name="connsiteX2271" fmla="*/ 16993103 w 22290864"/>
              <a:gd name="connsiteY2271" fmla="*/ 3163101 h 14570476"/>
              <a:gd name="connsiteX2272" fmla="*/ 17008959 w 22290864"/>
              <a:gd name="connsiteY2272" fmla="*/ 3155927 h 14570476"/>
              <a:gd name="connsiteX2273" fmla="*/ 17009925 w 22290864"/>
              <a:gd name="connsiteY2273" fmla="*/ 3164513 h 14570476"/>
              <a:gd name="connsiteX2274" fmla="*/ 17003568 w 22290864"/>
              <a:gd name="connsiteY2274" fmla="*/ 3210569 h 14570476"/>
              <a:gd name="connsiteX2275" fmla="*/ 16996685 w 22290864"/>
              <a:gd name="connsiteY2275" fmla="*/ 3237907 h 14570476"/>
              <a:gd name="connsiteX2276" fmla="*/ 17020520 w 22290864"/>
              <a:gd name="connsiteY2276" fmla="*/ 3291586 h 14570476"/>
              <a:gd name="connsiteX2277" fmla="*/ 17082731 w 22290864"/>
              <a:gd name="connsiteY2277" fmla="*/ 3298600 h 14570476"/>
              <a:gd name="connsiteX2278" fmla="*/ 17178506 w 22290864"/>
              <a:gd name="connsiteY2278" fmla="*/ 3207753 h 14570476"/>
              <a:gd name="connsiteX2279" fmla="*/ 17172138 w 22290864"/>
              <a:gd name="connsiteY2279" fmla="*/ 3185427 h 14570476"/>
              <a:gd name="connsiteX2280" fmla="*/ 17123206 w 22290864"/>
              <a:gd name="connsiteY2280" fmla="*/ 3150133 h 14570476"/>
              <a:gd name="connsiteX2281" fmla="*/ 17097313 w 22290864"/>
              <a:gd name="connsiteY2281" fmla="*/ 3139891 h 14570476"/>
              <a:gd name="connsiteX2282" fmla="*/ 17074967 w 22290864"/>
              <a:gd name="connsiteY2282" fmla="*/ 3123427 h 14570476"/>
              <a:gd name="connsiteX2283" fmla="*/ 17093813 w 22290864"/>
              <a:gd name="connsiteY2283" fmla="*/ 3109214 h 14570476"/>
              <a:gd name="connsiteX2284" fmla="*/ 17223628 w 22290864"/>
              <a:gd name="connsiteY2284" fmla="*/ 3006951 h 14570476"/>
              <a:gd name="connsiteX2285" fmla="*/ 17237717 w 22290864"/>
              <a:gd name="connsiteY2285" fmla="*/ 2993116 h 14570476"/>
              <a:gd name="connsiteX2286" fmla="*/ 17244672 w 22290864"/>
              <a:gd name="connsiteY2286" fmla="*/ 2998628 h 14570476"/>
              <a:gd name="connsiteX2287" fmla="*/ 17288990 w 22290864"/>
              <a:gd name="connsiteY2287" fmla="*/ 3032437 h 14570476"/>
              <a:gd name="connsiteX2288" fmla="*/ 17436489 w 22290864"/>
              <a:gd name="connsiteY2288" fmla="*/ 3152821 h 14570476"/>
              <a:gd name="connsiteX2289" fmla="*/ 17462449 w 22290864"/>
              <a:gd name="connsiteY2289" fmla="*/ 3231554 h 14570476"/>
              <a:gd name="connsiteX2290" fmla="*/ 17467140 w 22290864"/>
              <a:gd name="connsiteY2290" fmla="*/ 3266161 h 14570476"/>
              <a:gd name="connsiteX2291" fmla="*/ 17547156 w 22290864"/>
              <a:gd name="connsiteY2291" fmla="*/ 3321004 h 14570476"/>
              <a:gd name="connsiteX2292" fmla="*/ 17662333 w 22290864"/>
              <a:gd name="connsiteY2292" fmla="*/ 3232309 h 14570476"/>
              <a:gd name="connsiteX2293" fmla="*/ 17664702 w 22290864"/>
              <a:gd name="connsiteY2293" fmla="*/ 3119773 h 14570476"/>
              <a:gd name="connsiteX2294" fmla="*/ 17633495 w 22290864"/>
              <a:gd name="connsiteY2294" fmla="*/ 3098912 h 14570476"/>
              <a:gd name="connsiteX2295" fmla="*/ 17585381 w 22290864"/>
              <a:gd name="connsiteY2295" fmla="*/ 3094433 h 14570476"/>
              <a:gd name="connsiteX2296" fmla="*/ 17498870 w 22290864"/>
              <a:gd name="connsiteY2296" fmla="*/ 3082691 h 14570476"/>
              <a:gd name="connsiteX2297" fmla="*/ 17386268 w 22290864"/>
              <a:gd name="connsiteY2297" fmla="*/ 2985265 h 14570476"/>
              <a:gd name="connsiteX2298" fmla="*/ 17308549 w 22290864"/>
              <a:gd name="connsiteY2298" fmla="*/ 2909429 h 14570476"/>
              <a:gd name="connsiteX2299" fmla="*/ 17315876 w 22290864"/>
              <a:gd name="connsiteY2299" fmla="*/ 2898238 h 14570476"/>
              <a:gd name="connsiteX2300" fmla="*/ 17401793 w 22290864"/>
              <a:gd name="connsiteY2300" fmla="*/ 2739659 h 14570476"/>
              <a:gd name="connsiteX2301" fmla="*/ 17407077 w 22290864"/>
              <a:gd name="connsiteY2301" fmla="*/ 2726902 h 14570476"/>
              <a:gd name="connsiteX2302" fmla="*/ 17413587 w 22290864"/>
              <a:gd name="connsiteY2302" fmla="*/ 2731543 h 14570476"/>
              <a:gd name="connsiteX2303" fmla="*/ 17443632 w 22290864"/>
              <a:gd name="connsiteY2303" fmla="*/ 2772126 h 14570476"/>
              <a:gd name="connsiteX2304" fmla="*/ 17486019 w 22290864"/>
              <a:gd name="connsiteY2304" fmla="*/ 2814771 h 14570476"/>
              <a:gd name="connsiteX2305" fmla="*/ 17524152 w 22290864"/>
              <a:gd name="connsiteY2305" fmla="*/ 2812400 h 14570476"/>
              <a:gd name="connsiteX2306" fmla="*/ 17553518 w 22290864"/>
              <a:gd name="connsiteY2306" fmla="*/ 2788660 h 14570476"/>
              <a:gd name="connsiteX2307" fmla="*/ 17572562 w 22290864"/>
              <a:gd name="connsiteY2307" fmla="*/ 2653393 h 14570476"/>
              <a:gd name="connsiteX2308" fmla="*/ 17544876 w 22290864"/>
              <a:gd name="connsiteY2308" fmla="*/ 2634028 h 14570476"/>
              <a:gd name="connsiteX2309" fmla="*/ 17514470 w 22290864"/>
              <a:gd name="connsiteY2309" fmla="*/ 2631882 h 14570476"/>
              <a:gd name="connsiteX2310" fmla="*/ 17487869 w 22290864"/>
              <a:gd name="connsiteY2310" fmla="*/ 2642782 h 14570476"/>
              <a:gd name="connsiteX2311" fmla="*/ 17458104 w 22290864"/>
              <a:gd name="connsiteY2311" fmla="*/ 2654755 h 14570476"/>
              <a:gd name="connsiteX2312" fmla="*/ 17430984 w 22290864"/>
              <a:gd name="connsiteY2312" fmla="*/ 2657941 h 14570476"/>
              <a:gd name="connsiteX2313" fmla="*/ 17433303 w 22290864"/>
              <a:gd name="connsiteY2313" fmla="*/ 2644229 h 14570476"/>
              <a:gd name="connsiteX2314" fmla="*/ 17458859 w 22290864"/>
              <a:gd name="connsiteY2314" fmla="*/ 2451681 h 14570476"/>
              <a:gd name="connsiteX2315" fmla="*/ 17459138 w 22290864"/>
              <a:gd name="connsiteY2315" fmla="*/ 2441768 h 14570476"/>
              <a:gd name="connsiteX2316" fmla="*/ 17509811 w 22290864"/>
              <a:gd name="connsiteY2316" fmla="*/ 2434612 h 14570476"/>
              <a:gd name="connsiteX2317" fmla="*/ 17680664 w 22290864"/>
              <a:gd name="connsiteY2317" fmla="*/ 2413115 h 14570476"/>
              <a:gd name="connsiteX2318" fmla="*/ 17746635 w 22290864"/>
              <a:gd name="connsiteY2318" fmla="*/ 2423703 h 14570476"/>
              <a:gd name="connsiteX2319" fmla="*/ 17791423 w 22290864"/>
              <a:gd name="connsiteY2319" fmla="*/ 2455482 h 14570476"/>
              <a:gd name="connsiteX2320" fmla="*/ 17869262 w 22290864"/>
              <a:gd name="connsiteY2320" fmla="*/ 2480345 h 14570476"/>
              <a:gd name="connsiteX2321" fmla="*/ 17929708 w 22290864"/>
              <a:gd name="connsiteY2321" fmla="*/ 2408592 h 14570476"/>
              <a:gd name="connsiteX2322" fmla="*/ 17926301 w 22290864"/>
              <a:gd name="connsiteY2322" fmla="*/ 2303836 h 14570476"/>
              <a:gd name="connsiteX2323" fmla="*/ 17901878 w 22290864"/>
              <a:gd name="connsiteY2323" fmla="*/ 2256515 h 14570476"/>
              <a:gd name="connsiteX2324" fmla="*/ 17831360 w 22290864"/>
              <a:gd name="connsiteY2324" fmla="*/ 2230097 h 14570476"/>
              <a:gd name="connsiteX2325" fmla="*/ 17773694 w 22290864"/>
              <a:gd name="connsiteY2325" fmla="*/ 2269737 h 14570476"/>
              <a:gd name="connsiteX2326" fmla="*/ 17728459 w 22290864"/>
              <a:gd name="connsiteY2326" fmla="*/ 2309740 h 14570476"/>
              <a:gd name="connsiteX2327" fmla="*/ 17649708 w 22290864"/>
              <a:gd name="connsiteY2327" fmla="*/ 2327865 h 14570476"/>
              <a:gd name="connsiteX2328" fmla="*/ 17451258 w 22290864"/>
              <a:gd name="connsiteY2328" fmla="*/ 2333391 h 14570476"/>
              <a:gd name="connsiteX2329" fmla="*/ 17447672 w 22290864"/>
              <a:gd name="connsiteY2329" fmla="*/ 2315142 h 14570476"/>
              <a:gd name="connsiteX2330" fmla="*/ 17392468 w 22290864"/>
              <a:gd name="connsiteY2330" fmla="*/ 2131979 h 14570476"/>
              <a:gd name="connsiteX2331" fmla="*/ 17399413 w 22290864"/>
              <a:gd name="connsiteY2331" fmla="*/ 2115756 h 14570476"/>
              <a:gd name="connsiteX2332" fmla="*/ 17443018 w 22290864"/>
              <a:gd name="connsiteY2332" fmla="*/ 2123512 h 14570476"/>
              <a:gd name="connsiteX2333" fmla="*/ 17472105 w 22290864"/>
              <a:gd name="connsiteY2333" fmla="*/ 2130325 h 14570476"/>
              <a:gd name="connsiteX2334" fmla="*/ 17526819 w 22290864"/>
              <a:gd name="connsiteY2334" fmla="*/ 2091099 h 14570476"/>
              <a:gd name="connsiteX2335" fmla="*/ 17473030 w 22290864"/>
              <a:gd name="connsiteY2335" fmla="*/ 1958948 h 14570476"/>
              <a:gd name="connsiteX2336" fmla="*/ 17436387 w 22290864"/>
              <a:gd name="connsiteY2336" fmla="*/ 1946794 h 14570476"/>
              <a:gd name="connsiteX2337" fmla="*/ 17405566 w 22290864"/>
              <a:gd name="connsiteY2337" fmla="*/ 1957245 h 14570476"/>
              <a:gd name="connsiteX2338" fmla="*/ 17377447 w 22290864"/>
              <a:gd name="connsiteY2338" fmla="*/ 2005665 h 14570476"/>
              <a:gd name="connsiteX2339" fmla="*/ 17367795 w 22290864"/>
              <a:gd name="connsiteY2339" fmla="*/ 2030020 h 14570476"/>
              <a:gd name="connsiteX2340" fmla="*/ 17352626 w 22290864"/>
              <a:gd name="connsiteY2340" fmla="*/ 2050327 h 14570476"/>
              <a:gd name="connsiteX2341" fmla="*/ 17336952 w 22290864"/>
              <a:gd name="connsiteY2341" fmla="*/ 2028098 h 14570476"/>
              <a:gd name="connsiteX2342" fmla="*/ 17274738 w 22290864"/>
              <a:gd name="connsiteY2342" fmla="*/ 1943066 h 14570476"/>
              <a:gd name="connsiteX2343" fmla="*/ 17231483 w 22290864"/>
              <a:gd name="connsiteY2343" fmla="*/ 1895776 h 14570476"/>
              <a:gd name="connsiteX2344" fmla="*/ 17227723 w 22290864"/>
              <a:gd name="connsiteY2344" fmla="*/ 1892202 h 14570476"/>
              <a:gd name="connsiteX2345" fmla="*/ 17239276 w 22290864"/>
              <a:gd name="connsiteY2345" fmla="*/ 1876915 h 14570476"/>
              <a:gd name="connsiteX2346" fmla="*/ 17323674 w 22290864"/>
              <a:gd name="connsiteY2346" fmla="*/ 1766314 h 14570476"/>
              <a:gd name="connsiteX2347" fmla="*/ 17387897 w 22290864"/>
              <a:gd name="connsiteY2347" fmla="*/ 1694412 h 14570476"/>
              <a:gd name="connsiteX2348" fmla="*/ 17397628 w 22290864"/>
              <a:gd name="connsiteY2348" fmla="*/ 1687904 h 14570476"/>
              <a:gd name="connsiteX2349" fmla="*/ 17434006 w 22290864"/>
              <a:gd name="connsiteY2349" fmla="*/ 1674877 h 14570476"/>
              <a:gd name="connsiteX2350" fmla="*/ 17465936 w 22290864"/>
              <a:gd name="connsiteY2350" fmla="*/ 1670874 h 14570476"/>
              <a:gd name="connsiteX2351" fmla="*/ 17496770 w 22290864"/>
              <a:gd name="connsiteY2351" fmla="*/ 1666883 h 14570476"/>
              <a:gd name="connsiteX2352" fmla="*/ 17548972 w 22290864"/>
              <a:gd name="connsiteY2352" fmla="*/ 1617938 h 14570476"/>
              <a:gd name="connsiteX2353" fmla="*/ 17540814 w 22290864"/>
              <a:gd name="connsiteY2353" fmla="*/ 1550572 h 14570476"/>
              <a:gd name="connsiteX2354" fmla="*/ 17427256 w 22290864"/>
              <a:gd name="connsiteY2354" fmla="*/ 1455839 h 14570476"/>
              <a:gd name="connsiteX2355" fmla="*/ 17361129 w 22290864"/>
              <a:gd name="connsiteY2355" fmla="*/ 1461568 h 14570476"/>
              <a:gd name="connsiteX2356" fmla="*/ 17328416 w 22290864"/>
              <a:gd name="connsiteY2356" fmla="*/ 1505327 h 14570476"/>
              <a:gd name="connsiteX2357" fmla="*/ 17326206 w 22290864"/>
              <a:gd name="connsiteY2357" fmla="*/ 1555172 h 14570476"/>
              <a:gd name="connsiteX2358" fmla="*/ 17320684 w 22290864"/>
              <a:gd name="connsiteY2358" fmla="*/ 1618137 h 14570476"/>
              <a:gd name="connsiteX2359" fmla="*/ 17254725 w 22290864"/>
              <a:gd name="connsiteY2359" fmla="*/ 1707030 h 14570476"/>
              <a:gd name="connsiteX2360" fmla="*/ 17146432 w 22290864"/>
              <a:gd name="connsiteY2360" fmla="*/ 1820400 h 14570476"/>
              <a:gd name="connsiteX2361" fmla="*/ 17137399 w 22290864"/>
              <a:gd name="connsiteY2361" fmla="*/ 1815130 h 14570476"/>
              <a:gd name="connsiteX2362" fmla="*/ 16982478 w 22290864"/>
              <a:gd name="connsiteY2362" fmla="*/ 1728002 h 14570476"/>
              <a:gd name="connsiteX2363" fmla="*/ 16959272 w 22290864"/>
              <a:gd name="connsiteY2363" fmla="*/ 1718170 h 14570476"/>
              <a:gd name="connsiteX2364" fmla="*/ 16955037 w 22290864"/>
              <a:gd name="connsiteY2364" fmla="*/ 1716353 h 14570476"/>
              <a:gd name="connsiteX2365" fmla="*/ 16958981 w 22290864"/>
              <a:gd name="connsiteY2365" fmla="*/ 1711439 h 14570476"/>
              <a:gd name="connsiteX2366" fmla="*/ 16996309 w 22290864"/>
              <a:gd name="connsiteY2366" fmla="*/ 1684714 h 14570476"/>
              <a:gd name="connsiteX2367" fmla="*/ 17032553 w 22290864"/>
              <a:gd name="connsiteY2367" fmla="*/ 1659095 h 14570476"/>
              <a:gd name="connsiteX2368" fmla="*/ 17040479 w 22290864"/>
              <a:gd name="connsiteY2368" fmla="*/ 1611270 h 14570476"/>
              <a:gd name="connsiteX2369" fmla="*/ 16919759 w 22290864"/>
              <a:gd name="connsiteY2369" fmla="*/ 1543330 h 14570476"/>
              <a:gd name="connsiteX2370" fmla="*/ 16883933 w 22290864"/>
              <a:gd name="connsiteY2370" fmla="*/ 1551534 h 14570476"/>
              <a:gd name="connsiteX2371" fmla="*/ 16856105 w 22290864"/>
              <a:gd name="connsiteY2371" fmla="*/ 1591409 h 14570476"/>
              <a:gd name="connsiteX2372" fmla="*/ 16867503 w 22290864"/>
              <a:gd name="connsiteY2372" fmla="*/ 1639086 h 14570476"/>
              <a:gd name="connsiteX2373" fmla="*/ 16879811 w 22290864"/>
              <a:gd name="connsiteY2373" fmla="*/ 1669235 h 14570476"/>
              <a:gd name="connsiteX2374" fmla="*/ 16883180 w 22290864"/>
              <a:gd name="connsiteY2374" fmla="*/ 1692687 h 14570476"/>
              <a:gd name="connsiteX2375" fmla="*/ 16865893 w 22290864"/>
              <a:gd name="connsiteY2375" fmla="*/ 1688762 h 14570476"/>
              <a:gd name="connsiteX2376" fmla="*/ 16691499 w 22290864"/>
              <a:gd name="connsiteY2376" fmla="*/ 1665293 h 14570476"/>
              <a:gd name="connsiteX2377" fmla="*/ 16671270 w 22290864"/>
              <a:gd name="connsiteY2377" fmla="*/ 1662602 h 14570476"/>
              <a:gd name="connsiteX2378" fmla="*/ 16665571 w 22290864"/>
              <a:gd name="connsiteY2378" fmla="*/ 1620669 h 14570476"/>
              <a:gd name="connsiteX2379" fmla="*/ 16644139 w 22290864"/>
              <a:gd name="connsiteY2379" fmla="*/ 1431732 h 14570476"/>
              <a:gd name="connsiteX2380" fmla="*/ 16662467 w 22290864"/>
              <a:gd name="connsiteY2380" fmla="*/ 1373616 h 14570476"/>
              <a:gd name="connsiteX2381" fmla="*/ 16682663 w 22290864"/>
              <a:gd name="connsiteY2381" fmla="*/ 1347288 h 14570476"/>
              <a:gd name="connsiteX2382" fmla="*/ 16710941 w 22290864"/>
              <a:gd name="connsiteY2382" fmla="*/ 1303466 h 14570476"/>
              <a:gd name="connsiteX2383" fmla="*/ 16705708 w 22290864"/>
              <a:gd name="connsiteY2383" fmla="*/ 1248498 h 14570476"/>
              <a:gd name="connsiteX2384" fmla="*/ 16667835 w 22290864"/>
              <a:gd name="connsiteY2384" fmla="*/ 1213306 h 14570476"/>
              <a:gd name="connsiteX2385" fmla="*/ 16566527 w 22290864"/>
              <a:gd name="connsiteY2385" fmla="*/ 1200351 h 14570476"/>
              <a:gd name="connsiteX2386" fmla="*/ 16514361 w 22290864"/>
              <a:gd name="connsiteY2386" fmla="*/ 1216391 h 14570476"/>
              <a:gd name="connsiteX2387" fmla="*/ 16486941 w 22290864"/>
              <a:gd name="connsiteY2387" fmla="*/ 1232665 h 14570476"/>
              <a:gd name="connsiteX2388" fmla="*/ 16464303 w 22290864"/>
              <a:gd name="connsiteY2388" fmla="*/ 1266299 h 14570476"/>
              <a:gd name="connsiteX2389" fmla="*/ 16460562 w 22290864"/>
              <a:gd name="connsiteY2389" fmla="*/ 1290373 h 14570476"/>
              <a:gd name="connsiteX2390" fmla="*/ 16470853 w 22290864"/>
              <a:gd name="connsiteY2390" fmla="*/ 1326510 h 14570476"/>
              <a:gd name="connsiteX2391" fmla="*/ 16507838 w 22290864"/>
              <a:gd name="connsiteY2391" fmla="*/ 1365872 h 14570476"/>
              <a:gd name="connsiteX2392" fmla="*/ 16555348 w 22290864"/>
              <a:gd name="connsiteY2392" fmla="*/ 1442626 h 14570476"/>
              <a:gd name="connsiteX2393" fmla="*/ 16562630 w 22290864"/>
              <a:gd name="connsiteY2393" fmla="*/ 1593002 h 14570476"/>
              <a:gd name="connsiteX2394" fmla="*/ 16564109 w 22290864"/>
              <a:gd name="connsiteY2394" fmla="*/ 1655128 h 14570476"/>
              <a:gd name="connsiteX2395" fmla="*/ 16564626 w 22290864"/>
              <a:gd name="connsiteY2395" fmla="*/ 1673026 h 14570476"/>
              <a:gd name="connsiteX2396" fmla="*/ 16553366 w 22290864"/>
              <a:gd name="connsiteY2396" fmla="*/ 1674677 h 14570476"/>
              <a:gd name="connsiteX2397" fmla="*/ 16369979 w 22290864"/>
              <a:gd name="connsiteY2397" fmla="*/ 1727514 h 14570476"/>
              <a:gd name="connsiteX2398" fmla="*/ 16350631 w 22290864"/>
              <a:gd name="connsiteY2398" fmla="*/ 1735655 h 14570476"/>
              <a:gd name="connsiteX2399" fmla="*/ 16350114 w 22290864"/>
              <a:gd name="connsiteY2399" fmla="*/ 1728214 h 14570476"/>
              <a:gd name="connsiteX2400" fmla="*/ 16356932 w 22290864"/>
              <a:gd name="connsiteY2400" fmla="*/ 1684397 h 14570476"/>
              <a:gd name="connsiteX2401" fmla="*/ 16358443 w 22290864"/>
              <a:gd name="connsiteY2401" fmla="*/ 1625416 h 14570476"/>
              <a:gd name="connsiteX2402" fmla="*/ 16322886 w 22290864"/>
              <a:gd name="connsiteY2402" fmla="*/ 1596880 h 14570476"/>
              <a:gd name="connsiteX2403" fmla="*/ 16242493 w 22290864"/>
              <a:gd name="connsiteY2403" fmla="*/ 1609931 h 14570476"/>
              <a:gd name="connsiteX2404" fmla="*/ 16185444 w 22290864"/>
              <a:gd name="connsiteY2404" fmla="*/ 1666592 h 14570476"/>
              <a:gd name="connsiteX2405" fmla="*/ 16190060 w 22290864"/>
              <a:gd name="connsiteY2405" fmla="*/ 1714723 h 14570476"/>
              <a:gd name="connsiteX2406" fmla="*/ 16239555 w 22290864"/>
              <a:gd name="connsiteY2406" fmla="*/ 1746289 h 14570476"/>
              <a:gd name="connsiteX2407" fmla="*/ 16266116 w 22290864"/>
              <a:gd name="connsiteY2407" fmla="*/ 1757563 h 14570476"/>
              <a:gd name="connsiteX2408" fmla="*/ 16282674 w 22290864"/>
              <a:gd name="connsiteY2408" fmla="*/ 1770256 h 14570476"/>
              <a:gd name="connsiteX2409" fmla="*/ 16266797 w 22290864"/>
              <a:gd name="connsiteY2409" fmla="*/ 1780605 h 14570476"/>
              <a:gd name="connsiteX2410" fmla="*/ 16125682 w 22290864"/>
              <a:gd name="connsiteY2410" fmla="*/ 1891144 h 14570476"/>
              <a:gd name="connsiteX2411" fmla="*/ 16115327 w 22290864"/>
              <a:gd name="connsiteY2411" fmla="*/ 1900724 h 14570476"/>
              <a:gd name="connsiteX2412" fmla="*/ 16009694 w 22290864"/>
              <a:gd name="connsiteY2412" fmla="*/ 1820362 h 14570476"/>
              <a:gd name="connsiteX2413" fmla="*/ 15916683 w 22290864"/>
              <a:gd name="connsiteY2413" fmla="*/ 1732422 h 14570476"/>
              <a:gd name="connsiteX2414" fmla="*/ 15901583 w 22290864"/>
              <a:gd name="connsiteY2414" fmla="*/ 1666004 h 14570476"/>
              <a:gd name="connsiteX2415" fmla="*/ 15890967 w 22290864"/>
              <a:gd name="connsiteY2415" fmla="*/ 1619852 h 14570476"/>
              <a:gd name="connsiteX2416" fmla="*/ 15878415 w 22290864"/>
              <a:gd name="connsiteY2416" fmla="*/ 1602901 h 14570476"/>
              <a:gd name="connsiteX2417" fmla="*/ 15760474 w 22290864"/>
              <a:gd name="connsiteY2417" fmla="*/ 1606326 h 14570476"/>
              <a:gd name="connsiteX2418" fmla="*/ 15687132 w 22290864"/>
              <a:gd name="connsiteY2418" fmla="*/ 1706300 h 14570476"/>
              <a:gd name="connsiteX2419" fmla="*/ 15682608 w 22290864"/>
              <a:gd name="connsiteY2419" fmla="*/ 1744398 h 14570476"/>
              <a:gd name="connsiteX2420" fmla="*/ 15758622 w 22290864"/>
              <a:gd name="connsiteY2420" fmla="*/ 1809138 h 14570476"/>
              <a:gd name="connsiteX2421" fmla="*/ 15789706 w 22290864"/>
              <a:gd name="connsiteY2421" fmla="*/ 1808046 h 14570476"/>
              <a:gd name="connsiteX2422" fmla="*/ 15842738 w 22290864"/>
              <a:gd name="connsiteY2422" fmla="*/ 1811652 h 14570476"/>
              <a:gd name="connsiteX2423" fmla="*/ 15957025 w 22290864"/>
              <a:gd name="connsiteY2423" fmla="*/ 1897618 h 14570476"/>
              <a:gd name="connsiteX2424" fmla="*/ 15983845 w 22290864"/>
              <a:gd name="connsiteY2424" fmla="*/ 1923069 h 14570476"/>
              <a:gd name="connsiteX2425" fmla="*/ 16023719 w 22290864"/>
              <a:gd name="connsiteY2425" fmla="*/ 1961086 h 14570476"/>
              <a:gd name="connsiteX2426" fmla="*/ 16046228 w 22290864"/>
              <a:gd name="connsiteY2426" fmla="*/ 1982696 h 14570476"/>
              <a:gd name="connsiteX2427" fmla="*/ 16039538 w 22290864"/>
              <a:gd name="connsiteY2427" fmla="*/ 1991909 h 14570476"/>
              <a:gd name="connsiteX2428" fmla="*/ 15952679 w 22290864"/>
              <a:gd name="connsiteY2428" fmla="*/ 2149457 h 14570476"/>
              <a:gd name="connsiteX2429" fmla="*/ 15943641 w 22290864"/>
              <a:gd name="connsiteY2429" fmla="*/ 2164553 h 14570476"/>
              <a:gd name="connsiteX2430" fmla="*/ 15916411 w 22290864"/>
              <a:gd name="connsiteY2430" fmla="*/ 2126240 h 14570476"/>
              <a:gd name="connsiteX2431" fmla="*/ 15899809 w 22290864"/>
              <a:gd name="connsiteY2431" fmla="*/ 2098984 h 14570476"/>
              <a:gd name="connsiteX2432" fmla="*/ 15875347 w 22290864"/>
              <a:gd name="connsiteY2432" fmla="*/ 2084293 h 14570476"/>
              <a:gd name="connsiteX2433" fmla="*/ 15804872 w 22290864"/>
              <a:gd name="connsiteY2433" fmla="*/ 2113720 h 14570476"/>
              <a:gd name="connsiteX2434" fmla="*/ 15787869 w 22290864"/>
              <a:gd name="connsiteY2434" fmla="*/ 2245462 h 14570476"/>
              <a:gd name="connsiteX2435" fmla="*/ 15845201 w 22290864"/>
              <a:gd name="connsiteY2435" fmla="*/ 2267363 h 14570476"/>
              <a:gd name="connsiteX2436" fmla="*/ 15874367 w 22290864"/>
              <a:gd name="connsiteY2436" fmla="*/ 2255835 h 14570476"/>
              <a:gd name="connsiteX2437" fmla="*/ 15915934 w 22290864"/>
              <a:gd name="connsiteY2437" fmla="*/ 2241658 h 14570476"/>
              <a:gd name="connsiteX2438" fmla="*/ 15920310 w 22290864"/>
              <a:gd name="connsiteY2438" fmla="*/ 2241338 h 14570476"/>
              <a:gd name="connsiteX2439" fmla="*/ 15915088 w 22290864"/>
              <a:gd name="connsiteY2439" fmla="*/ 2265208 h 14570476"/>
              <a:gd name="connsiteX2440" fmla="*/ 15893049 w 22290864"/>
              <a:gd name="connsiteY2440" fmla="*/ 2443431 h 14570476"/>
              <a:gd name="connsiteX2441" fmla="*/ 15892415 w 22290864"/>
              <a:gd name="connsiteY2441" fmla="*/ 2461231 h 14570476"/>
              <a:gd name="connsiteX2442" fmla="*/ 15719664 w 22290864"/>
              <a:gd name="connsiteY2442" fmla="*/ 2484392 h 14570476"/>
              <a:gd name="connsiteX2443" fmla="*/ 15621781 w 22290864"/>
              <a:gd name="connsiteY2443" fmla="*/ 2479449 h 14570476"/>
              <a:gd name="connsiteX2444" fmla="*/ 15577062 w 22290864"/>
              <a:gd name="connsiteY2444" fmla="*/ 2449147 h 14570476"/>
              <a:gd name="connsiteX2445" fmla="*/ 15551947 w 22290864"/>
              <a:gd name="connsiteY2445" fmla="*/ 2429700 h 14570476"/>
              <a:gd name="connsiteX2446" fmla="*/ 15515204 w 22290864"/>
              <a:gd name="connsiteY2446" fmla="*/ 2418423 h 14570476"/>
              <a:gd name="connsiteX2447" fmla="*/ 15465408 w 22290864"/>
              <a:gd name="connsiteY2447" fmla="*/ 2436136 h 14570476"/>
              <a:gd name="connsiteX2448" fmla="*/ 15434677 w 22290864"/>
              <a:gd name="connsiteY2448" fmla="*/ 2584555 h 14570476"/>
              <a:gd name="connsiteX2449" fmla="*/ 15446908 w 22290864"/>
              <a:gd name="connsiteY2449" fmla="*/ 2617770 h 14570476"/>
              <a:gd name="connsiteX2450" fmla="*/ 15476460 w 22290864"/>
              <a:gd name="connsiteY2450" fmla="*/ 2658195 h 14570476"/>
              <a:gd name="connsiteX2451" fmla="*/ 15536864 w 22290864"/>
              <a:gd name="connsiteY2451" fmla="*/ 2670538 h 14570476"/>
              <a:gd name="connsiteX2452" fmla="*/ 15570618 w 22290864"/>
              <a:gd name="connsiteY2452" fmla="*/ 2652665 h 14570476"/>
              <a:gd name="connsiteX2453" fmla="*/ 15591303 w 22290864"/>
              <a:gd name="connsiteY2453" fmla="*/ 2631041 h 14570476"/>
              <a:gd name="connsiteX2454" fmla="*/ 15662753 w 22290864"/>
              <a:gd name="connsiteY2454" fmla="*/ 2579924 h 14570476"/>
              <a:gd name="connsiteX2455" fmla="*/ 15821028 w 22290864"/>
              <a:gd name="connsiteY2455" fmla="*/ 2570110 h 14570476"/>
              <a:gd name="connsiteX2456" fmla="*/ 15883749 w 22290864"/>
              <a:gd name="connsiteY2456" fmla="*/ 2568467 h 14570476"/>
              <a:gd name="connsiteX2457" fmla="*/ 15902192 w 22290864"/>
              <a:gd name="connsiteY2457" fmla="*/ 2567946 h 14570476"/>
              <a:gd name="connsiteX2458" fmla="*/ 15903254 w 22290864"/>
              <a:gd name="connsiteY2458" fmla="*/ 2575107 h 14570476"/>
              <a:gd name="connsiteX2459" fmla="*/ 15955798 w 22290864"/>
              <a:gd name="connsiteY2459" fmla="*/ 2755231 h 14570476"/>
              <a:gd name="connsiteX2460" fmla="*/ 15962069 w 22290864"/>
              <a:gd name="connsiteY2460" fmla="*/ 2773616 h 14570476"/>
              <a:gd name="connsiteX2461" fmla="*/ 15917599 w 22290864"/>
              <a:gd name="connsiteY2461" fmla="*/ 2766855 h 14570476"/>
              <a:gd name="connsiteX2462" fmla="*/ 15858833 w 22290864"/>
              <a:gd name="connsiteY2462" fmla="*/ 2764678 h 14570476"/>
              <a:gd name="connsiteX2463" fmla="*/ 15829971 w 22290864"/>
              <a:gd name="connsiteY2463" fmla="*/ 2799855 h 14570476"/>
              <a:gd name="connsiteX2464" fmla="*/ 15828328 w 22290864"/>
              <a:gd name="connsiteY2464" fmla="*/ 2836062 h 14570476"/>
              <a:gd name="connsiteX2465" fmla="*/ 15913046 w 22290864"/>
              <a:gd name="connsiteY2465" fmla="*/ 2942157 h 14570476"/>
              <a:gd name="connsiteX2466" fmla="*/ 15944186 w 22290864"/>
              <a:gd name="connsiteY2466" fmla="*/ 2936082 h 14570476"/>
              <a:gd name="connsiteX2467" fmla="*/ 15977366 w 22290864"/>
              <a:gd name="connsiteY2467" fmla="*/ 2889745 h 14570476"/>
              <a:gd name="connsiteX2468" fmla="*/ 15995122 w 22290864"/>
              <a:gd name="connsiteY2468" fmla="*/ 2850084 h 14570476"/>
              <a:gd name="connsiteX2469" fmla="*/ 15999817 w 22290864"/>
              <a:gd name="connsiteY2469" fmla="*/ 2843684 h 14570476"/>
              <a:gd name="connsiteX2470" fmla="*/ 16003325 w 22290864"/>
              <a:gd name="connsiteY2470" fmla="*/ 2849178 h 14570476"/>
              <a:gd name="connsiteX2471" fmla="*/ 16018020 w 22290864"/>
              <a:gd name="connsiteY2471" fmla="*/ 2872183 h 14570476"/>
              <a:gd name="connsiteX2472" fmla="*/ 16120595 w 22290864"/>
              <a:gd name="connsiteY2472" fmla="*/ 2999936 h 14570476"/>
              <a:gd name="connsiteX2473" fmla="*/ 16134045 w 22290864"/>
              <a:gd name="connsiteY2473" fmla="*/ 3013811 h 14570476"/>
              <a:gd name="connsiteX2474" fmla="*/ 16122132 w 22290864"/>
              <a:gd name="connsiteY2474" fmla="*/ 3031346 h 14570476"/>
              <a:gd name="connsiteX2475" fmla="*/ 15968375 w 22290864"/>
              <a:gd name="connsiteY2475" fmla="*/ 3209742 h 14570476"/>
              <a:gd name="connsiteX2476" fmla="*/ 15906126 w 22290864"/>
              <a:gd name="connsiteY2476" fmla="*/ 3224902 h 14570476"/>
              <a:gd name="connsiteX2477" fmla="*/ 15833470 w 22290864"/>
              <a:gd name="connsiteY2477" fmla="*/ 3255173 h 14570476"/>
              <a:gd name="connsiteX2478" fmla="*/ 15819409 w 22290864"/>
              <a:gd name="connsiteY2478" fmla="*/ 3318118 h 14570476"/>
              <a:gd name="connsiteX2479" fmla="*/ 15848586 w 22290864"/>
              <a:gd name="connsiteY2479" fmla="*/ 3374972 h 14570476"/>
              <a:gd name="connsiteX2480" fmla="*/ 15974578 w 22290864"/>
              <a:gd name="connsiteY2480" fmla="*/ 3444335 h 14570476"/>
              <a:gd name="connsiteX2481" fmla="*/ 16005428 w 22290864"/>
              <a:gd name="connsiteY2481" fmla="*/ 3436621 h 14570476"/>
              <a:gd name="connsiteX2482" fmla="*/ 16044008 w 22290864"/>
              <a:gd name="connsiteY2482" fmla="*/ 3383383 h 14570476"/>
              <a:gd name="connsiteX2483" fmla="*/ 16044190 w 22290864"/>
              <a:gd name="connsiteY2483" fmla="*/ 3338432 h 14570476"/>
              <a:gd name="connsiteX2484" fmla="*/ 16046141 w 22290864"/>
              <a:gd name="connsiteY2484" fmla="*/ 3289958 h 14570476"/>
              <a:gd name="connsiteX2485" fmla="*/ 16081112 w 22290864"/>
              <a:gd name="connsiteY2485" fmla="*/ 3226739 h 14570476"/>
              <a:gd name="connsiteX2486" fmla="*/ 16136377 w 22290864"/>
              <a:gd name="connsiteY2486" fmla="*/ 3167140 h 14570476"/>
              <a:gd name="connsiteX2487" fmla="*/ 16200323 w 22290864"/>
              <a:gd name="connsiteY2487" fmla="*/ 3100060 h 14570476"/>
              <a:gd name="connsiteX2488" fmla="*/ 16217392 w 22290864"/>
              <a:gd name="connsiteY2488" fmla="*/ 3083456 h 14570476"/>
              <a:gd name="connsiteX2489" fmla="*/ 16231885 w 22290864"/>
              <a:gd name="connsiteY2489" fmla="*/ 3092393 h 14570476"/>
              <a:gd name="connsiteX2490" fmla="*/ 16384502 w 22290864"/>
              <a:gd name="connsiteY2490" fmla="*/ 3173961 h 14570476"/>
              <a:gd name="connsiteX2491" fmla="*/ 16399566 w 22290864"/>
              <a:gd name="connsiteY2491" fmla="*/ 3179990 h 14570476"/>
              <a:gd name="connsiteX2492" fmla="*/ 16395998 w 22290864"/>
              <a:gd name="connsiteY2492" fmla="*/ 3184298 h 14570476"/>
              <a:gd name="connsiteX2493" fmla="*/ 16357475 w 22290864"/>
              <a:gd name="connsiteY2493" fmla="*/ 3211911 h 14570476"/>
              <a:gd name="connsiteX2494" fmla="*/ 16314067 w 22290864"/>
              <a:gd name="connsiteY2494" fmla="*/ 3253866 h 14570476"/>
              <a:gd name="connsiteX2495" fmla="*/ 16341513 w 22290864"/>
              <a:gd name="connsiteY2495" fmla="*/ 3322892 h 14570476"/>
              <a:gd name="connsiteX2496" fmla="*/ 16387422 w 22290864"/>
              <a:gd name="connsiteY2496" fmla="*/ 3346666 h 14570476"/>
              <a:gd name="connsiteX2497" fmla="*/ 16469149 w 22290864"/>
              <a:gd name="connsiteY2497" fmla="*/ 3345865 h 14570476"/>
              <a:gd name="connsiteX2498" fmla="*/ 16495951 w 22290864"/>
              <a:gd name="connsiteY2498" fmla="*/ 3312570 h 14570476"/>
              <a:gd name="connsiteX2499" fmla="*/ 16488856 w 22290864"/>
              <a:gd name="connsiteY2499" fmla="*/ 3262823 h 14570476"/>
              <a:gd name="connsiteX2500" fmla="*/ 16472068 w 22290864"/>
              <a:gd name="connsiteY2500" fmla="*/ 3218048 h 14570476"/>
              <a:gd name="connsiteX2501" fmla="*/ 16483109 w 22290864"/>
              <a:gd name="connsiteY2501" fmla="*/ 3206052 h 14570476"/>
              <a:gd name="connsiteX2502" fmla="*/ 16672565 w 22290864"/>
              <a:gd name="connsiteY2502" fmla="*/ 3230185 h 14570476"/>
              <a:gd name="connsiteX2503" fmla="*/ 16691409 w 22290864"/>
              <a:gd name="connsiteY2503" fmla="*/ 3231247 h 14570476"/>
              <a:gd name="connsiteX2504" fmla="*/ 16707916 w 22290864"/>
              <a:gd name="connsiteY2504" fmla="*/ 3347856 h 14570476"/>
              <a:gd name="connsiteX2505" fmla="*/ 16714680 w 22290864"/>
              <a:gd name="connsiteY2505" fmla="*/ 3500974 h 14570476"/>
              <a:gd name="connsiteX2506" fmla="*/ 16681362 w 22290864"/>
              <a:gd name="connsiteY2506" fmla="*/ 3554814 h 14570476"/>
              <a:gd name="connsiteX2507" fmla="*/ 16653896 w 22290864"/>
              <a:gd name="connsiteY2507" fmla="*/ 3597806 h 14570476"/>
              <a:gd name="connsiteX2508" fmla="*/ 16658750 w 22290864"/>
              <a:gd name="connsiteY2508" fmla="*/ 3653108 h 14570476"/>
              <a:gd name="connsiteX2509" fmla="*/ 16709763 w 22290864"/>
              <a:gd name="connsiteY2509" fmla="*/ 3693526 h 14570476"/>
              <a:gd name="connsiteX2510" fmla="*/ 16834627 w 22290864"/>
              <a:gd name="connsiteY2510" fmla="*/ 3692602 h 14570476"/>
              <a:gd name="connsiteX2511" fmla="*/ 7409478 w 22290864"/>
              <a:gd name="connsiteY2511" fmla="*/ 5354045 h 14570476"/>
              <a:gd name="connsiteX2512" fmla="*/ 7438334 w 22290864"/>
              <a:gd name="connsiteY2512" fmla="*/ 5348732 h 14570476"/>
              <a:gd name="connsiteX2513" fmla="*/ 7449131 w 22290864"/>
              <a:gd name="connsiteY2513" fmla="*/ 5328742 h 14570476"/>
              <a:gd name="connsiteX2514" fmla="*/ 7445450 w 22290864"/>
              <a:gd name="connsiteY2514" fmla="*/ 5322121 h 14570476"/>
              <a:gd name="connsiteX2515" fmla="*/ 7437223 w 22290864"/>
              <a:gd name="connsiteY2515" fmla="*/ 5316882 h 14570476"/>
              <a:gd name="connsiteX2516" fmla="*/ 7422770 w 22290864"/>
              <a:gd name="connsiteY2516" fmla="*/ 5306800 h 14570476"/>
              <a:gd name="connsiteX2517" fmla="*/ 7411528 w 22290864"/>
              <a:gd name="connsiteY2517" fmla="*/ 5278929 h 14570476"/>
              <a:gd name="connsiteX2518" fmla="*/ 7404561 w 22290864"/>
              <a:gd name="connsiteY2518" fmla="*/ 5258148 h 14570476"/>
              <a:gd name="connsiteX2519" fmla="*/ 7406908 w 22290864"/>
              <a:gd name="connsiteY2519" fmla="*/ 5256814 h 14570476"/>
              <a:gd name="connsiteX2520" fmla="*/ 7436951 w 22290864"/>
              <a:gd name="connsiteY2520" fmla="*/ 5236256 h 14570476"/>
              <a:gd name="connsiteX2521" fmla="*/ 7439076 w 22290864"/>
              <a:gd name="connsiteY2521" fmla="*/ 5234452 h 14570476"/>
              <a:gd name="connsiteX2522" fmla="*/ 7439817 w 22290864"/>
              <a:gd name="connsiteY2522" fmla="*/ 5235885 h 14570476"/>
              <a:gd name="connsiteX2523" fmla="*/ 7441472 w 22290864"/>
              <a:gd name="connsiteY2523" fmla="*/ 5245942 h 14570476"/>
              <a:gd name="connsiteX2524" fmla="*/ 7445153 w 22290864"/>
              <a:gd name="connsiteY2524" fmla="*/ 5257506 h 14570476"/>
              <a:gd name="connsiteX2525" fmla="*/ 7452219 w 22290864"/>
              <a:gd name="connsiteY2525" fmla="*/ 5260595 h 14570476"/>
              <a:gd name="connsiteX2526" fmla="*/ 7459680 w 22290864"/>
              <a:gd name="connsiteY2526" fmla="*/ 5259038 h 14570476"/>
              <a:gd name="connsiteX2527" fmla="*/ 7475566 w 22290864"/>
              <a:gd name="connsiteY2527" fmla="*/ 5236503 h 14570476"/>
              <a:gd name="connsiteX2528" fmla="*/ 7472379 w 22290864"/>
              <a:gd name="connsiteY2528" fmla="*/ 5230474 h 14570476"/>
              <a:gd name="connsiteX2529" fmla="*/ 7467117 w 22290864"/>
              <a:gd name="connsiteY2529" fmla="*/ 5227286 h 14570476"/>
              <a:gd name="connsiteX2530" fmla="*/ 7461336 w 22290864"/>
              <a:gd name="connsiteY2530" fmla="*/ 5226792 h 14570476"/>
              <a:gd name="connsiteX2531" fmla="*/ 7454887 w 22290864"/>
              <a:gd name="connsiteY2531" fmla="*/ 5226199 h 14570476"/>
              <a:gd name="connsiteX2532" fmla="*/ 7449724 w 22290864"/>
              <a:gd name="connsiteY2532" fmla="*/ 5224272 h 14570476"/>
              <a:gd name="connsiteX2533" fmla="*/ 7451404 w 22290864"/>
              <a:gd name="connsiteY2533" fmla="*/ 5222023 h 14570476"/>
              <a:gd name="connsiteX2534" fmla="*/ 7473738 w 22290864"/>
              <a:gd name="connsiteY2534" fmla="*/ 5189802 h 14570476"/>
              <a:gd name="connsiteX2535" fmla="*/ 7474702 w 22290864"/>
              <a:gd name="connsiteY2535" fmla="*/ 5188048 h 14570476"/>
              <a:gd name="connsiteX2536" fmla="*/ 7484460 w 22290864"/>
              <a:gd name="connsiteY2536" fmla="*/ 5191433 h 14570476"/>
              <a:gd name="connsiteX2537" fmla="*/ 7517122 w 22290864"/>
              <a:gd name="connsiteY2537" fmla="*/ 5203319 h 14570476"/>
              <a:gd name="connsiteX2538" fmla="*/ 7527992 w 22290864"/>
              <a:gd name="connsiteY2538" fmla="*/ 5211299 h 14570476"/>
              <a:gd name="connsiteX2539" fmla="*/ 7533106 w 22290864"/>
              <a:gd name="connsiteY2539" fmla="*/ 5221134 h 14570476"/>
              <a:gd name="connsiteX2540" fmla="*/ 7544792 w 22290864"/>
              <a:gd name="connsiteY2540" fmla="*/ 5232772 h 14570476"/>
              <a:gd name="connsiteX2541" fmla="*/ 7562260 w 22290864"/>
              <a:gd name="connsiteY2541" fmla="*/ 5225458 h 14570476"/>
              <a:gd name="connsiteX2542" fmla="*/ 7571302 w 22290864"/>
              <a:gd name="connsiteY2542" fmla="*/ 5206333 h 14570476"/>
              <a:gd name="connsiteX2543" fmla="*/ 7571277 w 22290864"/>
              <a:gd name="connsiteY2543" fmla="*/ 5195584 h 14570476"/>
              <a:gd name="connsiteX2544" fmla="*/ 7561049 w 22290864"/>
              <a:gd name="connsiteY2544" fmla="*/ 5184342 h 14570476"/>
              <a:gd name="connsiteX2545" fmla="*/ 7547041 w 22290864"/>
              <a:gd name="connsiteY2545" fmla="*/ 5186145 h 14570476"/>
              <a:gd name="connsiteX2546" fmla="*/ 7535231 w 22290864"/>
              <a:gd name="connsiteY2546" fmla="*/ 5189160 h 14570476"/>
              <a:gd name="connsiteX2547" fmla="*/ 7519419 w 22290864"/>
              <a:gd name="connsiteY2547" fmla="*/ 5185157 h 14570476"/>
              <a:gd name="connsiteX2548" fmla="*/ 7483274 w 22290864"/>
              <a:gd name="connsiteY2548" fmla="*/ 5167861 h 14570476"/>
              <a:gd name="connsiteX2549" fmla="*/ 7484312 w 22290864"/>
              <a:gd name="connsiteY2549" fmla="*/ 5164253 h 14570476"/>
              <a:gd name="connsiteX2550" fmla="*/ 7491279 w 22290864"/>
              <a:gd name="connsiteY2550" fmla="*/ 5126275 h 14570476"/>
              <a:gd name="connsiteX2551" fmla="*/ 7494022 w 22290864"/>
              <a:gd name="connsiteY2551" fmla="*/ 5124002 h 14570476"/>
              <a:gd name="connsiteX2552" fmla="*/ 7501137 w 22290864"/>
              <a:gd name="connsiteY2552" fmla="*/ 5129413 h 14570476"/>
              <a:gd name="connsiteX2553" fmla="*/ 7505732 w 22290864"/>
              <a:gd name="connsiteY2553" fmla="*/ 5133317 h 14570476"/>
              <a:gd name="connsiteX2554" fmla="*/ 7519172 w 22290864"/>
              <a:gd name="connsiteY2554" fmla="*/ 5131316 h 14570476"/>
              <a:gd name="connsiteX2555" fmla="*/ 7521692 w 22290864"/>
              <a:gd name="connsiteY2555" fmla="*/ 5102628 h 14570476"/>
              <a:gd name="connsiteX2556" fmla="*/ 7516233 w 22290864"/>
              <a:gd name="connsiteY2556" fmla="*/ 5097069 h 14570476"/>
              <a:gd name="connsiteX2557" fmla="*/ 7509735 w 22290864"/>
              <a:gd name="connsiteY2557" fmla="*/ 5096105 h 14570476"/>
              <a:gd name="connsiteX2558" fmla="*/ 7500223 w 22290864"/>
              <a:gd name="connsiteY2558" fmla="*/ 5102208 h 14570476"/>
              <a:gd name="connsiteX2559" fmla="*/ 7496245 w 22290864"/>
              <a:gd name="connsiteY2559" fmla="*/ 5105692 h 14570476"/>
              <a:gd name="connsiteX2560" fmla="*/ 7491650 w 22290864"/>
              <a:gd name="connsiteY2560" fmla="*/ 5107941 h 14570476"/>
              <a:gd name="connsiteX2561" fmla="*/ 7490884 w 22290864"/>
              <a:gd name="connsiteY2561" fmla="*/ 5102505 h 14570476"/>
              <a:gd name="connsiteX2562" fmla="*/ 7487549 w 22290864"/>
              <a:gd name="connsiteY2562" fmla="*/ 5081502 h 14570476"/>
              <a:gd name="connsiteX2563" fmla="*/ 7484139 w 22290864"/>
              <a:gd name="connsiteY2563" fmla="*/ 5069024 h 14570476"/>
              <a:gd name="connsiteX2564" fmla="*/ 7483793 w 22290864"/>
              <a:gd name="connsiteY2564" fmla="*/ 5068036 h 14570476"/>
              <a:gd name="connsiteX2565" fmla="*/ 7487277 w 22290864"/>
              <a:gd name="connsiteY2565" fmla="*/ 5066355 h 14570476"/>
              <a:gd name="connsiteX2566" fmla="*/ 7512625 w 22290864"/>
              <a:gd name="connsiteY2566" fmla="*/ 5054272 h 14570476"/>
              <a:gd name="connsiteX2567" fmla="*/ 7530784 w 22290864"/>
              <a:gd name="connsiteY2567" fmla="*/ 5047280 h 14570476"/>
              <a:gd name="connsiteX2568" fmla="*/ 7533131 w 22290864"/>
              <a:gd name="connsiteY2568" fmla="*/ 5047008 h 14570476"/>
              <a:gd name="connsiteX2569" fmla="*/ 7540865 w 22290864"/>
              <a:gd name="connsiteY2569" fmla="*/ 5048021 h 14570476"/>
              <a:gd name="connsiteX2570" fmla="*/ 7546967 w 22290864"/>
              <a:gd name="connsiteY2570" fmla="*/ 5050245 h 14570476"/>
              <a:gd name="connsiteX2571" fmla="*/ 7552871 w 22290864"/>
              <a:gd name="connsiteY2571" fmla="*/ 5052370 h 14570476"/>
              <a:gd name="connsiteX2572" fmla="*/ 7566756 w 22290864"/>
              <a:gd name="connsiteY2572" fmla="*/ 5048392 h 14570476"/>
              <a:gd name="connsiteX2573" fmla="*/ 7571500 w 22290864"/>
              <a:gd name="connsiteY2573" fmla="*/ 5035543 h 14570476"/>
              <a:gd name="connsiteX2574" fmla="*/ 7559838 w 22290864"/>
              <a:gd name="connsiteY2574" fmla="*/ 5008066 h 14570476"/>
              <a:gd name="connsiteX2575" fmla="*/ 7547436 w 22290864"/>
              <a:gd name="connsiteY2575" fmla="*/ 5003001 h 14570476"/>
              <a:gd name="connsiteX2576" fmla="*/ 7537529 w 22290864"/>
              <a:gd name="connsiteY2576" fmla="*/ 5007844 h 14570476"/>
              <a:gd name="connsiteX2577" fmla="*/ 7532538 w 22290864"/>
              <a:gd name="connsiteY2577" fmla="*/ 5016591 h 14570476"/>
              <a:gd name="connsiteX2578" fmla="*/ 7525744 w 22290864"/>
              <a:gd name="connsiteY2578" fmla="*/ 5027389 h 14570476"/>
              <a:gd name="connsiteX2579" fmla="*/ 7505707 w 22290864"/>
              <a:gd name="connsiteY2579" fmla="*/ 5037272 h 14570476"/>
              <a:gd name="connsiteX2580" fmla="*/ 7475814 w 22290864"/>
              <a:gd name="connsiteY2580" fmla="*/ 5047650 h 14570476"/>
              <a:gd name="connsiteX2581" fmla="*/ 7474677 w 22290864"/>
              <a:gd name="connsiteY2581" fmla="*/ 5045871 h 14570476"/>
              <a:gd name="connsiteX2582" fmla="*/ 7454887 w 22290864"/>
              <a:gd name="connsiteY2582" fmla="*/ 5015948 h 14570476"/>
              <a:gd name="connsiteX2583" fmla="*/ 7451626 w 22290864"/>
              <a:gd name="connsiteY2583" fmla="*/ 5012044 h 14570476"/>
              <a:gd name="connsiteX2584" fmla="*/ 7451033 w 22290864"/>
              <a:gd name="connsiteY2584" fmla="*/ 5011328 h 14570476"/>
              <a:gd name="connsiteX2585" fmla="*/ 7452194 w 22290864"/>
              <a:gd name="connsiteY2585" fmla="*/ 5010809 h 14570476"/>
              <a:gd name="connsiteX2586" fmla="*/ 7461360 w 22290864"/>
              <a:gd name="connsiteY2586" fmla="*/ 5009450 h 14570476"/>
              <a:gd name="connsiteX2587" fmla="*/ 7470230 w 22290864"/>
              <a:gd name="connsiteY2587" fmla="*/ 5008189 h 14570476"/>
              <a:gd name="connsiteX2588" fmla="*/ 7476060 w 22290864"/>
              <a:gd name="connsiteY2588" fmla="*/ 5000332 h 14570476"/>
              <a:gd name="connsiteX2589" fmla="*/ 7460644 w 22290864"/>
              <a:gd name="connsiteY2589" fmla="*/ 4977007 h 14570476"/>
              <a:gd name="connsiteX2590" fmla="*/ 7453454 w 22290864"/>
              <a:gd name="connsiteY2590" fmla="*/ 4975178 h 14570476"/>
              <a:gd name="connsiteX2591" fmla="*/ 7444783 w 22290864"/>
              <a:gd name="connsiteY2591" fmla="*/ 4979774 h 14570476"/>
              <a:gd name="connsiteX2592" fmla="*/ 7442436 w 22290864"/>
              <a:gd name="connsiteY2592" fmla="*/ 4989386 h 14570476"/>
              <a:gd name="connsiteX2593" fmla="*/ 7441867 w 22290864"/>
              <a:gd name="connsiteY2593" fmla="*/ 4995934 h 14570476"/>
              <a:gd name="connsiteX2594" fmla="*/ 7440311 w 22290864"/>
              <a:gd name="connsiteY2594" fmla="*/ 5000456 h 14570476"/>
              <a:gd name="connsiteX2595" fmla="*/ 7437568 w 22290864"/>
              <a:gd name="connsiteY2595" fmla="*/ 4998158 h 14570476"/>
              <a:gd name="connsiteX2596" fmla="*/ 7408416 w 22290864"/>
              <a:gd name="connsiteY2596" fmla="*/ 4977872 h 14570476"/>
              <a:gd name="connsiteX2597" fmla="*/ 7405031 w 22290864"/>
              <a:gd name="connsiteY2597" fmla="*/ 4975524 h 14570476"/>
              <a:gd name="connsiteX2598" fmla="*/ 7407872 w 22290864"/>
              <a:gd name="connsiteY2598" fmla="*/ 4967469 h 14570476"/>
              <a:gd name="connsiteX2599" fmla="*/ 7421435 w 22290864"/>
              <a:gd name="connsiteY2599" fmla="*/ 4931566 h 14570476"/>
              <a:gd name="connsiteX2600" fmla="*/ 7430082 w 22290864"/>
              <a:gd name="connsiteY2600" fmla="*/ 4922819 h 14570476"/>
              <a:gd name="connsiteX2601" fmla="*/ 7436135 w 22290864"/>
              <a:gd name="connsiteY2601" fmla="*/ 4919953 h 14570476"/>
              <a:gd name="connsiteX2602" fmla="*/ 7445252 w 22290864"/>
              <a:gd name="connsiteY2602" fmla="*/ 4914690 h 14570476"/>
              <a:gd name="connsiteX2603" fmla="*/ 7449378 w 22290864"/>
              <a:gd name="connsiteY2603" fmla="*/ 4904337 h 14570476"/>
              <a:gd name="connsiteX2604" fmla="*/ 7445820 w 22290864"/>
              <a:gd name="connsiteY2604" fmla="*/ 4894527 h 14570476"/>
              <a:gd name="connsiteX2605" fmla="*/ 7428822 w 22290864"/>
              <a:gd name="connsiteY2605" fmla="*/ 4882865 h 14570476"/>
              <a:gd name="connsiteX2606" fmla="*/ 7417976 w 22290864"/>
              <a:gd name="connsiteY2606" fmla="*/ 4880937 h 14570476"/>
              <a:gd name="connsiteX2607" fmla="*/ 7411553 w 22290864"/>
              <a:gd name="connsiteY2607" fmla="*/ 4881332 h 14570476"/>
              <a:gd name="connsiteX2608" fmla="*/ 7404388 w 22290864"/>
              <a:gd name="connsiteY2608" fmla="*/ 4885286 h 14570476"/>
              <a:gd name="connsiteX2609" fmla="*/ 7401498 w 22290864"/>
              <a:gd name="connsiteY2609" fmla="*/ 4889264 h 14570476"/>
              <a:gd name="connsiteX2610" fmla="*/ 7400015 w 22290864"/>
              <a:gd name="connsiteY2610" fmla="*/ 4896702 h 14570476"/>
              <a:gd name="connsiteX2611" fmla="*/ 7403030 w 22290864"/>
              <a:gd name="connsiteY2611" fmla="*/ 4907179 h 14570476"/>
              <a:gd name="connsiteX2612" fmla="*/ 7404487 w 22290864"/>
              <a:gd name="connsiteY2612" fmla="*/ 4925340 h 14570476"/>
              <a:gd name="connsiteX2613" fmla="*/ 7391936 w 22290864"/>
              <a:gd name="connsiteY2613" fmla="*/ 4953014 h 14570476"/>
              <a:gd name="connsiteX2614" fmla="*/ 7386476 w 22290864"/>
              <a:gd name="connsiteY2614" fmla="*/ 4964306 h 14570476"/>
              <a:gd name="connsiteX2615" fmla="*/ 7384920 w 22290864"/>
              <a:gd name="connsiteY2615" fmla="*/ 4967568 h 14570476"/>
              <a:gd name="connsiteX2616" fmla="*/ 7382746 w 22290864"/>
              <a:gd name="connsiteY2616" fmla="*/ 4966826 h 14570476"/>
              <a:gd name="connsiteX2617" fmla="*/ 7344946 w 22290864"/>
              <a:gd name="connsiteY2617" fmla="*/ 4959414 h 14570476"/>
              <a:gd name="connsiteX2618" fmla="*/ 7340721 w 22290864"/>
              <a:gd name="connsiteY2618" fmla="*/ 4959093 h 14570476"/>
              <a:gd name="connsiteX2619" fmla="*/ 7341314 w 22290864"/>
              <a:gd name="connsiteY2619" fmla="*/ 4957709 h 14570476"/>
              <a:gd name="connsiteX2620" fmla="*/ 7346576 w 22290864"/>
              <a:gd name="connsiteY2620" fmla="*/ 4950469 h 14570476"/>
              <a:gd name="connsiteX2621" fmla="*/ 7352283 w 22290864"/>
              <a:gd name="connsiteY2621" fmla="*/ 4940017 h 14570476"/>
              <a:gd name="connsiteX2622" fmla="*/ 7348528 w 22290864"/>
              <a:gd name="connsiteY2622" fmla="*/ 4931616 h 14570476"/>
              <a:gd name="connsiteX2623" fmla="*/ 7332889 w 22290864"/>
              <a:gd name="connsiteY2623" fmla="*/ 4926551 h 14570476"/>
              <a:gd name="connsiteX2624" fmla="*/ 7317423 w 22290864"/>
              <a:gd name="connsiteY2624" fmla="*/ 4931468 h 14570476"/>
              <a:gd name="connsiteX2625" fmla="*/ 7313816 w 22290864"/>
              <a:gd name="connsiteY2625" fmla="*/ 4940536 h 14570476"/>
              <a:gd name="connsiteX2626" fmla="*/ 7319795 w 22290864"/>
              <a:gd name="connsiteY2626" fmla="*/ 4950765 h 14570476"/>
              <a:gd name="connsiteX2627" fmla="*/ 7323526 w 22290864"/>
              <a:gd name="connsiteY2627" fmla="*/ 4955238 h 14570476"/>
              <a:gd name="connsiteX2628" fmla="*/ 7325329 w 22290864"/>
              <a:gd name="connsiteY2628" fmla="*/ 4959043 h 14570476"/>
              <a:gd name="connsiteX2629" fmla="*/ 7321524 w 22290864"/>
              <a:gd name="connsiteY2629" fmla="*/ 4959438 h 14570476"/>
              <a:gd name="connsiteX2630" fmla="*/ 7285997 w 22290864"/>
              <a:gd name="connsiteY2630" fmla="*/ 4966283 h 14570476"/>
              <a:gd name="connsiteX2631" fmla="*/ 7283255 w 22290864"/>
              <a:gd name="connsiteY2631" fmla="*/ 4967049 h 14570476"/>
              <a:gd name="connsiteX2632" fmla="*/ 7271692 w 22290864"/>
              <a:gd name="connsiteY2632" fmla="*/ 4942883 h 14570476"/>
              <a:gd name="connsiteX2633" fmla="*/ 7263095 w 22290864"/>
              <a:gd name="connsiteY2633" fmla="*/ 4918520 h 14570476"/>
              <a:gd name="connsiteX2634" fmla="*/ 7266504 w 22290864"/>
              <a:gd name="connsiteY2634" fmla="*/ 4905202 h 14570476"/>
              <a:gd name="connsiteX2635" fmla="*/ 7268851 w 22290864"/>
              <a:gd name="connsiteY2635" fmla="*/ 4895936 h 14570476"/>
              <a:gd name="connsiteX2636" fmla="*/ 7268159 w 22290864"/>
              <a:gd name="connsiteY2636" fmla="*/ 4891735 h 14570476"/>
              <a:gd name="connsiteX2637" fmla="*/ 7246665 w 22290864"/>
              <a:gd name="connsiteY2637" fmla="*/ 4881481 h 14570476"/>
              <a:gd name="connsiteX2638" fmla="*/ 7224281 w 22290864"/>
              <a:gd name="connsiteY2638" fmla="*/ 4892674 h 14570476"/>
              <a:gd name="connsiteX2639" fmla="*/ 7219958 w 22290864"/>
              <a:gd name="connsiteY2639" fmla="*/ 4899099 h 14570476"/>
              <a:gd name="connsiteX2640" fmla="*/ 7227641 w 22290864"/>
              <a:gd name="connsiteY2640" fmla="*/ 4917729 h 14570476"/>
              <a:gd name="connsiteX2641" fmla="*/ 7233324 w 22290864"/>
              <a:gd name="connsiteY2641" fmla="*/ 4920398 h 14570476"/>
              <a:gd name="connsiteX2642" fmla="*/ 7242514 w 22290864"/>
              <a:gd name="connsiteY2642" fmla="*/ 4925933 h 14570476"/>
              <a:gd name="connsiteX2643" fmla="*/ 7255115 w 22290864"/>
              <a:gd name="connsiteY2643" fmla="*/ 4951902 h 14570476"/>
              <a:gd name="connsiteX2644" fmla="*/ 7257585 w 22290864"/>
              <a:gd name="connsiteY2644" fmla="*/ 4958944 h 14570476"/>
              <a:gd name="connsiteX2645" fmla="*/ 7261242 w 22290864"/>
              <a:gd name="connsiteY2645" fmla="*/ 4969446 h 14570476"/>
              <a:gd name="connsiteX2646" fmla="*/ 7263292 w 22290864"/>
              <a:gd name="connsiteY2646" fmla="*/ 4975401 h 14570476"/>
              <a:gd name="connsiteX2647" fmla="*/ 7261242 w 22290864"/>
              <a:gd name="connsiteY2647" fmla="*/ 4976438 h 14570476"/>
              <a:gd name="connsiteX2648" fmla="*/ 7231125 w 22290864"/>
              <a:gd name="connsiteY2648" fmla="*/ 4996725 h 14570476"/>
              <a:gd name="connsiteX2649" fmla="*/ 7228111 w 22290864"/>
              <a:gd name="connsiteY2649" fmla="*/ 4998602 h 14570476"/>
              <a:gd name="connsiteX2650" fmla="*/ 7226752 w 22290864"/>
              <a:gd name="connsiteY2650" fmla="*/ 4989213 h 14570476"/>
              <a:gd name="connsiteX2651" fmla="*/ 7226283 w 22290864"/>
              <a:gd name="connsiteY2651" fmla="*/ 4982788 h 14570476"/>
              <a:gd name="connsiteX2652" fmla="*/ 7223244 w 22290864"/>
              <a:gd name="connsiteY2652" fmla="*/ 4977896 h 14570476"/>
              <a:gd name="connsiteX2653" fmla="*/ 7207877 w 22290864"/>
              <a:gd name="connsiteY2653" fmla="*/ 4976686 h 14570476"/>
              <a:gd name="connsiteX2654" fmla="*/ 7192682 w 22290864"/>
              <a:gd name="connsiteY2654" fmla="*/ 4998776 h 14570476"/>
              <a:gd name="connsiteX2655" fmla="*/ 7200959 w 22290864"/>
              <a:gd name="connsiteY2655" fmla="*/ 5007992 h 14570476"/>
              <a:gd name="connsiteX2656" fmla="*/ 7207259 w 22290864"/>
              <a:gd name="connsiteY2656" fmla="*/ 5008610 h 14570476"/>
              <a:gd name="connsiteX2657" fmla="*/ 7216029 w 22290864"/>
              <a:gd name="connsiteY2657" fmla="*/ 5009895 h 14570476"/>
              <a:gd name="connsiteX2658" fmla="*/ 7216845 w 22290864"/>
              <a:gd name="connsiteY2658" fmla="*/ 5010241 h 14570476"/>
              <a:gd name="connsiteX2659" fmla="*/ 7213707 w 22290864"/>
              <a:gd name="connsiteY2659" fmla="*/ 5014046 h 14570476"/>
              <a:gd name="connsiteX2660" fmla="*/ 7193325 w 22290864"/>
              <a:gd name="connsiteY2660" fmla="*/ 5044018 h 14570476"/>
              <a:gd name="connsiteX2661" fmla="*/ 7191571 w 22290864"/>
              <a:gd name="connsiteY2661" fmla="*/ 5047156 h 14570476"/>
              <a:gd name="connsiteX2662" fmla="*/ 7158415 w 22290864"/>
              <a:gd name="connsiteY2662" fmla="*/ 5035395 h 14570476"/>
              <a:gd name="connsiteX2663" fmla="*/ 7141294 w 22290864"/>
              <a:gd name="connsiteY2663" fmla="*/ 5025486 h 14570476"/>
              <a:gd name="connsiteX2664" fmla="*/ 7136056 w 22290864"/>
              <a:gd name="connsiteY2664" fmla="*/ 5015924 h 14570476"/>
              <a:gd name="connsiteX2665" fmla="*/ 7133339 w 22290864"/>
              <a:gd name="connsiteY2665" fmla="*/ 5010117 h 14570476"/>
              <a:gd name="connsiteX2666" fmla="*/ 7127780 w 22290864"/>
              <a:gd name="connsiteY2666" fmla="*/ 5004706 h 14570476"/>
              <a:gd name="connsiteX2667" fmla="*/ 7117206 w 22290864"/>
              <a:gd name="connsiteY2667" fmla="*/ 5003297 h 14570476"/>
              <a:gd name="connsiteX2668" fmla="*/ 7098009 w 22290864"/>
              <a:gd name="connsiteY2668" fmla="*/ 5027117 h 14570476"/>
              <a:gd name="connsiteX2669" fmla="*/ 7097144 w 22290864"/>
              <a:gd name="connsiteY2669" fmla="*/ 5034209 h 14570476"/>
              <a:gd name="connsiteX2670" fmla="*/ 7098726 w 22290864"/>
              <a:gd name="connsiteY2670" fmla="*/ 5044191 h 14570476"/>
              <a:gd name="connsiteX2671" fmla="*/ 7108435 w 22290864"/>
              <a:gd name="connsiteY2671" fmla="*/ 5051975 h 14570476"/>
              <a:gd name="connsiteX2672" fmla="*/ 7116143 w 22290864"/>
              <a:gd name="connsiteY2672" fmla="*/ 5051876 h 14570476"/>
              <a:gd name="connsiteX2673" fmla="*/ 7121850 w 22290864"/>
              <a:gd name="connsiteY2673" fmla="*/ 5049899 h 14570476"/>
              <a:gd name="connsiteX2674" fmla="*/ 7139392 w 22290864"/>
              <a:gd name="connsiteY2674" fmla="*/ 5047304 h 14570476"/>
              <a:gd name="connsiteX2675" fmla="*/ 7168718 w 22290864"/>
              <a:gd name="connsiteY2675" fmla="*/ 5060128 h 14570476"/>
              <a:gd name="connsiteX2676" fmla="*/ 7180132 w 22290864"/>
              <a:gd name="connsiteY2676" fmla="*/ 5065614 h 14570476"/>
              <a:gd name="connsiteX2677" fmla="*/ 7183492 w 22290864"/>
              <a:gd name="connsiteY2677" fmla="*/ 5067220 h 14570476"/>
              <a:gd name="connsiteX2678" fmla="*/ 7183023 w 22290864"/>
              <a:gd name="connsiteY2678" fmla="*/ 5068604 h 14570476"/>
              <a:gd name="connsiteX2679" fmla="*/ 7175858 w 22290864"/>
              <a:gd name="connsiteY2679" fmla="*/ 5105791 h 14570476"/>
              <a:gd name="connsiteX2680" fmla="*/ 7175290 w 22290864"/>
              <a:gd name="connsiteY2680" fmla="*/ 5109670 h 14570476"/>
              <a:gd name="connsiteX2681" fmla="*/ 7167927 w 22290864"/>
              <a:gd name="connsiteY2681" fmla="*/ 5104358 h 14570476"/>
              <a:gd name="connsiteX2682" fmla="*/ 7157575 w 22290864"/>
              <a:gd name="connsiteY2682" fmla="*/ 5098551 h 14570476"/>
              <a:gd name="connsiteX2683" fmla="*/ 7149150 w 22290864"/>
              <a:gd name="connsiteY2683" fmla="*/ 5102208 h 14570476"/>
              <a:gd name="connsiteX2684" fmla="*/ 7145519 w 22290864"/>
              <a:gd name="connsiteY2684" fmla="*/ 5108559 h 14570476"/>
              <a:gd name="connsiteX2685" fmla="*/ 7150954 w 22290864"/>
              <a:gd name="connsiteY2685" fmla="*/ 5135417 h 14570476"/>
              <a:gd name="connsiteX2686" fmla="*/ 7157106 w 22290864"/>
              <a:gd name="connsiteY2686" fmla="*/ 5137197 h 14570476"/>
              <a:gd name="connsiteX2687" fmla="*/ 7167334 w 22290864"/>
              <a:gd name="connsiteY2687" fmla="*/ 5131934 h 14570476"/>
              <a:gd name="connsiteX2688" fmla="*/ 7174178 w 22290864"/>
              <a:gd name="connsiteY2688" fmla="*/ 5126448 h 14570476"/>
              <a:gd name="connsiteX2689" fmla="*/ 7175611 w 22290864"/>
              <a:gd name="connsiteY2689" fmla="*/ 5125732 h 14570476"/>
              <a:gd name="connsiteX2690" fmla="*/ 7175734 w 22290864"/>
              <a:gd name="connsiteY2690" fmla="*/ 5127041 h 14570476"/>
              <a:gd name="connsiteX2691" fmla="*/ 7176253 w 22290864"/>
              <a:gd name="connsiteY2691" fmla="*/ 5132526 h 14570476"/>
              <a:gd name="connsiteX2692" fmla="*/ 7182899 w 22290864"/>
              <a:gd name="connsiteY2692" fmla="*/ 5164920 h 14570476"/>
              <a:gd name="connsiteX2693" fmla="*/ 7184036 w 22290864"/>
              <a:gd name="connsiteY2693" fmla="*/ 5168651 h 14570476"/>
              <a:gd name="connsiteX2694" fmla="*/ 7180280 w 22290864"/>
              <a:gd name="connsiteY2694" fmla="*/ 5170702 h 14570476"/>
              <a:gd name="connsiteX2695" fmla="*/ 7136229 w 22290864"/>
              <a:gd name="connsiteY2695" fmla="*/ 5188567 h 14570476"/>
              <a:gd name="connsiteX2696" fmla="*/ 7123654 w 22290864"/>
              <a:gd name="connsiteY2696" fmla="*/ 5185552 h 14570476"/>
              <a:gd name="connsiteX2697" fmla="*/ 7107817 w 22290864"/>
              <a:gd name="connsiteY2697" fmla="*/ 5184292 h 14570476"/>
              <a:gd name="connsiteX2698" fmla="*/ 7099491 w 22290864"/>
              <a:gd name="connsiteY2698" fmla="*/ 5194300 h 14570476"/>
              <a:gd name="connsiteX2699" fmla="*/ 7099492 w 22290864"/>
              <a:gd name="connsiteY2699" fmla="*/ 5207198 h 14570476"/>
              <a:gd name="connsiteX2700" fmla="*/ 7115723 w 22290864"/>
              <a:gd name="connsiteY2700" fmla="*/ 5231265 h 14570476"/>
              <a:gd name="connsiteX2701" fmla="*/ 7121974 w 22290864"/>
              <a:gd name="connsiteY2701" fmla="*/ 5232722 h 14570476"/>
              <a:gd name="connsiteX2702" fmla="*/ 7133808 w 22290864"/>
              <a:gd name="connsiteY2702" fmla="*/ 5226718 h 14570476"/>
              <a:gd name="connsiteX2703" fmla="*/ 7137983 w 22290864"/>
              <a:gd name="connsiteY2703" fmla="*/ 5218663 h 14570476"/>
              <a:gd name="connsiteX2704" fmla="*/ 7142801 w 22290864"/>
              <a:gd name="connsiteY2704" fmla="*/ 5210138 h 14570476"/>
              <a:gd name="connsiteX2705" fmla="*/ 7154907 w 22290864"/>
              <a:gd name="connsiteY2705" fmla="*/ 5202009 h 14570476"/>
              <a:gd name="connsiteX2706" fmla="*/ 7170324 w 22290864"/>
              <a:gd name="connsiteY2706" fmla="*/ 5196400 h 14570476"/>
              <a:gd name="connsiteX2707" fmla="*/ 7187988 w 22290864"/>
              <a:gd name="connsiteY2707" fmla="*/ 5190247 h 14570476"/>
              <a:gd name="connsiteX2708" fmla="*/ 7192584 w 22290864"/>
              <a:gd name="connsiteY2708" fmla="*/ 5188839 h 14570476"/>
              <a:gd name="connsiteX2709" fmla="*/ 7194363 w 22290864"/>
              <a:gd name="connsiteY2709" fmla="*/ 5191779 h 14570476"/>
              <a:gd name="connsiteX2710" fmla="*/ 7214251 w 22290864"/>
              <a:gd name="connsiteY2710" fmla="*/ 5220491 h 14570476"/>
              <a:gd name="connsiteX2711" fmla="*/ 7216400 w 22290864"/>
              <a:gd name="connsiteY2711" fmla="*/ 5222962 h 14570476"/>
              <a:gd name="connsiteX2712" fmla="*/ 7215363 w 22290864"/>
              <a:gd name="connsiteY2712" fmla="*/ 5223407 h 14570476"/>
              <a:gd name="connsiteX2713" fmla="*/ 7205900 w 22290864"/>
              <a:gd name="connsiteY2713" fmla="*/ 5224816 h 14570476"/>
              <a:gd name="connsiteX2714" fmla="*/ 7194239 w 22290864"/>
              <a:gd name="connsiteY2714" fmla="*/ 5228349 h 14570476"/>
              <a:gd name="connsiteX2715" fmla="*/ 7192806 w 22290864"/>
              <a:gd name="connsiteY2715" fmla="*/ 5243273 h 14570476"/>
              <a:gd name="connsiteX2716" fmla="*/ 7198859 w 22290864"/>
              <a:gd name="connsiteY2716" fmla="*/ 5251773 h 14570476"/>
              <a:gd name="connsiteX2717" fmla="*/ 7213609 w 22290864"/>
              <a:gd name="connsiteY2717" fmla="*/ 5259161 h 14570476"/>
              <a:gd name="connsiteX2718" fmla="*/ 7221490 w 22290864"/>
              <a:gd name="connsiteY2718" fmla="*/ 5255652 h 14570476"/>
              <a:gd name="connsiteX2719" fmla="*/ 7224800 w 22290864"/>
              <a:gd name="connsiteY2719" fmla="*/ 5246065 h 14570476"/>
              <a:gd name="connsiteX2720" fmla="*/ 7225912 w 22290864"/>
              <a:gd name="connsiteY2720" fmla="*/ 5236478 h 14570476"/>
              <a:gd name="connsiteX2721" fmla="*/ 7229000 w 22290864"/>
              <a:gd name="connsiteY2721" fmla="*/ 5235342 h 14570476"/>
              <a:gd name="connsiteX2722" fmla="*/ 7260797 w 22290864"/>
              <a:gd name="connsiteY2722" fmla="*/ 5257135 h 14570476"/>
              <a:gd name="connsiteX2723" fmla="*/ 7264083 w 22290864"/>
              <a:gd name="connsiteY2723" fmla="*/ 5259063 h 14570476"/>
              <a:gd name="connsiteX2724" fmla="*/ 7256301 w 22290864"/>
              <a:gd name="connsiteY2724" fmla="*/ 5281523 h 14570476"/>
              <a:gd name="connsiteX2725" fmla="*/ 7243404 w 22290864"/>
              <a:gd name="connsiteY2725" fmla="*/ 5309642 h 14570476"/>
              <a:gd name="connsiteX2726" fmla="*/ 7232459 w 22290864"/>
              <a:gd name="connsiteY2726" fmla="*/ 5316240 h 14570476"/>
              <a:gd name="connsiteX2727" fmla="*/ 7223565 w 22290864"/>
              <a:gd name="connsiteY2727" fmla="*/ 5321428 h 14570476"/>
              <a:gd name="connsiteX2728" fmla="*/ 7219340 w 22290864"/>
              <a:gd name="connsiteY2728" fmla="*/ 5331807 h 14570476"/>
              <a:gd name="connsiteX2729" fmla="*/ 7224776 w 22290864"/>
              <a:gd name="connsiteY2729" fmla="*/ 5343766 h 14570476"/>
              <a:gd name="connsiteX2730" fmla="*/ 7247283 w 22290864"/>
              <a:gd name="connsiteY2730" fmla="*/ 5355107 h 14570476"/>
              <a:gd name="connsiteX2731" fmla="*/ 7251631 w 22290864"/>
              <a:gd name="connsiteY2731" fmla="*/ 5355255 h 14570476"/>
              <a:gd name="connsiteX2732" fmla="*/ 7264355 w 22290864"/>
              <a:gd name="connsiteY2732" fmla="*/ 5350833 h 14570476"/>
              <a:gd name="connsiteX2733" fmla="*/ 7268777 w 22290864"/>
              <a:gd name="connsiteY2733" fmla="*/ 5340306 h 14570476"/>
              <a:gd name="connsiteX2734" fmla="*/ 7266207 w 22290864"/>
              <a:gd name="connsiteY2734" fmla="*/ 5330348 h 14570476"/>
              <a:gd name="connsiteX2735" fmla="*/ 7263317 w 22290864"/>
              <a:gd name="connsiteY2735" fmla="*/ 5320218 h 14570476"/>
              <a:gd name="connsiteX2736" fmla="*/ 7265541 w 22290864"/>
              <a:gd name="connsiteY2736" fmla="*/ 5307097 h 14570476"/>
              <a:gd name="connsiteX2737" fmla="*/ 7276436 w 22290864"/>
              <a:gd name="connsiteY2737" fmla="*/ 5283870 h 14570476"/>
              <a:gd name="connsiteX2738" fmla="*/ 7282415 w 22290864"/>
              <a:gd name="connsiteY2738" fmla="*/ 5271466 h 14570476"/>
              <a:gd name="connsiteX2739" fmla="*/ 7284712 w 22290864"/>
              <a:gd name="connsiteY2739" fmla="*/ 5267315 h 14570476"/>
              <a:gd name="connsiteX2740" fmla="*/ 7287455 w 22290864"/>
              <a:gd name="connsiteY2740" fmla="*/ 5268057 h 14570476"/>
              <a:gd name="connsiteX2741" fmla="*/ 7324538 w 22290864"/>
              <a:gd name="connsiteY2741" fmla="*/ 5274629 h 14570476"/>
              <a:gd name="connsiteX2742" fmla="*/ 7328047 w 22290864"/>
              <a:gd name="connsiteY2742" fmla="*/ 5274802 h 14570476"/>
              <a:gd name="connsiteX2743" fmla="*/ 7327429 w 22290864"/>
              <a:gd name="connsiteY2743" fmla="*/ 5276433 h 14570476"/>
              <a:gd name="connsiteX2744" fmla="*/ 7322043 w 22290864"/>
              <a:gd name="connsiteY2744" fmla="*/ 5284117 h 14570476"/>
              <a:gd name="connsiteX2745" fmla="*/ 7318288 w 22290864"/>
              <a:gd name="connsiteY2745" fmla="*/ 5288392 h 14570476"/>
              <a:gd name="connsiteX2746" fmla="*/ 7317621 w 22290864"/>
              <a:gd name="connsiteY2746" fmla="*/ 5300228 h 14570476"/>
              <a:gd name="connsiteX2747" fmla="*/ 7328146 w 22290864"/>
              <a:gd name="connsiteY2747" fmla="*/ 5307220 h 14570476"/>
              <a:gd name="connsiteX2748" fmla="*/ 7353716 w 22290864"/>
              <a:gd name="connsiteY2748" fmla="*/ 5299734 h 14570476"/>
              <a:gd name="connsiteX2749" fmla="*/ 7354630 w 22290864"/>
              <a:gd name="connsiteY2749" fmla="*/ 5295138 h 14570476"/>
              <a:gd name="connsiteX2750" fmla="*/ 7349096 w 22290864"/>
              <a:gd name="connsiteY2750" fmla="*/ 5284291 h 14570476"/>
              <a:gd name="connsiteX2751" fmla="*/ 7345390 w 22290864"/>
              <a:gd name="connsiteY2751" fmla="*/ 5280065 h 14570476"/>
              <a:gd name="connsiteX2752" fmla="*/ 7342895 w 22290864"/>
              <a:gd name="connsiteY2752" fmla="*/ 5275049 h 14570476"/>
              <a:gd name="connsiteX2753" fmla="*/ 7347589 w 22290864"/>
              <a:gd name="connsiteY2753" fmla="*/ 5274234 h 14570476"/>
              <a:gd name="connsiteX2754" fmla="*/ 7380325 w 22290864"/>
              <a:gd name="connsiteY2754" fmla="*/ 5267834 h 14570476"/>
              <a:gd name="connsiteX2755" fmla="*/ 7384129 w 22290864"/>
              <a:gd name="connsiteY2755" fmla="*/ 5266648 h 14570476"/>
              <a:gd name="connsiteX2756" fmla="*/ 7384870 w 22290864"/>
              <a:gd name="connsiteY2756" fmla="*/ 5268279 h 14570476"/>
              <a:gd name="connsiteX2757" fmla="*/ 7389713 w 22290864"/>
              <a:gd name="connsiteY2757" fmla="*/ 5278434 h 14570476"/>
              <a:gd name="connsiteX2758" fmla="*/ 7405105 w 22290864"/>
              <a:gd name="connsiteY2758" fmla="*/ 5313645 h 14570476"/>
              <a:gd name="connsiteX2759" fmla="*/ 7402510 w 22290864"/>
              <a:gd name="connsiteY2759" fmla="*/ 5330175 h 14570476"/>
              <a:gd name="connsiteX2760" fmla="*/ 7400163 w 22290864"/>
              <a:gd name="connsiteY2760" fmla="*/ 5336822 h 14570476"/>
              <a:gd name="connsiteX2761" fmla="*/ 7409478 w 22290864"/>
              <a:gd name="connsiteY2761" fmla="*/ 5354045 h 14570476"/>
              <a:gd name="connsiteX2762" fmla="*/ 17907049 w 22290864"/>
              <a:gd name="connsiteY2762" fmla="*/ 3679737 h 14570476"/>
              <a:gd name="connsiteX2763" fmla="*/ 17916952 w 22290864"/>
              <a:gd name="connsiteY2763" fmla="*/ 3674271 h 14570476"/>
              <a:gd name="connsiteX2764" fmla="*/ 17919118 w 22290864"/>
              <a:gd name="connsiteY2764" fmla="*/ 3664931 h 14570476"/>
              <a:gd name="connsiteX2765" fmla="*/ 17915578 w 22290864"/>
              <a:gd name="connsiteY2765" fmla="*/ 3657055 h 14570476"/>
              <a:gd name="connsiteX2766" fmla="*/ 17911749 w 22290864"/>
              <a:gd name="connsiteY2766" fmla="*/ 3649080 h 14570476"/>
              <a:gd name="connsiteX2767" fmla="*/ 17911727 w 22290864"/>
              <a:gd name="connsiteY2767" fmla="*/ 3637906 h 14570476"/>
              <a:gd name="connsiteX2768" fmla="*/ 17917448 w 22290864"/>
              <a:gd name="connsiteY2768" fmla="*/ 3617136 h 14570476"/>
              <a:gd name="connsiteX2769" fmla="*/ 17920637 w 22290864"/>
              <a:gd name="connsiteY2769" fmla="*/ 3606022 h 14570476"/>
              <a:gd name="connsiteX2770" fmla="*/ 17921949 w 22290864"/>
              <a:gd name="connsiteY2770" fmla="*/ 3602260 h 14570476"/>
              <a:gd name="connsiteX2771" fmla="*/ 17924324 w 22290864"/>
              <a:gd name="connsiteY2771" fmla="*/ 3602485 h 14570476"/>
              <a:gd name="connsiteX2772" fmla="*/ 17955948 w 22290864"/>
              <a:gd name="connsiteY2772" fmla="*/ 3602662 h 14570476"/>
              <a:gd name="connsiteX2773" fmla="*/ 17958876 w 22290864"/>
              <a:gd name="connsiteY2773" fmla="*/ 3602307 h 14570476"/>
              <a:gd name="connsiteX2774" fmla="*/ 17958597 w 22290864"/>
              <a:gd name="connsiteY2774" fmla="*/ 3603744 h 14570476"/>
              <a:gd name="connsiteX2775" fmla="*/ 17955230 w 22290864"/>
              <a:gd name="connsiteY2775" fmla="*/ 3610869 h 14570476"/>
              <a:gd name="connsiteX2776" fmla="*/ 17952729 w 22290864"/>
              <a:gd name="connsiteY2776" fmla="*/ 3614939 h 14570476"/>
              <a:gd name="connsiteX2777" fmla="*/ 17953856 w 22290864"/>
              <a:gd name="connsiteY2777" fmla="*/ 3624830 h 14570476"/>
              <a:gd name="connsiteX2778" fmla="*/ 17963558 w 22290864"/>
              <a:gd name="connsiteY2778" fmla="*/ 3629124 h 14570476"/>
              <a:gd name="connsiteX2779" fmla="*/ 17983659 w 22290864"/>
              <a:gd name="connsiteY2779" fmla="*/ 3619299 h 14570476"/>
              <a:gd name="connsiteX2780" fmla="*/ 17983764 w 22290864"/>
              <a:gd name="connsiteY2780" fmla="*/ 3615365 h 14570476"/>
              <a:gd name="connsiteX2781" fmla="*/ 17977644 w 22290864"/>
              <a:gd name="connsiteY2781" fmla="*/ 3607173 h 14570476"/>
              <a:gd name="connsiteX2782" fmla="*/ 17973978 w 22290864"/>
              <a:gd name="connsiteY2782" fmla="*/ 3604202 h 14570476"/>
              <a:gd name="connsiteX2783" fmla="*/ 17971201 w 22290864"/>
              <a:gd name="connsiteY2783" fmla="*/ 3600405 h 14570476"/>
              <a:gd name="connsiteX2784" fmla="*/ 17974969 w 22290864"/>
              <a:gd name="connsiteY2784" fmla="*/ 3599064 h 14570476"/>
              <a:gd name="connsiteX2785" fmla="*/ 18001155 w 22290864"/>
              <a:gd name="connsiteY2785" fmla="*/ 3589121 h 14570476"/>
              <a:gd name="connsiteX2786" fmla="*/ 18004136 w 22290864"/>
              <a:gd name="connsiteY2786" fmla="*/ 3587600 h 14570476"/>
              <a:gd name="connsiteX2787" fmla="*/ 18004980 w 22290864"/>
              <a:gd name="connsiteY2787" fmla="*/ 3588844 h 14570476"/>
              <a:gd name="connsiteX2788" fmla="*/ 18010429 w 22290864"/>
              <a:gd name="connsiteY2788" fmla="*/ 3596563 h 14570476"/>
              <a:gd name="connsiteX2789" fmla="*/ 18028165 w 22290864"/>
              <a:gd name="connsiteY2789" fmla="*/ 3623520 h 14570476"/>
              <a:gd name="connsiteX2790" fmla="*/ 18028364 w 22290864"/>
              <a:gd name="connsiteY2790" fmla="*/ 3637569 h 14570476"/>
              <a:gd name="connsiteX2791" fmla="*/ 18027364 w 22290864"/>
              <a:gd name="connsiteY2791" fmla="*/ 3643403 h 14570476"/>
              <a:gd name="connsiteX2792" fmla="*/ 18037517 w 22290864"/>
              <a:gd name="connsiteY2792" fmla="*/ 3656336 h 14570476"/>
              <a:gd name="connsiteX2793" fmla="*/ 18060645 w 22290864"/>
              <a:gd name="connsiteY2793" fmla="*/ 3647844 h 14570476"/>
              <a:gd name="connsiteX2794" fmla="*/ 18066744 w 22290864"/>
              <a:gd name="connsiteY2794" fmla="*/ 3629767 h 14570476"/>
              <a:gd name="connsiteX2795" fmla="*/ 18062758 w 22290864"/>
              <a:gd name="connsiteY2795" fmla="*/ 3624809 h 14570476"/>
              <a:gd name="connsiteX2796" fmla="*/ 18055206 w 22290864"/>
              <a:gd name="connsiteY2796" fmla="*/ 3621641 h 14570476"/>
              <a:gd name="connsiteX2797" fmla="*/ 18041813 w 22290864"/>
              <a:gd name="connsiteY2797" fmla="*/ 3615349 h 14570476"/>
              <a:gd name="connsiteX2798" fmla="*/ 18028554 w 22290864"/>
              <a:gd name="connsiteY2798" fmla="*/ 3593876 h 14570476"/>
              <a:gd name="connsiteX2799" fmla="*/ 18019840 w 22290864"/>
              <a:gd name="connsiteY2799" fmla="*/ 3577666 h 14570476"/>
              <a:gd name="connsiteX2800" fmla="*/ 18021593 w 22290864"/>
              <a:gd name="connsiteY2800" fmla="*/ 3576228 h 14570476"/>
              <a:gd name="connsiteX2801" fmla="*/ 18043540 w 22290864"/>
              <a:gd name="connsiteY2801" fmla="*/ 3554951 h 14570476"/>
              <a:gd name="connsiteX2802" fmla="*/ 18045042 w 22290864"/>
              <a:gd name="connsiteY2802" fmla="*/ 3553156 h 14570476"/>
              <a:gd name="connsiteX2803" fmla="*/ 18045859 w 22290864"/>
              <a:gd name="connsiteY2803" fmla="*/ 3554237 h 14570476"/>
              <a:gd name="connsiteX2804" fmla="*/ 18048656 w 22290864"/>
              <a:gd name="connsiteY2804" fmla="*/ 3562326 h 14570476"/>
              <a:gd name="connsiteX2805" fmla="*/ 18053343 w 22290864"/>
              <a:gd name="connsiteY2805" fmla="*/ 3571374 h 14570476"/>
              <a:gd name="connsiteX2806" fmla="*/ 18059630 w 22290864"/>
              <a:gd name="connsiteY2806" fmla="*/ 3572927 h 14570476"/>
              <a:gd name="connsiteX2807" fmla="*/ 18065584 w 22290864"/>
              <a:gd name="connsiteY2807" fmla="*/ 3570580 h 14570476"/>
              <a:gd name="connsiteX2808" fmla="*/ 18075535 w 22290864"/>
              <a:gd name="connsiteY2808" fmla="*/ 3549675 h 14570476"/>
              <a:gd name="connsiteX2809" fmla="*/ 18072040 w 22290864"/>
              <a:gd name="connsiteY2809" fmla="*/ 3545137 h 14570476"/>
              <a:gd name="connsiteX2810" fmla="*/ 18067233 w 22290864"/>
              <a:gd name="connsiteY2810" fmla="*/ 3543246 h 14570476"/>
              <a:gd name="connsiteX2811" fmla="*/ 18062378 w 22290864"/>
              <a:gd name="connsiteY2811" fmla="*/ 3543657 h 14570476"/>
              <a:gd name="connsiteX2812" fmla="*/ 18056957 w 22290864"/>
              <a:gd name="connsiteY2812" fmla="*/ 3544082 h 14570476"/>
              <a:gd name="connsiteX2813" fmla="*/ 18052410 w 22290864"/>
              <a:gd name="connsiteY2813" fmla="*/ 3543220 h 14570476"/>
              <a:gd name="connsiteX2814" fmla="*/ 18053482 w 22290864"/>
              <a:gd name="connsiteY2814" fmla="*/ 3541120 h 14570476"/>
              <a:gd name="connsiteX2815" fmla="*/ 18067394 w 22290864"/>
              <a:gd name="connsiteY2815" fmla="*/ 3511284 h 14570476"/>
              <a:gd name="connsiteX2816" fmla="*/ 18067942 w 22290864"/>
              <a:gd name="connsiteY2816" fmla="*/ 3509695 h 14570476"/>
              <a:gd name="connsiteX2817" fmla="*/ 18076499 w 22290864"/>
              <a:gd name="connsiteY2817" fmla="*/ 3511112 h 14570476"/>
              <a:gd name="connsiteX2818" fmla="*/ 18105218 w 22290864"/>
              <a:gd name="connsiteY2818" fmla="*/ 3516314 h 14570476"/>
              <a:gd name="connsiteX2819" fmla="*/ 18115348 w 22290864"/>
              <a:gd name="connsiteY2819" fmla="*/ 3521376 h 14570476"/>
              <a:gd name="connsiteX2820" fmla="*/ 18120976 w 22290864"/>
              <a:gd name="connsiteY2820" fmla="*/ 3528790 h 14570476"/>
              <a:gd name="connsiteX2821" fmla="*/ 18132299 w 22290864"/>
              <a:gd name="connsiteY2821" fmla="*/ 3536764 h 14570476"/>
              <a:gd name="connsiteX2822" fmla="*/ 18145717 w 22290864"/>
              <a:gd name="connsiteY2822" fmla="*/ 3528232 h 14570476"/>
              <a:gd name="connsiteX2823" fmla="*/ 18150487 w 22290864"/>
              <a:gd name="connsiteY2823" fmla="*/ 3511120 h 14570476"/>
              <a:gd name="connsiteX2824" fmla="*/ 18148941 w 22290864"/>
              <a:gd name="connsiteY2824" fmla="*/ 3502227 h 14570476"/>
              <a:gd name="connsiteX2825" fmla="*/ 18138881 w 22290864"/>
              <a:gd name="connsiteY2825" fmla="*/ 3494374 h 14570476"/>
              <a:gd name="connsiteX2826" fmla="*/ 18127543 w 22290864"/>
              <a:gd name="connsiteY2826" fmla="*/ 3497855 h 14570476"/>
              <a:gd name="connsiteX2827" fmla="*/ 18118197 w 22290864"/>
              <a:gd name="connsiteY2827" fmla="*/ 3502026 h 14570476"/>
              <a:gd name="connsiteX2828" fmla="*/ 18104543 w 22290864"/>
              <a:gd name="connsiteY2828" fmla="*/ 3500956 h 14570476"/>
              <a:gd name="connsiteX2829" fmla="*/ 18072173 w 22290864"/>
              <a:gd name="connsiteY2829" fmla="*/ 3491771 h 14570476"/>
              <a:gd name="connsiteX2830" fmla="*/ 18072520 w 22290864"/>
              <a:gd name="connsiteY2830" fmla="*/ 3488638 h 14570476"/>
              <a:gd name="connsiteX2831" fmla="*/ 18072897 w 22290864"/>
              <a:gd name="connsiteY2831" fmla="*/ 3456217 h 14570476"/>
              <a:gd name="connsiteX2832" fmla="*/ 18074844 w 22290864"/>
              <a:gd name="connsiteY2832" fmla="*/ 3453947 h 14570476"/>
              <a:gd name="connsiteX2833" fmla="*/ 18081501 w 22290864"/>
              <a:gd name="connsiteY2833" fmla="*/ 3457415 h 14570476"/>
              <a:gd name="connsiteX2834" fmla="*/ 18085857 w 22290864"/>
              <a:gd name="connsiteY2834" fmla="*/ 3459994 h 14570476"/>
              <a:gd name="connsiteX2835" fmla="*/ 18096697 w 22290864"/>
              <a:gd name="connsiteY2835" fmla="*/ 3456431 h 14570476"/>
              <a:gd name="connsiteX2836" fmla="*/ 18094712 w 22290864"/>
              <a:gd name="connsiteY2836" fmla="*/ 3432330 h 14570476"/>
              <a:gd name="connsiteX2837" fmla="*/ 18089404 w 22290864"/>
              <a:gd name="connsiteY2837" fmla="*/ 3428504 h 14570476"/>
              <a:gd name="connsiteX2838" fmla="*/ 18083889 w 22290864"/>
              <a:gd name="connsiteY2838" fmla="*/ 3428628 h 14570476"/>
              <a:gd name="connsiteX2839" fmla="*/ 18076883 w 22290864"/>
              <a:gd name="connsiteY2839" fmla="*/ 3435029 h 14570476"/>
              <a:gd name="connsiteX2840" fmla="*/ 18074086 w 22290864"/>
              <a:gd name="connsiteY2840" fmla="*/ 3438477 h 14570476"/>
              <a:gd name="connsiteX2841" fmla="*/ 18070601 w 22290864"/>
              <a:gd name="connsiteY2841" fmla="*/ 3440990 h 14570476"/>
              <a:gd name="connsiteX2842" fmla="*/ 18069196 w 22290864"/>
              <a:gd name="connsiteY2842" fmla="*/ 3436600 h 14570476"/>
              <a:gd name="connsiteX2843" fmla="*/ 18063455 w 22290864"/>
              <a:gd name="connsiteY2843" fmla="*/ 3419691 h 14570476"/>
              <a:gd name="connsiteX2844" fmla="*/ 18058863 w 22290864"/>
              <a:gd name="connsiteY2844" fmla="*/ 3409847 h 14570476"/>
              <a:gd name="connsiteX2845" fmla="*/ 18058436 w 22290864"/>
              <a:gd name="connsiteY2845" fmla="*/ 3409078 h 14570476"/>
              <a:gd name="connsiteX2846" fmla="*/ 18061081 w 22290864"/>
              <a:gd name="connsiteY2846" fmla="*/ 3407193 h 14570476"/>
              <a:gd name="connsiteX2847" fmla="*/ 18080346 w 22290864"/>
              <a:gd name="connsiteY2847" fmla="*/ 3393596 h 14570476"/>
              <a:gd name="connsiteX2848" fmla="*/ 18094383 w 22290864"/>
              <a:gd name="connsiteY2848" fmla="*/ 3385231 h 14570476"/>
              <a:gd name="connsiteX2849" fmla="*/ 18096287 w 22290864"/>
              <a:gd name="connsiteY2849" fmla="*/ 3384674 h 14570476"/>
              <a:gd name="connsiteX2850" fmla="*/ 18102830 w 22290864"/>
              <a:gd name="connsiteY2850" fmla="*/ 3384414 h 14570476"/>
              <a:gd name="connsiteX2851" fmla="*/ 18108196 w 22290864"/>
              <a:gd name="connsiteY2851" fmla="*/ 3385389 h 14570476"/>
              <a:gd name="connsiteX2852" fmla="*/ 18113385 w 22290864"/>
              <a:gd name="connsiteY2852" fmla="*/ 3386310 h 14570476"/>
              <a:gd name="connsiteX2853" fmla="*/ 18124312 w 22290864"/>
              <a:gd name="connsiteY2853" fmla="*/ 3381047 h 14570476"/>
              <a:gd name="connsiteX2854" fmla="*/ 18126414 w 22290864"/>
              <a:gd name="connsiteY2854" fmla="*/ 3369740 h 14570476"/>
              <a:gd name="connsiteX2855" fmla="*/ 18112864 w 22290864"/>
              <a:gd name="connsiteY2855" fmla="*/ 3348654 h 14570476"/>
              <a:gd name="connsiteX2856" fmla="*/ 18101881 w 22290864"/>
              <a:gd name="connsiteY2856" fmla="*/ 3346222 h 14570476"/>
              <a:gd name="connsiteX2857" fmla="*/ 18094368 w 22290864"/>
              <a:gd name="connsiteY2857" fmla="*/ 3351636 h 14570476"/>
              <a:gd name="connsiteX2858" fmla="*/ 18091479 w 22290864"/>
              <a:gd name="connsiteY2858" fmla="*/ 3359584 h 14570476"/>
              <a:gd name="connsiteX2859" fmla="*/ 18087389 w 22290864"/>
              <a:gd name="connsiteY2859" fmla="*/ 3369484 h 14570476"/>
              <a:gd name="connsiteX2860" fmla="*/ 18072208 w 22290864"/>
              <a:gd name="connsiteY2860" fmla="*/ 3380508 h 14570476"/>
              <a:gd name="connsiteX2861" fmla="*/ 18048939 w 22290864"/>
              <a:gd name="connsiteY2861" fmla="*/ 3393339 h 14570476"/>
              <a:gd name="connsiteX2862" fmla="*/ 18047746 w 22290864"/>
              <a:gd name="connsiteY2862" fmla="*/ 3392028 h 14570476"/>
              <a:gd name="connsiteX2863" fmla="*/ 18027121 w 22290864"/>
              <a:gd name="connsiteY2863" fmla="*/ 3370071 h 14570476"/>
              <a:gd name="connsiteX2864" fmla="*/ 18023868 w 22290864"/>
              <a:gd name="connsiteY2864" fmla="*/ 3367302 h 14570476"/>
              <a:gd name="connsiteX2865" fmla="*/ 18023276 w 22290864"/>
              <a:gd name="connsiteY2865" fmla="*/ 3366794 h 14570476"/>
              <a:gd name="connsiteX2866" fmla="*/ 18024163 w 22290864"/>
              <a:gd name="connsiteY2866" fmla="*/ 3366199 h 14570476"/>
              <a:gd name="connsiteX2867" fmla="*/ 18031557 w 22290864"/>
              <a:gd name="connsiteY2867" fmla="*/ 3363774 h 14570476"/>
              <a:gd name="connsiteX2868" fmla="*/ 18038718 w 22290864"/>
              <a:gd name="connsiteY2868" fmla="*/ 3361473 h 14570476"/>
              <a:gd name="connsiteX2869" fmla="*/ 18042428 w 22290864"/>
              <a:gd name="connsiteY2869" fmla="*/ 3354142 h 14570476"/>
              <a:gd name="connsiteX2870" fmla="*/ 18026359 w 22290864"/>
              <a:gd name="connsiteY2870" fmla="*/ 3337024 h 14570476"/>
              <a:gd name="connsiteX2871" fmla="*/ 18020150 w 22290864"/>
              <a:gd name="connsiteY2871" fmla="*/ 3336531 h 14570476"/>
              <a:gd name="connsiteX2872" fmla="*/ 18013625 w 22290864"/>
              <a:gd name="connsiteY2872" fmla="*/ 3341566 h 14570476"/>
              <a:gd name="connsiteX2873" fmla="*/ 18013046 w 22290864"/>
              <a:gd name="connsiteY2873" fmla="*/ 3349854 h 14570476"/>
              <a:gd name="connsiteX2874" fmla="*/ 18013505 w 22290864"/>
              <a:gd name="connsiteY2874" fmla="*/ 3355354 h 14570476"/>
              <a:gd name="connsiteX2875" fmla="*/ 18012859 w 22290864"/>
              <a:gd name="connsiteY2875" fmla="*/ 3359317 h 14570476"/>
              <a:gd name="connsiteX2876" fmla="*/ 18010263 w 22290864"/>
              <a:gd name="connsiteY2876" fmla="*/ 3357805 h 14570476"/>
              <a:gd name="connsiteX2877" fmla="*/ 17983256 w 22290864"/>
              <a:gd name="connsiteY2877" fmla="*/ 3345152 h 14570476"/>
              <a:gd name="connsiteX2878" fmla="*/ 17980122 w 22290864"/>
              <a:gd name="connsiteY2878" fmla="*/ 3343689 h 14570476"/>
              <a:gd name="connsiteX2879" fmla="*/ 17981330 w 22290864"/>
              <a:gd name="connsiteY2879" fmla="*/ 3336619 h 14570476"/>
              <a:gd name="connsiteX2880" fmla="*/ 17987461 w 22290864"/>
              <a:gd name="connsiteY2880" fmla="*/ 3304980 h 14570476"/>
              <a:gd name="connsiteX2881" fmla="*/ 17993376 w 22290864"/>
              <a:gd name="connsiteY2881" fmla="*/ 3296514 h 14570476"/>
              <a:gd name="connsiteX2882" fmla="*/ 17997979 w 22290864"/>
              <a:gd name="connsiteY2882" fmla="*/ 3293283 h 14570476"/>
              <a:gd name="connsiteX2883" fmla="*/ 18004777 w 22290864"/>
              <a:gd name="connsiteY2883" fmla="*/ 3287633 h 14570476"/>
              <a:gd name="connsiteX2884" fmla="*/ 18006723 w 22290864"/>
              <a:gd name="connsiteY2884" fmla="*/ 3278479 h 14570476"/>
              <a:gd name="connsiteX2885" fmla="*/ 18002386 w 22290864"/>
              <a:gd name="connsiteY2885" fmla="*/ 3270865 h 14570476"/>
              <a:gd name="connsiteX2886" fmla="*/ 17986663 w 22290864"/>
              <a:gd name="connsiteY2886" fmla="*/ 3263625 h 14570476"/>
              <a:gd name="connsiteX2887" fmla="*/ 17977414 w 22290864"/>
              <a:gd name="connsiteY2887" fmla="*/ 3263569 h 14570476"/>
              <a:gd name="connsiteX2888" fmla="*/ 17972153 w 22290864"/>
              <a:gd name="connsiteY2888" fmla="*/ 3264807 h 14570476"/>
              <a:gd name="connsiteX2889" fmla="*/ 17966784 w 22290864"/>
              <a:gd name="connsiteY2889" fmla="*/ 3269096 h 14570476"/>
              <a:gd name="connsiteX2890" fmla="*/ 17964957 w 22290864"/>
              <a:gd name="connsiteY2890" fmla="*/ 3272799 h 14570476"/>
              <a:gd name="connsiteX2891" fmla="*/ 17964785 w 22290864"/>
              <a:gd name="connsiteY2891" fmla="*/ 3279165 h 14570476"/>
              <a:gd name="connsiteX2892" fmla="*/ 17968766 w 22290864"/>
              <a:gd name="connsiteY2892" fmla="*/ 3287408 h 14570476"/>
              <a:gd name="connsiteX2893" fmla="*/ 17972550 w 22290864"/>
              <a:gd name="connsiteY2893" fmla="*/ 3302232 h 14570476"/>
              <a:gd name="connsiteX2894" fmla="*/ 17966090 w 22290864"/>
              <a:gd name="connsiteY2894" fmla="*/ 3326917 h 14570476"/>
              <a:gd name="connsiteX2895" fmla="*/ 17963174 w 22290864"/>
              <a:gd name="connsiteY2895" fmla="*/ 3337038 h 14570476"/>
              <a:gd name="connsiteX2896" fmla="*/ 17962349 w 22290864"/>
              <a:gd name="connsiteY2896" fmla="*/ 3339958 h 14570476"/>
              <a:gd name="connsiteX2897" fmla="*/ 17960444 w 22290864"/>
              <a:gd name="connsiteY2897" fmla="*/ 3339653 h 14570476"/>
              <a:gd name="connsiteX2898" fmla="*/ 17928107 w 22290864"/>
              <a:gd name="connsiteY2898" fmla="*/ 3338882 h 14570476"/>
              <a:gd name="connsiteX2899" fmla="*/ 17924565 w 22290864"/>
              <a:gd name="connsiteY2899" fmla="*/ 3339216 h 14570476"/>
              <a:gd name="connsiteX2900" fmla="*/ 17924859 w 22290864"/>
              <a:gd name="connsiteY2900" fmla="*/ 3337987 h 14570476"/>
              <a:gd name="connsiteX2901" fmla="*/ 17928187 w 22290864"/>
              <a:gd name="connsiteY2901" fmla="*/ 3331248 h 14570476"/>
              <a:gd name="connsiteX2902" fmla="*/ 17931427 w 22290864"/>
              <a:gd name="connsiteY2902" fmla="*/ 3321787 h 14570476"/>
              <a:gd name="connsiteX2903" fmla="*/ 17927127 w 22290864"/>
              <a:gd name="connsiteY2903" fmla="*/ 3315367 h 14570476"/>
              <a:gd name="connsiteX2904" fmla="*/ 17913465 w 22290864"/>
              <a:gd name="connsiteY2904" fmla="*/ 3313394 h 14570476"/>
              <a:gd name="connsiteX2905" fmla="*/ 17901363 w 22290864"/>
              <a:gd name="connsiteY2905" fmla="*/ 3319658 h 14570476"/>
              <a:gd name="connsiteX2906" fmla="*/ 17899664 w 22290864"/>
              <a:gd name="connsiteY2906" fmla="*/ 3327676 h 14570476"/>
              <a:gd name="connsiteX2907" fmla="*/ 17906064 w 22290864"/>
              <a:gd name="connsiteY2907" fmla="*/ 3335294 h 14570476"/>
              <a:gd name="connsiteX2908" fmla="*/ 17909786 w 22290864"/>
              <a:gd name="connsiteY2908" fmla="*/ 3338466 h 14570476"/>
              <a:gd name="connsiteX2909" fmla="*/ 17911819 w 22290864"/>
              <a:gd name="connsiteY2909" fmla="*/ 3341359 h 14570476"/>
              <a:gd name="connsiteX2910" fmla="*/ 17908726 w 22290864"/>
              <a:gd name="connsiteY2910" fmla="*/ 3342226 h 14570476"/>
              <a:gd name="connsiteX2911" fmla="*/ 17880294 w 22290864"/>
              <a:gd name="connsiteY2911" fmla="*/ 3352933 h 14570476"/>
              <a:gd name="connsiteX2912" fmla="*/ 17878133 w 22290864"/>
              <a:gd name="connsiteY2912" fmla="*/ 3353956 h 14570476"/>
              <a:gd name="connsiteX2913" fmla="*/ 17865134 w 22290864"/>
              <a:gd name="connsiteY2913" fmla="*/ 3335596 h 14570476"/>
              <a:gd name="connsiteX2914" fmla="*/ 17854561 w 22290864"/>
              <a:gd name="connsiteY2914" fmla="*/ 3316653 h 14570476"/>
              <a:gd name="connsiteX2915" fmla="*/ 17855493 w 22290864"/>
              <a:gd name="connsiteY2915" fmla="*/ 3305146 h 14570476"/>
              <a:gd name="connsiteX2916" fmla="*/ 17856120 w 22290864"/>
              <a:gd name="connsiteY2916" fmla="*/ 3297144 h 14570476"/>
              <a:gd name="connsiteX2917" fmla="*/ 17854952 w 22290864"/>
              <a:gd name="connsiteY2917" fmla="*/ 3293766 h 14570476"/>
              <a:gd name="connsiteX2918" fmla="*/ 17835707 w 22290864"/>
              <a:gd name="connsiteY2918" fmla="*/ 3288329 h 14570476"/>
              <a:gd name="connsiteX2919" fmla="*/ 17818770 w 22290864"/>
              <a:gd name="connsiteY2919" fmla="*/ 3300770 h 14570476"/>
              <a:gd name="connsiteX2920" fmla="*/ 17816104 w 22290864"/>
              <a:gd name="connsiteY2920" fmla="*/ 3306700 h 14570476"/>
              <a:gd name="connsiteX2921" fmla="*/ 17825107 w 22290864"/>
              <a:gd name="connsiteY2921" fmla="*/ 3321029 h 14570476"/>
              <a:gd name="connsiteX2922" fmla="*/ 17830188 w 22290864"/>
              <a:gd name="connsiteY2922" fmla="*/ 3322432 h 14570476"/>
              <a:gd name="connsiteX2923" fmla="*/ 17838580 w 22290864"/>
              <a:gd name="connsiteY2923" fmla="*/ 3325708 h 14570476"/>
              <a:gd name="connsiteX2924" fmla="*/ 17852693 w 22290864"/>
              <a:gd name="connsiteY2924" fmla="*/ 3345413 h 14570476"/>
              <a:gd name="connsiteX2925" fmla="*/ 17855738 w 22290864"/>
              <a:gd name="connsiteY2925" fmla="*/ 3350891 h 14570476"/>
              <a:gd name="connsiteX2926" fmla="*/ 17860254 w 22290864"/>
              <a:gd name="connsiteY2926" fmla="*/ 3359063 h 14570476"/>
              <a:gd name="connsiteX2927" fmla="*/ 17862796 w 22290864"/>
              <a:gd name="connsiteY2927" fmla="*/ 3363701 h 14570476"/>
              <a:gd name="connsiteX2928" fmla="*/ 17861246 w 22290864"/>
              <a:gd name="connsiteY2928" fmla="*/ 3364851 h 14570476"/>
              <a:gd name="connsiteX2929" fmla="*/ 17839200 w 22290864"/>
              <a:gd name="connsiteY2929" fmla="*/ 3385914 h 14570476"/>
              <a:gd name="connsiteX2930" fmla="*/ 17836972 w 22290864"/>
              <a:gd name="connsiteY2930" fmla="*/ 3387896 h 14570476"/>
              <a:gd name="connsiteX2931" fmla="*/ 17834514 w 22290864"/>
              <a:gd name="connsiteY2931" fmla="*/ 3380318 h 14570476"/>
              <a:gd name="connsiteX2932" fmla="*/ 17833214 w 22290864"/>
              <a:gd name="connsiteY2932" fmla="*/ 3375067 h 14570476"/>
              <a:gd name="connsiteX2933" fmla="*/ 17830005 w 22290864"/>
              <a:gd name="connsiteY2933" fmla="*/ 3371449 h 14570476"/>
              <a:gd name="connsiteX2934" fmla="*/ 17817115 w 22290864"/>
              <a:gd name="connsiteY2934" fmla="*/ 3372628 h 14570476"/>
              <a:gd name="connsiteX2935" fmla="*/ 17807674 w 22290864"/>
              <a:gd name="connsiteY2935" fmla="*/ 3393067 h 14570476"/>
              <a:gd name="connsiteX2936" fmla="*/ 17815832 w 22290864"/>
              <a:gd name="connsiteY2936" fmla="*/ 3399520 h 14570476"/>
              <a:gd name="connsiteX2937" fmla="*/ 17821133 w 22290864"/>
              <a:gd name="connsiteY2937" fmla="*/ 3399137 h 14570476"/>
              <a:gd name="connsiteX2938" fmla="*/ 17828575 w 22290864"/>
              <a:gd name="connsiteY2938" fmla="*/ 3398956 h 14570476"/>
              <a:gd name="connsiteX2939" fmla="*/ 17829299 w 22290864"/>
              <a:gd name="connsiteY2939" fmla="*/ 3399127 h 14570476"/>
              <a:gd name="connsiteX2940" fmla="*/ 17827242 w 22290864"/>
              <a:gd name="connsiteY2940" fmla="*/ 3402721 h 14570476"/>
              <a:gd name="connsiteX2941" fmla="*/ 17814626 w 22290864"/>
              <a:gd name="connsiteY2941" fmla="*/ 3430420 h 14570476"/>
              <a:gd name="connsiteX2942" fmla="*/ 17813620 w 22290864"/>
              <a:gd name="connsiteY2942" fmla="*/ 3433266 h 14570476"/>
              <a:gd name="connsiteX2943" fmla="*/ 17784509 w 22290864"/>
              <a:gd name="connsiteY2943" fmla="*/ 3428237 h 14570476"/>
              <a:gd name="connsiteX2944" fmla="*/ 17768934 w 22290864"/>
              <a:gd name="connsiteY2944" fmla="*/ 3422466 h 14570476"/>
              <a:gd name="connsiteX2945" fmla="*/ 17763241 w 22290864"/>
              <a:gd name="connsiteY2945" fmla="*/ 3415295 h 14570476"/>
              <a:gd name="connsiteX2946" fmla="*/ 17760168 w 22290864"/>
              <a:gd name="connsiteY2946" fmla="*/ 3410875 h 14570476"/>
              <a:gd name="connsiteX2947" fmla="*/ 17754800 w 22290864"/>
              <a:gd name="connsiteY2947" fmla="*/ 3407185 h 14570476"/>
              <a:gd name="connsiteX2948" fmla="*/ 17745848 w 22290864"/>
              <a:gd name="connsiteY2948" fmla="*/ 3407520 h 14570476"/>
              <a:gd name="connsiteX2949" fmla="*/ 17733341 w 22290864"/>
              <a:gd name="connsiteY2949" fmla="*/ 3429958 h 14570476"/>
              <a:gd name="connsiteX2950" fmla="*/ 17733632 w 22290864"/>
              <a:gd name="connsiteY2950" fmla="*/ 3435950 h 14570476"/>
              <a:gd name="connsiteX2951" fmla="*/ 17736356 w 22290864"/>
              <a:gd name="connsiteY2951" fmla="*/ 3443987 h 14570476"/>
              <a:gd name="connsiteX2952" fmla="*/ 17745497 w 22290864"/>
              <a:gd name="connsiteY2952" fmla="*/ 3449052 h 14570476"/>
              <a:gd name="connsiteX2953" fmla="*/ 17751863 w 22290864"/>
              <a:gd name="connsiteY2953" fmla="*/ 3447876 h 14570476"/>
              <a:gd name="connsiteX2954" fmla="*/ 17756306 w 22290864"/>
              <a:gd name="connsiteY2954" fmla="*/ 3445430 h 14570476"/>
              <a:gd name="connsiteX2955" fmla="*/ 17770455 w 22290864"/>
              <a:gd name="connsiteY2955" fmla="*/ 3440793 h 14570476"/>
              <a:gd name="connsiteX2956" fmla="*/ 17796547 w 22290864"/>
              <a:gd name="connsiteY2956" fmla="*/ 3447245 h 14570476"/>
              <a:gd name="connsiteX2957" fmla="*/ 17806771 w 22290864"/>
              <a:gd name="connsiteY2957" fmla="*/ 3450165 h 14570476"/>
              <a:gd name="connsiteX2958" fmla="*/ 17809781 w 22290864"/>
              <a:gd name="connsiteY2958" fmla="*/ 3451018 h 14570476"/>
              <a:gd name="connsiteX2959" fmla="*/ 17809589 w 22290864"/>
              <a:gd name="connsiteY2959" fmla="*/ 3452230 h 14570476"/>
              <a:gd name="connsiteX2960" fmla="*/ 17808935 w 22290864"/>
              <a:gd name="connsiteY2960" fmla="*/ 3484024 h 14570476"/>
              <a:gd name="connsiteX2961" fmla="*/ 17809016 w 22290864"/>
              <a:gd name="connsiteY2961" fmla="*/ 3487316 h 14570476"/>
              <a:gd name="connsiteX2962" fmla="*/ 17802169 w 22290864"/>
              <a:gd name="connsiteY2962" fmla="*/ 3483963 h 14570476"/>
              <a:gd name="connsiteX2963" fmla="*/ 17792777 w 22290864"/>
              <a:gd name="connsiteY2963" fmla="*/ 3480627 h 14570476"/>
              <a:gd name="connsiteX2964" fmla="*/ 17786324 w 22290864"/>
              <a:gd name="connsiteY2964" fmla="*/ 3484849 h 14570476"/>
              <a:gd name="connsiteX2965" fmla="*/ 17784219 w 22290864"/>
              <a:gd name="connsiteY2965" fmla="*/ 3490620 h 14570476"/>
              <a:gd name="connsiteX2966" fmla="*/ 17792528 w 22290864"/>
              <a:gd name="connsiteY2966" fmla="*/ 3512078 h 14570476"/>
              <a:gd name="connsiteX2967" fmla="*/ 17797873 w 22290864"/>
              <a:gd name="connsiteY2967" fmla="*/ 3512677 h 14570476"/>
              <a:gd name="connsiteX2968" fmla="*/ 17805591 w 22290864"/>
              <a:gd name="connsiteY2968" fmla="*/ 3506870 h 14570476"/>
              <a:gd name="connsiteX2969" fmla="*/ 17810476 w 22290864"/>
              <a:gd name="connsiteY2969" fmla="*/ 3501359 h 14570476"/>
              <a:gd name="connsiteX2970" fmla="*/ 17811561 w 22290864"/>
              <a:gd name="connsiteY2970" fmla="*/ 3500562 h 14570476"/>
              <a:gd name="connsiteX2971" fmla="*/ 17811848 w 22290864"/>
              <a:gd name="connsiteY2971" fmla="*/ 3501629 h 14570476"/>
              <a:gd name="connsiteX2972" fmla="*/ 17813057 w 22290864"/>
              <a:gd name="connsiteY2972" fmla="*/ 3506095 h 14570476"/>
              <a:gd name="connsiteX2973" fmla="*/ 17823154 w 22290864"/>
              <a:gd name="connsiteY2973" fmla="*/ 3531962 h 14570476"/>
              <a:gd name="connsiteX2974" fmla="*/ 17824624 w 22290864"/>
              <a:gd name="connsiteY2974" fmla="*/ 3534889 h 14570476"/>
              <a:gd name="connsiteX2975" fmla="*/ 17821807 w 22290864"/>
              <a:gd name="connsiteY2975" fmla="*/ 3537119 h 14570476"/>
              <a:gd name="connsiteX2976" fmla="*/ 17787884 w 22290864"/>
              <a:gd name="connsiteY2976" fmla="*/ 3558156 h 14570476"/>
              <a:gd name="connsiteX2977" fmla="*/ 17777049 w 22290864"/>
              <a:gd name="connsiteY2977" fmla="*/ 3557445 h 14570476"/>
              <a:gd name="connsiteX2978" fmla="*/ 17763763 w 22290864"/>
              <a:gd name="connsiteY2978" fmla="*/ 3558650 h 14570476"/>
              <a:gd name="connsiteX2979" fmla="*/ 17758292 w 22290864"/>
              <a:gd name="connsiteY2979" fmla="*/ 3568114 h 14570476"/>
              <a:gd name="connsiteX2980" fmla="*/ 17760122 w 22290864"/>
              <a:gd name="connsiteY2980" fmla="*/ 3578789 h 14570476"/>
              <a:gd name="connsiteX2981" fmla="*/ 17776971 w 22290864"/>
              <a:gd name="connsiteY2981" fmla="*/ 3596404 h 14570476"/>
              <a:gd name="connsiteX2982" fmla="*/ 17782352 w 22290864"/>
              <a:gd name="connsiteY2982" fmla="*/ 3596724 h 14570476"/>
              <a:gd name="connsiteX2983" fmla="*/ 17791295 w 22290864"/>
              <a:gd name="connsiteY2983" fmla="*/ 3590075 h 14570476"/>
              <a:gd name="connsiteX2984" fmla="*/ 17793607 w 22290864"/>
              <a:gd name="connsiteY2984" fmla="*/ 3582816 h 14570476"/>
              <a:gd name="connsiteX2985" fmla="*/ 17796384 w 22290864"/>
              <a:gd name="connsiteY2985" fmla="*/ 3575076 h 14570476"/>
              <a:gd name="connsiteX2986" fmla="*/ 17805250 w 22290864"/>
              <a:gd name="connsiteY2986" fmla="*/ 3566631 h 14570476"/>
              <a:gd name="connsiteX2987" fmla="*/ 17817213 w 22290864"/>
              <a:gd name="connsiteY2987" fmla="*/ 3559801 h 14570476"/>
              <a:gd name="connsiteX2988" fmla="*/ 17830960 w 22290864"/>
              <a:gd name="connsiteY2988" fmla="*/ 3552202 h 14570476"/>
              <a:gd name="connsiteX2989" fmla="*/ 17834563 w 22290864"/>
              <a:gd name="connsiteY2989" fmla="*/ 3550384 h 14570476"/>
              <a:gd name="connsiteX2990" fmla="*/ 17836453 w 22290864"/>
              <a:gd name="connsiteY2990" fmla="*/ 3552565 h 14570476"/>
              <a:gd name="connsiteX2991" fmla="*/ 17856987 w 22290864"/>
              <a:gd name="connsiteY2991" fmla="*/ 3573506 h 14570476"/>
              <a:gd name="connsiteX2992" fmla="*/ 17859117 w 22290864"/>
              <a:gd name="connsiteY2992" fmla="*/ 3575246 h 14570476"/>
              <a:gd name="connsiteX2993" fmla="*/ 17858322 w 22290864"/>
              <a:gd name="connsiteY2993" fmla="*/ 3575761 h 14570476"/>
              <a:gd name="connsiteX2994" fmla="*/ 17850690 w 22290864"/>
              <a:gd name="connsiteY2994" fmla="*/ 3578270 h 14570476"/>
              <a:gd name="connsiteX2995" fmla="*/ 17841540 w 22290864"/>
              <a:gd name="connsiteY2995" fmla="*/ 3582849 h 14570476"/>
              <a:gd name="connsiteX2996" fmla="*/ 17842472 w 22290864"/>
              <a:gd name="connsiteY2996" fmla="*/ 3595404 h 14570476"/>
              <a:gd name="connsiteX2997" fmla="*/ 17848688 w 22290864"/>
              <a:gd name="connsiteY2997" fmla="*/ 3601580 h 14570476"/>
              <a:gd name="connsiteX2998" fmla="*/ 17861944 w 22290864"/>
              <a:gd name="connsiteY2998" fmla="*/ 3605602 h 14570476"/>
              <a:gd name="connsiteX2999" fmla="*/ 17867969 w 22290864"/>
              <a:gd name="connsiteY2999" fmla="*/ 3601579 h 14570476"/>
              <a:gd name="connsiteX3000" fmla="*/ 17869348 w 22290864"/>
              <a:gd name="connsiteY3000" fmla="*/ 3593175 h 14570476"/>
              <a:gd name="connsiteX3001" fmla="*/ 17868908 w 22290864"/>
              <a:gd name="connsiteY3001" fmla="*/ 3585082 h 14570476"/>
              <a:gd name="connsiteX3002" fmla="*/ 17871303 w 22290864"/>
              <a:gd name="connsiteY3002" fmla="*/ 3583704 h 14570476"/>
              <a:gd name="connsiteX3003" fmla="*/ 17900711 w 22290864"/>
              <a:gd name="connsiteY3003" fmla="*/ 3597228 h 14570476"/>
              <a:gd name="connsiteX3004" fmla="*/ 17903704 w 22290864"/>
              <a:gd name="connsiteY3004" fmla="*/ 3598357 h 14570476"/>
              <a:gd name="connsiteX3005" fmla="*/ 17900450 w 22290864"/>
              <a:gd name="connsiteY3005" fmla="*/ 3618051 h 14570476"/>
              <a:gd name="connsiteX3006" fmla="*/ 17893767 w 22290864"/>
              <a:gd name="connsiteY3006" fmla="*/ 3643153 h 14570476"/>
              <a:gd name="connsiteX3007" fmla="*/ 17885645 w 22290864"/>
              <a:gd name="connsiteY3007" fmla="*/ 3650167 h 14570476"/>
              <a:gd name="connsiteX3008" fmla="*/ 17879021 w 22290864"/>
              <a:gd name="connsiteY3008" fmla="*/ 3655723 h 14570476"/>
              <a:gd name="connsiteX3009" fmla="*/ 17876996 w 22290864"/>
              <a:gd name="connsiteY3009" fmla="*/ 3664912 h 14570476"/>
              <a:gd name="connsiteX3010" fmla="*/ 17883192 w 22290864"/>
              <a:gd name="connsiteY3010" fmla="*/ 3674039 h 14570476"/>
              <a:gd name="connsiteX3011" fmla="*/ 17903429 w 22290864"/>
              <a:gd name="connsiteY3011" fmla="*/ 3680231 h 14570476"/>
              <a:gd name="connsiteX3012" fmla="*/ 17907049 w 22290864"/>
              <a:gd name="connsiteY3012" fmla="*/ 3679737 h 14570476"/>
              <a:gd name="connsiteX3013" fmla="*/ 17421532 w 22290864"/>
              <a:gd name="connsiteY3013" fmla="*/ 3808724 h 14570476"/>
              <a:gd name="connsiteX3014" fmla="*/ 17431435 w 22290864"/>
              <a:gd name="connsiteY3014" fmla="*/ 3803258 h 14570476"/>
              <a:gd name="connsiteX3015" fmla="*/ 17433601 w 22290864"/>
              <a:gd name="connsiteY3015" fmla="*/ 3793918 h 14570476"/>
              <a:gd name="connsiteX3016" fmla="*/ 17430061 w 22290864"/>
              <a:gd name="connsiteY3016" fmla="*/ 3786042 h 14570476"/>
              <a:gd name="connsiteX3017" fmla="*/ 17426232 w 22290864"/>
              <a:gd name="connsiteY3017" fmla="*/ 3778067 h 14570476"/>
              <a:gd name="connsiteX3018" fmla="*/ 17426210 w 22290864"/>
              <a:gd name="connsiteY3018" fmla="*/ 3766893 h 14570476"/>
              <a:gd name="connsiteX3019" fmla="*/ 17431931 w 22290864"/>
              <a:gd name="connsiteY3019" fmla="*/ 3746123 h 14570476"/>
              <a:gd name="connsiteX3020" fmla="*/ 17435120 w 22290864"/>
              <a:gd name="connsiteY3020" fmla="*/ 3735009 h 14570476"/>
              <a:gd name="connsiteX3021" fmla="*/ 17436432 w 22290864"/>
              <a:gd name="connsiteY3021" fmla="*/ 3731247 h 14570476"/>
              <a:gd name="connsiteX3022" fmla="*/ 17438807 w 22290864"/>
              <a:gd name="connsiteY3022" fmla="*/ 3731471 h 14570476"/>
              <a:gd name="connsiteX3023" fmla="*/ 17470431 w 22290864"/>
              <a:gd name="connsiteY3023" fmla="*/ 3731649 h 14570476"/>
              <a:gd name="connsiteX3024" fmla="*/ 17473359 w 22290864"/>
              <a:gd name="connsiteY3024" fmla="*/ 3731294 h 14570476"/>
              <a:gd name="connsiteX3025" fmla="*/ 17473080 w 22290864"/>
              <a:gd name="connsiteY3025" fmla="*/ 3732731 h 14570476"/>
              <a:gd name="connsiteX3026" fmla="*/ 17469712 w 22290864"/>
              <a:gd name="connsiteY3026" fmla="*/ 3739856 h 14570476"/>
              <a:gd name="connsiteX3027" fmla="*/ 17467211 w 22290864"/>
              <a:gd name="connsiteY3027" fmla="*/ 3743926 h 14570476"/>
              <a:gd name="connsiteX3028" fmla="*/ 17468339 w 22290864"/>
              <a:gd name="connsiteY3028" fmla="*/ 3753817 h 14570476"/>
              <a:gd name="connsiteX3029" fmla="*/ 17478041 w 22290864"/>
              <a:gd name="connsiteY3029" fmla="*/ 3758111 h 14570476"/>
              <a:gd name="connsiteX3030" fmla="*/ 17498142 w 22290864"/>
              <a:gd name="connsiteY3030" fmla="*/ 3748286 h 14570476"/>
              <a:gd name="connsiteX3031" fmla="*/ 17498247 w 22290864"/>
              <a:gd name="connsiteY3031" fmla="*/ 3744352 h 14570476"/>
              <a:gd name="connsiteX3032" fmla="*/ 17492127 w 22290864"/>
              <a:gd name="connsiteY3032" fmla="*/ 3736160 h 14570476"/>
              <a:gd name="connsiteX3033" fmla="*/ 17488460 w 22290864"/>
              <a:gd name="connsiteY3033" fmla="*/ 3733189 h 14570476"/>
              <a:gd name="connsiteX3034" fmla="*/ 17485684 w 22290864"/>
              <a:gd name="connsiteY3034" fmla="*/ 3729392 h 14570476"/>
              <a:gd name="connsiteX3035" fmla="*/ 17489452 w 22290864"/>
              <a:gd name="connsiteY3035" fmla="*/ 3728050 h 14570476"/>
              <a:gd name="connsiteX3036" fmla="*/ 17515638 w 22290864"/>
              <a:gd name="connsiteY3036" fmla="*/ 3718108 h 14570476"/>
              <a:gd name="connsiteX3037" fmla="*/ 17518619 w 22290864"/>
              <a:gd name="connsiteY3037" fmla="*/ 3716587 h 14570476"/>
              <a:gd name="connsiteX3038" fmla="*/ 17519463 w 22290864"/>
              <a:gd name="connsiteY3038" fmla="*/ 3717831 h 14570476"/>
              <a:gd name="connsiteX3039" fmla="*/ 17524912 w 22290864"/>
              <a:gd name="connsiteY3039" fmla="*/ 3725550 h 14570476"/>
              <a:gd name="connsiteX3040" fmla="*/ 17542647 w 22290864"/>
              <a:gd name="connsiteY3040" fmla="*/ 3752507 h 14570476"/>
              <a:gd name="connsiteX3041" fmla="*/ 17542847 w 22290864"/>
              <a:gd name="connsiteY3041" fmla="*/ 3766556 h 14570476"/>
              <a:gd name="connsiteX3042" fmla="*/ 17541847 w 22290864"/>
              <a:gd name="connsiteY3042" fmla="*/ 3772390 h 14570476"/>
              <a:gd name="connsiteX3043" fmla="*/ 17552000 w 22290864"/>
              <a:gd name="connsiteY3043" fmla="*/ 3785323 h 14570476"/>
              <a:gd name="connsiteX3044" fmla="*/ 17575128 w 22290864"/>
              <a:gd name="connsiteY3044" fmla="*/ 3776831 h 14570476"/>
              <a:gd name="connsiteX3045" fmla="*/ 17581227 w 22290864"/>
              <a:gd name="connsiteY3045" fmla="*/ 3758754 h 14570476"/>
              <a:gd name="connsiteX3046" fmla="*/ 17577241 w 22290864"/>
              <a:gd name="connsiteY3046" fmla="*/ 3753796 h 14570476"/>
              <a:gd name="connsiteX3047" fmla="*/ 17569689 w 22290864"/>
              <a:gd name="connsiteY3047" fmla="*/ 3750628 h 14570476"/>
              <a:gd name="connsiteX3048" fmla="*/ 17556296 w 22290864"/>
              <a:gd name="connsiteY3048" fmla="*/ 3744336 h 14570476"/>
              <a:gd name="connsiteX3049" fmla="*/ 17543037 w 22290864"/>
              <a:gd name="connsiteY3049" fmla="*/ 3722863 h 14570476"/>
              <a:gd name="connsiteX3050" fmla="*/ 17534323 w 22290864"/>
              <a:gd name="connsiteY3050" fmla="*/ 3706653 h 14570476"/>
              <a:gd name="connsiteX3051" fmla="*/ 17536076 w 22290864"/>
              <a:gd name="connsiteY3051" fmla="*/ 3705215 h 14570476"/>
              <a:gd name="connsiteX3052" fmla="*/ 17558023 w 22290864"/>
              <a:gd name="connsiteY3052" fmla="*/ 3683937 h 14570476"/>
              <a:gd name="connsiteX3053" fmla="*/ 17559525 w 22290864"/>
              <a:gd name="connsiteY3053" fmla="*/ 3682143 h 14570476"/>
              <a:gd name="connsiteX3054" fmla="*/ 17560342 w 22290864"/>
              <a:gd name="connsiteY3054" fmla="*/ 3683224 h 14570476"/>
              <a:gd name="connsiteX3055" fmla="*/ 17563139 w 22290864"/>
              <a:gd name="connsiteY3055" fmla="*/ 3691313 h 14570476"/>
              <a:gd name="connsiteX3056" fmla="*/ 17567826 w 22290864"/>
              <a:gd name="connsiteY3056" fmla="*/ 3700361 h 14570476"/>
              <a:gd name="connsiteX3057" fmla="*/ 17574113 w 22290864"/>
              <a:gd name="connsiteY3057" fmla="*/ 3701914 h 14570476"/>
              <a:gd name="connsiteX3058" fmla="*/ 17580067 w 22290864"/>
              <a:gd name="connsiteY3058" fmla="*/ 3699567 h 14570476"/>
              <a:gd name="connsiteX3059" fmla="*/ 17590017 w 22290864"/>
              <a:gd name="connsiteY3059" fmla="*/ 3678662 h 14570476"/>
              <a:gd name="connsiteX3060" fmla="*/ 17586523 w 22290864"/>
              <a:gd name="connsiteY3060" fmla="*/ 3674124 h 14570476"/>
              <a:gd name="connsiteX3061" fmla="*/ 17581716 w 22290864"/>
              <a:gd name="connsiteY3061" fmla="*/ 3672233 h 14570476"/>
              <a:gd name="connsiteX3062" fmla="*/ 17576861 w 22290864"/>
              <a:gd name="connsiteY3062" fmla="*/ 3672644 h 14570476"/>
              <a:gd name="connsiteX3063" fmla="*/ 17571440 w 22290864"/>
              <a:gd name="connsiteY3063" fmla="*/ 3673069 h 14570476"/>
              <a:gd name="connsiteX3064" fmla="*/ 17566893 w 22290864"/>
              <a:gd name="connsiteY3064" fmla="*/ 3672207 h 14570476"/>
              <a:gd name="connsiteX3065" fmla="*/ 17567964 w 22290864"/>
              <a:gd name="connsiteY3065" fmla="*/ 3670107 h 14570476"/>
              <a:gd name="connsiteX3066" fmla="*/ 17581876 w 22290864"/>
              <a:gd name="connsiteY3066" fmla="*/ 3640271 h 14570476"/>
              <a:gd name="connsiteX3067" fmla="*/ 17582425 w 22290864"/>
              <a:gd name="connsiteY3067" fmla="*/ 3638682 h 14570476"/>
              <a:gd name="connsiteX3068" fmla="*/ 17590982 w 22290864"/>
              <a:gd name="connsiteY3068" fmla="*/ 3640099 h 14570476"/>
              <a:gd name="connsiteX3069" fmla="*/ 17619700 w 22290864"/>
              <a:gd name="connsiteY3069" fmla="*/ 3645301 h 14570476"/>
              <a:gd name="connsiteX3070" fmla="*/ 17629831 w 22290864"/>
              <a:gd name="connsiteY3070" fmla="*/ 3650363 h 14570476"/>
              <a:gd name="connsiteX3071" fmla="*/ 17635458 w 22290864"/>
              <a:gd name="connsiteY3071" fmla="*/ 3657777 h 14570476"/>
              <a:gd name="connsiteX3072" fmla="*/ 17646782 w 22290864"/>
              <a:gd name="connsiteY3072" fmla="*/ 3665751 h 14570476"/>
              <a:gd name="connsiteX3073" fmla="*/ 17660200 w 22290864"/>
              <a:gd name="connsiteY3073" fmla="*/ 3657219 h 14570476"/>
              <a:gd name="connsiteX3074" fmla="*/ 17664970 w 22290864"/>
              <a:gd name="connsiteY3074" fmla="*/ 3640107 h 14570476"/>
              <a:gd name="connsiteX3075" fmla="*/ 17663424 w 22290864"/>
              <a:gd name="connsiteY3075" fmla="*/ 3631214 h 14570476"/>
              <a:gd name="connsiteX3076" fmla="*/ 17653364 w 22290864"/>
              <a:gd name="connsiteY3076" fmla="*/ 3623361 h 14570476"/>
              <a:gd name="connsiteX3077" fmla="*/ 17642026 w 22290864"/>
              <a:gd name="connsiteY3077" fmla="*/ 3626842 h 14570476"/>
              <a:gd name="connsiteX3078" fmla="*/ 17632680 w 22290864"/>
              <a:gd name="connsiteY3078" fmla="*/ 3631013 h 14570476"/>
              <a:gd name="connsiteX3079" fmla="*/ 17619025 w 22290864"/>
              <a:gd name="connsiteY3079" fmla="*/ 3629943 h 14570476"/>
              <a:gd name="connsiteX3080" fmla="*/ 17586656 w 22290864"/>
              <a:gd name="connsiteY3080" fmla="*/ 3620757 h 14570476"/>
              <a:gd name="connsiteX3081" fmla="*/ 17587003 w 22290864"/>
              <a:gd name="connsiteY3081" fmla="*/ 3617625 h 14570476"/>
              <a:gd name="connsiteX3082" fmla="*/ 17587380 w 22290864"/>
              <a:gd name="connsiteY3082" fmla="*/ 3585204 h 14570476"/>
              <a:gd name="connsiteX3083" fmla="*/ 17589327 w 22290864"/>
              <a:gd name="connsiteY3083" fmla="*/ 3582934 h 14570476"/>
              <a:gd name="connsiteX3084" fmla="*/ 17595984 w 22290864"/>
              <a:gd name="connsiteY3084" fmla="*/ 3586402 h 14570476"/>
              <a:gd name="connsiteX3085" fmla="*/ 17600340 w 22290864"/>
              <a:gd name="connsiteY3085" fmla="*/ 3588981 h 14570476"/>
              <a:gd name="connsiteX3086" fmla="*/ 17611180 w 22290864"/>
              <a:gd name="connsiteY3086" fmla="*/ 3585418 h 14570476"/>
              <a:gd name="connsiteX3087" fmla="*/ 17609195 w 22290864"/>
              <a:gd name="connsiteY3087" fmla="*/ 3561317 h 14570476"/>
              <a:gd name="connsiteX3088" fmla="*/ 17603887 w 22290864"/>
              <a:gd name="connsiteY3088" fmla="*/ 3557491 h 14570476"/>
              <a:gd name="connsiteX3089" fmla="*/ 17598372 w 22290864"/>
              <a:gd name="connsiteY3089" fmla="*/ 3557615 h 14570476"/>
              <a:gd name="connsiteX3090" fmla="*/ 17591366 w 22290864"/>
              <a:gd name="connsiteY3090" fmla="*/ 3564016 h 14570476"/>
              <a:gd name="connsiteX3091" fmla="*/ 17588569 w 22290864"/>
              <a:gd name="connsiteY3091" fmla="*/ 3567464 h 14570476"/>
              <a:gd name="connsiteX3092" fmla="*/ 17585084 w 22290864"/>
              <a:gd name="connsiteY3092" fmla="*/ 3569977 h 14570476"/>
              <a:gd name="connsiteX3093" fmla="*/ 17583679 w 22290864"/>
              <a:gd name="connsiteY3093" fmla="*/ 3565587 h 14570476"/>
              <a:gd name="connsiteX3094" fmla="*/ 17577938 w 22290864"/>
              <a:gd name="connsiteY3094" fmla="*/ 3548677 h 14570476"/>
              <a:gd name="connsiteX3095" fmla="*/ 17573345 w 22290864"/>
              <a:gd name="connsiteY3095" fmla="*/ 3538834 h 14570476"/>
              <a:gd name="connsiteX3096" fmla="*/ 17572919 w 22290864"/>
              <a:gd name="connsiteY3096" fmla="*/ 3538065 h 14570476"/>
              <a:gd name="connsiteX3097" fmla="*/ 17575564 w 22290864"/>
              <a:gd name="connsiteY3097" fmla="*/ 3536180 h 14570476"/>
              <a:gd name="connsiteX3098" fmla="*/ 17594829 w 22290864"/>
              <a:gd name="connsiteY3098" fmla="*/ 3522583 h 14570476"/>
              <a:gd name="connsiteX3099" fmla="*/ 17608865 w 22290864"/>
              <a:gd name="connsiteY3099" fmla="*/ 3514218 h 14570476"/>
              <a:gd name="connsiteX3100" fmla="*/ 17610770 w 22290864"/>
              <a:gd name="connsiteY3100" fmla="*/ 3513660 h 14570476"/>
              <a:gd name="connsiteX3101" fmla="*/ 17617313 w 22290864"/>
              <a:gd name="connsiteY3101" fmla="*/ 3513401 h 14570476"/>
              <a:gd name="connsiteX3102" fmla="*/ 17622679 w 22290864"/>
              <a:gd name="connsiteY3102" fmla="*/ 3514376 h 14570476"/>
              <a:gd name="connsiteX3103" fmla="*/ 17627868 w 22290864"/>
              <a:gd name="connsiteY3103" fmla="*/ 3515297 h 14570476"/>
              <a:gd name="connsiteX3104" fmla="*/ 17638795 w 22290864"/>
              <a:gd name="connsiteY3104" fmla="*/ 3510034 h 14570476"/>
              <a:gd name="connsiteX3105" fmla="*/ 17640897 w 22290864"/>
              <a:gd name="connsiteY3105" fmla="*/ 3498727 h 14570476"/>
              <a:gd name="connsiteX3106" fmla="*/ 17627347 w 22290864"/>
              <a:gd name="connsiteY3106" fmla="*/ 3477641 h 14570476"/>
              <a:gd name="connsiteX3107" fmla="*/ 17616364 w 22290864"/>
              <a:gd name="connsiteY3107" fmla="*/ 3475209 h 14570476"/>
              <a:gd name="connsiteX3108" fmla="*/ 17608851 w 22290864"/>
              <a:gd name="connsiteY3108" fmla="*/ 3480623 h 14570476"/>
              <a:gd name="connsiteX3109" fmla="*/ 17605962 w 22290864"/>
              <a:gd name="connsiteY3109" fmla="*/ 3488571 h 14570476"/>
              <a:gd name="connsiteX3110" fmla="*/ 17601872 w 22290864"/>
              <a:gd name="connsiteY3110" fmla="*/ 3498471 h 14570476"/>
              <a:gd name="connsiteX3111" fmla="*/ 17586691 w 22290864"/>
              <a:gd name="connsiteY3111" fmla="*/ 3509495 h 14570476"/>
              <a:gd name="connsiteX3112" fmla="*/ 17563422 w 22290864"/>
              <a:gd name="connsiteY3112" fmla="*/ 3522326 h 14570476"/>
              <a:gd name="connsiteX3113" fmla="*/ 17562229 w 22290864"/>
              <a:gd name="connsiteY3113" fmla="*/ 3521015 h 14570476"/>
              <a:gd name="connsiteX3114" fmla="*/ 17541604 w 22290864"/>
              <a:gd name="connsiteY3114" fmla="*/ 3499058 h 14570476"/>
              <a:gd name="connsiteX3115" fmla="*/ 17538351 w 22290864"/>
              <a:gd name="connsiteY3115" fmla="*/ 3496289 h 14570476"/>
              <a:gd name="connsiteX3116" fmla="*/ 17537759 w 22290864"/>
              <a:gd name="connsiteY3116" fmla="*/ 3495781 h 14570476"/>
              <a:gd name="connsiteX3117" fmla="*/ 17538646 w 22290864"/>
              <a:gd name="connsiteY3117" fmla="*/ 3495186 h 14570476"/>
              <a:gd name="connsiteX3118" fmla="*/ 17546040 w 22290864"/>
              <a:gd name="connsiteY3118" fmla="*/ 3492761 h 14570476"/>
              <a:gd name="connsiteX3119" fmla="*/ 17553201 w 22290864"/>
              <a:gd name="connsiteY3119" fmla="*/ 3490460 h 14570476"/>
              <a:gd name="connsiteX3120" fmla="*/ 17556911 w 22290864"/>
              <a:gd name="connsiteY3120" fmla="*/ 3483129 h 14570476"/>
              <a:gd name="connsiteX3121" fmla="*/ 17540842 w 22290864"/>
              <a:gd name="connsiteY3121" fmla="*/ 3466011 h 14570476"/>
              <a:gd name="connsiteX3122" fmla="*/ 17534633 w 22290864"/>
              <a:gd name="connsiteY3122" fmla="*/ 3465518 h 14570476"/>
              <a:gd name="connsiteX3123" fmla="*/ 17528108 w 22290864"/>
              <a:gd name="connsiteY3123" fmla="*/ 3470553 h 14570476"/>
              <a:gd name="connsiteX3124" fmla="*/ 17527529 w 22290864"/>
              <a:gd name="connsiteY3124" fmla="*/ 3478841 h 14570476"/>
              <a:gd name="connsiteX3125" fmla="*/ 17527988 w 22290864"/>
              <a:gd name="connsiteY3125" fmla="*/ 3484341 h 14570476"/>
              <a:gd name="connsiteX3126" fmla="*/ 17527342 w 22290864"/>
              <a:gd name="connsiteY3126" fmla="*/ 3488304 h 14570476"/>
              <a:gd name="connsiteX3127" fmla="*/ 17524746 w 22290864"/>
              <a:gd name="connsiteY3127" fmla="*/ 3486792 h 14570476"/>
              <a:gd name="connsiteX3128" fmla="*/ 17497739 w 22290864"/>
              <a:gd name="connsiteY3128" fmla="*/ 3474139 h 14570476"/>
              <a:gd name="connsiteX3129" fmla="*/ 17494605 w 22290864"/>
              <a:gd name="connsiteY3129" fmla="*/ 3472676 h 14570476"/>
              <a:gd name="connsiteX3130" fmla="*/ 17495813 w 22290864"/>
              <a:gd name="connsiteY3130" fmla="*/ 3465606 h 14570476"/>
              <a:gd name="connsiteX3131" fmla="*/ 17501944 w 22290864"/>
              <a:gd name="connsiteY3131" fmla="*/ 3433967 h 14570476"/>
              <a:gd name="connsiteX3132" fmla="*/ 17507859 w 22290864"/>
              <a:gd name="connsiteY3132" fmla="*/ 3425501 h 14570476"/>
              <a:gd name="connsiteX3133" fmla="*/ 17512462 w 22290864"/>
              <a:gd name="connsiteY3133" fmla="*/ 3422270 h 14570476"/>
              <a:gd name="connsiteX3134" fmla="*/ 17519260 w 22290864"/>
              <a:gd name="connsiteY3134" fmla="*/ 3416620 h 14570476"/>
              <a:gd name="connsiteX3135" fmla="*/ 17521206 w 22290864"/>
              <a:gd name="connsiteY3135" fmla="*/ 3407466 h 14570476"/>
              <a:gd name="connsiteX3136" fmla="*/ 17516869 w 22290864"/>
              <a:gd name="connsiteY3136" fmla="*/ 3399852 h 14570476"/>
              <a:gd name="connsiteX3137" fmla="*/ 17501146 w 22290864"/>
              <a:gd name="connsiteY3137" fmla="*/ 3392612 h 14570476"/>
              <a:gd name="connsiteX3138" fmla="*/ 17491897 w 22290864"/>
              <a:gd name="connsiteY3138" fmla="*/ 3392555 h 14570476"/>
              <a:gd name="connsiteX3139" fmla="*/ 17486636 w 22290864"/>
              <a:gd name="connsiteY3139" fmla="*/ 3393794 h 14570476"/>
              <a:gd name="connsiteX3140" fmla="*/ 17481267 w 22290864"/>
              <a:gd name="connsiteY3140" fmla="*/ 3398083 h 14570476"/>
              <a:gd name="connsiteX3141" fmla="*/ 17479439 w 22290864"/>
              <a:gd name="connsiteY3141" fmla="*/ 3401786 h 14570476"/>
              <a:gd name="connsiteX3142" fmla="*/ 17479268 w 22290864"/>
              <a:gd name="connsiteY3142" fmla="*/ 3408152 h 14570476"/>
              <a:gd name="connsiteX3143" fmla="*/ 17483249 w 22290864"/>
              <a:gd name="connsiteY3143" fmla="*/ 3416395 h 14570476"/>
              <a:gd name="connsiteX3144" fmla="*/ 17487033 w 22290864"/>
              <a:gd name="connsiteY3144" fmla="*/ 3431219 h 14570476"/>
              <a:gd name="connsiteX3145" fmla="*/ 17480572 w 22290864"/>
              <a:gd name="connsiteY3145" fmla="*/ 3455904 h 14570476"/>
              <a:gd name="connsiteX3146" fmla="*/ 17477657 w 22290864"/>
              <a:gd name="connsiteY3146" fmla="*/ 3466025 h 14570476"/>
              <a:gd name="connsiteX3147" fmla="*/ 17476831 w 22290864"/>
              <a:gd name="connsiteY3147" fmla="*/ 3468945 h 14570476"/>
              <a:gd name="connsiteX3148" fmla="*/ 17474927 w 22290864"/>
              <a:gd name="connsiteY3148" fmla="*/ 3468640 h 14570476"/>
              <a:gd name="connsiteX3149" fmla="*/ 17442590 w 22290864"/>
              <a:gd name="connsiteY3149" fmla="*/ 3467869 h 14570476"/>
              <a:gd name="connsiteX3150" fmla="*/ 17439048 w 22290864"/>
              <a:gd name="connsiteY3150" fmla="*/ 3468203 h 14570476"/>
              <a:gd name="connsiteX3151" fmla="*/ 17439342 w 22290864"/>
              <a:gd name="connsiteY3151" fmla="*/ 3466974 h 14570476"/>
              <a:gd name="connsiteX3152" fmla="*/ 17442670 w 22290864"/>
              <a:gd name="connsiteY3152" fmla="*/ 3460235 h 14570476"/>
              <a:gd name="connsiteX3153" fmla="*/ 17445910 w 22290864"/>
              <a:gd name="connsiteY3153" fmla="*/ 3450774 h 14570476"/>
              <a:gd name="connsiteX3154" fmla="*/ 17441610 w 22290864"/>
              <a:gd name="connsiteY3154" fmla="*/ 3444354 h 14570476"/>
              <a:gd name="connsiteX3155" fmla="*/ 17427948 w 22290864"/>
              <a:gd name="connsiteY3155" fmla="*/ 3442381 h 14570476"/>
              <a:gd name="connsiteX3156" fmla="*/ 17415846 w 22290864"/>
              <a:gd name="connsiteY3156" fmla="*/ 3448645 h 14570476"/>
              <a:gd name="connsiteX3157" fmla="*/ 17414147 w 22290864"/>
              <a:gd name="connsiteY3157" fmla="*/ 3456663 h 14570476"/>
              <a:gd name="connsiteX3158" fmla="*/ 17420547 w 22290864"/>
              <a:gd name="connsiteY3158" fmla="*/ 3464281 h 14570476"/>
              <a:gd name="connsiteX3159" fmla="*/ 17424269 w 22290864"/>
              <a:gd name="connsiteY3159" fmla="*/ 3467453 h 14570476"/>
              <a:gd name="connsiteX3160" fmla="*/ 17426301 w 22290864"/>
              <a:gd name="connsiteY3160" fmla="*/ 3470346 h 14570476"/>
              <a:gd name="connsiteX3161" fmla="*/ 17423208 w 22290864"/>
              <a:gd name="connsiteY3161" fmla="*/ 3471213 h 14570476"/>
              <a:gd name="connsiteX3162" fmla="*/ 17394777 w 22290864"/>
              <a:gd name="connsiteY3162" fmla="*/ 3481920 h 14570476"/>
              <a:gd name="connsiteX3163" fmla="*/ 17392616 w 22290864"/>
              <a:gd name="connsiteY3163" fmla="*/ 3482943 h 14570476"/>
              <a:gd name="connsiteX3164" fmla="*/ 17379617 w 22290864"/>
              <a:gd name="connsiteY3164" fmla="*/ 3464583 h 14570476"/>
              <a:gd name="connsiteX3165" fmla="*/ 17369044 w 22290864"/>
              <a:gd name="connsiteY3165" fmla="*/ 3445640 h 14570476"/>
              <a:gd name="connsiteX3166" fmla="*/ 17369975 w 22290864"/>
              <a:gd name="connsiteY3166" fmla="*/ 3434133 h 14570476"/>
              <a:gd name="connsiteX3167" fmla="*/ 17370603 w 22290864"/>
              <a:gd name="connsiteY3167" fmla="*/ 3426131 h 14570476"/>
              <a:gd name="connsiteX3168" fmla="*/ 17369434 w 22290864"/>
              <a:gd name="connsiteY3168" fmla="*/ 3422753 h 14570476"/>
              <a:gd name="connsiteX3169" fmla="*/ 17350190 w 22290864"/>
              <a:gd name="connsiteY3169" fmla="*/ 3417316 h 14570476"/>
              <a:gd name="connsiteX3170" fmla="*/ 17333253 w 22290864"/>
              <a:gd name="connsiteY3170" fmla="*/ 3429757 h 14570476"/>
              <a:gd name="connsiteX3171" fmla="*/ 17330587 w 22290864"/>
              <a:gd name="connsiteY3171" fmla="*/ 3435687 h 14570476"/>
              <a:gd name="connsiteX3172" fmla="*/ 17339590 w 22290864"/>
              <a:gd name="connsiteY3172" fmla="*/ 3450016 h 14570476"/>
              <a:gd name="connsiteX3173" fmla="*/ 17344671 w 22290864"/>
              <a:gd name="connsiteY3173" fmla="*/ 3451419 h 14570476"/>
              <a:gd name="connsiteX3174" fmla="*/ 17353063 w 22290864"/>
              <a:gd name="connsiteY3174" fmla="*/ 3454695 h 14570476"/>
              <a:gd name="connsiteX3175" fmla="*/ 17367176 w 22290864"/>
              <a:gd name="connsiteY3175" fmla="*/ 3474400 h 14570476"/>
              <a:gd name="connsiteX3176" fmla="*/ 17370221 w 22290864"/>
              <a:gd name="connsiteY3176" fmla="*/ 3479878 h 14570476"/>
              <a:gd name="connsiteX3177" fmla="*/ 17374737 w 22290864"/>
              <a:gd name="connsiteY3177" fmla="*/ 3488050 h 14570476"/>
              <a:gd name="connsiteX3178" fmla="*/ 17377279 w 22290864"/>
              <a:gd name="connsiteY3178" fmla="*/ 3492688 h 14570476"/>
              <a:gd name="connsiteX3179" fmla="*/ 17375729 w 22290864"/>
              <a:gd name="connsiteY3179" fmla="*/ 3493838 h 14570476"/>
              <a:gd name="connsiteX3180" fmla="*/ 17353683 w 22290864"/>
              <a:gd name="connsiteY3180" fmla="*/ 3514901 h 14570476"/>
              <a:gd name="connsiteX3181" fmla="*/ 17351454 w 22290864"/>
              <a:gd name="connsiteY3181" fmla="*/ 3516883 h 14570476"/>
              <a:gd name="connsiteX3182" fmla="*/ 17348997 w 22290864"/>
              <a:gd name="connsiteY3182" fmla="*/ 3509305 h 14570476"/>
              <a:gd name="connsiteX3183" fmla="*/ 17347697 w 22290864"/>
              <a:gd name="connsiteY3183" fmla="*/ 3504054 h 14570476"/>
              <a:gd name="connsiteX3184" fmla="*/ 17344488 w 22290864"/>
              <a:gd name="connsiteY3184" fmla="*/ 3500436 h 14570476"/>
              <a:gd name="connsiteX3185" fmla="*/ 17331598 w 22290864"/>
              <a:gd name="connsiteY3185" fmla="*/ 3501615 h 14570476"/>
              <a:gd name="connsiteX3186" fmla="*/ 17322157 w 22290864"/>
              <a:gd name="connsiteY3186" fmla="*/ 3522054 h 14570476"/>
              <a:gd name="connsiteX3187" fmla="*/ 17330315 w 22290864"/>
              <a:gd name="connsiteY3187" fmla="*/ 3528507 h 14570476"/>
              <a:gd name="connsiteX3188" fmla="*/ 17335616 w 22290864"/>
              <a:gd name="connsiteY3188" fmla="*/ 3528124 h 14570476"/>
              <a:gd name="connsiteX3189" fmla="*/ 17343058 w 22290864"/>
              <a:gd name="connsiteY3189" fmla="*/ 3527943 h 14570476"/>
              <a:gd name="connsiteX3190" fmla="*/ 17343782 w 22290864"/>
              <a:gd name="connsiteY3190" fmla="*/ 3528114 h 14570476"/>
              <a:gd name="connsiteX3191" fmla="*/ 17341725 w 22290864"/>
              <a:gd name="connsiteY3191" fmla="*/ 3531708 h 14570476"/>
              <a:gd name="connsiteX3192" fmla="*/ 17329109 w 22290864"/>
              <a:gd name="connsiteY3192" fmla="*/ 3559407 h 14570476"/>
              <a:gd name="connsiteX3193" fmla="*/ 17328103 w 22290864"/>
              <a:gd name="connsiteY3193" fmla="*/ 3562253 h 14570476"/>
              <a:gd name="connsiteX3194" fmla="*/ 17298992 w 22290864"/>
              <a:gd name="connsiteY3194" fmla="*/ 3557224 h 14570476"/>
              <a:gd name="connsiteX3195" fmla="*/ 17283417 w 22290864"/>
              <a:gd name="connsiteY3195" fmla="*/ 3551453 h 14570476"/>
              <a:gd name="connsiteX3196" fmla="*/ 17277724 w 22290864"/>
              <a:gd name="connsiteY3196" fmla="*/ 3544282 h 14570476"/>
              <a:gd name="connsiteX3197" fmla="*/ 17274651 w 22290864"/>
              <a:gd name="connsiteY3197" fmla="*/ 3539862 h 14570476"/>
              <a:gd name="connsiteX3198" fmla="*/ 17269283 w 22290864"/>
              <a:gd name="connsiteY3198" fmla="*/ 3536172 h 14570476"/>
              <a:gd name="connsiteX3199" fmla="*/ 17260331 w 22290864"/>
              <a:gd name="connsiteY3199" fmla="*/ 3536507 h 14570476"/>
              <a:gd name="connsiteX3200" fmla="*/ 17247824 w 22290864"/>
              <a:gd name="connsiteY3200" fmla="*/ 3558945 h 14570476"/>
              <a:gd name="connsiteX3201" fmla="*/ 17248115 w 22290864"/>
              <a:gd name="connsiteY3201" fmla="*/ 3564937 h 14570476"/>
              <a:gd name="connsiteX3202" fmla="*/ 17250839 w 22290864"/>
              <a:gd name="connsiteY3202" fmla="*/ 3572974 h 14570476"/>
              <a:gd name="connsiteX3203" fmla="*/ 17259980 w 22290864"/>
              <a:gd name="connsiteY3203" fmla="*/ 3578039 h 14570476"/>
              <a:gd name="connsiteX3204" fmla="*/ 17266346 w 22290864"/>
              <a:gd name="connsiteY3204" fmla="*/ 3576863 h 14570476"/>
              <a:gd name="connsiteX3205" fmla="*/ 17270789 w 22290864"/>
              <a:gd name="connsiteY3205" fmla="*/ 3574417 h 14570476"/>
              <a:gd name="connsiteX3206" fmla="*/ 17284938 w 22290864"/>
              <a:gd name="connsiteY3206" fmla="*/ 3569780 h 14570476"/>
              <a:gd name="connsiteX3207" fmla="*/ 17311030 w 22290864"/>
              <a:gd name="connsiteY3207" fmla="*/ 3576232 h 14570476"/>
              <a:gd name="connsiteX3208" fmla="*/ 17321254 w 22290864"/>
              <a:gd name="connsiteY3208" fmla="*/ 3579152 h 14570476"/>
              <a:gd name="connsiteX3209" fmla="*/ 17324264 w 22290864"/>
              <a:gd name="connsiteY3209" fmla="*/ 3580005 h 14570476"/>
              <a:gd name="connsiteX3210" fmla="*/ 17324072 w 22290864"/>
              <a:gd name="connsiteY3210" fmla="*/ 3581217 h 14570476"/>
              <a:gd name="connsiteX3211" fmla="*/ 17323418 w 22290864"/>
              <a:gd name="connsiteY3211" fmla="*/ 3613011 h 14570476"/>
              <a:gd name="connsiteX3212" fmla="*/ 17323499 w 22290864"/>
              <a:gd name="connsiteY3212" fmla="*/ 3616303 h 14570476"/>
              <a:gd name="connsiteX3213" fmla="*/ 17316652 w 22290864"/>
              <a:gd name="connsiteY3213" fmla="*/ 3612950 h 14570476"/>
              <a:gd name="connsiteX3214" fmla="*/ 17307260 w 22290864"/>
              <a:gd name="connsiteY3214" fmla="*/ 3609614 h 14570476"/>
              <a:gd name="connsiteX3215" fmla="*/ 17300806 w 22290864"/>
              <a:gd name="connsiteY3215" fmla="*/ 3613836 h 14570476"/>
              <a:gd name="connsiteX3216" fmla="*/ 17298701 w 22290864"/>
              <a:gd name="connsiteY3216" fmla="*/ 3619607 h 14570476"/>
              <a:gd name="connsiteX3217" fmla="*/ 17307011 w 22290864"/>
              <a:gd name="connsiteY3217" fmla="*/ 3641065 h 14570476"/>
              <a:gd name="connsiteX3218" fmla="*/ 17312355 w 22290864"/>
              <a:gd name="connsiteY3218" fmla="*/ 3641664 h 14570476"/>
              <a:gd name="connsiteX3219" fmla="*/ 17320074 w 22290864"/>
              <a:gd name="connsiteY3219" fmla="*/ 3635857 h 14570476"/>
              <a:gd name="connsiteX3220" fmla="*/ 17324959 w 22290864"/>
              <a:gd name="connsiteY3220" fmla="*/ 3630346 h 14570476"/>
              <a:gd name="connsiteX3221" fmla="*/ 17326044 w 22290864"/>
              <a:gd name="connsiteY3221" fmla="*/ 3629549 h 14570476"/>
              <a:gd name="connsiteX3222" fmla="*/ 17326331 w 22290864"/>
              <a:gd name="connsiteY3222" fmla="*/ 3630616 h 14570476"/>
              <a:gd name="connsiteX3223" fmla="*/ 17327539 w 22290864"/>
              <a:gd name="connsiteY3223" fmla="*/ 3635082 h 14570476"/>
              <a:gd name="connsiteX3224" fmla="*/ 17337637 w 22290864"/>
              <a:gd name="connsiteY3224" fmla="*/ 3660949 h 14570476"/>
              <a:gd name="connsiteX3225" fmla="*/ 17339107 w 22290864"/>
              <a:gd name="connsiteY3225" fmla="*/ 3663876 h 14570476"/>
              <a:gd name="connsiteX3226" fmla="*/ 17336290 w 22290864"/>
              <a:gd name="connsiteY3226" fmla="*/ 3666106 h 14570476"/>
              <a:gd name="connsiteX3227" fmla="*/ 17302367 w 22290864"/>
              <a:gd name="connsiteY3227" fmla="*/ 3687143 h 14570476"/>
              <a:gd name="connsiteX3228" fmla="*/ 17291531 w 22290864"/>
              <a:gd name="connsiteY3228" fmla="*/ 3686432 h 14570476"/>
              <a:gd name="connsiteX3229" fmla="*/ 17278246 w 22290864"/>
              <a:gd name="connsiteY3229" fmla="*/ 3687637 h 14570476"/>
              <a:gd name="connsiteX3230" fmla="*/ 17272775 w 22290864"/>
              <a:gd name="connsiteY3230" fmla="*/ 3697101 h 14570476"/>
              <a:gd name="connsiteX3231" fmla="*/ 17274605 w 22290864"/>
              <a:gd name="connsiteY3231" fmla="*/ 3707776 h 14570476"/>
              <a:gd name="connsiteX3232" fmla="*/ 17291454 w 22290864"/>
              <a:gd name="connsiteY3232" fmla="*/ 3725391 h 14570476"/>
              <a:gd name="connsiteX3233" fmla="*/ 17296835 w 22290864"/>
              <a:gd name="connsiteY3233" fmla="*/ 3725711 h 14570476"/>
              <a:gd name="connsiteX3234" fmla="*/ 17305778 w 22290864"/>
              <a:gd name="connsiteY3234" fmla="*/ 3719062 h 14570476"/>
              <a:gd name="connsiteX3235" fmla="*/ 17308090 w 22290864"/>
              <a:gd name="connsiteY3235" fmla="*/ 3711803 h 14570476"/>
              <a:gd name="connsiteX3236" fmla="*/ 17310867 w 22290864"/>
              <a:gd name="connsiteY3236" fmla="*/ 3704063 h 14570476"/>
              <a:gd name="connsiteX3237" fmla="*/ 17319733 w 22290864"/>
              <a:gd name="connsiteY3237" fmla="*/ 3695618 h 14570476"/>
              <a:gd name="connsiteX3238" fmla="*/ 17331696 w 22290864"/>
              <a:gd name="connsiteY3238" fmla="*/ 3688788 h 14570476"/>
              <a:gd name="connsiteX3239" fmla="*/ 17345443 w 22290864"/>
              <a:gd name="connsiteY3239" fmla="*/ 3681189 h 14570476"/>
              <a:gd name="connsiteX3240" fmla="*/ 17349046 w 22290864"/>
              <a:gd name="connsiteY3240" fmla="*/ 3679371 h 14570476"/>
              <a:gd name="connsiteX3241" fmla="*/ 17350936 w 22290864"/>
              <a:gd name="connsiteY3241" fmla="*/ 3681552 h 14570476"/>
              <a:gd name="connsiteX3242" fmla="*/ 17371470 w 22290864"/>
              <a:gd name="connsiteY3242" fmla="*/ 3702493 h 14570476"/>
              <a:gd name="connsiteX3243" fmla="*/ 17373600 w 22290864"/>
              <a:gd name="connsiteY3243" fmla="*/ 3704233 h 14570476"/>
              <a:gd name="connsiteX3244" fmla="*/ 17372805 w 22290864"/>
              <a:gd name="connsiteY3244" fmla="*/ 3704748 h 14570476"/>
              <a:gd name="connsiteX3245" fmla="*/ 17365173 w 22290864"/>
              <a:gd name="connsiteY3245" fmla="*/ 3707257 h 14570476"/>
              <a:gd name="connsiteX3246" fmla="*/ 17356023 w 22290864"/>
              <a:gd name="connsiteY3246" fmla="*/ 3711836 h 14570476"/>
              <a:gd name="connsiteX3247" fmla="*/ 17356955 w 22290864"/>
              <a:gd name="connsiteY3247" fmla="*/ 3724391 h 14570476"/>
              <a:gd name="connsiteX3248" fmla="*/ 17363171 w 22290864"/>
              <a:gd name="connsiteY3248" fmla="*/ 3730567 h 14570476"/>
              <a:gd name="connsiteX3249" fmla="*/ 17376427 w 22290864"/>
              <a:gd name="connsiteY3249" fmla="*/ 3734589 h 14570476"/>
              <a:gd name="connsiteX3250" fmla="*/ 17382452 w 22290864"/>
              <a:gd name="connsiteY3250" fmla="*/ 3730566 h 14570476"/>
              <a:gd name="connsiteX3251" fmla="*/ 17383831 w 22290864"/>
              <a:gd name="connsiteY3251" fmla="*/ 3722162 h 14570476"/>
              <a:gd name="connsiteX3252" fmla="*/ 17383391 w 22290864"/>
              <a:gd name="connsiteY3252" fmla="*/ 3714069 h 14570476"/>
              <a:gd name="connsiteX3253" fmla="*/ 17385786 w 22290864"/>
              <a:gd name="connsiteY3253" fmla="*/ 3712691 h 14570476"/>
              <a:gd name="connsiteX3254" fmla="*/ 17415194 w 22290864"/>
              <a:gd name="connsiteY3254" fmla="*/ 3726215 h 14570476"/>
              <a:gd name="connsiteX3255" fmla="*/ 17418187 w 22290864"/>
              <a:gd name="connsiteY3255" fmla="*/ 3727344 h 14570476"/>
              <a:gd name="connsiteX3256" fmla="*/ 17414933 w 22290864"/>
              <a:gd name="connsiteY3256" fmla="*/ 3747038 h 14570476"/>
              <a:gd name="connsiteX3257" fmla="*/ 17408250 w 22290864"/>
              <a:gd name="connsiteY3257" fmla="*/ 3772140 h 14570476"/>
              <a:gd name="connsiteX3258" fmla="*/ 17400128 w 22290864"/>
              <a:gd name="connsiteY3258" fmla="*/ 3779154 h 14570476"/>
              <a:gd name="connsiteX3259" fmla="*/ 17393504 w 22290864"/>
              <a:gd name="connsiteY3259" fmla="*/ 3784710 h 14570476"/>
              <a:gd name="connsiteX3260" fmla="*/ 17391479 w 22290864"/>
              <a:gd name="connsiteY3260" fmla="*/ 3793899 h 14570476"/>
              <a:gd name="connsiteX3261" fmla="*/ 17397675 w 22290864"/>
              <a:gd name="connsiteY3261" fmla="*/ 3803026 h 14570476"/>
              <a:gd name="connsiteX3262" fmla="*/ 17417912 w 22290864"/>
              <a:gd name="connsiteY3262" fmla="*/ 3809218 h 14570476"/>
              <a:gd name="connsiteX3263" fmla="*/ 17421532 w 22290864"/>
              <a:gd name="connsiteY3263" fmla="*/ 3808724 h 14570476"/>
              <a:gd name="connsiteX3264" fmla="*/ 16064244 w 22290864"/>
              <a:gd name="connsiteY3264" fmla="*/ 4289656 h 14570476"/>
              <a:gd name="connsiteX3265" fmla="*/ 16083397 w 22290864"/>
              <a:gd name="connsiteY3265" fmla="*/ 4279083 h 14570476"/>
              <a:gd name="connsiteX3266" fmla="*/ 16087586 w 22290864"/>
              <a:gd name="connsiteY3266" fmla="*/ 4261020 h 14570476"/>
              <a:gd name="connsiteX3267" fmla="*/ 16080740 w 22290864"/>
              <a:gd name="connsiteY3267" fmla="*/ 4245787 h 14570476"/>
              <a:gd name="connsiteX3268" fmla="*/ 16073334 w 22290864"/>
              <a:gd name="connsiteY3268" fmla="*/ 4230364 h 14570476"/>
              <a:gd name="connsiteX3269" fmla="*/ 16073292 w 22290864"/>
              <a:gd name="connsiteY3269" fmla="*/ 4208751 h 14570476"/>
              <a:gd name="connsiteX3270" fmla="*/ 16084357 w 22290864"/>
              <a:gd name="connsiteY3270" fmla="*/ 4168582 h 14570476"/>
              <a:gd name="connsiteX3271" fmla="*/ 16090523 w 22290864"/>
              <a:gd name="connsiteY3271" fmla="*/ 4147086 h 14570476"/>
              <a:gd name="connsiteX3272" fmla="*/ 16093061 w 22290864"/>
              <a:gd name="connsiteY3272" fmla="*/ 4139811 h 14570476"/>
              <a:gd name="connsiteX3273" fmla="*/ 16097655 w 22290864"/>
              <a:gd name="connsiteY3273" fmla="*/ 4140245 h 14570476"/>
              <a:gd name="connsiteX3274" fmla="*/ 16158818 w 22290864"/>
              <a:gd name="connsiteY3274" fmla="*/ 4140588 h 14570476"/>
              <a:gd name="connsiteX3275" fmla="*/ 16164481 w 22290864"/>
              <a:gd name="connsiteY3275" fmla="*/ 4139902 h 14570476"/>
              <a:gd name="connsiteX3276" fmla="*/ 16163940 w 22290864"/>
              <a:gd name="connsiteY3276" fmla="*/ 4142682 h 14570476"/>
              <a:gd name="connsiteX3277" fmla="*/ 16157428 w 22290864"/>
              <a:gd name="connsiteY3277" fmla="*/ 4156461 h 14570476"/>
              <a:gd name="connsiteX3278" fmla="*/ 16152590 w 22290864"/>
              <a:gd name="connsiteY3278" fmla="*/ 4164334 h 14570476"/>
              <a:gd name="connsiteX3279" fmla="*/ 16154771 w 22290864"/>
              <a:gd name="connsiteY3279" fmla="*/ 4183462 h 14570476"/>
              <a:gd name="connsiteX3280" fmla="*/ 16173537 w 22290864"/>
              <a:gd name="connsiteY3280" fmla="*/ 4191767 h 14570476"/>
              <a:gd name="connsiteX3281" fmla="*/ 16212413 w 22290864"/>
              <a:gd name="connsiteY3281" fmla="*/ 4172765 h 14570476"/>
              <a:gd name="connsiteX3282" fmla="*/ 16212614 w 22290864"/>
              <a:gd name="connsiteY3282" fmla="*/ 4165157 h 14570476"/>
              <a:gd name="connsiteX3283" fmla="*/ 16200779 w 22290864"/>
              <a:gd name="connsiteY3283" fmla="*/ 4149313 h 14570476"/>
              <a:gd name="connsiteX3284" fmla="*/ 16193687 w 22290864"/>
              <a:gd name="connsiteY3284" fmla="*/ 4143567 h 14570476"/>
              <a:gd name="connsiteX3285" fmla="*/ 16188317 w 22290864"/>
              <a:gd name="connsiteY3285" fmla="*/ 4136222 h 14570476"/>
              <a:gd name="connsiteX3286" fmla="*/ 16195607 w 22290864"/>
              <a:gd name="connsiteY3286" fmla="*/ 4133629 h 14570476"/>
              <a:gd name="connsiteX3287" fmla="*/ 16246249 w 22290864"/>
              <a:gd name="connsiteY3287" fmla="*/ 4114400 h 14570476"/>
              <a:gd name="connsiteX3288" fmla="*/ 16252014 w 22290864"/>
              <a:gd name="connsiteY3288" fmla="*/ 4111457 h 14570476"/>
              <a:gd name="connsiteX3289" fmla="*/ 16253648 w 22290864"/>
              <a:gd name="connsiteY3289" fmla="*/ 4113865 h 14570476"/>
              <a:gd name="connsiteX3290" fmla="*/ 16264186 w 22290864"/>
              <a:gd name="connsiteY3290" fmla="*/ 4128792 h 14570476"/>
              <a:gd name="connsiteX3291" fmla="*/ 16298488 w 22290864"/>
              <a:gd name="connsiteY3291" fmla="*/ 4180928 h 14570476"/>
              <a:gd name="connsiteX3292" fmla="*/ 16298872 w 22290864"/>
              <a:gd name="connsiteY3292" fmla="*/ 4208101 h 14570476"/>
              <a:gd name="connsiteX3293" fmla="*/ 16296940 w 22290864"/>
              <a:gd name="connsiteY3293" fmla="*/ 4219384 h 14570476"/>
              <a:gd name="connsiteX3294" fmla="*/ 16316575 w 22290864"/>
              <a:gd name="connsiteY3294" fmla="*/ 4244395 h 14570476"/>
              <a:gd name="connsiteX3295" fmla="*/ 16361308 w 22290864"/>
              <a:gd name="connsiteY3295" fmla="*/ 4227972 h 14570476"/>
              <a:gd name="connsiteX3296" fmla="*/ 16373104 w 22290864"/>
              <a:gd name="connsiteY3296" fmla="*/ 4193011 h 14570476"/>
              <a:gd name="connsiteX3297" fmla="*/ 16365393 w 22290864"/>
              <a:gd name="connsiteY3297" fmla="*/ 4183422 h 14570476"/>
              <a:gd name="connsiteX3298" fmla="*/ 16350787 w 22290864"/>
              <a:gd name="connsiteY3298" fmla="*/ 4177295 h 14570476"/>
              <a:gd name="connsiteX3299" fmla="*/ 16324886 w 22290864"/>
              <a:gd name="connsiteY3299" fmla="*/ 4165124 h 14570476"/>
              <a:gd name="connsiteX3300" fmla="*/ 16299241 w 22290864"/>
              <a:gd name="connsiteY3300" fmla="*/ 4123595 h 14570476"/>
              <a:gd name="connsiteX3301" fmla="*/ 16282387 w 22290864"/>
              <a:gd name="connsiteY3301" fmla="*/ 4092244 h 14570476"/>
              <a:gd name="connsiteX3302" fmla="*/ 16285777 w 22290864"/>
              <a:gd name="connsiteY3302" fmla="*/ 4089464 h 14570476"/>
              <a:gd name="connsiteX3303" fmla="*/ 16328224 w 22290864"/>
              <a:gd name="connsiteY3303" fmla="*/ 4048312 h 14570476"/>
              <a:gd name="connsiteX3304" fmla="*/ 16331129 w 22290864"/>
              <a:gd name="connsiteY3304" fmla="*/ 4044841 h 14570476"/>
              <a:gd name="connsiteX3305" fmla="*/ 16332709 w 22290864"/>
              <a:gd name="connsiteY3305" fmla="*/ 4046932 h 14570476"/>
              <a:gd name="connsiteX3306" fmla="*/ 16338119 w 22290864"/>
              <a:gd name="connsiteY3306" fmla="*/ 4062575 h 14570476"/>
              <a:gd name="connsiteX3307" fmla="*/ 16347185 w 22290864"/>
              <a:gd name="connsiteY3307" fmla="*/ 4080075 h 14570476"/>
              <a:gd name="connsiteX3308" fmla="*/ 16359343 w 22290864"/>
              <a:gd name="connsiteY3308" fmla="*/ 4083080 h 14570476"/>
              <a:gd name="connsiteX3309" fmla="*/ 16370859 w 22290864"/>
              <a:gd name="connsiteY3309" fmla="*/ 4078540 h 14570476"/>
              <a:gd name="connsiteX3310" fmla="*/ 16390103 w 22290864"/>
              <a:gd name="connsiteY3310" fmla="*/ 4038109 h 14570476"/>
              <a:gd name="connsiteX3311" fmla="*/ 16383346 w 22290864"/>
              <a:gd name="connsiteY3311" fmla="*/ 4029333 h 14570476"/>
              <a:gd name="connsiteX3312" fmla="*/ 16374048 w 22290864"/>
              <a:gd name="connsiteY3312" fmla="*/ 4025675 h 14570476"/>
              <a:gd name="connsiteX3313" fmla="*/ 16364659 w 22290864"/>
              <a:gd name="connsiteY3313" fmla="*/ 4026471 h 14570476"/>
              <a:gd name="connsiteX3314" fmla="*/ 16354175 w 22290864"/>
              <a:gd name="connsiteY3314" fmla="*/ 4027291 h 14570476"/>
              <a:gd name="connsiteX3315" fmla="*/ 16345380 w 22290864"/>
              <a:gd name="connsiteY3315" fmla="*/ 4025623 h 14570476"/>
              <a:gd name="connsiteX3316" fmla="*/ 16347452 w 22290864"/>
              <a:gd name="connsiteY3316" fmla="*/ 4021563 h 14570476"/>
              <a:gd name="connsiteX3317" fmla="*/ 16374359 w 22290864"/>
              <a:gd name="connsiteY3317" fmla="*/ 3963858 h 14570476"/>
              <a:gd name="connsiteX3318" fmla="*/ 16375420 w 22290864"/>
              <a:gd name="connsiteY3318" fmla="*/ 3960785 h 14570476"/>
              <a:gd name="connsiteX3319" fmla="*/ 16391970 w 22290864"/>
              <a:gd name="connsiteY3319" fmla="*/ 3963525 h 14570476"/>
              <a:gd name="connsiteX3320" fmla="*/ 16447512 w 22290864"/>
              <a:gd name="connsiteY3320" fmla="*/ 3973586 h 14570476"/>
              <a:gd name="connsiteX3321" fmla="*/ 16467104 w 22290864"/>
              <a:gd name="connsiteY3321" fmla="*/ 3983378 h 14570476"/>
              <a:gd name="connsiteX3322" fmla="*/ 16477989 w 22290864"/>
              <a:gd name="connsiteY3322" fmla="*/ 3997716 h 14570476"/>
              <a:gd name="connsiteX3323" fmla="*/ 16499889 w 22290864"/>
              <a:gd name="connsiteY3323" fmla="*/ 4013137 h 14570476"/>
              <a:gd name="connsiteX3324" fmla="*/ 16525841 w 22290864"/>
              <a:gd name="connsiteY3324" fmla="*/ 3996636 h 14570476"/>
              <a:gd name="connsiteX3325" fmla="*/ 16535066 w 22290864"/>
              <a:gd name="connsiteY3325" fmla="*/ 3963541 h 14570476"/>
              <a:gd name="connsiteX3326" fmla="*/ 16532077 w 22290864"/>
              <a:gd name="connsiteY3326" fmla="*/ 3946343 h 14570476"/>
              <a:gd name="connsiteX3327" fmla="*/ 16512619 w 22290864"/>
              <a:gd name="connsiteY3327" fmla="*/ 3931154 h 14570476"/>
              <a:gd name="connsiteX3328" fmla="*/ 16490690 w 22290864"/>
              <a:gd name="connsiteY3328" fmla="*/ 3937886 h 14570476"/>
              <a:gd name="connsiteX3329" fmla="*/ 16472614 w 22290864"/>
              <a:gd name="connsiteY3329" fmla="*/ 3945953 h 14570476"/>
              <a:gd name="connsiteX3330" fmla="*/ 16446206 w 22290864"/>
              <a:gd name="connsiteY3330" fmla="*/ 3943885 h 14570476"/>
              <a:gd name="connsiteX3331" fmla="*/ 16383602 w 22290864"/>
              <a:gd name="connsiteY3331" fmla="*/ 3926118 h 14570476"/>
              <a:gd name="connsiteX3332" fmla="*/ 16384273 w 22290864"/>
              <a:gd name="connsiteY3332" fmla="*/ 3920059 h 14570476"/>
              <a:gd name="connsiteX3333" fmla="*/ 16385002 w 22290864"/>
              <a:gd name="connsiteY3333" fmla="*/ 3857356 h 14570476"/>
              <a:gd name="connsiteX3334" fmla="*/ 16388768 w 22290864"/>
              <a:gd name="connsiteY3334" fmla="*/ 3852965 h 14570476"/>
              <a:gd name="connsiteX3335" fmla="*/ 16401642 w 22290864"/>
              <a:gd name="connsiteY3335" fmla="*/ 3859674 h 14570476"/>
              <a:gd name="connsiteX3336" fmla="*/ 16410069 w 22290864"/>
              <a:gd name="connsiteY3336" fmla="*/ 3864662 h 14570476"/>
              <a:gd name="connsiteX3337" fmla="*/ 16431034 w 22290864"/>
              <a:gd name="connsiteY3337" fmla="*/ 3857769 h 14570476"/>
              <a:gd name="connsiteX3338" fmla="*/ 16427194 w 22290864"/>
              <a:gd name="connsiteY3338" fmla="*/ 3811158 h 14570476"/>
              <a:gd name="connsiteX3339" fmla="*/ 16416928 w 22290864"/>
              <a:gd name="connsiteY3339" fmla="*/ 3803757 h 14570476"/>
              <a:gd name="connsiteX3340" fmla="*/ 16406263 w 22290864"/>
              <a:gd name="connsiteY3340" fmla="*/ 3803998 h 14570476"/>
              <a:gd name="connsiteX3341" fmla="*/ 16392713 w 22290864"/>
              <a:gd name="connsiteY3341" fmla="*/ 3816378 h 14570476"/>
              <a:gd name="connsiteX3342" fmla="*/ 16387302 w 22290864"/>
              <a:gd name="connsiteY3342" fmla="*/ 3823047 h 14570476"/>
              <a:gd name="connsiteX3343" fmla="*/ 16380563 w 22290864"/>
              <a:gd name="connsiteY3343" fmla="*/ 3827907 h 14570476"/>
              <a:gd name="connsiteX3344" fmla="*/ 16377845 w 22290864"/>
              <a:gd name="connsiteY3344" fmla="*/ 3819416 h 14570476"/>
              <a:gd name="connsiteX3345" fmla="*/ 16366742 w 22290864"/>
              <a:gd name="connsiteY3345" fmla="*/ 3786712 h 14570476"/>
              <a:gd name="connsiteX3346" fmla="*/ 16357860 w 22290864"/>
              <a:gd name="connsiteY3346" fmla="*/ 3767674 h 14570476"/>
              <a:gd name="connsiteX3347" fmla="*/ 16357035 w 22290864"/>
              <a:gd name="connsiteY3347" fmla="*/ 3766187 h 14570476"/>
              <a:gd name="connsiteX3348" fmla="*/ 16362150 w 22290864"/>
              <a:gd name="connsiteY3348" fmla="*/ 3762542 h 14570476"/>
              <a:gd name="connsiteX3349" fmla="*/ 16399409 w 22290864"/>
              <a:gd name="connsiteY3349" fmla="*/ 3736244 h 14570476"/>
              <a:gd name="connsiteX3350" fmla="*/ 16426557 w 22290864"/>
              <a:gd name="connsiteY3350" fmla="*/ 3720067 h 14570476"/>
              <a:gd name="connsiteX3351" fmla="*/ 16430239 w 22290864"/>
              <a:gd name="connsiteY3351" fmla="*/ 3718987 h 14570476"/>
              <a:gd name="connsiteX3352" fmla="*/ 16442894 w 22290864"/>
              <a:gd name="connsiteY3352" fmla="*/ 3718487 h 14570476"/>
              <a:gd name="connsiteX3353" fmla="*/ 16453273 w 22290864"/>
              <a:gd name="connsiteY3353" fmla="*/ 3720372 h 14570476"/>
              <a:gd name="connsiteX3354" fmla="*/ 16463309 w 22290864"/>
              <a:gd name="connsiteY3354" fmla="*/ 3722152 h 14570476"/>
              <a:gd name="connsiteX3355" fmla="*/ 16484441 w 22290864"/>
              <a:gd name="connsiteY3355" fmla="*/ 3711974 h 14570476"/>
              <a:gd name="connsiteX3356" fmla="*/ 16488508 w 22290864"/>
              <a:gd name="connsiteY3356" fmla="*/ 3690105 h 14570476"/>
              <a:gd name="connsiteX3357" fmla="*/ 16462302 w 22290864"/>
              <a:gd name="connsiteY3357" fmla="*/ 3649324 h 14570476"/>
              <a:gd name="connsiteX3358" fmla="*/ 16441058 w 22290864"/>
              <a:gd name="connsiteY3358" fmla="*/ 3644620 h 14570476"/>
              <a:gd name="connsiteX3359" fmla="*/ 16426530 w 22290864"/>
              <a:gd name="connsiteY3359" fmla="*/ 3655091 h 14570476"/>
              <a:gd name="connsiteX3360" fmla="*/ 16420942 w 22290864"/>
              <a:gd name="connsiteY3360" fmla="*/ 3670462 h 14570476"/>
              <a:gd name="connsiteX3361" fmla="*/ 16413030 w 22290864"/>
              <a:gd name="connsiteY3361" fmla="*/ 3689611 h 14570476"/>
              <a:gd name="connsiteX3362" fmla="*/ 16383670 w 22290864"/>
              <a:gd name="connsiteY3362" fmla="*/ 3710931 h 14570476"/>
              <a:gd name="connsiteX3363" fmla="*/ 16338666 w 22290864"/>
              <a:gd name="connsiteY3363" fmla="*/ 3735747 h 14570476"/>
              <a:gd name="connsiteX3364" fmla="*/ 16336360 w 22290864"/>
              <a:gd name="connsiteY3364" fmla="*/ 3733211 h 14570476"/>
              <a:gd name="connsiteX3365" fmla="*/ 16296470 w 22290864"/>
              <a:gd name="connsiteY3365" fmla="*/ 3690745 h 14570476"/>
              <a:gd name="connsiteX3366" fmla="*/ 16290178 w 22290864"/>
              <a:gd name="connsiteY3366" fmla="*/ 3685391 h 14570476"/>
              <a:gd name="connsiteX3367" fmla="*/ 16289032 w 22290864"/>
              <a:gd name="connsiteY3367" fmla="*/ 3684407 h 14570476"/>
              <a:gd name="connsiteX3368" fmla="*/ 16290749 w 22290864"/>
              <a:gd name="connsiteY3368" fmla="*/ 3683258 h 14570476"/>
              <a:gd name="connsiteX3369" fmla="*/ 16305048 w 22290864"/>
              <a:gd name="connsiteY3369" fmla="*/ 3678567 h 14570476"/>
              <a:gd name="connsiteX3370" fmla="*/ 16318900 w 22290864"/>
              <a:gd name="connsiteY3370" fmla="*/ 3674115 h 14570476"/>
              <a:gd name="connsiteX3371" fmla="*/ 16326076 w 22290864"/>
              <a:gd name="connsiteY3371" fmla="*/ 3659938 h 14570476"/>
              <a:gd name="connsiteX3372" fmla="*/ 16294996 w 22290864"/>
              <a:gd name="connsiteY3372" fmla="*/ 3626832 h 14570476"/>
              <a:gd name="connsiteX3373" fmla="*/ 16282986 w 22290864"/>
              <a:gd name="connsiteY3373" fmla="*/ 3625878 h 14570476"/>
              <a:gd name="connsiteX3374" fmla="*/ 16270367 w 22290864"/>
              <a:gd name="connsiteY3374" fmla="*/ 3635615 h 14570476"/>
              <a:gd name="connsiteX3375" fmla="*/ 16269248 w 22290864"/>
              <a:gd name="connsiteY3375" fmla="*/ 3651644 h 14570476"/>
              <a:gd name="connsiteX3376" fmla="*/ 16270135 w 22290864"/>
              <a:gd name="connsiteY3376" fmla="*/ 3662282 h 14570476"/>
              <a:gd name="connsiteX3377" fmla="*/ 16268886 w 22290864"/>
              <a:gd name="connsiteY3377" fmla="*/ 3669947 h 14570476"/>
              <a:gd name="connsiteX3378" fmla="*/ 16263865 w 22290864"/>
              <a:gd name="connsiteY3378" fmla="*/ 3667021 h 14570476"/>
              <a:gd name="connsiteX3379" fmla="*/ 16211632 w 22290864"/>
              <a:gd name="connsiteY3379" fmla="*/ 3642550 h 14570476"/>
              <a:gd name="connsiteX3380" fmla="*/ 16205570 w 22290864"/>
              <a:gd name="connsiteY3380" fmla="*/ 3639722 h 14570476"/>
              <a:gd name="connsiteX3381" fmla="*/ 16207907 w 22290864"/>
              <a:gd name="connsiteY3381" fmla="*/ 3626049 h 14570476"/>
              <a:gd name="connsiteX3382" fmla="*/ 16219765 w 22290864"/>
              <a:gd name="connsiteY3382" fmla="*/ 3564857 h 14570476"/>
              <a:gd name="connsiteX3383" fmla="*/ 16231205 w 22290864"/>
              <a:gd name="connsiteY3383" fmla="*/ 3548483 h 14570476"/>
              <a:gd name="connsiteX3384" fmla="*/ 16240108 w 22290864"/>
              <a:gd name="connsiteY3384" fmla="*/ 3542233 h 14570476"/>
              <a:gd name="connsiteX3385" fmla="*/ 16253256 w 22290864"/>
              <a:gd name="connsiteY3385" fmla="*/ 3531307 h 14570476"/>
              <a:gd name="connsiteX3386" fmla="*/ 16257019 w 22290864"/>
              <a:gd name="connsiteY3386" fmla="*/ 3513602 h 14570476"/>
              <a:gd name="connsiteX3387" fmla="*/ 16248631 w 22290864"/>
              <a:gd name="connsiteY3387" fmla="*/ 3498876 h 14570476"/>
              <a:gd name="connsiteX3388" fmla="*/ 16218223 w 22290864"/>
              <a:gd name="connsiteY3388" fmla="*/ 3484873 h 14570476"/>
              <a:gd name="connsiteX3389" fmla="*/ 16200333 w 22290864"/>
              <a:gd name="connsiteY3389" fmla="*/ 3484765 h 14570476"/>
              <a:gd name="connsiteX3390" fmla="*/ 16190160 w 22290864"/>
              <a:gd name="connsiteY3390" fmla="*/ 3487161 h 14570476"/>
              <a:gd name="connsiteX3391" fmla="*/ 16179776 w 22290864"/>
              <a:gd name="connsiteY3391" fmla="*/ 3495455 h 14570476"/>
              <a:gd name="connsiteX3392" fmla="*/ 16176240 w 22290864"/>
              <a:gd name="connsiteY3392" fmla="*/ 3502616 h 14570476"/>
              <a:gd name="connsiteX3393" fmla="*/ 16175909 w 22290864"/>
              <a:gd name="connsiteY3393" fmla="*/ 3514928 h 14570476"/>
              <a:gd name="connsiteX3394" fmla="*/ 16183609 w 22290864"/>
              <a:gd name="connsiteY3394" fmla="*/ 3530871 h 14570476"/>
              <a:gd name="connsiteX3395" fmla="*/ 16190927 w 22290864"/>
              <a:gd name="connsiteY3395" fmla="*/ 3559542 h 14570476"/>
              <a:gd name="connsiteX3396" fmla="*/ 16178432 w 22290864"/>
              <a:gd name="connsiteY3396" fmla="*/ 3607284 h 14570476"/>
              <a:gd name="connsiteX3397" fmla="*/ 16172792 w 22290864"/>
              <a:gd name="connsiteY3397" fmla="*/ 3626858 h 14570476"/>
              <a:gd name="connsiteX3398" fmla="*/ 16171195 w 22290864"/>
              <a:gd name="connsiteY3398" fmla="*/ 3632506 h 14570476"/>
              <a:gd name="connsiteX3399" fmla="*/ 16167512 w 22290864"/>
              <a:gd name="connsiteY3399" fmla="*/ 3631916 h 14570476"/>
              <a:gd name="connsiteX3400" fmla="*/ 16104971 w 22290864"/>
              <a:gd name="connsiteY3400" fmla="*/ 3630425 h 14570476"/>
              <a:gd name="connsiteX3401" fmla="*/ 16098121 w 22290864"/>
              <a:gd name="connsiteY3401" fmla="*/ 3631070 h 14570476"/>
              <a:gd name="connsiteX3402" fmla="*/ 16098690 w 22290864"/>
              <a:gd name="connsiteY3402" fmla="*/ 3628693 h 14570476"/>
              <a:gd name="connsiteX3403" fmla="*/ 16105126 w 22290864"/>
              <a:gd name="connsiteY3403" fmla="*/ 3615660 h 14570476"/>
              <a:gd name="connsiteX3404" fmla="*/ 16111393 w 22290864"/>
              <a:gd name="connsiteY3404" fmla="*/ 3597363 h 14570476"/>
              <a:gd name="connsiteX3405" fmla="*/ 16103076 w 22290864"/>
              <a:gd name="connsiteY3405" fmla="*/ 3584946 h 14570476"/>
              <a:gd name="connsiteX3406" fmla="*/ 16076652 w 22290864"/>
              <a:gd name="connsiteY3406" fmla="*/ 3581130 h 14570476"/>
              <a:gd name="connsiteX3407" fmla="*/ 16053246 w 22290864"/>
              <a:gd name="connsiteY3407" fmla="*/ 3593246 h 14570476"/>
              <a:gd name="connsiteX3408" fmla="*/ 16049961 w 22290864"/>
              <a:gd name="connsiteY3408" fmla="*/ 3608751 h 14570476"/>
              <a:gd name="connsiteX3409" fmla="*/ 16062339 w 22290864"/>
              <a:gd name="connsiteY3409" fmla="*/ 3623484 h 14570476"/>
              <a:gd name="connsiteX3410" fmla="*/ 16069538 w 22290864"/>
              <a:gd name="connsiteY3410" fmla="*/ 3629620 h 14570476"/>
              <a:gd name="connsiteX3411" fmla="*/ 16073470 w 22290864"/>
              <a:gd name="connsiteY3411" fmla="*/ 3635216 h 14570476"/>
              <a:gd name="connsiteX3412" fmla="*/ 16067488 w 22290864"/>
              <a:gd name="connsiteY3412" fmla="*/ 3636893 h 14570476"/>
              <a:gd name="connsiteX3413" fmla="*/ 16012498 w 22290864"/>
              <a:gd name="connsiteY3413" fmla="*/ 3657599 h 14570476"/>
              <a:gd name="connsiteX3414" fmla="*/ 16008319 w 22290864"/>
              <a:gd name="connsiteY3414" fmla="*/ 3659578 h 14570476"/>
              <a:gd name="connsiteX3415" fmla="*/ 15983178 w 22290864"/>
              <a:gd name="connsiteY3415" fmla="*/ 3624070 h 14570476"/>
              <a:gd name="connsiteX3416" fmla="*/ 15962730 w 22290864"/>
              <a:gd name="connsiteY3416" fmla="*/ 3587431 h 14570476"/>
              <a:gd name="connsiteX3417" fmla="*/ 15964532 w 22290864"/>
              <a:gd name="connsiteY3417" fmla="*/ 3565177 h 14570476"/>
              <a:gd name="connsiteX3418" fmla="*/ 15965746 w 22290864"/>
              <a:gd name="connsiteY3418" fmla="*/ 3549701 h 14570476"/>
              <a:gd name="connsiteX3419" fmla="*/ 15963485 w 22290864"/>
              <a:gd name="connsiteY3419" fmla="*/ 3543167 h 14570476"/>
              <a:gd name="connsiteX3420" fmla="*/ 15926265 w 22290864"/>
              <a:gd name="connsiteY3420" fmla="*/ 3532652 h 14570476"/>
              <a:gd name="connsiteX3421" fmla="*/ 15893508 w 22290864"/>
              <a:gd name="connsiteY3421" fmla="*/ 3556713 h 14570476"/>
              <a:gd name="connsiteX3422" fmla="*/ 15888351 w 22290864"/>
              <a:gd name="connsiteY3422" fmla="*/ 3568183 h 14570476"/>
              <a:gd name="connsiteX3423" fmla="*/ 15905763 w 22290864"/>
              <a:gd name="connsiteY3423" fmla="*/ 3595896 h 14570476"/>
              <a:gd name="connsiteX3424" fmla="*/ 15915591 w 22290864"/>
              <a:gd name="connsiteY3424" fmla="*/ 3598608 h 14570476"/>
              <a:gd name="connsiteX3425" fmla="*/ 15931822 w 22290864"/>
              <a:gd name="connsiteY3425" fmla="*/ 3604945 h 14570476"/>
              <a:gd name="connsiteX3426" fmla="*/ 15959118 w 22290864"/>
              <a:gd name="connsiteY3426" fmla="*/ 3643056 h 14570476"/>
              <a:gd name="connsiteX3427" fmla="*/ 15965005 w 22290864"/>
              <a:gd name="connsiteY3427" fmla="*/ 3653650 h 14570476"/>
              <a:gd name="connsiteX3428" fmla="*/ 15973741 w 22290864"/>
              <a:gd name="connsiteY3428" fmla="*/ 3669456 h 14570476"/>
              <a:gd name="connsiteX3429" fmla="*/ 15978657 w 22290864"/>
              <a:gd name="connsiteY3429" fmla="*/ 3678425 h 14570476"/>
              <a:gd name="connsiteX3430" fmla="*/ 15975660 w 22290864"/>
              <a:gd name="connsiteY3430" fmla="*/ 3680649 h 14570476"/>
              <a:gd name="connsiteX3431" fmla="*/ 15933020 w 22290864"/>
              <a:gd name="connsiteY3431" fmla="*/ 3721387 h 14570476"/>
              <a:gd name="connsiteX3432" fmla="*/ 15928710 w 22290864"/>
              <a:gd name="connsiteY3432" fmla="*/ 3725220 h 14570476"/>
              <a:gd name="connsiteX3433" fmla="*/ 15923959 w 22290864"/>
              <a:gd name="connsiteY3433" fmla="*/ 3710563 h 14570476"/>
              <a:gd name="connsiteX3434" fmla="*/ 15921443 w 22290864"/>
              <a:gd name="connsiteY3434" fmla="*/ 3700409 h 14570476"/>
              <a:gd name="connsiteX3435" fmla="*/ 15915237 w 22290864"/>
              <a:gd name="connsiteY3435" fmla="*/ 3693412 h 14570476"/>
              <a:gd name="connsiteX3436" fmla="*/ 15890306 w 22290864"/>
              <a:gd name="connsiteY3436" fmla="*/ 3695691 h 14570476"/>
              <a:gd name="connsiteX3437" fmla="*/ 15872048 w 22290864"/>
              <a:gd name="connsiteY3437" fmla="*/ 3735220 h 14570476"/>
              <a:gd name="connsiteX3438" fmla="*/ 15887825 w 22290864"/>
              <a:gd name="connsiteY3438" fmla="*/ 3747702 h 14570476"/>
              <a:gd name="connsiteX3439" fmla="*/ 15898079 w 22290864"/>
              <a:gd name="connsiteY3439" fmla="*/ 3746961 h 14570476"/>
              <a:gd name="connsiteX3440" fmla="*/ 15912471 w 22290864"/>
              <a:gd name="connsiteY3440" fmla="*/ 3746611 h 14570476"/>
              <a:gd name="connsiteX3441" fmla="*/ 15913871 w 22290864"/>
              <a:gd name="connsiteY3441" fmla="*/ 3746941 h 14570476"/>
              <a:gd name="connsiteX3442" fmla="*/ 15909893 w 22290864"/>
              <a:gd name="connsiteY3442" fmla="*/ 3753893 h 14570476"/>
              <a:gd name="connsiteX3443" fmla="*/ 15885493 w 22290864"/>
              <a:gd name="connsiteY3443" fmla="*/ 3807464 h 14570476"/>
              <a:gd name="connsiteX3444" fmla="*/ 15883546 w 22290864"/>
              <a:gd name="connsiteY3444" fmla="*/ 3812968 h 14570476"/>
              <a:gd name="connsiteX3445" fmla="*/ 15827247 w 22290864"/>
              <a:gd name="connsiteY3445" fmla="*/ 3803241 h 14570476"/>
              <a:gd name="connsiteX3446" fmla="*/ 15797122 w 22290864"/>
              <a:gd name="connsiteY3446" fmla="*/ 3792080 h 14570476"/>
              <a:gd name="connsiteX3447" fmla="*/ 15786113 w 22290864"/>
              <a:gd name="connsiteY3447" fmla="*/ 3778211 h 14570476"/>
              <a:gd name="connsiteX3448" fmla="*/ 15780170 w 22290864"/>
              <a:gd name="connsiteY3448" fmla="*/ 3769662 h 14570476"/>
              <a:gd name="connsiteX3449" fmla="*/ 15769786 w 22290864"/>
              <a:gd name="connsiteY3449" fmla="*/ 3762526 h 14570476"/>
              <a:gd name="connsiteX3450" fmla="*/ 15752474 w 22290864"/>
              <a:gd name="connsiteY3450" fmla="*/ 3763174 h 14570476"/>
              <a:gd name="connsiteX3451" fmla="*/ 15728284 w 22290864"/>
              <a:gd name="connsiteY3451" fmla="*/ 3806570 h 14570476"/>
              <a:gd name="connsiteX3452" fmla="*/ 15728845 w 22290864"/>
              <a:gd name="connsiteY3452" fmla="*/ 3818159 h 14570476"/>
              <a:gd name="connsiteX3453" fmla="*/ 15734116 w 22290864"/>
              <a:gd name="connsiteY3453" fmla="*/ 3833704 h 14570476"/>
              <a:gd name="connsiteX3454" fmla="*/ 15751795 w 22290864"/>
              <a:gd name="connsiteY3454" fmla="*/ 3843498 h 14570476"/>
              <a:gd name="connsiteX3455" fmla="*/ 15764105 w 22290864"/>
              <a:gd name="connsiteY3455" fmla="*/ 3841224 h 14570476"/>
              <a:gd name="connsiteX3456" fmla="*/ 15772699 w 22290864"/>
              <a:gd name="connsiteY3456" fmla="*/ 3836493 h 14570476"/>
              <a:gd name="connsiteX3457" fmla="*/ 15800065 w 22290864"/>
              <a:gd name="connsiteY3457" fmla="*/ 3827526 h 14570476"/>
              <a:gd name="connsiteX3458" fmla="*/ 15850526 w 22290864"/>
              <a:gd name="connsiteY3458" fmla="*/ 3840005 h 14570476"/>
              <a:gd name="connsiteX3459" fmla="*/ 15870302 w 22290864"/>
              <a:gd name="connsiteY3459" fmla="*/ 3845653 h 14570476"/>
              <a:gd name="connsiteX3460" fmla="*/ 15876122 w 22290864"/>
              <a:gd name="connsiteY3460" fmla="*/ 3847301 h 14570476"/>
              <a:gd name="connsiteX3461" fmla="*/ 15875750 w 22290864"/>
              <a:gd name="connsiteY3461" fmla="*/ 3849645 h 14570476"/>
              <a:gd name="connsiteX3462" fmla="*/ 15874488 w 22290864"/>
              <a:gd name="connsiteY3462" fmla="*/ 3911137 h 14570476"/>
              <a:gd name="connsiteX3463" fmla="*/ 15874643 w 22290864"/>
              <a:gd name="connsiteY3463" fmla="*/ 3917502 h 14570476"/>
              <a:gd name="connsiteX3464" fmla="*/ 15861400 w 22290864"/>
              <a:gd name="connsiteY3464" fmla="*/ 3911020 h 14570476"/>
              <a:gd name="connsiteX3465" fmla="*/ 15843236 w 22290864"/>
              <a:gd name="connsiteY3465" fmla="*/ 3904566 h 14570476"/>
              <a:gd name="connsiteX3466" fmla="*/ 15830754 w 22290864"/>
              <a:gd name="connsiteY3466" fmla="*/ 3912732 h 14570476"/>
              <a:gd name="connsiteX3467" fmla="*/ 15826684 w 22290864"/>
              <a:gd name="connsiteY3467" fmla="*/ 3923893 h 14570476"/>
              <a:gd name="connsiteX3468" fmla="*/ 15842756 w 22290864"/>
              <a:gd name="connsiteY3468" fmla="*/ 3965395 h 14570476"/>
              <a:gd name="connsiteX3469" fmla="*/ 15853091 w 22290864"/>
              <a:gd name="connsiteY3469" fmla="*/ 3966554 h 14570476"/>
              <a:gd name="connsiteX3470" fmla="*/ 15868019 w 22290864"/>
              <a:gd name="connsiteY3470" fmla="*/ 3955322 h 14570476"/>
              <a:gd name="connsiteX3471" fmla="*/ 15877468 w 22290864"/>
              <a:gd name="connsiteY3471" fmla="*/ 3944663 h 14570476"/>
              <a:gd name="connsiteX3472" fmla="*/ 15879564 w 22290864"/>
              <a:gd name="connsiteY3472" fmla="*/ 3943123 h 14570476"/>
              <a:gd name="connsiteX3473" fmla="*/ 15880122 w 22290864"/>
              <a:gd name="connsiteY3473" fmla="*/ 3945185 h 14570476"/>
              <a:gd name="connsiteX3474" fmla="*/ 15882458 w 22290864"/>
              <a:gd name="connsiteY3474" fmla="*/ 3953823 h 14570476"/>
              <a:gd name="connsiteX3475" fmla="*/ 15901987 w 22290864"/>
              <a:gd name="connsiteY3475" fmla="*/ 4003852 h 14570476"/>
              <a:gd name="connsiteX3476" fmla="*/ 15904830 w 22290864"/>
              <a:gd name="connsiteY3476" fmla="*/ 4009512 h 14570476"/>
              <a:gd name="connsiteX3477" fmla="*/ 15899382 w 22290864"/>
              <a:gd name="connsiteY3477" fmla="*/ 4013826 h 14570476"/>
              <a:gd name="connsiteX3478" fmla="*/ 15833773 w 22290864"/>
              <a:gd name="connsiteY3478" fmla="*/ 4054512 h 14570476"/>
              <a:gd name="connsiteX3479" fmla="*/ 15812816 w 22290864"/>
              <a:gd name="connsiteY3479" fmla="*/ 4053138 h 14570476"/>
              <a:gd name="connsiteX3480" fmla="*/ 15787121 w 22290864"/>
              <a:gd name="connsiteY3480" fmla="*/ 4055467 h 14570476"/>
              <a:gd name="connsiteX3481" fmla="*/ 15776540 w 22290864"/>
              <a:gd name="connsiteY3481" fmla="*/ 4073770 h 14570476"/>
              <a:gd name="connsiteX3482" fmla="*/ 15780080 w 22290864"/>
              <a:gd name="connsiteY3482" fmla="*/ 4094417 h 14570476"/>
              <a:gd name="connsiteX3483" fmla="*/ 15812667 w 22290864"/>
              <a:gd name="connsiteY3483" fmla="*/ 4128485 h 14570476"/>
              <a:gd name="connsiteX3484" fmla="*/ 15823073 w 22290864"/>
              <a:gd name="connsiteY3484" fmla="*/ 4129103 h 14570476"/>
              <a:gd name="connsiteX3485" fmla="*/ 15840368 w 22290864"/>
              <a:gd name="connsiteY3485" fmla="*/ 4116244 h 14570476"/>
              <a:gd name="connsiteX3486" fmla="*/ 15844841 w 22290864"/>
              <a:gd name="connsiteY3486" fmla="*/ 4102204 h 14570476"/>
              <a:gd name="connsiteX3487" fmla="*/ 15850213 w 22290864"/>
              <a:gd name="connsiteY3487" fmla="*/ 4087237 h 14570476"/>
              <a:gd name="connsiteX3488" fmla="*/ 15867360 w 22290864"/>
              <a:gd name="connsiteY3488" fmla="*/ 4070902 h 14570476"/>
              <a:gd name="connsiteX3489" fmla="*/ 15890497 w 22290864"/>
              <a:gd name="connsiteY3489" fmla="*/ 4057692 h 14570476"/>
              <a:gd name="connsiteX3490" fmla="*/ 15917084 w 22290864"/>
              <a:gd name="connsiteY3490" fmla="*/ 4042996 h 14570476"/>
              <a:gd name="connsiteX3491" fmla="*/ 15924054 w 22290864"/>
              <a:gd name="connsiteY3491" fmla="*/ 4039480 h 14570476"/>
              <a:gd name="connsiteX3492" fmla="*/ 15927708 w 22290864"/>
              <a:gd name="connsiteY3492" fmla="*/ 4043698 h 14570476"/>
              <a:gd name="connsiteX3493" fmla="*/ 15967423 w 22290864"/>
              <a:gd name="connsiteY3493" fmla="*/ 4084199 h 14570476"/>
              <a:gd name="connsiteX3494" fmla="*/ 15971542 w 22290864"/>
              <a:gd name="connsiteY3494" fmla="*/ 4087564 h 14570476"/>
              <a:gd name="connsiteX3495" fmla="*/ 15970003 w 22290864"/>
              <a:gd name="connsiteY3495" fmla="*/ 4088561 h 14570476"/>
              <a:gd name="connsiteX3496" fmla="*/ 15955243 w 22290864"/>
              <a:gd name="connsiteY3496" fmla="*/ 4093413 h 14570476"/>
              <a:gd name="connsiteX3497" fmla="*/ 15937547 w 22290864"/>
              <a:gd name="connsiteY3497" fmla="*/ 4102269 h 14570476"/>
              <a:gd name="connsiteX3498" fmla="*/ 15939350 w 22290864"/>
              <a:gd name="connsiteY3498" fmla="*/ 4126552 h 14570476"/>
              <a:gd name="connsiteX3499" fmla="*/ 15951371 w 22290864"/>
              <a:gd name="connsiteY3499" fmla="*/ 4138496 h 14570476"/>
              <a:gd name="connsiteX3500" fmla="*/ 15977008 w 22290864"/>
              <a:gd name="connsiteY3500" fmla="*/ 4146274 h 14570476"/>
              <a:gd name="connsiteX3501" fmla="*/ 15988660 w 22290864"/>
              <a:gd name="connsiteY3501" fmla="*/ 4138495 h 14570476"/>
              <a:gd name="connsiteX3502" fmla="*/ 15991329 w 22290864"/>
              <a:gd name="connsiteY3502" fmla="*/ 4122240 h 14570476"/>
              <a:gd name="connsiteX3503" fmla="*/ 15990476 w 22290864"/>
              <a:gd name="connsiteY3503" fmla="*/ 4106589 h 14570476"/>
              <a:gd name="connsiteX3504" fmla="*/ 15995108 w 22290864"/>
              <a:gd name="connsiteY3504" fmla="*/ 4103922 h 14570476"/>
              <a:gd name="connsiteX3505" fmla="*/ 16051986 w 22290864"/>
              <a:gd name="connsiteY3505" fmla="*/ 4130079 h 14570476"/>
              <a:gd name="connsiteX3506" fmla="*/ 16057775 w 22290864"/>
              <a:gd name="connsiteY3506" fmla="*/ 4132263 h 14570476"/>
              <a:gd name="connsiteX3507" fmla="*/ 16051482 w 22290864"/>
              <a:gd name="connsiteY3507" fmla="*/ 4170351 h 14570476"/>
              <a:gd name="connsiteX3508" fmla="*/ 16038556 w 22290864"/>
              <a:gd name="connsiteY3508" fmla="*/ 4218901 h 14570476"/>
              <a:gd name="connsiteX3509" fmla="*/ 16022847 w 22290864"/>
              <a:gd name="connsiteY3509" fmla="*/ 4232465 h 14570476"/>
              <a:gd name="connsiteX3510" fmla="*/ 16010035 w 22290864"/>
              <a:gd name="connsiteY3510" fmla="*/ 4243212 h 14570476"/>
              <a:gd name="connsiteX3511" fmla="*/ 16006121 w 22290864"/>
              <a:gd name="connsiteY3511" fmla="*/ 4260983 h 14570476"/>
              <a:gd name="connsiteX3512" fmla="*/ 16018104 w 22290864"/>
              <a:gd name="connsiteY3512" fmla="*/ 4278634 h 14570476"/>
              <a:gd name="connsiteX3513" fmla="*/ 16057244 w 22290864"/>
              <a:gd name="connsiteY3513" fmla="*/ 4290611 h 14570476"/>
              <a:gd name="connsiteX3514" fmla="*/ 16064244 w 22290864"/>
              <a:gd name="connsiteY3514" fmla="*/ 4289656 h 14570476"/>
              <a:gd name="connsiteX3515" fmla="*/ 14806669 w 22290864"/>
              <a:gd name="connsiteY3515" fmla="*/ 4554828 h 14570476"/>
              <a:gd name="connsiteX3516" fmla="*/ 14835526 w 22290864"/>
              <a:gd name="connsiteY3516" fmla="*/ 4549516 h 14570476"/>
              <a:gd name="connsiteX3517" fmla="*/ 14846322 w 22290864"/>
              <a:gd name="connsiteY3517" fmla="*/ 4529526 h 14570476"/>
              <a:gd name="connsiteX3518" fmla="*/ 14842641 w 22290864"/>
              <a:gd name="connsiteY3518" fmla="*/ 4522904 h 14570476"/>
              <a:gd name="connsiteX3519" fmla="*/ 14834414 w 22290864"/>
              <a:gd name="connsiteY3519" fmla="*/ 4517666 h 14570476"/>
              <a:gd name="connsiteX3520" fmla="*/ 14819960 w 22290864"/>
              <a:gd name="connsiteY3520" fmla="*/ 4507584 h 14570476"/>
              <a:gd name="connsiteX3521" fmla="*/ 14808719 w 22290864"/>
              <a:gd name="connsiteY3521" fmla="*/ 4479713 h 14570476"/>
              <a:gd name="connsiteX3522" fmla="*/ 14801752 w 22290864"/>
              <a:gd name="connsiteY3522" fmla="*/ 4458932 h 14570476"/>
              <a:gd name="connsiteX3523" fmla="*/ 14804100 w 22290864"/>
              <a:gd name="connsiteY3523" fmla="*/ 4457598 h 14570476"/>
              <a:gd name="connsiteX3524" fmla="*/ 14834142 w 22290864"/>
              <a:gd name="connsiteY3524" fmla="*/ 4437039 h 14570476"/>
              <a:gd name="connsiteX3525" fmla="*/ 14836267 w 22290864"/>
              <a:gd name="connsiteY3525" fmla="*/ 4435236 h 14570476"/>
              <a:gd name="connsiteX3526" fmla="*/ 14837008 w 22290864"/>
              <a:gd name="connsiteY3526" fmla="*/ 4436669 h 14570476"/>
              <a:gd name="connsiteX3527" fmla="*/ 14838664 w 22290864"/>
              <a:gd name="connsiteY3527" fmla="*/ 4446726 h 14570476"/>
              <a:gd name="connsiteX3528" fmla="*/ 14842344 w 22290864"/>
              <a:gd name="connsiteY3528" fmla="*/ 4458289 h 14570476"/>
              <a:gd name="connsiteX3529" fmla="*/ 14849410 w 22290864"/>
              <a:gd name="connsiteY3529" fmla="*/ 4461378 h 14570476"/>
              <a:gd name="connsiteX3530" fmla="*/ 14856871 w 22290864"/>
              <a:gd name="connsiteY3530" fmla="*/ 4459822 h 14570476"/>
              <a:gd name="connsiteX3531" fmla="*/ 14872757 w 22290864"/>
              <a:gd name="connsiteY3531" fmla="*/ 4437287 h 14570476"/>
              <a:gd name="connsiteX3532" fmla="*/ 14869570 w 22290864"/>
              <a:gd name="connsiteY3532" fmla="*/ 4431258 h 14570476"/>
              <a:gd name="connsiteX3533" fmla="*/ 14864308 w 22290864"/>
              <a:gd name="connsiteY3533" fmla="*/ 4428070 h 14570476"/>
              <a:gd name="connsiteX3534" fmla="*/ 14858527 w 22290864"/>
              <a:gd name="connsiteY3534" fmla="*/ 4427576 h 14570476"/>
              <a:gd name="connsiteX3535" fmla="*/ 14852079 w 22290864"/>
              <a:gd name="connsiteY3535" fmla="*/ 4426983 h 14570476"/>
              <a:gd name="connsiteX3536" fmla="*/ 14846915 w 22290864"/>
              <a:gd name="connsiteY3536" fmla="*/ 4425056 h 14570476"/>
              <a:gd name="connsiteX3537" fmla="*/ 14848595 w 22290864"/>
              <a:gd name="connsiteY3537" fmla="*/ 4422807 h 14570476"/>
              <a:gd name="connsiteX3538" fmla="*/ 14870929 w 22290864"/>
              <a:gd name="connsiteY3538" fmla="*/ 4390586 h 14570476"/>
              <a:gd name="connsiteX3539" fmla="*/ 14871893 w 22290864"/>
              <a:gd name="connsiteY3539" fmla="*/ 4388832 h 14570476"/>
              <a:gd name="connsiteX3540" fmla="*/ 14881651 w 22290864"/>
              <a:gd name="connsiteY3540" fmla="*/ 4392217 h 14570476"/>
              <a:gd name="connsiteX3541" fmla="*/ 14914313 w 22290864"/>
              <a:gd name="connsiteY3541" fmla="*/ 4404102 h 14570476"/>
              <a:gd name="connsiteX3542" fmla="*/ 14925183 w 22290864"/>
              <a:gd name="connsiteY3542" fmla="*/ 4412083 h 14570476"/>
              <a:gd name="connsiteX3543" fmla="*/ 14930298 w 22290864"/>
              <a:gd name="connsiteY3543" fmla="*/ 4421918 h 14570476"/>
              <a:gd name="connsiteX3544" fmla="*/ 14941984 w 22290864"/>
              <a:gd name="connsiteY3544" fmla="*/ 4433556 h 14570476"/>
              <a:gd name="connsiteX3545" fmla="*/ 14959451 w 22290864"/>
              <a:gd name="connsiteY3545" fmla="*/ 4426242 h 14570476"/>
              <a:gd name="connsiteX3546" fmla="*/ 14968493 w 22290864"/>
              <a:gd name="connsiteY3546" fmla="*/ 4407117 h 14570476"/>
              <a:gd name="connsiteX3547" fmla="*/ 14968468 w 22290864"/>
              <a:gd name="connsiteY3547" fmla="*/ 4396368 h 14570476"/>
              <a:gd name="connsiteX3548" fmla="*/ 14958240 w 22290864"/>
              <a:gd name="connsiteY3548" fmla="*/ 4385125 h 14570476"/>
              <a:gd name="connsiteX3549" fmla="*/ 14944232 w 22290864"/>
              <a:gd name="connsiteY3549" fmla="*/ 4386929 h 14570476"/>
              <a:gd name="connsiteX3550" fmla="*/ 14932422 w 22290864"/>
              <a:gd name="connsiteY3550" fmla="*/ 4389944 h 14570476"/>
              <a:gd name="connsiteX3551" fmla="*/ 14916611 w 22290864"/>
              <a:gd name="connsiteY3551" fmla="*/ 4385941 h 14570476"/>
              <a:gd name="connsiteX3552" fmla="*/ 14880466 w 22290864"/>
              <a:gd name="connsiteY3552" fmla="*/ 4368644 h 14570476"/>
              <a:gd name="connsiteX3553" fmla="*/ 14881503 w 22290864"/>
              <a:gd name="connsiteY3553" fmla="*/ 4365037 h 14570476"/>
              <a:gd name="connsiteX3554" fmla="*/ 14888471 w 22290864"/>
              <a:gd name="connsiteY3554" fmla="*/ 4327059 h 14570476"/>
              <a:gd name="connsiteX3555" fmla="*/ 14891213 w 22290864"/>
              <a:gd name="connsiteY3555" fmla="*/ 4324786 h 14570476"/>
              <a:gd name="connsiteX3556" fmla="*/ 14898328 w 22290864"/>
              <a:gd name="connsiteY3556" fmla="*/ 4330197 h 14570476"/>
              <a:gd name="connsiteX3557" fmla="*/ 14902924 w 22290864"/>
              <a:gd name="connsiteY3557" fmla="*/ 4334101 h 14570476"/>
              <a:gd name="connsiteX3558" fmla="*/ 14916364 w 22290864"/>
              <a:gd name="connsiteY3558" fmla="*/ 4332100 h 14570476"/>
              <a:gd name="connsiteX3559" fmla="*/ 14918883 w 22290864"/>
              <a:gd name="connsiteY3559" fmla="*/ 4303412 h 14570476"/>
              <a:gd name="connsiteX3560" fmla="*/ 14913423 w 22290864"/>
              <a:gd name="connsiteY3560" fmla="*/ 4297852 h 14570476"/>
              <a:gd name="connsiteX3561" fmla="*/ 14906926 w 22290864"/>
              <a:gd name="connsiteY3561" fmla="*/ 4296889 h 14570476"/>
              <a:gd name="connsiteX3562" fmla="*/ 14897414 w 22290864"/>
              <a:gd name="connsiteY3562" fmla="*/ 4302992 h 14570476"/>
              <a:gd name="connsiteX3563" fmla="*/ 14893437 w 22290864"/>
              <a:gd name="connsiteY3563" fmla="*/ 4306476 h 14570476"/>
              <a:gd name="connsiteX3564" fmla="*/ 14888841 w 22290864"/>
              <a:gd name="connsiteY3564" fmla="*/ 4308725 h 14570476"/>
              <a:gd name="connsiteX3565" fmla="*/ 14888075 w 22290864"/>
              <a:gd name="connsiteY3565" fmla="*/ 4303288 h 14570476"/>
              <a:gd name="connsiteX3566" fmla="*/ 14884740 w 22290864"/>
              <a:gd name="connsiteY3566" fmla="*/ 4282286 h 14570476"/>
              <a:gd name="connsiteX3567" fmla="*/ 14881331 w 22290864"/>
              <a:gd name="connsiteY3567" fmla="*/ 4269808 h 14570476"/>
              <a:gd name="connsiteX3568" fmla="*/ 14880984 w 22290864"/>
              <a:gd name="connsiteY3568" fmla="*/ 4268819 h 14570476"/>
              <a:gd name="connsiteX3569" fmla="*/ 14884468 w 22290864"/>
              <a:gd name="connsiteY3569" fmla="*/ 4267139 h 14570476"/>
              <a:gd name="connsiteX3570" fmla="*/ 14909816 w 22290864"/>
              <a:gd name="connsiteY3570" fmla="*/ 4255056 h 14570476"/>
              <a:gd name="connsiteX3571" fmla="*/ 14927975 w 22290864"/>
              <a:gd name="connsiteY3571" fmla="*/ 4248064 h 14570476"/>
              <a:gd name="connsiteX3572" fmla="*/ 14930322 w 22290864"/>
              <a:gd name="connsiteY3572" fmla="*/ 4247792 h 14570476"/>
              <a:gd name="connsiteX3573" fmla="*/ 14938055 w 22290864"/>
              <a:gd name="connsiteY3573" fmla="*/ 4248805 h 14570476"/>
              <a:gd name="connsiteX3574" fmla="*/ 14944158 w 22290864"/>
              <a:gd name="connsiteY3574" fmla="*/ 4251028 h 14570476"/>
              <a:gd name="connsiteX3575" fmla="*/ 14950062 w 22290864"/>
              <a:gd name="connsiteY3575" fmla="*/ 4253154 h 14570476"/>
              <a:gd name="connsiteX3576" fmla="*/ 14963947 w 22290864"/>
              <a:gd name="connsiteY3576" fmla="*/ 4249176 h 14570476"/>
              <a:gd name="connsiteX3577" fmla="*/ 14968691 w 22290864"/>
              <a:gd name="connsiteY3577" fmla="*/ 4236327 h 14570476"/>
              <a:gd name="connsiteX3578" fmla="*/ 14957030 w 22290864"/>
              <a:gd name="connsiteY3578" fmla="*/ 4208850 h 14570476"/>
              <a:gd name="connsiteX3579" fmla="*/ 14944627 w 22290864"/>
              <a:gd name="connsiteY3579" fmla="*/ 4203785 h 14570476"/>
              <a:gd name="connsiteX3580" fmla="*/ 14934720 w 22290864"/>
              <a:gd name="connsiteY3580" fmla="*/ 4208628 h 14570476"/>
              <a:gd name="connsiteX3581" fmla="*/ 14929729 w 22290864"/>
              <a:gd name="connsiteY3581" fmla="*/ 4217375 h 14570476"/>
              <a:gd name="connsiteX3582" fmla="*/ 14922935 w 22290864"/>
              <a:gd name="connsiteY3582" fmla="*/ 4228172 h 14570476"/>
              <a:gd name="connsiteX3583" fmla="*/ 14902899 w 22290864"/>
              <a:gd name="connsiteY3583" fmla="*/ 4238056 h 14570476"/>
              <a:gd name="connsiteX3584" fmla="*/ 14873004 w 22290864"/>
              <a:gd name="connsiteY3584" fmla="*/ 4248434 h 14570476"/>
              <a:gd name="connsiteX3585" fmla="*/ 14871868 w 22290864"/>
              <a:gd name="connsiteY3585" fmla="*/ 4246655 h 14570476"/>
              <a:gd name="connsiteX3586" fmla="*/ 14852079 w 22290864"/>
              <a:gd name="connsiteY3586" fmla="*/ 4216732 h 14570476"/>
              <a:gd name="connsiteX3587" fmla="*/ 14848817 w 22290864"/>
              <a:gd name="connsiteY3587" fmla="*/ 4212828 h 14570476"/>
              <a:gd name="connsiteX3588" fmla="*/ 14848224 w 22290864"/>
              <a:gd name="connsiteY3588" fmla="*/ 4212111 h 14570476"/>
              <a:gd name="connsiteX3589" fmla="*/ 14849385 w 22290864"/>
              <a:gd name="connsiteY3589" fmla="*/ 4211593 h 14570476"/>
              <a:gd name="connsiteX3590" fmla="*/ 14858552 w 22290864"/>
              <a:gd name="connsiteY3590" fmla="*/ 4210234 h 14570476"/>
              <a:gd name="connsiteX3591" fmla="*/ 14867421 w 22290864"/>
              <a:gd name="connsiteY3591" fmla="*/ 4208973 h 14570476"/>
              <a:gd name="connsiteX3592" fmla="*/ 14873252 w 22290864"/>
              <a:gd name="connsiteY3592" fmla="*/ 4201116 h 14570476"/>
              <a:gd name="connsiteX3593" fmla="*/ 14857835 w 22290864"/>
              <a:gd name="connsiteY3593" fmla="*/ 4177790 h 14570476"/>
              <a:gd name="connsiteX3594" fmla="*/ 14850645 w 22290864"/>
              <a:gd name="connsiteY3594" fmla="*/ 4175962 h 14570476"/>
              <a:gd name="connsiteX3595" fmla="*/ 14841973 w 22290864"/>
              <a:gd name="connsiteY3595" fmla="*/ 4180558 h 14570476"/>
              <a:gd name="connsiteX3596" fmla="*/ 14839627 w 22290864"/>
              <a:gd name="connsiteY3596" fmla="*/ 4190170 h 14570476"/>
              <a:gd name="connsiteX3597" fmla="*/ 14839058 w 22290864"/>
              <a:gd name="connsiteY3597" fmla="*/ 4196718 h 14570476"/>
              <a:gd name="connsiteX3598" fmla="*/ 14837502 w 22290864"/>
              <a:gd name="connsiteY3598" fmla="*/ 4201240 h 14570476"/>
              <a:gd name="connsiteX3599" fmla="*/ 14834759 w 22290864"/>
              <a:gd name="connsiteY3599" fmla="*/ 4198942 h 14570476"/>
              <a:gd name="connsiteX3600" fmla="*/ 14805606 w 22290864"/>
              <a:gd name="connsiteY3600" fmla="*/ 4178655 h 14570476"/>
              <a:gd name="connsiteX3601" fmla="*/ 14802221 w 22290864"/>
              <a:gd name="connsiteY3601" fmla="*/ 4176308 h 14570476"/>
              <a:gd name="connsiteX3602" fmla="*/ 14805063 w 22290864"/>
              <a:gd name="connsiteY3602" fmla="*/ 4168253 h 14570476"/>
              <a:gd name="connsiteX3603" fmla="*/ 14818626 w 22290864"/>
              <a:gd name="connsiteY3603" fmla="*/ 4132350 h 14570476"/>
              <a:gd name="connsiteX3604" fmla="*/ 14827273 w 22290864"/>
              <a:gd name="connsiteY3604" fmla="*/ 4123603 h 14570476"/>
              <a:gd name="connsiteX3605" fmla="*/ 14833327 w 22290864"/>
              <a:gd name="connsiteY3605" fmla="*/ 4120737 h 14570476"/>
              <a:gd name="connsiteX3606" fmla="*/ 14842443 w 22290864"/>
              <a:gd name="connsiteY3606" fmla="*/ 4115474 h 14570476"/>
              <a:gd name="connsiteX3607" fmla="*/ 14846569 w 22290864"/>
              <a:gd name="connsiteY3607" fmla="*/ 4105121 h 14570476"/>
              <a:gd name="connsiteX3608" fmla="*/ 14843011 w 22290864"/>
              <a:gd name="connsiteY3608" fmla="*/ 4095311 h 14570476"/>
              <a:gd name="connsiteX3609" fmla="*/ 14826014 w 22290864"/>
              <a:gd name="connsiteY3609" fmla="*/ 4083648 h 14570476"/>
              <a:gd name="connsiteX3610" fmla="*/ 14815167 w 22290864"/>
              <a:gd name="connsiteY3610" fmla="*/ 4081721 h 14570476"/>
              <a:gd name="connsiteX3611" fmla="*/ 14808744 w 22290864"/>
              <a:gd name="connsiteY3611" fmla="*/ 4082116 h 14570476"/>
              <a:gd name="connsiteX3612" fmla="*/ 14801579 w 22290864"/>
              <a:gd name="connsiteY3612" fmla="*/ 4086070 h 14570476"/>
              <a:gd name="connsiteX3613" fmla="*/ 14798689 w 22290864"/>
              <a:gd name="connsiteY3613" fmla="*/ 4090048 h 14570476"/>
              <a:gd name="connsiteX3614" fmla="*/ 14797206 w 22290864"/>
              <a:gd name="connsiteY3614" fmla="*/ 4097486 h 14570476"/>
              <a:gd name="connsiteX3615" fmla="*/ 14800221 w 22290864"/>
              <a:gd name="connsiteY3615" fmla="*/ 4107962 h 14570476"/>
              <a:gd name="connsiteX3616" fmla="*/ 14801679 w 22290864"/>
              <a:gd name="connsiteY3616" fmla="*/ 4126123 h 14570476"/>
              <a:gd name="connsiteX3617" fmla="*/ 14789128 w 22290864"/>
              <a:gd name="connsiteY3617" fmla="*/ 4153798 h 14570476"/>
              <a:gd name="connsiteX3618" fmla="*/ 14783667 w 22290864"/>
              <a:gd name="connsiteY3618" fmla="*/ 4165090 h 14570476"/>
              <a:gd name="connsiteX3619" fmla="*/ 14782111 w 22290864"/>
              <a:gd name="connsiteY3619" fmla="*/ 4168351 h 14570476"/>
              <a:gd name="connsiteX3620" fmla="*/ 14779937 w 22290864"/>
              <a:gd name="connsiteY3620" fmla="*/ 4167610 h 14570476"/>
              <a:gd name="connsiteX3621" fmla="*/ 14742137 w 22290864"/>
              <a:gd name="connsiteY3621" fmla="*/ 4160198 h 14570476"/>
              <a:gd name="connsiteX3622" fmla="*/ 14737912 w 22290864"/>
              <a:gd name="connsiteY3622" fmla="*/ 4159876 h 14570476"/>
              <a:gd name="connsiteX3623" fmla="*/ 14738505 w 22290864"/>
              <a:gd name="connsiteY3623" fmla="*/ 4158493 h 14570476"/>
              <a:gd name="connsiteX3624" fmla="*/ 14743768 w 22290864"/>
              <a:gd name="connsiteY3624" fmla="*/ 4151253 h 14570476"/>
              <a:gd name="connsiteX3625" fmla="*/ 14749475 w 22290864"/>
              <a:gd name="connsiteY3625" fmla="*/ 4140800 h 14570476"/>
              <a:gd name="connsiteX3626" fmla="*/ 14745719 w 22290864"/>
              <a:gd name="connsiteY3626" fmla="*/ 4132400 h 14570476"/>
              <a:gd name="connsiteX3627" fmla="*/ 14730081 w 22290864"/>
              <a:gd name="connsiteY3627" fmla="*/ 4127334 h 14570476"/>
              <a:gd name="connsiteX3628" fmla="*/ 14714614 w 22290864"/>
              <a:gd name="connsiteY3628" fmla="*/ 4132251 h 14570476"/>
              <a:gd name="connsiteX3629" fmla="*/ 14711007 w 22290864"/>
              <a:gd name="connsiteY3629" fmla="*/ 4141320 h 14570476"/>
              <a:gd name="connsiteX3630" fmla="*/ 14716986 w 22290864"/>
              <a:gd name="connsiteY3630" fmla="*/ 4151549 h 14570476"/>
              <a:gd name="connsiteX3631" fmla="*/ 14720716 w 22290864"/>
              <a:gd name="connsiteY3631" fmla="*/ 4156021 h 14570476"/>
              <a:gd name="connsiteX3632" fmla="*/ 14722520 w 22290864"/>
              <a:gd name="connsiteY3632" fmla="*/ 4159827 h 14570476"/>
              <a:gd name="connsiteX3633" fmla="*/ 14718716 w 22290864"/>
              <a:gd name="connsiteY3633" fmla="*/ 4160222 h 14570476"/>
              <a:gd name="connsiteX3634" fmla="*/ 14683188 w 22290864"/>
              <a:gd name="connsiteY3634" fmla="*/ 4167067 h 14570476"/>
              <a:gd name="connsiteX3635" fmla="*/ 14680446 w 22290864"/>
              <a:gd name="connsiteY3635" fmla="*/ 4167833 h 14570476"/>
              <a:gd name="connsiteX3636" fmla="*/ 14668884 w 22290864"/>
              <a:gd name="connsiteY3636" fmla="*/ 4143667 h 14570476"/>
              <a:gd name="connsiteX3637" fmla="*/ 14660286 w 22290864"/>
              <a:gd name="connsiteY3637" fmla="*/ 4119304 h 14570476"/>
              <a:gd name="connsiteX3638" fmla="*/ 14663696 w 22290864"/>
              <a:gd name="connsiteY3638" fmla="*/ 4105985 h 14570476"/>
              <a:gd name="connsiteX3639" fmla="*/ 14666042 w 22290864"/>
              <a:gd name="connsiteY3639" fmla="*/ 4096720 h 14570476"/>
              <a:gd name="connsiteX3640" fmla="*/ 14665351 w 22290864"/>
              <a:gd name="connsiteY3640" fmla="*/ 4092519 h 14570476"/>
              <a:gd name="connsiteX3641" fmla="*/ 14643856 w 22290864"/>
              <a:gd name="connsiteY3641" fmla="*/ 4082264 h 14570476"/>
              <a:gd name="connsiteX3642" fmla="*/ 14621473 w 22290864"/>
              <a:gd name="connsiteY3642" fmla="*/ 4093458 h 14570476"/>
              <a:gd name="connsiteX3643" fmla="*/ 14617149 w 22290864"/>
              <a:gd name="connsiteY3643" fmla="*/ 4099882 h 14570476"/>
              <a:gd name="connsiteX3644" fmla="*/ 14624832 w 22290864"/>
              <a:gd name="connsiteY3644" fmla="*/ 4118513 h 14570476"/>
              <a:gd name="connsiteX3645" fmla="*/ 14630515 w 22290864"/>
              <a:gd name="connsiteY3645" fmla="*/ 4121181 h 14570476"/>
              <a:gd name="connsiteX3646" fmla="*/ 14639706 w 22290864"/>
              <a:gd name="connsiteY3646" fmla="*/ 4126716 h 14570476"/>
              <a:gd name="connsiteX3647" fmla="*/ 14652306 w 22290864"/>
              <a:gd name="connsiteY3647" fmla="*/ 4152686 h 14570476"/>
              <a:gd name="connsiteX3648" fmla="*/ 14654777 w 22290864"/>
              <a:gd name="connsiteY3648" fmla="*/ 4159728 h 14570476"/>
              <a:gd name="connsiteX3649" fmla="*/ 14658433 w 22290864"/>
              <a:gd name="connsiteY3649" fmla="*/ 4170229 h 14570476"/>
              <a:gd name="connsiteX3650" fmla="*/ 14660483 w 22290864"/>
              <a:gd name="connsiteY3650" fmla="*/ 4176184 h 14570476"/>
              <a:gd name="connsiteX3651" fmla="*/ 14658433 w 22290864"/>
              <a:gd name="connsiteY3651" fmla="*/ 4177222 h 14570476"/>
              <a:gd name="connsiteX3652" fmla="*/ 14628316 w 22290864"/>
              <a:gd name="connsiteY3652" fmla="*/ 4197508 h 14570476"/>
              <a:gd name="connsiteX3653" fmla="*/ 14625302 w 22290864"/>
              <a:gd name="connsiteY3653" fmla="*/ 4199386 h 14570476"/>
              <a:gd name="connsiteX3654" fmla="*/ 14623943 w 22290864"/>
              <a:gd name="connsiteY3654" fmla="*/ 4189997 h 14570476"/>
              <a:gd name="connsiteX3655" fmla="*/ 14623474 w 22290864"/>
              <a:gd name="connsiteY3655" fmla="*/ 4183572 h 14570476"/>
              <a:gd name="connsiteX3656" fmla="*/ 14620435 w 22290864"/>
              <a:gd name="connsiteY3656" fmla="*/ 4178680 h 14570476"/>
              <a:gd name="connsiteX3657" fmla="*/ 14605068 w 22290864"/>
              <a:gd name="connsiteY3657" fmla="*/ 4177469 h 14570476"/>
              <a:gd name="connsiteX3658" fmla="*/ 14589874 w 22290864"/>
              <a:gd name="connsiteY3658" fmla="*/ 4199559 h 14570476"/>
              <a:gd name="connsiteX3659" fmla="*/ 14598150 w 22290864"/>
              <a:gd name="connsiteY3659" fmla="*/ 4208776 h 14570476"/>
              <a:gd name="connsiteX3660" fmla="*/ 14604450 w 22290864"/>
              <a:gd name="connsiteY3660" fmla="*/ 4209393 h 14570476"/>
              <a:gd name="connsiteX3661" fmla="*/ 14613221 w 22290864"/>
              <a:gd name="connsiteY3661" fmla="*/ 4210678 h 14570476"/>
              <a:gd name="connsiteX3662" fmla="*/ 14614036 w 22290864"/>
              <a:gd name="connsiteY3662" fmla="*/ 4211024 h 14570476"/>
              <a:gd name="connsiteX3663" fmla="*/ 14610899 w 22290864"/>
              <a:gd name="connsiteY3663" fmla="*/ 4214829 h 14570476"/>
              <a:gd name="connsiteX3664" fmla="*/ 14590516 w 22290864"/>
              <a:gd name="connsiteY3664" fmla="*/ 4244802 h 14570476"/>
              <a:gd name="connsiteX3665" fmla="*/ 14588762 w 22290864"/>
              <a:gd name="connsiteY3665" fmla="*/ 4247940 h 14570476"/>
              <a:gd name="connsiteX3666" fmla="*/ 14555606 w 22290864"/>
              <a:gd name="connsiteY3666" fmla="*/ 4236178 h 14570476"/>
              <a:gd name="connsiteX3667" fmla="*/ 14538485 w 22290864"/>
              <a:gd name="connsiteY3667" fmla="*/ 4226270 h 14570476"/>
              <a:gd name="connsiteX3668" fmla="*/ 14533248 w 22290864"/>
              <a:gd name="connsiteY3668" fmla="*/ 4216707 h 14570476"/>
              <a:gd name="connsiteX3669" fmla="*/ 14530530 w 22290864"/>
              <a:gd name="connsiteY3669" fmla="*/ 4210901 h 14570476"/>
              <a:gd name="connsiteX3670" fmla="*/ 14524971 w 22290864"/>
              <a:gd name="connsiteY3670" fmla="*/ 4205489 h 14570476"/>
              <a:gd name="connsiteX3671" fmla="*/ 14514397 w 22290864"/>
              <a:gd name="connsiteY3671" fmla="*/ 4204081 h 14570476"/>
              <a:gd name="connsiteX3672" fmla="*/ 14495201 w 22290864"/>
              <a:gd name="connsiteY3672" fmla="*/ 4227901 h 14570476"/>
              <a:gd name="connsiteX3673" fmla="*/ 14494335 w 22290864"/>
              <a:gd name="connsiteY3673" fmla="*/ 4234992 h 14570476"/>
              <a:gd name="connsiteX3674" fmla="*/ 14495917 w 22290864"/>
              <a:gd name="connsiteY3674" fmla="*/ 4244975 h 14570476"/>
              <a:gd name="connsiteX3675" fmla="*/ 14505626 w 22290864"/>
              <a:gd name="connsiteY3675" fmla="*/ 4252758 h 14570476"/>
              <a:gd name="connsiteX3676" fmla="*/ 14513334 w 22290864"/>
              <a:gd name="connsiteY3676" fmla="*/ 4252659 h 14570476"/>
              <a:gd name="connsiteX3677" fmla="*/ 14519041 w 22290864"/>
              <a:gd name="connsiteY3677" fmla="*/ 4250682 h 14570476"/>
              <a:gd name="connsiteX3678" fmla="*/ 14536583 w 22290864"/>
              <a:gd name="connsiteY3678" fmla="*/ 4248088 h 14570476"/>
              <a:gd name="connsiteX3679" fmla="*/ 14565909 w 22290864"/>
              <a:gd name="connsiteY3679" fmla="*/ 4260912 h 14570476"/>
              <a:gd name="connsiteX3680" fmla="*/ 14577323 w 22290864"/>
              <a:gd name="connsiteY3680" fmla="*/ 4266398 h 14570476"/>
              <a:gd name="connsiteX3681" fmla="*/ 14580683 w 22290864"/>
              <a:gd name="connsiteY3681" fmla="*/ 4268004 h 14570476"/>
              <a:gd name="connsiteX3682" fmla="*/ 14580214 w 22290864"/>
              <a:gd name="connsiteY3682" fmla="*/ 4269388 h 14570476"/>
              <a:gd name="connsiteX3683" fmla="*/ 14573049 w 22290864"/>
              <a:gd name="connsiteY3683" fmla="*/ 4306575 h 14570476"/>
              <a:gd name="connsiteX3684" fmla="*/ 14572481 w 22290864"/>
              <a:gd name="connsiteY3684" fmla="*/ 4310454 h 14570476"/>
              <a:gd name="connsiteX3685" fmla="*/ 14565119 w 22290864"/>
              <a:gd name="connsiteY3685" fmla="*/ 4305142 h 14570476"/>
              <a:gd name="connsiteX3686" fmla="*/ 14554767 w 22290864"/>
              <a:gd name="connsiteY3686" fmla="*/ 4299335 h 14570476"/>
              <a:gd name="connsiteX3687" fmla="*/ 14546342 w 22290864"/>
              <a:gd name="connsiteY3687" fmla="*/ 4302992 h 14570476"/>
              <a:gd name="connsiteX3688" fmla="*/ 14542710 w 22290864"/>
              <a:gd name="connsiteY3688" fmla="*/ 4309342 h 14570476"/>
              <a:gd name="connsiteX3689" fmla="*/ 14548146 w 22290864"/>
              <a:gd name="connsiteY3689" fmla="*/ 4336201 h 14570476"/>
              <a:gd name="connsiteX3690" fmla="*/ 14554297 w 22290864"/>
              <a:gd name="connsiteY3690" fmla="*/ 4337980 h 14570476"/>
              <a:gd name="connsiteX3691" fmla="*/ 14564525 w 22290864"/>
              <a:gd name="connsiteY3691" fmla="*/ 4332717 h 14570476"/>
              <a:gd name="connsiteX3692" fmla="*/ 14571369 w 22290864"/>
              <a:gd name="connsiteY3692" fmla="*/ 4327232 h 14570476"/>
              <a:gd name="connsiteX3693" fmla="*/ 14572802 w 22290864"/>
              <a:gd name="connsiteY3693" fmla="*/ 4326515 h 14570476"/>
              <a:gd name="connsiteX3694" fmla="*/ 14572926 w 22290864"/>
              <a:gd name="connsiteY3694" fmla="*/ 4327825 h 14570476"/>
              <a:gd name="connsiteX3695" fmla="*/ 14573444 w 22290864"/>
              <a:gd name="connsiteY3695" fmla="*/ 4333310 h 14570476"/>
              <a:gd name="connsiteX3696" fmla="*/ 14580090 w 22290864"/>
              <a:gd name="connsiteY3696" fmla="*/ 4365704 h 14570476"/>
              <a:gd name="connsiteX3697" fmla="*/ 14581227 w 22290864"/>
              <a:gd name="connsiteY3697" fmla="*/ 4369435 h 14570476"/>
              <a:gd name="connsiteX3698" fmla="*/ 14577472 w 22290864"/>
              <a:gd name="connsiteY3698" fmla="*/ 4371486 h 14570476"/>
              <a:gd name="connsiteX3699" fmla="*/ 14533421 w 22290864"/>
              <a:gd name="connsiteY3699" fmla="*/ 4389351 h 14570476"/>
              <a:gd name="connsiteX3700" fmla="*/ 14520845 w 22290864"/>
              <a:gd name="connsiteY3700" fmla="*/ 4386336 h 14570476"/>
              <a:gd name="connsiteX3701" fmla="*/ 14505008 w 22290864"/>
              <a:gd name="connsiteY3701" fmla="*/ 4385076 h 14570476"/>
              <a:gd name="connsiteX3702" fmla="*/ 14496683 w 22290864"/>
              <a:gd name="connsiteY3702" fmla="*/ 4395083 h 14570476"/>
              <a:gd name="connsiteX3703" fmla="*/ 14496682 w 22290864"/>
              <a:gd name="connsiteY3703" fmla="*/ 4407981 h 14570476"/>
              <a:gd name="connsiteX3704" fmla="*/ 14512915 w 22290864"/>
              <a:gd name="connsiteY3704" fmla="*/ 4432048 h 14570476"/>
              <a:gd name="connsiteX3705" fmla="*/ 14519165 w 22290864"/>
              <a:gd name="connsiteY3705" fmla="*/ 4433506 h 14570476"/>
              <a:gd name="connsiteX3706" fmla="*/ 14530999 w 22290864"/>
              <a:gd name="connsiteY3706" fmla="*/ 4427502 h 14570476"/>
              <a:gd name="connsiteX3707" fmla="*/ 14535175 w 22290864"/>
              <a:gd name="connsiteY3707" fmla="*/ 4419446 h 14570476"/>
              <a:gd name="connsiteX3708" fmla="*/ 14539992 w 22290864"/>
              <a:gd name="connsiteY3708" fmla="*/ 4410922 h 14570476"/>
              <a:gd name="connsiteX3709" fmla="*/ 14552098 w 22290864"/>
              <a:gd name="connsiteY3709" fmla="*/ 4402793 h 14570476"/>
              <a:gd name="connsiteX3710" fmla="*/ 14567514 w 22290864"/>
              <a:gd name="connsiteY3710" fmla="*/ 4397183 h 14570476"/>
              <a:gd name="connsiteX3711" fmla="*/ 14585180 w 22290864"/>
              <a:gd name="connsiteY3711" fmla="*/ 4391031 h 14570476"/>
              <a:gd name="connsiteX3712" fmla="*/ 14589775 w 22290864"/>
              <a:gd name="connsiteY3712" fmla="*/ 4389623 h 14570476"/>
              <a:gd name="connsiteX3713" fmla="*/ 14591554 w 22290864"/>
              <a:gd name="connsiteY3713" fmla="*/ 4392563 h 14570476"/>
              <a:gd name="connsiteX3714" fmla="*/ 14611442 w 22290864"/>
              <a:gd name="connsiteY3714" fmla="*/ 4421275 h 14570476"/>
              <a:gd name="connsiteX3715" fmla="*/ 14613592 w 22290864"/>
              <a:gd name="connsiteY3715" fmla="*/ 4423746 h 14570476"/>
              <a:gd name="connsiteX3716" fmla="*/ 14612554 w 22290864"/>
              <a:gd name="connsiteY3716" fmla="*/ 4424191 h 14570476"/>
              <a:gd name="connsiteX3717" fmla="*/ 14603091 w 22290864"/>
              <a:gd name="connsiteY3717" fmla="*/ 4425599 h 14570476"/>
              <a:gd name="connsiteX3718" fmla="*/ 14591431 w 22290864"/>
              <a:gd name="connsiteY3718" fmla="*/ 4429133 h 14570476"/>
              <a:gd name="connsiteX3719" fmla="*/ 14589997 w 22290864"/>
              <a:gd name="connsiteY3719" fmla="*/ 4444057 h 14570476"/>
              <a:gd name="connsiteX3720" fmla="*/ 14596051 w 22290864"/>
              <a:gd name="connsiteY3720" fmla="*/ 4452557 h 14570476"/>
              <a:gd name="connsiteX3721" fmla="*/ 14610800 w 22290864"/>
              <a:gd name="connsiteY3721" fmla="*/ 4459945 h 14570476"/>
              <a:gd name="connsiteX3722" fmla="*/ 14618681 w 22290864"/>
              <a:gd name="connsiteY3722" fmla="*/ 4456436 h 14570476"/>
              <a:gd name="connsiteX3723" fmla="*/ 14621991 w 22290864"/>
              <a:gd name="connsiteY3723" fmla="*/ 4446849 h 14570476"/>
              <a:gd name="connsiteX3724" fmla="*/ 14623104 w 22290864"/>
              <a:gd name="connsiteY3724" fmla="*/ 4437262 h 14570476"/>
              <a:gd name="connsiteX3725" fmla="*/ 14626192 w 22290864"/>
              <a:gd name="connsiteY3725" fmla="*/ 4436125 h 14570476"/>
              <a:gd name="connsiteX3726" fmla="*/ 14657988 w 22290864"/>
              <a:gd name="connsiteY3726" fmla="*/ 4457919 h 14570476"/>
              <a:gd name="connsiteX3727" fmla="*/ 14661274 w 22290864"/>
              <a:gd name="connsiteY3727" fmla="*/ 4459846 h 14570476"/>
              <a:gd name="connsiteX3728" fmla="*/ 14653491 w 22290864"/>
              <a:gd name="connsiteY3728" fmla="*/ 4482307 h 14570476"/>
              <a:gd name="connsiteX3729" fmla="*/ 14640595 w 22290864"/>
              <a:gd name="connsiteY3729" fmla="*/ 4510426 h 14570476"/>
              <a:gd name="connsiteX3730" fmla="*/ 14629650 w 22290864"/>
              <a:gd name="connsiteY3730" fmla="*/ 4517023 h 14570476"/>
              <a:gd name="connsiteX3731" fmla="*/ 14620756 w 22290864"/>
              <a:gd name="connsiteY3731" fmla="*/ 4522212 h 14570476"/>
              <a:gd name="connsiteX3732" fmla="*/ 14616531 w 22290864"/>
              <a:gd name="connsiteY3732" fmla="*/ 4532590 h 14570476"/>
              <a:gd name="connsiteX3733" fmla="*/ 14621967 w 22290864"/>
              <a:gd name="connsiteY3733" fmla="*/ 4544549 h 14570476"/>
              <a:gd name="connsiteX3734" fmla="*/ 14644474 w 22290864"/>
              <a:gd name="connsiteY3734" fmla="*/ 4555891 h 14570476"/>
              <a:gd name="connsiteX3735" fmla="*/ 14648822 w 22290864"/>
              <a:gd name="connsiteY3735" fmla="*/ 4556039 h 14570476"/>
              <a:gd name="connsiteX3736" fmla="*/ 14661546 w 22290864"/>
              <a:gd name="connsiteY3736" fmla="*/ 4551616 h 14570476"/>
              <a:gd name="connsiteX3737" fmla="*/ 14665968 w 22290864"/>
              <a:gd name="connsiteY3737" fmla="*/ 4541090 h 14570476"/>
              <a:gd name="connsiteX3738" fmla="*/ 14663399 w 22290864"/>
              <a:gd name="connsiteY3738" fmla="*/ 4531132 h 14570476"/>
              <a:gd name="connsiteX3739" fmla="*/ 14660508 w 22290864"/>
              <a:gd name="connsiteY3739" fmla="*/ 4521001 h 14570476"/>
              <a:gd name="connsiteX3740" fmla="*/ 14662732 w 22290864"/>
              <a:gd name="connsiteY3740" fmla="*/ 4507881 h 14570476"/>
              <a:gd name="connsiteX3741" fmla="*/ 14673627 w 22290864"/>
              <a:gd name="connsiteY3741" fmla="*/ 4484654 h 14570476"/>
              <a:gd name="connsiteX3742" fmla="*/ 14679606 w 22290864"/>
              <a:gd name="connsiteY3742" fmla="*/ 4472250 h 14570476"/>
              <a:gd name="connsiteX3743" fmla="*/ 14681904 w 22290864"/>
              <a:gd name="connsiteY3743" fmla="*/ 4468099 h 14570476"/>
              <a:gd name="connsiteX3744" fmla="*/ 14684646 w 22290864"/>
              <a:gd name="connsiteY3744" fmla="*/ 4468840 h 14570476"/>
              <a:gd name="connsiteX3745" fmla="*/ 14721729 w 22290864"/>
              <a:gd name="connsiteY3745" fmla="*/ 4475413 h 14570476"/>
              <a:gd name="connsiteX3746" fmla="*/ 14725238 w 22290864"/>
              <a:gd name="connsiteY3746" fmla="*/ 4475586 h 14570476"/>
              <a:gd name="connsiteX3747" fmla="*/ 14724620 w 22290864"/>
              <a:gd name="connsiteY3747" fmla="*/ 4477216 h 14570476"/>
              <a:gd name="connsiteX3748" fmla="*/ 14719234 w 22290864"/>
              <a:gd name="connsiteY3748" fmla="*/ 4484901 h 14570476"/>
              <a:gd name="connsiteX3749" fmla="*/ 14715479 w 22290864"/>
              <a:gd name="connsiteY3749" fmla="*/ 4489176 h 14570476"/>
              <a:gd name="connsiteX3750" fmla="*/ 14714812 w 22290864"/>
              <a:gd name="connsiteY3750" fmla="*/ 4501012 h 14570476"/>
              <a:gd name="connsiteX3751" fmla="*/ 14725337 w 22290864"/>
              <a:gd name="connsiteY3751" fmla="*/ 4508004 h 14570476"/>
              <a:gd name="connsiteX3752" fmla="*/ 14750907 w 22290864"/>
              <a:gd name="connsiteY3752" fmla="*/ 4500518 h 14570476"/>
              <a:gd name="connsiteX3753" fmla="*/ 14751822 w 22290864"/>
              <a:gd name="connsiteY3753" fmla="*/ 4495921 h 14570476"/>
              <a:gd name="connsiteX3754" fmla="*/ 14746287 w 22290864"/>
              <a:gd name="connsiteY3754" fmla="*/ 4485074 h 14570476"/>
              <a:gd name="connsiteX3755" fmla="*/ 14742581 w 22290864"/>
              <a:gd name="connsiteY3755" fmla="*/ 4480849 h 14570476"/>
              <a:gd name="connsiteX3756" fmla="*/ 14740086 w 22290864"/>
              <a:gd name="connsiteY3756" fmla="*/ 4475833 h 14570476"/>
              <a:gd name="connsiteX3757" fmla="*/ 14744780 w 22290864"/>
              <a:gd name="connsiteY3757" fmla="*/ 4475017 h 14570476"/>
              <a:gd name="connsiteX3758" fmla="*/ 14777516 w 22290864"/>
              <a:gd name="connsiteY3758" fmla="*/ 4468618 h 14570476"/>
              <a:gd name="connsiteX3759" fmla="*/ 14781320 w 22290864"/>
              <a:gd name="connsiteY3759" fmla="*/ 4467432 h 14570476"/>
              <a:gd name="connsiteX3760" fmla="*/ 14782062 w 22290864"/>
              <a:gd name="connsiteY3760" fmla="*/ 4469063 h 14570476"/>
              <a:gd name="connsiteX3761" fmla="*/ 14786904 w 22290864"/>
              <a:gd name="connsiteY3761" fmla="*/ 4479218 h 14570476"/>
              <a:gd name="connsiteX3762" fmla="*/ 14802296 w 22290864"/>
              <a:gd name="connsiteY3762" fmla="*/ 4514429 h 14570476"/>
              <a:gd name="connsiteX3763" fmla="*/ 14799702 w 22290864"/>
              <a:gd name="connsiteY3763" fmla="*/ 4530959 h 14570476"/>
              <a:gd name="connsiteX3764" fmla="*/ 14797355 w 22290864"/>
              <a:gd name="connsiteY3764" fmla="*/ 4537606 h 14570476"/>
              <a:gd name="connsiteX3765" fmla="*/ 14806669 w 22290864"/>
              <a:gd name="connsiteY3765" fmla="*/ 4554828 h 14570476"/>
              <a:gd name="connsiteX3766" fmla="*/ 17750471 w 22290864"/>
              <a:gd name="connsiteY3766" fmla="*/ 4168170 h 14570476"/>
              <a:gd name="connsiteX3767" fmla="*/ 17760374 w 22290864"/>
              <a:gd name="connsiteY3767" fmla="*/ 4162704 h 14570476"/>
              <a:gd name="connsiteX3768" fmla="*/ 17762541 w 22290864"/>
              <a:gd name="connsiteY3768" fmla="*/ 4153364 h 14570476"/>
              <a:gd name="connsiteX3769" fmla="*/ 17759001 w 22290864"/>
              <a:gd name="connsiteY3769" fmla="*/ 4145488 h 14570476"/>
              <a:gd name="connsiteX3770" fmla="*/ 17755171 w 22290864"/>
              <a:gd name="connsiteY3770" fmla="*/ 4137513 h 14570476"/>
              <a:gd name="connsiteX3771" fmla="*/ 17755149 w 22290864"/>
              <a:gd name="connsiteY3771" fmla="*/ 4126339 h 14570476"/>
              <a:gd name="connsiteX3772" fmla="*/ 17760871 w 22290864"/>
              <a:gd name="connsiteY3772" fmla="*/ 4105569 h 14570476"/>
              <a:gd name="connsiteX3773" fmla="*/ 17764059 w 22290864"/>
              <a:gd name="connsiteY3773" fmla="*/ 4094455 h 14570476"/>
              <a:gd name="connsiteX3774" fmla="*/ 17765372 w 22290864"/>
              <a:gd name="connsiteY3774" fmla="*/ 4090693 h 14570476"/>
              <a:gd name="connsiteX3775" fmla="*/ 17767747 w 22290864"/>
              <a:gd name="connsiteY3775" fmla="*/ 4090917 h 14570476"/>
              <a:gd name="connsiteX3776" fmla="*/ 17799370 w 22290864"/>
              <a:gd name="connsiteY3776" fmla="*/ 4091095 h 14570476"/>
              <a:gd name="connsiteX3777" fmla="*/ 17802299 w 22290864"/>
              <a:gd name="connsiteY3777" fmla="*/ 4090740 h 14570476"/>
              <a:gd name="connsiteX3778" fmla="*/ 17802019 w 22290864"/>
              <a:gd name="connsiteY3778" fmla="*/ 4092177 h 14570476"/>
              <a:gd name="connsiteX3779" fmla="*/ 17798652 w 22290864"/>
              <a:gd name="connsiteY3779" fmla="*/ 4099302 h 14570476"/>
              <a:gd name="connsiteX3780" fmla="*/ 17796151 w 22290864"/>
              <a:gd name="connsiteY3780" fmla="*/ 4103372 h 14570476"/>
              <a:gd name="connsiteX3781" fmla="*/ 17797279 w 22290864"/>
              <a:gd name="connsiteY3781" fmla="*/ 4113263 h 14570476"/>
              <a:gd name="connsiteX3782" fmla="*/ 17806981 w 22290864"/>
              <a:gd name="connsiteY3782" fmla="*/ 4117557 h 14570476"/>
              <a:gd name="connsiteX3783" fmla="*/ 17827082 w 22290864"/>
              <a:gd name="connsiteY3783" fmla="*/ 4107731 h 14570476"/>
              <a:gd name="connsiteX3784" fmla="*/ 17827186 w 22290864"/>
              <a:gd name="connsiteY3784" fmla="*/ 4103798 h 14570476"/>
              <a:gd name="connsiteX3785" fmla="*/ 17821067 w 22290864"/>
              <a:gd name="connsiteY3785" fmla="*/ 4095606 h 14570476"/>
              <a:gd name="connsiteX3786" fmla="*/ 17817400 w 22290864"/>
              <a:gd name="connsiteY3786" fmla="*/ 4092635 h 14570476"/>
              <a:gd name="connsiteX3787" fmla="*/ 17814623 w 22290864"/>
              <a:gd name="connsiteY3787" fmla="*/ 4088838 h 14570476"/>
              <a:gd name="connsiteX3788" fmla="*/ 17818392 w 22290864"/>
              <a:gd name="connsiteY3788" fmla="*/ 4087496 h 14570476"/>
              <a:gd name="connsiteX3789" fmla="*/ 17844577 w 22290864"/>
              <a:gd name="connsiteY3789" fmla="*/ 4077554 h 14570476"/>
              <a:gd name="connsiteX3790" fmla="*/ 17847558 w 22290864"/>
              <a:gd name="connsiteY3790" fmla="*/ 4076033 h 14570476"/>
              <a:gd name="connsiteX3791" fmla="*/ 17848403 w 22290864"/>
              <a:gd name="connsiteY3791" fmla="*/ 4077277 h 14570476"/>
              <a:gd name="connsiteX3792" fmla="*/ 17853851 w 22290864"/>
              <a:gd name="connsiteY3792" fmla="*/ 4084996 h 14570476"/>
              <a:gd name="connsiteX3793" fmla="*/ 17871587 w 22290864"/>
              <a:gd name="connsiteY3793" fmla="*/ 4111952 h 14570476"/>
              <a:gd name="connsiteX3794" fmla="*/ 17871786 w 22290864"/>
              <a:gd name="connsiteY3794" fmla="*/ 4126002 h 14570476"/>
              <a:gd name="connsiteX3795" fmla="*/ 17870787 w 22290864"/>
              <a:gd name="connsiteY3795" fmla="*/ 4131836 h 14570476"/>
              <a:gd name="connsiteX3796" fmla="*/ 17880939 w 22290864"/>
              <a:gd name="connsiteY3796" fmla="*/ 4144769 h 14570476"/>
              <a:gd name="connsiteX3797" fmla="*/ 17904068 w 22290864"/>
              <a:gd name="connsiteY3797" fmla="*/ 4136277 h 14570476"/>
              <a:gd name="connsiteX3798" fmla="*/ 17910167 w 22290864"/>
              <a:gd name="connsiteY3798" fmla="*/ 4118200 h 14570476"/>
              <a:gd name="connsiteX3799" fmla="*/ 17906180 w 22290864"/>
              <a:gd name="connsiteY3799" fmla="*/ 4113242 h 14570476"/>
              <a:gd name="connsiteX3800" fmla="*/ 17898628 w 22290864"/>
              <a:gd name="connsiteY3800" fmla="*/ 4110074 h 14570476"/>
              <a:gd name="connsiteX3801" fmla="*/ 17885235 w 22290864"/>
              <a:gd name="connsiteY3801" fmla="*/ 4103781 h 14570476"/>
              <a:gd name="connsiteX3802" fmla="*/ 17871977 w 22290864"/>
              <a:gd name="connsiteY3802" fmla="*/ 4082309 h 14570476"/>
              <a:gd name="connsiteX3803" fmla="*/ 17863262 w 22290864"/>
              <a:gd name="connsiteY3803" fmla="*/ 4066099 h 14570476"/>
              <a:gd name="connsiteX3804" fmla="*/ 17865016 w 22290864"/>
              <a:gd name="connsiteY3804" fmla="*/ 4064661 h 14570476"/>
              <a:gd name="connsiteX3805" fmla="*/ 17886962 w 22290864"/>
              <a:gd name="connsiteY3805" fmla="*/ 4043383 h 14570476"/>
              <a:gd name="connsiteX3806" fmla="*/ 17888465 w 22290864"/>
              <a:gd name="connsiteY3806" fmla="*/ 4041589 h 14570476"/>
              <a:gd name="connsiteX3807" fmla="*/ 17889281 w 22290864"/>
              <a:gd name="connsiteY3807" fmla="*/ 4042670 h 14570476"/>
              <a:gd name="connsiteX3808" fmla="*/ 17892078 w 22290864"/>
              <a:gd name="connsiteY3808" fmla="*/ 4050758 h 14570476"/>
              <a:gd name="connsiteX3809" fmla="*/ 17896766 w 22290864"/>
              <a:gd name="connsiteY3809" fmla="*/ 4059807 h 14570476"/>
              <a:gd name="connsiteX3810" fmla="*/ 17903053 w 22290864"/>
              <a:gd name="connsiteY3810" fmla="*/ 4061360 h 14570476"/>
              <a:gd name="connsiteX3811" fmla="*/ 17909007 w 22290864"/>
              <a:gd name="connsiteY3811" fmla="*/ 4059013 h 14570476"/>
              <a:gd name="connsiteX3812" fmla="*/ 17918957 w 22290864"/>
              <a:gd name="connsiteY3812" fmla="*/ 4038108 h 14570476"/>
              <a:gd name="connsiteX3813" fmla="*/ 17915463 w 22290864"/>
              <a:gd name="connsiteY3813" fmla="*/ 4033570 h 14570476"/>
              <a:gd name="connsiteX3814" fmla="*/ 17910655 w 22290864"/>
              <a:gd name="connsiteY3814" fmla="*/ 4031679 h 14570476"/>
              <a:gd name="connsiteX3815" fmla="*/ 17905801 w 22290864"/>
              <a:gd name="connsiteY3815" fmla="*/ 4032090 h 14570476"/>
              <a:gd name="connsiteX3816" fmla="*/ 17900380 w 22290864"/>
              <a:gd name="connsiteY3816" fmla="*/ 4032515 h 14570476"/>
              <a:gd name="connsiteX3817" fmla="*/ 17895832 w 22290864"/>
              <a:gd name="connsiteY3817" fmla="*/ 4031653 h 14570476"/>
              <a:gd name="connsiteX3818" fmla="*/ 17896904 w 22290864"/>
              <a:gd name="connsiteY3818" fmla="*/ 4029553 h 14570476"/>
              <a:gd name="connsiteX3819" fmla="*/ 17910816 w 22290864"/>
              <a:gd name="connsiteY3819" fmla="*/ 3999717 h 14570476"/>
              <a:gd name="connsiteX3820" fmla="*/ 17911364 w 22290864"/>
              <a:gd name="connsiteY3820" fmla="*/ 3998128 h 14570476"/>
              <a:gd name="connsiteX3821" fmla="*/ 17919922 w 22290864"/>
              <a:gd name="connsiteY3821" fmla="*/ 3999545 h 14570476"/>
              <a:gd name="connsiteX3822" fmla="*/ 17948640 w 22290864"/>
              <a:gd name="connsiteY3822" fmla="*/ 4004747 h 14570476"/>
              <a:gd name="connsiteX3823" fmla="*/ 17958770 w 22290864"/>
              <a:gd name="connsiteY3823" fmla="*/ 4009809 h 14570476"/>
              <a:gd name="connsiteX3824" fmla="*/ 17964398 w 22290864"/>
              <a:gd name="connsiteY3824" fmla="*/ 4017222 h 14570476"/>
              <a:gd name="connsiteX3825" fmla="*/ 17975721 w 22290864"/>
              <a:gd name="connsiteY3825" fmla="*/ 4025197 h 14570476"/>
              <a:gd name="connsiteX3826" fmla="*/ 17989140 w 22290864"/>
              <a:gd name="connsiteY3826" fmla="*/ 4016665 h 14570476"/>
              <a:gd name="connsiteX3827" fmla="*/ 17993909 w 22290864"/>
              <a:gd name="connsiteY3827" fmla="*/ 3999553 h 14570476"/>
              <a:gd name="connsiteX3828" fmla="*/ 17992363 w 22290864"/>
              <a:gd name="connsiteY3828" fmla="*/ 3990660 h 14570476"/>
              <a:gd name="connsiteX3829" fmla="*/ 17982304 w 22290864"/>
              <a:gd name="connsiteY3829" fmla="*/ 3982807 h 14570476"/>
              <a:gd name="connsiteX3830" fmla="*/ 17970966 w 22290864"/>
              <a:gd name="connsiteY3830" fmla="*/ 3986288 h 14570476"/>
              <a:gd name="connsiteX3831" fmla="*/ 17961619 w 22290864"/>
              <a:gd name="connsiteY3831" fmla="*/ 3990459 h 14570476"/>
              <a:gd name="connsiteX3832" fmla="*/ 17947965 w 22290864"/>
              <a:gd name="connsiteY3832" fmla="*/ 3989389 h 14570476"/>
              <a:gd name="connsiteX3833" fmla="*/ 17915595 w 22290864"/>
              <a:gd name="connsiteY3833" fmla="*/ 3980203 h 14570476"/>
              <a:gd name="connsiteX3834" fmla="*/ 17915943 w 22290864"/>
              <a:gd name="connsiteY3834" fmla="*/ 3977071 h 14570476"/>
              <a:gd name="connsiteX3835" fmla="*/ 17916319 w 22290864"/>
              <a:gd name="connsiteY3835" fmla="*/ 3944650 h 14570476"/>
              <a:gd name="connsiteX3836" fmla="*/ 17918266 w 22290864"/>
              <a:gd name="connsiteY3836" fmla="*/ 3942379 h 14570476"/>
              <a:gd name="connsiteX3837" fmla="*/ 17924923 w 22290864"/>
              <a:gd name="connsiteY3837" fmla="*/ 3945848 h 14570476"/>
              <a:gd name="connsiteX3838" fmla="*/ 17929280 w 22290864"/>
              <a:gd name="connsiteY3838" fmla="*/ 3948427 h 14570476"/>
              <a:gd name="connsiteX3839" fmla="*/ 17940120 w 22290864"/>
              <a:gd name="connsiteY3839" fmla="*/ 3944864 h 14570476"/>
              <a:gd name="connsiteX3840" fmla="*/ 17938134 w 22290864"/>
              <a:gd name="connsiteY3840" fmla="*/ 3920763 h 14570476"/>
              <a:gd name="connsiteX3841" fmla="*/ 17932826 w 22290864"/>
              <a:gd name="connsiteY3841" fmla="*/ 3916936 h 14570476"/>
              <a:gd name="connsiteX3842" fmla="*/ 17927312 w 22290864"/>
              <a:gd name="connsiteY3842" fmla="*/ 3917061 h 14570476"/>
              <a:gd name="connsiteX3843" fmla="*/ 17920306 w 22290864"/>
              <a:gd name="connsiteY3843" fmla="*/ 3923462 h 14570476"/>
              <a:gd name="connsiteX3844" fmla="*/ 17917508 w 22290864"/>
              <a:gd name="connsiteY3844" fmla="*/ 3926910 h 14570476"/>
              <a:gd name="connsiteX3845" fmla="*/ 17914024 w 22290864"/>
              <a:gd name="connsiteY3845" fmla="*/ 3929423 h 14570476"/>
              <a:gd name="connsiteX3846" fmla="*/ 17912619 w 22290864"/>
              <a:gd name="connsiteY3846" fmla="*/ 3925033 h 14570476"/>
              <a:gd name="connsiteX3847" fmla="*/ 17906878 w 22290864"/>
              <a:gd name="connsiteY3847" fmla="*/ 3908123 h 14570476"/>
              <a:gd name="connsiteX3848" fmla="*/ 17902285 w 22290864"/>
              <a:gd name="connsiteY3848" fmla="*/ 3898280 h 14570476"/>
              <a:gd name="connsiteX3849" fmla="*/ 17901859 w 22290864"/>
              <a:gd name="connsiteY3849" fmla="*/ 3897511 h 14570476"/>
              <a:gd name="connsiteX3850" fmla="*/ 17904503 w 22290864"/>
              <a:gd name="connsiteY3850" fmla="*/ 3895626 h 14570476"/>
              <a:gd name="connsiteX3851" fmla="*/ 17923769 w 22290864"/>
              <a:gd name="connsiteY3851" fmla="*/ 3882029 h 14570476"/>
              <a:gd name="connsiteX3852" fmla="*/ 17937805 w 22290864"/>
              <a:gd name="connsiteY3852" fmla="*/ 3873664 h 14570476"/>
              <a:gd name="connsiteX3853" fmla="*/ 17939709 w 22290864"/>
              <a:gd name="connsiteY3853" fmla="*/ 3873106 h 14570476"/>
              <a:gd name="connsiteX3854" fmla="*/ 17946252 w 22290864"/>
              <a:gd name="connsiteY3854" fmla="*/ 3872847 h 14570476"/>
              <a:gd name="connsiteX3855" fmla="*/ 17951618 w 22290864"/>
              <a:gd name="connsiteY3855" fmla="*/ 3873822 h 14570476"/>
              <a:gd name="connsiteX3856" fmla="*/ 17956808 w 22290864"/>
              <a:gd name="connsiteY3856" fmla="*/ 3874743 h 14570476"/>
              <a:gd name="connsiteX3857" fmla="*/ 17967734 w 22290864"/>
              <a:gd name="connsiteY3857" fmla="*/ 3869480 h 14570476"/>
              <a:gd name="connsiteX3858" fmla="*/ 17969837 w 22290864"/>
              <a:gd name="connsiteY3858" fmla="*/ 3858173 h 14570476"/>
              <a:gd name="connsiteX3859" fmla="*/ 17956286 w 22290864"/>
              <a:gd name="connsiteY3859" fmla="*/ 3837087 h 14570476"/>
              <a:gd name="connsiteX3860" fmla="*/ 17945303 w 22290864"/>
              <a:gd name="connsiteY3860" fmla="*/ 3834654 h 14570476"/>
              <a:gd name="connsiteX3861" fmla="*/ 17937790 w 22290864"/>
              <a:gd name="connsiteY3861" fmla="*/ 3840069 h 14570476"/>
              <a:gd name="connsiteX3862" fmla="*/ 17934902 w 22290864"/>
              <a:gd name="connsiteY3862" fmla="*/ 3848016 h 14570476"/>
              <a:gd name="connsiteX3863" fmla="*/ 17930811 w 22290864"/>
              <a:gd name="connsiteY3863" fmla="*/ 3857917 h 14570476"/>
              <a:gd name="connsiteX3864" fmla="*/ 17915631 w 22290864"/>
              <a:gd name="connsiteY3864" fmla="*/ 3868941 h 14570476"/>
              <a:gd name="connsiteX3865" fmla="*/ 17892362 w 22290864"/>
              <a:gd name="connsiteY3865" fmla="*/ 3881772 h 14570476"/>
              <a:gd name="connsiteX3866" fmla="*/ 17891169 w 22290864"/>
              <a:gd name="connsiteY3866" fmla="*/ 3880461 h 14570476"/>
              <a:gd name="connsiteX3867" fmla="*/ 17870544 w 22290864"/>
              <a:gd name="connsiteY3867" fmla="*/ 3858504 h 14570476"/>
              <a:gd name="connsiteX3868" fmla="*/ 17867291 w 22290864"/>
              <a:gd name="connsiteY3868" fmla="*/ 3855735 h 14570476"/>
              <a:gd name="connsiteX3869" fmla="*/ 17866698 w 22290864"/>
              <a:gd name="connsiteY3869" fmla="*/ 3855227 h 14570476"/>
              <a:gd name="connsiteX3870" fmla="*/ 17867586 w 22290864"/>
              <a:gd name="connsiteY3870" fmla="*/ 3854632 h 14570476"/>
              <a:gd name="connsiteX3871" fmla="*/ 17874979 w 22290864"/>
              <a:gd name="connsiteY3871" fmla="*/ 3852207 h 14570476"/>
              <a:gd name="connsiteX3872" fmla="*/ 17882140 w 22290864"/>
              <a:gd name="connsiteY3872" fmla="*/ 3849906 h 14570476"/>
              <a:gd name="connsiteX3873" fmla="*/ 17885851 w 22290864"/>
              <a:gd name="connsiteY3873" fmla="*/ 3842575 h 14570476"/>
              <a:gd name="connsiteX3874" fmla="*/ 17869782 w 22290864"/>
              <a:gd name="connsiteY3874" fmla="*/ 3825457 h 14570476"/>
              <a:gd name="connsiteX3875" fmla="*/ 17863572 w 22290864"/>
              <a:gd name="connsiteY3875" fmla="*/ 3824964 h 14570476"/>
              <a:gd name="connsiteX3876" fmla="*/ 17857047 w 22290864"/>
              <a:gd name="connsiteY3876" fmla="*/ 3829999 h 14570476"/>
              <a:gd name="connsiteX3877" fmla="*/ 17856469 w 22290864"/>
              <a:gd name="connsiteY3877" fmla="*/ 3838287 h 14570476"/>
              <a:gd name="connsiteX3878" fmla="*/ 17856928 w 22290864"/>
              <a:gd name="connsiteY3878" fmla="*/ 3843787 h 14570476"/>
              <a:gd name="connsiteX3879" fmla="*/ 17856281 w 22290864"/>
              <a:gd name="connsiteY3879" fmla="*/ 3847750 h 14570476"/>
              <a:gd name="connsiteX3880" fmla="*/ 17853685 w 22290864"/>
              <a:gd name="connsiteY3880" fmla="*/ 3846238 h 14570476"/>
              <a:gd name="connsiteX3881" fmla="*/ 17826678 w 22290864"/>
              <a:gd name="connsiteY3881" fmla="*/ 3833585 h 14570476"/>
              <a:gd name="connsiteX3882" fmla="*/ 17823544 w 22290864"/>
              <a:gd name="connsiteY3882" fmla="*/ 3832122 h 14570476"/>
              <a:gd name="connsiteX3883" fmla="*/ 17824753 w 22290864"/>
              <a:gd name="connsiteY3883" fmla="*/ 3825052 h 14570476"/>
              <a:gd name="connsiteX3884" fmla="*/ 17830883 w 22290864"/>
              <a:gd name="connsiteY3884" fmla="*/ 3793413 h 14570476"/>
              <a:gd name="connsiteX3885" fmla="*/ 17836798 w 22290864"/>
              <a:gd name="connsiteY3885" fmla="*/ 3784947 h 14570476"/>
              <a:gd name="connsiteX3886" fmla="*/ 17841402 w 22290864"/>
              <a:gd name="connsiteY3886" fmla="*/ 3781716 h 14570476"/>
              <a:gd name="connsiteX3887" fmla="*/ 17848200 w 22290864"/>
              <a:gd name="connsiteY3887" fmla="*/ 3776066 h 14570476"/>
              <a:gd name="connsiteX3888" fmla="*/ 17850146 w 22290864"/>
              <a:gd name="connsiteY3888" fmla="*/ 3766912 h 14570476"/>
              <a:gd name="connsiteX3889" fmla="*/ 17845809 w 22290864"/>
              <a:gd name="connsiteY3889" fmla="*/ 3759298 h 14570476"/>
              <a:gd name="connsiteX3890" fmla="*/ 17830086 w 22290864"/>
              <a:gd name="connsiteY3890" fmla="*/ 3752058 h 14570476"/>
              <a:gd name="connsiteX3891" fmla="*/ 17820836 w 22290864"/>
              <a:gd name="connsiteY3891" fmla="*/ 3752001 h 14570476"/>
              <a:gd name="connsiteX3892" fmla="*/ 17815576 w 22290864"/>
              <a:gd name="connsiteY3892" fmla="*/ 3753240 h 14570476"/>
              <a:gd name="connsiteX3893" fmla="*/ 17810207 w 22290864"/>
              <a:gd name="connsiteY3893" fmla="*/ 3757529 h 14570476"/>
              <a:gd name="connsiteX3894" fmla="*/ 17808379 w 22290864"/>
              <a:gd name="connsiteY3894" fmla="*/ 3761232 h 14570476"/>
              <a:gd name="connsiteX3895" fmla="*/ 17808207 w 22290864"/>
              <a:gd name="connsiteY3895" fmla="*/ 3767598 h 14570476"/>
              <a:gd name="connsiteX3896" fmla="*/ 17812189 w 22290864"/>
              <a:gd name="connsiteY3896" fmla="*/ 3775841 h 14570476"/>
              <a:gd name="connsiteX3897" fmla="*/ 17815972 w 22290864"/>
              <a:gd name="connsiteY3897" fmla="*/ 3790665 h 14570476"/>
              <a:gd name="connsiteX3898" fmla="*/ 17809512 w 22290864"/>
              <a:gd name="connsiteY3898" fmla="*/ 3815350 h 14570476"/>
              <a:gd name="connsiteX3899" fmla="*/ 17806596 w 22290864"/>
              <a:gd name="connsiteY3899" fmla="*/ 3825471 h 14570476"/>
              <a:gd name="connsiteX3900" fmla="*/ 17805771 w 22290864"/>
              <a:gd name="connsiteY3900" fmla="*/ 3828391 h 14570476"/>
              <a:gd name="connsiteX3901" fmla="*/ 17803866 w 22290864"/>
              <a:gd name="connsiteY3901" fmla="*/ 3828086 h 14570476"/>
              <a:gd name="connsiteX3902" fmla="*/ 17771530 w 22290864"/>
              <a:gd name="connsiteY3902" fmla="*/ 3827315 h 14570476"/>
              <a:gd name="connsiteX3903" fmla="*/ 17767987 w 22290864"/>
              <a:gd name="connsiteY3903" fmla="*/ 3827649 h 14570476"/>
              <a:gd name="connsiteX3904" fmla="*/ 17768282 w 22290864"/>
              <a:gd name="connsiteY3904" fmla="*/ 3826420 h 14570476"/>
              <a:gd name="connsiteX3905" fmla="*/ 17771610 w 22290864"/>
              <a:gd name="connsiteY3905" fmla="*/ 3819681 h 14570476"/>
              <a:gd name="connsiteX3906" fmla="*/ 17774849 w 22290864"/>
              <a:gd name="connsiteY3906" fmla="*/ 3810220 h 14570476"/>
              <a:gd name="connsiteX3907" fmla="*/ 17770550 w 22290864"/>
              <a:gd name="connsiteY3907" fmla="*/ 3803800 h 14570476"/>
              <a:gd name="connsiteX3908" fmla="*/ 17756888 w 22290864"/>
              <a:gd name="connsiteY3908" fmla="*/ 3801827 h 14570476"/>
              <a:gd name="connsiteX3909" fmla="*/ 17744785 w 22290864"/>
              <a:gd name="connsiteY3909" fmla="*/ 3808091 h 14570476"/>
              <a:gd name="connsiteX3910" fmla="*/ 17743087 w 22290864"/>
              <a:gd name="connsiteY3910" fmla="*/ 3816109 h 14570476"/>
              <a:gd name="connsiteX3911" fmla="*/ 17749486 w 22290864"/>
              <a:gd name="connsiteY3911" fmla="*/ 3823727 h 14570476"/>
              <a:gd name="connsiteX3912" fmla="*/ 17753209 w 22290864"/>
              <a:gd name="connsiteY3912" fmla="*/ 3826899 h 14570476"/>
              <a:gd name="connsiteX3913" fmla="*/ 17755241 w 22290864"/>
              <a:gd name="connsiteY3913" fmla="*/ 3829792 h 14570476"/>
              <a:gd name="connsiteX3914" fmla="*/ 17752148 w 22290864"/>
              <a:gd name="connsiteY3914" fmla="*/ 3830659 h 14570476"/>
              <a:gd name="connsiteX3915" fmla="*/ 17723716 w 22290864"/>
              <a:gd name="connsiteY3915" fmla="*/ 3841365 h 14570476"/>
              <a:gd name="connsiteX3916" fmla="*/ 17721555 w 22290864"/>
              <a:gd name="connsiteY3916" fmla="*/ 3842389 h 14570476"/>
              <a:gd name="connsiteX3917" fmla="*/ 17708557 w 22290864"/>
              <a:gd name="connsiteY3917" fmla="*/ 3824029 h 14570476"/>
              <a:gd name="connsiteX3918" fmla="*/ 17697983 w 22290864"/>
              <a:gd name="connsiteY3918" fmla="*/ 3805085 h 14570476"/>
              <a:gd name="connsiteX3919" fmla="*/ 17698915 w 22290864"/>
              <a:gd name="connsiteY3919" fmla="*/ 3793579 h 14570476"/>
              <a:gd name="connsiteX3920" fmla="*/ 17699543 w 22290864"/>
              <a:gd name="connsiteY3920" fmla="*/ 3785577 h 14570476"/>
              <a:gd name="connsiteX3921" fmla="*/ 17698374 w 22290864"/>
              <a:gd name="connsiteY3921" fmla="*/ 3782199 h 14570476"/>
              <a:gd name="connsiteX3922" fmla="*/ 17679129 w 22290864"/>
              <a:gd name="connsiteY3922" fmla="*/ 3776762 h 14570476"/>
              <a:gd name="connsiteX3923" fmla="*/ 17662192 w 22290864"/>
              <a:gd name="connsiteY3923" fmla="*/ 3789202 h 14570476"/>
              <a:gd name="connsiteX3924" fmla="*/ 17659526 w 22290864"/>
              <a:gd name="connsiteY3924" fmla="*/ 3795133 h 14570476"/>
              <a:gd name="connsiteX3925" fmla="*/ 17668529 w 22290864"/>
              <a:gd name="connsiteY3925" fmla="*/ 3809462 h 14570476"/>
              <a:gd name="connsiteX3926" fmla="*/ 17673610 w 22290864"/>
              <a:gd name="connsiteY3926" fmla="*/ 3810864 h 14570476"/>
              <a:gd name="connsiteX3927" fmla="*/ 17682003 w 22290864"/>
              <a:gd name="connsiteY3927" fmla="*/ 3814141 h 14570476"/>
              <a:gd name="connsiteX3928" fmla="*/ 17696116 w 22290864"/>
              <a:gd name="connsiteY3928" fmla="*/ 3833846 h 14570476"/>
              <a:gd name="connsiteX3929" fmla="*/ 17699160 w 22290864"/>
              <a:gd name="connsiteY3929" fmla="*/ 3839323 h 14570476"/>
              <a:gd name="connsiteX3930" fmla="*/ 17703676 w 22290864"/>
              <a:gd name="connsiteY3930" fmla="*/ 3847496 h 14570476"/>
              <a:gd name="connsiteX3931" fmla="*/ 17706219 w 22290864"/>
              <a:gd name="connsiteY3931" fmla="*/ 3852134 h 14570476"/>
              <a:gd name="connsiteX3932" fmla="*/ 17704669 w 22290864"/>
              <a:gd name="connsiteY3932" fmla="*/ 3853284 h 14570476"/>
              <a:gd name="connsiteX3933" fmla="*/ 17682622 w 22290864"/>
              <a:gd name="connsiteY3933" fmla="*/ 3874347 h 14570476"/>
              <a:gd name="connsiteX3934" fmla="*/ 17680394 w 22290864"/>
              <a:gd name="connsiteY3934" fmla="*/ 3876329 h 14570476"/>
              <a:gd name="connsiteX3935" fmla="*/ 17677937 w 22290864"/>
              <a:gd name="connsiteY3935" fmla="*/ 3868751 h 14570476"/>
              <a:gd name="connsiteX3936" fmla="*/ 17676637 w 22290864"/>
              <a:gd name="connsiteY3936" fmla="*/ 3863500 h 14570476"/>
              <a:gd name="connsiteX3937" fmla="*/ 17673427 w 22290864"/>
              <a:gd name="connsiteY3937" fmla="*/ 3859882 h 14570476"/>
              <a:gd name="connsiteX3938" fmla="*/ 17660537 w 22290864"/>
              <a:gd name="connsiteY3938" fmla="*/ 3861061 h 14570476"/>
              <a:gd name="connsiteX3939" fmla="*/ 17651096 w 22290864"/>
              <a:gd name="connsiteY3939" fmla="*/ 3881500 h 14570476"/>
              <a:gd name="connsiteX3940" fmla="*/ 17659254 w 22290864"/>
              <a:gd name="connsiteY3940" fmla="*/ 3887953 h 14570476"/>
              <a:gd name="connsiteX3941" fmla="*/ 17664556 w 22290864"/>
              <a:gd name="connsiteY3941" fmla="*/ 3887570 h 14570476"/>
              <a:gd name="connsiteX3942" fmla="*/ 17671997 w 22290864"/>
              <a:gd name="connsiteY3942" fmla="*/ 3887389 h 14570476"/>
              <a:gd name="connsiteX3943" fmla="*/ 17672722 w 22290864"/>
              <a:gd name="connsiteY3943" fmla="*/ 3887560 h 14570476"/>
              <a:gd name="connsiteX3944" fmla="*/ 17670664 w 22290864"/>
              <a:gd name="connsiteY3944" fmla="*/ 3891154 h 14570476"/>
              <a:gd name="connsiteX3945" fmla="*/ 17658049 w 22290864"/>
              <a:gd name="connsiteY3945" fmla="*/ 3918853 h 14570476"/>
              <a:gd name="connsiteX3946" fmla="*/ 17657042 w 22290864"/>
              <a:gd name="connsiteY3946" fmla="*/ 3921699 h 14570476"/>
              <a:gd name="connsiteX3947" fmla="*/ 17627932 w 22290864"/>
              <a:gd name="connsiteY3947" fmla="*/ 3916670 h 14570476"/>
              <a:gd name="connsiteX3948" fmla="*/ 17612356 w 22290864"/>
              <a:gd name="connsiteY3948" fmla="*/ 3910899 h 14570476"/>
              <a:gd name="connsiteX3949" fmla="*/ 17606664 w 22290864"/>
              <a:gd name="connsiteY3949" fmla="*/ 3903728 h 14570476"/>
              <a:gd name="connsiteX3950" fmla="*/ 17603591 w 22290864"/>
              <a:gd name="connsiteY3950" fmla="*/ 3899307 h 14570476"/>
              <a:gd name="connsiteX3951" fmla="*/ 17598223 w 22290864"/>
              <a:gd name="connsiteY3951" fmla="*/ 3895618 h 14570476"/>
              <a:gd name="connsiteX3952" fmla="*/ 17589271 w 22290864"/>
              <a:gd name="connsiteY3952" fmla="*/ 3895953 h 14570476"/>
              <a:gd name="connsiteX3953" fmla="*/ 17576764 w 22290864"/>
              <a:gd name="connsiteY3953" fmla="*/ 3918391 h 14570476"/>
              <a:gd name="connsiteX3954" fmla="*/ 17577054 w 22290864"/>
              <a:gd name="connsiteY3954" fmla="*/ 3924383 h 14570476"/>
              <a:gd name="connsiteX3955" fmla="*/ 17579779 w 22290864"/>
              <a:gd name="connsiteY3955" fmla="*/ 3932420 h 14570476"/>
              <a:gd name="connsiteX3956" fmla="*/ 17588919 w 22290864"/>
              <a:gd name="connsiteY3956" fmla="*/ 3937484 h 14570476"/>
              <a:gd name="connsiteX3957" fmla="*/ 17595285 w 22290864"/>
              <a:gd name="connsiteY3957" fmla="*/ 3936309 h 14570476"/>
              <a:gd name="connsiteX3958" fmla="*/ 17599729 w 22290864"/>
              <a:gd name="connsiteY3958" fmla="*/ 3933863 h 14570476"/>
              <a:gd name="connsiteX3959" fmla="*/ 17613878 w 22290864"/>
              <a:gd name="connsiteY3959" fmla="*/ 3929226 h 14570476"/>
              <a:gd name="connsiteX3960" fmla="*/ 17639969 w 22290864"/>
              <a:gd name="connsiteY3960" fmla="*/ 3935678 h 14570476"/>
              <a:gd name="connsiteX3961" fmla="*/ 17650194 w 22290864"/>
              <a:gd name="connsiteY3961" fmla="*/ 3938598 h 14570476"/>
              <a:gd name="connsiteX3962" fmla="*/ 17653203 w 22290864"/>
              <a:gd name="connsiteY3962" fmla="*/ 3939451 h 14570476"/>
              <a:gd name="connsiteX3963" fmla="*/ 17653011 w 22290864"/>
              <a:gd name="connsiteY3963" fmla="*/ 3940663 h 14570476"/>
              <a:gd name="connsiteX3964" fmla="*/ 17652358 w 22290864"/>
              <a:gd name="connsiteY3964" fmla="*/ 3972457 h 14570476"/>
              <a:gd name="connsiteX3965" fmla="*/ 17652438 w 22290864"/>
              <a:gd name="connsiteY3965" fmla="*/ 3975748 h 14570476"/>
              <a:gd name="connsiteX3966" fmla="*/ 17645591 w 22290864"/>
              <a:gd name="connsiteY3966" fmla="*/ 3972396 h 14570476"/>
              <a:gd name="connsiteX3967" fmla="*/ 17636199 w 22290864"/>
              <a:gd name="connsiteY3967" fmla="*/ 3969060 h 14570476"/>
              <a:gd name="connsiteX3968" fmla="*/ 17629746 w 22290864"/>
              <a:gd name="connsiteY3968" fmla="*/ 3973282 h 14570476"/>
              <a:gd name="connsiteX3969" fmla="*/ 17627641 w 22290864"/>
              <a:gd name="connsiteY3969" fmla="*/ 3979053 h 14570476"/>
              <a:gd name="connsiteX3970" fmla="*/ 17635951 w 22290864"/>
              <a:gd name="connsiteY3970" fmla="*/ 4000511 h 14570476"/>
              <a:gd name="connsiteX3971" fmla="*/ 17641295 w 22290864"/>
              <a:gd name="connsiteY3971" fmla="*/ 4001110 h 14570476"/>
              <a:gd name="connsiteX3972" fmla="*/ 17649014 w 22290864"/>
              <a:gd name="connsiteY3972" fmla="*/ 3995303 h 14570476"/>
              <a:gd name="connsiteX3973" fmla="*/ 17653899 w 22290864"/>
              <a:gd name="connsiteY3973" fmla="*/ 3989792 h 14570476"/>
              <a:gd name="connsiteX3974" fmla="*/ 17654983 w 22290864"/>
              <a:gd name="connsiteY3974" fmla="*/ 3988995 h 14570476"/>
              <a:gd name="connsiteX3975" fmla="*/ 17655271 w 22290864"/>
              <a:gd name="connsiteY3975" fmla="*/ 3990062 h 14570476"/>
              <a:gd name="connsiteX3976" fmla="*/ 17656479 w 22290864"/>
              <a:gd name="connsiteY3976" fmla="*/ 3994528 h 14570476"/>
              <a:gd name="connsiteX3977" fmla="*/ 17666577 w 22290864"/>
              <a:gd name="connsiteY3977" fmla="*/ 4020395 h 14570476"/>
              <a:gd name="connsiteX3978" fmla="*/ 17668046 w 22290864"/>
              <a:gd name="connsiteY3978" fmla="*/ 4023322 h 14570476"/>
              <a:gd name="connsiteX3979" fmla="*/ 17665230 w 22290864"/>
              <a:gd name="connsiteY3979" fmla="*/ 4025552 h 14570476"/>
              <a:gd name="connsiteX3980" fmla="*/ 17631307 w 22290864"/>
              <a:gd name="connsiteY3980" fmla="*/ 4046589 h 14570476"/>
              <a:gd name="connsiteX3981" fmla="*/ 17620471 w 22290864"/>
              <a:gd name="connsiteY3981" fmla="*/ 4045878 h 14570476"/>
              <a:gd name="connsiteX3982" fmla="*/ 17607185 w 22290864"/>
              <a:gd name="connsiteY3982" fmla="*/ 4047083 h 14570476"/>
              <a:gd name="connsiteX3983" fmla="*/ 17601714 w 22290864"/>
              <a:gd name="connsiteY3983" fmla="*/ 4056547 h 14570476"/>
              <a:gd name="connsiteX3984" fmla="*/ 17603544 w 22290864"/>
              <a:gd name="connsiteY3984" fmla="*/ 4067222 h 14570476"/>
              <a:gd name="connsiteX3985" fmla="*/ 17620394 w 22290864"/>
              <a:gd name="connsiteY3985" fmla="*/ 4084837 h 14570476"/>
              <a:gd name="connsiteX3986" fmla="*/ 17625774 w 22290864"/>
              <a:gd name="connsiteY3986" fmla="*/ 4085157 h 14570476"/>
              <a:gd name="connsiteX3987" fmla="*/ 17634717 w 22290864"/>
              <a:gd name="connsiteY3987" fmla="*/ 4078508 h 14570476"/>
              <a:gd name="connsiteX3988" fmla="*/ 17637030 w 22290864"/>
              <a:gd name="connsiteY3988" fmla="*/ 4071248 h 14570476"/>
              <a:gd name="connsiteX3989" fmla="*/ 17639807 w 22290864"/>
              <a:gd name="connsiteY3989" fmla="*/ 4063509 h 14570476"/>
              <a:gd name="connsiteX3990" fmla="*/ 17648673 w 22290864"/>
              <a:gd name="connsiteY3990" fmla="*/ 4055064 h 14570476"/>
              <a:gd name="connsiteX3991" fmla="*/ 17660636 w 22290864"/>
              <a:gd name="connsiteY3991" fmla="*/ 4048234 h 14570476"/>
              <a:gd name="connsiteX3992" fmla="*/ 17674382 w 22290864"/>
              <a:gd name="connsiteY3992" fmla="*/ 4040635 h 14570476"/>
              <a:gd name="connsiteX3993" fmla="*/ 17677986 w 22290864"/>
              <a:gd name="connsiteY3993" fmla="*/ 4038817 h 14570476"/>
              <a:gd name="connsiteX3994" fmla="*/ 17679876 w 22290864"/>
              <a:gd name="connsiteY3994" fmla="*/ 4040998 h 14570476"/>
              <a:gd name="connsiteX3995" fmla="*/ 17700410 w 22290864"/>
              <a:gd name="connsiteY3995" fmla="*/ 4061939 h 14570476"/>
              <a:gd name="connsiteX3996" fmla="*/ 17702540 w 22290864"/>
              <a:gd name="connsiteY3996" fmla="*/ 4063679 h 14570476"/>
              <a:gd name="connsiteX3997" fmla="*/ 17701744 w 22290864"/>
              <a:gd name="connsiteY3997" fmla="*/ 4064194 h 14570476"/>
              <a:gd name="connsiteX3998" fmla="*/ 17694112 w 22290864"/>
              <a:gd name="connsiteY3998" fmla="*/ 4066703 h 14570476"/>
              <a:gd name="connsiteX3999" fmla="*/ 17684963 w 22290864"/>
              <a:gd name="connsiteY3999" fmla="*/ 4071282 h 14570476"/>
              <a:gd name="connsiteX4000" fmla="*/ 17685895 w 22290864"/>
              <a:gd name="connsiteY4000" fmla="*/ 4083837 h 14570476"/>
              <a:gd name="connsiteX4001" fmla="*/ 17692111 w 22290864"/>
              <a:gd name="connsiteY4001" fmla="*/ 4090013 h 14570476"/>
              <a:gd name="connsiteX4002" fmla="*/ 17705366 w 22290864"/>
              <a:gd name="connsiteY4002" fmla="*/ 4094035 h 14570476"/>
              <a:gd name="connsiteX4003" fmla="*/ 17711391 w 22290864"/>
              <a:gd name="connsiteY4003" fmla="*/ 4090012 h 14570476"/>
              <a:gd name="connsiteX4004" fmla="*/ 17712771 w 22290864"/>
              <a:gd name="connsiteY4004" fmla="*/ 4081608 h 14570476"/>
              <a:gd name="connsiteX4005" fmla="*/ 17712331 w 22290864"/>
              <a:gd name="connsiteY4005" fmla="*/ 4073515 h 14570476"/>
              <a:gd name="connsiteX4006" fmla="*/ 17714725 w 22290864"/>
              <a:gd name="connsiteY4006" fmla="*/ 4072137 h 14570476"/>
              <a:gd name="connsiteX4007" fmla="*/ 17744134 w 22290864"/>
              <a:gd name="connsiteY4007" fmla="*/ 4085661 h 14570476"/>
              <a:gd name="connsiteX4008" fmla="*/ 17747127 w 22290864"/>
              <a:gd name="connsiteY4008" fmla="*/ 4086790 h 14570476"/>
              <a:gd name="connsiteX4009" fmla="*/ 17743873 w 22290864"/>
              <a:gd name="connsiteY4009" fmla="*/ 4106484 h 14570476"/>
              <a:gd name="connsiteX4010" fmla="*/ 17737190 w 22290864"/>
              <a:gd name="connsiteY4010" fmla="*/ 4131586 h 14570476"/>
              <a:gd name="connsiteX4011" fmla="*/ 17729067 w 22290864"/>
              <a:gd name="connsiteY4011" fmla="*/ 4138600 h 14570476"/>
              <a:gd name="connsiteX4012" fmla="*/ 17722443 w 22290864"/>
              <a:gd name="connsiteY4012" fmla="*/ 4144156 h 14570476"/>
              <a:gd name="connsiteX4013" fmla="*/ 17720419 w 22290864"/>
              <a:gd name="connsiteY4013" fmla="*/ 4153345 h 14570476"/>
              <a:gd name="connsiteX4014" fmla="*/ 17726614 w 22290864"/>
              <a:gd name="connsiteY4014" fmla="*/ 4162472 h 14570476"/>
              <a:gd name="connsiteX4015" fmla="*/ 17746852 w 22290864"/>
              <a:gd name="connsiteY4015" fmla="*/ 4168664 h 14570476"/>
              <a:gd name="connsiteX4016" fmla="*/ 17750471 w 22290864"/>
              <a:gd name="connsiteY4016" fmla="*/ 4168170 h 14570476"/>
              <a:gd name="connsiteX4017" fmla="*/ 19125654 w 22290864"/>
              <a:gd name="connsiteY4017" fmla="*/ 4119243 h 14570476"/>
              <a:gd name="connsiteX4018" fmla="*/ 19148403 w 22290864"/>
              <a:gd name="connsiteY4018" fmla="*/ 4111217 h 14570476"/>
              <a:gd name="connsiteX4019" fmla="*/ 19165908 w 22290864"/>
              <a:gd name="connsiteY4019" fmla="*/ 4081766 h 14570476"/>
              <a:gd name="connsiteX4020" fmla="*/ 19160771 w 22290864"/>
              <a:gd name="connsiteY4020" fmla="*/ 4071561 h 14570476"/>
              <a:gd name="connsiteX4021" fmla="*/ 19148699 w 22290864"/>
              <a:gd name="connsiteY4021" fmla="*/ 4063159 h 14570476"/>
              <a:gd name="connsiteX4022" fmla="*/ 19127546 w 22290864"/>
              <a:gd name="connsiteY4022" fmla="*/ 4047075 h 14570476"/>
              <a:gd name="connsiteX4023" fmla="*/ 19112333 w 22290864"/>
              <a:gd name="connsiteY4023" fmla="*/ 4004383 h 14570476"/>
              <a:gd name="connsiteX4024" fmla="*/ 19103121 w 22290864"/>
              <a:gd name="connsiteY4024" fmla="*/ 3972642 h 14570476"/>
              <a:gd name="connsiteX4025" fmla="*/ 19106740 w 22290864"/>
              <a:gd name="connsiteY4025" fmla="*/ 3970776 h 14570476"/>
              <a:gd name="connsiteX4026" fmla="*/ 19153279 w 22290864"/>
              <a:gd name="connsiteY4026" fmla="*/ 3941660 h 14570476"/>
              <a:gd name="connsiteX4027" fmla="*/ 19156592 w 22290864"/>
              <a:gd name="connsiteY4027" fmla="*/ 3939074 h 14570476"/>
              <a:gd name="connsiteX4028" fmla="*/ 19157620 w 22290864"/>
              <a:gd name="connsiteY4028" fmla="*/ 3941279 h 14570476"/>
              <a:gd name="connsiteX4029" fmla="*/ 19159492 w 22290864"/>
              <a:gd name="connsiteY4029" fmla="*/ 3956534 h 14570476"/>
              <a:gd name="connsiteX4030" fmla="*/ 19164322 w 22290864"/>
              <a:gd name="connsiteY4030" fmla="*/ 3974185 h 14570476"/>
              <a:gd name="connsiteX4031" fmla="*/ 19174778 w 22290864"/>
              <a:gd name="connsiteY4031" fmla="*/ 3979276 h 14570476"/>
              <a:gd name="connsiteX4032" fmla="*/ 19186117 w 22290864"/>
              <a:gd name="connsiteY4032" fmla="*/ 3977392 h 14570476"/>
              <a:gd name="connsiteX4033" fmla="*/ 19211447 w 22290864"/>
              <a:gd name="connsiteY4033" fmla="*/ 3944421 h 14570476"/>
              <a:gd name="connsiteX4034" fmla="*/ 19207018 w 22290864"/>
              <a:gd name="connsiteY4034" fmla="*/ 3935140 h 14570476"/>
              <a:gd name="connsiteX4035" fmla="*/ 19199286 w 22290864"/>
              <a:gd name="connsiteY4035" fmla="*/ 3930012 h 14570476"/>
              <a:gd name="connsiteX4036" fmla="*/ 19190606 w 22290864"/>
              <a:gd name="connsiteY4036" fmla="*/ 3928909 h 14570476"/>
              <a:gd name="connsiteX4037" fmla="*/ 19180927 w 22290864"/>
              <a:gd name="connsiteY4037" fmla="*/ 3927617 h 14570476"/>
              <a:gd name="connsiteX4038" fmla="*/ 19173266 w 22290864"/>
              <a:gd name="connsiteY4038" fmla="*/ 3924394 h 14570476"/>
              <a:gd name="connsiteX4039" fmla="*/ 19175937 w 22290864"/>
              <a:gd name="connsiteY4039" fmla="*/ 3921110 h 14570476"/>
              <a:gd name="connsiteX4040" fmla="*/ 19211582 w 22290864"/>
              <a:gd name="connsiteY4040" fmla="*/ 3873943 h 14570476"/>
              <a:gd name="connsiteX4041" fmla="*/ 19213143 w 22290864"/>
              <a:gd name="connsiteY4041" fmla="*/ 3871359 h 14570476"/>
              <a:gd name="connsiteX4042" fmla="*/ 19227637 w 22290864"/>
              <a:gd name="connsiteY4042" fmla="*/ 3877064 h 14570476"/>
              <a:gd name="connsiteX4043" fmla="*/ 19276113 w 22290864"/>
              <a:gd name="connsiteY4043" fmla="*/ 3896993 h 14570476"/>
              <a:gd name="connsiteX4044" fmla="*/ 19291999 w 22290864"/>
              <a:gd name="connsiteY4044" fmla="*/ 3909690 h 14570476"/>
              <a:gd name="connsiteX4045" fmla="*/ 19299096 w 22290864"/>
              <a:gd name="connsiteY4045" fmla="*/ 3924825 h 14570476"/>
              <a:gd name="connsiteX4046" fmla="*/ 19315984 w 22290864"/>
              <a:gd name="connsiteY4046" fmla="*/ 3943083 h 14570476"/>
              <a:gd name="connsiteX4047" fmla="*/ 19342754 w 22290864"/>
              <a:gd name="connsiteY4047" fmla="*/ 3933144 h 14570476"/>
              <a:gd name="connsiteX4048" fmla="*/ 19357563 w 22290864"/>
              <a:gd name="connsiteY4048" fmla="*/ 3904887 h 14570476"/>
              <a:gd name="connsiteX4049" fmla="*/ 19358191 w 22290864"/>
              <a:gd name="connsiteY4049" fmla="*/ 3888691 h 14570476"/>
              <a:gd name="connsiteX4050" fmla="*/ 19343474 w 22290864"/>
              <a:gd name="connsiteY4050" fmla="*/ 3871118 h 14570476"/>
              <a:gd name="connsiteX4051" fmla="*/ 19322256 w 22290864"/>
              <a:gd name="connsiteY4051" fmla="*/ 3872969 h 14570476"/>
              <a:gd name="connsiteX4052" fmla="*/ 19304276 w 22290864"/>
              <a:gd name="connsiteY4052" fmla="*/ 3876780 h 14570476"/>
              <a:gd name="connsiteX4053" fmla="*/ 19280700 w 22290864"/>
              <a:gd name="connsiteY4053" fmla="*/ 3869771 h 14570476"/>
              <a:gd name="connsiteX4054" fmla="*/ 19227309 w 22290864"/>
              <a:gd name="connsiteY4054" fmla="*/ 3841473 h 14570476"/>
              <a:gd name="connsiteX4055" fmla="*/ 19229096 w 22290864"/>
              <a:gd name="connsiteY4055" fmla="*/ 3836101 h 14570476"/>
              <a:gd name="connsiteX4056" fmla="*/ 19241943 w 22290864"/>
              <a:gd name="connsiteY4056" fmla="*/ 3779310 h 14570476"/>
              <a:gd name="connsiteX4057" fmla="*/ 19246216 w 22290864"/>
              <a:gd name="connsiteY4057" fmla="*/ 3776054 h 14570476"/>
              <a:gd name="connsiteX4058" fmla="*/ 19256602 w 22290864"/>
              <a:gd name="connsiteY4058" fmla="*/ 3784648 h 14570476"/>
              <a:gd name="connsiteX4059" fmla="*/ 19263284 w 22290864"/>
              <a:gd name="connsiteY4059" fmla="*/ 3790814 h 14570476"/>
              <a:gd name="connsiteX4060" fmla="*/ 19283659 w 22290864"/>
              <a:gd name="connsiteY4060" fmla="*/ 3788631 h 14570476"/>
              <a:gd name="connsiteX4061" fmla="*/ 19289231 w 22290864"/>
              <a:gd name="connsiteY4061" fmla="*/ 3745562 h 14570476"/>
              <a:gd name="connsiteX4062" fmla="*/ 19281348 w 22290864"/>
              <a:gd name="connsiteY4062" fmla="*/ 3736847 h 14570476"/>
              <a:gd name="connsiteX4063" fmla="*/ 19271618 w 22290864"/>
              <a:gd name="connsiteY4063" fmla="*/ 3734994 h 14570476"/>
              <a:gd name="connsiteX4064" fmla="*/ 19256908 w 22290864"/>
              <a:gd name="connsiteY4064" fmla="*/ 3743601 h 14570476"/>
              <a:gd name="connsiteX4065" fmla="*/ 19250699 w 22290864"/>
              <a:gd name="connsiteY4065" fmla="*/ 3748604 h 14570476"/>
              <a:gd name="connsiteX4066" fmla="*/ 19243636 w 22290864"/>
              <a:gd name="connsiteY4066" fmla="*/ 3751708 h 14570476"/>
              <a:gd name="connsiteX4067" fmla="*/ 19242819 w 22290864"/>
              <a:gd name="connsiteY4067" fmla="*/ 3743469 h 14570476"/>
              <a:gd name="connsiteX4068" fmla="*/ 19239092 w 22290864"/>
              <a:gd name="connsiteY4068" fmla="*/ 3711617 h 14570476"/>
              <a:gd name="connsiteX4069" fmla="*/ 19234728 w 22290864"/>
              <a:gd name="connsiteY4069" fmla="*/ 3692605 h 14570476"/>
              <a:gd name="connsiteX4070" fmla="*/ 19234268 w 22290864"/>
              <a:gd name="connsiteY4070" fmla="*/ 3691095 h 14570476"/>
              <a:gd name="connsiteX4071" fmla="*/ 19239620 w 22290864"/>
              <a:gd name="connsiteY4071" fmla="*/ 3688778 h 14570476"/>
              <a:gd name="connsiteX4072" fmla="*/ 19278562 w 22290864"/>
              <a:gd name="connsiteY4072" fmla="*/ 3672142 h 14570476"/>
              <a:gd name="connsiteX4073" fmla="*/ 19306355 w 22290864"/>
              <a:gd name="connsiteY4073" fmla="*/ 3662729 h 14570476"/>
              <a:gd name="connsiteX4074" fmla="*/ 19309908 w 22290864"/>
              <a:gd name="connsiteY4074" fmla="*/ 3662464 h 14570476"/>
              <a:gd name="connsiteX4075" fmla="*/ 19321497 w 22290864"/>
              <a:gd name="connsiteY4075" fmla="*/ 3664469 h 14570476"/>
              <a:gd name="connsiteX4076" fmla="*/ 19330554 w 22290864"/>
              <a:gd name="connsiteY4076" fmla="*/ 3668198 h 14570476"/>
              <a:gd name="connsiteX4077" fmla="*/ 19339319 w 22290864"/>
              <a:gd name="connsiteY4077" fmla="*/ 3671765 h 14570476"/>
              <a:gd name="connsiteX4078" fmla="*/ 19360486 w 22290864"/>
              <a:gd name="connsiteY4078" fmla="*/ 3666630 h 14570476"/>
              <a:gd name="connsiteX4079" fmla="*/ 19368429 w 22290864"/>
              <a:gd name="connsiteY4079" fmla="*/ 3647564 h 14570476"/>
              <a:gd name="connsiteX4080" fmla="*/ 19352558 w 22290864"/>
              <a:gd name="connsiteY4080" fmla="*/ 3605442 h 14570476"/>
              <a:gd name="connsiteX4081" fmla="*/ 19334185 w 22290864"/>
              <a:gd name="connsiteY4081" fmla="*/ 3597042 h 14570476"/>
              <a:gd name="connsiteX4082" fmla="*/ 19318958 w 22290864"/>
              <a:gd name="connsiteY4082" fmla="*/ 3603727 h 14570476"/>
              <a:gd name="connsiteX4083" fmla="*/ 19310897 w 22290864"/>
              <a:gd name="connsiteY4083" fmla="*/ 3616597 h 14570476"/>
              <a:gd name="connsiteX4084" fmla="*/ 19299992 w 22290864"/>
              <a:gd name="connsiteY4084" fmla="*/ 3632447 h 14570476"/>
              <a:gd name="connsiteX4085" fmla="*/ 19269190 w 22290864"/>
              <a:gd name="connsiteY4085" fmla="*/ 3646099 h 14570476"/>
              <a:gd name="connsiteX4086" fmla="*/ 19223505 w 22290864"/>
              <a:gd name="connsiteY4086" fmla="*/ 3659886 h 14570476"/>
              <a:gd name="connsiteX4087" fmla="*/ 19221903 w 22290864"/>
              <a:gd name="connsiteY4087" fmla="*/ 3657135 h 14570476"/>
              <a:gd name="connsiteX4088" fmla="*/ 19193937 w 22290864"/>
              <a:gd name="connsiteY4088" fmla="*/ 3610825 h 14570476"/>
              <a:gd name="connsiteX4089" fmla="*/ 19189265 w 22290864"/>
              <a:gd name="connsiteY4089" fmla="*/ 3604740 h 14570476"/>
              <a:gd name="connsiteX4090" fmla="*/ 19188416 w 22290864"/>
              <a:gd name="connsiteY4090" fmla="*/ 3603624 h 14570476"/>
              <a:gd name="connsiteX4091" fmla="*/ 19190198 w 22290864"/>
              <a:gd name="connsiteY4091" fmla="*/ 3602914 h 14570476"/>
              <a:gd name="connsiteX4092" fmla="*/ 19204092 w 22290864"/>
              <a:gd name="connsiteY4092" fmla="*/ 3601433 h 14570476"/>
              <a:gd name="connsiteX4093" fmla="*/ 19217534 w 22290864"/>
              <a:gd name="connsiteY4093" fmla="*/ 3600084 h 14570476"/>
              <a:gd name="connsiteX4094" fmla="*/ 19226805 w 22290864"/>
              <a:gd name="connsiteY4094" fmla="*/ 3588605 h 14570476"/>
              <a:gd name="connsiteX4095" fmla="*/ 19205020 w 22290864"/>
              <a:gd name="connsiteY4095" fmla="*/ 3552506 h 14570476"/>
              <a:gd name="connsiteX4096" fmla="*/ 19194300 w 22290864"/>
              <a:gd name="connsiteY4096" fmla="*/ 3549306 h 14570476"/>
              <a:gd name="connsiteX4097" fmla="*/ 19180950 w 22290864"/>
              <a:gd name="connsiteY4097" fmla="*/ 3555694 h 14570476"/>
              <a:gd name="connsiteX4098" fmla="*/ 19176819 w 22290864"/>
              <a:gd name="connsiteY4098" fmla="*/ 3570031 h 14570476"/>
              <a:gd name="connsiteX4099" fmla="*/ 19175558 w 22290864"/>
              <a:gd name="connsiteY4099" fmla="*/ 3579862 h 14570476"/>
              <a:gd name="connsiteX4100" fmla="*/ 19172933 w 22290864"/>
              <a:gd name="connsiteY4100" fmla="*/ 3586579 h 14570476"/>
              <a:gd name="connsiteX4101" fmla="*/ 19168943 w 22290864"/>
              <a:gd name="connsiteY4101" fmla="*/ 3582947 h 14570476"/>
              <a:gd name="connsiteX4102" fmla="*/ 19126272 w 22290864"/>
              <a:gd name="connsiteY4102" fmla="*/ 3550577 h 14570476"/>
              <a:gd name="connsiteX4103" fmla="*/ 19121317 w 22290864"/>
              <a:gd name="connsiteY4103" fmla="*/ 3546831 h 14570476"/>
              <a:gd name="connsiteX4104" fmla="*/ 19126097 w 22290864"/>
              <a:gd name="connsiteY4104" fmla="*/ 3534869 h 14570476"/>
              <a:gd name="connsiteX4105" fmla="*/ 19148756 w 22290864"/>
              <a:gd name="connsiteY4105" fmla="*/ 3481613 h 14570476"/>
              <a:gd name="connsiteX4106" fmla="*/ 19162325 w 22290864"/>
              <a:gd name="connsiteY4106" fmla="*/ 3468969 h 14570476"/>
              <a:gd name="connsiteX4107" fmla="*/ 19171623 w 22290864"/>
              <a:gd name="connsiteY4107" fmla="*/ 3465025 h 14570476"/>
              <a:gd name="connsiteX4108" fmla="*/ 19185685 w 22290864"/>
              <a:gd name="connsiteY4108" fmla="*/ 3457659 h 14570476"/>
              <a:gd name="connsiteX4109" fmla="*/ 19192542 w 22290864"/>
              <a:gd name="connsiteY4109" fmla="*/ 3442314 h 14570476"/>
              <a:gd name="connsiteX4110" fmla="*/ 19187789 w 22290864"/>
              <a:gd name="connsiteY4110" fmla="*/ 3427314 h 14570476"/>
              <a:gd name="connsiteX4111" fmla="*/ 19162899 w 22290864"/>
              <a:gd name="connsiteY4111" fmla="*/ 3408690 h 14570476"/>
              <a:gd name="connsiteX4112" fmla="*/ 19146677 w 22290864"/>
              <a:gd name="connsiteY4112" fmla="*/ 3405114 h 14570476"/>
              <a:gd name="connsiteX4113" fmla="*/ 19136974 w 22290864"/>
              <a:gd name="connsiteY4113" fmla="*/ 3405312 h 14570476"/>
              <a:gd name="connsiteX4114" fmla="*/ 19125934 w 22290864"/>
              <a:gd name="connsiteY4114" fmla="*/ 3410826 h 14570476"/>
              <a:gd name="connsiteX4115" fmla="*/ 19121332 w 22290864"/>
              <a:gd name="connsiteY4115" fmla="*/ 3416641 h 14570476"/>
              <a:gd name="connsiteX4116" fmla="*/ 19118638 w 22290864"/>
              <a:gd name="connsiteY4116" fmla="*/ 3427756 h 14570476"/>
              <a:gd name="connsiteX4117" fmla="*/ 19122531 w 22290864"/>
              <a:gd name="connsiteY4117" fmla="*/ 3443728 h 14570476"/>
              <a:gd name="connsiteX4118" fmla="*/ 19123604 w 22290864"/>
              <a:gd name="connsiteY4118" fmla="*/ 3471182 h 14570476"/>
              <a:gd name="connsiteX4119" fmla="*/ 19102981 w 22290864"/>
              <a:gd name="connsiteY4119" fmla="*/ 3512103 h 14570476"/>
              <a:gd name="connsiteX4120" fmla="*/ 19094055 w 22290864"/>
              <a:gd name="connsiteY4120" fmla="*/ 3528780 h 14570476"/>
              <a:gd name="connsiteX4121" fmla="*/ 19091508 w 22290864"/>
              <a:gd name="connsiteY4121" fmla="*/ 3533598 h 14570476"/>
              <a:gd name="connsiteX4122" fmla="*/ 19088278 w 22290864"/>
              <a:gd name="connsiteY4122" fmla="*/ 3532347 h 14570476"/>
              <a:gd name="connsiteX4123" fmla="*/ 19031782 w 22290864"/>
              <a:gd name="connsiteY4123" fmla="*/ 3518839 h 14570476"/>
              <a:gd name="connsiteX4124" fmla="*/ 19025437 w 22290864"/>
              <a:gd name="connsiteY4124" fmla="*/ 3518093 h 14570476"/>
              <a:gd name="connsiteX4125" fmla="*/ 19026416 w 22290864"/>
              <a:gd name="connsiteY4125" fmla="*/ 3516045 h 14570476"/>
              <a:gd name="connsiteX4126" fmla="*/ 19034793 w 22290864"/>
              <a:gd name="connsiteY4126" fmla="*/ 3505462 h 14570476"/>
              <a:gd name="connsiteX4127" fmla="*/ 19044038 w 22290864"/>
              <a:gd name="connsiteY4127" fmla="*/ 3490067 h 14570476"/>
              <a:gd name="connsiteX4128" fmla="*/ 19038900 w 22290864"/>
              <a:gd name="connsiteY4128" fmla="*/ 3477176 h 14570476"/>
              <a:gd name="connsiteX4129" fmla="*/ 19015650 w 22290864"/>
              <a:gd name="connsiteY4129" fmla="*/ 3468576 h 14570476"/>
              <a:gd name="connsiteX4130" fmla="*/ 18992042 w 22290864"/>
              <a:gd name="connsiteY4130" fmla="*/ 3475028 h 14570476"/>
              <a:gd name="connsiteX4131" fmla="*/ 18986046 w 22290864"/>
              <a:gd name="connsiteY4131" fmla="*/ 3488468 h 14570476"/>
              <a:gd name="connsiteX4132" fmla="*/ 18994422 w 22290864"/>
              <a:gd name="connsiteY4132" fmla="*/ 3504252 h 14570476"/>
              <a:gd name="connsiteX4133" fmla="*/ 18999766 w 22290864"/>
              <a:gd name="connsiteY4133" fmla="*/ 3511221 h 14570476"/>
              <a:gd name="connsiteX4134" fmla="*/ 19002248 w 22290864"/>
              <a:gd name="connsiteY4134" fmla="*/ 3517066 h 14570476"/>
              <a:gd name="connsiteX4135" fmla="*/ 18996491 w 22290864"/>
              <a:gd name="connsiteY4135" fmla="*/ 3517427 h 14570476"/>
              <a:gd name="connsiteX4136" fmla="*/ 18942537 w 22290864"/>
              <a:gd name="connsiteY4136" fmla="*/ 3525541 h 14570476"/>
              <a:gd name="connsiteX4137" fmla="*/ 18938357 w 22290864"/>
              <a:gd name="connsiteY4137" fmla="*/ 3526525 h 14570476"/>
              <a:gd name="connsiteX4138" fmla="*/ 18922431 w 22290864"/>
              <a:gd name="connsiteY4138" fmla="*/ 3489399 h 14570476"/>
              <a:gd name="connsiteX4139" fmla="*/ 18910985 w 22290864"/>
              <a:gd name="connsiteY4139" fmla="*/ 3452158 h 14570476"/>
              <a:gd name="connsiteX4140" fmla="*/ 18916946 w 22290864"/>
              <a:gd name="connsiteY4140" fmla="*/ 3432302 h 14570476"/>
              <a:gd name="connsiteX4141" fmla="*/ 18921055 w 22290864"/>
              <a:gd name="connsiteY4141" fmla="*/ 3418485 h 14570476"/>
              <a:gd name="connsiteX4142" fmla="*/ 18920273 w 22290864"/>
              <a:gd name="connsiteY4142" fmla="*/ 3412113 h 14570476"/>
              <a:gd name="connsiteX4143" fmla="*/ 18888522 w 22290864"/>
              <a:gd name="connsiteY4143" fmla="*/ 3395333 h 14570476"/>
              <a:gd name="connsiteX4144" fmla="*/ 18854103 w 22290864"/>
              <a:gd name="connsiteY4144" fmla="*/ 3410813 h 14570476"/>
              <a:gd name="connsiteX4145" fmla="*/ 18847191 w 22290864"/>
              <a:gd name="connsiteY4145" fmla="*/ 3420226 h 14570476"/>
              <a:gd name="connsiteX4146" fmla="*/ 18857615 w 22290864"/>
              <a:gd name="connsiteY4146" fmla="*/ 3448773 h 14570476"/>
              <a:gd name="connsiteX4147" fmla="*/ 18866012 w 22290864"/>
              <a:gd name="connsiteY4147" fmla="*/ 3453145 h 14570476"/>
              <a:gd name="connsiteX4148" fmla="*/ 18879518 w 22290864"/>
              <a:gd name="connsiteY4148" fmla="*/ 3462053 h 14570476"/>
              <a:gd name="connsiteX4149" fmla="*/ 18896895 w 22290864"/>
              <a:gd name="connsiteY4149" fmla="*/ 3501962 h 14570476"/>
              <a:gd name="connsiteX4150" fmla="*/ 18900182 w 22290864"/>
              <a:gd name="connsiteY4150" fmla="*/ 3512725 h 14570476"/>
              <a:gd name="connsiteX4151" fmla="*/ 18905041 w 22290864"/>
              <a:gd name="connsiteY4151" fmla="*/ 3528774 h 14570476"/>
              <a:gd name="connsiteX4152" fmla="*/ 18907763 w 22290864"/>
              <a:gd name="connsiteY4152" fmla="*/ 3537874 h 14570476"/>
              <a:gd name="connsiteX4153" fmla="*/ 18904609 w 22290864"/>
              <a:gd name="connsiteY4153" fmla="*/ 3539311 h 14570476"/>
              <a:gd name="connsiteX4154" fmla="*/ 18857975 w 22290864"/>
              <a:gd name="connsiteY4154" fmla="*/ 3568013 h 14570476"/>
              <a:gd name="connsiteX4155" fmla="*/ 18853318 w 22290864"/>
              <a:gd name="connsiteY4155" fmla="*/ 3570656 h 14570476"/>
              <a:gd name="connsiteX4156" fmla="*/ 18851852 w 22290864"/>
              <a:gd name="connsiteY4156" fmla="*/ 3556424 h 14570476"/>
              <a:gd name="connsiteX4157" fmla="*/ 18851542 w 22290864"/>
              <a:gd name="connsiteY4157" fmla="*/ 3546716 h 14570476"/>
              <a:gd name="connsiteX4158" fmla="*/ 18847266 w 22290864"/>
              <a:gd name="connsiteY4158" fmla="*/ 3539156 h 14570476"/>
              <a:gd name="connsiteX4159" fmla="*/ 18824187 w 22290864"/>
              <a:gd name="connsiteY4159" fmla="*/ 3536381 h 14570476"/>
              <a:gd name="connsiteX4160" fmla="*/ 18799926 w 22290864"/>
              <a:gd name="connsiteY4160" fmla="*/ 3568725 h 14570476"/>
              <a:gd name="connsiteX4161" fmla="*/ 18811826 w 22290864"/>
              <a:gd name="connsiteY4161" fmla="*/ 3583124 h 14570476"/>
              <a:gd name="connsiteX4162" fmla="*/ 18821280 w 22290864"/>
              <a:gd name="connsiteY4162" fmla="*/ 3584444 h 14570476"/>
              <a:gd name="connsiteX4163" fmla="*/ 18834416 w 22290864"/>
              <a:gd name="connsiteY4163" fmla="*/ 3586923 h 14570476"/>
              <a:gd name="connsiteX4164" fmla="*/ 18835623 w 22290864"/>
              <a:gd name="connsiteY4164" fmla="*/ 3587494 h 14570476"/>
              <a:gd name="connsiteX4165" fmla="*/ 18830660 w 22290864"/>
              <a:gd name="connsiteY4165" fmla="*/ 3593034 h 14570476"/>
              <a:gd name="connsiteX4166" fmla="*/ 18798094 w 22290864"/>
              <a:gd name="connsiteY4166" fmla="*/ 3636933 h 14570476"/>
              <a:gd name="connsiteX4167" fmla="*/ 18795257 w 22290864"/>
              <a:gd name="connsiteY4167" fmla="*/ 3641552 h 14570476"/>
              <a:gd name="connsiteX4168" fmla="*/ 18746029 w 22290864"/>
              <a:gd name="connsiteY4168" fmla="*/ 3621779 h 14570476"/>
              <a:gd name="connsiteX4169" fmla="*/ 18720844 w 22290864"/>
              <a:gd name="connsiteY4169" fmla="*/ 3605790 h 14570476"/>
              <a:gd name="connsiteX4170" fmla="*/ 18713545 w 22290864"/>
              <a:gd name="connsiteY4170" fmla="*/ 3591058 h 14570476"/>
              <a:gd name="connsiteX4171" fmla="*/ 18709809 w 22290864"/>
              <a:gd name="connsiteY4171" fmla="*/ 3582141 h 14570476"/>
              <a:gd name="connsiteX4172" fmla="*/ 18701768 w 22290864"/>
              <a:gd name="connsiteY4172" fmla="*/ 3573643 h 14570476"/>
              <a:gd name="connsiteX4173" fmla="*/ 18685922 w 22290864"/>
              <a:gd name="connsiteY4173" fmla="*/ 3570867 h 14570476"/>
              <a:gd name="connsiteX4174" fmla="*/ 18655524 w 22290864"/>
              <a:gd name="connsiteY4174" fmla="*/ 3605570 h 14570476"/>
              <a:gd name="connsiteX4175" fmla="*/ 18653783 w 22290864"/>
              <a:gd name="connsiteY4175" fmla="*/ 3616201 h 14570476"/>
              <a:gd name="connsiteX4176" fmla="*/ 18655548 w 22290864"/>
              <a:gd name="connsiteY4176" fmla="*/ 3631340 h 14570476"/>
              <a:gd name="connsiteX4177" fmla="*/ 18669696 w 22290864"/>
              <a:gd name="connsiteY4177" fmla="*/ 3643668 h 14570476"/>
              <a:gd name="connsiteX4178" fmla="*/ 18681315 w 22290864"/>
              <a:gd name="connsiteY4178" fmla="*/ 3643996 h 14570476"/>
              <a:gd name="connsiteX4179" fmla="*/ 18690037 w 22290864"/>
              <a:gd name="connsiteY4179" fmla="*/ 3641371 h 14570476"/>
              <a:gd name="connsiteX4180" fmla="*/ 18716627 w 22290864"/>
              <a:gd name="connsiteY4180" fmla="*/ 3638547 h 14570476"/>
              <a:gd name="connsiteX4181" fmla="*/ 18760021 w 22290864"/>
              <a:gd name="connsiteY4181" fmla="*/ 3659685 h 14570476"/>
              <a:gd name="connsiteX4182" fmla="*/ 18776879 w 22290864"/>
              <a:gd name="connsiteY4182" fmla="*/ 3668656 h 14570476"/>
              <a:gd name="connsiteX4183" fmla="*/ 18781843 w 22290864"/>
              <a:gd name="connsiteY4183" fmla="*/ 3671284 h 14570476"/>
              <a:gd name="connsiteX4184" fmla="*/ 18781050 w 22290864"/>
              <a:gd name="connsiteY4184" fmla="*/ 3673340 h 14570476"/>
              <a:gd name="connsiteX4185" fmla="*/ 18767953 w 22290864"/>
              <a:gd name="connsiteY4185" fmla="*/ 3728927 h 14570476"/>
              <a:gd name="connsiteX4186" fmla="*/ 18766857 w 22290864"/>
              <a:gd name="connsiteY4186" fmla="*/ 3734738 h 14570476"/>
              <a:gd name="connsiteX4187" fmla="*/ 18756093 w 22290864"/>
              <a:gd name="connsiteY4187" fmla="*/ 3726278 h 14570476"/>
              <a:gd name="connsiteX4188" fmla="*/ 18740855 w 22290864"/>
              <a:gd name="connsiteY4188" fmla="*/ 3716888 h 14570476"/>
              <a:gd name="connsiteX4189" fmla="*/ 18727934 w 22290864"/>
              <a:gd name="connsiteY4189" fmla="*/ 3721877 h 14570476"/>
              <a:gd name="connsiteX4190" fmla="*/ 18722070 w 22290864"/>
              <a:gd name="connsiteY4190" fmla="*/ 3731220 h 14570476"/>
              <a:gd name="connsiteX4191" fmla="*/ 18728597 w 22290864"/>
              <a:gd name="connsiteY4191" fmla="*/ 3772026 h 14570476"/>
              <a:gd name="connsiteX4192" fmla="*/ 18737756 w 22290864"/>
              <a:gd name="connsiteY4192" fmla="*/ 3775087 h 14570476"/>
              <a:gd name="connsiteX4193" fmla="*/ 18753493 w 22290864"/>
              <a:gd name="connsiteY4193" fmla="*/ 3767790 h 14570476"/>
              <a:gd name="connsiteX4194" fmla="*/ 18764144 w 22290864"/>
              <a:gd name="connsiteY4194" fmla="*/ 3759948 h 14570476"/>
              <a:gd name="connsiteX4195" fmla="*/ 18766347 w 22290864"/>
              <a:gd name="connsiteY4195" fmla="*/ 3758957 h 14570476"/>
              <a:gd name="connsiteX4196" fmla="*/ 18766452 w 22290864"/>
              <a:gd name="connsiteY4196" fmla="*/ 3760938 h 14570476"/>
              <a:gd name="connsiteX4197" fmla="*/ 18766895 w 22290864"/>
              <a:gd name="connsiteY4197" fmla="*/ 3769235 h 14570476"/>
              <a:gd name="connsiteX4198" fmla="*/ 18774904 w 22290864"/>
              <a:gd name="connsiteY4198" fmla="*/ 3818455 h 14570476"/>
              <a:gd name="connsiteX4199" fmla="*/ 18776385 w 22290864"/>
              <a:gd name="connsiteY4199" fmla="*/ 3824147 h 14570476"/>
              <a:gd name="connsiteX4200" fmla="*/ 18770600 w 22290864"/>
              <a:gd name="connsiteY4200" fmla="*/ 3827005 h 14570476"/>
              <a:gd name="connsiteX4201" fmla="*/ 18703122 w 22290864"/>
              <a:gd name="connsiteY4201" fmla="*/ 3851197 h 14570476"/>
              <a:gd name="connsiteX4202" fmla="*/ 18684361 w 22290864"/>
              <a:gd name="connsiteY4202" fmla="*/ 3845877 h 14570476"/>
              <a:gd name="connsiteX4203" fmla="*/ 18660577 w 22290864"/>
              <a:gd name="connsiteY4203" fmla="*/ 3842998 h 14570476"/>
              <a:gd name="connsiteX4204" fmla="*/ 18647413 w 22290864"/>
              <a:gd name="connsiteY4204" fmla="*/ 3857561 h 14570476"/>
              <a:gd name="connsiteX4205" fmla="*/ 18646615 w 22290864"/>
              <a:gd name="connsiteY4205" fmla="*/ 3876995 h 14570476"/>
              <a:gd name="connsiteX4206" fmla="*/ 18669583 w 22290864"/>
              <a:gd name="connsiteY4206" fmla="*/ 3914262 h 14570476"/>
              <a:gd name="connsiteX4207" fmla="*/ 18678911 w 22290864"/>
              <a:gd name="connsiteY4207" fmla="*/ 3916845 h 14570476"/>
              <a:gd name="connsiteX4208" fmla="*/ 18697113 w 22290864"/>
              <a:gd name="connsiteY4208" fmla="*/ 3908531 h 14570476"/>
              <a:gd name="connsiteX4209" fmla="*/ 18703903 w 22290864"/>
              <a:gd name="connsiteY4209" fmla="*/ 3896652 h 14570476"/>
              <a:gd name="connsiteX4210" fmla="*/ 18711689 w 22290864"/>
              <a:gd name="connsiteY4210" fmla="*/ 3884106 h 14570476"/>
              <a:gd name="connsiteX4211" fmla="*/ 18730432 w 22290864"/>
              <a:gd name="connsiteY4211" fmla="*/ 3872606 h 14570476"/>
              <a:gd name="connsiteX4212" fmla="*/ 18754009 w 22290864"/>
              <a:gd name="connsiteY4212" fmla="*/ 3865109 h 14570476"/>
              <a:gd name="connsiteX4213" fmla="*/ 18781005 w 22290864"/>
              <a:gd name="connsiteY4213" fmla="*/ 3856931 h 14570476"/>
              <a:gd name="connsiteX4214" fmla="*/ 18788016 w 22290864"/>
              <a:gd name="connsiteY4214" fmla="*/ 3855094 h 14570476"/>
              <a:gd name="connsiteX4215" fmla="*/ 18790514 w 22290864"/>
              <a:gd name="connsiteY4215" fmla="*/ 3859634 h 14570476"/>
              <a:gd name="connsiteX4216" fmla="*/ 18818704 w 22290864"/>
              <a:gd name="connsiteY4216" fmla="*/ 3904126 h 14570476"/>
              <a:gd name="connsiteX4217" fmla="*/ 18821790 w 22290864"/>
              <a:gd name="connsiteY4217" fmla="*/ 3907982 h 14570476"/>
              <a:gd name="connsiteX4218" fmla="*/ 18820199 w 22290864"/>
              <a:gd name="connsiteY4218" fmla="*/ 3908588 h 14570476"/>
              <a:gd name="connsiteX4219" fmla="*/ 18805855 w 22290864"/>
              <a:gd name="connsiteY4219" fmla="*/ 3910125 h 14570476"/>
              <a:gd name="connsiteX4220" fmla="*/ 18788066 w 22290864"/>
              <a:gd name="connsiteY4220" fmla="*/ 3914727 h 14570476"/>
              <a:gd name="connsiteX4221" fmla="*/ 18784983 w 22290864"/>
              <a:gd name="connsiteY4221" fmla="*/ 3937126 h 14570476"/>
              <a:gd name="connsiteX4222" fmla="*/ 18793577 w 22290864"/>
              <a:gd name="connsiteY4222" fmla="*/ 3950307 h 14570476"/>
              <a:gd name="connsiteX4223" fmla="*/ 18815343 w 22290864"/>
              <a:gd name="connsiteY4223" fmla="*/ 3962352 h 14570476"/>
              <a:gd name="connsiteX4224" fmla="*/ 18827435 w 22290864"/>
              <a:gd name="connsiteY4224" fmla="*/ 3957553 h 14570476"/>
              <a:gd name="connsiteX4225" fmla="*/ 18833017 w 22290864"/>
              <a:gd name="connsiteY4225" fmla="*/ 3943312 h 14570476"/>
              <a:gd name="connsiteX4226" fmla="*/ 18835285 w 22290864"/>
              <a:gd name="connsiteY4226" fmla="*/ 3928936 h 14570476"/>
              <a:gd name="connsiteX4227" fmla="*/ 18840009 w 22290864"/>
              <a:gd name="connsiteY4227" fmla="*/ 3927414 h 14570476"/>
              <a:gd name="connsiteX4228" fmla="*/ 18886569 w 22290864"/>
              <a:gd name="connsiteY4228" fmla="*/ 3962219 h 14570476"/>
              <a:gd name="connsiteX4229" fmla="*/ 18891401 w 22290864"/>
              <a:gd name="connsiteY4229" fmla="*/ 3965327 h 14570476"/>
              <a:gd name="connsiteX4230" fmla="*/ 18878285 w 22290864"/>
              <a:gd name="connsiteY4230" fmla="*/ 3998687 h 14570476"/>
              <a:gd name="connsiteX4231" fmla="*/ 18857114 w 22290864"/>
              <a:gd name="connsiteY4231" fmla="*/ 4040257 h 14570476"/>
              <a:gd name="connsiteX4232" fmla="*/ 18840215 w 22290864"/>
              <a:gd name="connsiteY4232" fmla="*/ 4049520 h 14570476"/>
              <a:gd name="connsiteX4233" fmla="*/ 18826492 w 22290864"/>
              <a:gd name="connsiteY4233" fmla="*/ 4056788 h 14570476"/>
              <a:gd name="connsiteX4234" fmla="*/ 18819485 w 22290864"/>
              <a:gd name="connsiteY4234" fmla="*/ 4072164 h 14570476"/>
              <a:gd name="connsiteX4235" fmla="*/ 18826934 w 22290864"/>
              <a:gd name="connsiteY4235" fmla="*/ 4090519 h 14570476"/>
              <a:gd name="connsiteX4236" fmla="*/ 18860145 w 22290864"/>
              <a:gd name="connsiteY4236" fmla="*/ 4109001 h 14570476"/>
              <a:gd name="connsiteX4237" fmla="*/ 18866687 w 22290864"/>
              <a:gd name="connsiteY4237" fmla="*/ 4109493 h 14570476"/>
              <a:gd name="connsiteX4238" fmla="*/ 18886132 w 22290864"/>
              <a:gd name="connsiteY4238" fmla="*/ 4103616 h 14570476"/>
              <a:gd name="connsiteX4239" fmla="*/ 18893447 w 22290864"/>
              <a:gd name="connsiteY4239" fmla="*/ 4088030 h 14570476"/>
              <a:gd name="connsiteX4240" fmla="*/ 18890191 w 22290864"/>
              <a:gd name="connsiteY4240" fmla="*/ 4072867 h 14570476"/>
              <a:gd name="connsiteX4241" fmla="*/ 18886463 w 22290864"/>
              <a:gd name="connsiteY4241" fmla="*/ 4057424 h 14570476"/>
              <a:gd name="connsiteX4242" fmla="*/ 18890625 w 22290864"/>
              <a:gd name="connsiteY4242" fmla="*/ 4037792 h 14570476"/>
              <a:gd name="connsiteX4243" fmla="*/ 18908479 w 22290864"/>
              <a:gd name="connsiteY4243" fmla="*/ 4003470 h 14570476"/>
              <a:gd name="connsiteX4244" fmla="*/ 18918255 w 22290864"/>
              <a:gd name="connsiteY4244" fmla="*/ 3985150 h 14570476"/>
              <a:gd name="connsiteX4245" fmla="*/ 18921974 w 22290864"/>
              <a:gd name="connsiteY4245" fmla="*/ 3979038 h 14570476"/>
              <a:gd name="connsiteX4246" fmla="*/ 18926060 w 22290864"/>
              <a:gd name="connsiteY4246" fmla="*/ 3980325 h 14570476"/>
              <a:gd name="connsiteX4247" fmla="*/ 18981528 w 22290864"/>
              <a:gd name="connsiteY4247" fmla="*/ 3992522 h 14570476"/>
              <a:gd name="connsiteX4248" fmla="*/ 18986804 w 22290864"/>
              <a:gd name="connsiteY4248" fmla="*/ 3993000 h 14570476"/>
              <a:gd name="connsiteX4249" fmla="*/ 18985773 w 22290864"/>
              <a:gd name="connsiteY4249" fmla="*/ 3995419 h 14570476"/>
              <a:gd name="connsiteX4250" fmla="*/ 18977182 w 22290864"/>
              <a:gd name="connsiteY4250" fmla="*/ 4006664 h 14570476"/>
              <a:gd name="connsiteX4251" fmla="*/ 18971259 w 22290864"/>
              <a:gd name="connsiteY4251" fmla="*/ 4012873 h 14570476"/>
              <a:gd name="connsiteX4252" fmla="*/ 18969521 w 22290864"/>
              <a:gd name="connsiteY4252" fmla="*/ 4030665 h 14570476"/>
              <a:gd name="connsiteX4253" fmla="*/ 18984947 w 22290864"/>
              <a:gd name="connsiteY4253" fmla="*/ 4041852 h 14570476"/>
              <a:gd name="connsiteX4254" fmla="*/ 19023939 w 22290864"/>
              <a:gd name="connsiteY4254" fmla="*/ 4032154 h 14570476"/>
              <a:gd name="connsiteX4255" fmla="*/ 19025600 w 22290864"/>
              <a:gd name="connsiteY4255" fmla="*/ 4025286 h 14570476"/>
              <a:gd name="connsiteX4256" fmla="*/ 19017933 w 22290864"/>
              <a:gd name="connsiteY4256" fmla="*/ 4008599 h 14570476"/>
              <a:gd name="connsiteX4257" fmla="*/ 19012611 w 22290864"/>
              <a:gd name="connsiteY4257" fmla="*/ 4002003 h 14570476"/>
              <a:gd name="connsiteX4258" fmla="*/ 19009162 w 22290864"/>
              <a:gd name="connsiteY4258" fmla="*/ 3994291 h 14570476"/>
              <a:gd name="connsiteX4259" fmla="*/ 19016285 w 22290864"/>
              <a:gd name="connsiteY4259" fmla="*/ 3993353 h 14570476"/>
              <a:gd name="connsiteX4260" fmla="*/ 19066004 w 22290864"/>
              <a:gd name="connsiteY4260" fmla="*/ 3985736 h 14570476"/>
              <a:gd name="connsiteX4261" fmla="*/ 19071811 w 22290864"/>
              <a:gd name="connsiteY4261" fmla="*/ 3984184 h 14570476"/>
              <a:gd name="connsiteX4262" fmla="*/ 19072826 w 22290864"/>
              <a:gd name="connsiteY4262" fmla="*/ 3986687 h 14570476"/>
              <a:gd name="connsiteX4263" fmla="*/ 19079494 w 22290864"/>
              <a:gd name="connsiteY4263" fmla="*/ 4002289 h 14570476"/>
              <a:gd name="connsiteX4264" fmla="*/ 19100507 w 22290864"/>
              <a:gd name="connsiteY4264" fmla="*/ 4056294 h 14570476"/>
              <a:gd name="connsiteX4265" fmla="*/ 19095575 w 22290864"/>
              <a:gd name="connsiteY4265" fmla="*/ 4081041 h 14570476"/>
              <a:gd name="connsiteX4266" fmla="*/ 19091627 w 22290864"/>
              <a:gd name="connsiteY4266" fmla="*/ 4090911 h 14570476"/>
              <a:gd name="connsiteX4267" fmla="*/ 19104596 w 22290864"/>
              <a:gd name="connsiteY4267" fmla="*/ 4117436 h 14570476"/>
              <a:gd name="connsiteX4268" fmla="*/ 19125654 w 22290864"/>
              <a:gd name="connsiteY4268" fmla="*/ 4119243 h 14570476"/>
              <a:gd name="connsiteX4269" fmla="*/ 15255755 w 22290864"/>
              <a:gd name="connsiteY4269" fmla="*/ 4935671 h 14570476"/>
              <a:gd name="connsiteX4270" fmla="*/ 15279986 w 22290864"/>
              <a:gd name="connsiteY4270" fmla="*/ 4931211 h 14570476"/>
              <a:gd name="connsiteX4271" fmla="*/ 15289052 w 22290864"/>
              <a:gd name="connsiteY4271" fmla="*/ 4914425 h 14570476"/>
              <a:gd name="connsiteX4272" fmla="*/ 15285961 w 22290864"/>
              <a:gd name="connsiteY4272" fmla="*/ 4908864 h 14570476"/>
              <a:gd name="connsiteX4273" fmla="*/ 15279052 w 22290864"/>
              <a:gd name="connsiteY4273" fmla="*/ 4904465 h 14570476"/>
              <a:gd name="connsiteX4274" fmla="*/ 15266916 w 22290864"/>
              <a:gd name="connsiteY4274" fmla="*/ 4896000 h 14570476"/>
              <a:gd name="connsiteX4275" fmla="*/ 15257477 w 22290864"/>
              <a:gd name="connsiteY4275" fmla="*/ 4872596 h 14570476"/>
              <a:gd name="connsiteX4276" fmla="*/ 15251627 w 22290864"/>
              <a:gd name="connsiteY4276" fmla="*/ 4855146 h 14570476"/>
              <a:gd name="connsiteX4277" fmla="*/ 15253598 w 22290864"/>
              <a:gd name="connsiteY4277" fmla="*/ 4854026 h 14570476"/>
              <a:gd name="connsiteX4278" fmla="*/ 15278824 w 22290864"/>
              <a:gd name="connsiteY4278" fmla="*/ 4836763 h 14570476"/>
              <a:gd name="connsiteX4279" fmla="*/ 15280608 w 22290864"/>
              <a:gd name="connsiteY4279" fmla="*/ 4835248 h 14570476"/>
              <a:gd name="connsiteX4280" fmla="*/ 15281231 w 22290864"/>
              <a:gd name="connsiteY4280" fmla="*/ 4836452 h 14570476"/>
              <a:gd name="connsiteX4281" fmla="*/ 15282621 w 22290864"/>
              <a:gd name="connsiteY4281" fmla="*/ 4844896 h 14570476"/>
              <a:gd name="connsiteX4282" fmla="*/ 15285712 w 22290864"/>
              <a:gd name="connsiteY4282" fmla="*/ 4854606 h 14570476"/>
              <a:gd name="connsiteX4283" fmla="*/ 15291645 w 22290864"/>
              <a:gd name="connsiteY4283" fmla="*/ 4857200 h 14570476"/>
              <a:gd name="connsiteX4284" fmla="*/ 15297911 w 22290864"/>
              <a:gd name="connsiteY4284" fmla="*/ 4855893 h 14570476"/>
              <a:gd name="connsiteX4285" fmla="*/ 15311250 w 22290864"/>
              <a:gd name="connsiteY4285" fmla="*/ 4836970 h 14570476"/>
              <a:gd name="connsiteX4286" fmla="*/ 15308574 w 22290864"/>
              <a:gd name="connsiteY4286" fmla="*/ 4831907 h 14570476"/>
              <a:gd name="connsiteX4287" fmla="*/ 15304155 w 22290864"/>
              <a:gd name="connsiteY4287" fmla="*/ 4829231 h 14570476"/>
              <a:gd name="connsiteX4288" fmla="*/ 15299301 w 22290864"/>
              <a:gd name="connsiteY4288" fmla="*/ 4828816 h 14570476"/>
              <a:gd name="connsiteX4289" fmla="*/ 15293886 w 22290864"/>
              <a:gd name="connsiteY4289" fmla="*/ 4828318 h 14570476"/>
              <a:gd name="connsiteX4290" fmla="*/ 15289550 w 22290864"/>
              <a:gd name="connsiteY4290" fmla="*/ 4826699 h 14570476"/>
              <a:gd name="connsiteX4291" fmla="*/ 15290961 w 22290864"/>
              <a:gd name="connsiteY4291" fmla="*/ 4824811 h 14570476"/>
              <a:gd name="connsiteX4292" fmla="*/ 15309715 w 22290864"/>
              <a:gd name="connsiteY4292" fmla="*/ 4797755 h 14570476"/>
              <a:gd name="connsiteX4293" fmla="*/ 15310524 w 22290864"/>
              <a:gd name="connsiteY4293" fmla="*/ 4796282 h 14570476"/>
              <a:gd name="connsiteX4294" fmla="*/ 15318719 w 22290864"/>
              <a:gd name="connsiteY4294" fmla="*/ 4799124 h 14570476"/>
              <a:gd name="connsiteX4295" fmla="*/ 15346145 w 22290864"/>
              <a:gd name="connsiteY4295" fmla="*/ 4809105 h 14570476"/>
              <a:gd name="connsiteX4296" fmla="*/ 15355273 w 22290864"/>
              <a:gd name="connsiteY4296" fmla="*/ 4815806 h 14570476"/>
              <a:gd name="connsiteX4297" fmla="*/ 15359568 w 22290864"/>
              <a:gd name="connsiteY4297" fmla="*/ 4824064 h 14570476"/>
              <a:gd name="connsiteX4298" fmla="*/ 15369380 w 22290864"/>
              <a:gd name="connsiteY4298" fmla="*/ 4833837 h 14570476"/>
              <a:gd name="connsiteX4299" fmla="*/ 15384048 w 22290864"/>
              <a:gd name="connsiteY4299" fmla="*/ 4827696 h 14570476"/>
              <a:gd name="connsiteX4300" fmla="*/ 15391641 w 22290864"/>
              <a:gd name="connsiteY4300" fmla="*/ 4811636 h 14570476"/>
              <a:gd name="connsiteX4301" fmla="*/ 15391620 w 22290864"/>
              <a:gd name="connsiteY4301" fmla="*/ 4802610 h 14570476"/>
              <a:gd name="connsiteX4302" fmla="*/ 15383032 w 22290864"/>
              <a:gd name="connsiteY4302" fmla="*/ 4793170 h 14570476"/>
              <a:gd name="connsiteX4303" fmla="*/ 15371268 w 22290864"/>
              <a:gd name="connsiteY4303" fmla="*/ 4794685 h 14570476"/>
              <a:gd name="connsiteX4304" fmla="*/ 15361352 w 22290864"/>
              <a:gd name="connsiteY4304" fmla="*/ 4797216 h 14570476"/>
              <a:gd name="connsiteX4305" fmla="*/ 15348075 w 22290864"/>
              <a:gd name="connsiteY4305" fmla="*/ 4793855 h 14570476"/>
              <a:gd name="connsiteX4306" fmla="*/ 15317723 w 22290864"/>
              <a:gd name="connsiteY4306" fmla="*/ 4779331 h 14570476"/>
              <a:gd name="connsiteX4307" fmla="*/ 15318595 w 22290864"/>
              <a:gd name="connsiteY4307" fmla="*/ 4776301 h 14570476"/>
              <a:gd name="connsiteX4308" fmla="*/ 15324445 w 22290864"/>
              <a:gd name="connsiteY4308" fmla="*/ 4744410 h 14570476"/>
              <a:gd name="connsiteX4309" fmla="*/ 15326747 w 22290864"/>
              <a:gd name="connsiteY4309" fmla="*/ 4742502 h 14570476"/>
              <a:gd name="connsiteX4310" fmla="*/ 15332722 w 22290864"/>
              <a:gd name="connsiteY4310" fmla="*/ 4747045 h 14570476"/>
              <a:gd name="connsiteX4311" fmla="*/ 15336581 w 22290864"/>
              <a:gd name="connsiteY4311" fmla="*/ 4750324 h 14570476"/>
              <a:gd name="connsiteX4312" fmla="*/ 15347867 w 22290864"/>
              <a:gd name="connsiteY4312" fmla="*/ 4748643 h 14570476"/>
              <a:gd name="connsiteX4313" fmla="*/ 15349983 w 22290864"/>
              <a:gd name="connsiteY4313" fmla="*/ 4724554 h 14570476"/>
              <a:gd name="connsiteX4314" fmla="*/ 15345398 w 22290864"/>
              <a:gd name="connsiteY4314" fmla="*/ 4719886 h 14570476"/>
              <a:gd name="connsiteX4315" fmla="*/ 15339942 w 22290864"/>
              <a:gd name="connsiteY4315" fmla="*/ 4719077 h 14570476"/>
              <a:gd name="connsiteX4316" fmla="*/ 15331955 w 22290864"/>
              <a:gd name="connsiteY4316" fmla="*/ 4724201 h 14570476"/>
              <a:gd name="connsiteX4317" fmla="*/ 15328614 w 22290864"/>
              <a:gd name="connsiteY4317" fmla="*/ 4727127 h 14570476"/>
              <a:gd name="connsiteX4318" fmla="*/ 15324756 w 22290864"/>
              <a:gd name="connsiteY4318" fmla="*/ 4729015 h 14570476"/>
              <a:gd name="connsiteX4319" fmla="*/ 15324113 w 22290864"/>
              <a:gd name="connsiteY4319" fmla="*/ 4724450 h 14570476"/>
              <a:gd name="connsiteX4320" fmla="*/ 15321312 w 22290864"/>
              <a:gd name="connsiteY4320" fmla="*/ 4706814 h 14570476"/>
              <a:gd name="connsiteX4321" fmla="*/ 15318449 w 22290864"/>
              <a:gd name="connsiteY4321" fmla="*/ 4696336 h 14570476"/>
              <a:gd name="connsiteX4322" fmla="*/ 15318159 w 22290864"/>
              <a:gd name="connsiteY4322" fmla="*/ 4695506 h 14570476"/>
              <a:gd name="connsiteX4323" fmla="*/ 15321084 w 22290864"/>
              <a:gd name="connsiteY4323" fmla="*/ 4694095 h 14570476"/>
              <a:gd name="connsiteX4324" fmla="*/ 15342369 w 22290864"/>
              <a:gd name="connsiteY4324" fmla="*/ 4683949 h 14570476"/>
              <a:gd name="connsiteX4325" fmla="*/ 15357617 w 22290864"/>
              <a:gd name="connsiteY4325" fmla="*/ 4678077 h 14570476"/>
              <a:gd name="connsiteX4326" fmla="*/ 15359588 w 22290864"/>
              <a:gd name="connsiteY4326" fmla="*/ 4677849 h 14570476"/>
              <a:gd name="connsiteX4327" fmla="*/ 15366082 w 22290864"/>
              <a:gd name="connsiteY4327" fmla="*/ 4678699 h 14570476"/>
              <a:gd name="connsiteX4328" fmla="*/ 15371206 w 22290864"/>
              <a:gd name="connsiteY4328" fmla="*/ 4680567 h 14570476"/>
              <a:gd name="connsiteX4329" fmla="*/ 15376165 w 22290864"/>
              <a:gd name="connsiteY4329" fmla="*/ 4682351 h 14570476"/>
              <a:gd name="connsiteX4330" fmla="*/ 15387824 w 22290864"/>
              <a:gd name="connsiteY4330" fmla="*/ 4679011 h 14570476"/>
              <a:gd name="connsiteX4331" fmla="*/ 15391807 w 22290864"/>
              <a:gd name="connsiteY4331" fmla="*/ 4668221 h 14570476"/>
              <a:gd name="connsiteX4332" fmla="*/ 15382015 w 22290864"/>
              <a:gd name="connsiteY4332" fmla="*/ 4645149 h 14570476"/>
              <a:gd name="connsiteX4333" fmla="*/ 15371600 w 22290864"/>
              <a:gd name="connsiteY4333" fmla="*/ 4640896 h 14570476"/>
              <a:gd name="connsiteX4334" fmla="*/ 15363281 w 22290864"/>
              <a:gd name="connsiteY4334" fmla="*/ 4644962 h 14570476"/>
              <a:gd name="connsiteX4335" fmla="*/ 15359091 w 22290864"/>
              <a:gd name="connsiteY4335" fmla="*/ 4652307 h 14570476"/>
              <a:gd name="connsiteX4336" fmla="*/ 15353385 w 22290864"/>
              <a:gd name="connsiteY4336" fmla="*/ 4661374 h 14570476"/>
              <a:gd name="connsiteX4337" fmla="*/ 15336561 w 22290864"/>
              <a:gd name="connsiteY4337" fmla="*/ 4669674 h 14570476"/>
              <a:gd name="connsiteX4338" fmla="*/ 15311458 w 22290864"/>
              <a:gd name="connsiteY4338" fmla="*/ 4678388 h 14570476"/>
              <a:gd name="connsiteX4339" fmla="*/ 15310503 w 22290864"/>
              <a:gd name="connsiteY4339" fmla="*/ 4676894 h 14570476"/>
              <a:gd name="connsiteX4340" fmla="*/ 15293886 w 22290864"/>
              <a:gd name="connsiteY4340" fmla="*/ 4651768 h 14570476"/>
              <a:gd name="connsiteX4341" fmla="*/ 15291147 w 22290864"/>
              <a:gd name="connsiteY4341" fmla="*/ 4648489 h 14570476"/>
              <a:gd name="connsiteX4342" fmla="*/ 15290649 w 22290864"/>
              <a:gd name="connsiteY4342" fmla="*/ 4647888 h 14570476"/>
              <a:gd name="connsiteX4343" fmla="*/ 15291624 w 22290864"/>
              <a:gd name="connsiteY4343" fmla="*/ 4647452 h 14570476"/>
              <a:gd name="connsiteX4344" fmla="*/ 15299321 w 22290864"/>
              <a:gd name="connsiteY4344" fmla="*/ 4646311 h 14570476"/>
              <a:gd name="connsiteX4345" fmla="*/ 15306769 w 22290864"/>
              <a:gd name="connsiteY4345" fmla="*/ 4645253 h 14570476"/>
              <a:gd name="connsiteX4346" fmla="*/ 15311665 w 22290864"/>
              <a:gd name="connsiteY4346" fmla="*/ 4638654 h 14570476"/>
              <a:gd name="connsiteX4347" fmla="*/ 15298720 w 22290864"/>
              <a:gd name="connsiteY4347" fmla="*/ 4619068 h 14570476"/>
              <a:gd name="connsiteX4348" fmla="*/ 15292683 w 22290864"/>
              <a:gd name="connsiteY4348" fmla="*/ 4617533 h 14570476"/>
              <a:gd name="connsiteX4349" fmla="*/ 15285401 w 22290864"/>
              <a:gd name="connsiteY4349" fmla="*/ 4621392 h 14570476"/>
              <a:gd name="connsiteX4350" fmla="*/ 15283430 w 22290864"/>
              <a:gd name="connsiteY4350" fmla="*/ 4629463 h 14570476"/>
              <a:gd name="connsiteX4351" fmla="*/ 15282953 w 22290864"/>
              <a:gd name="connsiteY4351" fmla="*/ 4634961 h 14570476"/>
              <a:gd name="connsiteX4352" fmla="*/ 15281646 w 22290864"/>
              <a:gd name="connsiteY4352" fmla="*/ 4638758 h 14570476"/>
              <a:gd name="connsiteX4353" fmla="*/ 15279343 w 22290864"/>
              <a:gd name="connsiteY4353" fmla="*/ 4636828 h 14570476"/>
              <a:gd name="connsiteX4354" fmla="*/ 15254863 w 22290864"/>
              <a:gd name="connsiteY4354" fmla="*/ 4619794 h 14570476"/>
              <a:gd name="connsiteX4355" fmla="*/ 15252021 w 22290864"/>
              <a:gd name="connsiteY4355" fmla="*/ 4617823 h 14570476"/>
              <a:gd name="connsiteX4356" fmla="*/ 15254407 w 22290864"/>
              <a:gd name="connsiteY4356" fmla="*/ 4611059 h 14570476"/>
              <a:gd name="connsiteX4357" fmla="*/ 15265796 w 22290864"/>
              <a:gd name="connsiteY4357" fmla="*/ 4580911 h 14570476"/>
              <a:gd name="connsiteX4358" fmla="*/ 15273057 w 22290864"/>
              <a:gd name="connsiteY4358" fmla="*/ 4573566 h 14570476"/>
              <a:gd name="connsiteX4359" fmla="*/ 15278140 w 22290864"/>
              <a:gd name="connsiteY4359" fmla="*/ 4571159 h 14570476"/>
              <a:gd name="connsiteX4360" fmla="*/ 15285795 w 22290864"/>
              <a:gd name="connsiteY4360" fmla="*/ 4566740 h 14570476"/>
              <a:gd name="connsiteX4361" fmla="*/ 15289260 w 22290864"/>
              <a:gd name="connsiteY4361" fmla="*/ 4558046 h 14570476"/>
              <a:gd name="connsiteX4362" fmla="*/ 15286272 w 22290864"/>
              <a:gd name="connsiteY4362" fmla="*/ 4549809 h 14570476"/>
              <a:gd name="connsiteX4363" fmla="*/ 15271999 w 22290864"/>
              <a:gd name="connsiteY4363" fmla="*/ 4540016 h 14570476"/>
              <a:gd name="connsiteX4364" fmla="*/ 15262891 w 22290864"/>
              <a:gd name="connsiteY4364" fmla="*/ 4538397 h 14570476"/>
              <a:gd name="connsiteX4365" fmla="*/ 15257497 w 22290864"/>
              <a:gd name="connsiteY4365" fmla="*/ 4538729 h 14570476"/>
              <a:gd name="connsiteX4366" fmla="*/ 15251481 w 22290864"/>
              <a:gd name="connsiteY4366" fmla="*/ 4542049 h 14570476"/>
              <a:gd name="connsiteX4367" fmla="*/ 15249054 w 22290864"/>
              <a:gd name="connsiteY4367" fmla="*/ 4545389 h 14570476"/>
              <a:gd name="connsiteX4368" fmla="*/ 15247809 w 22290864"/>
              <a:gd name="connsiteY4368" fmla="*/ 4551635 h 14570476"/>
              <a:gd name="connsiteX4369" fmla="*/ 15250340 w 22290864"/>
              <a:gd name="connsiteY4369" fmla="*/ 4560432 h 14570476"/>
              <a:gd name="connsiteX4370" fmla="*/ 15251564 w 22290864"/>
              <a:gd name="connsiteY4370" fmla="*/ 4575682 h 14570476"/>
              <a:gd name="connsiteX4371" fmla="*/ 15241026 w 22290864"/>
              <a:gd name="connsiteY4371" fmla="*/ 4598921 h 14570476"/>
              <a:gd name="connsiteX4372" fmla="*/ 15236440 w 22290864"/>
              <a:gd name="connsiteY4372" fmla="*/ 4608403 h 14570476"/>
              <a:gd name="connsiteX4373" fmla="*/ 15235133 w 22290864"/>
              <a:gd name="connsiteY4373" fmla="*/ 4611142 h 14570476"/>
              <a:gd name="connsiteX4374" fmla="*/ 15233309 w 22290864"/>
              <a:gd name="connsiteY4374" fmla="*/ 4610519 h 14570476"/>
              <a:gd name="connsiteX4375" fmla="*/ 15201567 w 22290864"/>
              <a:gd name="connsiteY4375" fmla="*/ 4604295 h 14570476"/>
              <a:gd name="connsiteX4376" fmla="*/ 15198019 w 22290864"/>
              <a:gd name="connsiteY4376" fmla="*/ 4604025 h 14570476"/>
              <a:gd name="connsiteX4377" fmla="*/ 15198518 w 22290864"/>
              <a:gd name="connsiteY4377" fmla="*/ 4602863 h 14570476"/>
              <a:gd name="connsiteX4378" fmla="*/ 15202937 w 22290864"/>
              <a:gd name="connsiteY4378" fmla="*/ 4596784 h 14570476"/>
              <a:gd name="connsiteX4379" fmla="*/ 15207728 w 22290864"/>
              <a:gd name="connsiteY4379" fmla="*/ 4588007 h 14570476"/>
              <a:gd name="connsiteX4380" fmla="*/ 15204574 w 22290864"/>
              <a:gd name="connsiteY4380" fmla="*/ 4580952 h 14570476"/>
              <a:gd name="connsiteX4381" fmla="*/ 15191443 w 22290864"/>
              <a:gd name="connsiteY4381" fmla="*/ 4576699 h 14570476"/>
              <a:gd name="connsiteX4382" fmla="*/ 15178455 w 22290864"/>
              <a:gd name="connsiteY4382" fmla="*/ 4580828 h 14570476"/>
              <a:gd name="connsiteX4383" fmla="*/ 15175427 w 22290864"/>
              <a:gd name="connsiteY4383" fmla="*/ 4588443 h 14570476"/>
              <a:gd name="connsiteX4384" fmla="*/ 15180448 w 22290864"/>
              <a:gd name="connsiteY4384" fmla="*/ 4597032 h 14570476"/>
              <a:gd name="connsiteX4385" fmla="*/ 15183579 w 22290864"/>
              <a:gd name="connsiteY4385" fmla="*/ 4600788 h 14570476"/>
              <a:gd name="connsiteX4386" fmla="*/ 15185094 w 22290864"/>
              <a:gd name="connsiteY4386" fmla="*/ 4603984 h 14570476"/>
              <a:gd name="connsiteX4387" fmla="*/ 15181900 w 22290864"/>
              <a:gd name="connsiteY4387" fmla="*/ 4604315 h 14570476"/>
              <a:gd name="connsiteX4388" fmla="*/ 15152067 w 22290864"/>
              <a:gd name="connsiteY4388" fmla="*/ 4610063 h 14570476"/>
              <a:gd name="connsiteX4389" fmla="*/ 15149764 w 22290864"/>
              <a:gd name="connsiteY4389" fmla="*/ 4610706 h 14570476"/>
              <a:gd name="connsiteX4390" fmla="*/ 15140055 w 22290864"/>
              <a:gd name="connsiteY4390" fmla="*/ 4590414 h 14570476"/>
              <a:gd name="connsiteX4391" fmla="*/ 15132836 w 22290864"/>
              <a:gd name="connsiteY4391" fmla="*/ 4569956 h 14570476"/>
              <a:gd name="connsiteX4392" fmla="*/ 15135698 w 22290864"/>
              <a:gd name="connsiteY4392" fmla="*/ 4558772 h 14570476"/>
              <a:gd name="connsiteX4393" fmla="*/ 15137669 w 22290864"/>
              <a:gd name="connsiteY4393" fmla="*/ 4550992 h 14570476"/>
              <a:gd name="connsiteX4394" fmla="*/ 15137089 w 22290864"/>
              <a:gd name="connsiteY4394" fmla="*/ 4547464 h 14570476"/>
              <a:gd name="connsiteX4395" fmla="*/ 15119039 w 22290864"/>
              <a:gd name="connsiteY4395" fmla="*/ 4538853 h 14570476"/>
              <a:gd name="connsiteX4396" fmla="*/ 15100243 w 22290864"/>
              <a:gd name="connsiteY4396" fmla="*/ 4548252 h 14570476"/>
              <a:gd name="connsiteX4397" fmla="*/ 15096612 w 22290864"/>
              <a:gd name="connsiteY4397" fmla="*/ 4553647 h 14570476"/>
              <a:gd name="connsiteX4398" fmla="*/ 15103065 w 22290864"/>
              <a:gd name="connsiteY4398" fmla="*/ 4569292 h 14570476"/>
              <a:gd name="connsiteX4399" fmla="*/ 15107836 w 22290864"/>
              <a:gd name="connsiteY4399" fmla="*/ 4571532 h 14570476"/>
              <a:gd name="connsiteX4400" fmla="*/ 15115553 w 22290864"/>
              <a:gd name="connsiteY4400" fmla="*/ 4576180 h 14570476"/>
              <a:gd name="connsiteX4401" fmla="*/ 15126134 w 22290864"/>
              <a:gd name="connsiteY4401" fmla="*/ 4597987 h 14570476"/>
              <a:gd name="connsiteX4402" fmla="*/ 15128208 w 22290864"/>
              <a:gd name="connsiteY4402" fmla="*/ 4603900 h 14570476"/>
              <a:gd name="connsiteX4403" fmla="*/ 15131279 w 22290864"/>
              <a:gd name="connsiteY4403" fmla="*/ 4612719 h 14570476"/>
              <a:gd name="connsiteX4404" fmla="*/ 15133001 w 22290864"/>
              <a:gd name="connsiteY4404" fmla="*/ 4617719 h 14570476"/>
              <a:gd name="connsiteX4405" fmla="*/ 15131280 w 22290864"/>
              <a:gd name="connsiteY4405" fmla="*/ 4618591 h 14570476"/>
              <a:gd name="connsiteX4406" fmla="*/ 15105990 w 22290864"/>
              <a:gd name="connsiteY4406" fmla="*/ 4635625 h 14570476"/>
              <a:gd name="connsiteX4407" fmla="*/ 15103459 w 22290864"/>
              <a:gd name="connsiteY4407" fmla="*/ 4637202 h 14570476"/>
              <a:gd name="connsiteX4408" fmla="*/ 15102318 w 22290864"/>
              <a:gd name="connsiteY4408" fmla="*/ 4629318 h 14570476"/>
              <a:gd name="connsiteX4409" fmla="*/ 15101924 w 22290864"/>
              <a:gd name="connsiteY4409" fmla="*/ 4623923 h 14570476"/>
              <a:gd name="connsiteX4410" fmla="*/ 15099372 w 22290864"/>
              <a:gd name="connsiteY4410" fmla="*/ 4619815 h 14570476"/>
              <a:gd name="connsiteX4411" fmla="*/ 15086468 w 22290864"/>
              <a:gd name="connsiteY4411" fmla="*/ 4618798 h 14570476"/>
              <a:gd name="connsiteX4412" fmla="*/ 15073709 w 22290864"/>
              <a:gd name="connsiteY4412" fmla="*/ 4637347 h 14570476"/>
              <a:gd name="connsiteX4413" fmla="*/ 15080659 w 22290864"/>
              <a:gd name="connsiteY4413" fmla="*/ 4645087 h 14570476"/>
              <a:gd name="connsiteX4414" fmla="*/ 15085950 w 22290864"/>
              <a:gd name="connsiteY4414" fmla="*/ 4645605 h 14570476"/>
              <a:gd name="connsiteX4415" fmla="*/ 15093315 w 22290864"/>
              <a:gd name="connsiteY4415" fmla="*/ 4646684 h 14570476"/>
              <a:gd name="connsiteX4416" fmla="*/ 15093999 w 22290864"/>
              <a:gd name="connsiteY4416" fmla="*/ 4646975 h 14570476"/>
              <a:gd name="connsiteX4417" fmla="*/ 15091364 w 22290864"/>
              <a:gd name="connsiteY4417" fmla="*/ 4650170 h 14570476"/>
              <a:gd name="connsiteX4418" fmla="*/ 15074249 w 22290864"/>
              <a:gd name="connsiteY4418" fmla="*/ 4675338 h 14570476"/>
              <a:gd name="connsiteX4419" fmla="*/ 15072776 w 22290864"/>
              <a:gd name="connsiteY4419" fmla="*/ 4677973 h 14570476"/>
              <a:gd name="connsiteX4420" fmla="*/ 15044935 w 22290864"/>
              <a:gd name="connsiteY4420" fmla="*/ 4668097 h 14570476"/>
              <a:gd name="connsiteX4421" fmla="*/ 15030557 w 22290864"/>
              <a:gd name="connsiteY4421" fmla="*/ 4659776 h 14570476"/>
              <a:gd name="connsiteX4422" fmla="*/ 15026159 w 22290864"/>
              <a:gd name="connsiteY4422" fmla="*/ 4651747 h 14570476"/>
              <a:gd name="connsiteX4423" fmla="*/ 15023877 w 22290864"/>
              <a:gd name="connsiteY4423" fmla="*/ 4646871 h 14570476"/>
              <a:gd name="connsiteX4424" fmla="*/ 15019210 w 22290864"/>
              <a:gd name="connsiteY4424" fmla="*/ 4642327 h 14570476"/>
              <a:gd name="connsiteX4425" fmla="*/ 15010330 w 22290864"/>
              <a:gd name="connsiteY4425" fmla="*/ 4641144 h 14570476"/>
              <a:gd name="connsiteX4426" fmla="*/ 14994210 w 22290864"/>
              <a:gd name="connsiteY4426" fmla="*/ 4661146 h 14570476"/>
              <a:gd name="connsiteX4427" fmla="*/ 14993484 w 22290864"/>
              <a:gd name="connsiteY4427" fmla="*/ 4667101 h 14570476"/>
              <a:gd name="connsiteX4428" fmla="*/ 14994812 w 22290864"/>
              <a:gd name="connsiteY4428" fmla="*/ 4675483 h 14570476"/>
              <a:gd name="connsiteX4429" fmla="*/ 15002966 w 22290864"/>
              <a:gd name="connsiteY4429" fmla="*/ 4682019 h 14570476"/>
              <a:gd name="connsiteX4430" fmla="*/ 15009438 w 22290864"/>
              <a:gd name="connsiteY4430" fmla="*/ 4681936 h 14570476"/>
              <a:gd name="connsiteX4431" fmla="*/ 15014231 w 22290864"/>
              <a:gd name="connsiteY4431" fmla="*/ 4680276 h 14570476"/>
              <a:gd name="connsiteX4432" fmla="*/ 15028961 w 22290864"/>
              <a:gd name="connsiteY4432" fmla="*/ 4678098 h 14570476"/>
              <a:gd name="connsiteX4433" fmla="*/ 15053586 w 22290864"/>
              <a:gd name="connsiteY4433" fmla="*/ 4688866 h 14570476"/>
              <a:gd name="connsiteX4434" fmla="*/ 15063171 w 22290864"/>
              <a:gd name="connsiteY4434" fmla="*/ 4693472 h 14570476"/>
              <a:gd name="connsiteX4435" fmla="*/ 15065991 w 22290864"/>
              <a:gd name="connsiteY4435" fmla="*/ 4694821 h 14570476"/>
              <a:gd name="connsiteX4436" fmla="*/ 15065598 w 22290864"/>
              <a:gd name="connsiteY4436" fmla="*/ 4695983 h 14570476"/>
              <a:gd name="connsiteX4437" fmla="*/ 15059581 w 22290864"/>
              <a:gd name="connsiteY4437" fmla="*/ 4727209 h 14570476"/>
              <a:gd name="connsiteX4438" fmla="*/ 15059104 w 22290864"/>
              <a:gd name="connsiteY4438" fmla="*/ 4730467 h 14570476"/>
              <a:gd name="connsiteX4439" fmla="*/ 15052921 w 22290864"/>
              <a:gd name="connsiteY4439" fmla="*/ 4726007 h 14570476"/>
              <a:gd name="connsiteX4440" fmla="*/ 15044229 w 22290864"/>
              <a:gd name="connsiteY4440" fmla="*/ 4721130 h 14570476"/>
              <a:gd name="connsiteX4441" fmla="*/ 15037155 w 22290864"/>
              <a:gd name="connsiteY4441" fmla="*/ 4724201 h 14570476"/>
              <a:gd name="connsiteX4442" fmla="*/ 15034105 w 22290864"/>
              <a:gd name="connsiteY4442" fmla="*/ 4729534 h 14570476"/>
              <a:gd name="connsiteX4443" fmla="*/ 15038669 w 22290864"/>
              <a:gd name="connsiteY4443" fmla="*/ 4752087 h 14570476"/>
              <a:gd name="connsiteX4444" fmla="*/ 15043835 w 22290864"/>
              <a:gd name="connsiteY4444" fmla="*/ 4753581 h 14570476"/>
              <a:gd name="connsiteX4445" fmla="*/ 15052424 w 22290864"/>
              <a:gd name="connsiteY4445" fmla="*/ 4749162 h 14570476"/>
              <a:gd name="connsiteX4446" fmla="*/ 15058170 w 22290864"/>
              <a:gd name="connsiteY4446" fmla="*/ 4744555 h 14570476"/>
              <a:gd name="connsiteX4447" fmla="*/ 15059373 w 22290864"/>
              <a:gd name="connsiteY4447" fmla="*/ 4743954 h 14570476"/>
              <a:gd name="connsiteX4448" fmla="*/ 15059477 w 22290864"/>
              <a:gd name="connsiteY4448" fmla="*/ 4745054 h 14570476"/>
              <a:gd name="connsiteX4449" fmla="*/ 15059913 w 22290864"/>
              <a:gd name="connsiteY4449" fmla="*/ 4749660 h 14570476"/>
              <a:gd name="connsiteX4450" fmla="*/ 15065494 w 22290864"/>
              <a:gd name="connsiteY4450" fmla="*/ 4776861 h 14570476"/>
              <a:gd name="connsiteX4451" fmla="*/ 15066449 w 22290864"/>
              <a:gd name="connsiteY4451" fmla="*/ 4779994 h 14570476"/>
              <a:gd name="connsiteX4452" fmla="*/ 15063295 w 22290864"/>
              <a:gd name="connsiteY4452" fmla="*/ 4781716 h 14570476"/>
              <a:gd name="connsiteX4453" fmla="*/ 15026304 w 22290864"/>
              <a:gd name="connsiteY4453" fmla="*/ 4796718 h 14570476"/>
              <a:gd name="connsiteX4454" fmla="*/ 15015745 w 22290864"/>
              <a:gd name="connsiteY4454" fmla="*/ 4794186 h 14570476"/>
              <a:gd name="connsiteX4455" fmla="*/ 15002447 w 22290864"/>
              <a:gd name="connsiteY4455" fmla="*/ 4793128 h 14570476"/>
              <a:gd name="connsiteX4456" fmla="*/ 14995455 w 22290864"/>
              <a:gd name="connsiteY4456" fmla="*/ 4801531 h 14570476"/>
              <a:gd name="connsiteX4457" fmla="*/ 14995455 w 22290864"/>
              <a:gd name="connsiteY4457" fmla="*/ 4812362 h 14570476"/>
              <a:gd name="connsiteX4458" fmla="*/ 15009085 w 22290864"/>
              <a:gd name="connsiteY4458" fmla="*/ 4832571 h 14570476"/>
              <a:gd name="connsiteX4459" fmla="*/ 15014334 w 22290864"/>
              <a:gd name="connsiteY4459" fmla="*/ 4833796 h 14570476"/>
              <a:gd name="connsiteX4460" fmla="*/ 15024272 w 22290864"/>
              <a:gd name="connsiteY4460" fmla="*/ 4828754 h 14570476"/>
              <a:gd name="connsiteX4461" fmla="*/ 15027777 w 22290864"/>
              <a:gd name="connsiteY4461" fmla="*/ 4821990 h 14570476"/>
              <a:gd name="connsiteX4462" fmla="*/ 15031823 w 22290864"/>
              <a:gd name="connsiteY4462" fmla="*/ 4814831 h 14570476"/>
              <a:gd name="connsiteX4463" fmla="*/ 15041988 w 22290864"/>
              <a:gd name="connsiteY4463" fmla="*/ 4808005 h 14570476"/>
              <a:gd name="connsiteX4464" fmla="*/ 15054934 w 22290864"/>
              <a:gd name="connsiteY4464" fmla="*/ 4803295 h 14570476"/>
              <a:gd name="connsiteX4465" fmla="*/ 15069767 w 22290864"/>
              <a:gd name="connsiteY4465" fmla="*/ 4798129 h 14570476"/>
              <a:gd name="connsiteX4466" fmla="*/ 15073626 w 22290864"/>
              <a:gd name="connsiteY4466" fmla="*/ 4796946 h 14570476"/>
              <a:gd name="connsiteX4467" fmla="*/ 15075120 w 22290864"/>
              <a:gd name="connsiteY4467" fmla="*/ 4799415 h 14570476"/>
              <a:gd name="connsiteX4468" fmla="*/ 15091820 w 22290864"/>
              <a:gd name="connsiteY4468" fmla="*/ 4823525 h 14570476"/>
              <a:gd name="connsiteX4469" fmla="*/ 15093626 w 22290864"/>
              <a:gd name="connsiteY4469" fmla="*/ 4825600 h 14570476"/>
              <a:gd name="connsiteX4470" fmla="*/ 15092754 w 22290864"/>
              <a:gd name="connsiteY4470" fmla="*/ 4825973 h 14570476"/>
              <a:gd name="connsiteX4471" fmla="*/ 15084809 w 22290864"/>
              <a:gd name="connsiteY4471" fmla="*/ 4827156 h 14570476"/>
              <a:gd name="connsiteX4472" fmla="*/ 15075016 w 22290864"/>
              <a:gd name="connsiteY4472" fmla="*/ 4830123 h 14570476"/>
              <a:gd name="connsiteX4473" fmla="*/ 15073813 w 22290864"/>
              <a:gd name="connsiteY4473" fmla="*/ 4842655 h 14570476"/>
              <a:gd name="connsiteX4474" fmla="*/ 15078896 w 22290864"/>
              <a:gd name="connsiteY4474" fmla="*/ 4849793 h 14570476"/>
              <a:gd name="connsiteX4475" fmla="*/ 15091282 w 22290864"/>
              <a:gd name="connsiteY4475" fmla="*/ 4855997 h 14570476"/>
              <a:gd name="connsiteX4476" fmla="*/ 15097899 w 22290864"/>
              <a:gd name="connsiteY4476" fmla="*/ 4853051 h 14570476"/>
              <a:gd name="connsiteX4477" fmla="*/ 15100678 w 22290864"/>
              <a:gd name="connsiteY4477" fmla="*/ 4845000 h 14570476"/>
              <a:gd name="connsiteX4478" fmla="*/ 15101612 w 22290864"/>
              <a:gd name="connsiteY4478" fmla="*/ 4836949 h 14570476"/>
              <a:gd name="connsiteX4479" fmla="*/ 15104205 w 22290864"/>
              <a:gd name="connsiteY4479" fmla="*/ 4835995 h 14570476"/>
              <a:gd name="connsiteX4480" fmla="*/ 15130906 w 22290864"/>
              <a:gd name="connsiteY4480" fmla="*/ 4854295 h 14570476"/>
              <a:gd name="connsiteX4481" fmla="*/ 15133665 w 22290864"/>
              <a:gd name="connsiteY4481" fmla="*/ 4855914 h 14570476"/>
              <a:gd name="connsiteX4482" fmla="*/ 15127130 w 22290864"/>
              <a:gd name="connsiteY4482" fmla="*/ 4874774 h 14570476"/>
              <a:gd name="connsiteX4483" fmla="*/ 15116301 w 22290864"/>
              <a:gd name="connsiteY4483" fmla="*/ 4898386 h 14570476"/>
              <a:gd name="connsiteX4484" fmla="*/ 15107110 w 22290864"/>
              <a:gd name="connsiteY4484" fmla="*/ 4903926 h 14570476"/>
              <a:gd name="connsiteX4485" fmla="*/ 15099642 w 22290864"/>
              <a:gd name="connsiteY4485" fmla="*/ 4908283 h 14570476"/>
              <a:gd name="connsiteX4486" fmla="*/ 15096094 w 22290864"/>
              <a:gd name="connsiteY4486" fmla="*/ 4916998 h 14570476"/>
              <a:gd name="connsiteX4487" fmla="*/ 15100658 w 22290864"/>
              <a:gd name="connsiteY4487" fmla="*/ 4927040 h 14570476"/>
              <a:gd name="connsiteX4488" fmla="*/ 15119558 w 22290864"/>
              <a:gd name="connsiteY4488" fmla="*/ 4936564 h 14570476"/>
              <a:gd name="connsiteX4489" fmla="*/ 15123209 w 22290864"/>
              <a:gd name="connsiteY4489" fmla="*/ 4936688 h 14570476"/>
              <a:gd name="connsiteX4490" fmla="*/ 15133894 w 22290864"/>
              <a:gd name="connsiteY4490" fmla="*/ 4932974 h 14570476"/>
              <a:gd name="connsiteX4491" fmla="*/ 15137607 w 22290864"/>
              <a:gd name="connsiteY4491" fmla="*/ 4924135 h 14570476"/>
              <a:gd name="connsiteX4492" fmla="*/ 15135449 w 22290864"/>
              <a:gd name="connsiteY4492" fmla="*/ 4915774 h 14570476"/>
              <a:gd name="connsiteX4493" fmla="*/ 15133021 w 22290864"/>
              <a:gd name="connsiteY4493" fmla="*/ 4907267 h 14570476"/>
              <a:gd name="connsiteX4494" fmla="*/ 15134889 w 22290864"/>
              <a:gd name="connsiteY4494" fmla="*/ 4896249 h 14570476"/>
              <a:gd name="connsiteX4495" fmla="*/ 15144038 w 22290864"/>
              <a:gd name="connsiteY4495" fmla="*/ 4876746 h 14570476"/>
              <a:gd name="connsiteX4496" fmla="*/ 15149058 w 22290864"/>
              <a:gd name="connsiteY4496" fmla="*/ 4866330 h 14570476"/>
              <a:gd name="connsiteX4497" fmla="*/ 15150988 w 22290864"/>
              <a:gd name="connsiteY4497" fmla="*/ 4862844 h 14570476"/>
              <a:gd name="connsiteX4498" fmla="*/ 15153290 w 22290864"/>
              <a:gd name="connsiteY4498" fmla="*/ 4863466 h 14570476"/>
              <a:gd name="connsiteX4499" fmla="*/ 15184430 w 22290864"/>
              <a:gd name="connsiteY4499" fmla="*/ 4868985 h 14570476"/>
              <a:gd name="connsiteX4500" fmla="*/ 15187376 w 22290864"/>
              <a:gd name="connsiteY4500" fmla="*/ 4869131 h 14570476"/>
              <a:gd name="connsiteX4501" fmla="*/ 15186857 w 22290864"/>
              <a:gd name="connsiteY4501" fmla="*/ 4870500 h 14570476"/>
              <a:gd name="connsiteX4502" fmla="*/ 15182335 w 22290864"/>
              <a:gd name="connsiteY4502" fmla="*/ 4876953 h 14570476"/>
              <a:gd name="connsiteX4503" fmla="*/ 15179182 w 22290864"/>
              <a:gd name="connsiteY4503" fmla="*/ 4880542 h 14570476"/>
              <a:gd name="connsiteX4504" fmla="*/ 15178621 w 22290864"/>
              <a:gd name="connsiteY4504" fmla="*/ 4890481 h 14570476"/>
              <a:gd name="connsiteX4505" fmla="*/ 15187460 w 22290864"/>
              <a:gd name="connsiteY4505" fmla="*/ 4896353 h 14570476"/>
              <a:gd name="connsiteX4506" fmla="*/ 15208931 w 22290864"/>
              <a:gd name="connsiteY4506" fmla="*/ 4890066 h 14570476"/>
              <a:gd name="connsiteX4507" fmla="*/ 15209699 w 22290864"/>
              <a:gd name="connsiteY4507" fmla="*/ 4886207 h 14570476"/>
              <a:gd name="connsiteX4508" fmla="*/ 15205052 w 22290864"/>
              <a:gd name="connsiteY4508" fmla="*/ 4877098 h 14570476"/>
              <a:gd name="connsiteX4509" fmla="*/ 15201940 w 22290864"/>
              <a:gd name="connsiteY4509" fmla="*/ 4873550 h 14570476"/>
              <a:gd name="connsiteX4510" fmla="*/ 15199845 w 22290864"/>
              <a:gd name="connsiteY4510" fmla="*/ 4869338 h 14570476"/>
              <a:gd name="connsiteX4511" fmla="*/ 15203787 w 22290864"/>
              <a:gd name="connsiteY4511" fmla="*/ 4868653 h 14570476"/>
              <a:gd name="connsiteX4512" fmla="*/ 15231274 w 22290864"/>
              <a:gd name="connsiteY4512" fmla="*/ 4863279 h 14570476"/>
              <a:gd name="connsiteX4513" fmla="*/ 15234470 w 22290864"/>
              <a:gd name="connsiteY4513" fmla="*/ 4862284 h 14570476"/>
              <a:gd name="connsiteX4514" fmla="*/ 15235092 w 22290864"/>
              <a:gd name="connsiteY4514" fmla="*/ 4863653 h 14570476"/>
              <a:gd name="connsiteX4515" fmla="*/ 15239159 w 22290864"/>
              <a:gd name="connsiteY4515" fmla="*/ 4872180 h 14570476"/>
              <a:gd name="connsiteX4516" fmla="*/ 15252084 w 22290864"/>
              <a:gd name="connsiteY4516" fmla="*/ 4901747 h 14570476"/>
              <a:gd name="connsiteX4517" fmla="*/ 15249905 w 22290864"/>
              <a:gd name="connsiteY4517" fmla="*/ 4915628 h 14570476"/>
              <a:gd name="connsiteX4518" fmla="*/ 15247934 w 22290864"/>
              <a:gd name="connsiteY4518" fmla="*/ 4921210 h 14570476"/>
              <a:gd name="connsiteX4519" fmla="*/ 15255755 w 22290864"/>
              <a:gd name="connsiteY4519" fmla="*/ 4935671 h 14570476"/>
              <a:gd name="connsiteX4520" fmla="*/ 14183152 w 22290864"/>
              <a:gd name="connsiteY4520" fmla="*/ 5239037 h 14570476"/>
              <a:gd name="connsiteX4521" fmla="*/ 14189449 w 22290864"/>
              <a:gd name="connsiteY4521" fmla="*/ 5235090 h 14570476"/>
              <a:gd name="connsiteX4522" fmla="*/ 14203236 w 22290864"/>
              <a:gd name="connsiteY4522" fmla="*/ 5216664 h 14570476"/>
              <a:gd name="connsiteX4523" fmla="*/ 14199436 w 22290864"/>
              <a:gd name="connsiteY4523" fmla="*/ 5197533 h 14570476"/>
              <a:gd name="connsiteX4524" fmla="*/ 14186279 w 22290864"/>
              <a:gd name="connsiteY4524" fmla="*/ 5185890 h 14570476"/>
              <a:gd name="connsiteX4525" fmla="*/ 14172501 w 22290864"/>
              <a:gd name="connsiteY4525" fmla="*/ 5174309 h 14570476"/>
              <a:gd name="connsiteX4526" fmla="*/ 14163106 w 22290864"/>
              <a:gd name="connsiteY4526" fmla="*/ 5153606 h 14570476"/>
              <a:gd name="connsiteX4527" fmla="*/ 14156329 w 22290864"/>
              <a:gd name="connsiteY4527" fmla="*/ 5110304 h 14570476"/>
              <a:gd name="connsiteX4528" fmla="*/ 14152936 w 22290864"/>
              <a:gd name="connsiteY4528" fmla="*/ 5087026 h 14570476"/>
              <a:gd name="connsiteX4529" fmla="*/ 14152221 w 22290864"/>
              <a:gd name="connsiteY4529" fmla="*/ 5078952 h 14570476"/>
              <a:gd name="connsiteX4530" fmla="*/ 14156812 w 22290864"/>
              <a:gd name="connsiteY4530" fmla="*/ 5077380 h 14570476"/>
              <a:gd name="connsiteX4531" fmla="*/ 14215602 w 22290864"/>
              <a:gd name="connsiteY4531" fmla="*/ 5051235 h 14570476"/>
              <a:gd name="connsiteX4532" fmla="*/ 14220735 w 22290864"/>
              <a:gd name="connsiteY4532" fmla="*/ 5048126 h 14570476"/>
              <a:gd name="connsiteX4533" fmla="*/ 14221420 w 22290864"/>
              <a:gd name="connsiteY4533" fmla="*/ 5051025 h 14570476"/>
              <a:gd name="connsiteX4534" fmla="*/ 14221141 w 22290864"/>
              <a:gd name="connsiteY4534" fmla="*/ 5067054 h 14570476"/>
              <a:gd name="connsiteX4535" fmla="*/ 14219909 w 22290864"/>
              <a:gd name="connsiteY4535" fmla="*/ 5076697 h 14570476"/>
              <a:gd name="connsiteX4536" fmla="*/ 14230279 w 22290864"/>
              <a:gd name="connsiteY4536" fmla="*/ 5094093 h 14570476"/>
              <a:gd name="connsiteX4537" fmla="*/ 14251866 w 22290864"/>
              <a:gd name="connsiteY4537" fmla="*/ 5093932 h 14570476"/>
              <a:gd name="connsiteX4538" fmla="*/ 14280915 w 22290864"/>
              <a:gd name="connsiteY4538" fmla="*/ 5058886 h 14570476"/>
              <a:gd name="connsiteX4539" fmla="*/ 14277815 w 22290864"/>
              <a:gd name="connsiteY4539" fmla="*/ 5051506 h 14570476"/>
              <a:gd name="connsiteX4540" fmla="*/ 14259610 w 22290864"/>
              <a:gd name="connsiteY4540" fmla="*/ 5041437 h 14570476"/>
              <a:gd name="connsiteX4541" fmla="*/ 14250323 w 22290864"/>
              <a:gd name="connsiteY4541" fmla="*/ 5038998 h 14570476"/>
              <a:gd name="connsiteX4542" fmla="*/ 14241995 w 22290864"/>
              <a:gd name="connsiteY4542" fmla="*/ 5034281 h 14570476"/>
              <a:gd name="connsiteX4543" fmla="*/ 14247862 w 22290864"/>
              <a:gd name="connsiteY4543" fmla="*/ 5028639 h 14570476"/>
              <a:gd name="connsiteX4544" fmla="*/ 14288095 w 22290864"/>
              <a:gd name="connsiteY4544" fmla="*/ 4988283 h 14570476"/>
              <a:gd name="connsiteX4545" fmla="*/ 14292348 w 22290864"/>
              <a:gd name="connsiteY4545" fmla="*/ 4982967 h 14570476"/>
              <a:gd name="connsiteX4546" fmla="*/ 14294956 w 22290864"/>
              <a:gd name="connsiteY4546" fmla="*/ 4984567 h 14570476"/>
              <a:gd name="connsiteX4547" fmla="*/ 14311520 w 22290864"/>
              <a:gd name="connsiteY4547" fmla="*/ 4994318 h 14570476"/>
              <a:gd name="connsiteX4548" fmla="*/ 14366974 w 22290864"/>
              <a:gd name="connsiteY4548" fmla="*/ 5029458 h 14570476"/>
              <a:gd name="connsiteX4549" fmla="*/ 14379104 w 22290864"/>
              <a:gd name="connsiteY4549" fmla="*/ 5055342 h 14570476"/>
              <a:gd name="connsiteX4550" fmla="*/ 14382134 w 22290864"/>
              <a:gd name="connsiteY4550" fmla="*/ 5066998 h 14570476"/>
              <a:gd name="connsiteX4551" fmla="*/ 14411787 w 22290864"/>
              <a:gd name="connsiteY4551" fmla="*/ 5082478 h 14570476"/>
              <a:gd name="connsiteX4552" fmla="*/ 14447564 w 22290864"/>
              <a:gd name="connsiteY4552" fmla="*/ 5047370 h 14570476"/>
              <a:gd name="connsiteX4553" fmla="*/ 14443742 w 22290864"/>
              <a:gd name="connsiteY4553" fmla="*/ 5008746 h 14570476"/>
              <a:gd name="connsiteX4554" fmla="*/ 14432199 w 22290864"/>
              <a:gd name="connsiteY4554" fmla="*/ 5002889 h 14570476"/>
              <a:gd name="connsiteX4555" fmla="*/ 14415542 w 22290864"/>
              <a:gd name="connsiteY4555" fmla="*/ 5003337 h 14570476"/>
              <a:gd name="connsiteX4556" fmla="*/ 14385441 w 22290864"/>
              <a:gd name="connsiteY4556" fmla="*/ 5002879 h 14570476"/>
              <a:gd name="connsiteX4557" fmla="*/ 14342882 w 22290864"/>
              <a:gd name="connsiteY4557" fmla="*/ 4974162 h 14570476"/>
              <a:gd name="connsiteX4558" fmla="*/ 14313151 w 22290864"/>
              <a:gd name="connsiteY4558" fmla="*/ 4951400 h 14570476"/>
              <a:gd name="connsiteX4559" fmla="*/ 14315197 w 22290864"/>
              <a:gd name="connsiteY4559" fmla="*/ 4947267 h 14570476"/>
              <a:gd name="connsiteX4560" fmla="*/ 14338083 w 22290864"/>
              <a:gd name="connsiteY4560" fmla="*/ 4889439 h 14570476"/>
              <a:gd name="connsiteX4561" fmla="*/ 14339366 w 22290864"/>
              <a:gd name="connsiteY4561" fmla="*/ 4884854 h 14570476"/>
              <a:gd name="connsiteX4562" fmla="*/ 14341787 w 22290864"/>
              <a:gd name="connsiteY4562" fmla="*/ 4886174 h 14570476"/>
              <a:gd name="connsiteX4563" fmla="*/ 14353743 w 22290864"/>
              <a:gd name="connsiteY4563" fmla="*/ 4898831 h 14570476"/>
              <a:gd name="connsiteX4564" fmla="*/ 14370010 w 22290864"/>
              <a:gd name="connsiteY4564" fmla="*/ 4911685 h 14570476"/>
              <a:gd name="connsiteX4565" fmla="*/ 14382968 w 22290864"/>
              <a:gd name="connsiteY4565" fmla="*/ 4909304 h 14570476"/>
              <a:gd name="connsiteX4566" fmla="*/ 14392043 w 22290864"/>
              <a:gd name="connsiteY4566" fmla="*/ 4899967 h 14570476"/>
              <a:gd name="connsiteX4567" fmla="*/ 14392993 w 22290864"/>
              <a:gd name="connsiteY4567" fmla="*/ 4852874 h 14570476"/>
              <a:gd name="connsiteX4568" fmla="*/ 14382718 w 22290864"/>
              <a:gd name="connsiteY4568" fmla="*/ 4847384 h 14570476"/>
              <a:gd name="connsiteX4569" fmla="*/ 14372220 w 22290864"/>
              <a:gd name="connsiteY4569" fmla="*/ 4847901 h 14570476"/>
              <a:gd name="connsiteX4570" fmla="*/ 14363562 w 22290864"/>
              <a:gd name="connsiteY4570" fmla="*/ 4852728 h 14570476"/>
              <a:gd name="connsiteX4571" fmla="*/ 14353863 w 22290864"/>
              <a:gd name="connsiteY4571" fmla="*/ 4858053 h 14570476"/>
              <a:gd name="connsiteX4572" fmla="*/ 14344711 w 22290864"/>
              <a:gd name="connsiteY4572" fmla="*/ 4860260 h 14570476"/>
              <a:gd name="connsiteX4573" fmla="*/ 14344941 w 22290864"/>
              <a:gd name="connsiteY4573" fmla="*/ 4855471 h 14570476"/>
              <a:gd name="connsiteX4574" fmla="*/ 14345761 w 22290864"/>
              <a:gd name="connsiteY4574" fmla="*/ 4788498 h 14570476"/>
              <a:gd name="connsiteX4575" fmla="*/ 14345447 w 22290864"/>
              <a:gd name="connsiteY4575" fmla="*/ 4785094 h 14570476"/>
              <a:gd name="connsiteX4576" fmla="*/ 14362501 w 22290864"/>
              <a:gd name="connsiteY4576" fmla="*/ 4780557 h 14570476"/>
              <a:gd name="connsiteX4577" fmla="*/ 14420109 w 22290864"/>
              <a:gd name="connsiteY4577" fmla="*/ 4766162 h 14570476"/>
              <a:gd name="connsiteX4578" fmla="*/ 14443129 w 22290864"/>
              <a:gd name="connsiteY4578" fmla="*/ 4767070 h 14570476"/>
              <a:gd name="connsiteX4579" fmla="*/ 14459773 w 22290864"/>
              <a:gd name="connsiteY4579" fmla="*/ 4776105 h 14570476"/>
              <a:gd name="connsiteX4580" fmla="*/ 14487444 w 22290864"/>
              <a:gd name="connsiteY4580" fmla="*/ 4781412 h 14570476"/>
              <a:gd name="connsiteX4581" fmla="*/ 14505183 w 22290864"/>
              <a:gd name="connsiteY4581" fmla="*/ 4754358 h 14570476"/>
              <a:gd name="connsiteX4582" fmla="*/ 14499704 w 22290864"/>
              <a:gd name="connsiteY4582" fmla="*/ 4718635 h 14570476"/>
              <a:gd name="connsiteX4583" fmla="*/ 14489393 w 22290864"/>
              <a:gd name="connsiteY4583" fmla="*/ 4703440 h 14570476"/>
              <a:gd name="connsiteX4584" fmla="*/ 14464163 w 22290864"/>
              <a:gd name="connsiteY4584" fmla="*/ 4697300 h 14570476"/>
              <a:gd name="connsiteX4585" fmla="*/ 14446054 w 22290864"/>
              <a:gd name="connsiteY4585" fmla="*/ 4713245 h 14570476"/>
              <a:gd name="connsiteX4586" fmla="*/ 14432214 w 22290864"/>
              <a:gd name="connsiteY4586" fmla="*/ 4728803 h 14570476"/>
              <a:gd name="connsiteX4587" fmla="*/ 14405998 w 22290864"/>
              <a:gd name="connsiteY4587" fmla="*/ 4738251 h 14570476"/>
              <a:gd name="connsiteX4588" fmla="*/ 14338287 w 22290864"/>
              <a:gd name="connsiteY4588" fmla="*/ 4748315 h 14570476"/>
              <a:gd name="connsiteX4589" fmla="*/ 14336307 w 22290864"/>
              <a:gd name="connsiteY4589" fmla="*/ 4742215 h 14570476"/>
              <a:gd name="connsiteX4590" fmla="*/ 14309866 w 22290864"/>
              <a:gd name="connsiteY4590" fmla="*/ 4681782 h 14570476"/>
              <a:gd name="connsiteX4591" fmla="*/ 14311576 w 22290864"/>
              <a:gd name="connsiteY4591" fmla="*/ 4675941 h 14570476"/>
              <a:gd name="connsiteX4592" fmla="*/ 14326824 w 22290864"/>
              <a:gd name="connsiteY4592" fmla="*/ 4676801 h 14570476"/>
              <a:gd name="connsiteX4593" fmla="*/ 14337062 w 22290864"/>
              <a:gd name="connsiteY4593" fmla="*/ 4677936 h 14570476"/>
              <a:gd name="connsiteX4594" fmla="*/ 14354179 w 22290864"/>
              <a:gd name="connsiteY4594" fmla="*/ 4662254 h 14570476"/>
              <a:gd name="connsiteX4595" fmla="*/ 14330324 w 22290864"/>
              <a:gd name="connsiteY4595" fmla="*/ 4619226 h 14570476"/>
              <a:gd name="connsiteX4596" fmla="*/ 14317277 w 22290864"/>
              <a:gd name="connsiteY4596" fmla="*/ 4616575 h 14570476"/>
              <a:gd name="connsiteX4597" fmla="*/ 14307155 w 22290864"/>
              <a:gd name="connsiteY4597" fmla="*/ 4621422 h 14570476"/>
              <a:gd name="connsiteX4598" fmla="*/ 14299522 w 22290864"/>
              <a:gd name="connsiteY4598" fmla="*/ 4639156 h 14570476"/>
              <a:gd name="connsiteX4599" fmla="*/ 14297222 w 22290864"/>
              <a:gd name="connsiteY4599" fmla="*/ 4647891 h 14570476"/>
              <a:gd name="connsiteX4600" fmla="*/ 14292864 w 22290864"/>
              <a:gd name="connsiteY4600" fmla="*/ 4655468 h 14570476"/>
              <a:gd name="connsiteX4601" fmla="*/ 14286583 w 22290864"/>
              <a:gd name="connsiteY4601" fmla="*/ 4648503 h 14570476"/>
              <a:gd name="connsiteX4602" fmla="*/ 14261782 w 22290864"/>
              <a:gd name="connsiteY4602" fmla="*/ 4621954 h 14570476"/>
              <a:gd name="connsiteX4603" fmla="*/ 14245026 w 22290864"/>
              <a:gd name="connsiteY4603" fmla="*/ 4607546 h 14570476"/>
              <a:gd name="connsiteX4604" fmla="*/ 14243592 w 22290864"/>
              <a:gd name="connsiteY4604" fmla="*/ 4606477 h 14570476"/>
              <a:gd name="connsiteX4605" fmla="*/ 14246918 w 22290864"/>
              <a:gd name="connsiteY4605" fmla="*/ 4600768 h 14570476"/>
              <a:gd name="connsiteX4606" fmla="*/ 14271257 w 22290864"/>
              <a:gd name="connsiteY4606" fmla="*/ 4559428 h 14570476"/>
              <a:gd name="connsiteX4607" fmla="*/ 14290285 w 22290864"/>
              <a:gd name="connsiteY4607" fmla="*/ 4532167 h 14570476"/>
              <a:gd name="connsiteX4608" fmla="*/ 14293347 w 22290864"/>
              <a:gd name="connsiteY4608" fmla="*/ 4529539 h 14570476"/>
              <a:gd name="connsiteX4609" fmla="*/ 14305264 w 22290864"/>
              <a:gd name="connsiteY4609" fmla="*/ 4523581 h 14570476"/>
              <a:gd name="connsiteX4610" fmla="*/ 14316031 w 22290864"/>
              <a:gd name="connsiteY4610" fmla="*/ 4520896 h 14570476"/>
              <a:gd name="connsiteX4611" fmla="*/ 14326423 w 22290864"/>
              <a:gd name="connsiteY4611" fmla="*/ 4518260 h 14570476"/>
              <a:gd name="connsiteX4612" fmla="*/ 14342280 w 22290864"/>
              <a:gd name="connsiteY4612" fmla="*/ 4499353 h 14570476"/>
              <a:gd name="connsiteX4613" fmla="*/ 14336712 w 22290864"/>
              <a:gd name="connsiteY4613" fmla="*/ 4476626 h 14570476"/>
              <a:gd name="connsiteX4614" fmla="*/ 14293933 w 22290864"/>
              <a:gd name="connsiteY4614" fmla="*/ 4448870 h 14570476"/>
              <a:gd name="connsiteX4615" fmla="*/ 14271531 w 22290864"/>
              <a:gd name="connsiteY4615" fmla="*/ 4453555 h 14570476"/>
              <a:gd name="connsiteX4616" fmla="*/ 14262133 w 22290864"/>
              <a:gd name="connsiteY4616" fmla="*/ 4469883 h 14570476"/>
              <a:gd name="connsiteX4617" fmla="*/ 14263430 w 22290864"/>
              <a:gd name="connsiteY4617" fmla="*/ 4487038 h 14570476"/>
              <a:gd name="connsiteX4618" fmla="*/ 14264133 w 22290864"/>
              <a:gd name="connsiteY4618" fmla="*/ 4508822 h 14570476"/>
              <a:gd name="connsiteX4619" fmla="*/ 14245212 w 22290864"/>
              <a:gd name="connsiteY4619" fmla="*/ 4541971 h 14570476"/>
              <a:gd name="connsiteX4620" fmla="*/ 14212805 w 22290864"/>
              <a:gd name="connsiteY4620" fmla="*/ 4585243 h 14570476"/>
              <a:gd name="connsiteX4621" fmla="*/ 14209495 w 22290864"/>
              <a:gd name="connsiteY4621" fmla="*/ 4583810 h 14570476"/>
              <a:gd name="connsiteX4622" fmla="*/ 14152870 w 22290864"/>
              <a:gd name="connsiteY4622" fmla="*/ 4560361 h 14570476"/>
              <a:gd name="connsiteX4623" fmla="*/ 14144521 w 22290864"/>
              <a:gd name="connsiteY4623" fmla="*/ 4557951 h 14570476"/>
              <a:gd name="connsiteX4624" fmla="*/ 14142997 w 22290864"/>
              <a:gd name="connsiteY4624" fmla="*/ 4557503 h 14570476"/>
              <a:gd name="connsiteX4625" fmla="*/ 14144144 w 22290864"/>
              <a:gd name="connsiteY4625" fmla="*/ 4555658 h 14570476"/>
              <a:gd name="connsiteX4626" fmla="*/ 14155823 w 22290864"/>
              <a:gd name="connsiteY4626" fmla="*/ 4544972 h 14570476"/>
              <a:gd name="connsiteX4627" fmla="*/ 14167177 w 22290864"/>
              <a:gd name="connsiteY4627" fmla="*/ 4534709 h 14570476"/>
              <a:gd name="connsiteX4628" fmla="*/ 14167921 w 22290864"/>
              <a:gd name="connsiteY4628" fmla="*/ 4518009 h 14570476"/>
              <a:gd name="connsiteX4629" fmla="*/ 14123794 w 22290864"/>
              <a:gd name="connsiteY4629" fmla="*/ 4499721 h 14570476"/>
              <a:gd name="connsiteX4630" fmla="*/ 14111866 w 22290864"/>
              <a:gd name="connsiteY4630" fmla="*/ 4504005 h 14570476"/>
              <a:gd name="connsiteX4631" fmla="*/ 14103981 w 22290864"/>
              <a:gd name="connsiteY4631" fmla="*/ 4518802 h 14570476"/>
              <a:gd name="connsiteX4632" fmla="*/ 14109846 w 22290864"/>
              <a:gd name="connsiteY4632" fmla="*/ 4534656 h 14570476"/>
              <a:gd name="connsiteX4633" fmla="*/ 14115302 w 22290864"/>
              <a:gd name="connsiteY4633" fmla="*/ 4544470 h 14570476"/>
              <a:gd name="connsiteX4634" fmla="*/ 14117422 w 22290864"/>
              <a:gd name="connsiteY4634" fmla="*/ 4552360 h 14570476"/>
              <a:gd name="connsiteX4635" fmla="*/ 14111342 w 22290864"/>
              <a:gd name="connsiteY4635" fmla="*/ 4551728 h 14570476"/>
              <a:gd name="connsiteX4636" fmla="*/ 14050671 w 22290864"/>
              <a:gd name="connsiteY4636" fmla="*/ 4550875 h 14570476"/>
              <a:gd name="connsiteX4637" fmla="*/ 14043636 w 22290864"/>
              <a:gd name="connsiteY4637" fmla="*/ 4550786 h 14570476"/>
              <a:gd name="connsiteX4638" fmla="*/ 14039956 w 22290864"/>
              <a:gd name="connsiteY4638" fmla="*/ 4536665 h 14570476"/>
              <a:gd name="connsiteX4639" fmla="*/ 14024840 w 22290864"/>
              <a:gd name="connsiteY4639" fmla="*/ 4472864 h 14570476"/>
              <a:gd name="connsiteX4640" fmla="*/ 14028721 w 22290864"/>
              <a:gd name="connsiteY4640" fmla="*/ 4452213 h 14570476"/>
              <a:gd name="connsiteX4641" fmla="*/ 14034552 w 22290864"/>
              <a:gd name="connsiteY4641" fmla="*/ 4442368 h 14570476"/>
              <a:gd name="connsiteX4642" fmla="*/ 14042427 w 22290864"/>
              <a:gd name="connsiteY4642" fmla="*/ 4426202 h 14570476"/>
              <a:gd name="connsiteX4643" fmla="*/ 14038373 w 22290864"/>
              <a:gd name="connsiteY4643" fmla="*/ 4407598 h 14570476"/>
              <a:gd name="connsiteX4644" fmla="*/ 14023958 w 22290864"/>
              <a:gd name="connsiteY4644" fmla="*/ 4397110 h 14570476"/>
              <a:gd name="connsiteX4645" fmla="*/ 13988741 w 22290864"/>
              <a:gd name="connsiteY4645" fmla="*/ 4396847 h 14570476"/>
              <a:gd name="connsiteX4646" fmla="*/ 13971542 w 22290864"/>
              <a:gd name="connsiteY4646" fmla="*/ 4404486 h 14570476"/>
              <a:gd name="connsiteX4647" fmla="*/ 13962826 w 22290864"/>
              <a:gd name="connsiteY4647" fmla="*/ 4411186 h 14570476"/>
              <a:gd name="connsiteX4648" fmla="*/ 13956459 w 22290864"/>
              <a:gd name="connsiteY4648" fmla="*/ 4423634 h 14570476"/>
              <a:gd name="connsiteX4649" fmla="*/ 13956171 w 22290864"/>
              <a:gd name="connsiteY4649" fmla="*/ 4432029 h 14570476"/>
              <a:gd name="connsiteX4650" fmla="*/ 13961182 w 22290864"/>
              <a:gd name="connsiteY4650" fmla="*/ 4443977 h 14570476"/>
              <a:gd name="connsiteX4651" fmla="*/ 13975464 w 22290864"/>
              <a:gd name="connsiteY4651" fmla="*/ 4455930 h 14570476"/>
              <a:gd name="connsiteX4652" fmla="*/ 13994890 w 22290864"/>
              <a:gd name="connsiteY4652" fmla="*/ 4480251 h 14570476"/>
              <a:gd name="connsiteX4653" fmla="*/ 14003575 w 22290864"/>
              <a:gd name="connsiteY4653" fmla="*/ 4531432 h 14570476"/>
              <a:gd name="connsiteX4654" fmla="*/ 14006640 w 22290864"/>
              <a:gd name="connsiteY4654" fmla="*/ 4552641 h 14570476"/>
              <a:gd name="connsiteX4655" fmla="*/ 14007553 w 22290864"/>
              <a:gd name="connsiteY4655" fmla="*/ 4558747 h 14570476"/>
              <a:gd name="connsiteX4656" fmla="*/ 14003767 w 22290864"/>
              <a:gd name="connsiteY4656" fmla="*/ 4559775 h 14570476"/>
              <a:gd name="connsiteX4657" fmla="*/ 13943159 w 22290864"/>
              <a:gd name="connsiteY4657" fmla="*/ 4585416 h 14570476"/>
              <a:gd name="connsiteX4658" fmla="*/ 13936870 w 22290864"/>
              <a:gd name="connsiteY4658" fmla="*/ 4589000 h 14570476"/>
              <a:gd name="connsiteX4659" fmla="*/ 13936387 w 22290864"/>
              <a:gd name="connsiteY4659" fmla="*/ 4586473 h 14570476"/>
              <a:gd name="connsiteX4660" fmla="*/ 13936918 w 22290864"/>
              <a:gd name="connsiteY4660" fmla="*/ 4571192 h 14570476"/>
              <a:gd name="connsiteX4661" fmla="*/ 13935006 w 22290864"/>
              <a:gd name="connsiteY4661" fmla="*/ 4550937 h 14570476"/>
              <a:gd name="connsiteX4662" fmla="*/ 13921658 w 22290864"/>
              <a:gd name="connsiteY4662" fmla="*/ 4542632 h 14570476"/>
              <a:gd name="connsiteX4663" fmla="*/ 13894674 w 22290864"/>
              <a:gd name="connsiteY4663" fmla="*/ 4550411 h 14570476"/>
              <a:gd name="connsiteX4664" fmla="*/ 13877475 w 22290864"/>
              <a:gd name="connsiteY4664" fmla="*/ 4572158 h 14570476"/>
              <a:gd name="connsiteX4665" fmla="*/ 13881038 w 22290864"/>
              <a:gd name="connsiteY4665" fmla="*/ 4588446 h 14570476"/>
              <a:gd name="connsiteX4666" fmla="*/ 13899282 w 22290864"/>
              <a:gd name="connsiteY4666" fmla="*/ 4597214 h 14570476"/>
              <a:gd name="connsiteX4667" fmla="*/ 13908840 w 22290864"/>
              <a:gd name="connsiteY4667" fmla="*/ 4599980 h 14570476"/>
              <a:gd name="connsiteX4668" fmla="*/ 13915030 w 22290864"/>
              <a:gd name="connsiteY4668" fmla="*/ 4603644 h 14570476"/>
              <a:gd name="connsiteX4669" fmla="*/ 13910022 w 22290864"/>
              <a:gd name="connsiteY4669" fmla="*/ 4607841 h 14570476"/>
              <a:gd name="connsiteX4670" fmla="*/ 13866261 w 22290864"/>
              <a:gd name="connsiteY4670" fmla="*/ 4651495 h 14570476"/>
              <a:gd name="connsiteX4671" fmla="*/ 13863111 w 22290864"/>
              <a:gd name="connsiteY4671" fmla="*/ 4655201 h 14570476"/>
              <a:gd name="connsiteX4672" fmla="*/ 13823639 w 22290864"/>
              <a:gd name="connsiteY4672" fmla="*/ 4632038 h 14570476"/>
              <a:gd name="connsiteX4673" fmla="*/ 13788174 w 22290864"/>
              <a:gd name="connsiteY4673" fmla="*/ 4605762 h 14570476"/>
              <a:gd name="connsiteX4674" fmla="*/ 13780269 w 22290864"/>
              <a:gd name="connsiteY4674" fmla="*/ 4583645 h 14570476"/>
              <a:gd name="connsiteX4675" fmla="*/ 13774734 w 22290864"/>
              <a:gd name="connsiteY4675" fmla="*/ 4568282 h 14570476"/>
              <a:gd name="connsiteX4676" fmla="*/ 13769741 w 22290864"/>
              <a:gd name="connsiteY4676" fmla="*/ 4562996 h 14570476"/>
              <a:gd name="connsiteX4677" fmla="*/ 13729504 w 22290864"/>
              <a:gd name="connsiteY4677" fmla="*/ 4569025 h 14570476"/>
              <a:gd name="connsiteX4678" fmla="*/ 13708512 w 22290864"/>
              <a:gd name="connsiteY4678" fmla="*/ 4606271 h 14570476"/>
              <a:gd name="connsiteX4679" fmla="*/ 13708530 w 22290864"/>
              <a:gd name="connsiteY4679" fmla="*/ 4619501 h 14570476"/>
              <a:gd name="connsiteX4680" fmla="*/ 13737221 w 22290864"/>
              <a:gd name="connsiteY4680" fmla="*/ 4638535 h 14570476"/>
              <a:gd name="connsiteX4681" fmla="*/ 13747817 w 22290864"/>
              <a:gd name="connsiteY4681" fmla="*/ 4636881 h 14570476"/>
              <a:gd name="connsiteX4682" fmla="*/ 13766121 w 22290864"/>
              <a:gd name="connsiteY4682" fmla="*/ 4635932 h 14570476"/>
              <a:gd name="connsiteX4683" fmla="*/ 13808787 w 22290864"/>
              <a:gd name="connsiteY4683" fmla="*/ 4660656 h 14570476"/>
              <a:gd name="connsiteX4684" fmla="*/ 13819018 w 22290864"/>
              <a:gd name="connsiteY4684" fmla="*/ 4668265 h 14570476"/>
              <a:gd name="connsiteX4685" fmla="*/ 13834233 w 22290864"/>
              <a:gd name="connsiteY4685" fmla="*/ 4679638 h 14570476"/>
              <a:gd name="connsiteX4686" fmla="*/ 13842830 w 22290864"/>
              <a:gd name="connsiteY4686" fmla="*/ 4686110 h 14570476"/>
              <a:gd name="connsiteX4687" fmla="*/ 13840920 w 22290864"/>
              <a:gd name="connsiteY4687" fmla="*/ 4689539 h 14570476"/>
              <a:gd name="connsiteX4688" fmla="*/ 13817670 w 22290864"/>
              <a:gd name="connsiteY4688" fmla="*/ 4747053 h 14570476"/>
              <a:gd name="connsiteX4689" fmla="*/ 13815197 w 22290864"/>
              <a:gd name="connsiteY4689" fmla="*/ 4752594 h 14570476"/>
              <a:gd name="connsiteX4690" fmla="*/ 13804299 w 22290864"/>
              <a:gd name="connsiteY4690" fmla="*/ 4740598 h 14570476"/>
              <a:gd name="connsiteX4691" fmla="*/ 13797492 w 22290864"/>
              <a:gd name="connsiteY4691" fmla="*/ 4731950 h 14570476"/>
              <a:gd name="connsiteX4692" fmla="*/ 13788513 w 22290864"/>
              <a:gd name="connsiteY4692" fmla="*/ 4727928 h 14570476"/>
              <a:gd name="connsiteX4693" fmla="*/ 13765596 w 22290864"/>
              <a:gd name="connsiteY4693" fmla="*/ 4740905 h 14570476"/>
              <a:gd name="connsiteX4694" fmla="*/ 13765202 w 22290864"/>
              <a:gd name="connsiteY4694" fmla="*/ 4786707 h 14570476"/>
              <a:gd name="connsiteX4695" fmla="*/ 13785729 w 22290864"/>
              <a:gd name="connsiteY4695" fmla="*/ 4791845 h 14570476"/>
              <a:gd name="connsiteX4696" fmla="*/ 13795242 w 22290864"/>
              <a:gd name="connsiteY4696" fmla="*/ 4786696 h 14570476"/>
              <a:gd name="connsiteX4697" fmla="*/ 13808886 w 22290864"/>
              <a:gd name="connsiteY4697" fmla="*/ 4780131 h 14570476"/>
              <a:gd name="connsiteX4698" fmla="*/ 13810372 w 22290864"/>
              <a:gd name="connsiteY4698" fmla="*/ 4779842 h 14570476"/>
              <a:gd name="connsiteX4699" fmla="*/ 13809568 w 22290864"/>
              <a:gd name="connsiteY4699" fmla="*/ 4788228 h 14570476"/>
              <a:gd name="connsiteX4700" fmla="*/ 13809361 w 22290864"/>
              <a:gd name="connsiteY4700" fmla="*/ 4850151 h 14570476"/>
              <a:gd name="connsiteX4701" fmla="*/ 13809877 w 22290864"/>
              <a:gd name="connsiteY4701" fmla="*/ 4856271 h 14570476"/>
              <a:gd name="connsiteX4702" fmla="*/ 13751690 w 22290864"/>
              <a:gd name="connsiteY4702" fmla="*/ 4871314 h 14570476"/>
              <a:gd name="connsiteX4703" fmla="*/ 13717974 w 22290864"/>
              <a:gd name="connsiteY4703" fmla="*/ 4873653 h 14570476"/>
              <a:gd name="connsiteX4704" fmla="*/ 13701416 w 22290864"/>
              <a:gd name="connsiteY4704" fmla="*/ 4865120 h 14570476"/>
              <a:gd name="connsiteX4705" fmla="*/ 13692018 w 22290864"/>
              <a:gd name="connsiteY4705" fmla="*/ 4859496 h 14570476"/>
              <a:gd name="connsiteX4706" fmla="*/ 13678976 w 22290864"/>
              <a:gd name="connsiteY4706" fmla="*/ 4857149 h 14570476"/>
              <a:gd name="connsiteX4707" fmla="*/ 13662656 w 22290864"/>
              <a:gd name="connsiteY4707" fmla="*/ 4865263 h 14570476"/>
              <a:gd name="connsiteX4708" fmla="*/ 13658248 w 22290864"/>
              <a:gd name="connsiteY4708" fmla="*/ 4917340 h 14570476"/>
              <a:gd name="connsiteX4709" fmla="*/ 13663803 w 22290864"/>
              <a:gd name="connsiteY4709" fmla="*/ 4928208 h 14570476"/>
              <a:gd name="connsiteX4710" fmla="*/ 13675584 w 22290864"/>
              <a:gd name="connsiteY4710" fmla="*/ 4940830 h 14570476"/>
              <a:gd name="connsiteX4711" fmla="*/ 13696773 w 22290864"/>
              <a:gd name="connsiteY4711" fmla="*/ 4942569 h 14570476"/>
              <a:gd name="connsiteX4712" fmla="*/ 13707590 w 22290864"/>
              <a:gd name="connsiteY4712" fmla="*/ 4935061 h 14570476"/>
              <a:gd name="connsiteX4713" fmla="*/ 13713781 w 22290864"/>
              <a:gd name="connsiteY4713" fmla="*/ 4926806 h 14570476"/>
              <a:gd name="connsiteX4714" fmla="*/ 13736140 w 22290864"/>
              <a:gd name="connsiteY4714" fmla="*/ 4906363 h 14570476"/>
              <a:gd name="connsiteX4715" fmla="*/ 13789922 w 22290864"/>
              <a:gd name="connsiteY4715" fmla="*/ 4896486 h 14570476"/>
              <a:gd name="connsiteX4716" fmla="*/ 13811325 w 22290864"/>
              <a:gd name="connsiteY4716" fmla="*/ 4893341 h 14570476"/>
              <a:gd name="connsiteX4717" fmla="*/ 13817618 w 22290864"/>
              <a:gd name="connsiteY4717" fmla="*/ 4892403 h 14570476"/>
              <a:gd name="connsiteX4718" fmla="*/ 13818277 w 22290864"/>
              <a:gd name="connsiteY4718" fmla="*/ 4894811 h 14570476"/>
              <a:gd name="connsiteX4719" fmla="*/ 13843682 w 22290864"/>
              <a:gd name="connsiteY4719" fmla="*/ 4954313 h 14570476"/>
              <a:gd name="connsiteX4720" fmla="*/ 13846588 w 22290864"/>
              <a:gd name="connsiteY4720" fmla="*/ 4960349 h 14570476"/>
              <a:gd name="connsiteX4721" fmla="*/ 13831083 w 22290864"/>
              <a:gd name="connsiteY4721" fmla="*/ 4959866 h 14570476"/>
              <a:gd name="connsiteX4722" fmla="*/ 13810874 w 22290864"/>
              <a:gd name="connsiteY4722" fmla="*/ 4961540 h 14570476"/>
              <a:gd name="connsiteX4723" fmla="*/ 13802444 w 22290864"/>
              <a:gd name="connsiteY4723" fmla="*/ 4974771 h 14570476"/>
              <a:gd name="connsiteX4724" fmla="*/ 13803372 w 22290864"/>
              <a:gd name="connsiteY4724" fmla="*/ 4987235 h 14570476"/>
              <a:gd name="connsiteX4725" fmla="*/ 13836742 w 22290864"/>
              <a:gd name="connsiteY4725" fmla="*/ 5020068 h 14570476"/>
              <a:gd name="connsiteX4726" fmla="*/ 13847153 w 22290864"/>
              <a:gd name="connsiteY4726" fmla="*/ 5016707 h 14570476"/>
              <a:gd name="connsiteX4727" fmla="*/ 13856605 w 22290864"/>
              <a:gd name="connsiteY4727" fmla="*/ 4999476 h 14570476"/>
              <a:gd name="connsiteX4728" fmla="*/ 13861051 w 22290864"/>
              <a:gd name="connsiteY4728" fmla="*/ 4985167 h 14570476"/>
              <a:gd name="connsiteX4729" fmla="*/ 13862394 w 22290864"/>
              <a:gd name="connsiteY4729" fmla="*/ 4982783 h 14570476"/>
              <a:gd name="connsiteX4730" fmla="*/ 13863823 w 22290864"/>
              <a:gd name="connsiteY4730" fmla="*/ 4984519 h 14570476"/>
              <a:gd name="connsiteX4731" fmla="*/ 13869800 w 22290864"/>
              <a:gd name="connsiteY4731" fmla="*/ 4991790 h 14570476"/>
              <a:gd name="connsiteX4732" fmla="*/ 13910179 w 22290864"/>
              <a:gd name="connsiteY4732" fmla="*/ 5031302 h 14570476"/>
              <a:gd name="connsiteX4733" fmla="*/ 13915354 w 22290864"/>
              <a:gd name="connsiteY4733" fmla="*/ 5035499 h 14570476"/>
              <a:gd name="connsiteX4734" fmla="*/ 13911996 w 22290864"/>
              <a:gd name="connsiteY4734" fmla="*/ 5041993 h 14570476"/>
              <a:gd name="connsiteX4735" fmla="*/ 13866703 w 22290864"/>
              <a:gd name="connsiteY4735" fmla="*/ 5109399 h 14570476"/>
              <a:gd name="connsiteX4736" fmla="*/ 13846018 w 22290864"/>
              <a:gd name="connsiteY4736" fmla="*/ 5117152 h 14570476"/>
              <a:gd name="connsiteX4737" fmla="*/ 13822389 w 22290864"/>
              <a:gd name="connsiteY4737" fmla="*/ 5130507 h 14570476"/>
              <a:gd name="connsiteX4738" fmla="*/ 13820167 w 22290864"/>
              <a:gd name="connsiteY4738" fmla="*/ 5152636 h 14570476"/>
              <a:gd name="connsiteX4739" fmla="*/ 13832497 w 22290864"/>
              <a:gd name="connsiteY4739" fmla="*/ 5170898 h 14570476"/>
              <a:gd name="connsiteX4740" fmla="*/ 13878487 w 22290864"/>
              <a:gd name="connsiteY4740" fmla="*/ 5189457 h 14570476"/>
              <a:gd name="connsiteX4741" fmla="*/ 13888730 w 22290864"/>
              <a:gd name="connsiteY4741" fmla="*/ 5185546 h 14570476"/>
              <a:gd name="connsiteX4742" fmla="*/ 13899746 w 22290864"/>
              <a:gd name="connsiteY4742" fmla="*/ 5165731 h 14570476"/>
              <a:gd name="connsiteX4743" fmla="*/ 13897960 w 22290864"/>
              <a:gd name="connsiteY4743" fmla="*/ 5150334 h 14570476"/>
              <a:gd name="connsiteX4744" fmla="*/ 13896629 w 22290864"/>
              <a:gd name="connsiteY4744" fmla="*/ 5133658 h 14570476"/>
              <a:gd name="connsiteX4745" fmla="*/ 13906000 w 22290864"/>
              <a:gd name="connsiteY4745" fmla="*/ 5110575 h 14570476"/>
              <a:gd name="connsiteX4746" fmla="*/ 13922466 w 22290864"/>
              <a:gd name="connsiteY4746" fmla="*/ 5087896 h 14570476"/>
              <a:gd name="connsiteX4747" fmla="*/ 13941595 w 22290864"/>
              <a:gd name="connsiteY4747" fmla="*/ 5062298 h 14570476"/>
              <a:gd name="connsiteX4748" fmla="*/ 13946756 w 22290864"/>
              <a:gd name="connsiteY4748" fmla="*/ 5055910 h 14570476"/>
              <a:gd name="connsiteX4749" fmla="*/ 13952085 w 22290864"/>
              <a:gd name="connsiteY4749" fmla="*/ 5058373 h 14570476"/>
              <a:gd name="connsiteX4750" fmla="*/ 14007694 w 22290864"/>
              <a:gd name="connsiteY4750" fmla="*/ 5080013 h 14570476"/>
              <a:gd name="connsiteX4751" fmla="*/ 14013100 w 22290864"/>
              <a:gd name="connsiteY4751" fmla="*/ 5081457 h 14570476"/>
              <a:gd name="connsiteX4752" fmla="*/ 14012054 w 22290864"/>
              <a:gd name="connsiteY4752" fmla="*/ 5083079 h 14570476"/>
              <a:gd name="connsiteX4753" fmla="*/ 14000002 w 22290864"/>
              <a:gd name="connsiteY4753" fmla="*/ 5094119 h 14570476"/>
              <a:gd name="connsiteX4754" fmla="*/ 13986871 w 22290864"/>
              <a:gd name="connsiteY4754" fmla="*/ 5110269 h 14570476"/>
              <a:gd name="connsiteX4755" fmla="*/ 13999108 w 22290864"/>
              <a:gd name="connsiteY4755" fmla="*/ 5132771 h 14570476"/>
              <a:gd name="connsiteX4756" fmla="*/ 14015803 w 22290864"/>
              <a:gd name="connsiteY4756" fmla="*/ 5139019 h 14570476"/>
              <a:gd name="connsiteX4757" fmla="*/ 14043752 w 22290864"/>
              <a:gd name="connsiteY4757" fmla="*/ 5135379 h 14570476"/>
              <a:gd name="connsiteX4758" fmla="*/ 14051557 w 22290864"/>
              <a:gd name="connsiteY4758" fmla="*/ 5122877 h 14570476"/>
              <a:gd name="connsiteX4759" fmla="*/ 14047078 w 22290864"/>
              <a:gd name="connsiteY4759" fmla="*/ 5106138 h 14570476"/>
              <a:gd name="connsiteX4760" fmla="*/ 14039488 w 22290864"/>
              <a:gd name="connsiteY4760" fmla="*/ 5091501 h 14570476"/>
              <a:gd name="connsiteX4761" fmla="*/ 14042773 w 22290864"/>
              <a:gd name="connsiteY4761" fmla="*/ 5086940 h 14570476"/>
              <a:gd name="connsiteX4762" fmla="*/ 14108628 w 22290864"/>
              <a:gd name="connsiteY4762" fmla="*/ 5087400 h 14570476"/>
              <a:gd name="connsiteX4763" fmla="*/ 14115122 w 22290864"/>
              <a:gd name="connsiteY4763" fmla="*/ 5086988 h 14570476"/>
              <a:gd name="connsiteX4764" fmla="*/ 14125576 w 22290864"/>
              <a:gd name="connsiteY4764" fmla="*/ 5126229 h 14570476"/>
              <a:gd name="connsiteX4765" fmla="*/ 14134196 w 22290864"/>
              <a:gd name="connsiteY4765" fmla="*/ 5178372 h 14570476"/>
              <a:gd name="connsiteX4766" fmla="*/ 14125007 w 22290864"/>
              <a:gd name="connsiteY4766" fmla="*/ 5198175 h 14570476"/>
              <a:gd name="connsiteX4767" fmla="*/ 14117373 w 22290864"/>
              <a:gd name="connsiteY4767" fmla="*/ 5214025 h 14570476"/>
              <a:gd name="connsiteX4768" fmla="*/ 14121313 w 22290864"/>
              <a:gd name="connsiteY4768" fmla="*/ 5232758 h 14570476"/>
              <a:gd name="connsiteX4769" fmla="*/ 14140443 w 22290864"/>
              <a:gd name="connsiteY4769" fmla="*/ 5244494 h 14570476"/>
              <a:gd name="connsiteX4770" fmla="*/ 14183152 w 22290864"/>
              <a:gd name="connsiteY4770" fmla="*/ 5239037 h 14570476"/>
              <a:gd name="connsiteX4771" fmla="*/ 11981034 w 22290864"/>
              <a:gd name="connsiteY4771" fmla="*/ 5766575 h 14570476"/>
              <a:gd name="connsiteX4772" fmla="*/ 12075281 w 22290864"/>
              <a:gd name="connsiteY4772" fmla="*/ 5714552 h 14570476"/>
              <a:gd name="connsiteX4773" fmla="*/ 12095899 w 22290864"/>
              <a:gd name="connsiteY4773" fmla="*/ 5625666 h 14570476"/>
              <a:gd name="connsiteX4774" fmla="*/ 12062211 w 22290864"/>
              <a:gd name="connsiteY4774" fmla="*/ 5550701 h 14570476"/>
              <a:gd name="connsiteX4775" fmla="*/ 12025759 w 22290864"/>
              <a:gd name="connsiteY4775" fmla="*/ 5474807 h 14570476"/>
              <a:gd name="connsiteX4776" fmla="*/ 12025554 w 22290864"/>
              <a:gd name="connsiteY4776" fmla="*/ 5368454 h 14570476"/>
              <a:gd name="connsiteX4777" fmla="*/ 12080006 w 22290864"/>
              <a:gd name="connsiteY4777" fmla="*/ 5170786 h 14570476"/>
              <a:gd name="connsiteX4778" fmla="*/ 12110347 w 22290864"/>
              <a:gd name="connsiteY4778" fmla="*/ 5065008 h 14570476"/>
              <a:gd name="connsiteX4779" fmla="*/ 12122839 w 22290864"/>
              <a:gd name="connsiteY4779" fmla="*/ 5029207 h 14570476"/>
              <a:gd name="connsiteX4780" fmla="*/ 12145441 w 22290864"/>
              <a:gd name="connsiteY4780" fmla="*/ 5031342 h 14570476"/>
              <a:gd name="connsiteX4781" fmla="*/ 12446422 w 22290864"/>
              <a:gd name="connsiteY4781" fmla="*/ 5033029 h 14570476"/>
              <a:gd name="connsiteX4782" fmla="*/ 12474289 w 22290864"/>
              <a:gd name="connsiteY4782" fmla="*/ 5029653 h 14570476"/>
              <a:gd name="connsiteX4783" fmla="*/ 12471626 w 22290864"/>
              <a:gd name="connsiteY4783" fmla="*/ 5043333 h 14570476"/>
              <a:gd name="connsiteX4784" fmla="*/ 12439582 w 22290864"/>
              <a:gd name="connsiteY4784" fmla="*/ 5111137 h 14570476"/>
              <a:gd name="connsiteX4785" fmla="*/ 12415774 w 22290864"/>
              <a:gd name="connsiteY4785" fmla="*/ 5149880 h 14570476"/>
              <a:gd name="connsiteX4786" fmla="*/ 12426505 w 22290864"/>
              <a:gd name="connsiteY4786" fmla="*/ 5244009 h 14570476"/>
              <a:gd name="connsiteX4787" fmla="*/ 12518852 w 22290864"/>
              <a:gd name="connsiteY4787" fmla="*/ 5284875 h 14570476"/>
              <a:gd name="connsiteX4788" fmla="*/ 12710155 w 22290864"/>
              <a:gd name="connsiteY4788" fmla="*/ 5191367 h 14570476"/>
              <a:gd name="connsiteX4789" fmla="*/ 12711149 w 22290864"/>
              <a:gd name="connsiteY4789" fmla="*/ 5153931 h 14570476"/>
              <a:gd name="connsiteX4790" fmla="*/ 12652907 w 22290864"/>
              <a:gd name="connsiteY4790" fmla="*/ 5075963 h 14570476"/>
              <a:gd name="connsiteX4791" fmla="*/ 12618011 w 22290864"/>
              <a:gd name="connsiteY4791" fmla="*/ 5047686 h 14570476"/>
              <a:gd name="connsiteX4792" fmla="*/ 12591581 w 22290864"/>
              <a:gd name="connsiteY4792" fmla="*/ 5011546 h 14570476"/>
              <a:gd name="connsiteX4793" fmla="*/ 12627454 w 22290864"/>
              <a:gd name="connsiteY4793" fmla="*/ 4998784 h 14570476"/>
              <a:gd name="connsiteX4794" fmla="*/ 12876664 w 22290864"/>
              <a:gd name="connsiteY4794" fmla="*/ 4904162 h 14570476"/>
              <a:gd name="connsiteX4795" fmla="*/ 12905030 w 22290864"/>
              <a:gd name="connsiteY4795" fmla="*/ 4889682 h 14570476"/>
              <a:gd name="connsiteX4796" fmla="*/ 12913072 w 22290864"/>
              <a:gd name="connsiteY4796" fmla="*/ 4901527 h 14570476"/>
              <a:gd name="connsiteX4797" fmla="*/ 12964930 w 22290864"/>
              <a:gd name="connsiteY4797" fmla="*/ 4974980 h 14570476"/>
              <a:gd name="connsiteX4798" fmla="*/ 13133723 w 22290864"/>
              <a:gd name="connsiteY4798" fmla="*/ 5231540 h 14570476"/>
              <a:gd name="connsiteX4799" fmla="*/ 13135615 w 22290864"/>
              <a:gd name="connsiteY4799" fmla="*/ 5365251 h 14570476"/>
              <a:gd name="connsiteX4800" fmla="*/ 13126105 w 22290864"/>
              <a:gd name="connsiteY4800" fmla="*/ 5420777 h 14570476"/>
              <a:gd name="connsiteX4801" fmla="*/ 13222730 w 22290864"/>
              <a:gd name="connsiteY4801" fmla="*/ 5543855 h 14570476"/>
              <a:gd name="connsiteX4802" fmla="*/ 13442855 w 22290864"/>
              <a:gd name="connsiteY4802" fmla="*/ 5463037 h 14570476"/>
              <a:gd name="connsiteX4803" fmla="*/ 13500899 w 22290864"/>
              <a:gd name="connsiteY4803" fmla="*/ 5290999 h 14570476"/>
              <a:gd name="connsiteX4804" fmla="*/ 13462960 w 22290864"/>
              <a:gd name="connsiteY4804" fmla="*/ 5243810 h 14570476"/>
              <a:gd name="connsiteX4805" fmla="*/ 13391082 w 22290864"/>
              <a:gd name="connsiteY4805" fmla="*/ 5213659 h 14570476"/>
              <a:gd name="connsiteX4806" fmla="*/ 13263623 w 22290864"/>
              <a:gd name="connsiteY4806" fmla="*/ 5153770 h 14570476"/>
              <a:gd name="connsiteX4807" fmla="*/ 13137433 w 22290864"/>
              <a:gd name="connsiteY4807" fmla="*/ 4949409 h 14570476"/>
              <a:gd name="connsiteX4808" fmla="*/ 13054490 w 22290864"/>
              <a:gd name="connsiteY4808" fmla="*/ 4795134 h 14570476"/>
              <a:gd name="connsiteX4809" fmla="*/ 13071175 w 22290864"/>
              <a:gd name="connsiteY4809" fmla="*/ 4781455 h 14570476"/>
              <a:gd name="connsiteX4810" fmla="*/ 13280049 w 22290864"/>
              <a:gd name="connsiteY4810" fmla="*/ 4578948 h 14570476"/>
              <a:gd name="connsiteX4811" fmla="*/ 13294349 w 22290864"/>
              <a:gd name="connsiteY4811" fmla="*/ 4561870 h 14570476"/>
              <a:gd name="connsiteX4812" fmla="*/ 13302124 w 22290864"/>
              <a:gd name="connsiteY4812" fmla="*/ 4572157 h 14570476"/>
              <a:gd name="connsiteX4813" fmla="*/ 13328743 w 22290864"/>
              <a:gd name="connsiteY4813" fmla="*/ 4649136 h 14570476"/>
              <a:gd name="connsiteX4814" fmla="*/ 13373358 w 22290864"/>
              <a:gd name="connsiteY4814" fmla="*/ 4735252 h 14570476"/>
              <a:gd name="connsiteX4815" fmla="*/ 13433187 w 22290864"/>
              <a:gd name="connsiteY4815" fmla="*/ 4750038 h 14570476"/>
              <a:gd name="connsiteX4816" fmla="*/ 13489855 w 22290864"/>
              <a:gd name="connsiteY4816" fmla="*/ 4727699 h 14570476"/>
              <a:gd name="connsiteX4817" fmla="*/ 13584550 w 22290864"/>
              <a:gd name="connsiteY4817" fmla="*/ 4528741 h 14570476"/>
              <a:gd name="connsiteX4818" fmla="*/ 13551303 w 22290864"/>
              <a:gd name="connsiteY4818" fmla="*/ 4485556 h 14570476"/>
              <a:gd name="connsiteX4819" fmla="*/ 13505550 w 22290864"/>
              <a:gd name="connsiteY4819" fmla="*/ 4467555 h 14570476"/>
              <a:gd name="connsiteX4820" fmla="*/ 13459343 w 22290864"/>
              <a:gd name="connsiteY4820" fmla="*/ 4471471 h 14570476"/>
              <a:gd name="connsiteX4821" fmla="*/ 13407751 w 22290864"/>
              <a:gd name="connsiteY4821" fmla="*/ 4475508 h 14570476"/>
              <a:gd name="connsiteX4822" fmla="*/ 13364474 w 22290864"/>
              <a:gd name="connsiteY4822" fmla="*/ 4467301 h 14570476"/>
              <a:gd name="connsiteX4823" fmla="*/ 13374672 w 22290864"/>
              <a:gd name="connsiteY4823" fmla="*/ 4447320 h 14570476"/>
              <a:gd name="connsiteX4824" fmla="*/ 13507079 w 22290864"/>
              <a:gd name="connsiteY4824" fmla="*/ 4163358 h 14570476"/>
              <a:gd name="connsiteX4825" fmla="*/ 13512297 w 22290864"/>
              <a:gd name="connsiteY4825" fmla="*/ 4148239 h 14570476"/>
              <a:gd name="connsiteX4826" fmla="*/ 13593740 w 22290864"/>
              <a:gd name="connsiteY4826" fmla="*/ 4161722 h 14570476"/>
              <a:gd name="connsiteX4827" fmla="*/ 13867059 w 22290864"/>
              <a:gd name="connsiteY4827" fmla="*/ 4211229 h 14570476"/>
              <a:gd name="connsiteX4828" fmla="*/ 13963464 w 22290864"/>
              <a:gd name="connsiteY4828" fmla="*/ 4259413 h 14570476"/>
              <a:gd name="connsiteX4829" fmla="*/ 14017029 w 22290864"/>
              <a:gd name="connsiteY4829" fmla="*/ 4329969 h 14570476"/>
              <a:gd name="connsiteX4830" fmla="*/ 14124796 w 22290864"/>
              <a:gd name="connsiteY4830" fmla="*/ 4405857 h 14570476"/>
              <a:gd name="connsiteX4831" fmla="*/ 14252505 w 22290864"/>
              <a:gd name="connsiteY4831" fmla="*/ 4324656 h 14570476"/>
              <a:gd name="connsiteX4832" fmla="*/ 14297898 w 22290864"/>
              <a:gd name="connsiteY4832" fmla="*/ 4161799 h 14570476"/>
              <a:gd name="connsiteX4833" fmla="*/ 14283190 w 22290864"/>
              <a:gd name="connsiteY4833" fmla="*/ 4077168 h 14570476"/>
              <a:gd name="connsiteX4834" fmla="*/ 14187437 w 22290864"/>
              <a:gd name="connsiteY4834" fmla="*/ 4002426 h 14570476"/>
              <a:gd name="connsiteX4835" fmla="*/ 14079533 w 22290864"/>
              <a:gd name="connsiteY4835" fmla="*/ 4035553 h 14570476"/>
              <a:gd name="connsiteX4836" fmla="*/ 13990583 w 22290864"/>
              <a:gd name="connsiteY4836" fmla="*/ 4075247 h 14570476"/>
              <a:gd name="connsiteX4837" fmla="*/ 13860630 w 22290864"/>
              <a:gd name="connsiteY4837" fmla="*/ 4065072 h 14570476"/>
              <a:gd name="connsiteX4838" fmla="*/ 13552563 w 22290864"/>
              <a:gd name="connsiteY4838" fmla="*/ 3977646 h 14570476"/>
              <a:gd name="connsiteX4839" fmla="*/ 13555862 w 22290864"/>
              <a:gd name="connsiteY4839" fmla="*/ 3947830 h 14570476"/>
              <a:gd name="connsiteX4840" fmla="*/ 13559452 w 22290864"/>
              <a:gd name="connsiteY4840" fmla="*/ 3639272 h 14570476"/>
              <a:gd name="connsiteX4841" fmla="*/ 13577980 w 22290864"/>
              <a:gd name="connsiteY4841" fmla="*/ 3617663 h 14570476"/>
              <a:gd name="connsiteX4842" fmla="*/ 13641336 w 22290864"/>
              <a:gd name="connsiteY4842" fmla="*/ 3650677 h 14570476"/>
              <a:gd name="connsiteX4843" fmla="*/ 13682804 w 22290864"/>
              <a:gd name="connsiteY4843" fmla="*/ 3675223 h 14570476"/>
              <a:gd name="connsiteX4844" fmla="*/ 13785967 w 22290864"/>
              <a:gd name="connsiteY4844" fmla="*/ 3641306 h 14570476"/>
              <a:gd name="connsiteX4845" fmla="*/ 13767072 w 22290864"/>
              <a:gd name="connsiteY4845" fmla="*/ 3411936 h 14570476"/>
              <a:gd name="connsiteX4846" fmla="*/ 13716557 w 22290864"/>
              <a:gd name="connsiteY4846" fmla="*/ 3375518 h 14570476"/>
              <a:gd name="connsiteX4847" fmla="*/ 13664074 w 22290864"/>
              <a:gd name="connsiteY4847" fmla="*/ 3376704 h 14570476"/>
              <a:gd name="connsiteX4848" fmla="*/ 13597394 w 22290864"/>
              <a:gd name="connsiteY4848" fmla="*/ 3437624 h 14570476"/>
              <a:gd name="connsiteX4849" fmla="*/ 13570766 w 22290864"/>
              <a:gd name="connsiteY4849" fmla="*/ 3470439 h 14570476"/>
              <a:gd name="connsiteX4850" fmla="*/ 13537606 w 22290864"/>
              <a:gd name="connsiteY4850" fmla="*/ 3494357 h 14570476"/>
              <a:gd name="connsiteX4851" fmla="*/ 13524234 w 22290864"/>
              <a:gd name="connsiteY4851" fmla="*/ 3452572 h 14570476"/>
              <a:gd name="connsiteX4852" fmla="*/ 13469596 w 22290864"/>
              <a:gd name="connsiteY4852" fmla="*/ 3291640 h 14570476"/>
              <a:gd name="connsiteX4853" fmla="*/ 13425889 w 22290864"/>
              <a:gd name="connsiteY4853" fmla="*/ 3197956 h 14570476"/>
              <a:gd name="connsiteX4854" fmla="*/ 13421827 w 22290864"/>
              <a:gd name="connsiteY4854" fmla="*/ 3190640 h 14570476"/>
              <a:gd name="connsiteX4855" fmla="*/ 13446999 w 22290864"/>
              <a:gd name="connsiteY4855" fmla="*/ 3172699 h 14570476"/>
              <a:gd name="connsiteX4856" fmla="*/ 13630345 w 22290864"/>
              <a:gd name="connsiteY4856" fmla="*/ 3043290 h 14570476"/>
              <a:gd name="connsiteX4857" fmla="*/ 13763936 w 22290864"/>
              <a:gd name="connsiteY4857" fmla="*/ 2963685 h 14570476"/>
              <a:gd name="connsiteX4858" fmla="*/ 13782055 w 22290864"/>
              <a:gd name="connsiteY4858" fmla="*/ 2958374 h 14570476"/>
              <a:gd name="connsiteX4859" fmla="*/ 13844335 w 22290864"/>
              <a:gd name="connsiteY4859" fmla="*/ 2955910 h 14570476"/>
              <a:gd name="connsiteX4860" fmla="*/ 13895406 w 22290864"/>
              <a:gd name="connsiteY4860" fmla="*/ 2965186 h 14570476"/>
              <a:gd name="connsiteX4861" fmla="*/ 13944786 w 22290864"/>
              <a:gd name="connsiteY4861" fmla="*/ 2973949 h 14570476"/>
              <a:gd name="connsiteX4862" fmla="*/ 14048781 w 22290864"/>
              <a:gd name="connsiteY4862" fmla="*/ 2923861 h 14570476"/>
              <a:gd name="connsiteX4863" fmla="*/ 14068792 w 22290864"/>
              <a:gd name="connsiteY4863" fmla="*/ 2816247 h 14570476"/>
              <a:gd name="connsiteX4864" fmla="*/ 13939830 w 22290864"/>
              <a:gd name="connsiteY4864" fmla="*/ 2615567 h 14570476"/>
              <a:gd name="connsiteX4865" fmla="*/ 13835296 w 22290864"/>
              <a:gd name="connsiteY4865" fmla="*/ 2592418 h 14570476"/>
              <a:gd name="connsiteX4866" fmla="*/ 13763801 w 22290864"/>
              <a:gd name="connsiteY4866" fmla="*/ 2643946 h 14570476"/>
              <a:gd name="connsiteX4867" fmla="*/ 13736305 w 22290864"/>
              <a:gd name="connsiteY4867" fmla="*/ 2719585 h 14570476"/>
              <a:gd name="connsiteX4868" fmla="*/ 13697372 w 22290864"/>
              <a:gd name="connsiteY4868" fmla="*/ 2813814 h 14570476"/>
              <a:gd name="connsiteX4869" fmla="*/ 13552896 w 22290864"/>
              <a:gd name="connsiteY4869" fmla="*/ 2918727 h 14570476"/>
              <a:gd name="connsiteX4870" fmla="*/ 13331437 w 22290864"/>
              <a:gd name="connsiteY4870" fmla="*/ 3040846 h 14570476"/>
              <a:gd name="connsiteX4871" fmla="*/ 13320083 w 22290864"/>
              <a:gd name="connsiteY4871" fmla="*/ 3028368 h 14570476"/>
              <a:gd name="connsiteX4872" fmla="*/ 13123793 w 22290864"/>
              <a:gd name="connsiteY4872" fmla="*/ 2819398 h 14570476"/>
              <a:gd name="connsiteX4873" fmla="*/ 13092831 w 22290864"/>
              <a:gd name="connsiteY4873" fmla="*/ 2793050 h 14570476"/>
              <a:gd name="connsiteX4874" fmla="*/ 13087194 w 22290864"/>
              <a:gd name="connsiteY4874" fmla="*/ 2788207 h 14570476"/>
              <a:gd name="connsiteX4875" fmla="*/ 13095640 w 22290864"/>
              <a:gd name="connsiteY4875" fmla="*/ 2782552 h 14570476"/>
              <a:gd name="connsiteX4876" fmla="*/ 13166002 w 22290864"/>
              <a:gd name="connsiteY4876" fmla="*/ 2759468 h 14570476"/>
              <a:gd name="connsiteX4877" fmla="*/ 13234165 w 22290864"/>
              <a:gd name="connsiteY4877" fmla="*/ 2737563 h 14570476"/>
              <a:gd name="connsiteX4878" fmla="*/ 13269479 w 22290864"/>
              <a:gd name="connsiteY4878" fmla="*/ 2667795 h 14570476"/>
              <a:gd name="connsiteX4879" fmla="*/ 13116541 w 22290864"/>
              <a:gd name="connsiteY4879" fmla="*/ 2504885 h 14570476"/>
              <a:gd name="connsiteX4880" fmla="*/ 13057443 w 22290864"/>
              <a:gd name="connsiteY4880" fmla="*/ 2500192 h 14570476"/>
              <a:gd name="connsiteX4881" fmla="*/ 12995344 w 22290864"/>
              <a:gd name="connsiteY4881" fmla="*/ 2548106 h 14570476"/>
              <a:gd name="connsiteX4882" fmla="*/ 12989838 w 22290864"/>
              <a:gd name="connsiteY4882" fmla="*/ 2626987 h 14570476"/>
              <a:gd name="connsiteX4883" fmla="*/ 12994205 w 22290864"/>
              <a:gd name="connsiteY4883" fmla="*/ 2679332 h 14570476"/>
              <a:gd name="connsiteX4884" fmla="*/ 12988052 w 22290864"/>
              <a:gd name="connsiteY4884" fmla="*/ 2717051 h 14570476"/>
              <a:gd name="connsiteX4885" fmla="*/ 12963347 w 22290864"/>
              <a:gd name="connsiteY4885" fmla="*/ 2702654 h 14570476"/>
              <a:gd name="connsiteX4886" fmla="*/ 12706316 w 22290864"/>
              <a:gd name="connsiteY4886" fmla="*/ 2582236 h 14570476"/>
              <a:gd name="connsiteX4887" fmla="*/ 12676484 w 22290864"/>
              <a:gd name="connsiteY4887" fmla="*/ 2568317 h 14570476"/>
              <a:gd name="connsiteX4888" fmla="*/ 12687985 w 22290864"/>
              <a:gd name="connsiteY4888" fmla="*/ 2501030 h 14570476"/>
              <a:gd name="connsiteX4889" fmla="*/ 12746334 w 22290864"/>
              <a:gd name="connsiteY4889" fmla="*/ 2199914 h 14570476"/>
              <a:gd name="connsiteX4890" fmla="*/ 12802632 w 22290864"/>
              <a:gd name="connsiteY4890" fmla="*/ 2119336 h 14570476"/>
              <a:gd name="connsiteX4891" fmla="*/ 12846440 w 22290864"/>
              <a:gd name="connsiteY4891" fmla="*/ 2088584 h 14570476"/>
              <a:gd name="connsiteX4892" fmla="*/ 12911140 w 22290864"/>
              <a:gd name="connsiteY4892" fmla="*/ 2034815 h 14570476"/>
              <a:gd name="connsiteX4893" fmla="*/ 12929658 w 22290864"/>
              <a:gd name="connsiteY4893" fmla="*/ 1947693 h 14570476"/>
              <a:gd name="connsiteX4894" fmla="*/ 12888385 w 22290864"/>
              <a:gd name="connsiteY4894" fmla="*/ 1875229 h 14570476"/>
              <a:gd name="connsiteX4895" fmla="*/ 12738746 w 22290864"/>
              <a:gd name="connsiteY4895" fmla="*/ 1806320 h 14570476"/>
              <a:gd name="connsiteX4896" fmla="*/ 12650711 w 22290864"/>
              <a:gd name="connsiteY4896" fmla="*/ 1805787 h 14570476"/>
              <a:gd name="connsiteX4897" fmla="*/ 12600648 w 22290864"/>
              <a:gd name="connsiteY4897" fmla="*/ 1817577 h 14570476"/>
              <a:gd name="connsiteX4898" fmla="*/ 12549552 w 22290864"/>
              <a:gd name="connsiteY4898" fmla="*/ 1858394 h 14570476"/>
              <a:gd name="connsiteX4899" fmla="*/ 12532155 w 22290864"/>
              <a:gd name="connsiteY4899" fmla="*/ 1893633 h 14570476"/>
              <a:gd name="connsiteX4900" fmla="*/ 12530524 w 22290864"/>
              <a:gd name="connsiteY4900" fmla="*/ 1954219 h 14570476"/>
              <a:gd name="connsiteX4901" fmla="*/ 12568416 w 22290864"/>
              <a:gd name="connsiteY4901" fmla="*/ 2032672 h 14570476"/>
              <a:gd name="connsiteX4902" fmla="*/ 12604424 w 22290864"/>
              <a:gd name="connsiteY4902" fmla="*/ 2173757 h 14570476"/>
              <a:gd name="connsiteX4903" fmla="*/ 12542942 w 22290864"/>
              <a:gd name="connsiteY4903" fmla="*/ 2408693 h 14570476"/>
              <a:gd name="connsiteX4904" fmla="*/ 12515185 w 22290864"/>
              <a:gd name="connsiteY4904" fmla="*/ 2505014 h 14570476"/>
              <a:gd name="connsiteX4905" fmla="*/ 12507329 w 22290864"/>
              <a:gd name="connsiteY4905" fmla="*/ 2532807 h 14570476"/>
              <a:gd name="connsiteX4906" fmla="*/ 12489203 w 22290864"/>
              <a:gd name="connsiteY4906" fmla="*/ 2529905 h 14570476"/>
              <a:gd name="connsiteX4907" fmla="*/ 12181446 w 22290864"/>
              <a:gd name="connsiteY4907" fmla="*/ 2522567 h 14570476"/>
              <a:gd name="connsiteX4908" fmla="*/ 12147734 w 22290864"/>
              <a:gd name="connsiteY4908" fmla="*/ 2525743 h 14570476"/>
              <a:gd name="connsiteX4909" fmla="*/ 12150536 w 22290864"/>
              <a:gd name="connsiteY4909" fmla="*/ 2514042 h 14570476"/>
              <a:gd name="connsiteX4910" fmla="*/ 12182209 w 22290864"/>
              <a:gd name="connsiteY4910" fmla="*/ 2449908 h 14570476"/>
              <a:gd name="connsiteX4911" fmla="*/ 12213046 w 22290864"/>
              <a:gd name="connsiteY4911" fmla="*/ 2359872 h 14570476"/>
              <a:gd name="connsiteX4912" fmla="*/ 12172120 w 22290864"/>
              <a:gd name="connsiteY4912" fmla="*/ 2298769 h 14570476"/>
              <a:gd name="connsiteX4913" fmla="*/ 12042094 w 22290864"/>
              <a:gd name="connsiteY4913" fmla="*/ 2279992 h 14570476"/>
              <a:gd name="connsiteX4914" fmla="*/ 11926911 w 22290864"/>
              <a:gd name="connsiteY4914" fmla="*/ 2339611 h 14570476"/>
              <a:gd name="connsiteX4915" fmla="*/ 11910748 w 22290864"/>
              <a:gd name="connsiteY4915" fmla="*/ 2415911 h 14570476"/>
              <a:gd name="connsiteX4916" fmla="*/ 11971658 w 22290864"/>
              <a:gd name="connsiteY4916" fmla="*/ 2488414 h 14570476"/>
              <a:gd name="connsiteX4917" fmla="*/ 12007082 w 22290864"/>
              <a:gd name="connsiteY4917" fmla="*/ 2518604 h 14570476"/>
              <a:gd name="connsiteX4918" fmla="*/ 12026428 w 22290864"/>
              <a:gd name="connsiteY4918" fmla="*/ 2546141 h 14570476"/>
              <a:gd name="connsiteX4919" fmla="*/ 11996994 w 22290864"/>
              <a:gd name="connsiteY4919" fmla="*/ 2554394 h 14570476"/>
              <a:gd name="connsiteX4920" fmla="*/ 11726395 w 22290864"/>
              <a:gd name="connsiteY4920" fmla="*/ 2656288 h 14570476"/>
              <a:gd name="connsiteX4921" fmla="*/ 11705827 w 22290864"/>
              <a:gd name="connsiteY4921" fmla="*/ 2666026 h 14570476"/>
              <a:gd name="connsiteX4922" fmla="*/ 11582115 w 22290864"/>
              <a:gd name="connsiteY4922" fmla="*/ 2491293 h 14570476"/>
              <a:gd name="connsiteX4923" fmla="*/ 11481488 w 22290864"/>
              <a:gd name="connsiteY4923" fmla="*/ 2310999 h 14570476"/>
              <a:gd name="connsiteX4924" fmla="*/ 11490357 w 22290864"/>
              <a:gd name="connsiteY4924" fmla="*/ 2201488 h 14570476"/>
              <a:gd name="connsiteX4925" fmla="*/ 11496331 w 22290864"/>
              <a:gd name="connsiteY4925" fmla="*/ 2125332 h 14570476"/>
              <a:gd name="connsiteX4926" fmla="*/ 11485209 w 22290864"/>
              <a:gd name="connsiteY4926" fmla="*/ 2093179 h 14570476"/>
              <a:gd name="connsiteX4927" fmla="*/ 11302052 w 22290864"/>
              <a:gd name="connsiteY4927" fmla="*/ 2041437 h 14570476"/>
              <a:gd name="connsiteX4928" fmla="*/ 11140858 w 22290864"/>
              <a:gd name="connsiteY4928" fmla="*/ 2159835 h 14570476"/>
              <a:gd name="connsiteX4929" fmla="*/ 11115478 w 22290864"/>
              <a:gd name="connsiteY4929" fmla="*/ 2216278 h 14570476"/>
              <a:gd name="connsiteX4930" fmla="*/ 11201162 w 22290864"/>
              <a:gd name="connsiteY4930" fmla="*/ 2352652 h 14570476"/>
              <a:gd name="connsiteX4931" fmla="*/ 11249526 w 22290864"/>
              <a:gd name="connsiteY4931" fmla="*/ 2365998 h 14570476"/>
              <a:gd name="connsiteX4932" fmla="*/ 11329395 w 22290864"/>
              <a:gd name="connsiteY4932" fmla="*/ 2397182 h 14570476"/>
              <a:gd name="connsiteX4933" fmla="*/ 11463717 w 22290864"/>
              <a:gd name="connsiteY4933" fmla="*/ 2584722 h 14570476"/>
              <a:gd name="connsiteX4934" fmla="*/ 11492687 w 22290864"/>
              <a:gd name="connsiteY4934" fmla="*/ 2636855 h 14570476"/>
              <a:gd name="connsiteX4935" fmla="*/ 11535673 w 22290864"/>
              <a:gd name="connsiteY4935" fmla="*/ 2714635 h 14570476"/>
              <a:gd name="connsiteX4936" fmla="*/ 11559867 w 22290864"/>
              <a:gd name="connsiteY4936" fmla="*/ 2758771 h 14570476"/>
              <a:gd name="connsiteX4937" fmla="*/ 11545117 w 22290864"/>
              <a:gd name="connsiteY4937" fmla="*/ 2769715 h 14570476"/>
              <a:gd name="connsiteX4938" fmla="*/ 11335292 w 22290864"/>
              <a:gd name="connsiteY4938" fmla="*/ 2970181 h 14570476"/>
              <a:gd name="connsiteX4939" fmla="*/ 11314085 w 22290864"/>
              <a:gd name="connsiteY4939" fmla="*/ 2989044 h 14570476"/>
              <a:gd name="connsiteX4940" fmla="*/ 11290702 w 22290864"/>
              <a:gd name="connsiteY4940" fmla="*/ 2916920 h 14570476"/>
              <a:gd name="connsiteX4941" fmla="*/ 11278328 w 22290864"/>
              <a:gd name="connsiteY4941" fmla="*/ 2866950 h 14570476"/>
              <a:gd name="connsiteX4942" fmla="*/ 11247782 w 22290864"/>
              <a:gd name="connsiteY4942" fmla="*/ 2832517 h 14570476"/>
              <a:gd name="connsiteX4943" fmla="*/ 11125105 w 22290864"/>
              <a:gd name="connsiteY4943" fmla="*/ 2843734 h 14570476"/>
              <a:gd name="connsiteX4944" fmla="*/ 11035257 w 22290864"/>
              <a:gd name="connsiteY4944" fmla="*/ 3038254 h 14570476"/>
              <a:gd name="connsiteX4945" fmla="*/ 11112897 w 22290864"/>
              <a:gd name="connsiteY4945" fmla="*/ 3099674 h 14570476"/>
              <a:gd name="connsiteX4946" fmla="*/ 11163356 w 22290864"/>
              <a:gd name="connsiteY4946" fmla="*/ 3096031 h 14570476"/>
              <a:gd name="connsiteX4947" fmla="*/ 11234174 w 22290864"/>
              <a:gd name="connsiteY4947" fmla="*/ 3094307 h 14570476"/>
              <a:gd name="connsiteX4948" fmla="*/ 11241062 w 22290864"/>
              <a:gd name="connsiteY4948" fmla="*/ 3095930 h 14570476"/>
              <a:gd name="connsiteX4949" fmla="*/ 11221489 w 22290864"/>
              <a:gd name="connsiteY4949" fmla="*/ 3130141 h 14570476"/>
              <a:gd name="connsiteX4950" fmla="*/ 11101419 w 22290864"/>
              <a:gd name="connsiteY4950" fmla="*/ 3393756 h 14570476"/>
              <a:gd name="connsiteX4951" fmla="*/ 11091841 w 22290864"/>
              <a:gd name="connsiteY4951" fmla="*/ 3420842 h 14570476"/>
              <a:gd name="connsiteX4952" fmla="*/ 10814795 w 22290864"/>
              <a:gd name="connsiteY4952" fmla="*/ 3372977 h 14570476"/>
              <a:gd name="connsiteX4953" fmla="*/ 10666555 w 22290864"/>
              <a:gd name="connsiteY4953" fmla="*/ 3318053 h 14570476"/>
              <a:gd name="connsiteX4954" fmla="*/ 10612384 w 22290864"/>
              <a:gd name="connsiteY4954" fmla="*/ 3249805 h 14570476"/>
              <a:gd name="connsiteX4955" fmla="*/ 10583135 w 22290864"/>
              <a:gd name="connsiteY4955" fmla="*/ 3207737 h 14570476"/>
              <a:gd name="connsiteX4956" fmla="*/ 10532040 w 22290864"/>
              <a:gd name="connsiteY4956" fmla="*/ 3172621 h 14570476"/>
              <a:gd name="connsiteX4957" fmla="*/ 10446847 w 22290864"/>
              <a:gd name="connsiteY4957" fmla="*/ 3175808 h 14570476"/>
              <a:gd name="connsiteX4958" fmla="*/ 10327809 w 22290864"/>
              <a:gd name="connsiteY4958" fmla="*/ 3389358 h 14570476"/>
              <a:gd name="connsiteX4959" fmla="*/ 10330576 w 22290864"/>
              <a:gd name="connsiteY4959" fmla="*/ 3446385 h 14570476"/>
              <a:gd name="connsiteX4960" fmla="*/ 10356512 w 22290864"/>
              <a:gd name="connsiteY4960" fmla="*/ 3522880 h 14570476"/>
              <a:gd name="connsiteX4961" fmla="*/ 10443503 w 22290864"/>
              <a:gd name="connsiteY4961" fmla="*/ 3571076 h 14570476"/>
              <a:gd name="connsiteX4962" fmla="*/ 10504087 w 22290864"/>
              <a:gd name="connsiteY4962" fmla="*/ 3559886 h 14570476"/>
              <a:gd name="connsiteX4963" fmla="*/ 10546371 w 22290864"/>
              <a:gd name="connsiteY4963" fmla="*/ 3536608 h 14570476"/>
              <a:gd name="connsiteX4964" fmla="*/ 10681037 w 22290864"/>
              <a:gd name="connsiteY4964" fmla="*/ 3492481 h 14570476"/>
              <a:gd name="connsiteX4965" fmla="*/ 10929351 w 22290864"/>
              <a:gd name="connsiteY4965" fmla="*/ 3553888 h 14570476"/>
              <a:gd name="connsiteX4966" fmla="*/ 11026668 w 22290864"/>
              <a:gd name="connsiteY4966" fmla="*/ 3581681 h 14570476"/>
              <a:gd name="connsiteX4967" fmla="*/ 11055303 w 22290864"/>
              <a:gd name="connsiteY4967" fmla="*/ 3589793 h 14570476"/>
              <a:gd name="connsiteX4968" fmla="*/ 11053473 w 22290864"/>
              <a:gd name="connsiteY4968" fmla="*/ 3601327 h 14570476"/>
              <a:gd name="connsiteX4969" fmla="*/ 11047263 w 22290864"/>
              <a:gd name="connsiteY4969" fmla="*/ 3903922 h 14570476"/>
              <a:gd name="connsiteX4970" fmla="*/ 11048025 w 22290864"/>
              <a:gd name="connsiteY4970" fmla="*/ 3935247 h 14570476"/>
              <a:gd name="connsiteX4971" fmla="*/ 10982859 w 22290864"/>
              <a:gd name="connsiteY4971" fmla="*/ 3903345 h 14570476"/>
              <a:gd name="connsiteX4972" fmla="*/ 10893477 w 22290864"/>
              <a:gd name="connsiteY4972" fmla="*/ 3871587 h 14570476"/>
              <a:gd name="connsiteX4973" fmla="*/ 10832055 w 22290864"/>
              <a:gd name="connsiteY4973" fmla="*/ 3911770 h 14570476"/>
              <a:gd name="connsiteX4974" fmla="*/ 10812027 w 22290864"/>
              <a:gd name="connsiteY4974" fmla="*/ 3966695 h 14570476"/>
              <a:gd name="connsiteX4975" fmla="*/ 10891113 w 22290864"/>
              <a:gd name="connsiteY4975" fmla="*/ 4170918 h 14570476"/>
              <a:gd name="connsiteX4976" fmla="*/ 10941973 w 22290864"/>
              <a:gd name="connsiteY4976" fmla="*/ 4176623 h 14570476"/>
              <a:gd name="connsiteX4977" fmla="*/ 11015430 w 22290864"/>
              <a:gd name="connsiteY4977" fmla="*/ 4121353 h 14570476"/>
              <a:gd name="connsiteX4978" fmla="*/ 11061927 w 22290864"/>
              <a:gd name="connsiteY4978" fmla="*/ 4068902 h 14570476"/>
              <a:gd name="connsiteX4979" fmla="*/ 11072248 w 22290864"/>
              <a:gd name="connsiteY4979" fmla="*/ 4061323 h 14570476"/>
              <a:gd name="connsiteX4980" fmla="*/ 11074990 w 22290864"/>
              <a:gd name="connsiteY4980" fmla="*/ 4071471 h 14570476"/>
              <a:gd name="connsiteX4981" fmla="*/ 11086484 w 22290864"/>
              <a:gd name="connsiteY4981" fmla="*/ 4113978 h 14570476"/>
              <a:gd name="connsiteX4982" fmla="*/ 11182583 w 22290864"/>
              <a:gd name="connsiteY4982" fmla="*/ 4360163 h 14570476"/>
              <a:gd name="connsiteX4983" fmla="*/ 11196574 w 22290864"/>
              <a:gd name="connsiteY4983" fmla="*/ 4388017 h 14570476"/>
              <a:gd name="connsiteX4984" fmla="*/ 11169763 w 22290864"/>
              <a:gd name="connsiteY4984" fmla="*/ 4409243 h 14570476"/>
              <a:gd name="connsiteX4985" fmla="*/ 10846913 w 22290864"/>
              <a:gd name="connsiteY4985" fmla="*/ 4609455 h 14570476"/>
              <a:gd name="connsiteX4986" fmla="*/ 10743788 w 22290864"/>
              <a:gd name="connsiteY4986" fmla="*/ 4602694 h 14570476"/>
              <a:gd name="connsiteX4987" fmla="*/ 10617343 w 22290864"/>
              <a:gd name="connsiteY4987" fmla="*/ 4614155 h 14570476"/>
              <a:gd name="connsiteX4988" fmla="*/ 10565277 w 22290864"/>
              <a:gd name="connsiteY4988" fmla="*/ 4704226 h 14570476"/>
              <a:gd name="connsiteX4989" fmla="*/ 10582697 w 22290864"/>
              <a:gd name="connsiteY4989" fmla="*/ 4805823 h 14570476"/>
              <a:gd name="connsiteX4990" fmla="*/ 10743056 w 22290864"/>
              <a:gd name="connsiteY4990" fmla="*/ 4973471 h 14570476"/>
              <a:gd name="connsiteX4991" fmla="*/ 10794260 w 22290864"/>
              <a:gd name="connsiteY4991" fmla="*/ 4976512 h 14570476"/>
              <a:gd name="connsiteX4992" fmla="*/ 10879366 w 22290864"/>
              <a:gd name="connsiteY4992" fmla="*/ 4913234 h 14570476"/>
              <a:gd name="connsiteX4993" fmla="*/ 10901376 w 22290864"/>
              <a:gd name="connsiteY4993" fmla="*/ 4844146 h 14570476"/>
              <a:gd name="connsiteX4994" fmla="*/ 10927810 w 22290864"/>
              <a:gd name="connsiteY4994" fmla="*/ 4770491 h 14570476"/>
              <a:gd name="connsiteX4995" fmla="*/ 11012186 w 22290864"/>
              <a:gd name="connsiteY4995" fmla="*/ 4690109 h 14570476"/>
              <a:gd name="connsiteX4996" fmla="*/ 11126044 w 22290864"/>
              <a:gd name="connsiteY4996" fmla="*/ 4625106 h 14570476"/>
              <a:gd name="connsiteX4997" fmla="*/ 11256877 w 22290864"/>
              <a:gd name="connsiteY4997" fmla="*/ 4552786 h 14570476"/>
              <a:gd name="connsiteX4998" fmla="*/ 11291172 w 22290864"/>
              <a:gd name="connsiteY4998" fmla="*/ 4535486 h 14570476"/>
              <a:gd name="connsiteX4999" fmla="*/ 11309155 w 22290864"/>
              <a:gd name="connsiteY4999" fmla="*/ 4556244 h 14570476"/>
              <a:gd name="connsiteX5000" fmla="*/ 11504588 w 22290864"/>
              <a:gd name="connsiteY5000" fmla="*/ 4755545 h 14570476"/>
              <a:gd name="connsiteX5001" fmla="*/ 11524856 w 22290864"/>
              <a:gd name="connsiteY5001" fmla="*/ 4772104 h 14570476"/>
              <a:gd name="connsiteX5002" fmla="*/ 11517283 w 22290864"/>
              <a:gd name="connsiteY5002" fmla="*/ 4777009 h 14570476"/>
              <a:gd name="connsiteX5003" fmla="*/ 11444653 w 22290864"/>
              <a:gd name="connsiteY5003" fmla="*/ 4800882 h 14570476"/>
              <a:gd name="connsiteX5004" fmla="*/ 11357571 w 22290864"/>
              <a:gd name="connsiteY5004" fmla="*/ 4844465 h 14570476"/>
              <a:gd name="connsiteX5005" fmla="*/ 11366441 w 22290864"/>
              <a:gd name="connsiteY5005" fmla="*/ 4963956 h 14570476"/>
              <a:gd name="connsiteX5006" fmla="*/ 11425598 w 22290864"/>
              <a:gd name="connsiteY5006" fmla="*/ 5022734 h 14570476"/>
              <a:gd name="connsiteX5007" fmla="*/ 11551755 w 22290864"/>
              <a:gd name="connsiteY5007" fmla="*/ 5061008 h 14570476"/>
              <a:gd name="connsiteX5008" fmla="*/ 11609094 w 22290864"/>
              <a:gd name="connsiteY5008" fmla="*/ 5022727 h 14570476"/>
              <a:gd name="connsiteX5009" fmla="*/ 11622223 w 22290864"/>
              <a:gd name="connsiteY5009" fmla="*/ 4942739 h 14570476"/>
              <a:gd name="connsiteX5010" fmla="*/ 11618034 w 22290864"/>
              <a:gd name="connsiteY5010" fmla="*/ 4865721 h 14570476"/>
              <a:gd name="connsiteX5011" fmla="*/ 11640824 w 22290864"/>
              <a:gd name="connsiteY5011" fmla="*/ 4852597 h 14570476"/>
              <a:gd name="connsiteX5012" fmla="*/ 11920713 w 22290864"/>
              <a:gd name="connsiteY5012" fmla="*/ 4981318 h 14570476"/>
              <a:gd name="connsiteX5013" fmla="*/ 11949199 w 22290864"/>
              <a:gd name="connsiteY5013" fmla="*/ 4992062 h 14570476"/>
              <a:gd name="connsiteX5014" fmla="*/ 11918232 w 22290864"/>
              <a:gd name="connsiteY5014" fmla="*/ 5179491 h 14570476"/>
              <a:gd name="connsiteX5015" fmla="*/ 11854627 w 22290864"/>
              <a:gd name="connsiteY5015" fmla="*/ 5418398 h 14570476"/>
              <a:gd name="connsiteX5016" fmla="*/ 11777326 w 22290864"/>
              <a:gd name="connsiteY5016" fmla="*/ 5485146 h 14570476"/>
              <a:gd name="connsiteX5017" fmla="*/ 11714276 w 22290864"/>
              <a:gd name="connsiteY5017" fmla="*/ 5538031 h 14570476"/>
              <a:gd name="connsiteX5018" fmla="*/ 11695015 w 22290864"/>
              <a:gd name="connsiteY5018" fmla="*/ 5625481 h 14570476"/>
              <a:gd name="connsiteX5019" fmla="*/ 11753979 w 22290864"/>
              <a:gd name="connsiteY5019" fmla="*/ 5712341 h 14570476"/>
              <a:gd name="connsiteX5020" fmla="*/ 11946582 w 22290864"/>
              <a:gd name="connsiteY5020" fmla="*/ 5771279 h 14570476"/>
              <a:gd name="connsiteX5021" fmla="*/ 11981034 w 22290864"/>
              <a:gd name="connsiteY5021" fmla="*/ 5766575 h 14570476"/>
              <a:gd name="connsiteX5022" fmla="*/ 14024393 w 22290864"/>
              <a:gd name="connsiteY5022" fmla="*/ 5701786 h 14570476"/>
              <a:gd name="connsiteX5023" fmla="*/ 14039860 w 22290864"/>
              <a:gd name="connsiteY5023" fmla="*/ 5690618 h 14570476"/>
              <a:gd name="connsiteX5024" fmla="*/ 14039497 w 22290864"/>
              <a:gd name="connsiteY5024" fmla="*/ 5684266 h 14570476"/>
              <a:gd name="connsiteX5025" fmla="*/ 14035190 w 22290864"/>
              <a:gd name="connsiteY5025" fmla="*/ 5677299 h 14570476"/>
              <a:gd name="connsiteX5026" fmla="*/ 14027947 w 22290864"/>
              <a:gd name="connsiteY5026" fmla="*/ 5664396 h 14570476"/>
              <a:gd name="connsiteX5027" fmla="*/ 14029633 w 22290864"/>
              <a:gd name="connsiteY5027" fmla="*/ 5639216 h 14570476"/>
              <a:gd name="connsiteX5028" fmla="*/ 14031958 w 22290864"/>
              <a:gd name="connsiteY5028" fmla="*/ 5620960 h 14570476"/>
              <a:gd name="connsiteX5029" fmla="*/ 14034220 w 22290864"/>
              <a:gd name="connsiteY5029" fmla="*/ 5620809 h 14570476"/>
              <a:gd name="connsiteX5030" fmla="*/ 14064446 w 22290864"/>
              <a:gd name="connsiteY5030" fmla="*/ 5616243 h 14570476"/>
              <a:gd name="connsiteX5031" fmla="*/ 14066711 w 22290864"/>
              <a:gd name="connsiteY5031" fmla="*/ 5615656 h 14570476"/>
              <a:gd name="connsiteX5032" fmla="*/ 14066747 w 22290864"/>
              <a:gd name="connsiteY5032" fmla="*/ 5617010 h 14570476"/>
              <a:gd name="connsiteX5033" fmla="*/ 14064324 w 22290864"/>
              <a:gd name="connsiteY5033" fmla="*/ 5625218 h 14570476"/>
              <a:gd name="connsiteX5034" fmla="*/ 14062882 w 22290864"/>
              <a:gd name="connsiteY5034" fmla="*/ 5635306 h 14570476"/>
              <a:gd name="connsiteX5035" fmla="*/ 14067095 w 22290864"/>
              <a:gd name="connsiteY5035" fmla="*/ 5640223 h 14570476"/>
              <a:gd name="connsiteX5036" fmla="*/ 14073305 w 22290864"/>
              <a:gd name="connsiteY5036" fmla="*/ 5641772 h 14570476"/>
              <a:gd name="connsiteX5037" fmla="*/ 14093550 w 22290864"/>
              <a:gd name="connsiteY5037" fmla="*/ 5630540 h 14570476"/>
              <a:gd name="connsiteX5038" fmla="*/ 14093344 w 22290864"/>
              <a:gd name="connsiteY5038" fmla="*/ 5624817 h 14570476"/>
              <a:gd name="connsiteX5039" fmla="*/ 14090530 w 22290864"/>
              <a:gd name="connsiteY5039" fmla="*/ 5620484 h 14570476"/>
              <a:gd name="connsiteX5040" fmla="*/ 14086339 w 22290864"/>
              <a:gd name="connsiteY5040" fmla="*/ 5617998 h 14570476"/>
              <a:gd name="connsiteX5041" fmla="*/ 14081681 w 22290864"/>
              <a:gd name="connsiteY5041" fmla="*/ 5615194 h 14570476"/>
              <a:gd name="connsiteX5042" fmla="*/ 14078481 w 22290864"/>
              <a:gd name="connsiteY5042" fmla="*/ 5611850 h 14570476"/>
              <a:gd name="connsiteX5043" fmla="*/ 14080573 w 22290864"/>
              <a:gd name="connsiteY5043" fmla="*/ 5610764 h 14570476"/>
              <a:gd name="connsiteX5044" fmla="*/ 14109232 w 22290864"/>
              <a:gd name="connsiteY5044" fmla="*/ 5594564 h 14570476"/>
              <a:gd name="connsiteX5045" fmla="*/ 14110601 w 22290864"/>
              <a:gd name="connsiteY5045" fmla="*/ 5593590 h 14570476"/>
              <a:gd name="connsiteX5046" fmla="*/ 14116743 w 22290864"/>
              <a:gd name="connsiteY5046" fmla="*/ 5599715 h 14570476"/>
              <a:gd name="connsiteX5047" fmla="*/ 14137094 w 22290864"/>
              <a:gd name="connsiteY5047" fmla="*/ 5620635 h 14570476"/>
              <a:gd name="connsiteX5048" fmla="*/ 14142396 w 22290864"/>
              <a:gd name="connsiteY5048" fmla="*/ 5630641 h 14570476"/>
              <a:gd name="connsiteX5049" fmla="*/ 14142669 w 22290864"/>
              <a:gd name="connsiteY5049" fmla="*/ 5639945 h 14570476"/>
              <a:gd name="connsiteX5050" fmla="*/ 14147251 w 22290864"/>
              <a:gd name="connsiteY5050" fmla="*/ 5653014 h 14570476"/>
              <a:gd name="connsiteX5051" fmla="*/ 14163130 w 22290864"/>
              <a:gd name="connsiteY5051" fmla="*/ 5653867 h 14570476"/>
              <a:gd name="connsiteX5052" fmla="*/ 14176955 w 22290864"/>
              <a:gd name="connsiteY5052" fmla="*/ 5642711 h 14570476"/>
              <a:gd name="connsiteX5053" fmla="*/ 14180864 w 22290864"/>
              <a:gd name="connsiteY5053" fmla="*/ 5634576 h 14570476"/>
              <a:gd name="connsiteX5054" fmla="*/ 14177238 w 22290864"/>
              <a:gd name="connsiteY5054" fmla="*/ 5622339 h 14570476"/>
              <a:gd name="connsiteX5055" fmla="*/ 14165988 w 22290864"/>
              <a:gd name="connsiteY5055" fmla="*/ 5618584 h 14570476"/>
              <a:gd name="connsiteX5056" fmla="*/ 14155958 w 22290864"/>
              <a:gd name="connsiteY5056" fmla="*/ 5616548 h 14570476"/>
              <a:gd name="connsiteX5057" fmla="*/ 14145466 w 22290864"/>
              <a:gd name="connsiteY5057" fmla="*/ 5607744 h 14570476"/>
              <a:gd name="connsiteX5058" fmla="*/ 14124459 w 22290864"/>
              <a:gd name="connsiteY5058" fmla="*/ 5581460 h 14570476"/>
              <a:gd name="connsiteX5059" fmla="*/ 14126562 w 22290864"/>
              <a:gd name="connsiteY5059" fmla="*/ 5579111 h 14570476"/>
              <a:gd name="connsiteX5060" fmla="*/ 14145707 w 22290864"/>
              <a:gd name="connsiteY5060" fmla="*/ 5552944 h 14570476"/>
              <a:gd name="connsiteX5061" fmla="*/ 14148610 w 22290864"/>
              <a:gd name="connsiteY5061" fmla="*/ 5552227 h 14570476"/>
              <a:gd name="connsiteX5062" fmla="*/ 14152013 w 22290864"/>
              <a:gd name="connsiteY5062" fmla="*/ 5558918 h 14570476"/>
              <a:gd name="connsiteX5063" fmla="*/ 14154060 w 22290864"/>
              <a:gd name="connsiteY5063" fmla="*/ 5563549 h 14570476"/>
              <a:gd name="connsiteX5064" fmla="*/ 14164954 w 22290864"/>
              <a:gd name="connsiteY5064" fmla="*/ 5566947 h 14570476"/>
              <a:gd name="connsiteX5065" fmla="*/ 14177341 w 22290864"/>
              <a:gd name="connsiteY5065" fmla="*/ 5546179 h 14570476"/>
              <a:gd name="connsiteX5066" fmla="*/ 14175244 w 22290864"/>
              <a:gd name="connsiteY5066" fmla="*/ 5539980 h 14570476"/>
              <a:gd name="connsiteX5067" fmla="*/ 14170683 w 22290864"/>
              <a:gd name="connsiteY5067" fmla="*/ 5536878 h 14570476"/>
              <a:gd name="connsiteX5068" fmla="*/ 14161262 w 22290864"/>
              <a:gd name="connsiteY5068" fmla="*/ 5538016 h 14570476"/>
              <a:gd name="connsiteX5069" fmla="*/ 14156982 w 22290864"/>
              <a:gd name="connsiteY5069" fmla="*/ 5539197 h 14570476"/>
              <a:gd name="connsiteX5070" fmla="*/ 14152686 w 22290864"/>
              <a:gd name="connsiteY5070" fmla="*/ 5539218 h 14570476"/>
              <a:gd name="connsiteX5071" fmla="*/ 14154093 w 22290864"/>
              <a:gd name="connsiteY5071" fmla="*/ 5534828 h 14570476"/>
              <a:gd name="connsiteX5072" fmla="*/ 14159246 w 22290864"/>
              <a:gd name="connsiteY5072" fmla="*/ 5517730 h 14570476"/>
              <a:gd name="connsiteX5073" fmla="*/ 14161228 w 22290864"/>
              <a:gd name="connsiteY5073" fmla="*/ 5507050 h 14570476"/>
              <a:gd name="connsiteX5074" fmla="*/ 14161327 w 22290864"/>
              <a:gd name="connsiteY5074" fmla="*/ 5506177 h 14570476"/>
              <a:gd name="connsiteX5075" fmla="*/ 14164575 w 22290864"/>
              <a:gd name="connsiteY5075" fmla="*/ 5506179 h 14570476"/>
              <a:gd name="connsiteX5076" fmla="*/ 14188154 w 22290864"/>
              <a:gd name="connsiteY5076" fmla="*/ 5506306 h 14570476"/>
              <a:gd name="connsiteX5077" fmla="*/ 14204438 w 22290864"/>
              <a:gd name="connsiteY5077" fmla="*/ 5507655 h 14570476"/>
              <a:gd name="connsiteX5078" fmla="*/ 14206313 w 22290864"/>
              <a:gd name="connsiteY5078" fmla="*/ 5508307 h 14570476"/>
              <a:gd name="connsiteX5079" fmla="*/ 14211789 w 22290864"/>
              <a:gd name="connsiteY5079" fmla="*/ 5511898 h 14570476"/>
              <a:gd name="connsiteX5080" fmla="*/ 14215590 w 22290864"/>
              <a:gd name="connsiteY5080" fmla="*/ 5515809 h 14570476"/>
              <a:gd name="connsiteX5081" fmla="*/ 14219278 w 22290864"/>
              <a:gd name="connsiteY5081" fmla="*/ 5519573 h 14570476"/>
              <a:gd name="connsiteX5082" fmla="*/ 14231229 w 22290864"/>
              <a:gd name="connsiteY5082" fmla="*/ 5521639 h 14570476"/>
              <a:gd name="connsiteX5083" fmla="*/ 14239510 w 22290864"/>
              <a:gd name="connsiteY5083" fmla="*/ 5513658 h 14570476"/>
              <a:gd name="connsiteX5084" fmla="*/ 14240733 w 22290864"/>
              <a:gd name="connsiteY5084" fmla="*/ 5488624 h 14570476"/>
              <a:gd name="connsiteX5085" fmla="*/ 14233208 w 22290864"/>
              <a:gd name="connsiteY5085" fmla="*/ 5480262 h 14570476"/>
              <a:gd name="connsiteX5086" fmla="*/ 14223947 w 22290864"/>
              <a:gd name="connsiteY5086" fmla="*/ 5480304 h 14570476"/>
              <a:gd name="connsiteX5087" fmla="*/ 14216979 w 22290864"/>
              <a:gd name="connsiteY5087" fmla="*/ 5485093 h 14570476"/>
              <a:gd name="connsiteX5088" fmla="*/ 14207897 w 22290864"/>
              <a:gd name="connsiteY5088" fmla="*/ 5490775 h 14570476"/>
              <a:gd name="connsiteX5089" fmla="*/ 14189136 w 22290864"/>
              <a:gd name="connsiteY5089" fmla="*/ 5490926 h 14570476"/>
              <a:gd name="connsiteX5090" fmla="*/ 14162743 w 22290864"/>
              <a:gd name="connsiteY5090" fmla="*/ 5487849 h 14570476"/>
              <a:gd name="connsiteX5091" fmla="*/ 14162533 w 22290864"/>
              <a:gd name="connsiteY5091" fmla="*/ 5486089 h 14570476"/>
              <a:gd name="connsiteX5092" fmla="*/ 14158506 w 22290864"/>
              <a:gd name="connsiteY5092" fmla="*/ 5456234 h 14570476"/>
              <a:gd name="connsiteX5093" fmla="*/ 14157466 w 22290864"/>
              <a:gd name="connsiteY5093" fmla="*/ 5452091 h 14570476"/>
              <a:gd name="connsiteX5094" fmla="*/ 14157280 w 22290864"/>
              <a:gd name="connsiteY5094" fmla="*/ 5451333 h 14570476"/>
              <a:gd name="connsiteX5095" fmla="*/ 14158347 w 22290864"/>
              <a:gd name="connsiteY5095" fmla="*/ 5451365 h 14570476"/>
              <a:gd name="connsiteX5096" fmla="*/ 14165774 w 22290864"/>
              <a:gd name="connsiteY5096" fmla="*/ 5453686 h 14570476"/>
              <a:gd name="connsiteX5097" fmla="*/ 14172940 w 22290864"/>
              <a:gd name="connsiteY5097" fmla="*/ 5455975 h 14570476"/>
              <a:gd name="connsiteX5098" fmla="*/ 14180220 w 22290864"/>
              <a:gd name="connsiteY5098" fmla="*/ 5452164 h 14570476"/>
              <a:gd name="connsiteX5099" fmla="*/ 14177087 w 22290864"/>
              <a:gd name="connsiteY5099" fmla="*/ 5428896 h 14570476"/>
              <a:gd name="connsiteX5100" fmla="*/ 14172319 w 22290864"/>
              <a:gd name="connsiteY5100" fmla="*/ 5424887 h 14570476"/>
              <a:gd name="connsiteX5101" fmla="*/ 14164083 w 22290864"/>
              <a:gd name="connsiteY5101" fmla="*/ 5425193 h 14570476"/>
              <a:gd name="connsiteX5102" fmla="*/ 14158797 w 22290864"/>
              <a:gd name="connsiteY5102" fmla="*/ 5431602 h 14570476"/>
              <a:gd name="connsiteX5103" fmla="*/ 14155975 w 22290864"/>
              <a:gd name="connsiteY5103" fmla="*/ 5436345 h 14570476"/>
              <a:gd name="connsiteX5104" fmla="*/ 14153146 w 22290864"/>
              <a:gd name="connsiteY5104" fmla="*/ 5439195 h 14570476"/>
              <a:gd name="connsiteX5105" fmla="*/ 14151912 w 22290864"/>
              <a:gd name="connsiteY5105" fmla="*/ 5436456 h 14570476"/>
              <a:gd name="connsiteX5106" fmla="*/ 14137284 w 22290864"/>
              <a:gd name="connsiteY5106" fmla="*/ 5410466 h 14570476"/>
              <a:gd name="connsiteX5107" fmla="*/ 14135582 w 22290864"/>
              <a:gd name="connsiteY5107" fmla="*/ 5407455 h 14570476"/>
              <a:gd name="connsiteX5108" fmla="*/ 14140673 w 22290864"/>
              <a:gd name="connsiteY5108" fmla="*/ 5402403 h 14570476"/>
              <a:gd name="connsiteX5109" fmla="*/ 14164047 w 22290864"/>
              <a:gd name="connsiteY5109" fmla="*/ 5380215 h 14570476"/>
              <a:gd name="connsiteX5110" fmla="*/ 14173780 w 22290864"/>
              <a:gd name="connsiteY5110" fmla="*/ 5376761 h 14570476"/>
              <a:gd name="connsiteX5111" fmla="*/ 14179405 w 22290864"/>
              <a:gd name="connsiteY5111" fmla="*/ 5376806 h 14570476"/>
              <a:gd name="connsiteX5112" fmla="*/ 14188220 w 22290864"/>
              <a:gd name="connsiteY5112" fmla="*/ 5376158 h 14570476"/>
              <a:gd name="connsiteX5113" fmla="*/ 14195122 w 22290864"/>
              <a:gd name="connsiteY5113" fmla="*/ 5369838 h 14570476"/>
              <a:gd name="connsiteX5114" fmla="*/ 14196017 w 22290864"/>
              <a:gd name="connsiteY5114" fmla="*/ 5361121 h 14570476"/>
              <a:gd name="connsiteX5115" fmla="*/ 14187427 w 22290864"/>
              <a:gd name="connsiteY5115" fmla="*/ 5346093 h 14570476"/>
              <a:gd name="connsiteX5116" fmla="*/ 14179931 w 22290864"/>
              <a:gd name="connsiteY5116" fmla="*/ 5340673 h 14570476"/>
              <a:gd name="connsiteX5117" fmla="*/ 14174931 w 22290864"/>
              <a:gd name="connsiteY5117" fmla="*/ 5338625 h 14570476"/>
              <a:gd name="connsiteX5118" fmla="*/ 14168069 w 22290864"/>
              <a:gd name="connsiteY5118" fmla="*/ 5338996 h 14570476"/>
              <a:gd name="connsiteX5119" fmla="*/ 14164430 w 22290864"/>
              <a:gd name="connsiteY5119" fmla="*/ 5340947 h 14570476"/>
              <a:gd name="connsiteX5120" fmla="*/ 14160592 w 22290864"/>
              <a:gd name="connsiteY5120" fmla="*/ 5346029 h 14570476"/>
              <a:gd name="connsiteX5121" fmla="*/ 14159043 w 22290864"/>
              <a:gd name="connsiteY5121" fmla="*/ 5355051 h 14570476"/>
              <a:gd name="connsiteX5122" fmla="*/ 14153508 w 22290864"/>
              <a:gd name="connsiteY5122" fmla="*/ 5369314 h 14570476"/>
              <a:gd name="connsiteX5123" fmla="*/ 14133908 w 22290864"/>
              <a:gd name="connsiteY5123" fmla="*/ 5385651 h 14570476"/>
              <a:gd name="connsiteX5124" fmla="*/ 14125653 w 22290864"/>
              <a:gd name="connsiteY5124" fmla="*/ 5392194 h 14570476"/>
              <a:gd name="connsiteX5125" fmla="*/ 14123284 w 22290864"/>
              <a:gd name="connsiteY5125" fmla="*/ 5394091 h 14570476"/>
              <a:gd name="connsiteX5126" fmla="*/ 14121912 w 22290864"/>
              <a:gd name="connsiteY5126" fmla="*/ 5392736 h 14570476"/>
              <a:gd name="connsiteX5127" fmla="*/ 14096041 w 22290864"/>
              <a:gd name="connsiteY5127" fmla="*/ 5373320 h 14570476"/>
              <a:gd name="connsiteX5128" fmla="*/ 14092965 w 22290864"/>
              <a:gd name="connsiteY5128" fmla="*/ 5371533 h 14570476"/>
              <a:gd name="connsiteX5129" fmla="*/ 14093919 w 22290864"/>
              <a:gd name="connsiteY5129" fmla="*/ 5370704 h 14570476"/>
              <a:gd name="connsiteX5130" fmla="*/ 14100543 w 22290864"/>
              <a:gd name="connsiteY5130" fmla="*/ 5367153 h 14570476"/>
              <a:gd name="connsiteX5131" fmla="*/ 14108676 w 22290864"/>
              <a:gd name="connsiteY5131" fmla="*/ 5361336 h 14570476"/>
              <a:gd name="connsiteX5132" fmla="*/ 14108907 w 22290864"/>
              <a:gd name="connsiteY5132" fmla="*/ 5353612 h 14570476"/>
              <a:gd name="connsiteX5133" fmla="*/ 14098934 w 22290864"/>
              <a:gd name="connsiteY5133" fmla="*/ 5344068 h 14570476"/>
              <a:gd name="connsiteX5134" fmla="*/ 14085445 w 22290864"/>
              <a:gd name="connsiteY5134" fmla="*/ 5342134 h 14570476"/>
              <a:gd name="connsiteX5135" fmla="*/ 14079404 w 22290864"/>
              <a:gd name="connsiteY5135" fmla="*/ 5347672 h 14570476"/>
              <a:gd name="connsiteX5136" fmla="*/ 14080187 w 22290864"/>
              <a:gd name="connsiteY5136" fmla="*/ 5357591 h 14570476"/>
              <a:gd name="connsiteX5137" fmla="*/ 14081373 w 22290864"/>
              <a:gd name="connsiteY5137" fmla="*/ 5362336 h 14570476"/>
              <a:gd name="connsiteX5138" fmla="*/ 14081346 w 22290864"/>
              <a:gd name="connsiteY5138" fmla="*/ 5365871 h 14570476"/>
              <a:gd name="connsiteX5139" fmla="*/ 14078326 w 22290864"/>
              <a:gd name="connsiteY5139" fmla="*/ 5364780 h 14570476"/>
              <a:gd name="connsiteX5140" fmla="*/ 14048964 w 22290864"/>
              <a:gd name="connsiteY5140" fmla="*/ 5356973 h 14570476"/>
              <a:gd name="connsiteX5141" fmla="*/ 14046611 w 22290864"/>
              <a:gd name="connsiteY5141" fmla="*/ 5356550 h 14570476"/>
              <a:gd name="connsiteX5142" fmla="*/ 14046699 w 22290864"/>
              <a:gd name="connsiteY5142" fmla="*/ 5334055 h 14570476"/>
              <a:gd name="connsiteX5143" fmla="*/ 14049101 w 22290864"/>
              <a:gd name="connsiteY5143" fmla="*/ 5312494 h 14570476"/>
              <a:gd name="connsiteX5144" fmla="*/ 14056545 w 22290864"/>
              <a:gd name="connsiteY5144" fmla="*/ 5303671 h 14570476"/>
              <a:gd name="connsiteX5145" fmla="*/ 14061705 w 22290864"/>
              <a:gd name="connsiteY5145" fmla="*/ 5297523 h 14570476"/>
              <a:gd name="connsiteX5146" fmla="*/ 14062717 w 22290864"/>
              <a:gd name="connsiteY5146" fmla="*/ 5294094 h 14570476"/>
              <a:gd name="connsiteX5147" fmla="*/ 14050214 w 22290864"/>
              <a:gd name="connsiteY5147" fmla="*/ 5278487 h 14570476"/>
              <a:gd name="connsiteX5148" fmla="*/ 14029200 w 22290864"/>
              <a:gd name="connsiteY5148" fmla="*/ 5278771 h 14570476"/>
              <a:gd name="connsiteX5149" fmla="*/ 14023584 w 22290864"/>
              <a:gd name="connsiteY5149" fmla="*/ 5282049 h 14570476"/>
              <a:gd name="connsiteX5150" fmla="*/ 14022585 w 22290864"/>
              <a:gd name="connsiteY5150" fmla="*/ 5298942 h 14570476"/>
              <a:gd name="connsiteX5151" fmla="*/ 14025907 w 22290864"/>
              <a:gd name="connsiteY5151" fmla="*/ 5303036 h 14570476"/>
              <a:gd name="connsiteX5152" fmla="*/ 14030833 w 22290864"/>
              <a:gd name="connsiteY5152" fmla="*/ 5310579 h 14570476"/>
              <a:gd name="connsiteX5153" fmla="*/ 14030870 w 22290864"/>
              <a:gd name="connsiteY5153" fmla="*/ 5334817 h 14570476"/>
              <a:gd name="connsiteX5154" fmla="*/ 14030164 w 22290864"/>
              <a:gd name="connsiteY5154" fmla="*/ 5341044 h 14570476"/>
              <a:gd name="connsiteX5155" fmla="*/ 14029092 w 22290864"/>
              <a:gd name="connsiteY5155" fmla="*/ 5350319 h 14570476"/>
              <a:gd name="connsiteX5156" fmla="*/ 14028467 w 22290864"/>
              <a:gd name="connsiteY5156" fmla="*/ 5355571 h 14570476"/>
              <a:gd name="connsiteX5157" fmla="*/ 14026537 w 22290864"/>
              <a:gd name="connsiteY5157" fmla="*/ 5355606 h 14570476"/>
              <a:gd name="connsiteX5158" fmla="*/ 13996355 w 22290864"/>
              <a:gd name="connsiteY5158" fmla="*/ 5359939 h 14570476"/>
              <a:gd name="connsiteX5159" fmla="*/ 13993390 w 22290864"/>
              <a:gd name="connsiteY5159" fmla="*/ 5360257 h 14570476"/>
              <a:gd name="connsiteX5160" fmla="*/ 13995794 w 22290864"/>
              <a:gd name="connsiteY5160" fmla="*/ 5352662 h 14570476"/>
              <a:gd name="connsiteX5161" fmla="*/ 13997786 w 22290864"/>
              <a:gd name="connsiteY5161" fmla="*/ 5347633 h 14570476"/>
              <a:gd name="connsiteX5162" fmla="*/ 13997277 w 22290864"/>
              <a:gd name="connsiteY5162" fmla="*/ 5342824 h 14570476"/>
              <a:gd name="connsiteX5163" fmla="*/ 13986100 w 22290864"/>
              <a:gd name="connsiteY5163" fmla="*/ 5336294 h 14570476"/>
              <a:gd name="connsiteX5164" fmla="*/ 13966541 w 22290864"/>
              <a:gd name="connsiteY5164" fmla="*/ 5347443 h 14570476"/>
              <a:gd name="connsiteX5165" fmla="*/ 13969431 w 22290864"/>
              <a:gd name="connsiteY5165" fmla="*/ 5357435 h 14570476"/>
              <a:gd name="connsiteX5166" fmla="*/ 13973968 w 22290864"/>
              <a:gd name="connsiteY5166" fmla="*/ 5360204 h 14570476"/>
              <a:gd name="connsiteX5167" fmla="*/ 13980130 w 22290864"/>
              <a:gd name="connsiteY5167" fmla="*/ 5364380 h 14570476"/>
              <a:gd name="connsiteX5168" fmla="*/ 13980620 w 22290864"/>
              <a:gd name="connsiteY5168" fmla="*/ 5364940 h 14570476"/>
              <a:gd name="connsiteX5169" fmla="*/ 13976857 w 22290864"/>
              <a:gd name="connsiteY5169" fmla="*/ 5366670 h 14570476"/>
              <a:gd name="connsiteX5170" fmla="*/ 13950496 w 22290864"/>
              <a:gd name="connsiteY5170" fmla="*/ 5381883 h 14570476"/>
              <a:gd name="connsiteX5171" fmla="*/ 13948023 w 22290864"/>
              <a:gd name="connsiteY5171" fmla="*/ 5383614 h 14570476"/>
              <a:gd name="connsiteX5172" fmla="*/ 13927253 w 22290864"/>
              <a:gd name="connsiteY5172" fmla="*/ 5362607 h 14570476"/>
              <a:gd name="connsiteX5173" fmla="*/ 13917929 w 22290864"/>
              <a:gd name="connsiteY5173" fmla="*/ 5348860 h 14570476"/>
              <a:gd name="connsiteX5174" fmla="*/ 13917463 w 22290864"/>
              <a:gd name="connsiteY5174" fmla="*/ 5339717 h 14570476"/>
              <a:gd name="connsiteX5175" fmla="*/ 13917531 w 22290864"/>
              <a:gd name="connsiteY5175" fmla="*/ 5334333 h 14570476"/>
              <a:gd name="connsiteX5176" fmla="*/ 13915305 w 22290864"/>
              <a:gd name="connsiteY5176" fmla="*/ 5328211 h 14570476"/>
              <a:gd name="connsiteX5177" fmla="*/ 13907825 w 22290864"/>
              <a:gd name="connsiteY5177" fmla="*/ 5323283 h 14570476"/>
              <a:gd name="connsiteX5178" fmla="*/ 13884608 w 22290864"/>
              <a:gd name="connsiteY5178" fmla="*/ 5334277 h 14570476"/>
              <a:gd name="connsiteX5179" fmla="*/ 13881363 w 22290864"/>
              <a:gd name="connsiteY5179" fmla="*/ 5339322 h 14570476"/>
              <a:gd name="connsiteX5180" fmla="*/ 13878911 w 22290864"/>
              <a:gd name="connsiteY5180" fmla="*/ 5347448 h 14570476"/>
              <a:gd name="connsiteX5181" fmla="*/ 13883408 w 22290864"/>
              <a:gd name="connsiteY5181" fmla="*/ 5356880 h 14570476"/>
              <a:gd name="connsiteX5182" fmla="*/ 13889272 w 22290864"/>
              <a:gd name="connsiteY5182" fmla="*/ 5359622 h 14570476"/>
              <a:gd name="connsiteX5183" fmla="*/ 13894309 w 22290864"/>
              <a:gd name="connsiteY5183" fmla="*/ 5360213 h 14570476"/>
              <a:gd name="connsiteX5184" fmla="*/ 13908518 w 22290864"/>
              <a:gd name="connsiteY5184" fmla="*/ 5364661 h 14570476"/>
              <a:gd name="connsiteX5185" fmla="*/ 13926004 w 22290864"/>
              <a:gd name="connsiteY5185" fmla="*/ 5385072 h 14570476"/>
              <a:gd name="connsiteX5186" fmla="*/ 13932630 w 22290864"/>
              <a:gd name="connsiteY5186" fmla="*/ 5393390 h 14570476"/>
              <a:gd name="connsiteX5187" fmla="*/ 13934584 w 22290864"/>
              <a:gd name="connsiteY5187" fmla="*/ 5395832 h 14570476"/>
              <a:gd name="connsiteX5188" fmla="*/ 13933723 w 22290864"/>
              <a:gd name="connsiteY5188" fmla="*/ 5396706 h 14570476"/>
              <a:gd name="connsiteX5189" fmla="*/ 13914718 w 22290864"/>
              <a:gd name="connsiteY5189" fmla="*/ 5422204 h 14570476"/>
              <a:gd name="connsiteX5190" fmla="*/ 13912871 w 22290864"/>
              <a:gd name="connsiteY5190" fmla="*/ 5424929 h 14570476"/>
              <a:gd name="connsiteX5191" fmla="*/ 13909246 w 22290864"/>
              <a:gd name="connsiteY5191" fmla="*/ 5418223 h 14570476"/>
              <a:gd name="connsiteX5192" fmla="*/ 13903541 w 22290864"/>
              <a:gd name="connsiteY5192" fmla="*/ 5410050 h 14570476"/>
              <a:gd name="connsiteX5193" fmla="*/ 13895835 w 22290864"/>
              <a:gd name="connsiteY5193" fmla="*/ 5409736 h 14570476"/>
              <a:gd name="connsiteX5194" fmla="*/ 13890769 w 22290864"/>
              <a:gd name="connsiteY5194" fmla="*/ 5413210 h 14570476"/>
              <a:gd name="connsiteX5195" fmla="*/ 13885065 w 22290864"/>
              <a:gd name="connsiteY5195" fmla="*/ 5435503 h 14570476"/>
              <a:gd name="connsiteX5196" fmla="*/ 13889066 w 22290864"/>
              <a:gd name="connsiteY5196" fmla="*/ 5439096 h 14570476"/>
              <a:gd name="connsiteX5197" fmla="*/ 13898721 w 22290864"/>
              <a:gd name="connsiteY5197" fmla="*/ 5438854 h 14570476"/>
              <a:gd name="connsiteX5198" fmla="*/ 13905900 w 22290864"/>
              <a:gd name="connsiteY5198" fmla="*/ 5437207 h 14570476"/>
              <a:gd name="connsiteX5199" fmla="*/ 13907246 w 22290864"/>
              <a:gd name="connsiteY5199" fmla="*/ 5437189 h 14570476"/>
              <a:gd name="connsiteX5200" fmla="*/ 13906860 w 22290864"/>
              <a:gd name="connsiteY5200" fmla="*/ 5438225 h 14570476"/>
              <a:gd name="connsiteX5201" fmla="*/ 13905248 w 22290864"/>
              <a:gd name="connsiteY5201" fmla="*/ 5442561 h 14570476"/>
              <a:gd name="connsiteX5202" fmla="*/ 13898436 w 22290864"/>
              <a:gd name="connsiteY5202" fmla="*/ 5469481 h 14570476"/>
              <a:gd name="connsiteX5203" fmla="*/ 13897932 w 22290864"/>
              <a:gd name="connsiteY5203" fmla="*/ 5472717 h 14570476"/>
              <a:gd name="connsiteX5204" fmla="*/ 13894344 w 22290864"/>
              <a:gd name="connsiteY5204" fmla="*/ 5472895 h 14570476"/>
              <a:gd name="connsiteX5205" fmla="*/ 13854511 w 22290864"/>
              <a:gd name="connsiteY5205" fmla="*/ 5470306 h 14570476"/>
              <a:gd name="connsiteX5206" fmla="*/ 13846106 w 22290864"/>
              <a:gd name="connsiteY5206" fmla="*/ 5463432 h 14570476"/>
              <a:gd name="connsiteX5207" fmla="*/ 13834593 w 22290864"/>
              <a:gd name="connsiteY5207" fmla="*/ 5456693 h 14570476"/>
              <a:gd name="connsiteX5208" fmla="*/ 13824641 w 22290864"/>
              <a:gd name="connsiteY5208" fmla="*/ 5461216 h 14570476"/>
              <a:gd name="connsiteX5209" fmla="*/ 13819928 w 22290864"/>
              <a:gd name="connsiteY5209" fmla="*/ 5470968 h 14570476"/>
              <a:gd name="connsiteX5210" fmla="*/ 13823406 w 22290864"/>
              <a:gd name="connsiteY5210" fmla="*/ 5495095 h 14570476"/>
              <a:gd name="connsiteX5211" fmla="*/ 13827599 w 22290864"/>
              <a:gd name="connsiteY5211" fmla="*/ 5498481 h 14570476"/>
              <a:gd name="connsiteX5212" fmla="*/ 13838740 w 22290864"/>
              <a:gd name="connsiteY5212" fmla="*/ 5498265 h 14570476"/>
              <a:gd name="connsiteX5213" fmla="*/ 13844840 w 22290864"/>
              <a:gd name="connsiteY5213" fmla="*/ 5493701 h 14570476"/>
              <a:gd name="connsiteX5214" fmla="*/ 13851598 w 22290864"/>
              <a:gd name="connsiteY5214" fmla="*/ 5489016 h 14570476"/>
              <a:gd name="connsiteX5215" fmla="*/ 13863721 w 22290864"/>
              <a:gd name="connsiteY5215" fmla="*/ 5487293 h 14570476"/>
              <a:gd name="connsiteX5216" fmla="*/ 13877426 w 22290864"/>
              <a:gd name="connsiteY5216" fmla="*/ 5488686 h 14570476"/>
              <a:gd name="connsiteX5217" fmla="*/ 13893029 w 22290864"/>
              <a:gd name="connsiteY5217" fmla="*/ 5490489 h 14570476"/>
              <a:gd name="connsiteX5218" fmla="*/ 13897018 w 22290864"/>
              <a:gd name="connsiteY5218" fmla="*/ 5491103 h 14570476"/>
              <a:gd name="connsiteX5219" fmla="*/ 13897289 w 22290864"/>
              <a:gd name="connsiteY5219" fmla="*/ 5493976 h 14570476"/>
              <a:gd name="connsiteX5220" fmla="*/ 13901834 w 22290864"/>
              <a:gd name="connsiteY5220" fmla="*/ 5522951 h 14570476"/>
              <a:gd name="connsiteX5221" fmla="*/ 13902556 w 22290864"/>
              <a:gd name="connsiteY5221" fmla="*/ 5525604 h 14570476"/>
              <a:gd name="connsiteX5222" fmla="*/ 13901609 w 22290864"/>
              <a:gd name="connsiteY5222" fmla="*/ 5525562 h 14570476"/>
              <a:gd name="connsiteX5223" fmla="*/ 13893940 w 22290864"/>
              <a:gd name="connsiteY5223" fmla="*/ 5523169 h 14570476"/>
              <a:gd name="connsiteX5224" fmla="*/ 13883833 w 22290864"/>
              <a:gd name="connsiteY5224" fmla="*/ 5521579 h 14570476"/>
              <a:gd name="connsiteX5225" fmla="*/ 13877297 w 22290864"/>
              <a:gd name="connsiteY5225" fmla="*/ 5532339 h 14570476"/>
              <a:gd name="connsiteX5226" fmla="*/ 13878767 w 22290864"/>
              <a:gd name="connsiteY5226" fmla="*/ 5540977 h 14570476"/>
              <a:gd name="connsiteX5227" fmla="*/ 13887218 w 22290864"/>
              <a:gd name="connsiteY5227" fmla="*/ 5551952 h 14570476"/>
              <a:gd name="connsiteX5228" fmla="*/ 13894459 w 22290864"/>
              <a:gd name="connsiteY5228" fmla="*/ 5552180 h 14570476"/>
              <a:gd name="connsiteX5229" fmla="*/ 13900465 w 22290864"/>
              <a:gd name="connsiteY5229" fmla="*/ 5546141 h 14570476"/>
              <a:gd name="connsiteX5230" fmla="*/ 13904809 w 22290864"/>
              <a:gd name="connsiteY5230" fmla="*/ 5539299 h 14570476"/>
              <a:gd name="connsiteX5231" fmla="*/ 13907559 w 22290864"/>
              <a:gd name="connsiteY5231" fmla="*/ 5539568 h 14570476"/>
              <a:gd name="connsiteX5232" fmla="*/ 13923636 w 22290864"/>
              <a:gd name="connsiteY5232" fmla="*/ 5567663 h 14570476"/>
              <a:gd name="connsiteX5233" fmla="*/ 13925416 w 22290864"/>
              <a:gd name="connsiteY5233" fmla="*/ 5570321 h 14570476"/>
              <a:gd name="connsiteX5234" fmla="*/ 13911325 w 22290864"/>
              <a:gd name="connsiteY5234" fmla="*/ 5584459 h 14570476"/>
              <a:gd name="connsiteX5235" fmla="*/ 13891300 w 22290864"/>
              <a:gd name="connsiteY5235" fmla="*/ 5601005 h 14570476"/>
              <a:gd name="connsiteX5236" fmla="*/ 13880614 w 22290864"/>
              <a:gd name="connsiteY5236" fmla="*/ 5601994 h 14570476"/>
              <a:gd name="connsiteX5237" fmla="*/ 13871994 w 22290864"/>
              <a:gd name="connsiteY5237" fmla="*/ 5602667 h 14570476"/>
              <a:gd name="connsiteX5238" fmla="*/ 13865009 w 22290864"/>
              <a:gd name="connsiteY5238" fmla="*/ 5608970 h 14570476"/>
              <a:gd name="connsiteX5239" fmla="*/ 13864748 w 22290864"/>
              <a:gd name="connsiteY5239" fmla="*/ 5619998 h 14570476"/>
              <a:gd name="connsiteX5240" fmla="*/ 13877620 w 22290864"/>
              <a:gd name="connsiteY5240" fmla="*/ 5636796 h 14570476"/>
              <a:gd name="connsiteX5241" fmla="*/ 13880853 w 22290864"/>
              <a:gd name="connsiteY5241" fmla="*/ 5638497 h 14570476"/>
              <a:gd name="connsiteX5242" fmla="*/ 13892089 w 22290864"/>
              <a:gd name="connsiteY5242" fmla="*/ 5639802 h 14570476"/>
              <a:gd name="connsiteX5243" fmla="*/ 13899279 w 22290864"/>
              <a:gd name="connsiteY5243" fmla="*/ 5633460 h 14570476"/>
              <a:gd name="connsiteX5244" fmla="*/ 13900975 w 22290864"/>
              <a:gd name="connsiteY5244" fmla="*/ 5624993 h 14570476"/>
              <a:gd name="connsiteX5245" fmla="*/ 13902491 w 22290864"/>
              <a:gd name="connsiteY5245" fmla="*/ 5616277 h 14570476"/>
              <a:gd name="connsiteX5246" fmla="*/ 13908967 w 22290864"/>
              <a:gd name="connsiteY5246" fmla="*/ 5607170 h 14570476"/>
              <a:gd name="connsiteX5247" fmla="*/ 13925690 w 22290864"/>
              <a:gd name="connsiteY5247" fmla="*/ 5593591 h 14570476"/>
              <a:gd name="connsiteX5248" fmla="*/ 13934743 w 22290864"/>
              <a:gd name="connsiteY5248" fmla="*/ 5586397 h 14570476"/>
              <a:gd name="connsiteX5249" fmla="*/ 13937997 w 22290864"/>
              <a:gd name="connsiteY5249" fmla="*/ 5584098 h 14570476"/>
              <a:gd name="connsiteX5250" fmla="*/ 13939799 w 22290864"/>
              <a:gd name="connsiteY5250" fmla="*/ 5585661 h 14570476"/>
              <a:gd name="connsiteX5251" fmla="*/ 13965435 w 22290864"/>
              <a:gd name="connsiteY5251" fmla="*/ 5604180 h 14570476"/>
              <a:gd name="connsiteX5252" fmla="*/ 13968024 w 22290864"/>
              <a:gd name="connsiteY5252" fmla="*/ 5605593 h 14570476"/>
              <a:gd name="connsiteX5253" fmla="*/ 13966962 w 22290864"/>
              <a:gd name="connsiteY5253" fmla="*/ 5606600 h 14570476"/>
              <a:gd name="connsiteX5254" fmla="*/ 13960081 w 22290864"/>
              <a:gd name="connsiteY5254" fmla="*/ 5610442 h 14570476"/>
              <a:gd name="connsiteX5255" fmla="*/ 13955681 w 22290864"/>
              <a:gd name="connsiteY5255" fmla="*/ 5612302 h 14570476"/>
              <a:gd name="connsiteX5256" fmla="*/ 13950851 w 22290864"/>
              <a:gd name="connsiteY5256" fmla="*/ 5621006 h 14570476"/>
              <a:gd name="connsiteX5257" fmla="*/ 13956253 w 22290864"/>
              <a:gd name="connsiteY5257" fmla="*/ 5630139 h 14570476"/>
              <a:gd name="connsiteX5258" fmla="*/ 13978322 w 22290864"/>
              <a:gd name="connsiteY5258" fmla="*/ 5633822 h 14570476"/>
              <a:gd name="connsiteX5259" fmla="*/ 13980693 w 22290864"/>
              <a:gd name="connsiteY5259" fmla="*/ 5630681 h 14570476"/>
              <a:gd name="connsiteX5260" fmla="*/ 13980471 w 22290864"/>
              <a:gd name="connsiteY5260" fmla="*/ 5620458 h 14570476"/>
              <a:gd name="connsiteX5261" fmla="*/ 13979213 w 22290864"/>
              <a:gd name="connsiteY5261" fmla="*/ 5615909 h 14570476"/>
              <a:gd name="connsiteX5262" fmla="*/ 13979160 w 22290864"/>
              <a:gd name="connsiteY5262" fmla="*/ 5611205 h 14570476"/>
              <a:gd name="connsiteX5263" fmla="*/ 13983007 w 22290864"/>
              <a:gd name="connsiteY5263" fmla="*/ 5612304 h 14570476"/>
              <a:gd name="connsiteX5264" fmla="*/ 14010095 w 22290864"/>
              <a:gd name="connsiteY5264" fmla="*/ 5619427 h 14570476"/>
              <a:gd name="connsiteX5265" fmla="*/ 14013405 w 22290864"/>
              <a:gd name="connsiteY5265" fmla="*/ 5619921 h 14570476"/>
              <a:gd name="connsiteX5266" fmla="*/ 14013369 w 22290864"/>
              <a:gd name="connsiteY5266" fmla="*/ 5621424 h 14570476"/>
              <a:gd name="connsiteX5267" fmla="*/ 14013320 w 22290864"/>
              <a:gd name="connsiteY5267" fmla="*/ 5630872 h 14570476"/>
              <a:gd name="connsiteX5268" fmla="*/ 14012091 w 22290864"/>
              <a:gd name="connsiteY5268" fmla="*/ 5663117 h 14570476"/>
              <a:gd name="connsiteX5269" fmla="*/ 14004089 w 22290864"/>
              <a:gd name="connsiteY5269" fmla="*/ 5674666 h 14570476"/>
              <a:gd name="connsiteX5270" fmla="*/ 13999886 w 22290864"/>
              <a:gd name="connsiteY5270" fmla="*/ 5678834 h 14570476"/>
              <a:gd name="connsiteX5271" fmla="*/ 14000636 w 22290864"/>
              <a:gd name="connsiteY5271" fmla="*/ 5695258 h 14570476"/>
              <a:gd name="connsiteX5272" fmla="*/ 14024393 w 22290864"/>
              <a:gd name="connsiteY5272" fmla="*/ 5701786 h 14570476"/>
              <a:gd name="connsiteX5273" fmla="*/ 10400165 w 22290864"/>
              <a:gd name="connsiteY5273" fmla="*/ 10927170 h 14570476"/>
              <a:gd name="connsiteX5274" fmla="*/ 10431772 w 22290864"/>
              <a:gd name="connsiteY5274" fmla="*/ 10909724 h 14570476"/>
              <a:gd name="connsiteX5275" fmla="*/ 10438688 w 22290864"/>
              <a:gd name="connsiteY5275" fmla="*/ 10879914 h 14570476"/>
              <a:gd name="connsiteX5276" fmla="*/ 10427390 w 22290864"/>
              <a:gd name="connsiteY5276" fmla="*/ 10854773 h 14570476"/>
              <a:gd name="connsiteX5277" fmla="*/ 10415165 w 22290864"/>
              <a:gd name="connsiteY5277" fmla="*/ 10829320 h 14570476"/>
              <a:gd name="connsiteX5278" fmla="*/ 10415096 w 22290864"/>
              <a:gd name="connsiteY5278" fmla="*/ 10793653 h 14570476"/>
              <a:gd name="connsiteX5279" fmla="*/ 10433357 w 22290864"/>
              <a:gd name="connsiteY5279" fmla="*/ 10727361 h 14570476"/>
              <a:gd name="connsiteX5280" fmla="*/ 10443533 w 22290864"/>
              <a:gd name="connsiteY5280" fmla="*/ 10691886 h 14570476"/>
              <a:gd name="connsiteX5281" fmla="*/ 10447723 w 22290864"/>
              <a:gd name="connsiteY5281" fmla="*/ 10679879 h 14570476"/>
              <a:gd name="connsiteX5282" fmla="*/ 10455303 w 22290864"/>
              <a:gd name="connsiteY5282" fmla="*/ 10680595 h 14570476"/>
              <a:gd name="connsiteX5283" fmla="*/ 10556242 w 22290864"/>
              <a:gd name="connsiteY5283" fmla="*/ 10681161 h 14570476"/>
              <a:gd name="connsiteX5284" fmla="*/ 10565588 w 22290864"/>
              <a:gd name="connsiteY5284" fmla="*/ 10680029 h 14570476"/>
              <a:gd name="connsiteX5285" fmla="*/ 10564695 w 22290864"/>
              <a:gd name="connsiteY5285" fmla="*/ 10684617 h 14570476"/>
              <a:gd name="connsiteX5286" fmla="*/ 10553948 w 22290864"/>
              <a:gd name="connsiteY5286" fmla="*/ 10707357 h 14570476"/>
              <a:gd name="connsiteX5287" fmla="*/ 10545964 w 22290864"/>
              <a:gd name="connsiteY5287" fmla="*/ 10720350 h 14570476"/>
              <a:gd name="connsiteX5288" fmla="*/ 10549563 w 22290864"/>
              <a:gd name="connsiteY5288" fmla="*/ 10751918 h 14570476"/>
              <a:gd name="connsiteX5289" fmla="*/ 10580533 w 22290864"/>
              <a:gd name="connsiteY5289" fmla="*/ 10765623 h 14570476"/>
              <a:gd name="connsiteX5290" fmla="*/ 10644690 w 22290864"/>
              <a:gd name="connsiteY5290" fmla="*/ 10734263 h 14570476"/>
              <a:gd name="connsiteX5291" fmla="*/ 10645024 w 22290864"/>
              <a:gd name="connsiteY5291" fmla="*/ 10721708 h 14570476"/>
              <a:gd name="connsiteX5292" fmla="*/ 10625491 w 22290864"/>
              <a:gd name="connsiteY5292" fmla="*/ 10695560 h 14570476"/>
              <a:gd name="connsiteX5293" fmla="*/ 10613788 w 22290864"/>
              <a:gd name="connsiteY5293" fmla="*/ 10686077 h 14570476"/>
              <a:gd name="connsiteX5294" fmla="*/ 10604924 w 22290864"/>
              <a:gd name="connsiteY5294" fmla="*/ 10673957 h 14570476"/>
              <a:gd name="connsiteX5295" fmla="*/ 10616955 w 22290864"/>
              <a:gd name="connsiteY5295" fmla="*/ 10669677 h 14570476"/>
              <a:gd name="connsiteX5296" fmla="*/ 10700532 w 22290864"/>
              <a:gd name="connsiteY5296" fmla="*/ 10637943 h 14570476"/>
              <a:gd name="connsiteX5297" fmla="*/ 10710045 w 22290864"/>
              <a:gd name="connsiteY5297" fmla="*/ 10633087 h 14570476"/>
              <a:gd name="connsiteX5298" fmla="*/ 10712742 w 22290864"/>
              <a:gd name="connsiteY5298" fmla="*/ 10637060 h 14570476"/>
              <a:gd name="connsiteX5299" fmla="*/ 10730134 w 22290864"/>
              <a:gd name="connsiteY5299" fmla="*/ 10661693 h 14570476"/>
              <a:gd name="connsiteX5300" fmla="*/ 10786742 w 22290864"/>
              <a:gd name="connsiteY5300" fmla="*/ 10747736 h 14570476"/>
              <a:gd name="connsiteX5301" fmla="*/ 10787377 w 22290864"/>
              <a:gd name="connsiteY5301" fmla="*/ 10792579 h 14570476"/>
              <a:gd name="connsiteX5302" fmla="*/ 10784187 w 22290864"/>
              <a:gd name="connsiteY5302" fmla="*/ 10811201 h 14570476"/>
              <a:gd name="connsiteX5303" fmla="*/ 10816592 w 22290864"/>
              <a:gd name="connsiteY5303" fmla="*/ 10852477 h 14570476"/>
              <a:gd name="connsiteX5304" fmla="*/ 10890415 w 22290864"/>
              <a:gd name="connsiteY5304" fmla="*/ 10825373 h 14570476"/>
              <a:gd name="connsiteX5305" fmla="*/ 10909882 w 22290864"/>
              <a:gd name="connsiteY5305" fmla="*/ 10767677 h 14570476"/>
              <a:gd name="connsiteX5306" fmla="*/ 10897158 w 22290864"/>
              <a:gd name="connsiteY5306" fmla="*/ 10751851 h 14570476"/>
              <a:gd name="connsiteX5307" fmla="*/ 10873052 w 22290864"/>
              <a:gd name="connsiteY5307" fmla="*/ 10741739 h 14570476"/>
              <a:gd name="connsiteX5308" fmla="*/ 10830306 w 22290864"/>
              <a:gd name="connsiteY5308" fmla="*/ 10721654 h 14570476"/>
              <a:gd name="connsiteX5309" fmla="*/ 10787986 w 22290864"/>
              <a:gd name="connsiteY5309" fmla="*/ 10653118 h 14570476"/>
              <a:gd name="connsiteX5310" fmla="*/ 10760170 w 22290864"/>
              <a:gd name="connsiteY5310" fmla="*/ 10601379 h 14570476"/>
              <a:gd name="connsiteX5311" fmla="*/ 10765765 w 22290864"/>
              <a:gd name="connsiteY5311" fmla="*/ 10596791 h 14570476"/>
              <a:gd name="connsiteX5312" fmla="*/ 10835816 w 22290864"/>
              <a:gd name="connsiteY5312" fmla="*/ 10528876 h 14570476"/>
              <a:gd name="connsiteX5313" fmla="*/ 10840611 w 22290864"/>
              <a:gd name="connsiteY5313" fmla="*/ 10523149 h 14570476"/>
              <a:gd name="connsiteX5314" fmla="*/ 10843218 w 22290864"/>
              <a:gd name="connsiteY5314" fmla="*/ 10526599 h 14570476"/>
              <a:gd name="connsiteX5315" fmla="*/ 10852146 w 22290864"/>
              <a:gd name="connsiteY5315" fmla="*/ 10552415 h 14570476"/>
              <a:gd name="connsiteX5316" fmla="*/ 10867108 w 22290864"/>
              <a:gd name="connsiteY5316" fmla="*/ 10581296 h 14570476"/>
              <a:gd name="connsiteX5317" fmla="*/ 10887174 w 22290864"/>
              <a:gd name="connsiteY5317" fmla="*/ 10586255 h 14570476"/>
              <a:gd name="connsiteX5318" fmla="*/ 10906178 w 22290864"/>
              <a:gd name="connsiteY5318" fmla="*/ 10578763 h 14570476"/>
              <a:gd name="connsiteX5319" fmla="*/ 10937936 w 22290864"/>
              <a:gd name="connsiteY5319" fmla="*/ 10512038 h 14570476"/>
              <a:gd name="connsiteX5320" fmla="*/ 10926787 w 22290864"/>
              <a:gd name="connsiteY5320" fmla="*/ 10497555 h 14570476"/>
              <a:gd name="connsiteX5321" fmla="*/ 10911441 w 22290864"/>
              <a:gd name="connsiteY5321" fmla="*/ 10491519 h 14570476"/>
              <a:gd name="connsiteX5322" fmla="*/ 10895945 w 22290864"/>
              <a:gd name="connsiteY5322" fmla="*/ 10492832 h 14570476"/>
              <a:gd name="connsiteX5323" fmla="*/ 10878643 w 22290864"/>
              <a:gd name="connsiteY5323" fmla="*/ 10494186 h 14570476"/>
              <a:gd name="connsiteX5324" fmla="*/ 10864129 w 22290864"/>
              <a:gd name="connsiteY5324" fmla="*/ 10491433 h 14570476"/>
              <a:gd name="connsiteX5325" fmla="*/ 10867549 w 22290864"/>
              <a:gd name="connsiteY5325" fmla="*/ 10484733 h 14570476"/>
              <a:gd name="connsiteX5326" fmla="*/ 10911955 w 22290864"/>
              <a:gd name="connsiteY5326" fmla="*/ 10389500 h 14570476"/>
              <a:gd name="connsiteX5327" fmla="*/ 10913705 w 22290864"/>
              <a:gd name="connsiteY5327" fmla="*/ 10384429 h 14570476"/>
              <a:gd name="connsiteX5328" fmla="*/ 10941018 w 22290864"/>
              <a:gd name="connsiteY5328" fmla="*/ 10388952 h 14570476"/>
              <a:gd name="connsiteX5329" fmla="*/ 11032681 w 22290864"/>
              <a:gd name="connsiteY5329" fmla="*/ 10405555 h 14570476"/>
              <a:gd name="connsiteX5330" fmla="*/ 11065012 w 22290864"/>
              <a:gd name="connsiteY5330" fmla="*/ 10421714 h 14570476"/>
              <a:gd name="connsiteX5331" fmla="*/ 11082976 w 22290864"/>
              <a:gd name="connsiteY5331" fmla="*/ 10445376 h 14570476"/>
              <a:gd name="connsiteX5332" fmla="*/ 11119118 w 22290864"/>
              <a:gd name="connsiteY5332" fmla="*/ 10470827 h 14570476"/>
              <a:gd name="connsiteX5333" fmla="*/ 11161947 w 22290864"/>
              <a:gd name="connsiteY5333" fmla="*/ 10443595 h 14570476"/>
              <a:gd name="connsiteX5334" fmla="*/ 11177171 w 22290864"/>
              <a:gd name="connsiteY5334" fmla="*/ 10388977 h 14570476"/>
              <a:gd name="connsiteX5335" fmla="*/ 11172238 w 22290864"/>
              <a:gd name="connsiteY5335" fmla="*/ 10360595 h 14570476"/>
              <a:gd name="connsiteX5336" fmla="*/ 11140126 w 22290864"/>
              <a:gd name="connsiteY5336" fmla="*/ 10335528 h 14570476"/>
              <a:gd name="connsiteX5337" fmla="*/ 11103938 w 22290864"/>
              <a:gd name="connsiteY5337" fmla="*/ 10346638 h 14570476"/>
              <a:gd name="connsiteX5338" fmla="*/ 11074107 w 22290864"/>
              <a:gd name="connsiteY5338" fmla="*/ 10359950 h 14570476"/>
              <a:gd name="connsiteX5339" fmla="*/ 11030524 w 22290864"/>
              <a:gd name="connsiteY5339" fmla="*/ 10356538 h 14570476"/>
              <a:gd name="connsiteX5340" fmla="*/ 10927208 w 22290864"/>
              <a:gd name="connsiteY5340" fmla="*/ 10327218 h 14570476"/>
              <a:gd name="connsiteX5341" fmla="*/ 10928315 w 22290864"/>
              <a:gd name="connsiteY5341" fmla="*/ 10317218 h 14570476"/>
              <a:gd name="connsiteX5342" fmla="*/ 10929518 w 22290864"/>
              <a:gd name="connsiteY5342" fmla="*/ 10213738 h 14570476"/>
              <a:gd name="connsiteX5343" fmla="*/ 10935733 w 22290864"/>
              <a:gd name="connsiteY5343" fmla="*/ 10206491 h 14570476"/>
              <a:gd name="connsiteX5344" fmla="*/ 10956980 w 22290864"/>
              <a:gd name="connsiteY5344" fmla="*/ 10217563 h 14570476"/>
              <a:gd name="connsiteX5345" fmla="*/ 10970887 w 22290864"/>
              <a:gd name="connsiteY5345" fmla="*/ 10225794 h 14570476"/>
              <a:gd name="connsiteX5346" fmla="*/ 11005485 w 22290864"/>
              <a:gd name="connsiteY5346" fmla="*/ 10214420 h 14570476"/>
              <a:gd name="connsiteX5347" fmla="*/ 10999148 w 22290864"/>
              <a:gd name="connsiteY5347" fmla="*/ 10137496 h 14570476"/>
              <a:gd name="connsiteX5348" fmla="*/ 10982207 w 22290864"/>
              <a:gd name="connsiteY5348" fmla="*/ 10125283 h 14570476"/>
              <a:gd name="connsiteX5349" fmla="*/ 10964605 w 22290864"/>
              <a:gd name="connsiteY5349" fmla="*/ 10125680 h 14570476"/>
              <a:gd name="connsiteX5350" fmla="*/ 10942243 w 22290864"/>
              <a:gd name="connsiteY5350" fmla="*/ 10146111 h 14570476"/>
              <a:gd name="connsiteX5351" fmla="*/ 10933313 w 22290864"/>
              <a:gd name="connsiteY5351" fmla="*/ 10157116 h 14570476"/>
              <a:gd name="connsiteX5352" fmla="*/ 10922193 w 22290864"/>
              <a:gd name="connsiteY5352" fmla="*/ 10165137 h 14570476"/>
              <a:gd name="connsiteX5353" fmla="*/ 10917708 w 22290864"/>
              <a:gd name="connsiteY5353" fmla="*/ 10151124 h 14570476"/>
              <a:gd name="connsiteX5354" fmla="*/ 10899383 w 22290864"/>
              <a:gd name="connsiteY5354" fmla="*/ 10097153 h 14570476"/>
              <a:gd name="connsiteX5355" fmla="*/ 10884725 w 22290864"/>
              <a:gd name="connsiteY5355" fmla="*/ 10065734 h 14570476"/>
              <a:gd name="connsiteX5356" fmla="*/ 10883364 w 22290864"/>
              <a:gd name="connsiteY5356" fmla="*/ 10063279 h 14570476"/>
              <a:gd name="connsiteX5357" fmla="*/ 10891805 w 22290864"/>
              <a:gd name="connsiteY5357" fmla="*/ 10057263 h 14570476"/>
              <a:gd name="connsiteX5358" fmla="*/ 10953294 w 22290864"/>
              <a:gd name="connsiteY5358" fmla="*/ 10013863 h 14570476"/>
              <a:gd name="connsiteX5359" fmla="*/ 10998096 w 22290864"/>
              <a:gd name="connsiteY5359" fmla="*/ 9987166 h 14570476"/>
              <a:gd name="connsiteX5360" fmla="*/ 11004174 w 22290864"/>
              <a:gd name="connsiteY5360" fmla="*/ 9985385 h 14570476"/>
              <a:gd name="connsiteX5361" fmla="*/ 11025060 w 22290864"/>
              <a:gd name="connsiteY5361" fmla="*/ 9984559 h 14570476"/>
              <a:gd name="connsiteX5362" fmla="*/ 11042188 w 22290864"/>
              <a:gd name="connsiteY5362" fmla="*/ 9987669 h 14570476"/>
              <a:gd name="connsiteX5363" fmla="*/ 11058748 w 22290864"/>
              <a:gd name="connsiteY5363" fmla="*/ 9990608 h 14570476"/>
              <a:gd name="connsiteX5364" fmla="*/ 11093625 w 22290864"/>
              <a:gd name="connsiteY5364" fmla="*/ 9973810 h 14570476"/>
              <a:gd name="connsiteX5365" fmla="*/ 11100336 w 22290864"/>
              <a:gd name="connsiteY5365" fmla="*/ 9937719 h 14570476"/>
              <a:gd name="connsiteX5366" fmla="*/ 11057087 w 22290864"/>
              <a:gd name="connsiteY5366" fmla="*/ 9870418 h 14570476"/>
              <a:gd name="connsiteX5367" fmla="*/ 11022029 w 22290864"/>
              <a:gd name="connsiteY5367" fmla="*/ 9862654 h 14570476"/>
              <a:gd name="connsiteX5368" fmla="*/ 10998052 w 22290864"/>
              <a:gd name="connsiteY5368" fmla="*/ 9879935 h 14570476"/>
              <a:gd name="connsiteX5369" fmla="*/ 10988830 w 22290864"/>
              <a:gd name="connsiteY5369" fmla="*/ 9905302 h 14570476"/>
              <a:gd name="connsiteX5370" fmla="*/ 10975773 w 22290864"/>
              <a:gd name="connsiteY5370" fmla="*/ 9936904 h 14570476"/>
              <a:gd name="connsiteX5371" fmla="*/ 10927320 w 22290864"/>
              <a:gd name="connsiteY5371" fmla="*/ 9972088 h 14570476"/>
              <a:gd name="connsiteX5372" fmla="*/ 10853050 w 22290864"/>
              <a:gd name="connsiteY5372" fmla="*/ 10013044 h 14570476"/>
              <a:gd name="connsiteX5373" fmla="*/ 10849243 w 22290864"/>
              <a:gd name="connsiteY5373" fmla="*/ 10008859 h 14570476"/>
              <a:gd name="connsiteX5374" fmla="*/ 10783412 w 22290864"/>
              <a:gd name="connsiteY5374" fmla="*/ 9938776 h 14570476"/>
              <a:gd name="connsiteX5375" fmla="*/ 10773028 w 22290864"/>
              <a:gd name="connsiteY5375" fmla="*/ 9929940 h 14570476"/>
              <a:gd name="connsiteX5376" fmla="*/ 10771138 w 22290864"/>
              <a:gd name="connsiteY5376" fmla="*/ 9928316 h 14570476"/>
              <a:gd name="connsiteX5377" fmla="*/ 10773970 w 22290864"/>
              <a:gd name="connsiteY5377" fmla="*/ 9926419 h 14570476"/>
              <a:gd name="connsiteX5378" fmla="*/ 10797568 w 22290864"/>
              <a:gd name="connsiteY5378" fmla="*/ 9918678 h 14570476"/>
              <a:gd name="connsiteX5379" fmla="*/ 10820427 w 22290864"/>
              <a:gd name="connsiteY5379" fmla="*/ 9911331 h 14570476"/>
              <a:gd name="connsiteX5380" fmla="*/ 10832271 w 22290864"/>
              <a:gd name="connsiteY5380" fmla="*/ 9887933 h 14570476"/>
              <a:gd name="connsiteX5381" fmla="*/ 10780980 w 22290864"/>
              <a:gd name="connsiteY5381" fmla="*/ 9833298 h 14570476"/>
              <a:gd name="connsiteX5382" fmla="*/ 10761160 w 22290864"/>
              <a:gd name="connsiteY5382" fmla="*/ 9831725 h 14570476"/>
              <a:gd name="connsiteX5383" fmla="*/ 10740334 w 22290864"/>
              <a:gd name="connsiteY5383" fmla="*/ 9847793 h 14570476"/>
              <a:gd name="connsiteX5384" fmla="*/ 10738487 w 22290864"/>
              <a:gd name="connsiteY5384" fmla="*/ 9874248 h 14570476"/>
              <a:gd name="connsiteX5385" fmla="*/ 10739952 w 22290864"/>
              <a:gd name="connsiteY5385" fmla="*/ 9891802 h 14570476"/>
              <a:gd name="connsiteX5386" fmla="*/ 10737889 w 22290864"/>
              <a:gd name="connsiteY5386" fmla="*/ 9904452 h 14570476"/>
              <a:gd name="connsiteX5387" fmla="*/ 10729603 w 22290864"/>
              <a:gd name="connsiteY5387" fmla="*/ 9899624 h 14570476"/>
              <a:gd name="connsiteX5388" fmla="*/ 10643402 w 22290864"/>
              <a:gd name="connsiteY5388" fmla="*/ 9859239 h 14570476"/>
              <a:gd name="connsiteX5389" fmla="*/ 10633398 w 22290864"/>
              <a:gd name="connsiteY5389" fmla="*/ 9854571 h 14570476"/>
              <a:gd name="connsiteX5390" fmla="*/ 10637255 w 22290864"/>
              <a:gd name="connsiteY5390" fmla="*/ 9832006 h 14570476"/>
              <a:gd name="connsiteX5391" fmla="*/ 10656824 w 22290864"/>
              <a:gd name="connsiteY5391" fmla="*/ 9731020 h 14570476"/>
              <a:gd name="connsiteX5392" fmla="*/ 10675704 w 22290864"/>
              <a:gd name="connsiteY5392" fmla="*/ 9703997 h 14570476"/>
              <a:gd name="connsiteX5393" fmla="*/ 10690396 w 22290864"/>
              <a:gd name="connsiteY5393" fmla="*/ 9693683 h 14570476"/>
              <a:gd name="connsiteX5394" fmla="*/ 10712095 w 22290864"/>
              <a:gd name="connsiteY5394" fmla="*/ 9675651 h 14570476"/>
              <a:gd name="connsiteX5395" fmla="*/ 10718305 w 22290864"/>
              <a:gd name="connsiteY5395" fmla="*/ 9646433 h 14570476"/>
              <a:gd name="connsiteX5396" fmla="*/ 10704463 w 22290864"/>
              <a:gd name="connsiteY5396" fmla="*/ 9622131 h 14570476"/>
              <a:gd name="connsiteX5397" fmla="*/ 10654279 w 22290864"/>
              <a:gd name="connsiteY5397" fmla="*/ 9599021 h 14570476"/>
              <a:gd name="connsiteX5398" fmla="*/ 10624755 w 22290864"/>
              <a:gd name="connsiteY5398" fmla="*/ 9598842 h 14570476"/>
              <a:gd name="connsiteX5399" fmla="*/ 10607965 w 22290864"/>
              <a:gd name="connsiteY5399" fmla="*/ 9602796 h 14570476"/>
              <a:gd name="connsiteX5400" fmla="*/ 10590829 w 22290864"/>
              <a:gd name="connsiteY5400" fmla="*/ 9616485 h 14570476"/>
              <a:gd name="connsiteX5401" fmla="*/ 10584994 w 22290864"/>
              <a:gd name="connsiteY5401" fmla="*/ 9628303 h 14570476"/>
              <a:gd name="connsiteX5402" fmla="*/ 10584447 w 22290864"/>
              <a:gd name="connsiteY5402" fmla="*/ 9648622 h 14570476"/>
              <a:gd name="connsiteX5403" fmla="*/ 10597156 w 22290864"/>
              <a:gd name="connsiteY5403" fmla="*/ 9674932 h 14570476"/>
              <a:gd name="connsiteX5404" fmla="*/ 10609231 w 22290864"/>
              <a:gd name="connsiteY5404" fmla="*/ 9722248 h 14570476"/>
              <a:gd name="connsiteX5405" fmla="*/ 10588612 w 22290864"/>
              <a:gd name="connsiteY5405" fmla="*/ 9801038 h 14570476"/>
              <a:gd name="connsiteX5406" fmla="*/ 10579303 w 22290864"/>
              <a:gd name="connsiteY5406" fmla="*/ 9833341 h 14570476"/>
              <a:gd name="connsiteX5407" fmla="*/ 10576668 w 22290864"/>
              <a:gd name="connsiteY5407" fmla="*/ 9842662 h 14570476"/>
              <a:gd name="connsiteX5408" fmla="*/ 10570590 w 22290864"/>
              <a:gd name="connsiteY5408" fmla="*/ 9841689 h 14570476"/>
              <a:gd name="connsiteX5409" fmla="*/ 10467377 w 22290864"/>
              <a:gd name="connsiteY5409" fmla="*/ 9839228 h 14570476"/>
              <a:gd name="connsiteX5410" fmla="*/ 10456071 w 22290864"/>
              <a:gd name="connsiteY5410" fmla="*/ 9840293 h 14570476"/>
              <a:gd name="connsiteX5411" fmla="*/ 10457011 w 22290864"/>
              <a:gd name="connsiteY5411" fmla="*/ 9836370 h 14570476"/>
              <a:gd name="connsiteX5412" fmla="*/ 10467633 w 22290864"/>
              <a:gd name="connsiteY5412" fmla="*/ 9814861 h 14570476"/>
              <a:gd name="connsiteX5413" fmla="*/ 10477975 w 22290864"/>
              <a:gd name="connsiteY5413" fmla="*/ 9784665 h 14570476"/>
              <a:gd name="connsiteX5414" fmla="*/ 10464250 w 22290864"/>
              <a:gd name="connsiteY5414" fmla="*/ 9764173 h 14570476"/>
              <a:gd name="connsiteX5415" fmla="*/ 10420643 w 22290864"/>
              <a:gd name="connsiteY5415" fmla="*/ 9757876 h 14570476"/>
              <a:gd name="connsiteX5416" fmla="*/ 10382014 w 22290864"/>
              <a:gd name="connsiteY5416" fmla="*/ 9777870 h 14570476"/>
              <a:gd name="connsiteX5417" fmla="*/ 10376593 w 22290864"/>
              <a:gd name="connsiteY5417" fmla="*/ 9803459 h 14570476"/>
              <a:gd name="connsiteX5418" fmla="*/ 10397021 w 22290864"/>
              <a:gd name="connsiteY5418" fmla="*/ 9827775 h 14570476"/>
              <a:gd name="connsiteX5419" fmla="*/ 10408901 w 22290864"/>
              <a:gd name="connsiteY5419" fmla="*/ 9837899 h 14570476"/>
              <a:gd name="connsiteX5420" fmla="*/ 10415389 w 22290864"/>
              <a:gd name="connsiteY5420" fmla="*/ 9847134 h 14570476"/>
              <a:gd name="connsiteX5421" fmla="*/ 10405517 w 22290864"/>
              <a:gd name="connsiteY5421" fmla="*/ 9849902 h 14570476"/>
              <a:gd name="connsiteX5422" fmla="*/ 10314767 w 22290864"/>
              <a:gd name="connsiteY5422" fmla="*/ 9884074 h 14570476"/>
              <a:gd name="connsiteX5423" fmla="*/ 10307870 w 22290864"/>
              <a:gd name="connsiteY5423" fmla="*/ 9887340 h 14570476"/>
              <a:gd name="connsiteX5424" fmla="*/ 10266380 w 22290864"/>
              <a:gd name="connsiteY5424" fmla="*/ 9828740 h 14570476"/>
              <a:gd name="connsiteX5425" fmla="*/ 10232633 w 22290864"/>
              <a:gd name="connsiteY5425" fmla="*/ 9768275 h 14570476"/>
              <a:gd name="connsiteX5426" fmla="*/ 10235607 w 22290864"/>
              <a:gd name="connsiteY5426" fmla="*/ 9731548 h 14570476"/>
              <a:gd name="connsiteX5427" fmla="*/ 10237610 w 22290864"/>
              <a:gd name="connsiteY5427" fmla="*/ 9706008 h 14570476"/>
              <a:gd name="connsiteX5428" fmla="*/ 10233880 w 22290864"/>
              <a:gd name="connsiteY5428" fmla="*/ 9695225 h 14570476"/>
              <a:gd name="connsiteX5429" fmla="*/ 10172455 w 22290864"/>
              <a:gd name="connsiteY5429" fmla="*/ 9677872 h 14570476"/>
              <a:gd name="connsiteX5430" fmla="*/ 10118395 w 22290864"/>
              <a:gd name="connsiteY5430" fmla="*/ 9717579 h 14570476"/>
              <a:gd name="connsiteX5431" fmla="*/ 10109884 w 22290864"/>
              <a:gd name="connsiteY5431" fmla="*/ 9736508 h 14570476"/>
              <a:gd name="connsiteX5432" fmla="*/ 10138620 w 22290864"/>
              <a:gd name="connsiteY5432" fmla="*/ 9782244 h 14570476"/>
              <a:gd name="connsiteX5433" fmla="*/ 10154840 w 22290864"/>
              <a:gd name="connsiteY5433" fmla="*/ 9786720 h 14570476"/>
              <a:gd name="connsiteX5434" fmla="*/ 10181625 w 22290864"/>
              <a:gd name="connsiteY5434" fmla="*/ 9797178 h 14570476"/>
              <a:gd name="connsiteX5435" fmla="*/ 10226673 w 22290864"/>
              <a:gd name="connsiteY5435" fmla="*/ 9860073 h 14570476"/>
              <a:gd name="connsiteX5436" fmla="*/ 10236388 w 22290864"/>
              <a:gd name="connsiteY5436" fmla="*/ 9877557 h 14570476"/>
              <a:gd name="connsiteX5437" fmla="*/ 10250804 w 22290864"/>
              <a:gd name="connsiteY5437" fmla="*/ 9903642 h 14570476"/>
              <a:gd name="connsiteX5438" fmla="*/ 10258918 w 22290864"/>
              <a:gd name="connsiteY5438" fmla="*/ 9918444 h 14570476"/>
              <a:gd name="connsiteX5439" fmla="*/ 10253971 w 22290864"/>
              <a:gd name="connsiteY5439" fmla="*/ 9922115 h 14570476"/>
              <a:gd name="connsiteX5440" fmla="*/ 10183602 w 22290864"/>
              <a:gd name="connsiteY5440" fmla="*/ 9989345 h 14570476"/>
              <a:gd name="connsiteX5441" fmla="*/ 10176490 w 22290864"/>
              <a:gd name="connsiteY5441" fmla="*/ 9995671 h 14570476"/>
              <a:gd name="connsiteX5442" fmla="*/ 10168648 w 22290864"/>
              <a:gd name="connsiteY5442" fmla="*/ 9971482 h 14570476"/>
              <a:gd name="connsiteX5443" fmla="*/ 10164498 w 22290864"/>
              <a:gd name="connsiteY5443" fmla="*/ 9954724 h 14570476"/>
              <a:gd name="connsiteX5444" fmla="*/ 10154255 w 22290864"/>
              <a:gd name="connsiteY5444" fmla="*/ 9943176 h 14570476"/>
              <a:gd name="connsiteX5445" fmla="*/ 10113112 w 22290864"/>
              <a:gd name="connsiteY5445" fmla="*/ 9946938 h 14570476"/>
              <a:gd name="connsiteX5446" fmla="*/ 10082979 w 22290864"/>
              <a:gd name="connsiteY5446" fmla="*/ 10012174 h 14570476"/>
              <a:gd name="connsiteX5447" fmla="*/ 10109017 w 22290864"/>
              <a:gd name="connsiteY5447" fmla="*/ 10032773 h 14570476"/>
              <a:gd name="connsiteX5448" fmla="*/ 10125940 w 22290864"/>
              <a:gd name="connsiteY5448" fmla="*/ 10031551 h 14570476"/>
              <a:gd name="connsiteX5449" fmla="*/ 10149690 w 22290864"/>
              <a:gd name="connsiteY5449" fmla="*/ 10030973 h 14570476"/>
              <a:gd name="connsiteX5450" fmla="*/ 10152001 w 22290864"/>
              <a:gd name="connsiteY5450" fmla="*/ 10031517 h 14570476"/>
              <a:gd name="connsiteX5451" fmla="*/ 10145436 w 22290864"/>
              <a:gd name="connsiteY5451" fmla="*/ 10042990 h 14570476"/>
              <a:gd name="connsiteX5452" fmla="*/ 10105168 w 22290864"/>
              <a:gd name="connsiteY5452" fmla="*/ 10131399 h 14570476"/>
              <a:gd name="connsiteX5453" fmla="*/ 10101956 w 22290864"/>
              <a:gd name="connsiteY5453" fmla="*/ 10140483 h 14570476"/>
              <a:gd name="connsiteX5454" fmla="*/ 10009043 w 22290864"/>
              <a:gd name="connsiteY5454" fmla="*/ 10124430 h 14570476"/>
              <a:gd name="connsiteX5455" fmla="*/ 9959327 w 22290864"/>
              <a:gd name="connsiteY5455" fmla="*/ 10106011 h 14570476"/>
              <a:gd name="connsiteX5456" fmla="*/ 9941160 w 22290864"/>
              <a:gd name="connsiteY5456" fmla="*/ 10083122 h 14570476"/>
              <a:gd name="connsiteX5457" fmla="*/ 9931350 w 22290864"/>
              <a:gd name="connsiteY5457" fmla="*/ 10069014 h 14570476"/>
              <a:gd name="connsiteX5458" fmla="*/ 9914215 w 22290864"/>
              <a:gd name="connsiteY5458" fmla="*/ 10057237 h 14570476"/>
              <a:gd name="connsiteX5459" fmla="*/ 9885644 w 22290864"/>
              <a:gd name="connsiteY5459" fmla="*/ 10058306 h 14570476"/>
              <a:gd name="connsiteX5460" fmla="*/ 9845722 w 22290864"/>
              <a:gd name="connsiteY5460" fmla="*/ 10129924 h 14570476"/>
              <a:gd name="connsiteX5461" fmla="*/ 9846650 w 22290864"/>
              <a:gd name="connsiteY5461" fmla="*/ 10149049 h 14570476"/>
              <a:gd name="connsiteX5462" fmla="*/ 9855348 w 22290864"/>
              <a:gd name="connsiteY5462" fmla="*/ 10174703 h 14570476"/>
              <a:gd name="connsiteX5463" fmla="*/ 9884523 w 22290864"/>
              <a:gd name="connsiteY5463" fmla="*/ 10190867 h 14570476"/>
              <a:gd name="connsiteX5464" fmla="*/ 9904841 w 22290864"/>
              <a:gd name="connsiteY5464" fmla="*/ 10187114 h 14570476"/>
              <a:gd name="connsiteX5465" fmla="*/ 9919021 w 22290864"/>
              <a:gd name="connsiteY5465" fmla="*/ 10179307 h 14570476"/>
              <a:gd name="connsiteX5466" fmla="*/ 9964184 w 22290864"/>
              <a:gd name="connsiteY5466" fmla="*/ 10164509 h 14570476"/>
              <a:gd name="connsiteX5467" fmla="*/ 10047462 w 22290864"/>
              <a:gd name="connsiteY5467" fmla="*/ 10185102 h 14570476"/>
              <a:gd name="connsiteX5468" fmla="*/ 10080098 w 22290864"/>
              <a:gd name="connsiteY5468" fmla="*/ 10194423 h 14570476"/>
              <a:gd name="connsiteX5469" fmla="*/ 10089702 w 22290864"/>
              <a:gd name="connsiteY5469" fmla="*/ 10197144 h 14570476"/>
              <a:gd name="connsiteX5470" fmla="*/ 10089089 w 22290864"/>
              <a:gd name="connsiteY5470" fmla="*/ 10201012 h 14570476"/>
              <a:gd name="connsiteX5471" fmla="*/ 10087006 w 22290864"/>
              <a:gd name="connsiteY5471" fmla="*/ 10302493 h 14570476"/>
              <a:gd name="connsiteX5472" fmla="*/ 10087262 w 22290864"/>
              <a:gd name="connsiteY5472" fmla="*/ 10312998 h 14570476"/>
              <a:gd name="connsiteX5473" fmla="*/ 10065406 w 22290864"/>
              <a:gd name="connsiteY5473" fmla="*/ 10302300 h 14570476"/>
              <a:gd name="connsiteX5474" fmla="*/ 10035430 w 22290864"/>
              <a:gd name="connsiteY5474" fmla="*/ 10291649 h 14570476"/>
              <a:gd name="connsiteX5475" fmla="*/ 10014832 w 22290864"/>
              <a:gd name="connsiteY5475" fmla="*/ 10305125 h 14570476"/>
              <a:gd name="connsiteX5476" fmla="*/ 10008114 w 22290864"/>
              <a:gd name="connsiteY5476" fmla="*/ 10323545 h 14570476"/>
              <a:gd name="connsiteX5477" fmla="*/ 10034638 w 22290864"/>
              <a:gd name="connsiteY5477" fmla="*/ 10392035 h 14570476"/>
              <a:gd name="connsiteX5478" fmla="*/ 10051695 w 22290864"/>
              <a:gd name="connsiteY5478" fmla="*/ 10393949 h 14570476"/>
              <a:gd name="connsiteX5479" fmla="*/ 10076330 w 22290864"/>
              <a:gd name="connsiteY5479" fmla="*/ 10375413 h 14570476"/>
              <a:gd name="connsiteX5480" fmla="*/ 10091924 w 22290864"/>
              <a:gd name="connsiteY5480" fmla="*/ 10357822 h 14570476"/>
              <a:gd name="connsiteX5481" fmla="*/ 10095385 w 22290864"/>
              <a:gd name="connsiteY5481" fmla="*/ 10355281 h 14570476"/>
              <a:gd name="connsiteX5482" fmla="*/ 10096304 w 22290864"/>
              <a:gd name="connsiteY5482" fmla="*/ 10358684 h 14570476"/>
              <a:gd name="connsiteX5483" fmla="*/ 10100159 w 22290864"/>
              <a:gd name="connsiteY5483" fmla="*/ 10372940 h 14570476"/>
              <a:gd name="connsiteX5484" fmla="*/ 10132388 w 22290864"/>
              <a:gd name="connsiteY5484" fmla="*/ 10455503 h 14570476"/>
              <a:gd name="connsiteX5485" fmla="*/ 10137080 w 22290864"/>
              <a:gd name="connsiteY5485" fmla="*/ 10464844 h 14570476"/>
              <a:gd name="connsiteX5486" fmla="*/ 10128089 w 22290864"/>
              <a:gd name="connsiteY5486" fmla="*/ 10471963 h 14570476"/>
              <a:gd name="connsiteX5487" fmla="*/ 10019814 w 22290864"/>
              <a:gd name="connsiteY5487" fmla="*/ 10539108 h 14570476"/>
              <a:gd name="connsiteX5488" fmla="*/ 9985229 w 22290864"/>
              <a:gd name="connsiteY5488" fmla="*/ 10536840 h 14570476"/>
              <a:gd name="connsiteX5489" fmla="*/ 9942823 w 22290864"/>
              <a:gd name="connsiteY5489" fmla="*/ 10540684 h 14570476"/>
              <a:gd name="connsiteX5490" fmla="*/ 9925361 w 22290864"/>
              <a:gd name="connsiteY5490" fmla="*/ 10570891 h 14570476"/>
              <a:gd name="connsiteX5491" fmla="*/ 9931204 w 22290864"/>
              <a:gd name="connsiteY5491" fmla="*/ 10604964 h 14570476"/>
              <a:gd name="connsiteX5492" fmla="*/ 9984984 w 22290864"/>
              <a:gd name="connsiteY5492" fmla="*/ 10661188 h 14570476"/>
              <a:gd name="connsiteX5493" fmla="*/ 10002155 w 22290864"/>
              <a:gd name="connsiteY5493" fmla="*/ 10662208 h 14570476"/>
              <a:gd name="connsiteX5494" fmla="*/ 10030698 w 22290864"/>
              <a:gd name="connsiteY5494" fmla="*/ 10640986 h 14570476"/>
              <a:gd name="connsiteX5495" fmla="*/ 10038079 w 22290864"/>
              <a:gd name="connsiteY5495" fmla="*/ 10617816 h 14570476"/>
              <a:gd name="connsiteX5496" fmla="*/ 10046944 w 22290864"/>
              <a:gd name="connsiteY5496" fmla="*/ 10593114 h 14570476"/>
              <a:gd name="connsiteX5497" fmla="*/ 10075242 w 22290864"/>
              <a:gd name="connsiteY5497" fmla="*/ 10566156 h 14570476"/>
              <a:gd name="connsiteX5498" fmla="*/ 10113427 w 22290864"/>
              <a:gd name="connsiteY5498" fmla="*/ 10544357 h 14570476"/>
              <a:gd name="connsiteX5499" fmla="*/ 10157304 w 22290864"/>
              <a:gd name="connsiteY5499" fmla="*/ 10520102 h 14570476"/>
              <a:gd name="connsiteX5500" fmla="*/ 10168806 w 22290864"/>
              <a:gd name="connsiteY5500" fmla="*/ 10514301 h 14570476"/>
              <a:gd name="connsiteX5501" fmla="*/ 10174836 w 22290864"/>
              <a:gd name="connsiteY5501" fmla="*/ 10521262 h 14570476"/>
              <a:gd name="connsiteX5502" fmla="*/ 10240379 w 22290864"/>
              <a:gd name="connsiteY5502" fmla="*/ 10588102 h 14570476"/>
              <a:gd name="connsiteX5503" fmla="*/ 10247176 w 22290864"/>
              <a:gd name="connsiteY5503" fmla="*/ 10593655 h 14570476"/>
              <a:gd name="connsiteX5504" fmla="*/ 10244637 w 22290864"/>
              <a:gd name="connsiteY5504" fmla="*/ 10595300 h 14570476"/>
              <a:gd name="connsiteX5505" fmla="*/ 10220278 w 22290864"/>
              <a:gd name="connsiteY5505" fmla="*/ 10603307 h 14570476"/>
              <a:gd name="connsiteX5506" fmla="*/ 10191074 w 22290864"/>
              <a:gd name="connsiteY5506" fmla="*/ 10617923 h 14570476"/>
              <a:gd name="connsiteX5507" fmla="*/ 10194048 w 22290864"/>
              <a:gd name="connsiteY5507" fmla="*/ 10657997 h 14570476"/>
              <a:gd name="connsiteX5508" fmla="*/ 10213888 w 22290864"/>
              <a:gd name="connsiteY5508" fmla="*/ 10677709 h 14570476"/>
              <a:gd name="connsiteX5509" fmla="*/ 10256198 w 22290864"/>
              <a:gd name="connsiteY5509" fmla="*/ 10690545 h 14570476"/>
              <a:gd name="connsiteX5510" fmla="*/ 10275428 w 22290864"/>
              <a:gd name="connsiteY5510" fmla="*/ 10677707 h 14570476"/>
              <a:gd name="connsiteX5511" fmla="*/ 10279831 w 22290864"/>
              <a:gd name="connsiteY5511" fmla="*/ 10650881 h 14570476"/>
              <a:gd name="connsiteX5512" fmla="*/ 10278426 w 22290864"/>
              <a:gd name="connsiteY5512" fmla="*/ 10625051 h 14570476"/>
              <a:gd name="connsiteX5513" fmla="*/ 10286068 w 22290864"/>
              <a:gd name="connsiteY5513" fmla="*/ 10620650 h 14570476"/>
              <a:gd name="connsiteX5514" fmla="*/ 10379936 w 22290864"/>
              <a:gd name="connsiteY5514" fmla="*/ 10663819 h 14570476"/>
              <a:gd name="connsiteX5515" fmla="*/ 10389488 w 22290864"/>
              <a:gd name="connsiteY5515" fmla="*/ 10667422 h 14570476"/>
              <a:gd name="connsiteX5516" fmla="*/ 10379104 w 22290864"/>
              <a:gd name="connsiteY5516" fmla="*/ 10730280 h 14570476"/>
              <a:gd name="connsiteX5517" fmla="*/ 10357772 w 22290864"/>
              <a:gd name="connsiteY5517" fmla="*/ 10810402 h 14570476"/>
              <a:gd name="connsiteX5518" fmla="*/ 10331847 w 22290864"/>
              <a:gd name="connsiteY5518" fmla="*/ 10832788 h 14570476"/>
              <a:gd name="connsiteX5519" fmla="*/ 10310702 w 22290864"/>
              <a:gd name="connsiteY5519" fmla="*/ 10850524 h 14570476"/>
              <a:gd name="connsiteX5520" fmla="*/ 10304243 w 22290864"/>
              <a:gd name="connsiteY5520" fmla="*/ 10879852 h 14570476"/>
              <a:gd name="connsiteX5521" fmla="*/ 10324018 w 22290864"/>
              <a:gd name="connsiteY5521" fmla="*/ 10908982 h 14570476"/>
              <a:gd name="connsiteX5522" fmla="*/ 10388611 w 22290864"/>
              <a:gd name="connsiteY5522" fmla="*/ 10928748 h 14570476"/>
              <a:gd name="connsiteX5523" fmla="*/ 10400165 w 22290864"/>
              <a:gd name="connsiteY5523" fmla="*/ 10927170 h 14570476"/>
              <a:gd name="connsiteX5524" fmla="*/ 16733248 w 22290864"/>
              <a:gd name="connsiteY5524" fmla="*/ 12080094 h 14570476"/>
              <a:gd name="connsiteX5525" fmla="*/ 16959327 w 22290864"/>
              <a:gd name="connsiteY5525" fmla="*/ 11955303 h 14570476"/>
              <a:gd name="connsiteX5526" fmla="*/ 17008786 w 22290864"/>
              <a:gd name="connsiteY5526" fmla="*/ 11742086 h 14570476"/>
              <a:gd name="connsiteX5527" fmla="*/ 16927977 w 22290864"/>
              <a:gd name="connsiteY5527" fmla="*/ 11562263 h 14570476"/>
              <a:gd name="connsiteX5528" fmla="*/ 16840538 w 22290864"/>
              <a:gd name="connsiteY5528" fmla="*/ 11380210 h 14570476"/>
              <a:gd name="connsiteX5529" fmla="*/ 16840046 w 22290864"/>
              <a:gd name="connsiteY5529" fmla="*/ 11125097 h 14570476"/>
              <a:gd name="connsiteX5530" fmla="*/ 16970661 w 22290864"/>
              <a:gd name="connsiteY5530" fmla="*/ 10650938 h 14570476"/>
              <a:gd name="connsiteX5531" fmla="*/ 17043444 w 22290864"/>
              <a:gd name="connsiteY5531" fmla="*/ 10397199 h 14570476"/>
              <a:gd name="connsiteX5532" fmla="*/ 17073409 w 22290864"/>
              <a:gd name="connsiteY5532" fmla="*/ 10311320 h 14570476"/>
              <a:gd name="connsiteX5533" fmla="*/ 17127628 w 22290864"/>
              <a:gd name="connsiteY5533" fmla="*/ 10316442 h 14570476"/>
              <a:gd name="connsiteX5534" fmla="*/ 17849606 w 22290864"/>
              <a:gd name="connsiteY5534" fmla="*/ 10320490 h 14570476"/>
              <a:gd name="connsiteX5535" fmla="*/ 17916453 w 22290864"/>
              <a:gd name="connsiteY5535" fmla="*/ 10312392 h 14570476"/>
              <a:gd name="connsiteX5536" fmla="*/ 17910067 w 22290864"/>
              <a:gd name="connsiteY5536" fmla="*/ 10345206 h 14570476"/>
              <a:gd name="connsiteX5537" fmla="*/ 17833197 w 22290864"/>
              <a:gd name="connsiteY5537" fmla="*/ 10507853 h 14570476"/>
              <a:gd name="connsiteX5538" fmla="*/ 17776089 w 22290864"/>
              <a:gd name="connsiteY5538" fmla="*/ 10600788 h 14570476"/>
              <a:gd name="connsiteX5539" fmla="*/ 17801829 w 22290864"/>
              <a:gd name="connsiteY5539" fmla="*/ 10826581 h 14570476"/>
              <a:gd name="connsiteX5540" fmla="*/ 18023346 w 22290864"/>
              <a:gd name="connsiteY5540" fmla="*/ 10924611 h 14570476"/>
              <a:gd name="connsiteX5541" fmla="*/ 18482242 w 22290864"/>
              <a:gd name="connsiteY5541" fmla="*/ 10700305 h 14570476"/>
              <a:gd name="connsiteX5542" fmla="*/ 18484624 w 22290864"/>
              <a:gd name="connsiteY5542" fmla="*/ 10610505 h 14570476"/>
              <a:gd name="connsiteX5543" fmla="*/ 18344916 w 22290864"/>
              <a:gd name="connsiteY5543" fmla="*/ 10423478 h 14570476"/>
              <a:gd name="connsiteX5544" fmla="*/ 18261206 w 22290864"/>
              <a:gd name="connsiteY5544" fmla="*/ 10355648 h 14570476"/>
              <a:gd name="connsiteX5545" fmla="*/ 18197808 w 22290864"/>
              <a:gd name="connsiteY5545" fmla="*/ 10268957 h 14570476"/>
              <a:gd name="connsiteX5546" fmla="*/ 18283859 w 22290864"/>
              <a:gd name="connsiteY5546" fmla="*/ 10238343 h 14570476"/>
              <a:gd name="connsiteX5547" fmla="*/ 18881652 w 22290864"/>
              <a:gd name="connsiteY5547" fmla="*/ 10011370 h 14570476"/>
              <a:gd name="connsiteX5548" fmla="*/ 18949700 w 22290864"/>
              <a:gd name="connsiteY5548" fmla="*/ 9976633 h 14570476"/>
              <a:gd name="connsiteX5549" fmla="*/ 18968988 w 22290864"/>
              <a:gd name="connsiteY5549" fmla="*/ 10005046 h 14570476"/>
              <a:gd name="connsiteX5550" fmla="*/ 19093383 w 22290864"/>
              <a:gd name="connsiteY5550" fmla="*/ 10181243 h 14570476"/>
              <a:gd name="connsiteX5551" fmla="*/ 19498279 w 22290864"/>
              <a:gd name="connsiteY5551" fmla="*/ 10796671 h 14570476"/>
              <a:gd name="connsiteX5552" fmla="*/ 19502818 w 22290864"/>
              <a:gd name="connsiteY5552" fmla="*/ 11117413 h 14570476"/>
              <a:gd name="connsiteX5553" fmla="*/ 19480005 w 22290864"/>
              <a:gd name="connsiteY5553" fmla="*/ 11250608 h 14570476"/>
              <a:gd name="connsiteX5554" fmla="*/ 19711788 w 22290864"/>
              <a:gd name="connsiteY5554" fmla="*/ 11545841 h 14570476"/>
              <a:gd name="connsiteX5555" fmla="*/ 20239812 w 22290864"/>
              <a:gd name="connsiteY5555" fmla="*/ 11351978 h 14570476"/>
              <a:gd name="connsiteX5556" fmla="*/ 20379048 w 22290864"/>
              <a:gd name="connsiteY5556" fmla="*/ 10939299 h 14570476"/>
              <a:gd name="connsiteX5557" fmla="*/ 20288040 w 22290864"/>
              <a:gd name="connsiteY5557" fmla="*/ 10826104 h 14570476"/>
              <a:gd name="connsiteX5558" fmla="*/ 20115621 w 22290864"/>
              <a:gd name="connsiteY5558" fmla="*/ 10753781 h 14570476"/>
              <a:gd name="connsiteX5559" fmla="*/ 19809876 w 22290864"/>
              <a:gd name="connsiteY5559" fmla="*/ 10610119 h 14570476"/>
              <a:gd name="connsiteX5560" fmla="*/ 19507179 w 22290864"/>
              <a:gd name="connsiteY5560" fmla="*/ 10119905 h 14570476"/>
              <a:gd name="connsiteX5561" fmla="*/ 19308216 w 22290864"/>
              <a:gd name="connsiteY5561" fmla="*/ 9749837 h 14570476"/>
              <a:gd name="connsiteX5562" fmla="*/ 19348240 w 22290864"/>
              <a:gd name="connsiteY5562" fmla="*/ 9717022 h 14570476"/>
              <a:gd name="connsiteX5563" fmla="*/ 19849283 w 22290864"/>
              <a:gd name="connsiteY5563" fmla="*/ 9231256 h 14570476"/>
              <a:gd name="connsiteX5564" fmla="*/ 19883585 w 22290864"/>
              <a:gd name="connsiteY5564" fmla="*/ 9190290 h 14570476"/>
              <a:gd name="connsiteX5565" fmla="*/ 19902232 w 22290864"/>
              <a:gd name="connsiteY5565" fmla="*/ 9214968 h 14570476"/>
              <a:gd name="connsiteX5566" fmla="*/ 19966088 w 22290864"/>
              <a:gd name="connsiteY5566" fmla="*/ 9399621 h 14570476"/>
              <a:gd name="connsiteX5567" fmla="*/ 20073106 w 22290864"/>
              <a:gd name="connsiteY5567" fmla="*/ 9606193 h 14570476"/>
              <a:gd name="connsiteX5568" fmla="*/ 20216622 w 22290864"/>
              <a:gd name="connsiteY5568" fmla="*/ 9641660 h 14570476"/>
              <a:gd name="connsiteX5569" fmla="*/ 20352555 w 22290864"/>
              <a:gd name="connsiteY5569" fmla="*/ 9588075 h 14570476"/>
              <a:gd name="connsiteX5570" fmla="*/ 20579710 w 22290864"/>
              <a:gd name="connsiteY5570" fmla="*/ 9110821 h 14570476"/>
              <a:gd name="connsiteX5571" fmla="*/ 20499958 w 22290864"/>
              <a:gd name="connsiteY5571" fmla="*/ 9007230 h 14570476"/>
              <a:gd name="connsiteX5572" fmla="*/ 20390201 w 22290864"/>
              <a:gd name="connsiteY5572" fmla="*/ 8964051 h 14570476"/>
              <a:gd name="connsiteX5573" fmla="*/ 20279366 w 22290864"/>
              <a:gd name="connsiteY5573" fmla="*/ 8973444 h 14570476"/>
              <a:gd name="connsiteX5574" fmla="*/ 20155606 w 22290864"/>
              <a:gd name="connsiteY5574" fmla="*/ 8983129 h 14570476"/>
              <a:gd name="connsiteX5575" fmla="*/ 20051798 w 22290864"/>
              <a:gd name="connsiteY5575" fmla="*/ 8963442 h 14570476"/>
              <a:gd name="connsiteX5576" fmla="*/ 20076259 w 22290864"/>
              <a:gd name="connsiteY5576" fmla="*/ 8915514 h 14570476"/>
              <a:gd name="connsiteX5577" fmla="*/ 20393871 w 22290864"/>
              <a:gd name="connsiteY5577" fmla="*/ 8234355 h 14570476"/>
              <a:gd name="connsiteX5578" fmla="*/ 20406393 w 22290864"/>
              <a:gd name="connsiteY5578" fmla="*/ 8198086 h 14570476"/>
              <a:gd name="connsiteX5579" fmla="*/ 20601750 w 22290864"/>
              <a:gd name="connsiteY5579" fmla="*/ 8230431 h 14570476"/>
              <a:gd name="connsiteX5580" fmla="*/ 21257380 w 22290864"/>
              <a:gd name="connsiteY5580" fmla="*/ 8349185 h 14570476"/>
              <a:gd name="connsiteX5581" fmla="*/ 21488633 w 22290864"/>
              <a:gd name="connsiteY5581" fmla="*/ 8464766 h 14570476"/>
              <a:gd name="connsiteX5582" fmla="*/ 21617123 w 22290864"/>
              <a:gd name="connsiteY5582" fmla="*/ 8634014 h 14570476"/>
              <a:gd name="connsiteX5583" fmla="*/ 21875628 w 22290864"/>
              <a:gd name="connsiteY5583" fmla="*/ 8816051 h 14570476"/>
              <a:gd name="connsiteX5584" fmla="*/ 22181970 w 22290864"/>
              <a:gd name="connsiteY5584" fmla="*/ 8621270 h 14570476"/>
              <a:gd name="connsiteX5585" fmla="*/ 22290864 w 22290864"/>
              <a:gd name="connsiteY5585" fmla="*/ 8230615 h 14570476"/>
              <a:gd name="connsiteX5586" fmla="*/ 22255575 w 22290864"/>
              <a:gd name="connsiteY5586" fmla="*/ 8027606 h 14570476"/>
              <a:gd name="connsiteX5587" fmla="*/ 22025893 w 22290864"/>
              <a:gd name="connsiteY5587" fmla="*/ 7848315 h 14570476"/>
              <a:gd name="connsiteX5588" fmla="*/ 21767054 w 22290864"/>
              <a:gd name="connsiteY5588" fmla="*/ 7927780 h 14570476"/>
              <a:gd name="connsiteX5589" fmla="*/ 21553684 w 22290864"/>
              <a:gd name="connsiteY5589" fmla="*/ 8022997 h 14570476"/>
              <a:gd name="connsiteX5590" fmla="*/ 21241956 w 22290864"/>
              <a:gd name="connsiteY5590" fmla="*/ 7998589 h 14570476"/>
              <a:gd name="connsiteX5591" fmla="*/ 20502974 w 22290864"/>
              <a:gd name="connsiteY5591" fmla="*/ 7788876 h 14570476"/>
              <a:gd name="connsiteX5592" fmla="*/ 20510894 w 22290864"/>
              <a:gd name="connsiteY5592" fmla="*/ 7717352 h 14570476"/>
              <a:gd name="connsiteX5593" fmla="*/ 20519498 w 22290864"/>
              <a:gd name="connsiteY5593" fmla="*/ 6977197 h 14570476"/>
              <a:gd name="connsiteX5594" fmla="*/ 20563948 w 22290864"/>
              <a:gd name="connsiteY5594" fmla="*/ 6925361 h 14570476"/>
              <a:gd name="connsiteX5595" fmla="*/ 20715922 w 22290864"/>
              <a:gd name="connsiteY5595" fmla="*/ 7004554 h 14570476"/>
              <a:gd name="connsiteX5596" fmla="*/ 20815396 w 22290864"/>
              <a:gd name="connsiteY5596" fmla="*/ 7063432 h 14570476"/>
              <a:gd name="connsiteX5597" fmla="*/ 21062858 w 22290864"/>
              <a:gd name="connsiteY5597" fmla="*/ 6982074 h 14570476"/>
              <a:gd name="connsiteX5598" fmla="*/ 21017535 w 22290864"/>
              <a:gd name="connsiteY5598" fmla="*/ 6431871 h 14570476"/>
              <a:gd name="connsiteX5599" fmla="*/ 20896358 w 22290864"/>
              <a:gd name="connsiteY5599" fmla="*/ 6344513 h 14570476"/>
              <a:gd name="connsiteX5600" fmla="*/ 20770465 w 22290864"/>
              <a:gd name="connsiteY5600" fmla="*/ 6347356 h 14570476"/>
              <a:gd name="connsiteX5601" fmla="*/ 20610515 w 22290864"/>
              <a:gd name="connsiteY5601" fmla="*/ 6493489 h 14570476"/>
              <a:gd name="connsiteX5602" fmla="*/ 20546645 w 22290864"/>
              <a:gd name="connsiteY5602" fmla="*/ 6572205 h 14570476"/>
              <a:gd name="connsiteX5603" fmla="*/ 20467103 w 22290864"/>
              <a:gd name="connsiteY5603" fmla="*/ 6629577 h 14570476"/>
              <a:gd name="connsiteX5604" fmla="*/ 20435019 w 22290864"/>
              <a:gd name="connsiteY5604" fmla="*/ 6529346 h 14570476"/>
              <a:gd name="connsiteX5605" fmla="*/ 20303957 w 22290864"/>
              <a:gd name="connsiteY5605" fmla="*/ 6143310 h 14570476"/>
              <a:gd name="connsiteX5606" fmla="*/ 20199113 w 22290864"/>
              <a:gd name="connsiteY5606" fmla="*/ 5918585 h 14570476"/>
              <a:gd name="connsiteX5607" fmla="*/ 20189374 w 22290864"/>
              <a:gd name="connsiteY5607" fmla="*/ 5901031 h 14570476"/>
              <a:gd name="connsiteX5608" fmla="*/ 20249752 w 22290864"/>
              <a:gd name="connsiteY5608" fmla="*/ 5857997 h 14570476"/>
              <a:gd name="connsiteX5609" fmla="*/ 20689557 w 22290864"/>
              <a:gd name="connsiteY5609" fmla="*/ 5547578 h 14570476"/>
              <a:gd name="connsiteX5610" fmla="*/ 21010010 w 22290864"/>
              <a:gd name="connsiteY5610" fmla="*/ 5356623 h 14570476"/>
              <a:gd name="connsiteX5611" fmla="*/ 21053476 w 22290864"/>
              <a:gd name="connsiteY5611" fmla="*/ 5343884 h 14570476"/>
              <a:gd name="connsiteX5612" fmla="*/ 21202871 w 22290864"/>
              <a:gd name="connsiteY5612" fmla="*/ 5337973 h 14570476"/>
              <a:gd name="connsiteX5613" fmla="*/ 21325378 w 22290864"/>
              <a:gd name="connsiteY5613" fmla="*/ 5360222 h 14570476"/>
              <a:gd name="connsiteX5614" fmla="*/ 21443829 w 22290864"/>
              <a:gd name="connsiteY5614" fmla="*/ 5381244 h 14570476"/>
              <a:gd name="connsiteX5615" fmla="*/ 21693289 w 22290864"/>
              <a:gd name="connsiteY5615" fmla="*/ 5261095 h 14570476"/>
              <a:gd name="connsiteX5616" fmla="*/ 21741292 w 22290864"/>
              <a:gd name="connsiteY5616" fmla="*/ 5002953 h 14570476"/>
              <a:gd name="connsiteX5617" fmla="*/ 21431941 w 22290864"/>
              <a:gd name="connsiteY5617" fmla="*/ 4521572 h 14570476"/>
              <a:gd name="connsiteX5618" fmla="*/ 21181190 w 22290864"/>
              <a:gd name="connsiteY5618" fmla="*/ 4466042 h 14570476"/>
              <a:gd name="connsiteX5619" fmla="*/ 21009689 w 22290864"/>
              <a:gd name="connsiteY5619" fmla="*/ 4589645 h 14570476"/>
              <a:gd name="connsiteX5620" fmla="*/ 20943730 w 22290864"/>
              <a:gd name="connsiteY5620" fmla="*/ 4771086 h 14570476"/>
              <a:gd name="connsiteX5621" fmla="*/ 20850339 w 22290864"/>
              <a:gd name="connsiteY5621" fmla="*/ 4997120 h 14570476"/>
              <a:gd name="connsiteX5622" fmla="*/ 20503775 w 22290864"/>
              <a:gd name="connsiteY5622" fmla="*/ 5248781 h 14570476"/>
              <a:gd name="connsiteX5623" fmla="*/ 19972553 w 22290864"/>
              <a:gd name="connsiteY5623" fmla="*/ 5541716 h 14570476"/>
              <a:gd name="connsiteX5624" fmla="*/ 19945317 w 22290864"/>
              <a:gd name="connsiteY5624" fmla="*/ 5511783 h 14570476"/>
              <a:gd name="connsiteX5625" fmla="*/ 19474459 w 22290864"/>
              <a:gd name="connsiteY5625" fmla="*/ 5010514 h 14570476"/>
              <a:gd name="connsiteX5626" fmla="*/ 19400192 w 22290864"/>
              <a:gd name="connsiteY5626" fmla="*/ 4947313 h 14570476"/>
              <a:gd name="connsiteX5627" fmla="*/ 19386667 w 22290864"/>
              <a:gd name="connsiteY5627" fmla="*/ 4935695 h 14570476"/>
              <a:gd name="connsiteX5628" fmla="*/ 19406927 w 22290864"/>
              <a:gd name="connsiteY5628" fmla="*/ 4922128 h 14570476"/>
              <a:gd name="connsiteX5629" fmla="*/ 19575711 w 22290864"/>
              <a:gd name="connsiteY5629" fmla="*/ 4866755 h 14570476"/>
              <a:gd name="connsiteX5630" fmla="*/ 19739215 w 22290864"/>
              <a:gd name="connsiteY5630" fmla="*/ 4814211 h 14570476"/>
              <a:gd name="connsiteX5631" fmla="*/ 19823925 w 22290864"/>
              <a:gd name="connsiteY5631" fmla="*/ 4646855 h 14570476"/>
              <a:gd name="connsiteX5632" fmla="*/ 19457067 w 22290864"/>
              <a:gd name="connsiteY5632" fmla="*/ 4256072 h 14570476"/>
              <a:gd name="connsiteX5633" fmla="*/ 19315301 w 22290864"/>
              <a:gd name="connsiteY5633" fmla="*/ 4244816 h 14570476"/>
              <a:gd name="connsiteX5634" fmla="*/ 19166340 w 22290864"/>
              <a:gd name="connsiteY5634" fmla="*/ 4359748 h 14570476"/>
              <a:gd name="connsiteX5635" fmla="*/ 19153132 w 22290864"/>
              <a:gd name="connsiteY5635" fmla="*/ 4548965 h 14570476"/>
              <a:gd name="connsiteX5636" fmla="*/ 19163609 w 22290864"/>
              <a:gd name="connsiteY5636" fmla="*/ 4674528 h 14570476"/>
              <a:gd name="connsiteX5637" fmla="*/ 19148849 w 22290864"/>
              <a:gd name="connsiteY5637" fmla="*/ 4765008 h 14570476"/>
              <a:gd name="connsiteX5638" fmla="*/ 19089588 w 22290864"/>
              <a:gd name="connsiteY5638" fmla="*/ 4730473 h 14570476"/>
              <a:gd name="connsiteX5639" fmla="*/ 18473029 w 22290864"/>
              <a:gd name="connsiteY5639" fmla="*/ 4441618 h 14570476"/>
              <a:gd name="connsiteX5640" fmla="*/ 18401470 w 22290864"/>
              <a:gd name="connsiteY5640" fmla="*/ 4408231 h 14570476"/>
              <a:gd name="connsiteX5641" fmla="*/ 18429058 w 22290864"/>
              <a:gd name="connsiteY5641" fmla="*/ 4246825 h 14570476"/>
              <a:gd name="connsiteX5642" fmla="*/ 18569025 w 22290864"/>
              <a:gd name="connsiteY5642" fmla="*/ 3524517 h 14570476"/>
              <a:gd name="connsiteX5643" fmla="*/ 18704071 w 22290864"/>
              <a:gd name="connsiteY5643" fmla="*/ 3331230 h 14570476"/>
              <a:gd name="connsiteX5644" fmla="*/ 18809154 w 22290864"/>
              <a:gd name="connsiteY5644" fmla="*/ 3257463 h 14570476"/>
              <a:gd name="connsiteX5645" fmla="*/ 18964356 w 22290864"/>
              <a:gd name="connsiteY5645" fmla="*/ 3128484 h 14570476"/>
              <a:gd name="connsiteX5646" fmla="*/ 19008774 w 22290864"/>
              <a:gd name="connsiteY5646" fmla="*/ 2919498 h 14570476"/>
              <a:gd name="connsiteX5647" fmla="*/ 18909772 w 22290864"/>
              <a:gd name="connsiteY5647" fmla="*/ 2745675 h 14570476"/>
              <a:gd name="connsiteX5648" fmla="*/ 18550822 w 22290864"/>
              <a:gd name="connsiteY5648" fmla="*/ 2580379 h 14570476"/>
              <a:gd name="connsiteX5649" fmla="*/ 18339647 w 22290864"/>
              <a:gd name="connsiteY5649" fmla="*/ 2579100 h 14570476"/>
              <a:gd name="connsiteX5650" fmla="*/ 18219557 w 22290864"/>
              <a:gd name="connsiteY5650" fmla="*/ 2607381 h 14570476"/>
              <a:gd name="connsiteX5651" fmla="*/ 18096991 w 22290864"/>
              <a:gd name="connsiteY5651" fmla="*/ 2705292 h 14570476"/>
              <a:gd name="connsiteX5652" fmla="*/ 18055260 w 22290864"/>
              <a:gd name="connsiteY5652" fmla="*/ 2789823 h 14570476"/>
              <a:gd name="connsiteX5653" fmla="*/ 18051348 w 22290864"/>
              <a:gd name="connsiteY5653" fmla="*/ 2935154 h 14570476"/>
              <a:gd name="connsiteX5654" fmla="*/ 18142240 w 22290864"/>
              <a:gd name="connsiteY5654" fmla="*/ 3123343 h 14570476"/>
              <a:gd name="connsiteX5655" fmla="*/ 18228618 w 22290864"/>
              <a:gd name="connsiteY5655" fmla="*/ 3461773 h 14570476"/>
              <a:gd name="connsiteX5656" fmla="*/ 18081135 w 22290864"/>
              <a:gd name="connsiteY5656" fmla="*/ 4025330 h 14570476"/>
              <a:gd name="connsiteX5657" fmla="*/ 18014552 w 22290864"/>
              <a:gd name="connsiteY5657" fmla="*/ 4256381 h 14570476"/>
              <a:gd name="connsiteX5658" fmla="*/ 17995708 w 22290864"/>
              <a:gd name="connsiteY5658" fmla="*/ 4323049 h 14570476"/>
              <a:gd name="connsiteX5659" fmla="*/ 17952228 w 22290864"/>
              <a:gd name="connsiteY5659" fmla="*/ 4316087 h 14570476"/>
              <a:gd name="connsiteX5660" fmla="*/ 17213991 w 22290864"/>
              <a:gd name="connsiteY5660" fmla="*/ 4298487 h 14570476"/>
              <a:gd name="connsiteX5661" fmla="*/ 17133126 w 22290864"/>
              <a:gd name="connsiteY5661" fmla="*/ 4306103 h 14570476"/>
              <a:gd name="connsiteX5662" fmla="*/ 17139847 w 22290864"/>
              <a:gd name="connsiteY5662" fmla="*/ 4278038 h 14570476"/>
              <a:gd name="connsiteX5663" fmla="*/ 17215823 w 22290864"/>
              <a:gd name="connsiteY5663" fmla="*/ 4124196 h 14570476"/>
              <a:gd name="connsiteX5664" fmla="*/ 17289795 w 22290864"/>
              <a:gd name="connsiteY5664" fmla="*/ 3908219 h 14570476"/>
              <a:gd name="connsiteX5665" fmla="*/ 17191623 w 22290864"/>
              <a:gd name="connsiteY5665" fmla="*/ 3761649 h 14570476"/>
              <a:gd name="connsiteX5666" fmla="*/ 16879719 w 22290864"/>
              <a:gd name="connsiteY5666" fmla="*/ 3716605 h 14570476"/>
              <a:gd name="connsiteX5667" fmla="*/ 16603426 w 22290864"/>
              <a:gd name="connsiteY5667" fmla="*/ 3859617 h 14570476"/>
              <a:gd name="connsiteX5668" fmla="*/ 16564651 w 22290864"/>
              <a:gd name="connsiteY5668" fmla="*/ 4042645 h 14570476"/>
              <a:gd name="connsiteX5669" fmla="*/ 16710759 w 22290864"/>
              <a:gd name="connsiteY5669" fmla="*/ 4216561 h 14570476"/>
              <a:gd name="connsiteX5670" fmla="*/ 16795737 w 22290864"/>
              <a:gd name="connsiteY5670" fmla="*/ 4288980 h 14570476"/>
              <a:gd name="connsiteX5671" fmla="*/ 16842142 w 22290864"/>
              <a:gd name="connsiteY5671" fmla="*/ 4355035 h 14570476"/>
              <a:gd name="connsiteX5672" fmla="*/ 16771534 w 22290864"/>
              <a:gd name="connsiteY5672" fmla="*/ 4374831 h 14570476"/>
              <a:gd name="connsiteX5673" fmla="*/ 16122432 w 22290864"/>
              <a:gd name="connsiteY5673" fmla="*/ 4619252 h 14570476"/>
              <a:gd name="connsiteX5674" fmla="*/ 16073097 w 22290864"/>
              <a:gd name="connsiteY5674" fmla="*/ 4642610 h 14570476"/>
              <a:gd name="connsiteX5675" fmla="*/ 15776340 w 22290864"/>
              <a:gd name="connsiteY5675" fmla="*/ 4223466 h 14570476"/>
              <a:gd name="connsiteX5676" fmla="*/ 15534960 w 22290864"/>
              <a:gd name="connsiteY5676" fmla="*/ 3790984 h 14570476"/>
              <a:gd name="connsiteX5677" fmla="*/ 15556234 w 22290864"/>
              <a:gd name="connsiteY5677" fmla="*/ 3528294 h 14570476"/>
              <a:gd name="connsiteX5678" fmla="*/ 15570561 w 22290864"/>
              <a:gd name="connsiteY5678" fmla="*/ 3345613 h 14570476"/>
              <a:gd name="connsiteX5679" fmla="*/ 15543882 w 22290864"/>
              <a:gd name="connsiteY5679" fmla="*/ 3268486 h 14570476"/>
              <a:gd name="connsiteX5680" fmla="*/ 15104534 w 22290864"/>
              <a:gd name="connsiteY5680" fmla="*/ 3144368 h 14570476"/>
              <a:gd name="connsiteX5681" fmla="*/ 14717866 w 22290864"/>
              <a:gd name="connsiteY5681" fmla="*/ 3428378 h 14570476"/>
              <a:gd name="connsiteX5682" fmla="*/ 14656988 w 22290864"/>
              <a:gd name="connsiteY5682" fmla="*/ 3563772 h 14570476"/>
              <a:gd name="connsiteX5683" fmla="*/ 14862526 w 22290864"/>
              <a:gd name="connsiteY5683" fmla="*/ 3890901 h 14570476"/>
              <a:gd name="connsiteX5684" fmla="*/ 14978539 w 22290864"/>
              <a:gd name="connsiteY5684" fmla="*/ 3922913 h 14570476"/>
              <a:gd name="connsiteX5685" fmla="*/ 15170121 w 22290864"/>
              <a:gd name="connsiteY5685" fmla="*/ 3997719 h 14570476"/>
              <a:gd name="connsiteX5686" fmla="*/ 15492329 w 22290864"/>
              <a:gd name="connsiteY5686" fmla="*/ 4447582 h 14570476"/>
              <a:gd name="connsiteX5687" fmla="*/ 15561824 w 22290864"/>
              <a:gd name="connsiteY5687" fmla="*/ 4572636 h 14570476"/>
              <a:gd name="connsiteX5688" fmla="*/ 15664933 w 22290864"/>
              <a:gd name="connsiteY5688" fmla="*/ 4759212 h 14570476"/>
              <a:gd name="connsiteX5689" fmla="*/ 15722970 w 22290864"/>
              <a:gd name="connsiteY5689" fmla="*/ 4865085 h 14570476"/>
              <a:gd name="connsiteX5690" fmla="*/ 15687588 w 22290864"/>
              <a:gd name="connsiteY5690" fmla="*/ 4891337 h 14570476"/>
              <a:gd name="connsiteX5691" fmla="*/ 15184267 w 22290864"/>
              <a:gd name="connsiteY5691" fmla="*/ 5372207 h 14570476"/>
              <a:gd name="connsiteX5692" fmla="*/ 15133399 w 22290864"/>
              <a:gd name="connsiteY5692" fmla="*/ 5417455 h 14570476"/>
              <a:gd name="connsiteX5693" fmla="*/ 15077305 w 22290864"/>
              <a:gd name="connsiteY5693" fmla="*/ 5244446 h 14570476"/>
              <a:gd name="connsiteX5694" fmla="*/ 15047623 w 22290864"/>
              <a:gd name="connsiteY5694" fmla="*/ 5124579 h 14570476"/>
              <a:gd name="connsiteX5695" fmla="*/ 14974355 w 22290864"/>
              <a:gd name="connsiteY5695" fmla="*/ 5041983 h 14570476"/>
              <a:gd name="connsiteX5696" fmla="*/ 14680076 w 22290864"/>
              <a:gd name="connsiteY5696" fmla="*/ 5068892 h 14570476"/>
              <a:gd name="connsiteX5697" fmla="*/ 14464553 w 22290864"/>
              <a:gd name="connsiteY5697" fmla="*/ 5535499 h 14570476"/>
              <a:gd name="connsiteX5698" fmla="*/ 14650791 w 22290864"/>
              <a:gd name="connsiteY5698" fmla="*/ 5682830 h 14570476"/>
              <a:gd name="connsiteX5699" fmla="*/ 14771831 w 22290864"/>
              <a:gd name="connsiteY5699" fmla="*/ 5674092 h 14570476"/>
              <a:gd name="connsiteX5700" fmla="*/ 14941711 w 22290864"/>
              <a:gd name="connsiteY5700" fmla="*/ 5669955 h 14570476"/>
              <a:gd name="connsiteX5701" fmla="*/ 14958236 w 22290864"/>
              <a:gd name="connsiteY5701" fmla="*/ 5673850 h 14570476"/>
              <a:gd name="connsiteX5702" fmla="*/ 14911280 w 22290864"/>
              <a:gd name="connsiteY5702" fmla="*/ 5755913 h 14570476"/>
              <a:gd name="connsiteX5703" fmla="*/ 14623262 w 22290864"/>
              <a:gd name="connsiteY5703" fmla="*/ 6388261 h 14570476"/>
              <a:gd name="connsiteX5704" fmla="*/ 14600282 w 22290864"/>
              <a:gd name="connsiteY5704" fmla="*/ 6453237 h 14570476"/>
              <a:gd name="connsiteX5705" fmla="*/ 13935715 w 22290864"/>
              <a:gd name="connsiteY5705" fmla="*/ 6338419 h 14570476"/>
              <a:gd name="connsiteX5706" fmla="*/ 13580117 w 22290864"/>
              <a:gd name="connsiteY5706" fmla="*/ 6206671 h 14570476"/>
              <a:gd name="connsiteX5707" fmla="*/ 13450173 w 22290864"/>
              <a:gd name="connsiteY5707" fmla="*/ 6042960 h 14570476"/>
              <a:gd name="connsiteX5708" fmla="*/ 13380012 w 22290864"/>
              <a:gd name="connsiteY5708" fmla="*/ 5942050 h 14570476"/>
              <a:gd name="connsiteX5709" fmla="*/ 13257449 w 22290864"/>
              <a:gd name="connsiteY5709" fmla="*/ 5857814 h 14570476"/>
              <a:gd name="connsiteX5710" fmla="*/ 13053089 w 22290864"/>
              <a:gd name="connsiteY5710" fmla="*/ 5865460 h 14570476"/>
              <a:gd name="connsiteX5711" fmla="*/ 12767545 w 22290864"/>
              <a:gd name="connsiteY5711" fmla="*/ 6377714 h 14570476"/>
              <a:gd name="connsiteX5712" fmla="*/ 12774181 w 22290864"/>
              <a:gd name="connsiteY5712" fmla="*/ 6514508 h 14570476"/>
              <a:gd name="connsiteX5713" fmla="*/ 12836398 w 22290864"/>
              <a:gd name="connsiteY5713" fmla="*/ 6698002 h 14570476"/>
              <a:gd name="connsiteX5714" fmla="*/ 13045070 w 22290864"/>
              <a:gd name="connsiteY5714" fmla="*/ 6813612 h 14570476"/>
              <a:gd name="connsiteX5715" fmla="*/ 13190396 w 22290864"/>
              <a:gd name="connsiteY5715" fmla="*/ 6786771 h 14570476"/>
              <a:gd name="connsiteX5716" fmla="*/ 13291825 w 22290864"/>
              <a:gd name="connsiteY5716" fmla="*/ 6730932 h 14570476"/>
              <a:gd name="connsiteX5717" fmla="*/ 13614856 w 22290864"/>
              <a:gd name="connsiteY5717" fmla="*/ 6625083 h 14570476"/>
              <a:gd name="connsiteX5718" fmla="*/ 14210508 w 22290864"/>
              <a:gd name="connsiteY5718" fmla="*/ 6772380 h 14570476"/>
              <a:gd name="connsiteX5719" fmla="*/ 14443945 w 22290864"/>
              <a:gd name="connsiteY5719" fmla="*/ 6839047 h 14570476"/>
              <a:gd name="connsiteX5720" fmla="*/ 14512636 w 22290864"/>
              <a:gd name="connsiteY5720" fmla="*/ 6858508 h 14570476"/>
              <a:gd name="connsiteX5721" fmla="*/ 14508249 w 22290864"/>
              <a:gd name="connsiteY5721" fmla="*/ 6886175 h 14570476"/>
              <a:gd name="connsiteX5722" fmla="*/ 14493350 w 22290864"/>
              <a:gd name="connsiteY5722" fmla="*/ 7612028 h 14570476"/>
              <a:gd name="connsiteX5723" fmla="*/ 14495181 w 22290864"/>
              <a:gd name="connsiteY5723" fmla="*/ 7687169 h 14570476"/>
              <a:gd name="connsiteX5724" fmla="*/ 14338860 w 22290864"/>
              <a:gd name="connsiteY5724" fmla="*/ 7610644 h 14570476"/>
              <a:gd name="connsiteX5725" fmla="*/ 14124452 w 22290864"/>
              <a:gd name="connsiteY5725" fmla="*/ 7534465 h 14570476"/>
              <a:gd name="connsiteX5726" fmla="*/ 13977120 w 22290864"/>
              <a:gd name="connsiteY5726" fmla="*/ 7630855 h 14570476"/>
              <a:gd name="connsiteX5727" fmla="*/ 13929070 w 22290864"/>
              <a:gd name="connsiteY5727" fmla="*/ 7762607 h 14570476"/>
              <a:gd name="connsiteX5728" fmla="*/ 14118783 w 22290864"/>
              <a:gd name="connsiteY5728" fmla="*/ 8252489 h 14570476"/>
              <a:gd name="connsiteX5729" fmla="*/ 14240781 w 22290864"/>
              <a:gd name="connsiteY5729" fmla="*/ 8266175 h 14570476"/>
              <a:gd name="connsiteX5730" fmla="*/ 14416993 w 22290864"/>
              <a:gd name="connsiteY5730" fmla="*/ 8133594 h 14570476"/>
              <a:gd name="connsiteX5731" fmla="*/ 14528528 w 22290864"/>
              <a:gd name="connsiteY5731" fmla="*/ 8007777 h 14570476"/>
              <a:gd name="connsiteX5732" fmla="*/ 14553281 w 22290864"/>
              <a:gd name="connsiteY5732" fmla="*/ 7989596 h 14570476"/>
              <a:gd name="connsiteX5733" fmla="*/ 14559858 w 22290864"/>
              <a:gd name="connsiteY5733" fmla="*/ 8013940 h 14570476"/>
              <a:gd name="connsiteX5734" fmla="*/ 14587433 w 22290864"/>
              <a:gd name="connsiteY5734" fmla="*/ 8115905 h 14570476"/>
              <a:gd name="connsiteX5735" fmla="*/ 14817951 w 22290864"/>
              <a:gd name="connsiteY5735" fmla="*/ 8706444 h 14570476"/>
              <a:gd name="connsiteX5736" fmla="*/ 14851513 w 22290864"/>
              <a:gd name="connsiteY5736" fmla="*/ 8773259 h 14570476"/>
              <a:gd name="connsiteX5737" fmla="*/ 14787199 w 22290864"/>
              <a:gd name="connsiteY5737" fmla="*/ 8824176 h 14570476"/>
              <a:gd name="connsiteX5738" fmla="*/ 14012752 w 22290864"/>
              <a:gd name="connsiteY5738" fmla="*/ 9304437 h 14570476"/>
              <a:gd name="connsiteX5739" fmla="*/ 13765379 w 22290864"/>
              <a:gd name="connsiteY5739" fmla="*/ 9288218 h 14570476"/>
              <a:gd name="connsiteX5740" fmla="*/ 13462068 w 22290864"/>
              <a:gd name="connsiteY5740" fmla="*/ 9315713 h 14570476"/>
              <a:gd name="connsiteX5741" fmla="*/ 13337173 w 22290864"/>
              <a:gd name="connsiteY5741" fmla="*/ 9531770 h 14570476"/>
              <a:gd name="connsiteX5742" fmla="*/ 13378959 w 22290864"/>
              <a:gd name="connsiteY5742" fmla="*/ 9775478 h 14570476"/>
              <a:gd name="connsiteX5743" fmla="*/ 13763624 w 22290864"/>
              <a:gd name="connsiteY5743" fmla="*/ 10177626 h 14570476"/>
              <a:gd name="connsiteX5744" fmla="*/ 13886450 w 22290864"/>
              <a:gd name="connsiteY5744" fmla="*/ 10184921 h 14570476"/>
              <a:gd name="connsiteX5745" fmla="*/ 14090602 w 22290864"/>
              <a:gd name="connsiteY5745" fmla="*/ 10033131 h 14570476"/>
              <a:gd name="connsiteX5746" fmla="*/ 14143397 w 22290864"/>
              <a:gd name="connsiteY5746" fmla="*/ 9867404 h 14570476"/>
              <a:gd name="connsiteX5747" fmla="*/ 14206808 w 22290864"/>
              <a:gd name="connsiteY5747" fmla="*/ 9690725 h 14570476"/>
              <a:gd name="connsiteX5748" fmla="*/ 14409208 w 22290864"/>
              <a:gd name="connsiteY5748" fmla="*/ 9497905 h 14570476"/>
              <a:gd name="connsiteX5749" fmla="*/ 14682328 w 22290864"/>
              <a:gd name="connsiteY5749" fmla="*/ 9341979 h 14570476"/>
              <a:gd name="connsiteX5750" fmla="*/ 14996165 w 22290864"/>
              <a:gd name="connsiteY5750" fmla="*/ 9168499 h 14570476"/>
              <a:gd name="connsiteX5751" fmla="*/ 15078432 w 22290864"/>
              <a:gd name="connsiteY5751" fmla="*/ 9127001 h 14570476"/>
              <a:gd name="connsiteX5752" fmla="*/ 15121568 w 22290864"/>
              <a:gd name="connsiteY5752" fmla="*/ 9176796 h 14570476"/>
              <a:gd name="connsiteX5753" fmla="*/ 15590368 w 22290864"/>
              <a:gd name="connsiteY5753" fmla="*/ 9654870 h 14570476"/>
              <a:gd name="connsiteX5754" fmla="*/ 15638989 w 22290864"/>
              <a:gd name="connsiteY5754" fmla="*/ 9694594 h 14570476"/>
              <a:gd name="connsiteX5755" fmla="*/ 15620822 w 22290864"/>
              <a:gd name="connsiteY5755" fmla="*/ 9706358 h 14570476"/>
              <a:gd name="connsiteX5756" fmla="*/ 15446598 w 22290864"/>
              <a:gd name="connsiteY5756" fmla="*/ 9763625 h 14570476"/>
              <a:gd name="connsiteX5757" fmla="*/ 15237706 w 22290864"/>
              <a:gd name="connsiteY5757" fmla="*/ 9868168 h 14570476"/>
              <a:gd name="connsiteX5758" fmla="*/ 15258982 w 22290864"/>
              <a:gd name="connsiteY5758" fmla="*/ 10154801 h 14570476"/>
              <a:gd name="connsiteX5759" fmla="*/ 15400887 w 22290864"/>
              <a:gd name="connsiteY5759" fmla="*/ 10295795 h 14570476"/>
              <a:gd name="connsiteX5760" fmla="*/ 15703511 w 22290864"/>
              <a:gd name="connsiteY5760" fmla="*/ 10387606 h 14570476"/>
              <a:gd name="connsiteX5761" fmla="*/ 15841058 w 22290864"/>
              <a:gd name="connsiteY5761" fmla="*/ 10295778 h 14570476"/>
              <a:gd name="connsiteX5762" fmla="*/ 15872548 w 22290864"/>
              <a:gd name="connsiteY5762" fmla="*/ 10103906 h 14570476"/>
              <a:gd name="connsiteX5763" fmla="*/ 15862497 w 22290864"/>
              <a:gd name="connsiteY5763" fmla="*/ 9919157 h 14570476"/>
              <a:gd name="connsiteX5764" fmla="*/ 15917167 w 22290864"/>
              <a:gd name="connsiteY5764" fmla="*/ 9887677 h 14570476"/>
              <a:gd name="connsiteX5765" fmla="*/ 16588556 w 22290864"/>
              <a:gd name="connsiteY5765" fmla="*/ 10196447 h 14570476"/>
              <a:gd name="connsiteX5766" fmla="*/ 16656886 w 22290864"/>
              <a:gd name="connsiteY5766" fmla="*/ 10222218 h 14570476"/>
              <a:gd name="connsiteX5767" fmla="*/ 16582605 w 22290864"/>
              <a:gd name="connsiteY5767" fmla="*/ 10671817 h 14570476"/>
              <a:gd name="connsiteX5768" fmla="*/ 16430027 w 22290864"/>
              <a:gd name="connsiteY5768" fmla="*/ 11244899 h 14570476"/>
              <a:gd name="connsiteX5769" fmla="*/ 16244606 w 22290864"/>
              <a:gd name="connsiteY5769" fmla="*/ 11405011 h 14570476"/>
              <a:gd name="connsiteX5770" fmla="*/ 16093362 w 22290864"/>
              <a:gd name="connsiteY5770" fmla="*/ 11531870 h 14570476"/>
              <a:gd name="connsiteX5771" fmla="*/ 16047160 w 22290864"/>
              <a:gd name="connsiteY5771" fmla="*/ 11741643 h 14570476"/>
              <a:gd name="connsiteX5772" fmla="*/ 16188600 w 22290864"/>
              <a:gd name="connsiteY5772" fmla="*/ 11949999 h 14570476"/>
              <a:gd name="connsiteX5773" fmla="*/ 16650609 w 22290864"/>
              <a:gd name="connsiteY5773" fmla="*/ 12091378 h 14570476"/>
              <a:gd name="connsiteX5774" fmla="*/ 16733248 w 22290864"/>
              <a:gd name="connsiteY5774" fmla="*/ 12080094 h 14570476"/>
              <a:gd name="connsiteX5775" fmla="*/ 4255997 w 22290864"/>
              <a:gd name="connsiteY5775" fmla="*/ 14565259 h 14570476"/>
              <a:gd name="connsiteX5776" fmla="*/ 4562426 w 22290864"/>
              <a:gd name="connsiteY5776" fmla="*/ 14356573 h 14570476"/>
              <a:gd name="connsiteX5777" fmla="*/ 4570472 w 22290864"/>
              <a:gd name="connsiteY5777" fmla="*/ 14211553 h 14570476"/>
              <a:gd name="connsiteX5778" fmla="*/ 4490659 w 22290864"/>
              <a:gd name="connsiteY5778" fmla="*/ 14042470 h 14570476"/>
              <a:gd name="connsiteX5779" fmla="*/ 4359437 w 22290864"/>
              <a:gd name="connsiteY5779" fmla="*/ 13731185 h 14570476"/>
              <a:gd name="connsiteX5780" fmla="*/ 4462256 w 22290864"/>
              <a:gd name="connsiteY5780" fmla="*/ 13164294 h 14570476"/>
              <a:gd name="connsiteX5781" fmla="*/ 4561842 w 22290864"/>
              <a:gd name="connsiteY5781" fmla="*/ 12756105 h 14570476"/>
              <a:gd name="connsiteX5782" fmla="*/ 4613544 w 22290864"/>
              <a:gd name="connsiteY5782" fmla="*/ 12758477 h 14570476"/>
              <a:gd name="connsiteX5783" fmla="*/ 5310921 w 22290864"/>
              <a:gd name="connsiteY5783" fmla="*/ 12732437 h 14570476"/>
              <a:gd name="connsiteX5784" fmla="*/ 5363820 w 22290864"/>
              <a:gd name="connsiteY5784" fmla="*/ 12724923 h 14570476"/>
              <a:gd name="connsiteX5785" fmla="*/ 5361179 w 22290864"/>
              <a:gd name="connsiteY5785" fmla="*/ 12755741 h 14570476"/>
              <a:gd name="connsiteX5786" fmla="*/ 5285155 w 22290864"/>
              <a:gd name="connsiteY5786" fmla="*/ 12935727 h 14570476"/>
              <a:gd name="connsiteX5787" fmla="*/ 5226562 w 22290864"/>
              <a:gd name="connsiteY5787" fmla="*/ 13160874 h 14570476"/>
              <a:gd name="connsiteX5788" fmla="*/ 5309536 w 22290864"/>
              <a:gd name="connsiteY5788" fmla="*/ 13283225 h 14570476"/>
              <a:gd name="connsiteX5789" fmla="*/ 5446432 w 22290864"/>
              <a:gd name="connsiteY5789" fmla="*/ 13334300 h 14570476"/>
              <a:gd name="connsiteX5790" fmla="*/ 5934497 w 22290864"/>
              <a:gd name="connsiteY5790" fmla="*/ 13131413 h 14570476"/>
              <a:gd name="connsiteX5791" fmla="*/ 5944489 w 22290864"/>
              <a:gd name="connsiteY5791" fmla="*/ 13001062 h 14570476"/>
              <a:gd name="connsiteX5792" fmla="*/ 5891768 w 22290864"/>
              <a:gd name="connsiteY5792" fmla="*/ 12895554 h 14570476"/>
              <a:gd name="connsiteX5793" fmla="*/ 5803087 w 22290864"/>
              <a:gd name="connsiteY5793" fmla="*/ 12828411 h 14570476"/>
              <a:gd name="connsiteX5794" fmla="*/ 5704603 w 22290864"/>
              <a:gd name="connsiteY5794" fmla="*/ 12752840 h 14570476"/>
              <a:gd name="connsiteX5795" fmla="*/ 5640594 w 22290864"/>
              <a:gd name="connsiteY5795" fmla="*/ 12668777 h 14570476"/>
              <a:gd name="connsiteX5796" fmla="*/ 5690833 w 22290864"/>
              <a:gd name="connsiteY5796" fmla="*/ 12649504 h 14570476"/>
              <a:gd name="connsiteX5797" fmla="*/ 6382520 w 22290864"/>
              <a:gd name="connsiteY5797" fmla="*/ 12355523 h 14570476"/>
              <a:gd name="connsiteX5798" fmla="*/ 6416085 w 22290864"/>
              <a:gd name="connsiteY5798" fmla="*/ 12336934 h 14570476"/>
              <a:gd name="connsiteX5799" fmla="*/ 6539690 w 22290864"/>
              <a:gd name="connsiteY5799" fmla="*/ 12491637 h 14570476"/>
              <a:gd name="connsiteX5800" fmla="*/ 6947688 w 22290864"/>
              <a:gd name="connsiteY5800" fmla="*/ 13018410 h 14570476"/>
              <a:gd name="connsiteX5801" fmla="*/ 7042309 w 22290864"/>
              <a:gd name="connsiteY5801" fmla="*/ 13259000 h 14570476"/>
              <a:gd name="connsiteX5802" fmla="*/ 7024641 w 22290864"/>
              <a:gd name="connsiteY5802" fmla="*/ 13470760 h 14570476"/>
              <a:gd name="connsiteX5803" fmla="*/ 7095077 w 22290864"/>
              <a:gd name="connsiteY5803" fmla="*/ 13778983 h 14570476"/>
              <a:gd name="connsiteX5804" fmla="*/ 7453095 w 22290864"/>
              <a:gd name="connsiteY5804" fmla="*/ 13839057 h 14570476"/>
              <a:gd name="connsiteX5805" fmla="*/ 7795321 w 22290864"/>
              <a:gd name="connsiteY5805" fmla="*/ 13621457 h 14570476"/>
              <a:gd name="connsiteX5806" fmla="*/ 7904859 w 22290864"/>
              <a:gd name="connsiteY5806" fmla="*/ 13446931 h 14570476"/>
              <a:gd name="connsiteX5807" fmla="*/ 7854014 w 22290864"/>
              <a:gd name="connsiteY5807" fmla="*/ 13160026 h 14570476"/>
              <a:gd name="connsiteX5808" fmla="*/ 7608437 w 22290864"/>
              <a:gd name="connsiteY5808" fmla="*/ 13045991 h 14570476"/>
              <a:gd name="connsiteX5809" fmla="*/ 7386128 w 22290864"/>
              <a:gd name="connsiteY5809" fmla="*/ 12974077 h 14570476"/>
              <a:gd name="connsiteX5810" fmla="*/ 7170700 w 22290864"/>
              <a:gd name="connsiteY5810" fmla="*/ 12747447 h 14570476"/>
              <a:gd name="connsiteX5811" fmla="*/ 6761569 w 22290864"/>
              <a:gd name="connsiteY5811" fmla="*/ 12097306 h 14570476"/>
              <a:gd name="connsiteX5812" fmla="*/ 6815292 w 22290864"/>
              <a:gd name="connsiteY5812" fmla="*/ 12049428 h 14570476"/>
              <a:gd name="connsiteX5813" fmla="*/ 7316706 w 22290864"/>
              <a:gd name="connsiteY5813" fmla="*/ 11504922 h 14570476"/>
              <a:gd name="connsiteX5814" fmla="*/ 7384421 w 22290864"/>
              <a:gd name="connsiteY5814" fmla="*/ 11496113 h 14570476"/>
              <a:gd name="connsiteX5815" fmla="*/ 7444439 w 22290864"/>
              <a:gd name="connsiteY5815" fmla="*/ 11656629 h 14570476"/>
              <a:gd name="connsiteX5816" fmla="*/ 7479015 w 22290864"/>
              <a:gd name="connsiteY5816" fmla="*/ 11766929 h 14570476"/>
              <a:gd name="connsiteX5817" fmla="*/ 7717401 w 22290864"/>
              <a:gd name="connsiteY5817" fmla="*/ 11871948 h 14570476"/>
              <a:gd name="connsiteX5818" fmla="*/ 8051682 w 22290864"/>
              <a:gd name="connsiteY5818" fmla="*/ 11432592 h 14570476"/>
              <a:gd name="connsiteX5819" fmla="*/ 8020020 w 22290864"/>
              <a:gd name="connsiteY5819" fmla="*/ 11286604 h 14570476"/>
              <a:gd name="connsiteX5820" fmla="*/ 7924524 w 22290864"/>
              <a:gd name="connsiteY5820" fmla="*/ 11204519 h 14570476"/>
              <a:gd name="connsiteX5821" fmla="*/ 7707877 w 22290864"/>
              <a:gd name="connsiteY5821" fmla="*/ 11206185 h 14570476"/>
              <a:gd name="connsiteX5822" fmla="*/ 7607748 w 22290864"/>
              <a:gd name="connsiteY5822" fmla="*/ 11221990 h 14570476"/>
              <a:gd name="connsiteX5823" fmla="*/ 7510243 w 22290864"/>
              <a:gd name="connsiteY5823" fmla="*/ 11211445 h 14570476"/>
              <a:gd name="connsiteX5824" fmla="*/ 7553425 w 22290864"/>
              <a:gd name="connsiteY5824" fmla="*/ 11115471 h 14570476"/>
              <a:gd name="connsiteX5825" fmla="*/ 7714171 w 22290864"/>
              <a:gd name="connsiteY5825" fmla="*/ 10740822 h 14570476"/>
              <a:gd name="connsiteX5826" fmla="*/ 7786522 w 22290864"/>
              <a:gd name="connsiteY5826" fmla="*/ 10503631 h 14570476"/>
              <a:gd name="connsiteX5827" fmla="*/ 7791023 w 22290864"/>
              <a:gd name="connsiteY5827" fmla="*/ 10484069 h 14570476"/>
              <a:gd name="connsiteX5828" fmla="*/ 7864690 w 22290864"/>
              <a:gd name="connsiteY5828" fmla="*/ 10492457 h 14570476"/>
              <a:gd name="connsiteX5829" fmla="*/ 8399270 w 22290864"/>
              <a:gd name="connsiteY5829" fmla="*/ 10555819 h 14570476"/>
              <a:gd name="connsiteX5830" fmla="*/ 8765217 w 22290864"/>
              <a:gd name="connsiteY5830" fmla="*/ 10628175 h 14570476"/>
              <a:gd name="connsiteX5831" fmla="*/ 8806053 w 22290864"/>
              <a:gd name="connsiteY5831" fmla="*/ 10647775 h 14570476"/>
              <a:gd name="connsiteX5832" fmla="*/ 8921071 w 22290864"/>
              <a:gd name="connsiteY5832" fmla="*/ 10743297 h 14570476"/>
              <a:gd name="connsiteX5833" fmla="*/ 8997268 w 22290864"/>
              <a:gd name="connsiteY5833" fmla="*/ 10841770 h 14570476"/>
              <a:gd name="connsiteX5834" fmla="*/ 9071270 w 22290864"/>
              <a:gd name="connsiteY5834" fmla="*/ 10936619 h 14570476"/>
              <a:gd name="connsiteX5835" fmla="*/ 9337084 w 22290864"/>
              <a:gd name="connsiteY5835" fmla="*/ 11014135 h 14570476"/>
              <a:gd name="connsiteX5836" fmla="*/ 9545418 w 22290864"/>
              <a:gd name="connsiteY5836" fmla="*/ 10854326 h 14570476"/>
              <a:gd name="connsiteX5837" fmla="*/ 9637384 w 22290864"/>
              <a:gd name="connsiteY5837" fmla="*/ 10289552 h 14570476"/>
              <a:gd name="connsiteX5838" fmla="*/ 9488104 w 22290864"/>
              <a:gd name="connsiteY5838" fmla="*/ 10080567 h 14570476"/>
              <a:gd name="connsiteX5839" fmla="*/ 9277936 w 22290864"/>
              <a:gd name="connsiteY5839" fmla="*/ 10057758 h 14570476"/>
              <a:gd name="connsiteX5840" fmla="*/ 9107552 w 22290864"/>
              <a:gd name="connsiteY5840" fmla="*/ 10148535 h 14570476"/>
              <a:gd name="connsiteX5841" fmla="*/ 8886949 w 22290864"/>
              <a:gd name="connsiteY5841" fmla="*/ 10254117 h 14570476"/>
              <a:gd name="connsiteX5842" fmla="*/ 8460988 w 22290864"/>
              <a:gd name="connsiteY5842" fmla="*/ 10209429 h 14570476"/>
              <a:gd name="connsiteX5843" fmla="*/ 7870140 w 22290864"/>
              <a:gd name="connsiteY5843" fmla="*/ 10071927 h 14570476"/>
              <a:gd name="connsiteX5844" fmla="*/ 7869911 w 22290864"/>
              <a:gd name="connsiteY5844" fmla="*/ 10031458 h 14570476"/>
              <a:gd name="connsiteX5845" fmla="*/ 7855108 w 22290864"/>
              <a:gd name="connsiteY5845" fmla="*/ 9343883 h 14570476"/>
              <a:gd name="connsiteX5846" fmla="*/ 7842163 w 22290864"/>
              <a:gd name="connsiteY5846" fmla="*/ 9247226 h 14570476"/>
              <a:gd name="connsiteX5847" fmla="*/ 7839879 w 22290864"/>
              <a:gd name="connsiteY5847" fmla="*/ 9229544 h 14570476"/>
              <a:gd name="connsiteX5848" fmla="*/ 7864014 w 22290864"/>
              <a:gd name="connsiteY5848" fmla="*/ 9233008 h 14570476"/>
              <a:gd name="connsiteX5849" fmla="*/ 8026528 w 22290864"/>
              <a:gd name="connsiteY5849" fmla="*/ 9304724 h 14570476"/>
              <a:gd name="connsiteX5850" fmla="*/ 8183225 w 22290864"/>
              <a:gd name="connsiteY5850" fmla="*/ 9375012 h 14570476"/>
              <a:gd name="connsiteX5851" fmla="*/ 8358131 w 22290864"/>
              <a:gd name="connsiteY5851" fmla="*/ 9307248 h 14570476"/>
              <a:gd name="connsiteX5852" fmla="*/ 8346750 w 22290864"/>
              <a:gd name="connsiteY5852" fmla="*/ 8771369 h 14570476"/>
              <a:gd name="connsiteX5853" fmla="*/ 8248885 w 22290864"/>
              <a:gd name="connsiteY5853" fmla="*/ 8668186 h 14570476"/>
              <a:gd name="connsiteX5854" fmla="*/ 8061273 w 22290864"/>
              <a:gd name="connsiteY5854" fmla="*/ 8654006 h 14570476"/>
              <a:gd name="connsiteX5855" fmla="*/ 7924905 w 22290864"/>
              <a:gd name="connsiteY5855" fmla="*/ 8785844 h 14570476"/>
              <a:gd name="connsiteX5856" fmla="*/ 7848717 w 22290864"/>
              <a:gd name="connsiteY5856" fmla="*/ 8886200 h 14570476"/>
              <a:gd name="connsiteX5857" fmla="*/ 7777231 w 22290864"/>
              <a:gd name="connsiteY5857" fmla="*/ 8943594 h 14570476"/>
              <a:gd name="connsiteX5858" fmla="*/ 7756271 w 22290864"/>
              <a:gd name="connsiteY5858" fmla="*/ 8878286 h 14570476"/>
              <a:gd name="connsiteX5859" fmla="*/ 7491083 w 22290864"/>
              <a:gd name="connsiteY5859" fmla="*/ 8251183 h 14570476"/>
              <a:gd name="connsiteX5860" fmla="*/ 7460213 w 22290864"/>
              <a:gd name="connsiteY5860" fmla="*/ 8178503 h 14570476"/>
              <a:gd name="connsiteX5861" fmla="*/ 7588671 w 22290864"/>
              <a:gd name="connsiteY5861" fmla="*/ 8076959 h 14570476"/>
              <a:gd name="connsiteX5862" fmla="*/ 8175810 w 22290864"/>
              <a:gd name="connsiteY5862" fmla="*/ 7633576 h 14570476"/>
              <a:gd name="connsiteX5863" fmla="*/ 8405479 w 22290864"/>
              <a:gd name="connsiteY5863" fmla="*/ 7580198 h 14570476"/>
              <a:gd name="connsiteX5864" fmla="*/ 8532938 w 22290864"/>
              <a:gd name="connsiteY5864" fmla="*/ 7595636 h 14570476"/>
              <a:gd name="connsiteX5865" fmla="*/ 8734583 w 22290864"/>
              <a:gd name="connsiteY5865" fmla="*/ 7603548 h 14570476"/>
              <a:gd name="connsiteX5866" fmla="*/ 8907375 w 22290864"/>
              <a:gd name="connsiteY5866" fmla="*/ 7477887 h 14570476"/>
              <a:gd name="connsiteX5867" fmla="*/ 8950026 w 22290864"/>
              <a:gd name="connsiteY5867" fmla="*/ 7282447 h 14570476"/>
              <a:gd name="connsiteX5868" fmla="*/ 8793719 w 22290864"/>
              <a:gd name="connsiteY5868" fmla="*/ 6919493 h 14570476"/>
              <a:gd name="connsiteX5869" fmla="*/ 8637579 w 22290864"/>
              <a:gd name="connsiteY5869" fmla="*/ 6777308 h 14570476"/>
              <a:gd name="connsiteX5870" fmla="*/ 8529385 w 22290864"/>
              <a:gd name="connsiteY5870" fmla="*/ 6718016 h 14570476"/>
              <a:gd name="connsiteX5871" fmla="*/ 8372781 w 22290864"/>
              <a:gd name="connsiteY5871" fmla="*/ 6708834 h 14570476"/>
              <a:gd name="connsiteX5872" fmla="*/ 8285222 w 22290864"/>
              <a:gd name="connsiteY5872" fmla="*/ 6743769 h 14570476"/>
              <a:gd name="connsiteX5873" fmla="*/ 8185115 w 22290864"/>
              <a:gd name="connsiteY5873" fmla="*/ 6849197 h 14570476"/>
              <a:gd name="connsiteX5874" fmla="*/ 8126827 w 22290864"/>
              <a:gd name="connsiteY5874" fmla="*/ 7049893 h 14570476"/>
              <a:gd name="connsiteX5875" fmla="*/ 7964702 w 22290864"/>
              <a:gd name="connsiteY5875" fmla="*/ 7359265 h 14570476"/>
              <a:gd name="connsiteX5876" fmla="*/ 7478148 w 22290864"/>
              <a:gd name="connsiteY5876" fmla="*/ 7679599 h 14570476"/>
              <a:gd name="connsiteX5877" fmla="*/ 7274120 w 22290864"/>
              <a:gd name="connsiteY5877" fmla="*/ 7806839 h 14570476"/>
              <a:gd name="connsiteX5878" fmla="*/ 7215523 w 22290864"/>
              <a:gd name="connsiteY5878" fmla="*/ 7843802 h 14570476"/>
              <a:gd name="connsiteX5879" fmla="*/ 7187855 w 22290864"/>
              <a:gd name="connsiteY5879" fmla="*/ 7809546 h 14570476"/>
              <a:gd name="connsiteX5880" fmla="*/ 6650791 w 22290864"/>
              <a:gd name="connsiteY5880" fmla="*/ 7302726 h 14570476"/>
              <a:gd name="connsiteX5881" fmla="*/ 6585578 w 22290864"/>
              <a:gd name="connsiteY5881" fmla="*/ 7254306 h 14570476"/>
              <a:gd name="connsiteX5882" fmla="*/ 6609345 w 22290864"/>
              <a:gd name="connsiteY5882" fmla="*/ 7237936 h 14570476"/>
              <a:gd name="connsiteX5883" fmla="*/ 6768719 w 22290864"/>
              <a:gd name="connsiteY5883" fmla="*/ 7174377 h 14570476"/>
              <a:gd name="connsiteX5884" fmla="*/ 6968158 w 22290864"/>
              <a:gd name="connsiteY5884" fmla="*/ 7063283 h 14570476"/>
              <a:gd name="connsiteX5885" fmla="*/ 6993199 w 22290864"/>
              <a:gd name="connsiteY5885" fmla="*/ 6888660 h 14570476"/>
              <a:gd name="connsiteX5886" fmla="*/ 6791444 w 22290864"/>
              <a:gd name="connsiteY5886" fmla="*/ 6646570 h 14570476"/>
              <a:gd name="connsiteX5887" fmla="*/ 6490389 w 22290864"/>
              <a:gd name="connsiteY5887" fmla="*/ 6568105 h 14570476"/>
              <a:gd name="connsiteX5888" fmla="*/ 6339152 w 22290864"/>
              <a:gd name="connsiteY5888" fmla="*/ 6678242 h 14570476"/>
              <a:gd name="connsiteX5889" fmla="*/ 6331460 w 22290864"/>
              <a:gd name="connsiteY5889" fmla="*/ 6905257 h 14570476"/>
              <a:gd name="connsiteX5890" fmla="*/ 6346202 w 22290864"/>
              <a:gd name="connsiteY5890" fmla="*/ 7015928 h 14570476"/>
              <a:gd name="connsiteX5891" fmla="*/ 6336523 w 22290864"/>
              <a:gd name="connsiteY5891" fmla="*/ 7096073 h 14570476"/>
              <a:gd name="connsiteX5892" fmla="*/ 6270791 w 22290864"/>
              <a:gd name="connsiteY5892" fmla="*/ 7063567 h 14570476"/>
              <a:gd name="connsiteX5893" fmla="*/ 5624753 w 22290864"/>
              <a:gd name="connsiteY5893" fmla="*/ 6811159 h 14570476"/>
              <a:gd name="connsiteX5894" fmla="*/ 5572454 w 22290864"/>
              <a:gd name="connsiteY5894" fmla="*/ 6795529 h 14570476"/>
              <a:gd name="connsiteX5895" fmla="*/ 5632157 w 22290864"/>
              <a:gd name="connsiteY5895" fmla="*/ 6285448 h 14570476"/>
              <a:gd name="connsiteX5896" fmla="*/ 5741951 w 22290864"/>
              <a:gd name="connsiteY5896" fmla="*/ 5802488 h 14570476"/>
              <a:gd name="connsiteX5897" fmla="*/ 5933454 w 22290864"/>
              <a:gd name="connsiteY5897" fmla="*/ 5621421 h 14570476"/>
              <a:gd name="connsiteX5898" fmla="*/ 6066284 w 22290864"/>
              <a:gd name="connsiteY5898" fmla="*/ 5495192 h 14570476"/>
              <a:gd name="connsiteX5899" fmla="*/ 6098032 w 22290864"/>
              <a:gd name="connsiteY5899" fmla="*/ 5420009 h 14570476"/>
              <a:gd name="connsiteX5900" fmla="*/ 5854413 w 22290864"/>
              <a:gd name="connsiteY5900" fmla="*/ 5033898 h 14570476"/>
              <a:gd name="connsiteX5901" fmla="*/ 5377001 w 22290864"/>
              <a:gd name="connsiteY5901" fmla="*/ 4986437 h 14570476"/>
              <a:gd name="connsiteX5902" fmla="*/ 5241191 w 22290864"/>
              <a:gd name="connsiteY5902" fmla="*/ 5046379 h 14570476"/>
              <a:gd name="connsiteX5903" fmla="*/ 5175210 w 22290864"/>
              <a:gd name="connsiteY5903" fmla="*/ 5427043 h 14570476"/>
              <a:gd name="connsiteX5904" fmla="*/ 5240047 w 22290864"/>
              <a:gd name="connsiteY5904" fmla="*/ 5528431 h 14570476"/>
              <a:gd name="connsiteX5905" fmla="*/ 5332451 w 22290864"/>
              <a:gd name="connsiteY5905" fmla="*/ 5712178 h 14570476"/>
              <a:gd name="connsiteX5906" fmla="*/ 5271122 w 22290864"/>
              <a:gd name="connsiteY5906" fmla="*/ 6262117 h 14570476"/>
              <a:gd name="connsiteX5907" fmla="*/ 5239151 w 22290864"/>
              <a:gd name="connsiteY5907" fmla="*/ 6401566 h 14570476"/>
              <a:gd name="connsiteX5908" fmla="*/ 5191025 w 22290864"/>
              <a:gd name="connsiteY5908" fmla="*/ 6609234 h 14570476"/>
              <a:gd name="connsiteX5909" fmla="*/ 5163363 w 22290864"/>
              <a:gd name="connsiteY5909" fmla="*/ 6726759 h 14570476"/>
              <a:gd name="connsiteX5910" fmla="*/ 5119502 w 22290864"/>
              <a:gd name="connsiteY5910" fmla="*/ 6722612 h 14570476"/>
              <a:gd name="connsiteX5911" fmla="*/ 4423704 w 22290864"/>
              <a:gd name="connsiteY5911" fmla="*/ 6743488 h 14570476"/>
              <a:gd name="connsiteX5912" fmla="*/ 4355625 w 22290864"/>
              <a:gd name="connsiteY5912" fmla="*/ 6743105 h 14570476"/>
              <a:gd name="connsiteX5913" fmla="*/ 4429632 w 22290864"/>
              <a:gd name="connsiteY5913" fmla="*/ 6576968 h 14570476"/>
              <a:gd name="connsiteX5914" fmla="*/ 4487732 w 22290864"/>
              <a:gd name="connsiteY5914" fmla="*/ 6468003 h 14570476"/>
              <a:gd name="connsiteX5915" fmla="*/ 4488502 w 22290864"/>
              <a:gd name="connsiteY5915" fmla="*/ 6357596 h 14570476"/>
              <a:gd name="connsiteX5916" fmla="*/ 4251726 w 22290864"/>
              <a:gd name="connsiteY5916" fmla="*/ 6180786 h 14570476"/>
              <a:gd name="connsiteX5917" fmla="*/ 3779428 w 22290864"/>
              <a:gd name="connsiteY5917" fmla="*/ 6383537 h 14570476"/>
              <a:gd name="connsiteX5918" fmla="*/ 3819352 w 22290864"/>
              <a:gd name="connsiteY5918" fmla="*/ 6617627 h 14570476"/>
              <a:gd name="connsiteX5919" fmla="*/ 3915180 w 22290864"/>
              <a:gd name="connsiteY5919" fmla="*/ 6692082 h 14570476"/>
              <a:gd name="connsiteX5920" fmla="*/ 4044243 w 22290864"/>
              <a:gd name="connsiteY5920" fmla="*/ 6802623 h 14570476"/>
              <a:gd name="connsiteX5921" fmla="*/ 4053925 w 22290864"/>
              <a:gd name="connsiteY5921" fmla="*/ 6816571 h 14570476"/>
              <a:gd name="connsiteX5922" fmla="*/ 3964130 w 22290864"/>
              <a:gd name="connsiteY5922" fmla="*/ 6846175 h 14570476"/>
              <a:gd name="connsiteX5923" fmla="*/ 3327089 w 22290864"/>
              <a:gd name="connsiteY5923" fmla="*/ 7123662 h 14570476"/>
              <a:gd name="connsiteX5924" fmla="*/ 3266551 w 22290864"/>
              <a:gd name="connsiteY5924" fmla="*/ 7156599 h 14570476"/>
              <a:gd name="connsiteX5925" fmla="*/ 2849276 w 22290864"/>
              <a:gd name="connsiteY5925" fmla="*/ 6626775 h 14570476"/>
              <a:gd name="connsiteX5926" fmla="*/ 2673022 w 22290864"/>
              <a:gd name="connsiteY5926" fmla="*/ 6291002 h 14570476"/>
              <a:gd name="connsiteX5927" fmla="*/ 2685907 w 22290864"/>
              <a:gd name="connsiteY5927" fmla="*/ 6082386 h 14570476"/>
              <a:gd name="connsiteX5928" fmla="*/ 2701236 w 22290864"/>
              <a:gd name="connsiteY5928" fmla="*/ 5960440 h 14570476"/>
              <a:gd name="connsiteX5929" fmla="*/ 2666455 w 22290864"/>
              <a:gd name="connsiteY5929" fmla="*/ 5815845 h 14570476"/>
              <a:gd name="connsiteX5930" fmla="*/ 2509412 w 22290864"/>
              <a:gd name="connsiteY5930" fmla="*/ 5684854 h 14570476"/>
              <a:gd name="connsiteX5931" fmla="*/ 1954531 w 22290864"/>
              <a:gd name="connsiteY5931" fmla="*/ 5874713 h 14570476"/>
              <a:gd name="connsiteX5932" fmla="*/ 1867975 w 22290864"/>
              <a:gd name="connsiteY5932" fmla="*/ 5980849 h 14570476"/>
              <a:gd name="connsiteX5933" fmla="*/ 1791508 w 22290864"/>
              <a:gd name="connsiteY5933" fmla="*/ 6158877 h 14570476"/>
              <a:gd name="connsiteX5934" fmla="*/ 1869324 w 22290864"/>
              <a:gd name="connsiteY5934" fmla="*/ 6384386 h 14570476"/>
              <a:gd name="connsiteX5935" fmla="*/ 1995315 w 22290864"/>
              <a:gd name="connsiteY5935" fmla="*/ 6461626 h 14570476"/>
              <a:gd name="connsiteX5936" fmla="*/ 2108068 w 22290864"/>
              <a:gd name="connsiteY5936" fmla="*/ 6487949 h 14570476"/>
              <a:gd name="connsiteX5937" fmla="*/ 2419014 w 22290864"/>
              <a:gd name="connsiteY5937" fmla="*/ 6625301 h 14570476"/>
              <a:gd name="connsiteX5938" fmla="*/ 2763331 w 22290864"/>
              <a:gd name="connsiteY5938" fmla="*/ 7133182 h 14570476"/>
              <a:gd name="connsiteX5939" fmla="*/ 2892290 w 22290864"/>
              <a:gd name="connsiteY5939" fmla="*/ 7338870 h 14570476"/>
              <a:gd name="connsiteX5940" fmla="*/ 2930342 w 22290864"/>
              <a:gd name="connsiteY5940" fmla="*/ 7399278 h 14570476"/>
              <a:gd name="connsiteX5941" fmla="*/ 2908578 w 22290864"/>
              <a:gd name="connsiteY5941" fmla="*/ 7416911 h 14570476"/>
              <a:gd name="connsiteX5942" fmla="*/ 2412048 w 22290864"/>
              <a:gd name="connsiteY5942" fmla="*/ 7946575 h 14570476"/>
              <a:gd name="connsiteX5943" fmla="*/ 2363155 w 22290864"/>
              <a:gd name="connsiteY5943" fmla="*/ 8003663 h 14570476"/>
              <a:gd name="connsiteX5944" fmla="*/ 2298121 w 22290864"/>
              <a:gd name="connsiteY5944" fmla="*/ 7842223 h 14570476"/>
              <a:gd name="connsiteX5945" fmla="*/ 2189672 w 22290864"/>
              <a:gd name="connsiteY5945" fmla="*/ 7642193 h 14570476"/>
              <a:gd name="connsiteX5946" fmla="*/ 2015670 w 22290864"/>
              <a:gd name="connsiteY5946" fmla="*/ 7615316 h 14570476"/>
              <a:gd name="connsiteX5947" fmla="*/ 1891833 w 22290864"/>
              <a:gd name="connsiteY5947" fmla="*/ 7681131 h 14570476"/>
              <a:gd name="connsiteX5948" fmla="*/ 1705239 w 22290864"/>
              <a:gd name="connsiteY5948" fmla="*/ 8172209 h 14570476"/>
              <a:gd name="connsiteX5949" fmla="*/ 1786786 w 22290864"/>
              <a:gd name="connsiteY5949" fmla="*/ 8263977 h 14570476"/>
              <a:gd name="connsiteX5950" fmla="*/ 2006456 w 22290864"/>
              <a:gd name="connsiteY5950" fmla="*/ 8283261 h 14570476"/>
              <a:gd name="connsiteX5951" fmla="*/ 2173523 w 22290864"/>
              <a:gd name="connsiteY5951" fmla="*/ 8264319 h 14570476"/>
              <a:gd name="connsiteX5952" fmla="*/ 2204086 w 22290864"/>
              <a:gd name="connsiteY5952" fmla="*/ 8267358 h 14570476"/>
              <a:gd name="connsiteX5953" fmla="*/ 2192694 w 22290864"/>
              <a:gd name="connsiteY5953" fmla="*/ 8289854 h 14570476"/>
              <a:gd name="connsiteX5954" fmla="*/ 2144999 w 22290864"/>
              <a:gd name="connsiteY5954" fmla="*/ 8384100 h 14570476"/>
              <a:gd name="connsiteX5955" fmla="*/ 1921422 w 22290864"/>
              <a:gd name="connsiteY5955" fmla="*/ 8977302 h 14570476"/>
              <a:gd name="connsiteX5956" fmla="*/ 1901687 w 22290864"/>
              <a:gd name="connsiteY5956" fmla="*/ 9049421 h 14570476"/>
              <a:gd name="connsiteX5957" fmla="*/ 1819821 w 22290864"/>
              <a:gd name="connsiteY5957" fmla="*/ 9044263 h 14570476"/>
              <a:gd name="connsiteX5958" fmla="*/ 922865 w 22290864"/>
              <a:gd name="connsiteY5958" fmla="*/ 8883355 h 14570476"/>
              <a:gd name="connsiteX5959" fmla="*/ 749804 w 22290864"/>
              <a:gd name="connsiteY5959" fmla="*/ 8705853 h 14570476"/>
              <a:gd name="connsiteX5960" fmla="*/ 505925 w 22290864"/>
              <a:gd name="connsiteY5960" fmla="*/ 8523440 h 14570476"/>
              <a:gd name="connsiteX5961" fmla="*/ 268573 w 22290864"/>
              <a:gd name="connsiteY5961" fmla="*/ 8600535 h 14570476"/>
              <a:gd name="connsiteX5962" fmla="*/ 136645 w 22290864"/>
              <a:gd name="connsiteY5962" fmla="*/ 8809664 h 14570476"/>
              <a:gd name="connsiteX5963" fmla="*/ 153663 w 22290864"/>
              <a:gd name="connsiteY5963" fmla="*/ 9365902 h 14570476"/>
              <a:gd name="connsiteX5964" fmla="*/ 240097 w 22290864"/>
              <a:gd name="connsiteY5964" fmla="*/ 9453472 h 14570476"/>
              <a:gd name="connsiteX5965" fmla="*/ 493389 w 22290864"/>
              <a:gd name="connsiteY5965" fmla="*/ 9477162 h 14570476"/>
              <a:gd name="connsiteX5966" fmla="*/ 643478 w 22290864"/>
              <a:gd name="connsiteY5966" fmla="*/ 9389263 h 14570476"/>
              <a:gd name="connsiteX5967" fmla="*/ 808783 w 22290864"/>
              <a:gd name="connsiteY5967" fmla="*/ 9300322 h 14570476"/>
              <a:gd name="connsiteX5968" fmla="*/ 1088215 w 22290864"/>
              <a:gd name="connsiteY5968" fmla="*/ 9292338 h 14570476"/>
              <a:gd name="connsiteX5969" fmla="*/ 1395545 w 22290864"/>
              <a:gd name="connsiteY5969" fmla="*/ 9359080 h 14570476"/>
              <a:gd name="connsiteX5970" fmla="*/ 1744890 w 22290864"/>
              <a:gd name="connsiteY5970" fmla="*/ 9440003 h 14570476"/>
              <a:gd name="connsiteX5971" fmla="*/ 1833803 w 22290864"/>
              <a:gd name="connsiteY5971" fmla="*/ 9464171 h 14570476"/>
              <a:gd name="connsiteX5972" fmla="*/ 1832569 w 22290864"/>
              <a:gd name="connsiteY5972" fmla="*/ 9530040 h 14570476"/>
              <a:gd name="connsiteX5973" fmla="*/ 1861358 w 22290864"/>
              <a:gd name="connsiteY5973" fmla="*/ 10198995 h 14570476"/>
              <a:gd name="connsiteX5974" fmla="*/ 1870935 w 22290864"/>
              <a:gd name="connsiteY5974" fmla="*/ 10261044 h 14570476"/>
              <a:gd name="connsiteX5975" fmla="*/ 1849562 w 22290864"/>
              <a:gd name="connsiteY5975" fmla="*/ 10257641 h 14570476"/>
              <a:gd name="connsiteX5976" fmla="*/ 1681735 w 22290864"/>
              <a:gd name="connsiteY5976" fmla="*/ 10183693 h 14570476"/>
              <a:gd name="connsiteX5977" fmla="*/ 1456521 w 22290864"/>
              <a:gd name="connsiteY5977" fmla="*/ 10121709 h 14570476"/>
              <a:gd name="connsiteX5978" fmla="*/ 1280637 w 22290864"/>
              <a:gd name="connsiteY5978" fmla="*/ 10349033 h 14570476"/>
              <a:gd name="connsiteX5979" fmla="*/ 1291838 w 22290864"/>
              <a:gd name="connsiteY5979" fmla="*/ 10548760 h 14570476"/>
              <a:gd name="connsiteX5980" fmla="*/ 1455417 w 22290864"/>
              <a:gd name="connsiteY5980" fmla="*/ 10819410 h 14570476"/>
              <a:gd name="connsiteX5981" fmla="*/ 1619088 w 22290864"/>
              <a:gd name="connsiteY5981" fmla="*/ 10843133 h 14570476"/>
              <a:gd name="connsiteX5982" fmla="*/ 1770826 w 22290864"/>
              <a:gd name="connsiteY5982" fmla="*/ 10721549 h 14570476"/>
              <a:gd name="connsiteX5983" fmla="*/ 1886913 w 22290864"/>
              <a:gd name="connsiteY5983" fmla="*/ 10577477 h 14570476"/>
              <a:gd name="connsiteX5984" fmla="*/ 1948610 w 22290864"/>
              <a:gd name="connsiteY5984" fmla="*/ 10590636 h 14570476"/>
              <a:gd name="connsiteX5985" fmla="*/ 2241243 w 22290864"/>
              <a:gd name="connsiteY5985" fmla="*/ 11269217 h 14570476"/>
              <a:gd name="connsiteX5986" fmla="*/ 2274807 w 22290864"/>
              <a:gd name="connsiteY5986" fmla="*/ 11334075 h 14570476"/>
              <a:gd name="connsiteX5987" fmla="*/ 1918891 w 22290864"/>
              <a:gd name="connsiteY5987" fmla="*/ 11618646 h 14570476"/>
              <a:gd name="connsiteX5988" fmla="*/ 1422180 w 22290864"/>
              <a:gd name="connsiteY5988" fmla="*/ 11942653 h 14570476"/>
              <a:gd name="connsiteX5989" fmla="*/ 1177243 w 22290864"/>
              <a:gd name="connsiteY5989" fmla="*/ 11937675 h 14570476"/>
              <a:gd name="connsiteX5990" fmla="*/ 979961 w 22290864"/>
              <a:gd name="connsiteY5990" fmla="*/ 11930835 h 14570476"/>
              <a:gd name="connsiteX5991" fmla="*/ 805314 w 22290864"/>
              <a:gd name="connsiteY5991" fmla="*/ 12055888 h 14570476"/>
              <a:gd name="connsiteX5992" fmla="*/ 771119 w 22290864"/>
              <a:gd name="connsiteY5992" fmla="*/ 12305386 h 14570476"/>
              <a:gd name="connsiteX5993" fmla="*/ 1020041 w 22290864"/>
              <a:gd name="connsiteY5993" fmla="*/ 12719486 h 14570476"/>
              <a:gd name="connsiteX5994" fmla="*/ 1089026 w 22290864"/>
              <a:gd name="connsiteY5994" fmla="*/ 12766365 h 14570476"/>
              <a:gd name="connsiteX5995" fmla="*/ 1340562 w 22290864"/>
              <a:gd name="connsiteY5995" fmla="*/ 12824793 h 14570476"/>
              <a:gd name="connsiteX5996" fmla="*/ 1519931 w 22290864"/>
              <a:gd name="connsiteY5996" fmla="*/ 12699358 h 14570476"/>
              <a:gd name="connsiteX5997" fmla="*/ 1580121 w 22290864"/>
              <a:gd name="connsiteY5997" fmla="*/ 12511624 h 14570476"/>
              <a:gd name="connsiteX5998" fmla="*/ 1636874 w 22290864"/>
              <a:gd name="connsiteY5998" fmla="*/ 12317799 h 14570476"/>
              <a:gd name="connsiteX5999" fmla="*/ 1807128 w 22290864"/>
              <a:gd name="connsiteY5999" fmla="*/ 12127808 h 14570476"/>
              <a:gd name="connsiteX6000" fmla="*/ 2221351 w 22290864"/>
              <a:gd name="connsiteY6000" fmla="*/ 11862657 h 14570476"/>
              <a:gd name="connsiteX6001" fmla="*/ 2445163 w 22290864"/>
              <a:gd name="connsiteY6001" fmla="*/ 11722694 h 14570476"/>
              <a:gd name="connsiteX6002" fmla="*/ 2524876 w 22290864"/>
              <a:gd name="connsiteY6002" fmla="*/ 11678889 h 14570476"/>
              <a:gd name="connsiteX6003" fmla="*/ 2561758 w 22290864"/>
              <a:gd name="connsiteY6003" fmla="*/ 11718958 h 14570476"/>
              <a:gd name="connsiteX6004" fmla="*/ 3095799 w 22290864"/>
              <a:gd name="connsiteY6004" fmla="*/ 12204829 h 14570476"/>
              <a:gd name="connsiteX6005" fmla="*/ 3150911 w 22290864"/>
              <a:gd name="connsiteY6005" fmla="*/ 12243516 h 14570476"/>
              <a:gd name="connsiteX6006" fmla="*/ 3124217 w 22290864"/>
              <a:gd name="connsiteY6006" fmla="*/ 12263640 h 14570476"/>
              <a:gd name="connsiteX6007" fmla="*/ 2958291 w 22290864"/>
              <a:gd name="connsiteY6007" fmla="*/ 12333148 h 14570476"/>
              <a:gd name="connsiteX6008" fmla="*/ 2853680 w 22290864"/>
              <a:gd name="connsiteY6008" fmla="*/ 12364046 h 14570476"/>
              <a:gd name="connsiteX6009" fmla="*/ 2721805 w 22290864"/>
              <a:gd name="connsiteY6009" fmla="*/ 12549124 h 14570476"/>
              <a:gd name="connsiteX6010" fmla="*/ 2820928 w 22290864"/>
              <a:gd name="connsiteY6010" fmla="*/ 12770153 h 14570476"/>
              <a:gd name="connsiteX6011" fmla="*/ 3312104 w 22290864"/>
              <a:gd name="connsiteY6011" fmla="*/ 12910307 h 14570476"/>
              <a:gd name="connsiteX6012" fmla="*/ 3373934 w 22290864"/>
              <a:gd name="connsiteY6012" fmla="*/ 12845140 h 14570476"/>
              <a:gd name="connsiteX6013" fmla="*/ 3395153 w 22290864"/>
              <a:gd name="connsiteY6013" fmla="*/ 12612659 h 14570476"/>
              <a:gd name="connsiteX6014" fmla="*/ 3378285 w 22290864"/>
              <a:gd name="connsiteY6014" fmla="*/ 12506246 h 14570476"/>
              <a:gd name="connsiteX6015" fmla="*/ 3389131 w 22290864"/>
              <a:gd name="connsiteY6015" fmla="*/ 12399396 h 14570476"/>
              <a:gd name="connsiteX6016" fmla="*/ 3473581 w 22290864"/>
              <a:gd name="connsiteY6016" fmla="*/ 12434187 h 14570476"/>
              <a:gd name="connsiteX6017" fmla="*/ 4069803 w 22290864"/>
              <a:gd name="connsiteY6017" fmla="*/ 12665252 h 14570476"/>
              <a:gd name="connsiteX6018" fmla="*/ 4143624 w 22290864"/>
              <a:gd name="connsiteY6018" fmla="*/ 12684938 h 14570476"/>
              <a:gd name="connsiteX6019" fmla="*/ 4138961 w 22290864"/>
              <a:gd name="connsiteY6019" fmla="*/ 12718961 h 14570476"/>
              <a:gd name="connsiteX6020" fmla="*/ 4113602 w 22290864"/>
              <a:gd name="connsiteY6020" fmla="*/ 12933149 h 14570476"/>
              <a:gd name="connsiteX6021" fmla="*/ 4003017 w 22290864"/>
              <a:gd name="connsiteY6021" fmla="*/ 13661478 h 14570476"/>
              <a:gd name="connsiteX6022" fmla="*/ 3791878 w 22290864"/>
              <a:gd name="connsiteY6022" fmla="*/ 13902965 h 14570476"/>
              <a:gd name="connsiteX6023" fmla="*/ 3685837 w 22290864"/>
              <a:gd name="connsiteY6023" fmla="*/ 13986730 h 14570476"/>
              <a:gd name="connsiteX6024" fmla="*/ 3660700 w 22290864"/>
              <a:gd name="connsiteY6024" fmla="*/ 14361236 h 14570476"/>
              <a:gd name="connsiteX6025" fmla="*/ 4182912 w 22290864"/>
              <a:gd name="connsiteY6025" fmla="*/ 14570254 h 14570476"/>
              <a:gd name="connsiteX6026" fmla="*/ 4255997 w 22290864"/>
              <a:gd name="connsiteY6026" fmla="*/ 14565259 h 1457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</a:cxnLst>
            <a:rect l="l" t="t" r="r" b="b"/>
            <a:pathLst>
              <a:path w="22290864" h="14570476">
                <a:moveTo>
                  <a:pt x="15212159" y="2738106"/>
                </a:moveTo>
                <a:cubicBezTo>
                  <a:pt x="15218632" y="2740492"/>
                  <a:pt x="15228963" y="2738604"/>
                  <a:pt x="15236391" y="2733646"/>
                </a:cubicBezTo>
                <a:cubicBezTo>
                  <a:pt x="15243838" y="2728707"/>
                  <a:pt x="15246992" y="2722856"/>
                  <a:pt x="15245456" y="2716860"/>
                </a:cubicBezTo>
                <a:cubicBezTo>
                  <a:pt x="15244917" y="2714681"/>
                  <a:pt x="15243963" y="2712980"/>
                  <a:pt x="15242365" y="2711299"/>
                </a:cubicBezTo>
                <a:cubicBezTo>
                  <a:pt x="15240747" y="2709577"/>
                  <a:pt x="15238838" y="2708353"/>
                  <a:pt x="15235457" y="2706900"/>
                </a:cubicBezTo>
                <a:cubicBezTo>
                  <a:pt x="15228631" y="2703954"/>
                  <a:pt x="15225727" y="2701920"/>
                  <a:pt x="15223321" y="2698435"/>
                </a:cubicBezTo>
                <a:cubicBezTo>
                  <a:pt x="15221059" y="2695157"/>
                  <a:pt x="15220271" y="2693206"/>
                  <a:pt x="15213881" y="2675031"/>
                </a:cubicBezTo>
                <a:cubicBezTo>
                  <a:pt x="15209566" y="2662706"/>
                  <a:pt x="15207906" y="2657767"/>
                  <a:pt x="15208031" y="2657581"/>
                </a:cubicBezTo>
                <a:cubicBezTo>
                  <a:pt x="15208093" y="2657477"/>
                  <a:pt x="15208985" y="2656959"/>
                  <a:pt x="15210002" y="2656461"/>
                </a:cubicBezTo>
                <a:cubicBezTo>
                  <a:pt x="15217678" y="2652601"/>
                  <a:pt x="15228341" y="2645298"/>
                  <a:pt x="15235229" y="2639198"/>
                </a:cubicBezTo>
                <a:cubicBezTo>
                  <a:pt x="15236162" y="2638367"/>
                  <a:pt x="15236971" y="2637683"/>
                  <a:pt x="15237013" y="2637683"/>
                </a:cubicBezTo>
                <a:cubicBezTo>
                  <a:pt x="15237054" y="2637683"/>
                  <a:pt x="15237345" y="2638222"/>
                  <a:pt x="15237635" y="2638886"/>
                </a:cubicBezTo>
                <a:cubicBezTo>
                  <a:pt x="15238652" y="2641148"/>
                  <a:pt x="15238838" y="2642289"/>
                  <a:pt x="15239025" y="2647331"/>
                </a:cubicBezTo>
                <a:cubicBezTo>
                  <a:pt x="15239253" y="2653597"/>
                  <a:pt x="15239585" y="2654614"/>
                  <a:pt x="15242116" y="2657041"/>
                </a:cubicBezTo>
                <a:cubicBezTo>
                  <a:pt x="15243942" y="2658784"/>
                  <a:pt x="15245664" y="2659531"/>
                  <a:pt x="15248050" y="2659635"/>
                </a:cubicBezTo>
                <a:cubicBezTo>
                  <a:pt x="15250290" y="2659739"/>
                  <a:pt x="15252095" y="2659365"/>
                  <a:pt x="15254315" y="2658328"/>
                </a:cubicBezTo>
                <a:cubicBezTo>
                  <a:pt x="15262344" y="2654614"/>
                  <a:pt x="15268650" y="2645671"/>
                  <a:pt x="15267654" y="2639405"/>
                </a:cubicBezTo>
                <a:cubicBezTo>
                  <a:pt x="15267323" y="2637392"/>
                  <a:pt x="15266555" y="2635919"/>
                  <a:pt x="15264978" y="2634342"/>
                </a:cubicBezTo>
                <a:cubicBezTo>
                  <a:pt x="15263568" y="2632911"/>
                  <a:pt x="15262116" y="2632039"/>
                  <a:pt x="15260560" y="2631666"/>
                </a:cubicBezTo>
                <a:cubicBezTo>
                  <a:pt x="15260061" y="2631541"/>
                  <a:pt x="15257884" y="2631355"/>
                  <a:pt x="15255705" y="2631251"/>
                </a:cubicBezTo>
                <a:cubicBezTo>
                  <a:pt x="15253527" y="2631147"/>
                  <a:pt x="15251099" y="2630919"/>
                  <a:pt x="15250290" y="2630753"/>
                </a:cubicBezTo>
                <a:cubicBezTo>
                  <a:pt x="15248713" y="2630421"/>
                  <a:pt x="15246162" y="2629466"/>
                  <a:pt x="15245954" y="2629134"/>
                </a:cubicBezTo>
                <a:cubicBezTo>
                  <a:pt x="15245892" y="2629031"/>
                  <a:pt x="15246514" y="2628180"/>
                  <a:pt x="15247365" y="2627246"/>
                </a:cubicBezTo>
                <a:cubicBezTo>
                  <a:pt x="15254377" y="2619445"/>
                  <a:pt x="15260373" y="2610793"/>
                  <a:pt x="15266119" y="2600190"/>
                </a:cubicBezTo>
                <a:lnTo>
                  <a:pt x="15266928" y="2598717"/>
                </a:lnTo>
                <a:lnTo>
                  <a:pt x="15275123" y="2601559"/>
                </a:lnTo>
                <a:cubicBezTo>
                  <a:pt x="15289085" y="2606435"/>
                  <a:pt x="15299458" y="2610212"/>
                  <a:pt x="15302549" y="2611539"/>
                </a:cubicBezTo>
                <a:cubicBezTo>
                  <a:pt x="15306699" y="2613324"/>
                  <a:pt x="15309624" y="2615482"/>
                  <a:pt x="15311678" y="2618241"/>
                </a:cubicBezTo>
                <a:cubicBezTo>
                  <a:pt x="15313088" y="2620171"/>
                  <a:pt x="15314126" y="2622163"/>
                  <a:pt x="15315972" y="2626499"/>
                </a:cubicBezTo>
                <a:cubicBezTo>
                  <a:pt x="15318607" y="2632724"/>
                  <a:pt x="15320910" y="2635027"/>
                  <a:pt x="15325785" y="2636272"/>
                </a:cubicBezTo>
                <a:cubicBezTo>
                  <a:pt x="15330784" y="2637538"/>
                  <a:pt x="15336075" y="2635317"/>
                  <a:pt x="15340452" y="2630130"/>
                </a:cubicBezTo>
                <a:cubicBezTo>
                  <a:pt x="15344352" y="2625483"/>
                  <a:pt x="15347029" y="2619818"/>
                  <a:pt x="15348045" y="2614071"/>
                </a:cubicBezTo>
                <a:cubicBezTo>
                  <a:pt x="15348460" y="2611622"/>
                  <a:pt x="15348460" y="2606975"/>
                  <a:pt x="15348024" y="2605045"/>
                </a:cubicBezTo>
                <a:cubicBezTo>
                  <a:pt x="15346967" y="2600397"/>
                  <a:pt x="15343813" y="2596933"/>
                  <a:pt x="15339436" y="2595605"/>
                </a:cubicBezTo>
                <a:cubicBezTo>
                  <a:pt x="15335930" y="2594546"/>
                  <a:pt x="15333606" y="2594837"/>
                  <a:pt x="15327673" y="2597119"/>
                </a:cubicBezTo>
                <a:cubicBezTo>
                  <a:pt x="15322279" y="2599194"/>
                  <a:pt x="15321034" y="2599506"/>
                  <a:pt x="15317756" y="2599651"/>
                </a:cubicBezTo>
                <a:cubicBezTo>
                  <a:pt x="15313379" y="2599837"/>
                  <a:pt x="15310806" y="2599173"/>
                  <a:pt x="15304479" y="2596290"/>
                </a:cubicBezTo>
                <a:cubicBezTo>
                  <a:pt x="15299915" y="2594194"/>
                  <a:pt x="15274418" y="2581994"/>
                  <a:pt x="15274127" y="2581765"/>
                </a:cubicBezTo>
                <a:cubicBezTo>
                  <a:pt x="15274086" y="2581724"/>
                  <a:pt x="15274480" y="2580354"/>
                  <a:pt x="15274999" y="2578736"/>
                </a:cubicBezTo>
                <a:cubicBezTo>
                  <a:pt x="15278111" y="2568984"/>
                  <a:pt x="15280330" y="2556929"/>
                  <a:pt x="15280849" y="2546845"/>
                </a:cubicBezTo>
                <a:cubicBezTo>
                  <a:pt x="15281015" y="2543691"/>
                  <a:pt x="15280808" y="2543857"/>
                  <a:pt x="15283152" y="2544937"/>
                </a:cubicBezTo>
                <a:cubicBezTo>
                  <a:pt x="15285081" y="2545828"/>
                  <a:pt x="15286077" y="2546575"/>
                  <a:pt x="15289127" y="2549480"/>
                </a:cubicBezTo>
                <a:cubicBezTo>
                  <a:pt x="15290641" y="2550912"/>
                  <a:pt x="15292384" y="2552385"/>
                  <a:pt x="15292986" y="2552759"/>
                </a:cubicBezTo>
                <a:cubicBezTo>
                  <a:pt x="15296637" y="2554937"/>
                  <a:pt x="15301160" y="2554273"/>
                  <a:pt x="15304271" y="2551078"/>
                </a:cubicBezTo>
                <a:cubicBezTo>
                  <a:pt x="15309209" y="2546036"/>
                  <a:pt x="15310246" y="2534271"/>
                  <a:pt x="15306387" y="2526989"/>
                </a:cubicBezTo>
                <a:cubicBezTo>
                  <a:pt x="15305433" y="2525184"/>
                  <a:pt x="15303359" y="2523088"/>
                  <a:pt x="15301803" y="2522320"/>
                </a:cubicBezTo>
                <a:cubicBezTo>
                  <a:pt x="15300205" y="2521553"/>
                  <a:pt x="15298214" y="2521241"/>
                  <a:pt x="15296346" y="2521511"/>
                </a:cubicBezTo>
                <a:cubicBezTo>
                  <a:pt x="15293774" y="2521884"/>
                  <a:pt x="15292446" y="2522735"/>
                  <a:pt x="15288359" y="2526636"/>
                </a:cubicBezTo>
                <a:cubicBezTo>
                  <a:pt x="15287073" y="2527860"/>
                  <a:pt x="15285558" y="2529188"/>
                  <a:pt x="15285019" y="2529561"/>
                </a:cubicBezTo>
                <a:cubicBezTo>
                  <a:pt x="15284044" y="2530226"/>
                  <a:pt x="15281555" y="2531450"/>
                  <a:pt x="15281160" y="2531450"/>
                </a:cubicBezTo>
                <a:cubicBezTo>
                  <a:pt x="15280932" y="2531450"/>
                  <a:pt x="15280849" y="2530806"/>
                  <a:pt x="15280517" y="2526885"/>
                </a:cubicBezTo>
                <a:cubicBezTo>
                  <a:pt x="15280081" y="2521573"/>
                  <a:pt x="15279024" y="2514975"/>
                  <a:pt x="15277717" y="2509249"/>
                </a:cubicBezTo>
                <a:cubicBezTo>
                  <a:pt x="15277053" y="2506323"/>
                  <a:pt x="15275435" y="2500451"/>
                  <a:pt x="15274854" y="2498770"/>
                </a:cubicBezTo>
                <a:lnTo>
                  <a:pt x="15274563" y="2497941"/>
                </a:lnTo>
                <a:lnTo>
                  <a:pt x="15277488" y="2496530"/>
                </a:lnTo>
                <a:cubicBezTo>
                  <a:pt x="15282986" y="2493853"/>
                  <a:pt x="15293898" y="2488666"/>
                  <a:pt x="15298774" y="2486383"/>
                </a:cubicBezTo>
                <a:cubicBezTo>
                  <a:pt x="15307985" y="2482088"/>
                  <a:pt x="15311242" y="2480823"/>
                  <a:pt x="15314022" y="2480512"/>
                </a:cubicBezTo>
                <a:cubicBezTo>
                  <a:pt x="15314707" y="2480449"/>
                  <a:pt x="15315598" y="2480346"/>
                  <a:pt x="15315993" y="2480284"/>
                </a:cubicBezTo>
                <a:cubicBezTo>
                  <a:pt x="15317113" y="2480138"/>
                  <a:pt x="15320640" y="2480595"/>
                  <a:pt x="15322486" y="2481134"/>
                </a:cubicBezTo>
                <a:cubicBezTo>
                  <a:pt x="15323420" y="2481404"/>
                  <a:pt x="15325723" y="2482255"/>
                  <a:pt x="15327610" y="2483002"/>
                </a:cubicBezTo>
                <a:cubicBezTo>
                  <a:pt x="15329498" y="2483770"/>
                  <a:pt x="15331719" y="2484578"/>
                  <a:pt x="15332569" y="2484786"/>
                </a:cubicBezTo>
                <a:cubicBezTo>
                  <a:pt x="15336822" y="2485886"/>
                  <a:pt x="15340929" y="2484703"/>
                  <a:pt x="15344228" y="2481445"/>
                </a:cubicBezTo>
                <a:cubicBezTo>
                  <a:pt x="15346967" y="2478748"/>
                  <a:pt x="15348212" y="2475345"/>
                  <a:pt x="15348211" y="2470656"/>
                </a:cubicBezTo>
                <a:cubicBezTo>
                  <a:pt x="15348211" y="2462170"/>
                  <a:pt x="15344352" y="2453103"/>
                  <a:pt x="15338419" y="2447583"/>
                </a:cubicBezTo>
                <a:cubicBezTo>
                  <a:pt x="15335037" y="2444471"/>
                  <a:pt x="15331635" y="2443060"/>
                  <a:pt x="15328004" y="2443330"/>
                </a:cubicBezTo>
                <a:cubicBezTo>
                  <a:pt x="15324997" y="2443558"/>
                  <a:pt x="15321739" y="2445156"/>
                  <a:pt x="15319685" y="2447397"/>
                </a:cubicBezTo>
                <a:cubicBezTo>
                  <a:pt x="15318212" y="2449015"/>
                  <a:pt x="15317528" y="2450198"/>
                  <a:pt x="15315495" y="2454742"/>
                </a:cubicBezTo>
                <a:cubicBezTo>
                  <a:pt x="15313234" y="2459804"/>
                  <a:pt x="15312238" y="2461381"/>
                  <a:pt x="15309790" y="2463809"/>
                </a:cubicBezTo>
                <a:cubicBezTo>
                  <a:pt x="15306553" y="2467025"/>
                  <a:pt x="15304686" y="2467938"/>
                  <a:pt x="15292965" y="2472109"/>
                </a:cubicBezTo>
                <a:cubicBezTo>
                  <a:pt x="15283940" y="2475325"/>
                  <a:pt x="15268090" y="2480823"/>
                  <a:pt x="15267862" y="2480823"/>
                </a:cubicBezTo>
                <a:cubicBezTo>
                  <a:pt x="15267758" y="2480823"/>
                  <a:pt x="15267323" y="2480138"/>
                  <a:pt x="15266908" y="2479329"/>
                </a:cubicBezTo>
                <a:cubicBezTo>
                  <a:pt x="15262613" y="2470780"/>
                  <a:pt x="15256452" y="2461485"/>
                  <a:pt x="15250290" y="2454202"/>
                </a:cubicBezTo>
                <a:cubicBezTo>
                  <a:pt x="15249066" y="2452729"/>
                  <a:pt x="15247822" y="2451256"/>
                  <a:pt x="15247552" y="2450924"/>
                </a:cubicBezTo>
                <a:lnTo>
                  <a:pt x="15247054" y="2450323"/>
                </a:lnTo>
                <a:lnTo>
                  <a:pt x="15248029" y="2449887"/>
                </a:lnTo>
                <a:cubicBezTo>
                  <a:pt x="15249751" y="2449140"/>
                  <a:pt x="15251618" y="2448849"/>
                  <a:pt x="15255726" y="2448745"/>
                </a:cubicBezTo>
                <a:cubicBezTo>
                  <a:pt x="15260249" y="2448642"/>
                  <a:pt x="15261721" y="2448413"/>
                  <a:pt x="15263173" y="2447688"/>
                </a:cubicBezTo>
                <a:cubicBezTo>
                  <a:pt x="15265414" y="2446546"/>
                  <a:pt x="15267551" y="2443683"/>
                  <a:pt x="15268070" y="2441089"/>
                </a:cubicBezTo>
                <a:cubicBezTo>
                  <a:pt x="15269377" y="2434761"/>
                  <a:pt x="15263153" y="2425341"/>
                  <a:pt x="15255124" y="2421503"/>
                </a:cubicBezTo>
                <a:cubicBezTo>
                  <a:pt x="15252593" y="2420278"/>
                  <a:pt x="15251266" y="2419946"/>
                  <a:pt x="15249087" y="2419967"/>
                </a:cubicBezTo>
                <a:cubicBezTo>
                  <a:pt x="15246224" y="2419988"/>
                  <a:pt x="15243672" y="2421357"/>
                  <a:pt x="15241805" y="2423827"/>
                </a:cubicBezTo>
                <a:cubicBezTo>
                  <a:pt x="15240394" y="2425715"/>
                  <a:pt x="15240063" y="2427084"/>
                  <a:pt x="15239834" y="2431898"/>
                </a:cubicBezTo>
                <a:cubicBezTo>
                  <a:pt x="15239730" y="2434138"/>
                  <a:pt x="15239523" y="2436607"/>
                  <a:pt x="15239357" y="2437396"/>
                </a:cubicBezTo>
                <a:cubicBezTo>
                  <a:pt x="15239046" y="2438848"/>
                  <a:pt x="15238257" y="2441193"/>
                  <a:pt x="15238050" y="2441193"/>
                </a:cubicBezTo>
                <a:cubicBezTo>
                  <a:pt x="15237988" y="2441193"/>
                  <a:pt x="15236950" y="2440322"/>
                  <a:pt x="15235747" y="2439263"/>
                </a:cubicBezTo>
                <a:cubicBezTo>
                  <a:pt x="15228154" y="2432624"/>
                  <a:pt x="15220292" y="2427146"/>
                  <a:pt x="15211267" y="2422229"/>
                </a:cubicBezTo>
                <a:cubicBezTo>
                  <a:pt x="15208923" y="2420942"/>
                  <a:pt x="15208321" y="2420527"/>
                  <a:pt x="15208425" y="2420258"/>
                </a:cubicBezTo>
                <a:cubicBezTo>
                  <a:pt x="15208508" y="2420071"/>
                  <a:pt x="15209566" y="2417042"/>
                  <a:pt x="15210811" y="2413494"/>
                </a:cubicBezTo>
                <a:cubicBezTo>
                  <a:pt x="15217200" y="2395214"/>
                  <a:pt x="15220727" y="2385856"/>
                  <a:pt x="15222200" y="2383346"/>
                </a:cubicBezTo>
                <a:cubicBezTo>
                  <a:pt x="15224047" y="2380192"/>
                  <a:pt x="15226515" y="2377702"/>
                  <a:pt x="15229461" y="2376001"/>
                </a:cubicBezTo>
                <a:cubicBezTo>
                  <a:pt x="15230312" y="2375524"/>
                  <a:pt x="15232615" y="2374444"/>
                  <a:pt x="15234544" y="2373594"/>
                </a:cubicBezTo>
                <a:cubicBezTo>
                  <a:pt x="15239232" y="2371581"/>
                  <a:pt x="15240519" y="2370834"/>
                  <a:pt x="15242199" y="2369174"/>
                </a:cubicBezTo>
                <a:cubicBezTo>
                  <a:pt x="15244440" y="2366933"/>
                  <a:pt x="15245664" y="2363884"/>
                  <a:pt x="15245664" y="2360481"/>
                </a:cubicBezTo>
                <a:cubicBezTo>
                  <a:pt x="15245664" y="2357555"/>
                  <a:pt x="15244730" y="2355003"/>
                  <a:pt x="15242677" y="2352244"/>
                </a:cubicBezTo>
                <a:cubicBezTo>
                  <a:pt x="15239751" y="2348385"/>
                  <a:pt x="15233673" y="2344193"/>
                  <a:pt x="15228403" y="2342450"/>
                </a:cubicBezTo>
                <a:cubicBezTo>
                  <a:pt x="15224586" y="2341184"/>
                  <a:pt x="15223196" y="2340936"/>
                  <a:pt x="15219296" y="2340832"/>
                </a:cubicBezTo>
                <a:cubicBezTo>
                  <a:pt x="15216059" y="2340728"/>
                  <a:pt x="15215478" y="2340769"/>
                  <a:pt x="15213902" y="2341164"/>
                </a:cubicBezTo>
                <a:cubicBezTo>
                  <a:pt x="15211225" y="2341828"/>
                  <a:pt x="15209690" y="2342679"/>
                  <a:pt x="15207885" y="2344484"/>
                </a:cubicBezTo>
                <a:cubicBezTo>
                  <a:pt x="15206641" y="2345728"/>
                  <a:pt x="15206122" y="2346434"/>
                  <a:pt x="15205458" y="2347824"/>
                </a:cubicBezTo>
                <a:cubicBezTo>
                  <a:pt x="15204338" y="2350169"/>
                  <a:pt x="15204089" y="2351434"/>
                  <a:pt x="15204213" y="2354069"/>
                </a:cubicBezTo>
                <a:cubicBezTo>
                  <a:pt x="15204338" y="2356373"/>
                  <a:pt x="15204608" y="2357348"/>
                  <a:pt x="15206745" y="2362867"/>
                </a:cubicBezTo>
                <a:cubicBezTo>
                  <a:pt x="15209089" y="2368925"/>
                  <a:pt x="15209441" y="2373075"/>
                  <a:pt x="15207968" y="2378117"/>
                </a:cubicBezTo>
                <a:cubicBezTo>
                  <a:pt x="15207160" y="2380939"/>
                  <a:pt x="15205043" y="2385607"/>
                  <a:pt x="15197429" y="2401356"/>
                </a:cubicBezTo>
                <a:cubicBezTo>
                  <a:pt x="15195625" y="2405069"/>
                  <a:pt x="15193571" y="2409323"/>
                  <a:pt x="15192844" y="2410838"/>
                </a:cubicBezTo>
                <a:lnTo>
                  <a:pt x="15191537" y="2413577"/>
                </a:lnTo>
                <a:lnTo>
                  <a:pt x="15189712" y="2412954"/>
                </a:lnTo>
                <a:cubicBezTo>
                  <a:pt x="15180459" y="2409800"/>
                  <a:pt x="15168842" y="2407518"/>
                  <a:pt x="15157971" y="2406730"/>
                </a:cubicBezTo>
                <a:lnTo>
                  <a:pt x="15154423" y="2406460"/>
                </a:lnTo>
                <a:lnTo>
                  <a:pt x="15154921" y="2405298"/>
                </a:lnTo>
                <a:cubicBezTo>
                  <a:pt x="15155855" y="2403182"/>
                  <a:pt x="15156746" y="2401957"/>
                  <a:pt x="15159340" y="2399219"/>
                </a:cubicBezTo>
                <a:cubicBezTo>
                  <a:pt x="15163282" y="2395007"/>
                  <a:pt x="15164132" y="2393450"/>
                  <a:pt x="15164132" y="2390442"/>
                </a:cubicBezTo>
                <a:cubicBezTo>
                  <a:pt x="15164132" y="2387641"/>
                  <a:pt x="15163136" y="2385400"/>
                  <a:pt x="15160979" y="2383387"/>
                </a:cubicBezTo>
                <a:cubicBezTo>
                  <a:pt x="15158033" y="2380649"/>
                  <a:pt x="15153406" y="2379154"/>
                  <a:pt x="15147846" y="2379134"/>
                </a:cubicBezTo>
                <a:cubicBezTo>
                  <a:pt x="15142411" y="2379113"/>
                  <a:pt x="15137785" y="2380586"/>
                  <a:pt x="15134859" y="2383263"/>
                </a:cubicBezTo>
                <a:cubicBezTo>
                  <a:pt x="15132578" y="2385379"/>
                  <a:pt x="15131623" y="2387745"/>
                  <a:pt x="15131831" y="2390878"/>
                </a:cubicBezTo>
                <a:cubicBezTo>
                  <a:pt x="15131997" y="2393762"/>
                  <a:pt x="15132889" y="2395276"/>
                  <a:pt x="15136851" y="2399467"/>
                </a:cubicBezTo>
                <a:cubicBezTo>
                  <a:pt x="15138075" y="2400775"/>
                  <a:pt x="15139486" y="2402456"/>
                  <a:pt x="15139984" y="2403223"/>
                </a:cubicBezTo>
                <a:cubicBezTo>
                  <a:pt x="15140834" y="2404572"/>
                  <a:pt x="15141644" y="2406273"/>
                  <a:pt x="15141499" y="2406418"/>
                </a:cubicBezTo>
                <a:cubicBezTo>
                  <a:pt x="15141457" y="2406460"/>
                  <a:pt x="15140025" y="2406605"/>
                  <a:pt x="15138304" y="2406750"/>
                </a:cubicBezTo>
                <a:cubicBezTo>
                  <a:pt x="15128159" y="2407518"/>
                  <a:pt x="15117682" y="2409531"/>
                  <a:pt x="15108471" y="2412498"/>
                </a:cubicBezTo>
                <a:cubicBezTo>
                  <a:pt x="15107226" y="2412892"/>
                  <a:pt x="15106189" y="2413182"/>
                  <a:pt x="15106168" y="2413141"/>
                </a:cubicBezTo>
                <a:cubicBezTo>
                  <a:pt x="15106044" y="2413016"/>
                  <a:pt x="15099031" y="2398347"/>
                  <a:pt x="15096459" y="2392849"/>
                </a:cubicBezTo>
                <a:cubicBezTo>
                  <a:pt x="15090090" y="2379341"/>
                  <a:pt x="15089239" y="2376914"/>
                  <a:pt x="15089239" y="2372390"/>
                </a:cubicBezTo>
                <a:cubicBezTo>
                  <a:pt x="15089239" y="2369112"/>
                  <a:pt x="15089799" y="2366892"/>
                  <a:pt x="15092102" y="2361207"/>
                </a:cubicBezTo>
                <a:cubicBezTo>
                  <a:pt x="15093782" y="2357036"/>
                  <a:pt x="15094073" y="2355833"/>
                  <a:pt x="15094073" y="2353426"/>
                </a:cubicBezTo>
                <a:cubicBezTo>
                  <a:pt x="15094073" y="2351808"/>
                  <a:pt x="15093969" y="2351185"/>
                  <a:pt x="15093492" y="2349899"/>
                </a:cubicBezTo>
                <a:cubicBezTo>
                  <a:pt x="15090940" y="2343010"/>
                  <a:pt x="15084489" y="2339919"/>
                  <a:pt x="15075443" y="2341288"/>
                </a:cubicBezTo>
                <a:cubicBezTo>
                  <a:pt x="15067996" y="2342409"/>
                  <a:pt x="15061315" y="2345749"/>
                  <a:pt x="15056647" y="2350687"/>
                </a:cubicBezTo>
                <a:cubicBezTo>
                  <a:pt x="15054801" y="2352638"/>
                  <a:pt x="15053826" y="2354090"/>
                  <a:pt x="15053017" y="2356082"/>
                </a:cubicBezTo>
                <a:cubicBezTo>
                  <a:pt x="15050693" y="2361850"/>
                  <a:pt x="15053515" y="2368656"/>
                  <a:pt x="15059469" y="2371726"/>
                </a:cubicBezTo>
                <a:cubicBezTo>
                  <a:pt x="15060506" y="2372245"/>
                  <a:pt x="15062643" y="2373262"/>
                  <a:pt x="15064240" y="2373967"/>
                </a:cubicBezTo>
                <a:cubicBezTo>
                  <a:pt x="15068058" y="2375648"/>
                  <a:pt x="15070091" y="2376872"/>
                  <a:pt x="15071958" y="2378615"/>
                </a:cubicBezTo>
                <a:cubicBezTo>
                  <a:pt x="15075837" y="2382225"/>
                  <a:pt x="15077041" y="2384674"/>
                  <a:pt x="15082538" y="2400422"/>
                </a:cubicBezTo>
                <a:cubicBezTo>
                  <a:pt x="15082933" y="2401563"/>
                  <a:pt x="15083866" y="2404219"/>
                  <a:pt x="15084613" y="2406335"/>
                </a:cubicBezTo>
                <a:cubicBezTo>
                  <a:pt x="15085360" y="2408452"/>
                  <a:pt x="15086729" y="2412415"/>
                  <a:pt x="15087683" y="2415154"/>
                </a:cubicBezTo>
                <a:lnTo>
                  <a:pt x="15089405" y="2420154"/>
                </a:lnTo>
                <a:lnTo>
                  <a:pt x="15087684" y="2421025"/>
                </a:lnTo>
                <a:cubicBezTo>
                  <a:pt x="15079219" y="2425362"/>
                  <a:pt x="15069572" y="2431856"/>
                  <a:pt x="15062394" y="2438060"/>
                </a:cubicBezTo>
                <a:cubicBezTo>
                  <a:pt x="15060340" y="2439824"/>
                  <a:pt x="15060112" y="2439969"/>
                  <a:pt x="15059863" y="2439637"/>
                </a:cubicBezTo>
                <a:cubicBezTo>
                  <a:pt x="15059240" y="2438807"/>
                  <a:pt x="15058888" y="2436296"/>
                  <a:pt x="15058722" y="2431753"/>
                </a:cubicBezTo>
                <a:cubicBezTo>
                  <a:pt x="15058639" y="2429242"/>
                  <a:pt x="15058452" y="2426814"/>
                  <a:pt x="15058328" y="2426358"/>
                </a:cubicBezTo>
                <a:cubicBezTo>
                  <a:pt x="15057851" y="2424802"/>
                  <a:pt x="15057021" y="2423453"/>
                  <a:pt x="15055776" y="2422250"/>
                </a:cubicBezTo>
                <a:cubicBezTo>
                  <a:pt x="15052415" y="2419013"/>
                  <a:pt x="15048017" y="2418660"/>
                  <a:pt x="15042872" y="2421233"/>
                </a:cubicBezTo>
                <a:cubicBezTo>
                  <a:pt x="15035092" y="2425092"/>
                  <a:pt x="15029138" y="2433765"/>
                  <a:pt x="15030113" y="2439782"/>
                </a:cubicBezTo>
                <a:cubicBezTo>
                  <a:pt x="15030673" y="2443372"/>
                  <a:pt x="15033578" y="2446608"/>
                  <a:pt x="15037063" y="2447522"/>
                </a:cubicBezTo>
                <a:cubicBezTo>
                  <a:pt x="15037810" y="2447708"/>
                  <a:pt x="15039947" y="2447936"/>
                  <a:pt x="15042353" y="2448040"/>
                </a:cubicBezTo>
                <a:cubicBezTo>
                  <a:pt x="15046108" y="2448227"/>
                  <a:pt x="15048183" y="2448517"/>
                  <a:pt x="15049718" y="2449119"/>
                </a:cubicBezTo>
                <a:cubicBezTo>
                  <a:pt x="15050071" y="2449244"/>
                  <a:pt x="15050382" y="2449389"/>
                  <a:pt x="15050403" y="2449409"/>
                </a:cubicBezTo>
                <a:cubicBezTo>
                  <a:pt x="15050444" y="2449430"/>
                  <a:pt x="15049262" y="2450883"/>
                  <a:pt x="15047768" y="2452605"/>
                </a:cubicBezTo>
                <a:cubicBezTo>
                  <a:pt x="15041275" y="2460136"/>
                  <a:pt x="15035445" y="2468706"/>
                  <a:pt x="15030653" y="2477773"/>
                </a:cubicBezTo>
                <a:cubicBezTo>
                  <a:pt x="15029885" y="2479225"/>
                  <a:pt x="15029221" y="2480408"/>
                  <a:pt x="15029180" y="2480408"/>
                </a:cubicBezTo>
                <a:cubicBezTo>
                  <a:pt x="15028889" y="2480408"/>
                  <a:pt x="15007106" y="2472690"/>
                  <a:pt x="15001338" y="2470532"/>
                </a:cubicBezTo>
                <a:cubicBezTo>
                  <a:pt x="14992459" y="2467232"/>
                  <a:pt x="14989742" y="2465656"/>
                  <a:pt x="14986962" y="2462211"/>
                </a:cubicBezTo>
                <a:cubicBezTo>
                  <a:pt x="14985364" y="2460220"/>
                  <a:pt x="14984493" y="2458663"/>
                  <a:pt x="14982563" y="2454182"/>
                </a:cubicBezTo>
                <a:cubicBezTo>
                  <a:pt x="14981692" y="2452149"/>
                  <a:pt x="14980655" y="2449949"/>
                  <a:pt x="14980281" y="2449306"/>
                </a:cubicBezTo>
                <a:cubicBezTo>
                  <a:pt x="14979327" y="2447688"/>
                  <a:pt x="14977149" y="2445571"/>
                  <a:pt x="14975613" y="2444762"/>
                </a:cubicBezTo>
                <a:cubicBezTo>
                  <a:pt x="14972979" y="2443372"/>
                  <a:pt x="14969390" y="2442894"/>
                  <a:pt x="14966734" y="2443579"/>
                </a:cubicBezTo>
                <a:cubicBezTo>
                  <a:pt x="14959888" y="2445322"/>
                  <a:pt x="14953187" y="2453642"/>
                  <a:pt x="14950615" y="2463581"/>
                </a:cubicBezTo>
                <a:cubicBezTo>
                  <a:pt x="14950075" y="2465656"/>
                  <a:pt x="14949971" y="2466465"/>
                  <a:pt x="14949889" y="2469536"/>
                </a:cubicBezTo>
                <a:cubicBezTo>
                  <a:pt x="14949764" y="2473706"/>
                  <a:pt x="14950034" y="2475408"/>
                  <a:pt x="14951216" y="2477918"/>
                </a:cubicBezTo>
                <a:cubicBezTo>
                  <a:pt x="14952648" y="2480906"/>
                  <a:pt x="14955926" y="2483541"/>
                  <a:pt x="14959370" y="2484454"/>
                </a:cubicBezTo>
                <a:cubicBezTo>
                  <a:pt x="14961008" y="2484890"/>
                  <a:pt x="14963954" y="2484848"/>
                  <a:pt x="14965842" y="2484371"/>
                </a:cubicBezTo>
                <a:cubicBezTo>
                  <a:pt x="14966714" y="2484143"/>
                  <a:pt x="14968851" y="2483396"/>
                  <a:pt x="14970635" y="2482711"/>
                </a:cubicBezTo>
                <a:cubicBezTo>
                  <a:pt x="14977356" y="2480076"/>
                  <a:pt x="14980696" y="2479599"/>
                  <a:pt x="14985364" y="2480533"/>
                </a:cubicBezTo>
                <a:cubicBezTo>
                  <a:pt x="14988850" y="2481238"/>
                  <a:pt x="14991879" y="2482566"/>
                  <a:pt x="15009990" y="2491301"/>
                </a:cubicBezTo>
                <a:cubicBezTo>
                  <a:pt x="15013703" y="2493086"/>
                  <a:pt x="15017998" y="2495160"/>
                  <a:pt x="15019574" y="2495907"/>
                </a:cubicBezTo>
                <a:lnTo>
                  <a:pt x="15022396" y="2497256"/>
                </a:lnTo>
                <a:lnTo>
                  <a:pt x="15022002" y="2498418"/>
                </a:lnTo>
                <a:cubicBezTo>
                  <a:pt x="15019118" y="2506780"/>
                  <a:pt x="15016794" y="2518835"/>
                  <a:pt x="15015985" y="2529644"/>
                </a:cubicBezTo>
                <a:cubicBezTo>
                  <a:pt x="15015819" y="2531740"/>
                  <a:pt x="15015653" y="2532902"/>
                  <a:pt x="15015508" y="2532902"/>
                </a:cubicBezTo>
                <a:cubicBezTo>
                  <a:pt x="15014740" y="2532902"/>
                  <a:pt x="15011836" y="2530786"/>
                  <a:pt x="15009326" y="2528441"/>
                </a:cubicBezTo>
                <a:cubicBezTo>
                  <a:pt x="15004948" y="2524291"/>
                  <a:pt x="15003662" y="2523586"/>
                  <a:pt x="15000633" y="2523565"/>
                </a:cubicBezTo>
                <a:cubicBezTo>
                  <a:pt x="14997583" y="2523565"/>
                  <a:pt x="14995695" y="2524374"/>
                  <a:pt x="14993559" y="2526636"/>
                </a:cubicBezTo>
                <a:cubicBezTo>
                  <a:pt x="14992148" y="2528130"/>
                  <a:pt x="14991297" y="2529603"/>
                  <a:pt x="14990509" y="2531969"/>
                </a:cubicBezTo>
                <a:cubicBezTo>
                  <a:pt x="14987688" y="2540434"/>
                  <a:pt x="14989825" y="2551036"/>
                  <a:pt x="14995073" y="2554522"/>
                </a:cubicBezTo>
                <a:cubicBezTo>
                  <a:pt x="14996816" y="2555684"/>
                  <a:pt x="14997978" y="2556016"/>
                  <a:pt x="15000239" y="2556016"/>
                </a:cubicBezTo>
                <a:cubicBezTo>
                  <a:pt x="15003517" y="2556016"/>
                  <a:pt x="15005135" y="2555186"/>
                  <a:pt x="15008828" y="2551597"/>
                </a:cubicBezTo>
                <a:cubicBezTo>
                  <a:pt x="15011566" y="2548941"/>
                  <a:pt x="15012977" y="2547800"/>
                  <a:pt x="15014574" y="2546990"/>
                </a:cubicBezTo>
                <a:lnTo>
                  <a:pt x="15015778" y="2546389"/>
                </a:lnTo>
                <a:lnTo>
                  <a:pt x="15015881" y="2547489"/>
                </a:lnTo>
                <a:cubicBezTo>
                  <a:pt x="15015944" y="2548069"/>
                  <a:pt x="15016130" y="2550165"/>
                  <a:pt x="15016317" y="2552095"/>
                </a:cubicBezTo>
                <a:cubicBezTo>
                  <a:pt x="15017126" y="2560809"/>
                  <a:pt x="15019201" y="2570913"/>
                  <a:pt x="15021898" y="2579296"/>
                </a:cubicBezTo>
                <a:cubicBezTo>
                  <a:pt x="15022417" y="2580914"/>
                  <a:pt x="15022852" y="2582326"/>
                  <a:pt x="15022852" y="2582429"/>
                </a:cubicBezTo>
                <a:cubicBezTo>
                  <a:pt x="15022852" y="2582554"/>
                  <a:pt x="15021421" y="2583321"/>
                  <a:pt x="15019699" y="2584151"/>
                </a:cubicBezTo>
                <a:cubicBezTo>
                  <a:pt x="14989596" y="2598613"/>
                  <a:pt x="14988248" y="2599153"/>
                  <a:pt x="14982709" y="2599153"/>
                </a:cubicBezTo>
                <a:cubicBezTo>
                  <a:pt x="14979120" y="2599153"/>
                  <a:pt x="14977501" y="2598758"/>
                  <a:pt x="14972149" y="2596621"/>
                </a:cubicBezTo>
                <a:cubicBezTo>
                  <a:pt x="14965282" y="2593862"/>
                  <a:pt x="14962793" y="2593675"/>
                  <a:pt x="14958851" y="2595563"/>
                </a:cubicBezTo>
                <a:cubicBezTo>
                  <a:pt x="14955283" y="2597285"/>
                  <a:pt x="14953001" y="2600045"/>
                  <a:pt x="14951859" y="2603966"/>
                </a:cubicBezTo>
                <a:cubicBezTo>
                  <a:pt x="14951196" y="2606311"/>
                  <a:pt x="14951195" y="2611664"/>
                  <a:pt x="14951859" y="2614797"/>
                </a:cubicBezTo>
                <a:cubicBezTo>
                  <a:pt x="14953851" y="2623989"/>
                  <a:pt x="14959349" y="2632122"/>
                  <a:pt x="14965490" y="2635006"/>
                </a:cubicBezTo>
                <a:cubicBezTo>
                  <a:pt x="14967439" y="2635899"/>
                  <a:pt x="14968830" y="2636230"/>
                  <a:pt x="14970738" y="2636230"/>
                </a:cubicBezTo>
                <a:cubicBezTo>
                  <a:pt x="14974410" y="2636230"/>
                  <a:pt x="14978477" y="2634177"/>
                  <a:pt x="14980675" y="2631189"/>
                </a:cubicBezTo>
                <a:cubicBezTo>
                  <a:pt x="14981775" y="2629674"/>
                  <a:pt x="14982418" y="2628450"/>
                  <a:pt x="14984182" y="2624425"/>
                </a:cubicBezTo>
                <a:cubicBezTo>
                  <a:pt x="14985862" y="2620628"/>
                  <a:pt x="14986692" y="2619175"/>
                  <a:pt x="14988227" y="2617266"/>
                </a:cubicBezTo>
                <a:cubicBezTo>
                  <a:pt x="14990509" y="2614403"/>
                  <a:pt x="14993642" y="2612307"/>
                  <a:pt x="14998393" y="2610440"/>
                </a:cubicBezTo>
                <a:cubicBezTo>
                  <a:pt x="15001401" y="2609257"/>
                  <a:pt x="15007106" y="2607182"/>
                  <a:pt x="15011338" y="2605730"/>
                </a:cubicBezTo>
                <a:cubicBezTo>
                  <a:pt x="15013475" y="2604983"/>
                  <a:pt x="15017728" y="2603510"/>
                  <a:pt x="15026171" y="2600563"/>
                </a:cubicBezTo>
                <a:cubicBezTo>
                  <a:pt x="15028163" y="2599858"/>
                  <a:pt x="15029906" y="2599339"/>
                  <a:pt x="15030030" y="2599381"/>
                </a:cubicBezTo>
                <a:cubicBezTo>
                  <a:pt x="15030155" y="2599422"/>
                  <a:pt x="15030839" y="2600543"/>
                  <a:pt x="15031524" y="2601850"/>
                </a:cubicBezTo>
                <a:cubicBezTo>
                  <a:pt x="15035714" y="2609776"/>
                  <a:pt x="15041835" y="2618615"/>
                  <a:pt x="15048224" y="2625960"/>
                </a:cubicBezTo>
                <a:lnTo>
                  <a:pt x="15050029" y="2628035"/>
                </a:lnTo>
                <a:lnTo>
                  <a:pt x="15049158" y="2628408"/>
                </a:lnTo>
                <a:cubicBezTo>
                  <a:pt x="15047187" y="2629259"/>
                  <a:pt x="15046025" y="2629425"/>
                  <a:pt x="15041213" y="2629591"/>
                </a:cubicBezTo>
                <a:cubicBezTo>
                  <a:pt x="15034926" y="2629819"/>
                  <a:pt x="15033640" y="2630213"/>
                  <a:pt x="15031420" y="2632558"/>
                </a:cubicBezTo>
                <a:cubicBezTo>
                  <a:pt x="15028204" y="2635961"/>
                  <a:pt x="15027811" y="2639965"/>
                  <a:pt x="15030217" y="2645090"/>
                </a:cubicBezTo>
                <a:cubicBezTo>
                  <a:pt x="15031461" y="2647767"/>
                  <a:pt x="15032997" y="2649883"/>
                  <a:pt x="15035300" y="2652228"/>
                </a:cubicBezTo>
                <a:cubicBezTo>
                  <a:pt x="15039283" y="2656232"/>
                  <a:pt x="15043681" y="2658432"/>
                  <a:pt x="15047685" y="2658432"/>
                </a:cubicBezTo>
                <a:cubicBezTo>
                  <a:pt x="15050423" y="2658431"/>
                  <a:pt x="15052353" y="2657581"/>
                  <a:pt x="15054303" y="2655485"/>
                </a:cubicBezTo>
                <a:cubicBezTo>
                  <a:pt x="15056274" y="2653410"/>
                  <a:pt x="15057062" y="2651087"/>
                  <a:pt x="15057083" y="2647435"/>
                </a:cubicBezTo>
                <a:cubicBezTo>
                  <a:pt x="15057083" y="2644364"/>
                  <a:pt x="15057456" y="2641148"/>
                  <a:pt x="15058017" y="2639384"/>
                </a:cubicBezTo>
                <a:cubicBezTo>
                  <a:pt x="15058826" y="2636811"/>
                  <a:pt x="15058784" y="2636811"/>
                  <a:pt x="15060610" y="2638430"/>
                </a:cubicBezTo>
                <a:cubicBezTo>
                  <a:pt x="15068493" y="2645422"/>
                  <a:pt x="15078493" y="2652269"/>
                  <a:pt x="15087310" y="2656730"/>
                </a:cubicBezTo>
                <a:cubicBezTo>
                  <a:pt x="15088825" y="2657498"/>
                  <a:pt x="15090069" y="2658224"/>
                  <a:pt x="15090069" y="2658349"/>
                </a:cubicBezTo>
                <a:cubicBezTo>
                  <a:pt x="15090069" y="2658618"/>
                  <a:pt x="15086750" y="2668184"/>
                  <a:pt x="15083534" y="2677209"/>
                </a:cubicBezTo>
                <a:cubicBezTo>
                  <a:pt x="15077227" y="2694908"/>
                  <a:pt x="15076024" y="2697522"/>
                  <a:pt x="15072705" y="2700821"/>
                </a:cubicBezTo>
                <a:cubicBezTo>
                  <a:pt x="15070361" y="2703124"/>
                  <a:pt x="15068390" y="2704328"/>
                  <a:pt x="15063514" y="2706361"/>
                </a:cubicBezTo>
                <a:cubicBezTo>
                  <a:pt x="15059178" y="2708166"/>
                  <a:pt x="15057768" y="2708975"/>
                  <a:pt x="15056046" y="2710718"/>
                </a:cubicBezTo>
                <a:cubicBezTo>
                  <a:pt x="15053577" y="2713167"/>
                  <a:pt x="15052498" y="2715802"/>
                  <a:pt x="15052498" y="2719433"/>
                </a:cubicBezTo>
                <a:cubicBezTo>
                  <a:pt x="15052477" y="2723001"/>
                  <a:pt x="15053950" y="2726238"/>
                  <a:pt x="15057062" y="2729475"/>
                </a:cubicBezTo>
                <a:cubicBezTo>
                  <a:pt x="15061792" y="2734372"/>
                  <a:pt x="15068680" y="2737857"/>
                  <a:pt x="15075962" y="2738999"/>
                </a:cubicBezTo>
                <a:cubicBezTo>
                  <a:pt x="15076252" y="2739061"/>
                  <a:pt x="15077891" y="2739102"/>
                  <a:pt x="15079613" y="2739123"/>
                </a:cubicBezTo>
                <a:cubicBezTo>
                  <a:pt x="15084717" y="2739165"/>
                  <a:pt x="15087455" y="2738210"/>
                  <a:pt x="15090297" y="2735409"/>
                </a:cubicBezTo>
                <a:cubicBezTo>
                  <a:pt x="15092766" y="2732981"/>
                  <a:pt x="15094011" y="2730014"/>
                  <a:pt x="15094011" y="2726570"/>
                </a:cubicBezTo>
                <a:cubicBezTo>
                  <a:pt x="15094011" y="2724433"/>
                  <a:pt x="15093554" y="2722669"/>
                  <a:pt x="15091853" y="2718209"/>
                </a:cubicBezTo>
                <a:cubicBezTo>
                  <a:pt x="15090194" y="2713893"/>
                  <a:pt x="15089758" y="2712336"/>
                  <a:pt x="15089426" y="2709702"/>
                </a:cubicBezTo>
                <a:cubicBezTo>
                  <a:pt x="15089011" y="2706319"/>
                  <a:pt x="15089634" y="2702626"/>
                  <a:pt x="15091293" y="2698684"/>
                </a:cubicBezTo>
                <a:cubicBezTo>
                  <a:pt x="15092289" y="2696277"/>
                  <a:pt x="15095961" y="2688434"/>
                  <a:pt x="15100442" y="2679180"/>
                </a:cubicBezTo>
                <a:cubicBezTo>
                  <a:pt x="15102289" y="2675362"/>
                  <a:pt x="15104550" y="2670673"/>
                  <a:pt x="15105463" y="2668765"/>
                </a:cubicBezTo>
                <a:cubicBezTo>
                  <a:pt x="15106396" y="2666835"/>
                  <a:pt x="15107268" y="2665278"/>
                  <a:pt x="15107392" y="2665278"/>
                </a:cubicBezTo>
                <a:cubicBezTo>
                  <a:pt x="15107537" y="2665278"/>
                  <a:pt x="15108575" y="2665569"/>
                  <a:pt x="15109695" y="2665901"/>
                </a:cubicBezTo>
                <a:cubicBezTo>
                  <a:pt x="15119280" y="2668868"/>
                  <a:pt x="15130980" y="2670943"/>
                  <a:pt x="15140834" y="2671420"/>
                </a:cubicBezTo>
                <a:lnTo>
                  <a:pt x="15143780" y="2671565"/>
                </a:lnTo>
                <a:lnTo>
                  <a:pt x="15143262" y="2672935"/>
                </a:lnTo>
                <a:cubicBezTo>
                  <a:pt x="15142515" y="2674947"/>
                  <a:pt x="15141291" y="2676690"/>
                  <a:pt x="15138739" y="2679388"/>
                </a:cubicBezTo>
                <a:cubicBezTo>
                  <a:pt x="15137494" y="2680695"/>
                  <a:pt x="15136084" y="2682313"/>
                  <a:pt x="15135586" y="2682977"/>
                </a:cubicBezTo>
                <a:cubicBezTo>
                  <a:pt x="15133511" y="2685778"/>
                  <a:pt x="15133283" y="2689721"/>
                  <a:pt x="15135025" y="2692916"/>
                </a:cubicBezTo>
                <a:cubicBezTo>
                  <a:pt x="15136416" y="2695468"/>
                  <a:pt x="15139880" y="2697771"/>
                  <a:pt x="15143863" y="2698788"/>
                </a:cubicBezTo>
                <a:cubicBezTo>
                  <a:pt x="15152950" y="2701091"/>
                  <a:pt x="15162452" y="2698290"/>
                  <a:pt x="15165335" y="2692501"/>
                </a:cubicBezTo>
                <a:cubicBezTo>
                  <a:pt x="15166083" y="2690965"/>
                  <a:pt x="15166103" y="2690861"/>
                  <a:pt x="15166103" y="2688642"/>
                </a:cubicBezTo>
                <a:cubicBezTo>
                  <a:pt x="15166103" y="2685011"/>
                  <a:pt x="15165501" y="2683807"/>
                  <a:pt x="15161456" y="2679533"/>
                </a:cubicBezTo>
                <a:cubicBezTo>
                  <a:pt x="15160087" y="2678101"/>
                  <a:pt x="15158697" y="2676483"/>
                  <a:pt x="15158344" y="2675985"/>
                </a:cubicBezTo>
                <a:cubicBezTo>
                  <a:pt x="15157618" y="2674948"/>
                  <a:pt x="15156249" y="2672167"/>
                  <a:pt x="15156249" y="2671773"/>
                </a:cubicBezTo>
                <a:cubicBezTo>
                  <a:pt x="15156249" y="2671441"/>
                  <a:pt x="15156602" y="2671378"/>
                  <a:pt x="15160191" y="2671088"/>
                </a:cubicBezTo>
                <a:cubicBezTo>
                  <a:pt x="15168738" y="2670424"/>
                  <a:pt x="15178799" y="2668453"/>
                  <a:pt x="15187679" y="2665714"/>
                </a:cubicBezTo>
                <a:lnTo>
                  <a:pt x="15190874" y="2664718"/>
                </a:lnTo>
                <a:lnTo>
                  <a:pt x="15191496" y="2666088"/>
                </a:lnTo>
                <a:cubicBezTo>
                  <a:pt x="15191828" y="2666835"/>
                  <a:pt x="15193675" y="2670673"/>
                  <a:pt x="15195562" y="2674615"/>
                </a:cubicBezTo>
                <a:cubicBezTo>
                  <a:pt x="15205292" y="2694742"/>
                  <a:pt x="15207906" y="2700717"/>
                  <a:pt x="15208487" y="2704182"/>
                </a:cubicBezTo>
                <a:cubicBezTo>
                  <a:pt x="15209296" y="2708892"/>
                  <a:pt x="15208861" y="2711590"/>
                  <a:pt x="15206309" y="2718063"/>
                </a:cubicBezTo>
                <a:cubicBezTo>
                  <a:pt x="15205458" y="2720221"/>
                  <a:pt x="15204566" y="2722731"/>
                  <a:pt x="15204338" y="2723645"/>
                </a:cubicBezTo>
                <a:cubicBezTo>
                  <a:pt x="15202844" y="2729579"/>
                  <a:pt x="15206267" y="2735928"/>
                  <a:pt x="15212159" y="2738106"/>
                </a:cubicBezTo>
                <a:close/>
                <a:moveTo>
                  <a:pt x="9806435" y="3718030"/>
                </a:moveTo>
                <a:cubicBezTo>
                  <a:pt x="9817604" y="3716145"/>
                  <a:pt x="9829117" y="3711898"/>
                  <a:pt x="9838785" y="3705644"/>
                </a:cubicBezTo>
                <a:cubicBezTo>
                  <a:pt x="9858174" y="3693189"/>
                  <a:pt x="9866524" y="3678220"/>
                  <a:pt x="9862790" y="3662701"/>
                </a:cubicBezTo>
                <a:cubicBezTo>
                  <a:pt x="9861481" y="3657063"/>
                  <a:pt x="9859084" y="3652640"/>
                  <a:pt x="9855028" y="3648247"/>
                </a:cubicBezTo>
                <a:cubicBezTo>
                  <a:pt x="9850920" y="3643745"/>
                  <a:pt x="9846044" y="3640518"/>
                  <a:pt x="9837379" y="3636646"/>
                </a:cubicBezTo>
                <a:cubicBezTo>
                  <a:pt x="9819889" y="3628793"/>
                  <a:pt x="9812477" y="3623441"/>
                  <a:pt x="9806402" y="3614363"/>
                </a:cubicBezTo>
                <a:cubicBezTo>
                  <a:pt x="9800694" y="3605825"/>
                  <a:pt x="9798734" y="3600766"/>
                  <a:pt x="9782938" y="3553660"/>
                </a:cubicBezTo>
                <a:cubicBezTo>
                  <a:pt x="9772273" y="3521719"/>
                  <a:pt x="9768178" y="3508924"/>
                  <a:pt x="9768507" y="3508447"/>
                </a:cubicBezTo>
                <a:cubicBezTo>
                  <a:pt x="9768670" y="3508182"/>
                  <a:pt x="9770990" y="3506878"/>
                  <a:pt x="9773630" y="3505632"/>
                </a:cubicBezTo>
                <a:cubicBezTo>
                  <a:pt x="9793567" y="3495968"/>
                  <a:pt x="9821337" y="3477535"/>
                  <a:pt x="9839325" y="3462063"/>
                </a:cubicBezTo>
                <a:cubicBezTo>
                  <a:pt x="9841763" y="3459958"/>
                  <a:pt x="9843876" y="3458223"/>
                  <a:pt x="9843982" y="3458225"/>
                </a:cubicBezTo>
                <a:cubicBezTo>
                  <a:pt x="9844089" y="3458226"/>
                  <a:pt x="9844818" y="3459628"/>
                  <a:pt x="9845542" y="3461351"/>
                </a:cubicBezTo>
                <a:cubicBezTo>
                  <a:pt x="9848079" y="3467221"/>
                  <a:pt x="9848517" y="3470170"/>
                  <a:pt x="9848810" y="3483178"/>
                </a:cubicBezTo>
                <a:cubicBezTo>
                  <a:pt x="9849164" y="3499344"/>
                  <a:pt x="9849982" y="3501977"/>
                  <a:pt x="9856417" y="3508332"/>
                </a:cubicBezTo>
                <a:cubicBezTo>
                  <a:pt x="9861059" y="3512894"/>
                  <a:pt x="9865472" y="3514885"/>
                  <a:pt x="9871620" y="3515242"/>
                </a:cubicBezTo>
                <a:cubicBezTo>
                  <a:pt x="9877393" y="3515593"/>
                  <a:pt x="9882061" y="3514698"/>
                  <a:pt x="9887823" y="3512106"/>
                </a:cubicBezTo>
                <a:cubicBezTo>
                  <a:pt x="9908665" y="3502830"/>
                  <a:pt x="9925262" y="3480007"/>
                  <a:pt x="9922929" y="3463812"/>
                </a:cubicBezTo>
                <a:cubicBezTo>
                  <a:pt x="9922148" y="3458610"/>
                  <a:pt x="9920224" y="3454783"/>
                  <a:pt x="9916218" y="3450658"/>
                </a:cubicBezTo>
                <a:cubicBezTo>
                  <a:pt x="9912634" y="3446914"/>
                  <a:pt x="9908921" y="3444612"/>
                  <a:pt x="9904924" y="3443591"/>
                </a:cubicBezTo>
                <a:cubicBezTo>
                  <a:pt x="9903644" y="3443251"/>
                  <a:pt x="9898035" y="3442688"/>
                  <a:pt x="9892421" y="3442339"/>
                </a:cubicBezTo>
                <a:cubicBezTo>
                  <a:pt x="9886809" y="3441990"/>
                  <a:pt x="9880558" y="3441311"/>
                  <a:pt x="9878478" y="3440852"/>
                </a:cubicBezTo>
                <a:cubicBezTo>
                  <a:pt x="9874425" y="3439937"/>
                  <a:pt x="9867881" y="3437380"/>
                  <a:pt x="9867358" y="3436517"/>
                </a:cubicBezTo>
                <a:cubicBezTo>
                  <a:pt x="9867202" y="3436247"/>
                  <a:pt x="9868838" y="3434077"/>
                  <a:pt x="9871067" y="3431701"/>
                </a:cubicBezTo>
                <a:cubicBezTo>
                  <a:pt x="9889440" y="3411847"/>
                  <a:pt x="9905223" y="3389762"/>
                  <a:pt x="9920439" y="3362638"/>
                </a:cubicBezTo>
                <a:lnTo>
                  <a:pt x="9922580" y="3358870"/>
                </a:lnTo>
                <a:lnTo>
                  <a:pt x="9943603" y="3366506"/>
                </a:lnTo>
                <a:cubicBezTo>
                  <a:pt x="9979422" y="3379602"/>
                  <a:pt x="10006029" y="3389727"/>
                  <a:pt x="10013949" y="3393267"/>
                </a:cubicBezTo>
                <a:cubicBezTo>
                  <a:pt x="10024581" y="3398023"/>
                  <a:pt x="10032043" y="3403697"/>
                  <a:pt x="10037236" y="3410889"/>
                </a:cubicBezTo>
                <a:cubicBezTo>
                  <a:pt x="10040801" y="3415918"/>
                  <a:pt x="10043401" y="3421093"/>
                  <a:pt x="10048000" y="3432343"/>
                </a:cubicBezTo>
                <a:cubicBezTo>
                  <a:pt x="10054561" y="3448492"/>
                  <a:pt x="10060413" y="3454517"/>
                  <a:pt x="10072936" y="3457910"/>
                </a:cubicBezTo>
                <a:cubicBezTo>
                  <a:pt x="10085781" y="3461361"/>
                  <a:pt x="10099505" y="3455834"/>
                  <a:pt x="10110988" y="3442623"/>
                </a:cubicBezTo>
                <a:cubicBezTo>
                  <a:pt x="10121218" y="3430785"/>
                  <a:pt x="10128331" y="3416279"/>
                  <a:pt x="10131167" y="3401497"/>
                </a:cubicBezTo>
                <a:cubicBezTo>
                  <a:pt x="10132328" y="3395200"/>
                  <a:pt x="10132502" y="3383215"/>
                  <a:pt x="10131452" y="3378224"/>
                </a:cubicBezTo>
                <a:cubicBezTo>
                  <a:pt x="10128897" y="3366200"/>
                  <a:pt x="10120896" y="3357147"/>
                  <a:pt x="10109658" y="3353559"/>
                </a:cubicBezTo>
                <a:cubicBezTo>
                  <a:pt x="10100657" y="3350699"/>
                  <a:pt x="10094655" y="3351361"/>
                  <a:pt x="10079270" y="3357024"/>
                </a:cubicBezTo>
                <a:cubicBezTo>
                  <a:pt x="10065284" y="3362172"/>
                  <a:pt x="10062063" y="3362928"/>
                  <a:pt x="10053605" y="3363180"/>
                </a:cubicBezTo>
                <a:cubicBezTo>
                  <a:pt x="10042311" y="3363498"/>
                  <a:pt x="10035703" y="3361689"/>
                  <a:pt x="10019495" y="3354016"/>
                </a:cubicBezTo>
                <a:cubicBezTo>
                  <a:pt x="10007805" y="3348441"/>
                  <a:pt x="9942518" y="3316028"/>
                  <a:pt x="9941777" y="3315428"/>
                </a:cubicBezTo>
                <a:cubicBezTo>
                  <a:pt x="9941672" y="3315320"/>
                  <a:pt x="9942739" y="3311804"/>
                  <a:pt x="9944137" y="3307650"/>
                </a:cubicBezTo>
                <a:cubicBezTo>
                  <a:pt x="9952527" y="3282621"/>
                  <a:pt x="9958701" y="3251620"/>
                  <a:pt x="9960417" y="3225638"/>
                </a:cubicBezTo>
                <a:cubicBezTo>
                  <a:pt x="9960962" y="3217512"/>
                  <a:pt x="9960421" y="3217932"/>
                  <a:pt x="9966426" y="3220802"/>
                </a:cubicBezTo>
                <a:cubicBezTo>
                  <a:pt x="9971367" y="3223175"/>
                  <a:pt x="9973907" y="3225138"/>
                  <a:pt x="9981662" y="3232743"/>
                </a:cubicBezTo>
                <a:cubicBezTo>
                  <a:pt x="9985514" y="3236491"/>
                  <a:pt x="9989952" y="3240355"/>
                  <a:pt x="9991489" y="3241340"/>
                </a:cubicBezTo>
                <a:cubicBezTo>
                  <a:pt x="10000823" y="3247095"/>
                  <a:pt x="10012509" y="3245552"/>
                  <a:pt x="10020653" y="3237429"/>
                </a:cubicBezTo>
                <a:cubicBezTo>
                  <a:pt x="10033574" y="3224613"/>
                  <a:pt x="10036688" y="3194317"/>
                  <a:pt x="10027011" y="3175394"/>
                </a:cubicBezTo>
                <a:cubicBezTo>
                  <a:pt x="10024619" y="3170703"/>
                  <a:pt x="10019347" y="3165222"/>
                  <a:pt x="10015364" y="3163184"/>
                </a:cubicBezTo>
                <a:cubicBezTo>
                  <a:pt x="10011273" y="3161145"/>
                  <a:pt x="10006149" y="3160268"/>
                  <a:pt x="10001325" y="3160893"/>
                </a:cubicBezTo>
                <a:cubicBezTo>
                  <a:pt x="9994678" y="3161760"/>
                  <a:pt x="9991222" y="3163904"/>
                  <a:pt x="9980538" y="3173809"/>
                </a:cubicBezTo>
                <a:cubicBezTo>
                  <a:pt x="9977175" y="3176918"/>
                  <a:pt x="9973221" y="3180285"/>
                  <a:pt x="9971816" y="3181228"/>
                </a:cubicBezTo>
                <a:cubicBezTo>
                  <a:pt x="9969276" y="3182904"/>
                  <a:pt x="9962812" y="3185967"/>
                  <a:pt x="9961795" y="3185952"/>
                </a:cubicBezTo>
                <a:cubicBezTo>
                  <a:pt x="9961207" y="3185943"/>
                  <a:pt x="9961017" y="3184282"/>
                  <a:pt x="9960308" y="3174157"/>
                </a:cubicBezTo>
                <a:cubicBezTo>
                  <a:pt x="9959383" y="3160445"/>
                  <a:pt x="9956902" y="3143392"/>
                  <a:pt x="9953746" y="3128577"/>
                </a:cubicBezTo>
                <a:cubicBezTo>
                  <a:pt x="9952144" y="3121009"/>
                  <a:pt x="9948191" y="3105807"/>
                  <a:pt x="9946757" y="3101451"/>
                </a:cubicBezTo>
                <a:lnTo>
                  <a:pt x="9946039" y="3099301"/>
                </a:lnTo>
                <a:lnTo>
                  <a:pt x="9953634" y="3095772"/>
                </a:lnTo>
                <a:cubicBezTo>
                  <a:pt x="9967910" y="3089076"/>
                  <a:pt x="9996242" y="3076109"/>
                  <a:pt x="10008899" y="3070407"/>
                </a:cubicBezTo>
                <a:cubicBezTo>
                  <a:pt x="10032811" y="3059677"/>
                  <a:pt x="10041257" y="3056536"/>
                  <a:pt x="10048437" y="3055837"/>
                </a:cubicBezTo>
                <a:cubicBezTo>
                  <a:pt x="10050205" y="3055702"/>
                  <a:pt x="10052509" y="3055468"/>
                  <a:pt x="10053527" y="3055323"/>
                </a:cubicBezTo>
                <a:cubicBezTo>
                  <a:pt x="10056421" y="3054990"/>
                  <a:pt x="10065498" y="3056299"/>
                  <a:pt x="10070239" y="3057759"/>
                </a:cubicBezTo>
                <a:cubicBezTo>
                  <a:pt x="10072637" y="3058489"/>
                  <a:pt x="10078542" y="3060769"/>
                  <a:pt x="10083383" y="3062766"/>
                </a:cubicBezTo>
                <a:cubicBezTo>
                  <a:pt x="10088222" y="3064816"/>
                  <a:pt x="10093915" y="3066986"/>
                  <a:pt x="10096101" y="3067553"/>
                </a:cubicBezTo>
                <a:cubicBezTo>
                  <a:pt x="10107026" y="3070548"/>
                  <a:pt x="10117662" y="3067652"/>
                  <a:pt x="10126289" y="3059376"/>
                </a:cubicBezTo>
                <a:cubicBezTo>
                  <a:pt x="10133451" y="3052523"/>
                  <a:pt x="10136789" y="3043796"/>
                  <a:pt x="10136964" y="3031704"/>
                </a:cubicBezTo>
                <a:cubicBezTo>
                  <a:pt x="10137282" y="3009822"/>
                  <a:pt x="10127671" y="2986298"/>
                  <a:pt x="10112579" y="2971845"/>
                </a:cubicBezTo>
                <a:cubicBezTo>
                  <a:pt x="10103976" y="2963693"/>
                  <a:pt x="10095256" y="2959927"/>
                  <a:pt x="10085884" y="2960486"/>
                </a:cubicBezTo>
                <a:cubicBezTo>
                  <a:pt x="10078119" y="2960963"/>
                  <a:pt x="10069660" y="2964960"/>
                  <a:pt x="10064281" y="2970662"/>
                </a:cubicBezTo>
                <a:cubicBezTo>
                  <a:pt x="10060422" y="2974780"/>
                  <a:pt x="10058613" y="2977803"/>
                  <a:pt x="10053200" y="2989444"/>
                </a:cubicBezTo>
                <a:cubicBezTo>
                  <a:pt x="10047179" y="3002413"/>
                  <a:pt x="10044553" y="3006442"/>
                  <a:pt x="10038150" y="3012610"/>
                </a:cubicBezTo>
                <a:cubicBezTo>
                  <a:pt x="10029685" y="3020782"/>
                  <a:pt x="10024836" y="3023066"/>
                  <a:pt x="9994455" y="3033381"/>
                </a:cubicBezTo>
                <a:cubicBezTo>
                  <a:pt x="9971064" y="3041336"/>
                  <a:pt x="9929989" y="3054920"/>
                  <a:pt x="9929401" y="3054911"/>
                </a:cubicBezTo>
                <a:cubicBezTo>
                  <a:pt x="9929133" y="3054908"/>
                  <a:pt x="9928036" y="3053126"/>
                  <a:pt x="9926996" y="3051024"/>
                </a:cubicBezTo>
                <a:cubicBezTo>
                  <a:pt x="9916243" y="3028820"/>
                  <a:pt x="9900703" y="3004621"/>
                  <a:pt x="9885088" y="2985612"/>
                </a:cubicBezTo>
                <a:cubicBezTo>
                  <a:pt x="9881987" y="2981767"/>
                  <a:pt x="9878833" y="2977922"/>
                  <a:pt x="9878149" y="2977056"/>
                </a:cubicBezTo>
                <a:lnTo>
                  <a:pt x="9876888" y="2975486"/>
                </a:lnTo>
                <a:lnTo>
                  <a:pt x="9879419" y="2974399"/>
                </a:lnTo>
                <a:cubicBezTo>
                  <a:pt x="9883887" y="2972537"/>
                  <a:pt x="9888712" y="2971858"/>
                  <a:pt x="9899308" y="2971744"/>
                </a:cubicBezTo>
                <a:cubicBezTo>
                  <a:pt x="9910973" y="2971646"/>
                  <a:pt x="9914780" y="2971113"/>
                  <a:pt x="9918552" y="2969295"/>
                </a:cubicBezTo>
                <a:cubicBezTo>
                  <a:pt x="9924372" y="2966436"/>
                  <a:pt x="9929989" y="2959133"/>
                  <a:pt x="9931424" y="2952465"/>
                </a:cubicBezTo>
                <a:cubicBezTo>
                  <a:pt x="9935031" y="2936196"/>
                  <a:pt x="9919335" y="2911673"/>
                  <a:pt x="9898776" y="2901475"/>
                </a:cubicBezTo>
                <a:cubicBezTo>
                  <a:pt x="9892296" y="2898224"/>
                  <a:pt x="9888885" y="2897318"/>
                  <a:pt x="9883267" y="2897290"/>
                </a:cubicBezTo>
                <a:cubicBezTo>
                  <a:pt x="9875884" y="2897236"/>
                  <a:pt x="9869253" y="2900672"/>
                  <a:pt x="9864346" y="2906968"/>
                </a:cubicBezTo>
                <a:cubicBezTo>
                  <a:pt x="9860638" y="2911784"/>
                  <a:pt x="9859731" y="2915303"/>
                  <a:pt x="9858962" y="2927707"/>
                </a:cubicBezTo>
                <a:cubicBezTo>
                  <a:pt x="9858611" y="2933481"/>
                  <a:pt x="9857983" y="2939839"/>
                  <a:pt x="9857526" y="2941866"/>
                </a:cubicBezTo>
                <a:cubicBezTo>
                  <a:pt x="9856669" y="2945600"/>
                  <a:pt x="9854548" y="2951616"/>
                  <a:pt x="9854013" y="2951608"/>
                </a:cubicBezTo>
                <a:cubicBezTo>
                  <a:pt x="9853853" y="2951606"/>
                  <a:pt x="9851211" y="2949320"/>
                  <a:pt x="9848148" y="2946547"/>
                </a:cubicBezTo>
                <a:cubicBezTo>
                  <a:pt x="9828818" y="2929142"/>
                  <a:pt x="9808749" y="2914723"/>
                  <a:pt x="9785663" y="2901706"/>
                </a:cubicBezTo>
                <a:cubicBezTo>
                  <a:pt x="9779666" y="2898301"/>
                  <a:pt x="9778131" y="2897208"/>
                  <a:pt x="9778408" y="2896517"/>
                </a:cubicBezTo>
                <a:cubicBezTo>
                  <a:pt x="9778628" y="2896038"/>
                  <a:pt x="9781471" y="2888266"/>
                  <a:pt x="9784813" y="2879165"/>
                </a:cubicBezTo>
                <a:cubicBezTo>
                  <a:pt x="9801973" y="2832269"/>
                  <a:pt x="9811418" y="2808272"/>
                  <a:pt x="9815310" y="2801854"/>
                </a:cubicBezTo>
                <a:cubicBezTo>
                  <a:pt x="9820189" y="2793791"/>
                  <a:pt x="9826648" y="2787463"/>
                  <a:pt x="9834308" y="2783186"/>
                </a:cubicBezTo>
                <a:cubicBezTo>
                  <a:pt x="9836519" y="2781988"/>
                  <a:pt x="9842497" y="2779292"/>
                  <a:pt x="9847504" y="2777170"/>
                </a:cubicBezTo>
                <a:cubicBezTo>
                  <a:pt x="9859669" y="2772156"/>
                  <a:pt x="9863013" y="2770279"/>
                  <a:pt x="9867409" y="2766061"/>
                </a:cubicBezTo>
                <a:cubicBezTo>
                  <a:pt x="9873270" y="2760367"/>
                  <a:pt x="9876541" y="2752548"/>
                  <a:pt x="9876668" y="2743774"/>
                </a:cubicBezTo>
                <a:cubicBezTo>
                  <a:pt x="9876777" y="2736230"/>
                  <a:pt x="9874465" y="2729615"/>
                  <a:pt x="9869273" y="2722423"/>
                </a:cubicBezTo>
                <a:cubicBezTo>
                  <a:pt x="9861875" y="2712361"/>
                  <a:pt x="9846358" y="2701327"/>
                  <a:pt x="9832835" y="2696636"/>
                </a:cubicBezTo>
                <a:cubicBezTo>
                  <a:pt x="9823040" y="2693229"/>
                  <a:pt x="9819465" y="2692535"/>
                  <a:pt x="9809412" y="2692121"/>
                </a:cubicBezTo>
                <a:cubicBezTo>
                  <a:pt x="9801071" y="2691733"/>
                  <a:pt x="9799572" y="2691818"/>
                  <a:pt x="9795492" y="2692776"/>
                </a:cubicBezTo>
                <a:cubicBezTo>
                  <a:pt x="9788566" y="2694387"/>
                  <a:pt x="9784575" y="2696523"/>
                  <a:pt x="9779854" y="2701110"/>
                </a:cubicBezTo>
                <a:cubicBezTo>
                  <a:pt x="9776598" y="2704274"/>
                  <a:pt x="9775234" y="2706074"/>
                  <a:pt x="9773470" y="2709633"/>
                </a:cubicBezTo>
                <a:cubicBezTo>
                  <a:pt x="9770493" y="2715637"/>
                  <a:pt x="9769804" y="2718891"/>
                  <a:pt x="9770027" y="2725691"/>
                </a:cubicBezTo>
                <a:cubicBezTo>
                  <a:pt x="9770261" y="2731634"/>
                  <a:pt x="9770920" y="2734158"/>
                  <a:pt x="9776223" y="2748470"/>
                </a:cubicBezTo>
                <a:cubicBezTo>
                  <a:pt x="9782041" y="2764180"/>
                  <a:pt x="9782795" y="2774893"/>
                  <a:pt x="9778809" y="2787839"/>
                </a:cubicBezTo>
                <a:cubicBezTo>
                  <a:pt x="9776616" y="2795085"/>
                  <a:pt x="9770985" y="2807043"/>
                  <a:pt x="9750763" y="2847366"/>
                </a:cubicBezTo>
                <a:cubicBezTo>
                  <a:pt x="9745971" y="2856875"/>
                  <a:pt x="9740515" y="2867765"/>
                  <a:pt x="9738586" y="2871644"/>
                </a:cubicBezTo>
                <a:lnTo>
                  <a:pt x="9735113" y="2878657"/>
                </a:lnTo>
                <a:lnTo>
                  <a:pt x="9730430" y="2876983"/>
                </a:lnTo>
                <a:cubicBezTo>
                  <a:pt x="9706689" y="2868505"/>
                  <a:pt x="9676818" y="2862185"/>
                  <a:pt x="9648816" y="2859745"/>
                </a:cubicBezTo>
                <a:lnTo>
                  <a:pt x="9639679" y="2858916"/>
                </a:lnTo>
                <a:lnTo>
                  <a:pt x="9641006" y="2855939"/>
                </a:lnTo>
                <a:cubicBezTo>
                  <a:pt x="9643493" y="2850517"/>
                  <a:pt x="9645839" y="2847394"/>
                  <a:pt x="9652628" y="2840429"/>
                </a:cubicBezTo>
                <a:cubicBezTo>
                  <a:pt x="9662949" y="2829716"/>
                  <a:pt x="9665201" y="2825735"/>
                  <a:pt x="9665314" y="2817977"/>
                </a:cubicBezTo>
                <a:cubicBezTo>
                  <a:pt x="9665419" y="2810755"/>
                  <a:pt x="9662935" y="2804939"/>
                  <a:pt x="9657447" y="2799669"/>
                </a:cubicBezTo>
                <a:cubicBezTo>
                  <a:pt x="9649953" y="2792496"/>
                  <a:pt x="9638080" y="2788471"/>
                  <a:pt x="9623744" y="2788209"/>
                </a:cubicBezTo>
                <a:cubicBezTo>
                  <a:pt x="9609730" y="2787952"/>
                  <a:pt x="9597746" y="2791578"/>
                  <a:pt x="9590103" y="2798370"/>
                </a:cubicBezTo>
                <a:cubicBezTo>
                  <a:pt x="9584139" y="2803742"/>
                  <a:pt x="9581589" y="2809805"/>
                  <a:pt x="9582007" y="2817891"/>
                </a:cubicBezTo>
                <a:cubicBezTo>
                  <a:pt x="9582327" y="2825334"/>
                  <a:pt x="9584571" y="2829273"/>
                  <a:pt x="9594631" y="2840229"/>
                </a:cubicBezTo>
                <a:cubicBezTo>
                  <a:pt x="9597739" y="2843645"/>
                  <a:pt x="9601313" y="2848032"/>
                  <a:pt x="9602568" y="2850030"/>
                </a:cubicBezTo>
                <a:cubicBezTo>
                  <a:pt x="9604711" y="2853539"/>
                  <a:pt x="9606733" y="2857957"/>
                  <a:pt x="9606353" y="2858326"/>
                </a:cubicBezTo>
                <a:cubicBezTo>
                  <a:pt x="9606245" y="2858431"/>
                  <a:pt x="9602548" y="2858752"/>
                  <a:pt x="9598103" y="2859062"/>
                </a:cubicBezTo>
                <a:cubicBezTo>
                  <a:pt x="9571916" y="2860662"/>
                  <a:pt x="9544826" y="2865459"/>
                  <a:pt x="9520964" y="2872765"/>
                </a:cubicBezTo>
                <a:cubicBezTo>
                  <a:pt x="9517739" y="2873735"/>
                  <a:pt x="9515054" y="2874445"/>
                  <a:pt x="9515002" y="2874337"/>
                </a:cubicBezTo>
                <a:cubicBezTo>
                  <a:pt x="9514685" y="2874012"/>
                  <a:pt x="9497154" y="2835924"/>
                  <a:pt x="9490726" y="2821650"/>
                </a:cubicBezTo>
                <a:cubicBezTo>
                  <a:pt x="9474809" y="2786582"/>
                  <a:pt x="9472707" y="2780290"/>
                  <a:pt x="9472876" y="2768628"/>
                </a:cubicBezTo>
                <a:cubicBezTo>
                  <a:pt x="9472999" y="2760174"/>
                  <a:pt x="9474526" y="2754470"/>
                  <a:pt x="9480677" y="2739898"/>
                </a:cubicBezTo>
                <a:cubicBezTo>
                  <a:pt x="9485166" y="2729207"/>
                  <a:pt x="9485960" y="2726114"/>
                  <a:pt x="9486050" y="2719908"/>
                </a:cubicBezTo>
                <a:cubicBezTo>
                  <a:pt x="9486110" y="2715735"/>
                  <a:pt x="9485866" y="2714126"/>
                  <a:pt x="9484684" y="2710792"/>
                </a:cubicBezTo>
                <a:cubicBezTo>
                  <a:pt x="9478363" y="2692934"/>
                  <a:pt x="9461841" y="2684720"/>
                  <a:pt x="9438467" y="2687913"/>
                </a:cubicBezTo>
                <a:cubicBezTo>
                  <a:pt x="9419221" y="2690523"/>
                  <a:pt x="9401870" y="2698887"/>
                  <a:pt x="9389649" y="2711445"/>
                </a:cubicBezTo>
                <a:cubicBezTo>
                  <a:pt x="9384815" y="2716405"/>
                  <a:pt x="9382247" y="2720114"/>
                  <a:pt x="9380086" y="2725219"/>
                </a:cubicBezTo>
                <a:cubicBezTo>
                  <a:pt x="9373878" y="2740006"/>
                  <a:pt x="9380899" y="2757659"/>
                  <a:pt x="9396137" y="2765801"/>
                </a:cubicBezTo>
                <a:cubicBezTo>
                  <a:pt x="9398792" y="2767177"/>
                  <a:pt x="9404264" y="2769879"/>
                  <a:pt x="9408356" y="2771758"/>
                </a:cubicBezTo>
                <a:cubicBezTo>
                  <a:pt x="9418136" y="2776234"/>
                  <a:pt x="9423333" y="2779467"/>
                  <a:pt x="9428082" y="2784030"/>
                </a:cubicBezTo>
                <a:cubicBezTo>
                  <a:pt x="9437951" y="2793485"/>
                  <a:pt x="9440961" y="2799843"/>
                  <a:pt x="9454548" y="2840656"/>
                </a:cubicBezTo>
                <a:cubicBezTo>
                  <a:pt x="9455521" y="2843614"/>
                  <a:pt x="9457829" y="2850497"/>
                  <a:pt x="9459676" y="2855982"/>
                </a:cubicBezTo>
                <a:cubicBezTo>
                  <a:pt x="9461523" y="2861467"/>
                  <a:pt x="9464905" y="2871737"/>
                  <a:pt x="9467263" y="2878835"/>
                </a:cubicBezTo>
                <a:lnTo>
                  <a:pt x="9471515" y="2891793"/>
                </a:lnTo>
                <a:lnTo>
                  <a:pt x="9467043" y="2893976"/>
                </a:lnTo>
                <a:cubicBezTo>
                  <a:pt x="9445055" y="2904840"/>
                  <a:pt x="9419937" y="2921225"/>
                  <a:pt x="9401196" y="2936953"/>
                </a:cubicBezTo>
                <a:cubicBezTo>
                  <a:pt x="9395834" y="2941424"/>
                  <a:pt x="9395240" y="2941790"/>
                  <a:pt x="9394611" y="2940925"/>
                </a:cubicBezTo>
                <a:cubicBezTo>
                  <a:pt x="9393037" y="2938761"/>
                  <a:pt x="9392221" y="2932274"/>
                  <a:pt x="9391964" y="2920551"/>
                </a:cubicBezTo>
                <a:cubicBezTo>
                  <a:pt x="9391843" y="2914075"/>
                  <a:pt x="9391453" y="2907808"/>
                  <a:pt x="9391149" y="2906626"/>
                </a:cubicBezTo>
                <a:cubicBezTo>
                  <a:pt x="9389977" y="2902596"/>
                  <a:pt x="9387888" y="2899087"/>
                  <a:pt x="9384723" y="2895937"/>
                </a:cubicBezTo>
                <a:cubicBezTo>
                  <a:pt x="9376178" y="2887466"/>
                  <a:pt x="9364851" y="2886391"/>
                  <a:pt x="9351488" y="2892833"/>
                </a:cubicBezTo>
                <a:cubicBezTo>
                  <a:pt x="9331283" y="2902493"/>
                  <a:pt x="9315606" y="2924633"/>
                  <a:pt x="9317894" y="2940185"/>
                </a:cubicBezTo>
                <a:cubicBezTo>
                  <a:pt x="9319205" y="2949462"/>
                  <a:pt x="9326573" y="2957916"/>
                  <a:pt x="9335525" y="2960401"/>
                </a:cubicBezTo>
                <a:cubicBezTo>
                  <a:pt x="9337444" y="2960911"/>
                  <a:pt x="9342946" y="2961579"/>
                  <a:pt x="9349147" y="2961937"/>
                </a:cubicBezTo>
                <a:cubicBezTo>
                  <a:pt x="9358823" y="2962559"/>
                  <a:pt x="9364161" y="2963386"/>
                  <a:pt x="9368097" y="2964995"/>
                </a:cubicBezTo>
                <a:cubicBezTo>
                  <a:pt x="9369002" y="2965329"/>
                  <a:pt x="9369799" y="2965715"/>
                  <a:pt x="9369851" y="2965769"/>
                </a:cubicBezTo>
                <a:cubicBezTo>
                  <a:pt x="9369958" y="2965824"/>
                  <a:pt x="9366854" y="2969525"/>
                  <a:pt x="9362938" y="2973910"/>
                </a:cubicBezTo>
                <a:cubicBezTo>
                  <a:pt x="9345913" y="2993088"/>
                  <a:pt x="9330560" y="3014965"/>
                  <a:pt x="9317863" y="3038166"/>
                </a:cubicBezTo>
                <a:cubicBezTo>
                  <a:pt x="9315830" y="3041882"/>
                  <a:pt x="9314073" y="3044907"/>
                  <a:pt x="9313967" y="3044905"/>
                </a:cubicBezTo>
                <a:cubicBezTo>
                  <a:pt x="9313218" y="3044894"/>
                  <a:pt x="9257337" y="3024176"/>
                  <a:pt x="9242547" y="3018396"/>
                </a:cubicBezTo>
                <a:cubicBezTo>
                  <a:pt x="9219775" y="3009558"/>
                  <a:pt x="9212826" y="3005389"/>
                  <a:pt x="9205787" y="2996404"/>
                </a:cubicBezTo>
                <a:cubicBezTo>
                  <a:pt x="9201743" y="2991208"/>
                  <a:pt x="9199554" y="2987163"/>
                  <a:pt x="9194747" y="2975535"/>
                </a:cubicBezTo>
                <a:cubicBezTo>
                  <a:pt x="9192576" y="2970259"/>
                  <a:pt x="9189984" y="2964549"/>
                  <a:pt x="9189045" y="2962876"/>
                </a:cubicBezTo>
                <a:cubicBezTo>
                  <a:pt x="9186645" y="2958668"/>
                  <a:pt x="9181107" y="2953129"/>
                  <a:pt x="9177179" y="2950985"/>
                </a:cubicBezTo>
                <a:cubicBezTo>
                  <a:pt x="9170437" y="2947302"/>
                  <a:pt x="9161201" y="2945937"/>
                  <a:pt x="9154328" y="2947603"/>
                </a:cubicBezTo>
                <a:cubicBezTo>
                  <a:pt x="9136610" y="2951841"/>
                  <a:pt x="9119020" y="2973044"/>
                  <a:pt x="9112014" y="2998575"/>
                </a:cubicBezTo>
                <a:cubicBezTo>
                  <a:pt x="9110546" y="3003904"/>
                  <a:pt x="9110248" y="3005987"/>
                  <a:pt x="9109919" y="3013902"/>
                </a:cubicBezTo>
                <a:cubicBezTo>
                  <a:pt x="9109442" y="3024651"/>
                  <a:pt x="9110074" y="3029048"/>
                  <a:pt x="9113029" y="3035566"/>
                </a:cubicBezTo>
                <a:cubicBezTo>
                  <a:pt x="9116608" y="3043324"/>
                  <a:pt x="9124961" y="3050242"/>
                  <a:pt x="9133807" y="3052725"/>
                </a:cubicBezTo>
                <a:cubicBezTo>
                  <a:pt x="9138017" y="3053909"/>
                  <a:pt x="9145614" y="3053913"/>
                  <a:pt x="9150500" y="3052753"/>
                </a:cubicBezTo>
                <a:cubicBezTo>
                  <a:pt x="9152756" y="3052197"/>
                  <a:pt x="9158294" y="3050351"/>
                  <a:pt x="9162920" y="3048652"/>
                </a:cubicBezTo>
                <a:cubicBezTo>
                  <a:pt x="9180350" y="3042109"/>
                  <a:pt x="9188981" y="3041004"/>
                  <a:pt x="9200982" y="3043586"/>
                </a:cubicBezTo>
                <a:cubicBezTo>
                  <a:pt x="9209943" y="3045536"/>
                  <a:pt x="9217703" y="3049073"/>
                  <a:pt x="9264076" y="3072275"/>
                </a:cubicBezTo>
                <a:cubicBezTo>
                  <a:pt x="9273585" y="3077015"/>
                  <a:pt x="9284581" y="3082526"/>
                  <a:pt x="9288618" y="3084511"/>
                </a:cubicBezTo>
                <a:lnTo>
                  <a:pt x="9295843" y="3088094"/>
                </a:lnTo>
                <a:lnTo>
                  <a:pt x="9294783" y="3091076"/>
                </a:lnTo>
                <a:cubicBezTo>
                  <a:pt x="9287034" y="3112529"/>
                  <a:pt x="9280592" y="3143526"/>
                  <a:pt x="9278101" y="3171369"/>
                </a:cubicBezTo>
                <a:cubicBezTo>
                  <a:pt x="9277594" y="3176767"/>
                  <a:pt x="9277123" y="3179757"/>
                  <a:pt x="9276748" y="3179751"/>
                </a:cubicBezTo>
                <a:cubicBezTo>
                  <a:pt x="9274769" y="3179722"/>
                  <a:pt x="9267359" y="3174156"/>
                  <a:pt x="9260974" y="3168017"/>
                </a:cubicBezTo>
                <a:cubicBezTo>
                  <a:pt x="9249842" y="3157153"/>
                  <a:pt x="9246552" y="3155286"/>
                  <a:pt x="9238742" y="3155119"/>
                </a:cubicBezTo>
                <a:cubicBezTo>
                  <a:pt x="9230879" y="3155004"/>
                  <a:pt x="9225981" y="3157021"/>
                  <a:pt x="9220386" y="3162772"/>
                </a:cubicBezTo>
                <a:cubicBezTo>
                  <a:pt x="9216693" y="3166571"/>
                  <a:pt x="9214444" y="3170338"/>
                  <a:pt x="9212323" y="3176408"/>
                </a:cubicBezTo>
                <a:cubicBezTo>
                  <a:pt x="9204730" y="3198131"/>
                  <a:pt x="9209843" y="3225550"/>
                  <a:pt x="9223247" y="3234734"/>
                </a:cubicBezTo>
                <a:cubicBezTo>
                  <a:pt x="9227697" y="3237795"/>
                  <a:pt x="9230681" y="3238695"/>
                  <a:pt x="9236511" y="3238780"/>
                </a:cubicBezTo>
                <a:cubicBezTo>
                  <a:pt x="9244963" y="3238902"/>
                  <a:pt x="9249167" y="3236823"/>
                  <a:pt x="9258824" y="3227706"/>
                </a:cubicBezTo>
                <a:cubicBezTo>
                  <a:pt x="9265984" y="3220960"/>
                  <a:pt x="9269664" y="3218070"/>
                  <a:pt x="9273814" y="3216044"/>
                </a:cubicBezTo>
                <a:lnTo>
                  <a:pt x="9276939" y="3214537"/>
                </a:lnTo>
                <a:lnTo>
                  <a:pt x="9277165" y="3217376"/>
                </a:lnTo>
                <a:cubicBezTo>
                  <a:pt x="9277304" y="3218877"/>
                  <a:pt x="9277707" y="3224287"/>
                  <a:pt x="9278116" y="3229270"/>
                </a:cubicBezTo>
                <a:cubicBezTo>
                  <a:pt x="9279876" y="3251771"/>
                  <a:pt x="9284847" y="3277903"/>
                  <a:pt x="9291488" y="3299619"/>
                </a:cubicBezTo>
                <a:cubicBezTo>
                  <a:pt x="9292764" y="3303811"/>
                  <a:pt x="9293835" y="3307466"/>
                  <a:pt x="9293831" y="3307733"/>
                </a:cubicBezTo>
                <a:cubicBezTo>
                  <a:pt x="9293826" y="3308055"/>
                  <a:pt x="9290107" y="3309980"/>
                  <a:pt x="9285636" y="3312056"/>
                </a:cubicBezTo>
                <a:cubicBezTo>
                  <a:pt x="9207474" y="3348219"/>
                  <a:pt x="9203977" y="3349560"/>
                  <a:pt x="9189694" y="3349352"/>
                </a:cubicBezTo>
                <a:cubicBezTo>
                  <a:pt x="9180440" y="3349218"/>
                  <a:pt x="9176281" y="3348141"/>
                  <a:pt x="9162560" y="3342430"/>
                </a:cubicBezTo>
                <a:cubicBezTo>
                  <a:pt x="9144957" y="3335057"/>
                  <a:pt x="9138544" y="3334482"/>
                  <a:pt x="9128310" y="3339203"/>
                </a:cubicBezTo>
                <a:cubicBezTo>
                  <a:pt x="9119045" y="3343510"/>
                  <a:pt x="9113057" y="3350541"/>
                  <a:pt x="9109968" y="3360609"/>
                </a:cubicBezTo>
                <a:cubicBezTo>
                  <a:pt x="9108168" y="3366630"/>
                  <a:pt x="9107968" y="3380434"/>
                  <a:pt x="9109562" y="3388537"/>
                </a:cubicBezTo>
                <a:cubicBezTo>
                  <a:pt x="9114354" y="3412312"/>
                  <a:pt x="9128225" y="3433491"/>
                  <a:pt x="9143951" y="3441158"/>
                </a:cubicBezTo>
                <a:cubicBezTo>
                  <a:pt x="9148946" y="3443531"/>
                  <a:pt x="9152518" y="3444439"/>
                  <a:pt x="9157440" y="3444510"/>
                </a:cubicBezTo>
                <a:cubicBezTo>
                  <a:pt x="9166908" y="3444648"/>
                  <a:pt x="9177470" y="3439503"/>
                  <a:pt x="9183252" y="3431882"/>
                </a:cubicBezTo>
                <a:cubicBezTo>
                  <a:pt x="9186144" y="3428017"/>
                  <a:pt x="9187848" y="3424885"/>
                  <a:pt x="9192546" y="3414571"/>
                </a:cubicBezTo>
                <a:cubicBezTo>
                  <a:pt x="9197021" y="3404844"/>
                  <a:pt x="9199215" y="3401130"/>
                  <a:pt x="9203245" y="3396265"/>
                </a:cubicBezTo>
                <a:cubicBezTo>
                  <a:pt x="9209236" y="3388968"/>
                  <a:pt x="9217393" y="3383681"/>
                  <a:pt x="9229713" y="3379044"/>
                </a:cubicBezTo>
                <a:cubicBezTo>
                  <a:pt x="9237514" y="3376107"/>
                  <a:pt x="9252303" y="3370970"/>
                  <a:pt x="9263269" y="3367384"/>
                </a:cubicBezTo>
                <a:cubicBezTo>
                  <a:pt x="9268807" y="3365538"/>
                  <a:pt x="9279829" y="3361899"/>
                  <a:pt x="9301711" y="3354617"/>
                </a:cubicBezTo>
                <a:cubicBezTo>
                  <a:pt x="9306873" y="3352873"/>
                  <a:pt x="9311386" y="3351601"/>
                  <a:pt x="9311705" y="3351712"/>
                </a:cubicBezTo>
                <a:cubicBezTo>
                  <a:pt x="9312025" y="3351824"/>
                  <a:pt x="9313748" y="3354739"/>
                  <a:pt x="9315464" y="3358135"/>
                </a:cubicBezTo>
                <a:cubicBezTo>
                  <a:pt x="9325974" y="3378729"/>
                  <a:pt x="9341423" y="3401750"/>
                  <a:pt x="9357624" y="3420928"/>
                </a:cubicBezTo>
                <a:lnTo>
                  <a:pt x="9362201" y="3426346"/>
                </a:lnTo>
                <a:lnTo>
                  <a:pt x="9359940" y="3427276"/>
                </a:lnTo>
                <a:cubicBezTo>
                  <a:pt x="9354826" y="3429396"/>
                  <a:pt x="9351824" y="3429780"/>
                  <a:pt x="9339408" y="3430028"/>
                </a:cubicBezTo>
                <a:cubicBezTo>
                  <a:pt x="9323190" y="3430382"/>
                  <a:pt x="9319859" y="3431350"/>
                  <a:pt x="9314047" y="3437312"/>
                </a:cubicBezTo>
                <a:cubicBezTo>
                  <a:pt x="9305628" y="3445966"/>
                  <a:pt x="9304462" y="3456277"/>
                  <a:pt x="9310476" y="3469582"/>
                </a:cubicBezTo>
                <a:cubicBezTo>
                  <a:pt x="9313585" y="3476531"/>
                  <a:pt x="9317464" y="3482045"/>
                  <a:pt x="9323314" y="3488177"/>
                </a:cubicBezTo>
                <a:cubicBezTo>
                  <a:pt x="9333436" y="3498652"/>
                  <a:pt x="9344694" y="3504487"/>
                  <a:pt x="9355018" y="3504637"/>
                </a:cubicBezTo>
                <a:cubicBezTo>
                  <a:pt x="9362079" y="3504740"/>
                  <a:pt x="9367086" y="3502618"/>
                  <a:pt x="9372193" y="3497288"/>
                </a:cubicBezTo>
                <a:cubicBezTo>
                  <a:pt x="9377353" y="3492011"/>
                  <a:pt x="9379472" y="3486049"/>
                  <a:pt x="9379662" y="3476634"/>
                </a:cubicBezTo>
                <a:cubicBezTo>
                  <a:pt x="9379777" y="3468716"/>
                  <a:pt x="9380861" y="3460437"/>
                  <a:pt x="9382372" y="3455910"/>
                </a:cubicBezTo>
                <a:cubicBezTo>
                  <a:pt x="9384554" y="3449306"/>
                  <a:pt x="9384447" y="3449305"/>
                  <a:pt x="9389094" y="3453546"/>
                </a:cubicBezTo>
                <a:cubicBezTo>
                  <a:pt x="9409160" y="3471871"/>
                  <a:pt x="9434687" y="3489901"/>
                  <a:pt x="9457256" y="3501734"/>
                </a:cubicBezTo>
                <a:cubicBezTo>
                  <a:pt x="9461132" y="3503770"/>
                  <a:pt x="9464315" y="3505689"/>
                  <a:pt x="9464310" y="3506010"/>
                </a:cubicBezTo>
                <a:cubicBezTo>
                  <a:pt x="9464300" y="3506706"/>
                  <a:pt x="9455382" y="3531245"/>
                  <a:pt x="9446753" y="3554398"/>
                </a:cubicBezTo>
                <a:cubicBezTo>
                  <a:pt x="9429828" y="3599798"/>
                  <a:pt x="9426628" y="3606494"/>
                  <a:pt x="9417945" y="3614877"/>
                </a:cubicBezTo>
                <a:cubicBezTo>
                  <a:pt x="9411814" y="3620727"/>
                  <a:pt x="9406687" y="3623757"/>
                  <a:pt x="9394039" y="3628817"/>
                </a:cubicBezTo>
                <a:cubicBezTo>
                  <a:pt x="9382792" y="3633309"/>
                  <a:pt x="9379124" y="3635344"/>
                  <a:pt x="9374619" y="3639773"/>
                </a:cubicBezTo>
                <a:cubicBezTo>
                  <a:pt x="9368161" y="3645993"/>
                  <a:pt x="9365281" y="3652748"/>
                  <a:pt x="9365145" y="3662110"/>
                </a:cubicBezTo>
                <a:cubicBezTo>
                  <a:pt x="9364958" y="3671312"/>
                  <a:pt x="9368635" y="3679713"/>
                  <a:pt x="9376537" y="3688176"/>
                </a:cubicBezTo>
                <a:cubicBezTo>
                  <a:pt x="9388551" y="3700980"/>
                  <a:pt x="9406181" y="3710225"/>
                  <a:pt x="9424915" y="3713440"/>
                </a:cubicBezTo>
                <a:cubicBezTo>
                  <a:pt x="9425661" y="3713612"/>
                  <a:pt x="9429885" y="3713780"/>
                  <a:pt x="9434325" y="3713898"/>
                </a:cubicBezTo>
                <a:cubicBezTo>
                  <a:pt x="9447483" y="3714197"/>
                  <a:pt x="9454580" y="3711838"/>
                  <a:pt x="9462013" y="3704722"/>
                </a:cubicBezTo>
                <a:cubicBezTo>
                  <a:pt x="9468470" y="3698554"/>
                  <a:pt x="9471791" y="3690950"/>
                  <a:pt x="9471920" y="3682069"/>
                </a:cubicBezTo>
                <a:cubicBezTo>
                  <a:pt x="9471999" y="3676558"/>
                  <a:pt x="9470888" y="3671994"/>
                  <a:pt x="9466669" y="3660428"/>
                </a:cubicBezTo>
                <a:cubicBezTo>
                  <a:pt x="9462551" y="3649237"/>
                  <a:pt x="9461486" y="3645208"/>
                  <a:pt x="9460729" y="3638401"/>
                </a:cubicBezTo>
                <a:cubicBezTo>
                  <a:pt x="9459785" y="3629665"/>
                  <a:pt x="9461529" y="3620165"/>
                  <a:pt x="9465956" y="3610062"/>
                </a:cubicBezTo>
                <a:cubicBezTo>
                  <a:pt x="9468614" y="3603893"/>
                  <a:pt x="9478376" y="3583807"/>
                  <a:pt x="9490277" y="3560113"/>
                </a:cubicBezTo>
                <a:cubicBezTo>
                  <a:pt x="9495181" y="3550339"/>
                  <a:pt x="9501187" y="3538332"/>
                  <a:pt x="9503612" y="3533444"/>
                </a:cubicBezTo>
                <a:cubicBezTo>
                  <a:pt x="9506092" y="3528503"/>
                  <a:pt x="9508397" y="3524523"/>
                  <a:pt x="9508718" y="3524528"/>
                </a:cubicBezTo>
                <a:cubicBezTo>
                  <a:pt x="9509092" y="3524533"/>
                  <a:pt x="9511756" y="3525322"/>
                  <a:pt x="9514633" y="3526219"/>
                </a:cubicBezTo>
                <a:cubicBezTo>
                  <a:pt x="9539236" y="3534229"/>
                  <a:pt x="9569329" y="3540017"/>
                  <a:pt x="9594720" y="3541616"/>
                </a:cubicBezTo>
                <a:lnTo>
                  <a:pt x="9602311" y="3542101"/>
                </a:lnTo>
                <a:lnTo>
                  <a:pt x="9600923" y="3545613"/>
                </a:lnTo>
                <a:cubicBezTo>
                  <a:pt x="9598921" y="3550775"/>
                  <a:pt x="9595700" y="3555222"/>
                  <a:pt x="9589020" y="3562082"/>
                </a:cubicBezTo>
                <a:cubicBezTo>
                  <a:pt x="9585761" y="3565406"/>
                  <a:pt x="9582062" y="3569526"/>
                  <a:pt x="9580754" y="3571220"/>
                </a:cubicBezTo>
                <a:cubicBezTo>
                  <a:pt x="9575299" y="3578365"/>
                  <a:pt x="9574563" y="3588521"/>
                  <a:pt x="9578937" y="3596826"/>
                </a:cubicBezTo>
                <a:cubicBezTo>
                  <a:pt x="9582426" y="3603459"/>
                  <a:pt x="9591273" y="3609527"/>
                  <a:pt x="9601507" y="3612298"/>
                </a:cubicBezTo>
                <a:cubicBezTo>
                  <a:pt x="9624850" y="3618577"/>
                  <a:pt x="9649456" y="3611710"/>
                  <a:pt x="9657108" y="3596891"/>
                </a:cubicBezTo>
                <a:cubicBezTo>
                  <a:pt x="9659091" y="3592960"/>
                  <a:pt x="9659149" y="3592693"/>
                  <a:pt x="9659232" y="3586968"/>
                </a:cubicBezTo>
                <a:cubicBezTo>
                  <a:pt x="9659368" y="3577605"/>
                  <a:pt x="9657861" y="3574480"/>
                  <a:pt x="9647590" y="3563307"/>
                </a:cubicBezTo>
                <a:cubicBezTo>
                  <a:pt x="9644113" y="3559564"/>
                  <a:pt x="9640589" y="3555339"/>
                  <a:pt x="9639698" y="3554042"/>
                </a:cubicBezTo>
                <a:cubicBezTo>
                  <a:pt x="9637865" y="3551340"/>
                  <a:pt x="9634438" y="3544119"/>
                  <a:pt x="9634453" y="3543103"/>
                </a:cubicBezTo>
                <a:cubicBezTo>
                  <a:pt x="9634466" y="3542247"/>
                  <a:pt x="9635377" y="3542100"/>
                  <a:pt x="9644643" y="3541485"/>
                </a:cubicBezTo>
                <a:cubicBezTo>
                  <a:pt x="9666707" y="3540093"/>
                  <a:pt x="9692726" y="3535387"/>
                  <a:pt x="9715724" y="3528658"/>
                </a:cubicBezTo>
                <a:lnTo>
                  <a:pt x="9723999" y="3526209"/>
                </a:lnTo>
                <a:lnTo>
                  <a:pt x="9725553" y="3529763"/>
                </a:lnTo>
                <a:cubicBezTo>
                  <a:pt x="9726381" y="3531702"/>
                  <a:pt x="9730998" y="3541668"/>
                  <a:pt x="9735718" y="3551904"/>
                </a:cubicBezTo>
                <a:cubicBezTo>
                  <a:pt x="9760054" y="3604165"/>
                  <a:pt x="9766570" y="3619671"/>
                  <a:pt x="9767938" y="3628627"/>
                </a:cubicBezTo>
                <a:cubicBezTo>
                  <a:pt x="9769848" y="3640802"/>
                  <a:pt x="9768624" y="3647742"/>
                  <a:pt x="9761802" y="3664338"/>
                </a:cubicBezTo>
                <a:cubicBezTo>
                  <a:pt x="9759528" y="3669871"/>
                  <a:pt x="9757134" y="3676311"/>
                  <a:pt x="9756511" y="3678656"/>
                </a:cubicBezTo>
                <a:cubicBezTo>
                  <a:pt x="9752437" y="3693901"/>
                  <a:pt x="9761026" y="3710401"/>
                  <a:pt x="9776137" y="3716239"/>
                </a:cubicBezTo>
                <a:cubicBezTo>
                  <a:pt x="9784437" y="3719437"/>
                  <a:pt x="9795265" y="3719915"/>
                  <a:pt x="9806435" y="3718030"/>
                </a:cubicBezTo>
                <a:close/>
                <a:moveTo>
                  <a:pt x="8965751" y="3968791"/>
                </a:moveTo>
                <a:cubicBezTo>
                  <a:pt x="8972224" y="3971177"/>
                  <a:pt x="8982555" y="3969289"/>
                  <a:pt x="8989982" y="3964331"/>
                </a:cubicBezTo>
                <a:cubicBezTo>
                  <a:pt x="8997430" y="3959392"/>
                  <a:pt x="9000583" y="3953541"/>
                  <a:pt x="8999048" y="3947545"/>
                </a:cubicBezTo>
                <a:cubicBezTo>
                  <a:pt x="8998508" y="3945366"/>
                  <a:pt x="8997554" y="3943665"/>
                  <a:pt x="8995957" y="3941984"/>
                </a:cubicBezTo>
                <a:cubicBezTo>
                  <a:pt x="8994339" y="3940262"/>
                  <a:pt x="8992430" y="3939038"/>
                  <a:pt x="8989048" y="3937585"/>
                </a:cubicBezTo>
                <a:cubicBezTo>
                  <a:pt x="8982223" y="3934639"/>
                  <a:pt x="8979319" y="3932606"/>
                  <a:pt x="8976912" y="3929120"/>
                </a:cubicBezTo>
                <a:cubicBezTo>
                  <a:pt x="8974651" y="3925842"/>
                  <a:pt x="8973862" y="3923891"/>
                  <a:pt x="8967473" y="3905716"/>
                </a:cubicBezTo>
                <a:cubicBezTo>
                  <a:pt x="8963157" y="3893391"/>
                  <a:pt x="8961498" y="3888453"/>
                  <a:pt x="8961622" y="3888266"/>
                </a:cubicBezTo>
                <a:cubicBezTo>
                  <a:pt x="8961684" y="3888162"/>
                  <a:pt x="8962577" y="3887644"/>
                  <a:pt x="8963593" y="3887146"/>
                </a:cubicBezTo>
                <a:cubicBezTo>
                  <a:pt x="8971269" y="3883286"/>
                  <a:pt x="8981933" y="3875983"/>
                  <a:pt x="8988820" y="3869883"/>
                </a:cubicBezTo>
                <a:cubicBezTo>
                  <a:pt x="8989754" y="3869052"/>
                  <a:pt x="8990563" y="3868368"/>
                  <a:pt x="8990605" y="3868368"/>
                </a:cubicBezTo>
                <a:cubicBezTo>
                  <a:pt x="8990646" y="3868368"/>
                  <a:pt x="8990936" y="3868908"/>
                  <a:pt x="8991227" y="3869572"/>
                </a:cubicBezTo>
                <a:cubicBezTo>
                  <a:pt x="8992244" y="3871833"/>
                  <a:pt x="8992430" y="3872974"/>
                  <a:pt x="8992617" y="3878016"/>
                </a:cubicBezTo>
                <a:cubicBezTo>
                  <a:pt x="8992845" y="3884282"/>
                  <a:pt x="8993177" y="3885299"/>
                  <a:pt x="8995708" y="3887726"/>
                </a:cubicBezTo>
                <a:cubicBezTo>
                  <a:pt x="8997533" y="3889469"/>
                  <a:pt x="8999256" y="3890216"/>
                  <a:pt x="9001641" y="3890320"/>
                </a:cubicBezTo>
                <a:cubicBezTo>
                  <a:pt x="9003882" y="3890424"/>
                  <a:pt x="9005687" y="3890050"/>
                  <a:pt x="9007907" y="3889013"/>
                </a:cubicBezTo>
                <a:cubicBezTo>
                  <a:pt x="9015936" y="3885299"/>
                  <a:pt x="9022243" y="3876356"/>
                  <a:pt x="9021246" y="3870090"/>
                </a:cubicBezTo>
                <a:cubicBezTo>
                  <a:pt x="9020914" y="3868078"/>
                  <a:pt x="9020147" y="3866605"/>
                  <a:pt x="9018570" y="3865027"/>
                </a:cubicBezTo>
                <a:cubicBezTo>
                  <a:pt x="9017159" y="3863596"/>
                  <a:pt x="9015707" y="3862725"/>
                  <a:pt x="9014151" y="3862351"/>
                </a:cubicBezTo>
                <a:cubicBezTo>
                  <a:pt x="9013653" y="3862226"/>
                  <a:pt x="9011475" y="3862040"/>
                  <a:pt x="9009296" y="3861936"/>
                </a:cubicBezTo>
                <a:cubicBezTo>
                  <a:pt x="9007118" y="3861832"/>
                  <a:pt x="9004691" y="3861604"/>
                  <a:pt x="9003882" y="3861438"/>
                </a:cubicBezTo>
                <a:cubicBezTo>
                  <a:pt x="9002305" y="3861106"/>
                  <a:pt x="8999753" y="3860152"/>
                  <a:pt x="8999546" y="3859819"/>
                </a:cubicBezTo>
                <a:cubicBezTo>
                  <a:pt x="8999483" y="3859716"/>
                  <a:pt x="9000106" y="3858865"/>
                  <a:pt x="9000957" y="3857931"/>
                </a:cubicBezTo>
                <a:cubicBezTo>
                  <a:pt x="9007969" y="3850130"/>
                  <a:pt x="9013964" y="3841478"/>
                  <a:pt x="9019711" y="3830875"/>
                </a:cubicBezTo>
                <a:lnTo>
                  <a:pt x="9020520" y="3829402"/>
                </a:lnTo>
                <a:lnTo>
                  <a:pt x="9028715" y="3832244"/>
                </a:lnTo>
                <a:cubicBezTo>
                  <a:pt x="9042677" y="3837120"/>
                  <a:pt x="9053049" y="3840897"/>
                  <a:pt x="9056141" y="3842225"/>
                </a:cubicBezTo>
                <a:cubicBezTo>
                  <a:pt x="9060290" y="3844009"/>
                  <a:pt x="9063215" y="3846167"/>
                  <a:pt x="9065269" y="3848926"/>
                </a:cubicBezTo>
                <a:cubicBezTo>
                  <a:pt x="9066680" y="3850856"/>
                  <a:pt x="9067717" y="3852848"/>
                  <a:pt x="9069564" y="3857184"/>
                </a:cubicBezTo>
                <a:cubicBezTo>
                  <a:pt x="9072198" y="3863409"/>
                  <a:pt x="9074501" y="3865712"/>
                  <a:pt x="9079377" y="3866957"/>
                </a:cubicBezTo>
                <a:cubicBezTo>
                  <a:pt x="9084376" y="3868223"/>
                  <a:pt x="9089666" y="3866002"/>
                  <a:pt x="9094043" y="3860816"/>
                </a:cubicBezTo>
                <a:cubicBezTo>
                  <a:pt x="9097944" y="3856168"/>
                  <a:pt x="9100620" y="3850503"/>
                  <a:pt x="9101637" y="3844756"/>
                </a:cubicBezTo>
                <a:cubicBezTo>
                  <a:pt x="9102052" y="3842308"/>
                  <a:pt x="9102052" y="3837660"/>
                  <a:pt x="9101616" y="3835730"/>
                </a:cubicBezTo>
                <a:cubicBezTo>
                  <a:pt x="9100558" y="3831083"/>
                  <a:pt x="9097404" y="3827618"/>
                  <a:pt x="9093027" y="3826290"/>
                </a:cubicBezTo>
                <a:cubicBezTo>
                  <a:pt x="9089521" y="3825232"/>
                  <a:pt x="9087197" y="3825522"/>
                  <a:pt x="9081264" y="3827804"/>
                </a:cubicBezTo>
                <a:cubicBezTo>
                  <a:pt x="9075870" y="3829879"/>
                  <a:pt x="9074625" y="3830191"/>
                  <a:pt x="9071348" y="3830336"/>
                </a:cubicBezTo>
                <a:cubicBezTo>
                  <a:pt x="9066971" y="3830523"/>
                  <a:pt x="9064398" y="3829858"/>
                  <a:pt x="9058070" y="3826975"/>
                </a:cubicBezTo>
                <a:cubicBezTo>
                  <a:pt x="9053506" y="3824879"/>
                  <a:pt x="9028009" y="3812679"/>
                  <a:pt x="9027719" y="3812451"/>
                </a:cubicBezTo>
                <a:cubicBezTo>
                  <a:pt x="9027677" y="3812409"/>
                  <a:pt x="9028072" y="3811040"/>
                  <a:pt x="9028590" y="3809421"/>
                </a:cubicBezTo>
                <a:cubicBezTo>
                  <a:pt x="9031702" y="3799669"/>
                  <a:pt x="9033922" y="3787614"/>
                  <a:pt x="9034441" y="3777530"/>
                </a:cubicBezTo>
                <a:cubicBezTo>
                  <a:pt x="9034606" y="3774376"/>
                  <a:pt x="9034399" y="3774542"/>
                  <a:pt x="9036744" y="3775622"/>
                </a:cubicBezTo>
                <a:cubicBezTo>
                  <a:pt x="9038673" y="3776513"/>
                  <a:pt x="9039668" y="3777260"/>
                  <a:pt x="9042718" y="3780165"/>
                </a:cubicBezTo>
                <a:cubicBezTo>
                  <a:pt x="9044232" y="3781597"/>
                  <a:pt x="9045975" y="3783070"/>
                  <a:pt x="9046577" y="3783444"/>
                </a:cubicBezTo>
                <a:cubicBezTo>
                  <a:pt x="9050228" y="3785622"/>
                  <a:pt x="9054751" y="3784958"/>
                  <a:pt x="9057863" y="3781763"/>
                </a:cubicBezTo>
                <a:cubicBezTo>
                  <a:pt x="9062800" y="3776721"/>
                  <a:pt x="9063838" y="3764957"/>
                  <a:pt x="9059979" y="3757674"/>
                </a:cubicBezTo>
                <a:cubicBezTo>
                  <a:pt x="9059025" y="3755869"/>
                  <a:pt x="9056950" y="3753773"/>
                  <a:pt x="9055394" y="3753005"/>
                </a:cubicBezTo>
                <a:cubicBezTo>
                  <a:pt x="9053797" y="3752238"/>
                  <a:pt x="9051805" y="3751927"/>
                  <a:pt x="9049938" y="3752196"/>
                </a:cubicBezTo>
                <a:cubicBezTo>
                  <a:pt x="9047365" y="3752570"/>
                  <a:pt x="9046037" y="3753420"/>
                  <a:pt x="9041951" y="3757321"/>
                </a:cubicBezTo>
                <a:cubicBezTo>
                  <a:pt x="9040664" y="3758545"/>
                  <a:pt x="9039150" y="3759873"/>
                  <a:pt x="9038611" y="3760246"/>
                </a:cubicBezTo>
                <a:cubicBezTo>
                  <a:pt x="9037636" y="3760911"/>
                  <a:pt x="9035146" y="3762135"/>
                  <a:pt x="9034752" y="3762135"/>
                </a:cubicBezTo>
                <a:cubicBezTo>
                  <a:pt x="9034523" y="3762135"/>
                  <a:pt x="9034441" y="3761492"/>
                  <a:pt x="9034109" y="3757570"/>
                </a:cubicBezTo>
                <a:cubicBezTo>
                  <a:pt x="9033673" y="3752258"/>
                  <a:pt x="9032615" y="3745660"/>
                  <a:pt x="9031308" y="3739934"/>
                </a:cubicBezTo>
                <a:cubicBezTo>
                  <a:pt x="9030644" y="3737008"/>
                  <a:pt x="9029026" y="3731137"/>
                  <a:pt x="9028445" y="3729456"/>
                </a:cubicBezTo>
                <a:lnTo>
                  <a:pt x="9028155" y="3728626"/>
                </a:lnTo>
                <a:lnTo>
                  <a:pt x="9031080" y="3727215"/>
                </a:lnTo>
                <a:cubicBezTo>
                  <a:pt x="9036577" y="3724539"/>
                  <a:pt x="9047490" y="3719351"/>
                  <a:pt x="9052365" y="3717068"/>
                </a:cubicBezTo>
                <a:cubicBezTo>
                  <a:pt x="9061576" y="3712774"/>
                  <a:pt x="9064833" y="3711508"/>
                  <a:pt x="9067613" y="3711197"/>
                </a:cubicBezTo>
                <a:cubicBezTo>
                  <a:pt x="9068298" y="3711135"/>
                  <a:pt x="9069190" y="3711031"/>
                  <a:pt x="9069584" y="3710969"/>
                </a:cubicBezTo>
                <a:cubicBezTo>
                  <a:pt x="9070705" y="3710823"/>
                  <a:pt x="9074232" y="3711280"/>
                  <a:pt x="9076078" y="3711819"/>
                </a:cubicBezTo>
                <a:cubicBezTo>
                  <a:pt x="9077011" y="3712089"/>
                  <a:pt x="9079314" y="3712940"/>
                  <a:pt x="9081202" y="3713687"/>
                </a:cubicBezTo>
                <a:cubicBezTo>
                  <a:pt x="9083090" y="3714455"/>
                  <a:pt x="9085310" y="3715264"/>
                  <a:pt x="9086160" y="3715471"/>
                </a:cubicBezTo>
                <a:cubicBezTo>
                  <a:pt x="9090413" y="3716571"/>
                  <a:pt x="9094521" y="3715388"/>
                  <a:pt x="9097820" y="3712130"/>
                </a:cubicBezTo>
                <a:cubicBezTo>
                  <a:pt x="9100558" y="3709433"/>
                  <a:pt x="9101803" y="3706031"/>
                  <a:pt x="9101803" y="3701341"/>
                </a:cubicBezTo>
                <a:cubicBezTo>
                  <a:pt x="9101803" y="3692855"/>
                  <a:pt x="9097944" y="3683788"/>
                  <a:pt x="9092010" y="3678269"/>
                </a:cubicBezTo>
                <a:cubicBezTo>
                  <a:pt x="9088629" y="3675156"/>
                  <a:pt x="9085227" y="3673745"/>
                  <a:pt x="9081596" y="3674015"/>
                </a:cubicBezTo>
                <a:cubicBezTo>
                  <a:pt x="9078589" y="3674243"/>
                  <a:pt x="9075331" y="3675841"/>
                  <a:pt x="9073277" y="3678082"/>
                </a:cubicBezTo>
                <a:cubicBezTo>
                  <a:pt x="9071804" y="3679700"/>
                  <a:pt x="9071120" y="3680883"/>
                  <a:pt x="9069086" y="3685427"/>
                </a:cubicBezTo>
                <a:cubicBezTo>
                  <a:pt x="9066825" y="3690490"/>
                  <a:pt x="9065830" y="3692066"/>
                  <a:pt x="9063381" y="3694494"/>
                </a:cubicBezTo>
                <a:cubicBezTo>
                  <a:pt x="9060145" y="3697710"/>
                  <a:pt x="9058278" y="3698623"/>
                  <a:pt x="9046556" y="3702794"/>
                </a:cubicBezTo>
                <a:cubicBezTo>
                  <a:pt x="9037532" y="3706010"/>
                  <a:pt x="9021682" y="3711508"/>
                  <a:pt x="9021454" y="3711508"/>
                </a:cubicBezTo>
                <a:cubicBezTo>
                  <a:pt x="9021350" y="3711508"/>
                  <a:pt x="9020914" y="3710823"/>
                  <a:pt x="9020499" y="3710014"/>
                </a:cubicBezTo>
                <a:cubicBezTo>
                  <a:pt x="9016205" y="3701466"/>
                  <a:pt x="9010043" y="3692171"/>
                  <a:pt x="9003882" y="3684888"/>
                </a:cubicBezTo>
                <a:cubicBezTo>
                  <a:pt x="9002658" y="3683414"/>
                  <a:pt x="9001413" y="3681941"/>
                  <a:pt x="9001143" y="3681609"/>
                </a:cubicBezTo>
                <a:lnTo>
                  <a:pt x="9000646" y="3681008"/>
                </a:lnTo>
                <a:lnTo>
                  <a:pt x="9001621" y="3680572"/>
                </a:lnTo>
                <a:cubicBezTo>
                  <a:pt x="9003342" y="3679825"/>
                  <a:pt x="9005210" y="3679534"/>
                  <a:pt x="9009317" y="3679431"/>
                </a:cubicBezTo>
                <a:cubicBezTo>
                  <a:pt x="9013840" y="3679327"/>
                  <a:pt x="9015313" y="3679099"/>
                  <a:pt x="9016765" y="3678373"/>
                </a:cubicBezTo>
                <a:cubicBezTo>
                  <a:pt x="9019006" y="3677231"/>
                  <a:pt x="9021143" y="3674368"/>
                  <a:pt x="9021661" y="3671774"/>
                </a:cubicBezTo>
                <a:cubicBezTo>
                  <a:pt x="9022968" y="3665446"/>
                  <a:pt x="9016744" y="3656026"/>
                  <a:pt x="9008716" y="3652188"/>
                </a:cubicBezTo>
                <a:cubicBezTo>
                  <a:pt x="9006185" y="3650963"/>
                  <a:pt x="9004857" y="3650632"/>
                  <a:pt x="9002679" y="3650652"/>
                </a:cubicBezTo>
                <a:cubicBezTo>
                  <a:pt x="8999816" y="3650673"/>
                  <a:pt x="8997264" y="3652043"/>
                  <a:pt x="8995397" y="3654512"/>
                </a:cubicBezTo>
                <a:cubicBezTo>
                  <a:pt x="8993986" y="3656400"/>
                  <a:pt x="8993654" y="3657769"/>
                  <a:pt x="8993426" y="3662583"/>
                </a:cubicBezTo>
                <a:cubicBezTo>
                  <a:pt x="8993322" y="3664823"/>
                  <a:pt x="8993114" y="3667293"/>
                  <a:pt x="8992949" y="3668081"/>
                </a:cubicBezTo>
                <a:cubicBezTo>
                  <a:pt x="8992638" y="3669533"/>
                  <a:pt x="8991849" y="3671878"/>
                  <a:pt x="8991642" y="3671878"/>
                </a:cubicBezTo>
                <a:cubicBezTo>
                  <a:pt x="8991580" y="3671878"/>
                  <a:pt x="8990542" y="3671007"/>
                  <a:pt x="8989339" y="3669948"/>
                </a:cubicBezTo>
                <a:cubicBezTo>
                  <a:pt x="8981746" y="3663309"/>
                  <a:pt x="8973883" y="3657831"/>
                  <a:pt x="8964859" y="3652914"/>
                </a:cubicBezTo>
                <a:cubicBezTo>
                  <a:pt x="8962515" y="3651628"/>
                  <a:pt x="8961913" y="3651212"/>
                  <a:pt x="8962016" y="3650943"/>
                </a:cubicBezTo>
                <a:cubicBezTo>
                  <a:pt x="8962099" y="3650756"/>
                  <a:pt x="8963157" y="3647727"/>
                  <a:pt x="8964402" y="3644179"/>
                </a:cubicBezTo>
                <a:cubicBezTo>
                  <a:pt x="8970792" y="3625899"/>
                  <a:pt x="8974319" y="3616542"/>
                  <a:pt x="8975792" y="3614031"/>
                </a:cubicBezTo>
                <a:cubicBezTo>
                  <a:pt x="8977638" y="3610877"/>
                  <a:pt x="8980107" y="3608387"/>
                  <a:pt x="8983053" y="3606686"/>
                </a:cubicBezTo>
                <a:cubicBezTo>
                  <a:pt x="8983903" y="3606209"/>
                  <a:pt x="8986206" y="3605129"/>
                  <a:pt x="8988136" y="3604279"/>
                </a:cubicBezTo>
                <a:cubicBezTo>
                  <a:pt x="8992824" y="3602266"/>
                  <a:pt x="8994110" y="3601519"/>
                  <a:pt x="8995791" y="3599859"/>
                </a:cubicBezTo>
                <a:cubicBezTo>
                  <a:pt x="8998031" y="3597619"/>
                  <a:pt x="8999256" y="3594569"/>
                  <a:pt x="8999255" y="3591166"/>
                </a:cubicBezTo>
                <a:cubicBezTo>
                  <a:pt x="8999255" y="3588240"/>
                  <a:pt x="8998322" y="3585688"/>
                  <a:pt x="8996268" y="3582929"/>
                </a:cubicBezTo>
                <a:cubicBezTo>
                  <a:pt x="8993343" y="3579070"/>
                  <a:pt x="8987264" y="3574878"/>
                  <a:pt x="8981995" y="3573136"/>
                </a:cubicBezTo>
                <a:cubicBezTo>
                  <a:pt x="8978177" y="3571869"/>
                  <a:pt x="8976788" y="3571621"/>
                  <a:pt x="8972887" y="3571517"/>
                </a:cubicBezTo>
                <a:cubicBezTo>
                  <a:pt x="8969651" y="3571413"/>
                  <a:pt x="8969070" y="3571455"/>
                  <a:pt x="8967493" y="3571849"/>
                </a:cubicBezTo>
                <a:cubicBezTo>
                  <a:pt x="8964817" y="3572513"/>
                  <a:pt x="8963282" y="3573364"/>
                  <a:pt x="8961477" y="3575169"/>
                </a:cubicBezTo>
                <a:cubicBezTo>
                  <a:pt x="8960232" y="3576413"/>
                  <a:pt x="8959713" y="3577119"/>
                  <a:pt x="8959050" y="3578509"/>
                </a:cubicBezTo>
                <a:cubicBezTo>
                  <a:pt x="8957930" y="3580854"/>
                  <a:pt x="8957680" y="3582119"/>
                  <a:pt x="8957805" y="3584755"/>
                </a:cubicBezTo>
                <a:cubicBezTo>
                  <a:pt x="8957930" y="3587058"/>
                  <a:pt x="8958199" y="3588033"/>
                  <a:pt x="8960336" y="3593552"/>
                </a:cubicBezTo>
                <a:cubicBezTo>
                  <a:pt x="8962680" y="3599610"/>
                  <a:pt x="8963033" y="3603760"/>
                  <a:pt x="8961560" y="3608802"/>
                </a:cubicBezTo>
                <a:cubicBezTo>
                  <a:pt x="8960751" y="3611624"/>
                  <a:pt x="8958635" y="3616292"/>
                  <a:pt x="8951021" y="3632041"/>
                </a:cubicBezTo>
                <a:cubicBezTo>
                  <a:pt x="8949216" y="3635755"/>
                  <a:pt x="8947162" y="3640008"/>
                  <a:pt x="8946436" y="3641523"/>
                </a:cubicBezTo>
                <a:lnTo>
                  <a:pt x="8945129" y="3644262"/>
                </a:lnTo>
                <a:lnTo>
                  <a:pt x="8943304" y="3643639"/>
                </a:lnTo>
                <a:cubicBezTo>
                  <a:pt x="8934051" y="3640485"/>
                  <a:pt x="8922433" y="3638203"/>
                  <a:pt x="8911562" y="3637415"/>
                </a:cubicBezTo>
                <a:lnTo>
                  <a:pt x="8908015" y="3637145"/>
                </a:lnTo>
                <a:lnTo>
                  <a:pt x="8908513" y="3635983"/>
                </a:lnTo>
                <a:cubicBezTo>
                  <a:pt x="8909446" y="3633867"/>
                  <a:pt x="8910338" y="3632642"/>
                  <a:pt x="8912932" y="3629904"/>
                </a:cubicBezTo>
                <a:cubicBezTo>
                  <a:pt x="8916873" y="3625692"/>
                  <a:pt x="8917724" y="3624136"/>
                  <a:pt x="8917723" y="3621127"/>
                </a:cubicBezTo>
                <a:cubicBezTo>
                  <a:pt x="8917724" y="3618326"/>
                  <a:pt x="8916728" y="3616085"/>
                  <a:pt x="8914570" y="3614072"/>
                </a:cubicBezTo>
                <a:cubicBezTo>
                  <a:pt x="8911624" y="3611334"/>
                  <a:pt x="8906998" y="3609839"/>
                  <a:pt x="8901438" y="3609819"/>
                </a:cubicBezTo>
                <a:cubicBezTo>
                  <a:pt x="8896002" y="3609798"/>
                  <a:pt x="8891377" y="3611271"/>
                  <a:pt x="8888451" y="3613948"/>
                </a:cubicBezTo>
                <a:cubicBezTo>
                  <a:pt x="8886169" y="3616064"/>
                  <a:pt x="8885215" y="3618430"/>
                  <a:pt x="8885422" y="3621563"/>
                </a:cubicBezTo>
                <a:cubicBezTo>
                  <a:pt x="8885588" y="3624447"/>
                  <a:pt x="8886480" y="3625961"/>
                  <a:pt x="8890443" y="3630152"/>
                </a:cubicBezTo>
                <a:cubicBezTo>
                  <a:pt x="8891667" y="3631460"/>
                  <a:pt x="8893077" y="3633141"/>
                  <a:pt x="8893575" y="3633908"/>
                </a:cubicBezTo>
                <a:cubicBezTo>
                  <a:pt x="8894426" y="3635257"/>
                  <a:pt x="8895235" y="3636958"/>
                  <a:pt x="8895090" y="3637103"/>
                </a:cubicBezTo>
                <a:cubicBezTo>
                  <a:pt x="8895049" y="3637145"/>
                  <a:pt x="8893617" y="3637290"/>
                  <a:pt x="8891895" y="3637435"/>
                </a:cubicBezTo>
                <a:cubicBezTo>
                  <a:pt x="8881750" y="3638203"/>
                  <a:pt x="8871273" y="3640216"/>
                  <a:pt x="8862063" y="3643183"/>
                </a:cubicBezTo>
                <a:cubicBezTo>
                  <a:pt x="8860818" y="3643577"/>
                  <a:pt x="8859780" y="3643867"/>
                  <a:pt x="8859759" y="3643826"/>
                </a:cubicBezTo>
                <a:cubicBezTo>
                  <a:pt x="8859635" y="3643702"/>
                  <a:pt x="8852623" y="3629032"/>
                  <a:pt x="8850050" y="3623534"/>
                </a:cubicBezTo>
                <a:cubicBezTo>
                  <a:pt x="8843682" y="3610026"/>
                  <a:pt x="8842831" y="3607599"/>
                  <a:pt x="8842831" y="3603076"/>
                </a:cubicBezTo>
                <a:cubicBezTo>
                  <a:pt x="8842831" y="3599797"/>
                  <a:pt x="8843391" y="3597577"/>
                  <a:pt x="8845694" y="3591892"/>
                </a:cubicBezTo>
                <a:cubicBezTo>
                  <a:pt x="8847374" y="3587721"/>
                  <a:pt x="8847665" y="3586518"/>
                  <a:pt x="8847665" y="3584111"/>
                </a:cubicBezTo>
                <a:cubicBezTo>
                  <a:pt x="8847665" y="3582493"/>
                  <a:pt x="8847561" y="3581870"/>
                  <a:pt x="8847084" y="3580584"/>
                </a:cubicBezTo>
                <a:cubicBezTo>
                  <a:pt x="8844532" y="3573696"/>
                  <a:pt x="8838080" y="3570604"/>
                  <a:pt x="8829035" y="3571973"/>
                </a:cubicBezTo>
                <a:cubicBezTo>
                  <a:pt x="8821587" y="3573094"/>
                  <a:pt x="8814907" y="3576434"/>
                  <a:pt x="8810239" y="3581372"/>
                </a:cubicBezTo>
                <a:cubicBezTo>
                  <a:pt x="8808392" y="3583323"/>
                  <a:pt x="8807417" y="3584775"/>
                  <a:pt x="8806609" y="3586767"/>
                </a:cubicBezTo>
                <a:cubicBezTo>
                  <a:pt x="8804285" y="3592535"/>
                  <a:pt x="8807106" y="3599341"/>
                  <a:pt x="8813060" y="3602412"/>
                </a:cubicBezTo>
                <a:cubicBezTo>
                  <a:pt x="8814098" y="3602930"/>
                  <a:pt x="8816235" y="3603947"/>
                  <a:pt x="8817832" y="3604652"/>
                </a:cubicBezTo>
                <a:cubicBezTo>
                  <a:pt x="8821649" y="3606333"/>
                  <a:pt x="8823682" y="3607558"/>
                  <a:pt x="8825550" y="3609300"/>
                </a:cubicBezTo>
                <a:cubicBezTo>
                  <a:pt x="8829429" y="3612910"/>
                  <a:pt x="8830632" y="3615359"/>
                  <a:pt x="8836130" y="3631107"/>
                </a:cubicBezTo>
                <a:cubicBezTo>
                  <a:pt x="8836524" y="3632248"/>
                  <a:pt x="8837457" y="3634904"/>
                  <a:pt x="8838204" y="3637020"/>
                </a:cubicBezTo>
                <a:cubicBezTo>
                  <a:pt x="8838952" y="3639137"/>
                  <a:pt x="8840320" y="3643100"/>
                  <a:pt x="8841275" y="3645839"/>
                </a:cubicBezTo>
                <a:lnTo>
                  <a:pt x="8842997" y="3650839"/>
                </a:lnTo>
                <a:lnTo>
                  <a:pt x="8841275" y="3651711"/>
                </a:lnTo>
                <a:cubicBezTo>
                  <a:pt x="8832811" y="3656047"/>
                  <a:pt x="8823163" y="3662541"/>
                  <a:pt x="8815986" y="3668745"/>
                </a:cubicBezTo>
                <a:cubicBezTo>
                  <a:pt x="8813932" y="3670509"/>
                  <a:pt x="8813704" y="3670654"/>
                  <a:pt x="8813455" y="3670322"/>
                </a:cubicBezTo>
                <a:cubicBezTo>
                  <a:pt x="8812832" y="3669492"/>
                  <a:pt x="8812479" y="3666981"/>
                  <a:pt x="8812313" y="3662438"/>
                </a:cubicBezTo>
                <a:cubicBezTo>
                  <a:pt x="8812231" y="3659927"/>
                  <a:pt x="8812044" y="3657499"/>
                  <a:pt x="8811919" y="3657043"/>
                </a:cubicBezTo>
                <a:cubicBezTo>
                  <a:pt x="8811443" y="3655487"/>
                  <a:pt x="8810612" y="3654138"/>
                  <a:pt x="8809368" y="3652935"/>
                </a:cubicBezTo>
                <a:cubicBezTo>
                  <a:pt x="8806007" y="3649698"/>
                  <a:pt x="8801608" y="3649345"/>
                  <a:pt x="8796463" y="3651918"/>
                </a:cubicBezTo>
                <a:cubicBezTo>
                  <a:pt x="8788684" y="3655777"/>
                  <a:pt x="8782730" y="3664450"/>
                  <a:pt x="8783705" y="3670467"/>
                </a:cubicBezTo>
                <a:cubicBezTo>
                  <a:pt x="8784265" y="3674057"/>
                  <a:pt x="8787170" y="3677294"/>
                  <a:pt x="8790655" y="3678207"/>
                </a:cubicBezTo>
                <a:cubicBezTo>
                  <a:pt x="8791401" y="3678393"/>
                  <a:pt x="8793539" y="3678621"/>
                  <a:pt x="8795945" y="3678725"/>
                </a:cubicBezTo>
                <a:cubicBezTo>
                  <a:pt x="8799700" y="3678912"/>
                  <a:pt x="8801775" y="3679202"/>
                  <a:pt x="8803310" y="3679804"/>
                </a:cubicBezTo>
                <a:cubicBezTo>
                  <a:pt x="8803662" y="3679929"/>
                  <a:pt x="8803973" y="3680074"/>
                  <a:pt x="8803995" y="3680094"/>
                </a:cubicBezTo>
                <a:cubicBezTo>
                  <a:pt x="8804036" y="3680115"/>
                  <a:pt x="8802854" y="3681568"/>
                  <a:pt x="8801360" y="3683290"/>
                </a:cubicBezTo>
                <a:cubicBezTo>
                  <a:pt x="8794866" y="3690821"/>
                  <a:pt x="8789037" y="3699391"/>
                  <a:pt x="8784245" y="3708458"/>
                </a:cubicBezTo>
                <a:cubicBezTo>
                  <a:pt x="8783477" y="3709910"/>
                  <a:pt x="8782813" y="3711093"/>
                  <a:pt x="8782771" y="3711093"/>
                </a:cubicBezTo>
                <a:cubicBezTo>
                  <a:pt x="8782481" y="3711093"/>
                  <a:pt x="8760697" y="3703375"/>
                  <a:pt x="8754930" y="3701217"/>
                </a:cubicBezTo>
                <a:cubicBezTo>
                  <a:pt x="8746051" y="3697918"/>
                  <a:pt x="8743334" y="3696341"/>
                  <a:pt x="8740553" y="3692896"/>
                </a:cubicBezTo>
                <a:cubicBezTo>
                  <a:pt x="8738956" y="3690905"/>
                  <a:pt x="8738084" y="3689349"/>
                  <a:pt x="8736155" y="3684867"/>
                </a:cubicBezTo>
                <a:cubicBezTo>
                  <a:pt x="8735284" y="3682834"/>
                  <a:pt x="8734247" y="3680634"/>
                  <a:pt x="8733873" y="3679991"/>
                </a:cubicBezTo>
                <a:cubicBezTo>
                  <a:pt x="8732919" y="3678373"/>
                  <a:pt x="8730740" y="3676256"/>
                  <a:pt x="8729205" y="3675447"/>
                </a:cubicBezTo>
                <a:cubicBezTo>
                  <a:pt x="8726570" y="3674057"/>
                  <a:pt x="8722982" y="3673580"/>
                  <a:pt x="8720326" y="3674264"/>
                </a:cubicBezTo>
                <a:cubicBezTo>
                  <a:pt x="8713480" y="3676007"/>
                  <a:pt x="8706779" y="3684327"/>
                  <a:pt x="8704206" y="3694266"/>
                </a:cubicBezTo>
                <a:cubicBezTo>
                  <a:pt x="8703667" y="3696341"/>
                  <a:pt x="8703563" y="3697150"/>
                  <a:pt x="8703480" y="3700221"/>
                </a:cubicBezTo>
                <a:cubicBezTo>
                  <a:pt x="8703356" y="3704391"/>
                  <a:pt x="8703626" y="3706093"/>
                  <a:pt x="8704808" y="3708603"/>
                </a:cubicBezTo>
                <a:cubicBezTo>
                  <a:pt x="8706239" y="3711591"/>
                  <a:pt x="8709517" y="3714226"/>
                  <a:pt x="8712961" y="3715139"/>
                </a:cubicBezTo>
                <a:cubicBezTo>
                  <a:pt x="8714600" y="3715575"/>
                  <a:pt x="8717546" y="3715534"/>
                  <a:pt x="8719434" y="3715056"/>
                </a:cubicBezTo>
                <a:cubicBezTo>
                  <a:pt x="8720305" y="3714828"/>
                  <a:pt x="8722442" y="3714081"/>
                  <a:pt x="8724226" y="3713396"/>
                </a:cubicBezTo>
                <a:cubicBezTo>
                  <a:pt x="8730948" y="3710761"/>
                  <a:pt x="8734288" y="3710284"/>
                  <a:pt x="8738956" y="3711218"/>
                </a:cubicBezTo>
                <a:cubicBezTo>
                  <a:pt x="8742441" y="3711923"/>
                  <a:pt x="8745470" y="3713251"/>
                  <a:pt x="8763581" y="3721986"/>
                </a:cubicBezTo>
                <a:cubicBezTo>
                  <a:pt x="8767295" y="3723771"/>
                  <a:pt x="8771589" y="3725845"/>
                  <a:pt x="8773166" y="3726592"/>
                </a:cubicBezTo>
                <a:lnTo>
                  <a:pt x="8775987" y="3727941"/>
                </a:lnTo>
                <a:lnTo>
                  <a:pt x="8775593" y="3729103"/>
                </a:lnTo>
                <a:cubicBezTo>
                  <a:pt x="8772709" y="3737465"/>
                  <a:pt x="8770386" y="3749520"/>
                  <a:pt x="8769577" y="3760329"/>
                </a:cubicBezTo>
                <a:cubicBezTo>
                  <a:pt x="8769411" y="3762425"/>
                  <a:pt x="8769245" y="3763587"/>
                  <a:pt x="8769100" y="3763587"/>
                </a:cubicBezTo>
                <a:cubicBezTo>
                  <a:pt x="8768332" y="3763587"/>
                  <a:pt x="8765428" y="3761471"/>
                  <a:pt x="8762917" y="3759127"/>
                </a:cubicBezTo>
                <a:cubicBezTo>
                  <a:pt x="8758540" y="3754977"/>
                  <a:pt x="8757254" y="3754271"/>
                  <a:pt x="8754224" y="3754250"/>
                </a:cubicBezTo>
                <a:cubicBezTo>
                  <a:pt x="8751175" y="3754250"/>
                  <a:pt x="8749287" y="3755059"/>
                  <a:pt x="8747151" y="3757321"/>
                </a:cubicBezTo>
                <a:cubicBezTo>
                  <a:pt x="8745740" y="3758815"/>
                  <a:pt x="8744889" y="3760288"/>
                  <a:pt x="8744101" y="3762654"/>
                </a:cubicBezTo>
                <a:cubicBezTo>
                  <a:pt x="8741279" y="3771119"/>
                  <a:pt x="8743416" y="3781722"/>
                  <a:pt x="8748665" y="3785207"/>
                </a:cubicBezTo>
                <a:cubicBezTo>
                  <a:pt x="8750407" y="3786369"/>
                  <a:pt x="8751569" y="3786701"/>
                  <a:pt x="8753830" y="3786701"/>
                </a:cubicBezTo>
                <a:cubicBezTo>
                  <a:pt x="8757108" y="3786701"/>
                  <a:pt x="8758727" y="3785871"/>
                  <a:pt x="8762420" y="3782282"/>
                </a:cubicBezTo>
                <a:cubicBezTo>
                  <a:pt x="8765158" y="3779626"/>
                  <a:pt x="8766568" y="3778485"/>
                  <a:pt x="8768166" y="3777675"/>
                </a:cubicBezTo>
                <a:lnTo>
                  <a:pt x="8769369" y="3777074"/>
                </a:lnTo>
                <a:lnTo>
                  <a:pt x="8769473" y="3778174"/>
                </a:lnTo>
                <a:cubicBezTo>
                  <a:pt x="8769535" y="3778754"/>
                  <a:pt x="8769722" y="3780850"/>
                  <a:pt x="8769909" y="3782780"/>
                </a:cubicBezTo>
                <a:cubicBezTo>
                  <a:pt x="8770718" y="3791494"/>
                  <a:pt x="8772792" y="3801599"/>
                  <a:pt x="8775490" y="3809981"/>
                </a:cubicBezTo>
                <a:cubicBezTo>
                  <a:pt x="8776008" y="3811599"/>
                  <a:pt x="8776444" y="3813011"/>
                  <a:pt x="8776444" y="3813114"/>
                </a:cubicBezTo>
                <a:cubicBezTo>
                  <a:pt x="8776444" y="3813239"/>
                  <a:pt x="8775012" y="3814006"/>
                  <a:pt x="8773290" y="3814836"/>
                </a:cubicBezTo>
                <a:cubicBezTo>
                  <a:pt x="8743188" y="3829298"/>
                  <a:pt x="8741839" y="3829838"/>
                  <a:pt x="8736300" y="3829838"/>
                </a:cubicBezTo>
                <a:cubicBezTo>
                  <a:pt x="8732711" y="3829838"/>
                  <a:pt x="8731093" y="3829444"/>
                  <a:pt x="8725741" y="3827306"/>
                </a:cubicBezTo>
                <a:cubicBezTo>
                  <a:pt x="8718873" y="3824547"/>
                  <a:pt x="8716384" y="3824360"/>
                  <a:pt x="8712443" y="3826248"/>
                </a:cubicBezTo>
                <a:cubicBezTo>
                  <a:pt x="8708874" y="3827970"/>
                  <a:pt x="8706592" y="3830730"/>
                  <a:pt x="8705451" y="3834651"/>
                </a:cubicBezTo>
                <a:cubicBezTo>
                  <a:pt x="8704787" y="3836996"/>
                  <a:pt x="8704787" y="3842349"/>
                  <a:pt x="8705451" y="3845482"/>
                </a:cubicBezTo>
                <a:cubicBezTo>
                  <a:pt x="8707443" y="3854674"/>
                  <a:pt x="8712940" y="3862807"/>
                  <a:pt x="8719081" y="3865691"/>
                </a:cubicBezTo>
                <a:cubicBezTo>
                  <a:pt x="8721031" y="3866584"/>
                  <a:pt x="8722421" y="3866916"/>
                  <a:pt x="8724330" y="3866915"/>
                </a:cubicBezTo>
                <a:cubicBezTo>
                  <a:pt x="8728002" y="3866915"/>
                  <a:pt x="8732068" y="3864862"/>
                  <a:pt x="8734267" y="3861874"/>
                </a:cubicBezTo>
                <a:cubicBezTo>
                  <a:pt x="8735366" y="3860359"/>
                  <a:pt x="8736010" y="3859135"/>
                  <a:pt x="8737773" y="3855110"/>
                </a:cubicBezTo>
                <a:cubicBezTo>
                  <a:pt x="8739453" y="3851313"/>
                  <a:pt x="8740283" y="3849860"/>
                  <a:pt x="8741819" y="3847951"/>
                </a:cubicBezTo>
                <a:cubicBezTo>
                  <a:pt x="8744101" y="3845088"/>
                  <a:pt x="8747233" y="3842992"/>
                  <a:pt x="8751984" y="3841125"/>
                </a:cubicBezTo>
                <a:cubicBezTo>
                  <a:pt x="8754992" y="3839942"/>
                  <a:pt x="8760697" y="3837867"/>
                  <a:pt x="8764929" y="3836415"/>
                </a:cubicBezTo>
                <a:cubicBezTo>
                  <a:pt x="8767066" y="3835668"/>
                  <a:pt x="8771319" y="3834195"/>
                  <a:pt x="8779763" y="3831249"/>
                </a:cubicBezTo>
                <a:cubicBezTo>
                  <a:pt x="8781755" y="3830543"/>
                  <a:pt x="8783497" y="3830024"/>
                  <a:pt x="8783622" y="3830066"/>
                </a:cubicBezTo>
                <a:cubicBezTo>
                  <a:pt x="8783746" y="3830107"/>
                  <a:pt x="8784431" y="3831228"/>
                  <a:pt x="8785116" y="3832535"/>
                </a:cubicBezTo>
                <a:cubicBezTo>
                  <a:pt x="8789306" y="3840461"/>
                  <a:pt x="8795426" y="3849300"/>
                  <a:pt x="8801816" y="3856645"/>
                </a:cubicBezTo>
                <a:lnTo>
                  <a:pt x="8803621" y="3858720"/>
                </a:lnTo>
                <a:lnTo>
                  <a:pt x="8802750" y="3859093"/>
                </a:lnTo>
                <a:cubicBezTo>
                  <a:pt x="8800779" y="3859944"/>
                  <a:pt x="8799617" y="3860110"/>
                  <a:pt x="8794804" y="3860276"/>
                </a:cubicBezTo>
                <a:cubicBezTo>
                  <a:pt x="8788518" y="3860504"/>
                  <a:pt x="8787232" y="3860898"/>
                  <a:pt x="8785012" y="3863243"/>
                </a:cubicBezTo>
                <a:cubicBezTo>
                  <a:pt x="8781796" y="3866646"/>
                  <a:pt x="8781402" y="3870650"/>
                  <a:pt x="8783809" y="3875775"/>
                </a:cubicBezTo>
                <a:cubicBezTo>
                  <a:pt x="8785053" y="3878452"/>
                  <a:pt x="8786589" y="3880568"/>
                  <a:pt x="8788891" y="3882913"/>
                </a:cubicBezTo>
                <a:cubicBezTo>
                  <a:pt x="8792875" y="3886917"/>
                  <a:pt x="8797273" y="3889117"/>
                  <a:pt x="8801277" y="3889117"/>
                </a:cubicBezTo>
                <a:cubicBezTo>
                  <a:pt x="8804015" y="3889116"/>
                  <a:pt x="8805945" y="3888266"/>
                  <a:pt x="8807895" y="3886170"/>
                </a:cubicBezTo>
                <a:cubicBezTo>
                  <a:pt x="8809866" y="3884095"/>
                  <a:pt x="8810654" y="3881772"/>
                  <a:pt x="8810675" y="3878120"/>
                </a:cubicBezTo>
                <a:cubicBezTo>
                  <a:pt x="8810674" y="3875049"/>
                  <a:pt x="8811048" y="3871833"/>
                  <a:pt x="8811608" y="3870069"/>
                </a:cubicBezTo>
                <a:cubicBezTo>
                  <a:pt x="8812418" y="3867496"/>
                  <a:pt x="8812376" y="3867497"/>
                  <a:pt x="8814201" y="3869115"/>
                </a:cubicBezTo>
                <a:cubicBezTo>
                  <a:pt x="8822085" y="3876107"/>
                  <a:pt x="8832084" y="3882954"/>
                  <a:pt x="8840901" y="3887415"/>
                </a:cubicBezTo>
                <a:cubicBezTo>
                  <a:pt x="8842416" y="3888183"/>
                  <a:pt x="8843661" y="3888909"/>
                  <a:pt x="8843661" y="3889034"/>
                </a:cubicBezTo>
                <a:cubicBezTo>
                  <a:pt x="8843660" y="3889303"/>
                  <a:pt x="8840342" y="3898869"/>
                  <a:pt x="8837126" y="3907894"/>
                </a:cubicBezTo>
                <a:cubicBezTo>
                  <a:pt x="8830819" y="3925593"/>
                  <a:pt x="8829615" y="3928207"/>
                  <a:pt x="8826296" y="3931506"/>
                </a:cubicBezTo>
                <a:cubicBezTo>
                  <a:pt x="8823952" y="3933809"/>
                  <a:pt x="8821981" y="3935013"/>
                  <a:pt x="8817106" y="3937046"/>
                </a:cubicBezTo>
                <a:cubicBezTo>
                  <a:pt x="8812770" y="3938851"/>
                  <a:pt x="8811359" y="3939660"/>
                  <a:pt x="8809637" y="3941403"/>
                </a:cubicBezTo>
                <a:cubicBezTo>
                  <a:pt x="8807168" y="3943852"/>
                  <a:pt x="8806090" y="3946487"/>
                  <a:pt x="8806090" y="3950118"/>
                </a:cubicBezTo>
                <a:cubicBezTo>
                  <a:pt x="8806069" y="3953686"/>
                  <a:pt x="8807542" y="3956923"/>
                  <a:pt x="8810654" y="3960160"/>
                </a:cubicBezTo>
                <a:cubicBezTo>
                  <a:pt x="8815384" y="3965057"/>
                  <a:pt x="8822271" y="3968543"/>
                  <a:pt x="8829553" y="3969684"/>
                </a:cubicBezTo>
                <a:cubicBezTo>
                  <a:pt x="8829844" y="3969746"/>
                  <a:pt x="8831483" y="3969787"/>
                  <a:pt x="8833205" y="3969808"/>
                </a:cubicBezTo>
                <a:cubicBezTo>
                  <a:pt x="8838308" y="3969850"/>
                  <a:pt x="8841047" y="3968895"/>
                  <a:pt x="8843889" y="3966094"/>
                </a:cubicBezTo>
                <a:cubicBezTo>
                  <a:pt x="8846358" y="3963666"/>
                  <a:pt x="8847602" y="3960699"/>
                  <a:pt x="8847602" y="3957255"/>
                </a:cubicBezTo>
                <a:cubicBezTo>
                  <a:pt x="8847602" y="3955118"/>
                  <a:pt x="8847146" y="3953354"/>
                  <a:pt x="8845445" y="3948894"/>
                </a:cubicBezTo>
                <a:cubicBezTo>
                  <a:pt x="8843785" y="3944578"/>
                  <a:pt x="8843350" y="3943021"/>
                  <a:pt x="8843017" y="3940387"/>
                </a:cubicBezTo>
                <a:cubicBezTo>
                  <a:pt x="8842603" y="3937005"/>
                  <a:pt x="8843225" y="3933311"/>
                  <a:pt x="8844885" y="3929369"/>
                </a:cubicBezTo>
                <a:cubicBezTo>
                  <a:pt x="8845881" y="3926962"/>
                  <a:pt x="8849552" y="3919119"/>
                  <a:pt x="8854033" y="3909865"/>
                </a:cubicBezTo>
                <a:cubicBezTo>
                  <a:pt x="8855880" y="3906048"/>
                  <a:pt x="8858142" y="3901358"/>
                  <a:pt x="8859054" y="3899450"/>
                </a:cubicBezTo>
                <a:cubicBezTo>
                  <a:pt x="8859988" y="3897520"/>
                  <a:pt x="8860859" y="3895964"/>
                  <a:pt x="8860984" y="3895964"/>
                </a:cubicBezTo>
                <a:cubicBezTo>
                  <a:pt x="8861129" y="3895963"/>
                  <a:pt x="8862166" y="3896254"/>
                  <a:pt x="8863286" y="3896586"/>
                </a:cubicBezTo>
                <a:cubicBezTo>
                  <a:pt x="8872871" y="3899553"/>
                  <a:pt x="8884572" y="3901628"/>
                  <a:pt x="8894426" y="3902105"/>
                </a:cubicBezTo>
                <a:lnTo>
                  <a:pt x="8897372" y="3902251"/>
                </a:lnTo>
                <a:lnTo>
                  <a:pt x="8896853" y="3903620"/>
                </a:lnTo>
                <a:cubicBezTo>
                  <a:pt x="8896107" y="3905632"/>
                  <a:pt x="8894883" y="3907375"/>
                  <a:pt x="8892331" y="3910073"/>
                </a:cubicBezTo>
                <a:cubicBezTo>
                  <a:pt x="8891086" y="3911380"/>
                  <a:pt x="8889675" y="3912998"/>
                  <a:pt x="8889178" y="3913662"/>
                </a:cubicBezTo>
                <a:cubicBezTo>
                  <a:pt x="8887103" y="3916463"/>
                  <a:pt x="8886874" y="3920406"/>
                  <a:pt x="8888617" y="3923601"/>
                </a:cubicBezTo>
                <a:cubicBezTo>
                  <a:pt x="8890007" y="3926153"/>
                  <a:pt x="8893472" y="3928456"/>
                  <a:pt x="8897455" y="3929473"/>
                </a:cubicBezTo>
                <a:cubicBezTo>
                  <a:pt x="8906542" y="3931776"/>
                  <a:pt x="8916044" y="3928975"/>
                  <a:pt x="8918927" y="3923186"/>
                </a:cubicBezTo>
                <a:cubicBezTo>
                  <a:pt x="8919674" y="3921651"/>
                  <a:pt x="8919695" y="3921547"/>
                  <a:pt x="8919695" y="3919327"/>
                </a:cubicBezTo>
                <a:cubicBezTo>
                  <a:pt x="8919695" y="3915696"/>
                  <a:pt x="8919093" y="3914492"/>
                  <a:pt x="8915048" y="3910218"/>
                </a:cubicBezTo>
                <a:cubicBezTo>
                  <a:pt x="8913678" y="3908786"/>
                  <a:pt x="8912288" y="3907168"/>
                  <a:pt x="8911935" y="3906670"/>
                </a:cubicBezTo>
                <a:cubicBezTo>
                  <a:pt x="8911210" y="3905633"/>
                  <a:pt x="8909841" y="3902852"/>
                  <a:pt x="8909841" y="3902458"/>
                </a:cubicBezTo>
                <a:cubicBezTo>
                  <a:pt x="8909840" y="3902126"/>
                  <a:pt x="8910193" y="3902064"/>
                  <a:pt x="8913782" y="3901773"/>
                </a:cubicBezTo>
                <a:cubicBezTo>
                  <a:pt x="8922329" y="3901109"/>
                  <a:pt x="8932391" y="3899138"/>
                  <a:pt x="8941271" y="3896399"/>
                </a:cubicBezTo>
                <a:lnTo>
                  <a:pt x="8944466" y="3895403"/>
                </a:lnTo>
                <a:lnTo>
                  <a:pt x="8945088" y="3896773"/>
                </a:lnTo>
                <a:cubicBezTo>
                  <a:pt x="8945419" y="3897520"/>
                  <a:pt x="8947266" y="3901358"/>
                  <a:pt x="8949154" y="3905300"/>
                </a:cubicBezTo>
                <a:cubicBezTo>
                  <a:pt x="8958884" y="3925427"/>
                  <a:pt x="8961498" y="3931402"/>
                  <a:pt x="8962079" y="3934868"/>
                </a:cubicBezTo>
                <a:cubicBezTo>
                  <a:pt x="8962888" y="3939578"/>
                  <a:pt x="8962452" y="3942275"/>
                  <a:pt x="8959900" y="3948748"/>
                </a:cubicBezTo>
                <a:cubicBezTo>
                  <a:pt x="8959050" y="3950906"/>
                  <a:pt x="8958158" y="3953416"/>
                  <a:pt x="8957930" y="3954330"/>
                </a:cubicBezTo>
                <a:cubicBezTo>
                  <a:pt x="8956436" y="3960264"/>
                  <a:pt x="8959859" y="3966613"/>
                  <a:pt x="8965751" y="3968791"/>
                </a:cubicBezTo>
                <a:close/>
                <a:moveTo>
                  <a:pt x="15520573" y="3128089"/>
                </a:moveTo>
                <a:cubicBezTo>
                  <a:pt x="15525610" y="3127268"/>
                  <a:pt x="15528148" y="3125864"/>
                  <a:pt x="15530475" y="3122623"/>
                </a:cubicBezTo>
                <a:cubicBezTo>
                  <a:pt x="15532499" y="3119813"/>
                  <a:pt x="15533224" y="3116679"/>
                  <a:pt x="15532642" y="3113284"/>
                </a:cubicBezTo>
                <a:cubicBezTo>
                  <a:pt x="15532281" y="3111177"/>
                  <a:pt x="15531533" y="3109516"/>
                  <a:pt x="15529102" y="3105407"/>
                </a:cubicBezTo>
                <a:cubicBezTo>
                  <a:pt x="15526738" y="3101433"/>
                  <a:pt x="15526045" y="3099974"/>
                  <a:pt x="15525273" y="3097433"/>
                </a:cubicBezTo>
                <a:cubicBezTo>
                  <a:pt x="15524292" y="3094169"/>
                  <a:pt x="15524281" y="3090424"/>
                  <a:pt x="15525251" y="3086258"/>
                </a:cubicBezTo>
                <a:cubicBezTo>
                  <a:pt x="15525826" y="3083717"/>
                  <a:pt x="15528119" y="3075367"/>
                  <a:pt x="15530972" y="3065488"/>
                </a:cubicBezTo>
                <a:cubicBezTo>
                  <a:pt x="15532146" y="3061414"/>
                  <a:pt x="15533583" y="3056410"/>
                  <a:pt x="15534161" y="3054374"/>
                </a:cubicBezTo>
                <a:cubicBezTo>
                  <a:pt x="15534754" y="3052314"/>
                  <a:pt x="15535350" y="3050633"/>
                  <a:pt x="15535473" y="3050612"/>
                </a:cubicBezTo>
                <a:cubicBezTo>
                  <a:pt x="15535616" y="3050588"/>
                  <a:pt x="15536687" y="3050699"/>
                  <a:pt x="15537848" y="3050837"/>
                </a:cubicBezTo>
                <a:cubicBezTo>
                  <a:pt x="15547796" y="3052141"/>
                  <a:pt x="15559679" y="3052209"/>
                  <a:pt x="15569472" y="3051014"/>
                </a:cubicBezTo>
                <a:lnTo>
                  <a:pt x="15572400" y="3050660"/>
                </a:lnTo>
                <a:lnTo>
                  <a:pt x="15572121" y="3052096"/>
                </a:lnTo>
                <a:cubicBezTo>
                  <a:pt x="15571725" y="3054207"/>
                  <a:pt x="15570813" y="3056131"/>
                  <a:pt x="15568753" y="3059221"/>
                </a:cubicBezTo>
                <a:cubicBezTo>
                  <a:pt x="15567747" y="3060720"/>
                  <a:pt x="15566631" y="3062553"/>
                  <a:pt x="15566252" y="3063292"/>
                </a:cubicBezTo>
                <a:cubicBezTo>
                  <a:pt x="15564681" y="3066403"/>
                  <a:pt x="15565122" y="3070327"/>
                  <a:pt x="15567380" y="3073182"/>
                </a:cubicBezTo>
                <a:cubicBezTo>
                  <a:pt x="15569181" y="3075463"/>
                  <a:pt x="15572985" y="3077147"/>
                  <a:pt x="15577082" y="3077476"/>
                </a:cubicBezTo>
                <a:cubicBezTo>
                  <a:pt x="15586428" y="3078210"/>
                  <a:pt x="15595320" y="3073844"/>
                  <a:pt x="15597183" y="3067651"/>
                </a:cubicBezTo>
                <a:cubicBezTo>
                  <a:pt x="15597660" y="3066012"/>
                  <a:pt x="15597663" y="3065906"/>
                  <a:pt x="15597288" y="3063717"/>
                </a:cubicBezTo>
                <a:cubicBezTo>
                  <a:pt x="15596674" y="3060139"/>
                  <a:pt x="15595877" y="3059054"/>
                  <a:pt x="15591168" y="3055525"/>
                </a:cubicBezTo>
                <a:cubicBezTo>
                  <a:pt x="15589577" y="3054345"/>
                  <a:pt x="15587933" y="3052985"/>
                  <a:pt x="15587501" y="3052554"/>
                </a:cubicBezTo>
                <a:cubicBezTo>
                  <a:pt x="15586610" y="3051654"/>
                  <a:pt x="15584791" y="3049145"/>
                  <a:pt x="15584725" y="3048757"/>
                </a:cubicBezTo>
                <a:cubicBezTo>
                  <a:pt x="15584669" y="3048430"/>
                  <a:pt x="15585005" y="3048309"/>
                  <a:pt x="15588493" y="3047416"/>
                </a:cubicBezTo>
                <a:cubicBezTo>
                  <a:pt x="15596806" y="3045317"/>
                  <a:pt x="15606390" y="3041674"/>
                  <a:pt x="15614679" y="3037473"/>
                </a:cubicBezTo>
                <a:lnTo>
                  <a:pt x="15617660" y="3035952"/>
                </a:lnTo>
                <a:lnTo>
                  <a:pt x="15618504" y="3037197"/>
                </a:lnTo>
                <a:cubicBezTo>
                  <a:pt x="15618957" y="3037877"/>
                  <a:pt x="15621426" y="3041348"/>
                  <a:pt x="15623953" y="3044915"/>
                </a:cubicBezTo>
                <a:cubicBezTo>
                  <a:pt x="15636944" y="3063107"/>
                  <a:pt x="15640530" y="3068555"/>
                  <a:pt x="15641688" y="3071872"/>
                </a:cubicBezTo>
                <a:cubicBezTo>
                  <a:pt x="15643282" y="3076377"/>
                  <a:pt x="15643308" y="3079110"/>
                  <a:pt x="15641887" y="3085921"/>
                </a:cubicBezTo>
                <a:cubicBezTo>
                  <a:pt x="15641413" y="3088192"/>
                  <a:pt x="15640958" y="3090817"/>
                  <a:pt x="15640888" y="3091755"/>
                </a:cubicBezTo>
                <a:cubicBezTo>
                  <a:pt x="15640418" y="3097857"/>
                  <a:pt x="15644865" y="3103536"/>
                  <a:pt x="15651041" y="3104688"/>
                </a:cubicBezTo>
                <a:cubicBezTo>
                  <a:pt x="15657824" y="3105946"/>
                  <a:pt x="15667687" y="3102339"/>
                  <a:pt x="15674169" y="3096196"/>
                </a:cubicBezTo>
                <a:cubicBezTo>
                  <a:pt x="15680675" y="3090070"/>
                  <a:pt x="15682795" y="3083770"/>
                  <a:pt x="15680268" y="3078119"/>
                </a:cubicBezTo>
                <a:cubicBezTo>
                  <a:pt x="15679369" y="3076063"/>
                  <a:pt x="15678141" y="3074547"/>
                  <a:pt x="15676282" y="3073161"/>
                </a:cubicBezTo>
                <a:cubicBezTo>
                  <a:pt x="15674396" y="3071737"/>
                  <a:pt x="15672308" y="3070853"/>
                  <a:pt x="15668730" y="3069993"/>
                </a:cubicBezTo>
                <a:cubicBezTo>
                  <a:pt x="15661504" y="3068243"/>
                  <a:pt x="15658298" y="3066729"/>
                  <a:pt x="15655337" y="3063701"/>
                </a:cubicBezTo>
                <a:cubicBezTo>
                  <a:pt x="15652554" y="3060851"/>
                  <a:pt x="15651448" y="3059062"/>
                  <a:pt x="15642078" y="3042228"/>
                </a:cubicBezTo>
                <a:cubicBezTo>
                  <a:pt x="15635742" y="3030809"/>
                  <a:pt x="15633272" y="3026223"/>
                  <a:pt x="15633364" y="3026018"/>
                </a:cubicBezTo>
                <a:cubicBezTo>
                  <a:pt x="15633407" y="3025905"/>
                  <a:pt x="15634199" y="3025243"/>
                  <a:pt x="15635117" y="3024581"/>
                </a:cubicBezTo>
                <a:cubicBezTo>
                  <a:pt x="15642030" y="3019479"/>
                  <a:pt x="15651306" y="3010479"/>
                  <a:pt x="15657064" y="3003303"/>
                </a:cubicBezTo>
                <a:cubicBezTo>
                  <a:pt x="15657843" y="3002327"/>
                  <a:pt x="15658525" y="3001516"/>
                  <a:pt x="15658566" y="3001508"/>
                </a:cubicBezTo>
                <a:cubicBezTo>
                  <a:pt x="15658606" y="3001502"/>
                  <a:pt x="15658984" y="3001984"/>
                  <a:pt x="15659382" y="3002589"/>
                </a:cubicBezTo>
                <a:cubicBezTo>
                  <a:pt x="15660767" y="3004647"/>
                  <a:pt x="15661143" y="3005740"/>
                  <a:pt x="15662180" y="3010678"/>
                </a:cubicBezTo>
                <a:cubicBezTo>
                  <a:pt x="15663463" y="3016815"/>
                  <a:pt x="15663962" y="3017761"/>
                  <a:pt x="15666867" y="3019726"/>
                </a:cubicBezTo>
                <a:cubicBezTo>
                  <a:pt x="15668961" y="3021135"/>
                  <a:pt x="15670785" y="3021580"/>
                  <a:pt x="15673154" y="3021280"/>
                </a:cubicBezTo>
                <a:cubicBezTo>
                  <a:pt x="15675379" y="3021003"/>
                  <a:pt x="15677095" y="3020330"/>
                  <a:pt x="15679108" y="3018932"/>
                </a:cubicBezTo>
                <a:cubicBezTo>
                  <a:pt x="15686394" y="3013915"/>
                  <a:pt x="15691098" y="3004035"/>
                  <a:pt x="15689058" y="2998027"/>
                </a:cubicBezTo>
                <a:cubicBezTo>
                  <a:pt x="15688391" y="2996100"/>
                  <a:pt x="15687385" y="2994777"/>
                  <a:pt x="15685564" y="2993490"/>
                </a:cubicBezTo>
                <a:cubicBezTo>
                  <a:pt x="15683933" y="2992317"/>
                  <a:pt x="15682353" y="2991704"/>
                  <a:pt x="15680756" y="2991598"/>
                </a:cubicBezTo>
                <a:cubicBezTo>
                  <a:pt x="15680246" y="2991560"/>
                  <a:pt x="15678066" y="2991744"/>
                  <a:pt x="15675902" y="2992010"/>
                </a:cubicBezTo>
                <a:cubicBezTo>
                  <a:pt x="15673738" y="2992276"/>
                  <a:pt x="15671306" y="2992461"/>
                  <a:pt x="15670481" y="2992434"/>
                </a:cubicBezTo>
                <a:cubicBezTo>
                  <a:pt x="15668870" y="2992373"/>
                  <a:pt x="15666195" y="2991864"/>
                  <a:pt x="15665934" y="2991572"/>
                </a:cubicBezTo>
                <a:cubicBezTo>
                  <a:pt x="15665855" y="2991480"/>
                  <a:pt x="15666324" y="2990537"/>
                  <a:pt x="15667005" y="2989472"/>
                </a:cubicBezTo>
                <a:cubicBezTo>
                  <a:pt x="15672598" y="2980598"/>
                  <a:pt x="15677046" y="2971057"/>
                  <a:pt x="15680917" y="2959636"/>
                </a:cubicBezTo>
                <a:lnTo>
                  <a:pt x="15681466" y="2958047"/>
                </a:lnTo>
                <a:lnTo>
                  <a:pt x="15690023" y="2959464"/>
                </a:lnTo>
                <a:cubicBezTo>
                  <a:pt x="15704608" y="2961910"/>
                  <a:pt x="15715470" y="2963879"/>
                  <a:pt x="15718741" y="2964666"/>
                </a:cubicBezTo>
                <a:cubicBezTo>
                  <a:pt x="15723132" y="2965723"/>
                  <a:pt x="15726381" y="2967355"/>
                  <a:pt x="15728872" y="2969729"/>
                </a:cubicBezTo>
                <a:cubicBezTo>
                  <a:pt x="15730587" y="2971392"/>
                  <a:pt x="15731947" y="2973180"/>
                  <a:pt x="15734499" y="2977142"/>
                </a:cubicBezTo>
                <a:cubicBezTo>
                  <a:pt x="15738148" y="2982832"/>
                  <a:pt x="15740807" y="2984713"/>
                  <a:pt x="15745823" y="2985116"/>
                </a:cubicBezTo>
                <a:cubicBezTo>
                  <a:pt x="15750965" y="2985518"/>
                  <a:pt x="15755803" y="2982436"/>
                  <a:pt x="15759241" y="2976584"/>
                </a:cubicBezTo>
                <a:cubicBezTo>
                  <a:pt x="15762299" y="2971344"/>
                  <a:pt x="15763981" y="2965308"/>
                  <a:pt x="15764011" y="2959472"/>
                </a:cubicBezTo>
                <a:cubicBezTo>
                  <a:pt x="15764006" y="2956989"/>
                  <a:pt x="15763221" y="2952408"/>
                  <a:pt x="15762465" y="2950580"/>
                </a:cubicBezTo>
                <a:cubicBezTo>
                  <a:pt x="15760637" y="2946178"/>
                  <a:pt x="15756943" y="2943295"/>
                  <a:pt x="15752405" y="2942726"/>
                </a:cubicBezTo>
                <a:cubicBezTo>
                  <a:pt x="15748770" y="2942276"/>
                  <a:pt x="15746529" y="2942955"/>
                  <a:pt x="15741067" y="2946207"/>
                </a:cubicBezTo>
                <a:cubicBezTo>
                  <a:pt x="15736101" y="2949164"/>
                  <a:pt x="15734927" y="2949681"/>
                  <a:pt x="15731720" y="2950378"/>
                </a:cubicBezTo>
                <a:cubicBezTo>
                  <a:pt x="15727438" y="2951301"/>
                  <a:pt x="15724790" y="2951082"/>
                  <a:pt x="15718066" y="2949308"/>
                </a:cubicBezTo>
                <a:cubicBezTo>
                  <a:pt x="15713214" y="2948014"/>
                  <a:pt x="15686022" y="2940299"/>
                  <a:pt x="15685696" y="2940123"/>
                </a:cubicBezTo>
                <a:cubicBezTo>
                  <a:pt x="15685649" y="2940089"/>
                  <a:pt x="15685806" y="2938672"/>
                  <a:pt x="15686044" y="2936990"/>
                </a:cubicBezTo>
                <a:cubicBezTo>
                  <a:pt x="15687463" y="2926852"/>
                  <a:pt x="15687613" y="2914596"/>
                  <a:pt x="15686420" y="2904569"/>
                </a:cubicBezTo>
                <a:cubicBezTo>
                  <a:pt x="15686051" y="2901433"/>
                  <a:pt x="15685874" y="2901632"/>
                  <a:pt x="15688368" y="2902299"/>
                </a:cubicBezTo>
                <a:cubicBezTo>
                  <a:pt x="15690420" y="2902852"/>
                  <a:pt x="15691528" y="2903420"/>
                  <a:pt x="15695025" y="2905767"/>
                </a:cubicBezTo>
                <a:cubicBezTo>
                  <a:pt x="15696759" y="2906923"/>
                  <a:pt x="15698726" y="2908080"/>
                  <a:pt x="15699381" y="2908346"/>
                </a:cubicBezTo>
                <a:cubicBezTo>
                  <a:pt x="15703349" y="2909876"/>
                  <a:pt x="15707694" y="2908458"/>
                  <a:pt x="15710221" y="2904783"/>
                </a:cubicBezTo>
                <a:cubicBezTo>
                  <a:pt x="15714236" y="2898979"/>
                  <a:pt x="15713270" y="2887208"/>
                  <a:pt x="15708235" y="2880682"/>
                </a:cubicBezTo>
                <a:cubicBezTo>
                  <a:pt x="15706990" y="2879064"/>
                  <a:pt x="15704591" y="2877350"/>
                  <a:pt x="15702927" y="2876856"/>
                </a:cubicBezTo>
                <a:cubicBezTo>
                  <a:pt x="15701224" y="2876369"/>
                  <a:pt x="15699208" y="2876399"/>
                  <a:pt x="15697413" y="2876980"/>
                </a:cubicBezTo>
                <a:cubicBezTo>
                  <a:pt x="15694941" y="2877783"/>
                  <a:pt x="15693776" y="2878846"/>
                  <a:pt x="15690407" y="2883381"/>
                </a:cubicBezTo>
                <a:cubicBezTo>
                  <a:pt x="15689347" y="2884805"/>
                  <a:pt x="15688078" y="2886370"/>
                  <a:pt x="15687610" y="2886829"/>
                </a:cubicBezTo>
                <a:cubicBezTo>
                  <a:pt x="15686761" y="2887649"/>
                  <a:pt x="15684514" y="2889276"/>
                  <a:pt x="15684125" y="2889342"/>
                </a:cubicBezTo>
                <a:cubicBezTo>
                  <a:pt x="15683900" y="2889381"/>
                  <a:pt x="15683710" y="2888761"/>
                  <a:pt x="15682720" y="2884952"/>
                </a:cubicBezTo>
                <a:cubicBezTo>
                  <a:pt x="15681393" y="2879790"/>
                  <a:pt x="15679235" y="2873466"/>
                  <a:pt x="15676979" y="2868043"/>
                </a:cubicBezTo>
                <a:cubicBezTo>
                  <a:pt x="15675831" y="2865271"/>
                  <a:pt x="15673243" y="2859757"/>
                  <a:pt x="15672386" y="2858199"/>
                </a:cubicBezTo>
                <a:lnTo>
                  <a:pt x="15671960" y="2857430"/>
                </a:lnTo>
                <a:lnTo>
                  <a:pt x="15674605" y="2855545"/>
                </a:lnTo>
                <a:cubicBezTo>
                  <a:pt x="15679571" y="2851978"/>
                  <a:pt x="15689450" y="2845022"/>
                  <a:pt x="15693870" y="2841948"/>
                </a:cubicBezTo>
                <a:cubicBezTo>
                  <a:pt x="15702223" y="2836158"/>
                  <a:pt x="15705219" y="2834360"/>
                  <a:pt x="15707906" y="2833583"/>
                </a:cubicBezTo>
                <a:cubicBezTo>
                  <a:pt x="15708570" y="2833407"/>
                  <a:pt x="15709433" y="2833153"/>
                  <a:pt x="15709810" y="2833026"/>
                </a:cubicBezTo>
                <a:cubicBezTo>
                  <a:pt x="15710890" y="2832693"/>
                  <a:pt x="15714443" y="2832547"/>
                  <a:pt x="15716354" y="2832767"/>
                </a:cubicBezTo>
                <a:cubicBezTo>
                  <a:pt x="15717320" y="2832875"/>
                  <a:pt x="15719734" y="2833324"/>
                  <a:pt x="15721720" y="2833741"/>
                </a:cubicBezTo>
                <a:cubicBezTo>
                  <a:pt x="15723710" y="2834179"/>
                  <a:pt x="15726035" y="2834601"/>
                  <a:pt x="15726909" y="2834662"/>
                </a:cubicBezTo>
                <a:cubicBezTo>
                  <a:pt x="15731287" y="2835027"/>
                  <a:pt x="15735135" y="2833168"/>
                  <a:pt x="15737836" y="2829399"/>
                </a:cubicBezTo>
                <a:cubicBezTo>
                  <a:pt x="15740078" y="2826278"/>
                  <a:pt x="15740731" y="2822714"/>
                  <a:pt x="15739938" y="2818092"/>
                </a:cubicBezTo>
                <a:cubicBezTo>
                  <a:pt x="15738504" y="2809728"/>
                  <a:pt x="15733168" y="2801443"/>
                  <a:pt x="15726388" y="2797006"/>
                </a:cubicBezTo>
                <a:cubicBezTo>
                  <a:pt x="15722528" y="2794510"/>
                  <a:pt x="15718937" y="2793695"/>
                  <a:pt x="15715405" y="2794574"/>
                </a:cubicBezTo>
                <a:cubicBezTo>
                  <a:pt x="15712478" y="2795307"/>
                  <a:pt x="15709537" y="2797432"/>
                  <a:pt x="15707892" y="2799988"/>
                </a:cubicBezTo>
                <a:cubicBezTo>
                  <a:pt x="15706714" y="2801832"/>
                  <a:pt x="15706239" y="2803113"/>
                  <a:pt x="15705003" y="2807936"/>
                </a:cubicBezTo>
                <a:cubicBezTo>
                  <a:pt x="15703629" y="2813308"/>
                  <a:pt x="15702915" y="2815030"/>
                  <a:pt x="15700913" y="2817836"/>
                </a:cubicBezTo>
                <a:cubicBezTo>
                  <a:pt x="15698266" y="2821553"/>
                  <a:pt x="15696580" y="2822769"/>
                  <a:pt x="15685732" y="2828860"/>
                </a:cubicBezTo>
                <a:cubicBezTo>
                  <a:pt x="15677380" y="2833555"/>
                  <a:pt x="15662688" y="2841653"/>
                  <a:pt x="15662463" y="2841691"/>
                </a:cubicBezTo>
                <a:cubicBezTo>
                  <a:pt x="15662360" y="2841709"/>
                  <a:pt x="15661816" y="2841107"/>
                  <a:pt x="15661270" y="2840380"/>
                </a:cubicBezTo>
                <a:cubicBezTo>
                  <a:pt x="15655592" y="2832680"/>
                  <a:pt x="15647949" y="2824560"/>
                  <a:pt x="15640645" y="2818423"/>
                </a:cubicBezTo>
                <a:cubicBezTo>
                  <a:pt x="15639189" y="2817178"/>
                  <a:pt x="15637713" y="2815936"/>
                  <a:pt x="15637392" y="2815655"/>
                </a:cubicBezTo>
                <a:lnTo>
                  <a:pt x="15636800" y="2815146"/>
                </a:lnTo>
                <a:lnTo>
                  <a:pt x="15637687" y="2814551"/>
                </a:lnTo>
                <a:cubicBezTo>
                  <a:pt x="15639258" y="2813524"/>
                  <a:pt x="15641049" y="2812922"/>
                  <a:pt x="15645080" y="2812126"/>
                </a:cubicBezTo>
                <a:cubicBezTo>
                  <a:pt x="15649520" y="2811259"/>
                  <a:pt x="15650933" y="2810786"/>
                  <a:pt x="15652242" y="2809825"/>
                </a:cubicBezTo>
                <a:cubicBezTo>
                  <a:pt x="15654257" y="2808321"/>
                  <a:pt x="15655880" y="2805138"/>
                  <a:pt x="15655952" y="2802494"/>
                </a:cubicBezTo>
                <a:cubicBezTo>
                  <a:pt x="15656172" y="2796036"/>
                  <a:pt x="15648445" y="2787803"/>
                  <a:pt x="15639883" y="2785377"/>
                </a:cubicBezTo>
                <a:cubicBezTo>
                  <a:pt x="15637182" y="2784598"/>
                  <a:pt x="15635817" y="2784495"/>
                  <a:pt x="15633674" y="2784883"/>
                </a:cubicBezTo>
                <a:cubicBezTo>
                  <a:pt x="15630855" y="2785388"/>
                  <a:pt x="15628571" y="2787169"/>
                  <a:pt x="15627149" y="2789918"/>
                </a:cubicBezTo>
                <a:cubicBezTo>
                  <a:pt x="15626077" y="2792017"/>
                  <a:pt x="15625981" y="2793423"/>
                  <a:pt x="15626570" y="2798206"/>
                </a:cubicBezTo>
                <a:cubicBezTo>
                  <a:pt x="15626847" y="2800432"/>
                  <a:pt x="15627059" y="2802901"/>
                  <a:pt x="15627029" y="2803706"/>
                </a:cubicBezTo>
                <a:cubicBezTo>
                  <a:pt x="15626968" y="2805190"/>
                  <a:pt x="15626587" y="2807634"/>
                  <a:pt x="15626382" y="2807669"/>
                </a:cubicBezTo>
                <a:cubicBezTo>
                  <a:pt x="15626321" y="2807680"/>
                  <a:pt x="15625152" y="2806996"/>
                  <a:pt x="15623786" y="2806157"/>
                </a:cubicBezTo>
                <a:cubicBezTo>
                  <a:pt x="15615181" y="2800896"/>
                  <a:pt x="15606506" y="2796825"/>
                  <a:pt x="15596780" y="2793504"/>
                </a:cubicBezTo>
                <a:cubicBezTo>
                  <a:pt x="15594252" y="2792632"/>
                  <a:pt x="15593589" y="2792325"/>
                  <a:pt x="15593645" y="2792041"/>
                </a:cubicBezTo>
                <a:cubicBezTo>
                  <a:pt x="15593696" y="2791844"/>
                  <a:pt x="15594227" y="2788679"/>
                  <a:pt x="15594854" y="2784972"/>
                </a:cubicBezTo>
                <a:cubicBezTo>
                  <a:pt x="15598062" y="2765875"/>
                  <a:pt x="15599957" y="2756056"/>
                  <a:pt x="15600984" y="2753332"/>
                </a:cubicBezTo>
                <a:cubicBezTo>
                  <a:pt x="15602272" y="2749912"/>
                  <a:pt x="15604284" y="2747041"/>
                  <a:pt x="15606900" y="2744866"/>
                </a:cubicBezTo>
                <a:cubicBezTo>
                  <a:pt x="15607658" y="2744252"/>
                  <a:pt x="15609745" y="2742799"/>
                  <a:pt x="15611503" y="2741635"/>
                </a:cubicBezTo>
                <a:cubicBezTo>
                  <a:pt x="15615784" y="2738859"/>
                  <a:pt x="15616926" y="2737905"/>
                  <a:pt x="15618301" y="2735986"/>
                </a:cubicBezTo>
                <a:cubicBezTo>
                  <a:pt x="15620131" y="2733398"/>
                  <a:pt x="15620822" y="2730185"/>
                  <a:pt x="15620247" y="2726831"/>
                </a:cubicBezTo>
                <a:cubicBezTo>
                  <a:pt x="15619753" y="2723948"/>
                  <a:pt x="15618401" y="2721590"/>
                  <a:pt x="15615910" y="2719217"/>
                </a:cubicBezTo>
                <a:cubicBezTo>
                  <a:pt x="15612375" y="2715908"/>
                  <a:pt x="15605676" y="2712804"/>
                  <a:pt x="15600187" y="2711977"/>
                </a:cubicBezTo>
                <a:cubicBezTo>
                  <a:pt x="15596211" y="2711375"/>
                  <a:pt x="15594799" y="2711364"/>
                  <a:pt x="15590938" y="2711921"/>
                </a:cubicBezTo>
                <a:cubicBezTo>
                  <a:pt x="15587730" y="2712366"/>
                  <a:pt x="15587164" y="2712505"/>
                  <a:pt x="15585677" y="2713159"/>
                </a:cubicBezTo>
                <a:cubicBezTo>
                  <a:pt x="15583152" y="2714266"/>
                  <a:pt x="15581782" y="2715364"/>
                  <a:pt x="15580308" y="2717449"/>
                </a:cubicBezTo>
                <a:cubicBezTo>
                  <a:pt x="15579292" y="2718886"/>
                  <a:pt x="15578900" y="2719669"/>
                  <a:pt x="15578480" y="2721151"/>
                </a:cubicBezTo>
                <a:cubicBezTo>
                  <a:pt x="15577773" y="2723651"/>
                  <a:pt x="15577741" y="2724941"/>
                  <a:pt x="15578309" y="2727517"/>
                </a:cubicBezTo>
                <a:cubicBezTo>
                  <a:pt x="15578821" y="2729766"/>
                  <a:pt x="15579252" y="2730681"/>
                  <a:pt x="15582290" y="2735760"/>
                </a:cubicBezTo>
                <a:cubicBezTo>
                  <a:pt x="15585625" y="2741336"/>
                  <a:pt x="15586673" y="2745366"/>
                  <a:pt x="15586074" y="2750584"/>
                </a:cubicBezTo>
                <a:cubicBezTo>
                  <a:pt x="15585753" y="2753502"/>
                  <a:pt x="15584456" y="2758461"/>
                  <a:pt x="15579613" y="2775270"/>
                </a:cubicBezTo>
                <a:cubicBezTo>
                  <a:pt x="15578463" y="2779235"/>
                  <a:pt x="15577157" y="2783774"/>
                  <a:pt x="15576698" y="2785390"/>
                </a:cubicBezTo>
                <a:lnTo>
                  <a:pt x="15575872" y="2788310"/>
                </a:lnTo>
                <a:lnTo>
                  <a:pt x="15573967" y="2788005"/>
                </a:lnTo>
                <a:cubicBezTo>
                  <a:pt x="15564314" y="2786460"/>
                  <a:pt x="15552478" y="2786175"/>
                  <a:pt x="15541631" y="2787234"/>
                </a:cubicBezTo>
                <a:lnTo>
                  <a:pt x="15538088" y="2787568"/>
                </a:lnTo>
                <a:lnTo>
                  <a:pt x="15538383" y="2786339"/>
                </a:lnTo>
                <a:cubicBezTo>
                  <a:pt x="15538946" y="2784095"/>
                  <a:pt x="15539618" y="2782737"/>
                  <a:pt x="15541711" y="2779600"/>
                </a:cubicBezTo>
                <a:cubicBezTo>
                  <a:pt x="15544885" y="2774783"/>
                  <a:pt x="15545459" y="2773105"/>
                  <a:pt x="15544951" y="2770140"/>
                </a:cubicBezTo>
                <a:cubicBezTo>
                  <a:pt x="15544477" y="2767379"/>
                  <a:pt x="15543117" y="2765339"/>
                  <a:pt x="15540651" y="2763719"/>
                </a:cubicBezTo>
                <a:cubicBezTo>
                  <a:pt x="15537285" y="2761518"/>
                  <a:pt x="15532472" y="2760828"/>
                  <a:pt x="15526989" y="2761746"/>
                </a:cubicBezTo>
                <a:cubicBezTo>
                  <a:pt x="15521628" y="2762645"/>
                  <a:pt x="15517317" y="2764878"/>
                  <a:pt x="15514887" y="2768011"/>
                </a:cubicBezTo>
                <a:cubicBezTo>
                  <a:pt x="15512995" y="2770482"/>
                  <a:pt x="15512454" y="2772975"/>
                  <a:pt x="15513188" y="2776028"/>
                </a:cubicBezTo>
                <a:cubicBezTo>
                  <a:pt x="15513839" y="2778842"/>
                  <a:pt x="15514974" y="2780184"/>
                  <a:pt x="15519588" y="2783646"/>
                </a:cubicBezTo>
                <a:cubicBezTo>
                  <a:pt x="15521015" y="2784727"/>
                  <a:pt x="15522690" y="2786145"/>
                  <a:pt x="15523310" y="2786818"/>
                </a:cubicBezTo>
                <a:cubicBezTo>
                  <a:pt x="15524376" y="2788004"/>
                  <a:pt x="15525462" y="2789544"/>
                  <a:pt x="15525342" y="2789711"/>
                </a:cubicBezTo>
                <a:cubicBezTo>
                  <a:pt x="15525309" y="2789759"/>
                  <a:pt x="15523922" y="2790145"/>
                  <a:pt x="15522249" y="2790578"/>
                </a:cubicBezTo>
                <a:cubicBezTo>
                  <a:pt x="15512381" y="2793050"/>
                  <a:pt x="15502395" y="2796804"/>
                  <a:pt x="15493818" y="2801285"/>
                </a:cubicBezTo>
                <a:cubicBezTo>
                  <a:pt x="15492657" y="2801884"/>
                  <a:pt x="15491684" y="2802346"/>
                  <a:pt x="15491657" y="2802308"/>
                </a:cubicBezTo>
                <a:cubicBezTo>
                  <a:pt x="15491512" y="2802206"/>
                  <a:pt x="15482122" y="2788933"/>
                  <a:pt x="15478658" y="2783948"/>
                </a:cubicBezTo>
                <a:cubicBezTo>
                  <a:pt x="15470098" y="2771711"/>
                  <a:pt x="15468849" y="2769463"/>
                  <a:pt x="15468084" y="2765005"/>
                </a:cubicBezTo>
                <a:cubicBezTo>
                  <a:pt x="15467530" y="2761773"/>
                  <a:pt x="15467707" y="2759491"/>
                  <a:pt x="15469016" y="2753498"/>
                </a:cubicBezTo>
                <a:cubicBezTo>
                  <a:pt x="15469968" y="2749104"/>
                  <a:pt x="15470051" y="2747868"/>
                  <a:pt x="15469644" y="2745496"/>
                </a:cubicBezTo>
                <a:cubicBezTo>
                  <a:pt x="15469371" y="2743901"/>
                  <a:pt x="15469163" y="2743305"/>
                  <a:pt x="15468475" y="2742118"/>
                </a:cubicBezTo>
                <a:cubicBezTo>
                  <a:pt x="15464796" y="2735760"/>
                  <a:pt x="15457914" y="2733803"/>
                  <a:pt x="15449231" y="2736681"/>
                </a:cubicBezTo>
                <a:cubicBezTo>
                  <a:pt x="15442079" y="2739044"/>
                  <a:pt x="15436060" y="2743465"/>
                  <a:pt x="15432294" y="2749122"/>
                </a:cubicBezTo>
                <a:cubicBezTo>
                  <a:pt x="15430804" y="2751356"/>
                  <a:pt x="15430088" y="2752952"/>
                  <a:pt x="15429627" y="2755052"/>
                </a:cubicBezTo>
                <a:cubicBezTo>
                  <a:pt x="15428312" y="2761130"/>
                  <a:pt x="15432243" y="2767361"/>
                  <a:pt x="15438630" y="2769381"/>
                </a:cubicBezTo>
                <a:cubicBezTo>
                  <a:pt x="15439740" y="2769717"/>
                  <a:pt x="15442018" y="2770358"/>
                  <a:pt x="15443712" y="2770784"/>
                </a:cubicBezTo>
                <a:cubicBezTo>
                  <a:pt x="15447759" y="2771795"/>
                  <a:pt x="15449969" y="2772658"/>
                  <a:pt x="15452104" y="2774060"/>
                </a:cubicBezTo>
                <a:cubicBezTo>
                  <a:pt x="15456537" y="2776963"/>
                  <a:pt x="15458138" y="2779172"/>
                  <a:pt x="15466217" y="2793765"/>
                </a:cubicBezTo>
                <a:cubicBezTo>
                  <a:pt x="15466798" y="2794823"/>
                  <a:pt x="15468168" y="2797283"/>
                  <a:pt x="15469261" y="2799243"/>
                </a:cubicBezTo>
                <a:cubicBezTo>
                  <a:pt x="15470355" y="2801203"/>
                  <a:pt x="15472374" y="2804877"/>
                  <a:pt x="15473778" y="2807416"/>
                </a:cubicBezTo>
                <a:lnTo>
                  <a:pt x="15476320" y="2812053"/>
                </a:lnTo>
                <a:lnTo>
                  <a:pt x="15474770" y="2813203"/>
                </a:lnTo>
                <a:cubicBezTo>
                  <a:pt x="15467160" y="2818907"/>
                  <a:pt x="15458750" y="2826939"/>
                  <a:pt x="15452723" y="2834266"/>
                </a:cubicBezTo>
                <a:cubicBezTo>
                  <a:pt x="15450997" y="2836352"/>
                  <a:pt x="15450797" y="2836534"/>
                  <a:pt x="15450495" y="2836248"/>
                </a:cubicBezTo>
                <a:cubicBezTo>
                  <a:pt x="15449742" y="2835535"/>
                  <a:pt x="15448970" y="2833121"/>
                  <a:pt x="15448038" y="2828670"/>
                </a:cubicBezTo>
                <a:cubicBezTo>
                  <a:pt x="15447532" y="2826209"/>
                  <a:pt x="15446938" y="2823848"/>
                  <a:pt x="15446738" y="2823419"/>
                </a:cubicBezTo>
                <a:cubicBezTo>
                  <a:pt x="15446005" y="2821966"/>
                  <a:pt x="15444959" y="2820777"/>
                  <a:pt x="15443529" y="2819802"/>
                </a:cubicBezTo>
                <a:cubicBezTo>
                  <a:pt x="15439669" y="2817179"/>
                  <a:pt x="15435275" y="2817575"/>
                  <a:pt x="15430639" y="2820980"/>
                </a:cubicBezTo>
                <a:cubicBezTo>
                  <a:pt x="15423623" y="2826099"/>
                  <a:pt x="15419220" y="2835653"/>
                  <a:pt x="15421198" y="2841419"/>
                </a:cubicBezTo>
                <a:cubicBezTo>
                  <a:pt x="15422356" y="2844862"/>
                  <a:pt x="15425766" y="2847562"/>
                  <a:pt x="15429356" y="2847873"/>
                </a:cubicBezTo>
                <a:cubicBezTo>
                  <a:pt x="15430123" y="2847930"/>
                  <a:pt x="15432268" y="2847794"/>
                  <a:pt x="15434657" y="2847490"/>
                </a:cubicBezTo>
                <a:cubicBezTo>
                  <a:pt x="15438390" y="2847039"/>
                  <a:pt x="15440484" y="2846975"/>
                  <a:pt x="15442099" y="2847308"/>
                </a:cubicBezTo>
                <a:cubicBezTo>
                  <a:pt x="15442468" y="2847371"/>
                  <a:pt x="15442799" y="2847462"/>
                  <a:pt x="15442823" y="2847479"/>
                </a:cubicBezTo>
                <a:cubicBezTo>
                  <a:pt x="15442867" y="2847492"/>
                  <a:pt x="15441947" y="2849124"/>
                  <a:pt x="15440766" y="2851073"/>
                </a:cubicBezTo>
                <a:cubicBezTo>
                  <a:pt x="15435639" y="2859594"/>
                  <a:pt x="15431341" y="2869025"/>
                  <a:pt x="15428150" y="2878772"/>
                </a:cubicBezTo>
                <a:cubicBezTo>
                  <a:pt x="15427639" y="2880334"/>
                  <a:pt x="15427184" y="2881611"/>
                  <a:pt x="15427144" y="2881618"/>
                </a:cubicBezTo>
                <a:cubicBezTo>
                  <a:pt x="15426857" y="2881667"/>
                  <a:pt x="15404083" y="2877741"/>
                  <a:pt x="15398033" y="2876589"/>
                </a:cubicBezTo>
                <a:cubicBezTo>
                  <a:pt x="15388724" y="2874838"/>
                  <a:pt x="15385779" y="2873743"/>
                  <a:pt x="15382457" y="2870818"/>
                </a:cubicBezTo>
                <a:cubicBezTo>
                  <a:pt x="15380546" y="2869125"/>
                  <a:pt x="15379425" y="2867738"/>
                  <a:pt x="15376766" y="2863647"/>
                </a:cubicBezTo>
                <a:cubicBezTo>
                  <a:pt x="15375563" y="2861790"/>
                  <a:pt x="15374169" y="2859798"/>
                  <a:pt x="15373692" y="2859227"/>
                </a:cubicBezTo>
                <a:cubicBezTo>
                  <a:pt x="15372478" y="2857793"/>
                  <a:pt x="15369973" y="2856075"/>
                  <a:pt x="15368324" y="2855537"/>
                </a:cubicBezTo>
                <a:cubicBezTo>
                  <a:pt x="15365492" y="2854612"/>
                  <a:pt x="15361874" y="2854749"/>
                  <a:pt x="15359372" y="2855872"/>
                </a:cubicBezTo>
                <a:cubicBezTo>
                  <a:pt x="15352919" y="2858747"/>
                  <a:pt x="15347720" y="2868080"/>
                  <a:pt x="15346864" y="2878310"/>
                </a:cubicBezTo>
                <a:cubicBezTo>
                  <a:pt x="15346683" y="2880446"/>
                  <a:pt x="15346718" y="2881262"/>
                  <a:pt x="15347155" y="2884302"/>
                </a:cubicBezTo>
                <a:cubicBezTo>
                  <a:pt x="15347737" y="2888433"/>
                  <a:pt x="15348291" y="2890065"/>
                  <a:pt x="15349881" y="2892339"/>
                </a:cubicBezTo>
                <a:cubicBezTo>
                  <a:pt x="15351796" y="2895043"/>
                  <a:pt x="15355472" y="2897086"/>
                  <a:pt x="15359021" y="2897404"/>
                </a:cubicBezTo>
                <a:cubicBezTo>
                  <a:pt x="15360710" y="2897556"/>
                  <a:pt x="15363607" y="2897017"/>
                  <a:pt x="15365386" y="2896228"/>
                </a:cubicBezTo>
                <a:cubicBezTo>
                  <a:pt x="15366207" y="2895856"/>
                  <a:pt x="15368187" y="2894758"/>
                  <a:pt x="15369829" y="2893782"/>
                </a:cubicBezTo>
                <a:cubicBezTo>
                  <a:pt x="15376009" y="2890049"/>
                  <a:pt x="15379221" y="2889014"/>
                  <a:pt x="15383979" y="2889146"/>
                </a:cubicBezTo>
                <a:cubicBezTo>
                  <a:pt x="15387534" y="2889252"/>
                  <a:pt x="15390743" y="2890049"/>
                  <a:pt x="15410071" y="2895598"/>
                </a:cubicBezTo>
                <a:cubicBezTo>
                  <a:pt x="15414032" y="2896729"/>
                  <a:pt x="15418616" y="2898048"/>
                  <a:pt x="15420295" y="2898518"/>
                </a:cubicBezTo>
                <a:lnTo>
                  <a:pt x="15423304" y="2899370"/>
                </a:lnTo>
                <a:lnTo>
                  <a:pt x="15423113" y="2900582"/>
                </a:lnTo>
                <a:cubicBezTo>
                  <a:pt x="15421683" y="2909311"/>
                  <a:pt x="15421430" y="2921585"/>
                  <a:pt x="15422459" y="2932376"/>
                </a:cubicBezTo>
                <a:cubicBezTo>
                  <a:pt x="15422650" y="2934470"/>
                  <a:pt x="15422682" y="2935643"/>
                  <a:pt x="15422540" y="2935668"/>
                </a:cubicBezTo>
                <a:cubicBezTo>
                  <a:pt x="15421783" y="2935797"/>
                  <a:pt x="15418563" y="2934202"/>
                  <a:pt x="15415693" y="2932316"/>
                </a:cubicBezTo>
                <a:cubicBezTo>
                  <a:pt x="15410676" y="2928966"/>
                  <a:pt x="15409290" y="2928488"/>
                  <a:pt x="15406301" y="2928979"/>
                </a:cubicBezTo>
                <a:cubicBezTo>
                  <a:pt x="15403295" y="2929494"/>
                  <a:pt x="15401571" y="2930611"/>
                  <a:pt x="15399847" y="2933201"/>
                </a:cubicBezTo>
                <a:cubicBezTo>
                  <a:pt x="15398709" y="2934912"/>
                  <a:pt x="15398120" y="2936508"/>
                  <a:pt x="15397742" y="2938972"/>
                </a:cubicBezTo>
                <a:cubicBezTo>
                  <a:pt x="15396392" y="2947793"/>
                  <a:pt x="15400290" y="2957882"/>
                  <a:pt x="15406052" y="2960430"/>
                </a:cubicBezTo>
                <a:cubicBezTo>
                  <a:pt x="15407966" y="2961281"/>
                  <a:pt x="15409168" y="2961412"/>
                  <a:pt x="15411396" y="2961030"/>
                </a:cubicBezTo>
                <a:cubicBezTo>
                  <a:pt x="15414627" y="2960476"/>
                  <a:pt x="15416082" y="2959384"/>
                  <a:pt x="15419115" y="2955222"/>
                </a:cubicBezTo>
                <a:cubicBezTo>
                  <a:pt x="15421365" y="2952142"/>
                  <a:pt x="15422563" y="2950779"/>
                  <a:pt x="15424000" y="2949711"/>
                </a:cubicBezTo>
                <a:lnTo>
                  <a:pt x="15425085" y="2948915"/>
                </a:lnTo>
                <a:lnTo>
                  <a:pt x="15425372" y="2949981"/>
                </a:lnTo>
                <a:cubicBezTo>
                  <a:pt x="15425532" y="2950543"/>
                  <a:pt x="15426070" y="2952577"/>
                  <a:pt x="15426580" y="2954447"/>
                </a:cubicBezTo>
                <a:cubicBezTo>
                  <a:pt x="15428850" y="2962900"/>
                  <a:pt x="15432603" y="2972508"/>
                  <a:pt x="15436678" y="2980315"/>
                </a:cubicBezTo>
                <a:cubicBezTo>
                  <a:pt x="15437462" y="2981822"/>
                  <a:pt x="15438130" y="2983139"/>
                  <a:pt x="15438148" y="2983241"/>
                </a:cubicBezTo>
                <a:cubicBezTo>
                  <a:pt x="15438169" y="2983364"/>
                  <a:pt x="15436888" y="2984362"/>
                  <a:pt x="15435331" y="2985471"/>
                </a:cubicBezTo>
                <a:cubicBezTo>
                  <a:pt x="15408106" y="3004812"/>
                  <a:pt x="15406868" y="3005572"/>
                  <a:pt x="15401408" y="3006508"/>
                </a:cubicBezTo>
                <a:cubicBezTo>
                  <a:pt x="15397870" y="3007115"/>
                  <a:pt x="15396209" y="3007000"/>
                  <a:pt x="15390572" y="3005798"/>
                </a:cubicBezTo>
                <a:cubicBezTo>
                  <a:pt x="15383338" y="3004238"/>
                  <a:pt x="15380853" y="3004475"/>
                  <a:pt x="15377287" y="3007002"/>
                </a:cubicBezTo>
                <a:cubicBezTo>
                  <a:pt x="15374061" y="3009302"/>
                  <a:pt x="15372278" y="3012408"/>
                  <a:pt x="15371816" y="3016466"/>
                </a:cubicBezTo>
                <a:cubicBezTo>
                  <a:pt x="15371558" y="3018889"/>
                  <a:pt x="15372462" y="3024165"/>
                  <a:pt x="15373646" y="3027141"/>
                </a:cubicBezTo>
                <a:cubicBezTo>
                  <a:pt x="15377162" y="3035864"/>
                  <a:pt x="15383955" y="3042951"/>
                  <a:pt x="15390495" y="3044756"/>
                </a:cubicBezTo>
                <a:cubicBezTo>
                  <a:pt x="15392568" y="3045306"/>
                  <a:pt x="15393994" y="3045398"/>
                  <a:pt x="15395875" y="3045076"/>
                </a:cubicBezTo>
                <a:cubicBezTo>
                  <a:pt x="15399495" y="3044455"/>
                  <a:pt x="15403155" y="3041743"/>
                  <a:pt x="15404818" y="3038427"/>
                </a:cubicBezTo>
                <a:cubicBezTo>
                  <a:pt x="15405646" y="3036749"/>
                  <a:pt x="15406072" y="3035433"/>
                  <a:pt x="15407130" y="3031168"/>
                </a:cubicBezTo>
                <a:cubicBezTo>
                  <a:pt x="15408145" y="3027141"/>
                  <a:pt x="15408718" y="3025570"/>
                  <a:pt x="15409908" y="3023429"/>
                </a:cubicBezTo>
                <a:cubicBezTo>
                  <a:pt x="15411673" y="3020221"/>
                  <a:pt x="15414407" y="3017626"/>
                  <a:pt x="15418774" y="3014983"/>
                </a:cubicBezTo>
                <a:cubicBezTo>
                  <a:pt x="15421539" y="3013308"/>
                  <a:pt x="15426811" y="3010299"/>
                  <a:pt x="15430737" y="3008153"/>
                </a:cubicBezTo>
                <a:cubicBezTo>
                  <a:pt x="15432717" y="3007056"/>
                  <a:pt x="15436660" y="3004884"/>
                  <a:pt x="15444484" y="3000554"/>
                </a:cubicBezTo>
                <a:cubicBezTo>
                  <a:pt x="15446328" y="2999522"/>
                  <a:pt x="15447958" y="2998716"/>
                  <a:pt x="15448087" y="2998736"/>
                </a:cubicBezTo>
                <a:cubicBezTo>
                  <a:pt x="15448217" y="2998756"/>
                  <a:pt x="15449081" y="2999744"/>
                  <a:pt x="15449977" y="3000917"/>
                </a:cubicBezTo>
                <a:cubicBezTo>
                  <a:pt x="15455447" y="3008021"/>
                  <a:pt x="15462973" y="3015699"/>
                  <a:pt x="15470511" y="3021858"/>
                </a:cubicBezTo>
                <a:lnTo>
                  <a:pt x="15472641" y="3023598"/>
                </a:lnTo>
                <a:lnTo>
                  <a:pt x="15471846" y="3024113"/>
                </a:lnTo>
                <a:cubicBezTo>
                  <a:pt x="15470047" y="3025285"/>
                  <a:pt x="15468929" y="3025645"/>
                  <a:pt x="15464214" y="3026622"/>
                </a:cubicBezTo>
                <a:cubicBezTo>
                  <a:pt x="15458057" y="3027909"/>
                  <a:pt x="15456856" y="3028515"/>
                  <a:pt x="15455064" y="3031201"/>
                </a:cubicBezTo>
                <a:cubicBezTo>
                  <a:pt x="15452470" y="3035098"/>
                  <a:pt x="15452758" y="3039112"/>
                  <a:pt x="15455996" y="3043756"/>
                </a:cubicBezTo>
                <a:cubicBezTo>
                  <a:pt x="15457676" y="3046184"/>
                  <a:pt x="15459546" y="3048011"/>
                  <a:pt x="15462212" y="3049932"/>
                </a:cubicBezTo>
                <a:cubicBezTo>
                  <a:pt x="15466815" y="3053206"/>
                  <a:pt x="15471521" y="3054631"/>
                  <a:pt x="15475468" y="3053954"/>
                </a:cubicBezTo>
                <a:cubicBezTo>
                  <a:pt x="15478166" y="3053491"/>
                  <a:pt x="15479925" y="3052327"/>
                  <a:pt x="15481492" y="3049931"/>
                </a:cubicBezTo>
                <a:cubicBezTo>
                  <a:pt x="15483084" y="3047553"/>
                  <a:pt x="15483468" y="3045130"/>
                  <a:pt x="15482872" y="3041527"/>
                </a:cubicBezTo>
                <a:cubicBezTo>
                  <a:pt x="15482353" y="3038501"/>
                  <a:pt x="15482177" y="3035268"/>
                  <a:pt x="15482432" y="3033434"/>
                </a:cubicBezTo>
                <a:cubicBezTo>
                  <a:pt x="15482795" y="3030762"/>
                  <a:pt x="15482753" y="3030769"/>
                  <a:pt x="15484826" y="3032056"/>
                </a:cubicBezTo>
                <a:cubicBezTo>
                  <a:pt x="15493778" y="3037615"/>
                  <a:pt x="15504791" y="3042674"/>
                  <a:pt x="15514235" y="3045581"/>
                </a:cubicBezTo>
                <a:cubicBezTo>
                  <a:pt x="15515857" y="3046082"/>
                  <a:pt x="15517207" y="3046587"/>
                  <a:pt x="15517228" y="3046709"/>
                </a:cubicBezTo>
                <a:cubicBezTo>
                  <a:pt x="15517273" y="3046975"/>
                  <a:pt x="15515619" y="3056964"/>
                  <a:pt x="15513974" y="3066403"/>
                </a:cubicBezTo>
                <a:cubicBezTo>
                  <a:pt x="15510749" y="3084913"/>
                  <a:pt x="15510005" y="3087693"/>
                  <a:pt x="15507291" y="3091506"/>
                </a:cubicBezTo>
                <a:cubicBezTo>
                  <a:pt x="15505369" y="3094172"/>
                  <a:pt x="15503630" y="3095691"/>
                  <a:pt x="15499169" y="3098519"/>
                </a:cubicBezTo>
                <a:cubicBezTo>
                  <a:pt x="15495200" y="3101031"/>
                  <a:pt x="15493947" y="3102067"/>
                  <a:pt x="15492544" y="3104075"/>
                </a:cubicBezTo>
                <a:cubicBezTo>
                  <a:pt x="15490525" y="3106906"/>
                  <a:pt x="15489907" y="3109685"/>
                  <a:pt x="15490520" y="3113264"/>
                </a:cubicBezTo>
                <a:cubicBezTo>
                  <a:pt x="15491103" y="3116785"/>
                  <a:pt x="15493101" y="3119726"/>
                  <a:pt x="15496716" y="3122391"/>
                </a:cubicBezTo>
                <a:cubicBezTo>
                  <a:pt x="15502205" y="3126418"/>
                  <a:pt x="15509583" y="3128690"/>
                  <a:pt x="15516953" y="3128584"/>
                </a:cubicBezTo>
                <a:cubicBezTo>
                  <a:pt x="15517250" y="3128596"/>
                  <a:pt x="15518872" y="3128360"/>
                  <a:pt x="15520573" y="3128089"/>
                </a:cubicBezTo>
                <a:close/>
                <a:moveTo>
                  <a:pt x="14499999" y="3320589"/>
                </a:moveTo>
                <a:cubicBezTo>
                  <a:pt x="14509741" y="3319000"/>
                  <a:pt x="14514651" y="3316285"/>
                  <a:pt x="14519154" y="3310017"/>
                </a:cubicBezTo>
                <a:cubicBezTo>
                  <a:pt x="14523065" y="3304583"/>
                  <a:pt x="14524469" y="3298520"/>
                  <a:pt x="14523343" y="3291954"/>
                </a:cubicBezTo>
                <a:cubicBezTo>
                  <a:pt x="14522645" y="3287880"/>
                  <a:pt x="14521198" y="3284668"/>
                  <a:pt x="14516496" y="3276720"/>
                </a:cubicBezTo>
                <a:cubicBezTo>
                  <a:pt x="14511923" y="3269036"/>
                  <a:pt x="14510584" y="3266211"/>
                  <a:pt x="14509090" y="3261297"/>
                </a:cubicBezTo>
                <a:cubicBezTo>
                  <a:pt x="14507193" y="3254986"/>
                  <a:pt x="14507172" y="3247742"/>
                  <a:pt x="14509048" y="3239685"/>
                </a:cubicBezTo>
                <a:cubicBezTo>
                  <a:pt x="14510159" y="3234772"/>
                  <a:pt x="14514596" y="3218621"/>
                  <a:pt x="14520113" y="3199516"/>
                </a:cubicBezTo>
                <a:cubicBezTo>
                  <a:pt x="14522386" y="3191635"/>
                  <a:pt x="14525163" y="3181957"/>
                  <a:pt x="14526280" y="3178020"/>
                </a:cubicBezTo>
                <a:cubicBezTo>
                  <a:pt x="14527427" y="3174037"/>
                  <a:pt x="14528580" y="3170786"/>
                  <a:pt x="14528818" y="3170745"/>
                </a:cubicBezTo>
                <a:cubicBezTo>
                  <a:pt x="14529095" y="3170697"/>
                  <a:pt x="14531166" y="3170912"/>
                  <a:pt x="14533411" y="3171178"/>
                </a:cubicBezTo>
                <a:cubicBezTo>
                  <a:pt x="14552652" y="3173702"/>
                  <a:pt x="14575634" y="3173833"/>
                  <a:pt x="14594573" y="3171522"/>
                </a:cubicBezTo>
                <a:lnTo>
                  <a:pt x="14600237" y="3170836"/>
                </a:lnTo>
                <a:lnTo>
                  <a:pt x="14599696" y="3173616"/>
                </a:lnTo>
                <a:cubicBezTo>
                  <a:pt x="14598929" y="3177696"/>
                  <a:pt x="14597167" y="3181418"/>
                  <a:pt x="14593185" y="3187394"/>
                </a:cubicBezTo>
                <a:cubicBezTo>
                  <a:pt x="14591239" y="3190293"/>
                  <a:pt x="14589078" y="3193839"/>
                  <a:pt x="14588345" y="3195268"/>
                </a:cubicBezTo>
                <a:cubicBezTo>
                  <a:pt x="14585306" y="3201285"/>
                  <a:pt x="14586160" y="3208874"/>
                  <a:pt x="14590528" y="3214396"/>
                </a:cubicBezTo>
                <a:cubicBezTo>
                  <a:pt x="14594010" y="3218807"/>
                  <a:pt x="14601367" y="3222065"/>
                  <a:pt x="14609292" y="3222701"/>
                </a:cubicBezTo>
                <a:cubicBezTo>
                  <a:pt x="14627367" y="3224121"/>
                  <a:pt x="14644563" y="3215676"/>
                  <a:pt x="14648169" y="3203698"/>
                </a:cubicBezTo>
                <a:cubicBezTo>
                  <a:pt x="14649091" y="3200527"/>
                  <a:pt x="14649097" y="3200323"/>
                  <a:pt x="14648371" y="3196091"/>
                </a:cubicBezTo>
                <a:cubicBezTo>
                  <a:pt x="14647184" y="3189169"/>
                  <a:pt x="14645643" y="3187072"/>
                  <a:pt x="14636534" y="3180247"/>
                </a:cubicBezTo>
                <a:cubicBezTo>
                  <a:pt x="14633458" y="3177965"/>
                  <a:pt x="14630279" y="3175334"/>
                  <a:pt x="14629444" y="3174500"/>
                </a:cubicBezTo>
                <a:cubicBezTo>
                  <a:pt x="14627722" y="3172760"/>
                  <a:pt x="14624200" y="3167908"/>
                  <a:pt x="14624071" y="3167156"/>
                </a:cubicBezTo>
                <a:cubicBezTo>
                  <a:pt x="14623963" y="3166523"/>
                  <a:pt x="14624616" y="3166289"/>
                  <a:pt x="14631363" y="3164562"/>
                </a:cubicBezTo>
                <a:cubicBezTo>
                  <a:pt x="14647440" y="3160503"/>
                  <a:pt x="14665974" y="3153457"/>
                  <a:pt x="14682006" y="3145334"/>
                </a:cubicBezTo>
                <a:lnTo>
                  <a:pt x="14687769" y="3142391"/>
                </a:lnTo>
                <a:lnTo>
                  <a:pt x="14689405" y="3144798"/>
                </a:lnTo>
                <a:cubicBezTo>
                  <a:pt x="14690282" y="3146114"/>
                  <a:pt x="14695054" y="3152828"/>
                  <a:pt x="14699943" y="3159725"/>
                </a:cubicBezTo>
                <a:cubicBezTo>
                  <a:pt x="14725068" y="3194910"/>
                  <a:pt x="14732006" y="3205446"/>
                  <a:pt x="14734245" y="3211862"/>
                </a:cubicBezTo>
                <a:cubicBezTo>
                  <a:pt x="14737326" y="3220576"/>
                  <a:pt x="14737377" y="3225860"/>
                  <a:pt x="14734628" y="3239034"/>
                </a:cubicBezTo>
                <a:cubicBezTo>
                  <a:pt x="14733712" y="3243425"/>
                  <a:pt x="14732833" y="3248503"/>
                  <a:pt x="14732697" y="3250318"/>
                </a:cubicBezTo>
                <a:cubicBezTo>
                  <a:pt x="14731788" y="3262118"/>
                  <a:pt x="14740388" y="3273102"/>
                  <a:pt x="14752332" y="3275329"/>
                </a:cubicBezTo>
                <a:cubicBezTo>
                  <a:pt x="14765451" y="3277761"/>
                  <a:pt x="14784528" y="3270786"/>
                  <a:pt x="14797065" y="3258905"/>
                </a:cubicBezTo>
                <a:cubicBezTo>
                  <a:pt x="14809649" y="3247058"/>
                  <a:pt x="14813746" y="3234873"/>
                  <a:pt x="14808861" y="3223945"/>
                </a:cubicBezTo>
                <a:cubicBezTo>
                  <a:pt x="14807119" y="3219969"/>
                  <a:pt x="14804745" y="3217037"/>
                  <a:pt x="14801149" y="3214356"/>
                </a:cubicBezTo>
                <a:cubicBezTo>
                  <a:pt x="14797502" y="3211601"/>
                  <a:pt x="14793464" y="3209892"/>
                  <a:pt x="14786543" y="3208228"/>
                </a:cubicBezTo>
                <a:cubicBezTo>
                  <a:pt x="14772570" y="3204843"/>
                  <a:pt x="14766368" y="3201916"/>
                  <a:pt x="14760643" y="3196058"/>
                </a:cubicBezTo>
                <a:cubicBezTo>
                  <a:pt x="14755258" y="3190548"/>
                  <a:pt x="14753119" y="3187088"/>
                  <a:pt x="14734998" y="3154529"/>
                </a:cubicBezTo>
                <a:cubicBezTo>
                  <a:pt x="14722743" y="3132446"/>
                  <a:pt x="14717968" y="3123574"/>
                  <a:pt x="14718143" y="3123178"/>
                </a:cubicBezTo>
                <a:cubicBezTo>
                  <a:pt x="14718229" y="3122960"/>
                  <a:pt x="14719758" y="3121679"/>
                  <a:pt x="14721533" y="3120398"/>
                </a:cubicBezTo>
                <a:cubicBezTo>
                  <a:pt x="14734904" y="3110532"/>
                  <a:pt x="14752844" y="3093125"/>
                  <a:pt x="14763979" y="3079246"/>
                </a:cubicBezTo>
                <a:cubicBezTo>
                  <a:pt x="14765489" y="3077358"/>
                  <a:pt x="14766806" y="3075788"/>
                  <a:pt x="14766886" y="3075775"/>
                </a:cubicBezTo>
                <a:cubicBezTo>
                  <a:pt x="14766964" y="3075761"/>
                  <a:pt x="14767695" y="3076695"/>
                  <a:pt x="14768466" y="3077866"/>
                </a:cubicBezTo>
                <a:cubicBezTo>
                  <a:pt x="14771144" y="3081844"/>
                  <a:pt x="14771872" y="3083959"/>
                  <a:pt x="14773874" y="3093509"/>
                </a:cubicBezTo>
                <a:cubicBezTo>
                  <a:pt x="14776358" y="3105379"/>
                  <a:pt x="14777324" y="3107208"/>
                  <a:pt x="14782942" y="3111009"/>
                </a:cubicBezTo>
                <a:cubicBezTo>
                  <a:pt x="14786991" y="3113735"/>
                  <a:pt x="14790517" y="3114596"/>
                  <a:pt x="14795099" y="3114013"/>
                </a:cubicBezTo>
                <a:cubicBezTo>
                  <a:pt x="14799404" y="3113479"/>
                  <a:pt x="14802722" y="3112177"/>
                  <a:pt x="14806615" y="3109474"/>
                </a:cubicBezTo>
                <a:cubicBezTo>
                  <a:pt x="14820706" y="3099770"/>
                  <a:pt x="14829804" y="3080662"/>
                  <a:pt x="14825859" y="3069043"/>
                </a:cubicBezTo>
                <a:cubicBezTo>
                  <a:pt x="14824568" y="3065315"/>
                  <a:pt x="14822624" y="3062758"/>
                  <a:pt x="14819102" y="3060267"/>
                </a:cubicBezTo>
                <a:cubicBezTo>
                  <a:pt x="14815947" y="3057999"/>
                  <a:pt x="14812892" y="3056812"/>
                  <a:pt x="14809803" y="3056609"/>
                </a:cubicBezTo>
                <a:cubicBezTo>
                  <a:pt x="14808814" y="3056534"/>
                  <a:pt x="14804601" y="3056890"/>
                  <a:pt x="14800417" y="3057404"/>
                </a:cubicBezTo>
                <a:cubicBezTo>
                  <a:pt x="14796227" y="3057919"/>
                  <a:pt x="14791528" y="3058277"/>
                  <a:pt x="14789930" y="3058225"/>
                </a:cubicBezTo>
                <a:cubicBezTo>
                  <a:pt x="14786816" y="3058108"/>
                  <a:pt x="14781641" y="3057122"/>
                  <a:pt x="14781138" y="3056557"/>
                </a:cubicBezTo>
                <a:cubicBezTo>
                  <a:pt x="14780984" y="3056380"/>
                  <a:pt x="14781892" y="3054555"/>
                  <a:pt x="14783208" y="3052497"/>
                </a:cubicBezTo>
                <a:cubicBezTo>
                  <a:pt x="14794025" y="3035334"/>
                  <a:pt x="14802626" y="3016881"/>
                  <a:pt x="14810115" y="2994791"/>
                </a:cubicBezTo>
                <a:lnTo>
                  <a:pt x="14811178" y="2991719"/>
                </a:lnTo>
                <a:lnTo>
                  <a:pt x="14827726" y="2994459"/>
                </a:lnTo>
                <a:cubicBezTo>
                  <a:pt x="14855937" y="2999190"/>
                  <a:pt x="14876943" y="3002998"/>
                  <a:pt x="14883268" y="3004520"/>
                </a:cubicBezTo>
                <a:cubicBezTo>
                  <a:pt x="14891763" y="3006565"/>
                  <a:pt x="14898044" y="3009722"/>
                  <a:pt x="14902862" y="3014311"/>
                </a:cubicBezTo>
                <a:cubicBezTo>
                  <a:pt x="14906181" y="3017528"/>
                  <a:pt x="14908808" y="3020987"/>
                  <a:pt x="14913744" y="3028650"/>
                </a:cubicBezTo>
                <a:cubicBezTo>
                  <a:pt x="14920801" y="3039654"/>
                  <a:pt x="14925946" y="3043291"/>
                  <a:pt x="14935644" y="3044071"/>
                </a:cubicBezTo>
                <a:cubicBezTo>
                  <a:pt x="14945591" y="3044849"/>
                  <a:pt x="14954947" y="3038888"/>
                  <a:pt x="14961598" y="3027570"/>
                </a:cubicBezTo>
                <a:cubicBezTo>
                  <a:pt x="14967514" y="3017435"/>
                  <a:pt x="14970762" y="3005763"/>
                  <a:pt x="14970824" y="2994474"/>
                </a:cubicBezTo>
                <a:cubicBezTo>
                  <a:pt x="14970814" y="2989672"/>
                  <a:pt x="14969295" y="2980812"/>
                  <a:pt x="14967832" y="2977277"/>
                </a:cubicBezTo>
                <a:cubicBezTo>
                  <a:pt x="14964297" y="2968763"/>
                  <a:pt x="14957152" y="2963188"/>
                  <a:pt x="14948375" y="2962088"/>
                </a:cubicBezTo>
                <a:cubicBezTo>
                  <a:pt x="14941345" y="2961216"/>
                  <a:pt x="14937011" y="2962530"/>
                  <a:pt x="14926448" y="2968819"/>
                </a:cubicBezTo>
                <a:cubicBezTo>
                  <a:pt x="14916841" y="2974538"/>
                  <a:pt x="14914572" y="2975538"/>
                  <a:pt x="14908369" y="2976886"/>
                </a:cubicBezTo>
                <a:cubicBezTo>
                  <a:pt x="14900088" y="2978673"/>
                  <a:pt x="14894967" y="2978248"/>
                  <a:pt x="14881963" y="2974818"/>
                </a:cubicBezTo>
                <a:cubicBezTo>
                  <a:pt x="14872577" y="2972316"/>
                  <a:pt x="14819986" y="2957392"/>
                  <a:pt x="14819358" y="2957052"/>
                </a:cubicBezTo>
                <a:cubicBezTo>
                  <a:pt x="14819265" y="2956987"/>
                  <a:pt x="14819569" y="2954248"/>
                  <a:pt x="14820030" y="2950993"/>
                </a:cubicBezTo>
                <a:cubicBezTo>
                  <a:pt x="14822773" y="2931387"/>
                  <a:pt x="14823065" y="2907682"/>
                  <a:pt x="14820760" y="2888289"/>
                </a:cubicBezTo>
                <a:cubicBezTo>
                  <a:pt x="14820043" y="2882224"/>
                  <a:pt x="14819702" y="2882608"/>
                  <a:pt x="14824524" y="2883899"/>
                </a:cubicBezTo>
                <a:cubicBezTo>
                  <a:pt x="14828492" y="2884969"/>
                  <a:pt x="14830636" y="2886067"/>
                  <a:pt x="14837398" y="2890607"/>
                </a:cubicBezTo>
                <a:cubicBezTo>
                  <a:pt x="14840754" y="2892841"/>
                  <a:pt x="14844556" y="2895080"/>
                  <a:pt x="14845826" y="2895595"/>
                </a:cubicBezTo>
                <a:cubicBezTo>
                  <a:pt x="14853497" y="2898555"/>
                  <a:pt x="14861903" y="2895811"/>
                  <a:pt x="14866790" y="2888703"/>
                </a:cubicBezTo>
                <a:cubicBezTo>
                  <a:pt x="14874553" y="2877478"/>
                  <a:pt x="14872687" y="2854713"/>
                  <a:pt x="14862950" y="2842091"/>
                </a:cubicBezTo>
                <a:cubicBezTo>
                  <a:pt x="14860541" y="2838963"/>
                  <a:pt x="14855902" y="2835646"/>
                  <a:pt x="14852686" y="2834690"/>
                </a:cubicBezTo>
                <a:cubicBezTo>
                  <a:pt x="14849388" y="2833750"/>
                  <a:pt x="14845489" y="2833807"/>
                  <a:pt x="14842020" y="2834932"/>
                </a:cubicBezTo>
                <a:cubicBezTo>
                  <a:pt x="14837238" y="2836484"/>
                  <a:pt x="14834984" y="2838540"/>
                  <a:pt x="14828469" y="2847312"/>
                </a:cubicBezTo>
                <a:cubicBezTo>
                  <a:pt x="14826417" y="2850066"/>
                  <a:pt x="14823963" y="2853092"/>
                  <a:pt x="14823058" y="2853980"/>
                </a:cubicBezTo>
                <a:cubicBezTo>
                  <a:pt x="14821417" y="2855565"/>
                  <a:pt x="14817072" y="2858712"/>
                  <a:pt x="14816319" y="2858841"/>
                </a:cubicBezTo>
                <a:cubicBezTo>
                  <a:pt x="14815885" y="2858915"/>
                  <a:pt x="14815518" y="2857716"/>
                  <a:pt x="14813601" y="2850349"/>
                </a:cubicBezTo>
                <a:cubicBezTo>
                  <a:pt x="14811034" y="2840367"/>
                  <a:pt x="14806861" y="2828135"/>
                  <a:pt x="14802498" y="2817646"/>
                </a:cubicBezTo>
                <a:cubicBezTo>
                  <a:pt x="14800276" y="2812286"/>
                  <a:pt x="14795273" y="2801622"/>
                  <a:pt x="14793616" y="2798608"/>
                </a:cubicBezTo>
                <a:lnTo>
                  <a:pt x="14792791" y="2797121"/>
                </a:lnTo>
                <a:lnTo>
                  <a:pt x="14797906" y="2793475"/>
                </a:lnTo>
                <a:cubicBezTo>
                  <a:pt x="14807511" y="2786576"/>
                  <a:pt x="14826617" y="2773121"/>
                  <a:pt x="14835165" y="2767177"/>
                </a:cubicBezTo>
                <a:cubicBezTo>
                  <a:pt x="14851319" y="2755979"/>
                  <a:pt x="14857116" y="2752502"/>
                  <a:pt x="14862314" y="2751000"/>
                </a:cubicBezTo>
                <a:cubicBezTo>
                  <a:pt x="14863597" y="2750658"/>
                  <a:pt x="14865264" y="2750169"/>
                  <a:pt x="14865995" y="2749921"/>
                </a:cubicBezTo>
                <a:cubicBezTo>
                  <a:pt x="14868083" y="2749278"/>
                  <a:pt x="14874956" y="2748995"/>
                  <a:pt x="14878651" y="2749420"/>
                </a:cubicBezTo>
                <a:cubicBezTo>
                  <a:pt x="14880518" y="2749630"/>
                  <a:pt x="14885187" y="2750498"/>
                  <a:pt x="14889029" y="2751305"/>
                </a:cubicBezTo>
                <a:cubicBezTo>
                  <a:pt x="14892881" y="2752151"/>
                  <a:pt x="14897376" y="2752968"/>
                  <a:pt x="14899066" y="2753086"/>
                </a:cubicBezTo>
                <a:cubicBezTo>
                  <a:pt x="14907533" y="2753792"/>
                  <a:pt x="14914975" y="2750195"/>
                  <a:pt x="14920197" y="2742907"/>
                </a:cubicBezTo>
                <a:cubicBezTo>
                  <a:pt x="14924536" y="2736871"/>
                  <a:pt x="14925796" y="2729978"/>
                  <a:pt x="14924264" y="2721039"/>
                </a:cubicBezTo>
                <a:cubicBezTo>
                  <a:pt x="14921490" y="2704862"/>
                  <a:pt x="14911172" y="2688839"/>
                  <a:pt x="14898057" y="2680258"/>
                </a:cubicBezTo>
                <a:cubicBezTo>
                  <a:pt x="14890594" y="2675430"/>
                  <a:pt x="14883648" y="2673852"/>
                  <a:pt x="14876815" y="2675553"/>
                </a:cubicBezTo>
                <a:cubicBezTo>
                  <a:pt x="14871154" y="2676971"/>
                  <a:pt x="14865467" y="2681082"/>
                  <a:pt x="14862286" y="2686024"/>
                </a:cubicBezTo>
                <a:cubicBezTo>
                  <a:pt x="14860008" y="2689591"/>
                  <a:pt x="14859088" y="2692069"/>
                  <a:pt x="14856698" y="2701395"/>
                </a:cubicBezTo>
                <a:cubicBezTo>
                  <a:pt x="14854042" y="2711785"/>
                  <a:pt x="14852659" y="2715117"/>
                  <a:pt x="14848786" y="2720544"/>
                </a:cubicBezTo>
                <a:cubicBezTo>
                  <a:pt x="14843669" y="2727732"/>
                  <a:pt x="14840406" y="2730084"/>
                  <a:pt x="14819426" y="2741864"/>
                </a:cubicBezTo>
                <a:cubicBezTo>
                  <a:pt x="14803274" y="2750944"/>
                  <a:pt x="14774858" y="2766606"/>
                  <a:pt x="14774424" y="2766681"/>
                </a:cubicBezTo>
                <a:cubicBezTo>
                  <a:pt x="14774226" y="2766715"/>
                  <a:pt x="14773170" y="2765552"/>
                  <a:pt x="14772115" y="2764145"/>
                </a:cubicBezTo>
                <a:cubicBezTo>
                  <a:pt x="14761136" y="2749253"/>
                  <a:pt x="14746352" y="2733548"/>
                  <a:pt x="14732225" y="2721679"/>
                </a:cubicBezTo>
                <a:cubicBezTo>
                  <a:pt x="14729411" y="2719271"/>
                  <a:pt x="14726558" y="2716869"/>
                  <a:pt x="14725934" y="2716325"/>
                </a:cubicBezTo>
                <a:lnTo>
                  <a:pt x="14724789" y="2715341"/>
                </a:lnTo>
                <a:lnTo>
                  <a:pt x="14726506" y="2714191"/>
                </a:lnTo>
                <a:cubicBezTo>
                  <a:pt x="14729545" y="2712205"/>
                  <a:pt x="14733007" y="2711041"/>
                  <a:pt x="14740804" y="2709500"/>
                </a:cubicBezTo>
                <a:cubicBezTo>
                  <a:pt x="14749390" y="2707825"/>
                  <a:pt x="14752124" y="2706908"/>
                  <a:pt x="14754656" y="2705049"/>
                </a:cubicBezTo>
                <a:cubicBezTo>
                  <a:pt x="14758553" y="2702141"/>
                  <a:pt x="14761691" y="2695985"/>
                  <a:pt x="14761832" y="2690871"/>
                </a:cubicBezTo>
                <a:cubicBezTo>
                  <a:pt x="14762255" y="2678381"/>
                  <a:pt x="14747313" y="2662458"/>
                  <a:pt x="14730753" y="2657765"/>
                </a:cubicBezTo>
                <a:cubicBezTo>
                  <a:pt x="14725529" y="2656259"/>
                  <a:pt x="14722888" y="2656060"/>
                  <a:pt x="14718744" y="2656812"/>
                </a:cubicBezTo>
                <a:cubicBezTo>
                  <a:pt x="14713292" y="2657787"/>
                  <a:pt x="14708875" y="2661232"/>
                  <a:pt x="14706123" y="2666549"/>
                </a:cubicBezTo>
                <a:cubicBezTo>
                  <a:pt x="14704051" y="2670609"/>
                  <a:pt x="14703867" y="2673328"/>
                  <a:pt x="14705004" y="2682578"/>
                </a:cubicBezTo>
                <a:cubicBezTo>
                  <a:pt x="14705540" y="2686883"/>
                  <a:pt x="14705950" y="2691658"/>
                  <a:pt x="14705893" y="2693215"/>
                </a:cubicBezTo>
                <a:cubicBezTo>
                  <a:pt x="14705772" y="2696086"/>
                  <a:pt x="14705036" y="2700813"/>
                  <a:pt x="14704641" y="2700881"/>
                </a:cubicBezTo>
                <a:cubicBezTo>
                  <a:pt x="14704522" y="2700901"/>
                  <a:pt x="14702260" y="2699579"/>
                  <a:pt x="14699621" y="2697955"/>
                </a:cubicBezTo>
                <a:cubicBezTo>
                  <a:pt x="14682976" y="2687781"/>
                  <a:pt x="14666199" y="2679908"/>
                  <a:pt x="14647388" y="2673484"/>
                </a:cubicBezTo>
                <a:cubicBezTo>
                  <a:pt x="14642499" y="2671798"/>
                  <a:pt x="14641218" y="2671204"/>
                  <a:pt x="14641326" y="2670656"/>
                </a:cubicBezTo>
                <a:cubicBezTo>
                  <a:pt x="14641423" y="2670272"/>
                  <a:pt x="14642449" y="2664152"/>
                  <a:pt x="14643664" y="2656982"/>
                </a:cubicBezTo>
                <a:cubicBezTo>
                  <a:pt x="14649869" y="2620048"/>
                  <a:pt x="14653534" y="2601058"/>
                  <a:pt x="14655520" y="2595791"/>
                </a:cubicBezTo>
                <a:cubicBezTo>
                  <a:pt x="14658008" y="2589176"/>
                  <a:pt x="14661903" y="2583622"/>
                  <a:pt x="14666961" y="2579416"/>
                </a:cubicBezTo>
                <a:cubicBezTo>
                  <a:pt x="14668427" y="2578229"/>
                  <a:pt x="14672464" y="2575419"/>
                  <a:pt x="14675865" y="2573167"/>
                </a:cubicBezTo>
                <a:cubicBezTo>
                  <a:pt x="14684144" y="2567798"/>
                  <a:pt x="14686350" y="2565954"/>
                  <a:pt x="14689013" y="2562240"/>
                </a:cubicBezTo>
                <a:cubicBezTo>
                  <a:pt x="14692551" y="2557236"/>
                  <a:pt x="14693887" y="2551022"/>
                  <a:pt x="14692775" y="2544536"/>
                </a:cubicBezTo>
                <a:cubicBezTo>
                  <a:pt x="14691818" y="2538959"/>
                  <a:pt x="14689204" y="2534400"/>
                  <a:pt x="14684387" y="2529810"/>
                </a:cubicBezTo>
                <a:cubicBezTo>
                  <a:pt x="14677550" y="2523409"/>
                  <a:pt x="14664593" y="2517407"/>
                  <a:pt x="14653980" y="2515807"/>
                </a:cubicBezTo>
                <a:cubicBezTo>
                  <a:pt x="14646290" y="2514642"/>
                  <a:pt x="14643556" y="2514622"/>
                  <a:pt x="14636088" y="2515698"/>
                </a:cubicBezTo>
                <a:cubicBezTo>
                  <a:pt x="14629886" y="2516558"/>
                  <a:pt x="14628790" y="2516828"/>
                  <a:pt x="14625914" y="2518095"/>
                </a:cubicBezTo>
                <a:cubicBezTo>
                  <a:pt x="14621030" y="2520235"/>
                  <a:pt x="14618382" y="2522358"/>
                  <a:pt x="14615532" y="2526389"/>
                </a:cubicBezTo>
                <a:cubicBezTo>
                  <a:pt x="14613566" y="2529169"/>
                  <a:pt x="14612807" y="2530683"/>
                  <a:pt x="14611997" y="2533550"/>
                </a:cubicBezTo>
                <a:cubicBezTo>
                  <a:pt x="14610628" y="2538385"/>
                  <a:pt x="14610566" y="2540880"/>
                  <a:pt x="14611666" y="2545862"/>
                </a:cubicBezTo>
                <a:cubicBezTo>
                  <a:pt x="14612656" y="2550212"/>
                  <a:pt x="14613489" y="2551982"/>
                  <a:pt x="14619367" y="2561804"/>
                </a:cubicBezTo>
                <a:cubicBezTo>
                  <a:pt x="14625813" y="2572588"/>
                  <a:pt x="14627844" y="2580382"/>
                  <a:pt x="14626683" y="2590475"/>
                </a:cubicBezTo>
                <a:cubicBezTo>
                  <a:pt x="14626062" y="2596119"/>
                  <a:pt x="14623555" y="2605709"/>
                  <a:pt x="14614189" y="2638218"/>
                </a:cubicBezTo>
                <a:cubicBezTo>
                  <a:pt x="14611962" y="2645888"/>
                  <a:pt x="14609436" y="2654667"/>
                  <a:pt x="14608548" y="2657792"/>
                </a:cubicBezTo>
                <a:lnTo>
                  <a:pt x="14606950" y="2663440"/>
                </a:lnTo>
                <a:lnTo>
                  <a:pt x="14603268" y="2662850"/>
                </a:lnTo>
                <a:cubicBezTo>
                  <a:pt x="14584598" y="2659862"/>
                  <a:pt x="14561708" y="2659309"/>
                  <a:pt x="14540728" y="2661359"/>
                </a:cubicBezTo>
                <a:lnTo>
                  <a:pt x="14533876" y="2662004"/>
                </a:lnTo>
                <a:lnTo>
                  <a:pt x="14534446" y="2659626"/>
                </a:lnTo>
                <a:cubicBezTo>
                  <a:pt x="14535534" y="2655287"/>
                  <a:pt x="14536835" y="2652661"/>
                  <a:pt x="14540882" y="2646593"/>
                </a:cubicBezTo>
                <a:cubicBezTo>
                  <a:pt x="14547018" y="2637276"/>
                  <a:pt x="14548133" y="2634032"/>
                  <a:pt x="14547150" y="2628296"/>
                </a:cubicBezTo>
                <a:cubicBezTo>
                  <a:pt x="14546234" y="2622957"/>
                  <a:pt x="14543604" y="2619011"/>
                  <a:pt x="14538832" y="2615880"/>
                </a:cubicBezTo>
                <a:cubicBezTo>
                  <a:pt x="14532320" y="2611622"/>
                  <a:pt x="14523014" y="2610286"/>
                  <a:pt x="14512409" y="2612064"/>
                </a:cubicBezTo>
                <a:cubicBezTo>
                  <a:pt x="14502041" y="2613801"/>
                  <a:pt x="14493704" y="2618121"/>
                  <a:pt x="14489003" y="2624179"/>
                </a:cubicBezTo>
                <a:cubicBezTo>
                  <a:pt x="14485344" y="2628959"/>
                  <a:pt x="14484296" y="2633781"/>
                  <a:pt x="14485717" y="2639685"/>
                </a:cubicBezTo>
                <a:cubicBezTo>
                  <a:pt x="14486976" y="2645128"/>
                  <a:pt x="14489171" y="2647724"/>
                  <a:pt x="14498097" y="2654418"/>
                </a:cubicBezTo>
                <a:cubicBezTo>
                  <a:pt x="14500854" y="2656510"/>
                  <a:pt x="14504093" y="2659253"/>
                  <a:pt x="14505295" y="2660553"/>
                </a:cubicBezTo>
                <a:cubicBezTo>
                  <a:pt x="14507355" y="2662846"/>
                  <a:pt x="14509456" y="2665825"/>
                  <a:pt x="14509224" y="2666150"/>
                </a:cubicBezTo>
                <a:cubicBezTo>
                  <a:pt x="14509159" y="2666242"/>
                  <a:pt x="14506478" y="2666987"/>
                  <a:pt x="14503244" y="2667826"/>
                </a:cubicBezTo>
                <a:cubicBezTo>
                  <a:pt x="14484157" y="2672606"/>
                  <a:pt x="14464842" y="2679866"/>
                  <a:pt x="14448253" y="2688533"/>
                </a:cubicBezTo>
                <a:cubicBezTo>
                  <a:pt x="14446010" y="2689691"/>
                  <a:pt x="14444128" y="2690584"/>
                  <a:pt x="14444075" y="2690511"/>
                </a:cubicBezTo>
                <a:cubicBezTo>
                  <a:pt x="14443797" y="2690315"/>
                  <a:pt x="14425635" y="2664644"/>
                  <a:pt x="14418935" y="2655003"/>
                </a:cubicBezTo>
                <a:cubicBezTo>
                  <a:pt x="14402379" y="2631337"/>
                  <a:pt x="14399964" y="2626987"/>
                  <a:pt x="14398486" y="2618365"/>
                </a:cubicBezTo>
                <a:cubicBezTo>
                  <a:pt x="14397415" y="2612116"/>
                  <a:pt x="14397756" y="2607701"/>
                  <a:pt x="14400288" y="2596111"/>
                </a:cubicBezTo>
                <a:cubicBezTo>
                  <a:pt x="14402127" y="2587612"/>
                  <a:pt x="14402287" y="2585223"/>
                  <a:pt x="14401501" y="2580635"/>
                </a:cubicBezTo>
                <a:cubicBezTo>
                  <a:pt x="14400972" y="2577550"/>
                  <a:pt x="14400571" y="2576397"/>
                  <a:pt x="14399241" y="2574101"/>
                </a:cubicBezTo>
                <a:cubicBezTo>
                  <a:pt x="14392125" y="2561804"/>
                  <a:pt x="14378816" y="2558019"/>
                  <a:pt x="14362021" y="2563586"/>
                </a:cubicBezTo>
                <a:cubicBezTo>
                  <a:pt x="14348191" y="2568156"/>
                  <a:pt x="14336547" y="2576708"/>
                  <a:pt x="14329264" y="2587646"/>
                </a:cubicBezTo>
                <a:cubicBezTo>
                  <a:pt x="14326382" y="2591967"/>
                  <a:pt x="14324998" y="2595055"/>
                  <a:pt x="14324105" y="2599116"/>
                </a:cubicBezTo>
                <a:cubicBezTo>
                  <a:pt x="14321563" y="2610871"/>
                  <a:pt x="14329165" y="2622922"/>
                  <a:pt x="14341520" y="2626829"/>
                </a:cubicBezTo>
                <a:cubicBezTo>
                  <a:pt x="14343665" y="2627479"/>
                  <a:pt x="14348072" y="2628719"/>
                  <a:pt x="14351346" y="2629542"/>
                </a:cubicBezTo>
                <a:cubicBezTo>
                  <a:pt x="14359174" y="2631497"/>
                  <a:pt x="14363448" y="2633167"/>
                  <a:pt x="14367577" y="2635879"/>
                </a:cubicBezTo>
                <a:cubicBezTo>
                  <a:pt x="14376153" y="2641493"/>
                  <a:pt x="14379247" y="2645766"/>
                  <a:pt x="14394874" y="2673989"/>
                </a:cubicBezTo>
                <a:cubicBezTo>
                  <a:pt x="14395999" y="2676036"/>
                  <a:pt x="14398646" y="2680793"/>
                  <a:pt x="14400762" y="2684584"/>
                </a:cubicBezTo>
                <a:cubicBezTo>
                  <a:pt x="14402876" y="2688374"/>
                  <a:pt x="14406783" y="2695480"/>
                  <a:pt x="14409496" y="2700390"/>
                </a:cubicBezTo>
                <a:lnTo>
                  <a:pt x="14414413" y="2709359"/>
                </a:lnTo>
                <a:lnTo>
                  <a:pt x="14411415" y="2711583"/>
                </a:lnTo>
                <a:cubicBezTo>
                  <a:pt x="14396699" y="2722615"/>
                  <a:pt x="14380431" y="2738148"/>
                  <a:pt x="14368776" y="2752321"/>
                </a:cubicBezTo>
                <a:cubicBezTo>
                  <a:pt x="14365438" y="2756354"/>
                  <a:pt x="14365048" y="2756705"/>
                  <a:pt x="14364465" y="2756154"/>
                </a:cubicBezTo>
                <a:cubicBezTo>
                  <a:pt x="14363010" y="2754775"/>
                  <a:pt x="14361517" y="2750104"/>
                  <a:pt x="14359714" y="2741497"/>
                </a:cubicBezTo>
                <a:cubicBezTo>
                  <a:pt x="14358736" y="2736738"/>
                  <a:pt x="14357587" y="2732172"/>
                  <a:pt x="14357201" y="2731342"/>
                </a:cubicBezTo>
                <a:cubicBezTo>
                  <a:pt x="14355781" y="2728532"/>
                  <a:pt x="14353758" y="2726233"/>
                  <a:pt x="14350992" y="2724345"/>
                </a:cubicBezTo>
                <a:cubicBezTo>
                  <a:pt x="14343528" y="2719273"/>
                  <a:pt x="14335030" y="2720038"/>
                  <a:pt x="14326062" y="2726625"/>
                </a:cubicBezTo>
                <a:cubicBezTo>
                  <a:pt x="14312495" y="2736524"/>
                  <a:pt x="14303977" y="2755003"/>
                  <a:pt x="14307804" y="2766154"/>
                </a:cubicBezTo>
                <a:cubicBezTo>
                  <a:pt x="14310046" y="2772813"/>
                  <a:pt x="14316639" y="2778034"/>
                  <a:pt x="14323582" y="2778636"/>
                </a:cubicBezTo>
                <a:cubicBezTo>
                  <a:pt x="14325065" y="2778747"/>
                  <a:pt x="14329214" y="2778484"/>
                  <a:pt x="14333835" y="2777895"/>
                </a:cubicBezTo>
                <a:cubicBezTo>
                  <a:pt x="14341055" y="2777024"/>
                  <a:pt x="14345104" y="2776899"/>
                  <a:pt x="14348227" y="2777545"/>
                </a:cubicBezTo>
                <a:cubicBezTo>
                  <a:pt x="14348941" y="2777667"/>
                  <a:pt x="14349580" y="2777842"/>
                  <a:pt x="14349628" y="2777874"/>
                </a:cubicBezTo>
                <a:cubicBezTo>
                  <a:pt x="14349713" y="2777900"/>
                  <a:pt x="14347934" y="2781056"/>
                  <a:pt x="14345650" y="2784827"/>
                </a:cubicBezTo>
                <a:cubicBezTo>
                  <a:pt x="14335734" y="2801306"/>
                  <a:pt x="14327422" y="2819546"/>
                  <a:pt x="14321249" y="2838397"/>
                </a:cubicBezTo>
                <a:cubicBezTo>
                  <a:pt x="14320261" y="2841417"/>
                  <a:pt x="14319382" y="2843888"/>
                  <a:pt x="14319302" y="2843902"/>
                </a:cubicBezTo>
                <a:cubicBezTo>
                  <a:pt x="14318748" y="2843997"/>
                  <a:pt x="14274703" y="2836403"/>
                  <a:pt x="14263004" y="2834175"/>
                </a:cubicBezTo>
                <a:cubicBezTo>
                  <a:pt x="14244999" y="2830788"/>
                  <a:pt x="14239303" y="2828670"/>
                  <a:pt x="14232878" y="2823013"/>
                </a:cubicBezTo>
                <a:cubicBezTo>
                  <a:pt x="14229183" y="2819739"/>
                  <a:pt x="14227011" y="2817057"/>
                  <a:pt x="14221870" y="2809144"/>
                </a:cubicBezTo>
                <a:cubicBezTo>
                  <a:pt x="14219543" y="2805553"/>
                  <a:pt x="14216847" y="2801700"/>
                  <a:pt x="14215926" y="2800596"/>
                </a:cubicBezTo>
                <a:cubicBezTo>
                  <a:pt x="14213578" y="2797822"/>
                  <a:pt x="14208733" y="2794501"/>
                  <a:pt x="14205541" y="2793459"/>
                </a:cubicBezTo>
                <a:cubicBezTo>
                  <a:pt x="14200064" y="2791671"/>
                  <a:pt x="14193069" y="2791934"/>
                  <a:pt x="14188229" y="2794107"/>
                </a:cubicBezTo>
                <a:cubicBezTo>
                  <a:pt x="14175749" y="2799667"/>
                  <a:pt x="14165696" y="2817717"/>
                  <a:pt x="14164038" y="2837504"/>
                </a:cubicBezTo>
                <a:cubicBezTo>
                  <a:pt x="14163688" y="2841635"/>
                  <a:pt x="14163756" y="2843212"/>
                  <a:pt x="14164602" y="2849092"/>
                </a:cubicBezTo>
                <a:cubicBezTo>
                  <a:pt x="14165727" y="2857083"/>
                  <a:pt x="14166796" y="2860238"/>
                  <a:pt x="14169871" y="2864638"/>
                </a:cubicBezTo>
                <a:cubicBezTo>
                  <a:pt x="14173578" y="2869865"/>
                  <a:pt x="14180688" y="2873816"/>
                  <a:pt x="14187551" y="2874431"/>
                </a:cubicBezTo>
                <a:cubicBezTo>
                  <a:pt x="14190818" y="2874726"/>
                  <a:pt x="14196420" y="2873684"/>
                  <a:pt x="14199863" y="2872157"/>
                </a:cubicBezTo>
                <a:cubicBezTo>
                  <a:pt x="14201449" y="2871438"/>
                  <a:pt x="14205277" y="2869316"/>
                  <a:pt x="14208455" y="2867427"/>
                </a:cubicBezTo>
                <a:cubicBezTo>
                  <a:pt x="14220405" y="2860207"/>
                  <a:pt x="14226617" y="2858205"/>
                  <a:pt x="14235822" y="2858460"/>
                </a:cubicBezTo>
                <a:cubicBezTo>
                  <a:pt x="14242696" y="2858665"/>
                  <a:pt x="14248903" y="2860207"/>
                  <a:pt x="14286283" y="2870938"/>
                </a:cubicBezTo>
                <a:cubicBezTo>
                  <a:pt x="14293945" y="2873126"/>
                  <a:pt x="14302809" y="2875678"/>
                  <a:pt x="14306059" y="2876586"/>
                </a:cubicBezTo>
                <a:lnTo>
                  <a:pt x="14311877" y="2878235"/>
                </a:lnTo>
                <a:lnTo>
                  <a:pt x="14311505" y="2880579"/>
                </a:lnTo>
                <a:cubicBezTo>
                  <a:pt x="14308743" y="2897460"/>
                  <a:pt x="14308253" y="2921199"/>
                  <a:pt x="14310245" y="2942070"/>
                </a:cubicBezTo>
                <a:cubicBezTo>
                  <a:pt x="14310612" y="2946120"/>
                  <a:pt x="14310675" y="2948389"/>
                  <a:pt x="14310398" y="2948436"/>
                </a:cubicBezTo>
                <a:cubicBezTo>
                  <a:pt x="14308937" y="2948687"/>
                  <a:pt x="14302708" y="2945602"/>
                  <a:pt x="14297156" y="2941953"/>
                </a:cubicBezTo>
                <a:cubicBezTo>
                  <a:pt x="14287456" y="2935473"/>
                  <a:pt x="14284772" y="2934549"/>
                  <a:pt x="14278993" y="2935499"/>
                </a:cubicBezTo>
                <a:cubicBezTo>
                  <a:pt x="14273180" y="2936496"/>
                  <a:pt x="14269845" y="2938656"/>
                  <a:pt x="14266510" y="2943665"/>
                </a:cubicBezTo>
                <a:cubicBezTo>
                  <a:pt x="14264310" y="2946974"/>
                  <a:pt x="14263170" y="2950060"/>
                  <a:pt x="14262441" y="2954827"/>
                </a:cubicBezTo>
                <a:cubicBezTo>
                  <a:pt x="14259828" y="2971887"/>
                  <a:pt x="14267366" y="2991399"/>
                  <a:pt x="14278513" y="2996328"/>
                </a:cubicBezTo>
                <a:cubicBezTo>
                  <a:pt x="14282215" y="2997973"/>
                  <a:pt x="14284538" y="2998226"/>
                  <a:pt x="14288848" y="2997487"/>
                </a:cubicBezTo>
                <a:cubicBezTo>
                  <a:pt x="14295097" y="2996416"/>
                  <a:pt x="14297909" y="2994305"/>
                  <a:pt x="14303774" y="2986256"/>
                </a:cubicBezTo>
                <a:cubicBezTo>
                  <a:pt x="14308127" y="2980298"/>
                  <a:pt x="14310443" y="2977661"/>
                  <a:pt x="14313225" y="2975597"/>
                </a:cubicBezTo>
                <a:lnTo>
                  <a:pt x="14315322" y="2974057"/>
                </a:lnTo>
                <a:lnTo>
                  <a:pt x="14315879" y="2976119"/>
                </a:lnTo>
                <a:cubicBezTo>
                  <a:pt x="14316188" y="2977206"/>
                  <a:pt x="14317229" y="2981140"/>
                  <a:pt x="14318213" y="2984757"/>
                </a:cubicBezTo>
                <a:cubicBezTo>
                  <a:pt x="14322606" y="3001104"/>
                  <a:pt x="14329862" y="3019688"/>
                  <a:pt x="14337743" y="3034786"/>
                </a:cubicBezTo>
                <a:cubicBezTo>
                  <a:pt x="14339261" y="3037701"/>
                  <a:pt x="14340552" y="3040248"/>
                  <a:pt x="14340586" y="3040446"/>
                </a:cubicBezTo>
                <a:cubicBezTo>
                  <a:pt x="14340626" y="3040683"/>
                  <a:pt x="14338150" y="3042614"/>
                  <a:pt x="14335137" y="3044759"/>
                </a:cubicBezTo>
                <a:cubicBezTo>
                  <a:pt x="14282483" y="3082166"/>
                  <a:pt x="14280088" y="3083635"/>
                  <a:pt x="14269529" y="3085445"/>
                </a:cubicBezTo>
                <a:cubicBezTo>
                  <a:pt x="14262688" y="3086618"/>
                  <a:pt x="14259473" y="3086396"/>
                  <a:pt x="14248573" y="3084071"/>
                </a:cubicBezTo>
                <a:cubicBezTo>
                  <a:pt x="14234579" y="3081056"/>
                  <a:pt x="14229773" y="3081513"/>
                  <a:pt x="14222876" y="3086401"/>
                </a:cubicBezTo>
                <a:cubicBezTo>
                  <a:pt x="14216638" y="3090849"/>
                  <a:pt x="14213189" y="3096856"/>
                  <a:pt x="14212296" y="3104704"/>
                </a:cubicBezTo>
                <a:cubicBezTo>
                  <a:pt x="14211798" y="3109390"/>
                  <a:pt x="14213548" y="3119595"/>
                  <a:pt x="14215836" y="3125350"/>
                </a:cubicBezTo>
                <a:cubicBezTo>
                  <a:pt x="14222637" y="3142221"/>
                  <a:pt x="14235775" y="3155929"/>
                  <a:pt x="14248423" y="3159419"/>
                </a:cubicBezTo>
                <a:cubicBezTo>
                  <a:pt x="14252432" y="3160482"/>
                  <a:pt x="14255193" y="3160660"/>
                  <a:pt x="14258830" y="3160036"/>
                </a:cubicBezTo>
                <a:cubicBezTo>
                  <a:pt x="14265828" y="3158837"/>
                  <a:pt x="14272910" y="3153592"/>
                  <a:pt x="14276125" y="3147178"/>
                </a:cubicBezTo>
                <a:cubicBezTo>
                  <a:pt x="14277726" y="3143931"/>
                  <a:pt x="14278552" y="3141387"/>
                  <a:pt x="14280597" y="3133138"/>
                </a:cubicBezTo>
                <a:cubicBezTo>
                  <a:pt x="14282560" y="3125351"/>
                  <a:pt x="14283667" y="3122310"/>
                  <a:pt x="14285968" y="3118171"/>
                </a:cubicBezTo>
                <a:cubicBezTo>
                  <a:pt x="14289384" y="3111966"/>
                  <a:pt x="14294671" y="3106947"/>
                  <a:pt x="14303116" y="3101835"/>
                </a:cubicBezTo>
                <a:cubicBezTo>
                  <a:pt x="14308463" y="3098598"/>
                  <a:pt x="14318661" y="3092777"/>
                  <a:pt x="14326254" y="3088626"/>
                </a:cubicBezTo>
                <a:cubicBezTo>
                  <a:pt x="14330081" y="3086504"/>
                  <a:pt x="14337708" y="3082305"/>
                  <a:pt x="14352840" y="3073929"/>
                </a:cubicBezTo>
                <a:cubicBezTo>
                  <a:pt x="14356407" y="3071933"/>
                  <a:pt x="14359560" y="3070375"/>
                  <a:pt x="14359810" y="3070413"/>
                </a:cubicBezTo>
                <a:cubicBezTo>
                  <a:pt x="14360060" y="3070452"/>
                  <a:pt x="14361732" y="3072364"/>
                  <a:pt x="14363464" y="3074632"/>
                </a:cubicBezTo>
                <a:cubicBezTo>
                  <a:pt x="14374043" y="3088371"/>
                  <a:pt x="14388599" y="3103220"/>
                  <a:pt x="14403179" y="3115133"/>
                </a:cubicBezTo>
                <a:lnTo>
                  <a:pt x="14407299" y="3118498"/>
                </a:lnTo>
                <a:lnTo>
                  <a:pt x="14405760" y="3119494"/>
                </a:lnTo>
                <a:cubicBezTo>
                  <a:pt x="14402281" y="3121760"/>
                  <a:pt x="14400120" y="3122457"/>
                  <a:pt x="14391000" y="3124346"/>
                </a:cubicBezTo>
                <a:cubicBezTo>
                  <a:pt x="14379090" y="3126836"/>
                  <a:pt x="14376769" y="3128008"/>
                  <a:pt x="14373303" y="3133203"/>
                </a:cubicBezTo>
                <a:cubicBezTo>
                  <a:pt x="14368286" y="3140740"/>
                  <a:pt x="14368843" y="3148502"/>
                  <a:pt x="14375105" y="3157485"/>
                </a:cubicBezTo>
                <a:cubicBezTo>
                  <a:pt x="14378353" y="3162181"/>
                  <a:pt x="14381971" y="3165713"/>
                  <a:pt x="14387128" y="3169429"/>
                </a:cubicBezTo>
                <a:cubicBezTo>
                  <a:pt x="14396030" y="3175761"/>
                  <a:pt x="14405133" y="3178516"/>
                  <a:pt x="14412763" y="3177207"/>
                </a:cubicBezTo>
                <a:cubicBezTo>
                  <a:pt x="14417985" y="3176312"/>
                  <a:pt x="14421385" y="3174060"/>
                  <a:pt x="14424417" y="3169428"/>
                </a:cubicBezTo>
                <a:cubicBezTo>
                  <a:pt x="14427496" y="3164829"/>
                  <a:pt x="14428237" y="3160141"/>
                  <a:pt x="14427085" y="3153174"/>
                </a:cubicBezTo>
                <a:cubicBezTo>
                  <a:pt x="14426081" y="3147320"/>
                  <a:pt x="14425742" y="3141067"/>
                  <a:pt x="14426233" y="3137522"/>
                </a:cubicBezTo>
                <a:cubicBezTo>
                  <a:pt x="14426935" y="3132353"/>
                  <a:pt x="14426856" y="3132367"/>
                  <a:pt x="14430864" y="3134855"/>
                </a:cubicBezTo>
                <a:cubicBezTo>
                  <a:pt x="14448177" y="3145608"/>
                  <a:pt x="14469478" y="3155391"/>
                  <a:pt x="14487743" y="3161013"/>
                </a:cubicBezTo>
                <a:cubicBezTo>
                  <a:pt x="14490880" y="3161982"/>
                  <a:pt x="14493491" y="3162959"/>
                  <a:pt x="14493532" y="3163196"/>
                </a:cubicBezTo>
                <a:cubicBezTo>
                  <a:pt x="14493620" y="3163710"/>
                  <a:pt x="14490418" y="3183029"/>
                  <a:pt x="14487238" y="3201285"/>
                </a:cubicBezTo>
                <a:cubicBezTo>
                  <a:pt x="14481001" y="3237084"/>
                  <a:pt x="14479561" y="3242460"/>
                  <a:pt x="14474313" y="3249834"/>
                </a:cubicBezTo>
                <a:cubicBezTo>
                  <a:pt x="14470597" y="3254991"/>
                  <a:pt x="14467232" y="3257929"/>
                  <a:pt x="14458604" y="3263398"/>
                </a:cubicBezTo>
                <a:cubicBezTo>
                  <a:pt x="14450930" y="3268257"/>
                  <a:pt x="14448504" y="3270260"/>
                  <a:pt x="14445792" y="3274145"/>
                </a:cubicBezTo>
                <a:cubicBezTo>
                  <a:pt x="14441885" y="3279620"/>
                  <a:pt x="14440692" y="3284995"/>
                  <a:pt x="14441878" y="3291917"/>
                </a:cubicBezTo>
                <a:cubicBezTo>
                  <a:pt x="14443004" y="3298726"/>
                  <a:pt x="14446869" y="3304415"/>
                  <a:pt x="14453858" y="3309568"/>
                </a:cubicBezTo>
                <a:cubicBezTo>
                  <a:pt x="14464477" y="3317356"/>
                  <a:pt x="14478745" y="3321750"/>
                  <a:pt x="14492999" y="3321545"/>
                </a:cubicBezTo>
                <a:cubicBezTo>
                  <a:pt x="14493573" y="3321569"/>
                  <a:pt x="14496711" y="3321112"/>
                  <a:pt x="14499999" y="3320589"/>
                </a:cubicBezTo>
                <a:close/>
                <a:moveTo>
                  <a:pt x="6108753" y="4850175"/>
                </a:moveTo>
                <a:cubicBezTo>
                  <a:pt x="6156691" y="4842356"/>
                  <a:pt x="6180844" y="4828998"/>
                  <a:pt x="6203001" y="4798152"/>
                </a:cubicBezTo>
                <a:cubicBezTo>
                  <a:pt x="6222254" y="4771409"/>
                  <a:pt x="6229158" y="4741575"/>
                  <a:pt x="6223618" y="4709266"/>
                </a:cubicBezTo>
                <a:cubicBezTo>
                  <a:pt x="6220181" y="4689220"/>
                  <a:pt x="6213063" y="4673410"/>
                  <a:pt x="6189931" y="4634301"/>
                </a:cubicBezTo>
                <a:cubicBezTo>
                  <a:pt x="6167421" y="4596487"/>
                  <a:pt x="6160832" y="4582590"/>
                  <a:pt x="6153480" y="4558406"/>
                </a:cubicBezTo>
                <a:cubicBezTo>
                  <a:pt x="6144148" y="4527349"/>
                  <a:pt x="6144046" y="4491703"/>
                  <a:pt x="6153274" y="4452054"/>
                </a:cubicBezTo>
                <a:cubicBezTo>
                  <a:pt x="6158744" y="4427875"/>
                  <a:pt x="6180574" y="4348399"/>
                  <a:pt x="6207726" y="4254386"/>
                </a:cubicBezTo>
                <a:cubicBezTo>
                  <a:pt x="6218905" y="4215604"/>
                  <a:pt x="6232575" y="4167981"/>
                  <a:pt x="6238067" y="4148607"/>
                </a:cubicBezTo>
                <a:cubicBezTo>
                  <a:pt x="6243721" y="4129005"/>
                  <a:pt x="6249392" y="4113007"/>
                  <a:pt x="6250559" y="4112806"/>
                </a:cubicBezTo>
                <a:cubicBezTo>
                  <a:pt x="6251921" y="4112573"/>
                  <a:pt x="6262119" y="4113629"/>
                  <a:pt x="6273162" y="4114941"/>
                </a:cubicBezTo>
                <a:cubicBezTo>
                  <a:pt x="6367841" y="4127358"/>
                  <a:pt x="6480936" y="4128002"/>
                  <a:pt x="6574141" y="4116629"/>
                </a:cubicBezTo>
                <a:lnTo>
                  <a:pt x="6602008" y="4113253"/>
                </a:lnTo>
                <a:lnTo>
                  <a:pt x="6599345" y="4126933"/>
                </a:lnTo>
                <a:cubicBezTo>
                  <a:pt x="6595577" y="4147013"/>
                  <a:pt x="6586899" y="4165331"/>
                  <a:pt x="6567300" y="4194737"/>
                </a:cubicBezTo>
                <a:cubicBezTo>
                  <a:pt x="6557726" y="4209001"/>
                  <a:pt x="6547096" y="4226451"/>
                  <a:pt x="6543493" y="4233480"/>
                </a:cubicBezTo>
                <a:cubicBezTo>
                  <a:pt x="6528538" y="4263092"/>
                  <a:pt x="6532738" y="4300438"/>
                  <a:pt x="6554224" y="4327609"/>
                </a:cubicBezTo>
                <a:cubicBezTo>
                  <a:pt x="6571368" y="4349313"/>
                  <a:pt x="6607571" y="4365345"/>
                  <a:pt x="6646570" y="4368475"/>
                </a:cubicBezTo>
                <a:cubicBezTo>
                  <a:pt x="6735511" y="4375464"/>
                  <a:pt x="6820135" y="4333907"/>
                  <a:pt x="6837874" y="4274967"/>
                </a:cubicBezTo>
                <a:cubicBezTo>
                  <a:pt x="6842411" y="4259363"/>
                  <a:pt x="6842439" y="4258356"/>
                  <a:pt x="6838868" y="4237531"/>
                </a:cubicBezTo>
                <a:cubicBezTo>
                  <a:pt x="6833029" y="4203471"/>
                  <a:pt x="6825449" y="4193150"/>
                  <a:pt x="6780626" y="4159562"/>
                </a:cubicBezTo>
                <a:cubicBezTo>
                  <a:pt x="6765480" y="4148335"/>
                  <a:pt x="6749838" y="4135390"/>
                  <a:pt x="6745729" y="4131286"/>
                </a:cubicBezTo>
                <a:cubicBezTo>
                  <a:pt x="6737250" y="4122722"/>
                  <a:pt x="6719934" y="4098844"/>
                  <a:pt x="6719300" y="4095146"/>
                </a:cubicBezTo>
                <a:cubicBezTo>
                  <a:pt x="6718766" y="4092032"/>
                  <a:pt x="6721974" y="4090881"/>
                  <a:pt x="6755173" y="4082384"/>
                </a:cubicBezTo>
                <a:cubicBezTo>
                  <a:pt x="6834283" y="4062408"/>
                  <a:pt x="6925496" y="4027735"/>
                  <a:pt x="7004382" y="3987762"/>
                </a:cubicBezTo>
                <a:lnTo>
                  <a:pt x="7032749" y="3973282"/>
                </a:lnTo>
                <a:lnTo>
                  <a:pt x="7040790" y="3985127"/>
                </a:lnTo>
                <a:cubicBezTo>
                  <a:pt x="7045105" y="3991599"/>
                  <a:pt x="7068599" y="4024636"/>
                  <a:pt x="7092649" y="4058580"/>
                </a:cubicBezTo>
                <a:cubicBezTo>
                  <a:pt x="7216289" y="4231722"/>
                  <a:pt x="7250420" y="4283571"/>
                  <a:pt x="7261442" y="4315140"/>
                </a:cubicBezTo>
                <a:cubicBezTo>
                  <a:pt x="7276606" y="4358020"/>
                  <a:pt x="7276858" y="4384023"/>
                  <a:pt x="7263334" y="4448851"/>
                </a:cubicBezTo>
                <a:cubicBezTo>
                  <a:pt x="7258825" y="4470461"/>
                  <a:pt x="7254496" y="4495446"/>
                  <a:pt x="7253823" y="4504377"/>
                </a:cubicBezTo>
                <a:cubicBezTo>
                  <a:pt x="7249355" y="4562443"/>
                  <a:pt x="7291678" y="4616496"/>
                  <a:pt x="7350449" y="4627455"/>
                </a:cubicBezTo>
                <a:cubicBezTo>
                  <a:pt x="7415004" y="4639427"/>
                  <a:pt x="7508880" y="4605099"/>
                  <a:pt x="7570573" y="4546637"/>
                </a:cubicBezTo>
                <a:cubicBezTo>
                  <a:pt x="7632494" y="4488336"/>
                  <a:pt x="7652664" y="4428378"/>
                  <a:pt x="7628618" y="4374599"/>
                </a:cubicBezTo>
                <a:cubicBezTo>
                  <a:pt x="7620054" y="4355031"/>
                  <a:pt x="7608366" y="4340606"/>
                  <a:pt x="7590678" y="4327410"/>
                </a:cubicBezTo>
                <a:cubicBezTo>
                  <a:pt x="7572729" y="4313859"/>
                  <a:pt x="7552857" y="4305445"/>
                  <a:pt x="7518800" y="4297260"/>
                </a:cubicBezTo>
                <a:cubicBezTo>
                  <a:pt x="7450036" y="4280600"/>
                  <a:pt x="7419521" y="4266197"/>
                  <a:pt x="7391341" y="4237370"/>
                </a:cubicBezTo>
                <a:cubicBezTo>
                  <a:pt x="7364856" y="4210255"/>
                  <a:pt x="7354324" y="4193228"/>
                  <a:pt x="7265152" y="4033009"/>
                </a:cubicBezTo>
                <a:cubicBezTo>
                  <a:pt x="7204852" y="3924339"/>
                  <a:pt x="7181341" y="3880686"/>
                  <a:pt x="7182208" y="3878734"/>
                </a:cubicBezTo>
                <a:cubicBezTo>
                  <a:pt x="7182625" y="3877661"/>
                  <a:pt x="7190159" y="3871360"/>
                  <a:pt x="7198893" y="3865055"/>
                </a:cubicBezTo>
                <a:cubicBezTo>
                  <a:pt x="7264690" y="3816508"/>
                  <a:pt x="7352971" y="3730847"/>
                  <a:pt x="7407769" y="3662548"/>
                </a:cubicBezTo>
                <a:cubicBezTo>
                  <a:pt x="7415190" y="3653260"/>
                  <a:pt x="7421679" y="3645537"/>
                  <a:pt x="7422068" y="3645470"/>
                </a:cubicBezTo>
                <a:cubicBezTo>
                  <a:pt x="7422457" y="3645403"/>
                  <a:pt x="7426050" y="3649996"/>
                  <a:pt x="7429842" y="3655757"/>
                </a:cubicBezTo>
                <a:cubicBezTo>
                  <a:pt x="7443015" y="3675337"/>
                  <a:pt x="7446602" y="3685741"/>
                  <a:pt x="7456462" y="3732736"/>
                </a:cubicBezTo>
                <a:cubicBezTo>
                  <a:pt x="7468681" y="3791148"/>
                  <a:pt x="7473430" y="3800151"/>
                  <a:pt x="7501076" y="3818852"/>
                </a:cubicBezTo>
                <a:cubicBezTo>
                  <a:pt x="7521005" y="3832265"/>
                  <a:pt x="7538359" y="3836501"/>
                  <a:pt x="7560906" y="3833638"/>
                </a:cubicBezTo>
                <a:cubicBezTo>
                  <a:pt x="7582089" y="3831007"/>
                  <a:pt x="7598419" y="3824601"/>
                  <a:pt x="7617573" y="3811299"/>
                </a:cubicBezTo>
                <a:cubicBezTo>
                  <a:pt x="7686912" y="3763547"/>
                  <a:pt x="7731689" y="3669518"/>
                  <a:pt x="7712270" y="3612341"/>
                </a:cubicBezTo>
                <a:cubicBezTo>
                  <a:pt x="7705919" y="3593995"/>
                  <a:pt x="7696350" y="3581412"/>
                  <a:pt x="7679023" y="3569155"/>
                </a:cubicBezTo>
                <a:cubicBezTo>
                  <a:pt x="7663487" y="3557995"/>
                  <a:pt x="7648463" y="3552156"/>
                  <a:pt x="7633267" y="3551155"/>
                </a:cubicBezTo>
                <a:cubicBezTo>
                  <a:pt x="7628396" y="3550788"/>
                  <a:pt x="7607663" y="3552540"/>
                  <a:pt x="7587063" y="3555071"/>
                </a:cubicBezTo>
                <a:cubicBezTo>
                  <a:pt x="7566462" y="3557601"/>
                  <a:pt x="7543326" y="3559364"/>
                  <a:pt x="7535469" y="3559108"/>
                </a:cubicBezTo>
                <a:cubicBezTo>
                  <a:pt x="7520145" y="3558530"/>
                  <a:pt x="7494674" y="3553681"/>
                  <a:pt x="7492194" y="3550901"/>
                </a:cubicBezTo>
                <a:cubicBezTo>
                  <a:pt x="7491444" y="3550028"/>
                  <a:pt x="7495913" y="3541047"/>
                  <a:pt x="7502390" y="3530921"/>
                </a:cubicBezTo>
                <a:cubicBezTo>
                  <a:pt x="7555619" y="3446461"/>
                  <a:pt x="7597944" y="3355658"/>
                  <a:pt x="7634797" y="3246958"/>
                </a:cubicBezTo>
                <a:lnTo>
                  <a:pt x="7640017" y="3231839"/>
                </a:lnTo>
                <a:lnTo>
                  <a:pt x="7721458" y="3245322"/>
                </a:lnTo>
                <a:cubicBezTo>
                  <a:pt x="7860270" y="3268605"/>
                  <a:pt x="7963645" y="3287345"/>
                  <a:pt x="7994778" y="3294829"/>
                </a:cubicBezTo>
                <a:cubicBezTo>
                  <a:pt x="8036568" y="3304893"/>
                  <a:pt x="8067479" y="3320430"/>
                  <a:pt x="8091183" y="3343013"/>
                </a:cubicBezTo>
                <a:cubicBezTo>
                  <a:pt x="8107520" y="3358845"/>
                  <a:pt x="8120454" y="3375861"/>
                  <a:pt x="8144748" y="3413569"/>
                </a:cubicBezTo>
                <a:cubicBezTo>
                  <a:pt x="8179474" y="3467720"/>
                  <a:pt x="8204780" y="3485620"/>
                  <a:pt x="8252514" y="3489457"/>
                </a:cubicBezTo>
                <a:cubicBezTo>
                  <a:pt x="8301450" y="3493289"/>
                  <a:pt x="8347503" y="3463954"/>
                  <a:pt x="8380222" y="3408256"/>
                </a:cubicBezTo>
                <a:cubicBezTo>
                  <a:pt x="8409332" y="3358386"/>
                  <a:pt x="8425326" y="3300947"/>
                  <a:pt x="8425618" y="3245399"/>
                </a:cubicBezTo>
                <a:cubicBezTo>
                  <a:pt x="8425572" y="3221766"/>
                  <a:pt x="8418097" y="3178168"/>
                  <a:pt x="8410907" y="3160769"/>
                </a:cubicBezTo>
                <a:cubicBezTo>
                  <a:pt x="8393507" y="3118873"/>
                  <a:pt x="8358354" y="3091442"/>
                  <a:pt x="8315156" y="3086026"/>
                </a:cubicBezTo>
                <a:cubicBezTo>
                  <a:pt x="8280566" y="3081738"/>
                  <a:pt x="8259238" y="3088201"/>
                  <a:pt x="8207251" y="3119153"/>
                </a:cubicBezTo>
                <a:cubicBezTo>
                  <a:pt x="8159991" y="3147292"/>
                  <a:pt x="8148815" y="3152213"/>
                  <a:pt x="8118302" y="3158847"/>
                </a:cubicBezTo>
                <a:cubicBezTo>
                  <a:pt x="8077540" y="3167639"/>
                  <a:pt x="8052341" y="3165549"/>
                  <a:pt x="7988348" y="3148672"/>
                </a:cubicBezTo>
                <a:cubicBezTo>
                  <a:pt x="7942164" y="3136355"/>
                  <a:pt x="7683372" y="3062920"/>
                  <a:pt x="7680280" y="3061247"/>
                </a:cubicBezTo>
                <a:cubicBezTo>
                  <a:pt x="7679824" y="3060924"/>
                  <a:pt x="7681320" y="3047445"/>
                  <a:pt x="7683582" y="3031429"/>
                </a:cubicBezTo>
                <a:cubicBezTo>
                  <a:pt x="7697088" y="2934948"/>
                  <a:pt x="7698522" y="2818298"/>
                  <a:pt x="7687169" y="2722873"/>
                </a:cubicBezTo>
                <a:cubicBezTo>
                  <a:pt x="7683653" y="2693022"/>
                  <a:pt x="7681974" y="2694913"/>
                  <a:pt x="7705699" y="2701263"/>
                </a:cubicBezTo>
                <a:cubicBezTo>
                  <a:pt x="7725232" y="2706529"/>
                  <a:pt x="7735775" y="2711934"/>
                  <a:pt x="7769054" y="2734278"/>
                </a:cubicBezTo>
                <a:cubicBezTo>
                  <a:pt x="7785563" y="2745271"/>
                  <a:pt x="7804279" y="2756287"/>
                  <a:pt x="7810523" y="2758823"/>
                </a:cubicBezTo>
                <a:cubicBezTo>
                  <a:pt x="7848278" y="2773386"/>
                  <a:pt x="7889634" y="2759884"/>
                  <a:pt x="7913685" y="2724906"/>
                </a:cubicBezTo>
                <a:cubicBezTo>
                  <a:pt x="7951892" y="2669670"/>
                  <a:pt x="7942701" y="2557646"/>
                  <a:pt x="7894791" y="2495536"/>
                </a:cubicBezTo>
                <a:cubicBezTo>
                  <a:pt x="7882936" y="2480138"/>
                  <a:pt x="7860105" y="2463817"/>
                  <a:pt x="7844275" y="2459119"/>
                </a:cubicBezTo>
                <a:cubicBezTo>
                  <a:pt x="7828055" y="2454487"/>
                  <a:pt x="7808872" y="2454770"/>
                  <a:pt x="7791792" y="2460304"/>
                </a:cubicBezTo>
                <a:cubicBezTo>
                  <a:pt x="7768262" y="2467944"/>
                  <a:pt x="7757175" y="2478060"/>
                  <a:pt x="7725112" y="2521224"/>
                </a:cubicBezTo>
                <a:cubicBezTo>
                  <a:pt x="7715015" y="2534775"/>
                  <a:pt x="7702945" y="2549668"/>
                  <a:pt x="7698486" y="2554039"/>
                </a:cubicBezTo>
                <a:cubicBezTo>
                  <a:pt x="7690407" y="2561835"/>
                  <a:pt x="7669023" y="2577323"/>
                  <a:pt x="7665326" y="2577957"/>
                </a:cubicBezTo>
                <a:cubicBezTo>
                  <a:pt x="7663185" y="2578324"/>
                  <a:pt x="7661372" y="2572423"/>
                  <a:pt x="7651951" y="2536172"/>
                </a:cubicBezTo>
                <a:cubicBezTo>
                  <a:pt x="7639321" y="2487047"/>
                  <a:pt x="7618785" y="2426857"/>
                  <a:pt x="7597314" y="2375241"/>
                </a:cubicBezTo>
                <a:cubicBezTo>
                  <a:pt x="7586381" y="2348866"/>
                  <a:pt x="7561758" y="2296388"/>
                  <a:pt x="7553606" y="2281557"/>
                </a:cubicBezTo>
                <a:lnTo>
                  <a:pt x="7549547" y="2274239"/>
                </a:lnTo>
                <a:lnTo>
                  <a:pt x="7574717" y="2256299"/>
                </a:lnTo>
                <a:cubicBezTo>
                  <a:pt x="7621982" y="2222350"/>
                  <a:pt x="7716001" y="2156141"/>
                  <a:pt x="7758063" y="2126890"/>
                </a:cubicBezTo>
                <a:cubicBezTo>
                  <a:pt x="7837560" y="2071787"/>
                  <a:pt x="7866077" y="2054676"/>
                  <a:pt x="7891653" y="2047285"/>
                </a:cubicBezTo>
                <a:cubicBezTo>
                  <a:pt x="7897975" y="2045600"/>
                  <a:pt x="7906177" y="2043192"/>
                  <a:pt x="7909774" y="2041974"/>
                </a:cubicBezTo>
                <a:cubicBezTo>
                  <a:pt x="7920049" y="2038810"/>
                  <a:pt x="7953866" y="2037420"/>
                  <a:pt x="7972054" y="2039510"/>
                </a:cubicBezTo>
                <a:cubicBezTo>
                  <a:pt x="7981244" y="2040539"/>
                  <a:pt x="8004214" y="2044815"/>
                  <a:pt x="8023125" y="2048786"/>
                </a:cubicBezTo>
                <a:cubicBezTo>
                  <a:pt x="8042068" y="2052950"/>
                  <a:pt x="8064192" y="2056971"/>
                  <a:pt x="8072505" y="2057549"/>
                </a:cubicBezTo>
                <a:cubicBezTo>
                  <a:pt x="8114168" y="2061024"/>
                  <a:pt x="8150797" y="2043323"/>
                  <a:pt x="8176500" y="2007461"/>
                </a:cubicBezTo>
                <a:cubicBezTo>
                  <a:pt x="8197850" y="1977754"/>
                  <a:pt x="8204053" y="1943833"/>
                  <a:pt x="8196512" y="1899847"/>
                </a:cubicBezTo>
                <a:cubicBezTo>
                  <a:pt x="8182863" y="1820243"/>
                  <a:pt x="8132082" y="1741396"/>
                  <a:pt x="8067548" y="1699167"/>
                </a:cubicBezTo>
                <a:cubicBezTo>
                  <a:pt x="8030822" y="1675412"/>
                  <a:pt x="7996638" y="1667649"/>
                  <a:pt x="7963015" y="1676018"/>
                </a:cubicBezTo>
                <a:cubicBezTo>
                  <a:pt x="7935165" y="1682997"/>
                  <a:pt x="7907182" y="1703222"/>
                  <a:pt x="7891520" y="1727546"/>
                </a:cubicBezTo>
                <a:cubicBezTo>
                  <a:pt x="7880306" y="1745096"/>
                  <a:pt x="7875786" y="1757290"/>
                  <a:pt x="7864023" y="1803184"/>
                </a:cubicBezTo>
                <a:cubicBezTo>
                  <a:pt x="7850954" y="1854311"/>
                  <a:pt x="7844149" y="1870705"/>
                  <a:pt x="7825090" y="1897414"/>
                </a:cubicBezTo>
                <a:cubicBezTo>
                  <a:pt x="7799904" y="1932788"/>
                  <a:pt x="7783858" y="1944354"/>
                  <a:pt x="7680614" y="2002327"/>
                </a:cubicBezTo>
                <a:cubicBezTo>
                  <a:pt x="7601133" y="2047010"/>
                  <a:pt x="7461298" y="2124079"/>
                  <a:pt x="7459157" y="2124446"/>
                </a:cubicBezTo>
                <a:cubicBezTo>
                  <a:pt x="7458185" y="2124613"/>
                  <a:pt x="7452997" y="2118891"/>
                  <a:pt x="7447803" y="2111968"/>
                </a:cubicBezTo>
                <a:cubicBezTo>
                  <a:pt x="7393771" y="2038687"/>
                  <a:pt x="7321022" y="1961402"/>
                  <a:pt x="7251511" y="1902998"/>
                </a:cubicBezTo>
                <a:cubicBezTo>
                  <a:pt x="7237661" y="1891147"/>
                  <a:pt x="7223615" y="1879331"/>
                  <a:pt x="7220551" y="1876650"/>
                </a:cubicBezTo>
                <a:lnTo>
                  <a:pt x="7214913" y="1871808"/>
                </a:lnTo>
                <a:lnTo>
                  <a:pt x="7223359" y="1866152"/>
                </a:lnTo>
                <a:cubicBezTo>
                  <a:pt x="7238309" y="1856376"/>
                  <a:pt x="7255357" y="1850647"/>
                  <a:pt x="7293721" y="1843067"/>
                </a:cubicBezTo>
                <a:cubicBezTo>
                  <a:pt x="7335979" y="1834820"/>
                  <a:pt x="7349428" y="1830310"/>
                  <a:pt x="7361883" y="1821163"/>
                </a:cubicBezTo>
                <a:cubicBezTo>
                  <a:pt x="7381065" y="1806854"/>
                  <a:pt x="7396504" y="1776559"/>
                  <a:pt x="7397197" y="1751396"/>
                </a:cubicBezTo>
                <a:cubicBezTo>
                  <a:pt x="7399279" y="1689931"/>
                  <a:pt x="7325747" y="1611579"/>
                  <a:pt x="7244261" y="1588486"/>
                </a:cubicBezTo>
                <a:cubicBezTo>
                  <a:pt x="7218551" y="1581073"/>
                  <a:pt x="7205562" y="1580094"/>
                  <a:pt x="7185161" y="1583793"/>
                </a:cubicBezTo>
                <a:cubicBezTo>
                  <a:pt x="7158339" y="1588592"/>
                  <a:pt x="7136605" y="1605541"/>
                  <a:pt x="7123062" y="1631705"/>
                </a:cubicBezTo>
                <a:cubicBezTo>
                  <a:pt x="7112866" y="1651686"/>
                  <a:pt x="7111954" y="1665066"/>
                  <a:pt x="7117556" y="1710587"/>
                </a:cubicBezTo>
                <a:cubicBezTo>
                  <a:pt x="7120187" y="1731774"/>
                  <a:pt x="7122213" y="1755268"/>
                  <a:pt x="7121924" y="1762931"/>
                </a:cubicBezTo>
                <a:cubicBezTo>
                  <a:pt x="7121341" y="1777056"/>
                  <a:pt x="7117716" y="1800317"/>
                  <a:pt x="7115771" y="1800651"/>
                </a:cubicBezTo>
                <a:cubicBezTo>
                  <a:pt x="7115187" y="1800751"/>
                  <a:pt x="7104055" y="1794244"/>
                  <a:pt x="7091066" y="1786255"/>
                </a:cubicBezTo>
                <a:cubicBezTo>
                  <a:pt x="7009161" y="1736185"/>
                  <a:pt x="6926596" y="1697449"/>
                  <a:pt x="6834034" y="1665835"/>
                </a:cubicBezTo>
                <a:cubicBezTo>
                  <a:pt x="6809974" y="1657539"/>
                  <a:pt x="6803663" y="1654614"/>
                  <a:pt x="6804202" y="1651918"/>
                </a:cubicBezTo>
                <a:cubicBezTo>
                  <a:pt x="6804681" y="1650032"/>
                  <a:pt x="6809733" y="1619915"/>
                  <a:pt x="6815703" y="1584630"/>
                </a:cubicBezTo>
                <a:cubicBezTo>
                  <a:pt x="6846241" y="1402884"/>
                  <a:pt x="6864274" y="1309433"/>
                  <a:pt x="6874053" y="1283514"/>
                </a:cubicBezTo>
                <a:cubicBezTo>
                  <a:pt x="6886300" y="1250961"/>
                  <a:pt x="6905453" y="1223634"/>
                  <a:pt x="6930351" y="1202936"/>
                </a:cubicBezTo>
                <a:cubicBezTo>
                  <a:pt x="6937562" y="1197092"/>
                  <a:pt x="6957428" y="1183267"/>
                  <a:pt x="6974158" y="1172184"/>
                </a:cubicBezTo>
                <a:cubicBezTo>
                  <a:pt x="7014902" y="1145764"/>
                  <a:pt x="7025766" y="1136688"/>
                  <a:pt x="7038859" y="1118415"/>
                </a:cubicBezTo>
                <a:cubicBezTo>
                  <a:pt x="7056272" y="1093792"/>
                  <a:pt x="7062849" y="1063211"/>
                  <a:pt x="7057376" y="1031293"/>
                </a:cubicBezTo>
                <a:cubicBezTo>
                  <a:pt x="7052671" y="1003850"/>
                  <a:pt x="7039808" y="981412"/>
                  <a:pt x="7016104" y="958829"/>
                </a:cubicBezTo>
                <a:cubicBezTo>
                  <a:pt x="6982457" y="927333"/>
                  <a:pt x="6918697" y="897794"/>
                  <a:pt x="6866464" y="889920"/>
                </a:cubicBezTo>
                <a:cubicBezTo>
                  <a:pt x="6828621" y="884187"/>
                  <a:pt x="6815182" y="884087"/>
                  <a:pt x="6778430" y="889388"/>
                </a:cubicBezTo>
                <a:cubicBezTo>
                  <a:pt x="6747904" y="893619"/>
                  <a:pt x="6742522" y="894943"/>
                  <a:pt x="6728367" y="901177"/>
                </a:cubicBezTo>
                <a:cubicBezTo>
                  <a:pt x="6704330" y="911709"/>
                  <a:pt x="6691298" y="922159"/>
                  <a:pt x="6677270" y="941994"/>
                </a:cubicBezTo>
                <a:cubicBezTo>
                  <a:pt x="6667596" y="955674"/>
                  <a:pt x="6663866" y="963126"/>
                  <a:pt x="6659874" y="977233"/>
                </a:cubicBezTo>
                <a:cubicBezTo>
                  <a:pt x="6653137" y="1001028"/>
                  <a:pt x="6652837" y="1013301"/>
                  <a:pt x="6658243" y="1037819"/>
                </a:cubicBezTo>
                <a:cubicBezTo>
                  <a:pt x="6663115" y="1059223"/>
                  <a:pt x="6667213" y="1067937"/>
                  <a:pt x="6696134" y="1116272"/>
                </a:cubicBezTo>
                <a:cubicBezTo>
                  <a:pt x="6727869" y="1169334"/>
                  <a:pt x="6737851" y="1207692"/>
                  <a:pt x="6732143" y="1257356"/>
                </a:cubicBezTo>
                <a:cubicBezTo>
                  <a:pt x="6729093" y="1285127"/>
                  <a:pt x="6716752" y="1332324"/>
                  <a:pt x="6670661" y="1492294"/>
                </a:cubicBezTo>
                <a:cubicBezTo>
                  <a:pt x="6659703" y="1530035"/>
                  <a:pt x="6647278" y="1573237"/>
                  <a:pt x="6642903" y="1588614"/>
                </a:cubicBezTo>
                <a:lnTo>
                  <a:pt x="6635048" y="1616407"/>
                </a:lnTo>
                <a:lnTo>
                  <a:pt x="6616922" y="1613505"/>
                </a:lnTo>
                <a:cubicBezTo>
                  <a:pt x="6525056" y="1598802"/>
                  <a:pt x="6412406" y="1596079"/>
                  <a:pt x="6309165" y="1606167"/>
                </a:cubicBezTo>
                <a:lnTo>
                  <a:pt x="6275453" y="1609342"/>
                </a:lnTo>
                <a:lnTo>
                  <a:pt x="6278255" y="1597642"/>
                </a:lnTo>
                <a:cubicBezTo>
                  <a:pt x="6283609" y="1576288"/>
                  <a:pt x="6290008" y="1563370"/>
                  <a:pt x="6309928" y="1533508"/>
                </a:cubicBezTo>
                <a:cubicBezTo>
                  <a:pt x="6340129" y="1487659"/>
                  <a:pt x="6345605" y="1471694"/>
                  <a:pt x="6340766" y="1443472"/>
                </a:cubicBezTo>
                <a:cubicBezTo>
                  <a:pt x="6336260" y="1417196"/>
                  <a:pt x="6323316" y="1397779"/>
                  <a:pt x="6299840" y="1382369"/>
                </a:cubicBezTo>
                <a:cubicBezTo>
                  <a:pt x="6267801" y="1361416"/>
                  <a:pt x="6222001" y="1354844"/>
                  <a:pt x="6169813" y="1363591"/>
                </a:cubicBezTo>
                <a:cubicBezTo>
                  <a:pt x="6118793" y="1372139"/>
                  <a:pt x="6077766" y="1393398"/>
                  <a:pt x="6054631" y="1423211"/>
                </a:cubicBezTo>
                <a:cubicBezTo>
                  <a:pt x="6036629" y="1446733"/>
                  <a:pt x="6031481" y="1470456"/>
                  <a:pt x="6038467" y="1499512"/>
                </a:cubicBezTo>
                <a:cubicBezTo>
                  <a:pt x="6044662" y="1526298"/>
                  <a:pt x="6055466" y="1539072"/>
                  <a:pt x="6099377" y="1572014"/>
                </a:cubicBezTo>
                <a:cubicBezTo>
                  <a:pt x="6112961" y="1582308"/>
                  <a:pt x="6128897" y="1595803"/>
                  <a:pt x="6134802" y="1602204"/>
                </a:cubicBezTo>
                <a:cubicBezTo>
                  <a:pt x="6144950" y="1613487"/>
                  <a:pt x="6155276" y="1628145"/>
                  <a:pt x="6154147" y="1629742"/>
                </a:cubicBezTo>
                <a:cubicBezTo>
                  <a:pt x="6153825" y="1630197"/>
                  <a:pt x="6140631" y="1633861"/>
                  <a:pt x="6124713" y="1637994"/>
                </a:cubicBezTo>
                <a:cubicBezTo>
                  <a:pt x="6030785" y="1661512"/>
                  <a:pt x="5935746" y="1697241"/>
                  <a:pt x="5854114" y="1739889"/>
                </a:cubicBezTo>
                <a:cubicBezTo>
                  <a:pt x="5843072" y="1745588"/>
                  <a:pt x="5833809" y="1749981"/>
                  <a:pt x="5833547" y="1749625"/>
                </a:cubicBezTo>
                <a:cubicBezTo>
                  <a:pt x="5832179" y="1748658"/>
                  <a:pt x="5742810" y="1622332"/>
                  <a:pt x="5709835" y="1574893"/>
                </a:cubicBezTo>
                <a:cubicBezTo>
                  <a:pt x="5628366" y="1458432"/>
                  <a:pt x="5616483" y="1437028"/>
                  <a:pt x="5609208" y="1394598"/>
                </a:cubicBezTo>
                <a:cubicBezTo>
                  <a:pt x="5603935" y="1363847"/>
                  <a:pt x="5605619" y="1342121"/>
                  <a:pt x="5618077" y="1285088"/>
                </a:cubicBezTo>
                <a:cubicBezTo>
                  <a:pt x="5627132" y="1243265"/>
                  <a:pt x="5627921" y="1231509"/>
                  <a:pt x="5624050" y="1208932"/>
                </a:cubicBezTo>
                <a:cubicBezTo>
                  <a:pt x="5621447" y="1193750"/>
                  <a:pt x="5619473" y="1188079"/>
                  <a:pt x="5612928" y="1176779"/>
                </a:cubicBezTo>
                <a:cubicBezTo>
                  <a:pt x="5577912" y="1116266"/>
                  <a:pt x="5512417" y="1097643"/>
                  <a:pt x="5429771" y="1125037"/>
                </a:cubicBezTo>
                <a:cubicBezTo>
                  <a:pt x="5361711" y="1147525"/>
                  <a:pt x="5304421" y="1189605"/>
                  <a:pt x="5268576" y="1243435"/>
                </a:cubicBezTo>
                <a:cubicBezTo>
                  <a:pt x="5254394" y="1264701"/>
                  <a:pt x="5247583" y="1279892"/>
                  <a:pt x="5243198" y="1299879"/>
                </a:cubicBezTo>
                <a:cubicBezTo>
                  <a:pt x="5230679" y="1357722"/>
                  <a:pt x="5268091" y="1417024"/>
                  <a:pt x="5328882" y="1436252"/>
                </a:cubicBezTo>
                <a:cubicBezTo>
                  <a:pt x="5339447" y="1439450"/>
                  <a:pt x="5361126" y="1445550"/>
                  <a:pt x="5377245" y="1449598"/>
                </a:cubicBezTo>
                <a:cubicBezTo>
                  <a:pt x="5415756" y="1459224"/>
                  <a:pt x="5436796" y="1467437"/>
                  <a:pt x="5457114" y="1480782"/>
                </a:cubicBezTo>
                <a:cubicBezTo>
                  <a:pt x="5499311" y="1508409"/>
                  <a:pt x="5514536" y="1529440"/>
                  <a:pt x="5591436" y="1668323"/>
                </a:cubicBezTo>
                <a:cubicBezTo>
                  <a:pt x="5596968" y="1678393"/>
                  <a:pt x="5609998" y="1701804"/>
                  <a:pt x="5620407" y="1720455"/>
                </a:cubicBezTo>
                <a:cubicBezTo>
                  <a:pt x="5630817" y="1739106"/>
                  <a:pt x="5650034" y="1774079"/>
                  <a:pt x="5663392" y="1798235"/>
                </a:cubicBezTo>
                <a:lnTo>
                  <a:pt x="5687586" y="1842371"/>
                </a:lnTo>
                <a:lnTo>
                  <a:pt x="5672836" y="1853315"/>
                </a:lnTo>
                <a:cubicBezTo>
                  <a:pt x="5600411" y="1907606"/>
                  <a:pt x="5520365" y="1984042"/>
                  <a:pt x="5463010" y="2053781"/>
                </a:cubicBezTo>
                <a:cubicBezTo>
                  <a:pt x="5446581" y="2073628"/>
                  <a:pt x="5444674" y="2075358"/>
                  <a:pt x="5441804" y="2072644"/>
                </a:cubicBezTo>
                <a:cubicBezTo>
                  <a:pt x="5434631" y="2065860"/>
                  <a:pt x="5427285" y="2042876"/>
                  <a:pt x="5418420" y="2000519"/>
                </a:cubicBezTo>
                <a:cubicBezTo>
                  <a:pt x="5413603" y="1977103"/>
                  <a:pt x="5407948" y="1954631"/>
                  <a:pt x="5406046" y="1950550"/>
                </a:cubicBezTo>
                <a:cubicBezTo>
                  <a:pt x="5399067" y="1936720"/>
                  <a:pt x="5389114" y="1925404"/>
                  <a:pt x="5375502" y="1916117"/>
                </a:cubicBezTo>
                <a:cubicBezTo>
                  <a:pt x="5338770" y="1891160"/>
                  <a:pt x="5296946" y="1894925"/>
                  <a:pt x="5252823" y="1927335"/>
                </a:cubicBezTo>
                <a:cubicBezTo>
                  <a:pt x="5186052" y="1976048"/>
                  <a:pt x="5144149" y="2066981"/>
                  <a:pt x="5162974" y="2121855"/>
                </a:cubicBezTo>
                <a:cubicBezTo>
                  <a:pt x="5174002" y="2154625"/>
                  <a:pt x="5206452" y="2180316"/>
                  <a:pt x="5240614" y="2183274"/>
                </a:cubicBezTo>
                <a:cubicBezTo>
                  <a:pt x="5247920" y="2183824"/>
                  <a:pt x="5268332" y="2182528"/>
                  <a:pt x="5291073" y="2179631"/>
                </a:cubicBezTo>
                <a:cubicBezTo>
                  <a:pt x="5326597" y="2175343"/>
                  <a:pt x="5346524" y="2174731"/>
                  <a:pt x="5361893" y="2177907"/>
                </a:cubicBezTo>
                <a:cubicBezTo>
                  <a:pt x="5365402" y="2178507"/>
                  <a:pt x="5368554" y="2179369"/>
                  <a:pt x="5368782" y="2179531"/>
                </a:cubicBezTo>
                <a:cubicBezTo>
                  <a:pt x="5369205" y="2179658"/>
                  <a:pt x="5360448" y="2195184"/>
                  <a:pt x="5349207" y="2213741"/>
                </a:cubicBezTo>
                <a:cubicBezTo>
                  <a:pt x="5300409" y="2294836"/>
                  <a:pt x="5259508" y="2384595"/>
                  <a:pt x="5229137" y="2477356"/>
                </a:cubicBezTo>
                <a:cubicBezTo>
                  <a:pt x="5224273" y="2492214"/>
                  <a:pt x="5219947" y="2504376"/>
                  <a:pt x="5219558" y="2504442"/>
                </a:cubicBezTo>
                <a:cubicBezTo>
                  <a:pt x="5216834" y="2504910"/>
                  <a:pt x="5000085" y="2467543"/>
                  <a:pt x="4942513" y="2456578"/>
                </a:cubicBezTo>
                <a:cubicBezTo>
                  <a:pt x="4853916" y="2439912"/>
                  <a:pt x="4825887" y="2429491"/>
                  <a:pt x="4794270" y="2401654"/>
                </a:cubicBezTo>
                <a:cubicBezTo>
                  <a:pt x="4776082" y="2385539"/>
                  <a:pt x="4765406" y="2372343"/>
                  <a:pt x="4740099" y="2333406"/>
                </a:cubicBezTo>
                <a:cubicBezTo>
                  <a:pt x="4728655" y="2315734"/>
                  <a:pt x="4715388" y="2296771"/>
                  <a:pt x="4710850" y="2291338"/>
                </a:cubicBezTo>
                <a:cubicBezTo>
                  <a:pt x="4699296" y="2277692"/>
                  <a:pt x="4675458" y="2261343"/>
                  <a:pt x="4659756" y="2256221"/>
                </a:cubicBezTo>
                <a:cubicBezTo>
                  <a:pt x="4632805" y="2247419"/>
                  <a:pt x="4598371" y="2248715"/>
                  <a:pt x="4574562" y="2259409"/>
                </a:cubicBezTo>
                <a:cubicBezTo>
                  <a:pt x="4513146" y="2286769"/>
                  <a:pt x="4463670" y="2375594"/>
                  <a:pt x="4455524" y="2472959"/>
                </a:cubicBezTo>
                <a:cubicBezTo>
                  <a:pt x="4453802" y="2493289"/>
                  <a:pt x="4454130" y="2501046"/>
                  <a:pt x="4458291" y="2529985"/>
                </a:cubicBezTo>
                <a:cubicBezTo>
                  <a:pt x="4463830" y="2569307"/>
                  <a:pt x="4469097" y="2584832"/>
                  <a:pt x="4484228" y="2606481"/>
                </a:cubicBezTo>
                <a:cubicBezTo>
                  <a:pt x="4502461" y="2632205"/>
                  <a:pt x="4537447" y="2651651"/>
                  <a:pt x="4571220" y="2654676"/>
                </a:cubicBezTo>
                <a:cubicBezTo>
                  <a:pt x="4587294" y="2656127"/>
                  <a:pt x="4614861" y="2651000"/>
                  <a:pt x="4631803" y="2643487"/>
                </a:cubicBezTo>
                <a:cubicBezTo>
                  <a:pt x="4639609" y="2639945"/>
                  <a:pt x="4658452" y="2629501"/>
                  <a:pt x="4674087" y="2620209"/>
                </a:cubicBezTo>
                <a:cubicBezTo>
                  <a:pt x="4732900" y="2584679"/>
                  <a:pt x="4763464" y="2574831"/>
                  <a:pt x="4808753" y="2576082"/>
                </a:cubicBezTo>
                <a:cubicBezTo>
                  <a:pt x="4842581" y="2577094"/>
                  <a:pt x="4873129" y="2584679"/>
                  <a:pt x="5057068" y="2637488"/>
                </a:cubicBezTo>
                <a:cubicBezTo>
                  <a:pt x="5094773" y="2648254"/>
                  <a:pt x="5138393" y="2660810"/>
                  <a:pt x="5154384" y="2665281"/>
                </a:cubicBezTo>
                <a:lnTo>
                  <a:pt x="5183020" y="2673394"/>
                </a:lnTo>
                <a:lnTo>
                  <a:pt x="5181192" y="2684927"/>
                </a:lnTo>
                <a:cubicBezTo>
                  <a:pt x="5167590" y="2768001"/>
                  <a:pt x="5165183" y="2884819"/>
                  <a:pt x="5174980" y="2987522"/>
                </a:cubicBezTo>
                <a:cubicBezTo>
                  <a:pt x="5176794" y="3007447"/>
                  <a:pt x="5177106" y="3018613"/>
                  <a:pt x="5175743" y="3018847"/>
                </a:cubicBezTo>
                <a:cubicBezTo>
                  <a:pt x="5168543" y="3020082"/>
                  <a:pt x="5137894" y="3004901"/>
                  <a:pt x="5110576" y="2986945"/>
                </a:cubicBezTo>
                <a:cubicBezTo>
                  <a:pt x="5062840" y="2955059"/>
                  <a:pt x="5049640" y="2950510"/>
                  <a:pt x="5021194" y="2955187"/>
                </a:cubicBezTo>
                <a:cubicBezTo>
                  <a:pt x="4992587" y="2960092"/>
                  <a:pt x="4976180" y="2970719"/>
                  <a:pt x="4959773" y="2995371"/>
                </a:cubicBezTo>
                <a:cubicBezTo>
                  <a:pt x="4948942" y="3011653"/>
                  <a:pt x="4943333" y="3026840"/>
                  <a:pt x="4939743" y="3050296"/>
                </a:cubicBezTo>
                <a:cubicBezTo>
                  <a:pt x="4926892" y="3134243"/>
                  <a:pt x="4963989" y="3230262"/>
                  <a:pt x="5018831" y="3254518"/>
                </a:cubicBezTo>
                <a:cubicBezTo>
                  <a:pt x="5037046" y="3262615"/>
                  <a:pt x="5048478" y="3263860"/>
                  <a:pt x="5069690" y="3260223"/>
                </a:cubicBezTo>
                <a:cubicBezTo>
                  <a:pt x="5100437" y="3254951"/>
                  <a:pt x="5114281" y="3244563"/>
                  <a:pt x="5143148" y="3204953"/>
                </a:cubicBezTo>
                <a:cubicBezTo>
                  <a:pt x="5164565" y="3175636"/>
                  <a:pt x="5175962" y="3162662"/>
                  <a:pt x="5189645" y="3152502"/>
                </a:cubicBezTo>
                <a:lnTo>
                  <a:pt x="5199965" y="3144923"/>
                </a:lnTo>
                <a:lnTo>
                  <a:pt x="5202706" y="3155072"/>
                </a:lnTo>
                <a:cubicBezTo>
                  <a:pt x="5204225" y="3160421"/>
                  <a:pt x="5209346" y="3179779"/>
                  <a:pt x="5214201" y="3197579"/>
                </a:cubicBezTo>
                <a:cubicBezTo>
                  <a:pt x="5235807" y="3278022"/>
                  <a:pt x="5271520" y="3369470"/>
                  <a:pt x="5310300" y="3443763"/>
                </a:cubicBezTo>
                <a:cubicBezTo>
                  <a:pt x="5317769" y="3458110"/>
                  <a:pt x="5324124" y="3470645"/>
                  <a:pt x="5324291" y="3471617"/>
                </a:cubicBezTo>
                <a:cubicBezTo>
                  <a:pt x="5324491" y="3472785"/>
                  <a:pt x="5312298" y="3482289"/>
                  <a:pt x="5297481" y="3492844"/>
                </a:cubicBezTo>
                <a:cubicBezTo>
                  <a:pt x="5038369" y="3676917"/>
                  <a:pt x="5026587" y="3684147"/>
                  <a:pt x="4974628" y="3693056"/>
                </a:cubicBezTo>
                <a:cubicBezTo>
                  <a:pt x="4940961" y="3698828"/>
                  <a:pt x="4925148" y="3697733"/>
                  <a:pt x="4871502" y="3686295"/>
                </a:cubicBezTo>
                <a:cubicBezTo>
                  <a:pt x="4802650" y="3671453"/>
                  <a:pt x="4778996" y="3673705"/>
                  <a:pt x="4745058" y="3697756"/>
                </a:cubicBezTo>
                <a:cubicBezTo>
                  <a:pt x="4714357" y="3719650"/>
                  <a:pt x="4697388" y="3749206"/>
                  <a:pt x="4692992" y="3787827"/>
                </a:cubicBezTo>
                <a:cubicBezTo>
                  <a:pt x="4690536" y="3810887"/>
                  <a:pt x="4699145" y="3861103"/>
                  <a:pt x="4710412" y="3889424"/>
                </a:cubicBezTo>
                <a:cubicBezTo>
                  <a:pt x="4743878" y="3972442"/>
                  <a:pt x="4808530" y="4039895"/>
                  <a:pt x="4870771" y="4057071"/>
                </a:cubicBezTo>
                <a:cubicBezTo>
                  <a:pt x="4890499" y="4062304"/>
                  <a:pt x="4904071" y="4063183"/>
                  <a:pt x="4921975" y="4060113"/>
                </a:cubicBezTo>
                <a:cubicBezTo>
                  <a:pt x="4956420" y="4054207"/>
                  <a:pt x="4991259" y="4028398"/>
                  <a:pt x="5007082" y="3996834"/>
                </a:cubicBezTo>
                <a:cubicBezTo>
                  <a:pt x="5014960" y="3980858"/>
                  <a:pt x="5019024" y="3968340"/>
                  <a:pt x="5029091" y="3927746"/>
                </a:cubicBezTo>
                <a:cubicBezTo>
                  <a:pt x="5038747" y="3889426"/>
                  <a:pt x="5044195" y="3874467"/>
                  <a:pt x="5055525" y="3854092"/>
                </a:cubicBezTo>
                <a:cubicBezTo>
                  <a:pt x="5072327" y="3823563"/>
                  <a:pt x="5098342" y="3798867"/>
                  <a:pt x="5139903" y="3773709"/>
                </a:cubicBezTo>
                <a:cubicBezTo>
                  <a:pt x="5166219" y="3757777"/>
                  <a:pt x="5216398" y="3729138"/>
                  <a:pt x="5253761" y="3708707"/>
                </a:cubicBezTo>
                <a:cubicBezTo>
                  <a:pt x="5272605" y="3698263"/>
                  <a:pt x="5310129" y="3677604"/>
                  <a:pt x="5384595" y="3636386"/>
                </a:cubicBezTo>
                <a:cubicBezTo>
                  <a:pt x="5402142" y="3626566"/>
                  <a:pt x="5417655" y="3618897"/>
                  <a:pt x="5418890" y="3619086"/>
                </a:cubicBezTo>
                <a:cubicBezTo>
                  <a:pt x="5420123" y="3619275"/>
                  <a:pt x="5428347" y="3628684"/>
                  <a:pt x="5436872" y="3639845"/>
                </a:cubicBezTo>
                <a:cubicBezTo>
                  <a:pt x="5488930" y="3707453"/>
                  <a:pt x="5560555" y="3780523"/>
                  <a:pt x="5632307" y="3839145"/>
                </a:cubicBezTo>
                <a:lnTo>
                  <a:pt x="5652575" y="3855705"/>
                </a:lnTo>
                <a:lnTo>
                  <a:pt x="5645002" y="3860609"/>
                </a:lnTo>
                <a:cubicBezTo>
                  <a:pt x="5627882" y="3871759"/>
                  <a:pt x="5617251" y="3875184"/>
                  <a:pt x="5572370" y="3884483"/>
                </a:cubicBezTo>
                <a:cubicBezTo>
                  <a:pt x="5513772" y="3896734"/>
                  <a:pt x="5502340" y="3902500"/>
                  <a:pt x="5485288" y="3928065"/>
                </a:cubicBezTo>
                <a:cubicBezTo>
                  <a:pt x="5460598" y="3965155"/>
                  <a:pt x="5463341" y="4003353"/>
                  <a:pt x="5494158" y="4047557"/>
                </a:cubicBezTo>
                <a:cubicBezTo>
                  <a:pt x="5510139" y="4070662"/>
                  <a:pt x="5527944" y="4088045"/>
                  <a:pt x="5553316" y="4106334"/>
                </a:cubicBezTo>
                <a:cubicBezTo>
                  <a:pt x="5597121" y="4137491"/>
                  <a:pt x="5641914" y="4151048"/>
                  <a:pt x="5679473" y="4144608"/>
                </a:cubicBezTo>
                <a:cubicBezTo>
                  <a:pt x="5705161" y="4140204"/>
                  <a:pt x="5721891" y="4129121"/>
                  <a:pt x="5736814" y="4106327"/>
                </a:cubicBezTo>
                <a:cubicBezTo>
                  <a:pt x="5751964" y="4083694"/>
                  <a:pt x="5755621" y="4060628"/>
                  <a:pt x="5749942" y="4026339"/>
                </a:cubicBezTo>
                <a:cubicBezTo>
                  <a:pt x="5745003" y="3997534"/>
                  <a:pt x="5743334" y="3966765"/>
                  <a:pt x="5745752" y="3949321"/>
                </a:cubicBezTo>
                <a:cubicBezTo>
                  <a:pt x="5749203" y="3923886"/>
                  <a:pt x="5748814" y="3923952"/>
                  <a:pt x="5768542" y="3936198"/>
                </a:cubicBezTo>
                <a:cubicBezTo>
                  <a:pt x="5853738" y="3989108"/>
                  <a:pt x="5958550" y="4037254"/>
                  <a:pt x="6048432" y="4064918"/>
                </a:cubicBezTo>
                <a:cubicBezTo>
                  <a:pt x="6063874" y="4069683"/>
                  <a:pt x="6076718" y="4074493"/>
                  <a:pt x="6076918" y="4075662"/>
                </a:cubicBezTo>
                <a:cubicBezTo>
                  <a:pt x="6077352" y="4078192"/>
                  <a:pt x="6061599" y="4173255"/>
                  <a:pt x="6045952" y="4263091"/>
                </a:cubicBezTo>
                <a:cubicBezTo>
                  <a:pt x="6015258" y="4439254"/>
                  <a:pt x="6008176" y="4465713"/>
                  <a:pt x="5982345" y="4501998"/>
                </a:cubicBezTo>
                <a:cubicBezTo>
                  <a:pt x="5964059" y="4527372"/>
                  <a:pt x="5947507" y="4541831"/>
                  <a:pt x="5905045" y="4568746"/>
                </a:cubicBezTo>
                <a:cubicBezTo>
                  <a:pt x="5867276" y="4592653"/>
                  <a:pt x="5855344" y="4602512"/>
                  <a:pt x="5841995" y="4621631"/>
                </a:cubicBezTo>
                <a:cubicBezTo>
                  <a:pt x="5822775" y="4648567"/>
                  <a:pt x="5816894" y="4675021"/>
                  <a:pt x="5822734" y="4709081"/>
                </a:cubicBezTo>
                <a:cubicBezTo>
                  <a:pt x="5828279" y="4742591"/>
                  <a:pt x="5847302" y="4770584"/>
                  <a:pt x="5881699" y="4795941"/>
                </a:cubicBezTo>
                <a:cubicBezTo>
                  <a:pt x="5933944" y="4834266"/>
                  <a:pt x="6004159" y="4855886"/>
                  <a:pt x="6074301" y="4854879"/>
                </a:cubicBezTo>
                <a:cubicBezTo>
                  <a:pt x="6077126" y="4854996"/>
                  <a:pt x="6092566" y="4852749"/>
                  <a:pt x="6108753" y="4850175"/>
                </a:cubicBezTo>
                <a:close/>
                <a:moveTo>
                  <a:pt x="8247043" y="4553064"/>
                </a:moveTo>
                <a:cubicBezTo>
                  <a:pt x="8247603" y="4552838"/>
                  <a:pt x="8250414" y="4551042"/>
                  <a:pt x="8253341" y="4549117"/>
                </a:cubicBezTo>
                <a:cubicBezTo>
                  <a:pt x="8261994" y="4543377"/>
                  <a:pt x="8265525" y="4538650"/>
                  <a:pt x="8267128" y="4530691"/>
                </a:cubicBezTo>
                <a:cubicBezTo>
                  <a:pt x="8268527" y="4523787"/>
                  <a:pt x="8267248" y="4517367"/>
                  <a:pt x="8263327" y="4511559"/>
                </a:cubicBezTo>
                <a:cubicBezTo>
                  <a:pt x="8260894" y="4507956"/>
                  <a:pt x="8258116" y="4505502"/>
                  <a:pt x="8250169" y="4499916"/>
                </a:cubicBezTo>
                <a:cubicBezTo>
                  <a:pt x="8242458" y="4494529"/>
                  <a:pt x="8239952" y="4492401"/>
                  <a:pt x="8236392" y="4488336"/>
                </a:cubicBezTo>
                <a:cubicBezTo>
                  <a:pt x="8231842" y="4483105"/>
                  <a:pt x="8228687" y="4476170"/>
                  <a:pt x="8226997" y="4467633"/>
                </a:cubicBezTo>
                <a:cubicBezTo>
                  <a:pt x="8225937" y="4462441"/>
                  <a:pt x="8223199" y="4445036"/>
                  <a:pt x="8220220" y="4424331"/>
                </a:cubicBezTo>
                <a:cubicBezTo>
                  <a:pt x="8218987" y="4415791"/>
                  <a:pt x="8217461" y="4405310"/>
                  <a:pt x="8216827" y="4401053"/>
                </a:cubicBezTo>
                <a:cubicBezTo>
                  <a:pt x="8216205" y="4396736"/>
                  <a:pt x="8215902" y="4393120"/>
                  <a:pt x="8216112" y="4392978"/>
                </a:cubicBezTo>
                <a:cubicBezTo>
                  <a:pt x="8216357" y="4392813"/>
                  <a:pt x="8218437" y="4392122"/>
                  <a:pt x="8220704" y="4391406"/>
                </a:cubicBezTo>
                <a:cubicBezTo>
                  <a:pt x="8240243" y="4385498"/>
                  <a:pt x="8262334" y="4375675"/>
                  <a:pt x="8279493" y="4365262"/>
                </a:cubicBezTo>
                <a:lnTo>
                  <a:pt x="8284626" y="4362152"/>
                </a:lnTo>
                <a:lnTo>
                  <a:pt x="8285310" y="4365052"/>
                </a:lnTo>
                <a:cubicBezTo>
                  <a:pt x="8286342" y="4369296"/>
                  <a:pt x="8286263" y="4373628"/>
                  <a:pt x="8285031" y="4381081"/>
                </a:cubicBezTo>
                <a:cubicBezTo>
                  <a:pt x="8284420" y="4384703"/>
                  <a:pt x="8283884" y="4389038"/>
                  <a:pt x="8283800" y="4390724"/>
                </a:cubicBezTo>
                <a:cubicBezTo>
                  <a:pt x="8283491" y="4397809"/>
                  <a:pt x="8287594" y="4404716"/>
                  <a:pt x="8294170" y="4408120"/>
                </a:cubicBezTo>
                <a:cubicBezTo>
                  <a:pt x="8299420" y="4410840"/>
                  <a:pt x="8307883" y="4410780"/>
                  <a:pt x="8315757" y="4407959"/>
                </a:cubicBezTo>
                <a:cubicBezTo>
                  <a:pt x="8333701" y="4401498"/>
                  <a:pt x="8346533" y="4385957"/>
                  <a:pt x="8344805" y="4372913"/>
                </a:cubicBezTo>
                <a:cubicBezTo>
                  <a:pt x="8344317" y="4369474"/>
                  <a:pt x="8344234" y="4369276"/>
                  <a:pt x="8341706" y="4365532"/>
                </a:cubicBezTo>
                <a:cubicBezTo>
                  <a:pt x="8337572" y="4359410"/>
                  <a:pt x="8335188" y="4358066"/>
                  <a:pt x="8323500" y="4355464"/>
                </a:cubicBezTo>
                <a:cubicBezTo>
                  <a:pt x="8319562" y="4354609"/>
                  <a:pt x="8315376" y="4353462"/>
                  <a:pt x="8314214" y="4353024"/>
                </a:cubicBezTo>
                <a:cubicBezTo>
                  <a:pt x="8311809" y="4352102"/>
                  <a:pt x="8306335" y="4348972"/>
                  <a:pt x="8305886" y="4348308"/>
                </a:cubicBezTo>
                <a:cubicBezTo>
                  <a:pt x="8305508" y="4347748"/>
                  <a:pt x="8306032" y="4347242"/>
                  <a:pt x="8311753" y="4342666"/>
                </a:cubicBezTo>
                <a:cubicBezTo>
                  <a:pt x="8325409" y="4331816"/>
                  <a:pt x="8340131" y="4317037"/>
                  <a:pt x="8351985" y="4302311"/>
                </a:cubicBezTo>
                <a:lnTo>
                  <a:pt x="8356238" y="4296994"/>
                </a:lnTo>
                <a:lnTo>
                  <a:pt x="8358846" y="4298595"/>
                </a:lnTo>
                <a:cubicBezTo>
                  <a:pt x="8360256" y="4299476"/>
                  <a:pt x="8367740" y="4303846"/>
                  <a:pt x="8375411" y="4308344"/>
                </a:cubicBezTo>
                <a:cubicBezTo>
                  <a:pt x="8414730" y="4331203"/>
                  <a:pt x="8425940" y="4338303"/>
                  <a:pt x="8430865" y="4343484"/>
                </a:cubicBezTo>
                <a:cubicBezTo>
                  <a:pt x="8437591" y="4350505"/>
                  <a:pt x="8439927" y="4355549"/>
                  <a:pt x="8442994" y="4369369"/>
                </a:cubicBezTo>
                <a:cubicBezTo>
                  <a:pt x="8444017" y="4373976"/>
                  <a:pt x="8445371" y="4379225"/>
                  <a:pt x="8446025" y="4381024"/>
                </a:cubicBezTo>
                <a:cubicBezTo>
                  <a:pt x="8450262" y="4392731"/>
                  <a:pt x="8463262" y="4399539"/>
                  <a:pt x="8475677" y="4396505"/>
                </a:cubicBezTo>
                <a:cubicBezTo>
                  <a:pt x="8489308" y="4393160"/>
                  <a:pt x="8504579" y="4378214"/>
                  <a:pt x="8511456" y="4361397"/>
                </a:cubicBezTo>
                <a:cubicBezTo>
                  <a:pt x="8518392" y="4344592"/>
                  <a:pt x="8517049" y="4331136"/>
                  <a:pt x="8507633" y="4322773"/>
                </a:cubicBezTo>
                <a:cubicBezTo>
                  <a:pt x="8504244" y="4319713"/>
                  <a:pt x="8500697" y="4317931"/>
                  <a:pt x="8496091" y="4316916"/>
                </a:cubicBezTo>
                <a:cubicBezTo>
                  <a:pt x="8491402" y="4315854"/>
                  <a:pt x="8486790" y="4315963"/>
                  <a:pt x="8479434" y="4317364"/>
                </a:cubicBezTo>
                <a:cubicBezTo>
                  <a:pt x="8464572" y="4320166"/>
                  <a:pt x="8457359" y="4320044"/>
                  <a:pt x="8449333" y="4316906"/>
                </a:cubicBezTo>
                <a:cubicBezTo>
                  <a:pt x="8441788" y="4313953"/>
                  <a:pt x="8438238" y="4311562"/>
                  <a:pt x="8406771" y="4288189"/>
                </a:cubicBezTo>
                <a:cubicBezTo>
                  <a:pt x="8385464" y="4272320"/>
                  <a:pt x="8377044" y="4265883"/>
                  <a:pt x="8377041" y="4265427"/>
                </a:cubicBezTo>
                <a:cubicBezTo>
                  <a:pt x="8377029" y="4265181"/>
                  <a:pt x="8377942" y="4263291"/>
                  <a:pt x="8379089" y="4261294"/>
                </a:cubicBezTo>
                <a:cubicBezTo>
                  <a:pt x="8387638" y="4246048"/>
                  <a:pt x="8397304" y="4221593"/>
                  <a:pt x="8401973" y="4203466"/>
                </a:cubicBezTo>
                <a:cubicBezTo>
                  <a:pt x="8402602" y="4201003"/>
                  <a:pt x="8403187" y="4198928"/>
                  <a:pt x="8403257" y="4198881"/>
                </a:cubicBezTo>
                <a:cubicBezTo>
                  <a:pt x="8403327" y="4198834"/>
                  <a:pt x="8404431" y="4199412"/>
                  <a:pt x="8405677" y="4200201"/>
                </a:cubicBezTo>
                <a:cubicBezTo>
                  <a:pt x="8409965" y="4202857"/>
                  <a:pt x="8411579" y="4204569"/>
                  <a:pt x="8417634" y="4212858"/>
                </a:cubicBezTo>
                <a:cubicBezTo>
                  <a:pt x="8425153" y="4223164"/>
                  <a:pt x="8426870" y="4224500"/>
                  <a:pt x="8433901" y="4225712"/>
                </a:cubicBezTo>
                <a:cubicBezTo>
                  <a:pt x="8438963" y="4226572"/>
                  <a:pt x="8442718" y="4225871"/>
                  <a:pt x="8446858" y="4223330"/>
                </a:cubicBezTo>
                <a:cubicBezTo>
                  <a:pt x="8450754" y="4220954"/>
                  <a:pt x="8453372" y="4218270"/>
                  <a:pt x="8455934" y="4213993"/>
                </a:cubicBezTo>
                <a:cubicBezTo>
                  <a:pt x="8465244" y="4198591"/>
                  <a:pt x="8465697" y="4176332"/>
                  <a:pt x="8456884" y="4166900"/>
                </a:cubicBezTo>
                <a:cubicBezTo>
                  <a:pt x="8454034" y="4163884"/>
                  <a:pt x="8451062" y="4162274"/>
                  <a:pt x="8446608" y="4161411"/>
                </a:cubicBezTo>
                <a:cubicBezTo>
                  <a:pt x="8442600" y="4160602"/>
                  <a:pt x="8439159" y="4160787"/>
                  <a:pt x="8436110" y="4161928"/>
                </a:cubicBezTo>
                <a:cubicBezTo>
                  <a:pt x="8435129" y="4162285"/>
                  <a:pt x="8431243" y="4164450"/>
                  <a:pt x="8427452" y="4166755"/>
                </a:cubicBezTo>
                <a:cubicBezTo>
                  <a:pt x="8423661" y="4169060"/>
                  <a:pt x="8419308" y="4171439"/>
                  <a:pt x="8417755" y="4172080"/>
                </a:cubicBezTo>
                <a:cubicBezTo>
                  <a:pt x="8414719" y="4173315"/>
                  <a:pt x="8409330" y="4174611"/>
                  <a:pt x="8408602" y="4174287"/>
                </a:cubicBezTo>
                <a:cubicBezTo>
                  <a:pt x="8408379" y="4174183"/>
                  <a:pt x="8408459" y="4172040"/>
                  <a:pt x="8408831" y="4169498"/>
                </a:cubicBezTo>
                <a:cubicBezTo>
                  <a:pt x="8411773" y="4148360"/>
                  <a:pt x="8412033" y="4126945"/>
                  <a:pt x="8409652" y="4102525"/>
                </a:cubicBezTo>
                <a:lnTo>
                  <a:pt x="8409339" y="4099121"/>
                </a:lnTo>
                <a:lnTo>
                  <a:pt x="8426392" y="4094584"/>
                </a:lnTo>
                <a:cubicBezTo>
                  <a:pt x="8455486" y="4086910"/>
                  <a:pt x="8477275" y="4081469"/>
                  <a:pt x="8483999" y="4080189"/>
                </a:cubicBezTo>
                <a:cubicBezTo>
                  <a:pt x="8493027" y="4078474"/>
                  <a:pt x="8500415" y="4078782"/>
                  <a:pt x="8507020" y="4081097"/>
                </a:cubicBezTo>
                <a:cubicBezTo>
                  <a:pt x="8511596" y="4082745"/>
                  <a:pt x="8515613" y="4084923"/>
                  <a:pt x="8523662" y="4090132"/>
                </a:cubicBezTo>
                <a:cubicBezTo>
                  <a:pt x="8535192" y="4097629"/>
                  <a:pt x="8541696" y="4098890"/>
                  <a:pt x="8551334" y="4095439"/>
                </a:cubicBezTo>
                <a:cubicBezTo>
                  <a:pt x="8561206" y="4091881"/>
                  <a:pt x="8567598" y="4082115"/>
                  <a:pt x="8569074" y="4068385"/>
                </a:cubicBezTo>
                <a:cubicBezTo>
                  <a:pt x="8570359" y="4056108"/>
                  <a:pt x="8568423" y="4043510"/>
                  <a:pt x="8563594" y="4032662"/>
                </a:cubicBezTo>
                <a:cubicBezTo>
                  <a:pt x="8561506" y="4028061"/>
                  <a:pt x="8556215" y="4020224"/>
                  <a:pt x="8553284" y="4017467"/>
                </a:cubicBezTo>
                <a:cubicBezTo>
                  <a:pt x="8546209" y="4010835"/>
                  <a:pt x="8536947" y="4008582"/>
                  <a:pt x="8528054" y="4011327"/>
                </a:cubicBezTo>
                <a:cubicBezTo>
                  <a:pt x="8520938" y="4013534"/>
                  <a:pt x="8517351" y="4016669"/>
                  <a:pt x="8509944" y="4027272"/>
                </a:cubicBezTo>
                <a:cubicBezTo>
                  <a:pt x="8503211" y="4036911"/>
                  <a:pt x="8501467" y="4038853"/>
                  <a:pt x="8496105" y="4042830"/>
                </a:cubicBezTo>
                <a:cubicBezTo>
                  <a:pt x="8488937" y="4048128"/>
                  <a:pt x="8483843" y="4049937"/>
                  <a:pt x="8469891" y="4052278"/>
                </a:cubicBezTo>
                <a:cubicBezTo>
                  <a:pt x="8459809" y="4053941"/>
                  <a:pt x="8402928" y="4062396"/>
                  <a:pt x="8402179" y="4062342"/>
                </a:cubicBezTo>
                <a:cubicBezTo>
                  <a:pt x="8402062" y="4062319"/>
                  <a:pt x="8401167" y="4059561"/>
                  <a:pt x="8400199" y="4056242"/>
                </a:cubicBezTo>
                <a:cubicBezTo>
                  <a:pt x="8394344" y="4036256"/>
                  <a:pt x="8384363" y="4013402"/>
                  <a:pt x="8373758" y="3995809"/>
                </a:cubicBezTo>
                <a:cubicBezTo>
                  <a:pt x="8370447" y="3990302"/>
                  <a:pt x="8370286" y="3990818"/>
                  <a:pt x="8375467" y="3989968"/>
                </a:cubicBezTo>
                <a:cubicBezTo>
                  <a:pt x="8379736" y="3989276"/>
                  <a:pt x="8382266" y="3989402"/>
                  <a:pt x="8390715" y="3990828"/>
                </a:cubicBezTo>
                <a:cubicBezTo>
                  <a:pt x="8394898" y="3991518"/>
                  <a:pt x="8399514" y="3992018"/>
                  <a:pt x="8400953" y="3991963"/>
                </a:cubicBezTo>
                <a:cubicBezTo>
                  <a:pt x="8409590" y="3991479"/>
                  <a:pt x="8416461" y="3985211"/>
                  <a:pt x="8418070" y="3976281"/>
                </a:cubicBezTo>
                <a:cubicBezTo>
                  <a:pt x="8420655" y="3962158"/>
                  <a:pt x="8409011" y="3941140"/>
                  <a:pt x="8394214" y="3933253"/>
                </a:cubicBezTo>
                <a:cubicBezTo>
                  <a:pt x="8390550" y="3931296"/>
                  <a:pt x="8384666" y="3930124"/>
                  <a:pt x="8381168" y="3930601"/>
                </a:cubicBezTo>
                <a:cubicBezTo>
                  <a:pt x="8377600" y="3931125"/>
                  <a:pt x="8373888" y="3932868"/>
                  <a:pt x="8371047" y="3935449"/>
                </a:cubicBezTo>
                <a:cubicBezTo>
                  <a:pt x="8367134" y="3939007"/>
                  <a:pt x="8365864" y="3941953"/>
                  <a:pt x="8363413" y="3953183"/>
                </a:cubicBezTo>
                <a:cubicBezTo>
                  <a:pt x="8362638" y="3956711"/>
                  <a:pt x="8361596" y="3960674"/>
                  <a:pt x="8361112" y="3961918"/>
                </a:cubicBezTo>
                <a:cubicBezTo>
                  <a:pt x="8360224" y="3964148"/>
                  <a:pt x="8357420" y="3969046"/>
                  <a:pt x="8356755" y="3969495"/>
                </a:cubicBezTo>
                <a:cubicBezTo>
                  <a:pt x="8356371" y="3969755"/>
                  <a:pt x="8355498" y="3968765"/>
                  <a:pt x="8350474" y="3962530"/>
                </a:cubicBezTo>
                <a:cubicBezTo>
                  <a:pt x="8343692" y="3954070"/>
                  <a:pt x="8334397" y="3944149"/>
                  <a:pt x="8325673" y="3935981"/>
                </a:cubicBezTo>
                <a:cubicBezTo>
                  <a:pt x="8321224" y="3931804"/>
                  <a:pt x="8311810" y="3923745"/>
                  <a:pt x="8308918" y="3921573"/>
                </a:cubicBezTo>
                <a:lnTo>
                  <a:pt x="8307483" y="3920504"/>
                </a:lnTo>
                <a:lnTo>
                  <a:pt x="8310809" y="3914795"/>
                </a:lnTo>
                <a:cubicBezTo>
                  <a:pt x="8317032" y="3904023"/>
                  <a:pt x="8329526" y="3882853"/>
                  <a:pt x="8335148" y="3873455"/>
                </a:cubicBezTo>
                <a:cubicBezTo>
                  <a:pt x="8345790" y="3855726"/>
                  <a:pt x="8349842" y="3849884"/>
                  <a:pt x="8354175" y="3846194"/>
                </a:cubicBezTo>
                <a:cubicBezTo>
                  <a:pt x="8355258" y="3845310"/>
                  <a:pt x="8356644" y="3844119"/>
                  <a:pt x="8357238" y="3843566"/>
                </a:cubicBezTo>
                <a:cubicBezTo>
                  <a:pt x="8358962" y="3842045"/>
                  <a:pt x="8365428" y="3838800"/>
                  <a:pt x="8369156" y="3837607"/>
                </a:cubicBezTo>
                <a:cubicBezTo>
                  <a:pt x="8371037" y="3837000"/>
                  <a:pt x="8375888" y="3835812"/>
                  <a:pt x="8379922" y="3834922"/>
                </a:cubicBezTo>
                <a:cubicBezTo>
                  <a:pt x="8383979" y="3834068"/>
                  <a:pt x="8388643" y="3832905"/>
                  <a:pt x="8390314" y="3832287"/>
                </a:cubicBezTo>
                <a:cubicBezTo>
                  <a:pt x="8398737" y="3829299"/>
                  <a:pt x="8404316" y="3822629"/>
                  <a:pt x="8406170" y="3813380"/>
                </a:cubicBezTo>
                <a:cubicBezTo>
                  <a:pt x="8407717" y="3805715"/>
                  <a:pt x="8405942" y="3798560"/>
                  <a:pt x="8400604" y="3790653"/>
                </a:cubicBezTo>
                <a:cubicBezTo>
                  <a:pt x="8390942" y="3776344"/>
                  <a:pt x="8374113" y="3765449"/>
                  <a:pt x="8357825" y="3762897"/>
                </a:cubicBezTo>
                <a:cubicBezTo>
                  <a:pt x="8348580" y="3761499"/>
                  <a:pt x="8341237" y="3762993"/>
                  <a:pt x="8335423" y="3767581"/>
                </a:cubicBezTo>
                <a:cubicBezTo>
                  <a:pt x="8330610" y="3771391"/>
                  <a:pt x="8326937" y="3777793"/>
                  <a:pt x="8326025" y="3783909"/>
                </a:cubicBezTo>
                <a:cubicBezTo>
                  <a:pt x="8325384" y="3788315"/>
                  <a:pt x="8325576" y="3791089"/>
                  <a:pt x="8327321" y="3801065"/>
                </a:cubicBezTo>
                <a:cubicBezTo>
                  <a:pt x="8329272" y="3812176"/>
                  <a:pt x="8329388" y="3815969"/>
                  <a:pt x="8328023" y="3822849"/>
                </a:cubicBezTo>
                <a:cubicBezTo>
                  <a:pt x="8326228" y="3831956"/>
                  <a:pt x="8324118" y="3835621"/>
                  <a:pt x="8309102" y="3855998"/>
                </a:cubicBezTo>
                <a:cubicBezTo>
                  <a:pt x="8297547" y="3871695"/>
                  <a:pt x="8277081" y="3899010"/>
                  <a:pt x="8276696" y="3899270"/>
                </a:cubicBezTo>
                <a:cubicBezTo>
                  <a:pt x="8276521" y="3899388"/>
                  <a:pt x="8275007" y="3898729"/>
                  <a:pt x="8273387" y="3897837"/>
                </a:cubicBezTo>
                <a:cubicBezTo>
                  <a:pt x="8256414" y="3888312"/>
                  <a:pt x="8235442" y="3879653"/>
                  <a:pt x="8216761" y="3874388"/>
                </a:cubicBezTo>
                <a:cubicBezTo>
                  <a:pt x="8213020" y="3873297"/>
                  <a:pt x="8209245" y="3872231"/>
                  <a:pt x="8208412" y="3871978"/>
                </a:cubicBezTo>
                <a:lnTo>
                  <a:pt x="8206887" y="3871530"/>
                </a:lnTo>
                <a:lnTo>
                  <a:pt x="8208035" y="3869685"/>
                </a:lnTo>
                <a:cubicBezTo>
                  <a:pt x="8210088" y="3866465"/>
                  <a:pt x="8212906" y="3863850"/>
                  <a:pt x="8219714" y="3858999"/>
                </a:cubicBezTo>
                <a:cubicBezTo>
                  <a:pt x="8227222" y="3853675"/>
                  <a:pt x="8229445" y="3851613"/>
                  <a:pt x="8231067" y="3848736"/>
                </a:cubicBezTo>
                <a:cubicBezTo>
                  <a:pt x="8233546" y="3844260"/>
                  <a:pt x="8233890" y="3837000"/>
                  <a:pt x="8231811" y="3832036"/>
                </a:cubicBezTo>
                <a:cubicBezTo>
                  <a:pt x="8226811" y="3819878"/>
                  <a:pt x="8205592" y="3811080"/>
                  <a:pt x="8187685" y="3813748"/>
                </a:cubicBezTo>
                <a:cubicBezTo>
                  <a:pt x="8182023" y="3814565"/>
                  <a:pt x="8179407" y="3815517"/>
                  <a:pt x="8175757" y="3818032"/>
                </a:cubicBezTo>
                <a:cubicBezTo>
                  <a:pt x="8170953" y="3821326"/>
                  <a:pt x="8168210" y="3826540"/>
                  <a:pt x="8167872" y="3832829"/>
                </a:cubicBezTo>
                <a:cubicBezTo>
                  <a:pt x="8167643" y="3837619"/>
                  <a:pt x="8168642" y="3840306"/>
                  <a:pt x="8173738" y="3848682"/>
                </a:cubicBezTo>
                <a:cubicBezTo>
                  <a:pt x="8176114" y="3852579"/>
                  <a:pt x="8178575" y="3856978"/>
                  <a:pt x="8179193" y="3858497"/>
                </a:cubicBezTo>
                <a:cubicBezTo>
                  <a:pt x="8180322" y="3861300"/>
                  <a:pt x="8181662" y="3866151"/>
                  <a:pt x="8181312" y="3866387"/>
                </a:cubicBezTo>
                <a:cubicBezTo>
                  <a:pt x="8181207" y="3866458"/>
                  <a:pt x="8178466" y="3866169"/>
                  <a:pt x="8175232" y="3865755"/>
                </a:cubicBezTo>
                <a:cubicBezTo>
                  <a:pt x="8154870" y="3863204"/>
                  <a:pt x="8135377" y="3862919"/>
                  <a:pt x="8114562" y="3864902"/>
                </a:cubicBezTo>
                <a:cubicBezTo>
                  <a:pt x="8109144" y="3865401"/>
                  <a:pt x="8107657" y="3865386"/>
                  <a:pt x="8107525" y="3864813"/>
                </a:cubicBezTo>
                <a:cubicBezTo>
                  <a:pt x="8107453" y="3864404"/>
                  <a:pt x="8105788" y="3858092"/>
                  <a:pt x="8103847" y="3850692"/>
                </a:cubicBezTo>
                <a:cubicBezTo>
                  <a:pt x="8093811" y="3812595"/>
                  <a:pt x="8089104" y="3792802"/>
                  <a:pt x="8088730" y="3786891"/>
                </a:cubicBezTo>
                <a:cubicBezTo>
                  <a:pt x="8088253" y="3779472"/>
                  <a:pt x="8089581" y="3772463"/>
                  <a:pt x="8092612" y="3766240"/>
                </a:cubicBezTo>
                <a:cubicBezTo>
                  <a:pt x="8093503" y="3764467"/>
                  <a:pt x="8096157" y="3760026"/>
                  <a:pt x="8098442" y="3756395"/>
                </a:cubicBezTo>
                <a:cubicBezTo>
                  <a:pt x="8104056" y="3747664"/>
                  <a:pt x="8105375" y="3744940"/>
                  <a:pt x="8106318" y="3740228"/>
                </a:cubicBezTo>
                <a:cubicBezTo>
                  <a:pt x="8107545" y="3733900"/>
                  <a:pt x="8106137" y="3727363"/>
                  <a:pt x="8102263" y="3721625"/>
                </a:cubicBezTo>
                <a:cubicBezTo>
                  <a:pt x="8098933" y="3716692"/>
                  <a:pt x="8094453" y="3713452"/>
                  <a:pt x="8087848" y="3711137"/>
                </a:cubicBezTo>
                <a:cubicBezTo>
                  <a:pt x="8078522" y="3707960"/>
                  <a:pt x="8063501" y="3707813"/>
                  <a:pt x="8052632" y="3710873"/>
                </a:cubicBezTo>
                <a:cubicBezTo>
                  <a:pt x="8044755" y="3713085"/>
                  <a:pt x="8042127" y="3714248"/>
                  <a:pt x="8035433" y="3718513"/>
                </a:cubicBezTo>
                <a:cubicBezTo>
                  <a:pt x="8029857" y="3722023"/>
                  <a:pt x="8028925" y="3722754"/>
                  <a:pt x="8026716" y="3725213"/>
                </a:cubicBezTo>
                <a:cubicBezTo>
                  <a:pt x="8022959" y="3729380"/>
                  <a:pt x="8021339" y="3732562"/>
                  <a:pt x="8020351" y="3737661"/>
                </a:cubicBezTo>
                <a:cubicBezTo>
                  <a:pt x="8019669" y="3741177"/>
                  <a:pt x="8019597" y="3742957"/>
                  <a:pt x="8020061" y="3746056"/>
                </a:cubicBezTo>
                <a:cubicBezTo>
                  <a:pt x="8020841" y="3751285"/>
                  <a:pt x="8021862" y="3753703"/>
                  <a:pt x="8025072" y="3758004"/>
                </a:cubicBezTo>
                <a:cubicBezTo>
                  <a:pt x="8027904" y="3761745"/>
                  <a:pt x="8029469" y="3763083"/>
                  <a:pt x="8039355" y="3769956"/>
                </a:cubicBezTo>
                <a:cubicBezTo>
                  <a:pt x="8050205" y="3777503"/>
                  <a:pt x="8055524" y="3784099"/>
                  <a:pt x="8058780" y="3794277"/>
                </a:cubicBezTo>
                <a:cubicBezTo>
                  <a:pt x="8060629" y="3799957"/>
                  <a:pt x="8062376" y="3810237"/>
                  <a:pt x="8067466" y="3845459"/>
                </a:cubicBezTo>
                <a:cubicBezTo>
                  <a:pt x="8068651" y="3853777"/>
                  <a:pt x="8070030" y="3863287"/>
                  <a:pt x="8070530" y="3866667"/>
                </a:cubicBezTo>
                <a:lnTo>
                  <a:pt x="8071444" y="3872773"/>
                </a:lnTo>
                <a:lnTo>
                  <a:pt x="8067657" y="3873802"/>
                </a:lnTo>
                <a:cubicBezTo>
                  <a:pt x="8048466" y="3879018"/>
                  <a:pt x="8026278" y="3888396"/>
                  <a:pt x="8007050" y="3899443"/>
                </a:cubicBezTo>
                <a:lnTo>
                  <a:pt x="8000761" y="3903026"/>
                </a:lnTo>
                <a:lnTo>
                  <a:pt x="8000278" y="3900500"/>
                </a:lnTo>
                <a:cubicBezTo>
                  <a:pt x="7999443" y="3895869"/>
                  <a:pt x="7999554" y="3892789"/>
                  <a:pt x="8000808" y="3885219"/>
                </a:cubicBezTo>
                <a:cubicBezTo>
                  <a:pt x="8002659" y="3873629"/>
                  <a:pt x="8002322" y="3870037"/>
                  <a:pt x="7998897" y="3864964"/>
                </a:cubicBezTo>
                <a:cubicBezTo>
                  <a:pt x="7995708" y="3860241"/>
                  <a:pt x="7991478" y="3857596"/>
                  <a:pt x="7985549" y="3856659"/>
                </a:cubicBezTo>
                <a:cubicBezTo>
                  <a:pt x="7977463" y="3855395"/>
                  <a:pt x="7967962" y="3858143"/>
                  <a:pt x="7958563" y="3864438"/>
                </a:cubicBezTo>
                <a:cubicBezTo>
                  <a:pt x="7949375" y="3870591"/>
                  <a:pt x="7943251" y="3878341"/>
                  <a:pt x="7941366" y="3886185"/>
                </a:cubicBezTo>
                <a:cubicBezTo>
                  <a:pt x="7939927" y="3892351"/>
                  <a:pt x="7941011" y="3897426"/>
                  <a:pt x="7944928" y="3902473"/>
                </a:cubicBezTo>
                <a:cubicBezTo>
                  <a:pt x="7948491" y="3907147"/>
                  <a:pt x="7951719" y="3908685"/>
                  <a:pt x="7963172" y="3911241"/>
                </a:cubicBezTo>
                <a:cubicBezTo>
                  <a:pt x="7966724" y="3912051"/>
                  <a:pt x="7971016" y="3913279"/>
                  <a:pt x="7972730" y="3914007"/>
                </a:cubicBezTo>
                <a:cubicBezTo>
                  <a:pt x="7975699" y="3915313"/>
                  <a:pt x="7979001" y="3917260"/>
                  <a:pt x="7978921" y="3917670"/>
                </a:cubicBezTo>
                <a:cubicBezTo>
                  <a:pt x="7978899" y="3917788"/>
                  <a:pt x="7976650" y="3919662"/>
                  <a:pt x="7973912" y="3921868"/>
                </a:cubicBezTo>
                <a:cubicBezTo>
                  <a:pt x="7957680" y="3934712"/>
                  <a:pt x="7942306" y="3950032"/>
                  <a:pt x="7930152" y="3965522"/>
                </a:cubicBezTo>
                <a:cubicBezTo>
                  <a:pt x="7928502" y="3967604"/>
                  <a:pt x="7927084" y="3969274"/>
                  <a:pt x="7927002" y="3969228"/>
                </a:cubicBezTo>
                <a:cubicBezTo>
                  <a:pt x="7926650" y="3969160"/>
                  <a:pt x="7898126" y="3952408"/>
                  <a:pt x="7887529" y="3946065"/>
                </a:cubicBezTo>
                <a:cubicBezTo>
                  <a:pt x="7861412" y="3930540"/>
                  <a:pt x="7857215" y="3927416"/>
                  <a:pt x="7852065" y="3919789"/>
                </a:cubicBezTo>
                <a:cubicBezTo>
                  <a:pt x="7848333" y="3914261"/>
                  <a:pt x="7846750" y="3909880"/>
                  <a:pt x="7844160" y="3897672"/>
                </a:cubicBezTo>
                <a:cubicBezTo>
                  <a:pt x="7842246" y="3888727"/>
                  <a:pt x="7841366" y="3886367"/>
                  <a:pt x="7838626" y="3882309"/>
                </a:cubicBezTo>
                <a:cubicBezTo>
                  <a:pt x="7836783" y="3879580"/>
                  <a:pt x="7835900" y="3878649"/>
                  <a:pt x="7833631" y="3877023"/>
                </a:cubicBezTo>
                <a:cubicBezTo>
                  <a:pt x="7821486" y="3868313"/>
                  <a:pt x="7807087" y="3870445"/>
                  <a:pt x="7793394" y="3883052"/>
                </a:cubicBezTo>
                <a:cubicBezTo>
                  <a:pt x="7782112" y="3893420"/>
                  <a:pt x="7774651" y="3906658"/>
                  <a:pt x="7772402" y="3920298"/>
                </a:cubicBezTo>
                <a:cubicBezTo>
                  <a:pt x="7771509" y="3925689"/>
                  <a:pt x="7771518" y="3929248"/>
                  <a:pt x="7772422" y="3933528"/>
                </a:cubicBezTo>
                <a:cubicBezTo>
                  <a:pt x="7775071" y="3945899"/>
                  <a:pt x="7787576" y="3954162"/>
                  <a:pt x="7801112" y="3952562"/>
                </a:cubicBezTo>
                <a:cubicBezTo>
                  <a:pt x="7803451" y="3952255"/>
                  <a:pt x="7808212" y="3951537"/>
                  <a:pt x="7811708" y="3950908"/>
                </a:cubicBezTo>
                <a:cubicBezTo>
                  <a:pt x="7820058" y="3949396"/>
                  <a:pt x="7824880" y="3949145"/>
                  <a:pt x="7830013" y="3949959"/>
                </a:cubicBezTo>
                <a:cubicBezTo>
                  <a:pt x="7840664" y="3951629"/>
                  <a:pt x="7845480" y="3954388"/>
                  <a:pt x="7872679" y="3974683"/>
                </a:cubicBezTo>
                <a:cubicBezTo>
                  <a:pt x="7874642" y="3976158"/>
                  <a:pt x="7879240" y="3979574"/>
                  <a:pt x="7882909" y="3982292"/>
                </a:cubicBezTo>
                <a:cubicBezTo>
                  <a:pt x="7886577" y="3985010"/>
                  <a:pt x="7893398" y="3990134"/>
                  <a:pt x="7898125" y="3993665"/>
                </a:cubicBezTo>
                <a:lnTo>
                  <a:pt x="7906721" y="4000137"/>
                </a:lnTo>
                <a:lnTo>
                  <a:pt x="7904810" y="4003566"/>
                </a:lnTo>
                <a:cubicBezTo>
                  <a:pt x="7895474" y="4020515"/>
                  <a:pt x="7886602" y="4042448"/>
                  <a:pt x="7881561" y="4061080"/>
                </a:cubicBezTo>
                <a:cubicBezTo>
                  <a:pt x="7880106" y="4066392"/>
                  <a:pt x="7879886" y="4066897"/>
                  <a:pt x="7879088" y="4066621"/>
                </a:cubicBezTo>
                <a:cubicBezTo>
                  <a:pt x="7877094" y="4065930"/>
                  <a:pt x="7873642" y="4062098"/>
                  <a:pt x="7868189" y="4054625"/>
                </a:cubicBezTo>
                <a:cubicBezTo>
                  <a:pt x="7865190" y="4050486"/>
                  <a:pt x="7862112" y="4046606"/>
                  <a:pt x="7861382" y="4045977"/>
                </a:cubicBezTo>
                <a:cubicBezTo>
                  <a:pt x="7858806" y="4043897"/>
                  <a:pt x="7855872" y="4042568"/>
                  <a:pt x="7852403" y="4041955"/>
                </a:cubicBezTo>
                <a:cubicBezTo>
                  <a:pt x="7843051" y="4040324"/>
                  <a:pt x="7835233" y="4044736"/>
                  <a:pt x="7829487" y="4054932"/>
                </a:cubicBezTo>
                <a:cubicBezTo>
                  <a:pt x="7820763" y="4070296"/>
                  <a:pt x="7820597" y="4091698"/>
                  <a:pt x="7829091" y="4100734"/>
                </a:cubicBezTo>
                <a:cubicBezTo>
                  <a:pt x="7834122" y="4106149"/>
                  <a:pt x="7842705" y="4108300"/>
                  <a:pt x="7849621" y="4105871"/>
                </a:cubicBezTo>
                <a:cubicBezTo>
                  <a:pt x="7851093" y="4105336"/>
                  <a:pt x="7854956" y="4103288"/>
                  <a:pt x="7859131" y="4100723"/>
                </a:cubicBezTo>
                <a:cubicBezTo>
                  <a:pt x="7865676" y="4096763"/>
                  <a:pt x="7869504" y="4094891"/>
                  <a:pt x="7872778" y="4094158"/>
                </a:cubicBezTo>
                <a:cubicBezTo>
                  <a:pt x="7873514" y="4093966"/>
                  <a:pt x="7874204" y="4093857"/>
                  <a:pt x="7874263" y="4093868"/>
                </a:cubicBezTo>
                <a:cubicBezTo>
                  <a:pt x="7874357" y="4093856"/>
                  <a:pt x="7874016" y="4097652"/>
                  <a:pt x="7873458" y="4102256"/>
                </a:cubicBezTo>
                <a:cubicBezTo>
                  <a:pt x="7871084" y="4122348"/>
                  <a:pt x="7871009" y="4143434"/>
                  <a:pt x="7873252" y="4164178"/>
                </a:cubicBezTo>
                <a:cubicBezTo>
                  <a:pt x="7873611" y="4167501"/>
                  <a:pt x="7873838" y="4170251"/>
                  <a:pt x="7873768" y="4170298"/>
                </a:cubicBezTo>
                <a:cubicBezTo>
                  <a:pt x="7873278" y="4170629"/>
                  <a:pt x="7827761" y="4182414"/>
                  <a:pt x="7815579" y="4185341"/>
                </a:cubicBezTo>
                <a:cubicBezTo>
                  <a:pt x="7796852" y="4189887"/>
                  <a:pt x="7790474" y="4190322"/>
                  <a:pt x="7781866" y="4187679"/>
                </a:cubicBezTo>
                <a:cubicBezTo>
                  <a:pt x="7776905" y="4186139"/>
                  <a:pt x="7773664" y="4184507"/>
                  <a:pt x="7765308" y="4179147"/>
                </a:cubicBezTo>
                <a:cubicBezTo>
                  <a:pt x="7761524" y="4176710"/>
                  <a:pt x="7757271" y="4174183"/>
                  <a:pt x="7755909" y="4173523"/>
                </a:cubicBezTo>
                <a:cubicBezTo>
                  <a:pt x="7752458" y="4171881"/>
                  <a:pt x="7746375" y="4170792"/>
                  <a:pt x="7742865" y="4171176"/>
                </a:cubicBezTo>
                <a:cubicBezTo>
                  <a:pt x="7736840" y="4171831"/>
                  <a:pt x="7730245" y="4175113"/>
                  <a:pt x="7726547" y="4179290"/>
                </a:cubicBezTo>
                <a:cubicBezTo>
                  <a:pt x="7716987" y="4190023"/>
                  <a:pt x="7715161" y="4211681"/>
                  <a:pt x="7722138" y="4231367"/>
                </a:cubicBezTo>
                <a:cubicBezTo>
                  <a:pt x="7723591" y="4235480"/>
                  <a:pt x="7724336" y="4236963"/>
                  <a:pt x="7727693" y="4242235"/>
                </a:cubicBezTo>
                <a:cubicBezTo>
                  <a:pt x="7732231" y="4249409"/>
                  <a:pt x="7734623" y="4251970"/>
                  <a:pt x="7739474" y="4254857"/>
                </a:cubicBezTo>
                <a:cubicBezTo>
                  <a:pt x="7745290" y="4258266"/>
                  <a:pt x="7753817" y="4258977"/>
                  <a:pt x="7760663" y="4256596"/>
                </a:cubicBezTo>
                <a:cubicBezTo>
                  <a:pt x="7763922" y="4255465"/>
                  <a:pt x="7768843" y="4252041"/>
                  <a:pt x="7771482" y="4249087"/>
                </a:cubicBezTo>
                <a:cubicBezTo>
                  <a:pt x="7772692" y="4247711"/>
                  <a:pt x="7775444" y="4244018"/>
                  <a:pt x="7777673" y="4240832"/>
                </a:cubicBezTo>
                <a:cubicBezTo>
                  <a:pt x="7786007" y="4228737"/>
                  <a:pt x="7791096" y="4224130"/>
                  <a:pt x="7800030" y="4220390"/>
                </a:cubicBezTo>
                <a:cubicBezTo>
                  <a:pt x="7806709" y="4217612"/>
                  <a:pt x="7813329" y="4216402"/>
                  <a:pt x="7853811" y="4210513"/>
                </a:cubicBezTo>
                <a:cubicBezTo>
                  <a:pt x="7862105" y="4209294"/>
                  <a:pt x="7871708" y="4207903"/>
                  <a:pt x="7875217" y="4207368"/>
                </a:cubicBezTo>
                <a:lnTo>
                  <a:pt x="7881510" y="4206430"/>
                </a:lnTo>
                <a:lnTo>
                  <a:pt x="7882168" y="4208838"/>
                </a:lnTo>
                <a:cubicBezTo>
                  <a:pt x="7886825" y="4226220"/>
                  <a:pt x="7896631" y="4249192"/>
                  <a:pt x="7907573" y="4268340"/>
                </a:cubicBezTo>
                <a:cubicBezTo>
                  <a:pt x="7909679" y="4272063"/>
                  <a:pt x="7910722" y="4274211"/>
                  <a:pt x="7910477" y="4274376"/>
                </a:cubicBezTo>
                <a:cubicBezTo>
                  <a:pt x="7909183" y="4275250"/>
                  <a:pt x="7901876" y="4274988"/>
                  <a:pt x="7894975" y="4273893"/>
                </a:cubicBezTo>
                <a:cubicBezTo>
                  <a:pt x="7882869" y="4271879"/>
                  <a:pt x="7879897" y="4272154"/>
                  <a:pt x="7874766" y="4275567"/>
                </a:cubicBezTo>
                <a:cubicBezTo>
                  <a:pt x="7869624" y="4279039"/>
                  <a:pt x="7867362" y="4282552"/>
                  <a:pt x="7866334" y="4288799"/>
                </a:cubicBezTo>
                <a:cubicBezTo>
                  <a:pt x="7865656" y="4292924"/>
                  <a:pt x="7865899" y="4296376"/>
                  <a:pt x="7867262" y="4301262"/>
                </a:cubicBezTo>
                <a:cubicBezTo>
                  <a:pt x="7872142" y="4318748"/>
                  <a:pt x="7887816" y="4334193"/>
                  <a:pt x="7900634" y="4334095"/>
                </a:cubicBezTo>
                <a:cubicBezTo>
                  <a:pt x="7904896" y="4334070"/>
                  <a:pt x="7907233" y="4333308"/>
                  <a:pt x="7911045" y="4330733"/>
                </a:cubicBezTo>
                <a:cubicBezTo>
                  <a:pt x="7916572" y="4327001"/>
                  <a:pt x="7918356" y="4323760"/>
                  <a:pt x="7920496" y="4313503"/>
                </a:cubicBezTo>
                <a:cubicBezTo>
                  <a:pt x="7922090" y="4305908"/>
                  <a:pt x="7923170" y="4302377"/>
                  <a:pt x="7924942" y="4299194"/>
                </a:cubicBezTo>
                <a:lnTo>
                  <a:pt x="7926286" y="4296810"/>
                </a:lnTo>
                <a:lnTo>
                  <a:pt x="7927713" y="4298546"/>
                </a:lnTo>
                <a:cubicBezTo>
                  <a:pt x="7928479" y="4299455"/>
                  <a:pt x="7931180" y="4302776"/>
                  <a:pt x="7933691" y="4305817"/>
                </a:cubicBezTo>
                <a:cubicBezTo>
                  <a:pt x="7944977" y="4319589"/>
                  <a:pt x="7959978" y="4334266"/>
                  <a:pt x="7974069" y="4345330"/>
                </a:cubicBezTo>
                <a:cubicBezTo>
                  <a:pt x="7976786" y="4347468"/>
                  <a:pt x="7979126" y="4349351"/>
                  <a:pt x="7979245" y="4349526"/>
                </a:cubicBezTo>
                <a:cubicBezTo>
                  <a:pt x="7979386" y="4349736"/>
                  <a:pt x="7977846" y="4352660"/>
                  <a:pt x="7975888" y="4356019"/>
                </a:cubicBezTo>
                <a:cubicBezTo>
                  <a:pt x="7941595" y="4414674"/>
                  <a:pt x="7939935" y="4417119"/>
                  <a:pt x="7930595" y="4423426"/>
                </a:cubicBezTo>
                <a:cubicBezTo>
                  <a:pt x="7924544" y="4427512"/>
                  <a:pt x="7921366" y="4428689"/>
                  <a:pt x="7909908" y="4431179"/>
                </a:cubicBezTo>
                <a:cubicBezTo>
                  <a:pt x="7895188" y="4434344"/>
                  <a:pt x="7890777" y="4436863"/>
                  <a:pt x="7886280" y="4444534"/>
                </a:cubicBezTo>
                <a:cubicBezTo>
                  <a:pt x="7882225" y="4451500"/>
                  <a:pt x="7881518" y="4458751"/>
                  <a:pt x="7884059" y="4466662"/>
                </a:cubicBezTo>
                <a:cubicBezTo>
                  <a:pt x="7885609" y="4471372"/>
                  <a:pt x="7891703" y="4480398"/>
                  <a:pt x="7896389" y="4484925"/>
                </a:cubicBezTo>
                <a:cubicBezTo>
                  <a:pt x="7910211" y="4498156"/>
                  <a:pt x="7928741" y="4505612"/>
                  <a:pt x="7942379" y="4503484"/>
                </a:cubicBezTo>
                <a:cubicBezTo>
                  <a:pt x="7946683" y="4502768"/>
                  <a:pt x="7949404" y="4501745"/>
                  <a:pt x="7952623" y="4499572"/>
                </a:cubicBezTo>
                <a:cubicBezTo>
                  <a:pt x="7958814" y="4495392"/>
                  <a:pt x="7963332" y="4487299"/>
                  <a:pt x="7963638" y="4479758"/>
                </a:cubicBezTo>
                <a:cubicBezTo>
                  <a:pt x="7963768" y="4475952"/>
                  <a:pt x="7963459" y="4473156"/>
                  <a:pt x="7961850" y="4464361"/>
                </a:cubicBezTo>
                <a:cubicBezTo>
                  <a:pt x="7960360" y="4456046"/>
                  <a:pt x="7960106" y="4452652"/>
                  <a:pt x="7960522" y="4447685"/>
                </a:cubicBezTo>
                <a:cubicBezTo>
                  <a:pt x="7961110" y="4440259"/>
                  <a:pt x="7964006" y="4433159"/>
                  <a:pt x="7969891" y="4424602"/>
                </a:cubicBezTo>
                <a:cubicBezTo>
                  <a:pt x="7973617" y="4419183"/>
                  <a:pt x="7980874" y="4409190"/>
                  <a:pt x="7986357" y="4401923"/>
                </a:cubicBezTo>
                <a:cubicBezTo>
                  <a:pt x="7989110" y="4398231"/>
                  <a:pt x="7994604" y="4390905"/>
                  <a:pt x="8005487" y="4376324"/>
                </a:cubicBezTo>
                <a:cubicBezTo>
                  <a:pt x="8008042" y="4372867"/>
                  <a:pt x="8010389" y="4370009"/>
                  <a:pt x="8010647" y="4369937"/>
                </a:cubicBezTo>
                <a:cubicBezTo>
                  <a:pt x="8010904" y="4369866"/>
                  <a:pt x="8013334" y="4370975"/>
                  <a:pt x="8015977" y="4372400"/>
                </a:cubicBezTo>
                <a:cubicBezTo>
                  <a:pt x="8032066" y="4380993"/>
                  <a:pt x="8052448" y="4388930"/>
                  <a:pt x="8071584" y="4394040"/>
                </a:cubicBezTo>
                <a:lnTo>
                  <a:pt x="8076989" y="4395484"/>
                </a:lnTo>
                <a:lnTo>
                  <a:pt x="8075945" y="4397106"/>
                </a:lnTo>
                <a:cubicBezTo>
                  <a:pt x="8073591" y="4400784"/>
                  <a:pt x="8071821" y="4402386"/>
                  <a:pt x="8063894" y="4408145"/>
                </a:cubicBezTo>
                <a:cubicBezTo>
                  <a:pt x="8053555" y="4415687"/>
                  <a:pt x="8051835" y="4417816"/>
                  <a:pt x="8050761" y="4424296"/>
                </a:cubicBezTo>
                <a:cubicBezTo>
                  <a:pt x="8049213" y="4433695"/>
                  <a:pt x="8053107" y="4440896"/>
                  <a:pt x="8063000" y="4446798"/>
                </a:cubicBezTo>
                <a:cubicBezTo>
                  <a:pt x="8068145" y="4449894"/>
                  <a:pt x="8073143" y="4451714"/>
                  <a:pt x="8079695" y="4453046"/>
                </a:cubicBezTo>
                <a:cubicBezTo>
                  <a:pt x="8090971" y="4455263"/>
                  <a:pt x="8100890" y="4453965"/>
                  <a:pt x="8107642" y="4449406"/>
                </a:cubicBezTo>
                <a:cubicBezTo>
                  <a:pt x="8112259" y="4446289"/>
                  <a:pt x="8114544" y="4442658"/>
                  <a:pt x="8115447" y="4436905"/>
                </a:cubicBezTo>
                <a:cubicBezTo>
                  <a:pt x="8116408" y="4431162"/>
                  <a:pt x="8115092" y="4426346"/>
                  <a:pt x="8110969" y="4420165"/>
                </a:cubicBezTo>
                <a:cubicBezTo>
                  <a:pt x="8107473" y="4414987"/>
                  <a:pt x="8104442" y="4409140"/>
                  <a:pt x="8103378" y="4405528"/>
                </a:cubicBezTo>
                <a:cubicBezTo>
                  <a:pt x="8101813" y="4400269"/>
                  <a:pt x="8101743" y="4400316"/>
                  <a:pt x="8106664" y="4400966"/>
                </a:cubicBezTo>
                <a:cubicBezTo>
                  <a:pt x="8127917" y="4403782"/>
                  <a:pt x="8152573" y="4403943"/>
                  <a:pt x="8172519" y="4401427"/>
                </a:cubicBezTo>
                <a:cubicBezTo>
                  <a:pt x="8175946" y="4400997"/>
                  <a:pt x="8178872" y="4400804"/>
                  <a:pt x="8179014" y="4401014"/>
                </a:cubicBezTo>
                <a:cubicBezTo>
                  <a:pt x="8179321" y="4401470"/>
                  <a:pt x="8184613" y="4421376"/>
                  <a:pt x="8189466" y="4440256"/>
                </a:cubicBezTo>
                <a:cubicBezTo>
                  <a:pt x="8198981" y="4477279"/>
                  <a:pt x="8199929" y="4483057"/>
                  <a:pt x="8198087" y="4492398"/>
                </a:cubicBezTo>
                <a:cubicBezTo>
                  <a:pt x="8196756" y="4498951"/>
                  <a:pt x="8194803" y="4503224"/>
                  <a:pt x="8188897" y="4512202"/>
                </a:cubicBezTo>
                <a:cubicBezTo>
                  <a:pt x="8183642" y="4520182"/>
                  <a:pt x="8182184" y="4523153"/>
                  <a:pt x="8181265" y="4528052"/>
                </a:cubicBezTo>
                <a:cubicBezTo>
                  <a:pt x="8179889" y="4534991"/>
                  <a:pt x="8181070" y="4540662"/>
                  <a:pt x="8185204" y="4546785"/>
                </a:cubicBezTo>
                <a:cubicBezTo>
                  <a:pt x="8189232" y="4552826"/>
                  <a:pt x="8195401" y="4556606"/>
                  <a:pt x="8204333" y="4558522"/>
                </a:cubicBezTo>
                <a:cubicBezTo>
                  <a:pt x="8217883" y="4561393"/>
                  <a:pt x="8233465" y="4559429"/>
                  <a:pt x="8247043" y="4553064"/>
                </a:cubicBezTo>
                <a:close/>
                <a:moveTo>
                  <a:pt x="1654207" y="5945275"/>
                </a:moveTo>
                <a:cubicBezTo>
                  <a:pt x="1702147" y="5937456"/>
                  <a:pt x="1726300" y="5924099"/>
                  <a:pt x="1748455" y="5893253"/>
                </a:cubicBezTo>
                <a:cubicBezTo>
                  <a:pt x="1767709" y="5866510"/>
                  <a:pt x="1774613" y="5836675"/>
                  <a:pt x="1769074" y="5804367"/>
                </a:cubicBezTo>
                <a:cubicBezTo>
                  <a:pt x="1765636" y="5784320"/>
                  <a:pt x="1758517" y="5768511"/>
                  <a:pt x="1735386" y="5729402"/>
                </a:cubicBezTo>
                <a:cubicBezTo>
                  <a:pt x="1712877" y="5691588"/>
                  <a:pt x="1706286" y="5677691"/>
                  <a:pt x="1698935" y="5653507"/>
                </a:cubicBezTo>
                <a:cubicBezTo>
                  <a:pt x="1689603" y="5622449"/>
                  <a:pt x="1689502" y="5586804"/>
                  <a:pt x="1698729" y="5547155"/>
                </a:cubicBezTo>
                <a:cubicBezTo>
                  <a:pt x="1704199" y="5522976"/>
                  <a:pt x="1726029" y="5443500"/>
                  <a:pt x="1753180" y="5349487"/>
                </a:cubicBezTo>
                <a:cubicBezTo>
                  <a:pt x="1764360" y="5310705"/>
                  <a:pt x="1778030" y="5263082"/>
                  <a:pt x="1783522" y="5243708"/>
                </a:cubicBezTo>
                <a:cubicBezTo>
                  <a:pt x="1789176" y="5224106"/>
                  <a:pt x="1794847" y="5208107"/>
                  <a:pt x="1796014" y="5207907"/>
                </a:cubicBezTo>
                <a:cubicBezTo>
                  <a:pt x="1797376" y="5207674"/>
                  <a:pt x="1807574" y="5208730"/>
                  <a:pt x="1818617" y="5210042"/>
                </a:cubicBezTo>
                <a:cubicBezTo>
                  <a:pt x="1913296" y="5222459"/>
                  <a:pt x="2026391" y="5223102"/>
                  <a:pt x="2119596" y="5211730"/>
                </a:cubicBezTo>
                <a:lnTo>
                  <a:pt x="2147463" y="5208354"/>
                </a:lnTo>
                <a:lnTo>
                  <a:pt x="2144800" y="5222033"/>
                </a:lnTo>
                <a:cubicBezTo>
                  <a:pt x="2141031" y="5242114"/>
                  <a:pt x="2132354" y="5260432"/>
                  <a:pt x="2112755" y="5289838"/>
                </a:cubicBezTo>
                <a:cubicBezTo>
                  <a:pt x="2103181" y="5304102"/>
                  <a:pt x="2092551" y="5321552"/>
                  <a:pt x="2088948" y="5328581"/>
                </a:cubicBezTo>
                <a:cubicBezTo>
                  <a:pt x="2073994" y="5358192"/>
                  <a:pt x="2078193" y="5395539"/>
                  <a:pt x="2099679" y="5422710"/>
                </a:cubicBezTo>
                <a:cubicBezTo>
                  <a:pt x="2116822" y="5444414"/>
                  <a:pt x="2153024" y="5460446"/>
                  <a:pt x="2192025" y="5463576"/>
                </a:cubicBezTo>
                <a:cubicBezTo>
                  <a:pt x="2280966" y="5470565"/>
                  <a:pt x="2365590" y="5429008"/>
                  <a:pt x="2383329" y="5370068"/>
                </a:cubicBezTo>
                <a:cubicBezTo>
                  <a:pt x="2387865" y="5354463"/>
                  <a:pt x="2387893" y="5353457"/>
                  <a:pt x="2384323" y="5332632"/>
                </a:cubicBezTo>
                <a:cubicBezTo>
                  <a:pt x="2378483" y="5298572"/>
                  <a:pt x="2370903" y="5288251"/>
                  <a:pt x="2326081" y="5254663"/>
                </a:cubicBezTo>
                <a:cubicBezTo>
                  <a:pt x="2310935" y="5243436"/>
                  <a:pt x="2295292" y="5230491"/>
                  <a:pt x="2291184" y="5226387"/>
                </a:cubicBezTo>
                <a:cubicBezTo>
                  <a:pt x="2282704" y="5217823"/>
                  <a:pt x="2265389" y="5193945"/>
                  <a:pt x="2264755" y="5190247"/>
                </a:cubicBezTo>
                <a:cubicBezTo>
                  <a:pt x="2264221" y="5187132"/>
                  <a:pt x="2267429" y="5185981"/>
                  <a:pt x="2300628" y="5177485"/>
                </a:cubicBezTo>
                <a:cubicBezTo>
                  <a:pt x="2379738" y="5157509"/>
                  <a:pt x="2470950" y="5122836"/>
                  <a:pt x="2549837" y="5082863"/>
                </a:cubicBezTo>
                <a:lnTo>
                  <a:pt x="2578203" y="5068383"/>
                </a:lnTo>
                <a:lnTo>
                  <a:pt x="2586244" y="5080228"/>
                </a:lnTo>
                <a:cubicBezTo>
                  <a:pt x="2590560" y="5086700"/>
                  <a:pt x="2614053" y="5119737"/>
                  <a:pt x="2638103" y="5153681"/>
                </a:cubicBezTo>
                <a:cubicBezTo>
                  <a:pt x="2761743" y="5326823"/>
                  <a:pt x="2795875" y="5378672"/>
                  <a:pt x="2806896" y="5410241"/>
                </a:cubicBezTo>
                <a:cubicBezTo>
                  <a:pt x="2822061" y="5453121"/>
                  <a:pt x="2822313" y="5479124"/>
                  <a:pt x="2808789" y="5543952"/>
                </a:cubicBezTo>
                <a:cubicBezTo>
                  <a:pt x="2804280" y="5565562"/>
                  <a:pt x="2799949" y="5590547"/>
                  <a:pt x="2799277" y="5599478"/>
                </a:cubicBezTo>
                <a:cubicBezTo>
                  <a:pt x="2794811" y="5657544"/>
                  <a:pt x="2837133" y="5711596"/>
                  <a:pt x="2895904" y="5722556"/>
                </a:cubicBezTo>
                <a:cubicBezTo>
                  <a:pt x="2960459" y="5734528"/>
                  <a:pt x="3054334" y="5700200"/>
                  <a:pt x="3116027" y="5641738"/>
                </a:cubicBezTo>
                <a:cubicBezTo>
                  <a:pt x="3177949" y="5583436"/>
                  <a:pt x="3198118" y="5523479"/>
                  <a:pt x="3174072" y="5469700"/>
                </a:cubicBezTo>
                <a:cubicBezTo>
                  <a:pt x="3165509" y="5450132"/>
                  <a:pt x="3153820" y="5435707"/>
                  <a:pt x="3136133" y="5422511"/>
                </a:cubicBezTo>
                <a:cubicBezTo>
                  <a:pt x="3118184" y="5408959"/>
                  <a:pt x="3098311" y="5400546"/>
                  <a:pt x="3064255" y="5392360"/>
                </a:cubicBezTo>
                <a:cubicBezTo>
                  <a:pt x="2995490" y="5375701"/>
                  <a:pt x="2964976" y="5361298"/>
                  <a:pt x="2936795" y="5332471"/>
                </a:cubicBezTo>
                <a:cubicBezTo>
                  <a:pt x="2910311" y="5305356"/>
                  <a:pt x="2899778" y="5288329"/>
                  <a:pt x="2810607" y="5128110"/>
                </a:cubicBezTo>
                <a:cubicBezTo>
                  <a:pt x="2750307" y="5019440"/>
                  <a:pt x="2726796" y="4975787"/>
                  <a:pt x="2727662" y="4973835"/>
                </a:cubicBezTo>
                <a:cubicBezTo>
                  <a:pt x="2728079" y="4972762"/>
                  <a:pt x="2735614" y="4966461"/>
                  <a:pt x="2744348" y="4960156"/>
                </a:cubicBezTo>
                <a:cubicBezTo>
                  <a:pt x="2810144" y="4911609"/>
                  <a:pt x="2898426" y="4825948"/>
                  <a:pt x="2953224" y="4757648"/>
                </a:cubicBezTo>
                <a:cubicBezTo>
                  <a:pt x="2960645" y="4748361"/>
                  <a:pt x="2967134" y="4740638"/>
                  <a:pt x="2967523" y="4740571"/>
                </a:cubicBezTo>
                <a:cubicBezTo>
                  <a:pt x="2967912" y="4740504"/>
                  <a:pt x="2971504" y="4745097"/>
                  <a:pt x="2975297" y="4750858"/>
                </a:cubicBezTo>
                <a:cubicBezTo>
                  <a:pt x="2988469" y="4770438"/>
                  <a:pt x="2992056" y="4780842"/>
                  <a:pt x="3001917" y="4827837"/>
                </a:cubicBezTo>
                <a:cubicBezTo>
                  <a:pt x="3014136" y="4886249"/>
                  <a:pt x="3018885" y="4895252"/>
                  <a:pt x="3046532" y="4913953"/>
                </a:cubicBezTo>
                <a:cubicBezTo>
                  <a:pt x="3066460" y="4927366"/>
                  <a:pt x="3083813" y="4931602"/>
                  <a:pt x="3106360" y="4928739"/>
                </a:cubicBezTo>
                <a:cubicBezTo>
                  <a:pt x="3127544" y="4926108"/>
                  <a:pt x="3143874" y="4919702"/>
                  <a:pt x="3163029" y="4906400"/>
                </a:cubicBezTo>
                <a:cubicBezTo>
                  <a:pt x="3232367" y="4858648"/>
                  <a:pt x="3277144" y="4764618"/>
                  <a:pt x="3257724" y="4707441"/>
                </a:cubicBezTo>
                <a:cubicBezTo>
                  <a:pt x="3251373" y="4689096"/>
                  <a:pt x="3241804" y="4676512"/>
                  <a:pt x="3224478" y="4664256"/>
                </a:cubicBezTo>
                <a:cubicBezTo>
                  <a:pt x="3208941" y="4653096"/>
                  <a:pt x="3193917" y="4647257"/>
                  <a:pt x="3178722" y="4646256"/>
                </a:cubicBezTo>
                <a:cubicBezTo>
                  <a:pt x="3173851" y="4645889"/>
                  <a:pt x="3153117" y="4647641"/>
                  <a:pt x="3132517" y="4650172"/>
                </a:cubicBezTo>
                <a:cubicBezTo>
                  <a:pt x="3111917" y="4652702"/>
                  <a:pt x="3088780" y="4654465"/>
                  <a:pt x="3080924" y="4654209"/>
                </a:cubicBezTo>
                <a:cubicBezTo>
                  <a:pt x="3065600" y="4653631"/>
                  <a:pt x="3040129" y="4648782"/>
                  <a:pt x="3037648" y="4646002"/>
                </a:cubicBezTo>
                <a:cubicBezTo>
                  <a:pt x="3036898" y="4645129"/>
                  <a:pt x="3041368" y="4636148"/>
                  <a:pt x="3047845" y="4626021"/>
                </a:cubicBezTo>
                <a:cubicBezTo>
                  <a:pt x="3101073" y="4541562"/>
                  <a:pt x="3143398" y="4450759"/>
                  <a:pt x="3180251" y="4342059"/>
                </a:cubicBezTo>
                <a:lnTo>
                  <a:pt x="3185472" y="4326939"/>
                </a:lnTo>
                <a:lnTo>
                  <a:pt x="3266912" y="4340423"/>
                </a:lnTo>
                <a:cubicBezTo>
                  <a:pt x="3405724" y="4363706"/>
                  <a:pt x="3509101" y="4382445"/>
                  <a:pt x="3540232" y="4389930"/>
                </a:cubicBezTo>
                <a:cubicBezTo>
                  <a:pt x="3582023" y="4399994"/>
                  <a:pt x="3612933" y="4415531"/>
                  <a:pt x="3636638" y="4438114"/>
                </a:cubicBezTo>
                <a:cubicBezTo>
                  <a:pt x="3652975" y="4453946"/>
                  <a:pt x="3665908" y="4470962"/>
                  <a:pt x="3690203" y="4508669"/>
                </a:cubicBezTo>
                <a:cubicBezTo>
                  <a:pt x="3724929" y="4562821"/>
                  <a:pt x="3750234" y="4580721"/>
                  <a:pt x="3797968" y="4584558"/>
                </a:cubicBezTo>
                <a:cubicBezTo>
                  <a:pt x="3846904" y="4588389"/>
                  <a:pt x="3892958" y="4559055"/>
                  <a:pt x="3925677" y="4503357"/>
                </a:cubicBezTo>
                <a:cubicBezTo>
                  <a:pt x="3954787" y="4453486"/>
                  <a:pt x="3970782" y="4396047"/>
                  <a:pt x="3971072" y="4340500"/>
                </a:cubicBezTo>
                <a:cubicBezTo>
                  <a:pt x="3971027" y="4316866"/>
                  <a:pt x="3963552" y="4273269"/>
                  <a:pt x="3956362" y="4255870"/>
                </a:cubicBezTo>
                <a:cubicBezTo>
                  <a:pt x="3938962" y="4213974"/>
                  <a:pt x="3903809" y="4186543"/>
                  <a:pt x="3860611" y="4181127"/>
                </a:cubicBezTo>
                <a:cubicBezTo>
                  <a:pt x="3826021" y="4176839"/>
                  <a:pt x="3804692" y="4183302"/>
                  <a:pt x="3752706" y="4214254"/>
                </a:cubicBezTo>
                <a:cubicBezTo>
                  <a:pt x="3705446" y="4242393"/>
                  <a:pt x="3694270" y="4247314"/>
                  <a:pt x="3663756" y="4253948"/>
                </a:cubicBezTo>
                <a:cubicBezTo>
                  <a:pt x="3622995" y="4262740"/>
                  <a:pt x="3597796" y="4260650"/>
                  <a:pt x="3533802" y="4243773"/>
                </a:cubicBezTo>
                <a:cubicBezTo>
                  <a:pt x="3487619" y="4231456"/>
                  <a:pt x="3228827" y="4158021"/>
                  <a:pt x="3225735" y="4156348"/>
                </a:cubicBezTo>
                <a:cubicBezTo>
                  <a:pt x="3225279" y="4156025"/>
                  <a:pt x="3226774" y="4142546"/>
                  <a:pt x="3229037" y="4126530"/>
                </a:cubicBezTo>
                <a:cubicBezTo>
                  <a:pt x="3242543" y="4030049"/>
                  <a:pt x="3243976" y="3913399"/>
                  <a:pt x="3232623" y="3817974"/>
                </a:cubicBezTo>
                <a:cubicBezTo>
                  <a:pt x="3229108" y="3788123"/>
                  <a:pt x="3227428" y="3790014"/>
                  <a:pt x="3251154" y="3796364"/>
                </a:cubicBezTo>
                <a:cubicBezTo>
                  <a:pt x="3270687" y="3801630"/>
                  <a:pt x="3281230" y="3807035"/>
                  <a:pt x="3314509" y="3829379"/>
                </a:cubicBezTo>
                <a:cubicBezTo>
                  <a:pt x="3331018" y="3840372"/>
                  <a:pt x="3349733" y="3851388"/>
                  <a:pt x="3355978" y="3853923"/>
                </a:cubicBezTo>
                <a:cubicBezTo>
                  <a:pt x="3393733" y="3868487"/>
                  <a:pt x="3435088" y="3854985"/>
                  <a:pt x="3459140" y="3820007"/>
                </a:cubicBezTo>
                <a:cubicBezTo>
                  <a:pt x="3497346" y="3764771"/>
                  <a:pt x="3488156" y="3652747"/>
                  <a:pt x="3440246" y="3590637"/>
                </a:cubicBezTo>
                <a:cubicBezTo>
                  <a:pt x="3428391" y="3575239"/>
                  <a:pt x="3405560" y="3558918"/>
                  <a:pt x="3389729" y="3554219"/>
                </a:cubicBezTo>
                <a:cubicBezTo>
                  <a:pt x="3373509" y="3549587"/>
                  <a:pt x="3354327" y="3549871"/>
                  <a:pt x="3337247" y="3555405"/>
                </a:cubicBezTo>
                <a:cubicBezTo>
                  <a:pt x="3313716" y="3563045"/>
                  <a:pt x="3302630" y="3573161"/>
                  <a:pt x="3270567" y="3616325"/>
                </a:cubicBezTo>
                <a:cubicBezTo>
                  <a:pt x="3260469" y="3629876"/>
                  <a:pt x="3248400" y="3644769"/>
                  <a:pt x="3243941" y="3649140"/>
                </a:cubicBezTo>
                <a:cubicBezTo>
                  <a:pt x="3235862" y="3656936"/>
                  <a:pt x="3214478" y="3672424"/>
                  <a:pt x="3210781" y="3673058"/>
                </a:cubicBezTo>
                <a:cubicBezTo>
                  <a:pt x="3208640" y="3673425"/>
                  <a:pt x="3206827" y="3667524"/>
                  <a:pt x="3197406" y="3631273"/>
                </a:cubicBezTo>
                <a:cubicBezTo>
                  <a:pt x="3184776" y="3582148"/>
                  <a:pt x="3164239" y="3521958"/>
                  <a:pt x="3142768" y="3470342"/>
                </a:cubicBezTo>
                <a:cubicBezTo>
                  <a:pt x="3131836" y="3443967"/>
                  <a:pt x="3107213" y="3391489"/>
                  <a:pt x="3099060" y="3376658"/>
                </a:cubicBezTo>
                <a:lnTo>
                  <a:pt x="3095001" y="3369340"/>
                </a:lnTo>
                <a:lnTo>
                  <a:pt x="3120172" y="3351400"/>
                </a:lnTo>
                <a:cubicBezTo>
                  <a:pt x="3167436" y="3317451"/>
                  <a:pt x="3261456" y="3251242"/>
                  <a:pt x="3303518" y="3221991"/>
                </a:cubicBezTo>
                <a:cubicBezTo>
                  <a:pt x="3383014" y="3166888"/>
                  <a:pt x="3411532" y="3149776"/>
                  <a:pt x="3437108" y="3142386"/>
                </a:cubicBezTo>
                <a:cubicBezTo>
                  <a:pt x="3443430" y="3140701"/>
                  <a:pt x="3451632" y="3138293"/>
                  <a:pt x="3455229" y="3137075"/>
                </a:cubicBezTo>
                <a:cubicBezTo>
                  <a:pt x="3465504" y="3133911"/>
                  <a:pt x="3499321" y="3132520"/>
                  <a:pt x="3517508" y="3134611"/>
                </a:cubicBezTo>
                <a:cubicBezTo>
                  <a:pt x="3526699" y="3135639"/>
                  <a:pt x="3549669" y="3139916"/>
                  <a:pt x="3568579" y="3143886"/>
                </a:cubicBezTo>
                <a:cubicBezTo>
                  <a:pt x="3587522" y="3148051"/>
                  <a:pt x="3609647" y="3152071"/>
                  <a:pt x="3617960" y="3152649"/>
                </a:cubicBezTo>
                <a:cubicBezTo>
                  <a:pt x="3659623" y="3156125"/>
                  <a:pt x="3696252" y="3138424"/>
                  <a:pt x="3721955" y="3102562"/>
                </a:cubicBezTo>
                <a:cubicBezTo>
                  <a:pt x="3743305" y="3072855"/>
                  <a:pt x="3749508" y="3038934"/>
                  <a:pt x="3741966" y="2994947"/>
                </a:cubicBezTo>
                <a:cubicBezTo>
                  <a:pt x="3728317" y="2915344"/>
                  <a:pt x="3677537" y="2836497"/>
                  <a:pt x="3613003" y="2794268"/>
                </a:cubicBezTo>
                <a:cubicBezTo>
                  <a:pt x="3576277" y="2770512"/>
                  <a:pt x="3542093" y="2762750"/>
                  <a:pt x="3508470" y="2771119"/>
                </a:cubicBezTo>
                <a:cubicBezTo>
                  <a:pt x="3480620" y="2778098"/>
                  <a:pt x="3452637" y="2798323"/>
                  <a:pt x="3436975" y="2822646"/>
                </a:cubicBezTo>
                <a:cubicBezTo>
                  <a:pt x="3425761" y="2840197"/>
                  <a:pt x="3421241" y="2852392"/>
                  <a:pt x="3409478" y="2898286"/>
                </a:cubicBezTo>
                <a:cubicBezTo>
                  <a:pt x="3396409" y="2949413"/>
                  <a:pt x="3389604" y="2965806"/>
                  <a:pt x="3370544" y="2992515"/>
                </a:cubicBezTo>
                <a:cubicBezTo>
                  <a:pt x="3345359" y="3027889"/>
                  <a:pt x="3329313" y="3039455"/>
                  <a:pt x="3226068" y="3097428"/>
                </a:cubicBezTo>
                <a:cubicBezTo>
                  <a:pt x="3146588" y="3142111"/>
                  <a:pt x="3006753" y="3219180"/>
                  <a:pt x="3004612" y="3219547"/>
                </a:cubicBezTo>
                <a:cubicBezTo>
                  <a:pt x="3003639" y="3219714"/>
                  <a:pt x="2998451" y="3213992"/>
                  <a:pt x="2993258" y="3207069"/>
                </a:cubicBezTo>
                <a:cubicBezTo>
                  <a:pt x="2939225" y="3133788"/>
                  <a:pt x="2866478" y="3056504"/>
                  <a:pt x="2796966" y="2998099"/>
                </a:cubicBezTo>
                <a:cubicBezTo>
                  <a:pt x="2783115" y="2986248"/>
                  <a:pt x="2769069" y="2974432"/>
                  <a:pt x="2766006" y="2971751"/>
                </a:cubicBezTo>
                <a:lnTo>
                  <a:pt x="2760367" y="2966908"/>
                </a:lnTo>
                <a:lnTo>
                  <a:pt x="2768813" y="2961253"/>
                </a:lnTo>
                <a:cubicBezTo>
                  <a:pt x="2783764" y="2951476"/>
                  <a:pt x="2800811" y="2945748"/>
                  <a:pt x="2839176" y="2938168"/>
                </a:cubicBezTo>
                <a:cubicBezTo>
                  <a:pt x="2881433" y="2929921"/>
                  <a:pt x="2894883" y="2925411"/>
                  <a:pt x="2907338" y="2916264"/>
                </a:cubicBezTo>
                <a:cubicBezTo>
                  <a:pt x="2926519" y="2901955"/>
                  <a:pt x="2941958" y="2871660"/>
                  <a:pt x="2942652" y="2846496"/>
                </a:cubicBezTo>
                <a:cubicBezTo>
                  <a:pt x="2944734" y="2785032"/>
                  <a:pt x="2871202" y="2706680"/>
                  <a:pt x="2789716" y="2683587"/>
                </a:cubicBezTo>
                <a:cubicBezTo>
                  <a:pt x="2764005" y="2676174"/>
                  <a:pt x="2751016" y="2675195"/>
                  <a:pt x="2730616" y="2678894"/>
                </a:cubicBezTo>
                <a:cubicBezTo>
                  <a:pt x="2703794" y="2683693"/>
                  <a:pt x="2682060" y="2700642"/>
                  <a:pt x="2668516" y="2726806"/>
                </a:cubicBezTo>
                <a:cubicBezTo>
                  <a:pt x="2658321" y="2746787"/>
                  <a:pt x="2657410" y="2760167"/>
                  <a:pt x="2663010" y="2805687"/>
                </a:cubicBezTo>
                <a:cubicBezTo>
                  <a:pt x="2665642" y="2826874"/>
                  <a:pt x="2667667" y="2850369"/>
                  <a:pt x="2667379" y="2858032"/>
                </a:cubicBezTo>
                <a:cubicBezTo>
                  <a:pt x="2666795" y="2872157"/>
                  <a:pt x="2663171" y="2895418"/>
                  <a:pt x="2661226" y="2895752"/>
                </a:cubicBezTo>
                <a:cubicBezTo>
                  <a:pt x="2660641" y="2895852"/>
                  <a:pt x="2649510" y="2889345"/>
                  <a:pt x="2636520" y="2881355"/>
                </a:cubicBezTo>
                <a:cubicBezTo>
                  <a:pt x="2554616" y="2831286"/>
                  <a:pt x="2472050" y="2792550"/>
                  <a:pt x="2379489" y="2760936"/>
                </a:cubicBezTo>
                <a:cubicBezTo>
                  <a:pt x="2355429" y="2752640"/>
                  <a:pt x="2349118" y="2749714"/>
                  <a:pt x="2349656" y="2747019"/>
                </a:cubicBezTo>
                <a:cubicBezTo>
                  <a:pt x="2350135" y="2745133"/>
                  <a:pt x="2355189" y="2715015"/>
                  <a:pt x="2361158" y="2679731"/>
                </a:cubicBezTo>
                <a:cubicBezTo>
                  <a:pt x="2391696" y="2497984"/>
                  <a:pt x="2409728" y="2404534"/>
                  <a:pt x="2419507" y="2378615"/>
                </a:cubicBezTo>
                <a:cubicBezTo>
                  <a:pt x="2431755" y="2346062"/>
                  <a:pt x="2450908" y="2318735"/>
                  <a:pt x="2475806" y="2298036"/>
                </a:cubicBezTo>
                <a:cubicBezTo>
                  <a:pt x="2483017" y="2292193"/>
                  <a:pt x="2502883" y="2278368"/>
                  <a:pt x="2519612" y="2267285"/>
                </a:cubicBezTo>
                <a:cubicBezTo>
                  <a:pt x="2560356" y="2240865"/>
                  <a:pt x="2571221" y="2231789"/>
                  <a:pt x="2584314" y="2213515"/>
                </a:cubicBezTo>
                <a:cubicBezTo>
                  <a:pt x="2601727" y="2188893"/>
                  <a:pt x="2608303" y="2158312"/>
                  <a:pt x="2602830" y="2126394"/>
                </a:cubicBezTo>
                <a:cubicBezTo>
                  <a:pt x="2598125" y="2098951"/>
                  <a:pt x="2585263" y="2076513"/>
                  <a:pt x="2561558" y="2053930"/>
                </a:cubicBezTo>
                <a:cubicBezTo>
                  <a:pt x="2527912" y="2022434"/>
                  <a:pt x="2464151" y="1992895"/>
                  <a:pt x="2411918" y="1985021"/>
                </a:cubicBezTo>
                <a:cubicBezTo>
                  <a:pt x="2374075" y="1979288"/>
                  <a:pt x="2360638" y="1979188"/>
                  <a:pt x="2323884" y="1984489"/>
                </a:cubicBezTo>
                <a:cubicBezTo>
                  <a:pt x="2293359" y="1988720"/>
                  <a:pt x="2287977" y="1990044"/>
                  <a:pt x="2273821" y="1996278"/>
                </a:cubicBezTo>
                <a:cubicBezTo>
                  <a:pt x="2249785" y="2006810"/>
                  <a:pt x="2236752" y="2017260"/>
                  <a:pt x="2222725" y="2037095"/>
                </a:cubicBezTo>
                <a:cubicBezTo>
                  <a:pt x="2213051" y="2050775"/>
                  <a:pt x="2209321" y="2058227"/>
                  <a:pt x="2205328" y="2072334"/>
                </a:cubicBezTo>
                <a:cubicBezTo>
                  <a:pt x="2198590" y="2096129"/>
                  <a:pt x="2198292" y="2108402"/>
                  <a:pt x="2203698" y="2132920"/>
                </a:cubicBezTo>
                <a:cubicBezTo>
                  <a:pt x="2208568" y="2154324"/>
                  <a:pt x="2212668" y="2163038"/>
                  <a:pt x="2241588" y="2211372"/>
                </a:cubicBezTo>
                <a:cubicBezTo>
                  <a:pt x="2273324" y="2264434"/>
                  <a:pt x="2283306" y="2302793"/>
                  <a:pt x="2277598" y="2352457"/>
                </a:cubicBezTo>
                <a:cubicBezTo>
                  <a:pt x="2274548" y="2380228"/>
                  <a:pt x="2262206" y="2427425"/>
                  <a:pt x="2216115" y="2587395"/>
                </a:cubicBezTo>
                <a:cubicBezTo>
                  <a:pt x="2205158" y="2625136"/>
                  <a:pt x="2192733" y="2668338"/>
                  <a:pt x="2188357" y="2683715"/>
                </a:cubicBezTo>
                <a:lnTo>
                  <a:pt x="2180502" y="2711508"/>
                </a:lnTo>
                <a:lnTo>
                  <a:pt x="2162377" y="2708605"/>
                </a:lnTo>
                <a:cubicBezTo>
                  <a:pt x="2070511" y="2693903"/>
                  <a:pt x="1957861" y="2691180"/>
                  <a:pt x="1854620" y="2701268"/>
                </a:cubicBezTo>
                <a:lnTo>
                  <a:pt x="1820908" y="2704443"/>
                </a:lnTo>
                <a:lnTo>
                  <a:pt x="1823711" y="2692743"/>
                </a:lnTo>
                <a:cubicBezTo>
                  <a:pt x="1829063" y="2671389"/>
                  <a:pt x="1835462" y="2658471"/>
                  <a:pt x="1855384" y="2628609"/>
                </a:cubicBezTo>
                <a:cubicBezTo>
                  <a:pt x="1885584" y="2582760"/>
                  <a:pt x="1891059" y="2566795"/>
                  <a:pt x="1886220" y="2538573"/>
                </a:cubicBezTo>
                <a:cubicBezTo>
                  <a:pt x="1881715" y="2512297"/>
                  <a:pt x="1868770" y="2492880"/>
                  <a:pt x="1845295" y="2477470"/>
                </a:cubicBezTo>
                <a:cubicBezTo>
                  <a:pt x="1813256" y="2456517"/>
                  <a:pt x="1767455" y="2449945"/>
                  <a:pt x="1715268" y="2458692"/>
                </a:cubicBezTo>
                <a:cubicBezTo>
                  <a:pt x="1664248" y="2467240"/>
                  <a:pt x="1623221" y="2488499"/>
                  <a:pt x="1600086" y="2518312"/>
                </a:cubicBezTo>
                <a:cubicBezTo>
                  <a:pt x="1582084" y="2541834"/>
                  <a:pt x="1576936" y="2565557"/>
                  <a:pt x="1583921" y="2594613"/>
                </a:cubicBezTo>
                <a:cubicBezTo>
                  <a:pt x="1590117" y="2621399"/>
                  <a:pt x="1600921" y="2634173"/>
                  <a:pt x="1644832" y="2667115"/>
                </a:cubicBezTo>
                <a:cubicBezTo>
                  <a:pt x="1658415" y="2677408"/>
                  <a:pt x="1674352" y="2690904"/>
                  <a:pt x="1680257" y="2697305"/>
                </a:cubicBezTo>
                <a:cubicBezTo>
                  <a:pt x="1690405" y="2708588"/>
                  <a:pt x="1700731" y="2723246"/>
                  <a:pt x="1699603" y="2724842"/>
                </a:cubicBezTo>
                <a:cubicBezTo>
                  <a:pt x="1699279" y="2725297"/>
                  <a:pt x="1686086" y="2728962"/>
                  <a:pt x="1670167" y="2733094"/>
                </a:cubicBezTo>
                <a:cubicBezTo>
                  <a:pt x="1576240" y="2756613"/>
                  <a:pt x="1481201" y="2792342"/>
                  <a:pt x="1399570" y="2834989"/>
                </a:cubicBezTo>
                <a:cubicBezTo>
                  <a:pt x="1388527" y="2840689"/>
                  <a:pt x="1379264" y="2845082"/>
                  <a:pt x="1379002" y="2844726"/>
                </a:cubicBezTo>
                <a:cubicBezTo>
                  <a:pt x="1377634" y="2843759"/>
                  <a:pt x="1288264" y="2717433"/>
                  <a:pt x="1255290" y="2669994"/>
                </a:cubicBezTo>
                <a:cubicBezTo>
                  <a:pt x="1173821" y="2553533"/>
                  <a:pt x="1161937" y="2532129"/>
                  <a:pt x="1154662" y="2489699"/>
                </a:cubicBezTo>
                <a:cubicBezTo>
                  <a:pt x="1149389" y="2458948"/>
                  <a:pt x="1151075" y="2437222"/>
                  <a:pt x="1163531" y="2380189"/>
                </a:cubicBezTo>
                <a:cubicBezTo>
                  <a:pt x="1172587" y="2338365"/>
                  <a:pt x="1173376" y="2326610"/>
                  <a:pt x="1169504" y="2304032"/>
                </a:cubicBezTo>
                <a:cubicBezTo>
                  <a:pt x="1166901" y="2288851"/>
                  <a:pt x="1164928" y="2283180"/>
                  <a:pt x="1158382" y="2271880"/>
                </a:cubicBezTo>
                <a:cubicBezTo>
                  <a:pt x="1123367" y="2211367"/>
                  <a:pt x="1057872" y="2192744"/>
                  <a:pt x="975226" y="2220138"/>
                </a:cubicBezTo>
                <a:cubicBezTo>
                  <a:pt x="907166" y="2242626"/>
                  <a:pt x="849876" y="2284706"/>
                  <a:pt x="814032" y="2338536"/>
                </a:cubicBezTo>
                <a:cubicBezTo>
                  <a:pt x="799849" y="2359801"/>
                  <a:pt x="793038" y="2374993"/>
                  <a:pt x="788653" y="2394979"/>
                </a:cubicBezTo>
                <a:cubicBezTo>
                  <a:pt x="776134" y="2452823"/>
                  <a:pt x="813546" y="2512124"/>
                  <a:pt x="874337" y="2531353"/>
                </a:cubicBezTo>
                <a:cubicBezTo>
                  <a:pt x="884902" y="2534550"/>
                  <a:pt x="906580" y="2540650"/>
                  <a:pt x="922700" y="2544699"/>
                </a:cubicBezTo>
                <a:cubicBezTo>
                  <a:pt x="961211" y="2554325"/>
                  <a:pt x="982251" y="2562537"/>
                  <a:pt x="1002568" y="2575883"/>
                </a:cubicBezTo>
                <a:cubicBezTo>
                  <a:pt x="1044767" y="2603510"/>
                  <a:pt x="1059991" y="2624541"/>
                  <a:pt x="1136891" y="2763423"/>
                </a:cubicBezTo>
                <a:cubicBezTo>
                  <a:pt x="1142423" y="2773493"/>
                  <a:pt x="1155452" y="2796905"/>
                  <a:pt x="1165862" y="2815556"/>
                </a:cubicBezTo>
                <a:cubicBezTo>
                  <a:pt x="1176272" y="2834206"/>
                  <a:pt x="1195490" y="2869180"/>
                  <a:pt x="1208847" y="2893336"/>
                </a:cubicBezTo>
                <a:lnTo>
                  <a:pt x="1233042" y="2937472"/>
                </a:lnTo>
                <a:lnTo>
                  <a:pt x="1218291" y="2948416"/>
                </a:lnTo>
                <a:cubicBezTo>
                  <a:pt x="1145866" y="3002707"/>
                  <a:pt x="1065820" y="3079143"/>
                  <a:pt x="1008465" y="3148882"/>
                </a:cubicBezTo>
                <a:cubicBezTo>
                  <a:pt x="992036" y="3168729"/>
                  <a:pt x="990128" y="3170459"/>
                  <a:pt x="987259" y="3167745"/>
                </a:cubicBezTo>
                <a:cubicBezTo>
                  <a:pt x="980086" y="3160960"/>
                  <a:pt x="972740" y="3137977"/>
                  <a:pt x="963875" y="3095620"/>
                </a:cubicBezTo>
                <a:cubicBezTo>
                  <a:pt x="959058" y="3072203"/>
                  <a:pt x="953403" y="3049732"/>
                  <a:pt x="951500" y="3045651"/>
                </a:cubicBezTo>
                <a:cubicBezTo>
                  <a:pt x="944522" y="3031821"/>
                  <a:pt x="934569" y="3020504"/>
                  <a:pt x="920957" y="3011218"/>
                </a:cubicBezTo>
                <a:cubicBezTo>
                  <a:pt x="884225" y="2986261"/>
                  <a:pt x="842401" y="2990026"/>
                  <a:pt x="798277" y="3022436"/>
                </a:cubicBezTo>
                <a:cubicBezTo>
                  <a:pt x="731507" y="3071149"/>
                  <a:pt x="689605" y="3162081"/>
                  <a:pt x="708429" y="3216955"/>
                </a:cubicBezTo>
                <a:cubicBezTo>
                  <a:pt x="719457" y="3249726"/>
                  <a:pt x="751908" y="3275416"/>
                  <a:pt x="786069" y="3278375"/>
                </a:cubicBezTo>
                <a:cubicBezTo>
                  <a:pt x="793375" y="3278925"/>
                  <a:pt x="813787" y="3277630"/>
                  <a:pt x="836528" y="3274732"/>
                </a:cubicBezTo>
                <a:cubicBezTo>
                  <a:pt x="872052" y="3270444"/>
                  <a:pt x="891980" y="3269832"/>
                  <a:pt x="907348" y="3273008"/>
                </a:cubicBezTo>
                <a:cubicBezTo>
                  <a:pt x="910856" y="3273608"/>
                  <a:pt x="914010" y="3274470"/>
                  <a:pt x="914236" y="3274631"/>
                </a:cubicBezTo>
                <a:cubicBezTo>
                  <a:pt x="914660" y="3274759"/>
                  <a:pt x="905903" y="3290285"/>
                  <a:pt x="894661" y="3308842"/>
                </a:cubicBezTo>
                <a:cubicBezTo>
                  <a:pt x="845863" y="3389937"/>
                  <a:pt x="804962" y="3479695"/>
                  <a:pt x="774592" y="3572457"/>
                </a:cubicBezTo>
                <a:cubicBezTo>
                  <a:pt x="769728" y="3587315"/>
                  <a:pt x="765403" y="3599476"/>
                  <a:pt x="765012" y="3599543"/>
                </a:cubicBezTo>
                <a:cubicBezTo>
                  <a:pt x="762289" y="3600010"/>
                  <a:pt x="545540" y="3562644"/>
                  <a:pt x="487968" y="3551678"/>
                </a:cubicBezTo>
                <a:cubicBezTo>
                  <a:pt x="399371" y="3535013"/>
                  <a:pt x="371341" y="3524592"/>
                  <a:pt x="339726" y="3496755"/>
                </a:cubicBezTo>
                <a:cubicBezTo>
                  <a:pt x="321537" y="3480640"/>
                  <a:pt x="310861" y="3467443"/>
                  <a:pt x="285553" y="3428507"/>
                </a:cubicBezTo>
                <a:cubicBezTo>
                  <a:pt x="274110" y="3410834"/>
                  <a:pt x="260842" y="3391872"/>
                  <a:pt x="256305" y="3386438"/>
                </a:cubicBezTo>
                <a:cubicBezTo>
                  <a:pt x="244750" y="3372793"/>
                  <a:pt x="220913" y="3356444"/>
                  <a:pt x="205210" y="3351322"/>
                </a:cubicBezTo>
                <a:cubicBezTo>
                  <a:pt x="178260" y="3342520"/>
                  <a:pt x="143826" y="3343815"/>
                  <a:pt x="120018" y="3354510"/>
                </a:cubicBezTo>
                <a:cubicBezTo>
                  <a:pt x="58602" y="3381870"/>
                  <a:pt x="9126" y="3470694"/>
                  <a:pt x="980" y="3568059"/>
                </a:cubicBezTo>
                <a:cubicBezTo>
                  <a:pt x="-743" y="3588390"/>
                  <a:pt x="-415" y="3596147"/>
                  <a:pt x="3746" y="3625086"/>
                </a:cubicBezTo>
                <a:cubicBezTo>
                  <a:pt x="9286" y="3664407"/>
                  <a:pt x="14552" y="3679933"/>
                  <a:pt x="29683" y="3701582"/>
                </a:cubicBezTo>
                <a:cubicBezTo>
                  <a:pt x="47916" y="3727306"/>
                  <a:pt x="82902" y="3746752"/>
                  <a:pt x="116675" y="3749777"/>
                </a:cubicBezTo>
                <a:cubicBezTo>
                  <a:pt x="132748" y="3751228"/>
                  <a:pt x="160316" y="3746101"/>
                  <a:pt x="177258" y="3738587"/>
                </a:cubicBezTo>
                <a:cubicBezTo>
                  <a:pt x="185064" y="3735045"/>
                  <a:pt x="203907" y="3724602"/>
                  <a:pt x="219542" y="3715309"/>
                </a:cubicBezTo>
                <a:cubicBezTo>
                  <a:pt x="278355" y="3679780"/>
                  <a:pt x="308919" y="3669932"/>
                  <a:pt x="354208" y="3671183"/>
                </a:cubicBezTo>
                <a:cubicBezTo>
                  <a:pt x="388036" y="3672195"/>
                  <a:pt x="418584" y="3679779"/>
                  <a:pt x="602524" y="3732589"/>
                </a:cubicBezTo>
                <a:cubicBezTo>
                  <a:pt x="640228" y="3743355"/>
                  <a:pt x="683848" y="3755911"/>
                  <a:pt x="699840" y="3760382"/>
                </a:cubicBezTo>
                <a:lnTo>
                  <a:pt x="728475" y="3768494"/>
                </a:lnTo>
                <a:lnTo>
                  <a:pt x="726646" y="3780028"/>
                </a:lnTo>
                <a:cubicBezTo>
                  <a:pt x="713044" y="3863102"/>
                  <a:pt x="710638" y="3979920"/>
                  <a:pt x="720435" y="4082623"/>
                </a:cubicBezTo>
                <a:cubicBezTo>
                  <a:pt x="722249" y="4102547"/>
                  <a:pt x="722560" y="4113714"/>
                  <a:pt x="721198" y="4113948"/>
                </a:cubicBezTo>
                <a:cubicBezTo>
                  <a:pt x="713998" y="4115182"/>
                  <a:pt x="683350" y="4100001"/>
                  <a:pt x="656031" y="4082046"/>
                </a:cubicBezTo>
                <a:cubicBezTo>
                  <a:pt x="608295" y="4050160"/>
                  <a:pt x="595095" y="4045611"/>
                  <a:pt x="566649" y="4050288"/>
                </a:cubicBezTo>
                <a:cubicBezTo>
                  <a:pt x="538042" y="4055193"/>
                  <a:pt x="521635" y="4065820"/>
                  <a:pt x="505228" y="4090471"/>
                </a:cubicBezTo>
                <a:cubicBezTo>
                  <a:pt x="494398" y="4106754"/>
                  <a:pt x="488788" y="4121941"/>
                  <a:pt x="485198" y="4145397"/>
                </a:cubicBezTo>
                <a:cubicBezTo>
                  <a:pt x="472347" y="4229344"/>
                  <a:pt x="509443" y="4325363"/>
                  <a:pt x="564286" y="4349619"/>
                </a:cubicBezTo>
                <a:cubicBezTo>
                  <a:pt x="582501" y="4357716"/>
                  <a:pt x="593934" y="4358961"/>
                  <a:pt x="615145" y="4355324"/>
                </a:cubicBezTo>
                <a:cubicBezTo>
                  <a:pt x="645892" y="4350052"/>
                  <a:pt x="659736" y="4339664"/>
                  <a:pt x="688602" y="4300054"/>
                </a:cubicBezTo>
                <a:cubicBezTo>
                  <a:pt x="710019" y="4270737"/>
                  <a:pt x="721417" y="4257763"/>
                  <a:pt x="735099" y="4247603"/>
                </a:cubicBezTo>
                <a:lnTo>
                  <a:pt x="745419" y="4240024"/>
                </a:lnTo>
                <a:lnTo>
                  <a:pt x="748160" y="4250173"/>
                </a:lnTo>
                <a:cubicBezTo>
                  <a:pt x="749679" y="4255522"/>
                  <a:pt x="754802" y="4274879"/>
                  <a:pt x="759657" y="4292679"/>
                </a:cubicBezTo>
                <a:cubicBezTo>
                  <a:pt x="781262" y="4373123"/>
                  <a:pt x="816974" y="4464571"/>
                  <a:pt x="855755" y="4538864"/>
                </a:cubicBezTo>
                <a:cubicBezTo>
                  <a:pt x="863224" y="4553211"/>
                  <a:pt x="869580" y="4565745"/>
                  <a:pt x="869747" y="4566718"/>
                </a:cubicBezTo>
                <a:cubicBezTo>
                  <a:pt x="869947" y="4567886"/>
                  <a:pt x="857754" y="4577389"/>
                  <a:pt x="842936" y="4587944"/>
                </a:cubicBezTo>
                <a:cubicBezTo>
                  <a:pt x="583824" y="4772018"/>
                  <a:pt x="572042" y="4779247"/>
                  <a:pt x="520082" y="4788157"/>
                </a:cubicBezTo>
                <a:cubicBezTo>
                  <a:pt x="486416" y="4793929"/>
                  <a:pt x="470603" y="4792834"/>
                  <a:pt x="416957" y="4781395"/>
                </a:cubicBezTo>
                <a:cubicBezTo>
                  <a:pt x="348105" y="4766554"/>
                  <a:pt x="324451" y="4768806"/>
                  <a:pt x="290514" y="4792857"/>
                </a:cubicBezTo>
                <a:cubicBezTo>
                  <a:pt x="259811" y="4814751"/>
                  <a:pt x="242843" y="4844307"/>
                  <a:pt x="238447" y="4882927"/>
                </a:cubicBezTo>
                <a:cubicBezTo>
                  <a:pt x="235991" y="4905988"/>
                  <a:pt x="244601" y="4956203"/>
                  <a:pt x="255867" y="4984524"/>
                </a:cubicBezTo>
                <a:cubicBezTo>
                  <a:pt x="289333" y="5067542"/>
                  <a:pt x="353985" y="5134996"/>
                  <a:pt x="416226" y="5152172"/>
                </a:cubicBezTo>
                <a:cubicBezTo>
                  <a:pt x="435954" y="5157405"/>
                  <a:pt x="449526" y="5158284"/>
                  <a:pt x="467430" y="5155214"/>
                </a:cubicBezTo>
                <a:cubicBezTo>
                  <a:pt x="501876" y="5149308"/>
                  <a:pt x="536715" y="5123499"/>
                  <a:pt x="552537" y="5091935"/>
                </a:cubicBezTo>
                <a:cubicBezTo>
                  <a:pt x="560415" y="5075959"/>
                  <a:pt x="564479" y="5063441"/>
                  <a:pt x="574547" y="5022847"/>
                </a:cubicBezTo>
                <a:cubicBezTo>
                  <a:pt x="584202" y="4984527"/>
                  <a:pt x="589650" y="4969568"/>
                  <a:pt x="600981" y="4949193"/>
                </a:cubicBezTo>
                <a:cubicBezTo>
                  <a:pt x="617782" y="4918663"/>
                  <a:pt x="643797" y="4893968"/>
                  <a:pt x="685358" y="4868810"/>
                </a:cubicBezTo>
                <a:cubicBezTo>
                  <a:pt x="711674" y="4852877"/>
                  <a:pt x="761854" y="4824238"/>
                  <a:pt x="799215" y="4803808"/>
                </a:cubicBezTo>
                <a:cubicBezTo>
                  <a:pt x="818060" y="4793364"/>
                  <a:pt x="855584" y="4772705"/>
                  <a:pt x="930049" y="4731487"/>
                </a:cubicBezTo>
                <a:cubicBezTo>
                  <a:pt x="947598" y="4721666"/>
                  <a:pt x="963110" y="4713998"/>
                  <a:pt x="964345" y="4714187"/>
                </a:cubicBezTo>
                <a:cubicBezTo>
                  <a:pt x="965578" y="4714376"/>
                  <a:pt x="973802" y="4723784"/>
                  <a:pt x="982327" y="4734945"/>
                </a:cubicBezTo>
                <a:cubicBezTo>
                  <a:pt x="1034386" y="4802554"/>
                  <a:pt x="1106010" y="4875624"/>
                  <a:pt x="1177761" y="4934245"/>
                </a:cubicBezTo>
                <a:lnTo>
                  <a:pt x="1198029" y="4950806"/>
                </a:lnTo>
                <a:lnTo>
                  <a:pt x="1190457" y="4955710"/>
                </a:lnTo>
                <a:cubicBezTo>
                  <a:pt x="1173338" y="4966860"/>
                  <a:pt x="1162706" y="4970285"/>
                  <a:pt x="1117826" y="4979583"/>
                </a:cubicBezTo>
                <a:cubicBezTo>
                  <a:pt x="1059226" y="4991835"/>
                  <a:pt x="1047795" y="4997601"/>
                  <a:pt x="1030744" y="5023166"/>
                </a:cubicBezTo>
                <a:cubicBezTo>
                  <a:pt x="1006052" y="5060256"/>
                  <a:pt x="1008795" y="5098454"/>
                  <a:pt x="1039613" y="5142657"/>
                </a:cubicBezTo>
                <a:cubicBezTo>
                  <a:pt x="1055594" y="5165763"/>
                  <a:pt x="1073399" y="5183146"/>
                  <a:pt x="1098770" y="5201435"/>
                </a:cubicBezTo>
                <a:cubicBezTo>
                  <a:pt x="1142575" y="5232592"/>
                  <a:pt x="1187369" y="5246149"/>
                  <a:pt x="1224928" y="5239709"/>
                </a:cubicBezTo>
                <a:cubicBezTo>
                  <a:pt x="1250616" y="5235305"/>
                  <a:pt x="1267346" y="5224222"/>
                  <a:pt x="1282269" y="5201428"/>
                </a:cubicBezTo>
                <a:cubicBezTo>
                  <a:pt x="1297419" y="5178795"/>
                  <a:pt x="1301076" y="5155729"/>
                  <a:pt x="1295397" y="5121440"/>
                </a:cubicBezTo>
                <a:cubicBezTo>
                  <a:pt x="1290458" y="5092635"/>
                  <a:pt x="1288789" y="5061866"/>
                  <a:pt x="1291206" y="5044422"/>
                </a:cubicBezTo>
                <a:cubicBezTo>
                  <a:pt x="1294658" y="5018986"/>
                  <a:pt x="1294269" y="5019053"/>
                  <a:pt x="1313997" y="5031298"/>
                </a:cubicBezTo>
                <a:cubicBezTo>
                  <a:pt x="1399193" y="5084209"/>
                  <a:pt x="1504006" y="5132354"/>
                  <a:pt x="1593888" y="5160019"/>
                </a:cubicBezTo>
                <a:cubicBezTo>
                  <a:pt x="1609328" y="5164784"/>
                  <a:pt x="1622173" y="5169594"/>
                  <a:pt x="1622373" y="5170762"/>
                </a:cubicBezTo>
                <a:cubicBezTo>
                  <a:pt x="1622807" y="5173292"/>
                  <a:pt x="1607054" y="5268355"/>
                  <a:pt x="1591408" y="5358192"/>
                </a:cubicBezTo>
                <a:cubicBezTo>
                  <a:pt x="1560713" y="5534355"/>
                  <a:pt x="1553630" y="5560814"/>
                  <a:pt x="1527801" y="5597099"/>
                </a:cubicBezTo>
                <a:cubicBezTo>
                  <a:pt x="1509514" y="5622473"/>
                  <a:pt x="1492962" y="5636932"/>
                  <a:pt x="1450500" y="5663846"/>
                </a:cubicBezTo>
                <a:cubicBezTo>
                  <a:pt x="1412731" y="5687754"/>
                  <a:pt x="1400799" y="5697613"/>
                  <a:pt x="1387450" y="5716732"/>
                </a:cubicBezTo>
                <a:cubicBezTo>
                  <a:pt x="1368230" y="5743668"/>
                  <a:pt x="1362348" y="5770122"/>
                  <a:pt x="1368188" y="5804182"/>
                </a:cubicBezTo>
                <a:cubicBezTo>
                  <a:pt x="1373734" y="5837691"/>
                  <a:pt x="1392757" y="5865685"/>
                  <a:pt x="1427153" y="5891042"/>
                </a:cubicBezTo>
                <a:cubicBezTo>
                  <a:pt x="1479399" y="5929367"/>
                  <a:pt x="1549614" y="5950987"/>
                  <a:pt x="1619756" y="5949980"/>
                </a:cubicBezTo>
                <a:cubicBezTo>
                  <a:pt x="1622581" y="5950097"/>
                  <a:pt x="1638021" y="5947850"/>
                  <a:pt x="1654207" y="5945275"/>
                </a:cubicBezTo>
                <a:close/>
                <a:moveTo>
                  <a:pt x="19316888" y="3081210"/>
                </a:moveTo>
                <a:cubicBezTo>
                  <a:pt x="19354145" y="3075134"/>
                  <a:pt x="19372915" y="3064752"/>
                  <a:pt x="19390134" y="3040780"/>
                </a:cubicBezTo>
                <a:cubicBezTo>
                  <a:pt x="19405098" y="3019996"/>
                  <a:pt x="19410464" y="2996810"/>
                  <a:pt x="19406158" y="2971700"/>
                </a:cubicBezTo>
                <a:cubicBezTo>
                  <a:pt x="19403487" y="2956121"/>
                  <a:pt x="19397955" y="2943834"/>
                  <a:pt x="19379977" y="2913440"/>
                </a:cubicBezTo>
                <a:cubicBezTo>
                  <a:pt x="19362483" y="2884052"/>
                  <a:pt x="19357362" y="2873251"/>
                  <a:pt x="19351648" y="2854457"/>
                </a:cubicBezTo>
                <a:cubicBezTo>
                  <a:pt x="19344396" y="2830320"/>
                  <a:pt x="19344317" y="2802617"/>
                  <a:pt x="19351488" y="2771803"/>
                </a:cubicBezTo>
                <a:cubicBezTo>
                  <a:pt x="19355740" y="2753012"/>
                  <a:pt x="19372706" y="2691245"/>
                  <a:pt x="19393806" y="2618183"/>
                </a:cubicBezTo>
                <a:cubicBezTo>
                  <a:pt x="19402495" y="2588042"/>
                  <a:pt x="19413119" y="2551031"/>
                  <a:pt x="19417387" y="2535974"/>
                </a:cubicBezTo>
                <a:cubicBezTo>
                  <a:pt x="19421781" y="2520740"/>
                  <a:pt x="19426188" y="2508306"/>
                  <a:pt x="19427096" y="2508150"/>
                </a:cubicBezTo>
                <a:cubicBezTo>
                  <a:pt x="19428155" y="2507969"/>
                  <a:pt x="19436079" y="2508790"/>
                  <a:pt x="19444661" y="2509810"/>
                </a:cubicBezTo>
                <a:cubicBezTo>
                  <a:pt x="19518243" y="2519460"/>
                  <a:pt x="19606137" y="2519960"/>
                  <a:pt x="19678573" y="2511122"/>
                </a:cubicBezTo>
                <a:lnTo>
                  <a:pt x="19700231" y="2508498"/>
                </a:lnTo>
                <a:lnTo>
                  <a:pt x="19698161" y="2519129"/>
                </a:lnTo>
                <a:cubicBezTo>
                  <a:pt x="19695232" y="2534735"/>
                  <a:pt x="19688488" y="2548971"/>
                  <a:pt x="19673257" y="2571825"/>
                </a:cubicBezTo>
                <a:cubicBezTo>
                  <a:pt x="19665817" y="2582910"/>
                  <a:pt x="19657555" y="2596471"/>
                  <a:pt x="19654755" y="2601934"/>
                </a:cubicBezTo>
                <a:cubicBezTo>
                  <a:pt x="19643132" y="2624947"/>
                  <a:pt x="19646396" y="2653972"/>
                  <a:pt x="19663094" y="2675089"/>
                </a:cubicBezTo>
                <a:cubicBezTo>
                  <a:pt x="19676418" y="2691956"/>
                  <a:pt x="19704553" y="2704415"/>
                  <a:pt x="19734863" y="2706848"/>
                </a:cubicBezTo>
                <a:cubicBezTo>
                  <a:pt x="19803986" y="2712280"/>
                  <a:pt x="19869753" y="2679983"/>
                  <a:pt x="19883539" y="2634177"/>
                </a:cubicBezTo>
                <a:cubicBezTo>
                  <a:pt x="19887064" y="2622049"/>
                  <a:pt x="19887086" y="2621267"/>
                  <a:pt x="19884311" y="2605083"/>
                </a:cubicBezTo>
                <a:cubicBezTo>
                  <a:pt x="19879773" y="2578612"/>
                  <a:pt x="19873882" y="2570591"/>
                  <a:pt x="19839048" y="2544488"/>
                </a:cubicBezTo>
                <a:cubicBezTo>
                  <a:pt x="19827276" y="2535762"/>
                  <a:pt x="19815120" y="2525701"/>
                  <a:pt x="19811926" y="2522512"/>
                </a:cubicBezTo>
                <a:cubicBezTo>
                  <a:pt x="19805337" y="2515857"/>
                  <a:pt x="19791879" y="2497299"/>
                  <a:pt x="19791386" y="2494425"/>
                </a:cubicBezTo>
                <a:cubicBezTo>
                  <a:pt x="19790971" y="2492005"/>
                  <a:pt x="19793465" y="2491110"/>
                  <a:pt x="19819266" y="2484507"/>
                </a:cubicBezTo>
                <a:cubicBezTo>
                  <a:pt x="19880748" y="2468982"/>
                  <a:pt x="19951636" y="2442036"/>
                  <a:pt x="20012943" y="2410971"/>
                </a:cubicBezTo>
                <a:lnTo>
                  <a:pt x="20034990" y="2399716"/>
                </a:lnTo>
                <a:lnTo>
                  <a:pt x="20041238" y="2408922"/>
                </a:lnTo>
                <a:cubicBezTo>
                  <a:pt x="20044591" y="2413952"/>
                  <a:pt x="20062850" y="2439628"/>
                  <a:pt x="20081541" y="2466008"/>
                </a:cubicBezTo>
                <a:cubicBezTo>
                  <a:pt x="20177630" y="2600568"/>
                  <a:pt x="20204156" y="2640863"/>
                  <a:pt x="20212723" y="2665398"/>
                </a:cubicBezTo>
                <a:cubicBezTo>
                  <a:pt x="20224508" y="2698723"/>
                  <a:pt x="20224703" y="2718932"/>
                  <a:pt x="20214192" y="2769315"/>
                </a:cubicBezTo>
                <a:cubicBezTo>
                  <a:pt x="20210689" y="2786109"/>
                  <a:pt x="20207324" y="2805526"/>
                  <a:pt x="20206801" y="2812467"/>
                </a:cubicBezTo>
                <a:cubicBezTo>
                  <a:pt x="20203329" y="2857595"/>
                  <a:pt x="20236221" y="2899602"/>
                  <a:pt x="20281896" y="2908120"/>
                </a:cubicBezTo>
                <a:cubicBezTo>
                  <a:pt x="20332066" y="2917424"/>
                  <a:pt x="20405024" y="2890745"/>
                  <a:pt x="20452969" y="2845310"/>
                </a:cubicBezTo>
                <a:cubicBezTo>
                  <a:pt x="20501092" y="2800001"/>
                  <a:pt x="20516767" y="2753403"/>
                  <a:pt x="20498080" y="2711608"/>
                </a:cubicBezTo>
                <a:cubicBezTo>
                  <a:pt x="20491424" y="2696400"/>
                  <a:pt x="20482341" y="2685189"/>
                  <a:pt x="20468594" y="2674934"/>
                </a:cubicBezTo>
                <a:cubicBezTo>
                  <a:pt x="20454645" y="2664402"/>
                  <a:pt x="20439201" y="2657863"/>
                  <a:pt x="20412733" y="2651502"/>
                </a:cubicBezTo>
                <a:cubicBezTo>
                  <a:pt x="20359292" y="2638554"/>
                  <a:pt x="20335577" y="2627361"/>
                  <a:pt x="20313676" y="2604958"/>
                </a:cubicBezTo>
                <a:cubicBezTo>
                  <a:pt x="20293092" y="2583885"/>
                  <a:pt x="20284907" y="2570652"/>
                  <a:pt x="20215606" y="2446135"/>
                </a:cubicBezTo>
                <a:cubicBezTo>
                  <a:pt x="20168742" y="2361679"/>
                  <a:pt x="20150470" y="2327754"/>
                  <a:pt x="20151145" y="2326237"/>
                </a:cubicBezTo>
                <a:cubicBezTo>
                  <a:pt x="20151468" y="2325403"/>
                  <a:pt x="20157323" y="2320506"/>
                  <a:pt x="20164111" y="2315605"/>
                </a:cubicBezTo>
                <a:cubicBezTo>
                  <a:pt x="20215247" y="2277876"/>
                  <a:pt x="20283855" y="2211304"/>
                  <a:pt x="20326443" y="2158224"/>
                </a:cubicBezTo>
                <a:cubicBezTo>
                  <a:pt x="20332211" y="2151006"/>
                  <a:pt x="20337253" y="2145003"/>
                  <a:pt x="20337556" y="2144951"/>
                </a:cubicBezTo>
                <a:cubicBezTo>
                  <a:pt x="20337858" y="2144899"/>
                  <a:pt x="20340651" y="2148469"/>
                  <a:pt x="20343598" y="2152947"/>
                </a:cubicBezTo>
                <a:cubicBezTo>
                  <a:pt x="20353835" y="2168163"/>
                  <a:pt x="20356623" y="2176249"/>
                  <a:pt x="20364286" y="2212772"/>
                </a:cubicBezTo>
                <a:cubicBezTo>
                  <a:pt x="20373783" y="2258168"/>
                  <a:pt x="20377473" y="2265164"/>
                  <a:pt x="20398959" y="2279698"/>
                </a:cubicBezTo>
                <a:cubicBezTo>
                  <a:pt x="20414448" y="2290122"/>
                  <a:pt x="20427934" y="2293415"/>
                  <a:pt x="20445456" y="2291189"/>
                </a:cubicBezTo>
                <a:cubicBezTo>
                  <a:pt x="20461919" y="2289145"/>
                  <a:pt x="20474610" y="2284167"/>
                  <a:pt x="20489496" y="2273828"/>
                </a:cubicBezTo>
                <a:cubicBezTo>
                  <a:pt x="20543385" y="2236717"/>
                  <a:pt x="20578184" y="2163641"/>
                  <a:pt x="20563091" y="2119204"/>
                </a:cubicBezTo>
                <a:cubicBezTo>
                  <a:pt x="20558157" y="2104947"/>
                  <a:pt x="20550719" y="2095167"/>
                  <a:pt x="20537254" y="2085642"/>
                </a:cubicBezTo>
                <a:cubicBezTo>
                  <a:pt x="20525179" y="2076969"/>
                  <a:pt x="20513504" y="2072430"/>
                  <a:pt x="20501694" y="2071652"/>
                </a:cubicBezTo>
                <a:cubicBezTo>
                  <a:pt x="20497908" y="2071368"/>
                  <a:pt x="20481795" y="2072729"/>
                  <a:pt x="20465784" y="2074696"/>
                </a:cubicBezTo>
                <a:cubicBezTo>
                  <a:pt x="20449774" y="2076662"/>
                  <a:pt x="20431794" y="2078032"/>
                  <a:pt x="20425688" y="2077834"/>
                </a:cubicBezTo>
                <a:cubicBezTo>
                  <a:pt x="20413778" y="2077384"/>
                  <a:pt x="20393983" y="2073616"/>
                  <a:pt x="20392056" y="2071455"/>
                </a:cubicBezTo>
                <a:cubicBezTo>
                  <a:pt x="20391473" y="2070777"/>
                  <a:pt x="20394946" y="2063797"/>
                  <a:pt x="20399980" y="2055927"/>
                </a:cubicBezTo>
                <a:cubicBezTo>
                  <a:pt x="20441348" y="1990288"/>
                  <a:pt x="20474241" y="1919718"/>
                  <a:pt x="20502883" y="1835241"/>
                </a:cubicBezTo>
                <a:lnTo>
                  <a:pt x="20506940" y="1823490"/>
                </a:lnTo>
                <a:lnTo>
                  <a:pt x="20570233" y="1833969"/>
                </a:lnTo>
                <a:cubicBezTo>
                  <a:pt x="20678112" y="1852063"/>
                  <a:pt x="20758453" y="1866627"/>
                  <a:pt x="20782648" y="1872444"/>
                </a:cubicBezTo>
                <a:cubicBezTo>
                  <a:pt x="20815127" y="1880266"/>
                  <a:pt x="20839149" y="1892340"/>
                  <a:pt x="20857571" y="1909891"/>
                </a:cubicBezTo>
                <a:cubicBezTo>
                  <a:pt x="20870268" y="1922195"/>
                  <a:pt x="20880319" y="1935419"/>
                  <a:pt x="20899200" y="1964725"/>
                </a:cubicBezTo>
                <a:cubicBezTo>
                  <a:pt x="20926189" y="2006810"/>
                  <a:pt x="20945856" y="2020722"/>
                  <a:pt x="20982953" y="2023703"/>
                </a:cubicBezTo>
                <a:cubicBezTo>
                  <a:pt x="21020984" y="2026680"/>
                  <a:pt x="21056775" y="2003883"/>
                  <a:pt x="21082204" y="1960596"/>
                </a:cubicBezTo>
                <a:cubicBezTo>
                  <a:pt x="21104827" y="1921838"/>
                  <a:pt x="21117257" y="1877199"/>
                  <a:pt x="21117484" y="1834029"/>
                </a:cubicBezTo>
                <a:cubicBezTo>
                  <a:pt x="21117449" y="1815661"/>
                  <a:pt x="21111639" y="1781779"/>
                  <a:pt x="21106050" y="1768256"/>
                </a:cubicBezTo>
                <a:cubicBezTo>
                  <a:pt x="21092528" y="1735697"/>
                  <a:pt x="21065209" y="1714378"/>
                  <a:pt x="21031637" y="1710169"/>
                </a:cubicBezTo>
                <a:cubicBezTo>
                  <a:pt x="21004754" y="1706837"/>
                  <a:pt x="20988178" y="1711859"/>
                  <a:pt x="20947776" y="1735914"/>
                </a:cubicBezTo>
                <a:cubicBezTo>
                  <a:pt x="20911047" y="1757782"/>
                  <a:pt x="20902362" y="1761607"/>
                  <a:pt x="20878647" y="1766763"/>
                </a:cubicBezTo>
                <a:cubicBezTo>
                  <a:pt x="20846968" y="1773597"/>
                  <a:pt x="20827384" y="1771972"/>
                  <a:pt x="20777651" y="1758856"/>
                </a:cubicBezTo>
                <a:cubicBezTo>
                  <a:pt x="20741758" y="1749283"/>
                  <a:pt x="20540634" y="1692212"/>
                  <a:pt x="20538231" y="1690911"/>
                </a:cubicBezTo>
                <a:cubicBezTo>
                  <a:pt x="20537877" y="1690660"/>
                  <a:pt x="20539038" y="1680185"/>
                  <a:pt x="20540796" y="1667738"/>
                </a:cubicBezTo>
                <a:cubicBezTo>
                  <a:pt x="20551293" y="1592756"/>
                  <a:pt x="20552407" y="1502099"/>
                  <a:pt x="20543584" y="1427938"/>
                </a:cubicBezTo>
                <a:cubicBezTo>
                  <a:pt x="20540852" y="1404738"/>
                  <a:pt x="20539546" y="1406208"/>
                  <a:pt x="20557985" y="1411143"/>
                </a:cubicBezTo>
                <a:cubicBezTo>
                  <a:pt x="20573166" y="1415236"/>
                  <a:pt x="20581359" y="1419436"/>
                  <a:pt x="20607224" y="1436801"/>
                </a:cubicBezTo>
                <a:cubicBezTo>
                  <a:pt x="20620053" y="1445345"/>
                  <a:pt x="20634599" y="1453906"/>
                  <a:pt x="20639452" y="1455876"/>
                </a:cubicBezTo>
                <a:cubicBezTo>
                  <a:pt x="20668794" y="1467195"/>
                  <a:pt x="20700935" y="1456702"/>
                  <a:pt x="20719625" y="1429518"/>
                </a:cubicBezTo>
                <a:cubicBezTo>
                  <a:pt x="20749319" y="1386589"/>
                  <a:pt x="20742176" y="1299528"/>
                  <a:pt x="20704941" y="1251259"/>
                </a:cubicBezTo>
                <a:cubicBezTo>
                  <a:pt x="20695729" y="1239292"/>
                  <a:pt x="20677985" y="1226608"/>
                  <a:pt x="20665682" y="1222956"/>
                </a:cubicBezTo>
                <a:cubicBezTo>
                  <a:pt x="20653076" y="1219356"/>
                  <a:pt x="20638169" y="1219577"/>
                  <a:pt x="20624894" y="1223877"/>
                </a:cubicBezTo>
                <a:cubicBezTo>
                  <a:pt x="20606607" y="1229815"/>
                  <a:pt x="20597991" y="1237677"/>
                  <a:pt x="20573073" y="1271222"/>
                </a:cubicBezTo>
                <a:cubicBezTo>
                  <a:pt x="20565226" y="1281754"/>
                  <a:pt x="20555844" y="1293328"/>
                  <a:pt x="20552379" y="1296725"/>
                </a:cubicBezTo>
                <a:cubicBezTo>
                  <a:pt x="20546100" y="1302784"/>
                  <a:pt x="20529481" y="1314821"/>
                  <a:pt x="20526608" y="1315313"/>
                </a:cubicBezTo>
                <a:cubicBezTo>
                  <a:pt x="20524945" y="1315598"/>
                  <a:pt x="20523536" y="1311013"/>
                  <a:pt x="20516214" y="1282840"/>
                </a:cubicBezTo>
                <a:cubicBezTo>
                  <a:pt x="20506399" y="1244661"/>
                  <a:pt x="20490438" y="1197883"/>
                  <a:pt x="20473752" y="1157769"/>
                </a:cubicBezTo>
                <a:cubicBezTo>
                  <a:pt x="20465255" y="1137271"/>
                  <a:pt x="20446119" y="1096487"/>
                  <a:pt x="20439783" y="1084960"/>
                </a:cubicBezTo>
                <a:lnTo>
                  <a:pt x="20436629" y="1079273"/>
                </a:lnTo>
                <a:lnTo>
                  <a:pt x="20456190" y="1065331"/>
                </a:lnTo>
                <a:cubicBezTo>
                  <a:pt x="20492922" y="1038947"/>
                  <a:pt x="20565992" y="987492"/>
                  <a:pt x="20598681" y="964758"/>
                </a:cubicBezTo>
                <a:cubicBezTo>
                  <a:pt x="20660464" y="921934"/>
                  <a:pt x="20682626" y="908636"/>
                  <a:pt x="20702503" y="902892"/>
                </a:cubicBezTo>
                <a:cubicBezTo>
                  <a:pt x="20707417" y="901582"/>
                  <a:pt x="20713790" y="899711"/>
                  <a:pt x="20716586" y="898764"/>
                </a:cubicBezTo>
                <a:cubicBezTo>
                  <a:pt x="20724572" y="896305"/>
                  <a:pt x="20750853" y="895225"/>
                  <a:pt x="20764988" y="896850"/>
                </a:cubicBezTo>
                <a:cubicBezTo>
                  <a:pt x="20772131" y="897649"/>
                  <a:pt x="20789982" y="900972"/>
                  <a:pt x="20804679" y="904058"/>
                </a:cubicBezTo>
                <a:cubicBezTo>
                  <a:pt x="20819401" y="907295"/>
                  <a:pt x="20836595" y="910419"/>
                  <a:pt x="20843056" y="910869"/>
                </a:cubicBezTo>
                <a:cubicBezTo>
                  <a:pt x="20875434" y="913569"/>
                  <a:pt x="20903902" y="899813"/>
                  <a:pt x="20923877" y="871942"/>
                </a:cubicBezTo>
                <a:cubicBezTo>
                  <a:pt x="20940470" y="848855"/>
                  <a:pt x="20945291" y="822492"/>
                  <a:pt x="20939430" y="788307"/>
                </a:cubicBezTo>
                <a:cubicBezTo>
                  <a:pt x="20928822" y="726442"/>
                  <a:pt x="20889357" y="665164"/>
                  <a:pt x="20839203" y="632345"/>
                </a:cubicBezTo>
                <a:cubicBezTo>
                  <a:pt x="20810661" y="613883"/>
                  <a:pt x="20784093" y="607850"/>
                  <a:pt x="20757964" y="614354"/>
                </a:cubicBezTo>
                <a:cubicBezTo>
                  <a:pt x="20736319" y="619778"/>
                  <a:pt x="20714572" y="635497"/>
                  <a:pt x="20702399" y="654401"/>
                </a:cubicBezTo>
                <a:cubicBezTo>
                  <a:pt x="20693685" y="668040"/>
                  <a:pt x="20690172" y="677517"/>
                  <a:pt x="20681030" y="713185"/>
                </a:cubicBezTo>
                <a:cubicBezTo>
                  <a:pt x="20670873" y="752919"/>
                  <a:pt x="20665584" y="765659"/>
                  <a:pt x="20650773" y="786417"/>
                </a:cubicBezTo>
                <a:cubicBezTo>
                  <a:pt x="20631199" y="813908"/>
                  <a:pt x="20618729" y="822897"/>
                  <a:pt x="20538490" y="867952"/>
                </a:cubicBezTo>
                <a:cubicBezTo>
                  <a:pt x="20476721" y="902678"/>
                  <a:pt x="20368045" y="962574"/>
                  <a:pt x="20366381" y="962859"/>
                </a:cubicBezTo>
                <a:cubicBezTo>
                  <a:pt x="20365625" y="962989"/>
                  <a:pt x="20361593" y="958542"/>
                  <a:pt x="20357556" y="953162"/>
                </a:cubicBezTo>
                <a:cubicBezTo>
                  <a:pt x="20315565" y="896209"/>
                  <a:pt x="20259026" y="836147"/>
                  <a:pt x="20205004" y="790756"/>
                </a:cubicBezTo>
                <a:cubicBezTo>
                  <a:pt x="20194240" y="781546"/>
                  <a:pt x="20183324" y="772363"/>
                  <a:pt x="20180943" y="770280"/>
                </a:cubicBezTo>
                <a:lnTo>
                  <a:pt x="20176561" y="766516"/>
                </a:lnTo>
                <a:lnTo>
                  <a:pt x="20183125" y="762120"/>
                </a:lnTo>
                <a:cubicBezTo>
                  <a:pt x="20194745" y="754523"/>
                  <a:pt x="20207993" y="750071"/>
                  <a:pt x="20237809" y="744180"/>
                </a:cubicBezTo>
                <a:cubicBezTo>
                  <a:pt x="20270650" y="737771"/>
                  <a:pt x="20281102" y="734266"/>
                  <a:pt x="20290782" y="727157"/>
                </a:cubicBezTo>
                <a:cubicBezTo>
                  <a:pt x="20305689" y="716036"/>
                  <a:pt x="20317688" y="692492"/>
                  <a:pt x="20318228" y="672936"/>
                </a:cubicBezTo>
                <a:cubicBezTo>
                  <a:pt x="20319846" y="625168"/>
                  <a:pt x="20262698" y="564275"/>
                  <a:pt x="20199370" y="546327"/>
                </a:cubicBezTo>
                <a:cubicBezTo>
                  <a:pt x="20179388" y="540566"/>
                  <a:pt x="20169295" y="539806"/>
                  <a:pt x="20153439" y="542680"/>
                </a:cubicBezTo>
                <a:cubicBezTo>
                  <a:pt x="20132594" y="546410"/>
                  <a:pt x="20115703" y="559583"/>
                  <a:pt x="20105178" y="579916"/>
                </a:cubicBezTo>
                <a:cubicBezTo>
                  <a:pt x="20097254" y="595445"/>
                  <a:pt x="20096545" y="605843"/>
                  <a:pt x="20100899" y="641220"/>
                </a:cubicBezTo>
                <a:cubicBezTo>
                  <a:pt x="20102943" y="657686"/>
                  <a:pt x="20104518" y="675946"/>
                  <a:pt x="20104294" y="681901"/>
                </a:cubicBezTo>
                <a:cubicBezTo>
                  <a:pt x="20103841" y="692878"/>
                  <a:pt x="20101023" y="710956"/>
                  <a:pt x="20099511" y="711216"/>
                </a:cubicBezTo>
                <a:cubicBezTo>
                  <a:pt x="20099058" y="711293"/>
                  <a:pt x="20090406" y="706237"/>
                  <a:pt x="20080311" y="700027"/>
                </a:cubicBezTo>
                <a:cubicBezTo>
                  <a:pt x="20016658" y="661115"/>
                  <a:pt x="19952490" y="631010"/>
                  <a:pt x="19880555" y="606442"/>
                </a:cubicBezTo>
                <a:cubicBezTo>
                  <a:pt x="19861856" y="599993"/>
                  <a:pt x="19856951" y="597720"/>
                  <a:pt x="19857370" y="595624"/>
                </a:cubicBezTo>
                <a:cubicBezTo>
                  <a:pt x="19857742" y="594159"/>
                  <a:pt x="19861669" y="570752"/>
                  <a:pt x="19866308" y="543331"/>
                </a:cubicBezTo>
                <a:cubicBezTo>
                  <a:pt x="19890042" y="402083"/>
                  <a:pt x="19904056" y="329456"/>
                  <a:pt x="19911656" y="309312"/>
                </a:cubicBezTo>
                <a:cubicBezTo>
                  <a:pt x="19921174" y="284013"/>
                  <a:pt x="19936059" y="262776"/>
                  <a:pt x="19955408" y="246690"/>
                </a:cubicBezTo>
                <a:cubicBezTo>
                  <a:pt x="19961013" y="242148"/>
                  <a:pt x="19976453" y="231404"/>
                  <a:pt x="19989454" y="222791"/>
                </a:cubicBezTo>
                <a:cubicBezTo>
                  <a:pt x="20021119" y="202257"/>
                  <a:pt x="20029562" y="195204"/>
                  <a:pt x="20039738" y="181003"/>
                </a:cubicBezTo>
                <a:cubicBezTo>
                  <a:pt x="20053271" y="161867"/>
                  <a:pt x="20058382" y="138101"/>
                  <a:pt x="20054129" y="113294"/>
                </a:cubicBezTo>
                <a:cubicBezTo>
                  <a:pt x="20050472" y="91966"/>
                  <a:pt x="20040475" y="74528"/>
                  <a:pt x="20022053" y="56978"/>
                </a:cubicBezTo>
                <a:cubicBezTo>
                  <a:pt x="19995905" y="32499"/>
                  <a:pt x="19946351" y="9543"/>
                  <a:pt x="19905758" y="3424"/>
                </a:cubicBezTo>
                <a:cubicBezTo>
                  <a:pt x="19876348" y="-1031"/>
                  <a:pt x="19865903" y="-1109"/>
                  <a:pt x="19837340" y="3010"/>
                </a:cubicBezTo>
                <a:cubicBezTo>
                  <a:pt x="19813617" y="6299"/>
                  <a:pt x="19809434" y="7328"/>
                  <a:pt x="19798433" y="12172"/>
                </a:cubicBezTo>
                <a:cubicBezTo>
                  <a:pt x="19779753" y="20358"/>
                  <a:pt x="19769624" y="28478"/>
                  <a:pt x="19758723" y="43894"/>
                </a:cubicBezTo>
                <a:cubicBezTo>
                  <a:pt x="19751204" y="54526"/>
                  <a:pt x="19748305" y="60317"/>
                  <a:pt x="19745203" y="71281"/>
                </a:cubicBezTo>
                <a:cubicBezTo>
                  <a:pt x="19739967" y="89774"/>
                  <a:pt x="19739734" y="99312"/>
                  <a:pt x="19743935" y="118367"/>
                </a:cubicBezTo>
                <a:cubicBezTo>
                  <a:pt x="19747721" y="135001"/>
                  <a:pt x="19750906" y="141773"/>
                  <a:pt x="19773383" y="179337"/>
                </a:cubicBezTo>
                <a:cubicBezTo>
                  <a:pt x="19798046" y="220576"/>
                  <a:pt x="19805804" y="250386"/>
                  <a:pt x="19801368" y="288984"/>
                </a:cubicBezTo>
                <a:cubicBezTo>
                  <a:pt x="19798997" y="310567"/>
                  <a:pt x="19789406" y="347246"/>
                  <a:pt x="19753586" y="471570"/>
                </a:cubicBezTo>
                <a:cubicBezTo>
                  <a:pt x="19745069" y="500901"/>
                  <a:pt x="19735413" y="534477"/>
                  <a:pt x="19732013" y="546427"/>
                </a:cubicBezTo>
                <a:lnTo>
                  <a:pt x="19725909" y="568027"/>
                </a:lnTo>
                <a:lnTo>
                  <a:pt x="19711822" y="565771"/>
                </a:lnTo>
                <a:cubicBezTo>
                  <a:pt x="19640426" y="554345"/>
                  <a:pt x="19552878" y="552228"/>
                  <a:pt x="19472642" y="560069"/>
                </a:cubicBezTo>
                <a:lnTo>
                  <a:pt x="19446442" y="562537"/>
                </a:lnTo>
                <a:lnTo>
                  <a:pt x="19448621" y="553444"/>
                </a:lnTo>
                <a:cubicBezTo>
                  <a:pt x="19452780" y="536848"/>
                  <a:pt x="19457754" y="526808"/>
                  <a:pt x="19473236" y="503601"/>
                </a:cubicBezTo>
                <a:cubicBezTo>
                  <a:pt x="19496706" y="467968"/>
                  <a:pt x="19500962" y="455560"/>
                  <a:pt x="19497201" y="433627"/>
                </a:cubicBezTo>
                <a:cubicBezTo>
                  <a:pt x="19493700" y="413207"/>
                  <a:pt x="19483640" y="398116"/>
                  <a:pt x="19465395" y="386140"/>
                </a:cubicBezTo>
                <a:cubicBezTo>
                  <a:pt x="19440496" y="369856"/>
                  <a:pt x="19404901" y="364748"/>
                  <a:pt x="19364342" y="371547"/>
                </a:cubicBezTo>
                <a:cubicBezTo>
                  <a:pt x="19324691" y="378189"/>
                  <a:pt x="19292806" y="394712"/>
                  <a:pt x="19274827" y="417881"/>
                </a:cubicBezTo>
                <a:cubicBezTo>
                  <a:pt x="19260836" y="436162"/>
                  <a:pt x="19256835" y="454598"/>
                  <a:pt x="19262264" y="477180"/>
                </a:cubicBezTo>
                <a:cubicBezTo>
                  <a:pt x="19267079" y="497997"/>
                  <a:pt x="19275476" y="507924"/>
                  <a:pt x="19309601" y="533526"/>
                </a:cubicBezTo>
                <a:cubicBezTo>
                  <a:pt x="19320159" y="541526"/>
                  <a:pt x="19332544" y="552014"/>
                  <a:pt x="19337133" y="556988"/>
                </a:cubicBezTo>
                <a:cubicBezTo>
                  <a:pt x="19345020" y="565757"/>
                  <a:pt x="19353044" y="577149"/>
                  <a:pt x="19352167" y="578390"/>
                </a:cubicBezTo>
                <a:cubicBezTo>
                  <a:pt x="19351918" y="578744"/>
                  <a:pt x="19341663" y="581592"/>
                  <a:pt x="19329292" y="584803"/>
                </a:cubicBezTo>
                <a:cubicBezTo>
                  <a:pt x="19256294" y="603081"/>
                  <a:pt x="19182433" y="630849"/>
                  <a:pt x="19118991" y="663993"/>
                </a:cubicBezTo>
                <a:cubicBezTo>
                  <a:pt x="19110409" y="668422"/>
                  <a:pt x="19103211" y="671837"/>
                  <a:pt x="19103007" y="671560"/>
                </a:cubicBezTo>
                <a:cubicBezTo>
                  <a:pt x="19101943" y="670808"/>
                  <a:pt x="19032488" y="572632"/>
                  <a:pt x="19006861" y="535763"/>
                </a:cubicBezTo>
                <a:cubicBezTo>
                  <a:pt x="18943547" y="445253"/>
                  <a:pt x="18934312" y="428619"/>
                  <a:pt x="18928658" y="395645"/>
                </a:cubicBezTo>
                <a:cubicBezTo>
                  <a:pt x="18924560" y="371745"/>
                  <a:pt x="18925869" y="354860"/>
                  <a:pt x="18935550" y="310536"/>
                </a:cubicBezTo>
                <a:cubicBezTo>
                  <a:pt x="18942587" y="278032"/>
                  <a:pt x="18943200" y="268896"/>
                  <a:pt x="18940192" y="251350"/>
                </a:cubicBezTo>
                <a:cubicBezTo>
                  <a:pt x="18938169" y="239552"/>
                  <a:pt x="18936635" y="235143"/>
                  <a:pt x="18931549" y="226362"/>
                </a:cubicBezTo>
                <a:cubicBezTo>
                  <a:pt x="18904336" y="179333"/>
                  <a:pt x="18853435" y="164860"/>
                  <a:pt x="18789205" y="186149"/>
                </a:cubicBezTo>
                <a:cubicBezTo>
                  <a:pt x="18736310" y="203627"/>
                  <a:pt x="18691786" y="236330"/>
                  <a:pt x="18663929" y="278165"/>
                </a:cubicBezTo>
                <a:cubicBezTo>
                  <a:pt x="18652907" y="294691"/>
                  <a:pt x="18647613" y="306498"/>
                  <a:pt x="18644205" y="322031"/>
                </a:cubicBezTo>
                <a:cubicBezTo>
                  <a:pt x="18634477" y="366985"/>
                  <a:pt x="18663552" y="413072"/>
                  <a:pt x="18710797" y="428016"/>
                </a:cubicBezTo>
                <a:cubicBezTo>
                  <a:pt x="18719007" y="430501"/>
                  <a:pt x="18735856" y="435242"/>
                  <a:pt x="18748383" y="438388"/>
                </a:cubicBezTo>
                <a:cubicBezTo>
                  <a:pt x="18778312" y="445869"/>
                  <a:pt x="18794664" y="452252"/>
                  <a:pt x="18810454" y="462624"/>
                </a:cubicBezTo>
                <a:cubicBezTo>
                  <a:pt x="18843249" y="484094"/>
                  <a:pt x="18855081" y="500439"/>
                  <a:pt x="18914845" y="608374"/>
                </a:cubicBezTo>
                <a:cubicBezTo>
                  <a:pt x="18919145" y="616200"/>
                  <a:pt x="18929271" y="634395"/>
                  <a:pt x="18937361" y="648890"/>
                </a:cubicBezTo>
                <a:cubicBezTo>
                  <a:pt x="18945451" y="663385"/>
                  <a:pt x="18960386" y="690564"/>
                  <a:pt x="18970767" y="709338"/>
                </a:cubicBezTo>
                <a:lnTo>
                  <a:pt x="18989570" y="743639"/>
                </a:lnTo>
                <a:lnTo>
                  <a:pt x="18978107" y="752144"/>
                </a:lnTo>
                <a:cubicBezTo>
                  <a:pt x="18921821" y="794338"/>
                  <a:pt x="18859612" y="853741"/>
                  <a:pt x="18815037" y="907941"/>
                </a:cubicBezTo>
                <a:cubicBezTo>
                  <a:pt x="18802269" y="923365"/>
                  <a:pt x="18800786" y="924709"/>
                  <a:pt x="18798556" y="922600"/>
                </a:cubicBezTo>
                <a:cubicBezTo>
                  <a:pt x="18792981" y="917328"/>
                  <a:pt x="18787272" y="899466"/>
                  <a:pt x="18780383" y="866547"/>
                </a:cubicBezTo>
                <a:cubicBezTo>
                  <a:pt x="18776640" y="848348"/>
                  <a:pt x="18772244" y="830884"/>
                  <a:pt x="18770766" y="827712"/>
                </a:cubicBezTo>
                <a:cubicBezTo>
                  <a:pt x="18765343" y="816964"/>
                  <a:pt x="18757607" y="808170"/>
                  <a:pt x="18747028" y="800952"/>
                </a:cubicBezTo>
                <a:cubicBezTo>
                  <a:pt x="18718481" y="781557"/>
                  <a:pt x="18685977" y="784482"/>
                  <a:pt x="18651685" y="809670"/>
                </a:cubicBezTo>
                <a:cubicBezTo>
                  <a:pt x="18599794" y="847529"/>
                  <a:pt x="18567228" y="918199"/>
                  <a:pt x="18581858" y="960845"/>
                </a:cubicBezTo>
                <a:cubicBezTo>
                  <a:pt x="18590428" y="986313"/>
                  <a:pt x="18615648" y="1006279"/>
                  <a:pt x="18642197" y="1008578"/>
                </a:cubicBezTo>
                <a:cubicBezTo>
                  <a:pt x="18647875" y="1009006"/>
                  <a:pt x="18663739" y="1007999"/>
                  <a:pt x="18681413" y="1005747"/>
                </a:cubicBezTo>
                <a:cubicBezTo>
                  <a:pt x="18709021" y="1002415"/>
                  <a:pt x="18724508" y="1001939"/>
                  <a:pt x="18736452" y="1004407"/>
                </a:cubicBezTo>
                <a:cubicBezTo>
                  <a:pt x="18739179" y="1004873"/>
                  <a:pt x="18741629" y="1005544"/>
                  <a:pt x="18741806" y="1005668"/>
                </a:cubicBezTo>
                <a:cubicBezTo>
                  <a:pt x="18742134" y="1005768"/>
                  <a:pt x="18735329" y="1017835"/>
                  <a:pt x="18726593" y="1032256"/>
                </a:cubicBezTo>
                <a:cubicBezTo>
                  <a:pt x="18688668" y="1095280"/>
                  <a:pt x="18656880" y="1165039"/>
                  <a:pt x="18633278" y="1237130"/>
                </a:cubicBezTo>
                <a:cubicBezTo>
                  <a:pt x="18629498" y="1248677"/>
                  <a:pt x="18626136" y="1258129"/>
                  <a:pt x="18625833" y="1258181"/>
                </a:cubicBezTo>
                <a:cubicBezTo>
                  <a:pt x="18623716" y="1258544"/>
                  <a:pt x="18455266" y="1229503"/>
                  <a:pt x="18410523" y="1220981"/>
                </a:cubicBezTo>
                <a:cubicBezTo>
                  <a:pt x="18341668" y="1208029"/>
                  <a:pt x="18319884" y="1199931"/>
                  <a:pt x="18295312" y="1178296"/>
                </a:cubicBezTo>
                <a:cubicBezTo>
                  <a:pt x="18281178" y="1165772"/>
                  <a:pt x="18272880" y="1155517"/>
                  <a:pt x="18253212" y="1125256"/>
                </a:cubicBezTo>
                <a:cubicBezTo>
                  <a:pt x="18244318" y="1111522"/>
                  <a:pt x="18234008" y="1096785"/>
                  <a:pt x="18230481" y="1092562"/>
                </a:cubicBezTo>
                <a:cubicBezTo>
                  <a:pt x="18221501" y="1081957"/>
                  <a:pt x="18202975" y="1069251"/>
                  <a:pt x="18190772" y="1065271"/>
                </a:cubicBezTo>
                <a:cubicBezTo>
                  <a:pt x="18169827" y="1058430"/>
                  <a:pt x="18143066" y="1059437"/>
                  <a:pt x="18124563" y="1067748"/>
                </a:cubicBezTo>
                <a:cubicBezTo>
                  <a:pt x="18076832" y="1089011"/>
                  <a:pt x="18038381" y="1158043"/>
                  <a:pt x="18032050" y="1233712"/>
                </a:cubicBezTo>
                <a:cubicBezTo>
                  <a:pt x="18030711" y="1249513"/>
                  <a:pt x="18030966" y="1255541"/>
                  <a:pt x="18034201" y="1278031"/>
                </a:cubicBezTo>
                <a:cubicBezTo>
                  <a:pt x="18038506" y="1308591"/>
                  <a:pt x="18042599" y="1320657"/>
                  <a:pt x="18054357" y="1337482"/>
                </a:cubicBezTo>
                <a:cubicBezTo>
                  <a:pt x="18068528" y="1357474"/>
                  <a:pt x="18095718" y="1372587"/>
                  <a:pt x="18121964" y="1374938"/>
                </a:cubicBezTo>
                <a:cubicBezTo>
                  <a:pt x="18134458" y="1376065"/>
                  <a:pt x="18155882" y="1372081"/>
                  <a:pt x="18169048" y="1366242"/>
                </a:cubicBezTo>
                <a:cubicBezTo>
                  <a:pt x="18175115" y="1363489"/>
                  <a:pt x="18189759" y="1355372"/>
                  <a:pt x="18201910" y="1348150"/>
                </a:cubicBezTo>
                <a:cubicBezTo>
                  <a:pt x="18247619" y="1320538"/>
                  <a:pt x="18271372" y="1312884"/>
                  <a:pt x="18306568" y="1313856"/>
                </a:cubicBezTo>
                <a:cubicBezTo>
                  <a:pt x="18332858" y="1314643"/>
                  <a:pt x="18356599" y="1320538"/>
                  <a:pt x="18499552" y="1361580"/>
                </a:cubicBezTo>
                <a:cubicBezTo>
                  <a:pt x="18528854" y="1369946"/>
                  <a:pt x="18562755" y="1379704"/>
                  <a:pt x="18575183" y="1383179"/>
                </a:cubicBezTo>
                <a:lnTo>
                  <a:pt x="18597438" y="1389484"/>
                </a:lnTo>
                <a:lnTo>
                  <a:pt x="18596016" y="1398448"/>
                </a:lnTo>
                <a:cubicBezTo>
                  <a:pt x="18585446" y="1463010"/>
                  <a:pt x="18583575" y="1553797"/>
                  <a:pt x="18591188" y="1633615"/>
                </a:cubicBezTo>
                <a:cubicBezTo>
                  <a:pt x="18592599" y="1649100"/>
                  <a:pt x="18592841" y="1657778"/>
                  <a:pt x="18591782" y="1657960"/>
                </a:cubicBezTo>
                <a:cubicBezTo>
                  <a:pt x="18586186" y="1658919"/>
                  <a:pt x="18562367" y="1647121"/>
                  <a:pt x="18541136" y="1633166"/>
                </a:cubicBezTo>
                <a:cubicBezTo>
                  <a:pt x="18504037" y="1608385"/>
                  <a:pt x="18493778" y="1604851"/>
                  <a:pt x="18471672" y="1608485"/>
                </a:cubicBezTo>
                <a:cubicBezTo>
                  <a:pt x="18449439" y="1612297"/>
                  <a:pt x="18436687" y="1620556"/>
                  <a:pt x="18423937" y="1639715"/>
                </a:cubicBezTo>
                <a:cubicBezTo>
                  <a:pt x="18415519" y="1652369"/>
                  <a:pt x="18411160" y="1664172"/>
                  <a:pt x="18408369" y="1682400"/>
                </a:cubicBezTo>
                <a:cubicBezTo>
                  <a:pt x="18398382" y="1747642"/>
                  <a:pt x="18427213" y="1822265"/>
                  <a:pt x="18469835" y="1841116"/>
                </a:cubicBezTo>
                <a:cubicBezTo>
                  <a:pt x="18483991" y="1847409"/>
                  <a:pt x="18492875" y="1848376"/>
                  <a:pt x="18509360" y="1845550"/>
                </a:cubicBezTo>
                <a:cubicBezTo>
                  <a:pt x="18533257" y="1841452"/>
                  <a:pt x="18544016" y="1833379"/>
                  <a:pt x="18566449" y="1802595"/>
                </a:cubicBezTo>
                <a:cubicBezTo>
                  <a:pt x="18583094" y="1779811"/>
                  <a:pt x="18591952" y="1769728"/>
                  <a:pt x="18602586" y="1761832"/>
                </a:cubicBezTo>
                <a:lnTo>
                  <a:pt x="18610606" y="1755942"/>
                </a:lnTo>
                <a:lnTo>
                  <a:pt x="18612737" y="1763829"/>
                </a:lnTo>
                <a:cubicBezTo>
                  <a:pt x="18613916" y="1767987"/>
                  <a:pt x="18617897" y="1783030"/>
                  <a:pt x="18621670" y="1796864"/>
                </a:cubicBezTo>
                <a:cubicBezTo>
                  <a:pt x="18638462" y="1859382"/>
                  <a:pt x="18666217" y="1930453"/>
                  <a:pt x="18696355" y="1988191"/>
                </a:cubicBezTo>
                <a:cubicBezTo>
                  <a:pt x="18702159" y="1999342"/>
                  <a:pt x="18707100" y="2009082"/>
                  <a:pt x="18707229" y="2009839"/>
                </a:cubicBezTo>
                <a:cubicBezTo>
                  <a:pt x="18707385" y="2010746"/>
                  <a:pt x="18697909" y="2018132"/>
                  <a:pt x="18686392" y="2026335"/>
                </a:cubicBezTo>
                <a:cubicBezTo>
                  <a:pt x="18485019" y="2169391"/>
                  <a:pt x="18475862" y="2175010"/>
                  <a:pt x="18435481" y="2181934"/>
                </a:cubicBezTo>
                <a:cubicBezTo>
                  <a:pt x="18409317" y="2186420"/>
                  <a:pt x="18397027" y="2185568"/>
                  <a:pt x="18355335" y="2176679"/>
                </a:cubicBezTo>
                <a:cubicBezTo>
                  <a:pt x="18301825" y="2165145"/>
                  <a:pt x="18283443" y="2166895"/>
                  <a:pt x="18257067" y="2185587"/>
                </a:cubicBezTo>
                <a:cubicBezTo>
                  <a:pt x="18233206" y="2202602"/>
                  <a:pt x="18220019" y="2225572"/>
                  <a:pt x="18216603" y="2255587"/>
                </a:cubicBezTo>
                <a:cubicBezTo>
                  <a:pt x="18214694" y="2273508"/>
                  <a:pt x="18221385" y="2312534"/>
                  <a:pt x="18230141" y="2334544"/>
                </a:cubicBezTo>
                <a:cubicBezTo>
                  <a:pt x="18256149" y="2399064"/>
                  <a:pt x="18306395" y="2451486"/>
                  <a:pt x="18354768" y="2464835"/>
                </a:cubicBezTo>
                <a:cubicBezTo>
                  <a:pt x="18370099" y="2468902"/>
                  <a:pt x="18380647" y="2469585"/>
                  <a:pt x="18394562" y="2467199"/>
                </a:cubicBezTo>
                <a:cubicBezTo>
                  <a:pt x="18421331" y="2462609"/>
                  <a:pt x="18448407" y="2442551"/>
                  <a:pt x="18460703" y="2418021"/>
                </a:cubicBezTo>
                <a:cubicBezTo>
                  <a:pt x="18466826" y="2405605"/>
                  <a:pt x="18469984" y="2395876"/>
                  <a:pt x="18477808" y="2364328"/>
                </a:cubicBezTo>
                <a:cubicBezTo>
                  <a:pt x="18485312" y="2334547"/>
                  <a:pt x="18489546" y="2322921"/>
                  <a:pt x="18498352" y="2307086"/>
                </a:cubicBezTo>
                <a:cubicBezTo>
                  <a:pt x="18511410" y="2283359"/>
                  <a:pt x="18531629" y="2264166"/>
                  <a:pt x="18563928" y="2244615"/>
                </a:cubicBezTo>
                <a:cubicBezTo>
                  <a:pt x="18584380" y="2232232"/>
                  <a:pt x="18623378" y="2209975"/>
                  <a:pt x="18652415" y="2194097"/>
                </a:cubicBezTo>
                <a:cubicBezTo>
                  <a:pt x="18667059" y="2185981"/>
                  <a:pt x="18696223" y="2169925"/>
                  <a:pt x="18754095" y="2137892"/>
                </a:cubicBezTo>
                <a:cubicBezTo>
                  <a:pt x="18767732" y="2130259"/>
                  <a:pt x="18779788" y="2124299"/>
                  <a:pt x="18780748" y="2124446"/>
                </a:cubicBezTo>
                <a:cubicBezTo>
                  <a:pt x="18781706" y="2124594"/>
                  <a:pt x="18788098" y="2131906"/>
                  <a:pt x="18794723" y="2140579"/>
                </a:cubicBezTo>
                <a:cubicBezTo>
                  <a:pt x="18835181" y="2193123"/>
                  <a:pt x="18890846" y="2249910"/>
                  <a:pt x="18946609" y="2295469"/>
                </a:cubicBezTo>
                <a:lnTo>
                  <a:pt x="18962361" y="2308339"/>
                </a:lnTo>
                <a:lnTo>
                  <a:pt x="18956475" y="2312151"/>
                </a:lnTo>
                <a:cubicBezTo>
                  <a:pt x="18943170" y="2320816"/>
                  <a:pt x="18934908" y="2323478"/>
                  <a:pt x="18900028" y="2330705"/>
                </a:cubicBezTo>
                <a:cubicBezTo>
                  <a:pt x="18854487" y="2340226"/>
                  <a:pt x="18845603" y="2344708"/>
                  <a:pt x="18832351" y="2364575"/>
                </a:cubicBezTo>
                <a:cubicBezTo>
                  <a:pt x="18813162" y="2393401"/>
                  <a:pt x="18815293" y="2423087"/>
                  <a:pt x="18839244" y="2457441"/>
                </a:cubicBezTo>
                <a:cubicBezTo>
                  <a:pt x="18851663" y="2475397"/>
                  <a:pt x="18865502" y="2488907"/>
                  <a:pt x="18885219" y="2503121"/>
                </a:cubicBezTo>
                <a:cubicBezTo>
                  <a:pt x="18919263" y="2527335"/>
                  <a:pt x="18954075" y="2537871"/>
                  <a:pt x="18983265" y="2532866"/>
                </a:cubicBezTo>
                <a:cubicBezTo>
                  <a:pt x="19003229" y="2529443"/>
                  <a:pt x="19016231" y="2520830"/>
                  <a:pt x="19027828" y="2503115"/>
                </a:cubicBezTo>
                <a:cubicBezTo>
                  <a:pt x="19039603" y="2485525"/>
                  <a:pt x="19042445" y="2467599"/>
                  <a:pt x="19038032" y="2440951"/>
                </a:cubicBezTo>
                <a:cubicBezTo>
                  <a:pt x="19034193" y="2418564"/>
                  <a:pt x="19032896" y="2394652"/>
                  <a:pt x="19034775" y="2381095"/>
                </a:cubicBezTo>
                <a:cubicBezTo>
                  <a:pt x="19037458" y="2361327"/>
                  <a:pt x="19037155" y="2361379"/>
                  <a:pt x="19052487" y="2370896"/>
                </a:cubicBezTo>
                <a:cubicBezTo>
                  <a:pt x="19118698" y="2412016"/>
                  <a:pt x="19200155" y="2449434"/>
                  <a:pt x="19270009" y="2470933"/>
                </a:cubicBezTo>
                <a:cubicBezTo>
                  <a:pt x="19282010" y="2474637"/>
                  <a:pt x="19291992" y="2478375"/>
                  <a:pt x="19292148" y="2479283"/>
                </a:cubicBezTo>
                <a:cubicBezTo>
                  <a:pt x="19292485" y="2481249"/>
                  <a:pt x="19280242" y="2555129"/>
                  <a:pt x="19268081" y="2624947"/>
                </a:cubicBezTo>
                <a:cubicBezTo>
                  <a:pt x="19244227" y="2761856"/>
                  <a:pt x="19238723" y="2782419"/>
                  <a:pt x="19218648" y="2810618"/>
                </a:cubicBezTo>
                <a:cubicBezTo>
                  <a:pt x="19204437" y="2830339"/>
                  <a:pt x="19191572" y="2841575"/>
                  <a:pt x="19158573" y="2862492"/>
                </a:cubicBezTo>
                <a:cubicBezTo>
                  <a:pt x="19129219" y="2881072"/>
                  <a:pt x="19119947" y="2888735"/>
                  <a:pt x="19109572" y="2903593"/>
                </a:cubicBezTo>
                <a:cubicBezTo>
                  <a:pt x="19094635" y="2924527"/>
                  <a:pt x="19090064" y="2945086"/>
                  <a:pt x="19094603" y="2971557"/>
                </a:cubicBezTo>
                <a:cubicBezTo>
                  <a:pt x="19098912" y="2997599"/>
                  <a:pt x="19113696" y="3019355"/>
                  <a:pt x="19140428" y="3039062"/>
                </a:cubicBezTo>
                <a:cubicBezTo>
                  <a:pt x="19181032" y="3068847"/>
                  <a:pt x="19235601" y="3085649"/>
                  <a:pt x="19290114" y="3084867"/>
                </a:cubicBezTo>
                <a:cubicBezTo>
                  <a:pt x="19292309" y="3084957"/>
                  <a:pt x="19304308" y="3083211"/>
                  <a:pt x="19316888" y="3081210"/>
                </a:cubicBezTo>
                <a:close/>
                <a:moveTo>
                  <a:pt x="16834627" y="3692602"/>
                </a:moveTo>
                <a:cubicBezTo>
                  <a:pt x="16836320" y="3692147"/>
                  <a:pt x="16845035" y="3687949"/>
                  <a:pt x="16854129" y="3683420"/>
                </a:cubicBezTo>
                <a:cubicBezTo>
                  <a:pt x="16881030" y="3669888"/>
                  <a:pt x="16892834" y="3657501"/>
                  <a:pt x="16900207" y="3635141"/>
                </a:cubicBezTo>
                <a:cubicBezTo>
                  <a:pt x="16906627" y="3615747"/>
                  <a:pt x="16905167" y="3596819"/>
                  <a:pt x="16895888" y="3578739"/>
                </a:cubicBezTo>
                <a:cubicBezTo>
                  <a:pt x="16890132" y="3567521"/>
                  <a:pt x="16882984" y="3559493"/>
                  <a:pt x="16862037" y="3540659"/>
                </a:cubicBezTo>
                <a:cubicBezTo>
                  <a:pt x="16841698" y="3522476"/>
                  <a:pt x="16835219" y="3515481"/>
                  <a:pt x="16826378" y="3502543"/>
                </a:cubicBezTo>
                <a:cubicBezTo>
                  <a:pt x="16815088" y="3485908"/>
                  <a:pt x="16808405" y="3464845"/>
                  <a:pt x="16806497" y="3439680"/>
                </a:cubicBezTo>
                <a:cubicBezTo>
                  <a:pt x="16805241" y="3424363"/>
                  <a:pt x="16803387" y="3373300"/>
                  <a:pt x="16801979" y="3312653"/>
                </a:cubicBezTo>
                <a:cubicBezTo>
                  <a:pt x="16801387" y="3287638"/>
                  <a:pt x="16800624" y="3256931"/>
                  <a:pt x="16800273" y="3244452"/>
                </a:cubicBezTo>
                <a:cubicBezTo>
                  <a:pt x="16799975" y="3231808"/>
                  <a:pt x="16800357" y="3221292"/>
                  <a:pt x="16801010" y="3220956"/>
                </a:cubicBezTo>
                <a:cubicBezTo>
                  <a:pt x="16801772" y="3220566"/>
                  <a:pt x="16808000" y="3219296"/>
                  <a:pt x="16814775" y="3218021"/>
                </a:cubicBezTo>
                <a:cubicBezTo>
                  <a:pt x="16873080" y="3207774"/>
                  <a:pt x="16940090" y="3187144"/>
                  <a:pt x="16993103" y="3163101"/>
                </a:cubicBezTo>
                <a:lnTo>
                  <a:pt x="17008959" y="3155927"/>
                </a:lnTo>
                <a:lnTo>
                  <a:pt x="17009925" y="3164513"/>
                </a:lnTo>
                <a:cubicBezTo>
                  <a:pt x="17011427" y="3177090"/>
                  <a:pt x="17009697" y="3189536"/>
                  <a:pt x="17003568" y="3210569"/>
                </a:cubicBezTo>
                <a:cubicBezTo>
                  <a:pt x="17000556" y="3220785"/>
                  <a:pt x="16997510" y="3233080"/>
                  <a:pt x="16996685" y="3237907"/>
                </a:cubicBezTo>
                <a:cubicBezTo>
                  <a:pt x="16993341" y="3258199"/>
                  <a:pt x="17002764" y="3279508"/>
                  <a:pt x="17020520" y="3291586"/>
                </a:cubicBezTo>
                <a:cubicBezTo>
                  <a:pt x="17034692" y="3301238"/>
                  <a:pt x="17059082" y="3303994"/>
                  <a:pt x="17082731" y="3298600"/>
                </a:cubicBezTo>
                <a:cubicBezTo>
                  <a:pt x="17136633" y="3286210"/>
                  <a:pt x="17178964" y="3245909"/>
                  <a:pt x="17178506" y="3207753"/>
                </a:cubicBezTo>
                <a:cubicBezTo>
                  <a:pt x="17178289" y="3197681"/>
                  <a:pt x="17178119" y="3197081"/>
                  <a:pt x="17172138" y="3185427"/>
                </a:cubicBezTo>
                <a:cubicBezTo>
                  <a:pt x="17162356" y="3166367"/>
                  <a:pt x="17155956" y="3161671"/>
                  <a:pt x="17123206" y="3150133"/>
                </a:cubicBezTo>
                <a:cubicBezTo>
                  <a:pt x="17112161" y="3146306"/>
                  <a:pt x="17100505" y="3141555"/>
                  <a:pt x="17097313" y="3139891"/>
                </a:cubicBezTo>
                <a:cubicBezTo>
                  <a:pt x="17090706" y="3136402"/>
                  <a:pt x="17076029" y="3125496"/>
                  <a:pt x="17074967" y="3123427"/>
                </a:cubicBezTo>
                <a:cubicBezTo>
                  <a:pt x="17074072" y="3121684"/>
                  <a:pt x="17075756" y="3120407"/>
                  <a:pt x="17093813" y="3109214"/>
                </a:cubicBezTo>
                <a:cubicBezTo>
                  <a:pt x="17136891" y="3082702"/>
                  <a:pt x="17184398" y="3045249"/>
                  <a:pt x="17223628" y="3006951"/>
                </a:cubicBezTo>
                <a:lnTo>
                  <a:pt x="17237717" y="2993116"/>
                </a:lnTo>
                <a:lnTo>
                  <a:pt x="17244672" y="2998628"/>
                </a:lnTo>
                <a:cubicBezTo>
                  <a:pt x="17248427" y="3001655"/>
                  <a:pt x="17268460" y="3016830"/>
                  <a:pt x="17288990" y="3032437"/>
                </a:cubicBezTo>
                <a:cubicBezTo>
                  <a:pt x="17394285" y="3111872"/>
                  <a:pt x="17424105" y="3136198"/>
                  <a:pt x="17436489" y="3152821"/>
                </a:cubicBezTo>
                <a:cubicBezTo>
                  <a:pt x="17453424" y="3175365"/>
                  <a:pt x="17458404" y="3190698"/>
                  <a:pt x="17462449" y="3231554"/>
                </a:cubicBezTo>
                <a:cubicBezTo>
                  <a:pt x="17463798" y="3245172"/>
                  <a:pt x="17465878" y="3260754"/>
                  <a:pt x="17467140" y="3266161"/>
                </a:cubicBezTo>
                <a:cubicBezTo>
                  <a:pt x="17475285" y="3301335"/>
                  <a:pt x="17510358" y="3325441"/>
                  <a:pt x="17547156" y="3321004"/>
                </a:cubicBezTo>
                <a:cubicBezTo>
                  <a:pt x="17587561" y="3316092"/>
                  <a:pt x="17636706" y="3278348"/>
                  <a:pt x="17662333" y="3232309"/>
                </a:cubicBezTo>
                <a:cubicBezTo>
                  <a:pt x="17688125" y="3186323"/>
                  <a:pt x="17688915" y="3147114"/>
                  <a:pt x="17664702" y="3119773"/>
                </a:cubicBezTo>
                <a:cubicBezTo>
                  <a:pt x="17656001" y="3109791"/>
                  <a:pt x="17646408" y="3103430"/>
                  <a:pt x="17633495" y="3098912"/>
                </a:cubicBezTo>
                <a:cubicBezTo>
                  <a:pt x="17620362" y="3094231"/>
                  <a:pt x="17607045" y="3092947"/>
                  <a:pt x="17585381" y="3094433"/>
                </a:cubicBezTo>
                <a:cubicBezTo>
                  <a:pt x="17541616" y="3097355"/>
                  <a:pt x="17520892" y="3094506"/>
                  <a:pt x="17498870" y="3082691"/>
                </a:cubicBezTo>
                <a:cubicBezTo>
                  <a:pt x="17478167" y="3071575"/>
                  <a:pt x="17468775" y="3063461"/>
                  <a:pt x="17386268" y="2985265"/>
                </a:cubicBezTo>
                <a:cubicBezTo>
                  <a:pt x="17330414" y="2932195"/>
                  <a:pt x="17308398" y="2910744"/>
                  <a:pt x="17308549" y="2909429"/>
                </a:cubicBezTo>
                <a:cubicBezTo>
                  <a:pt x="17308596" y="2908717"/>
                  <a:pt x="17311881" y="2903591"/>
                  <a:pt x="17315876" y="2898238"/>
                </a:cubicBezTo>
                <a:cubicBezTo>
                  <a:pt x="17345772" y="2857301"/>
                  <a:pt x="17382071" y="2790236"/>
                  <a:pt x="17401793" y="2739659"/>
                </a:cubicBezTo>
                <a:cubicBezTo>
                  <a:pt x="17404457" y="2732788"/>
                  <a:pt x="17406860" y="2727014"/>
                  <a:pt x="17407077" y="2726902"/>
                </a:cubicBezTo>
                <a:cubicBezTo>
                  <a:pt x="17407295" y="2726790"/>
                  <a:pt x="17410273" y="2728840"/>
                  <a:pt x="17413587" y="2731543"/>
                </a:cubicBezTo>
                <a:cubicBezTo>
                  <a:pt x="17425016" y="2740676"/>
                  <a:pt x="17429069" y="2746163"/>
                  <a:pt x="17443632" y="2772126"/>
                </a:cubicBezTo>
                <a:cubicBezTo>
                  <a:pt x="17461711" y="2804404"/>
                  <a:pt x="17466192" y="2808846"/>
                  <a:pt x="17486019" y="2814771"/>
                </a:cubicBezTo>
                <a:cubicBezTo>
                  <a:pt x="17500297" y="2819001"/>
                  <a:pt x="17511349" y="2818283"/>
                  <a:pt x="17524152" y="2812400"/>
                </a:cubicBezTo>
                <a:cubicBezTo>
                  <a:pt x="17536192" y="2806909"/>
                  <a:pt x="17544660" y="2800086"/>
                  <a:pt x="17553518" y="2788660"/>
                </a:cubicBezTo>
                <a:cubicBezTo>
                  <a:pt x="17585656" y="2747535"/>
                  <a:pt x="17594671" y="2683603"/>
                  <a:pt x="17572562" y="2653393"/>
                </a:cubicBezTo>
                <a:cubicBezTo>
                  <a:pt x="17565398" y="2643723"/>
                  <a:pt x="17557401" y="2638058"/>
                  <a:pt x="17544876" y="2634028"/>
                </a:cubicBezTo>
                <a:cubicBezTo>
                  <a:pt x="17533614" y="2630313"/>
                  <a:pt x="17523643" y="2629651"/>
                  <a:pt x="17514470" y="2631882"/>
                </a:cubicBezTo>
                <a:cubicBezTo>
                  <a:pt x="17511521" y="2632570"/>
                  <a:pt x="17499583" y="2637458"/>
                  <a:pt x="17487869" y="2642782"/>
                </a:cubicBezTo>
                <a:cubicBezTo>
                  <a:pt x="17476154" y="2648106"/>
                  <a:pt x="17462798" y="2653447"/>
                  <a:pt x="17458104" y="2654755"/>
                </a:cubicBezTo>
                <a:cubicBezTo>
                  <a:pt x="17448933" y="2657260"/>
                  <a:pt x="17432967" y="2659125"/>
                  <a:pt x="17430984" y="2657941"/>
                </a:cubicBezTo>
                <a:cubicBezTo>
                  <a:pt x="17430377" y="2657565"/>
                  <a:pt x="17431353" y="2651422"/>
                  <a:pt x="17433303" y="2644229"/>
                </a:cubicBezTo>
                <a:cubicBezTo>
                  <a:pt x="17449094" y="2584387"/>
                  <a:pt x="17457256" y="2522818"/>
                  <a:pt x="17458859" y="2451681"/>
                </a:cubicBezTo>
                <a:lnTo>
                  <a:pt x="17459138" y="2441768"/>
                </a:lnTo>
                <a:lnTo>
                  <a:pt x="17509811" y="2434612"/>
                </a:lnTo>
                <a:cubicBezTo>
                  <a:pt x="17596237" y="2422594"/>
                  <a:pt x="17660860" y="2414472"/>
                  <a:pt x="17680664" y="2413115"/>
                </a:cubicBezTo>
                <a:cubicBezTo>
                  <a:pt x="17707251" y="2411304"/>
                  <a:pt x="17728419" y="2414750"/>
                  <a:pt x="17746635" y="2423703"/>
                </a:cubicBezTo>
                <a:cubicBezTo>
                  <a:pt x="17759239" y="2430032"/>
                  <a:pt x="17770050" y="2437693"/>
                  <a:pt x="17791423" y="2455482"/>
                </a:cubicBezTo>
                <a:cubicBezTo>
                  <a:pt x="17822024" y="2481058"/>
                  <a:pt x="17840316" y="2486944"/>
                  <a:pt x="17869262" y="2480345"/>
                </a:cubicBezTo>
                <a:cubicBezTo>
                  <a:pt x="17898916" y="2473519"/>
                  <a:pt x="17920705" y="2447613"/>
                  <a:pt x="17929708" y="2408592"/>
                </a:cubicBezTo>
                <a:cubicBezTo>
                  <a:pt x="17937661" y="2373688"/>
                  <a:pt x="17936449" y="2336744"/>
                  <a:pt x="17926301" y="2303836"/>
                </a:cubicBezTo>
                <a:cubicBezTo>
                  <a:pt x="17921884" y="2289867"/>
                  <a:pt x="17909363" y="2265470"/>
                  <a:pt x="17901878" y="2256515"/>
                </a:cubicBezTo>
                <a:cubicBezTo>
                  <a:pt x="17883804" y="2234968"/>
                  <a:pt x="17857916" y="2225275"/>
                  <a:pt x="17831360" y="2230097"/>
                </a:cubicBezTo>
                <a:cubicBezTo>
                  <a:pt x="17810105" y="2233987"/>
                  <a:pt x="17798691" y="2241772"/>
                  <a:pt x="17773694" y="2269737"/>
                </a:cubicBezTo>
                <a:cubicBezTo>
                  <a:pt x="17750969" y="2295160"/>
                  <a:pt x="17745274" y="2300147"/>
                  <a:pt x="17728459" y="2309740"/>
                </a:cubicBezTo>
                <a:cubicBezTo>
                  <a:pt x="17705985" y="2322513"/>
                  <a:pt x="17690692" y="2325958"/>
                  <a:pt x="17649708" y="2327865"/>
                </a:cubicBezTo>
                <a:cubicBezTo>
                  <a:pt x="17620104" y="2329160"/>
                  <a:pt x="17453398" y="2333807"/>
                  <a:pt x="17451258" y="2333391"/>
                </a:cubicBezTo>
                <a:cubicBezTo>
                  <a:pt x="17450928" y="2333285"/>
                  <a:pt x="17449309" y="2325035"/>
                  <a:pt x="17447672" y="2315142"/>
                </a:cubicBezTo>
                <a:cubicBezTo>
                  <a:pt x="17437735" y="2255569"/>
                  <a:pt x="17416911" y="2186309"/>
                  <a:pt x="17392468" y="2131979"/>
                </a:cubicBezTo>
                <a:cubicBezTo>
                  <a:pt x="17384842" y="2114977"/>
                  <a:pt x="17384201" y="2116408"/>
                  <a:pt x="17399413" y="2115756"/>
                </a:cubicBezTo>
                <a:cubicBezTo>
                  <a:pt x="17411945" y="2115241"/>
                  <a:pt x="17419184" y="2116479"/>
                  <a:pt x="17443018" y="2123512"/>
                </a:cubicBezTo>
                <a:cubicBezTo>
                  <a:pt x="17454825" y="2126947"/>
                  <a:pt x="17467941" y="2129985"/>
                  <a:pt x="17472105" y="2130325"/>
                </a:cubicBezTo>
                <a:cubicBezTo>
                  <a:pt x="17497140" y="2131924"/>
                  <a:pt x="17519092" y="2116255"/>
                  <a:pt x="17526819" y="2091099"/>
                </a:cubicBezTo>
                <a:cubicBezTo>
                  <a:pt x="17539155" y="2051331"/>
                  <a:pt x="17512906" y="1986782"/>
                  <a:pt x="17473030" y="1958948"/>
                </a:cubicBezTo>
                <a:cubicBezTo>
                  <a:pt x="17463159" y="1952044"/>
                  <a:pt x="17446623" y="1946632"/>
                  <a:pt x="17436387" y="1946794"/>
                </a:cubicBezTo>
                <a:cubicBezTo>
                  <a:pt x="17425933" y="1947067"/>
                  <a:pt x="17414641" y="1950799"/>
                  <a:pt x="17405566" y="1957245"/>
                </a:cubicBezTo>
                <a:cubicBezTo>
                  <a:pt x="17393069" y="1966136"/>
                  <a:pt x="17388391" y="1974178"/>
                  <a:pt x="17377447" y="2005665"/>
                </a:cubicBezTo>
                <a:cubicBezTo>
                  <a:pt x="17373992" y="2015556"/>
                  <a:pt x="17369620" y="2026606"/>
                  <a:pt x="17367795" y="2030020"/>
                </a:cubicBezTo>
                <a:cubicBezTo>
                  <a:pt x="17364465" y="2036132"/>
                  <a:pt x="17354694" y="2049265"/>
                  <a:pt x="17352626" y="2050327"/>
                </a:cubicBezTo>
                <a:cubicBezTo>
                  <a:pt x="17351428" y="2050942"/>
                  <a:pt x="17349260" y="2047789"/>
                  <a:pt x="17336952" y="2028098"/>
                </a:cubicBezTo>
                <a:cubicBezTo>
                  <a:pt x="17320356" y="2001389"/>
                  <a:pt x="17297027" y="1969605"/>
                  <a:pt x="17274738" y="1943066"/>
                </a:cubicBezTo>
                <a:cubicBezTo>
                  <a:pt x="17263373" y="1929497"/>
                  <a:pt x="17239059" y="1903034"/>
                  <a:pt x="17231483" y="1895776"/>
                </a:cubicBezTo>
                <a:lnTo>
                  <a:pt x="17227723" y="1892202"/>
                </a:lnTo>
                <a:lnTo>
                  <a:pt x="17239276" y="1876915"/>
                </a:lnTo>
                <a:cubicBezTo>
                  <a:pt x="17260923" y="1848055"/>
                  <a:pt x="17304232" y="1791428"/>
                  <a:pt x="17323674" y="1766314"/>
                </a:cubicBezTo>
                <a:cubicBezTo>
                  <a:pt x="17360456" y="1718954"/>
                  <a:pt x="17374143" y="1703535"/>
                  <a:pt x="17387897" y="1694412"/>
                </a:cubicBezTo>
                <a:cubicBezTo>
                  <a:pt x="17391323" y="1692241"/>
                  <a:pt x="17395726" y="1689294"/>
                  <a:pt x="17397628" y="1687904"/>
                </a:cubicBezTo>
                <a:cubicBezTo>
                  <a:pt x="17403117" y="1684124"/>
                  <a:pt x="17422860" y="1677019"/>
                  <a:pt x="17434006" y="1674877"/>
                </a:cubicBezTo>
                <a:cubicBezTo>
                  <a:pt x="17439633" y="1673778"/>
                  <a:pt x="17454013" y="1672039"/>
                  <a:pt x="17465936" y="1670874"/>
                </a:cubicBezTo>
                <a:cubicBezTo>
                  <a:pt x="17477912" y="1669819"/>
                  <a:pt x="17491745" y="1668085"/>
                  <a:pt x="17496770" y="1666883"/>
                </a:cubicBezTo>
                <a:cubicBezTo>
                  <a:pt x="17522057" y="1661198"/>
                  <a:pt x="17540433" y="1643924"/>
                  <a:pt x="17548972" y="1617938"/>
                </a:cubicBezTo>
                <a:cubicBezTo>
                  <a:pt x="17556080" y="1596402"/>
                  <a:pt x="17553447" y="1575186"/>
                  <a:pt x="17540814" y="1550572"/>
                </a:cubicBezTo>
                <a:cubicBezTo>
                  <a:pt x="17517953" y="1506026"/>
                  <a:pt x="17473270" y="1468826"/>
                  <a:pt x="17427256" y="1455839"/>
                </a:cubicBezTo>
                <a:cubicBezTo>
                  <a:pt x="17401121" y="1448612"/>
                  <a:pt x="17379460" y="1450371"/>
                  <a:pt x="17361129" y="1461568"/>
                </a:cubicBezTo>
                <a:cubicBezTo>
                  <a:pt x="17345953" y="1470870"/>
                  <a:pt x="17333160" y="1488031"/>
                  <a:pt x="17328416" y="1505327"/>
                </a:cubicBezTo>
                <a:cubicBezTo>
                  <a:pt x="17325044" y="1517790"/>
                  <a:pt x="17324637" y="1525843"/>
                  <a:pt x="17326206" y="1555172"/>
                </a:cubicBezTo>
                <a:cubicBezTo>
                  <a:pt x="17327974" y="1587839"/>
                  <a:pt x="17326995" y="1598799"/>
                  <a:pt x="17320684" y="1618137"/>
                </a:cubicBezTo>
                <a:cubicBezTo>
                  <a:pt x="17312360" y="1643738"/>
                  <a:pt x="17305019" y="1653560"/>
                  <a:pt x="17254725" y="1707030"/>
                </a:cubicBezTo>
                <a:cubicBezTo>
                  <a:pt x="17216018" y="1748224"/>
                  <a:pt x="17147630" y="1819785"/>
                  <a:pt x="17146432" y="1820400"/>
                </a:cubicBezTo>
                <a:cubicBezTo>
                  <a:pt x="17145888" y="1820680"/>
                  <a:pt x="17141756" y="1818259"/>
                  <a:pt x="17137399" y="1815130"/>
                </a:cubicBezTo>
                <a:cubicBezTo>
                  <a:pt x="17091827" y="1781825"/>
                  <a:pt x="17034441" y="1749631"/>
                  <a:pt x="16982478" y="1728002"/>
                </a:cubicBezTo>
                <a:cubicBezTo>
                  <a:pt x="16972084" y="1723566"/>
                  <a:pt x="16961582" y="1719186"/>
                  <a:pt x="16959272" y="1718170"/>
                </a:cubicBezTo>
                <a:lnTo>
                  <a:pt x="16955037" y="1716353"/>
                </a:lnTo>
                <a:lnTo>
                  <a:pt x="16958981" y="1711439"/>
                </a:lnTo>
                <a:cubicBezTo>
                  <a:pt x="16966008" y="1702879"/>
                  <a:pt x="16975027" y="1696324"/>
                  <a:pt x="16996309" y="1684714"/>
                </a:cubicBezTo>
                <a:cubicBezTo>
                  <a:pt x="17019770" y="1671985"/>
                  <a:pt x="17026887" y="1666819"/>
                  <a:pt x="17032553" y="1659095"/>
                </a:cubicBezTo>
                <a:cubicBezTo>
                  <a:pt x="17041241" y="1647068"/>
                  <a:pt x="17044744" y="1626282"/>
                  <a:pt x="17040479" y="1611270"/>
                </a:cubicBezTo>
                <a:cubicBezTo>
                  <a:pt x="17030291" y="1574530"/>
                  <a:pt x="16972243" y="1541850"/>
                  <a:pt x="16919759" y="1543330"/>
                </a:cubicBezTo>
                <a:cubicBezTo>
                  <a:pt x="16903175" y="1543722"/>
                  <a:pt x="16895311" y="1545556"/>
                  <a:pt x="16883933" y="1551534"/>
                </a:cubicBezTo>
                <a:cubicBezTo>
                  <a:pt x="16868959" y="1559356"/>
                  <a:pt x="16859254" y="1573418"/>
                  <a:pt x="16856105" y="1591409"/>
                </a:cubicBezTo>
                <a:cubicBezTo>
                  <a:pt x="16853786" y="1605121"/>
                  <a:pt x="16855733" y="1613204"/>
                  <a:pt x="16867503" y="1639086"/>
                </a:cubicBezTo>
                <a:cubicBezTo>
                  <a:pt x="16872995" y="1651128"/>
                  <a:pt x="16878558" y="1664648"/>
                  <a:pt x="16879811" y="1669235"/>
                </a:cubicBezTo>
                <a:cubicBezTo>
                  <a:pt x="16882091" y="1677696"/>
                  <a:pt x="16884268" y="1692128"/>
                  <a:pt x="16883180" y="1692687"/>
                </a:cubicBezTo>
                <a:cubicBezTo>
                  <a:pt x="16882853" y="1692854"/>
                  <a:pt x="16875060" y="1691075"/>
                  <a:pt x="16865893" y="1688762"/>
                </a:cubicBezTo>
                <a:cubicBezTo>
                  <a:pt x="16808148" y="1674364"/>
                  <a:pt x="16752119" y="1666793"/>
                  <a:pt x="16691499" y="1665293"/>
                </a:cubicBezTo>
                <a:cubicBezTo>
                  <a:pt x="16675728" y="1664855"/>
                  <a:pt x="16671452" y="1664298"/>
                  <a:pt x="16671270" y="1662602"/>
                </a:cubicBezTo>
                <a:cubicBezTo>
                  <a:pt x="16671202" y="1661398"/>
                  <a:pt x="16668595" y="1642647"/>
                  <a:pt x="16665571" y="1620669"/>
                </a:cubicBezTo>
                <a:cubicBezTo>
                  <a:pt x="16649867" y="1507501"/>
                  <a:pt x="16643171" y="1448879"/>
                  <a:pt x="16644139" y="1431732"/>
                </a:cubicBezTo>
                <a:cubicBezTo>
                  <a:pt x="16645335" y="1410203"/>
                  <a:pt x="16651586" y="1390483"/>
                  <a:pt x="16662467" y="1373616"/>
                </a:cubicBezTo>
                <a:cubicBezTo>
                  <a:pt x="16665646" y="1368819"/>
                  <a:pt x="16674828" y="1356952"/>
                  <a:pt x="16682663" y="1347288"/>
                </a:cubicBezTo>
                <a:cubicBezTo>
                  <a:pt x="16701854" y="1324093"/>
                  <a:pt x="16706592" y="1316707"/>
                  <a:pt x="16710941" y="1303466"/>
                </a:cubicBezTo>
                <a:cubicBezTo>
                  <a:pt x="16716666" y="1285667"/>
                  <a:pt x="16714874" y="1266359"/>
                  <a:pt x="16705708" y="1248498"/>
                </a:cubicBezTo>
                <a:cubicBezTo>
                  <a:pt x="16697826" y="1233140"/>
                  <a:pt x="16686050" y="1222259"/>
                  <a:pt x="16667835" y="1213306"/>
                </a:cubicBezTo>
                <a:cubicBezTo>
                  <a:pt x="16642083" y="1200929"/>
                  <a:pt x="16598884" y="1195304"/>
                  <a:pt x="16566527" y="1200351"/>
                </a:cubicBezTo>
                <a:cubicBezTo>
                  <a:pt x="16543080" y="1203991"/>
                  <a:pt x="16535114" y="1206429"/>
                  <a:pt x="16514361" y="1216391"/>
                </a:cubicBezTo>
                <a:cubicBezTo>
                  <a:pt x="16497093" y="1224565"/>
                  <a:pt x="16494155" y="1226348"/>
                  <a:pt x="16486941" y="1232665"/>
                </a:cubicBezTo>
                <a:cubicBezTo>
                  <a:pt x="16474682" y="1243360"/>
                  <a:pt x="16468914" y="1251961"/>
                  <a:pt x="16464303" y="1266299"/>
                </a:cubicBezTo>
                <a:cubicBezTo>
                  <a:pt x="16461123" y="1276187"/>
                  <a:pt x="16460302" y="1281288"/>
                  <a:pt x="16460562" y="1290373"/>
                </a:cubicBezTo>
                <a:cubicBezTo>
                  <a:pt x="16460997" y="1305699"/>
                  <a:pt x="16463100" y="1313013"/>
                  <a:pt x="16470853" y="1326510"/>
                </a:cubicBezTo>
                <a:cubicBezTo>
                  <a:pt x="16477711" y="1338264"/>
                  <a:pt x="16481753" y="1342657"/>
                  <a:pt x="16507838" y="1365872"/>
                </a:cubicBezTo>
                <a:cubicBezTo>
                  <a:pt x="16536466" y="1391359"/>
                  <a:pt x="16549496" y="1412192"/>
                  <a:pt x="16555348" y="1442626"/>
                </a:cubicBezTo>
                <a:cubicBezTo>
                  <a:pt x="16558703" y="1459618"/>
                  <a:pt x="16560172" y="1489825"/>
                  <a:pt x="16562630" y="1593002"/>
                </a:cubicBezTo>
                <a:cubicBezTo>
                  <a:pt x="16563161" y="1617361"/>
                  <a:pt x="16563839" y="1645221"/>
                  <a:pt x="16564109" y="1655128"/>
                </a:cubicBezTo>
                <a:lnTo>
                  <a:pt x="16564626" y="1673026"/>
                </a:lnTo>
                <a:lnTo>
                  <a:pt x="16553366" y="1674677"/>
                </a:lnTo>
                <a:cubicBezTo>
                  <a:pt x="16496300" y="1683048"/>
                  <a:pt x="16429168" y="1702366"/>
                  <a:pt x="16369979" y="1727514"/>
                </a:cubicBezTo>
                <a:lnTo>
                  <a:pt x="16350631" y="1735655"/>
                </a:lnTo>
                <a:lnTo>
                  <a:pt x="16350114" y="1728214"/>
                </a:lnTo>
                <a:cubicBezTo>
                  <a:pt x="16349313" y="1714590"/>
                  <a:pt x="16350698" y="1705760"/>
                  <a:pt x="16356932" y="1684397"/>
                </a:cubicBezTo>
                <a:cubicBezTo>
                  <a:pt x="16366276" y="1651669"/>
                  <a:pt x="16366549" y="1641209"/>
                  <a:pt x="16358443" y="1625416"/>
                </a:cubicBezTo>
                <a:cubicBezTo>
                  <a:pt x="16350898" y="1610713"/>
                  <a:pt x="16339633" y="1601633"/>
                  <a:pt x="16322886" y="1596880"/>
                </a:cubicBezTo>
                <a:cubicBezTo>
                  <a:pt x="16300043" y="1590440"/>
                  <a:pt x="16271734" y="1595061"/>
                  <a:pt x="16242493" y="1609931"/>
                </a:cubicBezTo>
                <a:cubicBezTo>
                  <a:pt x="16213906" y="1624465"/>
                  <a:pt x="16193589" y="1644661"/>
                  <a:pt x="16185444" y="1666592"/>
                </a:cubicBezTo>
                <a:cubicBezTo>
                  <a:pt x="16179168" y="1683849"/>
                  <a:pt x="16180530" y="1698836"/>
                  <a:pt x="16190060" y="1714723"/>
                </a:cubicBezTo>
                <a:cubicBezTo>
                  <a:pt x="16198700" y="1729415"/>
                  <a:pt x="16207464" y="1734963"/>
                  <a:pt x="16239555" y="1746289"/>
                </a:cubicBezTo>
                <a:cubicBezTo>
                  <a:pt x="16249501" y="1749853"/>
                  <a:pt x="16261435" y="1754875"/>
                  <a:pt x="16266116" y="1757563"/>
                </a:cubicBezTo>
                <a:cubicBezTo>
                  <a:pt x="16274214" y="1762351"/>
                  <a:pt x="16283045" y="1769102"/>
                  <a:pt x="16282674" y="1770256"/>
                </a:cubicBezTo>
                <a:cubicBezTo>
                  <a:pt x="16282568" y="1770586"/>
                  <a:pt x="16275445" y="1775204"/>
                  <a:pt x="16266797" y="1780605"/>
                </a:cubicBezTo>
                <a:cubicBezTo>
                  <a:pt x="16215614" y="1811965"/>
                  <a:pt x="16166041" y="1850754"/>
                  <a:pt x="16125682" y="1891144"/>
                </a:cubicBezTo>
                <a:cubicBezTo>
                  <a:pt x="16120210" y="1896567"/>
                  <a:pt x="16115548" y="1900886"/>
                  <a:pt x="16115327" y="1900724"/>
                </a:cubicBezTo>
                <a:cubicBezTo>
                  <a:pt x="16114338" y="1900406"/>
                  <a:pt x="16038011" y="1842294"/>
                  <a:pt x="16009694" y="1820362"/>
                </a:cubicBezTo>
                <a:cubicBezTo>
                  <a:pt x="15939873" y="1766617"/>
                  <a:pt x="15928869" y="1756165"/>
                  <a:pt x="15916683" y="1732422"/>
                </a:cubicBezTo>
                <a:cubicBezTo>
                  <a:pt x="15907852" y="1715213"/>
                  <a:pt x="15904810" y="1702050"/>
                  <a:pt x="15901583" y="1666004"/>
                </a:cubicBezTo>
                <a:cubicBezTo>
                  <a:pt x="15899168" y="1639585"/>
                  <a:pt x="15897451" y="1632485"/>
                  <a:pt x="15890967" y="1619852"/>
                </a:cubicBezTo>
                <a:cubicBezTo>
                  <a:pt x="15886607" y="1611356"/>
                  <a:pt x="15884386" y="1608369"/>
                  <a:pt x="15878415" y="1602901"/>
                </a:cubicBezTo>
                <a:cubicBezTo>
                  <a:pt x="15846463" y="1573616"/>
                  <a:pt x="15804266" y="1574769"/>
                  <a:pt x="15760474" y="1606326"/>
                </a:cubicBezTo>
                <a:cubicBezTo>
                  <a:pt x="15724398" y="1632271"/>
                  <a:pt x="15698331" y="1667803"/>
                  <a:pt x="15687132" y="1706300"/>
                </a:cubicBezTo>
                <a:cubicBezTo>
                  <a:pt x="15682695" y="1721512"/>
                  <a:pt x="15681489" y="1731763"/>
                  <a:pt x="15682608" y="1744398"/>
                </a:cubicBezTo>
                <a:cubicBezTo>
                  <a:pt x="15685950" y="1780936"/>
                  <a:pt x="15719095" y="1809059"/>
                  <a:pt x="15758622" y="1809138"/>
                </a:cubicBezTo>
                <a:cubicBezTo>
                  <a:pt x="15765464" y="1809066"/>
                  <a:pt x="15779420" y="1808646"/>
                  <a:pt x="15789706" y="1808046"/>
                </a:cubicBezTo>
                <a:cubicBezTo>
                  <a:pt x="15814271" y="1806585"/>
                  <a:pt x="15828241" y="1807533"/>
                  <a:pt x="15842738" y="1811652"/>
                </a:cubicBezTo>
                <a:cubicBezTo>
                  <a:pt x="15872828" y="1820152"/>
                  <a:pt x="15885741" y="1829762"/>
                  <a:pt x="15957025" y="1897618"/>
                </a:cubicBezTo>
                <a:cubicBezTo>
                  <a:pt x="15962168" y="1902546"/>
                  <a:pt x="15974223" y="1913972"/>
                  <a:pt x="15983845" y="1923069"/>
                </a:cubicBezTo>
                <a:cubicBezTo>
                  <a:pt x="15993467" y="1932167"/>
                  <a:pt x="16011331" y="1949280"/>
                  <a:pt x="16023719" y="1961086"/>
                </a:cubicBezTo>
                <a:lnTo>
                  <a:pt x="16046228" y="1982696"/>
                </a:lnTo>
                <a:lnTo>
                  <a:pt x="16039538" y="1991909"/>
                </a:lnTo>
                <a:cubicBezTo>
                  <a:pt x="16006788" y="2037476"/>
                  <a:pt x="15973645" y="2097554"/>
                  <a:pt x="15952679" y="2149457"/>
                </a:cubicBezTo>
                <a:cubicBezTo>
                  <a:pt x="15946649" y="2164248"/>
                  <a:pt x="15945842" y="2165625"/>
                  <a:pt x="15943641" y="2164553"/>
                </a:cubicBezTo>
                <a:cubicBezTo>
                  <a:pt x="15938138" y="2161873"/>
                  <a:pt x="15929524" y="2149645"/>
                  <a:pt x="15916411" y="2126240"/>
                </a:cubicBezTo>
                <a:cubicBezTo>
                  <a:pt x="15909212" y="2113285"/>
                  <a:pt x="15901692" y="2101045"/>
                  <a:pt x="15899809" y="2098984"/>
                </a:cubicBezTo>
                <a:cubicBezTo>
                  <a:pt x="15893112" y="2092101"/>
                  <a:pt x="15885123" y="2087257"/>
                  <a:pt x="15875347" y="2084293"/>
                </a:cubicBezTo>
                <a:cubicBezTo>
                  <a:pt x="15848985" y="2076357"/>
                  <a:pt x="15824948" y="2086354"/>
                  <a:pt x="15804872" y="2113720"/>
                </a:cubicBezTo>
                <a:cubicBezTo>
                  <a:pt x="15774430" y="2154937"/>
                  <a:pt x="15766541" y="2216503"/>
                  <a:pt x="15787869" y="2245462"/>
                </a:cubicBezTo>
                <a:cubicBezTo>
                  <a:pt x="15800480" y="2262795"/>
                  <a:pt x="15824446" y="2271961"/>
                  <a:pt x="15845201" y="2267363"/>
                </a:cubicBezTo>
                <a:cubicBezTo>
                  <a:pt x="15849624" y="2266332"/>
                  <a:pt x="15861456" y="2261773"/>
                  <a:pt x="15874367" y="2255835"/>
                </a:cubicBezTo>
                <a:cubicBezTo>
                  <a:pt x="15894582" y="2246699"/>
                  <a:pt x="15906254" y="2242635"/>
                  <a:pt x="15915934" y="2241658"/>
                </a:cubicBezTo>
                <a:cubicBezTo>
                  <a:pt x="15918120" y="2241361"/>
                  <a:pt x="15920146" y="2241285"/>
                  <a:pt x="15920310" y="2241338"/>
                </a:cubicBezTo>
                <a:cubicBezTo>
                  <a:pt x="15920583" y="2241335"/>
                  <a:pt x="15918289" y="2252145"/>
                  <a:pt x="15915088" y="2265208"/>
                </a:cubicBezTo>
                <a:cubicBezTo>
                  <a:pt x="15901293" y="2322238"/>
                  <a:pt x="15893777" y="2382925"/>
                  <a:pt x="15893049" y="2443431"/>
                </a:cubicBezTo>
                <a:cubicBezTo>
                  <a:pt x="15892932" y="2453123"/>
                  <a:pt x="15892633" y="2461120"/>
                  <a:pt x="15892415" y="2461231"/>
                </a:cubicBezTo>
                <a:cubicBezTo>
                  <a:pt x="15890890" y="2462013"/>
                  <a:pt x="15755751" y="2480181"/>
                  <a:pt x="15719664" y="2484392"/>
                </a:cubicBezTo>
                <a:cubicBezTo>
                  <a:pt x="15664167" y="2490995"/>
                  <a:pt x="15645653" y="2490039"/>
                  <a:pt x="15621781" y="2479449"/>
                </a:cubicBezTo>
                <a:cubicBezTo>
                  <a:pt x="15608030" y="2473296"/>
                  <a:pt x="15599263" y="2467475"/>
                  <a:pt x="15577062" y="2449147"/>
                </a:cubicBezTo>
                <a:cubicBezTo>
                  <a:pt x="15567010" y="2440821"/>
                  <a:pt x="15555641" y="2432070"/>
                  <a:pt x="15551947" y="2429700"/>
                </a:cubicBezTo>
                <a:cubicBezTo>
                  <a:pt x="15542578" y="2423776"/>
                  <a:pt x="15525442" y="2418535"/>
                  <a:pt x="15515204" y="2418423"/>
                </a:cubicBezTo>
                <a:cubicBezTo>
                  <a:pt x="15497628" y="2418224"/>
                  <a:pt x="15477502" y="2425387"/>
                  <a:pt x="15465408" y="2436136"/>
                </a:cubicBezTo>
                <a:cubicBezTo>
                  <a:pt x="15434166" y="2463728"/>
                  <a:pt x="15421406" y="2525455"/>
                  <a:pt x="15434677" y="2584555"/>
                </a:cubicBezTo>
                <a:cubicBezTo>
                  <a:pt x="15437435" y="2596900"/>
                  <a:pt x="15439070" y="2601427"/>
                  <a:pt x="15446908" y="2617770"/>
                </a:cubicBezTo>
                <a:cubicBezTo>
                  <a:pt x="15457490" y="2639997"/>
                  <a:pt x="15463488" y="2648201"/>
                  <a:pt x="15476460" y="2658195"/>
                </a:cubicBezTo>
                <a:cubicBezTo>
                  <a:pt x="15492022" y="2670022"/>
                  <a:pt x="15516328" y="2675024"/>
                  <a:pt x="15536864" y="2670538"/>
                </a:cubicBezTo>
                <a:cubicBezTo>
                  <a:pt x="15546641" y="2668410"/>
                  <a:pt x="15561994" y="2660256"/>
                  <a:pt x="15570618" y="2652665"/>
                </a:cubicBezTo>
                <a:cubicBezTo>
                  <a:pt x="15574577" y="2649119"/>
                  <a:pt x="15583782" y="2639441"/>
                  <a:pt x="15591303" y="2631041"/>
                </a:cubicBezTo>
                <a:cubicBezTo>
                  <a:pt x="15619487" y="2599101"/>
                  <a:pt x="15635735" y="2587598"/>
                  <a:pt x="15662753" y="2579924"/>
                </a:cubicBezTo>
                <a:cubicBezTo>
                  <a:pt x="15682948" y="2574237"/>
                  <a:pt x="15702425" y="2573048"/>
                  <a:pt x="15821028" y="2570110"/>
                </a:cubicBezTo>
                <a:cubicBezTo>
                  <a:pt x="15845328" y="2569472"/>
                  <a:pt x="15873461" y="2568794"/>
                  <a:pt x="15883749" y="2568467"/>
                </a:cubicBezTo>
                <a:lnTo>
                  <a:pt x="15902192" y="2567946"/>
                </a:lnTo>
                <a:lnTo>
                  <a:pt x="15903254" y="2575107"/>
                </a:lnTo>
                <a:cubicBezTo>
                  <a:pt x="15910643" y="2626769"/>
                  <a:pt x="15930922" y="2696307"/>
                  <a:pt x="15955798" y="2755231"/>
                </a:cubicBezTo>
                <a:cubicBezTo>
                  <a:pt x="15960572" y="2766679"/>
                  <a:pt x="15962831" y="2773226"/>
                  <a:pt x="15962069" y="2773616"/>
                </a:cubicBezTo>
                <a:cubicBezTo>
                  <a:pt x="15958039" y="2775685"/>
                  <a:pt x="15937092" y="2772400"/>
                  <a:pt x="15917599" y="2766855"/>
                </a:cubicBezTo>
                <a:cubicBezTo>
                  <a:pt x="15883441" y="2756865"/>
                  <a:pt x="15874788" y="2756627"/>
                  <a:pt x="15858833" y="2764678"/>
                </a:cubicBezTo>
                <a:cubicBezTo>
                  <a:pt x="15842824" y="2772893"/>
                  <a:pt x="15835095" y="2782227"/>
                  <a:pt x="15829971" y="2799855"/>
                </a:cubicBezTo>
                <a:cubicBezTo>
                  <a:pt x="15826590" y="2811498"/>
                  <a:pt x="15826094" y="2821522"/>
                  <a:pt x="15828328" y="2836062"/>
                </a:cubicBezTo>
                <a:cubicBezTo>
                  <a:pt x="15836323" y="2888100"/>
                  <a:pt x="15876103" y="2937999"/>
                  <a:pt x="15913046" y="2942157"/>
                </a:cubicBezTo>
                <a:cubicBezTo>
                  <a:pt x="15925324" y="2943561"/>
                  <a:pt x="15932317" y="2942174"/>
                  <a:pt x="15944186" y="2936082"/>
                </a:cubicBezTo>
                <a:cubicBezTo>
                  <a:pt x="15961393" y="2927251"/>
                  <a:pt x="15967652" y="2918535"/>
                  <a:pt x="15977366" y="2889745"/>
                </a:cubicBezTo>
                <a:cubicBezTo>
                  <a:pt x="15984586" y="2868426"/>
                  <a:pt x="15988917" y="2858636"/>
                  <a:pt x="15995122" y="2850084"/>
                </a:cubicBezTo>
                <a:lnTo>
                  <a:pt x="15999817" y="2843684"/>
                </a:lnTo>
                <a:lnTo>
                  <a:pt x="16003325" y="2849178"/>
                </a:lnTo>
                <a:cubicBezTo>
                  <a:pt x="16005216" y="2852060"/>
                  <a:pt x="16011842" y="2862557"/>
                  <a:pt x="16018020" y="2872183"/>
                </a:cubicBezTo>
                <a:cubicBezTo>
                  <a:pt x="16045744" y="2915747"/>
                  <a:pt x="16083856" y="2963199"/>
                  <a:pt x="16120595" y="2999936"/>
                </a:cubicBezTo>
                <a:cubicBezTo>
                  <a:pt x="16127678" y="3007034"/>
                  <a:pt x="16133766" y="3013266"/>
                  <a:pt x="16134045" y="3013811"/>
                </a:cubicBezTo>
                <a:cubicBezTo>
                  <a:pt x="16134380" y="3014464"/>
                  <a:pt x="16128934" y="3022350"/>
                  <a:pt x="16122132" y="3031346"/>
                </a:cubicBezTo>
                <a:cubicBezTo>
                  <a:pt x="16003077" y="3188355"/>
                  <a:pt x="15997452" y="3194820"/>
                  <a:pt x="15968375" y="3209742"/>
                </a:cubicBezTo>
                <a:cubicBezTo>
                  <a:pt x="15949535" y="3219411"/>
                  <a:pt x="15939979" y="3221701"/>
                  <a:pt x="15906126" y="3224902"/>
                </a:cubicBezTo>
                <a:cubicBezTo>
                  <a:pt x="15862645" y="3228916"/>
                  <a:pt x="15849075" y="3234643"/>
                  <a:pt x="15833470" y="3255173"/>
                </a:cubicBezTo>
                <a:cubicBezTo>
                  <a:pt x="15819378" y="3273826"/>
                  <a:pt x="15814834" y="3294459"/>
                  <a:pt x="15819409" y="3318118"/>
                </a:cubicBezTo>
                <a:cubicBezTo>
                  <a:pt x="15822241" y="3332213"/>
                  <a:pt x="15836662" y="3360314"/>
                  <a:pt x="15848586" y="3374972"/>
                </a:cubicBezTo>
                <a:cubicBezTo>
                  <a:pt x="15883804" y="3417855"/>
                  <a:pt x="15934573" y="3445739"/>
                  <a:pt x="15974578" y="3444335"/>
                </a:cubicBezTo>
                <a:cubicBezTo>
                  <a:pt x="15987218" y="3443765"/>
                  <a:pt x="15995408" y="3441763"/>
                  <a:pt x="16005428" y="3436621"/>
                </a:cubicBezTo>
                <a:cubicBezTo>
                  <a:pt x="16024703" y="3426728"/>
                  <a:pt x="16040514" y="3404991"/>
                  <a:pt x="16044008" y="3383383"/>
                </a:cubicBezTo>
                <a:cubicBezTo>
                  <a:pt x="16045700" y="3372470"/>
                  <a:pt x="16045777" y="3364312"/>
                  <a:pt x="16044190" y="3338432"/>
                </a:cubicBezTo>
                <a:cubicBezTo>
                  <a:pt x="16042781" y="3313974"/>
                  <a:pt x="16043225" y="3304114"/>
                  <a:pt x="16046141" y="3289958"/>
                </a:cubicBezTo>
                <a:cubicBezTo>
                  <a:pt x="16050406" y="3268780"/>
                  <a:pt x="16061204" y="3249340"/>
                  <a:pt x="16081112" y="3226739"/>
                </a:cubicBezTo>
                <a:cubicBezTo>
                  <a:pt x="16093717" y="3212427"/>
                  <a:pt x="16118074" y="3186166"/>
                  <a:pt x="16136377" y="3167140"/>
                </a:cubicBezTo>
                <a:cubicBezTo>
                  <a:pt x="16145582" y="3157462"/>
                  <a:pt x="16163938" y="3138272"/>
                  <a:pt x="16200323" y="3100060"/>
                </a:cubicBezTo>
                <a:cubicBezTo>
                  <a:pt x="16208877" y="3090991"/>
                  <a:pt x="16216627" y="3083574"/>
                  <a:pt x="16217392" y="3083456"/>
                </a:cubicBezTo>
                <a:cubicBezTo>
                  <a:pt x="16218157" y="3083339"/>
                  <a:pt x="16224770" y="3087376"/>
                  <a:pt x="16231885" y="3092393"/>
                </a:cubicBezTo>
                <a:cubicBezTo>
                  <a:pt x="16275235" y="3122709"/>
                  <a:pt x="16331173" y="3152619"/>
                  <a:pt x="16384502" y="3173961"/>
                </a:cubicBezTo>
                <a:lnTo>
                  <a:pt x="16399566" y="3179990"/>
                </a:lnTo>
                <a:lnTo>
                  <a:pt x="16395998" y="3184298"/>
                </a:lnTo>
                <a:cubicBezTo>
                  <a:pt x="16387944" y="3194073"/>
                  <a:pt x="16382293" y="3198073"/>
                  <a:pt x="16357475" y="3211911"/>
                </a:cubicBezTo>
                <a:cubicBezTo>
                  <a:pt x="16325093" y="3230044"/>
                  <a:pt x="16319403" y="3235578"/>
                  <a:pt x="16314067" y="3253866"/>
                </a:cubicBezTo>
                <a:cubicBezTo>
                  <a:pt x="16306355" y="3280391"/>
                  <a:pt x="16315074" y="3302473"/>
                  <a:pt x="16341513" y="3322892"/>
                </a:cubicBezTo>
                <a:cubicBezTo>
                  <a:pt x="16355257" y="3333589"/>
                  <a:pt x="16369018" y="3340562"/>
                  <a:pt x="16387422" y="3346666"/>
                </a:cubicBezTo>
                <a:cubicBezTo>
                  <a:pt x="16419119" y="3356955"/>
                  <a:pt x="16448131" y="3356652"/>
                  <a:pt x="16469149" y="3345865"/>
                </a:cubicBezTo>
                <a:cubicBezTo>
                  <a:pt x="16483524" y="3338487"/>
                  <a:pt x="16491360" y="3328825"/>
                  <a:pt x="16495951" y="3312570"/>
                </a:cubicBezTo>
                <a:cubicBezTo>
                  <a:pt x="16500706" y="3296369"/>
                  <a:pt x="16498585" y="3282047"/>
                  <a:pt x="16488856" y="3262823"/>
                </a:cubicBezTo>
                <a:cubicBezTo>
                  <a:pt x="16480583" y="3246703"/>
                  <a:pt x="16473879" y="3228815"/>
                  <a:pt x="16472068" y="3218048"/>
                </a:cubicBezTo>
                <a:cubicBezTo>
                  <a:pt x="16469383" y="3202363"/>
                  <a:pt x="16469166" y="3202475"/>
                  <a:pt x="16483109" y="3206052"/>
                </a:cubicBezTo>
                <a:cubicBezTo>
                  <a:pt x="16543329" y="3221518"/>
                  <a:pt x="16614265" y="3230521"/>
                  <a:pt x="16672565" y="3230185"/>
                </a:cubicBezTo>
                <a:cubicBezTo>
                  <a:pt x="16682583" y="3230135"/>
                  <a:pt x="16691074" y="3230593"/>
                  <a:pt x="16691409" y="3231247"/>
                </a:cubicBezTo>
                <a:cubicBezTo>
                  <a:pt x="16692136" y="3232663"/>
                  <a:pt x="16700480" y="3291815"/>
                  <a:pt x="16707916" y="3347856"/>
                </a:cubicBezTo>
                <a:cubicBezTo>
                  <a:pt x="16722490" y="3457750"/>
                  <a:pt x="16723216" y="3474715"/>
                  <a:pt x="16714680" y="3500974"/>
                </a:cubicBezTo>
                <a:cubicBezTo>
                  <a:pt x="16708579" y="3519380"/>
                  <a:pt x="16701475" y="3531006"/>
                  <a:pt x="16681362" y="3554814"/>
                </a:cubicBezTo>
                <a:cubicBezTo>
                  <a:pt x="16663464" y="3575970"/>
                  <a:pt x="16658239" y="3584018"/>
                  <a:pt x="16653896" y="3597806"/>
                </a:cubicBezTo>
                <a:cubicBezTo>
                  <a:pt x="16647532" y="3617309"/>
                  <a:pt x="16648969" y="3634048"/>
                  <a:pt x="16658750" y="3653108"/>
                </a:cubicBezTo>
                <a:cubicBezTo>
                  <a:pt x="16668255" y="3671897"/>
                  <a:pt x="16684708" y="3684919"/>
                  <a:pt x="16709763" y="3693526"/>
                </a:cubicBezTo>
                <a:cubicBezTo>
                  <a:pt x="16747783" y="3706487"/>
                  <a:pt x="16793329" y="3706230"/>
                  <a:pt x="16834627" y="3692602"/>
                </a:cubicBezTo>
                <a:close/>
                <a:moveTo>
                  <a:pt x="7409478" y="5354045"/>
                </a:moveTo>
                <a:cubicBezTo>
                  <a:pt x="7417186" y="5356886"/>
                  <a:pt x="7429490" y="5354638"/>
                  <a:pt x="7438334" y="5348732"/>
                </a:cubicBezTo>
                <a:cubicBezTo>
                  <a:pt x="7447204" y="5342851"/>
                  <a:pt x="7450959" y="5335883"/>
                  <a:pt x="7449131" y="5328742"/>
                </a:cubicBezTo>
                <a:cubicBezTo>
                  <a:pt x="7448488" y="5326148"/>
                  <a:pt x="7447352" y="5324122"/>
                  <a:pt x="7445450" y="5322121"/>
                </a:cubicBezTo>
                <a:cubicBezTo>
                  <a:pt x="7443523" y="5320070"/>
                  <a:pt x="7441249" y="5318611"/>
                  <a:pt x="7437223" y="5316882"/>
                </a:cubicBezTo>
                <a:cubicBezTo>
                  <a:pt x="7429094" y="5313373"/>
                  <a:pt x="7425635" y="5310952"/>
                  <a:pt x="7422770" y="5306800"/>
                </a:cubicBezTo>
                <a:cubicBezTo>
                  <a:pt x="7420076" y="5302896"/>
                  <a:pt x="7419138" y="5300574"/>
                  <a:pt x="7411528" y="5278929"/>
                </a:cubicBezTo>
                <a:cubicBezTo>
                  <a:pt x="7406389" y="5264251"/>
                  <a:pt x="7404413" y="5258371"/>
                  <a:pt x="7404561" y="5258148"/>
                </a:cubicBezTo>
                <a:cubicBezTo>
                  <a:pt x="7404635" y="5258025"/>
                  <a:pt x="7405698" y="5257407"/>
                  <a:pt x="7406908" y="5256814"/>
                </a:cubicBezTo>
                <a:cubicBezTo>
                  <a:pt x="7416050" y="5252218"/>
                  <a:pt x="7428748" y="5243520"/>
                  <a:pt x="7436951" y="5236256"/>
                </a:cubicBezTo>
                <a:cubicBezTo>
                  <a:pt x="7438063" y="5235267"/>
                  <a:pt x="7439026" y="5234452"/>
                  <a:pt x="7439076" y="5234452"/>
                </a:cubicBezTo>
                <a:cubicBezTo>
                  <a:pt x="7439125" y="5234452"/>
                  <a:pt x="7439471" y="5235095"/>
                  <a:pt x="7439817" y="5235885"/>
                </a:cubicBezTo>
                <a:cubicBezTo>
                  <a:pt x="7441027" y="5238578"/>
                  <a:pt x="7441250" y="5239937"/>
                  <a:pt x="7441472" y="5245942"/>
                </a:cubicBezTo>
                <a:cubicBezTo>
                  <a:pt x="7441744" y="5253404"/>
                  <a:pt x="7442139" y="5254615"/>
                  <a:pt x="7445153" y="5257506"/>
                </a:cubicBezTo>
                <a:cubicBezTo>
                  <a:pt x="7447327" y="5259581"/>
                  <a:pt x="7449378" y="5260471"/>
                  <a:pt x="7452219" y="5260595"/>
                </a:cubicBezTo>
                <a:cubicBezTo>
                  <a:pt x="7454887" y="5260718"/>
                  <a:pt x="7457037" y="5260273"/>
                  <a:pt x="7459680" y="5259038"/>
                </a:cubicBezTo>
                <a:cubicBezTo>
                  <a:pt x="7469242" y="5254615"/>
                  <a:pt x="7476752" y="5243965"/>
                  <a:pt x="7475566" y="5236503"/>
                </a:cubicBezTo>
                <a:cubicBezTo>
                  <a:pt x="7475171" y="5234106"/>
                  <a:pt x="7474257" y="5232352"/>
                  <a:pt x="7472379" y="5230474"/>
                </a:cubicBezTo>
                <a:cubicBezTo>
                  <a:pt x="7470699" y="5228769"/>
                  <a:pt x="7468970" y="5227731"/>
                  <a:pt x="7467117" y="5227286"/>
                </a:cubicBezTo>
                <a:cubicBezTo>
                  <a:pt x="7466524" y="5227138"/>
                  <a:pt x="7463930" y="5226916"/>
                  <a:pt x="7461336" y="5226792"/>
                </a:cubicBezTo>
                <a:cubicBezTo>
                  <a:pt x="7458741" y="5226668"/>
                  <a:pt x="7455851" y="5226397"/>
                  <a:pt x="7454887" y="5226199"/>
                </a:cubicBezTo>
                <a:cubicBezTo>
                  <a:pt x="7453010" y="5225804"/>
                  <a:pt x="7449971" y="5224667"/>
                  <a:pt x="7449724" y="5224272"/>
                </a:cubicBezTo>
                <a:cubicBezTo>
                  <a:pt x="7449649" y="5224148"/>
                  <a:pt x="7450391" y="5223135"/>
                  <a:pt x="7451404" y="5222023"/>
                </a:cubicBezTo>
                <a:cubicBezTo>
                  <a:pt x="7459755" y="5212733"/>
                  <a:pt x="7466894" y="5202429"/>
                  <a:pt x="7473738" y="5189802"/>
                </a:cubicBezTo>
                <a:lnTo>
                  <a:pt x="7474702" y="5188048"/>
                </a:lnTo>
                <a:lnTo>
                  <a:pt x="7484460" y="5191433"/>
                </a:lnTo>
                <a:cubicBezTo>
                  <a:pt x="7501088" y="5197240"/>
                  <a:pt x="7513440" y="5201737"/>
                  <a:pt x="7517122" y="5203319"/>
                </a:cubicBezTo>
                <a:cubicBezTo>
                  <a:pt x="7522063" y="5205444"/>
                  <a:pt x="7525546" y="5208013"/>
                  <a:pt x="7527992" y="5211299"/>
                </a:cubicBezTo>
                <a:cubicBezTo>
                  <a:pt x="7529673" y="5213597"/>
                  <a:pt x="7530908" y="5215970"/>
                  <a:pt x="7533106" y="5221134"/>
                </a:cubicBezTo>
                <a:cubicBezTo>
                  <a:pt x="7536244" y="5228546"/>
                  <a:pt x="7538986" y="5231289"/>
                  <a:pt x="7544792" y="5232772"/>
                </a:cubicBezTo>
                <a:cubicBezTo>
                  <a:pt x="7550747" y="5234279"/>
                  <a:pt x="7557047" y="5231635"/>
                  <a:pt x="7562260" y="5225458"/>
                </a:cubicBezTo>
                <a:cubicBezTo>
                  <a:pt x="7566904" y="5219923"/>
                  <a:pt x="7570091" y="5213177"/>
                  <a:pt x="7571302" y="5206333"/>
                </a:cubicBezTo>
                <a:cubicBezTo>
                  <a:pt x="7571796" y="5203417"/>
                  <a:pt x="7571796" y="5197882"/>
                  <a:pt x="7571277" y="5195584"/>
                </a:cubicBezTo>
                <a:cubicBezTo>
                  <a:pt x="7570017" y="5190050"/>
                  <a:pt x="7566262" y="5185923"/>
                  <a:pt x="7561049" y="5184342"/>
                </a:cubicBezTo>
                <a:cubicBezTo>
                  <a:pt x="7556874" y="5183082"/>
                  <a:pt x="7554107" y="5183427"/>
                  <a:pt x="7547041" y="5186145"/>
                </a:cubicBezTo>
                <a:cubicBezTo>
                  <a:pt x="7540617" y="5188617"/>
                  <a:pt x="7539135" y="5188987"/>
                  <a:pt x="7535231" y="5189160"/>
                </a:cubicBezTo>
                <a:cubicBezTo>
                  <a:pt x="7530018" y="5189382"/>
                  <a:pt x="7526954" y="5188592"/>
                  <a:pt x="7519419" y="5185157"/>
                </a:cubicBezTo>
                <a:cubicBezTo>
                  <a:pt x="7513984" y="5182662"/>
                  <a:pt x="7483620" y="5168133"/>
                  <a:pt x="7483274" y="5167861"/>
                </a:cubicBezTo>
                <a:cubicBezTo>
                  <a:pt x="7483225" y="5167811"/>
                  <a:pt x="7483695" y="5166180"/>
                  <a:pt x="7484312" y="5164253"/>
                </a:cubicBezTo>
                <a:cubicBezTo>
                  <a:pt x="7488018" y="5152640"/>
                  <a:pt x="7490662" y="5138284"/>
                  <a:pt x="7491279" y="5126275"/>
                </a:cubicBezTo>
                <a:cubicBezTo>
                  <a:pt x="7491477" y="5122519"/>
                  <a:pt x="7491230" y="5122717"/>
                  <a:pt x="7494022" y="5124002"/>
                </a:cubicBezTo>
                <a:cubicBezTo>
                  <a:pt x="7496319" y="5125065"/>
                  <a:pt x="7497505" y="5125954"/>
                  <a:pt x="7501137" y="5129413"/>
                </a:cubicBezTo>
                <a:cubicBezTo>
                  <a:pt x="7502940" y="5131118"/>
                  <a:pt x="7505016" y="5132872"/>
                  <a:pt x="7505732" y="5133317"/>
                </a:cubicBezTo>
                <a:cubicBezTo>
                  <a:pt x="7510081" y="5135911"/>
                  <a:pt x="7515466" y="5135121"/>
                  <a:pt x="7519172" y="5131316"/>
                </a:cubicBezTo>
                <a:cubicBezTo>
                  <a:pt x="7525052" y="5125311"/>
                  <a:pt x="7526288" y="5111301"/>
                  <a:pt x="7521692" y="5102628"/>
                </a:cubicBezTo>
                <a:cubicBezTo>
                  <a:pt x="7520556" y="5100479"/>
                  <a:pt x="7518085" y="5097983"/>
                  <a:pt x="7516233" y="5097069"/>
                </a:cubicBezTo>
                <a:cubicBezTo>
                  <a:pt x="7514330" y="5096155"/>
                  <a:pt x="7511958" y="5095784"/>
                  <a:pt x="7509735" y="5096105"/>
                </a:cubicBezTo>
                <a:cubicBezTo>
                  <a:pt x="7506671" y="5096550"/>
                  <a:pt x="7505090" y="5097563"/>
                  <a:pt x="7500223" y="5102208"/>
                </a:cubicBezTo>
                <a:cubicBezTo>
                  <a:pt x="7498691" y="5103666"/>
                  <a:pt x="7496887" y="5105248"/>
                  <a:pt x="7496245" y="5105692"/>
                </a:cubicBezTo>
                <a:cubicBezTo>
                  <a:pt x="7495084" y="5106483"/>
                  <a:pt x="7492119" y="5107941"/>
                  <a:pt x="7491650" y="5107941"/>
                </a:cubicBezTo>
                <a:cubicBezTo>
                  <a:pt x="7491378" y="5107941"/>
                  <a:pt x="7491279" y="5107175"/>
                  <a:pt x="7490884" y="5102505"/>
                </a:cubicBezTo>
                <a:cubicBezTo>
                  <a:pt x="7490365" y="5096179"/>
                  <a:pt x="7489105" y="5088322"/>
                  <a:pt x="7487549" y="5081502"/>
                </a:cubicBezTo>
                <a:cubicBezTo>
                  <a:pt x="7486758" y="5078018"/>
                  <a:pt x="7484831" y="5071025"/>
                  <a:pt x="7484139" y="5069024"/>
                </a:cubicBezTo>
                <a:lnTo>
                  <a:pt x="7483793" y="5068036"/>
                </a:lnTo>
                <a:lnTo>
                  <a:pt x="7487277" y="5066355"/>
                </a:lnTo>
                <a:cubicBezTo>
                  <a:pt x="7493824" y="5063167"/>
                  <a:pt x="7506819" y="5056990"/>
                  <a:pt x="7512625" y="5054272"/>
                </a:cubicBezTo>
                <a:cubicBezTo>
                  <a:pt x="7523595" y="5049157"/>
                  <a:pt x="7527473" y="5047650"/>
                  <a:pt x="7530784" y="5047280"/>
                </a:cubicBezTo>
                <a:cubicBezTo>
                  <a:pt x="7531600" y="5047206"/>
                  <a:pt x="7532662" y="5047082"/>
                  <a:pt x="7533131" y="5047008"/>
                </a:cubicBezTo>
                <a:cubicBezTo>
                  <a:pt x="7534465" y="5046835"/>
                  <a:pt x="7538665" y="5047378"/>
                  <a:pt x="7540865" y="5048021"/>
                </a:cubicBezTo>
                <a:cubicBezTo>
                  <a:pt x="7541976" y="5048342"/>
                  <a:pt x="7544718" y="5049355"/>
                  <a:pt x="7546967" y="5050245"/>
                </a:cubicBezTo>
                <a:cubicBezTo>
                  <a:pt x="7549215" y="5051159"/>
                  <a:pt x="7551859" y="5052123"/>
                  <a:pt x="7552871" y="5052370"/>
                </a:cubicBezTo>
                <a:cubicBezTo>
                  <a:pt x="7557936" y="5053679"/>
                  <a:pt x="7562828" y="5052271"/>
                  <a:pt x="7566756" y="5048392"/>
                </a:cubicBezTo>
                <a:cubicBezTo>
                  <a:pt x="7570017" y="5045180"/>
                  <a:pt x="7571499" y="5041127"/>
                  <a:pt x="7571500" y="5035543"/>
                </a:cubicBezTo>
                <a:cubicBezTo>
                  <a:pt x="7571500" y="5025436"/>
                  <a:pt x="7566904" y="5014639"/>
                  <a:pt x="7559838" y="5008066"/>
                </a:cubicBezTo>
                <a:cubicBezTo>
                  <a:pt x="7555812" y="5004360"/>
                  <a:pt x="7551760" y="5002680"/>
                  <a:pt x="7547436" y="5003001"/>
                </a:cubicBezTo>
                <a:cubicBezTo>
                  <a:pt x="7543854" y="5003273"/>
                  <a:pt x="7539975" y="5005175"/>
                  <a:pt x="7537529" y="5007844"/>
                </a:cubicBezTo>
                <a:cubicBezTo>
                  <a:pt x="7535774" y="5009771"/>
                  <a:pt x="7534960" y="5011180"/>
                  <a:pt x="7532538" y="5016591"/>
                </a:cubicBezTo>
                <a:cubicBezTo>
                  <a:pt x="7529845" y="5022620"/>
                  <a:pt x="7528659" y="5024498"/>
                  <a:pt x="7525744" y="5027389"/>
                </a:cubicBezTo>
                <a:cubicBezTo>
                  <a:pt x="7521890" y="5031219"/>
                  <a:pt x="7519666" y="5032306"/>
                  <a:pt x="7505707" y="5037272"/>
                </a:cubicBezTo>
                <a:cubicBezTo>
                  <a:pt x="7494961" y="5041103"/>
                  <a:pt x="7476085" y="5047650"/>
                  <a:pt x="7475814" y="5047650"/>
                </a:cubicBezTo>
                <a:cubicBezTo>
                  <a:pt x="7475690" y="5047650"/>
                  <a:pt x="7475171" y="5046835"/>
                  <a:pt x="7474677" y="5045871"/>
                </a:cubicBezTo>
                <a:cubicBezTo>
                  <a:pt x="7469563" y="5035691"/>
                  <a:pt x="7462225" y="5024621"/>
                  <a:pt x="7454887" y="5015948"/>
                </a:cubicBezTo>
                <a:cubicBezTo>
                  <a:pt x="7453430" y="5014194"/>
                  <a:pt x="7451947" y="5012440"/>
                  <a:pt x="7451626" y="5012044"/>
                </a:cubicBezTo>
                <a:lnTo>
                  <a:pt x="7451033" y="5011328"/>
                </a:lnTo>
                <a:lnTo>
                  <a:pt x="7452194" y="5010809"/>
                </a:lnTo>
                <a:cubicBezTo>
                  <a:pt x="7454245" y="5009919"/>
                  <a:pt x="7456468" y="5009574"/>
                  <a:pt x="7461360" y="5009450"/>
                </a:cubicBezTo>
                <a:cubicBezTo>
                  <a:pt x="7466746" y="5009326"/>
                  <a:pt x="7468500" y="5009055"/>
                  <a:pt x="7470230" y="5008189"/>
                </a:cubicBezTo>
                <a:cubicBezTo>
                  <a:pt x="7472898" y="5006831"/>
                  <a:pt x="7475443" y="5003421"/>
                  <a:pt x="7476060" y="5000332"/>
                </a:cubicBezTo>
                <a:cubicBezTo>
                  <a:pt x="7477617" y="4992796"/>
                  <a:pt x="7470205" y="4981578"/>
                  <a:pt x="7460644" y="4977007"/>
                </a:cubicBezTo>
                <a:cubicBezTo>
                  <a:pt x="7457630" y="4975549"/>
                  <a:pt x="7456049" y="4975153"/>
                  <a:pt x="7453454" y="4975178"/>
                </a:cubicBezTo>
                <a:cubicBezTo>
                  <a:pt x="7450045" y="4975203"/>
                  <a:pt x="7447006" y="4976834"/>
                  <a:pt x="7444783" y="4979774"/>
                </a:cubicBezTo>
                <a:cubicBezTo>
                  <a:pt x="7443103" y="4982022"/>
                  <a:pt x="7442707" y="4983653"/>
                  <a:pt x="7442436" y="4989386"/>
                </a:cubicBezTo>
                <a:cubicBezTo>
                  <a:pt x="7442312" y="4992054"/>
                  <a:pt x="7442065" y="4994995"/>
                  <a:pt x="7441867" y="4995934"/>
                </a:cubicBezTo>
                <a:cubicBezTo>
                  <a:pt x="7441496" y="4997663"/>
                  <a:pt x="7440558" y="5000456"/>
                  <a:pt x="7440311" y="5000456"/>
                </a:cubicBezTo>
                <a:cubicBezTo>
                  <a:pt x="7440237" y="5000456"/>
                  <a:pt x="7439001" y="4999418"/>
                  <a:pt x="7437568" y="4998158"/>
                </a:cubicBezTo>
                <a:cubicBezTo>
                  <a:pt x="7428526" y="4990251"/>
                  <a:pt x="7419163" y="4983728"/>
                  <a:pt x="7408416" y="4977872"/>
                </a:cubicBezTo>
                <a:cubicBezTo>
                  <a:pt x="7405624" y="4976340"/>
                  <a:pt x="7404907" y="4975845"/>
                  <a:pt x="7405031" y="4975524"/>
                </a:cubicBezTo>
                <a:cubicBezTo>
                  <a:pt x="7405129" y="4975302"/>
                  <a:pt x="7406389" y="4971694"/>
                  <a:pt x="7407872" y="4967469"/>
                </a:cubicBezTo>
                <a:cubicBezTo>
                  <a:pt x="7415481" y="4945700"/>
                  <a:pt x="7419681" y="4934556"/>
                  <a:pt x="7421435" y="4931566"/>
                </a:cubicBezTo>
                <a:cubicBezTo>
                  <a:pt x="7423634" y="4927811"/>
                  <a:pt x="7426574" y="4924845"/>
                  <a:pt x="7430082" y="4922819"/>
                </a:cubicBezTo>
                <a:cubicBezTo>
                  <a:pt x="7431095" y="4922251"/>
                  <a:pt x="7433838" y="4920966"/>
                  <a:pt x="7436135" y="4919953"/>
                </a:cubicBezTo>
                <a:cubicBezTo>
                  <a:pt x="7441719" y="4917556"/>
                  <a:pt x="7443251" y="4916667"/>
                  <a:pt x="7445252" y="4914690"/>
                </a:cubicBezTo>
                <a:cubicBezTo>
                  <a:pt x="7447920" y="4912022"/>
                  <a:pt x="7449378" y="4908389"/>
                  <a:pt x="7449378" y="4904337"/>
                </a:cubicBezTo>
                <a:cubicBezTo>
                  <a:pt x="7449378" y="4900853"/>
                  <a:pt x="7448266" y="4897814"/>
                  <a:pt x="7445820" y="4894527"/>
                </a:cubicBezTo>
                <a:cubicBezTo>
                  <a:pt x="7442337" y="4889931"/>
                  <a:pt x="7435098" y="4884940"/>
                  <a:pt x="7428822" y="4882865"/>
                </a:cubicBezTo>
                <a:cubicBezTo>
                  <a:pt x="7424277" y="4881357"/>
                  <a:pt x="7422621" y="4881061"/>
                  <a:pt x="7417976" y="4880937"/>
                </a:cubicBezTo>
                <a:cubicBezTo>
                  <a:pt x="7414122" y="4880814"/>
                  <a:pt x="7413430" y="4880863"/>
                  <a:pt x="7411553" y="4881332"/>
                </a:cubicBezTo>
                <a:cubicBezTo>
                  <a:pt x="7408366" y="4882123"/>
                  <a:pt x="7406538" y="4883136"/>
                  <a:pt x="7404388" y="4885286"/>
                </a:cubicBezTo>
                <a:cubicBezTo>
                  <a:pt x="7402906" y="4886768"/>
                  <a:pt x="7402288" y="4887609"/>
                  <a:pt x="7401498" y="4889264"/>
                </a:cubicBezTo>
                <a:cubicBezTo>
                  <a:pt x="7400163" y="4892057"/>
                  <a:pt x="7399867" y="4893564"/>
                  <a:pt x="7400015" y="4896702"/>
                </a:cubicBezTo>
                <a:cubicBezTo>
                  <a:pt x="7400163" y="4899444"/>
                  <a:pt x="7400485" y="4900606"/>
                  <a:pt x="7403030" y="4907179"/>
                </a:cubicBezTo>
                <a:cubicBezTo>
                  <a:pt x="7405821" y="4914394"/>
                  <a:pt x="7406241" y="4919335"/>
                  <a:pt x="7404487" y="4925340"/>
                </a:cubicBezTo>
                <a:cubicBezTo>
                  <a:pt x="7403524" y="4928700"/>
                  <a:pt x="7401004" y="4934260"/>
                  <a:pt x="7391936" y="4953014"/>
                </a:cubicBezTo>
                <a:cubicBezTo>
                  <a:pt x="7389787" y="4957437"/>
                  <a:pt x="7387341" y="4962502"/>
                  <a:pt x="7386476" y="4964306"/>
                </a:cubicBezTo>
                <a:lnTo>
                  <a:pt x="7384920" y="4967568"/>
                </a:lnTo>
                <a:lnTo>
                  <a:pt x="7382746" y="4966826"/>
                </a:lnTo>
                <a:cubicBezTo>
                  <a:pt x="7371727" y="4963070"/>
                  <a:pt x="7357892" y="4960353"/>
                  <a:pt x="7344946" y="4959414"/>
                </a:cubicBezTo>
                <a:lnTo>
                  <a:pt x="7340721" y="4959093"/>
                </a:lnTo>
                <a:lnTo>
                  <a:pt x="7341314" y="4957709"/>
                </a:lnTo>
                <a:cubicBezTo>
                  <a:pt x="7342426" y="4955188"/>
                  <a:pt x="7343488" y="4953730"/>
                  <a:pt x="7346576" y="4950469"/>
                </a:cubicBezTo>
                <a:cubicBezTo>
                  <a:pt x="7351271" y="4945453"/>
                  <a:pt x="7352283" y="4943600"/>
                  <a:pt x="7352283" y="4940017"/>
                </a:cubicBezTo>
                <a:cubicBezTo>
                  <a:pt x="7352283" y="4936681"/>
                  <a:pt x="7351097" y="4934013"/>
                  <a:pt x="7348528" y="4931616"/>
                </a:cubicBezTo>
                <a:cubicBezTo>
                  <a:pt x="7345020" y="4928354"/>
                  <a:pt x="7339510" y="4926575"/>
                  <a:pt x="7332889" y="4926551"/>
                </a:cubicBezTo>
                <a:cubicBezTo>
                  <a:pt x="7326416" y="4926526"/>
                  <a:pt x="7320906" y="4928280"/>
                  <a:pt x="7317423" y="4931468"/>
                </a:cubicBezTo>
                <a:cubicBezTo>
                  <a:pt x="7314706" y="4933988"/>
                  <a:pt x="7313569" y="4936805"/>
                  <a:pt x="7313816" y="4940536"/>
                </a:cubicBezTo>
                <a:cubicBezTo>
                  <a:pt x="7314014" y="4943970"/>
                  <a:pt x="7315076" y="4945774"/>
                  <a:pt x="7319795" y="4950765"/>
                </a:cubicBezTo>
                <a:cubicBezTo>
                  <a:pt x="7321253" y="4952322"/>
                  <a:pt x="7322933" y="4954324"/>
                  <a:pt x="7323526" y="4955238"/>
                </a:cubicBezTo>
                <a:cubicBezTo>
                  <a:pt x="7324538" y="4956844"/>
                  <a:pt x="7325502" y="4958870"/>
                  <a:pt x="7325329" y="4959043"/>
                </a:cubicBezTo>
                <a:cubicBezTo>
                  <a:pt x="7325280" y="4959093"/>
                  <a:pt x="7323575" y="4959265"/>
                  <a:pt x="7321524" y="4959438"/>
                </a:cubicBezTo>
                <a:cubicBezTo>
                  <a:pt x="7309443" y="4960353"/>
                  <a:pt x="7296967" y="4962749"/>
                  <a:pt x="7285997" y="4966283"/>
                </a:cubicBezTo>
                <a:cubicBezTo>
                  <a:pt x="7284515" y="4966752"/>
                  <a:pt x="7283279" y="4967098"/>
                  <a:pt x="7283255" y="4967049"/>
                </a:cubicBezTo>
                <a:cubicBezTo>
                  <a:pt x="7283106" y="4966900"/>
                  <a:pt x="7274756" y="4949431"/>
                  <a:pt x="7271692" y="4942883"/>
                </a:cubicBezTo>
                <a:cubicBezTo>
                  <a:pt x="7264108" y="4926797"/>
                  <a:pt x="7263095" y="4923907"/>
                  <a:pt x="7263095" y="4918520"/>
                </a:cubicBezTo>
                <a:cubicBezTo>
                  <a:pt x="7263095" y="4914616"/>
                  <a:pt x="7263762" y="4911972"/>
                  <a:pt x="7266504" y="4905202"/>
                </a:cubicBezTo>
                <a:cubicBezTo>
                  <a:pt x="7268505" y="4900235"/>
                  <a:pt x="7268851" y="4898802"/>
                  <a:pt x="7268851" y="4895936"/>
                </a:cubicBezTo>
                <a:cubicBezTo>
                  <a:pt x="7268851" y="4894009"/>
                  <a:pt x="7268728" y="4893267"/>
                  <a:pt x="7268159" y="4891735"/>
                </a:cubicBezTo>
                <a:cubicBezTo>
                  <a:pt x="7265121" y="4883532"/>
                  <a:pt x="7257437" y="4879850"/>
                  <a:pt x="7246665" y="4881481"/>
                </a:cubicBezTo>
                <a:cubicBezTo>
                  <a:pt x="7237796" y="4882815"/>
                  <a:pt x="7229841" y="4886793"/>
                  <a:pt x="7224281" y="4892674"/>
                </a:cubicBezTo>
                <a:cubicBezTo>
                  <a:pt x="7222083" y="4894997"/>
                  <a:pt x="7220921" y="4896727"/>
                  <a:pt x="7219958" y="4899099"/>
                </a:cubicBezTo>
                <a:cubicBezTo>
                  <a:pt x="7217191" y="4905967"/>
                  <a:pt x="7220551" y="4914072"/>
                  <a:pt x="7227641" y="4917729"/>
                </a:cubicBezTo>
                <a:cubicBezTo>
                  <a:pt x="7228877" y="4918347"/>
                  <a:pt x="7231422" y="4919558"/>
                  <a:pt x="7233324" y="4920398"/>
                </a:cubicBezTo>
                <a:cubicBezTo>
                  <a:pt x="7237870" y="4922399"/>
                  <a:pt x="7240291" y="4923857"/>
                  <a:pt x="7242514" y="4925933"/>
                </a:cubicBezTo>
                <a:cubicBezTo>
                  <a:pt x="7247135" y="4930232"/>
                  <a:pt x="7248568" y="4933148"/>
                  <a:pt x="7255115" y="4951902"/>
                </a:cubicBezTo>
                <a:cubicBezTo>
                  <a:pt x="7255584" y="4953261"/>
                  <a:pt x="7256696" y="4956424"/>
                  <a:pt x="7257585" y="4958944"/>
                </a:cubicBezTo>
                <a:cubicBezTo>
                  <a:pt x="7258475" y="4961464"/>
                  <a:pt x="7260105" y="4966184"/>
                  <a:pt x="7261242" y="4969446"/>
                </a:cubicBezTo>
                <a:lnTo>
                  <a:pt x="7263292" y="4975401"/>
                </a:lnTo>
                <a:lnTo>
                  <a:pt x="7261242" y="4976438"/>
                </a:lnTo>
                <a:cubicBezTo>
                  <a:pt x="7251162" y="4981602"/>
                  <a:pt x="7239674" y="4989337"/>
                  <a:pt x="7231125" y="4996725"/>
                </a:cubicBezTo>
                <a:cubicBezTo>
                  <a:pt x="7228679" y="4998825"/>
                  <a:pt x="7228407" y="4998998"/>
                  <a:pt x="7228111" y="4998602"/>
                </a:cubicBezTo>
                <a:cubicBezTo>
                  <a:pt x="7227370" y="4997614"/>
                  <a:pt x="7226950" y="4994624"/>
                  <a:pt x="7226752" y="4989213"/>
                </a:cubicBezTo>
                <a:cubicBezTo>
                  <a:pt x="7226653" y="4986223"/>
                  <a:pt x="7226431" y="4983332"/>
                  <a:pt x="7226283" y="4982788"/>
                </a:cubicBezTo>
                <a:cubicBezTo>
                  <a:pt x="7225714" y="4980935"/>
                  <a:pt x="7224726" y="4979329"/>
                  <a:pt x="7223244" y="4977896"/>
                </a:cubicBezTo>
                <a:cubicBezTo>
                  <a:pt x="7219242" y="4974042"/>
                  <a:pt x="7214004" y="4973622"/>
                  <a:pt x="7207877" y="4976686"/>
                </a:cubicBezTo>
                <a:cubicBezTo>
                  <a:pt x="7198612" y="4981281"/>
                  <a:pt x="7191521" y="4991610"/>
                  <a:pt x="7192682" y="4998776"/>
                </a:cubicBezTo>
                <a:cubicBezTo>
                  <a:pt x="7193349" y="5003050"/>
                  <a:pt x="7196809" y="5006905"/>
                  <a:pt x="7200959" y="5007992"/>
                </a:cubicBezTo>
                <a:cubicBezTo>
                  <a:pt x="7201849" y="5008214"/>
                  <a:pt x="7204393" y="5008486"/>
                  <a:pt x="7207259" y="5008610"/>
                </a:cubicBezTo>
                <a:cubicBezTo>
                  <a:pt x="7211731" y="5008832"/>
                  <a:pt x="7214202" y="5009178"/>
                  <a:pt x="7216029" y="5009895"/>
                </a:cubicBezTo>
                <a:cubicBezTo>
                  <a:pt x="7216450" y="5010043"/>
                  <a:pt x="7216820" y="5010216"/>
                  <a:pt x="7216845" y="5010241"/>
                </a:cubicBezTo>
                <a:cubicBezTo>
                  <a:pt x="7216895" y="5010265"/>
                  <a:pt x="7215486" y="5011995"/>
                  <a:pt x="7213707" y="5014046"/>
                </a:cubicBezTo>
                <a:cubicBezTo>
                  <a:pt x="7205974" y="5023015"/>
                  <a:pt x="7199032" y="5033220"/>
                  <a:pt x="7193325" y="5044018"/>
                </a:cubicBezTo>
                <a:cubicBezTo>
                  <a:pt x="7192411" y="5045748"/>
                  <a:pt x="7191620" y="5047156"/>
                  <a:pt x="7191571" y="5047156"/>
                </a:cubicBezTo>
                <a:cubicBezTo>
                  <a:pt x="7191225" y="5047156"/>
                  <a:pt x="7165283" y="5037965"/>
                  <a:pt x="7158415" y="5035395"/>
                </a:cubicBezTo>
                <a:cubicBezTo>
                  <a:pt x="7147841" y="5031466"/>
                  <a:pt x="7144605" y="5029588"/>
                  <a:pt x="7141294" y="5025486"/>
                </a:cubicBezTo>
                <a:cubicBezTo>
                  <a:pt x="7139392" y="5023114"/>
                  <a:pt x="7138354" y="5021261"/>
                  <a:pt x="7136056" y="5015924"/>
                </a:cubicBezTo>
                <a:cubicBezTo>
                  <a:pt x="7135019" y="5013502"/>
                  <a:pt x="7133783" y="5010883"/>
                  <a:pt x="7133339" y="5010117"/>
                </a:cubicBezTo>
                <a:cubicBezTo>
                  <a:pt x="7132202" y="5008190"/>
                  <a:pt x="7129608" y="5005669"/>
                  <a:pt x="7127780" y="5004706"/>
                </a:cubicBezTo>
                <a:cubicBezTo>
                  <a:pt x="7124642" y="5003050"/>
                  <a:pt x="7120368" y="5002482"/>
                  <a:pt x="7117206" y="5003297"/>
                </a:cubicBezTo>
                <a:cubicBezTo>
                  <a:pt x="7109053" y="5005373"/>
                  <a:pt x="7101072" y="5015281"/>
                  <a:pt x="7098009" y="5027117"/>
                </a:cubicBezTo>
                <a:cubicBezTo>
                  <a:pt x="7097367" y="5029588"/>
                  <a:pt x="7097243" y="5030551"/>
                  <a:pt x="7097144" y="5034209"/>
                </a:cubicBezTo>
                <a:cubicBezTo>
                  <a:pt x="7096996" y="5039175"/>
                  <a:pt x="7097318" y="5041201"/>
                  <a:pt x="7098726" y="5044191"/>
                </a:cubicBezTo>
                <a:cubicBezTo>
                  <a:pt x="7100430" y="5047749"/>
                  <a:pt x="7104334" y="5050887"/>
                  <a:pt x="7108435" y="5051975"/>
                </a:cubicBezTo>
                <a:cubicBezTo>
                  <a:pt x="7110387" y="5052493"/>
                  <a:pt x="7113895" y="5052444"/>
                  <a:pt x="7116143" y="5051876"/>
                </a:cubicBezTo>
                <a:cubicBezTo>
                  <a:pt x="7117181" y="5051604"/>
                  <a:pt x="7119726" y="5050714"/>
                  <a:pt x="7121850" y="5049899"/>
                </a:cubicBezTo>
                <a:cubicBezTo>
                  <a:pt x="7129855" y="5046761"/>
                  <a:pt x="7133833" y="5046192"/>
                  <a:pt x="7139392" y="5047304"/>
                </a:cubicBezTo>
                <a:cubicBezTo>
                  <a:pt x="7143543" y="5048145"/>
                  <a:pt x="7147149" y="5049726"/>
                  <a:pt x="7168718" y="5060128"/>
                </a:cubicBezTo>
                <a:cubicBezTo>
                  <a:pt x="7173140" y="5062254"/>
                  <a:pt x="7178254" y="5064724"/>
                  <a:pt x="7180132" y="5065614"/>
                </a:cubicBezTo>
                <a:lnTo>
                  <a:pt x="7183492" y="5067220"/>
                </a:lnTo>
                <a:lnTo>
                  <a:pt x="7183023" y="5068604"/>
                </a:lnTo>
                <a:cubicBezTo>
                  <a:pt x="7179588" y="5078562"/>
                  <a:pt x="7176821" y="5092918"/>
                  <a:pt x="7175858" y="5105791"/>
                </a:cubicBezTo>
                <a:cubicBezTo>
                  <a:pt x="7175660" y="5108287"/>
                  <a:pt x="7175463" y="5109671"/>
                  <a:pt x="7175290" y="5109670"/>
                </a:cubicBezTo>
                <a:cubicBezTo>
                  <a:pt x="7174375" y="5109670"/>
                  <a:pt x="7170917" y="5107150"/>
                  <a:pt x="7167927" y="5104358"/>
                </a:cubicBezTo>
                <a:cubicBezTo>
                  <a:pt x="7162714" y="5099416"/>
                  <a:pt x="7161182" y="5098576"/>
                  <a:pt x="7157575" y="5098551"/>
                </a:cubicBezTo>
                <a:cubicBezTo>
                  <a:pt x="7153943" y="5098551"/>
                  <a:pt x="7151695" y="5099515"/>
                  <a:pt x="7149150" y="5102208"/>
                </a:cubicBezTo>
                <a:cubicBezTo>
                  <a:pt x="7147471" y="5103987"/>
                  <a:pt x="7146458" y="5105742"/>
                  <a:pt x="7145519" y="5108559"/>
                </a:cubicBezTo>
                <a:cubicBezTo>
                  <a:pt x="7142159" y="5118640"/>
                  <a:pt x="7144703" y="5131266"/>
                  <a:pt x="7150954" y="5135417"/>
                </a:cubicBezTo>
                <a:cubicBezTo>
                  <a:pt x="7153029" y="5136801"/>
                  <a:pt x="7154413" y="5137196"/>
                  <a:pt x="7157106" y="5137197"/>
                </a:cubicBezTo>
                <a:cubicBezTo>
                  <a:pt x="7161009" y="5137197"/>
                  <a:pt x="7162936" y="5136208"/>
                  <a:pt x="7167334" y="5131934"/>
                </a:cubicBezTo>
                <a:cubicBezTo>
                  <a:pt x="7170595" y="5128771"/>
                  <a:pt x="7172275" y="5127411"/>
                  <a:pt x="7174178" y="5126448"/>
                </a:cubicBezTo>
                <a:lnTo>
                  <a:pt x="7175611" y="5125732"/>
                </a:lnTo>
                <a:lnTo>
                  <a:pt x="7175734" y="5127041"/>
                </a:lnTo>
                <a:cubicBezTo>
                  <a:pt x="7175808" y="5127733"/>
                  <a:pt x="7176031" y="5130228"/>
                  <a:pt x="7176253" y="5132526"/>
                </a:cubicBezTo>
                <a:cubicBezTo>
                  <a:pt x="7177217" y="5142904"/>
                  <a:pt x="7179687" y="5154938"/>
                  <a:pt x="7182899" y="5164920"/>
                </a:cubicBezTo>
                <a:cubicBezTo>
                  <a:pt x="7183517" y="5166847"/>
                  <a:pt x="7184036" y="5168528"/>
                  <a:pt x="7184036" y="5168651"/>
                </a:cubicBezTo>
                <a:cubicBezTo>
                  <a:pt x="7184036" y="5168800"/>
                  <a:pt x="7182330" y="5169714"/>
                  <a:pt x="7180280" y="5170702"/>
                </a:cubicBezTo>
                <a:cubicBezTo>
                  <a:pt x="7144432" y="5187925"/>
                  <a:pt x="7142826" y="5188567"/>
                  <a:pt x="7136229" y="5188567"/>
                </a:cubicBezTo>
                <a:cubicBezTo>
                  <a:pt x="7131955" y="5188567"/>
                  <a:pt x="7130028" y="5188097"/>
                  <a:pt x="7123654" y="5185552"/>
                </a:cubicBezTo>
                <a:cubicBezTo>
                  <a:pt x="7115476" y="5182266"/>
                  <a:pt x="7112511" y="5182044"/>
                  <a:pt x="7107817" y="5184292"/>
                </a:cubicBezTo>
                <a:cubicBezTo>
                  <a:pt x="7103568" y="5186343"/>
                  <a:pt x="7100850" y="5189629"/>
                  <a:pt x="7099491" y="5194300"/>
                </a:cubicBezTo>
                <a:cubicBezTo>
                  <a:pt x="7098701" y="5197092"/>
                  <a:pt x="7098701" y="5203467"/>
                  <a:pt x="7099492" y="5207198"/>
                </a:cubicBezTo>
                <a:cubicBezTo>
                  <a:pt x="7101863" y="5218144"/>
                  <a:pt x="7108411" y="5227830"/>
                  <a:pt x="7115723" y="5231265"/>
                </a:cubicBezTo>
                <a:cubicBezTo>
                  <a:pt x="7118046" y="5232327"/>
                  <a:pt x="7119701" y="5232722"/>
                  <a:pt x="7121974" y="5232722"/>
                </a:cubicBezTo>
                <a:cubicBezTo>
                  <a:pt x="7126347" y="5232722"/>
                  <a:pt x="7131189" y="5230276"/>
                  <a:pt x="7133808" y="5226718"/>
                </a:cubicBezTo>
                <a:cubicBezTo>
                  <a:pt x="7135118" y="5224914"/>
                  <a:pt x="7135884" y="5223456"/>
                  <a:pt x="7137983" y="5218663"/>
                </a:cubicBezTo>
                <a:cubicBezTo>
                  <a:pt x="7139984" y="5214141"/>
                  <a:pt x="7140973" y="5212411"/>
                  <a:pt x="7142801" y="5210138"/>
                </a:cubicBezTo>
                <a:cubicBezTo>
                  <a:pt x="7145519" y="5206728"/>
                  <a:pt x="7149249" y="5204233"/>
                  <a:pt x="7154907" y="5202009"/>
                </a:cubicBezTo>
                <a:cubicBezTo>
                  <a:pt x="7158489" y="5200600"/>
                  <a:pt x="7165283" y="5198130"/>
                  <a:pt x="7170324" y="5196400"/>
                </a:cubicBezTo>
                <a:cubicBezTo>
                  <a:pt x="7172868" y="5195510"/>
                  <a:pt x="7177933" y="5193756"/>
                  <a:pt x="7187988" y="5190247"/>
                </a:cubicBezTo>
                <a:cubicBezTo>
                  <a:pt x="7190360" y="5189407"/>
                  <a:pt x="7192436" y="5188789"/>
                  <a:pt x="7192584" y="5188839"/>
                </a:cubicBezTo>
                <a:cubicBezTo>
                  <a:pt x="7192732" y="5188888"/>
                  <a:pt x="7193547" y="5190223"/>
                  <a:pt x="7194363" y="5191779"/>
                </a:cubicBezTo>
                <a:cubicBezTo>
                  <a:pt x="7199353" y="5201218"/>
                  <a:pt x="7206641" y="5211744"/>
                  <a:pt x="7214251" y="5220491"/>
                </a:cubicBezTo>
                <a:lnTo>
                  <a:pt x="7216400" y="5222962"/>
                </a:lnTo>
                <a:lnTo>
                  <a:pt x="7215363" y="5223407"/>
                </a:lnTo>
                <a:cubicBezTo>
                  <a:pt x="7213015" y="5224420"/>
                  <a:pt x="7211632" y="5224618"/>
                  <a:pt x="7205900" y="5224816"/>
                </a:cubicBezTo>
                <a:cubicBezTo>
                  <a:pt x="7198414" y="5225087"/>
                  <a:pt x="7196883" y="5225557"/>
                  <a:pt x="7194239" y="5228349"/>
                </a:cubicBezTo>
                <a:cubicBezTo>
                  <a:pt x="7190410" y="5232401"/>
                  <a:pt x="7189940" y="5237170"/>
                  <a:pt x="7192806" y="5243273"/>
                </a:cubicBezTo>
                <a:cubicBezTo>
                  <a:pt x="7194288" y="5246461"/>
                  <a:pt x="7196117" y="5248981"/>
                  <a:pt x="7198859" y="5251773"/>
                </a:cubicBezTo>
                <a:cubicBezTo>
                  <a:pt x="7203603" y="5256542"/>
                  <a:pt x="7208840" y="5259161"/>
                  <a:pt x="7213609" y="5259161"/>
                </a:cubicBezTo>
                <a:cubicBezTo>
                  <a:pt x="7216870" y="5259161"/>
                  <a:pt x="7219167" y="5258148"/>
                  <a:pt x="7221490" y="5255652"/>
                </a:cubicBezTo>
                <a:cubicBezTo>
                  <a:pt x="7223837" y="5253182"/>
                  <a:pt x="7224775" y="5250414"/>
                  <a:pt x="7224800" y="5246065"/>
                </a:cubicBezTo>
                <a:cubicBezTo>
                  <a:pt x="7224800" y="5242409"/>
                  <a:pt x="7225245" y="5238578"/>
                  <a:pt x="7225912" y="5236478"/>
                </a:cubicBezTo>
                <a:cubicBezTo>
                  <a:pt x="7226876" y="5233414"/>
                  <a:pt x="7226826" y="5233414"/>
                  <a:pt x="7229000" y="5235342"/>
                </a:cubicBezTo>
                <a:cubicBezTo>
                  <a:pt x="7238389" y="5243668"/>
                  <a:pt x="7250297" y="5251823"/>
                  <a:pt x="7260797" y="5257135"/>
                </a:cubicBezTo>
                <a:cubicBezTo>
                  <a:pt x="7262601" y="5258049"/>
                  <a:pt x="7264083" y="5258914"/>
                  <a:pt x="7264083" y="5259063"/>
                </a:cubicBezTo>
                <a:cubicBezTo>
                  <a:pt x="7264083" y="5259384"/>
                  <a:pt x="7260130" y="5270775"/>
                  <a:pt x="7256301" y="5281523"/>
                </a:cubicBezTo>
                <a:cubicBezTo>
                  <a:pt x="7248790" y="5302600"/>
                  <a:pt x="7247357" y="5305714"/>
                  <a:pt x="7243404" y="5309642"/>
                </a:cubicBezTo>
                <a:cubicBezTo>
                  <a:pt x="7240612" y="5312385"/>
                  <a:pt x="7238265" y="5313818"/>
                  <a:pt x="7232459" y="5316240"/>
                </a:cubicBezTo>
                <a:cubicBezTo>
                  <a:pt x="7227296" y="5318389"/>
                  <a:pt x="7225616" y="5319353"/>
                  <a:pt x="7223565" y="5321428"/>
                </a:cubicBezTo>
                <a:cubicBezTo>
                  <a:pt x="7220625" y="5324344"/>
                  <a:pt x="7219340" y="5327482"/>
                  <a:pt x="7219340" y="5331807"/>
                </a:cubicBezTo>
                <a:cubicBezTo>
                  <a:pt x="7219315" y="5336056"/>
                  <a:pt x="7221070" y="5339911"/>
                  <a:pt x="7224776" y="5343766"/>
                </a:cubicBezTo>
                <a:cubicBezTo>
                  <a:pt x="7230409" y="5349597"/>
                  <a:pt x="7238611" y="5353748"/>
                  <a:pt x="7247283" y="5355107"/>
                </a:cubicBezTo>
                <a:cubicBezTo>
                  <a:pt x="7247629" y="5355181"/>
                  <a:pt x="7249580" y="5355231"/>
                  <a:pt x="7251631" y="5355255"/>
                </a:cubicBezTo>
                <a:cubicBezTo>
                  <a:pt x="7257709" y="5355305"/>
                  <a:pt x="7260970" y="5354168"/>
                  <a:pt x="7264355" y="5350833"/>
                </a:cubicBezTo>
                <a:cubicBezTo>
                  <a:pt x="7267295" y="5347942"/>
                  <a:pt x="7268777" y="5344408"/>
                  <a:pt x="7268777" y="5340306"/>
                </a:cubicBezTo>
                <a:cubicBezTo>
                  <a:pt x="7268777" y="5337761"/>
                  <a:pt x="7268234" y="5335661"/>
                  <a:pt x="7266207" y="5330348"/>
                </a:cubicBezTo>
                <a:cubicBezTo>
                  <a:pt x="7264231" y="5325209"/>
                  <a:pt x="7263712" y="5323356"/>
                  <a:pt x="7263317" y="5320218"/>
                </a:cubicBezTo>
                <a:cubicBezTo>
                  <a:pt x="7262823" y="5316190"/>
                  <a:pt x="7263564" y="5311792"/>
                  <a:pt x="7265541" y="5307097"/>
                </a:cubicBezTo>
                <a:cubicBezTo>
                  <a:pt x="7266726" y="5304231"/>
                  <a:pt x="7271099" y="5294891"/>
                  <a:pt x="7276436" y="5283870"/>
                </a:cubicBezTo>
                <a:cubicBezTo>
                  <a:pt x="7278635" y="5279324"/>
                  <a:pt x="7281328" y="5273740"/>
                  <a:pt x="7282415" y="5271466"/>
                </a:cubicBezTo>
                <a:cubicBezTo>
                  <a:pt x="7283527" y="5269168"/>
                  <a:pt x="7284564" y="5267315"/>
                  <a:pt x="7284712" y="5267315"/>
                </a:cubicBezTo>
                <a:cubicBezTo>
                  <a:pt x="7284885" y="5267315"/>
                  <a:pt x="7286121" y="5267661"/>
                  <a:pt x="7287455" y="5268057"/>
                </a:cubicBezTo>
                <a:cubicBezTo>
                  <a:pt x="7298869" y="5271590"/>
                  <a:pt x="7312803" y="5274061"/>
                  <a:pt x="7324538" y="5274629"/>
                </a:cubicBezTo>
                <a:lnTo>
                  <a:pt x="7328047" y="5274802"/>
                </a:lnTo>
                <a:lnTo>
                  <a:pt x="7327429" y="5276433"/>
                </a:lnTo>
                <a:cubicBezTo>
                  <a:pt x="7326540" y="5278830"/>
                  <a:pt x="7325082" y="5280905"/>
                  <a:pt x="7322043" y="5284117"/>
                </a:cubicBezTo>
                <a:cubicBezTo>
                  <a:pt x="7320561" y="5285674"/>
                  <a:pt x="7318881" y="5287601"/>
                  <a:pt x="7318288" y="5288392"/>
                </a:cubicBezTo>
                <a:cubicBezTo>
                  <a:pt x="7315817" y="5291728"/>
                  <a:pt x="7315545" y="5296423"/>
                  <a:pt x="7317621" y="5300228"/>
                </a:cubicBezTo>
                <a:cubicBezTo>
                  <a:pt x="7319276" y="5303267"/>
                  <a:pt x="7323402" y="5306010"/>
                  <a:pt x="7328146" y="5307220"/>
                </a:cubicBezTo>
                <a:cubicBezTo>
                  <a:pt x="7338967" y="5309963"/>
                  <a:pt x="7350282" y="5306627"/>
                  <a:pt x="7353716" y="5299734"/>
                </a:cubicBezTo>
                <a:cubicBezTo>
                  <a:pt x="7354606" y="5297905"/>
                  <a:pt x="7354630" y="5297782"/>
                  <a:pt x="7354630" y="5295138"/>
                </a:cubicBezTo>
                <a:cubicBezTo>
                  <a:pt x="7354630" y="5290814"/>
                  <a:pt x="7353914" y="5289381"/>
                  <a:pt x="7349096" y="5284291"/>
                </a:cubicBezTo>
                <a:cubicBezTo>
                  <a:pt x="7347466" y="5282586"/>
                  <a:pt x="7345810" y="5280658"/>
                  <a:pt x="7345390" y="5280065"/>
                </a:cubicBezTo>
                <a:cubicBezTo>
                  <a:pt x="7344526" y="5278830"/>
                  <a:pt x="7342895" y="5275519"/>
                  <a:pt x="7342895" y="5275049"/>
                </a:cubicBezTo>
                <a:cubicBezTo>
                  <a:pt x="7342895" y="5274654"/>
                  <a:pt x="7343315" y="5274580"/>
                  <a:pt x="7347589" y="5274234"/>
                </a:cubicBezTo>
                <a:cubicBezTo>
                  <a:pt x="7357768" y="5273443"/>
                  <a:pt x="7369750" y="5271096"/>
                  <a:pt x="7380325" y="5267834"/>
                </a:cubicBezTo>
                <a:lnTo>
                  <a:pt x="7384129" y="5266648"/>
                </a:lnTo>
                <a:lnTo>
                  <a:pt x="7384870" y="5268279"/>
                </a:lnTo>
                <a:cubicBezTo>
                  <a:pt x="7385266" y="5269169"/>
                  <a:pt x="7387465" y="5273740"/>
                  <a:pt x="7389713" y="5278434"/>
                </a:cubicBezTo>
                <a:cubicBezTo>
                  <a:pt x="7401300" y="5302402"/>
                  <a:pt x="7404413" y="5309519"/>
                  <a:pt x="7405105" y="5313645"/>
                </a:cubicBezTo>
                <a:cubicBezTo>
                  <a:pt x="7406068" y="5319254"/>
                  <a:pt x="7405549" y="5322466"/>
                  <a:pt x="7402510" y="5330175"/>
                </a:cubicBezTo>
                <a:cubicBezTo>
                  <a:pt x="7401498" y="5332745"/>
                  <a:pt x="7400435" y="5335735"/>
                  <a:pt x="7400163" y="5336822"/>
                </a:cubicBezTo>
                <a:cubicBezTo>
                  <a:pt x="7398385" y="5343889"/>
                  <a:pt x="7402461" y="5351450"/>
                  <a:pt x="7409478" y="5354045"/>
                </a:cubicBezTo>
                <a:close/>
                <a:moveTo>
                  <a:pt x="17907049" y="3679737"/>
                </a:moveTo>
                <a:cubicBezTo>
                  <a:pt x="17912087" y="3678915"/>
                  <a:pt x="17914624" y="3677512"/>
                  <a:pt x="17916952" y="3674271"/>
                </a:cubicBezTo>
                <a:cubicBezTo>
                  <a:pt x="17918975" y="3671461"/>
                  <a:pt x="17919701" y="3668326"/>
                  <a:pt x="17919118" y="3664931"/>
                </a:cubicBezTo>
                <a:cubicBezTo>
                  <a:pt x="17918757" y="3662825"/>
                  <a:pt x="17918009" y="3661164"/>
                  <a:pt x="17915578" y="3657055"/>
                </a:cubicBezTo>
                <a:cubicBezTo>
                  <a:pt x="17913214" y="3653081"/>
                  <a:pt x="17912521" y="3651621"/>
                  <a:pt x="17911749" y="3649080"/>
                </a:cubicBezTo>
                <a:cubicBezTo>
                  <a:pt x="17910768" y="3645817"/>
                  <a:pt x="17910757" y="3642072"/>
                  <a:pt x="17911727" y="3637906"/>
                </a:cubicBezTo>
                <a:cubicBezTo>
                  <a:pt x="17912302" y="3635365"/>
                  <a:pt x="17914596" y="3627014"/>
                  <a:pt x="17917448" y="3617136"/>
                </a:cubicBezTo>
                <a:cubicBezTo>
                  <a:pt x="17918623" y="3613062"/>
                  <a:pt x="17920060" y="3608057"/>
                  <a:pt x="17920637" y="3606022"/>
                </a:cubicBezTo>
                <a:cubicBezTo>
                  <a:pt x="17921230" y="3603962"/>
                  <a:pt x="17921826" y="3602281"/>
                  <a:pt x="17921949" y="3602260"/>
                </a:cubicBezTo>
                <a:cubicBezTo>
                  <a:pt x="17922092" y="3602236"/>
                  <a:pt x="17923163" y="3602347"/>
                  <a:pt x="17924324" y="3602485"/>
                </a:cubicBezTo>
                <a:cubicBezTo>
                  <a:pt x="17934272" y="3603789"/>
                  <a:pt x="17946155" y="3603857"/>
                  <a:pt x="17955948" y="3602662"/>
                </a:cubicBezTo>
                <a:lnTo>
                  <a:pt x="17958876" y="3602307"/>
                </a:lnTo>
                <a:lnTo>
                  <a:pt x="17958597" y="3603744"/>
                </a:lnTo>
                <a:cubicBezTo>
                  <a:pt x="17958201" y="3605854"/>
                  <a:pt x="17957289" y="3607779"/>
                  <a:pt x="17955230" y="3610869"/>
                </a:cubicBezTo>
                <a:cubicBezTo>
                  <a:pt x="17954223" y="3612368"/>
                  <a:pt x="17953107" y="3614201"/>
                  <a:pt x="17952729" y="3614939"/>
                </a:cubicBezTo>
                <a:cubicBezTo>
                  <a:pt x="17951157" y="3618051"/>
                  <a:pt x="17951598" y="3621975"/>
                  <a:pt x="17953856" y="3624830"/>
                </a:cubicBezTo>
                <a:cubicBezTo>
                  <a:pt x="17955658" y="3627111"/>
                  <a:pt x="17959461" y="3628795"/>
                  <a:pt x="17963558" y="3629124"/>
                </a:cubicBezTo>
                <a:cubicBezTo>
                  <a:pt x="17972904" y="3629858"/>
                  <a:pt x="17981796" y="3625492"/>
                  <a:pt x="17983659" y="3619299"/>
                </a:cubicBezTo>
                <a:cubicBezTo>
                  <a:pt x="17984136" y="3617659"/>
                  <a:pt x="17984139" y="3617553"/>
                  <a:pt x="17983764" y="3615365"/>
                </a:cubicBezTo>
                <a:cubicBezTo>
                  <a:pt x="17983150" y="3611787"/>
                  <a:pt x="17982354" y="3610702"/>
                  <a:pt x="17977644" y="3607173"/>
                </a:cubicBezTo>
                <a:cubicBezTo>
                  <a:pt x="17976053" y="3605993"/>
                  <a:pt x="17974410" y="3604633"/>
                  <a:pt x="17973978" y="3604202"/>
                </a:cubicBezTo>
                <a:cubicBezTo>
                  <a:pt x="17973087" y="3603302"/>
                  <a:pt x="17971268" y="3600793"/>
                  <a:pt x="17971201" y="3600405"/>
                </a:cubicBezTo>
                <a:cubicBezTo>
                  <a:pt x="17971145" y="3600077"/>
                  <a:pt x="17971481" y="3599956"/>
                  <a:pt x="17974969" y="3599064"/>
                </a:cubicBezTo>
                <a:cubicBezTo>
                  <a:pt x="17983282" y="3596965"/>
                  <a:pt x="17992867" y="3593321"/>
                  <a:pt x="18001155" y="3589121"/>
                </a:cubicBezTo>
                <a:lnTo>
                  <a:pt x="18004136" y="3587600"/>
                </a:lnTo>
                <a:lnTo>
                  <a:pt x="18004980" y="3588844"/>
                </a:lnTo>
                <a:cubicBezTo>
                  <a:pt x="18005434" y="3589525"/>
                  <a:pt x="18007902" y="3592996"/>
                  <a:pt x="18010429" y="3596563"/>
                </a:cubicBezTo>
                <a:cubicBezTo>
                  <a:pt x="18023420" y="3614755"/>
                  <a:pt x="18027006" y="3620203"/>
                  <a:pt x="18028165" y="3623520"/>
                </a:cubicBezTo>
                <a:cubicBezTo>
                  <a:pt x="18029758" y="3628025"/>
                  <a:pt x="18029784" y="3630758"/>
                  <a:pt x="18028364" y="3637569"/>
                </a:cubicBezTo>
                <a:cubicBezTo>
                  <a:pt x="18027890" y="3639840"/>
                  <a:pt x="18027435" y="3642465"/>
                  <a:pt x="18027364" y="3643403"/>
                </a:cubicBezTo>
                <a:cubicBezTo>
                  <a:pt x="18026895" y="3649504"/>
                  <a:pt x="18031341" y="3655184"/>
                  <a:pt x="18037517" y="3656336"/>
                </a:cubicBezTo>
                <a:cubicBezTo>
                  <a:pt x="18044300" y="3657593"/>
                  <a:pt x="18054163" y="3653987"/>
                  <a:pt x="18060645" y="3647844"/>
                </a:cubicBezTo>
                <a:cubicBezTo>
                  <a:pt x="18067152" y="3641718"/>
                  <a:pt x="18069272" y="3635418"/>
                  <a:pt x="18066744" y="3629767"/>
                </a:cubicBezTo>
                <a:cubicBezTo>
                  <a:pt x="18065845" y="3627711"/>
                  <a:pt x="18064617" y="3626195"/>
                  <a:pt x="18062758" y="3624809"/>
                </a:cubicBezTo>
                <a:cubicBezTo>
                  <a:pt x="18060872" y="3623385"/>
                  <a:pt x="18058784" y="3622501"/>
                  <a:pt x="18055206" y="3621641"/>
                </a:cubicBezTo>
                <a:cubicBezTo>
                  <a:pt x="18047980" y="3619891"/>
                  <a:pt x="18044774" y="3618377"/>
                  <a:pt x="18041813" y="3615349"/>
                </a:cubicBezTo>
                <a:cubicBezTo>
                  <a:pt x="18039030" y="3612499"/>
                  <a:pt x="18037924" y="3610710"/>
                  <a:pt x="18028554" y="3593876"/>
                </a:cubicBezTo>
                <a:cubicBezTo>
                  <a:pt x="18022219" y="3582457"/>
                  <a:pt x="18019748" y="3577871"/>
                  <a:pt x="18019840" y="3577666"/>
                </a:cubicBezTo>
                <a:cubicBezTo>
                  <a:pt x="18019883" y="3577553"/>
                  <a:pt x="18020675" y="3576891"/>
                  <a:pt x="18021593" y="3576228"/>
                </a:cubicBezTo>
                <a:cubicBezTo>
                  <a:pt x="18028506" y="3571127"/>
                  <a:pt x="18037782" y="3562127"/>
                  <a:pt x="18043540" y="3554951"/>
                </a:cubicBezTo>
                <a:cubicBezTo>
                  <a:pt x="18044319" y="3553975"/>
                  <a:pt x="18045001" y="3553163"/>
                  <a:pt x="18045042" y="3553156"/>
                </a:cubicBezTo>
                <a:cubicBezTo>
                  <a:pt x="18045083" y="3553149"/>
                  <a:pt x="18045461" y="3553631"/>
                  <a:pt x="18045859" y="3554237"/>
                </a:cubicBezTo>
                <a:cubicBezTo>
                  <a:pt x="18047243" y="3556294"/>
                  <a:pt x="18047619" y="3557388"/>
                  <a:pt x="18048656" y="3562326"/>
                </a:cubicBezTo>
                <a:cubicBezTo>
                  <a:pt x="18049939" y="3568463"/>
                  <a:pt x="18050438" y="3569409"/>
                  <a:pt x="18053343" y="3571374"/>
                </a:cubicBezTo>
                <a:cubicBezTo>
                  <a:pt x="18055438" y="3572783"/>
                  <a:pt x="18057261" y="3573228"/>
                  <a:pt x="18059630" y="3572927"/>
                </a:cubicBezTo>
                <a:cubicBezTo>
                  <a:pt x="18061856" y="3572651"/>
                  <a:pt x="18063571" y="3571978"/>
                  <a:pt x="18065584" y="3570580"/>
                </a:cubicBezTo>
                <a:cubicBezTo>
                  <a:pt x="18072870" y="3565562"/>
                  <a:pt x="18077574" y="3555683"/>
                  <a:pt x="18075535" y="3549675"/>
                </a:cubicBezTo>
                <a:cubicBezTo>
                  <a:pt x="18074867" y="3547748"/>
                  <a:pt x="18073861" y="3546425"/>
                  <a:pt x="18072040" y="3545137"/>
                </a:cubicBezTo>
                <a:cubicBezTo>
                  <a:pt x="18070409" y="3543965"/>
                  <a:pt x="18068829" y="3543351"/>
                  <a:pt x="18067233" y="3543246"/>
                </a:cubicBezTo>
                <a:cubicBezTo>
                  <a:pt x="18066722" y="3543207"/>
                  <a:pt x="18064543" y="3543392"/>
                  <a:pt x="18062378" y="3543657"/>
                </a:cubicBezTo>
                <a:cubicBezTo>
                  <a:pt x="18060214" y="3543924"/>
                  <a:pt x="18057783" y="3544109"/>
                  <a:pt x="18056957" y="3544082"/>
                </a:cubicBezTo>
                <a:cubicBezTo>
                  <a:pt x="18055347" y="3544021"/>
                  <a:pt x="18052671" y="3543512"/>
                  <a:pt x="18052410" y="3543220"/>
                </a:cubicBezTo>
                <a:cubicBezTo>
                  <a:pt x="18052331" y="3543128"/>
                  <a:pt x="18052801" y="3542184"/>
                  <a:pt x="18053482" y="3541120"/>
                </a:cubicBezTo>
                <a:cubicBezTo>
                  <a:pt x="18059074" y="3532246"/>
                  <a:pt x="18063522" y="3522705"/>
                  <a:pt x="18067394" y="3511284"/>
                </a:cubicBezTo>
                <a:lnTo>
                  <a:pt x="18067942" y="3509695"/>
                </a:lnTo>
                <a:lnTo>
                  <a:pt x="18076499" y="3511112"/>
                </a:lnTo>
                <a:cubicBezTo>
                  <a:pt x="18091085" y="3513558"/>
                  <a:pt x="18101947" y="3515527"/>
                  <a:pt x="18105218" y="3516314"/>
                </a:cubicBezTo>
                <a:cubicBezTo>
                  <a:pt x="18109608" y="3517371"/>
                  <a:pt x="18112857" y="3519003"/>
                  <a:pt x="18115348" y="3521376"/>
                </a:cubicBezTo>
                <a:cubicBezTo>
                  <a:pt x="18117064" y="3523040"/>
                  <a:pt x="18118423" y="3524828"/>
                  <a:pt x="18120976" y="3528790"/>
                </a:cubicBezTo>
                <a:cubicBezTo>
                  <a:pt x="18124625" y="3534480"/>
                  <a:pt x="18127283" y="3536361"/>
                  <a:pt x="18132299" y="3536764"/>
                </a:cubicBezTo>
                <a:cubicBezTo>
                  <a:pt x="18137441" y="3537166"/>
                  <a:pt x="18142280" y="3534084"/>
                  <a:pt x="18145717" y="3528232"/>
                </a:cubicBezTo>
                <a:cubicBezTo>
                  <a:pt x="18148776" y="3522992"/>
                  <a:pt x="18150457" y="3516956"/>
                  <a:pt x="18150487" y="3511120"/>
                </a:cubicBezTo>
                <a:cubicBezTo>
                  <a:pt x="18150482" y="3508637"/>
                  <a:pt x="18149697" y="3504056"/>
                  <a:pt x="18148941" y="3502227"/>
                </a:cubicBezTo>
                <a:cubicBezTo>
                  <a:pt x="18147113" y="3497826"/>
                  <a:pt x="18143420" y="3494943"/>
                  <a:pt x="18138881" y="3494374"/>
                </a:cubicBezTo>
                <a:cubicBezTo>
                  <a:pt x="18135247" y="3493924"/>
                  <a:pt x="18133005" y="3494603"/>
                  <a:pt x="18127543" y="3497855"/>
                </a:cubicBezTo>
                <a:cubicBezTo>
                  <a:pt x="18122577" y="3500811"/>
                  <a:pt x="18121403" y="3501328"/>
                  <a:pt x="18118197" y="3502026"/>
                </a:cubicBezTo>
                <a:cubicBezTo>
                  <a:pt x="18113914" y="3502949"/>
                  <a:pt x="18111266" y="3502730"/>
                  <a:pt x="18104543" y="3500956"/>
                </a:cubicBezTo>
                <a:cubicBezTo>
                  <a:pt x="18099690" y="3499662"/>
                  <a:pt x="18072498" y="3491947"/>
                  <a:pt x="18072173" y="3491771"/>
                </a:cubicBezTo>
                <a:cubicBezTo>
                  <a:pt x="18072125" y="3491737"/>
                  <a:pt x="18072282" y="3490320"/>
                  <a:pt x="18072520" y="3488638"/>
                </a:cubicBezTo>
                <a:cubicBezTo>
                  <a:pt x="18073939" y="3478500"/>
                  <a:pt x="18074089" y="3466243"/>
                  <a:pt x="18072897" y="3456217"/>
                </a:cubicBezTo>
                <a:cubicBezTo>
                  <a:pt x="18072527" y="3453081"/>
                  <a:pt x="18072350" y="3453279"/>
                  <a:pt x="18074844" y="3453947"/>
                </a:cubicBezTo>
                <a:cubicBezTo>
                  <a:pt x="18076896" y="3454500"/>
                  <a:pt x="18078004" y="3455068"/>
                  <a:pt x="18081501" y="3457415"/>
                </a:cubicBezTo>
                <a:cubicBezTo>
                  <a:pt x="18083235" y="3458571"/>
                  <a:pt x="18085202" y="3459728"/>
                  <a:pt x="18085857" y="3459994"/>
                </a:cubicBezTo>
                <a:cubicBezTo>
                  <a:pt x="18089825" y="3461524"/>
                  <a:pt x="18094170" y="3460106"/>
                  <a:pt x="18096697" y="3456431"/>
                </a:cubicBezTo>
                <a:cubicBezTo>
                  <a:pt x="18100712" y="3450627"/>
                  <a:pt x="18099746" y="3438856"/>
                  <a:pt x="18094712" y="3432330"/>
                </a:cubicBezTo>
                <a:cubicBezTo>
                  <a:pt x="18093466" y="3430712"/>
                  <a:pt x="18091067" y="3428998"/>
                  <a:pt x="18089404" y="3428504"/>
                </a:cubicBezTo>
                <a:cubicBezTo>
                  <a:pt x="18087700" y="3428017"/>
                  <a:pt x="18085684" y="3428047"/>
                  <a:pt x="18083889" y="3428628"/>
                </a:cubicBezTo>
                <a:cubicBezTo>
                  <a:pt x="18081418" y="3429431"/>
                  <a:pt x="18080252" y="3430494"/>
                  <a:pt x="18076883" y="3435029"/>
                </a:cubicBezTo>
                <a:cubicBezTo>
                  <a:pt x="18075823" y="3436453"/>
                  <a:pt x="18074554" y="3438018"/>
                  <a:pt x="18074086" y="3438477"/>
                </a:cubicBezTo>
                <a:cubicBezTo>
                  <a:pt x="18073237" y="3439296"/>
                  <a:pt x="18070990" y="3440924"/>
                  <a:pt x="18070601" y="3440990"/>
                </a:cubicBezTo>
                <a:cubicBezTo>
                  <a:pt x="18070377" y="3441029"/>
                  <a:pt x="18070186" y="3440409"/>
                  <a:pt x="18069196" y="3436600"/>
                </a:cubicBezTo>
                <a:cubicBezTo>
                  <a:pt x="18067869" y="3431438"/>
                  <a:pt x="18065711" y="3425114"/>
                  <a:pt x="18063455" y="3419691"/>
                </a:cubicBezTo>
                <a:cubicBezTo>
                  <a:pt x="18062307" y="3416919"/>
                  <a:pt x="18059719" y="3411405"/>
                  <a:pt x="18058863" y="3409847"/>
                </a:cubicBezTo>
                <a:lnTo>
                  <a:pt x="18058436" y="3409078"/>
                </a:lnTo>
                <a:lnTo>
                  <a:pt x="18061081" y="3407193"/>
                </a:lnTo>
                <a:cubicBezTo>
                  <a:pt x="18066048" y="3403626"/>
                  <a:pt x="18075926" y="3396669"/>
                  <a:pt x="18080346" y="3393596"/>
                </a:cubicBezTo>
                <a:cubicBezTo>
                  <a:pt x="18088699" y="3387806"/>
                  <a:pt x="18091695" y="3386008"/>
                  <a:pt x="18094383" y="3385231"/>
                </a:cubicBezTo>
                <a:cubicBezTo>
                  <a:pt x="18095046" y="3385055"/>
                  <a:pt x="18095909" y="3384801"/>
                  <a:pt x="18096287" y="3384674"/>
                </a:cubicBezTo>
                <a:cubicBezTo>
                  <a:pt x="18097366" y="3384341"/>
                  <a:pt x="18100919" y="3384195"/>
                  <a:pt x="18102830" y="3384414"/>
                </a:cubicBezTo>
                <a:cubicBezTo>
                  <a:pt x="18103796" y="3384523"/>
                  <a:pt x="18106210" y="3384972"/>
                  <a:pt x="18108196" y="3385389"/>
                </a:cubicBezTo>
                <a:cubicBezTo>
                  <a:pt x="18110186" y="3385827"/>
                  <a:pt x="18112511" y="3386249"/>
                  <a:pt x="18113385" y="3386310"/>
                </a:cubicBezTo>
                <a:cubicBezTo>
                  <a:pt x="18117763" y="3386675"/>
                  <a:pt x="18121611" y="3384815"/>
                  <a:pt x="18124312" y="3381047"/>
                </a:cubicBezTo>
                <a:cubicBezTo>
                  <a:pt x="18126555" y="3377926"/>
                  <a:pt x="18127207" y="3374362"/>
                  <a:pt x="18126414" y="3369740"/>
                </a:cubicBezTo>
                <a:cubicBezTo>
                  <a:pt x="18124980" y="3361376"/>
                  <a:pt x="18119644" y="3353091"/>
                  <a:pt x="18112864" y="3348654"/>
                </a:cubicBezTo>
                <a:cubicBezTo>
                  <a:pt x="18109005" y="3346158"/>
                  <a:pt x="18105413" y="3345342"/>
                  <a:pt x="18101881" y="3346222"/>
                </a:cubicBezTo>
                <a:cubicBezTo>
                  <a:pt x="18098954" y="3346955"/>
                  <a:pt x="18096014" y="3349080"/>
                  <a:pt x="18094368" y="3351636"/>
                </a:cubicBezTo>
                <a:cubicBezTo>
                  <a:pt x="18093190" y="3353480"/>
                  <a:pt x="18092715" y="3354761"/>
                  <a:pt x="18091479" y="3359584"/>
                </a:cubicBezTo>
                <a:cubicBezTo>
                  <a:pt x="18090105" y="3364955"/>
                  <a:pt x="18089391" y="3366678"/>
                  <a:pt x="18087389" y="3369484"/>
                </a:cubicBezTo>
                <a:cubicBezTo>
                  <a:pt x="18084742" y="3373201"/>
                  <a:pt x="18083056" y="3374416"/>
                  <a:pt x="18072208" y="3380508"/>
                </a:cubicBezTo>
                <a:cubicBezTo>
                  <a:pt x="18063857" y="3385203"/>
                  <a:pt x="18049164" y="3393301"/>
                  <a:pt x="18048939" y="3393339"/>
                </a:cubicBezTo>
                <a:cubicBezTo>
                  <a:pt x="18048837" y="3393357"/>
                  <a:pt x="18048292" y="3392755"/>
                  <a:pt x="18047746" y="3392028"/>
                </a:cubicBezTo>
                <a:cubicBezTo>
                  <a:pt x="18042068" y="3384328"/>
                  <a:pt x="18034425" y="3376207"/>
                  <a:pt x="18027121" y="3370071"/>
                </a:cubicBezTo>
                <a:cubicBezTo>
                  <a:pt x="18025666" y="3368826"/>
                  <a:pt x="18024190" y="3367584"/>
                  <a:pt x="18023868" y="3367302"/>
                </a:cubicBezTo>
                <a:lnTo>
                  <a:pt x="18023276" y="3366794"/>
                </a:lnTo>
                <a:lnTo>
                  <a:pt x="18024163" y="3366199"/>
                </a:lnTo>
                <a:cubicBezTo>
                  <a:pt x="18025734" y="3365172"/>
                  <a:pt x="18027525" y="3364570"/>
                  <a:pt x="18031557" y="3363774"/>
                </a:cubicBezTo>
                <a:cubicBezTo>
                  <a:pt x="18035996" y="3362907"/>
                  <a:pt x="18037409" y="3362434"/>
                  <a:pt x="18038718" y="3361473"/>
                </a:cubicBezTo>
                <a:cubicBezTo>
                  <a:pt x="18040734" y="3359969"/>
                  <a:pt x="18042356" y="3356786"/>
                  <a:pt x="18042428" y="3354142"/>
                </a:cubicBezTo>
                <a:cubicBezTo>
                  <a:pt x="18042648" y="3347684"/>
                  <a:pt x="18034922" y="3339451"/>
                  <a:pt x="18026359" y="3337024"/>
                </a:cubicBezTo>
                <a:cubicBezTo>
                  <a:pt x="18023658" y="3336246"/>
                  <a:pt x="18022293" y="3336143"/>
                  <a:pt x="18020150" y="3336531"/>
                </a:cubicBezTo>
                <a:cubicBezTo>
                  <a:pt x="18017332" y="3337036"/>
                  <a:pt x="18015048" y="3338816"/>
                  <a:pt x="18013625" y="3341566"/>
                </a:cubicBezTo>
                <a:cubicBezTo>
                  <a:pt x="18012553" y="3343665"/>
                  <a:pt x="18012457" y="3345071"/>
                  <a:pt x="18013046" y="3349854"/>
                </a:cubicBezTo>
                <a:cubicBezTo>
                  <a:pt x="18013323" y="3352080"/>
                  <a:pt x="18013535" y="3354549"/>
                  <a:pt x="18013505" y="3355354"/>
                </a:cubicBezTo>
                <a:cubicBezTo>
                  <a:pt x="18013444" y="3356838"/>
                  <a:pt x="18013064" y="3359282"/>
                  <a:pt x="18012859" y="3359317"/>
                </a:cubicBezTo>
                <a:cubicBezTo>
                  <a:pt x="18012797" y="3359328"/>
                  <a:pt x="18011628" y="3358644"/>
                  <a:pt x="18010263" y="3357805"/>
                </a:cubicBezTo>
                <a:cubicBezTo>
                  <a:pt x="18001657" y="3352544"/>
                  <a:pt x="17992982" y="3348473"/>
                  <a:pt x="17983256" y="3345152"/>
                </a:cubicBezTo>
                <a:cubicBezTo>
                  <a:pt x="17980728" y="3344280"/>
                  <a:pt x="17980065" y="3343973"/>
                  <a:pt x="17980122" y="3343689"/>
                </a:cubicBezTo>
                <a:cubicBezTo>
                  <a:pt x="17980172" y="3343491"/>
                  <a:pt x="17980703" y="3340327"/>
                  <a:pt x="17981330" y="3336619"/>
                </a:cubicBezTo>
                <a:cubicBezTo>
                  <a:pt x="17984538" y="3317523"/>
                  <a:pt x="17986433" y="3307704"/>
                  <a:pt x="17987461" y="3304980"/>
                </a:cubicBezTo>
                <a:cubicBezTo>
                  <a:pt x="17988748" y="3301560"/>
                  <a:pt x="17990760" y="3298689"/>
                  <a:pt x="17993376" y="3296514"/>
                </a:cubicBezTo>
                <a:cubicBezTo>
                  <a:pt x="17994134" y="3295900"/>
                  <a:pt x="17996222" y="3294447"/>
                  <a:pt x="17997979" y="3293283"/>
                </a:cubicBezTo>
                <a:cubicBezTo>
                  <a:pt x="18002261" y="3290506"/>
                  <a:pt x="18003402" y="3289553"/>
                  <a:pt x="18004777" y="3287633"/>
                </a:cubicBezTo>
                <a:cubicBezTo>
                  <a:pt x="18006607" y="3285046"/>
                  <a:pt x="18007298" y="3281833"/>
                  <a:pt x="18006723" y="3278479"/>
                </a:cubicBezTo>
                <a:cubicBezTo>
                  <a:pt x="18006229" y="3275595"/>
                  <a:pt x="18004877" y="3273238"/>
                  <a:pt x="18002386" y="3270865"/>
                </a:cubicBezTo>
                <a:cubicBezTo>
                  <a:pt x="17998851" y="3267556"/>
                  <a:pt x="17992152" y="3264452"/>
                  <a:pt x="17986663" y="3263625"/>
                </a:cubicBezTo>
                <a:cubicBezTo>
                  <a:pt x="17982687" y="3263022"/>
                  <a:pt x="17981275" y="3263012"/>
                  <a:pt x="17977414" y="3263569"/>
                </a:cubicBezTo>
                <a:cubicBezTo>
                  <a:pt x="17974206" y="3264014"/>
                  <a:pt x="17973640" y="3264153"/>
                  <a:pt x="17972153" y="3264807"/>
                </a:cubicBezTo>
                <a:cubicBezTo>
                  <a:pt x="17969628" y="3265914"/>
                  <a:pt x="17968258" y="3267012"/>
                  <a:pt x="17966784" y="3269096"/>
                </a:cubicBezTo>
                <a:cubicBezTo>
                  <a:pt x="17965768" y="3270534"/>
                  <a:pt x="17965376" y="3271317"/>
                  <a:pt x="17964957" y="3272799"/>
                </a:cubicBezTo>
                <a:cubicBezTo>
                  <a:pt x="17964249" y="3275299"/>
                  <a:pt x="17964217" y="3276588"/>
                  <a:pt x="17964785" y="3279165"/>
                </a:cubicBezTo>
                <a:cubicBezTo>
                  <a:pt x="17965297" y="3281414"/>
                  <a:pt x="17965728" y="3282329"/>
                  <a:pt x="17968766" y="3287408"/>
                </a:cubicBezTo>
                <a:cubicBezTo>
                  <a:pt x="17972101" y="3292983"/>
                  <a:pt x="17973150" y="3297014"/>
                  <a:pt x="17972550" y="3302232"/>
                </a:cubicBezTo>
                <a:cubicBezTo>
                  <a:pt x="17972229" y="3305150"/>
                  <a:pt x="17970933" y="3310109"/>
                  <a:pt x="17966090" y="3326917"/>
                </a:cubicBezTo>
                <a:cubicBezTo>
                  <a:pt x="17964939" y="3330883"/>
                  <a:pt x="17963633" y="3335422"/>
                  <a:pt x="17963174" y="3337038"/>
                </a:cubicBezTo>
                <a:lnTo>
                  <a:pt x="17962349" y="3339958"/>
                </a:lnTo>
                <a:lnTo>
                  <a:pt x="17960444" y="3339653"/>
                </a:lnTo>
                <a:cubicBezTo>
                  <a:pt x="17950791" y="3338108"/>
                  <a:pt x="17938954" y="3337822"/>
                  <a:pt x="17928107" y="3338882"/>
                </a:cubicBezTo>
                <a:lnTo>
                  <a:pt x="17924565" y="3339216"/>
                </a:lnTo>
                <a:lnTo>
                  <a:pt x="17924859" y="3337987"/>
                </a:lnTo>
                <a:cubicBezTo>
                  <a:pt x="17925422" y="3335743"/>
                  <a:pt x="17926094" y="3334385"/>
                  <a:pt x="17928187" y="3331248"/>
                </a:cubicBezTo>
                <a:cubicBezTo>
                  <a:pt x="17931361" y="3326430"/>
                  <a:pt x="17931936" y="3324753"/>
                  <a:pt x="17931427" y="3321787"/>
                </a:cubicBezTo>
                <a:cubicBezTo>
                  <a:pt x="17930954" y="3319027"/>
                  <a:pt x="17929593" y="3316987"/>
                  <a:pt x="17927127" y="3315367"/>
                </a:cubicBezTo>
                <a:cubicBezTo>
                  <a:pt x="17923761" y="3313166"/>
                  <a:pt x="17918948" y="3312475"/>
                  <a:pt x="17913465" y="3313394"/>
                </a:cubicBezTo>
                <a:cubicBezTo>
                  <a:pt x="17908104" y="3314293"/>
                  <a:pt x="17903793" y="3316526"/>
                  <a:pt x="17901363" y="3319658"/>
                </a:cubicBezTo>
                <a:cubicBezTo>
                  <a:pt x="17899471" y="3322130"/>
                  <a:pt x="17898930" y="3324623"/>
                  <a:pt x="17899664" y="3327676"/>
                </a:cubicBezTo>
                <a:cubicBezTo>
                  <a:pt x="17900315" y="3330490"/>
                  <a:pt x="17901450" y="3331832"/>
                  <a:pt x="17906064" y="3335294"/>
                </a:cubicBezTo>
                <a:cubicBezTo>
                  <a:pt x="17907491" y="3336375"/>
                  <a:pt x="17909166" y="3337793"/>
                  <a:pt x="17909786" y="3338466"/>
                </a:cubicBezTo>
                <a:cubicBezTo>
                  <a:pt x="17910852" y="3339651"/>
                  <a:pt x="17911938" y="3341192"/>
                  <a:pt x="17911819" y="3341359"/>
                </a:cubicBezTo>
                <a:cubicBezTo>
                  <a:pt x="17911785" y="3341407"/>
                  <a:pt x="17910398" y="3341792"/>
                  <a:pt x="17908726" y="3342226"/>
                </a:cubicBezTo>
                <a:cubicBezTo>
                  <a:pt x="17898857" y="3344698"/>
                  <a:pt x="17888871" y="3348452"/>
                  <a:pt x="17880294" y="3352933"/>
                </a:cubicBezTo>
                <a:cubicBezTo>
                  <a:pt x="17879134" y="3353532"/>
                  <a:pt x="17878161" y="3353993"/>
                  <a:pt x="17878133" y="3353956"/>
                </a:cubicBezTo>
                <a:cubicBezTo>
                  <a:pt x="17877989" y="3353854"/>
                  <a:pt x="17868598" y="3340581"/>
                  <a:pt x="17865134" y="3335596"/>
                </a:cubicBezTo>
                <a:cubicBezTo>
                  <a:pt x="17856574" y="3323359"/>
                  <a:pt x="17855325" y="3321110"/>
                  <a:pt x="17854561" y="3316653"/>
                </a:cubicBezTo>
                <a:cubicBezTo>
                  <a:pt x="17854007" y="3313421"/>
                  <a:pt x="17854183" y="3311138"/>
                  <a:pt x="17855493" y="3305146"/>
                </a:cubicBezTo>
                <a:cubicBezTo>
                  <a:pt x="17856445" y="3300751"/>
                  <a:pt x="17856527" y="3299516"/>
                  <a:pt x="17856120" y="3297144"/>
                </a:cubicBezTo>
                <a:cubicBezTo>
                  <a:pt x="17855847" y="3295549"/>
                  <a:pt x="17855639" y="3294953"/>
                  <a:pt x="17854952" y="3293766"/>
                </a:cubicBezTo>
                <a:cubicBezTo>
                  <a:pt x="17851272" y="3287408"/>
                  <a:pt x="17844390" y="3285450"/>
                  <a:pt x="17835707" y="3288329"/>
                </a:cubicBezTo>
                <a:cubicBezTo>
                  <a:pt x="17828555" y="3290692"/>
                  <a:pt x="17822536" y="3295113"/>
                  <a:pt x="17818770" y="3300770"/>
                </a:cubicBezTo>
                <a:cubicBezTo>
                  <a:pt x="17817280" y="3303003"/>
                  <a:pt x="17816564" y="3304600"/>
                  <a:pt x="17816104" y="3306700"/>
                </a:cubicBezTo>
                <a:cubicBezTo>
                  <a:pt x="17814788" y="3312778"/>
                  <a:pt x="17818719" y="3319008"/>
                  <a:pt x="17825107" y="3321029"/>
                </a:cubicBezTo>
                <a:cubicBezTo>
                  <a:pt x="17826216" y="3321365"/>
                  <a:pt x="17828495" y="3322006"/>
                  <a:pt x="17830188" y="3322432"/>
                </a:cubicBezTo>
                <a:cubicBezTo>
                  <a:pt x="17834235" y="3323443"/>
                  <a:pt x="17836445" y="3324305"/>
                  <a:pt x="17838580" y="3325708"/>
                </a:cubicBezTo>
                <a:cubicBezTo>
                  <a:pt x="17843013" y="3328610"/>
                  <a:pt x="17844614" y="3330820"/>
                  <a:pt x="17852693" y="3345413"/>
                </a:cubicBezTo>
                <a:cubicBezTo>
                  <a:pt x="17853274" y="3346471"/>
                  <a:pt x="17854644" y="3348931"/>
                  <a:pt x="17855738" y="3350891"/>
                </a:cubicBezTo>
                <a:cubicBezTo>
                  <a:pt x="17856832" y="3352850"/>
                  <a:pt x="17858851" y="3356525"/>
                  <a:pt x="17860254" y="3359063"/>
                </a:cubicBezTo>
                <a:lnTo>
                  <a:pt x="17862796" y="3363701"/>
                </a:lnTo>
                <a:lnTo>
                  <a:pt x="17861246" y="3364851"/>
                </a:lnTo>
                <a:cubicBezTo>
                  <a:pt x="17853637" y="3370555"/>
                  <a:pt x="17845226" y="3378586"/>
                  <a:pt x="17839200" y="3385914"/>
                </a:cubicBezTo>
                <a:cubicBezTo>
                  <a:pt x="17837473" y="3387999"/>
                  <a:pt x="17837273" y="3388181"/>
                  <a:pt x="17836972" y="3387896"/>
                </a:cubicBezTo>
                <a:cubicBezTo>
                  <a:pt x="17836218" y="3387183"/>
                  <a:pt x="17835446" y="3384769"/>
                  <a:pt x="17834514" y="3380318"/>
                </a:cubicBezTo>
                <a:cubicBezTo>
                  <a:pt x="17834008" y="3377857"/>
                  <a:pt x="17833414" y="3375496"/>
                  <a:pt x="17833214" y="3375067"/>
                </a:cubicBezTo>
                <a:cubicBezTo>
                  <a:pt x="17832481" y="3373614"/>
                  <a:pt x="17831435" y="3372425"/>
                  <a:pt x="17830005" y="3371449"/>
                </a:cubicBezTo>
                <a:cubicBezTo>
                  <a:pt x="17826145" y="3368827"/>
                  <a:pt x="17821751" y="3369223"/>
                  <a:pt x="17817115" y="3372628"/>
                </a:cubicBezTo>
                <a:cubicBezTo>
                  <a:pt x="17810099" y="3377747"/>
                  <a:pt x="17805696" y="3387301"/>
                  <a:pt x="17807674" y="3393067"/>
                </a:cubicBezTo>
                <a:cubicBezTo>
                  <a:pt x="17808832" y="3396510"/>
                  <a:pt x="17812243" y="3399209"/>
                  <a:pt x="17815832" y="3399520"/>
                </a:cubicBezTo>
                <a:cubicBezTo>
                  <a:pt x="17816600" y="3399578"/>
                  <a:pt x="17818745" y="3399442"/>
                  <a:pt x="17821133" y="3399137"/>
                </a:cubicBezTo>
                <a:cubicBezTo>
                  <a:pt x="17824866" y="3398687"/>
                  <a:pt x="17826960" y="3398622"/>
                  <a:pt x="17828575" y="3398956"/>
                </a:cubicBezTo>
                <a:cubicBezTo>
                  <a:pt x="17828944" y="3399019"/>
                  <a:pt x="17829275" y="3399110"/>
                  <a:pt x="17829299" y="3399127"/>
                </a:cubicBezTo>
                <a:cubicBezTo>
                  <a:pt x="17829343" y="3399140"/>
                  <a:pt x="17828423" y="3400771"/>
                  <a:pt x="17827242" y="3402721"/>
                </a:cubicBezTo>
                <a:cubicBezTo>
                  <a:pt x="17822115" y="3411242"/>
                  <a:pt x="17817817" y="3420673"/>
                  <a:pt x="17814626" y="3430420"/>
                </a:cubicBezTo>
                <a:cubicBezTo>
                  <a:pt x="17814115" y="3431981"/>
                  <a:pt x="17813660" y="3433259"/>
                  <a:pt x="17813620" y="3433266"/>
                </a:cubicBezTo>
                <a:cubicBezTo>
                  <a:pt x="17813333" y="3433315"/>
                  <a:pt x="17790559" y="3429389"/>
                  <a:pt x="17784509" y="3428237"/>
                </a:cubicBezTo>
                <a:cubicBezTo>
                  <a:pt x="17775200" y="3426486"/>
                  <a:pt x="17772256" y="3425391"/>
                  <a:pt x="17768934" y="3422466"/>
                </a:cubicBezTo>
                <a:cubicBezTo>
                  <a:pt x="17767022" y="3420773"/>
                  <a:pt x="17765901" y="3419386"/>
                  <a:pt x="17763241" y="3415295"/>
                </a:cubicBezTo>
                <a:cubicBezTo>
                  <a:pt x="17762039" y="3413438"/>
                  <a:pt x="17760645" y="3411446"/>
                  <a:pt x="17760168" y="3410875"/>
                </a:cubicBezTo>
                <a:cubicBezTo>
                  <a:pt x="17758954" y="3409441"/>
                  <a:pt x="17756450" y="3407723"/>
                  <a:pt x="17754800" y="3407185"/>
                </a:cubicBezTo>
                <a:cubicBezTo>
                  <a:pt x="17751968" y="3406260"/>
                  <a:pt x="17748350" y="3406396"/>
                  <a:pt x="17745848" y="3407520"/>
                </a:cubicBezTo>
                <a:cubicBezTo>
                  <a:pt x="17739395" y="3410395"/>
                  <a:pt x="17734197" y="3419727"/>
                  <a:pt x="17733341" y="3429958"/>
                </a:cubicBezTo>
                <a:cubicBezTo>
                  <a:pt x="17733160" y="3432094"/>
                  <a:pt x="17733194" y="3432909"/>
                  <a:pt x="17733632" y="3435950"/>
                </a:cubicBezTo>
                <a:cubicBezTo>
                  <a:pt x="17734214" y="3440081"/>
                  <a:pt x="17734767" y="3441713"/>
                  <a:pt x="17736356" y="3443987"/>
                </a:cubicBezTo>
                <a:cubicBezTo>
                  <a:pt x="17738273" y="3446690"/>
                  <a:pt x="17741949" y="3448734"/>
                  <a:pt x="17745497" y="3449052"/>
                </a:cubicBezTo>
                <a:cubicBezTo>
                  <a:pt x="17747186" y="3449204"/>
                  <a:pt x="17750082" y="3448665"/>
                  <a:pt x="17751863" y="3447876"/>
                </a:cubicBezTo>
                <a:cubicBezTo>
                  <a:pt x="17752682" y="3447503"/>
                  <a:pt x="17754663" y="3446406"/>
                  <a:pt x="17756306" y="3445430"/>
                </a:cubicBezTo>
                <a:cubicBezTo>
                  <a:pt x="17762485" y="3441697"/>
                  <a:pt x="17765696" y="3440662"/>
                  <a:pt x="17770455" y="3440793"/>
                </a:cubicBezTo>
                <a:cubicBezTo>
                  <a:pt x="17774009" y="3440900"/>
                  <a:pt x="17777219" y="3441697"/>
                  <a:pt x="17796547" y="3447245"/>
                </a:cubicBezTo>
                <a:cubicBezTo>
                  <a:pt x="17800508" y="3448377"/>
                  <a:pt x="17805092" y="3449696"/>
                  <a:pt x="17806771" y="3450165"/>
                </a:cubicBezTo>
                <a:lnTo>
                  <a:pt x="17809781" y="3451018"/>
                </a:lnTo>
                <a:lnTo>
                  <a:pt x="17809589" y="3452230"/>
                </a:lnTo>
                <a:cubicBezTo>
                  <a:pt x="17808159" y="3460959"/>
                  <a:pt x="17807906" y="3473233"/>
                  <a:pt x="17808935" y="3484024"/>
                </a:cubicBezTo>
                <a:cubicBezTo>
                  <a:pt x="17809126" y="3486118"/>
                  <a:pt x="17809159" y="3487291"/>
                  <a:pt x="17809016" y="3487316"/>
                </a:cubicBezTo>
                <a:cubicBezTo>
                  <a:pt x="17808259" y="3487445"/>
                  <a:pt x="17805039" y="3485850"/>
                  <a:pt x="17802169" y="3483963"/>
                </a:cubicBezTo>
                <a:cubicBezTo>
                  <a:pt x="17797153" y="3480613"/>
                  <a:pt x="17795766" y="3480135"/>
                  <a:pt x="17792777" y="3480627"/>
                </a:cubicBezTo>
                <a:cubicBezTo>
                  <a:pt x="17789772" y="3481142"/>
                  <a:pt x="17788048" y="3482259"/>
                  <a:pt x="17786324" y="3484849"/>
                </a:cubicBezTo>
                <a:cubicBezTo>
                  <a:pt x="17785185" y="3486560"/>
                  <a:pt x="17784595" y="3488155"/>
                  <a:pt x="17784219" y="3490620"/>
                </a:cubicBezTo>
                <a:cubicBezTo>
                  <a:pt x="17782869" y="3499441"/>
                  <a:pt x="17786766" y="3509530"/>
                  <a:pt x="17792528" y="3512078"/>
                </a:cubicBezTo>
                <a:cubicBezTo>
                  <a:pt x="17794443" y="3512929"/>
                  <a:pt x="17795644" y="3513060"/>
                  <a:pt x="17797873" y="3512677"/>
                </a:cubicBezTo>
                <a:cubicBezTo>
                  <a:pt x="17801103" y="3512123"/>
                  <a:pt x="17802558" y="3511032"/>
                  <a:pt x="17805591" y="3506870"/>
                </a:cubicBezTo>
                <a:cubicBezTo>
                  <a:pt x="17807841" y="3503790"/>
                  <a:pt x="17809039" y="3502426"/>
                  <a:pt x="17810476" y="3501359"/>
                </a:cubicBezTo>
                <a:lnTo>
                  <a:pt x="17811561" y="3500562"/>
                </a:lnTo>
                <a:lnTo>
                  <a:pt x="17811848" y="3501629"/>
                </a:lnTo>
                <a:cubicBezTo>
                  <a:pt x="17812009" y="3502191"/>
                  <a:pt x="17812546" y="3504225"/>
                  <a:pt x="17813057" y="3506095"/>
                </a:cubicBezTo>
                <a:cubicBezTo>
                  <a:pt x="17815327" y="3514548"/>
                  <a:pt x="17819079" y="3524156"/>
                  <a:pt x="17823154" y="3531962"/>
                </a:cubicBezTo>
                <a:cubicBezTo>
                  <a:pt x="17823938" y="3533470"/>
                  <a:pt x="17824606" y="3534787"/>
                  <a:pt x="17824624" y="3534889"/>
                </a:cubicBezTo>
                <a:cubicBezTo>
                  <a:pt x="17824645" y="3535012"/>
                  <a:pt x="17823364" y="3536010"/>
                  <a:pt x="17821807" y="3537119"/>
                </a:cubicBezTo>
                <a:cubicBezTo>
                  <a:pt x="17794581" y="3556460"/>
                  <a:pt x="17793344" y="3557220"/>
                  <a:pt x="17787884" y="3558156"/>
                </a:cubicBezTo>
                <a:cubicBezTo>
                  <a:pt x="17784347" y="3558763"/>
                  <a:pt x="17782685" y="3558648"/>
                  <a:pt x="17777049" y="3557445"/>
                </a:cubicBezTo>
                <a:cubicBezTo>
                  <a:pt x="17769814" y="3555886"/>
                  <a:pt x="17767328" y="3556123"/>
                  <a:pt x="17763763" y="3558650"/>
                </a:cubicBezTo>
                <a:cubicBezTo>
                  <a:pt x="17760536" y="3560950"/>
                  <a:pt x="17758754" y="3564056"/>
                  <a:pt x="17758292" y="3568114"/>
                </a:cubicBezTo>
                <a:cubicBezTo>
                  <a:pt x="17758034" y="3570537"/>
                  <a:pt x="17758939" y="3575813"/>
                  <a:pt x="17760122" y="3578789"/>
                </a:cubicBezTo>
                <a:cubicBezTo>
                  <a:pt x="17763639" y="3587512"/>
                  <a:pt x="17770432" y="3594599"/>
                  <a:pt x="17776971" y="3596404"/>
                </a:cubicBezTo>
                <a:cubicBezTo>
                  <a:pt x="17779045" y="3596954"/>
                  <a:pt x="17780471" y="3597046"/>
                  <a:pt x="17782352" y="3596724"/>
                </a:cubicBezTo>
                <a:cubicBezTo>
                  <a:pt x="17785971" y="3596103"/>
                  <a:pt x="17789631" y="3593391"/>
                  <a:pt x="17791295" y="3590075"/>
                </a:cubicBezTo>
                <a:cubicBezTo>
                  <a:pt x="17792122" y="3588396"/>
                  <a:pt x="17792549" y="3587081"/>
                  <a:pt x="17793607" y="3582816"/>
                </a:cubicBezTo>
                <a:cubicBezTo>
                  <a:pt x="17794621" y="3578789"/>
                  <a:pt x="17795194" y="3577217"/>
                  <a:pt x="17796384" y="3575076"/>
                </a:cubicBezTo>
                <a:cubicBezTo>
                  <a:pt x="17798150" y="3571869"/>
                  <a:pt x="17800883" y="3569274"/>
                  <a:pt x="17805250" y="3566631"/>
                </a:cubicBezTo>
                <a:cubicBezTo>
                  <a:pt x="17808015" y="3564956"/>
                  <a:pt x="17813288" y="3561947"/>
                  <a:pt x="17817213" y="3559801"/>
                </a:cubicBezTo>
                <a:cubicBezTo>
                  <a:pt x="17819193" y="3558703"/>
                  <a:pt x="17823136" y="3556532"/>
                  <a:pt x="17830960" y="3552202"/>
                </a:cubicBezTo>
                <a:cubicBezTo>
                  <a:pt x="17832804" y="3551170"/>
                  <a:pt x="17834434" y="3550364"/>
                  <a:pt x="17834563" y="3550384"/>
                </a:cubicBezTo>
                <a:cubicBezTo>
                  <a:pt x="17834694" y="3550404"/>
                  <a:pt x="17835557" y="3551392"/>
                  <a:pt x="17836453" y="3552565"/>
                </a:cubicBezTo>
                <a:cubicBezTo>
                  <a:pt x="17841923" y="3559669"/>
                  <a:pt x="17849449" y="3567347"/>
                  <a:pt x="17856987" y="3573506"/>
                </a:cubicBezTo>
                <a:lnTo>
                  <a:pt x="17859117" y="3575246"/>
                </a:lnTo>
                <a:lnTo>
                  <a:pt x="17858322" y="3575761"/>
                </a:lnTo>
                <a:cubicBezTo>
                  <a:pt x="17856523" y="3576933"/>
                  <a:pt x="17855406" y="3577293"/>
                  <a:pt x="17850690" y="3578270"/>
                </a:cubicBezTo>
                <a:cubicBezTo>
                  <a:pt x="17844533" y="3579557"/>
                  <a:pt x="17843332" y="3580163"/>
                  <a:pt x="17841540" y="3582849"/>
                </a:cubicBezTo>
                <a:cubicBezTo>
                  <a:pt x="17838946" y="3586746"/>
                  <a:pt x="17839234" y="3590760"/>
                  <a:pt x="17842472" y="3595404"/>
                </a:cubicBezTo>
                <a:cubicBezTo>
                  <a:pt x="17844152" y="3597832"/>
                  <a:pt x="17846022" y="3599658"/>
                  <a:pt x="17848688" y="3601580"/>
                </a:cubicBezTo>
                <a:cubicBezTo>
                  <a:pt x="17853291" y="3604854"/>
                  <a:pt x="17857997" y="3606278"/>
                  <a:pt x="17861944" y="3605602"/>
                </a:cubicBezTo>
                <a:cubicBezTo>
                  <a:pt x="17864642" y="3605139"/>
                  <a:pt x="17866401" y="3603975"/>
                  <a:pt x="17867969" y="3601579"/>
                </a:cubicBezTo>
                <a:cubicBezTo>
                  <a:pt x="17869561" y="3599201"/>
                  <a:pt x="17869945" y="3596778"/>
                  <a:pt x="17869348" y="3593175"/>
                </a:cubicBezTo>
                <a:cubicBezTo>
                  <a:pt x="17868829" y="3590148"/>
                  <a:pt x="17868653" y="3586916"/>
                  <a:pt x="17868908" y="3585082"/>
                </a:cubicBezTo>
                <a:cubicBezTo>
                  <a:pt x="17869271" y="3582410"/>
                  <a:pt x="17869229" y="3582417"/>
                  <a:pt x="17871303" y="3583704"/>
                </a:cubicBezTo>
                <a:cubicBezTo>
                  <a:pt x="17880254" y="3589263"/>
                  <a:pt x="17891267" y="3594322"/>
                  <a:pt x="17900711" y="3597228"/>
                </a:cubicBezTo>
                <a:cubicBezTo>
                  <a:pt x="17902333" y="3597729"/>
                  <a:pt x="17903683" y="3598235"/>
                  <a:pt x="17903704" y="3598357"/>
                </a:cubicBezTo>
                <a:cubicBezTo>
                  <a:pt x="17903750" y="3598623"/>
                  <a:pt x="17902095" y="3608612"/>
                  <a:pt x="17900450" y="3618051"/>
                </a:cubicBezTo>
                <a:cubicBezTo>
                  <a:pt x="17897225" y="3636561"/>
                  <a:pt x="17896481" y="3639341"/>
                  <a:pt x="17893767" y="3643153"/>
                </a:cubicBezTo>
                <a:cubicBezTo>
                  <a:pt x="17891845" y="3645820"/>
                  <a:pt x="17890106" y="3647339"/>
                  <a:pt x="17885645" y="3650167"/>
                </a:cubicBezTo>
                <a:cubicBezTo>
                  <a:pt x="17881676" y="3652679"/>
                  <a:pt x="17880423" y="3653714"/>
                  <a:pt x="17879021" y="3655723"/>
                </a:cubicBezTo>
                <a:cubicBezTo>
                  <a:pt x="17877001" y="3658554"/>
                  <a:pt x="17876383" y="3661333"/>
                  <a:pt x="17876996" y="3664912"/>
                </a:cubicBezTo>
                <a:cubicBezTo>
                  <a:pt x="17877579" y="3668433"/>
                  <a:pt x="17879578" y="3671374"/>
                  <a:pt x="17883192" y="3674039"/>
                </a:cubicBezTo>
                <a:cubicBezTo>
                  <a:pt x="17888681" y="3678066"/>
                  <a:pt x="17896059" y="3680337"/>
                  <a:pt x="17903429" y="3680231"/>
                </a:cubicBezTo>
                <a:cubicBezTo>
                  <a:pt x="17903726" y="3680243"/>
                  <a:pt x="17905348" y="3680007"/>
                  <a:pt x="17907049" y="3679737"/>
                </a:cubicBezTo>
                <a:close/>
                <a:moveTo>
                  <a:pt x="17421532" y="3808724"/>
                </a:moveTo>
                <a:cubicBezTo>
                  <a:pt x="17426569" y="3807902"/>
                  <a:pt x="17429107" y="3806499"/>
                  <a:pt x="17431435" y="3803258"/>
                </a:cubicBezTo>
                <a:cubicBezTo>
                  <a:pt x="17433458" y="3800448"/>
                  <a:pt x="17434183" y="3797313"/>
                  <a:pt x="17433601" y="3793918"/>
                </a:cubicBezTo>
                <a:cubicBezTo>
                  <a:pt x="17433240" y="3791812"/>
                  <a:pt x="17432492" y="3790151"/>
                  <a:pt x="17430061" y="3786042"/>
                </a:cubicBezTo>
                <a:cubicBezTo>
                  <a:pt x="17427697" y="3782068"/>
                  <a:pt x="17427004" y="3780608"/>
                  <a:pt x="17426232" y="3778067"/>
                </a:cubicBezTo>
                <a:cubicBezTo>
                  <a:pt x="17425251" y="3774804"/>
                  <a:pt x="17425240" y="3771059"/>
                  <a:pt x="17426210" y="3766893"/>
                </a:cubicBezTo>
                <a:cubicBezTo>
                  <a:pt x="17426785" y="3764352"/>
                  <a:pt x="17429079" y="3756001"/>
                  <a:pt x="17431931" y="3746123"/>
                </a:cubicBezTo>
                <a:cubicBezTo>
                  <a:pt x="17433106" y="3742049"/>
                  <a:pt x="17434543" y="3737044"/>
                  <a:pt x="17435120" y="3735009"/>
                </a:cubicBezTo>
                <a:cubicBezTo>
                  <a:pt x="17435713" y="3732949"/>
                  <a:pt x="17436309" y="3731268"/>
                  <a:pt x="17436432" y="3731247"/>
                </a:cubicBezTo>
                <a:cubicBezTo>
                  <a:pt x="17436575" y="3731223"/>
                  <a:pt x="17437646" y="3731334"/>
                  <a:pt x="17438807" y="3731471"/>
                </a:cubicBezTo>
                <a:cubicBezTo>
                  <a:pt x="17448755" y="3732776"/>
                  <a:pt x="17460638" y="3732844"/>
                  <a:pt x="17470431" y="3731649"/>
                </a:cubicBezTo>
                <a:lnTo>
                  <a:pt x="17473359" y="3731294"/>
                </a:lnTo>
                <a:lnTo>
                  <a:pt x="17473080" y="3732731"/>
                </a:lnTo>
                <a:cubicBezTo>
                  <a:pt x="17472684" y="3734841"/>
                  <a:pt x="17471772" y="3736766"/>
                  <a:pt x="17469712" y="3739856"/>
                </a:cubicBezTo>
                <a:cubicBezTo>
                  <a:pt x="17468706" y="3741355"/>
                  <a:pt x="17467590" y="3743188"/>
                  <a:pt x="17467211" y="3743926"/>
                </a:cubicBezTo>
                <a:cubicBezTo>
                  <a:pt x="17465640" y="3747038"/>
                  <a:pt x="17466081" y="3750962"/>
                  <a:pt x="17468339" y="3753817"/>
                </a:cubicBezTo>
                <a:cubicBezTo>
                  <a:pt x="17470140" y="3756098"/>
                  <a:pt x="17473944" y="3757782"/>
                  <a:pt x="17478041" y="3758111"/>
                </a:cubicBezTo>
                <a:cubicBezTo>
                  <a:pt x="17487387" y="3758845"/>
                  <a:pt x="17496279" y="3754478"/>
                  <a:pt x="17498142" y="3748286"/>
                </a:cubicBezTo>
                <a:cubicBezTo>
                  <a:pt x="17498619" y="3746646"/>
                  <a:pt x="17498622" y="3746540"/>
                  <a:pt x="17498247" y="3744352"/>
                </a:cubicBezTo>
                <a:cubicBezTo>
                  <a:pt x="17497633" y="3740773"/>
                  <a:pt x="17496836" y="3739689"/>
                  <a:pt x="17492127" y="3736160"/>
                </a:cubicBezTo>
                <a:cubicBezTo>
                  <a:pt x="17490536" y="3734980"/>
                  <a:pt x="17488893" y="3733620"/>
                  <a:pt x="17488460" y="3733189"/>
                </a:cubicBezTo>
                <a:cubicBezTo>
                  <a:pt x="17487570" y="3732289"/>
                  <a:pt x="17485750" y="3729780"/>
                  <a:pt x="17485684" y="3729392"/>
                </a:cubicBezTo>
                <a:cubicBezTo>
                  <a:pt x="17485628" y="3729064"/>
                  <a:pt x="17485964" y="3728943"/>
                  <a:pt x="17489452" y="3728050"/>
                </a:cubicBezTo>
                <a:cubicBezTo>
                  <a:pt x="17497765" y="3725951"/>
                  <a:pt x="17507349" y="3722308"/>
                  <a:pt x="17515638" y="3718108"/>
                </a:cubicBezTo>
                <a:lnTo>
                  <a:pt x="17518619" y="3716587"/>
                </a:lnTo>
                <a:lnTo>
                  <a:pt x="17519463" y="3717831"/>
                </a:lnTo>
                <a:cubicBezTo>
                  <a:pt x="17519917" y="3718512"/>
                  <a:pt x="17522385" y="3721983"/>
                  <a:pt x="17524912" y="3725550"/>
                </a:cubicBezTo>
                <a:cubicBezTo>
                  <a:pt x="17537903" y="3743742"/>
                  <a:pt x="17541489" y="3749190"/>
                  <a:pt x="17542647" y="3752507"/>
                </a:cubicBezTo>
                <a:cubicBezTo>
                  <a:pt x="17544241" y="3757012"/>
                  <a:pt x="17544267" y="3759744"/>
                  <a:pt x="17542847" y="3766556"/>
                </a:cubicBezTo>
                <a:cubicBezTo>
                  <a:pt x="17542372" y="3768827"/>
                  <a:pt x="17541918" y="3771452"/>
                  <a:pt x="17541847" y="3772390"/>
                </a:cubicBezTo>
                <a:cubicBezTo>
                  <a:pt x="17541377" y="3778491"/>
                  <a:pt x="17545824" y="3784171"/>
                  <a:pt x="17552000" y="3785323"/>
                </a:cubicBezTo>
                <a:cubicBezTo>
                  <a:pt x="17558783" y="3786580"/>
                  <a:pt x="17568646" y="3782974"/>
                  <a:pt x="17575128" y="3776831"/>
                </a:cubicBezTo>
                <a:cubicBezTo>
                  <a:pt x="17581635" y="3770705"/>
                  <a:pt x="17583754" y="3764405"/>
                  <a:pt x="17581227" y="3758754"/>
                </a:cubicBezTo>
                <a:cubicBezTo>
                  <a:pt x="17580328" y="3756698"/>
                  <a:pt x="17579100" y="3755182"/>
                  <a:pt x="17577241" y="3753796"/>
                </a:cubicBezTo>
                <a:cubicBezTo>
                  <a:pt x="17575355" y="3752372"/>
                  <a:pt x="17573267" y="3751488"/>
                  <a:pt x="17569689" y="3750628"/>
                </a:cubicBezTo>
                <a:cubicBezTo>
                  <a:pt x="17562463" y="3748878"/>
                  <a:pt x="17559257" y="3747364"/>
                  <a:pt x="17556296" y="3744336"/>
                </a:cubicBezTo>
                <a:cubicBezTo>
                  <a:pt x="17553513" y="3741486"/>
                  <a:pt x="17552407" y="3739697"/>
                  <a:pt x="17543037" y="3722863"/>
                </a:cubicBezTo>
                <a:cubicBezTo>
                  <a:pt x="17536702" y="3711444"/>
                  <a:pt x="17534231" y="3706858"/>
                  <a:pt x="17534323" y="3706653"/>
                </a:cubicBezTo>
                <a:cubicBezTo>
                  <a:pt x="17534366" y="3706540"/>
                  <a:pt x="17535158" y="3705878"/>
                  <a:pt x="17536076" y="3705215"/>
                </a:cubicBezTo>
                <a:cubicBezTo>
                  <a:pt x="17542989" y="3700114"/>
                  <a:pt x="17552265" y="3691114"/>
                  <a:pt x="17558023" y="3683937"/>
                </a:cubicBezTo>
                <a:cubicBezTo>
                  <a:pt x="17558802" y="3682962"/>
                  <a:pt x="17559484" y="3682150"/>
                  <a:pt x="17559525" y="3682143"/>
                </a:cubicBezTo>
                <a:cubicBezTo>
                  <a:pt x="17559566" y="3682136"/>
                  <a:pt x="17559943" y="3682618"/>
                  <a:pt x="17560342" y="3683224"/>
                </a:cubicBezTo>
                <a:cubicBezTo>
                  <a:pt x="17561726" y="3685281"/>
                  <a:pt x="17562102" y="3686375"/>
                  <a:pt x="17563139" y="3691313"/>
                </a:cubicBezTo>
                <a:cubicBezTo>
                  <a:pt x="17564422" y="3697450"/>
                  <a:pt x="17564921" y="3698396"/>
                  <a:pt x="17567826" y="3700361"/>
                </a:cubicBezTo>
                <a:cubicBezTo>
                  <a:pt x="17569920" y="3701770"/>
                  <a:pt x="17571744" y="3702215"/>
                  <a:pt x="17574113" y="3701914"/>
                </a:cubicBezTo>
                <a:cubicBezTo>
                  <a:pt x="17576338" y="3701638"/>
                  <a:pt x="17578054" y="3700965"/>
                  <a:pt x="17580067" y="3699567"/>
                </a:cubicBezTo>
                <a:cubicBezTo>
                  <a:pt x="17587353" y="3694549"/>
                  <a:pt x="17592057" y="3684670"/>
                  <a:pt x="17590017" y="3678662"/>
                </a:cubicBezTo>
                <a:cubicBezTo>
                  <a:pt x="17589350" y="3676735"/>
                  <a:pt x="17588344" y="3675412"/>
                  <a:pt x="17586523" y="3674124"/>
                </a:cubicBezTo>
                <a:cubicBezTo>
                  <a:pt x="17584892" y="3672952"/>
                  <a:pt x="17583312" y="3672338"/>
                  <a:pt x="17581716" y="3672233"/>
                </a:cubicBezTo>
                <a:cubicBezTo>
                  <a:pt x="17581205" y="3672194"/>
                  <a:pt x="17579026" y="3672379"/>
                  <a:pt x="17576861" y="3672644"/>
                </a:cubicBezTo>
                <a:cubicBezTo>
                  <a:pt x="17574697" y="3672911"/>
                  <a:pt x="17572265" y="3673096"/>
                  <a:pt x="17571440" y="3673069"/>
                </a:cubicBezTo>
                <a:cubicBezTo>
                  <a:pt x="17569830" y="3673008"/>
                  <a:pt x="17567154" y="3672499"/>
                  <a:pt x="17566893" y="3672207"/>
                </a:cubicBezTo>
                <a:cubicBezTo>
                  <a:pt x="17566814" y="3672115"/>
                  <a:pt x="17567284" y="3671171"/>
                  <a:pt x="17567964" y="3670107"/>
                </a:cubicBezTo>
                <a:cubicBezTo>
                  <a:pt x="17573557" y="3661233"/>
                  <a:pt x="17578005" y="3651692"/>
                  <a:pt x="17581876" y="3640271"/>
                </a:cubicBezTo>
                <a:lnTo>
                  <a:pt x="17582425" y="3638682"/>
                </a:lnTo>
                <a:lnTo>
                  <a:pt x="17590982" y="3640099"/>
                </a:lnTo>
                <a:cubicBezTo>
                  <a:pt x="17605567" y="3642545"/>
                  <a:pt x="17616429" y="3644514"/>
                  <a:pt x="17619700" y="3645301"/>
                </a:cubicBezTo>
                <a:cubicBezTo>
                  <a:pt x="17624091" y="3646358"/>
                  <a:pt x="17627340" y="3647990"/>
                  <a:pt x="17629831" y="3650363"/>
                </a:cubicBezTo>
                <a:cubicBezTo>
                  <a:pt x="17631547" y="3652027"/>
                  <a:pt x="17632906" y="3653815"/>
                  <a:pt x="17635458" y="3657777"/>
                </a:cubicBezTo>
                <a:cubicBezTo>
                  <a:pt x="17639108" y="3663467"/>
                  <a:pt x="17641766" y="3665348"/>
                  <a:pt x="17646782" y="3665751"/>
                </a:cubicBezTo>
                <a:cubicBezTo>
                  <a:pt x="17651924" y="3666153"/>
                  <a:pt x="17656763" y="3663071"/>
                  <a:pt x="17660200" y="3657219"/>
                </a:cubicBezTo>
                <a:cubicBezTo>
                  <a:pt x="17663258" y="3651979"/>
                  <a:pt x="17664940" y="3645943"/>
                  <a:pt x="17664970" y="3640107"/>
                </a:cubicBezTo>
                <a:cubicBezTo>
                  <a:pt x="17664965" y="3637624"/>
                  <a:pt x="17664180" y="3633043"/>
                  <a:pt x="17663424" y="3631214"/>
                </a:cubicBezTo>
                <a:cubicBezTo>
                  <a:pt x="17661596" y="3626813"/>
                  <a:pt x="17657902" y="3623930"/>
                  <a:pt x="17653364" y="3623361"/>
                </a:cubicBezTo>
                <a:cubicBezTo>
                  <a:pt x="17649730" y="3622911"/>
                  <a:pt x="17647488" y="3623590"/>
                  <a:pt x="17642026" y="3626842"/>
                </a:cubicBezTo>
                <a:cubicBezTo>
                  <a:pt x="17637060" y="3629798"/>
                  <a:pt x="17635886" y="3630315"/>
                  <a:pt x="17632680" y="3631013"/>
                </a:cubicBezTo>
                <a:cubicBezTo>
                  <a:pt x="17628397" y="3631936"/>
                  <a:pt x="17625749" y="3631717"/>
                  <a:pt x="17619025" y="3629943"/>
                </a:cubicBezTo>
                <a:cubicBezTo>
                  <a:pt x="17614173" y="3628649"/>
                  <a:pt x="17586981" y="3620934"/>
                  <a:pt x="17586656" y="3620757"/>
                </a:cubicBezTo>
                <a:cubicBezTo>
                  <a:pt x="17586608" y="3620724"/>
                  <a:pt x="17586765" y="3619307"/>
                  <a:pt x="17587003" y="3617625"/>
                </a:cubicBezTo>
                <a:cubicBezTo>
                  <a:pt x="17588422" y="3607487"/>
                  <a:pt x="17588572" y="3595230"/>
                  <a:pt x="17587380" y="3585204"/>
                </a:cubicBezTo>
                <a:cubicBezTo>
                  <a:pt x="17587010" y="3582068"/>
                  <a:pt x="17586833" y="3582266"/>
                  <a:pt x="17589327" y="3582934"/>
                </a:cubicBezTo>
                <a:cubicBezTo>
                  <a:pt x="17591379" y="3583487"/>
                  <a:pt x="17592487" y="3584055"/>
                  <a:pt x="17595984" y="3586402"/>
                </a:cubicBezTo>
                <a:cubicBezTo>
                  <a:pt x="17597718" y="3587557"/>
                  <a:pt x="17599685" y="3588715"/>
                  <a:pt x="17600340" y="3588981"/>
                </a:cubicBezTo>
                <a:cubicBezTo>
                  <a:pt x="17604308" y="3590511"/>
                  <a:pt x="17608653" y="3589093"/>
                  <a:pt x="17611180" y="3585418"/>
                </a:cubicBezTo>
                <a:cubicBezTo>
                  <a:pt x="17615195" y="3579614"/>
                  <a:pt x="17614229" y="3567843"/>
                  <a:pt x="17609195" y="3561317"/>
                </a:cubicBezTo>
                <a:cubicBezTo>
                  <a:pt x="17607949" y="3559699"/>
                  <a:pt x="17605550" y="3557985"/>
                  <a:pt x="17603887" y="3557491"/>
                </a:cubicBezTo>
                <a:cubicBezTo>
                  <a:pt x="17602183" y="3557004"/>
                  <a:pt x="17600167" y="3557034"/>
                  <a:pt x="17598372" y="3557615"/>
                </a:cubicBezTo>
                <a:cubicBezTo>
                  <a:pt x="17595900" y="3558418"/>
                  <a:pt x="17594735" y="3559481"/>
                  <a:pt x="17591366" y="3564016"/>
                </a:cubicBezTo>
                <a:cubicBezTo>
                  <a:pt x="17590306" y="3565440"/>
                  <a:pt x="17589037" y="3567005"/>
                  <a:pt x="17588569" y="3567464"/>
                </a:cubicBezTo>
                <a:cubicBezTo>
                  <a:pt x="17587720" y="3568283"/>
                  <a:pt x="17585473" y="3569911"/>
                  <a:pt x="17585084" y="3569977"/>
                </a:cubicBezTo>
                <a:cubicBezTo>
                  <a:pt x="17584860" y="3570016"/>
                  <a:pt x="17584669" y="3569396"/>
                  <a:pt x="17583679" y="3565587"/>
                </a:cubicBezTo>
                <a:cubicBezTo>
                  <a:pt x="17582352" y="3560425"/>
                  <a:pt x="17580194" y="3554101"/>
                  <a:pt x="17577938" y="3548677"/>
                </a:cubicBezTo>
                <a:cubicBezTo>
                  <a:pt x="17576790" y="3545906"/>
                  <a:pt x="17574202" y="3540392"/>
                  <a:pt x="17573345" y="3538834"/>
                </a:cubicBezTo>
                <a:lnTo>
                  <a:pt x="17572919" y="3538065"/>
                </a:lnTo>
                <a:lnTo>
                  <a:pt x="17575564" y="3536180"/>
                </a:lnTo>
                <a:cubicBezTo>
                  <a:pt x="17580530" y="3532613"/>
                  <a:pt x="17590409" y="3525656"/>
                  <a:pt x="17594829" y="3522583"/>
                </a:cubicBezTo>
                <a:cubicBezTo>
                  <a:pt x="17603182" y="3516793"/>
                  <a:pt x="17606178" y="3514995"/>
                  <a:pt x="17608865" y="3514218"/>
                </a:cubicBezTo>
                <a:cubicBezTo>
                  <a:pt x="17609529" y="3514042"/>
                  <a:pt x="17610392" y="3513788"/>
                  <a:pt x="17610770" y="3513660"/>
                </a:cubicBezTo>
                <a:cubicBezTo>
                  <a:pt x="17611849" y="3513328"/>
                  <a:pt x="17615402" y="3513182"/>
                  <a:pt x="17617313" y="3513401"/>
                </a:cubicBezTo>
                <a:cubicBezTo>
                  <a:pt x="17618279" y="3513510"/>
                  <a:pt x="17620693" y="3513959"/>
                  <a:pt x="17622679" y="3514376"/>
                </a:cubicBezTo>
                <a:cubicBezTo>
                  <a:pt x="17624669" y="3514814"/>
                  <a:pt x="17626994" y="3515236"/>
                  <a:pt x="17627868" y="3515297"/>
                </a:cubicBezTo>
                <a:cubicBezTo>
                  <a:pt x="17632246" y="3515662"/>
                  <a:pt x="17636094" y="3513802"/>
                  <a:pt x="17638795" y="3510034"/>
                </a:cubicBezTo>
                <a:cubicBezTo>
                  <a:pt x="17641038" y="3506913"/>
                  <a:pt x="17641690" y="3503349"/>
                  <a:pt x="17640897" y="3498727"/>
                </a:cubicBezTo>
                <a:cubicBezTo>
                  <a:pt x="17639463" y="3490363"/>
                  <a:pt x="17634127" y="3482078"/>
                  <a:pt x="17627347" y="3477641"/>
                </a:cubicBezTo>
                <a:cubicBezTo>
                  <a:pt x="17623488" y="3475145"/>
                  <a:pt x="17619896" y="3474329"/>
                  <a:pt x="17616364" y="3475209"/>
                </a:cubicBezTo>
                <a:cubicBezTo>
                  <a:pt x="17613437" y="3475942"/>
                  <a:pt x="17610497" y="3478067"/>
                  <a:pt x="17608851" y="3480623"/>
                </a:cubicBezTo>
                <a:cubicBezTo>
                  <a:pt x="17607673" y="3482467"/>
                  <a:pt x="17607198" y="3483748"/>
                  <a:pt x="17605962" y="3488571"/>
                </a:cubicBezTo>
                <a:cubicBezTo>
                  <a:pt x="17604588" y="3493942"/>
                  <a:pt x="17603874" y="3495665"/>
                  <a:pt x="17601872" y="3498471"/>
                </a:cubicBezTo>
                <a:cubicBezTo>
                  <a:pt x="17599225" y="3502188"/>
                  <a:pt x="17597539" y="3503403"/>
                  <a:pt x="17586691" y="3509495"/>
                </a:cubicBezTo>
                <a:cubicBezTo>
                  <a:pt x="17578340" y="3514190"/>
                  <a:pt x="17563647" y="3522288"/>
                  <a:pt x="17563422" y="3522326"/>
                </a:cubicBezTo>
                <a:cubicBezTo>
                  <a:pt x="17563319" y="3522344"/>
                  <a:pt x="17562775" y="3521742"/>
                  <a:pt x="17562229" y="3521015"/>
                </a:cubicBezTo>
                <a:cubicBezTo>
                  <a:pt x="17556551" y="3513315"/>
                  <a:pt x="17548908" y="3505194"/>
                  <a:pt x="17541604" y="3499058"/>
                </a:cubicBezTo>
                <a:cubicBezTo>
                  <a:pt x="17540149" y="3497813"/>
                  <a:pt x="17538673" y="3496571"/>
                  <a:pt x="17538351" y="3496289"/>
                </a:cubicBezTo>
                <a:lnTo>
                  <a:pt x="17537759" y="3495781"/>
                </a:lnTo>
                <a:lnTo>
                  <a:pt x="17538646" y="3495186"/>
                </a:lnTo>
                <a:cubicBezTo>
                  <a:pt x="17540217" y="3494159"/>
                  <a:pt x="17542008" y="3493557"/>
                  <a:pt x="17546040" y="3492761"/>
                </a:cubicBezTo>
                <a:cubicBezTo>
                  <a:pt x="17550479" y="3491894"/>
                  <a:pt x="17551892" y="3491421"/>
                  <a:pt x="17553201" y="3490460"/>
                </a:cubicBezTo>
                <a:cubicBezTo>
                  <a:pt x="17555217" y="3488956"/>
                  <a:pt x="17556839" y="3485773"/>
                  <a:pt x="17556911" y="3483129"/>
                </a:cubicBezTo>
                <a:cubicBezTo>
                  <a:pt x="17557131" y="3476671"/>
                  <a:pt x="17549405" y="3468438"/>
                  <a:pt x="17540842" y="3466011"/>
                </a:cubicBezTo>
                <a:cubicBezTo>
                  <a:pt x="17538141" y="3465233"/>
                  <a:pt x="17536776" y="3465130"/>
                  <a:pt x="17534633" y="3465518"/>
                </a:cubicBezTo>
                <a:cubicBezTo>
                  <a:pt x="17531814" y="3466023"/>
                  <a:pt x="17529530" y="3467803"/>
                  <a:pt x="17528108" y="3470553"/>
                </a:cubicBezTo>
                <a:cubicBezTo>
                  <a:pt x="17527036" y="3472652"/>
                  <a:pt x="17526940" y="3474058"/>
                  <a:pt x="17527529" y="3478841"/>
                </a:cubicBezTo>
                <a:cubicBezTo>
                  <a:pt x="17527806" y="3481067"/>
                  <a:pt x="17528018" y="3483536"/>
                  <a:pt x="17527988" y="3484341"/>
                </a:cubicBezTo>
                <a:cubicBezTo>
                  <a:pt x="17527927" y="3485825"/>
                  <a:pt x="17527547" y="3488269"/>
                  <a:pt x="17527342" y="3488304"/>
                </a:cubicBezTo>
                <a:cubicBezTo>
                  <a:pt x="17527280" y="3488315"/>
                  <a:pt x="17526111" y="3487631"/>
                  <a:pt x="17524746" y="3486792"/>
                </a:cubicBezTo>
                <a:cubicBezTo>
                  <a:pt x="17516140" y="3481531"/>
                  <a:pt x="17507465" y="3477460"/>
                  <a:pt x="17497739" y="3474139"/>
                </a:cubicBezTo>
                <a:cubicBezTo>
                  <a:pt x="17495211" y="3473267"/>
                  <a:pt x="17494548" y="3472960"/>
                  <a:pt x="17494605" y="3472676"/>
                </a:cubicBezTo>
                <a:cubicBezTo>
                  <a:pt x="17494655" y="3472478"/>
                  <a:pt x="17495186" y="3469314"/>
                  <a:pt x="17495813" y="3465606"/>
                </a:cubicBezTo>
                <a:cubicBezTo>
                  <a:pt x="17499021" y="3446510"/>
                  <a:pt x="17500916" y="3436691"/>
                  <a:pt x="17501944" y="3433967"/>
                </a:cubicBezTo>
                <a:cubicBezTo>
                  <a:pt x="17503231" y="3430547"/>
                  <a:pt x="17505243" y="3427676"/>
                  <a:pt x="17507859" y="3425501"/>
                </a:cubicBezTo>
                <a:cubicBezTo>
                  <a:pt x="17508617" y="3424887"/>
                  <a:pt x="17510705" y="3423434"/>
                  <a:pt x="17512462" y="3422270"/>
                </a:cubicBezTo>
                <a:cubicBezTo>
                  <a:pt x="17516743" y="3419493"/>
                  <a:pt x="17517885" y="3418540"/>
                  <a:pt x="17519260" y="3416620"/>
                </a:cubicBezTo>
                <a:cubicBezTo>
                  <a:pt x="17521090" y="3414033"/>
                  <a:pt x="17521781" y="3410820"/>
                  <a:pt x="17521206" y="3407466"/>
                </a:cubicBezTo>
                <a:cubicBezTo>
                  <a:pt x="17520712" y="3404582"/>
                  <a:pt x="17519360" y="3402225"/>
                  <a:pt x="17516869" y="3399852"/>
                </a:cubicBezTo>
                <a:cubicBezTo>
                  <a:pt x="17513334" y="3396543"/>
                  <a:pt x="17506635" y="3393439"/>
                  <a:pt x="17501146" y="3392612"/>
                </a:cubicBezTo>
                <a:cubicBezTo>
                  <a:pt x="17497170" y="3392009"/>
                  <a:pt x="17495758" y="3391999"/>
                  <a:pt x="17491897" y="3392555"/>
                </a:cubicBezTo>
                <a:cubicBezTo>
                  <a:pt x="17488689" y="3393001"/>
                  <a:pt x="17488123" y="3393140"/>
                  <a:pt x="17486636" y="3393794"/>
                </a:cubicBezTo>
                <a:cubicBezTo>
                  <a:pt x="17484111" y="3394901"/>
                  <a:pt x="17482741" y="3395999"/>
                  <a:pt x="17481267" y="3398083"/>
                </a:cubicBezTo>
                <a:cubicBezTo>
                  <a:pt x="17480251" y="3399521"/>
                  <a:pt x="17479859" y="3400304"/>
                  <a:pt x="17479439" y="3401786"/>
                </a:cubicBezTo>
                <a:cubicBezTo>
                  <a:pt x="17478732" y="3404286"/>
                  <a:pt x="17478700" y="3405575"/>
                  <a:pt x="17479268" y="3408152"/>
                </a:cubicBezTo>
                <a:cubicBezTo>
                  <a:pt x="17479780" y="3410401"/>
                  <a:pt x="17480211" y="3411316"/>
                  <a:pt x="17483249" y="3416395"/>
                </a:cubicBezTo>
                <a:cubicBezTo>
                  <a:pt x="17486584" y="3421970"/>
                  <a:pt x="17487632" y="3426001"/>
                  <a:pt x="17487033" y="3431219"/>
                </a:cubicBezTo>
                <a:cubicBezTo>
                  <a:pt x="17486712" y="3434137"/>
                  <a:pt x="17485416" y="3439096"/>
                  <a:pt x="17480572" y="3455904"/>
                </a:cubicBezTo>
                <a:cubicBezTo>
                  <a:pt x="17479422" y="3459870"/>
                  <a:pt x="17478116" y="3464409"/>
                  <a:pt x="17477657" y="3466025"/>
                </a:cubicBezTo>
                <a:lnTo>
                  <a:pt x="17476831" y="3468945"/>
                </a:lnTo>
                <a:lnTo>
                  <a:pt x="17474927" y="3468640"/>
                </a:lnTo>
                <a:cubicBezTo>
                  <a:pt x="17465274" y="3467095"/>
                  <a:pt x="17453437" y="3466809"/>
                  <a:pt x="17442590" y="3467869"/>
                </a:cubicBezTo>
                <a:lnTo>
                  <a:pt x="17439048" y="3468203"/>
                </a:lnTo>
                <a:lnTo>
                  <a:pt x="17439342" y="3466974"/>
                </a:lnTo>
                <a:cubicBezTo>
                  <a:pt x="17439905" y="3464730"/>
                  <a:pt x="17440577" y="3463372"/>
                  <a:pt x="17442670" y="3460235"/>
                </a:cubicBezTo>
                <a:cubicBezTo>
                  <a:pt x="17445844" y="3455417"/>
                  <a:pt x="17446418" y="3453740"/>
                  <a:pt x="17445910" y="3450774"/>
                </a:cubicBezTo>
                <a:cubicBezTo>
                  <a:pt x="17445437" y="3448014"/>
                  <a:pt x="17444076" y="3445974"/>
                  <a:pt x="17441610" y="3444354"/>
                </a:cubicBezTo>
                <a:cubicBezTo>
                  <a:pt x="17438244" y="3442153"/>
                  <a:pt x="17433431" y="3441462"/>
                  <a:pt x="17427948" y="3442381"/>
                </a:cubicBezTo>
                <a:cubicBezTo>
                  <a:pt x="17422587" y="3443280"/>
                  <a:pt x="17418276" y="3445513"/>
                  <a:pt x="17415846" y="3448645"/>
                </a:cubicBezTo>
                <a:cubicBezTo>
                  <a:pt x="17413954" y="3451117"/>
                  <a:pt x="17413413" y="3453610"/>
                  <a:pt x="17414147" y="3456663"/>
                </a:cubicBezTo>
                <a:cubicBezTo>
                  <a:pt x="17414798" y="3459477"/>
                  <a:pt x="17415933" y="3460819"/>
                  <a:pt x="17420547" y="3464281"/>
                </a:cubicBezTo>
                <a:cubicBezTo>
                  <a:pt x="17421974" y="3465362"/>
                  <a:pt x="17423649" y="3466780"/>
                  <a:pt x="17424269" y="3467453"/>
                </a:cubicBezTo>
                <a:cubicBezTo>
                  <a:pt x="17425335" y="3468638"/>
                  <a:pt x="17426421" y="3470179"/>
                  <a:pt x="17426301" y="3470346"/>
                </a:cubicBezTo>
                <a:cubicBezTo>
                  <a:pt x="17426268" y="3470394"/>
                  <a:pt x="17424881" y="3470779"/>
                  <a:pt x="17423208" y="3471213"/>
                </a:cubicBezTo>
                <a:cubicBezTo>
                  <a:pt x="17413340" y="3473684"/>
                  <a:pt x="17403354" y="3477439"/>
                  <a:pt x="17394777" y="3481920"/>
                </a:cubicBezTo>
                <a:cubicBezTo>
                  <a:pt x="17393616" y="3482519"/>
                  <a:pt x="17392643" y="3482980"/>
                  <a:pt x="17392616" y="3482943"/>
                </a:cubicBezTo>
                <a:cubicBezTo>
                  <a:pt x="17392471" y="3482841"/>
                  <a:pt x="17383081" y="3469568"/>
                  <a:pt x="17379617" y="3464583"/>
                </a:cubicBezTo>
                <a:cubicBezTo>
                  <a:pt x="17371057" y="3452346"/>
                  <a:pt x="17369808" y="3450097"/>
                  <a:pt x="17369044" y="3445640"/>
                </a:cubicBezTo>
                <a:cubicBezTo>
                  <a:pt x="17368490" y="3442408"/>
                  <a:pt x="17368666" y="3440125"/>
                  <a:pt x="17369975" y="3434133"/>
                </a:cubicBezTo>
                <a:cubicBezTo>
                  <a:pt x="17370928" y="3429738"/>
                  <a:pt x="17371010" y="3428503"/>
                  <a:pt x="17370603" y="3426131"/>
                </a:cubicBezTo>
                <a:cubicBezTo>
                  <a:pt x="17370330" y="3424536"/>
                  <a:pt x="17370122" y="3423940"/>
                  <a:pt x="17369434" y="3422753"/>
                </a:cubicBezTo>
                <a:cubicBezTo>
                  <a:pt x="17365755" y="3416395"/>
                  <a:pt x="17358873" y="3414437"/>
                  <a:pt x="17350190" y="3417316"/>
                </a:cubicBezTo>
                <a:cubicBezTo>
                  <a:pt x="17343038" y="3419679"/>
                  <a:pt x="17337019" y="3424100"/>
                  <a:pt x="17333253" y="3429757"/>
                </a:cubicBezTo>
                <a:cubicBezTo>
                  <a:pt x="17331763" y="3431990"/>
                  <a:pt x="17331047" y="3433587"/>
                  <a:pt x="17330587" y="3435687"/>
                </a:cubicBezTo>
                <a:cubicBezTo>
                  <a:pt x="17329271" y="3441765"/>
                  <a:pt x="17333202" y="3447995"/>
                  <a:pt x="17339590" y="3450016"/>
                </a:cubicBezTo>
                <a:cubicBezTo>
                  <a:pt x="17340699" y="3450352"/>
                  <a:pt x="17342977" y="3450993"/>
                  <a:pt x="17344671" y="3451419"/>
                </a:cubicBezTo>
                <a:cubicBezTo>
                  <a:pt x="17348718" y="3452430"/>
                  <a:pt x="17350928" y="3453292"/>
                  <a:pt x="17353063" y="3454695"/>
                </a:cubicBezTo>
                <a:cubicBezTo>
                  <a:pt x="17357496" y="3457597"/>
                  <a:pt x="17359097" y="3459807"/>
                  <a:pt x="17367176" y="3474400"/>
                </a:cubicBezTo>
                <a:cubicBezTo>
                  <a:pt x="17367757" y="3475458"/>
                  <a:pt x="17369127" y="3477918"/>
                  <a:pt x="17370221" y="3479878"/>
                </a:cubicBezTo>
                <a:cubicBezTo>
                  <a:pt x="17371315" y="3481837"/>
                  <a:pt x="17373334" y="3485512"/>
                  <a:pt x="17374737" y="3488050"/>
                </a:cubicBezTo>
                <a:lnTo>
                  <a:pt x="17377279" y="3492688"/>
                </a:lnTo>
                <a:lnTo>
                  <a:pt x="17375729" y="3493838"/>
                </a:lnTo>
                <a:cubicBezTo>
                  <a:pt x="17368120" y="3499542"/>
                  <a:pt x="17359709" y="3507573"/>
                  <a:pt x="17353683" y="3514901"/>
                </a:cubicBezTo>
                <a:cubicBezTo>
                  <a:pt x="17351956" y="3516986"/>
                  <a:pt x="17351756" y="3517168"/>
                  <a:pt x="17351454" y="3516883"/>
                </a:cubicBezTo>
                <a:cubicBezTo>
                  <a:pt x="17350701" y="3516170"/>
                  <a:pt x="17349929" y="3513755"/>
                  <a:pt x="17348997" y="3509305"/>
                </a:cubicBezTo>
                <a:cubicBezTo>
                  <a:pt x="17348491" y="3506844"/>
                  <a:pt x="17347897" y="3504483"/>
                  <a:pt x="17347697" y="3504054"/>
                </a:cubicBezTo>
                <a:cubicBezTo>
                  <a:pt x="17346964" y="3502601"/>
                  <a:pt x="17345918" y="3501412"/>
                  <a:pt x="17344488" y="3500436"/>
                </a:cubicBezTo>
                <a:cubicBezTo>
                  <a:pt x="17340628" y="3497814"/>
                  <a:pt x="17336234" y="3498210"/>
                  <a:pt x="17331598" y="3501615"/>
                </a:cubicBezTo>
                <a:cubicBezTo>
                  <a:pt x="17324582" y="3506734"/>
                  <a:pt x="17320179" y="3516288"/>
                  <a:pt x="17322157" y="3522054"/>
                </a:cubicBezTo>
                <a:cubicBezTo>
                  <a:pt x="17323315" y="3525497"/>
                  <a:pt x="17326726" y="3528196"/>
                  <a:pt x="17330315" y="3528507"/>
                </a:cubicBezTo>
                <a:cubicBezTo>
                  <a:pt x="17331083" y="3528565"/>
                  <a:pt x="17333227" y="3528429"/>
                  <a:pt x="17335616" y="3528124"/>
                </a:cubicBezTo>
                <a:cubicBezTo>
                  <a:pt x="17339349" y="3527674"/>
                  <a:pt x="17341443" y="3527609"/>
                  <a:pt x="17343058" y="3527943"/>
                </a:cubicBezTo>
                <a:cubicBezTo>
                  <a:pt x="17343427" y="3528006"/>
                  <a:pt x="17343758" y="3528097"/>
                  <a:pt x="17343782" y="3528114"/>
                </a:cubicBezTo>
                <a:cubicBezTo>
                  <a:pt x="17343826" y="3528127"/>
                  <a:pt x="17342906" y="3529758"/>
                  <a:pt x="17341725" y="3531708"/>
                </a:cubicBezTo>
                <a:cubicBezTo>
                  <a:pt x="17336598" y="3540229"/>
                  <a:pt x="17332300" y="3549660"/>
                  <a:pt x="17329109" y="3559407"/>
                </a:cubicBezTo>
                <a:cubicBezTo>
                  <a:pt x="17328598" y="3560968"/>
                  <a:pt x="17328143" y="3562246"/>
                  <a:pt x="17328103" y="3562253"/>
                </a:cubicBezTo>
                <a:cubicBezTo>
                  <a:pt x="17327816" y="3562302"/>
                  <a:pt x="17305042" y="3558376"/>
                  <a:pt x="17298992" y="3557224"/>
                </a:cubicBezTo>
                <a:cubicBezTo>
                  <a:pt x="17289683" y="3555473"/>
                  <a:pt x="17286739" y="3554378"/>
                  <a:pt x="17283417" y="3551453"/>
                </a:cubicBezTo>
                <a:cubicBezTo>
                  <a:pt x="17281505" y="3549760"/>
                  <a:pt x="17280384" y="3548373"/>
                  <a:pt x="17277724" y="3544282"/>
                </a:cubicBezTo>
                <a:cubicBezTo>
                  <a:pt x="17276522" y="3542425"/>
                  <a:pt x="17275128" y="3540433"/>
                  <a:pt x="17274651" y="3539862"/>
                </a:cubicBezTo>
                <a:cubicBezTo>
                  <a:pt x="17273437" y="3538428"/>
                  <a:pt x="17270933" y="3536710"/>
                  <a:pt x="17269283" y="3536172"/>
                </a:cubicBezTo>
                <a:cubicBezTo>
                  <a:pt x="17266451" y="3535247"/>
                  <a:pt x="17262833" y="3535383"/>
                  <a:pt x="17260331" y="3536507"/>
                </a:cubicBezTo>
                <a:cubicBezTo>
                  <a:pt x="17253878" y="3539382"/>
                  <a:pt x="17248680" y="3548714"/>
                  <a:pt x="17247824" y="3558945"/>
                </a:cubicBezTo>
                <a:cubicBezTo>
                  <a:pt x="17247642" y="3561081"/>
                  <a:pt x="17247677" y="3561896"/>
                  <a:pt x="17248115" y="3564937"/>
                </a:cubicBezTo>
                <a:cubicBezTo>
                  <a:pt x="17248696" y="3569068"/>
                  <a:pt x="17249250" y="3570700"/>
                  <a:pt x="17250839" y="3572974"/>
                </a:cubicBezTo>
                <a:cubicBezTo>
                  <a:pt x="17252756" y="3575677"/>
                  <a:pt x="17256432" y="3577720"/>
                  <a:pt x="17259980" y="3578039"/>
                </a:cubicBezTo>
                <a:cubicBezTo>
                  <a:pt x="17261669" y="3578191"/>
                  <a:pt x="17264565" y="3577652"/>
                  <a:pt x="17266346" y="3576863"/>
                </a:cubicBezTo>
                <a:cubicBezTo>
                  <a:pt x="17267165" y="3576490"/>
                  <a:pt x="17269145" y="3575393"/>
                  <a:pt x="17270789" y="3574417"/>
                </a:cubicBezTo>
                <a:cubicBezTo>
                  <a:pt x="17276968" y="3570684"/>
                  <a:pt x="17280179" y="3569649"/>
                  <a:pt x="17284938" y="3569780"/>
                </a:cubicBezTo>
                <a:cubicBezTo>
                  <a:pt x="17288492" y="3569887"/>
                  <a:pt x="17291702" y="3570684"/>
                  <a:pt x="17311030" y="3576232"/>
                </a:cubicBezTo>
                <a:cubicBezTo>
                  <a:pt x="17314991" y="3577364"/>
                  <a:pt x="17319575" y="3578683"/>
                  <a:pt x="17321254" y="3579152"/>
                </a:cubicBezTo>
                <a:lnTo>
                  <a:pt x="17324264" y="3580005"/>
                </a:lnTo>
                <a:lnTo>
                  <a:pt x="17324072" y="3581217"/>
                </a:lnTo>
                <a:cubicBezTo>
                  <a:pt x="17322642" y="3589946"/>
                  <a:pt x="17322389" y="3602220"/>
                  <a:pt x="17323418" y="3613011"/>
                </a:cubicBezTo>
                <a:cubicBezTo>
                  <a:pt x="17323609" y="3615105"/>
                  <a:pt x="17323642" y="3616278"/>
                  <a:pt x="17323499" y="3616303"/>
                </a:cubicBezTo>
                <a:cubicBezTo>
                  <a:pt x="17322742" y="3616432"/>
                  <a:pt x="17319522" y="3614837"/>
                  <a:pt x="17316652" y="3612950"/>
                </a:cubicBezTo>
                <a:cubicBezTo>
                  <a:pt x="17311635" y="3609600"/>
                  <a:pt x="17310249" y="3609122"/>
                  <a:pt x="17307260" y="3609614"/>
                </a:cubicBezTo>
                <a:cubicBezTo>
                  <a:pt x="17304255" y="3610129"/>
                  <a:pt x="17302531" y="3611246"/>
                  <a:pt x="17300806" y="3613836"/>
                </a:cubicBezTo>
                <a:cubicBezTo>
                  <a:pt x="17299668" y="3615547"/>
                  <a:pt x="17299078" y="3617142"/>
                  <a:pt x="17298701" y="3619607"/>
                </a:cubicBezTo>
                <a:cubicBezTo>
                  <a:pt x="17297352" y="3628428"/>
                  <a:pt x="17301249" y="3638517"/>
                  <a:pt x="17307011" y="3641065"/>
                </a:cubicBezTo>
                <a:cubicBezTo>
                  <a:pt x="17308926" y="3641916"/>
                  <a:pt x="17310127" y="3642047"/>
                  <a:pt x="17312355" y="3641664"/>
                </a:cubicBezTo>
                <a:cubicBezTo>
                  <a:pt x="17315586" y="3641110"/>
                  <a:pt x="17317041" y="3640019"/>
                  <a:pt x="17320074" y="3635857"/>
                </a:cubicBezTo>
                <a:cubicBezTo>
                  <a:pt x="17322324" y="3632777"/>
                  <a:pt x="17323522" y="3631413"/>
                  <a:pt x="17324959" y="3630346"/>
                </a:cubicBezTo>
                <a:lnTo>
                  <a:pt x="17326044" y="3629549"/>
                </a:lnTo>
                <a:lnTo>
                  <a:pt x="17326331" y="3630616"/>
                </a:lnTo>
                <a:cubicBezTo>
                  <a:pt x="17326492" y="3631178"/>
                  <a:pt x="17327029" y="3633212"/>
                  <a:pt x="17327539" y="3635082"/>
                </a:cubicBezTo>
                <a:cubicBezTo>
                  <a:pt x="17329810" y="3643535"/>
                  <a:pt x="17333562" y="3653143"/>
                  <a:pt x="17337637" y="3660949"/>
                </a:cubicBezTo>
                <a:cubicBezTo>
                  <a:pt x="17338421" y="3662457"/>
                  <a:pt x="17339089" y="3663774"/>
                  <a:pt x="17339107" y="3663876"/>
                </a:cubicBezTo>
                <a:cubicBezTo>
                  <a:pt x="17339128" y="3663999"/>
                  <a:pt x="17337847" y="3664997"/>
                  <a:pt x="17336290" y="3666106"/>
                </a:cubicBezTo>
                <a:cubicBezTo>
                  <a:pt x="17309064" y="3685447"/>
                  <a:pt x="17307827" y="3686207"/>
                  <a:pt x="17302367" y="3687143"/>
                </a:cubicBezTo>
                <a:cubicBezTo>
                  <a:pt x="17298830" y="3687749"/>
                  <a:pt x="17297168" y="3687635"/>
                  <a:pt x="17291531" y="3686432"/>
                </a:cubicBezTo>
                <a:cubicBezTo>
                  <a:pt x="17284297" y="3684873"/>
                  <a:pt x="17281811" y="3685110"/>
                  <a:pt x="17278246" y="3687637"/>
                </a:cubicBezTo>
                <a:cubicBezTo>
                  <a:pt x="17275019" y="3689937"/>
                  <a:pt x="17273236" y="3693043"/>
                  <a:pt x="17272775" y="3697101"/>
                </a:cubicBezTo>
                <a:cubicBezTo>
                  <a:pt x="17272517" y="3699524"/>
                  <a:pt x="17273422" y="3704800"/>
                  <a:pt x="17274605" y="3707776"/>
                </a:cubicBezTo>
                <a:cubicBezTo>
                  <a:pt x="17278122" y="3716499"/>
                  <a:pt x="17284915" y="3723586"/>
                  <a:pt x="17291454" y="3725391"/>
                </a:cubicBezTo>
                <a:cubicBezTo>
                  <a:pt x="17293528" y="3725941"/>
                  <a:pt x="17294954" y="3726033"/>
                  <a:pt x="17296835" y="3725711"/>
                </a:cubicBezTo>
                <a:cubicBezTo>
                  <a:pt x="17300454" y="3725090"/>
                  <a:pt x="17304114" y="3722378"/>
                  <a:pt x="17305778" y="3719062"/>
                </a:cubicBezTo>
                <a:cubicBezTo>
                  <a:pt x="17306605" y="3717383"/>
                  <a:pt x="17307032" y="3716068"/>
                  <a:pt x="17308090" y="3711803"/>
                </a:cubicBezTo>
                <a:cubicBezTo>
                  <a:pt x="17309104" y="3707776"/>
                  <a:pt x="17309677" y="3706204"/>
                  <a:pt x="17310867" y="3704063"/>
                </a:cubicBezTo>
                <a:cubicBezTo>
                  <a:pt x="17312632" y="3700856"/>
                  <a:pt x="17315366" y="3698261"/>
                  <a:pt x="17319733" y="3695618"/>
                </a:cubicBezTo>
                <a:cubicBezTo>
                  <a:pt x="17322498" y="3693943"/>
                  <a:pt x="17327770" y="3690934"/>
                  <a:pt x="17331696" y="3688788"/>
                </a:cubicBezTo>
                <a:cubicBezTo>
                  <a:pt x="17333676" y="3687690"/>
                  <a:pt x="17337619" y="3685519"/>
                  <a:pt x="17345443" y="3681189"/>
                </a:cubicBezTo>
                <a:cubicBezTo>
                  <a:pt x="17347287" y="3680157"/>
                  <a:pt x="17348917" y="3679351"/>
                  <a:pt x="17349046" y="3679371"/>
                </a:cubicBezTo>
                <a:cubicBezTo>
                  <a:pt x="17349177" y="3679390"/>
                  <a:pt x="17350040" y="3680379"/>
                  <a:pt x="17350936" y="3681552"/>
                </a:cubicBezTo>
                <a:cubicBezTo>
                  <a:pt x="17356406" y="3688656"/>
                  <a:pt x="17363932" y="3696334"/>
                  <a:pt x="17371470" y="3702493"/>
                </a:cubicBezTo>
                <a:lnTo>
                  <a:pt x="17373600" y="3704233"/>
                </a:lnTo>
                <a:lnTo>
                  <a:pt x="17372805" y="3704748"/>
                </a:lnTo>
                <a:cubicBezTo>
                  <a:pt x="17371006" y="3705920"/>
                  <a:pt x="17369889" y="3706280"/>
                  <a:pt x="17365173" y="3707257"/>
                </a:cubicBezTo>
                <a:cubicBezTo>
                  <a:pt x="17359016" y="3708544"/>
                  <a:pt x="17357815" y="3709150"/>
                  <a:pt x="17356023" y="3711836"/>
                </a:cubicBezTo>
                <a:cubicBezTo>
                  <a:pt x="17353429" y="3715733"/>
                  <a:pt x="17353717" y="3719747"/>
                  <a:pt x="17356955" y="3724391"/>
                </a:cubicBezTo>
                <a:cubicBezTo>
                  <a:pt x="17358635" y="3726819"/>
                  <a:pt x="17360505" y="3728645"/>
                  <a:pt x="17363171" y="3730567"/>
                </a:cubicBezTo>
                <a:cubicBezTo>
                  <a:pt x="17367774" y="3733841"/>
                  <a:pt x="17372480" y="3735265"/>
                  <a:pt x="17376427" y="3734589"/>
                </a:cubicBezTo>
                <a:cubicBezTo>
                  <a:pt x="17379125" y="3734126"/>
                  <a:pt x="17380884" y="3732962"/>
                  <a:pt x="17382452" y="3730566"/>
                </a:cubicBezTo>
                <a:cubicBezTo>
                  <a:pt x="17384044" y="3728188"/>
                  <a:pt x="17384428" y="3725765"/>
                  <a:pt x="17383831" y="3722162"/>
                </a:cubicBezTo>
                <a:cubicBezTo>
                  <a:pt x="17383312" y="3719135"/>
                  <a:pt x="17383136" y="3715903"/>
                  <a:pt x="17383391" y="3714069"/>
                </a:cubicBezTo>
                <a:cubicBezTo>
                  <a:pt x="17383754" y="3711397"/>
                  <a:pt x="17383712" y="3711404"/>
                  <a:pt x="17385786" y="3712691"/>
                </a:cubicBezTo>
                <a:cubicBezTo>
                  <a:pt x="17394737" y="3718250"/>
                  <a:pt x="17405750" y="3723309"/>
                  <a:pt x="17415194" y="3726215"/>
                </a:cubicBezTo>
                <a:cubicBezTo>
                  <a:pt x="17416816" y="3726716"/>
                  <a:pt x="17418166" y="3727222"/>
                  <a:pt x="17418187" y="3727344"/>
                </a:cubicBezTo>
                <a:cubicBezTo>
                  <a:pt x="17418233" y="3727610"/>
                  <a:pt x="17416578" y="3737599"/>
                  <a:pt x="17414933" y="3747038"/>
                </a:cubicBezTo>
                <a:cubicBezTo>
                  <a:pt x="17411708" y="3765548"/>
                  <a:pt x="17410964" y="3768328"/>
                  <a:pt x="17408250" y="3772140"/>
                </a:cubicBezTo>
                <a:cubicBezTo>
                  <a:pt x="17406328" y="3774807"/>
                  <a:pt x="17404589" y="3776326"/>
                  <a:pt x="17400128" y="3779154"/>
                </a:cubicBezTo>
                <a:cubicBezTo>
                  <a:pt x="17396159" y="3781666"/>
                  <a:pt x="17394906" y="3782701"/>
                  <a:pt x="17393504" y="3784710"/>
                </a:cubicBezTo>
                <a:cubicBezTo>
                  <a:pt x="17391484" y="3787541"/>
                  <a:pt x="17390866" y="3790320"/>
                  <a:pt x="17391479" y="3793899"/>
                </a:cubicBezTo>
                <a:cubicBezTo>
                  <a:pt x="17392062" y="3797420"/>
                  <a:pt x="17394060" y="3800361"/>
                  <a:pt x="17397675" y="3803026"/>
                </a:cubicBezTo>
                <a:cubicBezTo>
                  <a:pt x="17403164" y="3807053"/>
                  <a:pt x="17410542" y="3809324"/>
                  <a:pt x="17417912" y="3809218"/>
                </a:cubicBezTo>
                <a:cubicBezTo>
                  <a:pt x="17418209" y="3809230"/>
                  <a:pt x="17419831" y="3808994"/>
                  <a:pt x="17421532" y="3808724"/>
                </a:cubicBezTo>
                <a:close/>
                <a:moveTo>
                  <a:pt x="16064244" y="4289656"/>
                </a:moveTo>
                <a:cubicBezTo>
                  <a:pt x="16073986" y="4288066"/>
                  <a:pt x="16078894" y="4285352"/>
                  <a:pt x="16083397" y="4279083"/>
                </a:cubicBezTo>
                <a:cubicBezTo>
                  <a:pt x="16087309" y="4273649"/>
                  <a:pt x="16088712" y="4267586"/>
                  <a:pt x="16087586" y="4261020"/>
                </a:cubicBezTo>
                <a:cubicBezTo>
                  <a:pt x="16086888" y="4256947"/>
                  <a:pt x="16085441" y="4253734"/>
                  <a:pt x="16080740" y="4245787"/>
                </a:cubicBezTo>
                <a:cubicBezTo>
                  <a:pt x="16076166" y="4238102"/>
                  <a:pt x="16074827" y="4235278"/>
                  <a:pt x="16073334" y="4230364"/>
                </a:cubicBezTo>
                <a:cubicBezTo>
                  <a:pt x="16071437" y="4224052"/>
                  <a:pt x="16071416" y="4216809"/>
                  <a:pt x="16073292" y="4208751"/>
                </a:cubicBezTo>
                <a:cubicBezTo>
                  <a:pt x="16074403" y="4203838"/>
                  <a:pt x="16078840" y="4187687"/>
                  <a:pt x="16084357" y="4168582"/>
                </a:cubicBezTo>
                <a:cubicBezTo>
                  <a:pt x="16086629" y="4160701"/>
                  <a:pt x="16089407" y="4151024"/>
                  <a:pt x="16090523" y="4147086"/>
                </a:cubicBezTo>
                <a:cubicBezTo>
                  <a:pt x="16091672" y="4143103"/>
                  <a:pt x="16092824" y="4139852"/>
                  <a:pt x="16093061" y="4139811"/>
                </a:cubicBezTo>
                <a:cubicBezTo>
                  <a:pt x="16093338" y="4139764"/>
                  <a:pt x="16095410" y="4139978"/>
                  <a:pt x="16097655" y="4140245"/>
                </a:cubicBezTo>
                <a:cubicBezTo>
                  <a:pt x="16116895" y="4142768"/>
                  <a:pt x="16139878" y="4142899"/>
                  <a:pt x="16158818" y="4140588"/>
                </a:cubicBezTo>
                <a:lnTo>
                  <a:pt x="16164481" y="4139902"/>
                </a:lnTo>
                <a:lnTo>
                  <a:pt x="16163940" y="4142682"/>
                </a:lnTo>
                <a:cubicBezTo>
                  <a:pt x="16163175" y="4146763"/>
                  <a:pt x="16161410" y="4150485"/>
                  <a:pt x="16157428" y="4156461"/>
                </a:cubicBezTo>
                <a:cubicBezTo>
                  <a:pt x="16155483" y="4159359"/>
                  <a:pt x="16153322" y="4162905"/>
                  <a:pt x="16152590" y="4164334"/>
                </a:cubicBezTo>
                <a:cubicBezTo>
                  <a:pt x="16149551" y="4170351"/>
                  <a:pt x="16150404" y="4177941"/>
                  <a:pt x="16154771" y="4183462"/>
                </a:cubicBezTo>
                <a:cubicBezTo>
                  <a:pt x="16158254" y="4187873"/>
                  <a:pt x="16165612" y="4191131"/>
                  <a:pt x="16173537" y="4191767"/>
                </a:cubicBezTo>
                <a:cubicBezTo>
                  <a:pt x="16191611" y="4193187"/>
                  <a:pt x="16208808" y="4184742"/>
                  <a:pt x="16212413" y="4172765"/>
                </a:cubicBezTo>
                <a:cubicBezTo>
                  <a:pt x="16213334" y="4169594"/>
                  <a:pt x="16213340" y="4169389"/>
                  <a:pt x="16212614" y="4165157"/>
                </a:cubicBezTo>
                <a:cubicBezTo>
                  <a:pt x="16211427" y="4158236"/>
                  <a:pt x="16209888" y="4156138"/>
                  <a:pt x="16200779" y="4149313"/>
                </a:cubicBezTo>
                <a:cubicBezTo>
                  <a:pt x="16197702" y="4147031"/>
                  <a:pt x="16194522" y="4144401"/>
                  <a:pt x="16193687" y="4143567"/>
                </a:cubicBezTo>
                <a:cubicBezTo>
                  <a:pt x="16191964" y="4141826"/>
                  <a:pt x="16188446" y="4136974"/>
                  <a:pt x="16188317" y="4136222"/>
                </a:cubicBezTo>
                <a:cubicBezTo>
                  <a:pt x="16188208" y="4135589"/>
                  <a:pt x="16188860" y="4135355"/>
                  <a:pt x="16195607" y="4133629"/>
                </a:cubicBezTo>
                <a:cubicBezTo>
                  <a:pt x="16211683" y="4129570"/>
                  <a:pt x="16230219" y="4122523"/>
                  <a:pt x="16246249" y="4114400"/>
                </a:cubicBezTo>
                <a:lnTo>
                  <a:pt x="16252014" y="4111457"/>
                </a:lnTo>
                <a:lnTo>
                  <a:pt x="16253648" y="4113865"/>
                </a:lnTo>
                <a:cubicBezTo>
                  <a:pt x="16254525" y="4115180"/>
                  <a:pt x="16259299" y="4121894"/>
                  <a:pt x="16264186" y="4128792"/>
                </a:cubicBezTo>
                <a:cubicBezTo>
                  <a:pt x="16289312" y="4163977"/>
                  <a:pt x="16296248" y="4174513"/>
                  <a:pt x="16298488" y="4180928"/>
                </a:cubicBezTo>
                <a:cubicBezTo>
                  <a:pt x="16301570" y="4189642"/>
                  <a:pt x="16301620" y="4194926"/>
                  <a:pt x="16298872" y="4208101"/>
                </a:cubicBezTo>
                <a:cubicBezTo>
                  <a:pt x="16297956" y="4212492"/>
                  <a:pt x="16297076" y="4217569"/>
                  <a:pt x="16296940" y="4219384"/>
                </a:cubicBezTo>
                <a:cubicBezTo>
                  <a:pt x="16296032" y="4231184"/>
                  <a:pt x="16304632" y="4242168"/>
                  <a:pt x="16316575" y="4244395"/>
                </a:cubicBezTo>
                <a:cubicBezTo>
                  <a:pt x="16329694" y="4246828"/>
                  <a:pt x="16348771" y="4239852"/>
                  <a:pt x="16361308" y="4227972"/>
                </a:cubicBezTo>
                <a:cubicBezTo>
                  <a:pt x="16373891" y="4216124"/>
                  <a:pt x="16377990" y="4203940"/>
                  <a:pt x="16373104" y="4193011"/>
                </a:cubicBezTo>
                <a:cubicBezTo>
                  <a:pt x="16371364" y="4189035"/>
                  <a:pt x="16368988" y="4186103"/>
                  <a:pt x="16365393" y="4183422"/>
                </a:cubicBezTo>
                <a:cubicBezTo>
                  <a:pt x="16361746" y="4180668"/>
                  <a:pt x="16357707" y="4178958"/>
                  <a:pt x="16350787" y="4177295"/>
                </a:cubicBezTo>
                <a:cubicBezTo>
                  <a:pt x="16336813" y="4173909"/>
                  <a:pt x="16330612" y="4170982"/>
                  <a:pt x="16324886" y="4165124"/>
                </a:cubicBezTo>
                <a:cubicBezTo>
                  <a:pt x="16319503" y="4159614"/>
                  <a:pt x="16317363" y="4156154"/>
                  <a:pt x="16299241" y="4123595"/>
                </a:cubicBezTo>
                <a:cubicBezTo>
                  <a:pt x="16286988" y="4101512"/>
                  <a:pt x="16282210" y="4092641"/>
                  <a:pt x="16282387" y="4092244"/>
                </a:cubicBezTo>
                <a:cubicBezTo>
                  <a:pt x="16282471" y="4092026"/>
                  <a:pt x="16284002" y="4090746"/>
                  <a:pt x="16285777" y="4089464"/>
                </a:cubicBezTo>
                <a:cubicBezTo>
                  <a:pt x="16299148" y="4079599"/>
                  <a:pt x="16317088" y="4062191"/>
                  <a:pt x="16328224" y="4048312"/>
                </a:cubicBezTo>
                <a:cubicBezTo>
                  <a:pt x="16329732" y="4046425"/>
                  <a:pt x="16331050" y="4044855"/>
                  <a:pt x="16331129" y="4044841"/>
                </a:cubicBezTo>
                <a:cubicBezTo>
                  <a:pt x="16331209" y="4044828"/>
                  <a:pt x="16331938" y="4045761"/>
                  <a:pt x="16332709" y="4046932"/>
                </a:cubicBezTo>
                <a:cubicBezTo>
                  <a:pt x="16335386" y="4050911"/>
                  <a:pt x="16336115" y="4053025"/>
                  <a:pt x="16338119" y="4062575"/>
                </a:cubicBezTo>
                <a:cubicBezTo>
                  <a:pt x="16340602" y="4074445"/>
                  <a:pt x="16341567" y="4076275"/>
                  <a:pt x="16347185" y="4080075"/>
                </a:cubicBezTo>
                <a:cubicBezTo>
                  <a:pt x="16351235" y="4082801"/>
                  <a:pt x="16354761" y="4083662"/>
                  <a:pt x="16359343" y="4083080"/>
                </a:cubicBezTo>
                <a:cubicBezTo>
                  <a:pt x="16363649" y="4082545"/>
                  <a:pt x="16366966" y="4081244"/>
                  <a:pt x="16370859" y="4078540"/>
                </a:cubicBezTo>
                <a:cubicBezTo>
                  <a:pt x="16384950" y="4068836"/>
                  <a:pt x="16394049" y="4049728"/>
                  <a:pt x="16390103" y="4038109"/>
                </a:cubicBezTo>
                <a:cubicBezTo>
                  <a:pt x="16388812" y="4034381"/>
                  <a:pt x="16386868" y="4031824"/>
                  <a:pt x="16383346" y="4029333"/>
                </a:cubicBezTo>
                <a:cubicBezTo>
                  <a:pt x="16380190" y="4027065"/>
                  <a:pt x="16377136" y="4025879"/>
                  <a:pt x="16374048" y="4025675"/>
                </a:cubicBezTo>
                <a:cubicBezTo>
                  <a:pt x="16373059" y="4025601"/>
                  <a:pt x="16368845" y="4025957"/>
                  <a:pt x="16364659" y="4026471"/>
                </a:cubicBezTo>
                <a:cubicBezTo>
                  <a:pt x="16360473" y="4026985"/>
                  <a:pt x="16355770" y="4027343"/>
                  <a:pt x="16354175" y="4027291"/>
                </a:cubicBezTo>
                <a:cubicBezTo>
                  <a:pt x="16351060" y="4027174"/>
                  <a:pt x="16345884" y="4026188"/>
                  <a:pt x="16345380" y="4025623"/>
                </a:cubicBezTo>
                <a:cubicBezTo>
                  <a:pt x="16345227" y="4025446"/>
                  <a:pt x="16346136" y="4023621"/>
                  <a:pt x="16347452" y="4021563"/>
                </a:cubicBezTo>
                <a:cubicBezTo>
                  <a:pt x="16358269" y="4004400"/>
                  <a:pt x="16366870" y="3985947"/>
                  <a:pt x="16374359" y="3963858"/>
                </a:cubicBezTo>
                <a:lnTo>
                  <a:pt x="16375420" y="3960785"/>
                </a:lnTo>
                <a:lnTo>
                  <a:pt x="16391970" y="3963525"/>
                </a:lnTo>
                <a:cubicBezTo>
                  <a:pt x="16420179" y="3968257"/>
                  <a:pt x="16441186" y="3972065"/>
                  <a:pt x="16447512" y="3973586"/>
                </a:cubicBezTo>
                <a:cubicBezTo>
                  <a:pt x="16456005" y="3975631"/>
                  <a:pt x="16462287" y="3978788"/>
                  <a:pt x="16467104" y="3983378"/>
                </a:cubicBezTo>
                <a:cubicBezTo>
                  <a:pt x="16470423" y="3986595"/>
                  <a:pt x="16473052" y="3990053"/>
                  <a:pt x="16477989" y="3997716"/>
                </a:cubicBezTo>
                <a:cubicBezTo>
                  <a:pt x="16485046" y="4008720"/>
                  <a:pt x="16490188" y="4012358"/>
                  <a:pt x="16499889" y="4013137"/>
                </a:cubicBezTo>
                <a:cubicBezTo>
                  <a:pt x="16509833" y="4013916"/>
                  <a:pt x="16519192" y="4007955"/>
                  <a:pt x="16525841" y="3996636"/>
                </a:cubicBezTo>
                <a:cubicBezTo>
                  <a:pt x="16531757" y="3986502"/>
                  <a:pt x="16535007" y="3974829"/>
                  <a:pt x="16535066" y="3963541"/>
                </a:cubicBezTo>
                <a:cubicBezTo>
                  <a:pt x="16535056" y="3958738"/>
                  <a:pt x="16533537" y="3949879"/>
                  <a:pt x="16532077" y="3946343"/>
                </a:cubicBezTo>
                <a:cubicBezTo>
                  <a:pt x="16528540" y="3937829"/>
                  <a:pt x="16521397" y="3932255"/>
                  <a:pt x="16512619" y="3931154"/>
                </a:cubicBezTo>
                <a:cubicBezTo>
                  <a:pt x="16505590" y="3930283"/>
                  <a:pt x="16501255" y="3931596"/>
                  <a:pt x="16490690" y="3937886"/>
                </a:cubicBezTo>
                <a:cubicBezTo>
                  <a:pt x="16481086" y="3943604"/>
                  <a:pt x="16478816" y="3944604"/>
                  <a:pt x="16472614" y="3945953"/>
                </a:cubicBezTo>
                <a:cubicBezTo>
                  <a:pt x="16464331" y="3947739"/>
                  <a:pt x="16459211" y="3947314"/>
                  <a:pt x="16446206" y="3943885"/>
                </a:cubicBezTo>
                <a:cubicBezTo>
                  <a:pt x="16436821" y="3941382"/>
                  <a:pt x="16384231" y="3926459"/>
                  <a:pt x="16383602" y="3926118"/>
                </a:cubicBezTo>
                <a:cubicBezTo>
                  <a:pt x="16383510" y="3926053"/>
                  <a:pt x="16383813" y="3923314"/>
                  <a:pt x="16384273" y="3920059"/>
                </a:cubicBezTo>
                <a:cubicBezTo>
                  <a:pt x="16387018" y="3900453"/>
                  <a:pt x="16387309" y="3876748"/>
                  <a:pt x="16385002" y="3857356"/>
                </a:cubicBezTo>
                <a:cubicBezTo>
                  <a:pt x="16384288" y="3851290"/>
                  <a:pt x="16383947" y="3851674"/>
                  <a:pt x="16388768" y="3852965"/>
                </a:cubicBezTo>
                <a:cubicBezTo>
                  <a:pt x="16392737" y="3854035"/>
                  <a:pt x="16394879" y="3855133"/>
                  <a:pt x="16401642" y="3859674"/>
                </a:cubicBezTo>
                <a:cubicBezTo>
                  <a:pt x="16404997" y="3861908"/>
                  <a:pt x="16408801" y="3864146"/>
                  <a:pt x="16410069" y="3864662"/>
                </a:cubicBezTo>
                <a:cubicBezTo>
                  <a:pt x="16417742" y="3867621"/>
                  <a:pt x="16426146" y="3864878"/>
                  <a:pt x="16431034" y="3857769"/>
                </a:cubicBezTo>
                <a:cubicBezTo>
                  <a:pt x="16438798" y="3846544"/>
                  <a:pt x="16436930" y="3823780"/>
                  <a:pt x="16427194" y="3811158"/>
                </a:cubicBezTo>
                <a:cubicBezTo>
                  <a:pt x="16424785" y="3808029"/>
                  <a:pt x="16420145" y="3804712"/>
                  <a:pt x="16416928" y="3803757"/>
                </a:cubicBezTo>
                <a:cubicBezTo>
                  <a:pt x="16413632" y="3802816"/>
                  <a:pt x="16409734" y="3802874"/>
                  <a:pt x="16406263" y="3803998"/>
                </a:cubicBezTo>
                <a:cubicBezTo>
                  <a:pt x="16401481" y="3805551"/>
                  <a:pt x="16399228" y="3807607"/>
                  <a:pt x="16392713" y="3816378"/>
                </a:cubicBezTo>
                <a:cubicBezTo>
                  <a:pt x="16390661" y="3819132"/>
                  <a:pt x="16388208" y="3822158"/>
                  <a:pt x="16387302" y="3823047"/>
                </a:cubicBezTo>
                <a:cubicBezTo>
                  <a:pt x="16385660" y="3824631"/>
                  <a:pt x="16381314" y="3827778"/>
                  <a:pt x="16380563" y="3827907"/>
                </a:cubicBezTo>
                <a:cubicBezTo>
                  <a:pt x="16380128" y="3827982"/>
                  <a:pt x="16379760" y="3826783"/>
                  <a:pt x="16377845" y="3819416"/>
                </a:cubicBezTo>
                <a:cubicBezTo>
                  <a:pt x="16375278" y="3809433"/>
                  <a:pt x="16371105" y="3797201"/>
                  <a:pt x="16366742" y="3786712"/>
                </a:cubicBezTo>
                <a:cubicBezTo>
                  <a:pt x="16364520" y="3781353"/>
                  <a:pt x="16359517" y="3770688"/>
                  <a:pt x="16357860" y="3767674"/>
                </a:cubicBezTo>
                <a:lnTo>
                  <a:pt x="16357035" y="3766187"/>
                </a:lnTo>
                <a:lnTo>
                  <a:pt x="16362150" y="3762542"/>
                </a:lnTo>
                <a:cubicBezTo>
                  <a:pt x="16371755" y="3755643"/>
                  <a:pt x="16390861" y="3742188"/>
                  <a:pt x="16399409" y="3736244"/>
                </a:cubicBezTo>
                <a:cubicBezTo>
                  <a:pt x="16415564" y="3725046"/>
                  <a:pt x="16421359" y="3721569"/>
                  <a:pt x="16426557" y="3720067"/>
                </a:cubicBezTo>
                <a:cubicBezTo>
                  <a:pt x="16427841" y="3719724"/>
                  <a:pt x="16429507" y="3719235"/>
                  <a:pt x="16430239" y="3718987"/>
                </a:cubicBezTo>
                <a:cubicBezTo>
                  <a:pt x="16432326" y="3718344"/>
                  <a:pt x="16439199" y="3718062"/>
                  <a:pt x="16442894" y="3718487"/>
                </a:cubicBezTo>
                <a:cubicBezTo>
                  <a:pt x="16444763" y="3718696"/>
                  <a:pt x="16449431" y="3719564"/>
                  <a:pt x="16453273" y="3720372"/>
                </a:cubicBezTo>
                <a:cubicBezTo>
                  <a:pt x="16457123" y="3721218"/>
                  <a:pt x="16461618" y="3722035"/>
                  <a:pt x="16463309" y="3722152"/>
                </a:cubicBezTo>
                <a:cubicBezTo>
                  <a:pt x="16471775" y="3722859"/>
                  <a:pt x="16479218" y="3719262"/>
                  <a:pt x="16484441" y="3711974"/>
                </a:cubicBezTo>
                <a:cubicBezTo>
                  <a:pt x="16488780" y="3705937"/>
                  <a:pt x="16490041" y="3699044"/>
                  <a:pt x="16488508" y="3690105"/>
                </a:cubicBezTo>
                <a:cubicBezTo>
                  <a:pt x="16485735" y="3673928"/>
                  <a:pt x="16475415" y="3657905"/>
                  <a:pt x="16462302" y="3649324"/>
                </a:cubicBezTo>
                <a:cubicBezTo>
                  <a:pt x="16454837" y="3644497"/>
                  <a:pt x="16447891" y="3642919"/>
                  <a:pt x="16441058" y="3644620"/>
                </a:cubicBezTo>
                <a:cubicBezTo>
                  <a:pt x="16435398" y="3646038"/>
                  <a:pt x="16429712" y="3650148"/>
                  <a:pt x="16426530" y="3655091"/>
                </a:cubicBezTo>
                <a:cubicBezTo>
                  <a:pt x="16424250" y="3658657"/>
                  <a:pt x="16423332" y="3661136"/>
                  <a:pt x="16420942" y="3670462"/>
                </a:cubicBezTo>
                <a:cubicBezTo>
                  <a:pt x="16418285" y="3680852"/>
                  <a:pt x="16416903" y="3684183"/>
                  <a:pt x="16413030" y="3689611"/>
                </a:cubicBezTo>
                <a:cubicBezTo>
                  <a:pt x="16407911" y="3696799"/>
                  <a:pt x="16404651" y="3699150"/>
                  <a:pt x="16383670" y="3710931"/>
                </a:cubicBezTo>
                <a:cubicBezTo>
                  <a:pt x="16367518" y="3720011"/>
                  <a:pt x="16339102" y="3735673"/>
                  <a:pt x="16338666" y="3735747"/>
                </a:cubicBezTo>
                <a:cubicBezTo>
                  <a:pt x="16338469" y="3735781"/>
                  <a:pt x="16337414" y="3734618"/>
                  <a:pt x="16336360" y="3733211"/>
                </a:cubicBezTo>
                <a:cubicBezTo>
                  <a:pt x="16325379" y="3718320"/>
                  <a:pt x="16310595" y="3702614"/>
                  <a:pt x="16296470" y="3690745"/>
                </a:cubicBezTo>
                <a:cubicBezTo>
                  <a:pt x="16293655" y="3688337"/>
                  <a:pt x="16290801" y="3685936"/>
                  <a:pt x="16290178" y="3685391"/>
                </a:cubicBezTo>
                <a:lnTo>
                  <a:pt x="16289032" y="3684407"/>
                </a:lnTo>
                <a:lnTo>
                  <a:pt x="16290749" y="3683258"/>
                </a:lnTo>
                <a:cubicBezTo>
                  <a:pt x="16293787" y="3681271"/>
                  <a:pt x="16297252" y="3680107"/>
                  <a:pt x="16305048" y="3678567"/>
                </a:cubicBezTo>
                <a:cubicBezTo>
                  <a:pt x="16313635" y="3676891"/>
                  <a:pt x="16316368" y="3675974"/>
                  <a:pt x="16318900" y="3674115"/>
                </a:cubicBezTo>
                <a:cubicBezTo>
                  <a:pt x="16322797" y="3671207"/>
                  <a:pt x="16325935" y="3665051"/>
                  <a:pt x="16326076" y="3659938"/>
                </a:cubicBezTo>
                <a:cubicBezTo>
                  <a:pt x="16326499" y="3647447"/>
                  <a:pt x="16311555" y="3631525"/>
                  <a:pt x="16294996" y="3626832"/>
                </a:cubicBezTo>
                <a:cubicBezTo>
                  <a:pt x="16289771" y="3625326"/>
                  <a:pt x="16287133" y="3625127"/>
                  <a:pt x="16282986" y="3625878"/>
                </a:cubicBezTo>
                <a:cubicBezTo>
                  <a:pt x="16277536" y="3626853"/>
                  <a:pt x="16273119" y="3630298"/>
                  <a:pt x="16270367" y="3635615"/>
                </a:cubicBezTo>
                <a:cubicBezTo>
                  <a:pt x="16268296" y="3639675"/>
                  <a:pt x="16268110" y="3642394"/>
                  <a:pt x="16269248" y="3651644"/>
                </a:cubicBezTo>
                <a:cubicBezTo>
                  <a:pt x="16269783" y="3655950"/>
                  <a:pt x="16270194" y="3660725"/>
                  <a:pt x="16270135" y="3662282"/>
                </a:cubicBezTo>
                <a:cubicBezTo>
                  <a:pt x="16270018" y="3665152"/>
                  <a:pt x="16269281" y="3669879"/>
                  <a:pt x="16268886" y="3669947"/>
                </a:cubicBezTo>
                <a:cubicBezTo>
                  <a:pt x="16268766" y="3669967"/>
                  <a:pt x="16266505" y="3668645"/>
                  <a:pt x="16263865" y="3667021"/>
                </a:cubicBezTo>
                <a:cubicBezTo>
                  <a:pt x="16247221" y="3656847"/>
                  <a:pt x="16230443" y="3648974"/>
                  <a:pt x="16211632" y="3642550"/>
                </a:cubicBezTo>
                <a:cubicBezTo>
                  <a:pt x="16206743" y="3640864"/>
                  <a:pt x="16205460" y="3640270"/>
                  <a:pt x="16205570" y="3639722"/>
                </a:cubicBezTo>
                <a:cubicBezTo>
                  <a:pt x="16205667" y="3639339"/>
                  <a:pt x="16206694" y="3633219"/>
                  <a:pt x="16207907" y="3626049"/>
                </a:cubicBezTo>
                <a:cubicBezTo>
                  <a:pt x="16214113" y="3589115"/>
                  <a:pt x="16217777" y="3570124"/>
                  <a:pt x="16219765" y="3564857"/>
                </a:cubicBezTo>
                <a:cubicBezTo>
                  <a:pt x="16222253" y="3558242"/>
                  <a:pt x="16226146" y="3552689"/>
                  <a:pt x="16231205" y="3548483"/>
                </a:cubicBezTo>
                <a:cubicBezTo>
                  <a:pt x="16232670" y="3547295"/>
                  <a:pt x="16236708" y="3544485"/>
                  <a:pt x="16240108" y="3542233"/>
                </a:cubicBezTo>
                <a:cubicBezTo>
                  <a:pt x="16248388" y="3536864"/>
                  <a:pt x="16250595" y="3535020"/>
                  <a:pt x="16253256" y="3531307"/>
                </a:cubicBezTo>
                <a:cubicBezTo>
                  <a:pt x="16256795" y="3526303"/>
                  <a:pt x="16258131" y="3520089"/>
                  <a:pt x="16257019" y="3513602"/>
                </a:cubicBezTo>
                <a:cubicBezTo>
                  <a:pt x="16256062" y="3508025"/>
                  <a:pt x="16253448" y="3503466"/>
                  <a:pt x="16248631" y="3498876"/>
                </a:cubicBezTo>
                <a:cubicBezTo>
                  <a:pt x="16241794" y="3492476"/>
                  <a:pt x="16228837" y="3486473"/>
                  <a:pt x="16218223" y="3484873"/>
                </a:cubicBezTo>
                <a:cubicBezTo>
                  <a:pt x="16210532" y="3483708"/>
                  <a:pt x="16207801" y="3483688"/>
                  <a:pt x="16200333" y="3484765"/>
                </a:cubicBezTo>
                <a:cubicBezTo>
                  <a:pt x="16194129" y="3485625"/>
                  <a:pt x="16193036" y="3485894"/>
                  <a:pt x="16190160" y="3487161"/>
                </a:cubicBezTo>
                <a:cubicBezTo>
                  <a:pt x="16185275" y="3489301"/>
                  <a:pt x="16182626" y="3491425"/>
                  <a:pt x="16179776" y="3495455"/>
                </a:cubicBezTo>
                <a:cubicBezTo>
                  <a:pt x="16177809" y="3498235"/>
                  <a:pt x="16177051" y="3499749"/>
                  <a:pt x="16176240" y="3502616"/>
                </a:cubicBezTo>
                <a:cubicBezTo>
                  <a:pt x="16174872" y="3507452"/>
                  <a:pt x="16174810" y="3509946"/>
                  <a:pt x="16175909" y="3514928"/>
                </a:cubicBezTo>
                <a:cubicBezTo>
                  <a:pt x="16176899" y="3519278"/>
                  <a:pt x="16177732" y="3521049"/>
                  <a:pt x="16183609" y="3530871"/>
                </a:cubicBezTo>
                <a:cubicBezTo>
                  <a:pt x="16190058" y="3541654"/>
                  <a:pt x="16192087" y="3549449"/>
                  <a:pt x="16190927" y="3559542"/>
                </a:cubicBezTo>
                <a:cubicBezTo>
                  <a:pt x="16190306" y="3565185"/>
                  <a:pt x="16187799" y="3574776"/>
                  <a:pt x="16178432" y="3607284"/>
                </a:cubicBezTo>
                <a:cubicBezTo>
                  <a:pt x="16176205" y="3614954"/>
                  <a:pt x="16173681" y="3623733"/>
                  <a:pt x="16172792" y="3626858"/>
                </a:cubicBezTo>
                <a:lnTo>
                  <a:pt x="16171195" y="3632506"/>
                </a:lnTo>
                <a:lnTo>
                  <a:pt x="16167512" y="3631916"/>
                </a:lnTo>
                <a:cubicBezTo>
                  <a:pt x="16148843" y="3628928"/>
                  <a:pt x="16125952" y="3628375"/>
                  <a:pt x="16104971" y="3630425"/>
                </a:cubicBezTo>
                <a:lnTo>
                  <a:pt x="16098121" y="3631070"/>
                </a:lnTo>
                <a:lnTo>
                  <a:pt x="16098690" y="3628693"/>
                </a:lnTo>
                <a:cubicBezTo>
                  <a:pt x="16099777" y="3624354"/>
                  <a:pt x="16101078" y="3621728"/>
                  <a:pt x="16105126" y="3615660"/>
                </a:cubicBezTo>
                <a:cubicBezTo>
                  <a:pt x="16111263" y="3606343"/>
                  <a:pt x="16112377" y="3603098"/>
                  <a:pt x="16111393" y="3597363"/>
                </a:cubicBezTo>
                <a:cubicBezTo>
                  <a:pt x="16110478" y="3592023"/>
                  <a:pt x="16107847" y="3588078"/>
                  <a:pt x="16103076" y="3584946"/>
                </a:cubicBezTo>
                <a:cubicBezTo>
                  <a:pt x="16096565" y="3580688"/>
                  <a:pt x="16087258" y="3579352"/>
                  <a:pt x="16076652" y="3581130"/>
                </a:cubicBezTo>
                <a:cubicBezTo>
                  <a:pt x="16066285" y="3582867"/>
                  <a:pt x="16057947" y="3587188"/>
                  <a:pt x="16053246" y="3593246"/>
                </a:cubicBezTo>
                <a:cubicBezTo>
                  <a:pt x="16049587" y="3598026"/>
                  <a:pt x="16048542" y="3602847"/>
                  <a:pt x="16049961" y="3608751"/>
                </a:cubicBezTo>
                <a:cubicBezTo>
                  <a:pt x="16051220" y="3614194"/>
                  <a:pt x="16053415" y="3616790"/>
                  <a:pt x="16062339" y="3623484"/>
                </a:cubicBezTo>
                <a:cubicBezTo>
                  <a:pt x="16065099" y="3625577"/>
                  <a:pt x="16068338" y="3628319"/>
                  <a:pt x="16069538" y="3629620"/>
                </a:cubicBezTo>
                <a:cubicBezTo>
                  <a:pt x="16071601" y="3631913"/>
                  <a:pt x="16073698" y="3634891"/>
                  <a:pt x="16073470" y="3635216"/>
                </a:cubicBezTo>
                <a:cubicBezTo>
                  <a:pt x="16073403" y="3635308"/>
                  <a:pt x="16070723" y="3636053"/>
                  <a:pt x="16067488" y="3636893"/>
                </a:cubicBezTo>
                <a:cubicBezTo>
                  <a:pt x="16048400" y="3641672"/>
                  <a:pt x="16029086" y="3648932"/>
                  <a:pt x="16012498" y="3657599"/>
                </a:cubicBezTo>
                <a:cubicBezTo>
                  <a:pt x="16010254" y="3658757"/>
                  <a:pt x="16008372" y="3659650"/>
                  <a:pt x="16008319" y="3659578"/>
                </a:cubicBezTo>
                <a:cubicBezTo>
                  <a:pt x="16008040" y="3659381"/>
                  <a:pt x="15989879" y="3633710"/>
                  <a:pt x="15983178" y="3624070"/>
                </a:cubicBezTo>
                <a:cubicBezTo>
                  <a:pt x="15966623" y="3600403"/>
                  <a:pt x="15964208" y="3596054"/>
                  <a:pt x="15962730" y="3587431"/>
                </a:cubicBezTo>
                <a:cubicBezTo>
                  <a:pt x="15961658" y="3581182"/>
                  <a:pt x="15962000" y="3576767"/>
                  <a:pt x="15964532" y="3565177"/>
                </a:cubicBezTo>
                <a:cubicBezTo>
                  <a:pt x="15966372" y="3556678"/>
                  <a:pt x="15966532" y="3554289"/>
                  <a:pt x="15965746" y="3549701"/>
                </a:cubicBezTo>
                <a:cubicBezTo>
                  <a:pt x="15965217" y="3546616"/>
                  <a:pt x="15964815" y="3545463"/>
                  <a:pt x="15963485" y="3543167"/>
                </a:cubicBezTo>
                <a:cubicBezTo>
                  <a:pt x="15956370" y="3530870"/>
                  <a:pt x="15943060" y="3527086"/>
                  <a:pt x="15926265" y="3532652"/>
                </a:cubicBezTo>
                <a:cubicBezTo>
                  <a:pt x="15912434" y="3537222"/>
                  <a:pt x="15900792" y="3545774"/>
                  <a:pt x="15893508" y="3556713"/>
                </a:cubicBezTo>
                <a:cubicBezTo>
                  <a:pt x="15890626" y="3561034"/>
                  <a:pt x="15889241" y="3564121"/>
                  <a:pt x="15888351" y="3568183"/>
                </a:cubicBezTo>
                <a:cubicBezTo>
                  <a:pt x="15885807" y="3579938"/>
                  <a:pt x="15893410" y="3591988"/>
                  <a:pt x="15905763" y="3595896"/>
                </a:cubicBezTo>
                <a:cubicBezTo>
                  <a:pt x="15907909" y="3596546"/>
                  <a:pt x="15912315" y="3597786"/>
                  <a:pt x="15915591" y="3598608"/>
                </a:cubicBezTo>
                <a:cubicBezTo>
                  <a:pt x="15923417" y="3600564"/>
                  <a:pt x="15927693" y="3602233"/>
                  <a:pt x="15931822" y="3604945"/>
                </a:cubicBezTo>
                <a:cubicBezTo>
                  <a:pt x="15940397" y="3610559"/>
                  <a:pt x="15943491" y="3614833"/>
                  <a:pt x="15959118" y="3643056"/>
                </a:cubicBezTo>
                <a:cubicBezTo>
                  <a:pt x="15960242" y="3645102"/>
                  <a:pt x="15962890" y="3649860"/>
                  <a:pt x="15965005" y="3653650"/>
                </a:cubicBezTo>
                <a:cubicBezTo>
                  <a:pt x="15967121" y="3657440"/>
                  <a:pt x="15971026" y="3664547"/>
                  <a:pt x="15973741" y="3669456"/>
                </a:cubicBezTo>
                <a:lnTo>
                  <a:pt x="15978657" y="3678425"/>
                </a:lnTo>
                <a:lnTo>
                  <a:pt x="15975660" y="3680649"/>
                </a:lnTo>
                <a:cubicBezTo>
                  <a:pt x="15960942" y="3691682"/>
                  <a:pt x="15944675" y="3707215"/>
                  <a:pt x="15933020" y="3721387"/>
                </a:cubicBezTo>
                <a:cubicBezTo>
                  <a:pt x="15929681" y="3725420"/>
                  <a:pt x="15929293" y="3725772"/>
                  <a:pt x="15928710" y="3725220"/>
                </a:cubicBezTo>
                <a:cubicBezTo>
                  <a:pt x="15927253" y="3723841"/>
                  <a:pt x="15925760" y="3719171"/>
                  <a:pt x="15923959" y="3710563"/>
                </a:cubicBezTo>
                <a:cubicBezTo>
                  <a:pt x="15922979" y="3705804"/>
                  <a:pt x="15921830" y="3701238"/>
                  <a:pt x="15921443" y="3700409"/>
                </a:cubicBezTo>
                <a:cubicBezTo>
                  <a:pt x="15920026" y="3697598"/>
                  <a:pt x="15918003" y="3695299"/>
                  <a:pt x="15915237" y="3693412"/>
                </a:cubicBezTo>
                <a:cubicBezTo>
                  <a:pt x="15907772" y="3688340"/>
                  <a:pt x="15899273" y="3689105"/>
                  <a:pt x="15890306" y="3695691"/>
                </a:cubicBezTo>
                <a:cubicBezTo>
                  <a:pt x="15876738" y="3705590"/>
                  <a:pt x="15868222" y="3724069"/>
                  <a:pt x="15872048" y="3735220"/>
                </a:cubicBezTo>
                <a:cubicBezTo>
                  <a:pt x="15874289" y="3741880"/>
                  <a:pt x="15880884" y="3747100"/>
                  <a:pt x="15887825" y="3747702"/>
                </a:cubicBezTo>
                <a:cubicBezTo>
                  <a:pt x="15889310" y="3747814"/>
                  <a:pt x="15893459" y="3747550"/>
                  <a:pt x="15898079" y="3746961"/>
                </a:cubicBezTo>
                <a:cubicBezTo>
                  <a:pt x="15905298" y="3746090"/>
                  <a:pt x="15909348" y="3745966"/>
                  <a:pt x="15912471" y="3746611"/>
                </a:cubicBezTo>
                <a:cubicBezTo>
                  <a:pt x="15913184" y="3746733"/>
                  <a:pt x="15913825" y="3746908"/>
                  <a:pt x="15913871" y="3746941"/>
                </a:cubicBezTo>
                <a:cubicBezTo>
                  <a:pt x="15913957" y="3746967"/>
                  <a:pt x="15912177" y="3750122"/>
                  <a:pt x="15909893" y="3753893"/>
                </a:cubicBezTo>
                <a:cubicBezTo>
                  <a:pt x="15899977" y="3770372"/>
                  <a:pt x="15891665" y="3788613"/>
                  <a:pt x="15885493" y="3807464"/>
                </a:cubicBezTo>
                <a:cubicBezTo>
                  <a:pt x="15884505" y="3810483"/>
                  <a:pt x="15883626" y="3812954"/>
                  <a:pt x="15883546" y="3812968"/>
                </a:cubicBezTo>
                <a:cubicBezTo>
                  <a:pt x="15882993" y="3813063"/>
                  <a:pt x="15838947" y="3805470"/>
                  <a:pt x="15827247" y="3803241"/>
                </a:cubicBezTo>
                <a:cubicBezTo>
                  <a:pt x="15809242" y="3799855"/>
                  <a:pt x="15803547" y="3797737"/>
                  <a:pt x="15797122" y="3792080"/>
                </a:cubicBezTo>
                <a:cubicBezTo>
                  <a:pt x="15793426" y="3788805"/>
                  <a:pt x="15791256" y="3786123"/>
                  <a:pt x="15786113" y="3778211"/>
                </a:cubicBezTo>
                <a:cubicBezTo>
                  <a:pt x="15783788" y="3774619"/>
                  <a:pt x="15781092" y="3770766"/>
                  <a:pt x="15780170" y="3769662"/>
                </a:cubicBezTo>
                <a:cubicBezTo>
                  <a:pt x="15777821" y="3766889"/>
                  <a:pt x="15772977" y="3763567"/>
                  <a:pt x="15769786" y="3762526"/>
                </a:cubicBezTo>
                <a:cubicBezTo>
                  <a:pt x="15764309" y="3760737"/>
                  <a:pt x="15757312" y="3761000"/>
                  <a:pt x="15752474" y="3763174"/>
                </a:cubicBezTo>
                <a:cubicBezTo>
                  <a:pt x="15739993" y="3768733"/>
                  <a:pt x="15729939" y="3786784"/>
                  <a:pt x="15728284" y="3806570"/>
                </a:cubicBezTo>
                <a:cubicBezTo>
                  <a:pt x="15727933" y="3810701"/>
                  <a:pt x="15728000" y="3812278"/>
                  <a:pt x="15728845" y="3818159"/>
                </a:cubicBezTo>
                <a:cubicBezTo>
                  <a:pt x="15729972" y="3826149"/>
                  <a:pt x="15731041" y="3829304"/>
                  <a:pt x="15734116" y="3833704"/>
                </a:cubicBezTo>
                <a:cubicBezTo>
                  <a:pt x="15737822" y="3838931"/>
                  <a:pt x="15744931" y="3842883"/>
                  <a:pt x="15751795" y="3843498"/>
                </a:cubicBezTo>
                <a:cubicBezTo>
                  <a:pt x="15755061" y="3843792"/>
                  <a:pt x="15760663" y="3842751"/>
                  <a:pt x="15764105" y="3841224"/>
                </a:cubicBezTo>
                <a:cubicBezTo>
                  <a:pt x="15765693" y="3840504"/>
                  <a:pt x="15769521" y="3838382"/>
                  <a:pt x="15772699" y="3836493"/>
                </a:cubicBezTo>
                <a:cubicBezTo>
                  <a:pt x="15784650" y="3829273"/>
                  <a:pt x="15790861" y="3827272"/>
                  <a:pt x="15800065" y="3827526"/>
                </a:cubicBezTo>
                <a:cubicBezTo>
                  <a:pt x="15806939" y="3827732"/>
                  <a:pt x="15813147" y="3829273"/>
                  <a:pt x="15850526" y="3840005"/>
                </a:cubicBezTo>
                <a:cubicBezTo>
                  <a:pt x="15858188" y="3842192"/>
                  <a:pt x="15867053" y="3844744"/>
                  <a:pt x="15870302" y="3845653"/>
                </a:cubicBezTo>
                <a:lnTo>
                  <a:pt x="15876122" y="3847301"/>
                </a:lnTo>
                <a:lnTo>
                  <a:pt x="15875750" y="3849645"/>
                </a:lnTo>
                <a:cubicBezTo>
                  <a:pt x="15872985" y="3866527"/>
                  <a:pt x="15872497" y="3890266"/>
                  <a:pt x="15874488" y="3911137"/>
                </a:cubicBezTo>
                <a:cubicBezTo>
                  <a:pt x="15874856" y="3915186"/>
                  <a:pt x="15874920" y="3917455"/>
                  <a:pt x="15874643" y="3917502"/>
                </a:cubicBezTo>
                <a:cubicBezTo>
                  <a:pt x="15873179" y="3917753"/>
                  <a:pt x="15866951" y="3914668"/>
                  <a:pt x="15861400" y="3911020"/>
                </a:cubicBezTo>
                <a:cubicBezTo>
                  <a:pt x="15851699" y="3904540"/>
                  <a:pt x="15849016" y="3903615"/>
                  <a:pt x="15843236" y="3904566"/>
                </a:cubicBezTo>
                <a:cubicBezTo>
                  <a:pt x="15837423" y="3905563"/>
                  <a:pt x="15834089" y="3907722"/>
                  <a:pt x="15830754" y="3912732"/>
                </a:cubicBezTo>
                <a:cubicBezTo>
                  <a:pt x="15828553" y="3916041"/>
                  <a:pt x="15827413" y="3919127"/>
                  <a:pt x="15826684" y="3923893"/>
                </a:cubicBezTo>
                <a:cubicBezTo>
                  <a:pt x="15824073" y="3940953"/>
                  <a:pt x="15831611" y="3960465"/>
                  <a:pt x="15842756" y="3965395"/>
                </a:cubicBezTo>
                <a:cubicBezTo>
                  <a:pt x="15846457" y="3967040"/>
                  <a:pt x="15848780" y="3967293"/>
                  <a:pt x="15853091" y="3966554"/>
                </a:cubicBezTo>
                <a:cubicBezTo>
                  <a:pt x="15859339" y="3965482"/>
                  <a:pt x="15862153" y="3963371"/>
                  <a:pt x="15868019" y="3955322"/>
                </a:cubicBezTo>
                <a:cubicBezTo>
                  <a:pt x="15872371" y="3949364"/>
                  <a:pt x="15874687" y="3946728"/>
                  <a:pt x="15877468" y="3944663"/>
                </a:cubicBezTo>
                <a:lnTo>
                  <a:pt x="15879564" y="3943123"/>
                </a:lnTo>
                <a:lnTo>
                  <a:pt x="15880122" y="3945185"/>
                </a:lnTo>
                <a:cubicBezTo>
                  <a:pt x="15880430" y="3946273"/>
                  <a:pt x="15881472" y="3950206"/>
                  <a:pt x="15882458" y="3953823"/>
                </a:cubicBezTo>
                <a:cubicBezTo>
                  <a:pt x="15886849" y="3970171"/>
                  <a:pt x="15894106" y="3988754"/>
                  <a:pt x="15901987" y="4003852"/>
                </a:cubicBezTo>
                <a:cubicBezTo>
                  <a:pt x="15903504" y="4006767"/>
                  <a:pt x="15904796" y="4009314"/>
                  <a:pt x="15904830" y="4009512"/>
                </a:cubicBezTo>
                <a:cubicBezTo>
                  <a:pt x="15904871" y="4009749"/>
                  <a:pt x="15902393" y="4011681"/>
                  <a:pt x="15899382" y="4013826"/>
                </a:cubicBezTo>
                <a:cubicBezTo>
                  <a:pt x="15846726" y="4051232"/>
                  <a:pt x="15844332" y="4052701"/>
                  <a:pt x="15833773" y="4054512"/>
                </a:cubicBezTo>
                <a:cubicBezTo>
                  <a:pt x="15826932" y="4055685"/>
                  <a:pt x="15823718" y="4055462"/>
                  <a:pt x="15812816" y="4053138"/>
                </a:cubicBezTo>
                <a:cubicBezTo>
                  <a:pt x="15798824" y="4050122"/>
                  <a:pt x="15794018" y="4050579"/>
                  <a:pt x="15787121" y="4055467"/>
                </a:cubicBezTo>
                <a:cubicBezTo>
                  <a:pt x="15780881" y="4059916"/>
                  <a:pt x="15777434" y="4065922"/>
                  <a:pt x="15776540" y="4073770"/>
                </a:cubicBezTo>
                <a:cubicBezTo>
                  <a:pt x="15776041" y="4078457"/>
                  <a:pt x="15777791" y="4088661"/>
                  <a:pt x="15780080" y="4094417"/>
                </a:cubicBezTo>
                <a:cubicBezTo>
                  <a:pt x="15786881" y="4111287"/>
                  <a:pt x="15800020" y="4124995"/>
                  <a:pt x="15812667" y="4128485"/>
                </a:cubicBezTo>
                <a:cubicBezTo>
                  <a:pt x="15816677" y="4129548"/>
                  <a:pt x="15819435" y="4129727"/>
                  <a:pt x="15823073" y="4129103"/>
                </a:cubicBezTo>
                <a:cubicBezTo>
                  <a:pt x="15830073" y="4127903"/>
                  <a:pt x="15837153" y="4122658"/>
                  <a:pt x="15840368" y="4116244"/>
                </a:cubicBezTo>
                <a:cubicBezTo>
                  <a:pt x="15841970" y="4112997"/>
                  <a:pt x="15842795" y="4110454"/>
                  <a:pt x="15844841" y="4102204"/>
                </a:cubicBezTo>
                <a:cubicBezTo>
                  <a:pt x="15846803" y="4094417"/>
                  <a:pt x="15847910" y="4091377"/>
                  <a:pt x="15850213" y="4087237"/>
                </a:cubicBezTo>
                <a:cubicBezTo>
                  <a:pt x="15853627" y="4081033"/>
                  <a:pt x="15858913" y="4076014"/>
                  <a:pt x="15867360" y="4070902"/>
                </a:cubicBezTo>
                <a:cubicBezTo>
                  <a:pt x="15872708" y="4067664"/>
                  <a:pt x="15882905" y="4061844"/>
                  <a:pt x="15890497" y="4057692"/>
                </a:cubicBezTo>
                <a:cubicBezTo>
                  <a:pt x="15894327" y="4055570"/>
                  <a:pt x="15901952" y="4051372"/>
                  <a:pt x="15917084" y="4042996"/>
                </a:cubicBezTo>
                <a:cubicBezTo>
                  <a:pt x="15920650" y="4041000"/>
                  <a:pt x="15923803" y="4039441"/>
                  <a:pt x="15924054" y="4039480"/>
                </a:cubicBezTo>
                <a:cubicBezTo>
                  <a:pt x="15924304" y="4039518"/>
                  <a:pt x="15925975" y="4041430"/>
                  <a:pt x="15927708" y="4043698"/>
                </a:cubicBezTo>
                <a:cubicBezTo>
                  <a:pt x="15938287" y="4057438"/>
                  <a:pt x="15952842" y="4072286"/>
                  <a:pt x="15967423" y="4084199"/>
                </a:cubicBezTo>
                <a:lnTo>
                  <a:pt x="15971542" y="4087564"/>
                </a:lnTo>
                <a:lnTo>
                  <a:pt x="15970003" y="4088561"/>
                </a:lnTo>
                <a:cubicBezTo>
                  <a:pt x="15966524" y="4090827"/>
                  <a:pt x="15964364" y="4091523"/>
                  <a:pt x="15955243" y="4093413"/>
                </a:cubicBezTo>
                <a:cubicBezTo>
                  <a:pt x="15943335" y="4095902"/>
                  <a:pt x="15941012" y="4097074"/>
                  <a:pt x="15937547" y="4102269"/>
                </a:cubicBezTo>
                <a:cubicBezTo>
                  <a:pt x="15932530" y="4109806"/>
                  <a:pt x="15933087" y="4117569"/>
                  <a:pt x="15939350" y="4126552"/>
                </a:cubicBezTo>
                <a:cubicBezTo>
                  <a:pt x="15942597" y="4131247"/>
                  <a:pt x="15946215" y="4134779"/>
                  <a:pt x="15951371" y="4138496"/>
                </a:cubicBezTo>
                <a:cubicBezTo>
                  <a:pt x="15960273" y="4144827"/>
                  <a:pt x="15969376" y="4147582"/>
                  <a:pt x="15977008" y="4146274"/>
                </a:cubicBezTo>
                <a:cubicBezTo>
                  <a:pt x="15982228" y="4145379"/>
                  <a:pt x="15985628" y="4143127"/>
                  <a:pt x="15988660" y="4138495"/>
                </a:cubicBezTo>
                <a:cubicBezTo>
                  <a:pt x="15991739" y="4133895"/>
                  <a:pt x="15992483" y="4129208"/>
                  <a:pt x="15991329" y="4122240"/>
                </a:cubicBezTo>
                <a:cubicBezTo>
                  <a:pt x="15990325" y="4116386"/>
                  <a:pt x="15989986" y="4110134"/>
                  <a:pt x="15990476" y="4106589"/>
                </a:cubicBezTo>
                <a:cubicBezTo>
                  <a:pt x="15991178" y="4101420"/>
                  <a:pt x="15991099" y="4101433"/>
                  <a:pt x="15995108" y="4103922"/>
                </a:cubicBezTo>
                <a:cubicBezTo>
                  <a:pt x="16012421" y="4114674"/>
                  <a:pt x="16033721" y="4124458"/>
                  <a:pt x="16051986" y="4130079"/>
                </a:cubicBezTo>
                <a:cubicBezTo>
                  <a:pt x="16055124" y="4131048"/>
                  <a:pt x="16057735" y="4132025"/>
                  <a:pt x="16057775" y="4132263"/>
                </a:cubicBezTo>
                <a:cubicBezTo>
                  <a:pt x="16057863" y="4132777"/>
                  <a:pt x="16054662" y="4152095"/>
                  <a:pt x="16051482" y="4170351"/>
                </a:cubicBezTo>
                <a:cubicBezTo>
                  <a:pt x="16045245" y="4206150"/>
                  <a:pt x="16043805" y="4211527"/>
                  <a:pt x="16038556" y="4218901"/>
                </a:cubicBezTo>
                <a:cubicBezTo>
                  <a:pt x="16034840" y="4224057"/>
                  <a:pt x="16031476" y="4226995"/>
                  <a:pt x="16022847" y="4232465"/>
                </a:cubicBezTo>
                <a:cubicBezTo>
                  <a:pt x="16015172" y="4237323"/>
                  <a:pt x="16012748" y="4239327"/>
                  <a:pt x="16010035" y="4243212"/>
                </a:cubicBezTo>
                <a:cubicBezTo>
                  <a:pt x="16006129" y="4248686"/>
                  <a:pt x="16004935" y="4254062"/>
                  <a:pt x="16006121" y="4260983"/>
                </a:cubicBezTo>
                <a:cubicBezTo>
                  <a:pt x="16007247" y="4267793"/>
                  <a:pt x="16011113" y="4273481"/>
                  <a:pt x="16018104" y="4278634"/>
                </a:cubicBezTo>
                <a:cubicBezTo>
                  <a:pt x="16028720" y="4286422"/>
                  <a:pt x="16042989" y="4290816"/>
                  <a:pt x="16057244" y="4290611"/>
                </a:cubicBezTo>
                <a:cubicBezTo>
                  <a:pt x="16057817" y="4290635"/>
                  <a:pt x="16060955" y="4290178"/>
                  <a:pt x="16064244" y="4289656"/>
                </a:cubicBezTo>
                <a:close/>
                <a:moveTo>
                  <a:pt x="14806669" y="4554828"/>
                </a:moveTo>
                <a:cubicBezTo>
                  <a:pt x="14814377" y="4557670"/>
                  <a:pt x="14826681" y="4555421"/>
                  <a:pt x="14835526" y="4549516"/>
                </a:cubicBezTo>
                <a:cubicBezTo>
                  <a:pt x="14844395" y="4543635"/>
                  <a:pt x="14848150" y="4536667"/>
                  <a:pt x="14846322" y="4529526"/>
                </a:cubicBezTo>
                <a:cubicBezTo>
                  <a:pt x="14845680" y="4526932"/>
                  <a:pt x="14844543" y="4524905"/>
                  <a:pt x="14842641" y="4522904"/>
                </a:cubicBezTo>
                <a:cubicBezTo>
                  <a:pt x="14840714" y="4520853"/>
                  <a:pt x="14838441" y="4519395"/>
                  <a:pt x="14834414" y="4517666"/>
                </a:cubicBezTo>
                <a:cubicBezTo>
                  <a:pt x="14826285" y="4514157"/>
                  <a:pt x="14822827" y="4511736"/>
                  <a:pt x="14819960" y="4507584"/>
                </a:cubicBezTo>
                <a:cubicBezTo>
                  <a:pt x="14817267" y="4503680"/>
                  <a:pt x="14816329" y="4501357"/>
                  <a:pt x="14808719" y="4479713"/>
                </a:cubicBezTo>
                <a:cubicBezTo>
                  <a:pt x="14803580" y="4465035"/>
                  <a:pt x="14801604" y="4459154"/>
                  <a:pt x="14801752" y="4458932"/>
                </a:cubicBezTo>
                <a:cubicBezTo>
                  <a:pt x="14801826" y="4458808"/>
                  <a:pt x="14802889" y="4458191"/>
                  <a:pt x="14804100" y="4457598"/>
                </a:cubicBezTo>
                <a:cubicBezTo>
                  <a:pt x="14813241" y="4453002"/>
                  <a:pt x="14825939" y="4444304"/>
                  <a:pt x="14834142" y="4437039"/>
                </a:cubicBezTo>
                <a:cubicBezTo>
                  <a:pt x="14835254" y="4436051"/>
                  <a:pt x="14836217" y="4435236"/>
                  <a:pt x="14836267" y="4435236"/>
                </a:cubicBezTo>
                <a:cubicBezTo>
                  <a:pt x="14836316" y="4435236"/>
                  <a:pt x="14836662" y="4435878"/>
                  <a:pt x="14837008" y="4436669"/>
                </a:cubicBezTo>
                <a:cubicBezTo>
                  <a:pt x="14838218" y="4439362"/>
                  <a:pt x="14838441" y="4440721"/>
                  <a:pt x="14838664" y="4446726"/>
                </a:cubicBezTo>
                <a:cubicBezTo>
                  <a:pt x="14838935" y="4454188"/>
                  <a:pt x="14839330" y="4455398"/>
                  <a:pt x="14842344" y="4458289"/>
                </a:cubicBezTo>
                <a:cubicBezTo>
                  <a:pt x="14844518" y="4460365"/>
                  <a:pt x="14846569" y="4461255"/>
                  <a:pt x="14849410" y="4461378"/>
                </a:cubicBezTo>
                <a:cubicBezTo>
                  <a:pt x="14852078" y="4461502"/>
                  <a:pt x="14854228" y="4461057"/>
                  <a:pt x="14856871" y="4459822"/>
                </a:cubicBezTo>
                <a:cubicBezTo>
                  <a:pt x="14866433" y="4455399"/>
                  <a:pt x="14873943" y="4444749"/>
                  <a:pt x="14872757" y="4437287"/>
                </a:cubicBezTo>
                <a:cubicBezTo>
                  <a:pt x="14872362" y="4434890"/>
                  <a:pt x="14871448" y="4433135"/>
                  <a:pt x="14869570" y="4431258"/>
                </a:cubicBezTo>
                <a:cubicBezTo>
                  <a:pt x="14867890" y="4429552"/>
                  <a:pt x="14866161" y="4428515"/>
                  <a:pt x="14864308" y="4428070"/>
                </a:cubicBezTo>
                <a:cubicBezTo>
                  <a:pt x="14863715" y="4427922"/>
                  <a:pt x="14861121" y="4427699"/>
                  <a:pt x="14858527" y="4427576"/>
                </a:cubicBezTo>
                <a:cubicBezTo>
                  <a:pt x="14855932" y="4427452"/>
                  <a:pt x="14853042" y="4427181"/>
                  <a:pt x="14852079" y="4426983"/>
                </a:cubicBezTo>
                <a:cubicBezTo>
                  <a:pt x="14850201" y="4426587"/>
                  <a:pt x="14847162" y="4425451"/>
                  <a:pt x="14846915" y="4425056"/>
                </a:cubicBezTo>
                <a:cubicBezTo>
                  <a:pt x="14846841" y="4424932"/>
                  <a:pt x="14847582" y="4423919"/>
                  <a:pt x="14848595" y="4422807"/>
                </a:cubicBezTo>
                <a:cubicBezTo>
                  <a:pt x="14856946" y="4413516"/>
                  <a:pt x="14864086" y="4403213"/>
                  <a:pt x="14870929" y="4390586"/>
                </a:cubicBezTo>
                <a:lnTo>
                  <a:pt x="14871893" y="4388832"/>
                </a:lnTo>
                <a:lnTo>
                  <a:pt x="14881651" y="4392217"/>
                </a:lnTo>
                <a:cubicBezTo>
                  <a:pt x="14898279" y="4398024"/>
                  <a:pt x="14910631" y="4402521"/>
                  <a:pt x="14914313" y="4404102"/>
                </a:cubicBezTo>
                <a:cubicBezTo>
                  <a:pt x="14919254" y="4406227"/>
                  <a:pt x="14922738" y="4408797"/>
                  <a:pt x="14925183" y="4412083"/>
                </a:cubicBezTo>
                <a:cubicBezTo>
                  <a:pt x="14926863" y="4414381"/>
                  <a:pt x="14928099" y="4416753"/>
                  <a:pt x="14930298" y="4421918"/>
                </a:cubicBezTo>
                <a:cubicBezTo>
                  <a:pt x="14933435" y="4429330"/>
                  <a:pt x="14936178" y="4432073"/>
                  <a:pt x="14941984" y="4433556"/>
                </a:cubicBezTo>
                <a:cubicBezTo>
                  <a:pt x="14947938" y="4435063"/>
                  <a:pt x="14954238" y="4432419"/>
                  <a:pt x="14959451" y="4426242"/>
                </a:cubicBezTo>
                <a:cubicBezTo>
                  <a:pt x="14964095" y="4420707"/>
                  <a:pt x="14967283" y="4413961"/>
                  <a:pt x="14968493" y="4407117"/>
                </a:cubicBezTo>
                <a:cubicBezTo>
                  <a:pt x="14968987" y="4404201"/>
                  <a:pt x="14968987" y="4398666"/>
                  <a:pt x="14968468" y="4396368"/>
                </a:cubicBezTo>
                <a:cubicBezTo>
                  <a:pt x="14967209" y="4390833"/>
                  <a:pt x="14963453" y="4386707"/>
                  <a:pt x="14958240" y="4385125"/>
                </a:cubicBezTo>
                <a:cubicBezTo>
                  <a:pt x="14954065" y="4383865"/>
                  <a:pt x="14951298" y="4384211"/>
                  <a:pt x="14944232" y="4386929"/>
                </a:cubicBezTo>
                <a:cubicBezTo>
                  <a:pt x="14937808" y="4389400"/>
                  <a:pt x="14936326" y="4389771"/>
                  <a:pt x="14932422" y="4389944"/>
                </a:cubicBezTo>
                <a:cubicBezTo>
                  <a:pt x="14927209" y="4390166"/>
                  <a:pt x="14924146" y="4389375"/>
                  <a:pt x="14916611" y="4385941"/>
                </a:cubicBezTo>
                <a:cubicBezTo>
                  <a:pt x="14911175" y="4383445"/>
                  <a:pt x="14880812" y="4368916"/>
                  <a:pt x="14880466" y="4368644"/>
                </a:cubicBezTo>
                <a:cubicBezTo>
                  <a:pt x="14880416" y="4368595"/>
                  <a:pt x="14880886" y="4366964"/>
                  <a:pt x="14881503" y="4365037"/>
                </a:cubicBezTo>
                <a:cubicBezTo>
                  <a:pt x="14885209" y="4353424"/>
                  <a:pt x="14887853" y="4339068"/>
                  <a:pt x="14888471" y="4327059"/>
                </a:cubicBezTo>
                <a:cubicBezTo>
                  <a:pt x="14888669" y="4323303"/>
                  <a:pt x="14888421" y="4323501"/>
                  <a:pt x="14891213" y="4324786"/>
                </a:cubicBezTo>
                <a:cubicBezTo>
                  <a:pt x="14893510" y="4325848"/>
                  <a:pt x="14894696" y="4326738"/>
                  <a:pt x="14898328" y="4330197"/>
                </a:cubicBezTo>
                <a:cubicBezTo>
                  <a:pt x="14900132" y="4331902"/>
                  <a:pt x="14902207" y="4333656"/>
                  <a:pt x="14902924" y="4334101"/>
                </a:cubicBezTo>
                <a:cubicBezTo>
                  <a:pt x="14907271" y="4336695"/>
                  <a:pt x="14912657" y="4335905"/>
                  <a:pt x="14916364" y="4332100"/>
                </a:cubicBezTo>
                <a:cubicBezTo>
                  <a:pt x="14922243" y="4326095"/>
                  <a:pt x="14923479" y="4312085"/>
                  <a:pt x="14918883" y="4303412"/>
                </a:cubicBezTo>
                <a:cubicBezTo>
                  <a:pt x="14917748" y="4301262"/>
                  <a:pt x="14915276" y="4298767"/>
                  <a:pt x="14913423" y="4297852"/>
                </a:cubicBezTo>
                <a:cubicBezTo>
                  <a:pt x="14911521" y="4296938"/>
                  <a:pt x="14909149" y="4296568"/>
                  <a:pt x="14906926" y="4296889"/>
                </a:cubicBezTo>
                <a:cubicBezTo>
                  <a:pt x="14903862" y="4297334"/>
                  <a:pt x="14902281" y="4298347"/>
                  <a:pt x="14897414" y="4302992"/>
                </a:cubicBezTo>
                <a:cubicBezTo>
                  <a:pt x="14895882" y="4304450"/>
                  <a:pt x="14894079" y="4306031"/>
                  <a:pt x="14893437" y="4306476"/>
                </a:cubicBezTo>
                <a:cubicBezTo>
                  <a:pt x="14892275" y="4307267"/>
                  <a:pt x="14889310" y="4308725"/>
                  <a:pt x="14888841" y="4308725"/>
                </a:cubicBezTo>
                <a:cubicBezTo>
                  <a:pt x="14888569" y="4308725"/>
                  <a:pt x="14888470" y="4307959"/>
                  <a:pt x="14888075" y="4303288"/>
                </a:cubicBezTo>
                <a:cubicBezTo>
                  <a:pt x="14887556" y="4296963"/>
                  <a:pt x="14886296" y="4289105"/>
                  <a:pt x="14884740" y="4282286"/>
                </a:cubicBezTo>
                <a:cubicBezTo>
                  <a:pt x="14883949" y="4278802"/>
                  <a:pt x="14882022" y="4271809"/>
                  <a:pt x="14881331" y="4269808"/>
                </a:cubicBezTo>
                <a:lnTo>
                  <a:pt x="14880984" y="4268819"/>
                </a:lnTo>
                <a:lnTo>
                  <a:pt x="14884468" y="4267139"/>
                </a:lnTo>
                <a:cubicBezTo>
                  <a:pt x="14891015" y="4263951"/>
                  <a:pt x="14904010" y="4257774"/>
                  <a:pt x="14909816" y="4255056"/>
                </a:cubicBezTo>
                <a:cubicBezTo>
                  <a:pt x="14920786" y="4249941"/>
                  <a:pt x="14924665" y="4248434"/>
                  <a:pt x="14927975" y="4248064"/>
                </a:cubicBezTo>
                <a:cubicBezTo>
                  <a:pt x="14928791" y="4247989"/>
                  <a:pt x="14929853" y="4247866"/>
                  <a:pt x="14930322" y="4247792"/>
                </a:cubicBezTo>
                <a:cubicBezTo>
                  <a:pt x="14931656" y="4247619"/>
                  <a:pt x="14935856" y="4248162"/>
                  <a:pt x="14938055" y="4248805"/>
                </a:cubicBezTo>
                <a:cubicBezTo>
                  <a:pt x="14939168" y="4249126"/>
                  <a:pt x="14941910" y="4250139"/>
                  <a:pt x="14944158" y="4251028"/>
                </a:cubicBezTo>
                <a:cubicBezTo>
                  <a:pt x="14946406" y="4251943"/>
                  <a:pt x="14949050" y="4252906"/>
                  <a:pt x="14950062" y="4253154"/>
                </a:cubicBezTo>
                <a:cubicBezTo>
                  <a:pt x="14955127" y="4254463"/>
                  <a:pt x="14960019" y="4253055"/>
                  <a:pt x="14963947" y="4249176"/>
                </a:cubicBezTo>
                <a:cubicBezTo>
                  <a:pt x="14967208" y="4245963"/>
                  <a:pt x="14968691" y="4241911"/>
                  <a:pt x="14968691" y="4236327"/>
                </a:cubicBezTo>
                <a:cubicBezTo>
                  <a:pt x="14968691" y="4226220"/>
                  <a:pt x="14964095" y="4215423"/>
                  <a:pt x="14957030" y="4208850"/>
                </a:cubicBezTo>
                <a:cubicBezTo>
                  <a:pt x="14953003" y="4205143"/>
                  <a:pt x="14948950" y="4203463"/>
                  <a:pt x="14944627" y="4203785"/>
                </a:cubicBezTo>
                <a:cubicBezTo>
                  <a:pt x="14941045" y="4204056"/>
                  <a:pt x="14937166" y="4205959"/>
                  <a:pt x="14934720" y="4208628"/>
                </a:cubicBezTo>
                <a:cubicBezTo>
                  <a:pt x="14932966" y="4210555"/>
                  <a:pt x="14932151" y="4211963"/>
                  <a:pt x="14929729" y="4217375"/>
                </a:cubicBezTo>
                <a:cubicBezTo>
                  <a:pt x="14927037" y="4223403"/>
                  <a:pt x="14925850" y="4225282"/>
                  <a:pt x="14922935" y="4228172"/>
                </a:cubicBezTo>
                <a:cubicBezTo>
                  <a:pt x="14919081" y="4232003"/>
                  <a:pt x="14916858" y="4233090"/>
                  <a:pt x="14902899" y="4238056"/>
                </a:cubicBezTo>
                <a:cubicBezTo>
                  <a:pt x="14892152" y="4241886"/>
                  <a:pt x="14873276" y="4248434"/>
                  <a:pt x="14873004" y="4248434"/>
                </a:cubicBezTo>
                <a:cubicBezTo>
                  <a:pt x="14872881" y="4248434"/>
                  <a:pt x="14872362" y="4247619"/>
                  <a:pt x="14871868" y="4246655"/>
                </a:cubicBezTo>
                <a:cubicBezTo>
                  <a:pt x="14866754" y="4236474"/>
                  <a:pt x="14859416" y="4225405"/>
                  <a:pt x="14852079" y="4216732"/>
                </a:cubicBezTo>
                <a:cubicBezTo>
                  <a:pt x="14850621" y="4214978"/>
                  <a:pt x="14849138" y="4213224"/>
                  <a:pt x="14848817" y="4212828"/>
                </a:cubicBezTo>
                <a:lnTo>
                  <a:pt x="14848224" y="4212111"/>
                </a:lnTo>
                <a:lnTo>
                  <a:pt x="14849385" y="4211593"/>
                </a:lnTo>
                <a:cubicBezTo>
                  <a:pt x="14851436" y="4210703"/>
                  <a:pt x="14853659" y="4210357"/>
                  <a:pt x="14858552" y="4210234"/>
                </a:cubicBezTo>
                <a:cubicBezTo>
                  <a:pt x="14863937" y="4210110"/>
                  <a:pt x="14865691" y="4209838"/>
                  <a:pt x="14867421" y="4208973"/>
                </a:cubicBezTo>
                <a:cubicBezTo>
                  <a:pt x="14870089" y="4207614"/>
                  <a:pt x="14872634" y="4204205"/>
                  <a:pt x="14873252" y="4201116"/>
                </a:cubicBezTo>
                <a:cubicBezTo>
                  <a:pt x="14874808" y="4193579"/>
                  <a:pt x="14867396" y="4182362"/>
                  <a:pt x="14857835" y="4177790"/>
                </a:cubicBezTo>
                <a:cubicBezTo>
                  <a:pt x="14854821" y="4176333"/>
                  <a:pt x="14853240" y="4175937"/>
                  <a:pt x="14850645" y="4175962"/>
                </a:cubicBezTo>
                <a:cubicBezTo>
                  <a:pt x="14847237" y="4175986"/>
                  <a:pt x="14844197" y="4177617"/>
                  <a:pt x="14841973" y="4180558"/>
                </a:cubicBezTo>
                <a:cubicBezTo>
                  <a:pt x="14840294" y="4182806"/>
                  <a:pt x="14839898" y="4184437"/>
                  <a:pt x="14839627" y="4190170"/>
                </a:cubicBezTo>
                <a:cubicBezTo>
                  <a:pt x="14839503" y="4192838"/>
                  <a:pt x="14839256" y="4195779"/>
                  <a:pt x="14839058" y="4196718"/>
                </a:cubicBezTo>
                <a:cubicBezTo>
                  <a:pt x="14838688" y="4198447"/>
                  <a:pt x="14837749" y="4201239"/>
                  <a:pt x="14837502" y="4201240"/>
                </a:cubicBezTo>
                <a:cubicBezTo>
                  <a:pt x="14837428" y="4201240"/>
                  <a:pt x="14836193" y="4200201"/>
                  <a:pt x="14834759" y="4198942"/>
                </a:cubicBezTo>
                <a:cubicBezTo>
                  <a:pt x="14825717" y="4191034"/>
                  <a:pt x="14816354" y="4184511"/>
                  <a:pt x="14805606" y="4178655"/>
                </a:cubicBezTo>
                <a:cubicBezTo>
                  <a:pt x="14802815" y="4177123"/>
                  <a:pt x="14802098" y="4176629"/>
                  <a:pt x="14802221" y="4176308"/>
                </a:cubicBezTo>
                <a:cubicBezTo>
                  <a:pt x="14802320" y="4176085"/>
                  <a:pt x="14803580" y="4172478"/>
                  <a:pt x="14805063" y="4168253"/>
                </a:cubicBezTo>
                <a:cubicBezTo>
                  <a:pt x="14812672" y="4146484"/>
                  <a:pt x="14816872" y="4135340"/>
                  <a:pt x="14818626" y="4132350"/>
                </a:cubicBezTo>
                <a:cubicBezTo>
                  <a:pt x="14820825" y="4128595"/>
                  <a:pt x="14823765" y="4125629"/>
                  <a:pt x="14827273" y="4123603"/>
                </a:cubicBezTo>
                <a:cubicBezTo>
                  <a:pt x="14828286" y="4123035"/>
                  <a:pt x="14831029" y="4121750"/>
                  <a:pt x="14833327" y="4120737"/>
                </a:cubicBezTo>
                <a:cubicBezTo>
                  <a:pt x="14838910" y="4118340"/>
                  <a:pt x="14840442" y="4117451"/>
                  <a:pt x="14842443" y="4115474"/>
                </a:cubicBezTo>
                <a:cubicBezTo>
                  <a:pt x="14845111" y="4112805"/>
                  <a:pt x="14846569" y="4109173"/>
                  <a:pt x="14846569" y="4105121"/>
                </a:cubicBezTo>
                <a:cubicBezTo>
                  <a:pt x="14846569" y="4101637"/>
                  <a:pt x="14845457" y="4098597"/>
                  <a:pt x="14843011" y="4095311"/>
                </a:cubicBezTo>
                <a:cubicBezTo>
                  <a:pt x="14839528" y="4090715"/>
                  <a:pt x="14832289" y="4085724"/>
                  <a:pt x="14826014" y="4083648"/>
                </a:cubicBezTo>
                <a:cubicBezTo>
                  <a:pt x="14821468" y="4082141"/>
                  <a:pt x="14819812" y="4081844"/>
                  <a:pt x="14815167" y="4081721"/>
                </a:cubicBezTo>
                <a:cubicBezTo>
                  <a:pt x="14811314" y="4081597"/>
                  <a:pt x="14810622" y="4081647"/>
                  <a:pt x="14808744" y="4082116"/>
                </a:cubicBezTo>
                <a:cubicBezTo>
                  <a:pt x="14805557" y="4082907"/>
                  <a:pt x="14803729" y="4083920"/>
                  <a:pt x="14801579" y="4086070"/>
                </a:cubicBezTo>
                <a:cubicBezTo>
                  <a:pt x="14800097" y="4087552"/>
                  <a:pt x="14799479" y="4088393"/>
                  <a:pt x="14798689" y="4090048"/>
                </a:cubicBezTo>
                <a:cubicBezTo>
                  <a:pt x="14797355" y="4092840"/>
                  <a:pt x="14797058" y="4094347"/>
                  <a:pt x="14797206" y="4097486"/>
                </a:cubicBezTo>
                <a:cubicBezTo>
                  <a:pt x="14797355" y="4100228"/>
                  <a:pt x="14797676" y="4101389"/>
                  <a:pt x="14800221" y="4107962"/>
                </a:cubicBezTo>
                <a:cubicBezTo>
                  <a:pt x="14803012" y="4115177"/>
                  <a:pt x="14803432" y="4120119"/>
                  <a:pt x="14801679" y="4126123"/>
                </a:cubicBezTo>
                <a:cubicBezTo>
                  <a:pt x="14800715" y="4129484"/>
                  <a:pt x="14798195" y="4135043"/>
                  <a:pt x="14789128" y="4153798"/>
                </a:cubicBezTo>
                <a:cubicBezTo>
                  <a:pt x="14786978" y="4158221"/>
                  <a:pt x="14784532" y="4163286"/>
                  <a:pt x="14783667" y="4165090"/>
                </a:cubicBezTo>
                <a:lnTo>
                  <a:pt x="14782111" y="4168351"/>
                </a:lnTo>
                <a:lnTo>
                  <a:pt x="14779937" y="4167610"/>
                </a:lnTo>
                <a:cubicBezTo>
                  <a:pt x="14768918" y="4163854"/>
                  <a:pt x="14755083" y="4161136"/>
                  <a:pt x="14742137" y="4160198"/>
                </a:cubicBezTo>
                <a:lnTo>
                  <a:pt x="14737912" y="4159876"/>
                </a:lnTo>
                <a:lnTo>
                  <a:pt x="14738505" y="4158493"/>
                </a:lnTo>
                <a:cubicBezTo>
                  <a:pt x="14739617" y="4155972"/>
                  <a:pt x="14740679" y="4154514"/>
                  <a:pt x="14743768" y="4151253"/>
                </a:cubicBezTo>
                <a:cubicBezTo>
                  <a:pt x="14748462" y="4146237"/>
                  <a:pt x="14749474" y="4144384"/>
                  <a:pt x="14749475" y="4140800"/>
                </a:cubicBezTo>
                <a:cubicBezTo>
                  <a:pt x="14749475" y="4137465"/>
                  <a:pt x="14748289" y="4134797"/>
                  <a:pt x="14745719" y="4132400"/>
                </a:cubicBezTo>
                <a:cubicBezTo>
                  <a:pt x="14742211" y="4129138"/>
                  <a:pt x="14736701" y="4127359"/>
                  <a:pt x="14730081" y="4127334"/>
                </a:cubicBezTo>
                <a:cubicBezTo>
                  <a:pt x="14723607" y="4127309"/>
                  <a:pt x="14718097" y="4129064"/>
                  <a:pt x="14714614" y="4132251"/>
                </a:cubicBezTo>
                <a:cubicBezTo>
                  <a:pt x="14711896" y="4134772"/>
                  <a:pt x="14710761" y="4137588"/>
                  <a:pt x="14711007" y="4141320"/>
                </a:cubicBezTo>
                <a:cubicBezTo>
                  <a:pt x="14711205" y="4144754"/>
                  <a:pt x="14712267" y="4146558"/>
                  <a:pt x="14716986" y="4151549"/>
                </a:cubicBezTo>
                <a:cubicBezTo>
                  <a:pt x="14718443" y="4153106"/>
                  <a:pt x="14720124" y="4155107"/>
                  <a:pt x="14720716" y="4156021"/>
                </a:cubicBezTo>
                <a:cubicBezTo>
                  <a:pt x="14721729" y="4157628"/>
                  <a:pt x="14722693" y="4159654"/>
                  <a:pt x="14722520" y="4159827"/>
                </a:cubicBezTo>
                <a:cubicBezTo>
                  <a:pt x="14722471" y="4159876"/>
                  <a:pt x="14720766" y="4160049"/>
                  <a:pt x="14718716" y="4160222"/>
                </a:cubicBezTo>
                <a:cubicBezTo>
                  <a:pt x="14706634" y="4161136"/>
                  <a:pt x="14694158" y="4163533"/>
                  <a:pt x="14683188" y="4167067"/>
                </a:cubicBezTo>
                <a:cubicBezTo>
                  <a:pt x="14681706" y="4167536"/>
                  <a:pt x="14680471" y="4167882"/>
                  <a:pt x="14680446" y="4167833"/>
                </a:cubicBezTo>
                <a:cubicBezTo>
                  <a:pt x="14680297" y="4167684"/>
                  <a:pt x="14671947" y="4150215"/>
                  <a:pt x="14668884" y="4143667"/>
                </a:cubicBezTo>
                <a:cubicBezTo>
                  <a:pt x="14661298" y="4127581"/>
                  <a:pt x="14660286" y="4124690"/>
                  <a:pt x="14660286" y="4119304"/>
                </a:cubicBezTo>
                <a:cubicBezTo>
                  <a:pt x="14660286" y="4115400"/>
                  <a:pt x="14660953" y="4112756"/>
                  <a:pt x="14663696" y="4105985"/>
                </a:cubicBezTo>
                <a:cubicBezTo>
                  <a:pt x="14665696" y="4101019"/>
                  <a:pt x="14666042" y="4099586"/>
                  <a:pt x="14666042" y="4096720"/>
                </a:cubicBezTo>
                <a:cubicBezTo>
                  <a:pt x="14666042" y="4094792"/>
                  <a:pt x="14665919" y="4094051"/>
                  <a:pt x="14665351" y="4092519"/>
                </a:cubicBezTo>
                <a:cubicBezTo>
                  <a:pt x="14662311" y="4084316"/>
                  <a:pt x="14654629" y="4080634"/>
                  <a:pt x="14643856" y="4082264"/>
                </a:cubicBezTo>
                <a:cubicBezTo>
                  <a:pt x="14634987" y="4083599"/>
                  <a:pt x="14627032" y="4087577"/>
                  <a:pt x="14621473" y="4093458"/>
                </a:cubicBezTo>
                <a:cubicBezTo>
                  <a:pt x="14619274" y="4095781"/>
                  <a:pt x="14618113" y="4097510"/>
                  <a:pt x="14617149" y="4099882"/>
                </a:cubicBezTo>
                <a:cubicBezTo>
                  <a:pt x="14614382" y="4106751"/>
                  <a:pt x="14617742" y="4114856"/>
                  <a:pt x="14624832" y="4118513"/>
                </a:cubicBezTo>
                <a:cubicBezTo>
                  <a:pt x="14626068" y="4119131"/>
                  <a:pt x="14628612" y="4120341"/>
                  <a:pt x="14630515" y="4121181"/>
                </a:cubicBezTo>
                <a:cubicBezTo>
                  <a:pt x="14635061" y="4123183"/>
                  <a:pt x="14637483" y="4124641"/>
                  <a:pt x="14639706" y="4126716"/>
                </a:cubicBezTo>
                <a:cubicBezTo>
                  <a:pt x="14644326" y="4131016"/>
                  <a:pt x="14645759" y="4133932"/>
                  <a:pt x="14652306" y="4152686"/>
                </a:cubicBezTo>
                <a:cubicBezTo>
                  <a:pt x="14652775" y="4154045"/>
                  <a:pt x="14653887" y="4157208"/>
                  <a:pt x="14654777" y="4159728"/>
                </a:cubicBezTo>
                <a:cubicBezTo>
                  <a:pt x="14655666" y="4162248"/>
                  <a:pt x="14657296" y="4166968"/>
                  <a:pt x="14658433" y="4170229"/>
                </a:cubicBezTo>
                <a:lnTo>
                  <a:pt x="14660483" y="4176184"/>
                </a:lnTo>
                <a:lnTo>
                  <a:pt x="14658433" y="4177222"/>
                </a:lnTo>
                <a:cubicBezTo>
                  <a:pt x="14648353" y="4182386"/>
                  <a:pt x="14636864" y="4190120"/>
                  <a:pt x="14628316" y="4197508"/>
                </a:cubicBezTo>
                <a:cubicBezTo>
                  <a:pt x="14625870" y="4199609"/>
                  <a:pt x="14625599" y="4199782"/>
                  <a:pt x="14625302" y="4199386"/>
                </a:cubicBezTo>
                <a:cubicBezTo>
                  <a:pt x="14624561" y="4198398"/>
                  <a:pt x="14624141" y="4195408"/>
                  <a:pt x="14623943" y="4189997"/>
                </a:cubicBezTo>
                <a:cubicBezTo>
                  <a:pt x="14623845" y="4187007"/>
                  <a:pt x="14623622" y="4184116"/>
                  <a:pt x="14623474" y="4183572"/>
                </a:cubicBezTo>
                <a:cubicBezTo>
                  <a:pt x="14622905" y="4181719"/>
                  <a:pt x="14621917" y="4180113"/>
                  <a:pt x="14620435" y="4178680"/>
                </a:cubicBezTo>
                <a:cubicBezTo>
                  <a:pt x="14616433" y="4174825"/>
                  <a:pt x="14611195" y="4174405"/>
                  <a:pt x="14605068" y="4177469"/>
                </a:cubicBezTo>
                <a:cubicBezTo>
                  <a:pt x="14595803" y="4182065"/>
                  <a:pt x="14588713" y="4192393"/>
                  <a:pt x="14589874" y="4199559"/>
                </a:cubicBezTo>
                <a:cubicBezTo>
                  <a:pt x="14590541" y="4203834"/>
                  <a:pt x="14594000" y="4207688"/>
                  <a:pt x="14598150" y="4208776"/>
                </a:cubicBezTo>
                <a:cubicBezTo>
                  <a:pt x="14599040" y="4208998"/>
                  <a:pt x="14601584" y="4209270"/>
                  <a:pt x="14604450" y="4209393"/>
                </a:cubicBezTo>
                <a:cubicBezTo>
                  <a:pt x="14608922" y="4209616"/>
                  <a:pt x="14611393" y="4209962"/>
                  <a:pt x="14613221" y="4210678"/>
                </a:cubicBezTo>
                <a:cubicBezTo>
                  <a:pt x="14613641" y="4210827"/>
                  <a:pt x="14614012" y="4211000"/>
                  <a:pt x="14614036" y="4211024"/>
                </a:cubicBezTo>
                <a:cubicBezTo>
                  <a:pt x="14614086" y="4211049"/>
                  <a:pt x="14612677" y="4212779"/>
                  <a:pt x="14610899" y="4214829"/>
                </a:cubicBezTo>
                <a:cubicBezTo>
                  <a:pt x="14603166" y="4223799"/>
                  <a:pt x="14596223" y="4234004"/>
                  <a:pt x="14590516" y="4244802"/>
                </a:cubicBezTo>
                <a:cubicBezTo>
                  <a:pt x="14589602" y="4246531"/>
                  <a:pt x="14588811" y="4247940"/>
                  <a:pt x="14588762" y="4247940"/>
                </a:cubicBezTo>
                <a:cubicBezTo>
                  <a:pt x="14588416" y="4247940"/>
                  <a:pt x="14562475" y="4238748"/>
                  <a:pt x="14555606" y="4236178"/>
                </a:cubicBezTo>
                <a:cubicBezTo>
                  <a:pt x="14545032" y="4232249"/>
                  <a:pt x="14541796" y="4230371"/>
                  <a:pt x="14538485" y="4226270"/>
                </a:cubicBezTo>
                <a:cubicBezTo>
                  <a:pt x="14536583" y="4223898"/>
                  <a:pt x="14535545" y="4222044"/>
                  <a:pt x="14533248" y="4216707"/>
                </a:cubicBezTo>
                <a:cubicBezTo>
                  <a:pt x="14532210" y="4214286"/>
                  <a:pt x="14530975" y="4211666"/>
                  <a:pt x="14530530" y="4210901"/>
                </a:cubicBezTo>
                <a:cubicBezTo>
                  <a:pt x="14529393" y="4208974"/>
                  <a:pt x="14526799" y="4206453"/>
                  <a:pt x="14524971" y="4205489"/>
                </a:cubicBezTo>
                <a:cubicBezTo>
                  <a:pt x="14521833" y="4203834"/>
                  <a:pt x="14517560" y="4203265"/>
                  <a:pt x="14514397" y="4204081"/>
                </a:cubicBezTo>
                <a:cubicBezTo>
                  <a:pt x="14506244" y="4206157"/>
                  <a:pt x="14498264" y="4216065"/>
                  <a:pt x="14495201" y="4227901"/>
                </a:cubicBezTo>
                <a:cubicBezTo>
                  <a:pt x="14494558" y="4230372"/>
                  <a:pt x="14494434" y="4231335"/>
                  <a:pt x="14494335" y="4234992"/>
                </a:cubicBezTo>
                <a:cubicBezTo>
                  <a:pt x="14494187" y="4239959"/>
                  <a:pt x="14494509" y="4241985"/>
                  <a:pt x="14495917" y="4244975"/>
                </a:cubicBezTo>
                <a:cubicBezTo>
                  <a:pt x="14497621" y="4248533"/>
                  <a:pt x="14501525" y="4251671"/>
                  <a:pt x="14505626" y="4252758"/>
                </a:cubicBezTo>
                <a:cubicBezTo>
                  <a:pt x="14507578" y="4253277"/>
                  <a:pt x="14511086" y="4253228"/>
                  <a:pt x="14513334" y="4252659"/>
                </a:cubicBezTo>
                <a:cubicBezTo>
                  <a:pt x="14514372" y="4252388"/>
                  <a:pt x="14516917" y="4251498"/>
                  <a:pt x="14519041" y="4250682"/>
                </a:cubicBezTo>
                <a:cubicBezTo>
                  <a:pt x="14527046" y="4247544"/>
                  <a:pt x="14531024" y="4246976"/>
                  <a:pt x="14536583" y="4248088"/>
                </a:cubicBezTo>
                <a:cubicBezTo>
                  <a:pt x="14540733" y="4248928"/>
                  <a:pt x="14544341" y="4250509"/>
                  <a:pt x="14565909" y="4260912"/>
                </a:cubicBezTo>
                <a:cubicBezTo>
                  <a:pt x="14570331" y="4263037"/>
                  <a:pt x="14575446" y="4265508"/>
                  <a:pt x="14577323" y="4266398"/>
                </a:cubicBezTo>
                <a:lnTo>
                  <a:pt x="14580683" y="4268004"/>
                </a:lnTo>
                <a:lnTo>
                  <a:pt x="14580214" y="4269388"/>
                </a:lnTo>
                <a:cubicBezTo>
                  <a:pt x="14576780" y="4279345"/>
                  <a:pt x="14574012" y="4293701"/>
                  <a:pt x="14573049" y="4306575"/>
                </a:cubicBezTo>
                <a:cubicBezTo>
                  <a:pt x="14572851" y="4309071"/>
                  <a:pt x="14572654" y="4310454"/>
                  <a:pt x="14572481" y="4310454"/>
                </a:cubicBezTo>
                <a:cubicBezTo>
                  <a:pt x="14571566" y="4310454"/>
                  <a:pt x="14568108" y="4307934"/>
                  <a:pt x="14565119" y="4305142"/>
                </a:cubicBezTo>
                <a:cubicBezTo>
                  <a:pt x="14559905" y="4300200"/>
                  <a:pt x="14558373" y="4299360"/>
                  <a:pt x="14554767" y="4299335"/>
                </a:cubicBezTo>
                <a:cubicBezTo>
                  <a:pt x="14551134" y="4299335"/>
                  <a:pt x="14548887" y="4300299"/>
                  <a:pt x="14546342" y="4302992"/>
                </a:cubicBezTo>
                <a:cubicBezTo>
                  <a:pt x="14544662" y="4304771"/>
                  <a:pt x="14543648" y="4306526"/>
                  <a:pt x="14542710" y="4309342"/>
                </a:cubicBezTo>
                <a:cubicBezTo>
                  <a:pt x="14539350" y="4319424"/>
                  <a:pt x="14541895" y="4332050"/>
                  <a:pt x="14548146" y="4336201"/>
                </a:cubicBezTo>
                <a:cubicBezTo>
                  <a:pt x="14550220" y="4337585"/>
                  <a:pt x="14551605" y="4337980"/>
                  <a:pt x="14554297" y="4337980"/>
                </a:cubicBezTo>
                <a:cubicBezTo>
                  <a:pt x="14558200" y="4337980"/>
                  <a:pt x="14560128" y="4336992"/>
                  <a:pt x="14564525" y="4332717"/>
                </a:cubicBezTo>
                <a:cubicBezTo>
                  <a:pt x="14567786" y="4329555"/>
                  <a:pt x="14569466" y="4328195"/>
                  <a:pt x="14571369" y="4327232"/>
                </a:cubicBezTo>
                <a:lnTo>
                  <a:pt x="14572802" y="4326515"/>
                </a:lnTo>
                <a:lnTo>
                  <a:pt x="14572926" y="4327825"/>
                </a:lnTo>
                <a:cubicBezTo>
                  <a:pt x="14573000" y="4328517"/>
                  <a:pt x="14573222" y="4331012"/>
                  <a:pt x="14573444" y="4333310"/>
                </a:cubicBezTo>
                <a:cubicBezTo>
                  <a:pt x="14574408" y="4343688"/>
                  <a:pt x="14576878" y="4355722"/>
                  <a:pt x="14580090" y="4365704"/>
                </a:cubicBezTo>
                <a:cubicBezTo>
                  <a:pt x="14580708" y="4367631"/>
                  <a:pt x="14581226" y="4369312"/>
                  <a:pt x="14581227" y="4369435"/>
                </a:cubicBezTo>
                <a:cubicBezTo>
                  <a:pt x="14581226" y="4369584"/>
                  <a:pt x="14579522" y="4370497"/>
                  <a:pt x="14577472" y="4371486"/>
                </a:cubicBezTo>
                <a:cubicBezTo>
                  <a:pt x="14541623" y="4388708"/>
                  <a:pt x="14540017" y="4389351"/>
                  <a:pt x="14533421" y="4389351"/>
                </a:cubicBezTo>
                <a:cubicBezTo>
                  <a:pt x="14529146" y="4389351"/>
                  <a:pt x="14527219" y="4388881"/>
                  <a:pt x="14520845" y="4386336"/>
                </a:cubicBezTo>
                <a:cubicBezTo>
                  <a:pt x="14512668" y="4383050"/>
                  <a:pt x="14509703" y="4382827"/>
                  <a:pt x="14505008" y="4385076"/>
                </a:cubicBezTo>
                <a:cubicBezTo>
                  <a:pt x="14500759" y="4387127"/>
                  <a:pt x="14498042" y="4390413"/>
                  <a:pt x="14496683" y="4395083"/>
                </a:cubicBezTo>
                <a:cubicBezTo>
                  <a:pt x="14495892" y="4397876"/>
                  <a:pt x="14495892" y="4404250"/>
                  <a:pt x="14496682" y="4407981"/>
                </a:cubicBezTo>
                <a:cubicBezTo>
                  <a:pt x="14499054" y="4418927"/>
                  <a:pt x="14505601" y="4428614"/>
                  <a:pt x="14512915" y="4432048"/>
                </a:cubicBezTo>
                <a:cubicBezTo>
                  <a:pt x="14515238" y="4433111"/>
                  <a:pt x="14516892" y="4433506"/>
                  <a:pt x="14519165" y="4433506"/>
                </a:cubicBezTo>
                <a:cubicBezTo>
                  <a:pt x="14523539" y="4433506"/>
                  <a:pt x="14528381" y="4431060"/>
                  <a:pt x="14530999" y="4427502"/>
                </a:cubicBezTo>
                <a:cubicBezTo>
                  <a:pt x="14532309" y="4425698"/>
                  <a:pt x="14533075" y="4424240"/>
                  <a:pt x="14535175" y="4419446"/>
                </a:cubicBezTo>
                <a:cubicBezTo>
                  <a:pt x="14537176" y="4414925"/>
                  <a:pt x="14538164" y="4413195"/>
                  <a:pt x="14539992" y="4410922"/>
                </a:cubicBezTo>
                <a:cubicBezTo>
                  <a:pt x="14542710" y="4407512"/>
                  <a:pt x="14546441" y="4405016"/>
                  <a:pt x="14552098" y="4402793"/>
                </a:cubicBezTo>
                <a:cubicBezTo>
                  <a:pt x="14555681" y="4401384"/>
                  <a:pt x="14562475" y="4398913"/>
                  <a:pt x="14567514" y="4397183"/>
                </a:cubicBezTo>
                <a:cubicBezTo>
                  <a:pt x="14570059" y="4396294"/>
                  <a:pt x="14575125" y="4394540"/>
                  <a:pt x="14585180" y="4391031"/>
                </a:cubicBezTo>
                <a:cubicBezTo>
                  <a:pt x="14587551" y="4390191"/>
                  <a:pt x="14589626" y="4389573"/>
                  <a:pt x="14589775" y="4389623"/>
                </a:cubicBezTo>
                <a:cubicBezTo>
                  <a:pt x="14589923" y="4389672"/>
                  <a:pt x="14590739" y="4391006"/>
                  <a:pt x="14591554" y="4392563"/>
                </a:cubicBezTo>
                <a:cubicBezTo>
                  <a:pt x="14596544" y="4402002"/>
                  <a:pt x="14603833" y="4412528"/>
                  <a:pt x="14611442" y="4421275"/>
                </a:cubicBezTo>
                <a:lnTo>
                  <a:pt x="14613592" y="4423746"/>
                </a:lnTo>
                <a:lnTo>
                  <a:pt x="14612554" y="4424191"/>
                </a:lnTo>
                <a:cubicBezTo>
                  <a:pt x="14610207" y="4425204"/>
                  <a:pt x="14608823" y="4425401"/>
                  <a:pt x="14603091" y="4425599"/>
                </a:cubicBezTo>
                <a:cubicBezTo>
                  <a:pt x="14595605" y="4425871"/>
                  <a:pt x="14594074" y="4426340"/>
                  <a:pt x="14591431" y="4429133"/>
                </a:cubicBezTo>
                <a:cubicBezTo>
                  <a:pt x="14587601" y="4433185"/>
                  <a:pt x="14587131" y="4437954"/>
                  <a:pt x="14589997" y="4444057"/>
                </a:cubicBezTo>
                <a:cubicBezTo>
                  <a:pt x="14591480" y="4447244"/>
                  <a:pt x="14593308" y="4449765"/>
                  <a:pt x="14596051" y="4452557"/>
                </a:cubicBezTo>
                <a:cubicBezTo>
                  <a:pt x="14600794" y="4457326"/>
                  <a:pt x="14606031" y="4459945"/>
                  <a:pt x="14610800" y="4459945"/>
                </a:cubicBezTo>
                <a:cubicBezTo>
                  <a:pt x="14614061" y="4459945"/>
                  <a:pt x="14616359" y="4458932"/>
                  <a:pt x="14618681" y="4456436"/>
                </a:cubicBezTo>
                <a:cubicBezTo>
                  <a:pt x="14621028" y="4453966"/>
                  <a:pt x="14621967" y="4451198"/>
                  <a:pt x="14621991" y="4446849"/>
                </a:cubicBezTo>
                <a:cubicBezTo>
                  <a:pt x="14621991" y="4443192"/>
                  <a:pt x="14622436" y="4439362"/>
                  <a:pt x="14623104" y="4437262"/>
                </a:cubicBezTo>
                <a:cubicBezTo>
                  <a:pt x="14624067" y="4434198"/>
                  <a:pt x="14624017" y="4434198"/>
                  <a:pt x="14626192" y="4436125"/>
                </a:cubicBezTo>
                <a:cubicBezTo>
                  <a:pt x="14635580" y="4444452"/>
                  <a:pt x="14647488" y="4452606"/>
                  <a:pt x="14657988" y="4457919"/>
                </a:cubicBezTo>
                <a:cubicBezTo>
                  <a:pt x="14659792" y="4458833"/>
                  <a:pt x="14661274" y="4459698"/>
                  <a:pt x="14661274" y="4459846"/>
                </a:cubicBezTo>
                <a:cubicBezTo>
                  <a:pt x="14661274" y="4460167"/>
                  <a:pt x="14657321" y="4471558"/>
                  <a:pt x="14653491" y="4482307"/>
                </a:cubicBezTo>
                <a:cubicBezTo>
                  <a:pt x="14645981" y="4503384"/>
                  <a:pt x="14644548" y="4506497"/>
                  <a:pt x="14640595" y="4510426"/>
                </a:cubicBezTo>
                <a:cubicBezTo>
                  <a:pt x="14637803" y="4513169"/>
                  <a:pt x="14635456" y="4514602"/>
                  <a:pt x="14629650" y="4517023"/>
                </a:cubicBezTo>
                <a:cubicBezTo>
                  <a:pt x="14624487" y="4519173"/>
                  <a:pt x="14622807" y="4520137"/>
                  <a:pt x="14620756" y="4522212"/>
                </a:cubicBezTo>
                <a:cubicBezTo>
                  <a:pt x="14617816" y="4525128"/>
                  <a:pt x="14616531" y="4528266"/>
                  <a:pt x="14616531" y="4532590"/>
                </a:cubicBezTo>
                <a:cubicBezTo>
                  <a:pt x="14616507" y="4536840"/>
                  <a:pt x="14618261" y="4540695"/>
                  <a:pt x="14621967" y="4544549"/>
                </a:cubicBezTo>
                <a:cubicBezTo>
                  <a:pt x="14627600" y="4550381"/>
                  <a:pt x="14635802" y="4554532"/>
                  <a:pt x="14644474" y="4555891"/>
                </a:cubicBezTo>
                <a:cubicBezTo>
                  <a:pt x="14644820" y="4555965"/>
                  <a:pt x="14646771" y="4556014"/>
                  <a:pt x="14648822" y="4556039"/>
                </a:cubicBezTo>
                <a:cubicBezTo>
                  <a:pt x="14654900" y="4556089"/>
                  <a:pt x="14658161" y="4554952"/>
                  <a:pt x="14661546" y="4551616"/>
                </a:cubicBezTo>
                <a:cubicBezTo>
                  <a:pt x="14664486" y="4548725"/>
                  <a:pt x="14665968" y="4545191"/>
                  <a:pt x="14665968" y="4541090"/>
                </a:cubicBezTo>
                <a:cubicBezTo>
                  <a:pt x="14665968" y="4538545"/>
                  <a:pt x="14665425" y="4536444"/>
                  <a:pt x="14663399" y="4531132"/>
                </a:cubicBezTo>
                <a:cubicBezTo>
                  <a:pt x="14661422" y="4525993"/>
                  <a:pt x="14660904" y="4524140"/>
                  <a:pt x="14660508" y="4521001"/>
                </a:cubicBezTo>
                <a:cubicBezTo>
                  <a:pt x="14660014" y="4516974"/>
                  <a:pt x="14660755" y="4512575"/>
                  <a:pt x="14662732" y="4507881"/>
                </a:cubicBezTo>
                <a:cubicBezTo>
                  <a:pt x="14663917" y="4505015"/>
                  <a:pt x="14668290" y="4495674"/>
                  <a:pt x="14673627" y="4484654"/>
                </a:cubicBezTo>
                <a:cubicBezTo>
                  <a:pt x="14675826" y="4480107"/>
                  <a:pt x="14678519" y="4474524"/>
                  <a:pt x="14679606" y="4472250"/>
                </a:cubicBezTo>
                <a:cubicBezTo>
                  <a:pt x="14680718" y="4469952"/>
                  <a:pt x="14681755" y="4468099"/>
                  <a:pt x="14681904" y="4468099"/>
                </a:cubicBezTo>
                <a:cubicBezTo>
                  <a:pt x="14682077" y="4468099"/>
                  <a:pt x="14683312" y="4468445"/>
                  <a:pt x="14684646" y="4468840"/>
                </a:cubicBezTo>
                <a:cubicBezTo>
                  <a:pt x="14696061" y="4472374"/>
                  <a:pt x="14709994" y="4474845"/>
                  <a:pt x="14721729" y="4475413"/>
                </a:cubicBezTo>
                <a:lnTo>
                  <a:pt x="14725238" y="4475586"/>
                </a:lnTo>
                <a:lnTo>
                  <a:pt x="14724620" y="4477216"/>
                </a:lnTo>
                <a:cubicBezTo>
                  <a:pt x="14723731" y="4479614"/>
                  <a:pt x="14722274" y="4481689"/>
                  <a:pt x="14719234" y="4484901"/>
                </a:cubicBezTo>
                <a:cubicBezTo>
                  <a:pt x="14717752" y="4486458"/>
                  <a:pt x="14716072" y="4488385"/>
                  <a:pt x="14715479" y="4489176"/>
                </a:cubicBezTo>
                <a:cubicBezTo>
                  <a:pt x="14713009" y="4492512"/>
                  <a:pt x="14712737" y="4497206"/>
                  <a:pt x="14714812" y="4501012"/>
                </a:cubicBezTo>
                <a:cubicBezTo>
                  <a:pt x="14716468" y="4504051"/>
                  <a:pt x="14720594" y="4506793"/>
                  <a:pt x="14725337" y="4508004"/>
                </a:cubicBezTo>
                <a:cubicBezTo>
                  <a:pt x="14736158" y="4510747"/>
                  <a:pt x="14747473" y="4507411"/>
                  <a:pt x="14750907" y="4500518"/>
                </a:cubicBezTo>
                <a:cubicBezTo>
                  <a:pt x="14751797" y="4498689"/>
                  <a:pt x="14751821" y="4498566"/>
                  <a:pt x="14751822" y="4495921"/>
                </a:cubicBezTo>
                <a:cubicBezTo>
                  <a:pt x="14751821" y="4491597"/>
                  <a:pt x="14751105" y="4490164"/>
                  <a:pt x="14746287" y="4485074"/>
                </a:cubicBezTo>
                <a:cubicBezTo>
                  <a:pt x="14744657" y="4483369"/>
                  <a:pt x="14743001" y="4481442"/>
                  <a:pt x="14742581" y="4480849"/>
                </a:cubicBezTo>
                <a:cubicBezTo>
                  <a:pt x="14741717" y="4479614"/>
                  <a:pt x="14740086" y="4476303"/>
                  <a:pt x="14740086" y="4475833"/>
                </a:cubicBezTo>
                <a:cubicBezTo>
                  <a:pt x="14740087" y="4475438"/>
                  <a:pt x="14740506" y="4475364"/>
                  <a:pt x="14744780" y="4475017"/>
                </a:cubicBezTo>
                <a:cubicBezTo>
                  <a:pt x="14754959" y="4474227"/>
                  <a:pt x="14766942" y="4471880"/>
                  <a:pt x="14777516" y="4468618"/>
                </a:cubicBezTo>
                <a:lnTo>
                  <a:pt x="14781320" y="4467432"/>
                </a:lnTo>
                <a:lnTo>
                  <a:pt x="14782062" y="4469063"/>
                </a:lnTo>
                <a:cubicBezTo>
                  <a:pt x="14782457" y="4469952"/>
                  <a:pt x="14784656" y="4474524"/>
                  <a:pt x="14786904" y="4479218"/>
                </a:cubicBezTo>
                <a:cubicBezTo>
                  <a:pt x="14798491" y="4503186"/>
                  <a:pt x="14801604" y="4510302"/>
                  <a:pt x="14802296" y="4514429"/>
                </a:cubicBezTo>
                <a:cubicBezTo>
                  <a:pt x="14803259" y="4520038"/>
                  <a:pt x="14802741" y="4523250"/>
                  <a:pt x="14799702" y="4530959"/>
                </a:cubicBezTo>
                <a:cubicBezTo>
                  <a:pt x="14798689" y="4533529"/>
                  <a:pt x="14797627" y="4536519"/>
                  <a:pt x="14797355" y="4537606"/>
                </a:cubicBezTo>
                <a:cubicBezTo>
                  <a:pt x="14795576" y="4544673"/>
                  <a:pt x="14799652" y="4552234"/>
                  <a:pt x="14806669" y="4554828"/>
                </a:cubicBezTo>
                <a:close/>
                <a:moveTo>
                  <a:pt x="17750471" y="4168170"/>
                </a:moveTo>
                <a:cubicBezTo>
                  <a:pt x="17755509" y="4167348"/>
                  <a:pt x="17758046" y="4165945"/>
                  <a:pt x="17760374" y="4162704"/>
                </a:cubicBezTo>
                <a:cubicBezTo>
                  <a:pt x="17762397" y="4159894"/>
                  <a:pt x="17763123" y="4156759"/>
                  <a:pt x="17762541" y="4153364"/>
                </a:cubicBezTo>
                <a:cubicBezTo>
                  <a:pt x="17762180" y="4151258"/>
                  <a:pt x="17761431" y="4149597"/>
                  <a:pt x="17759001" y="4145488"/>
                </a:cubicBezTo>
                <a:cubicBezTo>
                  <a:pt x="17756636" y="4141514"/>
                  <a:pt x="17755944" y="4140054"/>
                  <a:pt x="17755171" y="4137513"/>
                </a:cubicBezTo>
                <a:cubicBezTo>
                  <a:pt x="17754191" y="4134250"/>
                  <a:pt x="17754180" y="4130505"/>
                  <a:pt x="17755149" y="4126339"/>
                </a:cubicBezTo>
                <a:cubicBezTo>
                  <a:pt x="17755724" y="4123798"/>
                  <a:pt x="17758018" y="4115447"/>
                  <a:pt x="17760871" y="4105569"/>
                </a:cubicBezTo>
                <a:cubicBezTo>
                  <a:pt x="17762045" y="4101495"/>
                  <a:pt x="17763482" y="4096490"/>
                  <a:pt x="17764059" y="4094455"/>
                </a:cubicBezTo>
                <a:cubicBezTo>
                  <a:pt x="17764653" y="4092395"/>
                  <a:pt x="17765248" y="4090714"/>
                  <a:pt x="17765372" y="4090693"/>
                </a:cubicBezTo>
                <a:cubicBezTo>
                  <a:pt x="17765514" y="4090669"/>
                  <a:pt x="17766586" y="4090780"/>
                  <a:pt x="17767747" y="4090917"/>
                </a:cubicBezTo>
                <a:cubicBezTo>
                  <a:pt x="17777694" y="4092222"/>
                  <a:pt x="17789578" y="4092290"/>
                  <a:pt x="17799370" y="4091095"/>
                </a:cubicBezTo>
                <a:lnTo>
                  <a:pt x="17802299" y="4090740"/>
                </a:lnTo>
                <a:lnTo>
                  <a:pt x="17802019" y="4092177"/>
                </a:lnTo>
                <a:cubicBezTo>
                  <a:pt x="17801623" y="4094287"/>
                  <a:pt x="17800711" y="4096212"/>
                  <a:pt x="17798652" y="4099302"/>
                </a:cubicBezTo>
                <a:cubicBezTo>
                  <a:pt x="17797646" y="4100801"/>
                  <a:pt x="17796530" y="4102634"/>
                  <a:pt x="17796151" y="4103372"/>
                </a:cubicBezTo>
                <a:cubicBezTo>
                  <a:pt x="17794579" y="4106484"/>
                  <a:pt x="17795021" y="4110408"/>
                  <a:pt x="17797279" y="4113263"/>
                </a:cubicBezTo>
                <a:cubicBezTo>
                  <a:pt x="17799080" y="4115543"/>
                  <a:pt x="17802883" y="4117228"/>
                  <a:pt x="17806981" y="4117557"/>
                </a:cubicBezTo>
                <a:cubicBezTo>
                  <a:pt x="17816326" y="4118291"/>
                  <a:pt x="17825218" y="4113924"/>
                  <a:pt x="17827082" y="4107731"/>
                </a:cubicBezTo>
                <a:cubicBezTo>
                  <a:pt x="17827558" y="4106092"/>
                  <a:pt x="17827561" y="4105986"/>
                  <a:pt x="17827186" y="4103798"/>
                </a:cubicBezTo>
                <a:cubicBezTo>
                  <a:pt x="17826573" y="4100219"/>
                  <a:pt x="17825776" y="4099135"/>
                  <a:pt x="17821067" y="4095606"/>
                </a:cubicBezTo>
                <a:cubicBezTo>
                  <a:pt x="17819476" y="4094426"/>
                  <a:pt x="17817832" y="4093066"/>
                  <a:pt x="17817400" y="4092635"/>
                </a:cubicBezTo>
                <a:cubicBezTo>
                  <a:pt x="17816509" y="4091735"/>
                  <a:pt x="17814690" y="4089226"/>
                  <a:pt x="17814623" y="4088838"/>
                </a:cubicBezTo>
                <a:cubicBezTo>
                  <a:pt x="17814567" y="4088510"/>
                  <a:pt x="17814904" y="4088389"/>
                  <a:pt x="17818392" y="4087496"/>
                </a:cubicBezTo>
                <a:cubicBezTo>
                  <a:pt x="17826705" y="4085397"/>
                  <a:pt x="17836289" y="4081754"/>
                  <a:pt x="17844577" y="4077554"/>
                </a:cubicBezTo>
                <a:lnTo>
                  <a:pt x="17847558" y="4076033"/>
                </a:lnTo>
                <a:lnTo>
                  <a:pt x="17848403" y="4077277"/>
                </a:lnTo>
                <a:cubicBezTo>
                  <a:pt x="17848856" y="4077957"/>
                  <a:pt x="17851324" y="4081429"/>
                  <a:pt x="17853851" y="4084996"/>
                </a:cubicBezTo>
                <a:cubicBezTo>
                  <a:pt x="17866843" y="4103188"/>
                  <a:pt x="17870429" y="4108636"/>
                  <a:pt x="17871587" y="4111952"/>
                </a:cubicBezTo>
                <a:cubicBezTo>
                  <a:pt x="17873180" y="4116458"/>
                  <a:pt x="17873206" y="4119190"/>
                  <a:pt x="17871786" y="4126002"/>
                </a:cubicBezTo>
                <a:cubicBezTo>
                  <a:pt x="17871312" y="4128273"/>
                  <a:pt x="17870857" y="4130898"/>
                  <a:pt x="17870787" y="4131836"/>
                </a:cubicBezTo>
                <a:cubicBezTo>
                  <a:pt x="17870317" y="4137937"/>
                  <a:pt x="17874764" y="4143617"/>
                  <a:pt x="17880939" y="4144769"/>
                </a:cubicBezTo>
                <a:cubicBezTo>
                  <a:pt x="17887722" y="4146026"/>
                  <a:pt x="17897586" y="4142420"/>
                  <a:pt x="17904068" y="4136277"/>
                </a:cubicBezTo>
                <a:cubicBezTo>
                  <a:pt x="17910574" y="4130151"/>
                  <a:pt x="17912694" y="4123851"/>
                  <a:pt x="17910167" y="4118200"/>
                </a:cubicBezTo>
                <a:cubicBezTo>
                  <a:pt x="17909267" y="4116144"/>
                  <a:pt x="17908039" y="4114628"/>
                  <a:pt x="17906180" y="4113242"/>
                </a:cubicBezTo>
                <a:cubicBezTo>
                  <a:pt x="17904295" y="4111818"/>
                  <a:pt x="17902206" y="4110934"/>
                  <a:pt x="17898628" y="4110074"/>
                </a:cubicBezTo>
                <a:cubicBezTo>
                  <a:pt x="17891403" y="4108324"/>
                  <a:pt x="17888197" y="4106810"/>
                  <a:pt x="17885235" y="4103781"/>
                </a:cubicBezTo>
                <a:cubicBezTo>
                  <a:pt x="17882453" y="4100932"/>
                  <a:pt x="17881347" y="4099143"/>
                  <a:pt x="17871977" y="4082309"/>
                </a:cubicBezTo>
                <a:cubicBezTo>
                  <a:pt x="17865641" y="4070890"/>
                  <a:pt x="17863171" y="4066304"/>
                  <a:pt x="17863262" y="4066099"/>
                </a:cubicBezTo>
                <a:cubicBezTo>
                  <a:pt x="17863306" y="4065986"/>
                  <a:pt x="17864097" y="4065324"/>
                  <a:pt x="17865016" y="4064661"/>
                </a:cubicBezTo>
                <a:cubicBezTo>
                  <a:pt x="17871929" y="4059560"/>
                  <a:pt x="17881204" y="4050560"/>
                  <a:pt x="17886962" y="4043383"/>
                </a:cubicBezTo>
                <a:cubicBezTo>
                  <a:pt x="17887742" y="4042408"/>
                  <a:pt x="17888423" y="4041596"/>
                  <a:pt x="17888465" y="4041589"/>
                </a:cubicBezTo>
                <a:cubicBezTo>
                  <a:pt x="17888505" y="4041582"/>
                  <a:pt x="17888883" y="4042064"/>
                  <a:pt x="17889281" y="4042670"/>
                </a:cubicBezTo>
                <a:cubicBezTo>
                  <a:pt x="17890666" y="4044727"/>
                  <a:pt x="17891042" y="4045821"/>
                  <a:pt x="17892078" y="4050758"/>
                </a:cubicBezTo>
                <a:cubicBezTo>
                  <a:pt x="17893362" y="4056896"/>
                  <a:pt x="17893861" y="4057842"/>
                  <a:pt x="17896766" y="4059807"/>
                </a:cubicBezTo>
                <a:cubicBezTo>
                  <a:pt x="17898860" y="4061216"/>
                  <a:pt x="17900683" y="4061661"/>
                  <a:pt x="17903053" y="4061360"/>
                </a:cubicBezTo>
                <a:cubicBezTo>
                  <a:pt x="17905278" y="4061084"/>
                  <a:pt x="17906994" y="4060411"/>
                  <a:pt x="17909007" y="4059013"/>
                </a:cubicBezTo>
                <a:cubicBezTo>
                  <a:pt x="17916293" y="4053995"/>
                  <a:pt x="17920997" y="4044116"/>
                  <a:pt x="17918957" y="4038108"/>
                </a:cubicBezTo>
                <a:cubicBezTo>
                  <a:pt x="17918290" y="4036181"/>
                  <a:pt x="17917284" y="4034858"/>
                  <a:pt x="17915463" y="4033570"/>
                </a:cubicBezTo>
                <a:cubicBezTo>
                  <a:pt x="17913831" y="4032398"/>
                  <a:pt x="17912252" y="4031784"/>
                  <a:pt x="17910655" y="4031679"/>
                </a:cubicBezTo>
                <a:cubicBezTo>
                  <a:pt x="17910144" y="4031640"/>
                  <a:pt x="17907965" y="4031825"/>
                  <a:pt x="17905801" y="4032090"/>
                </a:cubicBezTo>
                <a:cubicBezTo>
                  <a:pt x="17903637" y="4032356"/>
                  <a:pt x="17901205" y="4032542"/>
                  <a:pt x="17900380" y="4032515"/>
                </a:cubicBezTo>
                <a:cubicBezTo>
                  <a:pt x="17898769" y="4032454"/>
                  <a:pt x="17896094" y="4031945"/>
                  <a:pt x="17895832" y="4031653"/>
                </a:cubicBezTo>
                <a:cubicBezTo>
                  <a:pt x="17895754" y="4031561"/>
                  <a:pt x="17896223" y="4030617"/>
                  <a:pt x="17896904" y="4029553"/>
                </a:cubicBezTo>
                <a:cubicBezTo>
                  <a:pt x="17902497" y="4020679"/>
                  <a:pt x="17906944" y="4011138"/>
                  <a:pt x="17910816" y="3999717"/>
                </a:cubicBezTo>
                <a:lnTo>
                  <a:pt x="17911364" y="3998128"/>
                </a:lnTo>
                <a:lnTo>
                  <a:pt x="17919922" y="3999545"/>
                </a:lnTo>
                <a:cubicBezTo>
                  <a:pt x="17934507" y="4001991"/>
                  <a:pt x="17945369" y="4003960"/>
                  <a:pt x="17948640" y="4004747"/>
                </a:cubicBezTo>
                <a:cubicBezTo>
                  <a:pt x="17953031" y="4005804"/>
                  <a:pt x="17956279" y="4007436"/>
                  <a:pt x="17958770" y="4009809"/>
                </a:cubicBezTo>
                <a:cubicBezTo>
                  <a:pt x="17960486" y="4011473"/>
                  <a:pt x="17961846" y="4013261"/>
                  <a:pt x="17964398" y="4017222"/>
                </a:cubicBezTo>
                <a:cubicBezTo>
                  <a:pt x="17968047" y="4022913"/>
                  <a:pt x="17970705" y="4024793"/>
                  <a:pt x="17975721" y="4025197"/>
                </a:cubicBezTo>
                <a:cubicBezTo>
                  <a:pt x="17980863" y="4025599"/>
                  <a:pt x="17985702" y="4022517"/>
                  <a:pt x="17989140" y="4016665"/>
                </a:cubicBezTo>
                <a:cubicBezTo>
                  <a:pt x="17992198" y="4011424"/>
                  <a:pt x="17993879" y="4005389"/>
                  <a:pt x="17993909" y="3999553"/>
                </a:cubicBezTo>
                <a:cubicBezTo>
                  <a:pt x="17993905" y="3997070"/>
                  <a:pt x="17993119" y="3992489"/>
                  <a:pt x="17992363" y="3990660"/>
                </a:cubicBezTo>
                <a:cubicBezTo>
                  <a:pt x="17990535" y="3986259"/>
                  <a:pt x="17986842" y="3983376"/>
                  <a:pt x="17982304" y="3982807"/>
                </a:cubicBezTo>
                <a:cubicBezTo>
                  <a:pt x="17978669" y="3982357"/>
                  <a:pt x="17976428" y="3983036"/>
                  <a:pt x="17970966" y="3986288"/>
                </a:cubicBezTo>
                <a:cubicBezTo>
                  <a:pt x="17966000" y="3989244"/>
                  <a:pt x="17964825" y="3989761"/>
                  <a:pt x="17961619" y="3990459"/>
                </a:cubicBezTo>
                <a:cubicBezTo>
                  <a:pt x="17957337" y="3991382"/>
                  <a:pt x="17954688" y="3991163"/>
                  <a:pt x="17947965" y="3989389"/>
                </a:cubicBezTo>
                <a:cubicBezTo>
                  <a:pt x="17943113" y="3988095"/>
                  <a:pt x="17915920" y="3980379"/>
                  <a:pt x="17915595" y="3980203"/>
                </a:cubicBezTo>
                <a:cubicBezTo>
                  <a:pt x="17915548" y="3980169"/>
                  <a:pt x="17915705" y="3978753"/>
                  <a:pt x="17915943" y="3977071"/>
                </a:cubicBezTo>
                <a:cubicBezTo>
                  <a:pt x="17917362" y="3966933"/>
                  <a:pt x="17917512" y="3954676"/>
                  <a:pt x="17916319" y="3944650"/>
                </a:cubicBezTo>
                <a:cubicBezTo>
                  <a:pt x="17915950" y="3941513"/>
                  <a:pt x="17915773" y="3941712"/>
                  <a:pt x="17918266" y="3942379"/>
                </a:cubicBezTo>
                <a:cubicBezTo>
                  <a:pt x="17920318" y="3942933"/>
                  <a:pt x="17921426" y="3943501"/>
                  <a:pt x="17924923" y="3945848"/>
                </a:cubicBezTo>
                <a:cubicBezTo>
                  <a:pt x="17926658" y="3947003"/>
                  <a:pt x="17928624" y="3948161"/>
                  <a:pt x="17929280" y="3948427"/>
                </a:cubicBezTo>
                <a:cubicBezTo>
                  <a:pt x="17933248" y="3949957"/>
                  <a:pt x="17937592" y="3948539"/>
                  <a:pt x="17940120" y="3944864"/>
                </a:cubicBezTo>
                <a:cubicBezTo>
                  <a:pt x="17944134" y="3939060"/>
                  <a:pt x="17943168" y="3927289"/>
                  <a:pt x="17938134" y="3920763"/>
                </a:cubicBezTo>
                <a:cubicBezTo>
                  <a:pt x="17936889" y="3919145"/>
                  <a:pt x="17934490" y="3917430"/>
                  <a:pt x="17932826" y="3916936"/>
                </a:cubicBezTo>
                <a:cubicBezTo>
                  <a:pt x="17931122" y="3916450"/>
                  <a:pt x="17929106" y="3916480"/>
                  <a:pt x="17927312" y="3917061"/>
                </a:cubicBezTo>
                <a:cubicBezTo>
                  <a:pt x="17924840" y="3917864"/>
                  <a:pt x="17923675" y="3918927"/>
                  <a:pt x="17920306" y="3923462"/>
                </a:cubicBezTo>
                <a:cubicBezTo>
                  <a:pt x="17919245" y="3924886"/>
                  <a:pt x="17917976" y="3926451"/>
                  <a:pt x="17917508" y="3926910"/>
                </a:cubicBezTo>
                <a:cubicBezTo>
                  <a:pt x="17916660" y="3927729"/>
                  <a:pt x="17914412" y="3929356"/>
                  <a:pt x="17914024" y="3929423"/>
                </a:cubicBezTo>
                <a:cubicBezTo>
                  <a:pt x="17913799" y="3929462"/>
                  <a:pt x="17913609" y="3928842"/>
                  <a:pt x="17912619" y="3925033"/>
                </a:cubicBezTo>
                <a:cubicBezTo>
                  <a:pt x="17911291" y="3919871"/>
                  <a:pt x="17909133" y="3913547"/>
                  <a:pt x="17906878" y="3908123"/>
                </a:cubicBezTo>
                <a:cubicBezTo>
                  <a:pt x="17905730" y="3905352"/>
                  <a:pt x="17903142" y="3899838"/>
                  <a:pt x="17902285" y="3898280"/>
                </a:cubicBezTo>
                <a:lnTo>
                  <a:pt x="17901859" y="3897511"/>
                </a:lnTo>
                <a:lnTo>
                  <a:pt x="17904503" y="3895626"/>
                </a:lnTo>
                <a:cubicBezTo>
                  <a:pt x="17909470" y="3892059"/>
                  <a:pt x="17919348" y="3885102"/>
                  <a:pt x="17923769" y="3882029"/>
                </a:cubicBezTo>
                <a:cubicBezTo>
                  <a:pt x="17932121" y="3876239"/>
                  <a:pt x="17935118" y="3874441"/>
                  <a:pt x="17937805" y="3873664"/>
                </a:cubicBezTo>
                <a:cubicBezTo>
                  <a:pt x="17938469" y="3873488"/>
                  <a:pt x="17939331" y="3873234"/>
                  <a:pt x="17939709" y="3873106"/>
                </a:cubicBezTo>
                <a:cubicBezTo>
                  <a:pt x="17940788" y="3872774"/>
                  <a:pt x="17944342" y="3872628"/>
                  <a:pt x="17946252" y="3872847"/>
                </a:cubicBezTo>
                <a:cubicBezTo>
                  <a:pt x="17947219" y="3872956"/>
                  <a:pt x="17949632" y="3873405"/>
                  <a:pt x="17951618" y="3873822"/>
                </a:cubicBezTo>
                <a:cubicBezTo>
                  <a:pt x="17953609" y="3874259"/>
                  <a:pt x="17955934" y="3874682"/>
                  <a:pt x="17956808" y="3874743"/>
                </a:cubicBezTo>
                <a:cubicBezTo>
                  <a:pt x="17961185" y="3875108"/>
                  <a:pt x="17965033" y="3873248"/>
                  <a:pt x="17967734" y="3869480"/>
                </a:cubicBezTo>
                <a:cubicBezTo>
                  <a:pt x="17969977" y="3866359"/>
                  <a:pt x="17970629" y="3862795"/>
                  <a:pt x="17969837" y="3858173"/>
                </a:cubicBezTo>
                <a:cubicBezTo>
                  <a:pt x="17968403" y="3849809"/>
                  <a:pt x="17963067" y="3841524"/>
                  <a:pt x="17956286" y="3837087"/>
                </a:cubicBezTo>
                <a:cubicBezTo>
                  <a:pt x="17952427" y="3834591"/>
                  <a:pt x="17948836" y="3833775"/>
                  <a:pt x="17945303" y="3834654"/>
                </a:cubicBezTo>
                <a:cubicBezTo>
                  <a:pt x="17942376" y="3835388"/>
                  <a:pt x="17939436" y="3837513"/>
                  <a:pt x="17937790" y="3840069"/>
                </a:cubicBezTo>
                <a:cubicBezTo>
                  <a:pt x="17936613" y="3841912"/>
                  <a:pt x="17936138" y="3843194"/>
                  <a:pt x="17934902" y="3848016"/>
                </a:cubicBezTo>
                <a:cubicBezTo>
                  <a:pt x="17933528" y="3853388"/>
                  <a:pt x="17932814" y="3855111"/>
                  <a:pt x="17930811" y="3857917"/>
                </a:cubicBezTo>
                <a:cubicBezTo>
                  <a:pt x="17928164" y="3861634"/>
                  <a:pt x="17926478" y="3862849"/>
                  <a:pt x="17915631" y="3868941"/>
                </a:cubicBezTo>
                <a:cubicBezTo>
                  <a:pt x="17907279" y="3873636"/>
                  <a:pt x="17892586" y="3881733"/>
                  <a:pt x="17892362" y="3881772"/>
                </a:cubicBezTo>
                <a:cubicBezTo>
                  <a:pt x="17892259" y="3881790"/>
                  <a:pt x="17891715" y="3881188"/>
                  <a:pt x="17891169" y="3880461"/>
                </a:cubicBezTo>
                <a:cubicBezTo>
                  <a:pt x="17885491" y="3872761"/>
                  <a:pt x="17877848" y="3864640"/>
                  <a:pt x="17870544" y="3858504"/>
                </a:cubicBezTo>
                <a:cubicBezTo>
                  <a:pt x="17869088" y="3857259"/>
                  <a:pt x="17867612" y="3856017"/>
                  <a:pt x="17867291" y="3855735"/>
                </a:cubicBezTo>
                <a:lnTo>
                  <a:pt x="17866698" y="3855227"/>
                </a:lnTo>
                <a:lnTo>
                  <a:pt x="17867586" y="3854632"/>
                </a:lnTo>
                <a:cubicBezTo>
                  <a:pt x="17869157" y="3853605"/>
                  <a:pt x="17870948" y="3853003"/>
                  <a:pt x="17874979" y="3852207"/>
                </a:cubicBezTo>
                <a:cubicBezTo>
                  <a:pt x="17879419" y="3851340"/>
                  <a:pt x="17880832" y="3850866"/>
                  <a:pt x="17882140" y="3849906"/>
                </a:cubicBezTo>
                <a:cubicBezTo>
                  <a:pt x="17884156" y="3848402"/>
                  <a:pt x="17885779" y="3845219"/>
                  <a:pt x="17885851" y="3842575"/>
                </a:cubicBezTo>
                <a:cubicBezTo>
                  <a:pt x="17886071" y="3836116"/>
                  <a:pt x="17878344" y="3827884"/>
                  <a:pt x="17869782" y="3825457"/>
                </a:cubicBezTo>
                <a:cubicBezTo>
                  <a:pt x="17867080" y="3824679"/>
                  <a:pt x="17865715" y="3824576"/>
                  <a:pt x="17863572" y="3824964"/>
                </a:cubicBezTo>
                <a:cubicBezTo>
                  <a:pt x="17860754" y="3825469"/>
                  <a:pt x="17858470" y="3827249"/>
                  <a:pt x="17857047" y="3829999"/>
                </a:cubicBezTo>
                <a:cubicBezTo>
                  <a:pt x="17855976" y="3832098"/>
                  <a:pt x="17855880" y="3833504"/>
                  <a:pt x="17856469" y="3838287"/>
                </a:cubicBezTo>
                <a:cubicBezTo>
                  <a:pt x="17856746" y="3840513"/>
                  <a:pt x="17856958" y="3842982"/>
                  <a:pt x="17856928" y="3843787"/>
                </a:cubicBezTo>
                <a:cubicBezTo>
                  <a:pt x="17856867" y="3845271"/>
                  <a:pt x="17856486" y="3847715"/>
                  <a:pt x="17856281" y="3847750"/>
                </a:cubicBezTo>
                <a:cubicBezTo>
                  <a:pt x="17856220" y="3847761"/>
                  <a:pt x="17855051" y="3847077"/>
                  <a:pt x="17853685" y="3846238"/>
                </a:cubicBezTo>
                <a:cubicBezTo>
                  <a:pt x="17845079" y="3840977"/>
                  <a:pt x="17836405" y="3836906"/>
                  <a:pt x="17826678" y="3833585"/>
                </a:cubicBezTo>
                <a:cubicBezTo>
                  <a:pt x="17824151" y="3832713"/>
                  <a:pt x="17823487" y="3832406"/>
                  <a:pt x="17823544" y="3832122"/>
                </a:cubicBezTo>
                <a:cubicBezTo>
                  <a:pt x="17823594" y="3831924"/>
                  <a:pt x="17824125" y="3828760"/>
                  <a:pt x="17824753" y="3825052"/>
                </a:cubicBezTo>
                <a:cubicBezTo>
                  <a:pt x="17827961" y="3805956"/>
                  <a:pt x="17829856" y="3796137"/>
                  <a:pt x="17830883" y="3793413"/>
                </a:cubicBezTo>
                <a:cubicBezTo>
                  <a:pt x="17832171" y="3789993"/>
                  <a:pt x="17834182" y="3787122"/>
                  <a:pt x="17836798" y="3784947"/>
                </a:cubicBezTo>
                <a:cubicBezTo>
                  <a:pt x="17837557" y="3784333"/>
                  <a:pt x="17839644" y="3782880"/>
                  <a:pt x="17841402" y="3781716"/>
                </a:cubicBezTo>
                <a:cubicBezTo>
                  <a:pt x="17845683" y="3778939"/>
                  <a:pt x="17846824" y="3777986"/>
                  <a:pt x="17848200" y="3776066"/>
                </a:cubicBezTo>
                <a:cubicBezTo>
                  <a:pt x="17850030" y="3773479"/>
                  <a:pt x="17850721" y="3770266"/>
                  <a:pt x="17850146" y="3766912"/>
                </a:cubicBezTo>
                <a:cubicBezTo>
                  <a:pt x="17849651" y="3764028"/>
                  <a:pt x="17848299" y="3761671"/>
                  <a:pt x="17845809" y="3759298"/>
                </a:cubicBezTo>
                <a:cubicBezTo>
                  <a:pt x="17842273" y="3755988"/>
                  <a:pt x="17835575" y="3752885"/>
                  <a:pt x="17830086" y="3752058"/>
                </a:cubicBezTo>
                <a:cubicBezTo>
                  <a:pt x="17826110" y="3751455"/>
                  <a:pt x="17824698" y="3751445"/>
                  <a:pt x="17820836" y="3752001"/>
                </a:cubicBezTo>
                <a:cubicBezTo>
                  <a:pt x="17817628" y="3752446"/>
                  <a:pt x="17817063" y="3752586"/>
                  <a:pt x="17815576" y="3753240"/>
                </a:cubicBezTo>
                <a:cubicBezTo>
                  <a:pt x="17813051" y="3754347"/>
                  <a:pt x="17811681" y="3755445"/>
                  <a:pt x="17810207" y="3757529"/>
                </a:cubicBezTo>
                <a:cubicBezTo>
                  <a:pt x="17809191" y="3758967"/>
                  <a:pt x="17808799" y="3759750"/>
                  <a:pt x="17808379" y="3761232"/>
                </a:cubicBezTo>
                <a:cubicBezTo>
                  <a:pt x="17807671" y="3763732"/>
                  <a:pt x="17807640" y="3765021"/>
                  <a:pt x="17808207" y="3767598"/>
                </a:cubicBezTo>
                <a:cubicBezTo>
                  <a:pt x="17808720" y="3769847"/>
                  <a:pt x="17809151" y="3770762"/>
                  <a:pt x="17812189" y="3775841"/>
                </a:cubicBezTo>
                <a:cubicBezTo>
                  <a:pt x="17815524" y="3781416"/>
                  <a:pt x="17816572" y="3785447"/>
                  <a:pt x="17815972" y="3790665"/>
                </a:cubicBezTo>
                <a:cubicBezTo>
                  <a:pt x="17815652" y="3793583"/>
                  <a:pt x="17814355" y="3798542"/>
                  <a:pt x="17809512" y="3815350"/>
                </a:cubicBezTo>
                <a:cubicBezTo>
                  <a:pt x="17808362" y="3819316"/>
                  <a:pt x="17807056" y="3823855"/>
                  <a:pt x="17806596" y="3825471"/>
                </a:cubicBezTo>
                <a:lnTo>
                  <a:pt x="17805771" y="3828391"/>
                </a:lnTo>
                <a:lnTo>
                  <a:pt x="17803866" y="3828086"/>
                </a:lnTo>
                <a:cubicBezTo>
                  <a:pt x="17794213" y="3826541"/>
                  <a:pt x="17782377" y="3826255"/>
                  <a:pt x="17771530" y="3827315"/>
                </a:cubicBezTo>
                <a:lnTo>
                  <a:pt x="17767987" y="3827649"/>
                </a:lnTo>
                <a:lnTo>
                  <a:pt x="17768282" y="3826420"/>
                </a:lnTo>
                <a:cubicBezTo>
                  <a:pt x="17768845" y="3824176"/>
                  <a:pt x="17769517" y="3822818"/>
                  <a:pt x="17771610" y="3819681"/>
                </a:cubicBezTo>
                <a:cubicBezTo>
                  <a:pt x="17774783" y="3814863"/>
                  <a:pt x="17775358" y="3813186"/>
                  <a:pt x="17774849" y="3810220"/>
                </a:cubicBezTo>
                <a:cubicBezTo>
                  <a:pt x="17774376" y="3807460"/>
                  <a:pt x="17773016" y="3805420"/>
                  <a:pt x="17770550" y="3803800"/>
                </a:cubicBezTo>
                <a:cubicBezTo>
                  <a:pt x="17767183" y="3801599"/>
                  <a:pt x="17762370" y="3800908"/>
                  <a:pt x="17756888" y="3801827"/>
                </a:cubicBezTo>
                <a:cubicBezTo>
                  <a:pt x="17751526" y="3802725"/>
                  <a:pt x="17747216" y="3804959"/>
                  <a:pt x="17744785" y="3808091"/>
                </a:cubicBezTo>
                <a:cubicBezTo>
                  <a:pt x="17742894" y="3810563"/>
                  <a:pt x="17742352" y="3813056"/>
                  <a:pt x="17743087" y="3816109"/>
                </a:cubicBezTo>
                <a:cubicBezTo>
                  <a:pt x="17743738" y="3818923"/>
                  <a:pt x="17744873" y="3820265"/>
                  <a:pt x="17749486" y="3823727"/>
                </a:cubicBezTo>
                <a:cubicBezTo>
                  <a:pt x="17750913" y="3824808"/>
                  <a:pt x="17752588" y="3826226"/>
                  <a:pt x="17753209" y="3826899"/>
                </a:cubicBezTo>
                <a:cubicBezTo>
                  <a:pt x="17754274" y="3828084"/>
                  <a:pt x="17755360" y="3829624"/>
                  <a:pt x="17755241" y="3829792"/>
                </a:cubicBezTo>
                <a:cubicBezTo>
                  <a:pt x="17755208" y="3829840"/>
                  <a:pt x="17753821" y="3830225"/>
                  <a:pt x="17752148" y="3830659"/>
                </a:cubicBezTo>
                <a:cubicBezTo>
                  <a:pt x="17742280" y="3833130"/>
                  <a:pt x="17732294" y="3836885"/>
                  <a:pt x="17723716" y="3841365"/>
                </a:cubicBezTo>
                <a:cubicBezTo>
                  <a:pt x="17722556" y="3841965"/>
                  <a:pt x="17721583" y="3842426"/>
                  <a:pt x="17721555" y="3842389"/>
                </a:cubicBezTo>
                <a:cubicBezTo>
                  <a:pt x="17721411" y="3842287"/>
                  <a:pt x="17712021" y="3829014"/>
                  <a:pt x="17708557" y="3824029"/>
                </a:cubicBezTo>
                <a:cubicBezTo>
                  <a:pt x="17699997" y="3811792"/>
                  <a:pt x="17698748" y="3809543"/>
                  <a:pt x="17697983" y="3805085"/>
                </a:cubicBezTo>
                <a:cubicBezTo>
                  <a:pt x="17697429" y="3801854"/>
                  <a:pt x="17697606" y="3799571"/>
                  <a:pt x="17698915" y="3793579"/>
                </a:cubicBezTo>
                <a:cubicBezTo>
                  <a:pt x="17699867" y="3789184"/>
                  <a:pt x="17699950" y="3787949"/>
                  <a:pt x="17699543" y="3785577"/>
                </a:cubicBezTo>
                <a:cubicBezTo>
                  <a:pt x="17699269" y="3783982"/>
                  <a:pt x="17699062" y="3783386"/>
                  <a:pt x="17698374" y="3782199"/>
                </a:cubicBezTo>
                <a:cubicBezTo>
                  <a:pt x="17694695" y="3775841"/>
                  <a:pt x="17687813" y="3773883"/>
                  <a:pt x="17679129" y="3776762"/>
                </a:cubicBezTo>
                <a:cubicBezTo>
                  <a:pt x="17671978" y="3779125"/>
                  <a:pt x="17665959" y="3783546"/>
                  <a:pt x="17662192" y="3789202"/>
                </a:cubicBezTo>
                <a:cubicBezTo>
                  <a:pt x="17660702" y="3791436"/>
                  <a:pt x="17659987" y="3793033"/>
                  <a:pt x="17659526" y="3795133"/>
                </a:cubicBezTo>
                <a:cubicBezTo>
                  <a:pt x="17658210" y="3801211"/>
                  <a:pt x="17662142" y="3807441"/>
                  <a:pt x="17668529" y="3809462"/>
                </a:cubicBezTo>
                <a:cubicBezTo>
                  <a:pt x="17669639" y="3809798"/>
                  <a:pt x="17671917" y="3810439"/>
                  <a:pt x="17673610" y="3810864"/>
                </a:cubicBezTo>
                <a:cubicBezTo>
                  <a:pt x="17677657" y="3811876"/>
                  <a:pt x="17679868" y="3812738"/>
                  <a:pt x="17682003" y="3814141"/>
                </a:cubicBezTo>
                <a:cubicBezTo>
                  <a:pt x="17686436" y="3817043"/>
                  <a:pt x="17688036" y="3819253"/>
                  <a:pt x="17696116" y="3833846"/>
                </a:cubicBezTo>
                <a:cubicBezTo>
                  <a:pt x="17696697" y="3834904"/>
                  <a:pt x="17698066" y="3837364"/>
                  <a:pt x="17699160" y="3839323"/>
                </a:cubicBezTo>
                <a:cubicBezTo>
                  <a:pt x="17700254" y="3841283"/>
                  <a:pt x="17702273" y="3844958"/>
                  <a:pt x="17703676" y="3847496"/>
                </a:cubicBezTo>
                <a:lnTo>
                  <a:pt x="17706219" y="3852134"/>
                </a:lnTo>
                <a:lnTo>
                  <a:pt x="17704669" y="3853284"/>
                </a:lnTo>
                <a:cubicBezTo>
                  <a:pt x="17697059" y="3858988"/>
                  <a:pt x="17688648" y="3867019"/>
                  <a:pt x="17682622" y="3874347"/>
                </a:cubicBezTo>
                <a:cubicBezTo>
                  <a:pt x="17680896" y="3876432"/>
                  <a:pt x="17680695" y="3876614"/>
                  <a:pt x="17680394" y="3876329"/>
                </a:cubicBezTo>
                <a:cubicBezTo>
                  <a:pt x="17679641" y="3875616"/>
                  <a:pt x="17678868" y="3873201"/>
                  <a:pt x="17677937" y="3868751"/>
                </a:cubicBezTo>
                <a:cubicBezTo>
                  <a:pt x="17677431" y="3866290"/>
                  <a:pt x="17676836" y="3863929"/>
                  <a:pt x="17676637" y="3863500"/>
                </a:cubicBezTo>
                <a:cubicBezTo>
                  <a:pt x="17675904" y="3862047"/>
                  <a:pt x="17674858" y="3860858"/>
                  <a:pt x="17673427" y="3859882"/>
                </a:cubicBezTo>
                <a:cubicBezTo>
                  <a:pt x="17669568" y="3857260"/>
                  <a:pt x="17665173" y="3857656"/>
                  <a:pt x="17660537" y="3861061"/>
                </a:cubicBezTo>
                <a:cubicBezTo>
                  <a:pt x="17653521" y="3866179"/>
                  <a:pt x="17649119" y="3875734"/>
                  <a:pt x="17651096" y="3881500"/>
                </a:cubicBezTo>
                <a:cubicBezTo>
                  <a:pt x="17652255" y="3884943"/>
                  <a:pt x="17655665" y="3887642"/>
                  <a:pt x="17659254" y="3887953"/>
                </a:cubicBezTo>
                <a:cubicBezTo>
                  <a:pt x="17660022" y="3888011"/>
                  <a:pt x="17662167" y="3887875"/>
                  <a:pt x="17664556" y="3887570"/>
                </a:cubicBezTo>
                <a:cubicBezTo>
                  <a:pt x="17668288" y="3887120"/>
                  <a:pt x="17670383" y="3887055"/>
                  <a:pt x="17671997" y="3887389"/>
                </a:cubicBezTo>
                <a:cubicBezTo>
                  <a:pt x="17672366" y="3887452"/>
                  <a:pt x="17672697" y="3887543"/>
                  <a:pt x="17672722" y="3887560"/>
                </a:cubicBezTo>
                <a:cubicBezTo>
                  <a:pt x="17672765" y="3887573"/>
                  <a:pt x="17671846" y="3889204"/>
                  <a:pt x="17670664" y="3891154"/>
                </a:cubicBezTo>
                <a:cubicBezTo>
                  <a:pt x="17665538" y="3899675"/>
                  <a:pt x="17661240" y="3909106"/>
                  <a:pt x="17658049" y="3918853"/>
                </a:cubicBezTo>
                <a:cubicBezTo>
                  <a:pt x="17657537" y="3920414"/>
                  <a:pt x="17657083" y="3921692"/>
                  <a:pt x="17657042" y="3921699"/>
                </a:cubicBezTo>
                <a:cubicBezTo>
                  <a:pt x="17656756" y="3921748"/>
                  <a:pt x="17633981" y="3917822"/>
                  <a:pt x="17627932" y="3916670"/>
                </a:cubicBezTo>
                <a:cubicBezTo>
                  <a:pt x="17618623" y="3914919"/>
                  <a:pt x="17615679" y="3913823"/>
                  <a:pt x="17612356" y="3910899"/>
                </a:cubicBezTo>
                <a:cubicBezTo>
                  <a:pt x="17610445" y="3909205"/>
                  <a:pt x="17609323" y="3907819"/>
                  <a:pt x="17606664" y="3903728"/>
                </a:cubicBezTo>
                <a:cubicBezTo>
                  <a:pt x="17605462" y="3901871"/>
                  <a:pt x="17604068" y="3899879"/>
                  <a:pt x="17603591" y="3899307"/>
                </a:cubicBezTo>
                <a:cubicBezTo>
                  <a:pt x="17602377" y="3897874"/>
                  <a:pt x="17599872" y="3896156"/>
                  <a:pt x="17598223" y="3895618"/>
                </a:cubicBezTo>
                <a:cubicBezTo>
                  <a:pt x="17595391" y="3894693"/>
                  <a:pt x="17591773" y="3894829"/>
                  <a:pt x="17589271" y="3895953"/>
                </a:cubicBezTo>
                <a:cubicBezTo>
                  <a:pt x="17582818" y="3898828"/>
                  <a:pt x="17577619" y="3908160"/>
                  <a:pt x="17576764" y="3918391"/>
                </a:cubicBezTo>
                <a:cubicBezTo>
                  <a:pt x="17576582" y="3920527"/>
                  <a:pt x="17576616" y="3921342"/>
                  <a:pt x="17577054" y="3924383"/>
                </a:cubicBezTo>
                <a:cubicBezTo>
                  <a:pt x="17577636" y="3928514"/>
                  <a:pt x="17578190" y="3930146"/>
                  <a:pt x="17579779" y="3932420"/>
                </a:cubicBezTo>
                <a:cubicBezTo>
                  <a:pt x="17581695" y="3935123"/>
                  <a:pt x="17585371" y="3937166"/>
                  <a:pt x="17588919" y="3937484"/>
                </a:cubicBezTo>
                <a:cubicBezTo>
                  <a:pt x="17590608" y="3937637"/>
                  <a:pt x="17593505" y="3937098"/>
                  <a:pt x="17595285" y="3936309"/>
                </a:cubicBezTo>
                <a:cubicBezTo>
                  <a:pt x="17596105" y="3935936"/>
                  <a:pt x="17598085" y="3934839"/>
                  <a:pt x="17599729" y="3933863"/>
                </a:cubicBezTo>
                <a:cubicBezTo>
                  <a:pt x="17605908" y="3930130"/>
                  <a:pt x="17609119" y="3929095"/>
                  <a:pt x="17613878" y="3929226"/>
                </a:cubicBezTo>
                <a:cubicBezTo>
                  <a:pt x="17617432" y="3929333"/>
                  <a:pt x="17620642" y="3930130"/>
                  <a:pt x="17639969" y="3935678"/>
                </a:cubicBezTo>
                <a:cubicBezTo>
                  <a:pt x="17643930" y="3936810"/>
                  <a:pt x="17648514" y="3938128"/>
                  <a:pt x="17650194" y="3938598"/>
                </a:cubicBezTo>
                <a:lnTo>
                  <a:pt x="17653203" y="3939451"/>
                </a:lnTo>
                <a:lnTo>
                  <a:pt x="17653011" y="3940663"/>
                </a:lnTo>
                <a:cubicBezTo>
                  <a:pt x="17651582" y="3949392"/>
                  <a:pt x="17651328" y="3961666"/>
                  <a:pt x="17652358" y="3972457"/>
                </a:cubicBezTo>
                <a:cubicBezTo>
                  <a:pt x="17652548" y="3974551"/>
                  <a:pt x="17652581" y="3975724"/>
                  <a:pt x="17652438" y="3975748"/>
                </a:cubicBezTo>
                <a:cubicBezTo>
                  <a:pt x="17651681" y="3975878"/>
                  <a:pt x="17648461" y="3974283"/>
                  <a:pt x="17645591" y="3972396"/>
                </a:cubicBezTo>
                <a:cubicBezTo>
                  <a:pt x="17640575" y="3969046"/>
                  <a:pt x="17639188" y="3968568"/>
                  <a:pt x="17636199" y="3969060"/>
                </a:cubicBezTo>
                <a:cubicBezTo>
                  <a:pt x="17633194" y="3969575"/>
                  <a:pt x="17631470" y="3970692"/>
                  <a:pt x="17629746" y="3973282"/>
                </a:cubicBezTo>
                <a:cubicBezTo>
                  <a:pt x="17628608" y="3974993"/>
                  <a:pt x="17628018" y="3976588"/>
                  <a:pt x="17627641" y="3979053"/>
                </a:cubicBezTo>
                <a:cubicBezTo>
                  <a:pt x="17626291" y="3987874"/>
                  <a:pt x="17630188" y="3997963"/>
                  <a:pt x="17635951" y="4000511"/>
                </a:cubicBezTo>
                <a:cubicBezTo>
                  <a:pt x="17637865" y="4001362"/>
                  <a:pt x="17639066" y="4001492"/>
                  <a:pt x="17641295" y="4001110"/>
                </a:cubicBezTo>
                <a:cubicBezTo>
                  <a:pt x="17644526" y="4000556"/>
                  <a:pt x="17645980" y="3999465"/>
                  <a:pt x="17649014" y="3995303"/>
                </a:cubicBezTo>
                <a:cubicBezTo>
                  <a:pt x="17651263" y="3992223"/>
                  <a:pt x="17652461" y="3990859"/>
                  <a:pt x="17653899" y="3989792"/>
                </a:cubicBezTo>
                <a:lnTo>
                  <a:pt x="17654983" y="3988995"/>
                </a:lnTo>
                <a:lnTo>
                  <a:pt x="17655271" y="3990062"/>
                </a:lnTo>
                <a:cubicBezTo>
                  <a:pt x="17655431" y="3990624"/>
                  <a:pt x="17655969" y="3992658"/>
                  <a:pt x="17656479" y="3994528"/>
                </a:cubicBezTo>
                <a:cubicBezTo>
                  <a:pt x="17658749" y="4002981"/>
                  <a:pt x="17662502" y="4012589"/>
                  <a:pt x="17666577" y="4020395"/>
                </a:cubicBezTo>
                <a:cubicBezTo>
                  <a:pt x="17667361" y="4021903"/>
                  <a:pt x="17668029" y="4023220"/>
                  <a:pt x="17668046" y="4023322"/>
                </a:cubicBezTo>
                <a:cubicBezTo>
                  <a:pt x="17668067" y="4023445"/>
                  <a:pt x="17666787" y="4024443"/>
                  <a:pt x="17665230" y="4025552"/>
                </a:cubicBezTo>
                <a:cubicBezTo>
                  <a:pt x="17638004" y="4044893"/>
                  <a:pt x="17636766" y="4045653"/>
                  <a:pt x="17631307" y="4046589"/>
                </a:cubicBezTo>
                <a:cubicBezTo>
                  <a:pt x="17627770" y="4047195"/>
                  <a:pt x="17626107" y="4047081"/>
                  <a:pt x="17620471" y="4045878"/>
                </a:cubicBezTo>
                <a:cubicBezTo>
                  <a:pt x="17613236" y="4044319"/>
                  <a:pt x="17610751" y="4044556"/>
                  <a:pt x="17607185" y="4047083"/>
                </a:cubicBezTo>
                <a:cubicBezTo>
                  <a:pt x="17603959" y="4049383"/>
                  <a:pt x="17602176" y="4052489"/>
                  <a:pt x="17601714" y="4056547"/>
                </a:cubicBezTo>
                <a:cubicBezTo>
                  <a:pt x="17601457" y="4058970"/>
                  <a:pt x="17602362" y="4064246"/>
                  <a:pt x="17603544" y="4067222"/>
                </a:cubicBezTo>
                <a:cubicBezTo>
                  <a:pt x="17607061" y="4075945"/>
                  <a:pt x="17613855" y="4083032"/>
                  <a:pt x="17620394" y="4084837"/>
                </a:cubicBezTo>
                <a:cubicBezTo>
                  <a:pt x="17622467" y="4085387"/>
                  <a:pt x="17623894" y="4085479"/>
                  <a:pt x="17625774" y="4085157"/>
                </a:cubicBezTo>
                <a:cubicBezTo>
                  <a:pt x="17629393" y="4084536"/>
                  <a:pt x="17633054" y="4081824"/>
                  <a:pt x="17634717" y="4078508"/>
                </a:cubicBezTo>
                <a:cubicBezTo>
                  <a:pt x="17635544" y="4076829"/>
                  <a:pt x="17635971" y="4075514"/>
                  <a:pt x="17637030" y="4071248"/>
                </a:cubicBezTo>
                <a:cubicBezTo>
                  <a:pt x="17638044" y="4067222"/>
                  <a:pt x="17638616" y="4065650"/>
                  <a:pt x="17639807" y="4063509"/>
                </a:cubicBezTo>
                <a:cubicBezTo>
                  <a:pt x="17641572" y="4060302"/>
                  <a:pt x="17644306" y="4057707"/>
                  <a:pt x="17648673" y="4055064"/>
                </a:cubicBezTo>
                <a:cubicBezTo>
                  <a:pt x="17651438" y="4053389"/>
                  <a:pt x="17656710" y="4050380"/>
                  <a:pt x="17660636" y="4048234"/>
                </a:cubicBezTo>
                <a:cubicBezTo>
                  <a:pt x="17662616" y="4047136"/>
                  <a:pt x="17666559" y="4044965"/>
                  <a:pt x="17674382" y="4040635"/>
                </a:cubicBezTo>
                <a:cubicBezTo>
                  <a:pt x="17676226" y="4039603"/>
                  <a:pt x="17677857" y="4038797"/>
                  <a:pt x="17677986" y="4038817"/>
                </a:cubicBezTo>
                <a:cubicBezTo>
                  <a:pt x="17678116" y="4038836"/>
                  <a:pt x="17678980" y="4039825"/>
                  <a:pt x="17679876" y="4040998"/>
                </a:cubicBezTo>
                <a:cubicBezTo>
                  <a:pt x="17685346" y="4048102"/>
                  <a:pt x="17692872" y="4055779"/>
                  <a:pt x="17700410" y="4061939"/>
                </a:cubicBezTo>
                <a:lnTo>
                  <a:pt x="17702540" y="4063679"/>
                </a:lnTo>
                <a:lnTo>
                  <a:pt x="17701744" y="4064194"/>
                </a:lnTo>
                <a:cubicBezTo>
                  <a:pt x="17699945" y="4065366"/>
                  <a:pt x="17698828" y="4065726"/>
                  <a:pt x="17694112" y="4066703"/>
                </a:cubicBezTo>
                <a:cubicBezTo>
                  <a:pt x="17687955" y="4067990"/>
                  <a:pt x="17686754" y="4068596"/>
                  <a:pt x="17684963" y="4071282"/>
                </a:cubicBezTo>
                <a:cubicBezTo>
                  <a:pt x="17682369" y="4075179"/>
                  <a:pt x="17682656" y="4079193"/>
                  <a:pt x="17685895" y="4083837"/>
                </a:cubicBezTo>
                <a:cubicBezTo>
                  <a:pt x="17687574" y="4086265"/>
                  <a:pt x="17689445" y="4088091"/>
                  <a:pt x="17692111" y="4090013"/>
                </a:cubicBezTo>
                <a:cubicBezTo>
                  <a:pt x="17696713" y="4093287"/>
                  <a:pt x="17701420" y="4094711"/>
                  <a:pt x="17705366" y="4094035"/>
                </a:cubicBezTo>
                <a:cubicBezTo>
                  <a:pt x="17708065" y="4093572"/>
                  <a:pt x="17709823" y="4092408"/>
                  <a:pt x="17711391" y="4090012"/>
                </a:cubicBezTo>
                <a:cubicBezTo>
                  <a:pt x="17712983" y="4087634"/>
                  <a:pt x="17713367" y="4085211"/>
                  <a:pt x="17712771" y="4081608"/>
                </a:cubicBezTo>
                <a:cubicBezTo>
                  <a:pt x="17712252" y="4078581"/>
                  <a:pt x="17712076" y="4075349"/>
                  <a:pt x="17712331" y="4073515"/>
                </a:cubicBezTo>
                <a:cubicBezTo>
                  <a:pt x="17712693" y="4070843"/>
                  <a:pt x="17712652" y="4070850"/>
                  <a:pt x="17714725" y="4072137"/>
                </a:cubicBezTo>
                <a:cubicBezTo>
                  <a:pt x="17723676" y="4077696"/>
                  <a:pt x="17734690" y="4082754"/>
                  <a:pt x="17744134" y="4085661"/>
                </a:cubicBezTo>
                <a:cubicBezTo>
                  <a:pt x="17745756" y="4086162"/>
                  <a:pt x="17747106" y="4086668"/>
                  <a:pt x="17747127" y="4086790"/>
                </a:cubicBezTo>
                <a:cubicBezTo>
                  <a:pt x="17747172" y="4087056"/>
                  <a:pt x="17745517" y="4097045"/>
                  <a:pt x="17743873" y="4106484"/>
                </a:cubicBezTo>
                <a:cubicBezTo>
                  <a:pt x="17740648" y="4124994"/>
                  <a:pt x="17739904" y="4127774"/>
                  <a:pt x="17737190" y="4131586"/>
                </a:cubicBezTo>
                <a:cubicBezTo>
                  <a:pt x="17735268" y="4134252"/>
                  <a:pt x="17733529" y="4135772"/>
                  <a:pt x="17729067" y="4138600"/>
                </a:cubicBezTo>
                <a:cubicBezTo>
                  <a:pt x="17725099" y="4141112"/>
                  <a:pt x="17723846" y="4142147"/>
                  <a:pt x="17722443" y="4144156"/>
                </a:cubicBezTo>
                <a:cubicBezTo>
                  <a:pt x="17720423" y="4146987"/>
                  <a:pt x="17719805" y="4149766"/>
                  <a:pt x="17720419" y="4153345"/>
                </a:cubicBezTo>
                <a:cubicBezTo>
                  <a:pt x="17721001" y="4156866"/>
                  <a:pt x="17723000" y="4159807"/>
                  <a:pt x="17726614" y="4162472"/>
                </a:cubicBezTo>
                <a:cubicBezTo>
                  <a:pt x="17732104" y="4166498"/>
                  <a:pt x="17739482" y="4168770"/>
                  <a:pt x="17746852" y="4168664"/>
                </a:cubicBezTo>
                <a:cubicBezTo>
                  <a:pt x="17747148" y="4168676"/>
                  <a:pt x="17748771" y="4168440"/>
                  <a:pt x="17750471" y="4168170"/>
                </a:cubicBezTo>
                <a:close/>
                <a:moveTo>
                  <a:pt x="19125654" y="4119243"/>
                </a:moveTo>
                <a:cubicBezTo>
                  <a:pt x="19133465" y="4118137"/>
                  <a:pt x="19141557" y="4115393"/>
                  <a:pt x="19148403" y="4111217"/>
                </a:cubicBezTo>
                <a:cubicBezTo>
                  <a:pt x="19162131" y="4102905"/>
                  <a:pt x="19168221" y="4092639"/>
                  <a:pt x="19165908" y="4081766"/>
                </a:cubicBezTo>
                <a:cubicBezTo>
                  <a:pt x="19165101" y="4077817"/>
                  <a:pt x="19163513" y="4074694"/>
                  <a:pt x="19160771" y="4071561"/>
                </a:cubicBezTo>
                <a:cubicBezTo>
                  <a:pt x="19157995" y="4068351"/>
                  <a:pt x="19154660" y="4066014"/>
                  <a:pt x="19148699" y="4063159"/>
                </a:cubicBezTo>
                <a:cubicBezTo>
                  <a:pt x="19136669" y="4057369"/>
                  <a:pt x="19131608" y="4053507"/>
                  <a:pt x="19127546" y="4047075"/>
                </a:cubicBezTo>
                <a:cubicBezTo>
                  <a:pt x="19123730" y="4041025"/>
                  <a:pt x="19122460" y="4037468"/>
                  <a:pt x="19112333" y="4004383"/>
                </a:cubicBezTo>
                <a:cubicBezTo>
                  <a:pt x="19105499" y="3981950"/>
                  <a:pt x="19102885" y="3972967"/>
                  <a:pt x="19103121" y="3972642"/>
                </a:cubicBezTo>
                <a:cubicBezTo>
                  <a:pt x="19103241" y="3972460"/>
                  <a:pt x="19104880" y="3971595"/>
                  <a:pt x="19106740" y="3970776"/>
                </a:cubicBezTo>
                <a:cubicBezTo>
                  <a:pt x="19120799" y="3964417"/>
                  <a:pt x="19140471" y="3952098"/>
                  <a:pt x="19153279" y="3941660"/>
                </a:cubicBezTo>
                <a:cubicBezTo>
                  <a:pt x="19155015" y="3940239"/>
                  <a:pt x="19156517" y="3939070"/>
                  <a:pt x="19156592" y="3939074"/>
                </a:cubicBezTo>
                <a:cubicBezTo>
                  <a:pt x="19156666" y="3939077"/>
                  <a:pt x="19157148" y="3940066"/>
                  <a:pt x="19157620" y="3941279"/>
                </a:cubicBezTo>
                <a:cubicBezTo>
                  <a:pt x="19159277" y="3945411"/>
                  <a:pt x="19159528" y="3947473"/>
                  <a:pt x="19159492" y="3956534"/>
                </a:cubicBezTo>
                <a:cubicBezTo>
                  <a:pt x="19159439" y="3967794"/>
                  <a:pt x="19159960" y="3969643"/>
                  <a:pt x="19164322" y="3974185"/>
                </a:cubicBezTo>
                <a:cubicBezTo>
                  <a:pt x="19167470" y="3977447"/>
                  <a:pt x="19170505" y="3978914"/>
                  <a:pt x="19174778" y="3979276"/>
                </a:cubicBezTo>
                <a:cubicBezTo>
                  <a:pt x="19178791" y="3979627"/>
                  <a:pt x="19182057" y="3979090"/>
                  <a:pt x="19186117" y="3977392"/>
                </a:cubicBezTo>
                <a:cubicBezTo>
                  <a:pt x="19200797" y="3971320"/>
                  <a:pt x="19212772" y="3955738"/>
                  <a:pt x="19211447" y="3944421"/>
                </a:cubicBezTo>
                <a:cubicBezTo>
                  <a:pt x="19211000" y="3940786"/>
                  <a:pt x="19209731" y="3938086"/>
                  <a:pt x="19207018" y="3935140"/>
                </a:cubicBezTo>
                <a:cubicBezTo>
                  <a:pt x="19204593" y="3932467"/>
                  <a:pt x="19202051" y="3930796"/>
                  <a:pt x="19199286" y="3930012"/>
                </a:cubicBezTo>
                <a:cubicBezTo>
                  <a:pt x="19198402" y="3929752"/>
                  <a:pt x="19194507" y="3929256"/>
                  <a:pt x="19190606" y="3928909"/>
                </a:cubicBezTo>
                <a:cubicBezTo>
                  <a:pt x="19186706" y="3928563"/>
                  <a:pt x="19182367" y="3927974"/>
                  <a:pt x="19180927" y="3927617"/>
                </a:cubicBezTo>
                <a:cubicBezTo>
                  <a:pt x="19178122" y="3926905"/>
                  <a:pt x="19173614" y="3925004"/>
                  <a:pt x="19173266" y="3924394"/>
                </a:cubicBezTo>
                <a:cubicBezTo>
                  <a:pt x="19173162" y="3924202"/>
                  <a:pt x="19174342" y="3922722"/>
                  <a:pt x="19175937" y="3921110"/>
                </a:cubicBezTo>
                <a:cubicBezTo>
                  <a:pt x="19189094" y="3907628"/>
                  <a:pt x="19200490" y="3892544"/>
                  <a:pt x="19211582" y="3873943"/>
                </a:cubicBezTo>
                <a:lnTo>
                  <a:pt x="19213143" y="3871359"/>
                </a:lnTo>
                <a:lnTo>
                  <a:pt x="19227637" y="3877064"/>
                </a:lnTo>
                <a:cubicBezTo>
                  <a:pt x="19252331" y="3886842"/>
                  <a:pt x="19270665" y="3894382"/>
                  <a:pt x="19276113" y="3896993"/>
                </a:cubicBezTo>
                <a:cubicBezTo>
                  <a:pt x="19283427" y="3900500"/>
                  <a:pt x="19288517" y="3904587"/>
                  <a:pt x="19291999" y="3909690"/>
                </a:cubicBezTo>
                <a:cubicBezTo>
                  <a:pt x="19294388" y="3913257"/>
                  <a:pt x="19296102" y="3916908"/>
                  <a:pt x="19299096" y="3924825"/>
                </a:cubicBezTo>
                <a:cubicBezTo>
                  <a:pt x="19303365" y="3936188"/>
                  <a:pt x="19307327" y="3940491"/>
                  <a:pt x="19315984" y="3943083"/>
                </a:cubicBezTo>
                <a:cubicBezTo>
                  <a:pt x="19324862" y="3945723"/>
                  <a:pt x="19334518" y="3942129"/>
                  <a:pt x="19342754" y="3933144"/>
                </a:cubicBezTo>
                <a:cubicBezTo>
                  <a:pt x="19350095" y="3925092"/>
                  <a:pt x="19355315" y="3915125"/>
                  <a:pt x="19357563" y="3904887"/>
                </a:cubicBezTo>
                <a:cubicBezTo>
                  <a:pt x="19358487" y="3900525"/>
                  <a:pt x="19358830" y="3892185"/>
                  <a:pt x="19358191" y="3888691"/>
                </a:cubicBezTo>
                <a:cubicBezTo>
                  <a:pt x="19356634" y="3880273"/>
                  <a:pt x="19351231" y="3873823"/>
                  <a:pt x="19343474" y="3871118"/>
                </a:cubicBezTo>
                <a:cubicBezTo>
                  <a:pt x="19337262" y="3868961"/>
                  <a:pt x="19333071" y="3869311"/>
                  <a:pt x="19322256" y="3872969"/>
                </a:cubicBezTo>
                <a:cubicBezTo>
                  <a:pt x="19312425" y="3876294"/>
                  <a:pt x="19310168" y="3876761"/>
                  <a:pt x="19304276" y="3876780"/>
                </a:cubicBezTo>
                <a:cubicBezTo>
                  <a:pt x="19296407" y="3876793"/>
                  <a:pt x="19291840" y="3875412"/>
                  <a:pt x="19280700" y="3869771"/>
                </a:cubicBezTo>
                <a:cubicBezTo>
                  <a:pt x="19272664" y="3865674"/>
                  <a:pt x="19227813" y="3841904"/>
                  <a:pt x="19227309" y="3841473"/>
                </a:cubicBezTo>
                <a:cubicBezTo>
                  <a:pt x="19227238" y="3841395"/>
                  <a:pt x="19228046" y="3838967"/>
                  <a:pt x="19229096" y="3836101"/>
                </a:cubicBezTo>
                <a:cubicBezTo>
                  <a:pt x="19235398" y="3818832"/>
                  <a:pt x="19240269" y="3797365"/>
                  <a:pt x="19241943" y="3779310"/>
                </a:cubicBezTo>
                <a:cubicBezTo>
                  <a:pt x="19242473" y="3773663"/>
                  <a:pt x="19242089" y="3773946"/>
                  <a:pt x="19246216" y="3776054"/>
                </a:cubicBezTo>
                <a:cubicBezTo>
                  <a:pt x="19249612" y="3777797"/>
                  <a:pt x="19251343" y="3779211"/>
                  <a:pt x="19256602" y="3784648"/>
                </a:cubicBezTo>
                <a:cubicBezTo>
                  <a:pt x="19259214" y="3787329"/>
                  <a:pt x="19262232" y="3790100"/>
                  <a:pt x="19263284" y="3790814"/>
                </a:cubicBezTo>
                <a:cubicBezTo>
                  <a:pt x="19269675" y="3794993"/>
                  <a:pt x="19277840" y="3794135"/>
                  <a:pt x="19283659" y="3788631"/>
                </a:cubicBezTo>
                <a:cubicBezTo>
                  <a:pt x="19292890" y="3779947"/>
                  <a:pt x="19295618" y="3758914"/>
                  <a:pt x="19289231" y="3745562"/>
                </a:cubicBezTo>
                <a:cubicBezTo>
                  <a:pt x="19287652" y="3742253"/>
                  <a:pt x="19284083" y="3738340"/>
                  <a:pt x="19281348" y="3736847"/>
                </a:cubicBezTo>
                <a:cubicBezTo>
                  <a:pt x="19278539" y="3735352"/>
                  <a:pt x="19274988" y="3734647"/>
                  <a:pt x="19271618" y="3734994"/>
                </a:cubicBezTo>
                <a:cubicBezTo>
                  <a:pt x="19266974" y="3735474"/>
                  <a:pt x="19264529" y="3736902"/>
                  <a:pt x="19256908" y="3743601"/>
                </a:cubicBezTo>
                <a:cubicBezTo>
                  <a:pt x="19254510" y="3745702"/>
                  <a:pt x="19251695" y="3747974"/>
                  <a:pt x="19250699" y="3748604"/>
                </a:cubicBezTo>
                <a:cubicBezTo>
                  <a:pt x="19248900" y="3749724"/>
                  <a:pt x="19244343" y="3751737"/>
                  <a:pt x="19243636" y="3751708"/>
                </a:cubicBezTo>
                <a:cubicBezTo>
                  <a:pt x="19243227" y="3751691"/>
                  <a:pt x="19243125" y="3750531"/>
                  <a:pt x="19242819" y="3743469"/>
                </a:cubicBezTo>
                <a:cubicBezTo>
                  <a:pt x="19242428" y="3733906"/>
                  <a:pt x="19241016" y="3721989"/>
                  <a:pt x="19239092" y="3711617"/>
                </a:cubicBezTo>
                <a:cubicBezTo>
                  <a:pt x="19238117" y="3706319"/>
                  <a:pt x="19235646" y="3695664"/>
                  <a:pt x="19234728" y="3692605"/>
                </a:cubicBezTo>
                <a:lnTo>
                  <a:pt x="19234268" y="3691095"/>
                </a:lnTo>
                <a:lnTo>
                  <a:pt x="19239620" y="3688778"/>
                </a:lnTo>
                <a:cubicBezTo>
                  <a:pt x="19249683" y="3684381"/>
                  <a:pt x="19269645" y="3675878"/>
                  <a:pt x="19278562" y="3672142"/>
                </a:cubicBezTo>
                <a:cubicBezTo>
                  <a:pt x="19295406" y="3665113"/>
                  <a:pt x="19301344" y="3663082"/>
                  <a:pt x="19306355" y="3662729"/>
                </a:cubicBezTo>
                <a:cubicBezTo>
                  <a:pt x="19307588" y="3662667"/>
                  <a:pt x="19309196" y="3662548"/>
                  <a:pt x="19309908" y="3662464"/>
                </a:cubicBezTo>
                <a:cubicBezTo>
                  <a:pt x="19311929" y="3662286"/>
                  <a:pt x="19318223" y="3663366"/>
                  <a:pt x="19321497" y="3664469"/>
                </a:cubicBezTo>
                <a:cubicBezTo>
                  <a:pt x="19323152" y="3665022"/>
                  <a:pt x="19327221" y="3666718"/>
                  <a:pt x="19330554" y="3668198"/>
                </a:cubicBezTo>
                <a:cubicBezTo>
                  <a:pt x="19333885" y="3669714"/>
                  <a:pt x="19337809" y="3671330"/>
                  <a:pt x="19339319" y="3671765"/>
                </a:cubicBezTo>
                <a:cubicBezTo>
                  <a:pt x="19346869" y="3674052"/>
                  <a:pt x="19354327" y="3672232"/>
                  <a:pt x="19360486" y="3666630"/>
                </a:cubicBezTo>
                <a:cubicBezTo>
                  <a:pt x="19365598" y="3661992"/>
                  <a:pt x="19368083" y="3655978"/>
                  <a:pt x="19368429" y="3647564"/>
                </a:cubicBezTo>
                <a:cubicBezTo>
                  <a:pt x="19369054" y="3632337"/>
                  <a:pt x="19362798" y="3615783"/>
                  <a:pt x="19352558" y="3605442"/>
                </a:cubicBezTo>
                <a:cubicBezTo>
                  <a:pt x="19346720" y="3599608"/>
                  <a:pt x="19340719" y="3596826"/>
                  <a:pt x="19334185" y="3597042"/>
                </a:cubicBezTo>
                <a:cubicBezTo>
                  <a:pt x="19328770" y="3597231"/>
                  <a:pt x="19322809" y="3599857"/>
                  <a:pt x="19318958" y="3603727"/>
                </a:cubicBezTo>
                <a:cubicBezTo>
                  <a:pt x="19316196" y="3606522"/>
                  <a:pt x="19314880" y="3608594"/>
                  <a:pt x="19310897" y="3616597"/>
                </a:cubicBezTo>
                <a:cubicBezTo>
                  <a:pt x="19306467" y="3625515"/>
                  <a:pt x="19304563" y="3628271"/>
                  <a:pt x="19299992" y="3632447"/>
                </a:cubicBezTo>
                <a:cubicBezTo>
                  <a:pt x="19293948" y="3637979"/>
                  <a:pt x="19290530" y="3639479"/>
                  <a:pt x="19269190" y="3646099"/>
                </a:cubicBezTo>
                <a:cubicBezTo>
                  <a:pt x="19252761" y="3651205"/>
                  <a:pt x="19223915" y="3659903"/>
                  <a:pt x="19223505" y="3659886"/>
                </a:cubicBezTo>
                <a:cubicBezTo>
                  <a:pt x="19223319" y="3659878"/>
                  <a:pt x="19222588" y="3658617"/>
                  <a:pt x="19221903" y="3657135"/>
                </a:cubicBezTo>
                <a:cubicBezTo>
                  <a:pt x="19214827" y="3641479"/>
                  <a:pt x="19204456" y="3624347"/>
                  <a:pt x="19193937" y="3610825"/>
                </a:cubicBezTo>
                <a:cubicBezTo>
                  <a:pt x="19191849" y="3608091"/>
                  <a:pt x="19189725" y="3605356"/>
                  <a:pt x="19189265" y="3604740"/>
                </a:cubicBezTo>
                <a:lnTo>
                  <a:pt x="19188416" y="3603624"/>
                </a:lnTo>
                <a:lnTo>
                  <a:pt x="19190198" y="3602914"/>
                </a:lnTo>
                <a:cubicBezTo>
                  <a:pt x="19193342" y="3601701"/>
                  <a:pt x="19196714" y="3601317"/>
                  <a:pt x="19204092" y="3601433"/>
                </a:cubicBezTo>
                <a:cubicBezTo>
                  <a:pt x="19212215" y="3601580"/>
                  <a:pt x="19214875" y="3601280"/>
                  <a:pt x="19217534" y="3600084"/>
                </a:cubicBezTo>
                <a:cubicBezTo>
                  <a:pt x="19221639" y="3598201"/>
                  <a:pt x="19225684" y="3593220"/>
                  <a:pt x="19226805" y="3588605"/>
                </a:cubicBezTo>
                <a:cubicBezTo>
                  <a:pt x="19229617" y="3577346"/>
                  <a:pt x="19219143" y="3559985"/>
                  <a:pt x="19205020" y="3552506"/>
                </a:cubicBezTo>
                <a:cubicBezTo>
                  <a:pt x="19200569" y="3550123"/>
                  <a:pt x="19198211" y="3549429"/>
                  <a:pt x="19194300" y="3549306"/>
                </a:cubicBezTo>
                <a:cubicBezTo>
                  <a:pt x="19189162" y="3549132"/>
                  <a:pt x="19184482" y="3551401"/>
                  <a:pt x="19180950" y="3555694"/>
                </a:cubicBezTo>
                <a:cubicBezTo>
                  <a:pt x="19178279" y="3558978"/>
                  <a:pt x="19177584" y="3561411"/>
                  <a:pt x="19176819" y="3570031"/>
                </a:cubicBezTo>
                <a:cubicBezTo>
                  <a:pt x="19176468" y="3574045"/>
                  <a:pt x="19175914" y="3578460"/>
                  <a:pt x="19175558" y="3579862"/>
                </a:cubicBezTo>
                <a:cubicBezTo>
                  <a:pt x="19174893" y="3582445"/>
                  <a:pt x="19173305" y="3586594"/>
                  <a:pt x="19172933" y="3586579"/>
                </a:cubicBezTo>
                <a:cubicBezTo>
                  <a:pt x="19172821" y="3586575"/>
                  <a:pt x="19171024" y="3584935"/>
                  <a:pt x="19168943" y="3582947"/>
                </a:cubicBezTo>
                <a:cubicBezTo>
                  <a:pt x="19155808" y="3570474"/>
                  <a:pt x="19142103" y="3560065"/>
                  <a:pt x="19126272" y="3550577"/>
                </a:cubicBezTo>
                <a:cubicBezTo>
                  <a:pt x="19122160" y="3548096"/>
                  <a:pt x="19121112" y="3547307"/>
                  <a:pt x="19121317" y="3546831"/>
                </a:cubicBezTo>
                <a:cubicBezTo>
                  <a:pt x="19121480" y="3546502"/>
                  <a:pt x="19123602" y="3541144"/>
                  <a:pt x="19126097" y="3534869"/>
                </a:cubicBezTo>
                <a:cubicBezTo>
                  <a:pt x="19138910" y="3502540"/>
                  <a:pt x="19145927" y="3486010"/>
                  <a:pt x="19148756" y="3481613"/>
                </a:cubicBezTo>
                <a:cubicBezTo>
                  <a:pt x="19152301" y="3476090"/>
                  <a:pt x="19156914" y="3471804"/>
                  <a:pt x="19162325" y="3468969"/>
                </a:cubicBezTo>
                <a:cubicBezTo>
                  <a:pt x="19163887" y="3468175"/>
                  <a:pt x="19168098" y="3466409"/>
                  <a:pt x="19171623" y="3465025"/>
                </a:cubicBezTo>
                <a:cubicBezTo>
                  <a:pt x="19180184" y="3461759"/>
                  <a:pt x="19182548" y="3460513"/>
                  <a:pt x="19185685" y="3457659"/>
                </a:cubicBezTo>
                <a:cubicBezTo>
                  <a:pt x="19189870" y="3453803"/>
                  <a:pt x="19192291" y="3448420"/>
                  <a:pt x="19192542" y="3442314"/>
                </a:cubicBezTo>
                <a:cubicBezTo>
                  <a:pt x="19192758" y="3437065"/>
                  <a:pt x="19191270" y="3432417"/>
                  <a:pt x="19187789" y="3427314"/>
                </a:cubicBezTo>
                <a:cubicBezTo>
                  <a:pt x="19182825" y="3420174"/>
                  <a:pt x="19172227" y="3412205"/>
                  <a:pt x="19162899" y="3408690"/>
                </a:cubicBezTo>
                <a:cubicBezTo>
                  <a:pt x="19156143" y="3406137"/>
                  <a:pt x="19153667" y="3405588"/>
                  <a:pt x="19146677" y="3405114"/>
                </a:cubicBezTo>
                <a:cubicBezTo>
                  <a:pt x="19140877" y="3404690"/>
                  <a:pt x="19139832" y="3404721"/>
                  <a:pt x="19136974" y="3405312"/>
                </a:cubicBezTo>
                <a:cubicBezTo>
                  <a:pt x="19132122" y="3406307"/>
                  <a:pt x="19129305" y="3407720"/>
                  <a:pt x="19125934" y="3410826"/>
                </a:cubicBezTo>
                <a:cubicBezTo>
                  <a:pt x="19123608" y="3412968"/>
                  <a:pt x="19122626" y="3414196"/>
                  <a:pt x="19121332" y="3416641"/>
                </a:cubicBezTo>
                <a:cubicBezTo>
                  <a:pt x="19119149" y="3420765"/>
                  <a:pt x="19118609" y="3423019"/>
                  <a:pt x="19118638" y="3427756"/>
                </a:cubicBezTo>
                <a:cubicBezTo>
                  <a:pt x="19118691" y="3431897"/>
                  <a:pt x="19119103" y="3433667"/>
                  <a:pt x="19122531" y="3443728"/>
                </a:cubicBezTo>
                <a:cubicBezTo>
                  <a:pt x="19126291" y="3454772"/>
                  <a:pt x="19126619" y="3462244"/>
                  <a:pt x="19123604" y="3471182"/>
                </a:cubicBezTo>
                <a:cubicBezTo>
                  <a:pt x="19121944" y="3476186"/>
                  <a:pt x="19117804" y="3484407"/>
                  <a:pt x="19102981" y="3512103"/>
                </a:cubicBezTo>
                <a:cubicBezTo>
                  <a:pt x="19099468" y="3518635"/>
                  <a:pt x="19095470" y="3526116"/>
                  <a:pt x="19094055" y="3528780"/>
                </a:cubicBezTo>
                <a:lnTo>
                  <a:pt x="19091508" y="3533598"/>
                </a:lnTo>
                <a:lnTo>
                  <a:pt x="19088278" y="3532347"/>
                </a:lnTo>
                <a:cubicBezTo>
                  <a:pt x="19071908" y="3526006"/>
                  <a:pt x="19051230" y="3521054"/>
                  <a:pt x="19031782" y="3518839"/>
                </a:cubicBezTo>
                <a:lnTo>
                  <a:pt x="19025437" y="3518093"/>
                </a:lnTo>
                <a:lnTo>
                  <a:pt x="19026416" y="3516045"/>
                </a:lnTo>
                <a:cubicBezTo>
                  <a:pt x="19028247" y="3512316"/>
                  <a:pt x="19029937" y="3510185"/>
                  <a:pt x="19034793" y="3505462"/>
                </a:cubicBezTo>
                <a:cubicBezTo>
                  <a:pt x="19042176" y="3498195"/>
                  <a:pt x="19043816" y="3495465"/>
                  <a:pt x="19044038" y="3490067"/>
                </a:cubicBezTo>
                <a:cubicBezTo>
                  <a:pt x="19044245" y="3485041"/>
                  <a:pt x="19042623" y="3480946"/>
                  <a:pt x="19038900" y="3477176"/>
                </a:cubicBezTo>
                <a:cubicBezTo>
                  <a:pt x="19033815" y="3472045"/>
                  <a:pt x="19025625" y="3469023"/>
                  <a:pt x="19015650" y="3468576"/>
                </a:cubicBezTo>
                <a:cubicBezTo>
                  <a:pt x="19005898" y="3468139"/>
                  <a:pt x="18997488" y="3470441"/>
                  <a:pt x="18992042" y="3475028"/>
                </a:cubicBezTo>
                <a:cubicBezTo>
                  <a:pt x="18987792" y="3478657"/>
                  <a:pt x="18985905" y="3482831"/>
                  <a:pt x="18986046" y="3488468"/>
                </a:cubicBezTo>
                <a:cubicBezTo>
                  <a:pt x="18986132" y="3493656"/>
                  <a:pt x="18987620" y="3496439"/>
                  <a:pt x="18994422" y="3504252"/>
                </a:cubicBezTo>
                <a:cubicBezTo>
                  <a:pt x="18996521" y="3506688"/>
                  <a:pt x="18998929" y="3509807"/>
                  <a:pt x="18999766" y="3511221"/>
                </a:cubicBezTo>
                <a:cubicBezTo>
                  <a:pt x="19001193" y="3513704"/>
                  <a:pt x="19002519" y="3516816"/>
                  <a:pt x="19002248" y="3517066"/>
                </a:cubicBezTo>
                <a:cubicBezTo>
                  <a:pt x="19002171" y="3517138"/>
                  <a:pt x="18999591" y="3517293"/>
                  <a:pt x="18996491" y="3517427"/>
                </a:cubicBezTo>
                <a:cubicBezTo>
                  <a:pt x="18978231" y="3518057"/>
                  <a:pt x="18959284" y="3520896"/>
                  <a:pt x="18942537" y="3525541"/>
                </a:cubicBezTo>
                <a:cubicBezTo>
                  <a:pt x="18940275" y="3526157"/>
                  <a:pt x="18938392" y="3526601"/>
                  <a:pt x="18938357" y="3526525"/>
                </a:cubicBezTo>
                <a:cubicBezTo>
                  <a:pt x="18938143" y="3526293"/>
                  <a:pt x="18926642" y="3499454"/>
                  <a:pt x="18922431" y="3489399"/>
                </a:cubicBezTo>
                <a:cubicBezTo>
                  <a:pt x="18911999" y="3464692"/>
                  <a:pt x="18910652" y="3460274"/>
                  <a:pt x="18910985" y="3452158"/>
                </a:cubicBezTo>
                <a:cubicBezTo>
                  <a:pt x="18911226" y="3446275"/>
                  <a:pt x="18912395" y="3442333"/>
                  <a:pt x="18916946" y="3432302"/>
                </a:cubicBezTo>
                <a:cubicBezTo>
                  <a:pt x="18920268" y="3424942"/>
                  <a:pt x="18920879" y="3422804"/>
                  <a:pt x="18921055" y="3418485"/>
                </a:cubicBezTo>
                <a:cubicBezTo>
                  <a:pt x="18921175" y="3415581"/>
                  <a:pt x="18921034" y="3414457"/>
                  <a:pt x="18920273" y="3412113"/>
                </a:cubicBezTo>
                <a:cubicBezTo>
                  <a:pt x="18916202" y="3399565"/>
                  <a:pt x="18904853" y="3393542"/>
                  <a:pt x="18888522" y="3395333"/>
                </a:cubicBezTo>
                <a:cubicBezTo>
                  <a:pt x="18875075" y="3396794"/>
                  <a:pt x="18862842" y="3402296"/>
                  <a:pt x="18854103" y="3410813"/>
                </a:cubicBezTo>
                <a:cubicBezTo>
                  <a:pt x="18850646" y="3414177"/>
                  <a:pt x="18848789" y="3416711"/>
                  <a:pt x="18847191" y="3420226"/>
                </a:cubicBezTo>
                <a:cubicBezTo>
                  <a:pt x="18842596" y="3430404"/>
                  <a:pt x="18847158" y="3442824"/>
                  <a:pt x="18857615" y="3448773"/>
                </a:cubicBezTo>
                <a:cubicBezTo>
                  <a:pt x="18859438" y="3449780"/>
                  <a:pt x="18863198" y="3451761"/>
                  <a:pt x="18866012" y="3453145"/>
                </a:cubicBezTo>
                <a:cubicBezTo>
                  <a:pt x="18872738" y="3456442"/>
                  <a:pt x="18876296" y="3458788"/>
                  <a:pt x="18879518" y="3462053"/>
                </a:cubicBezTo>
                <a:cubicBezTo>
                  <a:pt x="18886212" y="3468817"/>
                  <a:pt x="18888191" y="3473299"/>
                  <a:pt x="18896895" y="3501962"/>
                </a:cubicBezTo>
                <a:cubicBezTo>
                  <a:pt x="18897519" y="3504038"/>
                  <a:pt x="18898998" y="3508873"/>
                  <a:pt x="18900182" y="3512725"/>
                </a:cubicBezTo>
                <a:cubicBezTo>
                  <a:pt x="18901366" y="3516578"/>
                  <a:pt x="18903531" y="3523790"/>
                  <a:pt x="18905041" y="3528774"/>
                </a:cubicBezTo>
                <a:lnTo>
                  <a:pt x="18907763" y="3537874"/>
                </a:lnTo>
                <a:lnTo>
                  <a:pt x="18904609" y="3539311"/>
                </a:lnTo>
                <a:cubicBezTo>
                  <a:pt x="18889101" y="3546468"/>
                  <a:pt x="18871312" y="3557410"/>
                  <a:pt x="18857975" y="3568013"/>
                </a:cubicBezTo>
                <a:cubicBezTo>
                  <a:pt x="18854161" y="3571026"/>
                  <a:pt x="18853740" y="3571270"/>
                  <a:pt x="18853318" y="3570656"/>
                </a:cubicBezTo>
                <a:cubicBezTo>
                  <a:pt x="18852262" y="3569121"/>
                  <a:pt x="18851814" y="3564590"/>
                  <a:pt x="18851852" y="3556424"/>
                </a:cubicBezTo>
                <a:cubicBezTo>
                  <a:pt x="18851888" y="3551913"/>
                  <a:pt x="18851731" y="3547544"/>
                  <a:pt x="18851542" y="3546716"/>
                </a:cubicBezTo>
                <a:cubicBezTo>
                  <a:pt x="18850800" y="3543888"/>
                  <a:pt x="18849411" y="3541407"/>
                  <a:pt x="18847266" y="3539156"/>
                </a:cubicBezTo>
                <a:cubicBezTo>
                  <a:pt x="18841474" y="3533101"/>
                  <a:pt x="18833608" y="3532143"/>
                  <a:pt x="18824187" y="3536381"/>
                </a:cubicBezTo>
                <a:cubicBezTo>
                  <a:pt x="18809942" y="3542732"/>
                  <a:pt x="18798620" y="3557856"/>
                  <a:pt x="18799926" y="3568725"/>
                </a:cubicBezTo>
                <a:cubicBezTo>
                  <a:pt x="18800667" y="3575207"/>
                  <a:pt x="18805640" y="3581229"/>
                  <a:pt x="18811826" y="3583124"/>
                </a:cubicBezTo>
                <a:cubicBezTo>
                  <a:pt x="18813152" y="3583514"/>
                  <a:pt x="18816970" y="3584081"/>
                  <a:pt x="18821280" y="3584444"/>
                </a:cubicBezTo>
                <a:cubicBezTo>
                  <a:pt x="18828004" y="3585056"/>
                  <a:pt x="18831706" y="3585730"/>
                  <a:pt x="18834416" y="3586923"/>
                </a:cubicBezTo>
                <a:cubicBezTo>
                  <a:pt x="18835039" y="3587172"/>
                  <a:pt x="18835587" y="3587456"/>
                  <a:pt x="18835623" y="3587494"/>
                </a:cubicBezTo>
                <a:cubicBezTo>
                  <a:pt x="18835696" y="3587535"/>
                  <a:pt x="18833467" y="3590054"/>
                  <a:pt x="18830660" y="3593034"/>
                </a:cubicBezTo>
                <a:cubicBezTo>
                  <a:pt x="18818453" y="3606070"/>
                  <a:pt x="18807362" y="3621016"/>
                  <a:pt x="18798094" y="3636933"/>
                </a:cubicBezTo>
                <a:cubicBezTo>
                  <a:pt x="18796610" y="3639483"/>
                  <a:pt x="18795332" y="3641555"/>
                  <a:pt x="18795257" y="3641552"/>
                </a:cubicBezTo>
                <a:cubicBezTo>
                  <a:pt x="18794736" y="3641531"/>
                  <a:pt x="18756218" y="3626076"/>
                  <a:pt x="18746029" y="3621779"/>
                </a:cubicBezTo>
                <a:cubicBezTo>
                  <a:pt x="18730339" y="3615205"/>
                  <a:pt x="18725578" y="3612176"/>
                  <a:pt x="18720844" y="3605790"/>
                </a:cubicBezTo>
                <a:cubicBezTo>
                  <a:pt x="18718124" y="3602099"/>
                  <a:pt x="18716676" y="3599242"/>
                  <a:pt x="18713545" y="3591058"/>
                </a:cubicBezTo>
                <a:cubicBezTo>
                  <a:pt x="18712131" y="3587346"/>
                  <a:pt x="18710431" y="3583323"/>
                  <a:pt x="18709809" y="3582141"/>
                </a:cubicBezTo>
                <a:cubicBezTo>
                  <a:pt x="18708215" y="3579167"/>
                  <a:pt x="18704463" y="3575209"/>
                  <a:pt x="18701768" y="3573643"/>
                </a:cubicBezTo>
                <a:cubicBezTo>
                  <a:pt x="18697142" y="3570955"/>
                  <a:pt x="18690738" y="3569834"/>
                  <a:pt x="18685922" y="3570867"/>
                </a:cubicBezTo>
                <a:cubicBezTo>
                  <a:pt x="18673510" y="3573490"/>
                  <a:pt x="18660873" y="3587925"/>
                  <a:pt x="18655524" y="3605570"/>
                </a:cubicBezTo>
                <a:cubicBezTo>
                  <a:pt x="18654404" y="3609252"/>
                  <a:pt x="18654158" y="3610697"/>
                  <a:pt x="18653783" y="3616201"/>
                </a:cubicBezTo>
                <a:cubicBezTo>
                  <a:pt x="18653251" y="3623675"/>
                  <a:pt x="18653611" y="3626747"/>
                  <a:pt x="18655548" y="3631340"/>
                </a:cubicBezTo>
                <a:cubicBezTo>
                  <a:pt x="18657895" y="3636807"/>
                  <a:pt x="18663583" y="3641776"/>
                  <a:pt x="18669696" y="3643668"/>
                </a:cubicBezTo>
                <a:cubicBezTo>
                  <a:pt x="18672604" y="3644571"/>
                  <a:pt x="18677893" y="3644713"/>
                  <a:pt x="18681315" y="3643996"/>
                </a:cubicBezTo>
                <a:cubicBezTo>
                  <a:pt x="18682896" y="3643651"/>
                  <a:pt x="18686786" y="3642468"/>
                  <a:pt x="18690037" y="3641371"/>
                </a:cubicBezTo>
                <a:cubicBezTo>
                  <a:pt x="18702292" y="3637138"/>
                  <a:pt x="18708321" y="3636528"/>
                  <a:pt x="18716627" y="3638547"/>
                </a:cubicBezTo>
                <a:cubicBezTo>
                  <a:pt x="18722830" y="3640070"/>
                  <a:pt x="18728167" y="3642676"/>
                  <a:pt x="18760021" y="3659685"/>
                </a:cubicBezTo>
                <a:cubicBezTo>
                  <a:pt x="18766553" y="3663160"/>
                  <a:pt x="18774105" y="3667199"/>
                  <a:pt x="18776879" y="3668656"/>
                </a:cubicBezTo>
                <a:lnTo>
                  <a:pt x="18781843" y="3671284"/>
                </a:lnTo>
                <a:lnTo>
                  <a:pt x="18781050" y="3673340"/>
                </a:lnTo>
                <a:cubicBezTo>
                  <a:pt x="18775259" y="3688131"/>
                  <a:pt x="18770202" y="3709590"/>
                  <a:pt x="18767953" y="3728927"/>
                </a:cubicBezTo>
                <a:cubicBezTo>
                  <a:pt x="18767501" y="3732676"/>
                  <a:pt x="18767118" y="3734748"/>
                  <a:pt x="18766857" y="3734738"/>
                </a:cubicBezTo>
                <a:cubicBezTo>
                  <a:pt x="18765480" y="3734681"/>
                  <a:pt x="18760424" y="3730670"/>
                  <a:pt x="18756093" y="3726278"/>
                </a:cubicBezTo>
                <a:cubicBezTo>
                  <a:pt x="18748543" y="3718509"/>
                  <a:pt x="18746288" y="3717148"/>
                  <a:pt x="18740855" y="3716888"/>
                </a:cubicBezTo>
                <a:cubicBezTo>
                  <a:pt x="18735382" y="3716663"/>
                  <a:pt x="18731936" y="3717976"/>
                  <a:pt x="18727934" y="3721877"/>
                </a:cubicBezTo>
                <a:cubicBezTo>
                  <a:pt x="18725293" y="3724453"/>
                  <a:pt x="18723658" y="3727034"/>
                  <a:pt x="18722070" y="3731220"/>
                </a:cubicBezTo>
                <a:cubicBezTo>
                  <a:pt x="18716383" y="3746202"/>
                  <a:pt x="18719435" y="3765384"/>
                  <a:pt x="18728597" y="3772026"/>
                </a:cubicBezTo>
                <a:cubicBezTo>
                  <a:pt x="18731638" y="3774239"/>
                  <a:pt x="18733698" y="3774920"/>
                  <a:pt x="18737756" y="3775087"/>
                </a:cubicBezTo>
                <a:cubicBezTo>
                  <a:pt x="18743637" y="3775329"/>
                  <a:pt x="18746602" y="3773959"/>
                  <a:pt x="18753493" y="3767790"/>
                </a:cubicBezTo>
                <a:cubicBezTo>
                  <a:pt x="18758602" y="3763227"/>
                  <a:pt x="18761218" y="3761282"/>
                  <a:pt x="18764144" y="3759948"/>
                </a:cubicBezTo>
                <a:lnTo>
                  <a:pt x="18766347" y="3758957"/>
                </a:lnTo>
                <a:lnTo>
                  <a:pt x="18766452" y="3760938"/>
                </a:lnTo>
                <a:cubicBezTo>
                  <a:pt x="18766521" y="3761985"/>
                  <a:pt x="18766702" y="3765759"/>
                  <a:pt x="18766895" y="3769235"/>
                </a:cubicBezTo>
                <a:cubicBezTo>
                  <a:pt x="18767704" y="3784932"/>
                  <a:pt x="18770682" y="3803216"/>
                  <a:pt x="18774904" y="3818455"/>
                </a:cubicBezTo>
                <a:cubicBezTo>
                  <a:pt x="18775715" y="3821398"/>
                  <a:pt x="18776393" y="3823962"/>
                  <a:pt x="18776385" y="3824147"/>
                </a:cubicBezTo>
                <a:cubicBezTo>
                  <a:pt x="18776376" y="3824371"/>
                  <a:pt x="18773751" y="3825643"/>
                  <a:pt x="18770600" y="3827005"/>
                </a:cubicBezTo>
                <a:cubicBezTo>
                  <a:pt x="18715520" y="3850736"/>
                  <a:pt x="18713061" y="3851605"/>
                  <a:pt x="18703122" y="3851197"/>
                </a:cubicBezTo>
                <a:cubicBezTo>
                  <a:pt x="18696681" y="3850932"/>
                  <a:pt x="18693807" y="3850106"/>
                  <a:pt x="18684361" y="3845877"/>
                </a:cubicBezTo>
                <a:cubicBezTo>
                  <a:pt x="18672242" y="3840419"/>
                  <a:pt x="18667788" y="3839900"/>
                  <a:pt x="18660577" y="3842998"/>
                </a:cubicBezTo>
                <a:cubicBezTo>
                  <a:pt x="18654047" y="3845825"/>
                  <a:pt x="18649750" y="3850608"/>
                  <a:pt x="18647413" y="3857561"/>
                </a:cubicBezTo>
                <a:cubicBezTo>
                  <a:pt x="18646049" y="3861719"/>
                  <a:pt x="18645655" y="3871324"/>
                  <a:pt x="18646615" y="3876995"/>
                </a:cubicBezTo>
                <a:cubicBezTo>
                  <a:pt x="18649511" y="3893635"/>
                  <a:pt x="18658776" y="3908634"/>
                  <a:pt x="18669583" y="3914262"/>
                </a:cubicBezTo>
                <a:cubicBezTo>
                  <a:pt x="18673016" y="3916007"/>
                  <a:pt x="18675486" y="3916705"/>
                  <a:pt x="18678911" y="3916845"/>
                </a:cubicBezTo>
                <a:cubicBezTo>
                  <a:pt x="18685499" y="3917116"/>
                  <a:pt x="18692947" y="3913730"/>
                  <a:pt x="18697113" y="3908531"/>
                </a:cubicBezTo>
                <a:cubicBezTo>
                  <a:pt x="18699198" y="3905894"/>
                  <a:pt x="18700441" y="3903744"/>
                  <a:pt x="18703903" y="3896652"/>
                </a:cubicBezTo>
                <a:cubicBezTo>
                  <a:pt x="18707197" y="3889962"/>
                  <a:pt x="18708793" y="3887418"/>
                  <a:pt x="18711689" y="3884106"/>
                </a:cubicBezTo>
                <a:cubicBezTo>
                  <a:pt x="18715994" y="3879136"/>
                  <a:pt x="18721770" y="3875607"/>
                  <a:pt x="18730432" y="3872606"/>
                </a:cubicBezTo>
                <a:cubicBezTo>
                  <a:pt x="18735917" y="3870706"/>
                  <a:pt x="18746307" y="3867403"/>
                  <a:pt x="18754009" y="3865109"/>
                </a:cubicBezTo>
                <a:cubicBezTo>
                  <a:pt x="18757898" y="3863926"/>
                  <a:pt x="18765637" y="3861596"/>
                  <a:pt x="18781005" y="3856931"/>
                </a:cubicBezTo>
                <a:cubicBezTo>
                  <a:pt x="18784631" y="3855812"/>
                  <a:pt x="18787796" y="3855010"/>
                  <a:pt x="18788016" y="3855094"/>
                </a:cubicBezTo>
                <a:cubicBezTo>
                  <a:pt x="18788236" y="3855177"/>
                  <a:pt x="18789382" y="3857238"/>
                  <a:pt x="18790514" y="3859634"/>
                </a:cubicBezTo>
                <a:cubicBezTo>
                  <a:pt x="18797450" y="3874165"/>
                  <a:pt x="18807780" y="3890476"/>
                  <a:pt x="18818704" y="3904126"/>
                </a:cubicBezTo>
                <a:lnTo>
                  <a:pt x="18821790" y="3907982"/>
                </a:lnTo>
                <a:lnTo>
                  <a:pt x="18820199" y="3908588"/>
                </a:lnTo>
                <a:cubicBezTo>
                  <a:pt x="18816600" y="3909969"/>
                  <a:pt x="18814503" y="3910182"/>
                  <a:pt x="18805855" y="3910125"/>
                </a:cubicBezTo>
                <a:cubicBezTo>
                  <a:pt x="18794558" y="3910071"/>
                  <a:pt x="18792221" y="3910684"/>
                  <a:pt x="18788066" y="3914727"/>
                </a:cubicBezTo>
                <a:cubicBezTo>
                  <a:pt x="18782045" y="3920596"/>
                  <a:pt x="18781042" y="3927752"/>
                  <a:pt x="18784983" y="3937126"/>
                </a:cubicBezTo>
                <a:cubicBezTo>
                  <a:pt x="18787019" y="3942020"/>
                  <a:pt x="18789618" y="3945931"/>
                  <a:pt x="18793577" y="3950307"/>
                </a:cubicBezTo>
                <a:cubicBezTo>
                  <a:pt x="18800429" y="3957786"/>
                  <a:pt x="18808159" y="3962057"/>
                  <a:pt x="18815343" y="3962352"/>
                </a:cubicBezTo>
                <a:cubicBezTo>
                  <a:pt x="18820257" y="3962554"/>
                  <a:pt x="18823782" y="3961169"/>
                  <a:pt x="18827435" y="3957553"/>
                </a:cubicBezTo>
                <a:cubicBezTo>
                  <a:pt x="18831125" y="3953975"/>
                  <a:pt x="18832711" y="3949863"/>
                  <a:pt x="18833017" y="3943312"/>
                </a:cubicBezTo>
                <a:cubicBezTo>
                  <a:pt x="18833243" y="3937803"/>
                  <a:pt x="18834151" y="3932059"/>
                  <a:pt x="18835285" y="3928936"/>
                </a:cubicBezTo>
                <a:cubicBezTo>
                  <a:pt x="18836927" y="3924379"/>
                  <a:pt x="18836852" y="3924376"/>
                  <a:pt x="18840009" y="3927414"/>
                </a:cubicBezTo>
                <a:cubicBezTo>
                  <a:pt x="18853639" y="3940542"/>
                  <a:pt x="18871077" y="3953565"/>
                  <a:pt x="18886569" y="3962219"/>
                </a:cubicBezTo>
                <a:cubicBezTo>
                  <a:pt x="18889230" y="3963708"/>
                  <a:pt x="18891410" y="3965103"/>
                  <a:pt x="18891401" y="3965327"/>
                </a:cubicBezTo>
                <a:cubicBezTo>
                  <a:pt x="18891381" y="3965810"/>
                  <a:pt x="18884721" y="3982729"/>
                  <a:pt x="18878285" y="3998687"/>
                </a:cubicBezTo>
                <a:cubicBezTo>
                  <a:pt x="18865665" y="4029980"/>
                  <a:pt x="18863313" y="4034582"/>
                  <a:pt x="18857114" y="4040257"/>
                </a:cubicBezTo>
                <a:cubicBezTo>
                  <a:pt x="18852738" y="4044217"/>
                  <a:pt x="18849112" y="4046231"/>
                  <a:pt x="18840215" y="4049520"/>
                </a:cubicBezTo>
                <a:cubicBezTo>
                  <a:pt x="18832302" y="4052440"/>
                  <a:pt x="18829710" y="4053788"/>
                  <a:pt x="18826492" y="4056788"/>
                </a:cubicBezTo>
                <a:cubicBezTo>
                  <a:pt x="18821882" y="4060999"/>
                  <a:pt x="18819752" y="4065648"/>
                  <a:pt x="18819485" y="4072164"/>
                </a:cubicBezTo>
                <a:cubicBezTo>
                  <a:pt x="18819184" y="4078566"/>
                  <a:pt x="18821589" y="4084482"/>
                  <a:pt x="18826934" y="4090519"/>
                </a:cubicBezTo>
                <a:cubicBezTo>
                  <a:pt x="18835060" y="4099654"/>
                  <a:pt x="18847163" y="4106416"/>
                  <a:pt x="18860145" y="4109001"/>
                </a:cubicBezTo>
                <a:cubicBezTo>
                  <a:pt x="18860661" y="4109134"/>
                  <a:pt x="18863599" y="4109329"/>
                  <a:pt x="18866687" y="4109493"/>
                </a:cubicBezTo>
                <a:cubicBezTo>
                  <a:pt x="18875842" y="4109943"/>
                  <a:pt x="18880826" y="4108433"/>
                  <a:pt x="18886132" y="4103616"/>
                </a:cubicBezTo>
                <a:cubicBezTo>
                  <a:pt x="18890740" y="4099442"/>
                  <a:pt x="18893193" y="4094210"/>
                  <a:pt x="18893447" y="4088030"/>
                </a:cubicBezTo>
                <a:cubicBezTo>
                  <a:pt x="18893604" y="4084195"/>
                  <a:pt x="18892915" y="4080997"/>
                  <a:pt x="18890191" y="4072867"/>
                </a:cubicBezTo>
                <a:cubicBezTo>
                  <a:pt x="18887532" y="4065001"/>
                  <a:pt x="18886865" y="4062177"/>
                  <a:pt x="18886463" y="4057424"/>
                </a:cubicBezTo>
                <a:cubicBezTo>
                  <a:pt x="18885968" y="4051325"/>
                  <a:pt x="18887357" y="4044744"/>
                  <a:pt x="18890625" y="4037792"/>
                </a:cubicBezTo>
                <a:cubicBezTo>
                  <a:pt x="18892589" y="4033547"/>
                  <a:pt x="18899756" y="4019744"/>
                  <a:pt x="18908479" y="4003470"/>
                </a:cubicBezTo>
                <a:cubicBezTo>
                  <a:pt x="18912074" y="3996756"/>
                  <a:pt x="18916476" y="3988508"/>
                  <a:pt x="18918255" y="3985150"/>
                </a:cubicBezTo>
                <a:cubicBezTo>
                  <a:pt x="18920072" y="3981757"/>
                  <a:pt x="18921750" y="3979029"/>
                  <a:pt x="18921974" y="3979038"/>
                </a:cubicBezTo>
                <a:cubicBezTo>
                  <a:pt x="18922234" y="3979048"/>
                  <a:pt x="18924074" y="3979646"/>
                  <a:pt x="18926060" y="3980325"/>
                </a:cubicBezTo>
                <a:cubicBezTo>
                  <a:pt x="18943039" y="3986354"/>
                  <a:pt x="18963882" y="3990940"/>
                  <a:pt x="18981528" y="3992522"/>
                </a:cubicBezTo>
                <a:lnTo>
                  <a:pt x="18986804" y="3993000"/>
                </a:lnTo>
                <a:lnTo>
                  <a:pt x="18985773" y="3995419"/>
                </a:lnTo>
                <a:cubicBezTo>
                  <a:pt x="18984284" y="3998975"/>
                  <a:pt x="18981959" y="4002012"/>
                  <a:pt x="18977182" y="4006664"/>
                </a:cubicBezTo>
                <a:cubicBezTo>
                  <a:pt x="18974852" y="4008918"/>
                  <a:pt x="18972201" y="4011718"/>
                  <a:pt x="18971259" y="4012873"/>
                </a:cubicBezTo>
                <a:cubicBezTo>
                  <a:pt x="18967330" y="4017746"/>
                  <a:pt x="18966630" y="4024803"/>
                  <a:pt x="18969521" y="4030665"/>
                </a:cubicBezTo>
                <a:cubicBezTo>
                  <a:pt x="18971828" y="4035346"/>
                  <a:pt x="18977874" y="4039734"/>
                  <a:pt x="18984947" y="4041852"/>
                </a:cubicBezTo>
                <a:cubicBezTo>
                  <a:pt x="19001081" y="4046654"/>
                  <a:pt x="19018338" y="4042328"/>
                  <a:pt x="19023939" y="4032154"/>
                </a:cubicBezTo>
                <a:cubicBezTo>
                  <a:pt x="19025391" y="4029454"/>
                  <a:pt x="19025437" y="4029269"/>
                  <a:pt x="19025600" y="4025286"/>
                </a:cubicBezTo>
                <a:cubicBezTo>
                  <a:pt x="19025868" y="4018770"/>
                  <a:pt x="19024877" y="4016566"/>
                  <a:pt x="19017933" y="4008599"/>
                </a:cubicBezTo>
                <a:cubicBezTo>
                  <a:pt x="19015582" y="4005929"/>
                  <a:pt x="19013206" y="4002923"/>
                  <a:pt x="19012611" y="4002003"/>
                </a:cubicBezTo>
                <a:cubicBezTo>
                  <a:pt x="19011384" y="4000088"/>
                  <a:pt x="19009132" y="3994998"/>
                  <a:pt x="19009162" y="3994291"/>
                </a:cubicBezTo>
                <a:cubicBezTo>
                  <a:pt x="19009185" y="3993696"/>
                  <a:pt x="19009823" y="3993610"/>
                  <a:pt x="19016285" y="3993353"/>
                </a:cubicBezTo>
                <a:cubicBezTo>
                  <a:pt x="19031670" y="3992791"/>
                  <a:pt x="19049870" y="3989996"/>
                  <a:pt x="19066004" y="3985736"/>
                </a:cubicBezTo>
                <a:lnTo>
                  <a:pt x="19071811" y="3984184"/>
                </a:lnTo>
                <a:lnTo>
                  <a:pt x="19072826" y="3986687"/>
                </a:lnTo>
                <a:cubicBezTo>
                  <a:pt x="19073367" y="3988052"/>
                  <a:pt x="19076397" y="3995076"/>
                  <a:pt x="19079494" y="4002289"/>
                </a:cubicBezTo>
                <a:cubicBezTo>
                  <a:pt x="19095470" y="4039119"/>
                  <a:pt x="19099719" y="4050034"/>
                  <a:pt x="19100507" y="4056294"/>
                </a:cubicBezTo>
                <a:cubicBezTo>
                  <a:pt x="19101611" y="4064805"/>
                  <a:pt x="19100631" y="4069613"/>
                  <a:pt x="19095575" y="4081041"/>
                </a:cubicBezTo>
                <a:cubicBezTo>
                  <a:pt x="19093890" y="4084850"/>
                  <a:pt x="19092104" y="4089289"/>
                  <a:pt x="19091627" y="4090911"/>
                </a:cubicBezTo>
                <a:cubicBezTo>
                  <a:pt x="19088510" y="4101448"/>
                  <a:pt x="19094184" y="4113093"/>
                  <a:pt x="19104596" y="4117436"/>
                </a:cubicBezTo>
                <a:cubicBezTo>
                  <a:pt x="19110314" y="4119815"/>
                  <a:pt x="19117844" y="4120349"/>
                  <a:pt x="19125654" y="4119243"/>
                </a:cubicBezTo>
                <a:close/>
                <a:moveTo>
                  <a:pt x="15255755" y="4935671"/>
                </a:moveTo>
                <a:cubicBezTo>
                  <a:pt x="15262228" y="4938057"/>
                  <a:pt x="15272559" y="4936169"/>
                  <a:pt x="15279986" y="4931211"/>
                </a:cubicBezTo>
                <a:cubicBezTo>
                  <a:pt x="15287435" y="4926272"/>
                  <a:pt x="15290588" y="4920421"/>
                  <a:pt x="15289052" y="4914425"/>
                </a:cubicBezTo>
                <a:cubicBezTo>
                  <a:pt x="15288512" y="4912246"/>
                  <a:pt x="15287559" y="4910545"/>
                  <a:pt x="15285961" y="4908864"/>
                </a:cubicBezTo>
                <a:cubicBezTo>
                  <a:pt x="15284344" y="4907142"/>
                  <a:pt x="15282434" y="4905918"/>
                  <a:pt x="15279052" y="4904465"/>
                </a:cubicBezTo>
                <a:cubicBezTo>
                  <a:pt x="15272227" y="4901519"/>
                  <a:pt x="15269322" y="4899486"/>
                  <a:pt x="15266916" y="4896000"/>
                </a:cubicBezTo>
                <a:cubicBezTo>
                  <a:pt x="15264655" y="4892722"/>
                  <a:pt x="15263867" y="4890771"/>
                  <a:pt x="15257477" y="4872596"/>
                </a:cubicBezTo>
                <a:cubicBezTo>
                  <a:pt x="15253162" y="4860271"/>
                  <a:pt x="15251502" y="4855333"/>
                  <a:pt x="15251627" y="4855146"/>
                </a:cubicBezTo>
                <a:cubicBezTo>
                  <a:pt x="15251689" y="4855042"/>
                  <a:pt x="15252581" y="4854524"/>
                  <a:pt x="15253598" y="4854026"/>
                </a:cubicBezTo>
                <a:cubicBezTo>
                  <a:pt x="15261273" y="4850167"/>
                  <a:pt x="15271938" y="4842863"/>
                  <a:pt x="15278824" y="4836763"/>
                </a:cubicBezTo>
                <a:cubicBezTo>
                  <a:pt x="15279758" y="4835933"/>
                  <a:pt x="15280567" y="4835248"/>
                  <a:pt x="15280608" y="4835248"/>
                </a:cubicBezTo>
                <a:cubicBezTo>
                  <a:pt x="15280650" y="4835248"/>
                  <a:pt x="15280941" y="4835788"/>
                  <a:pt x="15281231" y="4836452"/>
                </a:cubicBezTo>
                <a:cubicBezTo>
                  <a:pt x="15282248" y="4838713"/>
                  <a:pt x="15282435" y="4839854"/>
                  <a:pt x="15282621" y="4844896"/>
                </a:cubicBezTo>
                <a:cubicBezTo>
                  <a:pt x="15282850" y="4851162"/>
                  <a:pt x="15283181" y="4852179"/>
                  <a:pt x="15285712" y="4854606"/>
                </a:cubicBezTo>
                <a:cubicBezTo>
                  <a:pt x="15287538" y="4856349"/>
                  <a:pt x="15289260" y="4857096"/>
                  <a:pt x="15291645" y="4857200"/>
                </a:cubicBezTo>
                <a:cubicBezTo>
                  <a:pt x="15293886" y="4857304"/>
                  <a:pt x="15295691" y="4856930"/>
                  <a:pt x="15297911" y="4855893"/>
                </a:cubicBezTo>
                <a:cubicBezTo>
                  <a:pt x="15305940" y="4852179"/>
                  <a:pt x="15312246" y="4843236"/>
                  <a:pt x="15311250" y="4836970"/>
                </a:cubicBezTo>
                <a:cubicBezTo>
                  <a:pt x="15310918" y="4834958"/>
                  <a:pt x="15310151" y="4833485"/>
                  <a:pt x="15308574" y="4831907"/>
                </a:cubicBezTo>
                <a:cubicBezTo>
                  <a:pt x="15307163" y="4830476"/>
                  <a:pt x="15305711" y="4829605"/>
                  <a:pt x="15304155" y="4829231"/>
                </a:cubicBezTo>
                <a:cubicBezTo>
                  <a:pt x="15303657" y="4829107"/>
                  <a:pt x="15301479" y="4828920"/>
                  <a:pt x="15299301" y="4828816"/>
                </a:cubicBezTo>
                <a:cubicBezTo>
                  <a:pt x="15297122" y="4828712"/>
                  <a:pt x="15294695" y="4828484"/>
                  <a:pt x="15293886" y="4828318"/>
                </a:cubicBezTo>
                <a:cubicBezTo>
                  <a:pt x="15292309" y="4827986"/>
                  <a:pt x="15289757" y="4827032"/>
                  <a:pt x="15289550" y="4826699"/>
                </a:cubicBezTo>
                <a:cubicBezTo>
                  <a:pt x="15289488" y="4826596"/>
                  <a:pt x="15290110" y="4825745"/>
                  <a:pt x="15290961" y="4824811"/>
                </a:cubicBezTo>
                <a:cubicBezTo>
                  <a:pt x="15297973" y="4817010"/>
                  <a:pt x="15303969" y="4808358"/>
                  <a:pt x="15309715" y="4797755"/>
                </a:cubicBezTo>
                <a:lnTo>
                  <a:pt x="15310524" y="4796282"/>
                </a:lnTo>
                <a:lnTo>
                  <a:pt x="15318719" y="4799124"/>
                </a:lnTo>
                <a:cubicBezTo>
                  <a:pt x="15332681" y="4804001"/>
                  <a:pt x="15343054" y="4807777"/>
                  <a:pt x="15346145" y="4809105"/>
                </a:cubicBezTo>
                <a:cubicBezTo>
                  <a:pt x="15350294" y="4810889"/>
                  <a:pt x="15353219" y="4813047"/>
                  <a:pt x="15355273" y="4815806"/>
                </a:cubicBezTo>
                <a:cubicBezTo>
                  <a:pt x="15356684" y="4817736"/>
                  <a:pt x="15357721" y="4819728"/>
                  <a:pt x="15359568" y="4824064"/>
                </a:cubicBezTo>
                <a:cubicBezTo>
                  <a:pt x="15362202" y="4830289"/>
                  <a:pt x="15364505" y="4832592"/>
                  <a:pt x="15369380" y="4833837"/>
                </a:cubicBezTo>
                <a:cubicBezTo>
                  <a:pt x="15374380" y="4835103"/>
                  <a:pt x="15379670" y="4832883"/>
                  <a:pt x="15384048" y="4827696"/>
                </a:cubicBezTo>
                <a:cubicBezTo>
                  <a:pt x="15387948" y="4823048"/>
                  <a:pt x="15390624" y="4817383"/>
                  <a:pt x="15391641" y="4811636"/>
                </a:cubicBezTo>
                <a:cubicBezTo>
                  <a:pt x="15392056" y="4809188"/>
                  <a:pt x="15392056" y="4804540"/>
                  <a:pt x="15391620" y="4802610"/>
                </a:cubicBezTo>
                <a:cubicBezTo>
                  <a:pt x="15390562" y="4797963"/>
                  <a:pt x="15387409" y="4794498"/>
                  <a:pt x="15383032" y="4793170"/>
                </a:cubicBezTo>
                <a:cubicBezTo>
                  <a:pt x="15379525" y="4792112"/>
                  <a:pt x="15377201" y="4792402"/>
                  <a:pt x="15371268" y="4794685"/>
                </a:cubicBezTo>
                <a:cubicBezTo>
                  <a:pt x="15365874" y="4796759"/>
                  <a:pt x="15364630" y="4797071"/>
                  <a:pt x="15361352" y="4797216"/>
                </a:cubicBezTo>
                <a:cubicBezTo>
                  <a:pt x="15356975" y="4797403"/>
                  <a:pt x="15354402" y="4796738"/>
                  <a:pt x="15348075" y="4793855"/>
                </a:cubicBezTo>
                <a:cubicBezTo>
                  <a:pt x="15343510" y="4791759"/>
                  <a:pt x="15318014" y="4779559"/>
                  <a:pt x="15317723" y="4779331"/>
                </a:cubicBezTo>
                <a:cubicBezTo>
                  <a:pt x="15317681" y="4779289"/>
                  <a:pt x="15318076" y="4777920"/>
                  <a:pt x="15318595" y="4776301"/>
                </a:cubicBezTo>
                <a:cubicBezTo>
                  <a:pt x="15321706" y="4766549"/>
                  <a:pt x="15323926" y="4754494"/>
                  <a:pt x="15324445" y="4744410"/>
                </a:cubicBezTo>
                <a:cubicBezTo>
                  <a:pt x="15324611" y="4741256"/>
                  <a:pt x="15324403" y="4741422"/>
                  <a:pt x="15326747" y="4742502"/>
                </a:cubicBezTo>
                <a:cubicBezTo>
                  <a:pt x="15328677" y="4743394"/>
                  <a:pt x="15329672" y="4744141"/>
                  <a:pt x="15332722" y="4747045"/>
                </a:cubicBezTo>
                <a:cubicBezTo>
                  <a:pt x="15334237" y="4748477"/>
                  <a:pt x="15335979" y="4749950"/>
                  <a:pt x="15336581" y="4750324"/>
                </a:cubicBezTo>
                <a:cubicBezTo>
                  <a:pt x="15340232" y="4752502"/>
                  <a:pt x="15344755" y="4751838"/>
                  <a:pt x="15347867" y="4748643"/>
                </a:cubicBezTo>
                <a:cubicBezTo>
                  <a:pt x="15352804" y="4743601"/>
                  <a:pt x="15353842" y="4731837"/>
                  <a:pt x="15349983" y="4724554"/>
                </a:cubicBezTo>
                <a:cubicBezTo>
                  <a:pt x="15349029" y="4722749"/>
                  <a:pt x="15346954" y="4720653"/>
                  <a:pt x="15345398" y="4719886"/>
                </a:cubicBezTo>
                <a:cubicBezTo>
                  <a:pt x="15343800" y="4719118"/>
                  <a:pt x="15341809" y="4718807"/>
                  <a:pt x="15339942" y="4719077"/>
                </a:cubicBezTo>
                <a:cubicBezTo>
                  <a:pt x="15337370" y="4719450"/>
                  <a:pt x="15336042" y="4720300"/>
                  <a:pt x="15331955" y="4724201"/>
                </a:cubicBezTo>
                <a:cubicBezTo>
                  <a:pt x="15330669" y="4725426"/>
                  <a:pt x="15329154" y="4726753"/>
                  <a:pt x="15328614" y="4727127"/>
                </a:cubicBezTo>
                <a:cubicBezTo>
                  <a:pt x="15327640" y="4727791"/>
                  <a:pt x="15325150" y="4729015"/>
                  <a:pt x="15324756" y="4729015"/>
                </a:cubicBezTo>
                <a:cubicBezTo>
                  <a:pt x="15324528" y="4729015"/>
                  <a:pt x="15324445" y="4728372"/>
                  <a:pt x="15324113" y="4724450"/>
                </a:cubicBezTo>
                <a:cubicBezTo>
                  <a:pt x="15323677" y="4719139"/>
                  <a:pt x="15322619" y="4712540"/>
                  <a:pt x="15321312" y="4706814"/>
                </a:cubicBezTo>
                <a:cubicBezTo>
                  <a:pt x="15320648" y="4703888"/>
                  <a:pt x="15319030" y="4698017"/>
                  <a:pt x="15318449" y="4696336"/>
                </a:cubicBezTo>
                <a:lnTo>
                  <a:pt x="15318159" y="4695506"/>
                </a:lnTo>
                <a:lnTo>
                  <a:pt x="15321084" y="4694095"/>
                </a:lnTo>
                <a:cubicBezTo>
                  <a:pt x="15326582" y="4691419"/>
                  <a:pt x="15337494" y="4686231"/>
                  <a:pt x="15342369" y="4683949"/>
                </a:cubicBezTo>
                <a:cubicBezTo>
                  <a:pt x="15351581" y="4679654"/>
                  <a:pt x="15354838" y="4678388"/>
                  <a:pt x="15357617" y="4678077"/>
                </a:cubicBezTo>
                <a:cubicBezTo>
                  <a:pt x="15358302" y="4678015"/>
                  <a:pt x="15359194" y="4677911"/>
                  <a:pt x="15359588" y="4677849"/>
                </a:cubicBezTo>
                <a:cubicBezTo>
                  <a:pt x="15360709" y="4677703"/>
                  <a:pt x="15364236" y="4678160"/>
                  <a:pt x="15366082" y="4678699"/>
                </a:cubicBezTo>
                <a:cubicBezTo>
                  <a:pt x="15367015" y="4678969"/>
                  <a:pt x="15369318" y="4679820"/>
                  <a:pt x="15371206" y="4680567"/>
                </a:cubicBezTo>
                <a:cubicBezTo>
                  <a:pt x="15373094" y="4681335"/>
                  <a:pt x="15375314" y="4682144"/>
                  <a:pt x="15376165" y="4682351"/>
                </a:cubicBezTo>
                <a:cubicBezTo>
                  <a:pt x="15380417" y="4683451"/>
                  <a:pt x="15384525" y="4682268"/>
                  <a:pt x="15387824" y="4679011"/>
                </a:cubicBezTo>
                <a:cubicBezTo>
                  <a:pt x="15390562" y="4676313"/>
                  <a:pt x="15391807" y="4672911"/>
                  <a:pt x="15391807" y="4668221"/>
                </a:cubicBezTo>
                <a:cubicBezTo>
                  <a:pt x="15391807" y="4659735"/>
                  <a:pt x="15387948" y="4650668"/>
                  <a:pt x="15382015" y="4645149"/>
                </a:cubicBezTo>
                <a:cubicBezTo>
                  <a:pt x="15378633" y="4642036"/>
                  <a:pt x="15375231" y="4640626"/>
                  <a:pt x="15371600" y="4640896"/>
                </a:cubicBezTo>
                <a:cubicBezTo>
                  <a:pt x="15368592" y="4641124"/>
                  <a:pt x="15365335" y="4642721"/>
                  <a:pt x="15363281" y="4644962"/>
                </a:cubicBezTo>
                <a:cubicBezTo>
                  <a:pt x="15361808" y="4646581"/>
                  <a:pt x="15361124" y="4647763"/>
                  <a:pt x="15359091" y="4652307"/>
                </a:cubicBezTo>
                <a:cubicBezTo>
                  <a:pt x="15356829" y="4657370"/>
                  <a:pt x="15355833" y="4658947"/>
                  <a:pt x="15353385" y="4661374"/>
                </a:cubicBezTo>
                <a:cubicBezTo>
                  <a:pt x="15350149" y="4664590"/>
                  <a:pt x="15348282" y="4665503"/>
                  <a:pt x="15336561" y="4669674"/>
                </a:cubicBezTo>
                <a:cubicBezTo>
                  <a:pt x="15327536" y="4672890"/>
                  <a:pt x="15311686" y="4678388"/>
                  <a:pt x="15311458" y="4678388"/>
                </a:cubicBezTo>
                <a:cubicBezTo>
                  <a:pt x="15311354" y="4678388"/>
                  <a:pt x="15310918" y="4677703"/>
                  <a:pt x="15310503" y="4676894"/>
                </a:cubicBezTo>
                <a:cubicBezTo>
                  <a:pt x="15306209" y="4668346"/>
                  <a:pt x="15300048" y="4659051"/>
                  <a:pt x="15293886" y="4651768"/>
                </a:cubicBezTo>
                <a:cubicBezTo>
                  <a:pt x="15292662" y="4650294"/>
                  <a:pt x="15291417" y="4648821"/>
                  <a:pt x="15291147" y="4648489"/>
                </a:cubicBezTo>
                <a:lnTo>
                  <a:pt x="15290649" y="4647888"/>
                </a:lnTo>
                <a:lnTo>
                  <a:pt x="15291624" y="4647452"/>
                </a:lnTo>
                <a:cubicBezTo>
                  <a:pt x="15293346" y="4646705"/>
                  <a:pt x="15295214" y="4646414"/>
                  <a:pt x="15299321" y="4646311"/>
                </a:cubicBezTo>
                <a:cubicBezTo>
                  <a:pt x="15303844" y="4646207"/>
                  <a:pt x="15305317" y="4645979"/>
                  <a:pt x="15306769" y="4645253"/>
                </a:cubicBezTo>
                <a:cubicBezTo>
                  <a:pt x="15309010" y="4644111"/>
                  <a:pt x="15311147" y="4641248"/>
                  <a:pt x="15311665" y="4638654"/>
                </a:cubicBezTo>
                <a:cubicBezTo>
                  <a:pt x="15312972" y="4632326"/>
                  <a:pt x="15306748" y="4622906"/>
                  <a:pt x="15298720" y="4619068"/>
                </a:cubicBezTo>
                <a:cubicBezTo>
                  <a:pt x="15296189" y="4617844"/>
                  <a:pt x="15294861" y="4617512"/>
                  <a:pt x="15292683" y="4617533"/>
                </a:cubicBezTo>
                <a:cubicBezTo>
                  <a:pt x="15289820" y="4617553"/>
                  <a:pt x="15287268" y="4618923"/>
                  <a:pt x="15285401" y="4621392"/>
                </a:cubicBezTo>
                <a:cubicBezTo>
                  <a:pt x="15283990" y="4623280"/>
                  <a:pt x="15283658" y="4624649"/>
                  <a:pt x="15283430" y="4629463"/>
                </a:cubicBezTo>
                <a:cubicBezTo>
                  <a:pt x="15283326" y="4631704"/>
                  <a:pt x="15283119" y="4634173"/>
                  <a:pt x="15282953" y="4634961"/>
                </a:cubicBezTo>
                <a:cubicBezTo>
                  <a:pt x="15282642" y="4636414"/>
                  <a:pt x="15281853" y="4638758"/>
                  <a:pt x="15281646" y="4638758"/>
                </a:cubicBezTo>
                <a:cubicBezTo>
                  <a:pt x="15281584" y="4638758"/>
                  <a:pt x="15280546" y="4637887"/>
                  <a:pt x="15279343" y="4636828"/>
                </a:cubicBezTo>
                <a:cubicBezTo>
                  <a:pt x="15271750" y="4630189"/>
                  <a:pt x="15263887" y="4624712"/>
                  <a:pt x="15254863" y="4619794"/>
                </a:cubicBezTo>
                <a:cubicBezTo>
                  <a:pt x="15252518" y="4618508"/>
                  <a:pt x="15251917" y="4618092"/>
                  <a:pt x="15252021" y="4617823"/>
                </a:cubicBezTo>
                <a:cubicBezTo>
                  <a:pt x="15252104" y="4617636"/>
                  <a:pt x="15253161" y="4614607"/>
                  <a:pt x="15254407" y="4611059"/>
                </a:cubicBezTo>
                <a:cubicBezTo>
                  <a:pt x="15260796" y="4592779"/>
                  <a:pt x="15264323" y="4583422"/>
                  <a:pt x="15265796" y="4580911"/>
                </a:cubicBezTo>
                <a:cubicBezTo>
                  <a:pt x="15267642" y="4577757"/>
                  <a:pt x="15270111" y="4575267"/>
                  <a:pt x="15273057" y="4573566"/>
                </a:cubicBezTo>
                <a:cubicBezTo>
                  <a:pt x="15273908" y="4573089"/>
                  <a:pt x="15276210" y="4572010"/>
                  <a:pt x="15278140" y="4571159"/>
                </a:cubicBezTo>
                <a:cubicBezTo>
                  <a:pt x="15282828" y="4569147"/>
                  <a:pt x="15284114" y="4568399"/>
                  <a:pt x="15285795" y="4566740"/>
                </a:cubicBezTo>
                <a:cubicBezTo>
                  <a:pt x="15288036" y="4564499"/>
                  <a:pt x="15289260" y="4561449"/>
                  <a:pt x="15289260" y="4558046"/>
                </a:cubicBezTo>
                <a:cubicBezTo>
                  <a:pt x="15289260" y="4555120"/>
                  <a:pt x="15288326" y="4552568"/>
                  <a:pt x="15286272" y="4549809"/>
                </a:cubicBezTo>
                <a:cubicBezTo>
                  <a:pt x="15283347" y="4545950"/>
                  <a:pt x="15277268" y="4541758"/>
                  <a:pt x="15271999" y="4540016"/>
                </a:cubicBezTo>
                <a:cubicBezTo>
                  <a:pt x="15268182" y="4538750"/>
                  <a:pt x="15266792" y="4538501"/>
                  <a:pt x="15262891" y="4538397"/>
                </a:cubicBezTo>
                <a:cubicBezTo>
                  <a:pt x="15259655" y="4538293"/>
                  <a:pt x="15259074" y="4538335"/>
                  <a:pt x="15257497" y="4538729"/>
                </a:cubicBezTo>
                <a:cubicBezTo>
                  <a:pt x="15254821" y="4539393"/>
                  <a:pt x="15253286" y="4540244"/>
                  <a:pt x="15251481" y="4542049"/>
                </a:cubicBezTo>
                <a:cubicBezTo>
                  <a:pt x="15250236" y="4543294"/>
                  <a:pt x="15249718" y="4543999"/>
                  <a:pt x="15249054" y="4545389"/>
                </a:cubicBezTo>
                <a:cubicBezTo>
                  <a:pt x="15247934" y="4547734"/>
                  <a:pt x="15247684" y="4548999"/>
                  <a:pt x="15247809" y="4551635"/>
                </a:cubicBezTo>
                <a:cubicBezTo>
                  <a:pt x="15247934" y="4553938"/>
                  <a:pt x="15248203" y="4554913"/>
                  <a:pt x="15250340" y="4560432"/>
                </a:cubicBezTo>
                <a:cubicBezTo>
                  <a:pt x="15252684" y="4566490"/>
                  <a:pt x="15253037" y="4570641"/>
                  <a:pt x="15251564" y="4575682"/>
                </a:cubicBezTo>
                <a:cubicBezTo>
                  <a:pt x="15250755" y="4578504"/>
                  <a:pt x="15248639" y="4583173"/>
                  <a:pt x="15241026" y="4598921"/>
                </a:cubicBezTo>
                <a:cubicBezTo>
                  <a:pt x="15239220" y="4602635"/>
                  <a:pt x="15237167" y="4606888"/>
                  <a:pt x="15236440" y="4608403"/>
                </a:cubicBezTo>
                <a:lnTo>
                  <a:pt x="15235133" y="4611142"/>
                </a:lnTo>
                <a:lnTo>
                  <a:pt x="15233309" y="4610519"/>
                </a:lnTo>
                <a:cubicBezTo>
                  <a:pt x="15224056" y="4607365"/>
                  <a:pt x="15212437" y="4605083"/>
                  <a:pt x="15201567" y="4604295"/>
                </a:cubicBezTo>
                <a:lnTo>
                  <a:pt x="15198019" y="4604025"/>
                </a:lnTo>
                <a:lnTo>
                  <a:pt x="15198518" y="4602863"/>
                </a:lnTo>
                <a:cubicBezTo>
                  <a:pt x="15199451" y="4600747"/>
                  <a:pt x="15200343" y="4599523"/>
                  <a:pt x="15202937" y="4596784"/>
                </a:cubicBezTo>
                <a:cubicBezTo>
                  <a:pt x="15206878" y="4592572"/>
                  <a:pt x="15207728" y="4591016"/>
                  <a:pt x="15207728" y="4588007"/>
                </a:cubicBezTo>
                <a:cubicBezTo>
                  <a:pt x="15207728" y="4585206"/>
                  <a:pt x="15206732" y="4582965"/>
                  <a:pt x="15204574" y="4580952"/>
                </a:cubicBezTo>
                <a:cubicBezTo>
                  <a:pt x="15201629" y="4578214"/>
                  <a:pt x="15197003" y="4576719"/>
                  <a:pt x="15191443" y="4576699"/>
                </a:cubicBezTo>
                <a:cubicBezTo>
                  <a:pt x="15186007" y="4576678"/>
                  <a:pt x="15181381" y="4578151"/>
                  <a:pt x="15178455" y="4580828"/>
                </a:cubicBezTo>
                <a:cubicBezTo>
                  <a:pt x="15176173" y="4582945"/>
                  <a:pt x="15175220" y="4585310"/>
                  <a:pt x="15175427" y="4588443"/>
                </a:cubicBezTo>
                <a:cubicBezTo>
                  <a:pt x="15175593" y="4591327"/>
                  <a:pt x="15176485" y="4592841"/>
                  <a:pt x="15180448" y="4597032"/>
                </a:cubicBezTo>
                <a:cubicBezTo>
                  <a:pt x="15181671" y="4598340"/>
                  <a:pt x="15183083" y="4600021"/>
                  <a:pt x="15183579" y="4600788"/>
                </a:cubicBezTo>
                <a:cubicBezTo>
                  <a:pt x="15184430" y="4602137"/>
                  <a:pt x="15185240" y="4603838"/>
                  <a:pt x="15185094" y="4603984"/>
                </a:cubicBezTo>
                <a:cubicBezTo>
                  <a:pt x="15185054" y="4604025"/>
                  <a:pt x="15183621" y="4604170"/>
                  <a:pt x="15181900" y="4604315"/>
                </a:cubicBezTo>
                <a:cubicBezTo>
                  <a:pt x="15171755" y="4605083"/>
                  <a:pt x="15161278" y="4607096"/>
                  <a:pt x="15152067" y="4610063"/>
                </a:cubicBezTo>
                <a:cubicBezTo>
                  <a:pt x="15150822" y="4610457"/>
                  <a:pt x="15149785" y="4610747"/>
                  <a:pt x="15149764" y="4610706"/>
                </a:cubicBezTo>
                <a:cubicBezTo>
                  <a:pt x="15149639" y="4610582"/>
                  <a:pt x="15142627" y="4595912"/>
                  <a:pt x="15140055" y="4590414"/>
                </a:cubicBezTo>
                <a:cubicBezTo>
                  <a:pt x="15133685" y="4576906"/>
                  <a:pt x="15132835" y="4574479"/>
                  <a:pt x="15132836" y="4569956"/>
                </a:cubicBezTo>
                <a:cubicBezTo>
                  <a:pt x="15132835" y="4566678"/>
                  <a:pt x="15133395" y="4564457"/>
                  <a:pt x="15135698" y="4558772"/>
                </a:cubicBezTo>
                <a:cubicBezTo>
                  <a:pt x="15137379" y="4554602"/>
                  <a:pt x="15137670" y="4553398"/>
                  <a:pt x="15137669" y="4550992"/>
                </a:cubicBezTo>
                <a:cubicBezTo>
                  <a:pt x="15137669" y="4549373"/>
                  <a:pt x="15137565" y="4548750"/>
                  <a:pt x="15137089" y="4547464"/>
                </a:cubicBezTo>
                <a:cubicBezTo>
                  <a:pt x="15134536" y="4540576"/>
                  <a:pt x="15128084" y="4537484"/>
                  <a:pt x="15119039" y="4538853"/>
                </a:cubicBezTo>
                <a:cubicBezTo>
                  <a:pt x="15111592" y="4539974"/>
                  <a:pt x="15104911" y="4543314"/>
                  <a:pt x="15100243" y="4548252"/>
                </a:cubicBezTo>
                <a:cubicBezTo>
                  <a:pt x="15098397" y="4550203"/>
                  <a:pt x="15097421" y="4551655"/>
                  <a:pt x="15096612" y="4553647"/>
                </a:cubicBezTo>
                <a:cubicBezTo>
                  <a:pt x="15094289" y="4559415"/>
                  <a:pt x="15097111" y="4566221"/>
                  <a:pt x="15103065" y="4569292"/>
                </a:cubicBezTo>
                <a:cubicBezTo>
                  <a:pt x="15104102" y="4569810"/>
                  <a:pt x="15106239" y="4570827"/>
                  <a:pt x="15107836" y="4571532"/>
                </a:cubicBezTo>
                <a:cubicBezTo>
                  <a:pt x="15111654" y="4573213"/>
                  <a:pt x="15113687" y="4574438"/>
                  <a:pt x="15115553" y="4576180"/>
                </a:cubicBezTo>
                <a:cubicBezTo>
                  <a:pt x="15119434" y="4579790"/>
                  <a:pt x="15120636" y="4582239"/>
                  <a:pt x="15126134" y="4597987"/>
                </a:cubicBezTo>
                <a:cubicBezTo>
                  <a:pt x="15126529" y="4599128"/>
                  <a:pt x="15127462" y="4601784"/>
                  <a:pt x="15128208" y="4603900"/>
                </a:cubicBezTo>
                <a:cubicBezTo>
                  <a:pt x="15128955" y="4606017"/>
                  <a:pt x="15130325" y="4609980"/>
                  <a:pt x="15131279" y="4612719"/>
                </a:cubicBezTo>
                <a:lnTo>
                  <a:pt x="15133001" y="4617719"/>
                </a:lnTo>
                <a:lnTo>
                  <a:pt x="15131280" y="4618591"/>
                </a:lnTo>
                <a:cubicBezTo>
                  <a:pt x="15122815" y="4622927"/>
                  <a:pt x="15113168" y="4629421"/>
                  <a:pt x="15105990" y="4635625"/>
                </a:cubicBezTo>
                <a:cubicBezTo>
                  <a:pt x="15103936" y="4637389"/>
                  <a:pt x="15103707" y="4637534"/>
                  <a:pt x="15103459" y="4637202"/>
                </a:cubicBezTo>
                <a:cubicBezTo>
                  <a:pt x="15102836" y="4636372"/>
                  <a:pt x="15102484" y="4633861"/>
                  <a:pt x="15102318" y="4629318"/>
                </a:cubicBezTo>
                <a:cubicBezTo>
                  <a:pt x="15102235" y="4626807"/>
                  <a:pt x="15102048" y="4624379"/>
                  <a:pt x="15101924" y="4623923"/>
                </a:cubicBezTo>
                <a:cubicBezTo>
                  <a:pt x="15101446" y="4622367"/>
                  <a:pt x="15100617" y="4621018"/>
                  <a:pt x="15099372" y="4619815"/>
                </a:cubicBezTo>
                <a:cubicBezTo>
                  <a:pt x="15096011" y="4616578"/>
                  <a:pt x="15091612" y="4616225"/>
                  <a:pt x="15086468" y="4618798"/>
                </a:cubicBezTo>
                <a:cubicBezTo>
                  <a:pt x="15078688" y="4622657"/>
                  <a:pt x="15072734" y="4631330"/>
                  <a:pt x="15073709" y="4637347"/>
                </a:cubicBezTo>
                <a:cubicBezTo>
                  <a:pt x="15074270" y="4640937"/>
                  <a:pt x="15077174" y="4644174"/>
                  <a:pt x="15080659" y="4645087"/>
                </a:cubicBezTo>
                <a:cubicBezTo>
                  <a:pt x="15081406" y="4645273"/>
                  <a:pt x="15083543" y="4645501"/>
                  <a:pt x="15085950" y="4645605"/>
                </a:cubicBezTo>
                <a:cubicBezTo>
                  <a:pt x="15089704" y="4645792"/>
                  <a:pt x="15091779" y="4646082"/>
                  <a:pt x="15093315" y="4646684"/>
                </a:cubicBezTo>
                <a:cubicBezTo>
                  <a:pt x="15093666" y="4646809"/>
                  <a:pt x="15093978" y="4646954"/>
                  <a:pt x="15093999" y="4646975"/>
                </a:cubicBezTo>
                <a:cubicBezTo>
                  <a:pt x="15094040" y="4646995"/>
                  <a:pt x="15092858" y="4648448"/>
                  <a:pt x="15091364" y="4650170"/>
                </a:cubicBezTo>
                <a:cubicBezTo>
                  <a:pt x="15084871" y="4657701"/>
                  <a:pt x="15079041" y="4666271"/>
                  <a:pt x="15074249" y="4675338"/>
                </a:cubicBezTo>
                <a:cubicBezTo>
                  <a:pt x="15073481" y="4676790"/>
                  <a:pt x="15072817" y="4677973"/>
                  <a:pt x="15072776" y="4677973"/>
                </a:cubicBezTo>
                <a:cubicBezTo>
                  <a:pt x="15072485" y="4677973"/>
                  <a:pt x="15050702" y="4670255"/>
                  <a:pt x="15044935" y="4668097"/>
                </a:cubicBezTo>
                <a:cubicBezTo>
                  <a:pt x="15036056" y="4664797"/>
                  <a:pt x="15033337" y="4663221"/>
                  <a:pt x="15030557" y="4659776"/>
                </a:cubicBezTo>
                <a:cubicBezTo>
                  <a:pt x="15028961" y="4657785"/>
                  <a:pt x="15028089" y="4656229"/>
                  <a:pt x="15026159" y="4651747"/>
                </a:cubicBezTo>
                <a:cubicBezTo>
                  <a:pt x="15025288" y="4649714"/>
                  <a:pt x="15024251" y="4647514"/>
                  <a:pt x="15023877" y="4646871"/>
                </a:cubicBezTo>
                <a:cubicBezTo>
                  <a:pt x="15022923" y="4645253"/>
                  <a:pt x="15020745" y="4643136"/>
                  <a:pt x="15019210" y="4642327"/>
                </a:cubicBezTo>
                <a:cubicBezTo>
                  <a:pt x="15016574" y="4640937"/>
                  <a:pt x="15012986" y="4640459"/>
                  <a:pt x="15010330" y="4641144"/>
                </a:cubicBezTo>
                <a:cubicBezTo>
                  <a:pt x="15003484" y="4642887"/>
                  <a:pt x="14996783" y="4651207"/>
                  <a:pt x="14994210" y="4661146"/>
                </a:cubicBezTo>
                <a:cubicBezTo>
                  <a:pt x="14993671" y="4663221"/>
                  <a:pt x="14993567" y="4664030"/>
                  <a:pt x="14993484" y="4667101"/>
                </a:cubicBezTo>
                <a:cubicBezTo>
                  <a:pt x="14993360" y="4671271"/>
                  <a:pt x="14993630" y="4672973"/>
                  <a:pt x="14994812" y="4675483"/>
                </a:cubicBezTo>
                <a:cubicBezTo>
                  <a:pt x="14996244" y="4678471"/>
                  <a:pt x="14999522" y="4681106"/>
                  <a:pt x="15002966" y="4682019"/>
                </a:cubicBezTo>
                <a:cubicBezTo>
                  <a:pt x="15004604" y="4682455"/>
                  <a:pt x="15007550" y="4682414"/>
                  <a:pt x="15009438" y="4681936"/>
                </a:cubicBezTo>
                <a:cubicBezTo>
                  <a:pt x="15010310" y="4681708"/>
                  <a:pt x="15012447" y="4680961"/>
                  <a:pt x="15014231" y="4680276"/>
                </a:cubicBezTo>
                <a:cubicBezTo>
                  <a:pt x="15020953" y="4677641"/>
                  <a:pt x="15024292" y="4677164"/>
                  <a:pt x="15028961" y="4678098"/>
                </a:cubicBezTo>
                <a:cubicBezTo>
                  <a:pt x="15032445" y="4678803"/>
                  <a:pt x="15035474" y="4680131"/>
                  <a:pt x="15053586" y="4688866"/>
                </a:cubicBezTo>
                <a:cubicBezTo>
                  <a:pt x="15057299" y="4690651"/>
                  <a:pt x="15061593" y="4692725"/>
                  <a:pt x="15063171" y="4693472"/>
                </a:cubicBezTo>
                <a:lnTo>
                  <a:pt x="15065991" y="4694821"/>
                </a:lnTo>
                <a:lnTo>
                  <a:pt x="15065598" y="4695983"/>
                </a:lnTo>
                <a:cubicBezTo>
                  <a:pt x="15062713" y="4704345"/>
                  <a:pt x="15060390" y="4716400"/>
                  <a:pt x="15059581" y="4727209"/>
                </a:cubicBezTo>
                <a:cubicBezTo>
                  <a:pt x="15059416" y="4729305"/>
                  <a:pt x="15059250" y="4730467"/>
                  <a:pt x="15059104" y="4730467"/>
                </a:cubicBezTo>
                <a:cubicBezTo>
                  <a:pt x="15058336" y="4730467"/>
                  <a:pt x="15055432" y="4728351"/>
                  <a:pt x="15052921" y="4726007"/>
                </a:cubicBezTo>
                <a:cubicBezTo>
                  <a:pt x="15048545" y="4721857"/>
                  <a:pt x="15047258" y="4721151"/>
                  <a:pt x="15044229" y="4721130"/>
                </a:cubicBezTo>
                <a:cubicBezTo>
                  <a:pt x="15041179" y="4721130"/>
                  <a:pt x="15039292" y="4721940"/>
                  <a:pt x="15037155" y="4724201"/>
                </a:cubicBezTo>
                <a:cubicBezTo>
                  <a:pt x="15035744" y="4725695"/>
                  <a:pt x="15034893" y="4727169"/>
                  <a:pt x="15034105" y="4729534"/>
                </a:cubicBezTo>
                <a:cubicBezTo>
                  <a:pt x="15031283" y="4737999"/>
                  <a:pt x="15033421" y="4748602"/>
                  <a:pt x="15038669" y="4752087"/>
                </a:cubicBezTo>
                <a:cubicBezTo>
                  <a:pt x="15040412" y="4753249"/>
                  <a:pt x="15041573" y="4753582"/>
                  <a:pt x="15043835" y="4753581"/>
                </a:cubicBezTo>
                <a:cubicBezTo>
                  <a:pt x="15047112" y="4753581"/>
                  <a:pt x="15048732" y="4752751"/>
                  <a:pt x="15052424" y="4749162"/>
                </a:cubicBezTo>
                <a:cubicBezTo>
                  <a:pt x="15055163" y="4746506"/>
                  <a:pt x="15056573" y="4745365"/>
                  <a:pt x="15058170" y="4744555"/>
                </a:cubicBezTo>
                <a:lnTo>
                  <a:pt x="15059373" y="4743954"/>
                </a:lnTo>
                <a:lnTo>
                  <a:pt x="15059477" y="4745054"/>
                </a:lnTo>
                <a:cubicBezTo>
                  <a:pt x="15059540" y="4745634"/>
                  <a:pt x="15059726" y="4747730"/>
                  <a:pt x="15059913" y="4749660"/>
                </a:cubicBezTo>
                <a:cubicBezTo>
                  <a:pt x="15060723" y="4758374"/>
                  <a:pt x="15062797" y="4768479"/>
                  <a:pt x="15065494" y="4776861"/>
                </a:cubicBezTo>
                <a:cubicBezTo>
                  <a:pt x="15066013" y="4778479"/>
                  <a:pt x="15066448" y="4779891"/>
                  <a:pt x="15066449" y="4779994"/>
                </a:cubicBezTo>
                <a:cubicBezTo>
                  <a:pt x="15066448" y="4780119"/>
                  <a:pt x="15065017" y="4780886"/>
                  <a:pt x="15063295" y="4781716"/>
                </a:cubicBezTo>
                <a:cubicBezTo>
                  <a:pt x="15033192" y="4796179"/>
                  <a:pt x="15031844" y="4796718"/>
                  <a:pt x="15026304" y="4796718"/>
                </a:cubicBezTo>
                <a:cubicBezTo>
                  <a:pt x="15022715" y="4796718"/>
                  <a:pt x="15021097" y="4796324"/>
                  <a:pt x="15015745" y="4794186"/>
                </a:cubicBezTo>
                <a:cubicBezTo>
                  <a:pt x="15008878" y="4791427"/>
                  <a:pt x="15006389" y="4791240"/>
                  <a:pt x="15002447" y="4793128"/>
                </a:cubicBezTo>
                <a:cubicBezTo>
                  <a:pt x="14998879" y="4794850"/>
                  <a:pt x="14996597" y="4797610"/>
                  <a:pt x="14995455" y="4801531"/>
                </a:cubicBezTo>
                <a:cubicBezTo>
                  <a:pt x="14994791" y="4803876"/>
                  <a:pt x="14994791" y="4809229"/>
                  <a:pt x="14995455" y="4812362"/>
                </a:cubicBezTo>
                <a:cubicBezTo>
                  <a:pt x="14997447" y="4821554"/>
                  <a:pt x="15002945" y="4829687"/>
                  <a:pt x="15009085" y="4832571"/>
                </a:cubicBezTo>
                <a:cubicBezTo>
                  <a:pt x="15011036" y="4833464"/>
                  <a:pt x="15012426" y="4833796"/>
                  <a:pt x="15014334" y="4833796"/>
                </a:cubicBezTo>
                <a:cubicBezTo>
                  <a:pt x="15018007" y="4833795"/>
                  <a:pt x="15022073" y="4831742"/>
                  <a:pt x="15024272" y="4828754"/>
                </a:cubicBezTo>
                <a:cubicBezTo>
                  <a:pt x="15025371" y="4827239"/>
                  <a:pt x="15026014" y="4826015"/>
                  <a:pt x="15027777" y="4821990"/>
                </a:cubicBezTo>
                <a:cubicBezTo>
                  <a:pt x="15029458" y="4818193"/>
                  <a:pt x="15030287" y="4816740"/>
                  <a:pt x="15031823" y="4814831"/>
                </a:cubicBezTo>
                <a:cubicBezTo>
                  <a:pt x="15034105" y="4811968"/>
                  <a:pt x="15037238" y="4809872"/>
                  <a:pt x="15041988" y="4808005"/>
                </a:cubicBezTo>
                <a:cubicBezTo>
                  <a:pt x="15044997" y="4806822"/>
                  <a:pt x="15050702" y="4804747"/>
                  <a:pt x="15054934" y="4803295"/>
                </a:cubicBezTo>
                <a:cubicBezTo>
                  <a:pt x="15057071" y="4802548"/>
                  <a:pt x="15061323" y="4801075"/>
                  <a:pt x="15069767" y="4798129"/>
                </a:cubicBezTo>
                <a:cubicBezTo>
                  <a:pt x="15071760" y="4797423"/>
                  <a:pt x="15073501" y="4796904"/>
                  <a:pt x="15073626" y="4796946"/>
                </a:cubicBezTo>
                <a:cubicBezTo>
                  <a:pt x="15073750" y="4796988"/>
                  <a:pt x="15074436" y="4798108"/>
                  <a:pt x="15075120" y="4799415"/>
                </a:cubicBezTo>
                <a:cubicBezTo>
                  <a:pt x="15079310" y="4807341"/>
                  <a:pt x="15085431" y="4816180"/>
                  <a:pt x="15091820" y="4823525"/>
                </a:cubicBezTo>
                <a:lnTo>
                  <a:pt x="15093626" y="4825600"/>
                </a:lnTo>
                <a:lnTo>
                  <a:pt x="15092754" y="4825973"/>
                </a:lnTo>
                <a:cubicBezTo>
                  <a:pt x="15090783" y="4826824"/>
                  <a:pt x="15089622" y="4826990"/>
                  <a:pt x="15084809" y="4827156"/>
                </a:cubicBezTo>
                <a:cubicBezTo>
                  <a:pt x="15078522" y="4827384"/>
                  <a:pt x="15077235" y="4827778"/>
                  <a:pt x="15075016" y="4830123"/>
                </a:cubicBezTo>
                <a:cubicBezTo>
                  <a:pt x="15071800" y="4833526"/>
                  <a:pt x="15071406" y="4837530"/>
                  <a:pt x="15073813" y="4842655"/>
                </a:cubicBezTo>
                <a:cubicBezTo>
                  <a:pt x="15075058" y="4845332"/>
                  <a:pt x="15076593" y="4847448"/>
                  <a:pt x="15078896" y="4849793"/>
                </a:cubicBezTo>
                <a:cubicBezTo>
                  <a:pt x="15082879" y="4853797"/>
                  <a:pt x="15087277" y="4855997"/>
                  <a:pt x="15091282" y="4855997"/>
                </a:cubicBezTo>
                <a:cubicBezTo>
                  <a:pt x="15094019" y="4855996"/>
                  <a:pt x="15095949" y="4855146"/>
                  <a:pt x="15097899" y="4853051"/>
                </a:cubicBezTo>
                <a:cubicBezTo>
                  <a:pt x="15099870" y="4850975"/>
                  <a:pt x="15100659" y="4848652"/>
                  <a:pt x="15100678" y="4845000"/>
                </a:cubicBezTo>
                <a:cubicBezTo>
                  <a:pt x="15100679" y="4841929"/>
                  <a:pt x="15101052" y="4838713"/>
                  <a:pt x="15101612" y="4836949"/>
                </a:cubicBezTo>
                <a:cubicBezTo>
                  <a:pt x="15102421" y="4834377"/>
                  <a:pt x="15102380" y="4834377"/>
                  <a:pt x="15104205" y="4835995"/>
                </a:cubicBezTo>
                <a:cubicBezTo>
                  <a:pt x="15112089" y="4842987"/>
                  <a:pt x="15122088" y="4849834"/>
                  <a:pt x="15130906" y="4854295"/>
                </a:cubicBezTo>
                <a:cubicBezTo>
                  <a:pt x="15132421" y="4855063"/>
                  <a:pt x="15133666" y="4855789"/>
                  <a:pt x="15133665" y="4855914"/>
                </a:cubicBezTo>
                <a:cubicBezTo>
                  <a:pt x="15133665" y="4856183"/>
                  <a:pt x="15130346" y="4865749"/>
                  <a:pt x="15127130" y="4874774"/>
                </a:cubicBezTo>
                <a:cubicBezTo>
                  <a:pt x="15120823" y="4892473"/>
                  <a:pt x="15119621" y="4895087"/>
                  <a:pt x="15116301" y="4898386"/>
                </a:cubicBezTo>
                <a:cubicBezTo>
                  <a:pt x="15113957" y="4900689"/>
                  <a:pt x="15111986" y="4901893"/>
                  <a:pt x="15107110" y="4903926"/>
                </a:cubicBezTo>
                <a:cubicBezTo>
                  <a:pt x="15102774" y="4905731"/>
                  <a:pt x="15101363" y="4906540"/>
                  <a:pt x="15099642" y="4908283"/>
                </a:cubicBezTo>
                <a:cubicBezTo>
                  <a:pt x="15097172" y="4910732"/>
                  <a:pt x="15096094" y="4913367"/>
                  <a:pt x="15096094" y="4916998"/>
                </a:cubicBezTo>
                <a:cubicBezTo>
                  <a:pt x="15096073" y="4920567"/>
                  <a:pt x="15097546" y="4923803"/>
                  <a:pt x="15100658" y="4927040"/>
                </a:cubicBezTo>
                <a:cubicBezTo>
                  <a:pt x="15105389" y="4931937"/>
                  <a:pt x="15112277" y="4935422"/>
                  <a:pt x="15119558" y="4936564"/>
                </a:cubicBezTo>
                <a:cubicBezTo>
                  <a:pt x="15119848" y="4936626"/>
                  <a:pt x="15121487" y="4936667"/>
                  <a:pt x="15123209" y="4936688"/>
                </a:cubicBezTo>
                <a:cubicBezTo>
                  <a:pt x="15128313" y="4936730"/>
                  <a:pt x="15131051" y="4935775"/>
                  <a:pt x="15133894" y="4932974"/>
                </a:cubicBezTo>
                <a:cubicBezTo>
                  <a:pt x="15136362" y="4930547"/>
                  <a:pt x="15137607" y="4927580"/>
                  <a:pt x="15137607" y="4924135"/>
                </a:cubicBezTo>
                <a:cubicBezTo>
                  <a:pt x="15137606" y="4921998"/>
                  <a:pt x="15137150" y="4920235"/>
                  <a:pt x="15135449" y="4915774"/>
                </a:cubicBezTo>
                <a:cubicBezTo>
                  <a:pt x="15133790" y="4911458"/>
                  <a:pt x="15133353" y="4909902"/>
                  <a:pt x="15133021" y="4907267"/>
                </a:cubicBezTo>
                <a:cubicBezTo>
                  <a:pt x="15132607" y="4903885"/>
                  <a:pt x="15133229" y="4900191"/>
                  <a:pt x="15134889" y="4896249"/>
                </a:cubicBezTo>
                <a:cubicBezTo>
                  <a:pt x="15135884" y="4893842"/>
                  <a:pt x="15139557" y="4885999"/>
                  <a:pt x="15144038" y="4876746"/>
                </a:cubicBezTo>
                <a:cubicBezTo>
                  <a:pt x="15145885" y="4872927"/>
                  <a:pt x="15148145" y="4868239"/>
                  <a:pt x="15149058" y="4866330"/>
                </a:cubicBezTo>
                <a:cubicBezTo>
                  <a:pt x="15149992" y="4864400"/>
                  <a:pt x="15150864" y="4862844"/>
                  <a:pt x="15150988" y="4862844"/>
                </a:cubicBezTo>
                <a:cubicBezTo>
                  <a:pt x="15151133" y="4862844"/>
                  <a:pt x="15152170" y="4863134"/>
                  <a:pt x="15153290" y="4863466"/>
                </a:cubicBezTo>
                <a:cubicBezTo>
                  <a:pt x="15162875" y="4866433"/>
                  <a:pt x="15174576" y="4868508"/>
                  <a:pt x="15184430" y="4868985"/>
                </a:cubicBezTo>
                <a:lnTo>
                  <a:pt x="15187376" y="4869131"/>
                </a:lnTo>
                <a:lnTo>
                  <a:pt x="15186857" y="4870500"/>
                </a:lnTo>
                <a:cubicBezTo>
                  <a:pt x="15186111" y="4872512"/>
                  <a:pt x="15184887" y="4874255"/>
                  <a:pt x="15182335" y="4876953"/>
                </a:cubicBezTo>
                <a:cubicBezTo>
                  <a:pt x="15181090" y="4878260"/>
                  <a:pt x="15179681" y="4879878"/>
                  <a:pt x="15179182" y="4880542"/>
                </a:cubicBezTo>
                <a:cubicBezTo>
                  <a:pt x="15177107" y="4883343"/>
                  <a:pt x="15176879" y="4887286"/>
                  <a:pt x="15178621" y="4890481"/>
                </a:cubicBezTo>
                <a:cubicBezTo>
                  <a:pt x="15180011" y="4893033"/>
                  <a:pt x="15183476" y="4895336"/>
                  <a:pt x="15187460" y="4896353"/>
                </a:cubicBezTo>
                <a:cubicBezTo>
                  <a:pt x="15196546" y="4898656"/>
                  <a:pt x="15206048" y="4895855"/>
                  <a:pt x="15208931" y="4890066"/>
                </a:cubicBezTo>
                <a:cubicBezTo>
                  <a:pt x="15209679" y="4888531"/>
                  <a:pt x="15209699" y="4888427"/>
                  <a:pt x="15209699" y="4886207"/>
                </a:cubicBezTo>
                <a:cubicBezTo>
                  <a:pt x="15209699" y="4882576"/>
                  <a:pt x="15209097" y="4881372"/>
                  <a:pt x="15205052" y="4877098"/>
                </a:cubicBezTo>
                <a:cubicBezTo>
                  <a:pt x="15203683" y="4875666"/>
                  <a:pt x="15202293" y="4874048"/>
                  <a:pt x="15201940" y="4873550"/>
                </a:cubicBezTo>
                <a:cubicBezTo>
                  <a:pt x="15201214" y="4872513"/>
                  <a:pt x="15199845" y="4869732"/>
                  <a:pt x="15199845" y="4869338"/>
                </a:cubicBezTo>
                <a:cubicBezTo>
                  <a:pt x="15199845" y="4869006"/>
                  <a:pt x="15200198" y="4868944"/>
                  <a:pt x="15203787" y="4868653"/>
                </a:cubicBezTo>
                <a:cubicBezTo>
                  <a:pt x="15212334" y="4867989"/>
                  <a:pt x="15222396" y="4866018"/>
                  <a:pt x="15231274" y="4863279"/>
                </a:cubicBezTo>
                <a:lnTo>
                  <a:pt x="15234470" y="4862284"/>
                </a:lnTo>
                <a:lnTo>
                  <a:pt x="15235092" y="4863653"/>
                </a:lnTo>
                <a:cubicBezTo>
                  <a:pt x="15235424" y="4864400"/>
                  <a:pt x="15237271" y="4868238"/>
                  <a:pt x="15239159" y="4872180"/>
                </a:cubicBezTo>
                <a:cubicBezTo>
                  <a:pt x="15248888" y="4892307"/>
                  <a:pt x="15251503" y="4898282"/>
                  <a:pt x="15252084" y="4901747"/>
                </a:cubicBezTo>
                <a:cubicBezTo>
                  <a:pt x="15252893" y="4906457"/>
                  <a:pt x="15252456" y="4909155"/>
                  <a:pt x="15249905" y="4915628"/>
                </a:cubicBezTo>
                <a:cubicBezTo>
                  <a:pt x="15249054" y="4917786"/>
                  <a:pt x="15248162" y="4920296"/>
                  <a:pt x="15247934" y="4921210"/>
                </a:cubicBezTo>
                <a:cubicBezTo>
                  <a:pt x="15246440" y="4927144"/>
                  <a:pt x="15249864" y="4933493"/>
                  <a:pt x="15255755" y="4935671"/>
                </a:cubicBezTo>
                <a:close/>
                <a:moveTo>
                  <a:pt x="14183152" y="5239037"/>
                </a:moveTo>
                <a:cubicBezTo>
                  <a:pt x="14183712" y="5238811"/>
                  <a:pt x="14186523" y="5237015"/>
                  <a:pt x="14189449" y="5235090"/>
                </a:cubicBezTo>
                <a:cubicBezTo>
                  <a:pt x="14198102" y="5229350"/>
                  <a:pt x="14201633" y="5224623"/>
                  <a:pt x="14203236" y="5216664"/>
                </a:cubicBezTo>
                <a:cubicBezTo>
                  <a:pt x="14204637" y="5209760"/>
                  <a:pt x="14203356" y="5203340"/>
                  <a:pt x="14199436" y="5197533"/>
                </a:cubicBezTo>
                <a:cubicBezTo>
                  <a:pt x="14197003" y="5193929"/>
                  <a:pt x="14194225" y="5191475"/>
                  <a:pt x="14186279" y="5185890"/>
                </a:cubicBezTo>
                <a:cubicBezTo>
                  <a:pt x="14178567" y="5180502"/>
                  <a:pt x="14176061" y="5178374"/>
                  <a:pt x="14172501" y="5174309"/>
                </a:cubicBezTo>
                <a:cubicBezTo>
                  <a:pt x="14167951" y="5169079"/>
                  <a:pt x="14164797" y="5162143"/>
                  <a:pt x="14163106" y="5153606"/>
                </a:cubicBezTo>
                <a:cubicBezTo>
                  <a:pt x="14162045" y="5148414"/>
                  <a:pt x="14159309" y="5131009"/>
                  <a:pt x="14156329" y="5110304"/>
                </a:cubicBezTo>
                <a:cubicBezTo>
                  <a:pt x="14155096" y="5101764"/>
                  <a:pt x="14153571" y="5091283"/>
                  <a:pt x="14152936" y="5087026"/>
                </a:cubicBezTo>
                <a:cubicBezTo>
                  <a:pt x="14152313" y="5082709"/>
                  <a:pt x="14152012" y="5079093"/>
                  <a:pt x="14152221" y="5078952"/>
                </a:cubicBezTo>
                <a:cubicBezTo>
                  <a:pt x="14152466" y="5078786"/>
                  <a:pt x="14154546" y="5078095"/>
                  <a:pt x="14156812" y="5077380"/>
                </a:cubicBezTo>
                <a:cubicBezTo>
                  <a:pt x="14176352" y="5071471"/>
                  <a:pt x="14198443" y="5061648"/>
                  <a:pt x="14215602" y="5051235"/>
                </a:cubicBezTo>
                <a:lnTo>
                  <a:pt x="14220735" y="5048126"/>
                </a:lnTo>
                <a:lnTo>
                  <a:pt x="14221420" y="5051025"/>
                </a:lnTo>
                <a:cubicBezTo>
                  <a:pt x="14222451" y="5055269"/>
                  <a:pt x="14222373" y="5059601"/>
                  <a:pt x="14221141" y="5067054"/>
                </a:cubicBezTo>
                <a:cubicBezTo>
                  <a:pt x="14220529" y="5070676"/>
                  <a:pt x="14219993" y="5075011"/>
                  <a:pt x="14219909" y="5076697"/>
                </a:cubicBezTo>
                <a:cubicBezTo>
                  <a:pt x="14219600" y="5083782"/>
                  <a:pt x="14223704" y="5090689"/>
                  <a:pt x="14230279" y="5094093"/>
                </a:cubicBezTo>
                <a:cubicBezTo>
                  <a:pt x="14235529" y="5096813"/>
                  <a:pt x="14243994" y="5096752"/>
                  <a:pt x="14251866" y="5093932"/>
                </a:cubicBezTo>
                <a:cubicBezTo>
                  <a:pt x="14269810" y="5087471"/>
                  <a:pt x="14282641" y="5071931"/>
                  <a:pt x="14280915" y="5058886"/>
                </a:cubicBezTo>
                <a:cubicBezTo>
                  <a:pt x="14280426" y="5055448"/>
                  <a:pt x="14280343" y="5055249"/>
                  <a:pt x="14277815" y="5051506"/>
                </a:cubicBezTo>
                <a:cubicBezTo>
                  <a:pt x="14273681" y="5045383"/>
                  <a:pt x="14271298" y="5044039"/>
                  <a:pt x="14259610" y="5041437"/>
                </a:cubicBezTo>
                <a:cubicBezTo>
                  <a:pt x="14255672" y="5040582"/>
                  <a:pt x="14251485" y="5039436"/>
                  <a:pt x="14250323" y="5038998"/>
                </a:cubicBezTo>
                <a:cubicBezTo>
                  <a:pt x="14247917" y="5038075"/>
                  <a:pt x="14242444" y="5034945"/>
                  <a:pt x="14241995" y="5034281"/>
                </a:cubicBezTo>
                <a:cubicBezTo>
                  <a:pt x="14241617" y="5033721"/>
                  <a:pt x="14242141" y="5033215"/>
                  <a:pt x="14247862" y="5028639"/>
                </a:cubicBezTo>
                <a:cubicBezTo>
                  <a:pt x="14261518" y="5017789"/>
                  <a:pt x="14276240" y="5003010"/>
                  <a:pt x="14288095" y="4988283"/>
                </a:cubicBezTo>
                <a:lnTo>
                  <a:pt x="14292348" y="4982967"/>
                </a:lnTo>
                <a:lnTo>
                  <a:pt x="14294956" y="4984567"/>
                </a:lnTo>
                <a:cubicBezTo>
                  <a:pt x="14296365" y="4985449"/>
                  <a:pt x="14303848" y="4989819"/>
                  <a:pt x="14311520" y="4994318"/>
                </a:cubicBezTo>
                <a:cubicBezTo>
                  <a:pt x="14350839" y="5017176"/>
                  <a:pt x="14362049" y="5024276"/>
                  <a:pt x="14366974" y="5029458"/>
                </a:cubicBezTo>
                <a:cubicBezTo>
                  <a:pt x="14373700" y="5036478"/>
                  <a:pt x="14376038" y="5041522"/>
                  <a:pt x="14379104" y="5055342"/>
                </a:cubicBezTo>
                <a:cubicBezTo>
                  <a:pt x="14380127" y="5059949"/>
                  <a:pt x="14381481" y="5065198"/>
                  <a:pt x="14382134" y="5066998"/>
                </a:cubicBezTo>
                <a:cubicBezTo>
                  <a:pt x="14386372" y="5078704"/>
                  <a:pt x="14399372" y="5085512"/>
                  <a:pt x="14411787" y="5082478"/>
                </a:cubicBezTo>
                <a:cubicBezTo>
                  <a:pt x="14425416" y="5079133"/>
                  <a:pt x="14440688" y="5064187"/>
                  <a:pt x="14447564" y="5047370"/>
                </a:cubicBezTo>
                <a:cubicBezTo>
                  <a:pt x="14454502" y="5030565"/>
                  <a:pt x="14453158" y="5017109"/>
                  <a:pt x="14443742" y="5008746"/>
                </a:cubicBezTo>
                <a:cubicBezTo>
                  <a:pt x="14440352" y="5005687"/>
                  <a:pt x="14436806" y="5003904"/>
                  <a:pt x="14432199" y="5002889"/>
                </a:cubicBezTo>
                <a:cubicBezTo>
                  <a:pt x="14427512" y="5001827"/>
                  <a:pt x="14422900" y="5001936"/>
                  <a:pt x="14415542" y="5003337"/>
                </a:cubicBezTo>
                <a:cubicBezTo>
                  <a:pt x="14400680" y="5006140"/>
                  <a:pt x="14393468" y="5006017"/>
                  <a:pt x="14385441" y="5002879"/>
                </a:cubicBezTo>
                <a:cubicBezTo>
                  <a:pt x="14377897" y="4999926"/>
                  <a:pt x="14374348" y="4997535"/>
                  <a:pt x="14342882" y="4974162"/>
                </a:cubicBezTo>
                <a:cubicBezTo>
                  <a:pt x="14321574" y="4958293"/>
                  <a:pt x="14313154" y="4951856"/>
                  <a:pt x="14313151" y="4951400"/>
                </a:cubicBezTo>
                <a:cubicBezTo>
                  <a:pt x="14313137" y="4951154"/>
                  <a:pt x="14314051" y="4949264"/>
                  <a:pt x="14315197" y="4947267"/>
                </a:cubicBezTo>
                <a:cubicBezTo>
                  <a:pt x="14323748" y="4932021"/>
                  <a:pt x="14333412" y="4907566"/>
                  <a:pt x="14338083" y="4889439"/>
                </a:cubicBezTo>
                <a:cubicBezTo>
                  <a:pt x="14338711" y="4886977"/>
                  <a:pt x="14339296" y="4884901"/>
                  <a:pt x="14339366" y="4884854"/>
                </a:cubicBezTo>
                <a:cubicBezTo>
                  <a:pt x="14339435" y="4884807"/>
                  <a:pt x="14340540" y="4885386"/>
                  <a:pt x="14341787" y="4886174"/>
                </a:cubicBezTo>
                <a:cubicBezTo>
                  <a:pt x="14346075" y="4888830"/>
                  <a:pt x="14347688" y="4890542"/>
                  <a:pt x="14353743" y="4898831"/>
                </a:cubicBezTo>
                <a:cubicBezTo>
                  <a:pt x="14361261" y="4909137"/>
                  <a:pt x="14362979" y="4910473"/>
                  <a:pt x="14370010" y="4911685"/>
                </a:cubicBezTo>
                <a:cubicBezTo>
                  <a:pt x="14375073" y="4912545"/>
                  <a:pt x="14378825" y="4911845"/>
                  <a:pt x="14382968" y="4909304"/>
                </a:cubicBezTo>
                <a:cubicBezTo>
                  <a:pt x="14386863" y="4906928"/>
                  <a:pt x="14389483" y="4904243"/>
                  <a:pt x="14392043" y="4899967"/>
                </a:cubicBezTo>
                <a:cubicBezTo>
                  <a:pt x="14401353" y="4884564"/>
                  <a:pt x="14401808" y="4862305"/>
                  <a:pt x="14392993" y="4852874"/>
                </a:cubicBezTo>
                <a:cubicBezTo>
                  <a:pt x="14390144" y="4849857"/>
                  <a:pt x="14387171" y="4848247"/>
                  <a:pt x="14382718" y="4847384"/>
                </a:cubicBezTo>
                <a:cubicBezTo>
                  <a:pt x="14378709" y="4846576"/>
                  <a:pt x="14375269" y="4846760"/>
                  <a:pt x="14372220" y="4847901"/>
                </a:cubicBezTo>
                <a:cubicBezTo>
                  <a:pt x="14371238" y="4848258"/>
                  <a:pt x="14367353" y="4850423"/>
                  <a:pt x="14363562" y="4852728"/>
                </a:cubicBezTo>
                <a:cubicBezTo>
                  <a:pt x="14359770" y="4855033"/>
                  <a:pt x="14355417" y="4857412"/>
                  <a:pt x="14353863" y="4858053"/>
                </a:cubicBezTo>
                <a:cubicBezTo>
                  <a:pt x="14350828" y="4859288"/>
                  <a:pt x="14345439" y="4860584"/>
                  <a:pt x="14344711" y="4860260"/>
                </a:cubicBezTo>
                <a:cubicBezTo>
                  <a:pt x="14344487" y="4860156"/>
                  <a:pt x="14344568" y="4858013"/>
                  <a:pt x="14344941" y="4855471"/>
                </a:cubicBezTo>
                <a:cubicBezTo>
                  <a:pt x="14347881" y="4834333"/>
                  <a:pt x="14348140" y="4812918"/>
                  <a:pt x="14345761" y="4788498"/>
                </a:cubicBezTo>
                <a:lnTo>
                  <a:pt x="14345447" y="4785094"/>
                </a:lnTo>
                <a:lnTo>
                  <a:pt x="14362501" y="4780557"/>
                </a:lnTo>
                <a:cubicBezTo>
                  <a:pt x="14391595" y="4772883"/>
                  <a:pt x="14413385" y="4767442"/>
                  <a:pt x="14420109" y="4766162"/>
                </a:cubicBezTo>
                <a:cubicBezTo>
                  <a:pt x="14429137" y="4764447"/>
                  <a:pt x="14436524" y="4764755"/>
                  <a:pt x="14443129" y="4767070"/>
                </a:cubicBezTo>
                <a:cubicBezTo>
                  <a:pt x="14447704" y="4768718"/>
                  <a:pt x="14451723" y="4770896"/>
                  <a:pt x="14459773" y="4776105"/>
                </a:cubicBezTo>
                <a:cubicBezTo>
                  <a:pt x="14471302" y="4783602"/>
                  <a:pt x="14477805" y="4784863"/>
                  <a:pt x="14487444" y="4781412"/>
                </a:cubicBezTo>
                <a:cubicBezTo>
                  <a:pt x="14497314" y="4777854"/>
                  <a:pt x="14503709" y="4768088"/>
                  <a:pt x="14505183" y="4754358"/>
                </a:cubicBezTo>
                <a:cubicBezTo>
                  <a:pt x="14506469" y="4742081"/>
                  <a:pt x="14504533" y="4729483"/>
                  <a:pt x="14499704" y="4718635"/>
                </a:cubicBezTo>
                <a:cubicBezTo>
                  <a:pt x="14497615" y="4714035"/>
                  <a:pt x="14492324" y="4706198"/>
                  <a:pt x="14489393" y="4703440"/>
                </a:cubicBezTo>
                <a:cubicBezTo>
                  <a:pt x="14482319" y="4696808"/>
                  <a:pt x="14473058" y="4694555"/>
                  <a:pt x="14464163" y="4697300"/>
                </a:cubicBezTo>
                <a:cubicBezTo>
                  <a:pt x="14457048" y="4699507"/>
                  <a:pt x="14453458" y="4702642"/>
                  <a:pt x="14446054" y="4713245"/>
                </a:cubicBezTo>
                <a:cubicBezTo>
                  <a:pt x="14439321" y="4722884"/>
                  <a:pt x="14437576" y="4724826"/>
                  <a:pt x="14432214" y="4728803"/>
                </a:cubicBezTo>
                <a:cubicBezTo>
                  <a:pt x="14425047" y="4734101"/>
                  <a:pt x="14419951" y="4735911"/>
                  <a:pt x="14405998" y="4738251"/>
                </a:cubicBezTo>
                <a:cubicBezTo>
                  <a:pt x="14395917" y="4739914"/>
                  <a:pt x="14339038" y="4748369"/>
                  <a:pt x="14338287" y="4748315"/>
                </a:cubicBezTo>
                <a:cubicBezTo>
                  <a:pt x="14338170" y="4748292"/>
                  <a:pt x="14337277" y="4745534"/>
                  <a:pt x="14336307" y="4742215"/>
                </a:cubicBezTo>
                <a:cubicBezTo>
                  <a:pt x="14330453" y="4722229"/>
                  <a:pt x="14320473" y="4699375"/>
                  <a:pt x="14309866" y="4681782"/>
                </a:cubicBezTo>
                <a:cubicBezTo>
                  <a:pt x="14306558" y="4676275"/>
                  <a:pt x="14306395" y="4676791"/>
                  <a:pt x="14311576" y="4675941"/>
                </a:cubicBezTo>
                <a:cubicBezTo>
                  <a:pt x="14315844" y="4675250"/>
                  <a:pt x="14318374" y="4675375"/>
                  <a:pt x="14326824" y="4676801"/>
                </a:cubicBezTo>
                <a:cubicBezTo>
                  <a:pt x="14331007" y="4677491"/>
                  <a:pt x="14335624" y="4677991"/>
                  <a:pt x="14337062" y="4677936"/>
                </a:cubicBezTo>
                <a:cubicBezTo>
                  <a:pt x="14345701" y="4677452"/>
                  <a:pt x="14352570" y="4671184"/>
                  <a:pt x="14354179" y="4662254"/>
                </a:cubicBezTo>
                <a:cubicBezTo>
                  <a:pt x="14356765" y="4648131"/>
                  <a:pt x="14345122" y="4627113"/>
                  <a:pt x="14330324" y="4619226"/>
                </a:cubicBezTo>
                <a:cubicBezTo>
                  <a:pt x="14326659" y="4617269"/>
                  <a:pt x="14320774" y="4616098"/>
                  <a:pt x="14317277" y="4616575"/>
                </a:cubicBezTo>
                <a:cubicBezTo>
                  <a:pt x="14313710" y="4617098"/>
                  <a:pt x="14309999" y="4618841"/>
                  <a:pt x="14307155" y="4621422"/>
                </a:cubicBezTo>
                <a:cubicBezTo>
                  <a:pt x="14303243" y="4624980"/>
                  <a:pt x="14301973" y="4627926"/>
                  <a:pt x="14299522" y="4639156"/>
                </a:cubicBezTo>
                <a:cubicBezTo>
                  <a:pt x="14298749" y="4642684"/>
                  <a:pt x="14297705" y="4646648"/>
                  <a:pt x="14297222" y="4647891"/>
                </a:cubicBezTo>
                <a:cubicBezTo>
                  <a:pt x="14296335" y="4650121"/>
                  <a:pt x="14293530" y="4655019"/>
                  <a:pt x="14292864" y="4655468"/>
                </a:cubicBezTo>
                <a:cubicBezTo>
                  <a:pt x="14292479" y="4655728"/>
                  <a:pt x="14291606" y="4654738"/>
                  <a:pt x="14286583" y="4648503"/>
                </a:cubicBezTo>
                <a:cubicBezTo>
                  <a:pt x="14279801" y="4640043"/>
                  <a:pt x="14270505" y="4630123"/>
                  <a:pt x="14261782" y="4621954"/>
                </a:cubicBezTo>
                <a:cubicBezTo>
                  <a:pt x="14257333" y="4617777"/>
                  <a:pt x="14247919" y="4609719"/>
                  <a:pt x="14245026" y="4607546"/>
                </a:cubicBezTo>
                <a:lnTo>
                  <a:pt x="14243592" y="4606477"/>
                </a:lnTo>
                <a:lnTo>
                  <a:pt x="14246918" y="4600768"/>
                </a:lnTo>
                <a:cubicBezTo>
                  <a:pt x="14253140" y="4589996"/>
                  <a:pt x="14265635" y="4568826"/>
                  <a:pt x="14271257" y="4559428"/>
                </a:cubicBezTo>
                <a:cubicBezTo>
                  <a:pt x="14281899" y="4541699"/>
                  <a:pt x="14285951" y="4535857"/>
                  <a:pt x="14290285" y="4532167"/>
                </a:cubicBezTo>
                <a:cubicBezTo>
                  <a:pt x="14291368" y="4531283"/>
                  <a:pt x="14292754" y="4530092"/>
                  <a:pt x="14293347" y="4529539"/>
                </a:cubicBezTo>
                <a:cubicBezTo>
                  <a:pt x="14295071" y="4528019"/>
                  <a:pt x="14301537" y="4524773"/>
                  <a:pt x="14305264" y="4523581"/>
                </a:cubicBezTo>
                <a:cubicBezTo>
                  <a:pt x="14307146" y="4522973"/>
                  <a:pt x="14311999" y="4521785"/>
                  <a:pt x="14316031" y="4520896"/>
                </a:cubicBezTo>
                <a:cubicBezTo>
                  <a:pt x="14320088" y="4520041"/>
                  <a:pt x="14324753" y="4518878"/>
                  <a:pt x="14326423" y="4518260"/>
                </a:cubicBezTo>
                <a:cubicBezTo>
                  <a:pt x="14334845" y="4515272"/>
                  <a:pt x="14340425" y="4508602"/>
                  <a:pt x="14342280" y="4499353"/>
                </a:cubicBezTo>
                <a:cubicBezTo>
                  <a:pt x="14343827" y="4491688"/>
                  <a:pt x="14342052" y="4484533"/>
                  <a:pt x="14336712" y="4476626"/>
                </a:cubicBezTo>
                <a:cubicBezTo>
                  <a:pt x="14327052" y="4462317"/>
                  <a:pt x="14310222" y="4451422"/>
                  <a:pt x="14293933" y="4448870"/>
                </a:cubicBezTo>
                <a:cubicBezTo>
                  <a:pt x="14284689" y="4447473"/>
                  <a:pt x="14277347" y="4448966"/>
                  <a:pt x="14271531" y="4453555"/>
                </a:cubicBezTo>
                <a:cubicBezTo>
                  <a:pt x="14266719" y="4457364"/>
                  <a:pt x="14263047" y="4463766"/>
                  <a:pt x="14262133" y="4469883"/>
                </a:cubicBezTo>
                <a:cubicBezTo>
                  <a:pt x="14261493" y="4474288"/>
                  <a:pt x="14261684" y="4477062"/>
                  <a:pt x="14263430" y="4487038"/>
                </a:cubicBezTo>
                <a:cubicBezTo>
                  <a:pt x="14265382" y="4498149"/>
                  <a:pt x="14265498" y="4501942"/>
                  <a:pt x="14264133" y="4508822"/>
                </a:cubicBezTo>
                <a:cubicBezTo>
                  <a:pt x="14262336" y="4517930"/>
                  <a:pt x="14260228" y="4521595"/>
                  <a:pt x="14245212" y="4541971"/>
                </a:cubicBezTo>
                <a:cubicBezTo>
                  <a:pt x="14233656" y="4557668"/>
                  <a:pt x="14213191" y="4584983"/>
                  <a:pt x="14212805" y="4585243"/>
                </a:cubicBezTo>
                <a:cubicBezTo>
                  <a:pt x="14212631" y="4585361"/>
                  <a:pt x="14211116" y="4584702"/>
                  <a:pt x="14209495" y="4583810"/>
                </a:cubicBezTo>
                <a:cubicBezTo>
                  <a:pt x="14192523" y="4574285"/>
                  <a:pt x="14171551" y="4565626"/>
                  <a:pt x="14152870" y="4560361"/>
                </a:cubicBezTo>
                <a:cubicBezTo>
                  <a:pt x="14149129" y="4559271"/>
                  <a:pt x="14145354" y="4558204"/>
                  <a:pt x="14144521" y="4557951"/>
                </a:cubicBezTo>
                <a:lnTo>
                  <a:pt x="14142997" y="4557503"/>
                </a:lnTo>
                <a:lnTo>
                  <a:pt x="14144144" y="4555658"/>
                </a:lnTo>
                <a:cubicBezTo>
                  <a:pt x="14146196" y="4552439"/>
                  <a:pt x="14149014" y="4549823"/>
                  <a:pt x="14155823" y="4544972"/>
                </a:cubicBezTo>
                <a:cubicBezTo>
                  <a:pt x="14163331" y="4539648"/>
                  <a:pt x="14165554" y="4537586"/>
                  <a:pt x="14167177" y="4534709"/>
                </a:cubicBezTo>
                <a:cubicBezTo>
                  <a:pt x="14169655" y="4530234"/>
                  <a:pt x="14169998" y="4522973"/>
                  <a:pt x="14167921" y="4518009"/>
                </a:cubicBezTo>
                <a:cubicBezTo>
                  <a:pt x="14162920" y="4505851"/>
                  <a:pt x="14141702" y="4497053"/>
                  <a:pt x="14123794" y="4499721"/>
                </a:cubicBezTo>
                <a:cubicBezTo>
                  <a:pt x="14118133" y="4500538"/>
                  <a:pt x="14115516" y="4501490"/>
                  <a:pt x="14111866" y="4504005"/>
                </a:cubicBezTo>
                <a:cubicBezTo>
                  <a:pt x="14107063" y="4507299"/>
                  <a:pt x="14104320" y="4512513"/>
                  <a:pt x="14103981" y="4518802"/>
                </a:cubicBezTo>
                <a:cubicBezTo>
                  <a:pt x="14103752" y="4523592"/>
                  <a:pt x="14104751" y="4526279"/>
                  <a:pt x="14109846" y="4534656"/>
                </a:cubicBezTo>
                <a:cubicBezTo>
                  <a:pt x="14112223" y="4538552"/>
                  <a:pt x="14114685" y="4542951"/>
                  <a:pt x="14115302" y="4544470"/>
                </a:cubicBezTo>
                <a:cubicBezTo>
                  <a:pt x="14116430" y="4547273"/>
                  <a:pt x="14117772" y="4552124"/>
                  <a:pt x="14117422" y="4552360"/>
                </a:cubicBezTo>
                <a:cubicBezTo>
                  <a:pt x="14117316" y="4552431"/>
                  <a:pt x="14114576" y="4552142"/>
                  <a:pt x="14111342" y="4551728"/>
                </a:cubicBezTo>
                <a:cubicBezTo>
                  <a:pt x="14090980" y="4549177"/>
                  <a:pt x="14071485" y="4548892"/>
                  <a:pt x="14050671" y="4550875"/>
                </a:cubicBezTo>
                <a:cubicBezTo>
                  <a:pt x="14045254" y="4551374"/>
                  <a:pt x="14043767" y="4551359"/>
                  <a:pt x="14043636" y="4550786"/>
                </a:cubicBezTo>
                <a:cubicBezTo>
                  <a:pt x="14043561" y="4550377"/>
                  <a:pt x="14041897" y="4544065"/>
                  <a:pt x="14039956" y="4536665"/>
                </a:cubicBezTo>
                <a:cubicBezTo>
                  <a:pt x="14029920" y="4498569"/>
                  <a:pt x="14025214" y="4478775"/>
                  <a:pt x="14024840" y="4472864"/>
                </a:cubicBezTo>
                <a:cubicBezTo>
                  <a:pt x="14024363" y="4465445"/>
                  <a:pt x="14025691" y="4458436"/>
                  <a:pt x="14028721" y="4452213"/>
                </a:cubicBezTo>
                <a:cubicBezTo>
                  <a:pt x="14029612" y="4450440"/>
                  <a:pt x="14032267" y="4445999"/>
                  <a:pt x="14034552" y="4442368"/>
                </a:cubicBezTo>
                <a:cubicBezTo>
                  <a:pt x="14040165" y="4433637"/>
                  <a:pt x="14041484" y="4430913"/>
                  <a:pt x="14042427" y="4426202"/>
                </a:cubicBezTo>
                <a:cubicBezTo>
                  <a:pt x="14043654" y="4419873"/>
                  <a:pt x="14042246" y="4413336"/>
                  <a:pt x="14038373" y="4407598"/>
                </a:cubicBezTo>
                <a:cubicBezTo>
                  <a:pt x="14035042" y="4402665"/>
                  <a:pt x="14030563" y="4399425"/>
                  <a:pt x="14023958" y="4397110"/>
                </a:cubicBezTo>
                <a:cubicBezTo>
                  <a:pt x="14014632" y="4393933"/>
                  <a:pt x="13999611" y="4393786"/>
                  <a:pt x="13988741" y="4396847"/>
                </a:cubicBezTo>
                <a:cubicBezTo>
                  <a:pt x="13980863" y="4399058"/>
                  <a:pt x="13978237" y="4400221"/>
                  <a:pt x="13971542" y="4404486"/>
                </a:cubicBezTo>
                <a:cubicBezTo>
                  <a:pt x="13965968" y="4407995"/>
                  <a:pt x="13965035" y="4408727"/>
                  <a:pt x="13962826" y="4411186"/>
                </a:cubicBezTo>
                <a:cubicBezTo>
                  <a:pt x="13959068" y="4415353"/>
                  <a:pt x="13957449" y="4418535"/>
                  <a:pt x="13956459" y="4423634"/>
                </a:cubicBezTo>
                <a:cubicBezTo>
                  <a:pt x="13955777" y="4427150"/>
                  <a:pt x="13955706" y="4428930"/>
                  <a:pt x="13956171" y="4432029"/>
                </a:cubicBezTo>
                <a:cubicBezTo>
                  <a:pt x="13956950" y="4437258"/>
                  <a:pt x="13957971" y="4439676"/>
                  <a:pt x="13961182" y="4443977"/>
                </a:cubicBezTo>
                <a:cubicBezTo>
                  <a:pt x="13964013" y="4447719"/>
                  <a:pt x="13965578" y="4449056"/>
                  <a:pt x="13975464" y="4455930"/>
                </a:cubicBezTo>
                <a:cubicBezTo>
                  <a:pt x="13986314" y="4463476"/>
                  <a:pt x="13991634" y="4470072"/>
                  <a:pt x="13994890" y="4480251"/>
                </a:cubicBezTo>
                <a:cubicBezTo>
                  <a:pt x="13996738" y="4485930"/>
                  <a:pt x="13998485" y="4496210"/>
                  <a:pt x="14003575" y="4531432"/>
                </a:cubicBezTo>
                <a:cubicBezTo>
                  <a:pt x="14004760" y="4539750"/>
                  <a:pt x="14006139" y="4549260"/>
                  <a:pt x="14006640" y="4552641"/>
                </a:cubicBezTo>
                <a:lnTo>
                  <a:pt x="14007553" y="4558747"/>
                </a:lnTo>
                <a:lnTo>
                  <a:pt x="14003767" y="4559775"/>
                </a:lnTo>
                <a:cubicBezTo>
                  <a:pt x="13984576" y="4564991"/>
                  <a:pt x="13962387" y="4574369"/>
                  <a:pt x="13943159" y="4585416"/>
                </a:cubicBezTo>
                <a:lnTo>
                  <a:pt x="13936870" y="4589000"/>
                </a:lnTo>
                <a:lnTo>
                  <a:pt x="13936387" y="4586473"/>
                </a:lnTo>
                <a:cubicBezTo>
                  <a:pt x="13935552" y="4581842"/>
                  <a:pt x="13935661" y="4578763"/>
                  <a:pt x="13936918" y="4571192"/>
                </a:cubicBezTo>
                <a:cubicBezTo>
                  <a:pt x="13938769" y="4559602"/>
                  <a:pt x="13938432" y="4556010"/>
                  <a:pt x="13935006" y="4550937"/>
                </a:cubicBezTo>
                <a:cubicBezTo>
                  <a:pt x="13931817" y="4546214"/>
                  <a:pt x="13927587" y="4543570"/>
                  <a:pt x="13921658" y="4542632"/>
                </a:cubicBezTo>
                <a:cubicBezTo>
                  <a:pt x="13913572" y="4541368"/>
                  <a:pt x="13904071" y="4544116"/>
                  <a:pt x="13894674" y="4550411"/>
                </a:cubicBezTo>
                <a:cubicBezTo>
                  <a:pt x="13885484" y="4556564"/>
                  <a:pt x="13879361" y="4564314"/>
                  <a:pt x="13877475" y="4572158"/>
                </a:cubicBezTo>
                <a:cubicBezTo>
                  <a:pt x="13876035" y="4578324"/>
                  <a:pt x="13877120" y="4583399"/>
                  <a:pt x="13881038" y="4588446"/>
                </a:cubicBezTo>
                <a:cubicBezTo>
                  <a:pt x="13884600" y="4593120"/>
                  <a:pt x="13887827" y="4594659"/>
                  <a:pt x="13899282" y="4597214"/>
                </a:cubicBezTo>
                <a:cubicBezTo>
                  <a:pt x="13902833" y="4598025"/>
                  <a:pt x="13907126" y="4599252"/>
                  <a:pt x="13908840" y="4599980"/>
                </a:cubicBezTo>
                <a:cubicBezTo>
                  <a:pt x="13911809" y="4601286"/>
                  <a:pt x="13915109" y="4603233"/>
                  <a:pt x="13915030" y="4603644"/>
                </a:cubicBezTo>
                <a:cubicBezTo>
                  <a:pt x="13915009" y="4603761"/>
                  <a:pt x="13912759" y="4605636"/>
                  <a:pt x="13910022" y="4607841"/>
                </a:cubicBezTo>
                <a:cubicBezTo>
                  <a:pt x="13893791" y="4620685"/>
                  <a:pt x="13878415" y="4636005"/>
                  <a:pt x="13866261" y="4651495"/>
                </a:cubicBezTo>
                <a:cubicBezTo>
                  <a:pt x="13864611" y="4653577"/>
                  <a:pt x="13863193" y="4655248"/>
                  <a:pt x="13863111" y="4655201"/>
                </a:cubicBezTo>
                <a:cubicBezTo>
                  <a:pt x="13862758" y="4655133"/>
                  <a:pt x="13834236" y="4638381"/>
                  <a:pt x="13823639" y="4632038"/>
                </a:cubicBezTo>
                <a:cubicBezTo>
                  <a:pt x="13797521" y="4616514"/>
                  <a:pt x="13793324" y="4613389"/>
                  <a:pt x="13788174" y="4605762"/>
                </a:cubicBezTo>
                <a:cubicBezTo>
                  <a:pt x="13784441" y="4600234"/>
                  <a:pt x="13782860" y="4595853"/>
                  <a:pt x="13780269" y="4583645"/>
                </a:cubicBezTo>
                <a:cubicBezTo>
                  <a:pt x="13778356" y="4574700"/>
                  <a:pt x="13777474" y="4572341"/>
                  <a:pt x="13774734" y="4568282"/>
                </a:cubicBezTo>
                <a:cubicBezTo>
                  <a:pt x="13772892" y="4565553"/>
                  <a:pt x="13772010" y="4564622"/>
                  <a:pt x="13769741" y="4562996"/>
                </a:cubicBezTo>
                <a:cubicBezTo>
                  <a:pt x="13757596" y="4554286"/>
                  <a:pt x="13743197" y="4556418"/>
                  <a:pt x="13729504" y="4569025"/>
                </a:cubicBezTo>
                <a:cubicBezTo>
                  <a:pt x="13718220" y="4579393"/>
                  <a:pt x="13710761" y="4592631"/>
                  <a:pt x="13708512" y="4606271"/>
                </a:cubicBezTo>
                <a:cubicBezTo>
                  <a:pt x="13707617" y="4611662"/>
                  <a:pt x="13707629" y="4615221"/>
                  <a:pt x="13708530" y="4619501"/>
                </a:cubicBezTo>
                <a:cubicBezTo>
                  <a:pt x="13711179" y="4631872"/>
                  <a:pt x="13723684" y="4640136"/>
                  <a:pt x="13737221" y="4638535"/>
                </a:cubicBezTo>
                <a:cubicBezTo>
                  <a:pt x="13739560" y="4638229"/>
                  <a:pt x="13744322" y="4637510"/>
                  <a:pt x="13747817" y="4636881"/>
                </a:cubicBezTo>
                <a:cubicBezTo>
                  <a:pt x="13756166" y="4635369"/>
                  <a:pt x="13760988" y="4635119"/>
                  <a:pt x="13766121" y="4635932"/>
                </a:cubicBezTo>
                <a:cubicBezTo>
                  <a:pt x="13776772" y="4637602"/>
                  <a:pt x="13781591" y="4640361"/>
                  <a:pt x="13808787" y="4660656"/>
                </a:cubicBezTo>
                <a:cubicBezTo>
                  <a:pt x="13810751" y="4662131"/>
                  <a:pt x="13815349" y="4665547"/>
                  <a:pt x="13819018" y="4668265"/>
                </a:cubicBezTo>
                <a:cubicBezTo>
                  <a:pt x="13822687" y="4670983"/>
                  <a:pt x="13829507" y="4676107"/>
                  <a:pt x="13834233" y="4679638"/>
                </a:cubicBezTo>
                <a:lnTo>
                  <a:pt x="13842830" y="4686110"/>
                </a:lnTo>
                <a:lnTo>
                  <a:pt x="13840920" y="4689539"/>
                </a:lnTo>
                <a:cubicBezTo>
                  <a:pt x="13831584" y="4706488"/>
                  <a:pt x="13822711" y="4728421"/>
                  <a:pt x="13817670" y="4747053"/>
                </a:cubicBezTo>
                <a:cubicBezTo>
                  <a:pt x="13816214" y="4752366"/>
                  <a:pt x="13815997" y="4752870"/>
                  <a:pt x="13815197" y="4752594"/>
                </a:cubicBezTo>
                <a:cubicBezTo>
                  <a:pt x="13813202" y="4751903"/>
                  <a:pt x="13809751" y="4748071"/>
                  <a:pt x="13804299" y="4740598"/>
                </a:cubicBezTo>
                <a:cubicBezTo>
                  <a:pt x="13801298" y="4736460"/>
                  <a:pt x="13798223" y="4732578"/>
                  <a:pt x="13797492" y="4731950"/>
                </a:cubicBezTo>
                <a:cubicBezTo>
                  <a:pt x="13794916" y="4729870"/>
                  <a:pt x="13791980" y="4728541"/>
                  <a:pt x="13788513" y="4727928"/>
                </a:cubicBezTo>
                <a:cubicBezTo>
                  <a:pt x="13779161" y="4726297"/>
                  <a:pt x="13771341" y="4730709"/>
                  <a:pt x="13765596" y="4740905"/>
                </a:cubicBezTo>
                <a:cubicBezTo>
                  <a:pt x="13756871" y="4756269"/>
                  <a:pt x="13756706" y="4777672"/>
                  <a:pt x="13765202" y="4786707"/>
                </a:cubicBezTo>
                <a:cubicBezTo>
                  <a:pt x="13770231" y="4792122"/>
                  <a:pt x="13778812" y="4794273"/>
                  <a:pt x="13785729" y="4791845"/>
                </a:cubicBezTo>
                <a:cubicBezTo>
                  <a:pt x="13787203" y="4791309"/>
                  <a:pt x="13791065" y="4789261"/>
                  <a:pt x="13795242" y="4786696"/>
                </a:cubicBezTo>
                <a:cubicBezTo>
                  <a:pt x="13801785" y="4782736"/>
                  <a:pt x="13805614" y="4780864"/>
                  <a:pt x="13808886" y="4780131"/>
                </a:cubicBezTo>
                <a:cubicBezTo>
                  <a:pt x="13809624" y="4779939"/>
                  <a:pt x="13810313" y="4779830"/>
                  <a:pt x="13810372" y="4779842"/>
                </a:cubicBezTo>
                <a:cubicBezTo>
                  <a:pt x="13810466" y="4779830"/>
                  <a:pt x="13810126" y="4783625"/>
                  <a:pt x="13809568" y="4788228"/>
                </a:cubicBezTo>
                <a:cubicBezTo>
                  <a:pt x="13807193" y="4808321"/>
                  <a:pt x="13807120" y="4829407"/>
                  <a:pt x="13809361" y="4850151"/>
                </a:cubicBezTo>
                <a:cubicBezTo>
                  <a:pt x="13809720" y="4853474"/>
                  <a:pt x="13809946" y="4856224"/>
                  <a:pt x="13809877" y="4856271"/>
                </a:cubicBezTo>
                <a:cubicBezTo>
                  <a:pt x="13809388" y="4856602"/>
                  <a:pt x="13763871" y="4868386"/>
                  <a:pt x="13751690" y="4871314"/>
                </a:cubicBezTo>
                <a:cubicBezTo>
                  <a:pt x="13732962" y="4875860"/>
                  <a:pt x="13726584" y="4876295"/>
                  <a:pt x="13717974" y="4873653"/>
                </a:cubicBezTo>
                <a:cubicBezTo>
                  <a:pt x="13713013" y="4872112"/>
                  <a:pt x="13709773" y="4870480"/>
                  <a:pt x="13701416" y="4865120"/>
                </a:cubicBezTo>
                <a:cubicBezTo>
                  <a:pt x="13697634" y="4862683"/>
                  <a:pt x="13693381" y="4860156"/>
                  <a:pt x="13692018" y="4859496"/>
                </a:cubicBezTo>
                <a:cubicBezTo>
                  <a:pt x="13688565" y="4857854"/>
                  <a:pt x="13682483" y="4856765"/>
                  <a:pt x="13678976" y="4857149"/>
                </a:cubicBezTo>
                <a:cubicBezTo>
                  <a:pt x="13672951" y="4857804"/>
                  <a:pt x="13666355" y="4861086"/>
                  <a:pt x="13662656" y="4865263"/>
                </a:cubicBezTo>
                <a:cubicBezTo>
                  <a:pt x="13653096" y="4875996"/>
                  <a:pt x="13651270" y="4897654"/>
                  <a:pt x="13658248" y="4917340"/>
                </a:cubicBezTo>
                <a:cubicBezTo>
                  <a:pt x="13659701" y="4921453"/>
                  <a:pt x="13660446" y="4922936"/>
                  <a:pt x="13663803" y="4928208"/>
                </a:cubicBezTo>
                <a:cubicBezTo>
                  <a:pt x="13668339" y="4935382"/>
                  <a:pt x="13670731" y="4937944"/>
                  <a:pt x="13675584" y="4940830"/>
                </a:cubicBezTo>
                <a:cubicBezTo>
                  <a:pt x="13681398" y="4944239"/>
                  <a:pt x="13689927" y="4944950"/>
                  <a:pt x="13696773" y="4942569"/>
                </a:cubicBezTo>
                <a:cubicBezTo>
                  <a:pt x="13700031" y="4941438"/>
                  <a:pt x="13704953" y="4938014"/>
                  <a:pt x="13707590" y="4935061"/>
                </a:cubicBezTo>
                <a:cubicBezTo>
                  <a:pt x="13708800" y="4933684"/>
                  <a:pt x="13711552" y="4929992"/>
                  <a:pt x="13713781" y="4926806"/>
                </a:cubicBezTo>
                <a:cubicBezTo>
                  <a:pt x="13722115" y="4914710"/>
                  <a:pt x="13727206" y="4910103"/>
                  <a:pt x="13736140" y="4906363"/>
                </a:cubicBezTo>
                <a:cubicBezTo>
                  <a:pt x="13742819" y="4903585"/>
                  <a:pt x="13749436" y="4902376"/>
                  <a:pt x="13789922" y="4896486"/>
                </a:cubicBezTo>
                <a:cubicBezTo>
                  <a:pt x="13798214" y="4895267"/>
                  <a:pt x="13807817" y="4893877"/>
                  <a:pt x="13811325" y="4893341"/>
                </a:cubicBezTo>
                <a:lnTo>
                  <a:pt x="13817618" y="4892403"/>
                </a:lnTo>
                <a:lnTo>
                  <a:pt x="13818277" y="4894811"/>
                </a:lnTo>
                <a:cubicBezTo>
                  <a:pt x="13822932" y="4912193"/>
                  <a:pt x="13832740" y="4935165"/>
                  <a:pt x="13843682" y="4954313"/>
                </a:cubicBezTo>
                <a:cubicBezTo>
                  <a:pt x="13845788" y="4958036"/>
                  <a:pt x="13846830" y="4960184"/>
                  <a:pt x="13846588" y="4960349"/>
                </a:cubicBezTo>
                <a:cubicBezTo>
                  <a:pt x="13845292" y="4961223"/>
                  <a:pt x="13837986" y="4960961"/>
                  <a:pt x="13831083" y="4959866"/>
                </a:cubicBezTo>
                <a:cubicBezTo>
                  <a:pt x="13818979" y="4957852"/>
                  <a:pt x="13816006" y="4958127"/>
                  <a:pt x="13810874" y="4961540"/>
                </a:cubicBezTo>
                <a:cubicBezTo>
                  <a:pt x="13805734" y="4965012"/>
                  <a:pt x="13803472" y="4968525"/>
                  <a:pt x="13802444" y="4974771"/>
                </a:cubicBezTo>
                <a:cubicBezTo>
                  <a:pt x="13801764" y="4978897"/>
                  <a:pt x="13802008" y="4982349"/>
                  <a:pt x="13803372" y="4987235"/>
                </a:cubicBezTo>
                <a:cubicBezTo>
                  <a:pt x="13808252" y="5004721"/>
                  <a:pt x="13823924" y="5020167"/>
                  <a:pt x="13836742" y="5020068"/>
                </a:cubicBezTo>
                <a:cubicBezTo>
                  <a:pt x="13841005" y="5020044"/>
                  <a:pt x="13843343" y="5019281"/>
                  <a:pt x="13847153" y="5016707"/>
                </a:cubicBezTo>
                <a:cubicBezTo>
                  <a:pt x="13852683" y="5012974"/>
                  <a:pt x="13854466" y="5009733"/>
                  <a:pt x="13856605" y="4999476"/>
                </a:cubicBezTo>
                <a:cubicBezTo>
                  <a:pt x="13858200" y="4991881"/>
                  <a:pt x="13859279" y="4988350"/>
                  <a:pt x="13861051" y="4985167"/>
                </a:cubicBezTo>
                <a:lnTo>
                  <a:pt x="13862394" y="4982783"/>
                </a:lnTo>
                <a:lnTo>
                  <a:pt x="13863823" y="4984519"/>
                </a:lnTo>
                <a:cubicBezTo>
                  <a:pt x="13864589" y="4985428"/>
                  <a:pt x="13867290" y="4988748"/>
                  <a:pt x="13869800" y="4991790"/>
                </a:cubicBezTo>
                <a:cubicBezTo>
                  <a:pt x="13881086" y="5005562"/>
                  <a:pt x="13896088" y="5020239"/>
                  <a:pt x="13910179" y="5031302"/>
                </a:cubicBezTo>
                <a:cubicBezTo>
                  <a:pt x="13912895" y="5033441"/>
                  <a:pt x="13915237" y="5035324"/>
                  <a:pt x="13915354" y="5035499"/>
                </a:cubicBezTo>
                <a:cubicBezTo>
                  <a:pt x="13915495" y="5035709"/>
                  <a:pt x="13913955" y="5038633"/>
                  <a:pt x="13911996" y="5041993"/>
                </a:cubicBezTo>
                <a:cubicBezTo>
                  <a:pt x="13877704" y="5100647"/>
                  <a:pt x="13876044" y="5103093"/>
                  <a:pt x="13866703" y="5109399"/>
                </a:cubicBezTo>
                <a:cubicBezTo>
                  <a:pt x="13860652" y="5113485"/>
                  <a:pt x="13857474" y="5114662"/>
                  <a:pt x="13846018" y="5117152"/>
                </a:cubicBezTo>
                <a:cubicBezTo>
                  <a:pt x="13831298" y="5120317"/>
                  <a:pt x="13826887" y="5122836"/>
                  <a:pt x="13822389" y="5130507"/>
                </a:cubicBezTo>
                <a:cubicBezTo>
                  <a:pt x="13818333" y="5137474"/>
                  <a:pt x="13817628" y="5144724"/>
                  <a:pt x="13820167" y="5152636"/>
                </a:cubicBezTo>
                <a:cubicBezTo>
                  <a:pt x="13821718" y="5157345"/>
                  <a:pt x="13827812" y="5166371"/>
                  <a:pt x="13832497" y="5170898"/>
                </a:cubicBezTo>
                <a:cubicBezTo>
                  <a:pt x="13846321" y="5184129"/>
                  <a:pt x="13864850" y="5191585"/>
                  <a:pt x="13878487" y="5189457"/>
                </a:cubicBezTo>
                <a:cubicBezTo>
                  <a:pt x="13882791" y="5188741"/>
                  <a:pt x="13885512" y="5187719"/>
                  <a:pt x="13888730" y="5185546"/>
                </a:cubicBezTo>
                <a:cubicBezTo>
                  <a:pt x="13894923" y="5181365"/>
                  <a:pt x="13899441" y="5173272"/>
                  <a:pt x="13899746" y="5165731"/>
                </a:cubicBezTo>
                <a:cubicBezTo>
                  <a:pt x="13899876" y="5161925"/>
                  <a:pt x="13899568" y="5159129"/>
                  <a:pt x="13897960" y="5150334"/>
                </a:cubicBezTo>
                <a:cubicBezTo>
                  <a:pt x="13896470" y="5142019"/>
                  <a:pt x="13896216" y="5138625"/>
                  <a:pt x="13896629" y="5133658"/>
                </a:cubicBezTo>
                <a:cubicBezTo>
                  <a:pt x="13897220" y="5126232"/>
                  <a:pt x="13900115" y="5119132"/>
                  <a:pt x="13906000" y="5110575"/>
                </a:cubicBezTo>
                <a:cubicBezTo>
                  <a:pt x="13909726" y="5105156"/>
                  <a:pt x="13916983" y="5095163"/>
                  <a:pt x="13922466" y="5087896"/>
                </a:cubicBezTo>
                <a:cubicBezTo>
                  <a:pt x="13925218" y="5084204"/>
                  <a:pt x="13930711" y="5076878"/>
                  <a:pt x="13941595" y="5062298"/>
                </a:cubicBezTo>
                <a:cubicBezTo>
                  <a:pt x="13944152" y="5058840"/>
                  <a:pt x="13946498" y="5055982"/>
                  <a:pt x="13946756" y="5055910"/>
                </a:cubicBezTo>
                <a:cubicBezTo>
                  <a:pt x="13947014" y="5055838"/>
                  <a:pt x="13949443" y="5056948"/>
                  <a:pt x="13952085" y="5058373"/>
                </a:cubicBezTo>
                <a:cubicBezTo>
                  <a:pt x="13968175" y="5066966"/>
                  <a:pt x="13988557" y="5074903"/>
                  <a:pt x="14007694" y="5080013"/>
                </a:cubicBezTo>
                <a:lnTo>
                  <a:pt x="14013100" y="5081457"/>
                </a:lnTo>
                <a:lnTo>
                  <a:pt x="14012054" y="5083079"/>
                </a:lnTo>
                <a:cubicBezTo>
                  <a:pt x="14009700" y="5086757"/>
                  <a:pt x="14007929" y="5088359"/>
                  <a:pt x="14000002" y="5094119"/>
                </a:cubicBezTo>
                <a:cubicBezTo>
                  <a:pt x="13989665" y="5101660"/>
                  <a:pt x="13987944" y="5103789"/>
                  <a:pt x="13986871" y="5110269"/>
                </a:cubicBezTo>
                <a:cubicBezTo>
                  <a:pt x="13985321" y="5119668"/>
                  <a:pt x="13989216" y="5126869"/>
                  <a:pt x="13999108" y="5132771"/>
                </a:cubicBezTo>
                <a:cubicBezTo>
                  <a:pt x="14004255" y="5135867"/>
                  <a:pt x="14009252" y="5137687"/>
                  <a:pt x="14015803" y="5139019"/>
                </a:cubicBezTo>
                <a:cubicBezTo>
                  <a:pt x="14027081" y="5141236"/>
                  <a:pt x="14036999" y="5139938"/>
                  <a:pt x="14043752" y="5135379"/>
                </a:cubicBezTo>
                <a:cubicBezTo>
                  <a:pt x="14048369" y="5132262"/>
                  <a:pt x="14050654" y="5128631"/>
                  <a:pt x="14051557" y="5122877"/>
                </a:cubicBezTo>
                <a:cubicBezTo>
                  <a:pt x="14052518" y="5117135"/>
                  <a:pt x="14051200" y="5112319"/>
                  <a:pt x="14047078" y="5106138"/>
                </a:cubicBezTo>
                <a:cubicBezTo>
                  <a:pt x="14043582" y="5100960"/>
                  <a:pt x="14040550" y="5095113"/>
                  <a:pt x="14039488" y="5091501"/>
                </a:cubicBezTo>
                <a:cubicBezTo>
                  <a:pt x="14037922" y="5086242"/>
                  <a:pt x="14037852" y="5086289"/>
                  <a:pt x="14042773" y="5086940"/>
                </a:cubicBezTo>
                <a:cubicBezTo>
                  <a:pt x="14064027" y="5089755"/>
                  <a:pt x="14088682" y="5089916"/>
                  <a:pt x="14108628" y="5087400"/>
                </a:cubicBezTo>
                <a:cubicBezTo>
                  <a:pt x="14112055" y="5086970"/>
                  <a:pt x="14114982" y="5086777"/>
                  <a:pt x="14115122" y="5086988"/>
                </a:cubicBezTo>
                <a:cubicBezTo>
                  <a:pt x="14115430" y="5087443"/>
                  <a:pt x="14120722" y="5107350"/>
                  <a:pt x="14125576" y="5126229"/>
                </a:cubicBezTo>
                <a:cubicBezTo>
                  <a:pt x="14135090" y="5163252"/>
                  <a:pt x="14136037" y="5169030"/>
                  <a:pt x="14134196" y="5178372"/>
                </a:cubicBezTo>
                <a:cubicBezTo>
                  <a:pt x="14132867" y="5184924"/>
                  <a:pt x="14130913" y="5189197"/>
                  <a:pt x="14125007" y="5198175"/>
                </a:cubicBezTo>
                <a:cubicBezTo>
                  <a:pt x="14119752" y="5206156"/>
                  <a:pt x="14118294" y="5209126"/>
                  <a:pt x="14117373" y="5214025"/>
                </a:cubicBezTo>
                <a:cubicBezTo>
                  <a:pt x="14115999" y="5220964"/>
                  <a:pt x="14117180" y="5226635"/>
                  <a:pt x="14121313" y="5232758"/>
                </a:cubicBezTo>
                <a:cubicBezTo>
                  <a:pt x="14125341" y="5238799"/>
                  <a:pt x="14131511" y="5242579"/>
                  <a:pt x="14140443" y="5244494"/>
                </a:cubicBezTo>
                <a:cubicBezTo>
                  <a:pt x="14153993" y="5247366"/>
                  <a:pt x="14169575" y="5245402"/>
                  <a:pt x="14183152" y="5239037"/>
                </a:cubicBezTo>
                <a:close/>
                <a:moveTo>
                  <a:pt x="11981034" y="5766575"/>
                </a:moveTo>
                <a:cubicBezTo>
                  <a:pt x="12028973" y="5758755"/>
                  <a:pt x="12053125" y="5745398"/>
                  <a:pt x="12075281" y="5714552"/>
                </a:cubicBezTo>
                <a:cubicBezTo>
                  <a:pt x="12094534" y="5687809"/>
                  <a:pt x="12101438" y="5657975"/>
                  <a:pt x="12095899" y="5625666"/>
                </a:cubicBezTo>
                <a:cubicBezTo>
                  <a:pt x="12092461" y="5605620"/>
                  <a:pt x="12085344" y="5589810"/>
                  <a:pt x="12062211" y="5550701"/>
                </a:cubicBezTo>
                <a:cubicBezTo>
                  <a:pt x="12039703" y="5512887"/>
                  <a:pt x="12033112" y="5498990"/>
                  <a:pt x="12025759" y="5474807"/>
                </a:cubicBezTo>
                <a:cubicBezTo>
                  <a:pt x="12016429" y="5443749"/>
                  <a:pt x="12016327" y="5408103"/>
                  <a:pt x="12025554" y="5368454"/>
                </a:cubicBezTo>
                <a:cubicBezTo>
                  <a:pt x="12031025" y="5344275"/>
                  <a:pt x="12052855" y="5264799"/>
                  <a:pt x="12080006" y="5170786"/>
                </a:cubicBezTo>
                <a:cubicBezTo>
                  <a:pt x="12091185" y="5132004"/>
                  <a:pt x="12104856" y="5084381"/>
                  <a:pt x="12110347" y="5065008"/>
                </a:cubicBezTo>
                <a:cubicBezTo>
                  <a:pt x="12116001" y="5045405"/>
                  <a:pt x="12121672" y="5029407"/>
                  <a:pt x="12122839" y="5029207"/>
                </a:cubicBezTo>
                <a:cubicBezTo>
                  <a:pt x="12124203" y="5028973"/>
                  <a:pt x="12134399" y="5030029"/>
                  <a:pt x="12145441" y="5031342"/>
                </a:cubicBezTo>
                <a:cubicBezTo>
                  <a:pt x="12240121" y="5043758"/>
                  <a:pt x="12353216" y="5044402"/>
                  <a:pt x="12446422" y="5033029"/>
                </a:cubicBezTo>
                <a:lnTo>
                  <a:pt x="12474289" y="5029653"/>
                </a:lnTo>
                <a:lnTo>
                  <a:pt x="12471626" y="5043333"/>
                </a:lnTo>
                <a:cubicBezTo>
                  <a:pt x="12467857" y="5063413"/>
                  <a:pt x="12459179" y="5081731"/>
                  <a:pt x="12439582" y="5111137"/>
                </a:cubicBezTo>
                <a:cubicBezTo>
                  <a:pt x="12430007" y="5125401"/>
                  <a:pt x="12419376" y="5142851"/>
                  <a:pt x="12415774" y="5149880"/>
                </a:cubicBezTo>
                <a:cubicBezTo>
                  <a:pt x="12400819" y="5179492"/>
                  <a:pt x="12405018" y="5216839"/>
                  <a:pt x="12426505" y="5244009"/>
                </a:cubicBezTo>
                <a:cubicBezTo>
                  <a:pt x="12443649" y="5265713"/>
                  <a:pt x="12479851" y="5281745"/>
                  <a:pt x="12518852" y="5284875"/>
                </a:cubicBezTo>
                <a:cubicBezTo>
                  <a:pt x="12607793" y="5291864"/>
                  <a:pt x="12692417" y="5250307"/>
                  <a:pt x="12710155" y="5191367"/>
                </a:cubicBezTo>
                <a:cubicBezTo>
                  <a:pt x="12714691" y="5175763"/>
                  <a:pt x="12714720" y="5174756"/>
                  <a:pt x="12711149" y="5153931"/>
                </a:cubicBezTo>
                <a:cubicBezTo>
                  <a:pt x="12705309" y="5119871"/>
                  <a:pt x="12697729" y="5109550"/>
                  <a:pt x="12652907" y="5075963"/>
                </a:cubicBezTo>
                <a:cubicBezTo>
                  <a:pt x="12637761" y="5064735"/>
                  <a:pt x="12622120" y="5051790"/>
                  <a:pt x="12618011" y="5047686"/>
                </a:cubicBezTo>
                <a:cubicBezTo>
                  <a:pt x="12609531" y="5039122"/>
                  <a:pt x="12592215" y="5015244"/>
                  <a:pt x="12591581" y="5011546"/>
                </a:cubicBezTo>
                <a:cubicBezTo>
                  <a:pt x="12591047" y="5008432"/>
                  <a:pt x="12594255" y="5007280"/>
                  <a:pt x="12627454" y="4998784"/>
                </a:cubicBezTo>
                <a:cubicBezTo>
                  <a:pt x="12706563" y="4978808"/>
                  <a:pt x="12797777" y="4944135"/>
                  <a:pt x="12876664" y="4904162"/>
                </a:cubicBezTo>
                <a:lnTo>
                  <a:pt x="12905030" y="4889682"/>
                </a:lnTo>
                <a:lnTo>
                  <a:pt x="12913072" y="4901527"/>
                </a:lnTo>
                <a:cubicBezTo>
                  <a:pt x="12917386" y="4907999"/>
                  <a:pt x="12940879" y="4941036"/>
                  <a:pt x="12964930" y="4974980"/>
                </a:cubicBezTo>
                <a:cubicBezTo>
                  <a:pt x="13088569" y="5148122"/>
                  <a:pt x="13122701" y="5199971"/>
                  <a:pt x="13133723" y="5231540"/>
                </a:cubicBezTo>
                <a:cubicBezTo>
                  <a:pt x="13148888" y="5274420"/>
                  <a:pt x="13149139" y="5300423"/>
                  <a:pt x="13135615" y="5365251"/>
                </a:cubicBezTo>
                <a:cubicBezTo>
                  <a:pt x="13131107" y="5386861"/>
                  <a:pt x="13126777" y="5411846"/>
                  <a:pt x="13126105" y="5420777"/>
                </a:cubicBezTo>
                <a:cubicBezTo>
                  <a:pt x="13121637" y="5478844"/>
                  <a:pt x="13163959" y="5532895"/>
                  <a:pt x="13222730" y="5543855"/>
                </a:cubicBezTo>
                <a:cubicBezTo>
                  <a:pt x="13287286" y="5555827"/>
                  <a:pt x="13381162" y="5521499"/>
                  <a:pt x="13442855" y="5463037"/>
                </a:cubicBezTo>
                <a:cubicBezTo>
                  <a:pt x="13504775" y="5404736"/>
                  <a:pt x="13524944" y="5344779"/>
                  <a:pt x="13500899" y="5290999"/>
                </a:cubicBezTo>
                <a:cubicBezTo>
                  <a:pt x="13492335" y="5271431"/>
                  <a:pt x="13480646" y="5257006"/>
                  <a:pt x="13462960" y="5243810"/>
                </a:cubicBezTo>
                <a:cubicBezTo>
                  <a:pt x="13445012" y="5230258"/>
                  <a:pt x="13425138" y="5221845"/>
                  <a:pt x="13391082" y="5213659"/>
                </a:cubicBezTo>
                <a:cubicBezTo>
                  <a:pt x="13322318" y="5196999"/>
                  <a:pt x="13291802" y="5182597"/>
                  <a:pt x="13263623" y="5153770"/>
                </a:cubicBezTo>
                <a:cubicBezTo>
                  <a:pt x="13237138" y="5126655"/>
                  <a:pt x="13226606" y="5109628"/>
                  <a:pt x="13137433" y="4949409"/>
                </a:cubicBezTo>
                <a:cubicBezTo>
                  <a:pt x="13077132" y="4840739"/>
                  <a:pt x="13053622" y="4797086"/>
                  <a:pt x="13054490" y="4795134"/>
                </a:cubicBezTo>
                <a:cubicBezTo>
                  <a:pt x="13054907" y="4794061"/>
                  <a:pt x="13062439" y="4787761"/>
                  <a:pt x="13071175" y="4781455"/>
                </a:cubicBezTo>
                <a:cubicBezTo>
                  <a:pt x="13136971" y="4732908"/>
                  <a:pt x="13225252" y="4647247"/>
                  <a:pt x="13280049" y="4578948"/>
                </a:cubicBezTo>
                <a:cubicBezTo>
                  <a:pt x="13287472" y="4569660"/>
                  <a:pt x="13293961" y="4561937"/>
                  <a:pt x="13294349" y="4561870"/>
                </a:cubicBezTo>
                <a:cubicBezTo>
                  <a:pt x="13294739" y="4561803"/>
                  <a:pt x="13298331" y="4566396"/>
                  <a:pt x="13302124" y="4572157"/>
                </a:cubicBezTo>
                <a:cubicBezTo>
                  <a:pt x="13315297" y="4591736"/>
                  <a:pt x="13318884" y="4602141"/>
                  <a:pt x="13328743" y="4649136"/>
                </a:cubicBezTo>
                <a:cubicBezTo>
                  <a:pt x="13340963" y="4707548"/>
                  <a:pt x="13345713" y="4716551"/>
                  <a:pt x="13373358" y="4735252"/>
                </a:cubicBezTo>
                <a:cubicBezTo>
                  <a:pt x="13393288" y="4748665"/>
                  <a:pt x="13410641" y="4752901"/>
                  <a:pt x="13433187" y="4750038"/>
                </a:cubicBezTo>
                <a:cubicBezTo>
                  <a:pt x="13454371" y="4747407"/>
                  <a:pt x="13470700" y="4741001"/>
                  <a:pt x="13489855" y="4727699"/>
                </a:cubicBezTo>
                <a:cubicBezTo>
                  <a:pt x="13559194" y="4679947"/>
                  <a:pt x="13603971" y="4585917"/>
                  <a:pt x="13584550" y="4528741"/>
                </a:cubicBezTo>
                <a:cubicBezTo>
                  <a:pt x="13578200" y="4510395"/>
                  <a:pt x="13568631" y="4497812"/>
                  <a:pt x="13551303" y="4485556"/>
                </a:cubicBezTo>
                <a:cubicBezTo>
                  <a:pt x="13535767" y="4474396"/>
                  <a:pt x="13520743" y="4468557"/>
                  <a:pt x="13505550" y="4467555"/>
                </a:cubicBezTo>
                <a:cubicBezTo>
                  <a:pt x="13500678" y="4467188"/>
                  <a:pt x="13479944" y="4468940"/>
                  <a:pt x="13459343" y="4471471"/>
                </a:cubicBezTo>
                <a:cubicBezTo>
                  <a:pt x="13438742" y="4474001"/>
                  <a:pt x="13415606" y="4475764"/>
                  <a:pt x="13407751" y="4475508"/>
                </a:cubicBezTo>
                <a:cubicBezTo>
                  <a:pt x="13392426" y="4474930"/>
                  <a:pt x="13366955" y="4470081"/>
                  <a:pt x="13364474" y="4467301"/>
                </a:cubicBezTo>
                <a:cubicBezTo>
                  <a:pt x="13363725" y="4466428"/>
                  <a:pt x="13368195" y="4457447"/>
                  <a:pt x="13374672" y="4447320"/>
                </a:cubicBezTo>
                <a:cubicBezTo>
                  <a:pt x="13427900" y="4362861"/>
                  <a:pt x="13470225" y="4272057"/>
                  <a:pt x="13507079" y="4163358"/>
                </a:cubicBezTo>
                <a:lnTo>
                  <a:pt x="13512297" y="4148239"/>
                </a:lnTo>
                <a:lnTo>
                  <a:pt x="13593740" y="4161722"/>
                </a:lnTo>
                <a:cubicBezTo>
                  <a:pt x="13732552" y="4185005"/>
                  <a:pt x="13835928" y="4203744"/>
                  <a:pt x="13867059" y="4211229"/>
                </a:cubicBezTo>
                <a:cubicBezTo>
                  <a:pt x="13908850" y="4221293"/>
                  <a:pt x="13939760" y="4236830"/>
                  <a:pt x="13963464" y="4259413"/>
                </a:cubicBezTo>
                <a:cubicBezTo>
                  <a:pt x="13979802" y="4275245"/>
                  <a:pt x="13992735" y="4292261"/>
                  <a:pt x="14017029" y="4329969"/>
                </a:cubicBezTo>
                <a:cubicBezTo>
                  <a:pt x="14051756" y="4384120"/>
                  <a:pt x="14077061" y="4402020"/>
                  <a:pt x="14124796" y="4405857"/>
                </a:cubicBezTo>
                <a:cubicBezTo>
                  <a:pt x="14173731" y="4409688"/>
                  <a:pt x="14219785" y="4380354"/>
                  <a:pt x="14252505" y="4324656"/>
                </a:cubicBezTo>
                <a:cubicBezTo>
                  <a:pt x="14281613" y="4274786"/>
                  <a:pt x="14297608" y="4217346"/>
                  <a:pt x="14297898" y="4161799"/>
                </a:cubicBezTo>
                <a:cubicBezTo>
                  <a:pt x="14297852" y="4138166"/>
                  <a:pt x="14290377" y="4094569"/>
                  <a:pt x="14283190" y="4077168"/>
                </a:cubicBezTo>
                <a:cubicBezTo>
                  <a:pt x="14265789" y="4035273"/>
                  <a:pt x="14230634" y="4007842"/>
                  <a:pt x="14187437" y="4002426"/>
                </a:cubicBezTo>
                <a:cubicBezTo>
                  <a:pt x="14152850" y="3998138"/>
                  <a:pt x="14131518" y="4004601"/>
                  <a:pt x="14079533" y="4035553"/>
                </a:cubicBezTo>
                <a:cubicBezTo>
                  <a:pt x="14032273" y="4063692"/>
                  <a:pt x="14021097" y="4068613"/>
                  <a:pt x="13990583" y="4075247"/>
                </a:cubicBezTo>
                <a:cubicBezTo>
                  <a:pt x="13949821" y="4084039"/>
                  <a:pt x="13924623" y="4081948"/>
                  <a:pt x="13860630" y="4065072"/>
                </a:cubicBezTo>
                <a:cubicBezTo>
                  <a:pt x="13814445" y="4052755"/>
                  <a:pt x="13555652" y="3979320"/>
                  <a:pt x="13552563" y="3977646"/>
                </a:cubicBezTo>
                <a:cubicBezTo>
                  <a:pt x="13552104" y="3977324"/>
                  <a:pt x="13553600" y="3963845"/>
                  <a:pt x="13555862" y="3947830"/>
                </a:cubicBezTo>
                <a:cubicBezTo>
                  <a:pt x="13569368" y="3851348"/>
                  <a:pt x="13570805" y="3734697"/>
                  <a:pt x="13559452" y="3639272"/>
                </a:cubicBezTo>
                <a:cubicBezTo>
                  <a:pt x="13555935" y="3609422"/>
                  <a:pt x="13554253" y="3611313"/>
                  <a:pt x="13577980" y="3617663"/>
                </a:cubicBezTo>
                <a:cubicBezTo>
                  <a:pt x="13597514" y="3622929"/>
                  <a:pt x="13608058" y="3628334"/>
                  <a:pt x="13641336" y="3650677"/>
                </a:cubicBezTo>
                <a:cubicBezTo>
                  <a:pt x="13657843" y="3661671"/>
                  <a:pt x="13676561" y="3672687"/>
                  <a:pt x="13682804" y="3675223"/>
                </a:cubicBezTo>
                <a:cubicBezTo>
                  <a:pt x="13720560" y="3689786"/>
                  <a:pt x="13761915" y="3676284"/>
                  <a:pt x="13785967" y="3641306"/>
                </a:cubicBezTo>
                <a:cubicBezTo>
                  <a:pt x="13824173" y="3586070"/>
                  <a:pt x="13814982" y="3474046"/>
                  <a:pt x="13767072" y="3411936"/>
                </a:cubicBezTo>
                <a:cubicBezTo>
                  <a:pt x="13755218" y="3396538"/>
                  <a:pt x="13732386" y="3380218"/>
                  <a:pt x="13716557" y="3375518"/>
                </a:cubicBezTo>
                <a:cubicBezTo>
                  <a:pt x="13700338" y="3370886"/>
                  <a:pt x="13681154" y="3371170"/>
                  <a:pt x="13664074" y="3376704"/>
                </a:cubicBezTo>
                <a:cubicBezTo>
                  <a:pt x="13640544" y="3384344"/>
                  <a:pt x="13629458" y="3394460"/>
                  <a:pt x="13597394" y="3437624"/>
                </a:cubicBezTo>
                <a:cubicBezTo>
                  <a:pt x="13587297" y="3451175"/>
                  <a:pt x="13575227" y="3466068"/>
                  <a:pt x="13570766" y="3470439"/>
                </a:cubicBezTo>
                <a:cubicBezTo>
                  <a:pt x="13562689" y="3478235"/>
                  <a:pt x="13541303" y="3493723"/>
                  <a:pt x="13537606" y="3494357"/>
                </a:cubicBezTo>
                <a:cubicBezTo>
                  <a:pt x="13535467" y="3494724"/>
                  <a:pt x="13533655" y="3488823"/>
                  <a:pt x="13524234" y="3452572"/>
                </a:cubicBezTo>
                <a:cubicBezTo>
                  <a:pt x="13511604" y="3403447"/>
                  <a:pt x="13491065" y="3343257"/>
                  <a:pt x="13469596" y="3291640"/>
                </a:cubicBezTo>
                <a:cubicBezTo>
                  <a:pt x="13458663" y="3265266"/>
                  <a:pt x="13434038" y="3212789"/>
                  <a:pt x="13425889" y="3197956"/>
                </a:cubicBezTo>
                <a:lnTo>
                  <a:pt x="13421827" y="3190640"/>
                </a:lnTo>
                <a:lnTo>
                  <a:pt x="13446999" y="3172699"/>
                </a:lnTo>
                <a:cubicBezTo>
                  <a:pt x="13494262" y="3138750"/>
                  <a:pt x="13588283" y="3072541"/>
                  <a:pt x="13630345" y="3043290"/>
                </a:cubicBezTo>
                <a:cubicBezTo>
                  <a:pt x="13709841" y="2988187"/>
                  <a:pt x="13738358" y="2971075"/>
                  <a:pt x="13763936" y="2963685"/>
                </a:cubicBezTo>
                <a:cubicBezTo>
                  <a:pt x="13770257" y="2962000"/>
                  <a:pt x="13778458" y="2959592"/>
                  <a:pt x="13782055" y="2958374"/>
                </a:cubicBezTo>
                <a:cubicBezTo>
                  <a:pt x="13792330" y="2955210"/>
                  <a:pt x="13826147" y="2953820"/>
                  <a:pt x="13844335" y="2955910"/>
                </a:cubicBezTo>
                <a:cubicBezTo>
                  <a:pt x="13853525" y="2956939"/>
                  <a:pt x="13876495" y="2961215"/>
                  <a:pt x="13895406" y="2965186"/>
                </a:cubicBezTo>
                <a:cubicBezTo>
                  <a:pt x="13914349" y="2969350"/>
                  <a:pt x="13936474" y="2973370"/>
                  <a:pt x="13944786" y="2973949"/>
                </a:cubicBezTo>
                <a:cubicBezTo>
                  <a:pt x="13986448" y="2977424"/>
                  <a:pt x="14023079" y="2959723"/>
                  <a:pt x="14048781" y="2923861"/>
                </a:cubicBezTo>
                <a:cubicBezTo>
                  <a:pt x="14070132" y="2894154"/>
                  <a:pt x="14076334" y="2860233"/>
                  <a:pt x="14068792" y="2816247"/>
                </a:cubicBezTo>
                <a:cubicBezTo>
                  <a:pt x="14055143" y="2736643"/>
                  <a:pt x="14004363" y="2657796"/>
                  <a:pt x="13939830" y="2615567"/>
                </a:cubicBezTo>
                <a:cubicBezTo>
                  <a:pt x="13903103" y="2591812"/>
                  <a:pt x="13868919" y="2584049"/>
                  <a:pt x="13835296" y="2592418"/>
                </a:cubicBezTo>
                <a:cubicBezTo>
                  <a:pt x="13807446" y="2599397"/>
                  <a:pt x="13779463" y="2619622"/>
                  <a:pt x="13763801" y="2643946"/>
                </a:cubicBezTo>
                <a:cubicBezTo>
                  <a:pt x="13752588" y="2661496"/>
                  <a:pt x="13748066" y="2673691"/>
                  <a:pt x="13736305" y="2719585"/>
                </a:cubicBezTo>
                <a:cubicBezTo>
                  <a:pt x="13723235" y="2770712"/>
                  <a:pt x="13716431" y="2787105"/>
                  <a:pt x="13697372" y="2813814"/>
                </a:cubicBezTo>
                <a:cubicBezTo>
                  <a:pt x="13672186" y="2849188"/>
                  <a:pt x="13656139" y="2860754"/>
                  <a:pt x="13552896" y="2918727"/>
                </a:cubicBezTo>
                <a:cubicBezTo>
                  <a:pt x="13473416" y="2963410"/>
                  <a:pt x="13333578" y="3040479"/>
                  <a:pt x="13331437" y="3040846"/>
                </a:cubicBezTo>
                <a:cubicBezTo>
                  <a:pt x="13330465" y="3041013"/>
                  <a:pt x="13325277" y="3035292"/>
                  <a:pt x="13320083" y="3028368"/>
                </a:cubicBezTo>
                <a:cubicBezTo>
                  <a:pt x="13266051" y="2955087"/>
                  <a:pt x="13193304" y="2877803"/>
                  <a:pt x="13123793" y="2819398"/>
                </a:cubicBezTo>
                <a:cubicBezTo>
                  <a:pt x="13109942" y="2807547"/>
                  <a:pt x="13095897" y="2795730"/>
                  <a:pt x="13092831" y="2793050"/>
                </a:cubicBezTo>
                <a:lnTo>
                  <a:pt x="13087194" y="2788207"/>
                </a:lnTo>
                <a:lnTo>
                  <a:pt x="13095640" y="2782552"/>
                </a:lnTo>
                <a:cubicBezTo>
                  <a:pt x="13110590" y="2772775"/>
                  <a:pt x="13127637" y="2767048"/>
                  <a:pt x="13166002" y="2759468"/>
                </a:cubicBezTo>
                <a:cubicBezTo>
                  <a:pt x="13208259" y="2751220"/>
                  <a:pt x="13221709" y="2746710"/>
                  <a:pt x="13234165" y="2737563"/>
                </a:cubicBezTo>
                <a:cubicBezTo>
                  <a:pt x="13253344" y="2723254"/>
                  <a:pt x="13268786" y="2692958"/>
                  <a:pt x="13269479" y="2667795"/>
                </a:cubicBezTo>
                <a:cubicBezTo>
                  <a:pt x="13271559" y="2606331"/>
                  <a:pt x="13198028" y="2527979"/>
                  <a:pt x="13116541" y="2504885"/>
                </a:cubicBezTo>
                <a:cubicBezTo>
                  <a:pt x="13090832" y="2497473"/>
                  <a:pt x="13077842" y="2496495"/>
                  <a:pt x="13057443" y="2500192"/>
                </a:cubicBezTo>
                <a:cubicBezTo>
                  <a:pt x="13030622" y="2504991"/>
                  <a:pt x="13008886" y="2521942"/>
                  <a:pt x="12995344" y="2548106"/>
                </a:cubicBezTo>
                <a:cubicBezTo>
                  <a:pt x="12985148" y="2568086"/>
                  <a:pt x="12984236" y="2581466"/>
                  <a:pt x="12989838" y="2626987"/>
                </a:cubicBezTo>
                <a:cubicBezTo>
                  <a:pt x="12992469" y="2648173"/>
                  <a:pt x="12994494" y="2671669"/>
                  <a:pt x="12994205" y="2679332"/>
                </a:cubicBezTo>
                <a:cubicBezTo>
                  <a:pt x="12993623" y="2693456"/>
                  <a:pt x="12989998" y="2716717"/>
                  <a:pt x="12988052" y="2717051"/>
                </a:cubicBezTo>
                <a:cubicBezTo>
                  <a:pt x="12987469" y="2717151"/>
                  <a:pt x="12976336" y="2710645"/>
                  <a:pt x="12963347" y="2702654"/>
                </a:cubicBezTo>
                <a:cubicBezTo>
                  <a:pt x="12881442" y="2652585"/>
                  <a:pt x="12798877" y="2613848"/>
                  <a:pt x="12706316" y="2582236"/>
                </a:cubicBezTo>
                <a:cubicBezTo>
                  <a:pt x="12682256" y="2573939"/>
                  <a:pt x="12675946" y="2571014"/>
                  <a:pt x="12676484" y="2568317"/>
                </a:cubicBezTo>
                <a:cubicBezTo>
                  <a:pt x="12676962" y="2566432"/>
                  <a:pt x="12682014" y="2536314"/>
                  <a:pt x="12687985" y="2501030"/>
                </a:cubicBezTo>
                <a:cubicBezTo>
                  <a:pt x="12718522" y="2319284"/>
                  <a:pt x="12736556" y="2225833"/>
                  <a:pt x="12746334" y="2199914"/>
                </a:cubicBezTo>
                <a:cubicBezTo>
                  <a:pt x="12758580" y="2167360"/>
                  <a:pt x="12777735" y="2140034"/>
                  <a:pt x="12802632" y="2119336"/>
                </a:cubicBezTo>
                <a:cubicBezTo>
                  <a:pt x="12809843" y="2113492"/>
                  <a:pt x="12829709" y="2099667"/>
                  <a:pt x="12846440" y="2088584"/>
                </a:cubicBezTo>
                <a:cubicBezTo>
                  <a:pt x="12887184" y="2062163"/>
                  <a:pt x="12898048" y="2053088"/>
                  <a:pt x="12911140" y="2034815"/>
                </a:cubicBezTo>
                <a:cubicBezTo>
                  <a:pt x="12928553" y="2010192"/>
                  <a:pt x="12935131" y="1979612"/>
                  <a:pt x="12929658" y="1947693"/>
                </a:cubicBezTo>
                <a:cubicBezTo>
                  <a:pt x="12924953" y="1920250"/>
                  <a:pt x="12912090" y="1897812"/>
                  <a:pt x="12888385" y="1875229"/>
                </a:cubicBezTo>
                <a:cubicBezTo>
                  <a:pt x="12854739" y="1843733"/>
                  <a:pt x="12790979" y="1814193"/>
                  <a:pt x="12738746" y="1806320"/>
                </a:cubicBezTo>
                <a:cubicBezTo>
                  <a:pt x="12700903" y="1800587"/>
                  <a:pt x="12687464" y="1800487"/>
                  <a:pt x="12650711" y="1805787"/>
                </a:cubicBezTo>
                <a:cubicBezTo>
                  <a:pt x="12620186" y="1810019"/>
                  <a:pt x="12614803" y="1811343"/>
                  <a:pt x="12600648" y="1817577"/>
                </a:cubicBezTo>
                <a:cubicBezTo>
                  <a:pt x="12576611" y="1828109"/>
                  <a:pt x="12563580" y="1838558"/>
                  <a:pt x="12549552" y="1858394"/>
                </a:cubicBezTo>
                <a:cubicBezTo>
                  <a:pt x="12539878" y="1872074"/>
                  <a:pt x="12536147" y="1879526"/>
                  <a:pt x="12532155" y="1893633"/>
                </a:cubicBezTo>
                <a:cubicBezTo>
                  <a:pt x="12525418" y="1917428"/>
                  <a:pt x="12525118" y="1929701"/>
                  <a:pt x="12530524" y="1954219"/>
                </a:cubicBezTo>
                <a:cubicBezTo>
                  <a:pt x="12535396" y="1975623"/>
                  <a:pt x="12539494" y="1984337"/>
                  <a:pt x="12568416" y="2032672"/>
                </a:cubicBezTo>
                <a:cubicBezTo>
                  <a:pt x="12600151" y="2085733"/>
                  <a:pt x="12610133" y="2124092"/>
                  <a:pt x="12604424" y="2173757"/>
                </a:cubicBezTo>
                <a:cubicBezTo>
                  <a:pt x="12601375" y="2201527"/>
                  <a:pt x="12589033" y="2248723"/>
                  <a:pt x="12542942" y="2408693"/>
                </a:cubicBezTo>
                <a:cubicBezTo>
                  <a:pt x="12531984" y="2446435"/>
                  <a:pt x="12519560" y="2489638"/>
                  <a:pt x="12515185" y="2505014"/>
                </a:cubicBezTo>
                <a:lnTo>
                  <a:pt x="12507329" y="2532807"/>
                </a:lnTo>
                <a:lnTo>
                  <a:pt x="12489203" y="2529905"/>
                </a:lnTo>
                <a:cubicBezTo>
                  <a:pt x="12397337" y="2515202"/>
                  <a:pt x="12284687" y="2512479"/>
                  <a:pt x="12181446" y="2522567"/>
                </a:cubicBezTo>
                <a:lnTo>
                  <a:pt x="12147734" y="2525743"/>
                </a:lnTo>
                <a:lnTo>
                  <a:pt x="12150536" y="2514042"/>
                </a:lnTo>
                <a:cubicBezTo>
                  <a:pt x="12155889" y="2492689"/>
                  <a:pt x="12162289" y="2479770"/>
                  <a:pt x="12182209" y="2449908"/>
                </a:cubicBezTo>
                <a:cubicBezTo>
                  <a:pt x="12212410" y="2404059"/>
                  <a:pt x="12217885" y="2388094"/>
                  <a:pt x="12213046" y="2359872"/>
                </a:cubicBezTo>
                <a:cubicBezTo>
                  <a:pt x="12208541" y="2333597"/>
                  <a:pt x="12195596" y="2314178"/>
                  <a:pt x="12172120" y="2298769"/>
                </a:cubicBezTo>
                <a:cubicBezTo>
                  <a:pt x="12140082" y="2277816"/>
                  <a:pt x="12094282" y="2271244"/>
                  <a:pt x="12042094" y="2279992"/>
                </a:cubicBezTo>
                <a:cubicBezTo>
                  <a:pt x="11991074" y="2288539"/>
                  <a:pt x="11950047" y="2309798"/>
                  <a:pt x="11926911" y="2339611"/>
                </a:cubicBezTo>
                <a:cubicBezTo>
                  <a:pt x="11908909" y="2363134"/>
                  <a:pt x="11903762" y="2386856"/>
                  <a:pt x="11910748" y="2415911"/>
                </a:cubicBezTo>
                <a:cubicBezTo>
                  <a:pt x="11916942" y="2442698"/>
                  <a:pt x="11927747" y="2455472"/>
                  <a:pt x="11971658" y="2488414"/>
                </a:cubicBezTo>
                <a:cubicBezTo>
                  <a:pt x="11985242" y="2498707"/>
                  <a:pt x="12001177" y="2512203"/>
                  <a:pt x="12007082" y="2518604"/>
                </a:cubicBezTo>
                <a:cubicBezTo>
                  <a:pt x="12017232" y="2529886"/>
                  <a:pt x="12027557" y="2544545"/>
                  <a:pt x="12026428" y="2546141"/>
                </a:cubicBezTo>
                <a:cubicBezTo>
                  <a:pt x="12026106" y="2546597"/>
                  <a:pt x="12012912" y="2550261"/>
                  <a:pt x="11996994" y="2554394"/>
                </a:cubicBezTo>
                <a:cubicBezTo>
                  <a:pt x="11903066" y="2577912"/>
                  <a:pt x="11808026" y="2613641"/>
                  <a:pt x="11726395" y="2656288"/>
                </a:cubicBezTo>
                <a:cubicBezTo>
                  <a:pt x="11715352" y="2661988"/>
                  <a:pt x="11706090" y="2666381"/>
                  <a:pt x="11705827" y="2666026"/>
                </a:cubicBezTo>
                <a:cubicBezTo>
                  <a:pt x="11704460" y="2665058"/>
                  <a:pt x="11615090" y="2538732"/>
                  <a:pt x="11582115" y="2491293"/>
                </a:cubicBezTo>
                <a:cubicBezTo>
                  <a:pt x="11500646" y="2374832"/>
                  <a:pt x="11488763" y="2353428"/>
                  <a:pt x="11481488" y="2310999"/>
                </a:cubicBezTo>
                <a:cubicBezTo>
                  <a:pt x="11476216" y="2280248"/>
                  <a:pt x="11477900" y="2258521"/>
                  <a:pt x="11490357" y="2201488"/>
                </a:cubicBezTo>
                <a:cubicBezTo>
                  <a:pt x="11499412" y="2159665"/>
                  <a:pt x="11500202" y="2147909"/>
                  <a:pt x="11496331" y="2125332"/>
                </a:cubicBezTo>
                <a:cubicBezTo>
                  <a:pt x="11493728" y="2110151"/>
                  <a:pt x="11491752" y="2104479"/>
                  <a:pt x="11485209" y="2093179"/>
                </a:cubicBezTo>
                <a:cubicBezTo>
                  <a:pt x="11450194" y="2032666"/>
                  <a:pt x="11384699" y="2014043"/>
                  <a:pt x="11302052" y="2041437"/>
                </a:cubicBezTo>
                <a:cubicBezTo>
                  <a:pt x="11233992" y="2063925"/>
                  <a:pt x="11176701" y="2106005"/>
                  <a:pt x="11140858" y="2159835"/>
                </a:cubicBezTo>
                <a:cubicBezTo>
                  <a:pt x="11126675" y="2181100"/>
                  <a:pt x="11119864" y="2196293"/>
                  <a:pt x="11115478" y="2216278"/>
                </a:cubicBezTo>
                <a:cubicBezTo>
                  <a:pt x="11102961" y="2274122"/>
                  <a:pt x="11140371" y="2333423"/>
                  <a:pt x="11201162" y="2352652"/>
                </a:cubicBezTo>
                <a:cubicBezTo>
                  <a:pt x="11211728" y="2355849"/>
                  <a:pt x="11233408" y="2361949"/>
                  <a:pt x="11249526" y="2365998"/>
                </a:cubicBezTo>
                <a:cubicBezTo>
                  <a:pt x="11288037" y="2375624"/>
                  <a:pt x="11309078" y="2383837"/>
                  <a:pt x="11329395" y="2397182"/>
                </a:cubicBezTo>
                <a:cubicBezTo>
                  <a:pt x="11371593" y="2424809"/>
                  <a:pt x="11386816" y="2445840"/>
                  <a:pt x="11463717" y="2584722"/>
                </a:cubicBezTo>
                <a:cubicBezTo>
                  <a:pt x="11469250" y="2594793"/>
                  <a:pt x="11482279" y="2618204"/>
                  <a:pt x="11492687" y="2636855"/>
                </a:cubicBezTo>
                <a:cubicBezTo>
                  <a:pt x="11503097" y="2655506"/>
                  <a:pt x="11522315" y="2690478"/>
                  <a:pt x="11535673" y="2714635"/>
                </a:cubicBezTo>
                <a:lnTo>
                  <a:pt x="11559867" y="2758771"/>
                </a:lnTo>
                <a:lnTo>
                  <a:pt x="11545117" y="2769715"/>
                </a:lnTo>
                <a:cubicBezTo>
                  <a:pt x="11472691" y="2824007"/>
                  <a:pt x="11392646" y="2900442"/>
                  <a:pt x="11335292" y="2970181"/>
                </a:cubicBezTo>
                <a:cubicBezTo>
                  <a:pt x="11318862" y="2990028"/>
                  <a:pt x="11316955" y="2991757"/>
                  <a:pt x="11314085" y="2989044"/>
                </a:cubicBezTo>
                <a:cubicBezTo>
                  <a:pt x="11306912" y="2982260"/>
                  <a:pt x="11299566" y="2959277"/>
                  <a:pt x="11290702" y="2916920"/>
                </a:cubicBezTo>
                <a:cubicBezTo>
                  <a:pt x="11285885" y="2893502"/>
                  <a:pt x="11280228" y="2871031"/>
                  <a:pt x="11278328" y="2866950"/>
                </a:cubicBezTo>
                <a:cubicBezTo>
                  <a:pt x="11271349" y="2853120"/>
                  <a:pt x="11261395" y="2841804"/>
                  <a:pt x="11247782" y="2832517"/>
                </a:cubicBezTo>
                <a:cubicBezTo>
                  <a:pt x="11211051" y="2807560"/>
                  <a:pt x="11169227" y="2811325"/>
                  <a:pt x="11125105" y="2843734"/>
                </a:cubicBezTo>
                <a:cubicBezTo>
                  <a:pt x="11058335" y="2892448"/>
                  <a:pt x="11016433" y="2983380"/>
                  <a:pt x="11035257" y="3038254"/>
                </a:cubicBezTo>
                <a:cubicBezTo>
                  <a:pt x="11046284" y="3071025"/>
                  <a:pt x="11078735" y="3096715"/>
                  <a:pt x="11112897" y="3099674"/>
                </a:cubicBezTo>
                <a:cubicBezTo>
                  <a:pt x="11120203" y="3100224"/>
                  <a:pt x="11140615" y="3098928"/>
                  <a:pt x="11163356" y="3096031"/>
                </a:cubicBezTo>
                <a:cubicBezTo>
                  <a:pt x="11198877" y="3091744"/>
                  <a:pt x="11218806" y="3091131"/>
                  <a:pt x="11234174" y="3094307"/>
                </a:cubicBezTo>
                <a:cubicBezTo>
                  <a:pt x="11237682" y="3094907"/>
                  <a:pt x="11240835" y="3095769"/>
                  <a:pt x="11241062" y="3095930"/>
                </a:cubicBezTo>
                <a:cubicBezTo>
                  <a:pt x="11241487" y="3096058"/>
                  <a:pt x="11232730" y="3111585"/>
                  <a:pt x="11221489" y="3130141"/>
                </a:cubicBezTo>
                <a:cubicBezTo>
                  <a:pt x="11172691" y="3211236"/>
                  <a:pt x="11131790" y="3300994"/>
                  <a:pt x="11101419" y="3393756"/>
                </a:cubicBezTo>
                <a:cubicBezTo>
                  <a:pt x="11096555" y="3408614"/>
                  <a:pt x="11092230" y="3420775"/>
                  <a:pt x="11091841" y="3420842"/>
                </a:cubicBezTo>
                <a:cubicBezTo>
                  <a:pt x="11089117" y="3421309"/>
                  <a:pt x="10872367" y="3383943"/>
                  <a:pt x="10814795" y="3372977"/>
                </a:cubicBezTo>
                <a:cubicBezTo>
                  <a:pt x="10726199" y="3356312"/>
                  <a:pt x="10698172" y="3345890"/>
                  <a:pt x="10666555" y="3318053"/>
                </a:cubicBezTo>
                <a:cubicBezTo>
                  <a:pt x="10648367" y="3301938"/>
                  <a:pt x="10637690" y="3288742"/>
                  <a:pt x="10612384" y="3249805"/>
                </a:cubicBezTo>
                <a:cubicBezTo>
                  <a:pt x="10600940" y="3232133"/>
                  <a:pt x="10587672" y="3213170"/>
                  <a:pt x="10583135" y="3207737"/>
                </a:cubicBezTo>
                <a:cubicBezTo>
                  <a:pt x="10571580" y="3194092"/>
                  <a:pt x="10547742" y="3177743"/>
                  <a:pt x="10532040" y="3172621"/>
                </a:cubicBezTo>
                <a:cubicBezTo>
                  <a:pt x="10505090" y="3163819"/>
                  <a:pt x="10470655" y="3165114"/>
                  <a:pt x="10446847" y="3175808"/>
                </a:cubicBezTo>
                <a:cubicBezTo>
                  <a:pt x="10385430" y="3203168"/>
                  <a:pt x="10335954" y="3291993"/>
                  <a:pt x="10327809" y="3389358"/>
                </a:cubicBezTo>
                <a:cubicBezTo>
                  <a:pt x="10326086" y="3409689"/>
                  <a:pt x="10326414" y="3417446"/>
                  <a:pt x="10330576" y="3446385"/>
                </a:cubicBezTo>
                <a:cubicBezTo>
                  <a:pt x="10336115" y="3485706"/>
                  <a:pt x="10341382" y="3501232"/>
                  <a:pt x="10356512" y="3522880"/>
                </a:cubicBezTo>
                <a:cubicBezTo>
                  <a:pt x="10374745" y="3548605"/>
                  <a:pt x="10409731" y="3568051"/>
                  <a:pt x="10443503" y="3571076"/>
                </a:cubicBezTo>
                <a:cubicBezTo>
                  <a:pt x="10459578" y="3572527"/>
                  <a:pt x="10487145" y="3567400"/>
                  <a:pt x="10504087" y="3559886"/>
                </a:cubicBezTo>
                <a:cubicBezTo>
                  <a:pt x="10511893" y="3556344"/>
                  <a:pt x="10530737" y="3545900"/>
                  <a:pt x="10546371" y="3536608"/>
                </a:cubicBezTo>
                <a:cubicBezTo>
                  <a:pt x="10605184" y="3501079"/>
                  <a:pt x="10635748" y="3491231"/>
                  <a:pt x="10681037" y="3492481"/>
                </a:cubicBezTo>
                <a:cubicBezTo>
                  <a:pt x="10714865" y="3493493"/>
                  <a:pt x="10745412" y="3501078"/>
                  <a:pt x="10929351" y="3553888"/>
                </a:cubicBezTo>
                <a:cubicBezTo>
                  <a:pt x="10967056" y="3564653"/>
                  <a:pt x="11010676" y="3577210"/>
                  <a:pt x="11026668" y="3581681"/>
                </a:cubicBezTo>
                <a:lnTo>
                  <a:pt x="11055303" y="3589793"/>
                </a:lnTo>
                <a:lnTo>
                  <a:pt x="11053473" y="3601327"/>
                </a:lnTo>
                <a:cubicBezTo>
                  <a:pt x="11039872" y="3684401"/>
                  <a:pt x="11037466" y="3801219"/>
                  <a:pt x="11047263" y="3903922"/>
                </a:cubicBezTo>
                <a:cubicBezTo>
                  <a:pt x="11049076" y="3923846"/>
                  <a:pt x="11049388" y="3935013"/>
                  <a:pt x="11048025" y="3935247"/>
                </a:cubicBezTo>
                <a:cubicBezTo>
                  <a:pt x="11040826" y="3936481"/>
                  <a:pt x="11010177" y="3921300"/>
                  <a:pt x="10982859" y="3903345"/>
                </a:cubicBezTo>
                <a:cubicBezTo>
                  <a:pt x="10935124" y="3871459"/>
                  <a:pt x="10921923" y="3866910"/>
                  <a:pt x="10893477" y="3871587"/>
                </a:cubicBezTo>
                <a:cubicBezTo>
                  <a:pt x="10864870" y="3876492"/>
                  <a:pt x="10848462" y="3887119"/>
                  <a:pt x="10832055" y="3911770"/>
                </a:cubicBezTo>
                <a:cubicBezTo>
                  <a:pt x="10821225" y="3928053"/>
                  <a:pt x="10815617" y="3943240"/>
                  <a:pt x="10812027" y="3966695"/>
                </a:cubicBezTo>
                <a:cubicBezTo>
                  <a:pt x="10799177" y="4050642"/>
                  <a:pt x="10836273" y="4146662"/>
                  <a:pt x="10891113" y="4170918"/>
                </a:cubicBezTo>
                <a:cubicBezTo>
                  <a:pt x="10909329" y="4179015"/>
                  <a:pt x="10920761" y="4180260"/>
                  <a:pt x="10941973" y="4176623"/>
                </a:cubicBezTo>
                <a:cubicBezTo>
                  <a:pt x="10972720" y="4171351"/>
                  <a:pt x="10986565" y="4160963"/>
                  <a:pt x="11015430" y="4121353"/>
                </a:cubicBezTo>
                <a:cubicBezTo>
                  <a:pt x="11036847" y="4092036"/>
                  <a:pt x="11048245" y="4079062"/>
                  <a:pt x="11061927" y="4068902"/>
                </a:cubicBezTo>
                <a:lnTo>
                  <a:pt x="11072248" y="4061323"/>
                </a:lnTo>
                <a:lnTo>
                  <a:pt x="11074990" y="4071471"/>
                </a:lnTo>
                <a:cubicBezTo>
                  <a:pt x="11076507" y="4076821"/>
                  <a:pt x="11081629" y="4096178"/>
                  <a:pt x="11086484" y="4113978"/>
                </a:cubicBezTo>
                <a:cubicBezTo>
                  <a:pt x="11108090" y="4194422"/>
                  <a:pt x="11143802" y="4285870"/>
                  <a:pt x="11182583" y="4360163"/>
                </a:cubicBezTo>
                <a:cubicBezTo>
                  <a:pt x="11190051" y="4374510"/>
                  <a:pt x="11196407" y="4387044"/>
                  <a:pt x="11196574" y="4388017"/>
                </a:cubicBezTo>
                <a:cubicBezTo>
                  <a:pt x="11196774" y="4389185"/>
                  <a:pt x="11184581" y="4398688"/>
                  <a:pt x="11169763" y="4409243"/>
                </a:cubicBezTo>
                <a:cubicBezTo>
                  <a:pt x="10910654" y="4593316"/>
                  <a:pt x="10898872" y="4600546"/>
                  <a:pt x="10846913" y="4609455"/>
                </a:cubicBezTo>
                <a:cubicBezTo>
                  <a:pt x="10813246" y="4615227"/>
                  <a:pt x="10797432" y="4614132"/>
                  <a:pt x="10743788" y="4602694"/>
                </a:cubicBezTo>
                <a:cubicBezTo>
                  <a:pt x="10674934" y="4587853"/>
                  <a:pt x="10651281" y="4590104"/>
                  <a:pt x="10617343" y="4614155"/>
                </a:cubicBezTo>
                <a:cubicBezTo>
                  <a:pt x="10586641" y="4636050"/>
                  <a:pt x="10569673" y="4665606"/>
                  <a:pt x="10565277" y="4704226"/>
                </a:cubicBezTo>
                <a:cubicBezTo>
                  <a:pt x="10562821" y="4727287"/>
                  <a:pt x="10571431" y="4777502"/>
                  <a:pt x="10582697" y="4805823"/>
                </a:cubicBezTo>
                <a:cubicBezTo>
                  <a:pt x="10616162" y="4888841"/>
                  <a:pt x="10680814" y="4956294"/>
                  <a:pt x="10743056" y="4973471"/>
                </a:cubicBezTo>
                <a:cubicBezTo>
                  <a:pt x="10762784" y="4978704"/>
                  <a:pt x="10776356" y="4979582"/>
                  <a:pt x="10794260" y="4976512"/>
                </a:cubicBezTo>
                <a:cubicBezTo>
                  <a:pt x="10828704" y="4970607"/>
                  <a:pt x="10863544" y="4944798"/>
                  <a:pt x="10879366" y="4913234"/>
                </a:cubicBezTo>
                <a:cubicBezTo>
                  <a:pt x="10887245" y="4897258"/>
                  <a:pt x="10891309" y="4884740"/>
                  <a:pt x="10901376" y="4844146"/>
                </a:cubicBezTo>
                <a:cubicBezTo>
                  <a:pt x="10911032" y="4805826"/>
                  <a:pt x="10916480" y="4790867"/>
                  <a:pt x="10927810" y="4770491"/>
                </a:cubicBezTo>
                <a:cubicBezTo>
                  <a:pt x="10944612" y="4739962"/>
                  <a:pt x="10970625" y="4715267"/>
                  <a:pt x="11012186" y="4690109"/>
                </a:cubicBezTo>
                <a:cubicBezTo>
                  <a:pt x="11038501" y="4674176"/>
                  <a:pt x="11088681" y="4645537"/>
                  <a:pt x="11126044" y="4625106"/>
                </a:cubicBezTo>
                <a:cubicBezTo>
                  <a:pt x="11144888" y="4614663"/>
                  <a:pt x="11182412" y="4594004"/>
                  <a:pt x="11256877" y="4552786"/>
                </a:cubicBezTo>
                <a:cubicBezTo>
                  <a:pt x="11274425" y="4542965"/>
                  <a:pt x="11289938" y="4535296"/>
                  <a:pt x="11291172" y="4535486"/>
                </a:cubicBezTo>
                <a:cubicBezTo>
                  <a:pt x="11292405" y="4535675"/>
                  <a:pt x="11300629" y="4545083"/>
                  <a:pt x="11309155" y="4556244"/>
                </a:cubicBezTo>
                <a:cubicBezTo>
                  <a:pt x="11361212" y="4623853"/>
                  <a:pt x="11432838" y="4696922"/>
                  <a:pt x="11504588" y="4755545"/>
                </a:cubicBezTo>
                <a:lnTo>
                  <a:pt x="11524856" y="4772104"/>
                </a:lnTo>
                <a:lnTo>
                  <a:pt x="11517283" y="4777009"/>
                </a:lnTo>
                <a:cubicBezTo>
                  <a:pt x="11500163" y="4788159"/>
                  <a:pt x="11489532" y="4791584"/>
                  <a:pt x="11444653" y="4800882"/>
                </a:cubicBezTo>
                <a:cubicBezTo>
                  <a:pt x="11386055" y="4813134"/>
                  <a:pt x="11374623" y="4818900"/>
                  <a:pt x="11357571" y="4844465"/>
                </a:cubicBezTo>
                <a:cubicBezTo>
                  <a:pt x="11332880" y="4881555"/>
                  <a:pt x="11335622" y="4919753"/>
                  <a:pt x="11366441" y="4963956"/>
                </a:cubicBezTo>
                <a:cubicBezTo>
                  <a:pt x="11382422" y="4987061"/>
                  <a:pt x="11400227" y="5004444"/>
                  <a:pt x="11425598" y="5022734"/>
                </a:cubicBezTo>
                <a:cubicBezTo>
                  <a:pt x="11469403" y="5053891"/>
                  <a:pt x="11514196" y="5067448"/>
                  <a:pt x="11551755" y="5061008"/>
                </a:cubicBezTo>
                <a:cubicBezTo>
                  <a:pt x="11577442" y="5056604"/>
                  <a:pt x="11594173" y="5045521"/>
                  <a:pt x="11609094" y="5022727"/>
                </a:cubicBezTo>
                <a:cubicBezTo>
                  <a:pt x="11624244" y="5000094"/>
                  <a:pt x="11627902" y="4977028"/>
                  <a:pt x="11622223" y="4942739"/>
                </a:cubicBezTo>
                <a:cubicBezTo>
                  <a:pt x="11617284" y="4913934"/>
                  <a:pt x="11615615" y="4883165"/>
                  <a:pt x="11618034" y="4865721"/>
                </a:cubicBezTo>
                <a:cubicBezTo>
                  <a:pt x="11621484" y="4840286"/>
                  <a:pt x="11621096" y="4840352"/>
                  <a:pt x="11640824" y="4852597"/>
                </a:cubicBezTo>
                <a:cubicBezTo>
                  <a:pt x="11726018" y="4905508"/>
                  <a:pt x="11830832" y="4953654"/>
                  <a:pt x="11920713" y="4981318"/>
                </a:cubicBezTo>
                <a:cubicBezTo>
                  <a:pt x="11936154" y="4986083"/>
                  <a:pt x="11948998" y="4990893"/>
                  <a:pt x="11949199" y="4992062"/>
                </a:cubicBezTo>
                <a:cubicBezTo>
                  <a:pt x="11949633" y="4994592"/>
                  <a:pt x="11933881" y="5089654"/>
                  <a:pt x="11918232" y="5179491"/>
                </a:cubicBezTo>
                <a:cubicBezTo>
                  <a:pt x="11887540" y="5355654"/>
                  <a:pt x="11880455" y="5382114"/>
                  <a:pt x="11854627" y="5418398"/>
                </a:cubicBezTo>
                <a:cubicBezTo>
                  <a:pt x="11836340" y="5443772"/>
                  <a:pt x="11819788" y="5458231"/>
                  <a:pt x="11777326" y="5485146"/>
                </a:cubicBezTo>
                <a:cubicBezTo>
                  <a:pt x="11739558" y="5509053"/>
                  <a:pt x="11727626" y="5518912"/>
                  <a:pt x="11714276" y="5538031"/>
                </a:cubicBezTo>
                <a:cubicBezTo>
                  <a:pt x="11695056" y="5564967"/>
                  <a:pt x="11689175" y="5591421"/>
                  <a:pt x="11695015" y="5625481"/>
                </a:cubicBezTo>
                <a:cubicBezTo>
                  <a:pt x="11700560" y="5658991"/>
                  <a:pt x="11719583" y="5686984"/>
                  <a:pt x="11753979" y="5712341"/>
                </a:cubicBezTo>
                <a:cubicBezTo>
                  <a:pt x="11806225" y="5750667"/>
                  <a:pt x="11876441" y="5772287"/>
                  <a:pt x="11946582" y="5771279"/>
                </a:cubicBezTo>
                <a:cubicBezTo>
                  <a:pt x="11949407" y="5771396"/>
                  <a:pt x="11964848" y="5769149"/>
                  <a:pt x="11981034" y="5766575"/>
                </a:cubicBezTo>
                <a:close/>
                <a:moveTo>
                  <a:pt x="14024393" y="5701786"/>
                </a:moveTo>
                <a:cubicBezTo>
                  <a:pt x="14033248" y="5700581"/>
                  <a:pt x="14038633" y="5696685"/>
                  <a:pt x="14039860" y="5690618"/>
                </a:cubicBezTo>
                <a:cubicBezTo>
                  <a:pt x="14040322" y="5688422"/>
                  <a:pt x="14040204" y="5686474"/>
                  <a:pt x="14039497" y="5684266"/>
                </a:cubicBezTo>
                <a:cubicBezTo>
                  <a:pt x="14038789" y="5682011"/>
                  <a:pt x="14037604" y="5680079"/>
                  <a:pt x="14035190" y="5677299"/>
                </a:cubicBezTo>
                <a:cubicBezTo>
                  <a:pt x="14030327" y="5671677"/>
                  <a:pt x="14028597" y="5668582"/>
                  <a:pt x="14027947" y="5664396"/>
                </a:cubicBezTo>
                <a:cubicBezTo>
                  <a:pt x="14027337" y="5660461"/>
                  <a:pt x="14027476" y="5658362"/>
                  <a:pt x="14029633" y="5639216"/>
                </a:cubicBezTo>
                <a:cubicBezTo>
                  <a:pt x="14031110" y="5626242"/>
                  <a:pt x="14031765" y="5621074"/>
                  <a:pt x="14031958" y="5620960"/>
                </a:cubicBezTo>
                <a:cubicBezTo>
                  <a:pt x="14032059" y="5620894"/>
                  <a:pt x="14033088" y="5620815"/>
                  <a:pt x="14034220" y="5620809"/>
                </a:cubicBezTo>
                <a:cubicBezTo>
                  <a:pt x="14042811" y="5620674"/>
                  <a:pt x="14055590" y="5618738"/>
                  <a:pt x="14064446" y="5616243"/>
                </a:cubicBezTo>
                <a:cubicBezTo>
                  <a:pt x="14065647" y="5615902"/>
                  <a:pt x="14066674" y="5615637"/>
                  <a:pt x="14066711" y="5615656"/>
                </a:cubicBezTo>
                <a:cubicBezTo>
                  <a:pt x="14066748" y="5615674"/>
                  <a:pt x="14066775" y="5616286"/>
                  <a:pt x="14066747" y="5617010"/>
                </a:cubicBezTo>
                <a:cubicBezTo>
                  <a:pt x="14066678" y="5619489"/>
                  <a:pt x="14066350" y="5620597"/>
                  <a:pt x="14064324" y="5625218"/>
                </a:cubicBezTo>
                <a:cubicBezTo>
                  <a:pt x="14061803" y="5630959"/>
                  <a:pt x="14061659" y="5632019"/>
                  <a:pt x="14062882" y="5635306"/>
                </a:cubicBezTo>
                <a:cubicBezTo>
                  <a:pt x="14063767" y="5637670"/>
                  <a:pt x="14064993" y="5639092"/>
                  <a:pt x="14067095" y="5640223"/>
                </a:cubicBezTo>
                <a:cubicBezTo>
                  <a:pt x="14069068" y="5641291"/>
                  <a:pt x="14070855" y="5641741"/>
                  <a:pt x="14073305" y="5641772"/>
                </a:cubicBezTo>
                <a:cubicBezTo>
                  <a:pt x="14082150" y="5641922"/>
                  <a:pt x="14091720" y="5636615"/>
                  <a:pt x="14093550" y="5630540"/>
                </a:cubicBezTo>
                <a:cubicBezTo>
                  <a:pt x="14094127" y="5628583"/>
                  <a:pt x="14094077" y="5626923"/>
                  <a:pt x="14093344" y="5624817"/>
                </a:cubicBezTo>
                <a:cubicBezTo>
                  <a:pt x="14092696" y="5622914"/>
                  <a:pt x="14091768" y="5621498"/>
                  <a:pt x="14090530" y="5620484"/>
                </a:cubicBezTo>
                <a:cubicBezTo>
                  <a:pt x="14090135" y="5620156"/>
                  <a:pt x="14088256" y="5619039"/>
                  <a:pt x="14086339" y="5617998"/>
                </a:cubicBezTo>
                <a:cubicBezTo>
                  <a:pt x="14084423" y="5616957"/>
                  <a:pt x="14082337" y="5615695"/>
                  <a:pt x="14081681" y="5615194"/>
                </a:cubicBezTo>
                <a:cubicBezTo>
                  <a:pt x="14080406" y="5614209"/>
                  <a:pt x="14078524" y="5612239"/>
                  <a:pt x="14078481" y="5611850"/>
                </a:cubicBezTo>
                <a:cubicBezTo>
                  <a:pt x="14078471" y="5611729"/>
                  <a:pt x="14079401" y="5611234"/>
                  <a:pt x="14080573" y="5610764"/>
                </a:cubicBezTo>
                <a:cubicBezTo>
                  <a:pt x="14090281" y="5606791"/>
                  <a:pt x="14099445" y="5601610"/>
                  <a:pt x="14109232" y="5594564"/>
                </a:cubicBezTo>
                <a:lnTo>
                  <a:pt x="14110601" y="5593590"/>
                </a:lnTo>
                <a:lnTo>
                  <a:pt x="14116743" y="5599715"/>
                </a:lnTo>
                <a:cubicBezTo>
                  <a:pt x="14127192" y="5610181"/>
                  <a:pt x="14134888" y="5618094"/>
                  <a:pt x="14137094" y="5620635"/>
                </a:cubicBezTo>
                <a:cubicBezTo>
                  <a:pt x="14140053" y="5624047"/>
                  <a:pt x="14141747" y="5627263"/>
                  <a:pt x="14142396" y="5630641"/>
                </a:cubicBezTo>
                <a:cubicBezTo>
                  <a:pt x="14142826" y="5632992"/>
                  <a:pt x="14142893" y="5635237"/>
                  <a:pt x="14142669" y="5639945"/>
                </a:cubicBezTo>
                <a:cubicBezTo>
                  <a:pt x="14142332" y="5646696"/>
                  <a:pt x="14143404" y="5649771"/>
                  <a:pt x="14147251" y="5653014"/>
                </a:cubicBezTo>
                <a:cubicBezTo>
                  <a:pt x="14151203" y="5656329"/>
                  <a:pt x="14156932" y="5656632"/>
                  <a:pt x="14163130" y="5653867"/>
                </a:cubicBezTo>
                <a:cubicBezTo>
                  <a:pt x="14168664" y="5651379"/>
                  <a:pt x="14173539" y="5647444"/>
                  <a:pt x="14176955" y="5642711"/>
                </a:cubicBezTo>
                <a:cubicBezTo>
                  <a:pt x="14178394" y="5640687"/>
                  <a:pt x="14180416" y="5636503"/>
                  <a:pt x="14180864" y="5634576"/>
                </a:cubicBezTo>
                <a:cubicBezTo>
                  <a:pt x="14181934" y="5629931"/>
                  <a:pt x="14180602" y="5625439"/>
                  <a:pt x="14177238" y="5622339"/>
                </a:cubicBezTo>
                <a:cubicBezTo>
                  <a:pt x="14174542" y="5619860"/>
                  <a:pt x="14172323" y="5619111"/>
                  <a:pt x="14165988" y="5618584"/>
                </a:cubicBezTo>
                <a:cubicBezTo>
                  <a:pt x="14160229" y="5618105"/>
                  <a:pt x="14158973" y="5617843"/>
                  <a:pt x="14155958" y="5616548"/>
                </a:cubicBezTo>
                <a:cubicBezTo>
                  <a:pt x="14151936" y="5614811"/>
                  <a:pt x="14149909" y="5613094"/>
                  <a:pt x="14145466" y="5607744"/>
                </a:cubicBezTo>
                <a:cubicBezTo>
                  <a:pt x="14142269" y="5603871"/>
                  <a:pt x="14124622" y="5581791"/>
                  <a:pt x="14124459" y="5581460"/>
                </a:cubicBezTo>
                <a:cubicBezTo>
                  <a:pt x="14124440" y="5581404"/>
                  <a:pt x="14125391" y="5580343"/>
                  <a:pt x="14126562" y="5579111"/>
                </a:cubicBezTo>
                <a:cubicBezTo>
                  <a:pt x="14133607" y="5571685"/>
                  <a:pt x="14140852" y="5561797"/>
                  <a:pt x="14145707" y="5552944"/>
                </a:cubicBezTo>
                <a:cubicBezTo>
                  <a:pt x="14147228" y="5550177"/>
                  <a:pt x="14146970" y="5550236"/>
                  <a:pt x="14148610" y="5552227"/>
                </a:cubicBezTo>
                <a:cubicBezTo>
                  <a:pt x="14149960" y="5553870"/>
                  <a:pt x="14150531" y="5554976"/>
                  <a:pt x="14152013" y="5558918"/>
                </a:cubicBezTo>
                <a:cubicBezTo>
                  <a:pt x="14152754" y="5560866"/>
                  <a:pt x="14153681" y="5562951"/>
                  <a:pt x="14154060" y="5563549"/>
                </a:cubicBezTo>
                <a:cubicBezTo>
                  <a:pt x="14156400" y="5567100"/>
                  <a:pt x="14160761" y="5568470"/>
                  <a:pt x="14164954" y="5566947"/>
                </a:cubicBezTo>
                <a:cubicBezTo>
                  <a:pt x="14171592" y="5564556"/>
                  <a:pt x="14177646" y="5554415"/>
                  <a:pt x="14177341" y="5546179"/>
                </a:cubicBezTo>
                <a:cubicBezTo>
                  <a:pt x="14177267" y="5544138"/>
                  <a:pt x="14176311" y="5541349"/>
                  <a:pt x="14175244" y="5539980"/>
                </a:cubicBezTo>
                <a:cubicBezTo>
                  <a:pt x="14174140" y="5538594"/>
                  <a:pt x="14172482" y="5537447"/>
                  <a:pt x="14170683" y="5536878"/>
                </a:cubicBezTo>
                <a:cubicBezTo>
                  <a:pt x="14168205" y="5536094"/>
                  <a:pt x="14166639" y="5536283"/>
                  <a:pt x="14161262" y="5538016"/>
                </a:cubicBezTo>
                <a:cubicBezTo>
                  <a:pt x="14159571" y="5538559"/>
                  <a:pt x="14157630" y="5539095"/>
                  <a:pt x="14156982" y="5539197"/>
                </a:cubicBezTo>
                <a:cubicBezTo>
                  <a:pt x="14155815" y="5539370"/>
                  <a:pt x="14153041" y="5539389"/>
                  <a:pt x="14152686" y="5539218"/>
                </a:cubicBezTo>
                <a:cubicBezTo>
                  <a:pt x="14152481" y="5539118"/>
                  <a:pt x="14152685" y="5538503"/>
                  <a:pt x="14154093" y="5534828"/>
                </a:cubicBezTo>
                <a:cubicBezTo>
                  <a:pt x="14156013" y="5529856"/>
                  <a:pt x="14157931" y="5523455"/>
                  <a:pt x="14159246" y="5517730"/>
                </a:cubicBezTo>
                <a:cubicBezTo>
                  <a:pt x="14159921" y="5514807"/>
                  <a:pt x="14161019" y="5508816"/>
                  <a:pt x="14161228" y="5507050"/>
                </a:cubicBezTo>
                <a:lnTo>
                  <a:pt x="14161327" y="5506177"/>
                </a:lnTo>
                <a:lnTo>
                  <a:pt x="14164575" y="5506179"/>
                </a:lnTo>
                <a:cubicBezTo>
                  <a:pt x="14170690" y="5506162"/>
                  <a:pt x="14182772" y="5506240"/>
                  <a:pt x="14188154" y="5506306"/>
                </a:cubicBezTo>
                <a:cubicBezTo>
                  <a:pt x="14198317" y="5506447"/>
                  <a:pt x="14201800" y="5506725"/>
                  <a:pt x="14204438" y="5507655"/>
                </a:cubicBezTo>
                <a:cubicBezTo>
                  <a:pt x="14205082" y="5507897"/>
                  <a:pt x="14205931" y="5508191"/>
                  <a:pt x="14206313" y="5508307"/>
                </a:cubicBezTo>
                <a:cubicBezTo>
                  <a:pt x="14207385" y="5508663"/>
                  <a:pt x="14210361" y="5510609"/>
                  <a:pt x="14211789" y="5511898"/>
                </a:cubicBezTo>
                <a:cubicBezTo>
                  <a:pt x="14212512" y="5512547"/>
                  <a:pt x="14214215" y="5514315"/>
                  <a:pt x="14215590" y="5515809"/>
                </a:cubicBezTo>
                <a:cubicBezTo>
                  <a:pt x="14216955" y="5517322"/>
                  <a:pt x="14218602" y="5519017"/>
                  <a:pt x="14219278" y="5519573"/>
                </a:cubicBezTo>
                <a:cubicBezTo>
                  <a:pt x="14222628" y="5522414"/>
                  <a:pt x="14226841" y="5523137"/>
                  <a:pt x="14231229" y="5521639"/>
                </a:cubicBezTo>
                <a:cubicBezTo>
                  <a:pt x="14234868" y="5520402"/>
                  <a:pt x="14237470" y="5517880"/>
                  <a:pt x="14239510" y="5513658"/>
                </a:cubicBezTo>
                <a:cubicBezTo>
                  <a:pt x="14243202" y="5506018"/>
                  <a:pt x="14243674" y="5496175"/>
                  <a:pt x="14240733" y="5488624"/>
                </a:cubicBezTo>
                <a:cubicBezTo>
                  <a:pt x="14239043" y="5484350"/>
                  <a:pt x="14236593" y="5481599"/>
                  <a:pt x="14233208" y="5480262"/>
                </a:cubicBezTo>
                <a:cubicBezTo>
                  <a:pt x="14230400" y="5479159"/>
                  <a:pt x="14226772" y="5479180"/>
                  <a:pt x="14223947" y="5480304"/>
                </a:cubicBezTo>
                <a:cubicBezTo>
                  <a:pt x="14221918" y="5481120"/>
                  <a:pt x="14220786" y="5481887"/>
                  <a:pt x="14216979" y="5485093"/>
                </a:cubicBezTo>
                <a:cubicBezTo>
                  <a:pt x="14212740" y="5488668"/>
                  <a:pt x="14211157" y="5489654"/>
                  <a:pt x="14207897" y="5490775"/>
                </a:cubicBezTo>
                <a:cubicBezTo>
                  <a:pt x="14203582" y="5492262"/>
                  <a:pt x="14201504" y="5492272"/>
                  <a:pt x="14189136" y="5490926"/>
                </a:cubicBezTo>
                <a:cubicBezTo>
                  <a:pt x="14179611" y="5489895"/>
                  <a:pt x="14162948" y="5487948"/>
                  <a:pt x="14162743" y="5487849"/>
                </a:cubicBezTo>
                <a:cubicBezTo>
                  <a:pt x="14162649" y="5487804"/>
                  <a:pt x="14162555" y="5486998"/>
                  <a:pt x="14162533" y="5486089"/>
                </a:cubicBezTo>
                <a:cubicBezTo>
                  <a:pt x="14162387" y="5476523"/>
                  <a:pt x="14160884" y="5465473"/>
                  <a:pt x="14158506" y="5456234"/>
                </a:cubicBezTo>
                <a:cubicBezTo>
                  <a:pt x="14158044" y="5454375"/>
                  <a:pt x="14157565" y="5452508"/>
                  <a:pt x="14157466" y="5452091"/>
                </a:cubicBezTo>
                <a:lnTo>
                  <a:pt x="14157280" y="5451333"/>
                </a:lnTo>
                <a:lnTo>
                  <a:pt x="14158347" y="5451365"/>
                </a:lnTo>
                <a:cubicBezTo>
                  <a:pt x="14160222" y="5451442"/>
                  <a:pt x="14162030" y="5451993"/>
                  <a:pt x="14165774" y="5453686"/>
                </a:cubicBezTo>
                <a:cubicBezTo>
                  <a:pt x="14169890" y="5455561"/>
                  <a:pt x="14171316" y="5455997"/>
                  <a:pt x="14172940" y="5455975"/>
                </a:cubicBezTo>
                <a:cubicBezTo>
                  <a:pt x="14175453" y="5455922"/>
                  <a:pt x="14178624" y="5454274"/>
                  <a:pt x="14180220" y="5452164"/>
                </a:cubicBezTo>
                <a:cubicBezTo>
                  <a:pt x="14184150" y="5447035"/>
                  <a:pt x="14182645" y="5435846"/>
                  <a:pt x="14177087" y="5428896"/>
                </a:cubicBezTo>
                <a:cubicBezTo>
                  <a:pt x="14175340" y="5426693"/>
                  <a:pt x="14174289" y="5425816"/>
                  <a:pt x="14172319" y="5424887"/>
                </a:cubicBezTo>
                <a:cubicBezTo>
                  <a:pt x="14169733" y="5423660"/>
                  <a:pt x="14166839" y="5423782"/>
                  <a:pt x="14164083" y="5425193"/>
                </a:cubicBezTo>
                <a:cubicBezTo>
                  <a:pt x="14161992" y="5426279"/>
                  <a:pt x="14161097" y="5427368"/>
                  <a:pt x="14158797" y="5431602"/>
                </a:cubicBezTo>
                <a:cubicBezTo>
                  <a:pt x="14157729" y="5433575"/>
                  <a:pt x="14156468" y="5435708"/>
                  <a:pt x="14155975" y="5436345"/>
                </a:cubicBezTo>
                <a:cubicBezTo>
                  <a:pt x="14155062" y="5437518"/>
                  <a:pt x="14153332" y="5439285"/>
                  <a:pt x="14153146" y="5439195"/>
                </a:cubicBezTo>
                <a:cubicBezTo>
                  <a:pt x="14153090" y="5439168"/>
                  <a:pt x="14152535" y="5437932"/>
                  <a:pt x="14151912" y="5436456"/>
                </a:cubicBezTo>
                <a:cubicBezTo>
                  <a:pt x="14147964" y="5427174"/>
                  <a:pt x="14143269" y="5418821"/>
                  <a:pt x="14137284" y="5410466"/>
                </a:cubicBezTo>
                <a:cubicBezTo>
                  <a:pt x="14135732" y="5408288"/>
                  <a:pt x="14135371" y="5407652"/>
                  <a:pt x="14135582" y="5407455"/>
                </a:cubicBezTo>
                <a:cubicBezTo>
                  <a:pt x="14135738" y="5407322"/>
                  <a:pt x="14138009" y="5405055"/>
                  <a:pt x="14140673" y="5402403"/>
                </a:cubicBezTo>
                <a:cubicBezTo>
                  <a:pt x="14154381" y="5388725"/>
                  <a:pt x="14161628" y="5381834"/>
                  <a:pt x="14164047" y="5380215"/>
                </a:cubicBezTo>
                <a:cubicBezTo>
                  <a:pt x="14167082" y="5378179"/>
                  <a:pt x="14170388" y="5377011"/>
                  <a:pt x="14173780" y="5376761"/>
                </a:cubicBezTo>
                <a:cubicBezTo>
                  <a:pt x="14174755" y="5376702"/>
                  <a:pt x="14177297" y="5376732"/>
                  <a:pt x="14179405" y="5376806"/>
                </a:cubicBezTo>
                <a:cubicBezTo>
                  <a:pt x="14184501" y="5377034"/>
                  <a:pt x="14185984" y="5376921"/>
                  <a:pt x="14188220" y="5376158"/>
                </a:cubicBezTo>
                <a:cubicBezTo>
                  <a:pt x="14191213" y="5375115"/>
                  <a:pt x="14193642" y="5372902"/>
                  <a:pt x="14195122" y="5369838"/>
                </a:cubicBezTo>
                <a:cubicBezTo>
                  <a:pt x="14196395" y="5367204"/>
                  <a:pt x="14196665" y="5364500"/>
                  <a:pt x="14196017" y="5361121"/>
                </a:cubicBezTo>
                <a:cubicBezTo>
                  <a:pt x="14195062" y="5356374"/>
                  <a:pt x="14191413" y="5349955"/>
                  <a:pt x="14187427" y="5346093"/>
                </a:cubicBezTo>
                <a:cubicBezTo>
                  <a:pt x="14184541" y="5343292"/>
                  <a:pt x="14183398" y="5342463"/>
                  <a:pt x="14179931" y="5340673"/>
                </a:cubicBezTo>
                <a:cubicBezTo>
                  <a:pt x="14177062" y="5339171"/>
                  <a:pt x="14176522" y="5338956"/>
                  <a:pt x="14174931" y="5338625"/>
                </a:cubicBezTo>
                <a:cubicBezTo>
                  <a:pt x="14172232" y="5338058"/>
                  <a:pt x="14170480" y="5338156"/>
                  <a:pt x="14168069" y="5338996"/>
                </a:cubicBezTo>
                <a:cubicBezTo>
                  <a:pt x="14166406" y="5339575"/>
                  <a:pt x="14165632" y="5339985"/>
                  <a:pt x="14164430" y="5340947"/>
                </a:cubicBezTo>
                <a:cubicBezTo>
                  <a:pt x="14162401" y="5342570"/>
                  <a:pt x="14161626" y="5343602"/>
                  <a:pt x="14160592" y="5346029"/>
                </a:cubicBezTo>
                <a:cubicBezTo>
                  <a:pt x="14159702" y="5348156"/>
                  <a:pt x="14159520" y="5349152"/>
                  <a:pt x="14159043" y="5355051"/>
                </a:cubicBezTo>
                <a:cubicBezTo>
                  <a:pt x="14158517" y="5361526"/>
                  <a:pt x="14157028" y="5365416"/>
                  <a:pt x="14153508" y="5369314"/>
                </a:cubicBezTo>
                <a:cubicBezTo>
                  <a:pt x="14151552" y="5371503"/>
                  <a:pt x="14147615" y="5374785"/>
                  <a:pt x="14133908" y="5385651"/>
                </a:cubicBezTo>
                <a:cubicBezTo>
                  <a:pt x="14130666" y="5388210"/>
                  <a:pt x="14126966" y="5391146"/>
                  <a:pt x="14125653" y="5392194"/>
                </a:cubicBezTo>
                <a:lnTo>
                  <a:pt x="14123284" y="5394091"/>
                </a:lnTo>
                <a:lnTo>
                  <a:pt x="14121912" y="5392736"/>
                </a:lnTo>
                <a:cubicBezTo>
                  <a:pt x="14114954" y="5385870"/>
                  <a:pt x="14105486" y="5378760"/>
                  <a:pt x="14096041" y="5373320"/>
                </a:cubicBezTo>
                <a:lnTo>
                  <a:pt x="14092965" y="5371533"/>
                </a:lnTo>
                <a:lnTo>
                  <a:pt x="14093919" y="5370704"/>
                </a:lnTo>
                <a:cubicBezTo>
                  <a:pt x="14095681" y="5369204"/>
                  <a:pt x="14097016" y="5368490"/>
                  <a:pt x="14100543" y="5367153"/>
                </a:cubicBezTo>
                <a:cubicBezTo>
                  <a:pt x="14105924" y="5365076"/>
                  <a:pt x="14107367" y="5364045"/>
                  <a:pt x="14108676" y="5361336"/>
                </a:cubicBezTo>
                <a:cubicBezTo>
                  <a:pt x="14109896" y="5358814"/>
                  <a:pt x="14109975" y="5356363"/>
                  <a:pt x="14108907" y="5353612"/>
                </a:cubicBezTo>
                <a:cubicBezTo>
                  <a:pt x="14107447" y="5349864"/>
                  <a:pt x="14103931" y="5346506"/>
                  <a:pt x="14098934" y="5344068"/>
                </a:cubicBezTo>
                <a:cubicBezTo>
                  <a:pt x="14094050" y="5341684"/>
                  <a:pt x="14089243" y="5340997"/>
                  <a:pt x="14085445" y="5342134"/>
                </a:cubicBezTo>
                <a:cubicBezTo>
                  <a:pt x="14082469" y="5343047"/>
                  <a:pt x="14080581" y="5344761"/>
                  <a:pt x="14079404" y="5347672"/>
                </a:cubicBezTo>
                <a:cubicBezTo>
                  <a:pt x="14078299" y="5350341"/>
                  <a:pt x="14078443" y="5352093"/>
                  <a:pt x="14080187" y="5357591"/>
                </a:cubicBezTo>
                <a:cubicBezTo>
                  <a:pt x="14080720" y="5359301"/>
                  <a:pt x="14081259" y="5361428"/>
                  <a:pt x="14081373" y="5362336"/>
                </a:cubicBezTo>
                <a:cubicBezTo>
                  <a:pt x="14081552" y="5363920"/>
                  <a:pt x="14081540" y="5365804"/>
                  <a:pt x="14081346" y="5365871"/>
                </a:cubicBezTo>
                <a:cubicBezTo>
                  <a:pt x="14081290" y="5365891"/>
                  <a:pt x="14079939" y="5365399"/>
                  <a:pt x="14078326" y="5364780"/>
                </a:cubicBezTo>
                <a:cubicBezTo>
                  <a:pt x="14068858" y="5361057"/>
                  <a:pt x="14058549" y="5358310"/>
                  <a:pt x="14048964" y="5356973"/>
                </a:cubicBezTo>
                <a:cubicBezTo>
                  <a:pt x="14047672" y="5356787"/>
                  <a:pt x="14046611" y="5356597"/>
                  <a:pt x="14046611" y="5356550"/>
                </a:cubicBezTo>
                <a:cubicBezTo>
                  <a:pt x="14046553" y="5356384"/>
                  <a:pt x="14046622" y="5340125"/>
                  <a:pt x="14046699" y="5334055"/>
                </a:cubicBezTo>
                <a:cubicBezTo>
                  <a:pt x="14046842" y="5319122"/>
                  <a:pt x="14047133" y="5316566"/>
                  <a:pt x="14049101" y="5312494"/>
                </a:cubicBezTo>
                <a:cubicBezTo>
                  <a:pt x="14050527" y="5309543"/>
                  <a:pt x="14051998" y="5307787"/>
                  <a:pt x="14056545" y="5303671"/>
                </a:cubicBezTo>
                <a:cubicBezTo>
                  <a:pt x="14059873" y="5300647"/>
                  <a:pt x="14060658" y="5299690"/>
                  <a:pt x="14061705" y="5297523"/>
                </a:cubicBezTo>
                <a:cubicBezTo>
                  <a:pt x="14062409" y="5296066"/>
                  <a:pt x="14062587" y="5295460"/>
                  <a:pt x="14062717" y="5294094"/>
                </a:cubicBezTo>
                <a:cubicBezTo>
                  <a:pt x="14063417" y="5286782"/>
                  <a:pt x="14058953" y="5281191"/>
                  <a:pt x="14050214" y="5278487"/>
                </a:cubicBezTo>
                <a:cubicBezTo>
                  <a:pt x="14043021" y="5276255"/>
                  <a:pt x="14035552" y="5276356"/>
                  <a:pt x="14029200" y="5278771"/>
                </a:cubicBezTo>
                <a:cubicBezTo>
                  <a:pt x="14026689" y="5279724"/>
                  <a:pt x="14025180" y="5280607"/>
                  <a:pt x="14023584" y="5282049"/>
                </a:cubicBezTo>
                <a:cubicBezTo>
                  <a:pt x="14018982" y="5286231"/>
                  <a:pt x="14018561" y="5293586"/>
                  <a:pt x="14022585" y="5298942"/>
                </a:cubicBezTo>
                <a:cubicBezTo>
                  <a:pt x="14023294" y="5299860"/>
                  <a:pt x="14024776" y="5301705"/>
                  <a:pt x="14025907" y="5303036"/>
                </a:cubicBezTo>
                <a:cubicBezTo>
                  <a:pt x="14028612" y="5306210"/>
                  <a:pt x="14029910" y="5308197"/>
                  <a:pt x="14030833" y="5310579"/>
                </a:cubicBezTo>
                <a:cubicBezTo>
                  <a:pt x="14032755" y="5315517"/>
                  <a:pt x="14032773" y="5318245"/>
                  <a:pt x="14030870" y="5334817"/>
                </a:cubicBezTo>
                <a:cubicBezTo>
                  <a:pt x="14030728" y="5336016"/>
                  <a:pt x="14030414" y="5338813"/>
                  <a:pt x="14030164" y="5341044"/>
                </a:cubicBezTo>
                <a:cubicBezTo>
                  <a:pt x="14029917" y="5343274"/>
                  <a:pt x="14029425" y="5347438"/>
                  <a:pt x="14029092" y="5350319"/>
                </a:cubicBezTo>
                <a:lnTo>
                  <a:pt x="14028467" y="5355571"/>
                </a:lnTo>
                <a:lnTo>
                  <a:pt x="14026537" y="5355606"/>
                </a:lnTo>
                <a:cubicBezTo>
                  <a:pt x="14017029" y="5355827"/>
                  <a:pt x="14005517" y="5357477"/>
                  <a:pt x="13996355" y="5359939"/>
                </a:cubicBezTo>
                <a:cubicBezTo>
                  <a:pt x="13993738" y="5360633"/>
                  <a:pt x="13993470" y="5360665"/>
                  <a:pt x="13993390" y="5360257"/>
                </a:cubicBezTo>
                <a:cubicBezTo>
                  <a:pt x="13993191" y="5359239"/>
                  <a:pt x="13993965" y="5356825"/>
                  <a:pt x="13995794" y="5352662"/>
                </a:cubicBezTo>
                <a:cubicBezTo>
                  <a:pt x="13996812" y="5350365"/>
                  <a:pt x="13997700" y="5348098"/>
                  <a:pt x="13997786" y="5347633"/>
                </a:cubicBezTo>
                <a:cubicBezTo>
                  <a:pt x="13998034" y="5346024"/>
                  <a:pt x="13997873" y="5344449"/>
                  <a:pt x="13997277" y="5342824"/>
                </a:cubicBezTo>
                <a:cubicBezTo>
                  <a:pt x="13995658" y="5338447"/>
                  <a:pt x="13991853" y="5336216"/>
                  <a:pt x="13986100" y="5336294"/>
                </a:cubicBezTo>
                <a:cubicBezTo>
                  <a:pt x="13977416" y="5336383"/>
                  <a:pt x="13968282" y="5341601"/>
                  <a:pt x="13966541" y="5347443"/>
                </a:cubicBezTo>
                <a:cubicBezTo>
                  <a:pt x="13965483" y="5350918"/>
                  <a:pt x="13966690" y="5355097"/>
                  <a:pt x="13969431" y="5357435"/>
                </a:cubicBezTo>
                <a:cubicBezTo>
                  <a:pt x="13970022" y="5357928"/>
                  <a:pt x="13971847" y="5359063"/>
                  <a:pt x="13973968" y="5360204"/>
                </a:cubicBezTo>
                <a:cubicBezTo>
                  <a:pt x="13977268" y="5362006"/>
                  <a:pt x="13979010" y="5363171"/>
                  <a:pt x="13980130" y="5364380"/>
                </a:cubicBezTo>
                <a:cubicBezTo>
                  <a:pt x="13980393" y="5364646"/>
                  <a:pt x="13980610" y="5364912"/>
                  <a:pt x="13980620" y="5364940"/>
                </a:cubicBezTo>
                <a:cubicBezTo>
                  <a:pt x="13980648" y="5364976"/>
                  <a:pt x="13978951" y="5365769"/>
                  <a:pt x="13976857" y="5366670"/>
                </a:cubicBezTo>
                <a:cubicBezTo>
                  <a:pt x="13967734" y="5370626"/>
                  <a:pt x="13958756" y="5375804"/>
                  <a:pt x="13950496" y="5381883"/>
                </a:cubicBezTo>
                <a:cubicBezTo>
                  <a:pt x="13949172" y="5382857"/>
                  <a:pt x="13948060" y="5383633"/>
                  <a:pt x="13948023" y="5383614"/>
                </a:cubicBezTo>
                <a:cubicBezTo>
                  <a:pt x="13947762" y="5383488"/>
                  <a:pt x="13931507" y="5367060"/>
                  <a:pt x="13927253" y="5362607"/>
                </a:cubicBezTo>
                <a:cubicBezTo>
                  <a:pt x="13920694" y="5355773"/>
                  <a:pt x="13918933" y="5353171"/>
                  <a:pt x="13917929" y="5348860"/>
                </a:cubicBezTo>
                <a:cubicBezTo>
                  <a:pt x="13917357" y="5346372"/>
                  <a:pt x="13917250" y="5344591"/>
                  <a:pt x="13917463" y="5339717"/>
                </a:cubicBezTo>
                <a:cubicBezTo>
                  <a:pt x="13917564" y="5337507"/>
                  <a:pt x="13917587" y="5335075"/>
                  <a:pt x="13917531" y="5334333"/>
                </a:cubicBezTo>
                <a:cubicBezTo>
                  <a:pt x="13917376" y="5332461"/>
                  <a:pt x="13916335" y="5329608"/>
                  <a:pt x="13915305" y="5328211"/>
                </a:cubicBezTo>
                <a:cubicBezTo>
                  <a:pt x="13913538" y="5325813"/>
                  <a:pt x="13910514" y="5323821"/>
                  <a:pt x="13907825" y="5323283"/>
                </a:cubicBezTo>
                <a:cubicBezTo>
                  <a:pt x="13900903" y="5321873"/>
                  <a:pt x="13891249" y="5326448"/>
                  <a:pt x="13884608" y="5334277"/>
                </a:cubicBezTo>
                <a:cubicBezTo>
                  <a:pt x="13883219" y="5335910"/>
                  <a:pt x="13882774" y="5336594"/>
                  <a:pt x="13881363" y="5339322"/>
                </a:cubicBezTo>
                <a:cubicBezTo>
                  <a:pt x="13879436" y="5343023"/>
                  <a:pt x="13878939" y="5344673"/>
                  <a:pt x="13878911" y="5347448"/>
                </a:cubicBezTo>
                <a:cubicBezTo>
                  <a:pt x="13878899" y="5350761"/>
                  <a:pt x="13880704" y="5354559"/>
                  <a:pt x="13883408" y="5356880"/>
                </a:cubicBezTo>
                <a:cubicBezTo>
                  <a:pt x="13884694" y="5357985"/>
                  <a:pt x="13887364" y="5359230"/>
                  <a:pt x="13889272" y="5359622"/>
                </a:cubicBezTo>
                <a:cubicBezTo>
                  <a:pt x="13890156" y="5359796"/>
                  <a:pt x="13892404" y="5360053"/>
                  <a:pt x="13894309" y="5360213"/>
                </a:cubicBezTo>
                <a:cubicBezTo>
                  <a:pt x="13901508" y="5360765"/>
                  <a:pt x="13904722" y="5361789"/>
                  <a:pt x="13908518" y="5364661"/>
                </a:cubicBezTo>
                <a:cubicBezTo>
                  <a:pt x="13911350" y="5366812"/>
                  <a:pt x="13913499" y="5369326"/>
                  <a:pt x="13926004" y="5385072"/>
                </a:cubicBezTo>
                <a:cubicBezTo>
                  <a:pt x="13928572" y="5388294"/>
                  <a:pt x="13931536" y="5392031"/>
                  <a:pt x="13932630" y="5393390"/>
                </a:cubicBezTo>
                <a:lnTo>
                  <a:pt x="13934584" y="5395832"/>
                </a:lnTo>
                <a:lnTo>
                  <a:pt x="13933723" y="5396706"/>
                </a:lnTo>
                <a:cubicBezTo>
                  <a:pt x="13927489" y="5402980"/>
                  <a:pt x="13920151" y="5412823"/>
                  <a:pt x="13914718" y="5422204"/>
                </a:cubicBezTo>
                <a:cubicBezTo>
                  <a:pt x="13913656" y="5424018"/>
                  <a:pt x="13913002" y="5424992"/>
                  <a:pt x="13912871" y="5424929"/>
                </a:cubicBezTo>
                <a:cubicBezTo>
                  <a:pt x="13912180" y="5424595"/>
                  <a:pt x="13910485" y="5421426"/>
                  <a:pt x="13909246" y="5418223"/>
                </a:cubicBezTo>
                <a:cubicBezTo>
                  <a:pt x="13907111" y="5412581"/>
                  <a:pt x="13906259" y="5411386"/>
                  <a:pt x="13903541" y="5410050"/>
                </a:cubicBezTo>
                <a:cubicBezTo>
                  <a:pt x="13900795" y="5408723"/>
                  <a:pt x="13898743" y="5408630"/>
                  <a:pt x="13895835" y="5409736"/>
                </a:cubicBezTo>
                <a:cubicBezTo>
                  <a:pt x="13893916" y="5410467"/>
                  <a:pt x="13892508" y="5411424"/>
                  <a:pt x="13890769" y="5413210"/>
                </a:cubicBezTo>
                <a:cubicBezTo>
                  <a:pt x="13884545" y="5419605"/>
                  <a:pt x="13881855" y="5430081"/>
                  <a:pt x="13885065" y="5435503"/>
                </a:cubicBezTo>
                <a:cubicBezTo>
                  <a:pt x="13886128" y="5437307"/>
                  <a:pt x="13887030" y="5438112"/>
                  <a:pt x="13889066" y="5439096"/>
                </a:cubicBezTo>
                <a:cubicBezTo>
                  <a:pt x="13892016" y="5440522"/>
                  <a:pt x="13893835" y="5440479"/>
                  <a:pt x="13898721" y="5438854"/>
                </a:cubicBezTo>
                <a:cubicBezTo>
                  <a:pt x="13902343" y="5437654"/>
                  <a:pt x="13904109" y="5437241"/>
                  <a:pt x="13905900" y="5437207"/>
                </a:cubicBezTo>
                <a:lnTo>
                  <a:pt x="13907246" y="5437189"/>
                </a:lnTo>
                <a:lnTo>
                  <a:pt x="13906860" y="5438225"/>
                </a:lnTo>
                <a:cubicBezTo>
                  <a:pt x="13906664" y="5438775"/>
                  <a:pt x="13905919" y="5440743"/>
                  <a:pt x="13905248" y="5442561"/>
                </a:cubicBezTo>
                <a:cubicBezTo>
                  <a:pt x="13902184" y="5450760"/>
                  <a:pt x="13899655" y="5460760"/>
                  <a:pt x="13898436" y="5469481"/>
                </a:cubicBezTo>
                <a:cubicBezTo>
                  <a:pt x="13898199" y="5471164"/>
                  <a:pt x="13897977" y="5472624"/>
                  <a:pt x="13897932" y="5472717"/>
                </a:cubicBezTo>
                <a:cubicBezTo>
                  <a:pt x="13897877" y="5472829"/>
                  <a:pt x="13896255" y="5472898"/>
                  <a:pt x="13894344" y="5472895"/>
                </a:cubicBezTo>
                <a:cubicBezTo>
                  <a:pt x="13860947" y="5472817"/>
                  <a:pt x="13859498" y="5472717"/>
                  <a:pt x="13854511" y="5470306"/>
                </a:cubicBezTo>
                <a:cubicBezTo>
                  <a:pt x="13851280" y="5468744"/>
                  <a:pt x="13849995" y="5467685"/>
                  <a:pt x="13846106" y="5463432"/>
                </a:cubicBezTo>
                <a:cubicBezTo>
                  <a:pt x="13841124" y="5457959"/>
                  <a:pt x="13838963" y="5456708"/>
                  <a:pt x="13834593" y="5456693"/>
                </a:cubicBezTo>
                <a:cubicBezTo>
                  <a:pt x="13830630" y="5456690"/>
                  <a:pt x="13827374" y="5458182"/>
                  <a:pt x="13824641" y="5461216"/>
                </a:cubicBezTo>
                <a:cubicBezTo>
                  <a:pt x="13823024" y="5463038"/>
                  <a:pt x="13820694" y="5467858"/>
                  <a:pt x="13819928" y="5470968"/>
                </a:cubicBezTo>
                <a:cubicBezTo>
                  <a:pt x="13817721" y="5480111"/>
                  <a:pt x="13819132" y="5489826"/>
                  <a:pt x="13823406" y="5495095"/>
                </a:cubicBezTo>
                <a:cubicBezTo>
                  <a:pt x="13824774" y="5496746"/>
                  <a:pt x="13825881" y="5497650"/>
                  <a:pt x="13827599" y="5498481"/>
                </a:cubicBezTo>
                <a:cubicBezTo>
                  <a:pt x="13830906" y="5500079"/>
                  <a:pt x="13835460" y="5499999"/>
                  <a:pt x="13838740" y="5498265"/>
                </a:cubicBezTo>
                <a:cubicBezTo>
                  <a:pt x="13840389" y="5497380"/>
                  <a:pt x="13841501" y="5496558"/>
                  <a:pt x="13844840" y="5493701"/>
                </a:cubicBezTo>
                <a:cubicBezTo>
                  <a:pt x="13848006" y="5491013"/>
                  <a:pt x="13849385" y="5490067"/>
                  <a:pt x="13851598" y="5489016"/>
                </a:cubicBezTo>
                <a:cubicBezTo>
                  <a:pt x="13854898" y="5487431"/>
                  <a:pt x="13858631" y="5486908"/>
                  <a:pt x="13863721" y="5487293"/>
                </a:cubicBezTo>
                <a:cubicBezTo>
                  <a:pt x="13866944" y="5487538"/>
                  <a:pt x="13872983" y="5488152"/>
                  <a:pt x="13877426" y="5488686"/>
                </a:cubicBezTo>
                <a:cubicBezTo>
                  <a:pt x="13879675" y="5488943"/>
                  <a:pt x="13884145" y="5489468"/>
                  <a:pt x="13893029" y="5490489"/>
                </a:cubicBezTo>
                <a:cubicBezTo>
                  <a:pt x="13895129" y="5490720"/>
                  <a:pt x="13896924" y="5491012"/>
                  <a:pt x="13897018" y="5491103"/>
                </a:cubicBezTo>
                <a:cubicBezTo>
                  <a:pt x="13897113" y="5491195"/>
                  <a:pt x="13897241" y="5492501"/>
                  <a:pt x="13897289" y="5493976"/>
                </a:cubicBezTo>
                <a:cubicBezTo>
                  <a:pt x="13897613" y="5502936"/>
                  <a:pt x="13899277" y="5513557"/>
                  <a:pt x="13901834" y="5522951"/>
                </a:cubicBezTo>
                <a:lnTo>
                  <a:pt x="13902556" y="5525604"/>
                </a:lnTo>
                <a:lnTo>
                  <a:pt x="13901609" y="5525562"/>
                </a:lnTo>
                <a:cubicBezTo>
                  <a:pt x="13899465" y="5525470"/>
                  <a:pt x="13898347" y="5525114"/>
                  <a:pt x="13893940" y="5523169"/>
                </a:cubicBezTo>
                <a:cubicBezTo>
                  <a:pt x="13888182" y="5520639"/>
                  <a:pt x="13886852" y="5520434"/>
                  <a:pt x="13883833" y="5521579"/>
                </a:cubicBezTo>
                <a:cubicBezTo>
                  <a:pt x="13879457" y="5523244"/>
                  <a:pt x="13877360" y="5526678"/>
                  <a:pt x="13877297" y="5532339"/>
                </a:cubicBezTo>
                <a:cubicBezTo>
                  <a:pt x="13877253" y="5535291"/>
                  <a:pt x="13877714" y="5537864"/>
                  <a:pt x="13878767" y="5540977"/>
                </a:cubicBezTo>
                <a:cubicBezTo>
                  <a:pt x="13880610" y="5546316"/>
                  <a:pt x="13883614" y="5550210"/>
                  <a:pt x="13887218" y="5551952"/>
                </a:cubicBezTo>
                <a:cubicBezTo>
                  <a:pt x="13889684" y="5553144"/>
                  <a:pt x="13891792" y="5553218"/>
                  <a:pt x="13894459" y="5552180"/>
                </a:cubicBezTo>
                <a:cubicBezTo>
                  <a:pt x="13897137" y="5551169"/>
                  <a:pt x="13898857" y="5549420"/>
                  <a:pt x="13900465" y="5546141"/>
                </a:cubicBezTo>
                <a:cubicBezTo>
                  <a:pt x="13901801" y="5543376"/>
                  <a:pt x="13903537" y="5540643"/>
                  <a:pt x="13904809" y="5539299"/>
                </a:cubicBezTo>
                <a:cubicBezTo>
                  <a:pt x="13906657" y="5537334"/>
                  <a:pt x="13906620" y="5537316"/>
                  <a:pt x="13907559" y="5539568"/>
                </a:cubicBezTo>
                <a:cubicBezTo>
                  <a:pt x="13911615" y="5549294"/>
                  <a:pt x="13917638" y="5559810"/>
                  <a:pt x="13923636" y="5567663"/>
                </a:cubicBezTo>
                <a:cubicBezTo>
                  <a:pt x="13924665" y="5569013"/>
                  <a:pt x="13925470" y="5570209"/>
                  <a:pt x="13925416" y="5570321"/>
                </a:cubicBezTo>
                <a:cubicBezTo>
                  <a:pt x="13925298" y="5570564"/>
                  <a:pt x="13918148" y="5577731"/>
                  <a:pt x="13911325" y="5584459"/>
                </a:cubicBezTo>
                <a:cubicBezTo>
                  <a:pt x="13897945" y="5597650"/>
                  <a:pt x="13895725" y="5599480"/>
                  <a:pt x="13891300" y="5601005"/>
                </a:cubicBezTo>
                <a:cubicBezTo>
                  <a:pt x="13888188" y="5602059"/>
                  <a:pt x="13885889" y="5602285"/>
                  <a:pt x="13880614" y="5601994"/>
                </a:cubicBezTo>
                <a:cubicBezTo>
                  <a:pt x="13875925" y="5601733"/>
                  <a:pt x="13874303" y="5601847"/>
                  <a:pt x="13871994" y="5602667"/>
                </a:cubicBezTo>
                <a:cubicBezTo>
                  <a:pt x="13868706" y="5603798"/>
                  <a:pt x="13866588" y="5605701"/>
                  <a:pt x="13865009" y="5608970"/>
                </a:cubicBezTo>
                <a:cubicBezTo>
                  <a:pt x="13863437" y="5612174"/>
                  <a:pt x="13863354" y="5615729"/>
                  <a:pt x="13864748" y="5619998"/>
                </a:cubicBezTo>
                <a:cubicBezTo>
                  <a:pt x="13866876" y="5626465"/>
                  <a:pt x="13871561" y="5632600"/>
                  <a:pt x="13877620" y="5636796"/>
                </a:cubicBezTo>
                <a:cubicBezTo>
                  <a:pt x="13877855" y="5636979"/>
                  <a:pt x="13879312" y="5637729"/>
                  <a:pt x="13880853" y="5638497"/>
                </a:cubicBezTo>
                <a:cubicBezTo>
                  <a:pt x="13885430" y="5640755"/>
                  <a:pt x="13888312" y="5641088"/>
                  <a:pt x="13892089" y="5639802"/>
                </a:cubicBezTo>
                <a:cubicBezTo>
                  <a:pt x="13895368" y="5638691"/>
                  <a:pt x="13897780" y="5636561"/>
                  <a:pt x="13899279" y="5633460"/>
                </a:cubicBezTo>
                <a:cubicBezTo>
                  <a:pt x="13900208" y="5631536"/>
                  <a:pt x="13900566" y="5629750"/>
                  <a:pt x="13900975" y="5624993"/>
                </a:cubicBezTo>
                <a:cubicBezTo>
                  <a:pt x="13901358" y="5620385"/>
                  <a:pt x="13901643" y="5618794"/>
                  <a:pt x="13902491" y="5616277"/>
                </a:cubicBezTo>
                <a:cubicBezTo>
                  <a:pt x="13903589" y="5613052"/>
                  <a:pt x="13905756" y="5609997"/>
                  <a:pt x="13908967" y="5607170"/>
                </a:cubicBezTo>
                <a:cubicBezTo>
                  <a:pt x="13910910" y="5605436"/>
                  <a:pt x="13917629" y="5599973"/>
                  <a:pt x="13925690" y="5593591"/>
                </a:cubicBezTo>
                <a:cubicBezTo>
                  <a:pt x="13929014" y="5590957"/>
                  <a:pt x="13933090" y="5587719"/>
                  <a:pt x="13934743" y="5586397"/>
                </a:cubicBezTo>
                <a:cubicBezTo>
                  <a:pt x="13936424" y="5585066"/>
                  <a:pt x="13937885" y="5584044"/>
                  <a:pt x="13937997" y="5584098"/>
                </a:cubicBezTo>
                <a:cubicBezTo>
                  <a:pt x="13938128" y="5584162"/>
                  <a:pt x="13938936" y="5584874"/>
                  <a:pt x="13939799" y="5585661"/>
                </a:cubicBezTo>
                <a:cubicBezTo>
                  <a:pt x="13947138" y="5592503"/>
                  <a:pt x="13956770" y="5599462"/>
                  <a:pt x="13965435" y="5604180"/>
                </a:cubicBezTo>
                <a:lnTo>
                  <a:pt x="13968024" y="5605593"/>
                </a:lnTo>
                <a:lnTo>
                  <a:pt x="13966962" y="5606600"/>
                </a:lnTo>
                <a:cubicBezTo>
                  <a:pt x="13965413" y="5608087"/>
                  <a:pt x="13963552" y="5609124"/>
                  <a:pt x="13960081" y="5610442"/>
                </a:cubicBezTo>
                <a:cubicBezTo>
                  <a:pt x="13958392" y="5611077"/>
                  <a:pt x="13956418" y="5611921"/>
                  <a:pt x="13955681" y="5612302"/>
                </a:cubicBezTo>
                <a:cubicBezTo>
                  <a:pt x="13952594" y="5613921"/>
                  <a:pt x="13950672" y="5617371"/>
                  <a:pt x="13950851" y="5621006"/>
                </a:cubicBezTo>
                <a:cubicBezTo>
                  <a:pt x="13950992" y="5623909"/>
                  <a:pt x="13953109" y="5627490"/>
                  <a:pt x="13956253" y="5630139"/>
                </a:cubicBezTo>
                <a:cubicBezTo>
                  <a:pt x="13963433" y="5636166"/>
                  <a:pt x="13973206" y="5637779"/>
                  <a:pt x="13978322" y="5633822"/>
                </a:cubicBezTo>
                <a:cubicBezTo>
                  <a:pt x="13979662" y="5632765"/>
                  <a:pt x="13979726" y="5632680"/>
                  <a:pt x="13980693" y="5630681"/>
                </a:cubicBezTo>
                <a:cubicBezTo>
                  <a:pt x="13982272" y="5627412"/>
                  <a:pt x="13982254" y="5626067"/>
                  <a:pt x="13980471" y="5620458"/>
                </a:cubicBezTo>
                <a:cubicBezTo>
                  <a:pt x="13979861" y="5618573"/>
                  <a:pt x="13979315" y="5616511"/>
                  <a:pt x="13979213" y="5615909"/>
                </a:cubicBezTo>
                <a:cubicBezTo>
                  <a:pt x="13979012" y="5614659"/>
                  <a:pt x="13978988" y="5611560"/>
                  <a:pt x="13979160" y="5611205"/>
                </a:cubicBezTo>
                <a:cubicBezTo>
                  <a:pt x="13979304" y="5610906"/>
                  <a:pt x="13979649" y="5611004"/>
                  <a:pt x="13983007" y="5612304"/>
                </a:cubicBezTo>
                <a:cubicBezTo>
                  <a:pt x="13990992" y="5615426"/>
                  <a:pt x="14000908" y="5618029"/>
                  <a:pt x="14010095" y="5619427"/>
                </a:cubicBezTo>
                <a:lnTo>
                  <a:pt x="14013405" y="5619921"/>
                </a:lnTo>
                <a:lnTo>
                  <a:pt x="14013369" y="5621424"/>
                </a:lnTo>
                <a:cubicBezTo>
                  <a:pt x="14013343" y="5622241"/>
                  <a:pt x="14013335" y="5626501"/>
                  <a:pt x="14013320" y="5630872"/>
                </a:cubicBezTo>
                <a:cubicBezTo>
                  <a:pt x="14013322" y="5653226"/>
                  <a:pt x="14013075" y="5659744"/>
                  <a:pt x="14012091" y="5663117"/>
                </a:cubicBezTo>
                <a:cubicBezTo>
                  <a:pt x="14010769" y="5667709"/>
                  <a:pt x="14009204" y="5669948"/>
                  <a:pt x="14004089" y="5674666"/>
                </a:cubicBezTo>
                <a:cubicBezTo>
                  <a:pt x="14002385" y="5676239"/>
                  <a:pt x="14000489" y="5678111"/>
                  <a:pt x="13999886" y="5678834"/>
                </a:cubicBezTo>
                <a:cubicBezTo>
                  <a:pt x="13995959" y="5683527"/>
                  <a:pt x="13996278" y="5690733"/>
                  <a:pt x="14000636" y="5695258"/>
                </a:cubicBezTo>
                <a:cubicBezTo>
                  <a:pt x="14005425" y="5700223"/>
                  <a:pt x="14015549" y="5703019"/>
                  <a:pt x="14024393" y="5701786"/>
                </a:cubicBezTo>
                <a:close/>
                <a:moveTo>
                  <a:pt x="10400165" y="10927170"/>
                </a:moveTo>
                <a:cubicBezTo>
                  <a:pt x="10416242" y="10924548"/>
                  <a:pt x="10424343" y="10920068"/>
                  <a:pt x="10431772" y="10909724"/>
                </a:cubicBezTo>
                <a:cubicBezTo>
                  <a:pt x="10438230" y="10900755"/>
                  <a:pt x="10440546" y="10890749"/>
                  <a:pt x="10438688" y="10879914"/>
                </a:cubicBezTo>
                <a:cubicBezTo>
                  <a:pt x="10437535" y="10873191"/>
                  <a:pt x="10435148" y="10867889"/>
                  <a:pt x="10427390" y="10854773"/>
                </a:cubicBezTo>
                <a:cubicBezTo>
                  <a:pt x="10419841" y="10842091"/>
                  <a:pt x="10417631" y="10837431"/>
                  <a:pt x="10415165" y="10829320"/>
                </a:cubicBezTo>
                <a:cubicBezTo>
                  <a:pt x="10412036" y="10818904"/>
                  <a:pt x="10412002" y="10806950"/>
                  <a:pt x="10415096" y="10793653"/>
                </a:cubicBezTo>
                <a:cubicBezTo>
                  <a:pt x="10416931" y="10785544"/>
                  <a:pt x="10424252" y="10758890"/>
                  <a:pt x="10433357" y="10727361"/>
                </a:cubicBezTo>
                <a:cubicBezTo>
                  <a:pt x="10437107" y="10714355"/>
                  <a:pt x="10441691" y="10698383"/>
                  <a:pt x="10443533" y="10691886"/>
                </a:cubicBezTo>
                <a:cubicBezTo>
                  <a:pt x="10445429" y="10685312"/>
                  <a:pt x="10447331" y="10679947"/>
                  <a:pt x="10447723" y="10679879"/>
                </a:cubicBezTo>
                <a:cubicBezTo>
                  <a:pt x="10448179" y="10679801"/>
                  <a:pt x="10451600" y="10680155"/>
                  <a:pt x="10455303" y="10680595"/>
                </a:cubicBezTo>
                <a:cubicBezTo>
                  <a:pt x="10487055" y="10684760"/>
                  <a:pt x="10524984" y="10684976"/>
                  <a:pt x="10556242" y="10681161"/>
                </a:cubicBezTo>
                <a:lnTo>
                  <a:pt x="10565588" y="10680029"/>
                </a:lnTo>
                <a:lnTo>
                  <a:pt x="10564695" y="10684617"/>
                </a:lnTo>
                <a:cubicBezTo>
                  <a:pt x="10563432" y="10691352"/>
                  <a:pt x="10560520" y="10697495"/>
                  <a:pt x="10553948" y="10707357"/>
                </a:cubicBezTo>
                <a:cubicBezTo>
                  <a:pt x="10550737" y="10712140"/>
                  <a:pt x="10547172" y="10717992"/>
                  <a:pt x="10545964" y="10720350"/>
                </a:cubicBezTo>
                <a:cubicBezTo>
                  <a:pt x="10540948" y="10730281"/>
                  <a:pt x="10542356" y="10742805"/>
                  <a:pt x="10549563" y="10751918"/>
                </a:cubicBezTo>
                <a:cubicBezTo>
                  <a:pt x="10555312" y="10759197"/>
                  <a:pt x="10567454" y="10764573"/>
                  <a:pt x="10580533" y="10765623"/>
                </a:cubicBezTo>
                <a:cubicBezTo>
                  <a:pt x="10610361" y="10767967"/>
                  <a:pt x="10638741" y="10754030"/>
                  <a:pt x="10644690" y="10734263"/>
                </a:cubicBezTo>
                <a:cubicBezTo>
                  <a:pt x="10646212" y="10729030"/>
                  <a:pt x="10646221" y="10728692"/>
                  <a:pt x="10645024" y="10721708"/>
                </a:cubicBezTo>
                <a:cubicBezTo>
                  <a:pt x="10643065" y="10710285"/>
                  <a:pt x="10640523" y="10706824"/>
                  <a:pt x="10625491" y="10695560"/>
                </a:cubicBezTo>
                <a:cubicBezTo>
                  <a:pt x="10620412" y="10691795"/>
                  <a:pt x="10615165" y="10687453"/>
                  <a:pt x="10613788" y="10686077"/>
                </a:cubicBezTo>
                <a:cubicBezTo>
                  <a:pt x="10610944" y="10683205"/>
                  <a:pt x="10605136" y="10675197"/>
                  <a:pt x="10604924" y="10673957"/>
                </a:cubicBezTo>
                <a:cubicBezTo>
                  <a:pt x="10604745" y="10672912"/>
                  <a:pt x="10605821" y="10672526"/>
                  <a:pt x="10616955" y="10669677"/>
                </a:cubicBezTo>
                <a:cubicBezTo>
                  <a:pt x="10643485" y="10662977"/>
                  <a:pt x="10674076" y="10651349"/>
                  <a:pt x="10700532" y="10637943"/>
                </a:cubicBezTo>
                <a:lnTo>
                  <a:pt x="10710045" y="10633087"/>
                </a:lnTo>
                <a:lnTo>
                  <a:pt x="10712742" y="10637060"/>
                </a:lnTo>
                <a:cubicBezTo>
                  <a:pt x="10714189" y="10639230"/>
                  <a:pt x="10722068" y="10650310"/>
                  <a:pt x="10730134" y="10661693"/>
                </a:cubicBezTo>
                <a:cubicBezTo>
                  <a:pt x="10771599" y="10719760"/>
                  <a:pt x="10783046" y="10737148"/>
                  <a:pt x="10786742" y="10747736"/>
                </a:cubicBezTo>
                <a:cubicBezTo>
                  <a:pt x="10791828" y="10762117"/>
                  <a:pt x="10791912" y="10770837"/>
                  <a:pt x="10787377" y="10792579"/>
                </a:cubicBezTo>
                <a:cubicBezTo>
                  <a:pt x="10785865" y="10799826"/>
                  <a:pt x="10784413" y="10808205"/>
                  <a:pt x="10784187" y="10811201"/>
                </a:cubicBezTo>
                <a:cubicBezTo>
                  <a:pt x="10782689" y="10830674"/>
                  <a:pt x="10796882" y="10848801"/>
                  <a:pt x="10816592" y="10852477"/>
                </a:cubicBezTo>
                <a:cubicBezTo>
                  <a:pt x="10838242" y="10856492"/>
                  <a:pt x="10869725" y="10844980"/>
                  <a:pt x="10890415" y="10825373"/>
                </a:cubicBezTo>
                <a:cubicBezTo>
                  <a:pt x="10911181" y="10805821"/>
                  <a:pt x="10917946" y="10785713"/>
                  <a:pt x="10909882" y="10767677"/>
                </a:cubicBezTo>
                <a:cubicBezTo>
                  <a:pt x="10907010" y="10761114"/>
                  <a:pt x="10903090" y="10756276"/>
                  <a:pt x="10897158" y="10751851"/>
                </a:cubicBezTo>
                <a:cubicBezTo>
                  <a:pt x="10891138" y="10747306"/>
                  <a:pt x="10884474" y="10744484"/>
                  <a:pt x="10873052" y="10741739"/>
                </a:cubicBezTo>
                <a:cubicBezTo>
                  <a:pt x="10849991" y="10736152"/>
                  <a:pt x="10839757" y="10731322"/>
                  <a:pt x="10830306" y="10721654"/>
                </a:cubicBezTo>
                <a:cubicBezTo>
                  <a:pt x="10821424" y="10712561"/>
                  <a:pt x="10817892" y="10706851"/>
                  <a:pt x="10787986" y="10653118"/>
                </a:cubicBezTo>
                <a:cubicBezTo>
                  <a:pt x="10767764" y="10616673"/>
                  <a:pt x="10759879" y="10602033"/>
                  <a:pt x="10760170" y="10601379"/>
                </a:cubicBezTo>
                <a:cubicBezTo>
                  <a:pt x="10760309" y="10601019"/>
                  <a:pt x="10762836" y="10598906"/>
                  <a:pt x="10765765" y="10596791"/>
                </a:cubicBezTo>
                <a:cubicBezTo>
                  <a:pt x="10787832" y="10580510"/>
                  <a:pt x="10817438" y="10551782"/>
                  <a:pt x="10835816" y="10528876"/>
                </a:cubicBezTo>
                <a:cubicBezTo>
                  <a:pt x="10838305" y="10525762"/>
                  <a:pt x="10840481" y="10523171"/>
                  <a:pt x="10840611" y="10523149"/>
                </a:cubicBezTo>
                <a:cubicBezTo>
                  <a:pt x="10840742" y="10523127"/>
                  <a:pt x="10841947" y="10524667"/>
                  <a:pt x="10843218" y="10526599"/>
                </a:cubicBezTo>
                <a:cubicBezTo>
                  <a:pt x="10847636" y="10533165"/>
                  <a:pt x="10848839" y="10536655"/>
                  <a:pt x="10852146" y="10552415"/>
                </a:cubicBezTo>
                <a:cubicBezTo>
                  <a:pt x="10856244" y="10572005"/>
                  <a:pt x="10857836" y="10575024"/>
                  <a:pt x="10867108" y="10581296"/>
                </a:cubicBezTo>
                <a:cubicBezTo>
                  <a:pt x="10873792" y="10585794"/>
                  <a:pt x="10879612" y="10587215"/>
                  <a:pt x="10887174" y="10586255"/>
                </a:cubicBezTo>
                <a:cubicBezTo>
                  <a:pt x="10894278" y="10585372"/>
                  <a:pt x="10899754" y="10583224"/>
                  <a:pt x="10906178" y="10578763"/>
                </a:cubicBezTo>
                <a:cubicBezTo>
                  <a:pt x="10929432" y="10562748"/>
                  <a:pt x="10944449" y="10531214"/>
                  <a:pt x="10937936" y="10512038"/>
                </a:cubicBezTo>
                <a:cubicBezTo>
                  <a:pt x="10935807" y="10505886"/>
                  <a:pt x="10932597" y="10501666"/>
                  <a:pt x="10926787" y="10497555"/>
                </a:cubicBezTo>
                <a:cubicBezTo>
                  <a:pt x="10921576" y="10493812"/>
                  <a:pt x="10916537" y="10491854"/>
                  <a:pt x="10911441" y="10491519"/>
                </a:cubicBezTo>
                <a:cubicBezTo>
                  <a:pt x="10909808" y="10491395"/>
                  <a:pt x="10902854" y="10491983"/>
                  <a:pt x="10895945" y="10492832"/>
                </a:cubicBezTo>
                <a:cubicBezTo>
                  <a:pt x="10889037" y="10493680"/>
                  <a:pt x="10881278" y="10494272"/>
                  <a:pt x="10878643" y="10494186"/>
                </a:cubicBezTo>
                <a:cubicBezTo>
                  <a:pt x="10873503" y="10493992"/>
                  <a:pt x="10864961" y="10492366"/>
                  <a:pt x="10864129" y="10491433"/>
                </a:cubicBezTo>
                <a:cubicBezTo>
                  <a:pt x="10863878" y="10491141"/>
                  <a:pt x="10865377" y="10488129"/>
                  <a:pt x="10867549" y="10484733"/>
                </a:cubicBezTo>
                <a:cubicBezTo>
                  <a:pt x="10885400" y="10456407"/>
                  <a:pt x="10899595" y="10425955"/>
                  <a:pt x="10911955" y="10389500"/>
                </a:cubicBezTo>
                <a:lnTo>
                  <a:pt x="10913705" y="10384429"/>
                </a:lnTo>
                <a:lnTo>
                  <a:pt x="10941018" y="10388952"/>
                </a:lnTo>
                <a:cubicBezTo>
                  <a:pt x="10987571" y="10396760"/>
                  <a:pt x="11022240" y="10403044"/>
                  <a:pt x="11032681" y="10405555"/>
                </a:cubicBezTo>
                <a:cubicBezTo>
                  <a:pt x="11046696" y="10408930"/>
                  <a:pt x="11057062" y="10414140"/>
                  <a:pt x="11065012" y="10421714"/>
                </a:cubicBezTo>
                <a:cubicBezTo>
                  <a:pt x="11070491" y="10427023"/>
                  <a:pt x="11074829" y="10432730"/>
                  <a:pt x="11082976" y="10445376"/>
                </a:cubicBezTo>
                <a:cubicBezTo>
                  <a:pt x="11094623" y="10463537"/>
                  <a:pt x="11103109" y="10469540"/>
                  <a:pt x="11119118" y="10470827"/>
                </a:cubicBezTo>
                <a:cubicBezTo>
                  <a:pt x="11135529" y="10472112"/>
                  <a:pt x="11150975" y="10462274"/>
                  <a:pt x="11161947" y="10443595"/>
                </a:cubicBezTo>
                <a:cubicBezTo>
                  <a:pt x="11171710" y="10426870"/>
                  <a:pt x="11177074" y="10407606"/>
                  <a:pt x="11177171" y="10388977"/>
                </a:cubicBezTo>
                <a:cubicBezTo>
                  <a:pt x="11177157" y="10381051"/>
                  <a:pt x="11174650" y="10366430"/>
                  <a:pt x="11172238" y="10360595"/>
                </a:cubicBezTo>
                <a:cubicBezTo>
                  <a:pt x="11166403" y="10346544"/>
                  <a:pt x="11154613" y="10337345"/>
                  <a:pt x="11140126" y="10335528"/>
                </a:cubicBezTo>
                <a:cubicBezTo>
                  <a:pt x="11128526" y="10334090"/>
                  <a:pt x="11121373" y="10336258"/>
                  <a:pt x="11103938" y="10346638"/>
                </a:cubicBezTo>
                <a:cubicBezTo>
                  <a:pt x="11088089" y="10356075"/>
                  <a:pt x="11084341" y="10357725"/>
                  <a:pt x="11074107" y="10359950"/>
                </a:cubicBezTo>
                <a:cubicBezTo>
                  <a:pt x="11060437" y="10362899"/>
                  <a:pt x="11051986" y="10362198"/>
                  <a:pt x="11030524" y="10356538"/>
                </a:cubicBezTo>
                <a:cubicBezTo>
                  <a:pt x="11015036" y="10352407"/>
                  <a:pt x="10928245" y="10327779"/>
                  <a:pt x="10927208" y="10327218"/>
                </a:cubicBezTo>
                <a:cubicBezTo>
                  <a:pt x="10927056" y="10327110"/>
                  <a:pt x="10927556" y="10322589"/>
                  <a:pt x="10928315" y="10317218"/>
                </a:cubicBezTo>
                <a:cubicBezTo>
                  <a:pt x="10932845" y="10284861"/>
                  <a:pt x="10933326" y="10245740"/>
                  <a:pt x="10929518" y="10213738"/>
                </a:cubicBezTo>
                <a:cubicBezTo>
                  <a:pt x="10928339" y="10203727"/>
                  <a:pt x="10927776" y="10204361"/>
                  <a:pt x="10935733" y="10206491"/>
                </a:cubicBezTo>
                <a:cubicBezTo>
                  <a:pt x="10942283" y="10208257"/>
                  <a:pt x="10945819" y="10210069"/>
                  <a:pt x="10956980" y="10217563"/>
                </a:cubicBezTo>
                <a:cubicBezTo>
                  <a:pt x="10962516" y="10221250"/>
                  <a:pt x="10968794" y="10224944"/>
                  <a:pt x="10970887" y="10225794"/>
                </a:cubicBezTo>
                <a:cubicBezTo>
                  <a:pt x="10983549" y="10230678"/>
                  <a:pt x="10997419" y="10226150"/>
                  <a:pt x="11005485" y="10214420"/>
                </a:cubicBezTo>
                <a:cubicBezTo>
                  <a:pt x="11018299" y="10195895"/>
                  <a:pt x="11015216" y="10158326"/>
                  <a:pt x="10999148" y="10137496"/>
                </a:cubicBezTo>
                <a:cubicBezTo>
                  <a:pt x="10995172" y="10132332"/>
                  <a:pt x="10987516" y="10126858"/>
                  <a:pt x="10982207" y="10125283"/>
                </a:cubicBezTo>
                <a:cubicBezTo>
                  <a:pt x="10976767" y="10123729"/>
                  <a:pt x="10970334" y="10123824"/>
                  <a:pt x="10964605" y="10125680"/>
                </a:cubicBezTo>
                <a:cubicBezTo>
                  <a:pt x="10956714" y="10128243"/>
                  <a:pt x="10952997" y="10131635"/>
                  <a:pt x="10942243" y="10146111"/>
                </a:cubicBezTo>
                <a:cubicBezTo>
                  <a:pt x="10938857" y="10150656"/>
                  <a:pt x="10934809" y="10155650"/>
                  <a:pt x="10933313" y="10157116"/>
                </a:cubicBezTo>
                <a:cubicBezTo>
                  <a:pt x="10930604" y="10159731"/>
                  <a:pt x="10923433" y="10164925"/>
                  <a:pt x="10922193" y="10165137"/>
                </a:cubicBezTo>
                <a:cubicBezTo>
                  <a:pt x="10921475" y="10165260"/>
                  <a:pt x="10920867" y="10163281"/>
                  <a:pt x="10917708" y="10151124"/>
                </a:cubicBezTo>
                <a:cubicBezTo>
                  <a:pt x="10913472" y="10134649"/>
                  <a:pt x="10906584" y="10114463"/>
                  <a:pt x="10899383" y="10097153"/>
                </a:cubicBezTo>
                <a:cubicBezTo>
                  <a:pt x="10895717" y="10088307"/>
                  <a:pt x="10887459" y="10070708"/>
                  <a:pt x="10884725" y="10065734"/>
                </a:cubicBezTo>
                <a:lnTo>
                  <a:pt x="10883364" y="10063279"/>
                </a:lnTo>
                <a:lnTo>
                  <a:pt x="10891805" y="10057263"/>
                </a:lnTo>
                <a:cubicBezTo>
                  <a:pt x="10907656" y="10045877"/>
                  <a:pt x="10939188" y="10023673"/>
                  <a:pt x="10953294" y="10013863"/>
                </a:cubicBezTo>
                <a:cubicBezTo>
                  <a:pt x="10979955" y="9995383"/>
                  <a:pt x="10989519" y="9989645"/>
                  <a:pt x="10998096" y="9987166"/>
                </a:cubicBezTo>
                <a:cubicBezTo>
                  <a:pt x="11000216" y="9986601"/>
                  <a:pt x="11002967" y="9985793"/>
                  <a:pt x="11004174" y="9985385"/>
                </a:cubicBezTo>
                <a:cubicBezTo>
                  <a:pt x="11007619" y="9984324"/>
                  <a:pt x="11018961" y="9983857"/>
                  <a:pt x="11025060" y="9984559"/>
                </a:cubicBezTo>
                <a:cubicBezTo>
                  <a:pt x="11028142" y="9984903"/>
                  <a:pt x="11035846" y="9986338"/>
                  <a:pt x="11042188" y="9987669"/>
                </a:cubicBezTo>
                <a:cubicBezTo>
                  <a:pt x="11048541" y="9989066"/>
                  <a:pt x="11055960" y="9990414"/>
                  <a:pt x="11058748" y="9990608"/>
                </a:cubicBezTo>
                <a:cubicBezTo>
                  <a:pt x="11072721" y="9991774"/>
                  <a:pt x="11085005" y="9985837"/>
                  <a:pt x="11093625" y="9973810"/>
                </a:cubicBezTo>
                <a:cubicBezTo>
                  <a:pt x="11100786" y="9963848"/>
                  <a:pt x="11102866" y="9952472"/>
                  <a:pt x="11100336" y="9937719"/>
                </a:cubicBezTo>
                <a:cubicBezTo>
                  <a:pt x="11095759" y="9911023"/>
                  <a:pt x="11078729" y="9884580"/>
                  <a:pt x="11057087" y="9870418"/>
                </a:cubicBezTo>
                <a:cubicBezTo>
                  <a:pt x="11044769" y="9862451"/>
                  <a:pt x="11033305" y="9859847"/>
                  <a:pt x="11022029" y="9862654"/>
                </a:cubicBezTo>
                <a:cubicBezTo>
                  <a:pt x="11012689" y="9864995"/>
                  <a:pt x="11003304" y="9871778"/>
                  <a:pt x="10998052" y="9879935"/>
                </a:cubicBezTo>
                <a:cubicBezTo>
                  <a:pt x="10994291" y="9885821"/>
                  <a:pt x="10992774" y="9889911"/>
                  <a:pt x="10988830" y="9905302"/>
                </a:cubicBezTo>
                <a:cubicBezTo>
                  <a:pt x="10984447" y="9922448"/>
                  <a:pt x="10982165" y="9927946"/>
                  <a:pt x="10975773" y="9936904"/>
                </a:cubicBezTo>
                <a:cubicBezTo>
                  <a:pt x="10967327" y="9948767"/>
                  <a:pt x="10961945" y="9952646"/>
                  <a:pt x="10927320" y="9972088"/>
                </a:cubicBezTo>
                <a:cubicBezTo>
                  <a:pt x="10900665" y="9987074"/>
                  <a:pt x="10853768" y="10012921"/>
                  <a:pt x="10853050" y="10013044"/>
                </a:cubicBezTo>
                <a:cubicBezTo>
                  <a:pt x="10852724" y="10013100"/>
                  <a:pt x="10850984" y="10011181"/>
                  <a:pt x="10849243" y="10008859"/>
                </a:cubicBezTo>
                <a:cubicBezTo>
                  <a:pt x="10831122" y="9984282"/>
                  <a:pt x="10806724" y="9958364"/>
                  <a:pt x="10783412" y="9938776"/>
                </a:cubicBezTo>
                <a:cubicBezTo>
                  <a:pt x="10778767" y="9934802"/>
                  <a:pt x="10774056" y="9930839"/>
                  <a:pt x="10773028" y="9929940"/>
                </a:cubicBezTo>
                <a:lnTo>
                  <a:pt x="10771138" y="9928316"/>
                </a:lnTo>
                <a:lnTo>
                  <a:pt x="10773970" y="9926419"/>
                </a:lnTo>
                <a:cubicBezTo>
                  <a:pt x="10778984" y="9923141"/>
                  <a:pt x="10784701" y="9921220"/>
                  <a:pt x="10797568" y="9918678"/>
                </a:cubicBezTo>
                <a:cubicBezTo>
                  <a:pt x="10811740" y="9915912"/>
                  <a:pt x="10816250" y="9914399"/>
                  <a:pt x="10820427" y="9911331"/>
                </a:cubicBezTo>
                <a:cubicBezTo>
                  <a:pt x="10826860" y="9906533"/>
                  <a:pt x="10832038" y="9896373"/>
                  <a:pt x="10832271" y="9887933"/>
                </a:cubicBezTo>
                <a:cubicBezTo>
                  <a:pt x="10832969" y="9867320"/>
                  <a:pt x="10808308" y="9841043"/>
                  <a:pt x="10780980" y="9833298"/>
                </a:cubicBezTo>
                <a:cubicBezTo>
                  <a:pt x="10772358" y="9830813"/>
                  <a:pt x="10768002" y="9830484"/>
                  <a:pt x="10761160" y="9831725"/>
                </a:cubicBezTo>
                <a:cubicBezTo>
                  <a:pt x="10752165" y="9833334"/>
                  <a:pt x="10744876" y="9839018"/>
                  <a:pt x="10740334" y="9847793"/>
                </a:cubicBezTo>
                <a:cubicBezTo>
                  <a:pt x="10736914" y="9854494"/>
                  <a:pt x="10736609" y="9858981"/>
                  <a:pt x="10738487" y="9874248"/>
                </a:cubicBezTo>
                <a:cubicBezTo>
                  <a:pt x="10739370" y="9881353"/>
                  <a:pt x="10740049" y="9889233"/>
                  <a:pt x="10739952" y="9891802"/>
                </a:cubicBezTo>
                <a:cubicBezTo>
                  <a:pt x="10739756" y="9896539"/>
                  <a:pt x="10738541" y="9904341"/>
                  <a:pt x="10737889" y="9904452"/>
                </a:cubicBezTo>
                <a:cubicBezTo>
                  <a:pt x="10737693" y="9904486"/>
                  <a:pt x="10733959" y="9902304"/>
                  <a:pt x="10729603" y="9899624"/>
                </a:cubicBezTo>
                <a:cubicBezTo>
                  <a:pt x="10702135" y="9882832"/>
                  <a:pt x="10674445" y="9869841"/>
                  <a:pt x="10643402" y="9859239"/>
                </a:cubicBezTo>
                <a:cubicBezTo>
                  <a:pt x="10635334" y="9856457"/>
                  <a:pt x="10633217" y="9855476"/>
                  <a:pt x="10633398" y="9854571"/>
                </a:cubicBezTo>
                <a:cubicBezTo>
                  <a:pt x="10633559" y="9853939"/>
                  <a:pt x="10635253" y="9843839"/>
                  <a:pt x="10637255" y="9832006"/>
                </a:cubicBezTo>
                <a:cubicBezTo>
                  <a:pt x="10647497" y="9771053"/>
                  <a:pt x="10653544" y="9739713"/>
                  <a:pt x="10656824" y="9731020"/>
                </a:cubicBezTo>
                <a:cubicBezTo>
                  <a:pt x="10660931" y="9720103"/>
                  <a:pt x="10667354" y="9710938"/>
                  <a:pt x="10675704" y="9703997"/>
                </a:cubicBezTo>
                <a:cubicBezTo>
                  <a:pt x="10678122" y="9702037"/>
                  <a:pt x="10684785" y="9697400"/>
                  <a:pt x="10690396" y="9693683"/>
                </a:cubicBezTo>
                <a:cubicBezTo>
                  <a:pt x="10704060" y="9684823"/>
                  <a:pt x="10707704" y="9681779"/>
                  <a:pt x="10712095" y="9675651"/>
                </a:cubicBezTo>
                <a:cubicBezTo>
                  <a:pt x="10717934" y="9667393"/>
                  <a:pt x="10720140" y="9657138"/>
                  <a:pt x="10718305" y="9646433"/>
                </a:cubicBezTo>
                <a:cubicBezTo>
                  <a:pt x="10716727" y="9637229"/>
                  <a:pt x="10712413" y="9629704"/>
                  <a:pt x="10704463" y="9622131"/>
                </a:cubicBezTo>
                <a:cubicBezTo>
                  <a:pt x="10693179" y="9611568"/>
                  <a:pt x="10671796" y="9601661"/>
                  <a:pt x="10654279" y="9599021"/>
                </a:cubicBezTo>
                <a:cubicBezTo>
                  <a:pt x="10641587" y="9597098"/>
                  <a:pt x="10637080" y="9597065"/>
                  <a:pt x="10624755" y="9598842"/>
                </a:cubicBezTo>
                <a:cubicBezTo>
                  <a:pt x="10614517" y="9600261"/>
                  <a:pt x="10612712" y="9600705"/>
                  <a:pt x="10607965" y="9602796"/>
                </a:cubicBezTo>
                <a:cubicBezTo>
                  <a:pt x="10599904" y="9606328"/>
                  <a:pt x="10595533" y="9609832"/>
                  <a:pt x="10590829" y="9616485"/>
                </a:cubicBezTo>
                <a:cubicBezTo>
                  <a:pt x="10587585" y="9621073"/>
                  <a:pt x="10586333" y="9623572"/>
                  <a:pt x="10584994" y="9628303"/>
                </a:cubicBezTo>
                <a:cubicBezTo>
                  <a:pt x="10582735" y="9636283"/>
                  <a:pt x="10582634" y="9640399"/>
                  <a:pt x="10584447" y="9648622"/>
                </a:cubicBezTo>
                <a:cubicBezTo>
                  <a:pt x="10586081" y="9655800"/>
                  <a:pt x="10587455" y="9658722"/>
                  <a:pt x="10597156" y="9674932"/>
                </a:cubicBezTo>
                <a:cubicBezTo>
                  <a:pt x="10607798" y="9692727"/>
                  <a:pt x="10611146" y="9705592"/>
                  <a:pt x="10609231" y="9722248"/>
                </a:cubicBezTo>
                <a:cubicBezTo>
                  <a:pt x="10608209" y="9731561"/>
                  <a:pt x="10604069" y="9747389"/>
                  <a:pt x="10588612" y="9801038"/>
                </a:cubicBezTo>
                <a:cubicBezTo>
                  <a:pt x="10584937" y="9813696"/>
                  <a:pt x="10580770" y="9828185"/>
                  <a:pt x="10579303" y="9833341"/>
                </a:cubicBezTo>
                <a:lnTo>
                  <a:pt x="10576668" y="9842662"/>
                </a:lnTo>
                <a:lnTo>
                  <a:pt x="10570590" y="9841689"/>
                </a:lnTo>
                <a:cubicBezTo>
                  <a:pt x="10539780" y="9836758"/>
                  <a:pt x="10502001" y="9835845"/>
                  <a:pt x="10467377" y="9839228"/>
                </a:cubicBezTo>
                <a:lnTo>
                  <a:pt x="10456071" y="9840293"/>
                </a:lnTo>
                <a:lnTo>
                  <a:pt x="10457011" y="9836370"/>
                </a:lnTo>
                <a:cubicBezTo>
                  <a:pt x="10458806" y="9829208"/>
                  <a:pt x="10460952" y="9824876"/>
                  <a:pt x="10467633" y="9814861"/>
                </a:cubicBezTo>
                <a:cubicBezTo>
                  <a:pt x="10477761" y="9799484"/>
                  <a:pt x="10479598" y="9794130"/>
                  <a:pt x="10477975" y="9784665"/>
                </a:cubicBezTo>
                <a:cubicBezTo>
                  <a:pt x="10476464" y="9775853"/>
                  <a:pt x="10472123" y="9769341"/>
                  <a:pt x="10464250" y="9764173"/>
                </a:cubicBezTo>
                <a:cubicBezTo>
                  <a:pt x="10453505" y="9757146"/>
                  <a:pt x="10438145" y="9754942"/>
                  <a:pt x="10420643" y="9757876"/>
                </a:cubicBezTo>
                <a:cubicBezTo>
                  <a:pt x="10403533" y="9760742"/>
                  <a:pt x="10389773" y="9767872"/>
                  <a:pt x="10382014" y="9777870"/>
                </a:cubicBezTo>
                <a:cubicBezTo>
                  <a:pt x="10375977" y="9785759"/>
                  <a:pt x="10374250" y="9793715"/>
                  <a:pt x="10376593" y="9803459"/>
                </a:cubicBezTo>
                <a:cubicBezTo>
                  <a:pt x="10378671" y="9812443"/>
                  <a:pt x="10382295" y="9816726"/>
                  <a:pt x="10397021" y="9827775"/>
                </a:cubicBezTo>
                <a:cubicBezTo>
                  <a:pt x="10401576" y="9831226"/>
                  <a:pt x="10406921" y="9835753"/>
                  <a:pt x="10408901" y="9837899"/>
                </a:cubicBezTo>
                <a:cubicBezTo>
                  <a:pt x="10412304" y="9841683"/>
                  <a:pt x="10415768" y="9846599"/>
                  <a:pt x="10415389" y="9847134"/>
                </a:cubicBezTo>
                <a:cubicBezTo>
                  <a:pt x="10415281" y="9847287"/>
                  <a:pt x="10410856" y="9848516"/>
                  <a:pt x="10405517" y="9849902"/>
                </a:cubicBezTo>
                <a:cubicBezTo>
                  <a:pt x="10374017" y="9857789"/>
                  <a:pt x="10342144" y="9869772"/>
                  <a:pt x="10314767" y="9884074"/>
                </a:cubicBezTo>
                <a:cubicBezTo>
                  <a:pt x="10311064" y="9885986"/>
                  <a:pt x="10307957" y="9887459"/>
                  <a:pt x="10307870" y="9887340"/>
                </a:cubicBezTo>
                <a:cubicBezTo>
                  <a:pt x="10307411" y="9887015"/>
                  <a:pt x="10277438" y="9844650"/>
                  <a:pt x="10266380" y="9828740"/>
                </a:cubicBezTo>
                <a:cubicBezTo>
                  <a:pt x="10239058" y="9789682"/>
                  <a:pt x="10235072" y="9782504"/>
                  <a:pt x="10232633" y="9768275"/>
                </a:cubicBezTo>
                <a:cubicBezTo>
                  <a:pt x="10230864" y="9757962"/>
                  <a:pt x="10231429" y="9750675"/>
                  <a:pt x="10235607" y="9731548"/>
                </a:cubicBezTo>
                <a:cubicBezTo>
                  <a:pt x="10238644" y="9717522"/>
                  <a:pt x="10238908" y="9713579"/>
                  <a:pt x="10237610" y="9706008"/>
                </a:cubicBezTo>
                <a:cubicBezTo>
                  <a:pt x="10236737" y="9700916"/>
                  <a:pt x="10236075" y="9699014"/>
                  <a:pt x="10233880" y="9695225"/>
                </a:cubicBezTo>
                <a:cubicBezTo>
                  <a:pt x="10222137" y="9674930"/>
                  <a:pt x="10200172" y="9668685"/>
                  <a:pt x="10172455" y="9677872"/>
                </a:cubicBezTo>
                <a:cubicBezTo>
                  <a:pt x="10149630" y="9685414"/>
                  <a:pt x="10130416" y="9699526"/>
                  <a:pt x="10118395" y="9717579"/>
                </a:cubicBezTo>
                <a:cubicBezTo>
                  <a:pt x="10113639" y="9724711"/>
                  <a:pt x="10111355" y="9729806"/>
                  <a:pt x="10109884" y="9736508"/>
                </a:cubicBezTo>
                <a:cubicBezTo>
                  <a:pt x="10105686" y="9755908"/>
                  <a:pt x="10118232" y="9775795"/>
                  <a:pt x="10138620" y="9782244"/>
                </a:cubicBezTo>
                <a:cubicBezTo>
                  <a:pt x="10142163" y="9783316"/>
                  <a:pt x="10149434" y="9785362"/>
                  <a:pt x="10154840" y="9786720"/>
                </a:cubicBezTo>
                <a:cubicBezTo>
                  <a:pt x="10167755" y="9789948"/>
                  <a:pt x="10174811" y="9792703"/>
                  <a:pt x="10181625" y="9797178"/>
                </a:cubicBezTo>
                <a:cubicBezTo>
                  <a:pt x="10195777" y="9806443"/>
                  <a:pt x="10200883" y="9813496"/>
                  <a:pt x="10226673" y="9860073"/>
                </a:cubicBezTo>
                <a:cubicBezTo>
                  <a:pt x="10228528" y="9863451"/>
                  <a:pt x="10232897" y="9871302"/>
                  <a:pt x="10236388" y="9877557"/>
                </a:cubicBezTo>
                <a:cubicBezTo>
                  <a:pt x="10239880" y="9883812"/>
                  <a:pt x="10246325" y="9895541"/>
                  <a:pt x="10250804" y="9903642"/>
                </a:cubicBezTo>
                <a:lnTo>
                  <a:pt x="10258918" y="9918444"/>
                </a:lnTo>
                <a:lnTo>
                  <a:pt x="10253971" y="9922115"/>
                </a:lnTo>
                <a:cubicBezTo>
                  <a:pt x="10229683" y="9940322"/>
                  <a:pt x="10202837" y="9965956"/>
                  <a:pt x="10183602" y="9989345"/>
                </a:cubicBezTo>
                <a:cubicBezTo>
                  <a:pt x="10178092" y="9996001"/>
                  <a:pt x="10177453" y="9996581"/>
                  <a:pt x="10176490" y="9995671"/>
                </a:cubicBezTo>
                <a:cubicBezTo>
                  <a:pt x="10174085" y="9993395"/>
                  <a:pt x="10171621" y="9985688"/>
                  <a:pt x="10168648" y="9971482"/>
                </a:cubicBezTo>
                <a:cubicBezTo>
                  <a:pt x="10167033" y="9963629"/>
                  <a:pt x="10165136" y="9956093"/>
                  <a:pt x="10164498" y="9954724"/>
                </a:cubicBezTo>
                <a:cubicBezTo>
                  <a:pt x="10162158" y="9950086"/>
                  <a:pt x="10158820" y="9946291"/>
                  <a:pt x="10154255" y="9943176"/>
                </a:cubicBezTo>
                <a:cubicBezTo>
                  <a:pt x="10141936" y="9934807"/>
                  <a:pt x="10127909" y="9936069"/>
                  <a:pt x="10113112" y="9946938"/>
                </a:cubicBezTo>
                <a:cubicBezTo>
                  <a:pt x="10090719" y="9963275"/>
                  <a:pt x="10076666" y="9993771"/>
                  <a:pt x="10082979" y="10012174"/>
                </a:cubicBezTo>
                <a:cubicBezTo>
                  <a:pt x="10086678" y="10023165"/>
                  <a:pt x="10097561" y="10031781"/>
                  <a:pt x="10109017" y="10032773"/>
                </a:cubicBezTo>
                <a:cubicBezTo>
                  <a:pt x="10111468" y="10032957"/>
                  <a:pt x="10118313" y="10032523"/>
                  <a:pt x="10125940" y="10031551"/>
                </a:cubicBezTo>
                <a:cubicBezTo>
                  <a:pt x="10137854" y="10030113"/>
                  <a:pt x="10144536" y="10029908"/>
                  <a:pt x="10149690" y="10030973"/>
                </a:cubicBezTo>
                <a:cubicBezTo>
                  <a:pt x="10150867" y="10031174"/>
                  <a:pt x="10151925" y="10031463"/>
                  <a:pt x="10152001" y="10031517"/>
                </a:cubicBezTo>
                <a:cubicBezTo>
                  <a:pt x="10152143" y="10031560"/>
                  <a:pt x="10149206" y="10036767"/>
                  <a:pt x="10145436" y="10042990"/>
                </a:cubicBezTo>
                <a:cubicBezTo>
                  <a:pt x="10129071" y="10070187"/>
                  <a:pt x="10115354" y="10100289"/>
                  <a:pt x="10105168" y="10131399"/>
                </a:cubicBezTo>
                <a:cubicBezTo>
                  <a:pt x="10103537" y="10136382"/>
                  <a:pt x="10102087" y="10140460"/>
                  <a:pt x="10101956" y="10140483"/>
                </a:cubicBezTo>
                <a:cubicBezTo>
                  <a:pt x="10101042" y="10140639"/>
                  <a:pt x="10028351" y="10128108"/>
                  <a:pt x="10009043" y="10124430"/>
                </a:cubicBezTo>
                <a:cubicBezTo>
                  <a:pt x="9979330" y="10118841"/>
                  <a:pt x="9969930" y="10115346"/>
                  <a:pt x="9959327" y="10106011"/>
                </a:cubicBezTo>
                <a:cubicBezTo>
                  <a:pt x="9953227" y="10100606"/>
                  <a:pt x="9949646" y="10096181"/>
                  <a:pt x="9941160" y="10083122"/>
                </a:cubicBezTo>
                <a:cubicBezTo>
                  <a:pt x="9937322" y="10077196"/>
                  <a:pt x="9932872" y="10070836"/>
                  <a:pt x="9931350" y="10069014"/>
                </a:cubicBezTo>
                <a:cubicBezTo>
                  <a:pt x="9927475" y="10064438"/>
                  <a:pt x="9919481" y="10058955"/>
                  <a:pt x="9914215" y="10057237"/>
                </a:cubicBezTo>
                <a:cubicBezTo>
                  <a:pt x="9905177" y="10054285"/>
                  <a:pt x="9893628" y="10054719"/>
                  <a:pt x="9885644" y="10058306"/>
                </a:cubicBezTo>
                <a:cubicBezTo>
                  <a:pt x="9865046" y="10067482"/>
                  <a:pt x="9848454" y="10097271"/>
                  <a:pt x="9845722" y="10129924"/>
                </a:cubicBezTo>
                <a:cubicBezTo>
                  <a:pt x="9845144" y="10136742"/>
                  <a:pt x="9845254" y="10139344"/>
                  <a:pt x="9846650" y="10149049"/>
                </a:cubicBezTo>
                <a:cubicBezTo>
                  <a:pt x="9848508" y="10162236"/>
                  <a:pt x="9850274" y="10167443"/>
                  <a:pt x="9855348" y="10174703"/>
                </a:cubicBezTo>
                <a:cubicBezTo>
                  <a:pt x="9861463" y="10183331"/>
                  <a:pt x="9873196" y="10189852"/>
                  <a:pt x="9884523" y="10190867"/>
                </a:cubicBezTo>
                <a:cubicBezTo>
                  <a:pt x="9889914" y="10191353"/>
                  <a:pt x="9899159" y="10189634"/>
                  <a:pt x="9904841" y="10187114"/>
                </a:cubicBezTo>
                <a:cubicBezTo>
                  <a:pt x="9907458" y="10185926"/>
                  <a:pt x="9913778" y="10182424"/>
                  <a:pt x="9919021" y="10179307"/>
                </a:cubicBezTo>
                <a:cubicBezTo>
                  <a:pt x="9938745" y="10167392"/>
                  <a:pt x="9948996" y="10164089"/>
                  <a:pt x="9964184" y="10164509"/>
                </a:cubicBezTo>
                <a:cubicBezTo>
                  <a:pt x="9975529" y="10164848"/>
                  <a:pt x="9985774" y="10167392"/>
                  <a:pt x="10047462" y="10185102"/>
                </a:cubicBezTo>
                <a:cubicBezTo>
                  <a:pt x="10060107" y="10188713"/>
                  <a:pt x="10074736" y="10192924"/>
                  <a:pt x="10080098" y="10194423"/>
                </a:cubicBezTo>
                <a:lnTo>
                  <a:pt x="10089702" y="10197144"/>
                </a:lnTo>
                <a:lnTo>
                  <a:pt x="10089089" y="10201012"/>
                </a:lnTo>
                <a:cubicBezTo>
                  <a:pt x="10084527" y="10228873"/>
                  <a:pt x="10083720" y="10268049"/>
                  <a:pt x="10087006" y="10302493"/>
                </a:cubicBezTo>
                <a:cubicBezTo>
                  <a:pt x="10087614" y="10309175"/>
                  <a:pt x="10087719" y="10312920"/>
                  <a:pt x="10087262" y="10312998"/>
                </a:cubicBezTo>
                <a:cubicBezTo>
                  <a:pt x="10084847" y="10313413"/>
                  <a:pt x="10074568" y="10308321"/>
                  <a:pt x="10065406" y="10302300"/>
                </a:cubicBezTo>
                <a:cubicBezTo>
                  <a:pt x="10049397" y="10291606"/>
                  <a:pt x="10044971" y="10290081"/>
                  <a:pt x="10035430" y="10291649"/>
                </a:cubicBezTo>
                <a:cubicBezTo>
                  <a:pt x="10025837" y="10293294"/>
                  <a:pt x="10020334" y="10296858"/>
                  <a:pt x="10014832" y="10305125"/>
                </a:cubicBezTo>
                <a:cubicBezTo>
                  <a:pt x="10011199" y="10310586"/>
                  <a:pt x="10009318" y="10315679"/>
                  <a:pt x="10008114" y="10323545"/>
                </a:cubicBezTo>
                <a:cubicBezTo>
                  <a:pt x="10003804" y="10351699"/>
                  <a:pt x="10016246" y="10383901"/>
                  <a:pt x="10034638" y="10392035"/>
                </a:cubicBezTo>
                <a:cubicBezTo>
                  <a:pt x="10040747" y="10394751"/>
                  <a:pt x="10044581" y="10395169"/>
                  <a:pt x="10051695" y="10393949"/>
                </a:cubicBezTo>
                <a:cubicBezTo>
                  <a:pt x="10062006" y="10392181"/>
                  <a:pt x="10066649" y="10388697"/>
                  <a:pt x="10076330" y="10375413"/>
                </a:cubicBezTo>
                <a:cubicBezTo>
                  <a:pt x="10083513" y="10365581"/>
                  <a:pt x="10087335" y="10361230"/>
                  <a:pt x="10091924" y="10357822"/>
                </a:cubicBezTo>
                <a:lnTo>
                  <a:pt x="10095385" y="10355281"/>
                </a:lnTo>
                <a:lnTo>
                  <a:pt x="10096304" y="10358684"/>
                </a:lnTo>
                <a:cubicBezTo>
                  <a:pt x="10096814" y="10360478"/>
                  <a:pt x="10098531" y="10366970"/>
                  <a:pt x="10100159" y="10372940"/>
                </a:cubicBezTo>
                <a:cubicBezTo>
                  <a:pt x="10107405" y="10399918"/>
                  <a:pt x="10119382" y="10430587"/>
                  <a:pt x="10132388" y="10455503"/>
                </a:cubicBezTo>
                <a:cubicBezTo>
                  <a:pt x="10134893" y="10460314"/>
                  <a:pt x="10137025" y="10464518"/>
                  <a:pt x="10137080" y="10464844"/>
                </a:cubicBezTo>
                <a:cubicBezTo>
                  <a:pt x="10137148" y="10465236"/>
                  <a:pt x="10133058" y="10468423"/>
                  <a:pt x="10128089" y="10471963"/>
                </a:cubicBezTo>
                <a:cubicBezTo>
                  <a:pt x="10041191" y="10533695"/>
                  <a:pt x="10037239" y="10536120"/>
                  <a:pt x="10019814" y="10539108"/>
                </a:cubicBezTo>
                <a:cubicBezTo>
                  <a:pt x="10008523" y="10541044"/>
                  <a:pt x="10003219" y="10540676"/>
                  <a:pt x="9985229" y="10536840"/>
                </a:cubicBezTo>
                <a:cubicBezTo>
                  <a:pt x="9962137" y="10531863"/>
                  <a:pt x="9954205" y="10532618"/>
                  <a:pt x="9942823" y="10540684"/>
                </a:cubicBezTo>
                <a:cubicBezTo>
                  <a:pt x="9932526" y="10548027"/>
                  <a:pt x="9926836" y="10557939"/>
                  <a:pt x="9925361" y="10570891"/>
                </a:cubicBezTo>
                <a:cubicBezTo>
                  <a:pt x="9924537" y="10578625"/>
                  <a:pt x="9927425" y="10595465"/>
                  <a:pt x="9931204" y="10604964"/>
                </a:cubicBezTo>
                <a:cubicBezTo>
                  <a:pt x="9942427" y="10632805"/>
                  <a:pt x="9964109" y="10655427"/>
                  <a:pt x="9984984" y="10661188"/>
                </a:cubicBezTo>
                <a:cubicBezTo>
                  <a:pt x="9991599" y="10662943"/>
                  <a:pt x="9996151" y="10663237"/>
                  <a:pt x="10002155" y="10662208"/>
                </a:cubicBezTo>
                <a:cubicBezTo>
                  <a:pt x="10013708" y="10660227"/>
                  <a:pt x="10025391" y="10651572"/>
                  <a:pt x="10030698" y="10640986"/>
                </a:cubicBezTo>
                <a:cubicBezTo>
                  <a:pt x="10033340" y="10635628"/>
                  <a:pt x="10034703" y="10631430"/>
                  <a:pt x="10038079" y="10617816"/>
                </a:cubicBezTo>
                <a:cubicBezTo>
                  <a:pt x="10041317" y="10604965"/>
                  <a:pt x="10043144" y="10599948"/>
                  <a:pt x="10046944" y="10593114"/>
                </a:cubicBezTo>
                <a:cubicBezTo>
                  <a:pt x="10052579" y="10582876"/>
                  <a:pt x="10061304" y="10574594"/>
                  <a:pt x="10075242" y="10566156"/>
                </a:cubicBezTo>
                <a:cubicBezTo>
                  <a:pt x="10084067" y="10560813"/>
                  <a:pt x="10100896" y="10551209"/>
                  <a:pt x="10113427" y="10544357"/>
                </a:cubicBezTo>
                <a:cubicBezTo>
                  <a:pt x="10119746" y="10540854"/>
                  <a:pt x="10132331" y="10533926"/>
                  <a:pt x="10157304" y="10520102"/>
                </a:cubicBezTo>
                <a:cubicBezTo>
                  <a:pt x="10163189" y="10516809"/>
                  <a:pt x="10168391" y="10514237"/>
                  <a:pt x="10168806" y="10514301"/>
                </a:cubicBezTo>
                <a:cubicBezTo>
                  <a:pt x="10169219" y="10514364"/>
                  <a:pt x="10171978" y="10517519"/>
                  <a:pt x="10174836" y="10521262"/>
                </a:cubicBezTo>
                <a:cubicBezTo>
                  <a:pt x="10192295" y="10543936"/>
                  <a:pt x="10216316" y="10568442"/>
                  <a:pt x="10240379" y="10588102"/>
                </a:cubicBezTo>
                <a:lnTo>
                  <a:pt x="10247176" y="10593655"/>
                </a:lnTo>
                <a:lnTo>
                  <a:pt x="10244637" y="10595300"/>
                </a:lnTo>
                <a:cubicBezTo>
                  <a:pt x="10238896" y="10599040"/>
                  <a:pt x="10235330" y="10600188"/>
                  <a:pt x="10220278" y="10603307"/>
                </a:cubicBezTo>
                <a:cubicBezTo>
                  <a:pt x="10200626" y="10607415"/>
                  <a:pt x="10196792" y="10609349"/>
                  <a:pt x="10191074" y="10617923"/>
                </a:cubicBezTo>
                <a:cubicBezTo>
                  <a:pt x="10182793" y="10630362"/>
                  <a:pt x="10183713" y="10643172"/>
                  <a:pt x="10194048" y="10657997"/>
                </a:cubicBezTo>
                <a:cubicBezTo>
                  <a:pt x="10199408" y="10665745"/>
                  <a:pt x="10205379" y="10671575"/>
                  <a:pt x="10213888" y="10677709"/>
                </a:cubicBezTo>
                <a:cubicBezTo>
                  <a:pt x="10228579" y="10688158"/>
                  <a:pt x="10243601" y="10692705"/>
                  <a:pt x="10256198" y="10690545"/>
                </a:cubicBezTo>
                <a:cubicBezTo>
                  <a:pt x="10264812" y="10689068"/>
                  <a:pt x="10270423" y="10685351"/>
                  <a:pt x="10275428" y="10677707"/>
                </a:cubicBezTo>
                <a:cubicBezTo>
                  <a:pt x="10280509" y="10670116"/>
                  <a:pt x="10281735" y="10662380"/>
                  <a:pt x="10279831" y="10650881"/>
                </a:cubicBezTo>
                <a:cubicBezTo>
                  <a:pt x="10278174" y="10641221"/>
                  <a:pt x="10277614" y="10630902"/>
                  <a:pt x="10278426" y="10625051"/>
                </a:cubicBezTo>
                <a:cubicBezTo>
                  <a:pt x="10279583" y="10616521"/>
                  <a:pt x="10279452" y="10616544"/>
                  <a:pt x="10286068" y="10620650"/>
                </a:cubicBezTo>
                <a:cubicBezTo>
                  <a:pt x="10314640" y="10638395"/>
                  <a:pt x="10349792" y="10654541"/>
                  <a:pt x="10379936" y="10663819"/>
                </a:cubicBezTo>
                <a:cubicBezTo>
                  <a:pt x="10385114" y="10665417"/>
                  <a:pt x="10389421" y="10667030"/>
                  <a:pt x="10389488" y="10667422"/>
                </a:cubicBezTo>
                <a:cubicBezTo>
                  <a:pt x="10389634" y="10668271"/>
                  <a:pt x="10384351" y="10700152"/>
                  <a:pt x="10379104" y="10730280"/>
                </a:cubicBezTo>
                <a:cubicBezTo>
                  <a:pt x="10368810" y="10789360"/>
                  <a:pt x="10366434" y="10798234"/>
                  <a:pt x="10357772" y="10810402"/>
                </a:cubicBezTo>
                <a:cubicBezTo>
                  <a:pt x="10351639" y="10818912"/>
                  <a:pt x="10346088" y="10823761"/>
                  <a:pt x="10331847" y="10832788"/>
                </a:cubicBezTo>
                <a:cubicBezTo>
                  <a:pt x="10319181" y="10840805"/>
                  <a:pt x="10315180" y="10844112"/>
                  <a:pt x="10310702" y="10850524"/>
                </a:cubicBezTo>
                <a:cubicBezTo>
                  <a:pt x="10304257" y="10859557"/>
                  <a:pt x="10302284" y="10868429"/>
                  <a:pt x="10304243" y="10879852"/>
                </a:cubicBezTo>
                <a:cubicBezTo>
                  <a:pt x="10306102" y="10891090"/>
                  <a:pt x="10312482" y="10900478"/>
                  <a:pt x="10324018" y="10908982"/>
                </a:cubicBezTo>
                <a:cubicBezTo>
                  <a:pt x="10341539" y="10921836"/>
                  <a:pt x="10365088" y="10929086"/>
                  <a:pt x="10388611" y="10928748"/>
                </a:cubicBezTo>
                <a:cubicBezTo>
                  <a:pt x="10389558" y="10928787"/>
                  <a:pt x="10394737" y="10928034"/>
                  <a:pt x="10400165" y="10927170"/>
                </a:cubicBezTo>
                <a:close/>
                <a:moveTo>
                  <a:pt x="16733248" y="12080094"/>
                </a:moveTo>
                <a:cubicBezTo>
                  <a:pt x="16848243" y="12061337"/>
                  <a:pt x="16906181" y="12029296"/>
                  <a:pt x="16959327" y="11955303"/>
                </a:cubicBezTo>
                <a:cubicBezTo>
                  <a:pt x="17005512" y="11891153"/>
                  <a:pt x="17022074" y="11819588"/>
                  <a:pt x="17008786" y="11742086"/>
                </a:cubicBezTo>
                <a:cubicBezTo>
                  <a:pt x="17000541" y="11694000"/>
                  <a:pt x="16983465" y="11656077"/>
                  <a:pt x="16927977" y="11562263"/>
                </a:cubicBezTo>
                <a:cubicBezTo>
                  <a:pt x="16873981" y="11471555"/>
                  <a:pt x="16858175" y="11438220"/>
                  <a:pt x="16840538" y="11380210"/>
                </a:cubicBezTo>
                <a:cubicBezTo>
                  <a:pt x="16818155" y="11305709"/>
                  <a:pt x="16817910" y="11220206"/>
                  <a:pt x="16840046" y="11125097"/>
                </a:cubicBezTo>
                <a:cubicBezTo>
                  <a:pt x="16853166" y="11067095"/>
                  <a:pt x="16905533" y="10876451"/>
                  <a:pt x="16970661" y="10650938"/>
                </a:cubicBezTo>
                <a:cubicBezTo>
                  <a:pt x="16997478" y="10557909"/>
                  <a:pt x="17030270" y="10443672"/>
                  <a:pt x="17043444" y="10397199"/>
                </a:cubicBezTo>
                <a:cubicBezTo>
                  <a:pt x="17057007" y="10350177"/>
                  <a:pt x="17070609" y="10311800"/>
                  <a:pt x="17073409" y="10311320"/>
                </a:cubicBezTo>
                <a:cubicBezTo>
                  <a:pt x="17076677" y="10310759"/>
                  <a:pt x="17101140" y="10313294"/>
                  <a:pt x="17127628" y="10316442"/>
                </a:cubicBezTo>
                <a:cubicBezTo>
                  <a:pt x="17354742" y="10346226"/>
                  <a:pt x="17626028" y="10347770"/>
                  <a:pt x="17849606" y="10320490"/>
                </a:cubicBezTo>
                <a:lnTo>
                  <a:pt x="17916453" y="10312392"/>
                </a:lnTo>
                <a:lnTo>
                  <a:pt x="17910067" y="10345206"/>
                </a:lnTo>
                <a:cubicBezTo>
                  <a:pt x="17901026" y="10393375"/>
                  <a:pt x="17880209" y="10437314"/>
                  <a:pt x="17833197" y="10507853"/>
                </a:cubicBezTo>
                <a:cubicBezTo>
                  <a:pt x="17810231" y="10542069"/>
                  <a:pt x="17784732" y="10583927"/>
                  <a:pt x="17776089" y="10600788"/>
                </a:cubicBezTo>
                <a:cubicBezTo>
                  <a:pt x="17740215" y="10671819"/>
                  <a:pt x="17750290" y="10761406"/>
                  <a:pt x="17801829" y="10826581"/>
                </a:cubicBezTo>
                <a:cubicBezTo>
                  <a:pt x="17842953" y="10878644"/>
                  <a:pt x="17929795" y="10917101"/>
                  <a:pt x="18023346" y="10924611"/>
                </a:cubicBezTo>
                <a:cubicBezTo>
                  <a:pt x="18236696" y="10941376"/>
                  <a:pt x="18439689" y="10841690"/>
                  <a:pt x="18482242" y="10700305"/>
                </a:cubicBezTo>
                <a:cubicBezTo>
                  <a:pt x="18493123" y="10662874"/>
                  <a:pt x="18493190" y="10660460"/>
                  <a:pt x="18484624" y="10610505"/>
                </a:cubicBezTo>
                <a:cubicBezTo>
                  <a:pt x="18470616" y="10528803"/>
                  <a:pt x="18452434" y="10504045"/>
                  <a:pt x="18344916" y="10423478"/>
                </a:cubicBezTo>
                <a:cubicBezTo>
                  <a:pt x="18308584" y="10396545"/>
                  <a:pt x="18271063" y="10365492"/>
                  <a:pt x="18261206" y="10355648"/>
                </a:cubicBezTo>
                <a:cubicBezTo>
                  <a:pt x="18240866" y="10335106"/>
                  <a:pt x="18199329" y="10277827"/>
                  <a:pt x="18197808" y="10268957"/>
                </a:cubicBezTo>
                <a:cubicBezTo>
                  <a:pt x="18196528" y="10261487"/>
                  <a:pt x="18204223" y="10258725"/>
                  <a:pt x="18283859" y="10238343"/>
                </a:cubicBezTo>
                <a:cubicBezTo>
                  <a:pt x="18473625" y="10190426"/>
                  <a:pt x="18692425" y="10107254"/>
                  <a:pt x="18881652" y="10011370"/>
                </a:cubicBezTo>
                <a:lnTo>
                  <a:pt x="18949700" y="9976633"/>
                </a:lnTo>
                <a:lnTo>
                  <a:pt x="18968988" y="10005046"/>
                </a:lnTo>
                <a:cubicBezTo>
                  <a:pt x="18979338" y="10020573"/>
                  <a:pt x="19035694" y="10099821"/>
                  <a:pt x="19093383" y="10181243"/>
                </a:cubicBezTo>
                <a:cubicBezTo>
                  <a:pt x="19389967" y="10596570"/>
                  <a:pt x="19471839" y="10720945"/>
                  <a:pt x="19498279" y="10796671"/>
                </a:cubicBezTo>
                <a:cubicBezTo>
                  <a:pt x="19534656" y="10899531"/>
                  <a:pt x="19535259" y="10961905"/>
                  <a:pt x="19502818" y="11117413"/>
                </a:cubicBezTo>
                <a:cubicBezTo>
                  <a:pt x="19492002" y="11169250"/>
                  <a:pt x="19481616" y="11229182"/>
                  <a:pt x="19480005" y="11250608"/>
                </a:cubicBezTo>
                <a:cubicBezTo>
                  <a:pt x="19469287" y="11389894"/>
                  <a:pt x="19570807" y="11519553"/>
                  <a:pt x="19711788" y="11545841"/>
                </a:cubicBezTo>
                <a:cubicBezTo>
                  <a:pt x="19866638" y="11574561"/>
                  <a:pt x="20091826" y="11492215"/>
                  <a:pt x="20239812" y="11351978"/>
                </a:cubicBezTo>
                <a:cubicBezTo>
                  <a:pt x="20388347" y="11212127"/>
                  <a:pt x="20436728" y="11068305"/>
                  <a:pt x="20379048" y="10939299"/>
                </a:cubicBezTo>
                <a:cubicBezTo>
                  <a:pt x="20358506" y="10892360"/>
                  <a:pt x="20330468" y="10857756"/>
                  <a:pt x="20288040" y="10826104"/>
                </a:cubicBezTo>
                <a:cubicBezTo>
                  <a:pt x="20244985" y="10793598"/>
                  <a:pt x="20197315" y="10773415"/>
                  <a:pt x="20115621" y="10753781"/>
                </a:cubicBezTo>
                <a:cubicBezTo>
                  <a:pt x="19950674" y="10713819"/>
                  <a:pt x="19877475" y="10679269"/>
                  <a:pt x="19809876" y="10610119"/>
                </a:cubicBezTo>
                <a:cubicBezTo>
                  <a:pt x="19746345" y="10545078"/>
                  <a:pt x="19721081" y="10504234"/>
                  <a:pt x="19507179" y="10119905"/>
                </a:cubicBezTo>
                <a:cubicBezTo>
                  <a:pt x="19362532" y="9859231"/>
                  <a:pt x="19306135" y="9754518"/>
                  <a:pt x="19308216" y="9749837"/>
                </a:cubicBezTo>
                <a:cubicBezTo>
                  <a:pt x="19309216" y="9747262"/>
                  <a:pt x="19327287" y="9732149"/>
                  <a:pt x="19348240" y="9717022"/>
                </a:cubicBezTo>
                <a:cubicBezTo>
                  <a:pt x="19506071" y="9600569"/>
                  <a:pt x="19717835" y="9395090"/>
                  <a:pt x="19849283" y="9231256"/>
                </a:cubicBezTo>
                <a:cubicBezTo>
                  <a:pt x="19867086" y="9208979"/>
                  <a:pt x="19882651" y="9190450"/>
                  <a:pt x="19883585" y="9190290"/>
                </a:cubicBezTo>
                <a:cubicBezTo>
                  <a:pt x="19884517" y="9190130"/>
                  <a:pt x="19893134" y="9201148"/>
                  <a:pt x="19902232" y="9214968"/>
                </a:cubicBezTo>
                <a:cubicBezTo>
                  <a:pt x="19933831" y="9261934"/>
                  <a:pt x="19942435" y="9286892"/>
                  <a:pt x="19966088" y="9399621"/>
                </a:cubicBezTo>
                <a:cubicBezTo>
                  <a:pt x="19995398" y="9539737"/>
                  <a:pt x="20006789" y="9561333"/>
                  <a:pt x="20073106" y="9606193"/>
                </a:cubicBezTo>
                <a:cubicBezTo>
                  <a:pt x="20120911" y="9638367"/>
                  <a:pt x="20162538" y="9648530"/>
                  <a:pt x="20216622" y="9641660"/>
                </a:cubicBezTo>
                <a:cubicBezTo>
                  <a:pt x="20267437" y="9635350"/>
                  <a:pt x="20306609" y="9619983"/>
                  <a:pt x="20352555" y="9588075"/>
                </a:cubicBezTo>
                <a:cubicBezTo>
                  <a:pt x="20518882" y="9473529"/>
                  <a:pt x="20626292" y="9247975"/>
                  <a:pt x="20579710" y="9110821"/>
                </a:cubicBezTo>
                <a:cubicBezTo>
                  <a:pt x="20564476" y="9066815"/>
                  <a:pt x="20541520" y="9036629"/>
                  <a:pt x="20499958" y="9007230"/>
                </a:cubicBezTo>
                <a:cubicBezTo>
                  <a:pt x="20462692" y="8980459"/>
                  <a:pt x="20426653" y="8966453"/>
                  <a:pt x="20390201" y="8964051"/>
                </a:cubicBezTo>
                <a:cubicBezTo>
                  <a:pt x="20378517" y="8963171"/>
                  <a:pt x="20328783" y="8967374"/>
                  <a:pt x="20279366" y="8973444"/>
                </a:cubicBezTo>
                <a:cubicBezTo>
                  <a:pt x="20229951" y="8979514"/>
                  <a:pt x="20174452" y="8983743"/>
                  <a:pt x="20155606" y="8983129"/>
                </a:cubicBezTo>
                <a:cubicBezTo>
                  <a:pt x="20118848" y="8981741"/>
                  <a:pt x="20057749" y="8970111"/>
                  <a:pt x="20051798" y="8963442"/>
                </a:cubicBezTo>
                <a:cubicBezTo>
                  <a:pt x="20049999" y="8961348"/>
                  <a:pt x="20060720" y="8939804"/>
                  <a:pt x="20076259" y="8915514"/>
                </a:cubicBezTo>
                <a:cubicBezTo>
                  <a:pt x="20203942" y="8712916"/>
                  <a:pt x="20305468" y="8495099"/>
                  <a:pt x="20393871" y="8234355"/>
                </a:cubicBezTo>
                <a:lnTo>
                  <a:pt x="20406393" y="8198086"/>
                </a:lnTo>
                <a:lnTo>
                  <a:pt x="20601750" y="8230431"/>
                </a:lnTo>
                <a:cubicBezTo>
                  <a:pt x="20934727" y="8286279"/>
                  <a:pt x="21182702" y="8331231"/>
                  <a:pt x="21257380" y="8349185"/>
                </a:cubicBezTo>
                <a:cubicBezTo>
                  <a:pt x="21357626" y="8373328"/>
                  <a:pt x="21431772" y="8410596"/>
                  <a:pt x="21488633" y="8464766"/>
                </a:cubicBezTo>
                <a:cubicBezTo>
                  <a:pt x="21527822" y="8502743"/>
                  <a:pt x="21558847" y="8543561"/>
                  <a:pt x="21617123" y="8634014"/>
                </a:cubicBezTo>
                <a:cubicBezTo>
                  <a:pt x="21700423" y="8763911"/>
                  <a:pt x="21761125" y="8806849"/>
                  <a:pt x="21875628" y="8816051"/>
                </a:cubicBezTo>
                <a:cubicBezTo>
                  <a:pt x="21993014" y="8825242"/>
                  <a:pt x="22103485" y="8754875"/>
                  <a:pt x="22181970" y="8621270"/>
                </a:cubicBezTo>
                <a:cubicBezTo>
                  <a:pt x="22251799" y="8501643"/>
                  <a:pt x="22290165" y="8363860"/>
                  <a:pt x="22290864" y="8230615"/>
                </a:cubicBezTo>
                <a:cubicBezTo>
                  <a:pt x="22290754" y="8173923"/>
                  <a:pt x="22272823" y="8069344"/>
                  <a:pt x="22255575" y="8027606"/>
                </a:cubicBezTo>
                <a:cubicBezTo>
                  <a:pt x="22213837" y="7927108"/>
                  <a:pt x="22129513" y="7861307"/>
                  <a:pt x="22025893" y="7848315"/>
                </a:cubicBezTo>
                <a:cubicBezTo>
                  <a:pt x="21942919" y="7838031"/>
                  <a:pt x="21891756" y="7853533"/>
                  <a:pt x="21767054" y="7927780"/>
                </a:cubicBezTo>
                <a:cubicBezTo>
                  <a:pt x="21653688" y="7995277"/>
                  <a:pt x="21626880" y="8007083"/>
                  <a:pt x="21553684" y="8022997"/>
                </a:cubicBezTo>
                <a:cubicBezTo>
                  <a:pt x="21455908" y="8044088"/>
                  <a:pt x="21395461" y="8039073"/>
                  <a:pt x="21241956" y="7998589"/>
                </a:cubicBezTo>
                <a:cubicBezTo>
                  <a:pt x="21131172" y="7969044"/>
                  <a:pt x="20510392" y="7792891"/>
                  <a:pt x="20502974" y="7788876"/>
                </a:cubicBezTo>
                <a:cubicBezTo>
                  <a:pt x="20501882" y="7788103"/>
                  <a:pt x="20505467" y="7755769"/>
                  <a:pt x="20510894" y="7717352"/>
                </a:cubicBezTo>
                <a:cubicBezTo>
                  <a:pt x="20543292" y="7485916"/>
                  <a:pt x="20546732" y="7206098"/>
                  <a:pt x="20519498" y="6977197"/>
                </a:cubicBezTo>
                <a:cubicBezTo>
                  <a:pt x="20511065" y="6905592"/>
                  <a:pt x="20507036" y="6910128"/>
                  <a:pt x="20563948" y="6925361"/>
                </a:cubicBezTo>
                <a:cubicBezTo>
                  <a:pt x="20610805" y="6937993"/>
                  <a:pt x="20636093" y="6950957"/>
                  <a:pt x="20715922" y="7004554"/>
                </a:cubicBezTo>
                <a:cubicBezTo>
                  <a:pt x="20755522" y="7030926"/>
                  <a:pt x="20800419" y="7057350"/>
                  <a:pt x="20815396" y="7063432"/>
                </a:cubicBezTo>
                <a:cubicBezTo>
                  <a:pt x="20905960" y="7098367"/>
                  <a:pt x="21005165" y="7065978"/>
                  <a:pt x="21062858" y="6982074"/>
                </a:cubicBezTo>
                <a:cubicBezTo>
                  <a:pt x="21154507" y="6849576"/>
                  <a:pt x="21132459" y="6580856"/>
                  <a:pt x="21017535" y="6431871"/>
                </a:cubicBezTo>
                <a:cubicBezTo>
                  <a:pt x="20989098" y="6394935"/>
                  <a:pt x="20934332" y="6355785"/>
                  <a:pt x="20896358" y="6344513"/>
                </a:cubicBezTo>
                <a:cubicBezTo>
                  <a:pt x="20857452" y="6333402"/>
                  <a:pt x="20811437" y="6334083"/>
                  <a:pt x="20770465" y="6347356"/>
                </a:cubicBezTo>
                <a:cubicBezTo>
                  <a:pt x="20714021" y="6365684"/>
                  <a:pt x="20687428" y="6389949"/>
                  <a:pt x="20610515" y="6493489"/>
                </a:cubicBezTo>
                <a:cubicBezTo>
                  <a:pt x="20586295" y="6525997"/>
                  <a:pt x="20557342" y="6561720"/>
                  <a:pt x="20546645" y="6572205"/>
                </a:cubicBezTo>
                <a:cubicBezTo>
                  <a:pt x="20527265" y="6590907"/>
                  <a:pt x="20475972" y="6628056"/>
                  <a:pt x="20467103" y="6629577"/>
                </a:cubicBezTo>
                <a:cubicBezTo>
                  <a:pt x="20461967" y="6630458"/>
                  <a:pt x="20457619" y="6616305"/>
                  <a:pt x="20435019" y="6529346"/>
                </a:cubicBezTo>
                <a:cubicBezTo>
                  <a:pt x="20404723" y="6411507"/>
                  <a:pt x="20355461" y="6267125"/>
                  <a:pt x="20303957" y="6143310"/>
                </a:cubicBezTo>
                <a:cubicBezTo>
                  <a:pt x="20277733" y="6080043"/>
                  <a:pt x="20218667" y="5954160"/>
                  <a:pt x="20199113" y="5918585"/>
                </a:cubicBezTo>
                <a:lnTo>
                  <a:pt x="20189374" y="5901031"/>
                </a:lnTo>
                <a:lnTo>
                  <a:pt x="20249752" y="5857997"/>
                </a:lnTo>
                <a:cubicBezTo>
                  <a:pt x="20363131" y="5776561"/>
                  <a:pt x="20588661" y="5617743"/>
                  <a:pt x="20689557" y="5547578"/>
                </a:cubicBezTo>
                <a:cubicBezTo>
                  <a:pt x="20880251" y="5415398"/>
                  <a:pt x="20948657" y="5374352"/>
                  <a:pt x="21010010" y="5356623"/>
                </a:cubicBezTo>
                <a:cubicBezTo>
                  <a:pt x="21025175" y="5352582"/>
                  <a:pt x="21044847" y="5346806"/>
                  <a:pt x="21053476" y="5343884"/>
                </a:cubicBezTo>
                <a:cubicBezTo>
                  <a:pt x="21078124" y="5336294"/>
                  <a:pt x="21159243" y="5332958"/>
                  <a:pt x="21202871" y="5337973"/>
                </a:cubicBezTo>
                <a:cubicBezTo>
                  <a:pt x="21224917" y="5340440"/>
                  <a:pt x="21280016" y="5350698"/>
                  <a:pt x="21325378" y="5360222"/>
                </a:cubicBezTo>
                <a:cubicBezTo>
                  <a:pt x="21370819" y="5370214"/>
                  <a:pt x="21423889" y="5379857"/>
                  <a:pt x="21443829" y="5381244"/>
                </a:cubicBezTo>
                <a:cubicBezTo>
                  <a:pt x="21543768" y="5389580"/>
                  <a:pt x="21631634" y="5347120"/>
                  <a:pt x="21693289" y="5261095"/>
                </a:cubicBezTo>
                <a:cubicBezTo>
                  <a:pt x="21744503" y="5189836"/>
                  <a:pt x="21759384" y="5108467"/>
                  <a:pt x="21741292" y="5002953"/>
                </a:cubicBezTo>
                <a:cubicBezTo>
                  <a:pt x="21708552" y="4812004"/>
                  <a:pt x="21586742" y="4622868"/>
                  <a:pt x="21431941" y="4521572"/>
                </a:cubicBezTo>
                <a:cubicBezTo>
                  <a:pt x="21343843" y="4464587"/>
                  <a:pt x="21261843" y="4445966"/>
                  <a:pt x="21181190" y="4466042"/>
                </a:cubicBezTo>
                <a:cubicBezTo>
                  <a:pt x="21114384" y="4482783"/>
                  <a:pt x="21047258" y="4531300"/>
                  <a:pt x="21009689" y="4589645"/>
                </a:cubicBezTo>
                <a:cubicBezTo>
                  <a:pt x="20982790" y="4631745"/>
                  <a:pt x="20971947" y="4660997"/>
                  <a:pt x="20943730" y="4771086"/>
                </a:cubicBezTo>
                <a:cubicBezTo>
                  <a:pt x="20912380" y="4893727"/>
                  <a:pt x="20896057" y="4933051"/>
                  <a:pt x="20850339" y="4997120"/>
                </a:cubicBezTo>
                <a:cubicBezTo>
                  <a:pt x="20789924" y="5081972"/>
                  <a:pt x="20751434" y="5109717"/>
                  <a:pt x="20503775" y="5248781"/>
                </a:cubicBezTo>
                <a:cubicBezTo>
                  <a:pt x="20313120" y="5355964"/>
                  <a:pt x="19977689" y="5540835"/>
                  <a:pt x="19972553" y="5541716"/>
                </a:cubicBezTo>
                <a:cubicBezTo>
                  <a:pt x="19970220" y="5542116"/>
                  <a:pt x="19957775" y="5528390"/>
                  <a:pt x="19945317" y="5511783"/>
                </a:cubicBezTo>
                <a:cubicBezTo>
                  <a:pt x="19815706" y="5335999"/>
                  <a:pt x="19641200" y="5150612"/>
                  <a:pt x="19474459" y="5010514"/>
                </a:cubicBezTo>
                <a:cubicBezTo>
                  <a:pt x="19441234" y="4982087"/>
                  <a:pt x="19407541" y="4953742"/>
                  <a:pt x="19400192" y="4947313"/>
                </a:cubicBezTo>
                <a:lnTo>
                  <a:pt x="19386667" y="4935695"/>
                </a:lnTo>
                <a:lnTo>
                  <a:pt x="19406927" y="4922128"/>
                </a:lnTo>
                <a:cubicBezTo>
                  <a:pt x="19442790" y="4898677"/>
                  <a:pt x="19483682" y="4884937"/>
                  <a:pt x="19575711" y="4866755"/>
                </a:cubicBezTo>
                <a:cubicBezTo>
                  <a:pt x="19677076" y="4846972"/>
                  <a:pt x="19709339" y="4836153"/>
                  <a:pt x="19739215" y="4814211"/>
                </a:cubicBezTo>
                <a:cubicBezTo>
                  <a:pt x="19785227" y="4779888"/>
                  <a:pt x="19822262" y="4707216"/>
                  <a:pt x="19823925" y="4646855"/>
                </a:cubicBezTo>
                <a:cubicBezTo>
                  <a:pt x="19828920" y="4499417"/>
                  <a:pt x="19652533" y="4311469"/>
                  <a:pt x="19457067" y="4256072"/>
                </a:cubicBezTo>
                <a:cubicBezTo>
                  <a:pt x="19395395" y="4238291"/>
                  <a:pt x="19364238" y="4235944"/>
                  <a:pt x="19315301" y="4244816"/>
                </a:cubicBezTo>
                <a:cubicBezTo>
                  <a:pt x="19250961" y="4256327"/>
                  <a:pt x="19198826" y="4296987"/>
                  <a:pt x="19166340" y="4359748"/>
                </a:cubicBezTo>
                <a:cubicBezTo>
                  <a:pt x="19141881" y="4407676"/>
                  <a:pt x="19139696" y="4439771"/>
                  <a:pt x="19153132" y="4548965"/>
                </a:cubicBezTo>
                <a:cubicBezTo>
                  <a:pt x="19159444" y="4599787"/>
                  <a:pt x="19164302" y="4656146"/>
                  <a:pt x="19163609" y="4674528"/>
                </a:cubicBezTo>
                <a:cubicBezTo>
                  <a:pt x="19162211" y="4708409"/>
                  <a:pt x="19153517" y="4764207"/>
                  <a:pt x="19148849" y="4765008"/>
                </a:cubicBezTo>
                <a:cubicBezTo>
                  <a:pt x="19147448" y="4765248"/>
                  <a:pt x="19120746" y="4749641"/>
                  <a:pt x="19089588" y="4730473"/>
                </a:cubicBezTo>
                <a:cubicBezTo>
                  <a:pt x="18893118" y="4610369"/>
                  <a:pt x="18695064" y="4517449"/>
                  <a:pt x="18473029" y="4441618"/>
                </a:cubicBezTo>
                <a:cubicBezTo>
                  <a:pt x="18415316" y="4421716"/>
                  <a:pt x="18400178" y="4414699"/>
                  <a:pt x="18401470" y="4408231"/>
                </a:cubicBezTo>
                <a:cubicBezTo>
                  <a:pt x="18402618" y="4403707"/>
                  <a:pt x="18414737" y="4331463"/>
                  <a:pt x="18429058" y="4246825"/>
                </a:cubicBezTo>
                <a:cubicBezTo>
                  <a:pt x="18502311" y="3810857"/>
                  <a:pt x="18545567" y="3586692"/>
                  <a:pt x="18569025" y="3524517"/>
                </a:cubicBezTo>
                <a:cubicBezTo>
                  <a:pt x="18598403" y="3446429"/>
                  <a:pt x="18644347" y="3380879"/>
                  <a:pt x="18704071" y="3331230"/>
                </a:cubicBezTo>
                <a:cubicBezTo>
                  <a:pt x="18721368" y="3317211"/>
                  <a:pt x="18769023" y="3284049"/>
                  <a:pt x="18809154" y="3257463"/>
                </a:cubicBezTo>
                <a:cubicBezTo>
                  <a:pt x="18906889" y="3194087"/>
                  <a:pt x="18932949" y="3172317"/>
                  <a:pt x="18964356" y="3128484"/>
                </a:cubicBezTo>
                <a:cubicBezTo>
                  <a:pt x="19006126" y="3069418"/>
                  <a:pt x="19021902" y="2996065"/>
                  <a:pt x="19008774" y="2919498"/>
                </a:cubicBezTo>
                <a:cubicBezTo>
                  <a:pt x="18997487" y="2853669"/>
                  <a:pt x="18966633" y="2799846"/>
                  <a:pt x="18909772" y="2745675"/>
                </a:cubicBezTo>
                <a:cubicBezTo>
                  <a:pt x="18829062" y="2670123"/>
                  <a:pt x="18676117" y="2599266"/>
                  <a:pt x="18550822" y="2580379"/>
                </a:cubicBezTo>
                <a:cubicBezTo>
                  <a:pt x="18460045" y="2566627"/>
                  <a:pt x="18427809" y="2566387"/>
                  <a:pt x="18339647" y="2579100"/>
                </a:cubicBezTo>
                <a:cubicBezTo>
                  <a:pt x="18266424" y="2589252"/>
                  <a:pt x="18253514" y="2592427"/>
                  <a:pt x="18219557" y="2607381"/>
                </a:cubicBezTo>
                <a:cubicBezTo>
                  <a:pt x="18161900" y="2632646"/>
                  <a:pt x="18130638" y="2657711"/>
                  <a:pt x="18096991" y="2705292"/>
                </a:cubicBezTo>
                <a:cubicBezTo>
                  <a:pt x="18073784" y="2738106"/>
                  <a:pt x="18064836" y="2755982"/>
                  <a:pt x="18055260" y="2789823"/>
                </a:cubicBezTo>
                <a:cubicBezTo>
                  <a:pt x="18039100" y="2846902"/>
                  <a:pt x="18038380" y="2876342"/>
                  <a:pt x="18051348" y="2935154"/>
                </a:cubicBezTo>
                <a:cubicBezTo>
                  <a:pt x="18063035" y="2986496"/>
                  <a:pt x="18072864" y="3007399"/>
                  <a:pt x="18142240" y="3123343"/>
                </a:cubicBezTo>
                <a:cubicBezTo>
                  <a:pt x="18218364" y="3250626"/>
                  <a:pt x="18242309" y="3342639"/>
                  <a:pt x="18228618" y="3461773"/>
                </a:cubicBezTo>
                <a:cubicBezTo>
                  <a:pt x="18221300" y="3528388"/>
                  <a:pt x="18191696" y="3641600"/>
                  <a:pt x="18081135" y="4025330"/>
                </a:cubicBezTo>
                <a:cubicBezTo>
                  <a:pt x="18054850" y="4115864"/>
                  <a:pt x="18025047" y="4219496"/>
                  <a:pt x="18014552" y="4256381"/>
                </a:cubicBezTo>
                <a:lnTo>
                  <a:pt x="17995708" y="4323049"/>
                </a:lnTo>
                <a:lnTo>
                  <a:pt x="17952228" y="4316087"/>
                </a:lnTo>
                <a:cubicBezTo>
                  <a:pt x="17731863" y="4280819"/>
                  <a:pt x="17461642" y="4274287"/>
                  <a:pt x="17213991" y="4298487"/>
                </a:cubicBezTo>
                <a:lnTo>
                  <a:pt x="17133126" y="4306103"/>
                </a:lnTo>
                <a:lnTo>
                  <a:pt x="17139847" y="4278038"/>
                </a:lnTo>
                <a:cubicBezTo>
                  <a:pt x="17152688" y="4226816"/>
                  <a:pt x="17168038" y="4195827"/>
                  <a:pt x="17215823" y="4124196"/>
                </a:cubicBezTo>
                <a:cubicBezTo>
                  <a:pt x="17288266" y="4014213"/>
                  <a:pt x="17301403" y="3975916"/>
                  <a:pt x="17289795" y="3908219"/>
                </a:cubicBezTo>
                <a:cubicBezTo>
                  <a:pt x="17278988" y="3845191"/>
                  <a:pt x="17247935" y="3798611"/>
                  <a:pt x="17191623" y="3761649"/>
                </a:cubicBezTo>
                <a:cubicBezTo>
                  <a:pt x="17114768" y="3711387"/>
                  <a:pt x="17004906" y="3695621"/>
                  <a:pt x="16879719" y="3716605"/>
                </a:cubicBezTo>
                <a:cubicBezTo>
                  <a:pt x="16757336" y="3737108"/>
                  <a:pt x="16658920" y="3788105"/>
                  <a:pt x="16603426" y="3859617"/>
                </a:cubicBezTo>
                <a:cubicBezTo>
                  <a:pt x="16560242" y="3916043"/>
                  <a:pt x="16547893" y="3972948"/>
                  <a:pt x="16564651" y="4042645"/>
                </a:cubicBezTo>
                <a:cubicBezTo>
                  <a:pt x="16579511" y="4106900"/>
                  <a:pt x="16605428" y="4137541"/>
                  <a:pt x="16710759" y="4216561"/>
                </a:cubicBezTo>
                <a:cubicBezTo>
                  <a:pt x="16743344" y="4241252"/>
                  <a:pt x="16781571" y="4273626"/>
                  <a:pt x="16795737" y="4288980"/>
                </a:cubicBezTo>
                <a:cubicBezTo>
                  <a:pt x="16820079" y="4316044"/>
                  <a:pt x="16844848" y="4351206"/>
                  <a:pt x="16842142" y="4355035"/>
                </a:cubicBezTo>
                <a:cubicBezTo>
                  <a:pt x="16841368" y="4356128"/>
                  <a:pt x="16809718" y="4364919"/>
                  <a:pt x="16771534" y="4374831"/>
                </a:cubicBezTo>
                <a:cubicBezTo>
                  <a:pt x="16546225" y="4431245"/>
                  <a:pt x="16318249" y="4516951"/>
                  <a:pt x="16122432" y="4619252"/>
                </a:cubicBezTo>
                <a:cubicBezTo>
                  <a:pt x="16095943" y="4632925"/>
                  <a:pt x="16073724" y="4643463"/>
                  <a:pt x="16073097" y="4642610"/>
                </a:cubicBezTo>
                <a:cubicBezTo>
                  <a:pt x="16069816" y="4640288"/>
                  <a:pt x="15855439" y="4337263"/>
                  <a:pt x="15776340" y="4223466"/>
                </a:cubicBezTo>
                <a:cubicBezTo>
                  <a:pt x="15580917" y="3944105"/>
                  <a:pt x="15552411" y="3892762"/>
                  <a:pt x="15534960" y="3790984"/>
                </a:cubicBezTo>
                <a:cubicBezTo>
                  <a:pt x="15522312" y="3717219"/>
                  <a:pt x="15526351" y="3665102"/>
                  <a:pt x="15556234" y="3528294"/>
                </a:cubicBezTo>
                <a:cubicBezTo>
                  <a:pt x="15577954" y="3427969"/>
                  <a:pt x="15579847" y="3399771"/>
                  <a:pt x="15570561" y="3345613"/>
                </a:cubicBezTo>
                <a:cubicBezTo>
                  <a:pt x="15564317" y="3309197"/>
                  <a:pt x="15559582" y="3295592"/>
                  <a:pt x="15543882" y="3268486"/>
                </a:cubicBezTo>
                <a:cubicBezTo>
                  <a:pt x="15459887" y="3123329"/>
                  <a:pt x="15302782" y="3078658"/>
                  <a:pt x="15104534" y="3144368"/>
                </a:cubicBezTo>
                <a:cubicBezTo>
                  <a:pt x="14941275" y="3198313"/>
                  <a:pt x="14803849" y="3299252"/>
                  <a:pt x="14717866" y="3428378"/>
                </a:cubicBezTo>
                <a:cubicBezTo>
                  <a:pt x="14683846" y="3479388"/>
                  <a:pt x="14667508" y="3515830"/>
                  <a:pt x="14656988" y="3563772"/>
                </a:cubicBezTo>
                <a:cubicBezTo>
                  <a:pt x="14626961" y="3702526"/>
                  <a:pt x="14716701" y="3844775"/>
                  <a:pt x="14862526" y="3890901"/>
                </a:cubicBezTo>
                <a:cubicBezTo>
                  <a:pt x="14887868" y="3898571"/>
                  <a:pt x="14939870" y="3913204"/>
                  <a:pt x="14978539" y="3922913"/>
                </a:cubicBezTo>
                <a:cubicBezTo>
                  <a:pt x="15070914" y="3946004"/>
                  <a:pt x="15121388" y="3965705"/>
                  <a:pt x="15170121" y="3997719"/>
                </a:cubicBezTo>
                <a:cubicBezTo>
                  <a:pt x="15271343" y="4063987"/>
                  <a:pt x="15307864" y="4114436"/>
                  <a:pt x="15492329" y="4447582"/>
                </a:cubicBezTo>
                <a:cubicBezTo>
                  <a:pt x="15505600" y="4471739"/>
                  <a:pt x="15536853" y="4527897"/>
                  <a:pt x="15561824" y="4572636"/>
                </a:cubicBezTo>
                <a:cubicBezTo>
                  <a:pt x="15586794" y="4617376"/>
                  <a:pt x="15632893" y="4701266"/>
                  <a:pt x="15664933" y="4759212"/>
                </a:cubicBezTo>
                <a:lnTo>
                  <a:pt x="15722970" y="4865085"/>
                </a:lnTo>
                <a:lnTo>
                  <a:pt x="15687588" y="4891337"/>
                </a:lnTo>
                <a:cubicBezTo>
                  <a:pt x="15513858" y="5021569"/>
                  <a:pt x="15321847" y="5204919"/>
                  <a:pt x="15184267" y="5372207"/>
                </a:cubicBezTo>
                <a:cubicBezTo>
                  <a:pt x="15144858" y="5419816"/>
                  <a:pt x="15140282" y="5423964"/>
                  <a:pt x="15133399" y="5417455"/>
                </a:cubicBezTo>
                <a:cubicBezTo>
                  <a:pt x="15116192" y="5401180"/>
                  <a:pt x="15098571" y="5346050"/>
                  <a:pt x="15077305" y="5244446"/>
                </a:cubicBezTo>
                <a:cubicBezTo>
                  <a:pt x="15065753" y="5188274"/>
                  <a:pt x="15052186" y="5134370"/>
                  <a:pt x="15047623" y="5124579"/>
                </a:cubicBezTo>
                <a:cubicBezTo>
                  <a:pt x="15030884" y="5091404"/>
                  <a:pt x="15007004" y="5064260"/>
                  <a:pt x="14974355" y="5041983"/>
                </a:cubicBezTo>
                <a:cubicBezTo>
                  <a:pt x="14886243" y="4982118"/>
                  <a:pt x="14785920" y="4991149"/>
                  <a:pt x="14680076" y="5068892"/>
                </a:cubicBezTo>
                <a:cubicBezTo>
                  <a:pt x="14519910" y="5185745"/>
                  <a:pt x="14419396" y="5403869"/>
                  <a:pt x="14464553" y="5535499"/>
                </a:cubicBezTo>
                <a:cubicBezTo>
                  <a:pt x="14491003" y="5614108"/>
                  <a:pt x="14568846" y="5675734"/>
                  <a:pt x="14650791" y="5682830"/>
                </a:cubicBezTo>
                <a:cubicBezTo>
                  <a:pt x="14668320" y="5684150"/>
                  <a:pt x="14717281" y="5681042"/>
                  <a:pt x="14771831" y="5674092"/>
                </a:cubicBezTo>
                <a:cubicBezTo>
                  <a:pt x="14857045" y="5663807"/>
                  <a:pt x="14904847" y="5662338"/>
                  <a:pt x="14941711" y="5669955"/>
                </a:cubicBezTo>
                <a:cubicBezTo>
                  <a:pt x="14950128" y="5671395"/>
                  <a:pt x="14957691" y="5673463"/>
                  <a:pt x="14958236" y="5673850"/>
                </a:cubicBezTo>
                <a:cubicBezTo>
                  <a:pt x="14959250" y="5674156"/>
                  <a:pt x="14938245" y="5711401"/>
                  <a:pt x="14911280" y="5755913"/>
                </a:cubicBezTo>
                <a:cubicBezTo>
                  <a:pt x="14794224" y="5950440"/>
                  <a:pt x="14696111" y="6165750"/>
                  <a:pt x="14623262" y="6388261"/>
                </a:cubicBezTo>
                <a:cubicBezTo>
                  <a:pt x="14611593" y="6423904"/>
                  <a:pt x="14601215" y="6453076"/>
                  <a:pt x="14600282" y="6453237"/>
                </a:cubicBezTo>
                <a:cubicBezTo>
                  <a:pt x="14593748" y="6454357"/>
                  <a:pt x="14073817" y="6364723"/>
                  <a:pt x="13935715" y="6338419"/>
                </a:cubicBezTo>
                <a:cubicBezTo>
                  <a:pt x="13723193" y="6298443"/>
                  <a:pt x="13655959" y="6273446"/>
                  <a:pt x="13580117" y="6206671"/>
                </a:cubicBezTo>
                <a:cubicBezTo>
                  <a:pt x="13536487" y="6168015"/>
                  <a:pt x="13510878" y="6136362"/>
                  <a:pt x="13450173" y="6042960"/>
                </a:cubicBezTo>
                <a:cubicBezTo>
                  <a:pt x="13422722" y="6000569"/>
                  <a:pt x="13390896" y="5955082"/>
                  <a:pt x="13380012" y="5942050"/>
                </a:cubicBezTo>
                <a:cubicBezTo>
                  <a:pt x="13352295" y="5909316"/>
                  <a:pt x="13295113" y="5870100"/>
                  <a:pt x="13257449" y="5857814"/>
                </a:cubicBezTo>
                <a:cubicBezTo>
                  <a:pt x="13192801" y="5836699"/>
                  <a:pt x="13110199" y="5839807"/>
                  <a:pt x="13053089" y="5865460"/>
                </a:cubicBezTo>
                <a:cubicBezTo>
                  <a:pt x="12905767" y="5931089"/>
                  <a:pt x="12787084" y="6144160"/>
                  <a:pt x="12767545" y="6377714"/>
                </a:cubicBezTo>
                <a:cubicBezTo>
                  <a:pt x="12763413" y="6426483"/>
                  <a:pt x="12764200" y="6445091"/>
                  <a:pt x="12774181" y="6514508"/>
                </a:cubicBezTo>
                <a:cubicBezTo>
                  <a:pt x="12787470" y="6608830"/>
                  <a:pt x="12800102" y="6646073"/>
                  <a:pt x="12836398" y="6698002"/>
                </a:cubicBezTo>
                <a:cubicBezTo>
                  <a:pt x="12880133" y="6759709"/>
                  <a:pt x="12964058" y="6806356"/>
                  <a:pt x="13045070" y="6813612"/>
                </a:cubicBezTo>
                <a:cubicBezTo>
                  <a:pt x="13083628" y="6817093"/>
                  <a:pt x="13149757" y="6804794"/>
                  <a:pt x="13190396" y="6786771"/>
                </a:cubicBezTo>
                <a:cubicBezTo>
                  <a:pt x="13209121" y="6778274"/>
                  <a:pt x="13254321" y="6753222"/>
                  <a:pt x="13291825" y="6730932"/>
                </a:cubicBezTo>
                <a:cubicBezTo>
                  <a:pt x="13432905" y="6645707"/>
                  <a:pt x="13506220" y="6622082"/>
                  <a:pt x="13614856" y="6625083"/>
                </a:cubicBezTo>
                <a:cubicBezTo>
                  <a:pt x="13696002" y="6627510"/>
                  <a:pt x="13769279" y="6645704"/>
                  <a:pt x="14210508" y="6772380"/>
                </a:cubicBezTo>
                <a:cubicBezTo>
                  <a:pt x="14300953" y="6798203"/>
                  <a:pt x="14405587" y="6828323"/>
                  <a:pt x="14443945" y="6839047"/>
                </a:cubicBezTo>
                <a:lnTo>
                  <a:pt x="14512636" y="6858508"/>
                </a:lnTo>
                <a:lnTo>
                  <a:pt x="14508249" y="6886175"/>
                </a:lnTo>
                <a:cubicBezTo>
                  <a:pt x="14475622" y="7085449"/>
                  <a:pt x="14469850" y="7365667"/>
                  <a:pt x="14493350" y="7612028"/>
                </a:cubicBezTo>
                <a:cubicBezTo>
                  <a:pt x="14497700" y="7659823"/>
                  <a:pt x="14498448" y="7686609"/>
                  <a:pt x="14495181" y="7687169"/>
                </a:cubicBezTo>
                <a:cubicBezTo>
                  <a:pt x="14477909" y="7690130"/>
                  <a:pt x="14404390" y="7653715"/>
                  <a:pt x="14338860" y="7610644"/>
                </a:cubicBezTo>
                <a:cubicBezTo>
                  <a:pt x="14224352" y="7534157"/>
                  <a:pt x="14192687" y="7523247"/>
                  <a:pt x="14124452" y="7534465"/>
                </a:cubicBezTo>
                <a:cubicBezTo>
                  <a:pt x="14055832" y="7546230"/>
                  <a:pt x="14016474" y="7571723"/>
                  <a:pt x="13977120" y="7630855"/>
                </a:cubicBezTo>
                <a:cubicBezTo>
                  <a:pt x="13951138" y="7669913"/>
                  <a:pt x="13937683" y="7706343"/>
                  <a:pt x="13929070" y="7762607"/>
                </a:cubicBezTo>
                <a:cubicBezTo>
                  <a:pt x="13898245" y="7963977"/>
                  <a:pt x="13987232" y="8194305"/>
                  <a:pt x="14118783" y="8252489"/>
                </a:cubicBezTo>
                <a:cubicBezTo>
                  <a:pt x="14162479" y="8271911"/>
                  <a:pt x="14189903" y="8274899"/>
                  <a:pt x="14240781" y="8266175"/>
                </a:cubicBezTo>
                <a:cubicBezTo>
                  <a:pt x="14314539" y="8253528"/>
                  <a:pt x="14347749" y="8228610"/>
                  <a:pt x="14416993" y="8133594"/>
                </a:cubicBezTo>
                <a:cubicBezTo>
                  <a:pt x="14468366" y="8063269"/>
                  <a:pt x="14495707" y="8032147"/>
                  <a:pt x="14528528" y="8007777"/>
                </a:cubicBezTo>
                <a:lnTo>
                  <a:pt x="14553281" y="7989596"/>
                </a:lnTo>
                <a:lnTo>
                  <a:pt x="14559858" y="8013940"/>
                </a:lnTo>
                <a:cubicBezTo>
                  <a:pt x="14563501" y="8026772"/>
                  <a:pt x="14575787" y="8073206"/>
                  <a:pt x="14587433" y="8115905"/>
                </a:cubicBezTo>
                <a:cubicBezTo>
                  <a:pt x="14639259" y="8308870"/>
                  <a:pt x="14724925" y="8528232"/>
                  <a:pt x="14817951" y="8706444"/>
                </a:cubicBezTo>
                <a:cubicBezTo>
                  <a:pt x="14835866" y="8740859"/>
                  <a:pt x="14851112" y="8770924"/>
                  <a:pt x="14851513" y="8773259"/>
                </a:cubicBezTo>
                <a:cubicBezTo>
                  <a:pt x="14851993" y="8776061"/>
                  <a:pt x="14822744" y="8798858"/>
                  <a:pt x="14787199" y="8824176"/>
                </a:cubicBezTo>
                <a:cubicBezTo>
                  <a:pt x="14165651" y="9265725"/>
                  <a:pt x="14137390" y="9283066"/>
                  <a:pt x="14012752" y="9304437"/>
                </a:cubicBezTo>
                <a:cubicBezTo>
                  <a:pt x="13931993" y="9318284"/>
                  <a:pt x="13894060" y="9315656"/>
                  <a:pt x="13765379" y="9288218"/>
                </a:cubicBezTo>
                <a:cubicBezTo>
                  <a:pt x="13600216" y="9252618"/>
                  <a:pt x="13543477" y="9258020"/>
                  <a:pt x="13462068" y="9315713"/>
                </a:cubicBezTo>
                <a:cubicBezTo>
                  <a:pt x="13388422" y="9368231"/>
                  <a:pt x="13347719" y="9439130"/>
                  <a:pt x="13337173" y="9531770"/>
                </a:cubicBezTo>
                <a:cubicBezTo>
                  <a:pt x="13331281" y="9587088"/>
                  <a:pt x="13351934" y="9707542"/>
                  <a:pt x="13378959" y="9775478"/>
                </a:cubicBezTo>
                <a:cubicBezTo>
                  <a:pt x="13459236" y="9974618"/>
                  <a:pt x="13614320" y="10136422"/>
                  <a:pt x="13763624" y="10177626"/>
                </a:cubicBezTo>
                <a:cubicBezTo>
                  <a:pt x="13810947" y="10190177"/>
                  <a:pt x="13843504" y="10192284"/>
                  <a:pt x="13886450" y="10184921"/>
                </a:cubicBezTo>
                <a:cubicBezTo>
                  <a:pt x="13969076" y="10170754"/>
                  <a:pt x="14052646" y="10108845"/>
                  <a:pt x="14090602" y="10033131"/>
                </a:cubicBezTo>
                <a:cubicBezTo>
                  <a:pt x="14109499" y="9994807"/>
                  <a:pt x="14119247" y="9964780"/>
                  <a:pt x="14143397" y="9867404"/>
                </a:cubicBezTo>
                <a:cubicBezTo>
                  <a:pt x="14166560" y="9775484"/>
                  <a:pt x="14179629" y="9739601"/>
                  <a:pt x="14206808" y="9690725"/>
                </a:cubicBezTo>
                <a:cubicBezTo>
                  <a:pt x="14247110" y="9617492"/>
                  <a:pt x="14309513" y="9558253"/>
                  <a:pt x="14409208" y="9497905"/>
                </a:cubicBezTo>
                <a:cubicBezTo>
                  <a:pt x="14472336" y="9459687"/>
                  <a:pt x="14592702" y="9390989"/>
                  <a:pt x="14682328" y="9341979"/>
                </a:cubicBezTo>
                <a:cubicBezTo>
                  <a:pt x="14727528" y="9316928"/>
                  <a:pt x="14817542" y="9267372"/>
                  <a:pt x="14996165" y="9168499"/>
                </a:cubicBezTo>
                <a:cubicBezTo>
                  <a:pt x="15038259" y="9144942"/>
                  <a:pt x="15075469" y="9126547"/>
                  <a:pt x="15078432" y="9127001"/>
                </a:cubicBezTo>
                <a:cubicBezTo>
                  <a:pt x="15081391" y="9127455"/>
                  <a:pt x="15101120" y="9150023"/>
                  <a:pt x="15121568" y="9176796"/>
                </a:cubicBezTo>
                <a:cubicBezTo>
                  <a:pt x="15246442" y="9338973"/>
                  <a:pt x="15418254" y="9514250"/>
                  <a:pt x="15590368" y="9654870"/>
                </a:cubicBezTo>
                <a:lnTo>
                  <a:pt x="15638989" y="9694594"/>
                </a:lnTo>
                <a:lnTo>
                  <a:pt x="15620822" y="9706358"/>
                </a:lnTo>
                <a:cubicBezTo>
                  <a:pt x="15579756" y="9733105"/>
                  <a:pt x="15554254" y="9741322"/>
                  <a:pt x="15446598" y="9763625"/>
                </a:cubicBezTo>
                <a:cubicBezTo>
                  <a:pt x="15306033" y="9793014"/>
                  <a:pt x="15278610" y="9806846"/>
                  <a:pt x="15237706" y="9868168"/>
                </a:cubicBezTo>
                <a:cubicBezTo>
                  <a:pt x="15178478" y="9957140"/>
                  <a:pt x="15185058" y="10048767"/>
                  <a:pt x="15258982" y="10154801"/>
                </a:cubicBezTo>
                <a:cubicBezTo>
                  <a:pt x="15297316" y="10210225"/>
                  <a:pt x="15340028" y="10251923"/>
                  <a:pt x="15400887" y="10295795"/>
                </a:cubicBezTo>
                <a:cubicBezTo>
                  <a:pt x="15505966" y="10370533"/>
                  <a:pt x="15613416" y="10403054"/>
                  <a:pt x="15703511" y="10387606"/>
                </a:cubicBezTo>
                <a:cubicBezTo>
                  <a:pt x="15765129" y="10377041"/>
                  <a:pt x="15805262" y="10350456"/>
                  <a:pt x="15841058" y="10295778"/>
                </a:cubicBezTo>
                <a:cubicBezTo>
                  <a:pt x="15877399" y="10241486"/>
                  <a:pt x="15886170" y="10186156"/>
                  <a:pt x="15872548" y="10103906"/>
                </a:cubicBezTo>
                <a:cubicBezTo>
                  <a:pt x="15860701" y="10034809"/>
                  <a:pt x="15856695" y="9961003"/>
                  <a:pt x="15862497" y="9919157"/>
                </a:cubicBezTo>
                <a:cubicBezTo>
                  <a:pt x="15870775" y="9858144"/>
                  <a:pt x="15869844" y="9858304"/>
                  <a:pt x="15917167" y="9887677"/>
                </a:cubicBezTo>
                <a:cubicBezTo>
                  <a:pt x="16121530" y="10014597"/>
                  <a:pt x="16372949" y="10130087"/>
                  <a:pt x="16588556" y="10196447"/>
                </a:cubicBezTo>
                <a:cubicBezTo>
                  <a:pt x="16625594" y="10207878"/>
                  <a:pt x="16656405" y="10219416"/>
                  <a:pt x="16656886" y="10222218"/>
                </a:cubicBezTo>
                <a:cubicBezTo>
                  <a:pt x="16657926" y="10228287"/>
                  <a:pt x="16620139" y="10456321"/>
                  <a:pt x="16582605" y="10671817"/>
                </a:cubicBezTo>
                <a:cubicBezTo>
                  <a:pt x="16508977" y="11094392"/>
                  <a:pt x="16491988" y="11157861"/>
                  <a:pt x="16430027" y="11244899"/>
                </a:cubicBezTo>
                <a:cubicBezTo>
                  <a:pt x="16386168" y="11305765"/>
                  <a:pt x="16346460" y="11340449"/>
                  <a:pt x="16244606" y="11405011"/>
                </a:cubicBezTo>
                <a:cubicBezTo>
                  <a:pt x="16154006" y="11462359"/>
                  <a:pt x="16125385" y="11486009"/>
                  <a:pt x="16093362" y="11531870"/>
                </a:cubicBezTo>
                <a:cubicBezTo>
                  <a:pt x="16047257" y="11596484"/>
                  <a:pt x="16033151" y="11659941"/>
                  <a:pt x="16047160" y="11741643"/>
                </a:cubicBezTo>
                <a:cubicBezTo>
                  <a:pt x="16060460" y="11822026"/>
                  <a:pt x="16106091" y="11889174"/>
                  <a:pt x="16188600" y="11949999"/>
                </a:cubicBezTo>
                <a:cubicBezTo>
                  <a:pt x="16313928" y="12041934"/>
                  <a:pt x="16482356" y="12093794"/>
                  <a:pt x="16650609" y="12091378"/>
                </a:cubicBezTo>
                <a:cubicBezTo>
                  <a:pt x="16657384" y="12091660"/>
                  <a:pt x="16694422" y="12086269"/>
                  <a:pt x="16733248" y="12080094"/>
                </a:cubicBezTo>
                <a:close/>
                <a:moveTo>
                  <a:pt x="4255997" y="14565259"/>
                </a:moveTo>
                <a:cubicBezTo>
                  <a:pt x="4418523" y="14546046"/>
                  <a:pt x="4524453" y="14474247"/>
                  <a:pt x="4562426" y="14356573"/>
                </a:cubicBezTo>
                <a:cubicBezTo>
                  <a:pt x="4578548" y="14307938"/>
                  <a:pt x="4580845" y="14263462"/>
                  <a:pt x="4570472" y="14211553"/>
                </a:cubicBezTo>
                <a:cubicBezTo>
                  <a:pt x="4560204" y="14158591"/>
                  <a:pt x="4538263" y="14111704"/>
                  <a:pt x="4490659" y="14042470"/>
                </a:cubicBezTo>
                <a:cubicBezTo>
                  <a:pt x="4394757" y="13902444"/>
                  <a:pt x="4363445" y="13827803"/>
                  <a:pt x="4359437" y="13731185"/>
                </a:cubicBezTo>
                <a:cubicBezTo>
                  <a:pt x="4355706" y="13640340"/>
                  <a:pt x="4364240" y="13593080"/>
                  <a:pt x="4462256" y="13164294"/>
                </a:cubicBezTo>
                <a:cubicBezTo>
                  <a:pt x="4529060" y="12873760"/>
                  <a:pt x="4557164" y="12758193"/>
                  <a:pt x="4561842" y="12756105"/>
                </a:cubicBezTo>
                <a:cubicBezTo>
                  <a:pt x="4564307" y="12754860"/>
                  <a:pt x="4587850" y="12755710"/>
                  <a:pt x="4613544" y="12758477"/>
                </a:cubicBezTo>
                <a:cubicBezTo>
                  <a:pt x="4808766" y="12777459"/>
                  <a:pt x="5103626" y="12766326"/>
                  <a:pt x="5310921" y="12732437"/>
                </a:cubicBezTo>
                <a:cubicBezTo>
                  <a:pt x="5339056" y="12727783"/>
                  <a:pt x="5363018" y="12724417"/>
                  <a:pt x="5363820" y="12724923"/>
                </a:cubicBezTo>
                <a:cubicBezTo>
                  <a:pt x="5364621" y="12725428"/>
                  <a:pt x="5363658" y="12739382"/>
                  <a:pt x="5361179" y="12755741"/>
                </a:cubicBezTo>
                <a:cubicBezTo>
                  <a:pt x="5353259" y="12811791"/>
                  <a:pt x="5342964" y="12836100"/>
                  <a:pt x="5285155" y="12935727"/>
                </a:cubicBezTo>
                <a:cubicBezTo>
                  <a:pt x="5213236" y="13059497"/>
                  <a:pt x="5207261" y="13083171"/>
                  <a:pt x="5226562" y="13160874"/>
                </a:cubicBezTo>
                <a:cubicBezTo>
                  <a:pt x="5240583" y="13216766"/>
                  <a:pt x="5264734" y="13252162"/>
                  <a:pt x="5309536" y="13283225"/>
                </a:cubicBezTo>
                <a:cubicBezTo>
                  <a:pt x="5351535" y="13312520"/>
                  <a:pt x="5390933" y="13327294"/>
                  <a:pt x="5446432" y="13334300"/>
                </a:cubicBezTo>
                <a:cubicBezTo>
                  <a:pt x="5646695" y="13360383"/>
                  <a:pt x="5877399" y="13264533"/>
                  <a:pt x="5934497" y="13131413"/>
                </a:cubicBezTo>
                <a:cubicBezTo>
                  <a:pt x="5952603" y="13088509"/>
                  <a:pt x="5955725" y="13050715"/>
                  <a:pt x="5944489" y="13001062"/>
                </a:cubicBezTo>
                <a:cubicBezTo>
                  <a:pt x="5934687" y="12956234"/>
                  <a:pt x="5917262" y="12921719"/>
                  <a:pt x="5891768" y="12895554"/>
                </a:cubicBezTo>
                <a:cubicBezTo>
                  <a:pt x="5883671" y="12887086"/>
                  <a:pt x="5843885" y="12856947"/>
                  <a:pt x="5803087" y="12828411"/>
                </a:cubicBezTo>
                <a:cubicBezTo>
                  <a:pt x="5762291" y="12799874"/>
                  <a:pt x="5718202" y="12765901"/>
                  <a:pt x="5704603" y="12752840"/>
                </a:cubicBezTo>
                <a:cubicBezTo>
                  <a:pt x="5678203" y="12727225"/>
                  <a:pt x="5640557" y="12677715"/>
                  <a:pt x="5640594" y="12668777"/>
                </a:cubicBezTo>
                <a:cubicBezTo>
                  <a:pt x="5640657" y="12666016"/>
                  <a:pt x="5663036" y="12657171"/>
                  <a:pt x="5690833" y="12649504"/>
                </a:cubicBezTo>
                <a:cubicBezTo>
                  <a:pt x="5921256" y="12584279"/>
                  <a:pt x="6142411" y="12490247"/>
                  <a:pt x="6382520" y="12355523"/>
                </a:cubicBezTo>
                <a:lnTo>
                  <a:pt x="6416085" y="12336934"/>
                </a:lnTo>
                <a:lnTo>
                  <a:pt x="6539690" y="12491637"/>
                </a:lnTo>
                <a:cubicBezTo>
                  <a:pt x="6749887" y="12755852"/>
                  <a:pt x="6904177" y="12955117"/>
                  <a:pt x="6947688" y="13018410"/>
                </a:cubicBezTo>
                <a:cubicBezTo>
                  <a:pt x="7006068" y="13103403"/>
                  <a:pt x="7036266" y="13180699"/>
                  <a:pt x="7042309" y="13259000"/>
                </a:cubicBezTo>
                <a:cubicBezTo>
                  <a:pt x="7046045" y="13313443"/>
                  <a:pt x="7041811" y="13364539"/>
                  <a:pt x="7024641" y="13470760"/>
                </a:cubicBezTo>
                <a:cubicBezTo>
                  <a:pt x="6999694" y="13623042"/>
                  <a:pt x="7016106" y="13695561"/>
                  <a:pt x="7095077" y="13778983"/>
                </a:cubicBezTo>
                <a:cubicBezTo>
                  <a:pt x="7176200" y="13864323"/>
                  <a:pt x="7305390" y="13885894"/>
                  <a:pt x="7453095" y="13839057"/>
                </a:cubicBezTo>
                <a:cubicBezTo>
                  <a:pt x="7585015" y="13796823"/>
                  <a:pt x="7705687" y="13720049"/>
                  <a:pt x="7795321" y="13621457"/>
                </a:cubicBezTo>
                <a:cubicBezTo>
                  <a:pt x="7833155" y="13579236"/>
                  <a:pt x="7889767" y="13489495"/>
                  <a:pt x="7904859" y="13446931"/>
                </a:cubicBezTo>
                <a:cubicBezTo>
                  <a:pt x="7941043" y="13344302"/>
                  <a:pt x="7922361" y="13238987"/>
                  <a:pt x="7854014" y="13160026"/>
                </a:cubicBezTo>
                <a:cubicBezTo>
                  <a:pt x="7799206" y="13096888"/>
                  <a:pt x="7750802" y="13074195"/>
                  <a:pt x="7608437" y="13045991"/>
                </a:cubicBezTo>
                <a:cubicBezTo>
                  <a:pt x="7479014" y="13020352"/>
                  <a:pt x="7451188" y="13011200"/>
                  <a:pt x="7386128" y="12974077"/>
                </a:cubicBezTo>
                <a:cubicBezTo>
                  <a:pt x="7299331" y="12924364"/>
                  <a:pt x="7257747" y="12880208"/>
                  <a:pt x="7170700" y="12747447"/>
                </a:cubicBezTo>
                <a:cubicBezTo>
                  <a:pt x="7108099" y="12651390"/>
                  <a:pt x="6764397" y="12105250"/>
                  <a:pt x="6761569" y="12097306"/>
                </a:cubicBezTo>
                <a:cubicBezTo>
                  <a:pt x="6761273" y="12096000"/>
                  <a:pt x="6785564" y="12074359"/>
                  <a:pt x="6815292" y="12049428"/>
                </a:cubicBezTo>
                <a:cubicBezTo>
                  <a:pt x="6994164" y="11899037"/>
                  <a:pt x="7183863" y="11693310"/>
                  <a:pt x="7316706" y="11504922"/>
                </a:cubicBezTo>
                <a:cubicBezTo>
                  <a:pt x="7358326" y="11446047"/>
                  <a:pt x="7352298" y="11446725"/>
                  <a:pt x="7384421" y="11496113"/>
                </a:cubicBezTo>
                <a:cubicBezTo>
                  <a:pt x="7410807" y="11536841"/>
                  <a:pt x="7420937" y="11563393"/>
                  <a:pt x="7444439" y="11656629"/>
                </a:cubicBezTo>
                <a:cubicBezTo>
                  <a:pt x="7456242" y="11702719"/>
                  <a:pt x="7471947" y="11752391"/>
                  <a:pt x="7479015" y="11766929"/>
                </a:cubicBezTo>
                <a:cubicBezTo>
                  <a:pt x="7522979" y="11853471"/>
                  <a:pt x="7618393" y="11895740"/>
                  <a:pt x="7717401" y="11871948"/>
                </a:cubicBezTo>
                <a:cubicBezTo>
                  <a:pt x="7874151" y="11834738"/>
                  <a:pt x="8037481" y="11620216"/>
                  <a:pt x="8051682" y="11432592"/>
                </a:cubicBezTo>
                <a:cubicBezTo>
                  <a:pt x="8055244" y="11386113"/>
                  <a:pt x="8040713" y="11320380"/>
                  <a:pt x="8020020" y="11286604"/>
                </a:cubicBezTo>
                <a:cubicBezTo>
                  <a:pt x="7998526" y="11252322"/>
                  <a:pt x="7963862" y="11222054"/>
                  <a:pt x="7924524" y="11204519"/>
                </a:cubicBezTo>
                <a:cubicBezTo>
                  <a:pt x="7870304" y="11180396"/>
                  <a:pt x="7834305" y="11180649"/>
                  <a:pt x="7707877" y="11206185"/>
                </a:cubicBezTo>
                <a:cubicBezTo>
                  <a:pt x="7668130" y="11214155"/>
                  <a:pt x="7622713" y="11221348"/>
                  <a:pt x="7607748" y="11221990"/>
                </a:cubicBezTo>
                <a:cubicBezTo>
                  <a:pt x="7580833" y="11222933"/>
                  <a:pt x="7517853" y="11216246"/>
                  <a:pt x="7510243" y="11211445"/>
                </a:cubicBezTo>
                <a:cubicBezTo>
                  <a:pt x="7505836" y="11208665"/>
                  <a:pt x="7512069" y="11195234"/>
                  <a:pt x="7553425" y="11115471"/>
                </a:cubicBezTo>
                <a:cubicBezTo>
                  <a:pt x="7609713" y="11007603"/>
                  <a:pt x="7669652" y="10867316"/>
                  <a:pt x="7714171" y="10740822"/>
                </a:cubicBezTo>
                <a:cubicBezTo>
                  <a:pt x="7736987" y="10676248"/>
                  <a:pt x="7777266" y="10543159"/>
                  <a:pt x="7786522" y="10503631"/>
                </a:cubicBezTo>
                <a:lnTo>
                  <a:pt x="7791023" y="10484069"/>
                </a:lnTo>
                <a:lnTo>
                  <a:pt x="7864690" y="10492457"/>
                </a:lnTo>
                <a:cubicBezTo>
                  <a:pt x="8003445" y="10507741"/>
                  <a:pt x="8277332" y="10540504"/>
                  <a:pt x="8399270" y="10555819"/>
                </a:cubicBezTo>
                <a:cubicBezTo>
                  <a:pt x="8629441" y="10585088"/>
                  <a:pt x="8707748" y="10600323"/>
                  <a:pt x="8765217" y="10628175"/>
                </a:cubicBezTo>
                <a:cubicBezTo>
                  <a:pt x="8779194" y="10635313"/>
                  <a:pt x="8797682" y="10644176"/>
                  <a:pt x="8806053" y="10647775"/>
                </a:cubicBezTo>
                <a:cubicBezTo>
                  <a:pt x="8829452" y="10658616"/>
                  <a:pt x="8891991" y="10710389"/>
                  <a:pt x="8921071" y="10743297"/>
                </a:cubicBezTo>
                <a:cubicBezTo>
                  <a:pt x="8935811" y="10759875"/>
                  <a:pt x="8969914" y="10804352"/>
                  <a:pt x="8997268" y="10841770"/>
                </a:cubicBezTo>
                <a:cubicBezTo>
                  <a:pt x="9024369" y="10879589"/>
                  <a:pt x="9057373" y="10922252"/>
                  <a:pt x="9071270" y="10936619"/>
                </a:cubicBezTo>
                <a:cubicBezTo>
                  <a:pt x="9139993" y="11009656"/>
                  <a:pt x="9233714" y="11036855"/>
                  <a:pt x="9337084" y="11014135"/>
                </a:cubicBezTo>
                <a:cubicBezTo>
                  <a:pt x="9422817" y="10995410"/>
                  <a:pt x="9488300" y="10944870"/>
                  <a:pt x="9545418" y="10854326"/>
                </a:cubicBezTo>
                <a:cubicBezTo>
                  <a:pt x="9648785" y="10690470"/>
                  <a:pt x="9684721" y="10468392"/>
                  <a:pt x="9637384" y="10289552"/>
                </a:cubicBezTo>
                <a:cubicBezTo>
                  <a:pt x="9609999" y="10188268"/>
                  <a:pt x="9561491" y="10119582"/>
                  <a:pt x="9488104" y="10080567"/>
                </a:cubicBezTo>
                <a:cubicBezTo>
                  <a:pt x="9427240" y="10048332"/>
                  <a:pt x="9344889" y="10039507"/>
                  <a:pt x="9277936" y="10057758"/>
                </a:cubicBezTo>
                <a:cubicBezTo>
                  <a:pt x="9229782" y="10071066"/>
                  <a:pt x="9202158" y="10085561"/>
                  <a:pt x="9107552" y="10148535"/>
                </a:cubicBezTo>
                <a:cubicBezTo>
                  <a:pt x="9002223" y="10218744"/>
                  <a:pt x="8963788" y="10237062"/>
                  <a:pt x="8886949" y="10254117"/>
                </a:cubicBezTo>
                <a:cubicBezTo>
                  <a:pt x="8785285" y="10276795"/>
                  <a:pt x="8738113" y="10271679"/>
                  <a:pt x="8460988" y="10209429"/>
                </a:cubicBezTo>
                <a:cubicBezTo>
                  <a:pt x="8247562" y="10161604"/>
                  <a:pt x="7874547" y="10074707"/>
                  <a:pt x="7870140" y="10071927"/>
                </a:cubicBezTo>
                <a:cubicBezTo>
                  <a:pt x="7868138" y="10070664"/>
                  <a:pt x="7868066" y="10052136"/>
                  <a:pt x="7869911" y="10031458"/>
                </a:cubicBezTo>
                <a:cubicBezTo>
                  <a:pt x="7891118" y="9814089"/>
                  <a:pt x="7885371" y="9559555"/>
                  <a:pt x="7855108" y="9343883"/>
                </a:cubicBezTo>
                <a:cubicBezTo>
                  <a:pt x="7849418" y="9300528"/>
                  <a:pt x="7843327" y="9256921"/>
                  <a:pt x="7842163" y="9247226"/>
                </a:cubicBezTo>
                <a:lnTo>
                  <a:pt x="7839879" y="9229544"/>
                </a:lnTo>
                <a:lnTo>
                  <a:pt x="7864014" y="9233008"/>
                </a:lnTo>
                <a:cubicBezTo>
                  <a:pt x="7906360" y="9239558"/>
                  <a:pt x="7945950" y="9256692"/>
                  <a:pt x="8026528" y="9304724"/>
                </a:cubicBezTo>
                <a:cubicBezTo>
                  <a:pt x="8115118" y="9357809"/>
                  <a:pt x="8146340" y="9371344"/>
                  <a:pt x="8183225" y="9375012"/>
                </a:cubicBezTo>
                <a:cubicBezTo>
                  <a:pt x="8240388" y="9380268"/>
                  <a:pt x="8316524" y="9351010"/>
                  <a:pt x="8358131" y="9307248"/>
                </a:cubicBezTo>
                <a:cubicBezTo>
                  <a:pt x="8460451" y="9200976"/>
                  <a:pt x="8455017" y="8943280"/>
                  <a:pt x="8346750" y="8771369"/>
                </a:cubicBezTo>
                <a:cubicBezTo>
                  <a:pt x="8312791" y="8716903"/>
                  <a:pt x="8291198" y="8694320"/>
                  <a:pt x="8248885" y="8668186"/>
                </a:cubicBezTo>
                <a:cubicBezTo>
                  <a:pt x="8193352" y="8633714"/>
                  <a:pt x="8127400" y="8629074"/>
                  <a:pt x="8061273" y="8654006"/>
                </a:cubicBezTo>
                <a:cubicBezTo>
                  <a:pt x="8011036" y="8673280"/>
                  <a:pt x="7987945" y="8695678"/>
                  <a:pt x="7924905" y="8785844"/>
                </a:cubicBezTo>
                <a:cubicBezTo>
                  <a:pt x="7895607" y="8827848"/>
                  <a:pt x="7861526" y="8872997"/>
                  <a:pt x="7848717" y="8886200"/>
                </a:cubicBezTo>
                <a:cubicBezTo>
                  <a:pt x="7825018" y="8910453"/>
                  <a:pt x="7781237" y="8946121"/>
                  <a:pt x="7777231" y="8943594"/>
                </a:cubicBezTo>
                <a:cubicBezTo>
                  <a:pt x="7776029" y="8942836"/>
                  <a:pt x="7766615" y="8913374"/>
                  <a:pt x="7756271" y="8878286"/>
                </a:cubicBezTo>
                <a:cubicBezTo>
                  <a:pt x="7690533" y="8657596"/>
                  <a:pt x="7605437" y="8456056"/>
                  <a:pt x="7491083" y="8251183"/>
                </a:cubicBezTo>
                <a:cubicBezTo>
                  <a:pt x="7461488" y="8197789"/>
                  <a:pt x="7454926" y="8182448"/>
                  <a:pt x="7460213" y="8178503"/>
                </a:cubicBezTo>
                <a:cubicBezTo>
                  <a:pt x="7464091" y="8175908"/>
                  <a:pt x="7521419" y="8130304"/>
                  <a:pt x="7588671" y="8076959"/>
                </a:cubicBezTo>
                <a:cubicBezTo>
                  <a:pt x="7934707" y="7801835"/>
                  <a:pt x="8116788" y="7664110"/>
                  <a:pt x="8175810" y="7633576"/>
                </a:cubicBezTo>
                <a:cubicBezTo>
                  <a:pt x="8249877" y="7595171"/>
                  <a:pt x="8327873" y="7577166"/>
                  <a:pt x="8405479" y="7580198"/>
                </a:cubicBezTo>
                <a:cubicBezTo>
                  <a:pt x="8427715" y="7581345"/>
                  <a:pt x="8485322" y="7588561"/>
                  <a:pt x="8532938" y="7595636"/>
                </a:cubicBezTo>
                <a:cubicBezTo>
                  <a:pt x="8647983" y="7613886"/>
                  <a:pt x="8681918" y="7615130"/>
                  <a:pt x="8734583" y="7603548"/>
                </a:cubicBezTo>
                <a:cubicBezTo>
                  <a:pt x="8805141" y="7587572"/>
                  <a:pt x="8865927" y="7543589"/>
                  <a:pt x="8907375" y="7477887"/>
                </a:cubicBezTo>
                <a:cubicBezTo>
                  <a:pt x="8943011" y="7421397"/>
                  <a:pt x="8956070" y="7360748"/>
                  <a:pt x="8950026" y="7282447"/>
                </a:cubicBezTo>
                <a:cubicBezTo>
                  <a:pt x="8940553" y="7172299"/>
                  <a:pt x="8874236" y="7017331"/>
                  <a:pt x="8793719" y="6919493"/>
                </a:cubicBezTo>
                <a:cubicBezTo>
                  <a:pt x="8735429" y="6848557"/>
                  <a:pt x="8711624" y="6826819"/>
                  <a:pt x="8637579" y="6777308"/>
                </a:cubicBezTo>
                <a:cubicBezTo>
                  <a:pt x="8576352" y="6735883"/>
                  <a:pt x="8564631" y="6729608"/>
                  <a:pt x="8529385" y="6718016"/>
                </a:cubicBezTo>
                <a:cubicBezTo>
                  <a:pt x="8469623" y="6698237"/>
                  <a:pt x="8429618" y="6695964"/>
                  <a:pt x="8372781" y="6708834"/>
                </a:cubicBezTo>
                <a:cubicBezTo>
                  <a:pt x="8333581" y="6717709"/>
                  <a:pt x="8314974" y="6725014"/>
                  <a:pt x="8285222" y="6743769"/>
                </a:cubicBezTo>
                <a:cubicBezTo>
                  <a:pt x="8235033" y="6775394"/>
                  <a:pt x="8214809" y="6796801"/>
                  <a:pt x="8185115" y="6849197"/>
                </a:cubicBezTo>
                <a:cubicBezTo>
                  <a:pt x="8159466" y="6895182"/>
                  <a:pt x="8152794" y="6917296"/>
                  <a:pt x="8126827" y="7049893"/>
                </a:cubicBezTo>
                <a:cubicBezTo>
                  <a:pt x="8098294" y="7195432"/>
                  <a:pt x="8054557" y="7279853"/>
                  <a:pt x="7964702" y="7359265"/>
                </a:cubicBezTo>
                <a:cubicBezTo>
                  <a:pt x="7914709" y="7403895"/>
                  <a:pt x="7816983" y="7468262"/>
                  <a:pt x="7478148" y="7679599"/>
                </a:cubicBezTo>
                <a:cubicBezTo>
                  <a:pt x="7398057" y="7729326"/>
                  <a:pt x="7306591" y="7786438"/>
                  <a:pt x="7274120" y="7806839"/>
                </a:cubicBezTo>
                <a:lnTo>
                  <a:pt x="7215523" y="7843802"/>
                </a:lnTo>
                <a:lnTo>
                  <a:pt x="7187855" y="7809546"/>
                </a:lnTo>
                <a:cubicBezTo>
                  <a:pt x="7047613" y="7635946"/>
                  <a:pt x="6851090" y="7450365"/>
                  <a:pt x="6650791" y="7302726"/>
                </a:cubicBezTo>
                <a:lnTo>
                  <a:pt x="6585578" y="7254306"/>
                </a:lnTo>
                <a:lnTo>
                  <a:pt x="6609345" y="7237936"/>
                </a:lnTo>
                <a:cubicBezTo>
                  <a:pt x="6653149" y="7208443"/>
                  <a:pt x="6685286" y="7195671"/>
                  <a:pt x="6768719" y="7174377"/>
                </a:cubicBezTo>
                <a:cubicBezTo>
                  <a:pt x="6896133" y="7141061"/>
                  <a:pt x="6931511" y="7121375"/>
                  <a:pt x="6968158" y="7063283"/>
                </a:cubicBezTo>
                <a:cubicBezTo>
                  <a:pt x="7002277" y="7009198"/>
                  <a:pt x="7010344" y="6953801"/>
                  <a:pt x="6993199" y="6888660"/>
                </a:cubicBezTo>
                <a:cubicBezTo>
                  <a:pt x="6969678" y="6799893"/>
                  <a:pt x="6898546" y="6714694"/>
                  <a:pt x="6791444" y="6646570"/>
                </a:cubicBezTo>
                <a:cubicBezTo>
                  <a:pt x="6686746" y="6579963"/>
                  <a:pt x="6579473" y="6552055"/>
                  <a:pt x="6490389" y="6568105"/>
                </a:cubicBezTo>
                <a:cubicBezTo>
                  <a:pt x="6420547" y="6581174"/>
                  <a:pt x="6373308" y="6615220"/>
                  <a:pt x="6339152" y="6678242"/>
                </a:cubicBezTo>
                <a:cubicBezTo>
                  <a:pt x="6307227" y="6735951"/>
                  <a:pt x="6306002" y="6776064"/>
                  <a:pt x="6331460" y="6905257"/>
                </a:cubicBezTo>
                <a:cubicBezTo>
                  <a:pt x="6339171" y="6945406"/>
                  <a:pt x="6345940" y="6995041"/>
                  <a:pt x="6346202" y="7015928"/>
                </a:cubicBezTo>
                <a:cubicBezTo>
                  <a:pt x="6346198" y="7052330"/>
                  <a:pt x="6341096" y="7095036"/>
                  <a:pt x="6336523" y="7096073"/>
                </a:cubicBezTo>
                <a:cubicBezTo>
                  <a:pt x="6335217" y="7096368"/>
                  <a:pt x="6305808" y="7081736"/>
                  <a:pt x="6270791" y="7063567"/>
                </a:cubicBezTo>
                <a:cubicBezTo>
                  <a:pt x="6065557" y="6954820"/>
                  <a:pt x="5838750" y="6866067"/>
                  <a:pt x="5624753" y="6811159"/>
                </a:cubicBezTo>
                <a:cubicBezTo>
                  <a:pt x="5595917" y="6803608"/>
                  <a:pt x="5572349" y="6796582"/>
                  <a:pt x="5572454" y="6795529"/>
                </a:cubicBezTo>
                <a:cubicBezTo>
                  <a:pt x="5571567" y="6791607"/>
                  <a:pt x="5614855" y="6422951"/>
                  <a:pt x="5632157" y="6285448"/>
                </a:cubicBezTo>
                <a:cubicBezTo>
                  <a:pt x="5673709" y="5947060"/>
                  <a:pt x="5686855" y="5889825"/>
                  <a:pt x="5741951" y="5802488"/>
                </a:cubicBezTo>
                <a:cubicBezTo>
                  <a:pt x="5781882" y="5739189"/>
                  <a:pt x="5819741" y="5703145"/>
                  <a:pt x="5933454" y="5621421"/>
                </a:cubicBezTo>
                <a:cubicBezTo>
                  <a:pt x="6016700" y="5561363"/>
                  <a:pt x="6036966" y="5541665"/>
                  <a:pt x="6066284" y="5495192"/>
                </a:cubicBezTo>
                <a:cubicBezTo>
                  <a:pt x="6085997" y="5463942"/>
                  <a:pt x="6091575" y="5450660"/>
                  <a:pt x="6098032" y="5420009"/>
                </a:cubicBezTo>
                <a:cubicBezTo>
                  <a:pt x="6132669" y="5255918"/>
                  <a:pt x="6045746" y="5117635"/>
                  <a:pt x="5854413" y="5033898"/>
                </a:cubicBezTo>
                <a:cubicBezTo>
                  <a:pt x="5696959" y="4964813"/>
                  <a:pt x="5527283" y="4947945"/>
                  <a:pt x="5377001" y="4986437"/>
                </a:cubicBezTo>
                <a:cubicBezTo>
                  <a:pt x="5317594" y="5001607"/>
                  <a:pt x="5281075" y="5017774"/>
                  <a:pt x="5241191" y="5046379"/>
                </a:cubicBezTo>
                <a:cubicBezTo>
                  <a:pt x="5126066" y="5129451"/>
                  <a:pt x="5097648" y="5295224"/>
                  <a:pt x="5175210" y="5427043"/>
                </a:cubicBezTo>
                <a:cubicBezTo>
                  <a:pt x="5188920" y="5449694"/>
                  <a:pt x="5217795" y="5495353"/>
                  <a:pt x="5240047" y="5528431"/>
                </a:cubicBezTo>
                <a:cubicBezTo>
                  <a:pt x="5293282" y="5607380"/>
                  <a:pt x="5317627" y="5655782"/>
                  <a:pt x="5332451" y="5712178"/>
                </a:cubicBezTo>
                <a:cubicBezTo>
                  <a:pt x="5363382" y="5829142"/>
                  <a:pt x="5356793" y="5891073"/>
                  <a:pt x="5271122" y="6262117"/>
                </a:cubicBezTo>
                <a:cubicBezTo>
                  <a:pt x="5264832" y="6288952"/>
                  <a:pt x="5250509" y="6351605"/>
                  <a:pt x="5239151" y="6401566"/>
                </a:cubicBezTo>
                <a:cubicBezTo>
                  <a:pt x="5227793" y="6451528"/>
                  <a:pt x="5205959" y="6544726"/>
                  <a:pt x="5191025" y="6609234"/>
                </a:cubicBezTo>
                <a:lnTo>
                  <a:pt x="5163363" y="6726759"/>
                </a:lnTo>
                <a:lnTo>
                  <a:pt x="5119502" y="6722612"/>
                </a:lnTo>
                <a:cubicBezTo>
                  <a:pt x="4903245" y="6703242"/>
                  <a:pt x="4637870" y="6711133"/>
                  <a:pt x="4423704" y="6743488"/>
                </a:cubicBezTo>
                <a:cubicBezTo>
                  <a:pt x="4362564" y="6752524"/>
                  <a:pt x="4356388" y="6752548"/>
                  <a:pt x="4355625" y="6743105"/>
                </a:cubicBezTo>
                <a:cubicBezTo>
                  <a:pt x="4353717" y="6719499"/>
                  <a:pt x="4377488" y="6666727"/>
                  <a:pt x="4429632" y="6576968"/>
                </a:cubicBezTo>
                <a:cubicBezTo>
                  <a:pt x="4458610" y="6527480"/>
                  <a:pt x="4484575" y="6478333"/>
                  <a:pt x="4487732" y="6468003"/>
                </a:cubicBezTo>
                <a:cubicBezTo>
                  <a:pt x="4497473" y="6432143"/>
                  <a:pt x="4497878" y="6395995"/>
                  <a:pt x="4488502" y="6357596"/>
                </a:cubicBezTo>
                <a:cubicBezTo>
                  <a:pt x="4463035" y="6254161"/>
                  <a:pt x="4382409" y="6193777"/>
                  <a:pt x="4251726" y="6180786"/>
                </a:cubicBezTo>
                <a:cubicBezTo>
                  <a:pt x="4054501" y="6160540"/>
                  <a:pt x="3833892" y="6255478"/>
                  <a:pt x="3779428" y="6383537"/>
                </a:cubicBezTo>
                <a:cubicBezTo>
                  <a:pt x="3746520" y="6459670"/>
                  <a:pt x="3763175" y="6557546"/>
                  <a:pt x="3819352" y="6617627"/>
                </a:cubicBezTo>
                <a:cubicBezTo>
                  <a:pt x="3831497" y="6630330"/>
                  <a:pt x="3869977" y="6660765"/>
                  <a:pt x="3915180" y="6692082"/>
                </a:cubicBezTo>
                <a:cubicBezTo>
                  <a:pt x="3985411" y="6741426"/>
                  <a:pt x="4021930" y="6772304"/>
                  <a:pt x="4044243" y="6802623"/>
                </a:cubicBezTo>
                <a:cubicBezTo>
                  <a:pt x="4049537" y="6809323"/>
                  <a:pt x="4053777" y="6815917"/>
                  <a:pt x="4053925" y="6816571"/>
                </a:cubicBezTo>
                <a:cubicBezTo>
                  <a:pt x="4054473" y="6817476"/>
                  <a:pt x="4013948" y="6831117"/>
                  <a:pt x="3964130" y="6846175"/>
                </a:cubicBezTo>
                <a:cubicBezTo>
                  <a:pt x="3747008" y="6912508"/>
                  <a:pt x="3530066" y="7006960"/>
                  <a:pt x="3327089" y="7123662"/>
                </a:cubicBezTo>
                <a:cubicBezTo>
                  <a:pt x="3294576" y="7142356"/>
                  <a:pt x="3267352" y="7157104"/>
                  <a:pt x="3266551" y="7156599"/>
                </a:cubicBezTo>
                <a:cubicBezTo>
                  <a:pt x="3260943" y="7153061"/>
                  <a:pt x="2934353" y="6738692"/>
                  <a:pt x="2849276" y="6626775"/>
                </a:cubicBezTo>
                <a:cubicBezTo>
                  <a:pt x="2718014" y="6454920"/>
                  <a:pt x="2684746" y="6391369"/>
                  <a:pt x="2673022" y="6291002"/>
                </a:cubicBezTo>
                <a:cubicBezTo>
                  <a:pt x="2666440" y="6233084"/>
                  <a:pt x="2668570" y="6192423"/>
                  <a:pt x="2685907" y="6082386"/>
                </a:cubicBezTo>
                <a:cubicBezTo>
                  <a:pt x="2693851" y="6032511"/>
                  <a:pt x="2700612" y="5977409"/>
                  <a:pt x="2701236" y="5960440"/>
                </a:cubicBezTo>
                <a:cubicBezTo>
                  <a:pt x="2702523" y="5917568"/>
                  <a:pt x="2686241" y="5850170"/>
                  <a:pt x="2666455" y="5815845"/>
                </a:cubicBezTo>
                <a:cubicBezTo>
                  <a:pt x="2632515" y="5756911"/>
                  <a:pt x="2569027" y="5703978"/>
                  <a:pt x="2509412" y="5684854"/>
                </a:cubicBezTo>
                <a:cubicBezTo>
                  <a:pt x="2355994" y="5635116"/>
                  <a:pt x="2125260" y="5714147"/>
                  <a:pt x="1954531" y="5874713"/>
                </a:cubicBezTo>
                <a:cubicBezTo>
                  <a:pt x="1918841" y="5908205"/>
                  <a:pt x="1906982" y="5922566"/>
                  <a:pt x="1867975" y="5980849"/>
                </a:cubicBezTo>
                <a:cubicBezTo>
                  <a:pt x="1814772" y="6059860"/>
                  <a:pt x="1799256" y="6095996"/>
                  <a:pt x="1791508" y="6158877"/>
                </a:cubicBezTo>
                <a:cubicBezTo>
                  <a:pt x="1782754" y="6234003"/>
                  <a:pt x="1813949" y="6324810"/>
                  <a:pt x="1869324" y="6384386"/>
                </a:cubicBezTo>
                <a:cubicBezTo>
                  <a:pt x="1895662" y="6412762"/>
                  <a:pt x="1953049" y="6447845"/>
                  <a:pt x="1995315" y="6461626"/>
                </a:cubicBezTo>
                <a:cubicBezTo>
                  <a:pt x="2014920" y="6467832"/>
                  <a:pt x="2065278" y="6479438"/>
                  <a:pt x="2108068" y="6487949"/>
                </a:cubicBezTo>
                <a:cubicBezTo>
                  <a:pt x="2269951" y="6518943"/>
                  <a:pt x="2340257" y="6550414"/>
                  <a:pt x="2419014" y="6625301"/>
                </a:cubicBezTo>
                <a:cubicBezTo>
                  <a:pt x="2477718" y="6681376"/>
                  <a:pt x="2520028" y="6743910"/>
                  <a:pt x="2763331" y="7133182"/>
                </a:cubicBezTo>
                <a:cubicBezTo>
                  <a:pt x="2813300" y="7212870"/>
                  <a:pt x="2870946" y="7305242"/>
                  <a:pt x="2892290" y="7338870"/>
                </a:cubicBezTo>
                <a:lnTo>
                  <a:pt x="2930342" y="7399278"/>
                </a:lnTo>
                <a:lnTo>
                  <a:pt x="2908578" y="7416911"/>
                </a:lnTo>
                <a:cubicBezTo>
                  <a:pt x="2751046" y="7543240"/>
                  <a:pt x="2559344" y="7747704"/>
                  <a:pt x="2412048" y="7946575"/>
                </a:cubicBezTo>
                <a:cubicBezTo>
                  <a:pt x="2383317" y="7985018"/>
                  <a:pt x="2365959" y="8005432"/>
                  <a:pt x="2363155" y="8003663"/>
                </a:cubicBezTo>
                <a:cubicBezTo>
                  <a:pt x="2348334" y="7994313"/>
                  <a:pt x="2318032" y="7918071"/>
                  <a:pt x="2298121" y="7842223"/>
                </a:cubicBezTo>
                <a:cubicBezTo>
                  <a:pt x="2264146" y="7708777"/>
                  <a:pt x="2247902" y="7679489"/>
                  <a:pt x="2189672" y="7642193"/>
                </a:cubicBezTo>
                <a:cubicBezTo>
                  <a:pt x="2130787" y="7605046"/>
                  <a:pt x="2084477" y="7597675"/>
                  <a:pt x="2015670" y="7615316"/>
                </a:cubicBezTo>
                <a:cubicBezTo>
                  <a:pt x="1970233" y="7626978"/>
                  <a:pt x="1935865" y="7645062"/>
                  <a:pt x="1891833" y="7681131"/>
                </a:cubicBezTo>
                <a:cubicBezTo>
                  <a:pt x="1734239" y="7810221"/>
                  <a:pt x="1646351" y="8040970"/>
                  <a:pt x="1705239" y="8172209"/>
                </a:cubicBezTo>
                <a:cubicBezTo>
                  <a:pt x="1724734" y="8215872"/>
                  <a:pt x="1743123" y="8236433"/>
                  <a:pt x="1786786" y="8263977"/>
                </a:cubicBezTo>
                <a:cubicBezTo>
                  <a:pt x="1850076" y="8303904"/>
                  <a:pt x="1891430" y="8307589"/>
                  <a:pt x="2006456" y="8283261"/>
                </a:cubicBezTo>
                <a:cubicBezTo>
                  <a:pt x="2091683" y="8265337"/>
                  <a:pt x="2132823" y="8260485"/>
                  <a:pt x="2173523" y="8264319"/>
                </a:cubicBezTo>
                <a:lnTo>
                  <a:pt x="2204086" y="8267358"/>
                </a:lnTo>
                <a:lnTo>
                  <a:pt x="2192694" y="8289854"/>
                </a:lnTo>
                <a:cubicBezTo>
                  <a:pt x="2186819" y="8301830"/>
                  <a:pt x="2164898" y="8344568"/>
                  <a:pt x="2144999" y="8384100"/>
                </a:cubicBezTo>
                <a:cubicBezTo>
                  <a:pt x="2054474" y="8562220"/>
                  <a:pt x="1971451" y="8782596"/>
                  <a:pt x="1921422" y="8977302"/>
                </a:cubicBezTo>
                <a:cubicBezTo>
                  <a:pt x="1911723" y="9014869"/>
                  <a:pt x="1902950" y="9047418"/>
                  <a:pt x="1901687" y="9049421"/>
                </a:cubicBezTo>
                <a:cubicBezTo>
                  <a:pt x="1900170" y="9051826"/>
                  <a:pt x="1863179" y="9049212"/>
                  <a:pt x="1819821" y="9044263"/>
                </a:cubicBezTo>
                <a:cubicBezTo>
                  <a:pt x="1062428" y="8956835"/>
                  <a:pt x="1029820" y="8950826"/>
                  <a:pt x="922865" y="8883355"/>
                </a:cubicBezTo>
                <a:cubicBezTo>
                  <a:pt x="853564" y="8839637"/>
                  <a:pt x="827121" y="8812315"/>
                  <a:pt x="749804" y="8705853"/>
                </a:cubicBezTo>
                <a:cubicBezTo>
                  <a:pt x="650826" y="8568926"/>
                  <a:pt x="605032" y="8534996"/>
                  <a:pt x="505925" y="8523440"/>
                </a:cubicBezTo>
                <a:cubicBezTo>
                  <a:pt x="416047" y="8513228"/>
                  <a:pt x="338370" y="8538716"/>
                  <a:pt x="268573" y="8600535"/>
                </a:cubicBezTo>
                <a:cubicBezTo>
                  <a:pt x="227196" y="8637720"/>
                  <a:pt x="161990" y="8741083"/>
                  <a:pt x="136645" y="8809664"/>
                </a:cubicBezTo>
                <a:cubicBezTo>
                  <a:pt x="63141" y="9011402"/>
                  <a:pt x="70222" y="9235415"/>
                  <a:pt x="153663" y="9365902"/>
                </a:cubicBezTo>
                <a:cubicBezTo>
                  <a:pt x="180449" y="9406882"/>
                  <a:pt x="203244" y="9430223"/>
                  <a:pt x="240097" y="9453472"/>
                </a:cubicBezTo>
                <a:cubicBezTo>
                  <a:pt x="311000" y="9498199"/>
                  <a:pt x="414534" y="9508066"/>
                  <a:pt x="493389" y="9477162"/>
                </a:cubicBezTo>
                <a:cubicBezTo>
                  <a:pt x="533070" y="9461309"/>
                  <a:pt x="560399" y="9445505"/>
                  <a:pt x="643478" y="9389263"/>
                </a:cubicBezTo>
                <a:cubicBezTo>
                  <a:pt x="722174" y="9336417"/>
                  <a:pt x="755889" y="9318481"/>
                  <a:pt x="808783" y="9300322"/>
                </a:cubicBezTo>
                <a:cubicBezTo>
                  <a:pt x="887723" y="9272832"/>
                  <a:pt x="973737" y="9270527"/>
                  <a:pt x="1088215" y="9292338"/>
                </a:cubicBezTo>
                <a:cubicBezTo>
                  <a:pt x="1160705" y="9306144"/>
                  <a:pt x="1296138" y="9335574"/>
                  <a:pt x="1395545" y="9359080"/>
                </a:cubicBezTo>
                <a:cubicBezTo>
                  <a:pt x="1445904" y="9370685"/>
                  <a:pt x="1545967" y="9394045"/>
                  <a:pt x="1744890" y="9440003"/>
                </a:cubicBezTo>
                <a:cubicBezTo>
                  <a:pt x="1791938" y="9450642"/>
                  <a:pt x="1831905" y="9461853"/>
                  <a:pt x="1833803" y="9464171"/>
                </a:cubicBezTo>
                <a:cubicBezTo>
                  <a:pt x="1835700" y="9466488"/>
                  <a:pt x="1835273" y="9496461"/>
                  <a:pt x="1832569" y="9530040"/>
                </a:cubicBezTo>
                <a:cubicBezTo>
                  <a:pt x="1816942" y="9734126"/>
                  <a:pt x="1827448" y="9979341"/>
                  <a:pt x="1861358" y="10198995"/>
                </a:cubicBezTo>
                <a:lnTo>
                  <a:pt x="1870935" y="10261044"/>
                </a:lnTo>
                <a:lnTo>
                  <a:pt x="1849562" y="10257641"/>
                </a:lnTo>
                <a:cubicBezTo>
                  <a:pt x="1801144" y="10250061"/>
                  <a:pt x="1776691" y="10239114"/>
                  <a:pt x="1681735" y="10183693"/>
                </a:cubicBezTo>
                <a:cubicBezTo>
                  <a:pt x="1557580" y="10111532"/>
                  <a:pt x="1527942" y="10103476"/>
                  <a:pt x="1456521" y="10121709"/>
                </a:cubicBezTo>
                <a:cubicBezTo>
                  <a:pt x="1352983" y="10148243"/>
                  <a:pt x="1296595" y="10220762"/>
                  <a:pt x="1280637" y="10349033"/>
                </a:cubicBezTo>
                <a:cubicBezTo>
                  <a:pt x="1272069" y="10415875"/>
                  <a:pt x="1275934" y="10475439"/>
                  <a:pt x="1291838" y="10548760"/>
                </a:cubicBezTo>
                <a:cubicBezTo>
                  <a:pt x="1319972" y="10674599"/>
                  <a:pt x="1378105" y="10770639"/>
                  <a:pt x="1455417" y="10819410"/>
                </a:cubicBezTo>
                <a:cubicBezTo>
                  <a:pt x="1508292" y="10852766"/>
                  <a:pt x="1555907" y="10859842"/>
                  <a:pt x="1619088" y="10843133"/>
                </a:cubicBezTo>
                <a:cubicBezTo>
                  <a:pt x="1682417" y="10827076"/>
                  <a:pt x="1725944" y="10791808"/>
                  <a:pt x="1770826" y="10721549"/>
                </a:cubicBezTo>
                <a:cubicBezTo>
                  <a:pt x="1808230" y="10662256"/>
                  <a:pt x="1854615" y="10604707"/>
                  <a:pt x="1886913" y="10577477"/>
                </a:cubicBezTo>
                <a:cubicBezTo>
                  <a:pt x="1933874" y="10537654"/>
                  <a:pt x="1933073" y="10537149"/>
                  <a:pt x="1948610" y="10590636"/>
                </a:cubicBezTo>
                <a:cubicBezTo>
                  <a:pt x="2015659" y="10821674"/>
                  <a:pt x="2125335" y="11075684"/>
                  <a:pt x="2241243" y="11269217"/>
                </a:cubicBezTo>
                <a:cubicBezTo>
                  <a:pt x="2261134" y="11302487"/>
                  <a:pt x="2276324" y="11331670"/>
                  <a:pt x="2274807" y="11334075"/>
                </a:cubicBezTo>
                <a:cubicBezTo>
                  <a:pt x="2271522" y="11339283"/>
                  <a:pt x="2090919" y="11483540"/>
                  <a:pt x="1918891" y="11618646"/>
                </a:cubicBezTo>
                <a:cubicBezTo>
                  <a:pt x="1581533" y="11883562"/>
                  <a:pt x="1526455" y="11919385"/>
                  <a:pt x="1422180" y="11942653"/>
                </a:cubicBezTo>
                <a:cubicBezTo>
                  <a:pt x="1348860" y="11958568"/>
                  <a:pt x="1296147" y="11957798"/>
                  <a:pt x="1177243" y="11937675"/>
                </a:cubicBezTo>
                <a:cubicBezTo>
                  <a:pt x="1071535" y="11919716"/>
                  <a:pt x="1034439" y="11918156"/>
                  <a:pt x="979961" y="11930835"/>
                </a:cubicBezTo>
                <a:cubicBezTo>
                  <a:pt x="902470" y="11948039"/>
                  <a:pt x="849543" y="11985778"/>
                  <a:pt x="805314" y="12055888"/>
                </a:cubicBezTo>
                <a:cubicBezTo>
                  <a:pt x="761444" y="12124544"/>
                  <a:pt x="750458" y="12204984"/>
                  <a:pt x="771119" y="12305386"/>
                </a:cubicBezTo>
                <a:cubicBezTo>
                  <a:pt x="802805" y="12457551"/>
                  <a:pt x="893338" y="12608753"/>
                  <a:pt x="1020041" y="12719486"/>
                </a:cubicBezTo>
                <a:cubicBezTo>
                  <a:pt x="1024891" y="12724226"/>
                  <a:pt x="1056031" y="12744990"/>
                  <a:pt x="1089026" y="12766365"/>
                </a:cubicBezTo>
                <a:cubicBezTo>
                  <a:pt x="1187063" y="12829330"/>
                  <a:pt x="1251565" y="12844257"/>
                  <a:pt x="1340562" y="12824793"/>
                </a:cubicBezTo>
                <a:cubicBezTo>
                  <a:pt x="1417801" y="12807991"/>
                  <a:pt x="1477978" y="12765862"/>
                  <a:pt x="1519931" y="12699358"/>
                </a:cubicBezTo>
                <a:cubicBezTo>
                  <a:pt x="1545963" y="12658093"/>
                  <a:pt x="1558631" y="12618480"/>
                  <a:pt x="1580121" y="12511624"/>
                </a:cubicBezTo>
                <a:cubicBezTo>
                  <a:pt x="1600645" y="12408077"/>
                  <a:pt x="1611188" y="12372722"/>
                  <a:pt x="1636874" y="12317799"/>
                </a:cubicBezTo>
                <a:cubicBezTo>
                  <a:pt x="1670059" y="12247443"/>
                  <a:pt x="1727062" y="12183712"/>
                  <a:pt x="1807128" y="12127808"/>
                </a:cubicBezTo>
                <a:cubicBezTo>
                  <a:pt x="1855673" y="12093464"/>
                  <a:pt x="2022109" y="11986754"/>
                  <a:pt x="2221351" y="11862657"/>
                </a:cubicBezTo>
                <a:cubicBezTo>
                  <a:pt x="2303507" y="11811431"/>
                  <a:pt x="2404287" y="11748433"/>
                  <a:pt x="2445163" y="11722694"/>
                </a:cubicBezTo>
                <a:cubicBezTo>
                  <a:pt x="2486694" y="11696807"/>
                  <a:pt x="2522473" y="11677373"/>
                  <a:pt x="2524876" y="11678889"/>
                </a:cubicBezTo>
                <a:cubicBezTo>
                  <a:pt x="2527680" y="11680658"/>
                  <a:pt x="2544172" y="11698903"/>
                  <a:pt x="2561758" y="11718958"/>
                </a:cubicBezTo>
                <a:cubicBezTo>
                  <a:pt x="2710684" y="11892996"/>
                  <a:pt x="2911337" y="12075581"/>
                  <a:pt x="3095799" y="12204829"/>
                </a:cubicBezTo>
                <a:lnTo>
                  <a:pt x="3150911" y="12243516"/>
                </a:lnTo>
                <a:lnTo>
                  <a:pt x="3124217" y="12263640"/>
                </a:lnTo>
                <a:cubicBezTo>
                  <a:pt x="3085280" y="12293405"/>
                  <a:pt x="3040417" y="12312147"/>
                  <a:pt x="2958291" y="12333148"/>
                </a:cubicBezTo>
                <a:cubicBezTo>
                  <a:pt x="2918333" y="12343226"/>
                  <a:pt x="2871382" y="12357291"/>
                  <a:pt x="2853680" y="12364046"/>
                </a:cubicBezTo>
                <a:cubicBezTo>
                  <a:pt x="2779503" y="12392860"/>
                  <a:pt x="2727077" y="12466201"/>
                  <a:pt x="2721805" y="12549124"/>
                </a:cubicBezTo>
                <a:cubicBezTo>
                  <a:pt x="2717558" y="12615333"/>
                  <a:pt x="2756400" y="12702004"/>
                  <a:pt x="2820928" y="12770153"/>
                </a:cubicBezTo>
                <a:cubicBezTo>
                  <a:pt x="2968328" y="12925306"/>
                  <a:pt x="3185911" y="12986958"/>
                  <a:pt x="3312104" y="12910307"/>
                </a:cubicBezTo>
                <a:cubicBezTo>
                  <a:pt x="3345227" y="12889757"/>
                  <a:pt x="3346892" y="12888007"/>
                  <a:pt x="3373934" y="12845140"/>
                </a:cubicBezTo>
                <a:cubicBezTo>
                  <a:pt x="3418162" y="12775031"/>
                  <a:pt x="3421203" y="12744465"/>
                  <a:pt x="3395153" y="12612659"/>
                </a:cubicBezTo>
                <a:cubicBezTo>
                  <a:pt x="3386154" y="12568337"/>
                  <a:pt x="3379029" y="12520156"/>
                  <a:pt x="3378285" y="12506246"/>
                </a:cubicBezTo>
                <a:cubicBezTo>
                  <a:pt x="3376901" y="12477371"/>
                  <a:pt x="3384329" y="12407007"/>
                  <a:pt x="3389131" y="12399396"/>
                </a:cubicBezTo>
                <a:cubicBezTo>
                  <a:pt x="3393175" y="12392986"/>
                  <a:pt x="3400743" y="12396079"/>
                  <a:pt x="3473581" y="12434187"/>
                </a:cubicBezTo>
                <a:cubicBezTo>
                  <a:pt x="3646706" y="12525480"/>
                  <a:pt x="3864996" y="12609980"/>
                  <a:pt x="4069803" y="12665252"/>
                </a:cubicBezTo>
                <a:lnTo>
                  <a:pt x="4143624" y="12684938"/>
                </a:lnTo>
                <a:lnTo>
                  <a:pt x="4138961" y="12718961"/>
                </a:lnTo>
                <a:cubicBezTo>
                  <a:pt x="4136272" y="12737426"/>
                  <a:pt x="4125168" y="12834033"/>
                  <a:pt x="4113602" y="12933149"/>
                </a:cubicBezTo>
                <a:cubicBezTo>
                  <a:pt x="4056321" y="13440275"/>
                  <a:pt x="4034006" y="13587497"/>
                  <a:pt x="4003017" y="13661478"/>
                </a:cubicBezTo>
                <a:cubicBezTo>
                  <a:pt x="3961269" y="13762276"/>
                  <a:pt x="3920001" y="13809051"/>
                  <a:pt x="3791878" y="13902965"/>
                </a:cubicBezTo>
                <a:cubicBezTo>
                  <a:pt x="3749169" y="13934270"/>
                  <a:pt x="3701365" y="13971880"/>
                  <a:pt x="3685837" y="13986730"/>
                </a:cubicBezTo>
                <a:cubicBezTo>
                  <a:pt x="3584713" y="14083114"/>
                  <a:pt x="3573473" y="14247403"/>
                  <a:pt x="3660700" y="14361236"/>
                </a:cubicBezTo>
                <a:cubicBezTo>
                  <a:pt x="3756616" y="14486151"/>
                  <a:pt x="3979102" y="14575538"/>
                  <a:pt x="4182912" y="14570254"/>
                </a:cubicBezTo>
                <a:cubicBezTo>
                  <a:pt x="4208407" y="14569675"/>
                  <a:pt x="4232780" y="14568003"/>
                  <a:pt x="4255997" y="14565259"/>
                </a:cubicBezTo>
                <a:close/>
              </a:path>
            </a:pathLst>
          </a:custGeom>
          <a:blipFill dpi="0" rotWithShape="1">
            <a:blip r:embed="rId3">
              <a:alphaModFix amt="9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22125" t="15489" r="2013" b="19223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80000"/>
              </a:prst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pic>
        <p:nvPicPr>
          <p:cNvPr id="6" name="Picture 5" descr="A picture containing text, stationary, businesscard, accessory&#10;&#10;Description automatically generated">
            <a:extLst>
              <a:ext uri="{FF2B5EF4-FFF2-40B4-BE49-F238E27FC236}">
                <a16:creationId xmlns:a16="http://schemas.microsoft.com/office/drawing/2014/main" id="{DA9AF8AC-1A3B-9774-FBA9-7FF52CA7696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/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4665" t="16286" r="10341" b="18411"/>
          <a:stretch/>
        </p:blipFill>
        <p:spPr>
          <a:xfrm>
            <a:off x="-1068106" y="1983172"/>
            <a:ext cx="7722116" cy="4055807"/>
          </a:xfrm>
          <a:prstGeom prst="rect">
            <a:avLst/>
          </a:prstGeom>
          <a:effectLst>
            <a:outerShdw blurRad="50800" dist="50800" dir="5400000" algn="ctr" rotWithShape="0">
              <a:srgbClr val="000000">
                <a:alpha val="0"/>
              </a:srgbClr>
            </a:outerShdw>
            <a:softEdge rad="1270000"/>
          </a:effectLst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D68B1BC-FFCF-8D2B-D94C-B35ADC118A59}"/>
              </a:ext>
            </a:extLst>
          </p:cNvPr>
          <p:cNvSpPr/>
          <p:nvPr/>
        </p:nvSpPr>
        <p:spPr>
          <a:xfrm>
            <a:off x="850081" y="3425825"/>
            <a:ext cx="10749973" cy="1590675"/>
          </a:xfrm>
          <a:prstGeom prst="roundRect">
            <a:avLst/>
          </a:prstGeom>
          <a:noFill/>
          <a:ln>
            <a:noFill/>
          </a:ln>
          <a:effectLst>
            <a:outerShdw blurRad="4445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>
            <a:noAutofit/>
          </a:bodyPr>
          <a:lstStyle/>
          <a:p>
            <a:pPr indent="-228600" algn="r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4400" b="1" u="sng" dirty="0">
                <a:solidFill>
                  <a:srgbClr val="920065"/>
                </a:solidFill>
                <a:latin typeface="Etar RNIDS" pitchFamily="50" charset="0"/>
              </a:rPr>
              <a:t>ОДГОВОРНО</a:t>
            </a:r>
            <a:r>
              <a:rPr lang="en-US" sz="4000" b="1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endParaRPr lang="sr-Latn-RS" sz="4000" b="1" dirty="0">
              <a:solidFill>
                <a:srgbClr val="920065"/>
              </a:solidFill>
              <a:latin typeface="Etar RNIDS" pitchFamily="50" charset="0"/>
            </a:endParaRPr>
          </a:p>
          <a:p>
            <a:pPr algn="r">
              <a:lnSpc>
                <a:spcPct val="90000"/>
              </a:lnSpc>
              <a:spcAft>
                <a:spcPts val="600"/>
              </a:spcAft>
            </a:pPr>
            <a:r>
              <a:rPr lang="en-US" sz="4000" b="1" dirty="0" err="1">
                <a:solidFill>
                  <a:srgbClr val="920065"/>
                </a:solidFill>
                <a:latin typeface="Etar RNIDS" pitchFamily="50" charset="0"/>
              </a:rPr>
              <a:t>репродуктивно</a:t>
            </a:r>
            <a:r>
              <a:rPr lang="en-US" sz="4000" b="1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4000" b="1" dirty="0" err="1">
                <a:solidFill>
                  <a:srgbClr val="920065"/>
                </a:solidFill>
                <a:latin typeface="Etar RNIDS" pitchFamily="50" charset="0"/>
              </a:rPr>
              <a:t>понашање</a:t>
            </a:r>
            <a:endParaRPr lang="sr-Latn-RS" sz="4000" b="1" dirty="0">
              <a:solidFill>
                <a:srgbClr val="920065"/>
              </a:solidFill>
              <a:latin typeface="Etar RNIDS" pitchFamily="50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81932C5-9F1B-88A7-B7AB-62FE202DC8B4}"/>
              </a:ext>
            </a:extLst>
          </p:cNvPr>
          <p:cNvSpPr txBox="1"/>
          <p:nvPr/>
        </p:nvSpPr>
        <p:spPr>
          <a:xfrm>
            <a:off x="704574" y="659733"/>
            <a:ext cx="10749972" cy="132343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F0D1FF"/>
                </a:solidFill>
                <a:latin typeface="Etar RNIDS" pitchFamily="50" charset="0"/>
                <a:ea typeface="+mj-ea"/>
                <a:cs typeface="+mj-cs"/>
              </a:rPr>
              <a:t>Превенција</a:t>
            </a:r>
            <a:r>
              <a:rPr lang="en-US" sz="4000" b="1" dirty="0">
                <a:solidFill>
                  <a:srgbClr val="F0D1FF"/>
                </a:solidFill>
                <a:latin typeface="Etar RNIDS" pitchFamily="50" charset="0"/>
                <a:ea typeface="+mj-ea"/>
                <a:cs typeface="+mj-cs"/>
              </a:rPr>
              <a:t> </a:t>
            </a:r>
            <a:r>
              <a:rPr lang="en-US" sz="4000" b="1" dirty="0" err="1">
                <a:solidFill>
                  <a:srgbClr val="F0D1FF"/>
                </a:solidFill>
                <a:latin typeface="Etar RNIDS" pitchFamily="50" charset="0"/>
                <a:ea typeface="+mj-ea"/>
                <a:cs typeface="+mj-cs"/>
              </a:rPr>
              <a:t>обољења</a:t>
            </a:r>
            <a:r>
              <a:rPr lang="en-US" sz="4000" b="1" dirty="0">
                <a:solidFill>
                  <a:srgbClr val="F0D1FF"/>
                </a:solidFill>
                <a:latin typeface="Etar RNIDS" pitchFamily="50" charset="0"/>
                <a:ea typeface="+mj-ea"/>
                <a:cs typeface="+mj-cs"/>
              </a:rPr>
              <a:t> </a:t>
            </a:r>
            <a:r>
              <a:rPr lang="en-US" sz="4000" b="1" dirty="0" err="1">
                <a:solidFill>
                  <a:srgbClr val="F0D1FF"/>
                </a:solidFill>
                <a:latin typeface="Etar RNIDS" pitchFamily="50" charset="0"/>
                <a:ea typeface="+mj-ea"/>
                <a:cs typeface="+mj-cs"/>
              </a:rPr>
              <a:t>изазваних</a:t>
            </a:r>
            <a:endParaRPr lang="sr-Cyrl-RS" sz="4000" b="1" dirty="0">
              <a:solidFill>
                <a:srgbClr val="F0D1FF"/>
              </a:solidFill>
              <a:latin typeface="Etar RNIDS" pitchFamily="50" charset="0"/>
              <a:ea typeface="+mj-ea"/>
              <a:cs typeface="+mj-cs"/>
            </a:endParaRPr>
          </a:p>
          <a:p>
            <a:pPr algn="ctr"/>
            <a:r>
              <a:rPr lang="en-US" sz="4000" b="1" dirty="0">
                <a:solidFill>
                  <a:srgbClr val="F0D1FF"/>
                </a:solidFill>
                <a:latin typeface="Etar RNIDS" pitchFamily="50" charset="0"/>
                <a:ea typeface="+mj-ea"/>
                <a:cs typeface="+mj-cs"/>
              </a:rPr>
              <a:t> </a:t>
            </a:r>
            <a:r>
              <a:rPr lang="en-US" sz="4000" b="1" dirty="0" err="1">
                <a:solidFill>
                  <a:srgbClr val="F0D1FF"/>
                </a:solidFill>
                <a:latin typeface="Etar RNIDS" pitchFamily="50" charset="0"/>
                <a:ea typeface="+mj-ea"/>
                <a:cs typeface="+mj-cs"/>
              </a:rPr>
              <a:t>ХПВирусима</a:t>
            </a:r>
            <a:endParaRPr lang="en-US" sz="4000" dirty="0">
              <a:solidFill>
                <a:srgbClr val="F0D1FF"/>
              </a:solidFill>
              <a:latin typeface="Etar RNIDS" pitchFamily="50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DCF3EA-0391-EBDA-099B-B7696A56EE78}"/>
              </a:ext>
            </a:extLst>
          </p:cNvPr>
          <p:cNvSpPr txBox="1"/>
          <p:nvPr/>
        </p:nvSpPr>
        <p:spPr>
          <a:xfrm>
            <a:off x="-241300" y="5218807"/>
            <a:ext cx="11797445" cy="1917448"/>
          </a:xfrm>
          <a:prstGeom prst="rect">
            <a:avLst/>
          </a:prstGeom>
          <a:noFill/>
          <a:effectLst>
            <a:outerShdw blurRad="355600" algn="ctr" rotWithShape="0">
              <a:prstClr val="black"/>
            </a:outerShdw>
          </a:effectLst>
        </p:spPr>
        <p:txBody>
          <a:bodyPr wrap="square" rtlCol="0">
            <a:spAutoFit/>
          </a:bodyPr>
          <a:lstStyle/>
          <a:p>
            <a:pPr indent="-228600" algn="r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полни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однос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треба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да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буде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обострано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жељен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,</a:t>
            </a:r>
            <a:endParaRPr lang="sr-Latn-RS" sz="2800" dirty="0">
              <a:solidFill>
                <a:srgbClr val="F0D1FF"/>
              </a:solidFill>
              <a:latin typeface="Etar RNIDS" pitchFamily="50" charset="0"/>
            </a:endParaRPr>
          </a:p>
          <a:p>
            <a:pPr algn="r">
              <a:lnSpc>
                <a:spcPct val="90000"/>
              </a:lnSpc>
              <a:spcAft>
                <a:spcPts val="600"/>
              </a:spcAft>
            </a:pP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из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љубави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,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безбедан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,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са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особом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којој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верујете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endParaRPr lang="sr-Latn-RS" sz="2800" dirty="0">
              <a:solidFill>
                <a:srgbClr val="F0D1FF"/>
              </a:solidFill>
              <a:latin typeface="Etar RNIDS" pitchFamily="50" charset="0"/>
            </a:endParaRPr>
          </a:p>
          <a:p>
            <a:pPr algn="r">
              <a:lnSpc>
                <a:spcPct val="90000"/>
              </a:lnSpc>
              <a:spcAft>
                <a:spcPts val="600"/>
              </a:spcAft>
            </a:pP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а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не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под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притиском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друштва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и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околине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у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којој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се</a:t>
            </a:r>
            <a:r>
              <a:rPr lang="en-US" sz="2800" dirty="0">
                <a:solidFill>
                  <a:srgbClr val="F0D1FF"/>
                </a:solidFill>
                <a:latin typeface="Etar RNIDS" pitchFamily="50" charset="0"/>
              </a:rPr>
              <a:t> </a:t>
            </a:r>
            <a:r>
              <a:rPr lang="en-US" sz="2800" dirty="0" err="1">
                <a:solidFill>
                  <a:srgbClr val="F0D1FF"/>
                </a:solidFill>
                <a:latin typeface="Etar RNIDS" pitchFamily="50" charset="0"/>
              </a:rPr>
              <a:t>налазите</a:t>
            </a:r>
            <a:endParaRPr lang="en-US" sz="2800" b="1" dirty="0">
              <a:solidFill>
                <a:srgbClr val="F0D1FF"/>
              </a:solidFill>
              <a:latin typeface="Etar RNIDS" pitchFamily="50" charset="0"/>
            </a:endParaRPr>
          </a:p>
          <a:p>
            <a:endParaRPr lang="sr-Cyrl-RS" sz="2800" dirty="0"/>
          </a:p>
        </p:txBody>
      </p:sp>
    </p:spTree>
    <p:extLst>
      <p:ext uri="{BB962C8B-B14F-4D97-AF65-F5344CB8AC3E}">
        <p14:creationId xmlns:p14="http://schemas.microsoft.com/office/powerpoint/2010/main" val="404335183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3000">
              <a:srgbClr val="30204D">
                <a:alpha val="92000"/>
              </a:srgbClr>
            </a:gs>
            <a:gs pos="41000">
              <a:srgbClr val="E05895">
                <a:alpha val="31000"/>
              </a:srgbClr>
            </a:gs>
            <a:gs pos="100000">
              <a:srgbClr val="30204D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!!virus1">
            <a:extLst>
              <a:ext uri="{FF2B5EF4-FFF2-40B4-BE49-F238E27FC236}">
                <a16:creationId xmlns:a16="http://schemas.microsoft.com/office/drawing/2014/main" id="{8533DA39-3B33-D4A6-CB9F-71EF5C5597BC}"/>
              </a:ext>
            </a:extLst>
          </p:cNvPr>
          <p:cNvSpPr/>
          <p:nvPr/>
        </p:nvSpPr>
        <p:spPr>
          <a:xfrm flipV="1">
            <a:off x="-7351542" y="-7272125"/>
            <a:ext cx="26895084" cy="17580035"/>
          </a:xfrm>
          <a:custGeom>
            <a:avLst/>
            <a:gdLst>
              <a:gd name="connsiteX0" fmla="*/ 15212159 w 22290864"/>
              <a:gd name="connsiteY0" fmla="*/ 2738106 h 14570476"/>
              <a:gd name="connsiteX1" fmla="*/ 15236391 w 22290864"/>
              <a:gd name="connsiteY1" fmla="*/ 2733646 h 14570476"/>
              <a:gd name="connsiteX2" fmla="*/ 15245456 w 22290864"/>
              <a:gd name="connsiteY2" fmla="*/ 2716860 h 14570476"/>
              <a:gd name="connsiteX3" fmla="*/ 15242365 w 22290864"/>
              <a:gd name="connsiteY3" fmla="*/ 2711299 h 14570476"/>
              <a:gd name="connsiteX4" fmla="*/ 15235457 w 22290864"/>
              <a:gd name="connsiteY4" fmla="*/ 2706900 h 14570476"/>
              <a:gd name="connsiteX5" fmla="*/ 15223321 w 22290864"/>
              <a:gd name="connsiteY5" fmla="*/ 2698435 h 14570476"/>
              <a:gd name="connsiteX6" fmla="*/ 15213881 w 22290864"/>
              <a:gd name="connsiteY6" fmla="*/ 2675031 h 14570476"/>
              <a:gd name="connsiteX7" fmla="*/ 15208031 w 22290864"/>
              <a:gd name="connsiteY7" fmla="*/ 2657581 h 14570476"/>
              <a:gd name="connsiteX8" fmla="*/ 15210002 w 22290864"/>
              <a:gd name="connsiteY8" fmla="*/ 2656461 h 14570476"/>
              <a:gd name="connsiteX9" fmla="*/ 15235229 w 22290864"/>
              <a:gd name="connsiteY9" fmla="*/ 2639198 h 14570476"/>
              <a:gd name="connsiteX10" fmla="*/ 15237013 w 22290864"/>
              <a:gd name="connsiteY10" fmla="*/ 2637683 h 14570476"/>
              <a:gd name="connsiteX11" fmla="*/ 15237635 w 22290864"/>
              <a:gd name="connsiteY11" fmla="*/ 2638886 h 14570476"/>
              <a:gd name="connsiteX12" fmla="*/ 15239025 w 22290864"/>
              <a:gd name="connsiteY12" fmla="*/ 2647331 h 14570476"/>
              <a:gd name="connsiteX13" fmla="*/ 15242116 w 22290864"/>
              <a:gd name="connsiteY13" fmla="*/ 2657041 h 14570476"/>
              <a:gd name="connsiteX14" fmla="*/ 15248050 w 22290864"/>
              <a:gd name="connsiteY14" fmla="*/ 2659635 h 14570476"/>
              <a:gd name="connsiteX15" fmla="*/ 15254315 w 22290864"/>
              <a:gd name="connsiteY15" fmla="*/ 2658328 h 14570476"/>
              <a:gd name="connsiteX16" fmla="*/ 15267654 w 22290864"/>
              <a:gd name="connsiteY16" fmla="*/ 2639405 h 14570476"/>
              <a:gd name="connsiteX17" fmla="*/ 15264978 w 22290864"/>
              <a:gd name="connsiteY17" fmla="*/ 2634342 h 14570476"/>
              <a:gd name="connsiteX18" fmla="*/ 15260560 w 22290864"/>
              <a:gd name="connsiteY18" fmla="*/ 2631666 h 14570476"/>
              <a:gd name="connsiteX19" fmla="*/ 15255705 w 22290864"/>
              <a:gd name="connsiteY19" fmla="*/ 2631251 h 14570476"/>
              <a:gd name="connsiteX20" fmla="*/ 15250290 w 22290864"/>
              <a:gd name="connsiteY20" fmla="*/ 2630753 h 14570476"/>
              <a:gd name="connsiteX21" fmla="*/ 15245954 w 22290864"/>
              <a:gd name="connsiteY21" fmla="*/ 2629134 h 14570476"/>
              <a:gd name="connsiteX22" fmla="*/ 15247365 w 22290864"/>
              <a:gd name="connsiteY22" fmla="*/ 2627246 h 14570476"/>
              <a:gd name="connsiteX23" fmla="*/ 15266119 w 22290864"/>
              <a:gd name="connsiteY23" fmla="*/ 2600190 h 14570476"/>
              <a:gd name="connsiteX24" fmla="*/ 15266928 w 22290864"/>
              <a:gd name="connsiteY24" fmla="*/ 2598717 h 14570476"/>
              <a:gd name="connsiteX25" fmla="*/ 15275123 w 22290864"/>
              <a:gd name="connsiteY25" fmla="*/ 2601559 h 14570476"/>
              <a:gd name="connsiteX26" fmla="*/ 15302549 w 22290864"/>
              <a:gd name="connsiteY26" fmla="*/ 2611539 h 14570476"/>
              <a:gd name="connsiteX27" fmla="*/ 15311678 w 22290864"/>
              <a:gd name="connsiteY27" fmla="*/ 2618241 h 14570476"/>
              <a:gd name="connsiteX28" fmla="*/ 15315972 w 22290864"/>
              <a:gd name="connsiteY28" fmla="*/ 2626499 h 14570476"/>
              <a:gd name="connsiteX29" fmla="*/ 15325785 w 22290864"/>
              <a:gd name="connsiteY29" fmla="*/ 2636272 h 14570476"/>
              <a:gd name="connsiteX30" fmla="*/ 15340452 w 22290864"/>
              <a:gd name="connsiteY30" fmla="*/ 2630130 h 14570476"/>
              <a:gd name="connsiteX31" fmla="*/ 15348045 w 22290864"/>
              <a:gd name="connsiteY31" fmla="*/ 2614071 h 14570476"/>
              <a:gd name="connsiteX32" fmla="*/ 15348024 w 22290864"/>
              <a:gd name="connsiteY32" fmla="*/ 2605045 h 14570476"/>
              <a:gd name="connsiteX33" fmla="*/ 15339436 w 22290864"/>
              <a:gd name="connsiteY33" fmla="*/ 2595605 h 14570476"/>
              <a:gd name="connsiteX34" fmla="*/ 15327673 w 22290864"/>
              <a:gd name="connsiteY34" fmla="*/ 2597119 h 14570476"/>
              <a:gd name="connsiteX35" fmla="*/ 15317756 w 22290864"/>
              <a:gd name="connsiteY35" fmla="*/ 2599651 h 14570476"/>
              <a:gd name="connsiteX36" fmla="*/ 15304479 w 22290864"/>
              <a:gd name="connsiteY36" fmla="*/ 2596290 h 14570476"/>
              <a:gd name="connsiteX37" fmla="*/ 15274127 w 22290864"/>
              <a:gd name="connsiteY37" fmla="*/ 2581765 h 14570476"/>
              <a:gd name="connsiteX38" fmla="*/ 15274999 w 22290864"/>
              <a:gd name="connsiteY38" fmla="*/ 2578736 h 14570476"/>
              <a:gd name="connsiteX39" fmla="*/ 15280849 w 22290864"/>
              <a:gd name="connsiteY39" fmla="*/ 2546845 h 14570476"/>
              <a:gd name="connsiteX40" fmla="*/ 15283152 w 22290864"/>
              <a:gd name="connsiteY40" fmla="*/ 2544937 h 14570476"/>
              <a:gd name="connsiteX41" fmla="*/ 15289127 w 22290864"/>
              <a:gd name="connsiteY41" fmla="*/ 2549480 h 14570476"/>
              <a:gd name="connsiteX42" fmla="*/ 15292986 w 22290864"/>
              <a:gd name="connsiteY42" fmla="*/ 2552759 h 14570476"/>
              <a:gd name="connsiteX43" fmla="*/ 15304271 w 22290864"/>
              <a:gd name="connsiteY43" fmla="*/ 2551078 h 14570476"/>
              <a:gd name="connsiteX44" fmla="*/ 15306387 w 22290864"/>
              <a:gd name="connsiteY44" fmla="*/ 2526989 h 14570476"/>
              <a:gd name="connsiteX45" fmla="*/ 15301803 w 22290864"/>
              <a:gd name="connsiteY45" fmla="*/ 2522320 h 14570476"/>
              <a:gd name="connsiteX46" fmla="*/ 15296346 w 22290864"/>
              <a:gd name="connsiteY46" fmla="*/ 2521511 h 14570476"/>
              <a:gd name="connsiteX47" fmla="*/ 15288359 w 22290864"/>
              <a:gd name="connsiteY47" fmla="*/ 2526636 h 14570476"/>
              <a:gd name="connsiteX48" fmla="*/ 15285019 w 22290864"/>
              <a:gd name="connsiteY48" fmla="*/ 2529561 h 14570476"/>
              <a:gd name="connsiteX49" fmla="*/ 15281160 w 22290864"/>
              <a:gd name="connsiteY49" fmla="*/ 2531450 h 14570476"/>
              <a:gd name="connsiteX50" fmla="*/ 15280517 w 22290864"/>
              <a:gd name="connsiteY50" fmla="*/ 2526885 h 14570476"/>
              <a:gd name="connsiteX51" fmla="*/ 15277717 w 22290864"/>
              <a:gd name="connsiteY51" fmla="*/ 2509249 h 14570476"/>
              <a:gd name="connsiteX52" fmla="*/ 15274854 w 22290864"/>
              <a:gd name="connsiteY52" fmla="*/ 2498770 h 14570476"/>
              <a:gd name="connsiteX53" fmla="*/ 15274563 w 22290864"/>
              <a:gd name="connsiteY53" fmla="*/ 2497941 h 14570476"/>
              <a:gd name="connsiteX54" fmla="*/ 15277488 w 22290864"/>
              <a:gd name="connsiteY54" fmla="*/ 2496530 h 14570476"/>
              <a:gd name="connsiteX55" fmla="*/ 15298774 w 22290864"/>
              <a:gd name="connsiteY55" fmla="*/ 2486383 h 14570476"/>
              <a:gd name="connsiteX56" fmla="*/ 15314022 w 22290864"/>
              <a:gd name="connsiteY56" fmla="*/ 2480512 h 14570476"/>
              <a:gd name="connsiteX57" fmla="*/ 15315993 w 22290864"/>
              <a:gd name="connsiteY57" fmla="*/ 2480284 h 14570476"/>
              <a:gd name="connsiteX58" fmla="*/ 15322486 w 22290864"/>
              <a:gd name="connsiteY58" fmla="*/ 2481134 h 14570476"/>
              <a:gd name="connsiteX59" fmla="*/ 15327610 w 22290864"/>
              <a:gd name="connsiteY59" fmla="*/ 2483002 h 14570476"/>
              <a:gd name="connsiteX60" fmla="*/ 15332569 w 22290864"/>
              <a:gd name="connsiteY60" fmla="*/ 2484786 h 14570476"/>
              <a:gd name="connsiteX61" fmla="*/ 15344228 w 22290864"/>
              <a:gd name="connsiteY61" fmla="*/ 2481445 h 14570476"/>
              <a:gd name="connsiteX62" fmla="*/ 15348211 w 22290864"/>
              <a:gd name="connsiteY62" fmla="*/ 2470656 h 14570476"/>
              <a:gd name="connsiteX63" fmla="*/ 15338419 w 22290864"/>
              <a:gd name="connsiteY63" fmla="*/ 2447583 h 14570476"/>
              <a:gd name="connsiteX64" fmla="*/ 15328004 w 22290864"/>
              <a:gd name="connsiteY64" fmla="*/ 2443330 h 14570476"/>
              <a:gd name="connsiteX65" fmla="*/ 15319685 w 22290864"/>
              <a:gd name="connsiteY65" fmla="*/ 2447397 h 14570476"/>
              <a:gd name="connsiteX66" fmla="*/ 15315495 w 22290864"/>
              <a:gd name="connsiteY66" fmla="*/ 2454742 h 14570476"/>
              <a:gd name="connsiteX67" fmla="*/ 15309790 w 22290864"/>
              <a:gd name="connsiteY67" fmla="*/ 2463809 h 14570476"/>
              <a:gd name="connsiteX68" fmla="*/ 15292965 w 22290864"/>
              <a:gd name="connsiteY68" fmla="*/ 2472109 h 14570476"/>
              <a:gd name="connsiteX69" fmla="*/ 15267862 w 22290864"/>
              <a:gd name="connsiteY69" fmla="*/ 2480823 h 14570476"/>
              <a:gd name="connsiteX70" fmla="*/ 15266908 w 22290864"/>
              <a:gd name="connsiteY70" fmla="*/ 2479329 h 14570476"/>
              <a:gd name="connsiteX71" fmla="*/ 15250290 w 22290864"/>
              <a:gd name="connsiteY71" fmla="*/ 2454202 h 14570476"/>
              <a:gd name="connsiteX72" fmla="*/ 15247552 w 22290864"/>
              <a:gd name="connsiteY72" fmla="*/ 2450924 h 14570476"/>
              <a:gd name="connsiteX73" fmla="*/ 15247054 w 22290864"/>
              <a:gd name="connsiteY73" fmla="*/ 2450323 h 14570476"/>
              <a:gd name="connsiteX74" fmla="*/ 15248029 w 22290864"/>
              <a:gd name="connsiteY74" fmla="*/ 2449887 h 14570476"/>
              <a:gd name="connsiteX75" fmla="*/ 15255726 w 22290864"/>
              <a:gd name="connsiteY75" fmla="*/ 2448745 h 14570476"/>
              <a:gd name="connsiteX76" fmla="*/ 15263173 w 22290864"/>
              <a:gd name="connsiteY76" fmla="*/ 2447688 h 14570476"/>
              <a:gd name="connsiteX77" fmla="*/ 15268070 w 22290864"/>
              <a:gd name="connsiteY77" fmla="*/ 2441089 h 14570476"/>
              <a:gd name="connsiteX78" fmla="*/ 15255124 w 22290864"/>
              <a:gd name="connsiteY78" fmla="*/ 2421503 h 14570476"/>
              <a:gd name="connsiteX79" fmla="*/ 15249087 w 22290864"/>
              <a:gd name="connsiteY79" fmla="*/ 2419967 h 14570476"/>
              <a:gd name="connsiteX80" fmla="*/ 15241805 w 22290864"/>
              <a:gd name="connsiteY80" fmla="*/ 2423827 h 14570476"/>
              <a:gd name="connsiteX81" fmla="*/ 15239834 w 22290864"/>
              <a:gd name="connsiteY81" fmla="*/ 2431898 h 14570476"/>
              <a:gd name="connsiteX82" fmla="*/ 15239357 w 22290864"/>
              <a:gd name="connsiteY82" fmla="*/ 2437396 h 14570476"/>
              <a:gd name="connsiteX83" fmla="*/ 15238050 w 22290864"/>
              <a:gd name="connsiteY83" fmla="*/ 2441193 h 14570476"/>
              <a:gd name="connsiteX84" fmla="*/ 15235747 w 22290864"/>
              <a:gd name="connsiteY84" fmla="*/ 2439263 h 14570476"/>
              <a:gd name="connsiteX85" fmla="*/ 15211267 w 22290864"/>
              <a:gd name="connsiteY85" fmla="*/ 2422229 h 14570476"/>
              <a:gd name="connsiteX86" fmla="*/ 15208425 w 22290864"/>
              <a:gd name="connsiteY86" fmla="*/ 2420258 h 14570476"/>
              <a:gd name="connsiteX87" fmla="*/ 15210811 w 22290864"/>
              <a:gd name="connsiteY87" fmla="*/ 2413494 h 14570476"/>
              <a:gd name="connsiteX88" fmla="*/ 15222200 w 22290864"/>
              <a:gd name="connsiteY88" fmla="*/ 2383346 h 14570476"/>
              <a:gd name="connsiteX89" fmla="*/ 15229461 w 22290864"/>
              <a:gd name="connsiteY89" fmla="*/ 2376001 h 14570476"/>
              <a:gd name="connsiteX90" fmla="*/ 15234544 w 22290864"/>
              <a:gd name="connsiteY90" fmla="*/ 2373594 h 14570476"/>
              <a:gd name="connsiteX91" fmla="*/ 15242199 w 22290864"/>
              <a:gd name="connsiteY91" fmla="*/ 2369174 h 14570476"/>
              <a:gd name="connsiteX92" fmla="*/ 15245664 w 22290864"/>
              <a:gd name="connsiteY92" fmla="*/ 2360481 h 14570476"/>
              <a:gd name="connsiteX93" fmla="*/ 15242677 w 22290864"/>
              <a:gd name="connsiteY93" fmla="*/ 2352244 h 14570476"/>
              <a:gd name="connsiteX94" fmla="*/ 15228403 w 22290864"/>
              <a:gd name="connsiteY94" fmla="*/ 2342450 h 14570476"/>
              <a:gd name="connsiteX95" fmla="*/ 15219296 w 22290864"/>
              <a:gd name="connsiteY95" fmla="*/ 2340832 h 14570476"/>
              <a:gd name="connsiteX96" fmla="*/ 15213902 w 22290864"/>
              <a:gd name="connsiteY96" fmla="*/ 2341164 h 14570476"/>
              <a:gd name="connsiteX97" fmla="*/ 15207885 w 22290864"/>
              <a:gd name="connsiteY97" fmla="*/ 2344484 h 14570476"/>
              <a:gd name="connsiteX98" fmla="*/ 15205458 w 22290864"/>
              <a:gd name="connsiteY98" fmla="*/ 2347824 h 14570476"/>
              <a:gd name="connsiteX99" fmla="*/ 15204213 w 22290864"/>
              <a:gd name="connsiteY99" fmla="*/ 2354069 h 14570476"/>
              <a:gd name="connsiteX100" fmla="*/ 15206745 w 22290864"/>
              <a:gd name="connsiteY100" fmla="*/ 2362867 h 14570476"/>
              <a:gd name="connsiteX101" fmla="*/ 15207968 w 22290864"/>
              <a:gd name="connsiteY101" fmla="*/ 2378117 h 14570476"/>
              <a:gd name="connsiteX102" fmla="*/ 15197429 w 22290864"/>
              <a:gd name="connsiteY102" fmla="*/ 2401356 h 14570476"/>
              <a:gd name="connsiteX103" fmla="*/ 15192844 w 22290864"/>
              <a:gd name="connsiteY103" fmla="*/ 2410838 h 14570476"/>
              <a:gd name="connsiteX104" fmla="*/ 15191537 w 22290864"/>
              <a:gd name="connsiteY104" fmla="*/ 2413577 h 14570476"/>
              <a:gd name="connsiteX105" fmla="*/ 15189712 w 22290864"/>
              <a:gd name="connsiteY105" fmla="*/ 2412954 h 14570476"/>
              <a:gd name="connsiteX106" fmla="*/ 15157971 w 22290864"/>
              <a:gd name="connsiteY106" fmla="*/ 2406730 h 14570476"/>
              <a:gd name="connsiteX107" fmla="*/ 15154423 w 22290864"/>
              <a:gd name="connsiteY107" fmla="*/ 2406460 h 14570476"/>
              <a:gd name="connsiteX108" fmla="*/ 15154921 w 22290864"/>
              <a:gd name="connsiteY108" fmla="*/ 2405298 h 14570476"/>
              <a:gd name="connsiteX109" fmla="*/ 15159340 w 22290864"/>
              <a:gd name="connsiteY109" fmla="*/ 2399219 h 14570476"/>
              <a:gd name="connsiteX110" fmla="*/ 15164132 w 22290864"/>
              <a:gd name="connsiteY110" fmla="*/ 2390442 h 14570476"/>
              <a:gd name="connsiteX111" fmla="*/ 15160979 w 22290864"/>
              <a:gd name="connsiteY111" fmla="*/ 2383387 h 14570476"/>
              <a:gd name="connsiteX112" fmla="*/ 15147846 w 22290864"/>
              <a:gd name="connsiteY112" fmla="*/ 2379134 h 14570476"/>
              <a:gd name="connsiteX113" fmla="*/ 15134859 w 22290864"/>
              <a:gd name="connsiteY113" fmla="*/ 2383263 h 14570476"/>
              <a:gd name="connsiteX114" fmla="*/ 15131831 w 22290864"/>
              <a:gd name="connsiteY114" fmla="*/ 2390878 h 14570476"/>
              <a:gd name="connsiteX115" fmla="*/ 15136851 w 22290864"/>
              <a:gd name="connsiteY115" fmla="*/ 2399467 h 14570476"/>
              <a:gd name="connsiteX116" fmla="*/ 15139984 w 22290864"/>
              <a:gd name="connsiteY116" fmla="*/ 2403223 h 14570476"/>
              <a:gd name="connsiteX117" fmla="*/ 15141499 w 22290864"/>
              <a:gd name="connsiteY117" fmla="*/ 2406418 h 14570476"/>
              <a:gd name="connsiteX118" fmla="*/ 15138304 w 22290864"/>
              <a:gd name="connsiteY118" fmla="*/ 2406750 h 14570476"/>
              <a:gd name="connsiteX119" fmla="*/ 15108471 w 22290864"/>
              <a:gd name="connsiteY119" fmla="*/ 2412498 h 14570476"/>
              <a:gd name="connsiteX120" fmla="*/ 15106168 w 22290864"/>
              <a:gd name="connsiteY120" fmla="*/ 2413141 h 14570476"/>
              <a:gd name="connsiteX121" fmla="*/ 15096459 w 22290864"/>
              <a:gd name="connsiteY121" fmla="*/ 2392849 h 14570476"/>
              <a:gd name="connsiteX122" fmla="*/ 15089239 w 22290864"/>
              <a:gd name="connsiteY122" fmla="*/ 2372390 h 14570476"/>
              <a:gd name="connsiteX123" fmla="*/ 15092102 w 22290864"/>
              <a:gd name="connsiteY123" fmla="*/ 2361207 h 14570476"/>
              <a:gd name="connsiteX124" fmla="*/ 15094073 w 22290864"/>
              <a:gd name="connsiteY124" fmla="*/ 2353426 h 14570476"/>
              <a:gd name="connsiteX125" fmla="*/ 15093492 w 22290864"/>
              <a:gd name="connsiteY125" fmla="*/ 2349899 h 14570476"/>
              <a:gd name="connsiteX126" fmla="*/ 15075443 w 22290864"/>
              <a:gd name="connsiteY126" fmla="*/ 2341288 h 14570476"/>
              <a:gd name="connsiteX127" fmla="*/ 15056647 w 22290864"/>
              <a:gd name="connsiteY127" fmla="*/ 2350687 h 14570476"/>
              <a:gd name="connsiteX128" fmla="*/ 15053017 w 22290864"/>
              <a:gd name="connsiteY128" fmla="*/ 2356082 h 14570476"/>
              <a:gd name="connsiteX129" fmla="*/ 15059469 w 22290864"/>
              <a:gd name="connsiteY129" fmla="*/ 2371726 h 14570476"/>
              <a:gd name="connsiteX130" fmla="*/ 15064240 w 22290864"/>
              <a:gd name="connsiteY130" fmla="*/ 2373967 h 14570476"/>
              <a:gd name="connsiteX131" fmla="*/ 15071958 w 22290864"/>
              <a:gd name="connsiteY131" fmla="*/ 2378615 h 14570476"/>
              <a:gd name="connsiteX132" fmla="*/ 15082538 w 22290864"/>
              <a:gd name="connsiteY132" fmla="*/ 2400422 h 14570476"/>
              <a:gd name="connsiteX133" fmla="*/ 15084613 w 22290864"/>
              <a:gd name="connsiteY133" fmla="*/ 2406335 h 14570476"/>
              <a:gd name="connsiteX134" fmla="*/ 15087683 w 22290864"/>
              <a:gd name="connsiteY134" fmla="*/ 2415154 h 14570476"/>
              <a:gd name="connsiteX135" fmla="*/ 15089405 w 22290864"/>
              <a:gd name="connsiteY135" fmla="*/ 2420154 h 14570476"/>
              <a:gd name="connsiteX136" fmla="*/ 15087684 w 22290864"/>
              <a:gd name="connsiteY136" fmla="*/ 2421025 h 14570476"/>
              <a:gd name="connsiteX137" fmla="*/ 15062394 w 22290864"/>
              <a:gd name="connsiteY137" fmla="*/ 2438060 h 14570476"/>
              <a:gd name="connsiteX138" fmla="*/ 15059863 w 22290864"/>
              <a:gd name="connsiteY138" fmla="*/ 2439637 h 14570476"/>
              <a:gd name="connsiteX139" fmla="*/ 15058722 w 22290864"/>
              <a:gd name="connsiteY139" fmla="*/ 2431753 h 14570476"/>
              <a:gd name="connsiteX140" fmla="*/ 15058328 w 22290864"/>
              <a:gd name="connsiteY140" fmla="*/ 2426358 h 14570476"/>
              <a:gd name="connsiteX141" fmla="*/ 15055776 w 22290864"/>
              <a:gd name="connsiteY141" fmla="*/ 2422250 h 14570476"/>
              <a:gd name="connsiteX142" fmla="*/ 15042872 w 22290864"/>
              <a:gd name="connsiteY142" fmla="*/ 2421233 h 14570476"/>
              <a:gd name="connsiteX143" fmla="*/ 15030113 w 22290864"/>
              <a:gd name="connsiteY143" fmla="*/ 2439782 h 14570476"/>
              <a:gd name="connsiteX144" fmla="*/ 15037063 w 22290864"/>
              <a:gd name="connsiteY144" fmla="*/ 2447522 h 14570476"/>
              <a:gd name="connsiteX145" fmla="*/ 15042353 w 22290864"/>
              <a:gd name="connsiteY145" fmla="*/ 2448040 h 14570476"/>
              <a:gd name="connsiteX146" fmla="*/ 15049718 w 22290864"/>
              <a:gd name="connsiteY146" fmla="*/ 2449119 h 14570476"/>
              <a:gd name="connsiteX147" fmla="*/ 15050403 w 22290864"/>
              <a:gd name="connsiteY147" fmla="*/ 2449409 h 14570476"/>
              <a:gd name="connsiteX148" fmla="*/ 15047768 w 22290864"/>
              <a:gd name="connsiteY148" fmla="*/ 2452605 h 14570476"/>
              <a:gd name="connsiteX149" fmla="*/ 15030653 w 22290864"/>
              <a:gd name="connsiteY149" fmla="*/ 2477773 h 14570476"/>
              <a:gd name="connsiteX150" fmla="*/ 15029180 w 22290864"/>
              <a:gd name="connsiteY150" fmla="*/ 2480408 h 14570476"/>
              <a:gd name="connsiteX151" fmla="*/ 15001338 w 22290864"/>
              <a:gd name="connsiteY151" fmla="*/ 2470532 h 14570476"/>
              <a:gd name="connsiteX152" fmla="*/ 14986962 w 22290864"/>
              <a:gd name="connsiteY152" fmla="*/ 2462211 h 14570476"/>
              <a:gd name="connsiteX153" fmla="*/ 14982563 w 22290864"/>
              <a:gd name="connsiteY153" fmla="*/ 2454182 h 14570476"/>
              <a:gd name="connsiteX154" fmla="*/ 14980281 w 22290864"/>
              <a:gd name="connsiteY154" fmla="*/ 2449306 h 14570476"/>
              <a:gd name="connsiteX155" fmla="*/ 14975613 w 22290864"/>
              <a:gd name="connsiteY155" fmla="*/ 2444762 h 14570476"/>
              <a:gd name="connsiteX156" fmla="*/ 14966734 w 22290864"/>
              <a:gd name="connsiteY156" fmla="*/ 2443579 h 14570476"/>
              <a:gd name="connsiteX157" fmla="*/ 14950615 w 22290864"/>
              <a:gd name="connsiteY157" fmla="*/ 2463581 h 14570476"/>
              <a:gd name="connsiteX158" fmla="*/ 14949889 w 22290864"/>
              <a:gd name="connsiteY158" fmla="*/ 2469536 h 14570476"/>
              <a:gd name="connsiteX159" fmla="*/ 14951216 w 22290864"/>
              <a:gd name="connsiteY159" fmla="*/ 2477918 h 14570476"/>
              <a:gd name="connsiteX160" fmla="*/ 14959370 w 22290864"/>
              <a:gd name="connsiteY160" fmla="*/ 2484454 h 14570476"/>
              <a:gd name="connsiteX161" fmla="*/ 14965842 w 22290864"/>
              <a:gd name="connsiteY161" fmla="*/ 2484371 h 14570476"/>
              <a:gd name="connsiteX162" fmla="*/ 14970635 w 22290864"/>
              <a:gd name="connsiteY162" fmla="*/ 2482711 h 14570476"/>
              <a:gd name="connsiteX163" fmla="*/ 14985364 w 22290864"/>
              <a:gd name="connsiteY163" fmla="*/ 2480533 h 14570476"/>
              <a:gd name="connsiteX164" fmla="*/ 15009990 w 22290864"/>
              <a:gd name="connsiteY164" fmla="*/ 2491301 h 14570476"/>
              <a:gd name="connsiteX165" fmla="*/ 15019574 w 22290864"/>
              <a:gd name="connsiteY165" fmla="*/ 2495907 h 14570476"/>
              <a:gd name="connsiteX166" fmla="*/ 15022396 w 22290864"/>
              <a:gd name="connsiteY166" fmla="*/ 2497256 h 14570476"/>
              <a:gd name="connsiteX167" fmla="*/ 15022002 w 22290864"/>
              <a:gd name="connsiteY167" fmla="*/ 2498418 h 14570476"/>
              <a:gd name="connsiteX168" fmla="*/ 15015985 w 22290864"/>
              <a:gd name="connsiteY168" fmla="*/ 2529644 h 14570476"/>
              <a:gd name="connsiteX169" fmla="*/ 15015508 w 22290864"/>
              <a:gd name="connsiteY169" fmla="*/ 2532902 h 14570476"/>
              <a:gd name="connsiteX170" fmla="*/ 15009326 w 22290864"/>
              <a:gd name="connsiteY170" fmla="*/ 2528441 h 14570476"/>
              <a:gd name="connsiteX171" fmla="*/ 15000633 w 22290864"/>
              <a:gd name="connsiteY171" fmla="*/ 2523565 h 14570476"/>
              <a:gd name="connsiteX172" fmla="*/ 14993559 w 22290864"/>
              <a:gd name="connsiteY172" fmla="*/ 2526636 h 14570476"/>
              <a:gd name="connsiteX173" fmla="*/ 14990509 w 22290864"/>
              <a:gd name="connsiteY173" fmla="*/ 2531969 h 14570476"/>
              <a:gd name="connsiteX174" fmla="*/ 14995073 w 22290864"/>
              <a:gd name="connsiteY174" fmla="*/ 2554522 h 14570476"/>
              <a:gd name="connsiteX175" fmla="*/ 15000239 w 22290864"/>
              <a:gd name="connsiteY175" fmla="*/ 2556016 h 14570476"/>
              <a:gd name="connsiteX176" fmla="*/ 15008828 w 22290864"/>
              <a:gd name="connsiteY176" fmla="*/ 2551597 h 14570476"/>
              <a:gd name="connsiteX177" fmla="*/ 15014574 w 22290864"/>
              <a:gd name="connsiteY177" fmla="*/ 2546990 h 14570476"/>
              <a:gd name="connsiteX178" fmla="*/ 15015778 w 22290864"/>
              <a:gd name="connsiteY178" fmla="*/ 2546389 h 14570476"/>
              <a:gd name="connsiteX179" fmla="*/ 15015881 w 22290864"/>
              <a:gd name="connsiteY179" fmla="*/ 2547489 h 14570476"/>
              <a:gd name="connsiteX180" fmla="*/ 15016317 w 22290864"/>
              <a:gd name="connsiteY180" fmla="*/ 2552095 h 14570476"/>
              <a:gd name="connsiteX181" fmla="*/ 15021898 w 22290864"/>
              <a:gd name="connsiteY181" fmla="*/ 2579296 h 14570476"/>
              <a:gd name="connsiteX182" fmla="*/ 15022852 w 22290864"/>
              <a:gd name="connsiteY182" fmla="*/ 2582429 h 14570476"/>
              <a:gd name="connsiteX183" fmla="*/ 15019699 w 22290864"/>
              <a:gd name="connsiteY183" fmla="*/ 2584151 h 14570476"/>
              <a:gd name="connsiteX184" fmla="*/ 14982709 w 22290864"/>
              <a:gd name="connsiteY184" fmla="*/ 2599153 h 14570476"/>
              <a:gd name="connsiteX185" fmla="*/ 14972149 w 22290864"/>
              <a:gd name="connsiteY185" fmla="*/ 2596621 h 14570476"/>
              <a:gd name="connsiteX186" fmla="*/ 14958851 w 22290864"/>
              <a:gd name="connsiteY186" fmla="*/ 2595563 h 14570476"/>
              <a:gd name="connsiteX187" fmla="*/ 14951859 w 22290864"/>
              <a:gd name="connsiteY187" fmla="*/ 2603966 h 14570476"/>
              <a:gd name="connsiteX188" fmla="*/ 14951859 w 22290864"/>
              <a:gd name="connsiteY188" fmla="*/ 2614797 h 14570476"/>
              <a:gd name="connsiteX189" fmla="*/ 14965490 w 22290864"/>
              <a:gd name="connsiteY189" fmla="*/ 2635006 h 14570476"/>
              <a:gd name="connsiteX190" fmla="*/ 14970738 w 22290864"/>
              <a:gd name="connsiteY190" fmla="*/ 2636230 h 14570476"/>
              <a:gd name="connsiteX191" fmla="*/ 14980675 w 22290864"/>
              <a:gd name="connsiteY191" fmla="*/ 2631189 h 14570476"/>
              <a:gd name="connsiteX192" fmla="*/ 14984182 w 22290864"/>
              <a:gd name="connsiteY192" fmla="*/ 2624425 h 14570476"/>
              <a:gd name="connsiteX193" fmla="*/ 14988227 w 22290864"/>
              <a:gd name="connsiteY193" fmla="*/ 2617266 h 14570476"/>
              <a:gd name="connsiteX194" fmla="*/ 14998393 w 22290864"/>
              <a:gd name="connsiteY194" fmla="*/ 2610440 h 14570476"/>
              <a:gd name="connsiteX195" fmla="*/ 15011338 w 22290864"/>
              <a:gd name="connsiteY195" fmla="*/ 2605730 h 14570476"/>
              <a:gd name="connsiteX196" fmla="*/ 15026171 w 22290864"/>
              <a:gd name="connsiteY196" fmla="*/ 2600563 h 14570476"/>
              <a:gd name="connsiteX197" fmla="*/ 15030030 w 22290864"/>
              <a:gd name="connsiteY197" fmla="*/ 2599381 h 14570476"/>
              <a:gd name="connsiteX198" fmla="*/ 15031524 w 22290864"/>
              <a:gd name="connsiteY198" fmla="*/ 2601850 h 14570476"/>
              <a:gd name="connsiteX199" fmla="*/ 15048224 w 22290864"/>
              <a:gd name="connsiteY199" fmla="*/ 2625960 h 14570476"/>
              <a:gd name="connsiteX200" fmla="*/ 15050029 w 22290864"/>
              <a:gd name="connsiteY200" fmla="*/ 2628035 h 14570476"/>
              <a:gd name="connsiteX201" fmla="*/ 15049158 w 22290864"/>
              <a:gd name="connsiteY201" fmla="*/ 2628408 h 14570476"/>
              <a:gd name="connsiteX202" fmla="*/ 15041213 w 22290864"/>
              <a:gd name="connsiteY202" fmla="*/ 2629591 h 14570476"/>
              <a:gd name="connsiteX203" fmla="*/ 15031420 w 22290864"/>
              <a:gd name="connsiteY203" fmla="*/ 2632558 h 14570476"/>
              <a:gd name="connsiteX204" fmla="*/ 15030217 w 22290864"/>
              <a:gd name="connsiteY204" fmla="*/ 2645090 h 14570476"/>
              <a:gd name="connsiteX205" fmla="*/ 15035300 w 22290864"/>
              <a:gd name="connsiteY205" fmla="*/ 2652228 h 14570476"/>
              <a:gd name="connsiteX206" fmla="*/ 15047685 w 22290864"/>
              <a:gd name="connsiteY206" fmla="*/ 2658432 h 14570476"/>
              <a:gd name="connsiteX207" fmla="*/ 15054303 w 22290864"/>
              <a:gd name="connsiteY207" fmla="*/ 2655485 h 14570476"/>
              <a:gd name="connsiteX208" fmla="*/ 15057083 w 22290864"/>
              <a:gd name="connsiteY208" fmla="*/ 2647435 h 14570476"/>
              <a:gd name="connsiteX209" fmla="*/ 15058017 w 22290864"/>
              <a:gd name="connsiteY209" fmla="*/ 2639384 h 14570476"/>
              <a:gd name="connsiteX210" fmla="*/ 15060610 w 22290864"/>
              <a:gd name="connsiteY210" fmla="*/ 2638430 h 14570476"/>
              <a:gd name="connsiteX211" fmla="*/ 15087310 w 22290864"/>
              <a:gd name="connsiteY211" fmla="*/ 2656730 h 14570476"/>
              <a:gd name="connsiteX212" fmla="*/ 15090069 w 22290864"/>
              <a:gd name="connsiteY212" fmla="*/ 2658349 h 14570476"/>
              <a:gd name="connsiteX213" fmla="*/ 15083534 w 22290864"/>
              <a:gd name="connsiteY213" fmla="*/ 2677209 h 14570476"/>
              <a:gd name="connsiteX214" fmla="*/ 15072705 w 22290864"/>
              <a:gd name="connsiteY214" fmla="*/ 2700821 h 14570476"/>
              <a:gd name="connsiteX215" fmla="*/ 15063514 w 22290864"/>
              <a:gd name="connsiteY215" fmla="*/ 2706361 h 14570476"/>
              <a:gd name="connsiteX216" fmla="*/ 15056046 w 22290864"/>
              <a:gd name="connsiteY216" fmla="*/ 2710718 h 14570476"/>
              <a:gd name="connsiteX217" fmla="*/ 15052498 w 22290864"/>
              <a:gd name="connsiteY217" fmla="*/ 2719433 h 14570476"/>
              <a:gd name="connsiteX218" fmla="*/ 15057062 w 22290864"/>
              <a:gd name="connsiteY218" fmla="*/ 2729475 h 14570476"/>
              <a:gd name="connsiteX219" fmla="*/ 15075962 w 22290864"/>
              <a:gd name="connsiteY219" fmla="*/ 2738999 h 14570476"/>
              <a:gd name="connsiteX220" fmla="*/ 15079613 w 22290864"/>
              <a:gd name="connsiteY220" fmla="*/ 2739123 h 14570476"/>
              <a:gd name="connsiteX221" fmla="*/ 15090297 w 22290864"/>
              <a:gd name="connsiteY221" fmla="*/ 2735409 h 14570476"/>
              <a:gd name="connsiteX222" fmla="*/ 15094011 w 22290864"/>
              <a:gd name="connsiteY222" fmla="*/ 2726570 h 14570476"/>
              <a:gd name="connsiteX223" fmla="*/ 15091853 w 22290864"/>
              <a:gd name="connsiteY223" fmla="*/ 2718209 h 14570476"/>
              <a:gd name="connsiteX224" fmla="*/ 15089426 w 22290864"/>
              <a:gd name="connsiteY224" fmla="*/ 2709702 h 14570476"/>
              <a:gd name="connsiteX225" fmla="*/ 15091293 w 22290864"/>
              <a:gd name="connsiteY225" fmla="*/ 2698684 h 14570476"/>
              <a:gd name="connsiteX226" fmla="*/ 15100442 w 22290864"/>
              <a:gd name="connsiteY226" fmla="*/ 2679180 h 14570476"/>
              <a:gd name="connsiteX227" fmla="*/ 15105463 w 22290864"/>
              <a:gd name="connsiteY227" fmla="*/ 2668765 h 14570476"/>
              <a:gd name="connsiteX228" fmla="*/ 15107392 w 22290864"/>
              <a:gd name="connsiteY228" fmla="*/ 2665278 h 14570476"/>
              <a:gd name="connsiteX229" fmla="*/ 15109695 w 22290864"/>
              <a:gd name="connsiteY229" fmla="*/ 2665901 h 14570476"/>
              <a:gd name="connsiteX230" fmla="*/ 15140834 w 22290864"/>
              <a:gd name="connsiteY230" fmla="*/ 2671420 h 14570476"/>
              <a:gd name="connsiteX231" fmla="*/ 15143780 w 22290864"/>
              <a:gd name="connsiteY231" fmla="*/ 2671565 h 14570476"/>
              <a:gd name="connsiteX232" fmla="*/ 15143262 w 22290864"/>
              <a:gd name="connsiteY232" fmla="*/ 2672935 h 14570476"/>
              <a:gd name="connsiteX233" fmla="*/ 15138739 w 22290864"/>
              <a:gd name="connsiteY233" fmla="*/ 2679388 h 14570476"/>
              <a:gd name="connsiteX234" fmla="*/ 15135586 w 22290864"/>
              <a:gd name="connsiteY234" fmla="*/ 2682977 h 14570476"/>
              <a:gd name="connsiteX235" fmla="*/ 15135025 w 22290864"/>
              <a:gd name="connsiteY235" fmla="*/ 2692916 h 14570476"/>
              <a:gd name="connsiteX236" fmla="*/ 15143863 w 22290864"/>
              <a:gd name="connsiteY236" fmla="*/ 2698788 h 14570476"/>
              <a:gd name="connsiteX237" fmla="*/ 15165335 w 22290864"/>
              <a:gd name="connsiteY237" fmla="*/ 2692501 h 14570476"/>
              <a:gd name="connsiteX238" fmla="*/ 15166103 w 22290864"/>
              <a:gd name="connsiteY238" fmla="*/ 2688642 h 14570476"/>
              <a:gd name="connsiteX239" fmla="*/ 15161456 w 22290864"/>
              <a:gd name="connsiteY239" fmla="*/ 2679533 h 14570476"/>
              <a:gd name="connsiteX240" fmla="*/ 15158344 w 22290864"/>
              <a:gd name="connsiteY240" fmla="*/ 2675985 h 14570476"/>
              <a:gd name="connsiteX241" fmla="*/ 15156249 w 22290864"/>
              <a:gd name="connsiteY241" fmla="*/ 2671773 h 14570476"/>
              <a:gd name="connsiteX242" fmla="*/ 15160191 w 22290864"/>
              <a:gd name="connsiteY242" fmla="*/ 2671088 h 14570476"/>
              <a:gd name="connsiteX243" fmla="*/ 15187679 w 22290864"/>
              <a:gd name="connsiteY243" fmla="*/ 2665714 h 14570476"/>
              <a:gd name="connsiteX244" fmla="*/ 15190874 w 22290864"/>
              <a:gd name="connsiteY244" fmla="*/ 2664718 h 14570476"/>
              <a:gd name="connsiteX245" fmla="*/ 15191496 w 22290864"/>
              <a:gd name="connsiteY245" fmla="*/ 2666088 h 14570476"/>
              <a:gd name="connsiteX246" fmla="*/ 15195562 w 22290864"/>
              <a:gd name="connsiteY246" fmla="*/ 2674615 h 14570476"/>
              <a:gd name="connsiteX247" fmla="*/ 15208487 w 22290864"/>
              <a:gd name="connsiteY247" fmla="*/ 2704182 h 14570476"/>
              <a:gd name="connsiteX248" fmla="*/ 15206309 w 22290864"/>
              <a:gd name="connsiteY248" fmla="*/ 2718063 h 14570476"/>
              <a:gd name="connsiteX249" fmla="*/ 15204338 w 22290864"/>
              <a:gd name="connsiteY249" fmla="*/ 2723645 h 14570476"/>
              <a:gd name="connsiteX250" fmla="*/ 15212159 w 22290864"/>
              <a:gd name="connsiteY250" fmla="*/ 2738106 h 14570476"/>
              <a:gd name="connsiteX251" fmla="*/ 9806435 w 22290864"/>
              <a:gd name="connsiteY251" fmla="*/ 3718030 h 14570476"/>
              <a:gd name="connsiteX252" fmla="*/ 9838785 w 22290864"/>
              <a:gd name="connsiteY252" fmla="*/ 3705644 h 14570476"/>
              <a:gd name="connsiteX253" fmla="*/ 9862790 w 22290864"/>
              <a:gd name="connsiteY253" fmla="*/ 3662701 h 14570476"/>
              <a:gd name="connsiteX254" fmla="*/ 9855028 w 22290864"/>
              <a:gd name="connsiteY254" fmla="*/ 3648247 h 14570476"/>
              <a:gd name="connsiteX255" fmla="*/ 9837379 w 22290864"/>
              <a:gd name="connsiteY255" fmla="*/ 3636646 h 14570476"/>
              <a:gd name="connsiteX256" fmla="*/ 9806402 w 22290864"/>
              <a:gd name="connsiteY256" fmla="*/ 3614363 h 14570476"/>
              <a:gd name="connsiteX257" fmla="*/ 9782938 w 22290864"/>
              <a:gd name="connsiteY257" fmla="*/ 3553660 h 14570476"/>
              <a:gd name="connsiteX258" fmla="*/ 9768507 w 22290864"/>
              <a:gd name="connsiteY258" fmla="*/ 3508447 h 14570476"/>
              <a:gd name="connsiteX259" fmla="*/ 9773630 w 22290864"/>
              <a:gd name="connsiteY259" fmla="*/ 3505632 h 14570476"/>
              <a:gd name="connsiteX260" fmla="*/ 9839325 w 22290864"/>
              <a:gd name="connsiteY260" fmla="*/ 3462063 h 14570476"/>
              <a:gd name="connsiteX261" fmla="*/ 9843982 w 22290864"/>
              <a:gd name="connsiteY261" fmla="*/ 3458225 h 14570476"/>
              <a:gd name="connsiteX262" fmla="*/ 9845542 w 22290864"/>
              <a:gd name="connsiteY262" fmla="*/ 3461351 h 14570476"/>
              <a:gd name="connsiteX263" fmla="*/ 9848810 w 22290864"/>
              <a:gd name="connsiteY263" fmla="*/ 3483178 h 14570476"/>
              <a:gd name="connsiteX264" fmla="*/ 9856417 w 22290864"/>
              <a:gd name="connsiteY264" fmla="*/ 3508332 h 14570476"/>
              <a:gd name="connsiteX265" fmla="*/ 9871620 w 22290864"/>
              <a:gd name="connsiteY265" fmla="*/ 3515242 h 14570476"/>
              <a:gd name="connsiteX266" fmla="*/ 9887823 w 22290864"/>
              <a:gd name="connsiteY266" fmla="*/ 3512106 h 14570476"/>
              <a:gd name="connsiteX267" fmla="*/ 9922929 w 22290864"/>
              <a:gd name="connsiteY267" fmla="*/ 3463812 h 14570476"/>
              <a:gd name="connsiteX268" fmla="*/ 9916218 w 22290864"/>
              <a:gd name="connsiteY268" fmla="*/ 3450658 h 14570476"/>
              <a:gd name="connsiteX269" fmla="*/ 9904924 w 22290864"/>
              <a:gd name="connsiteY269" fmla="*/ 3443591 h 14570476"/>
              <a:gd name="connsiteX270" fmla="*/ 9892421 w 22290864"/>
              <a:gd name="connsiteY270" fmla="*/ 3442339 h 14570476"/>
              <a:gd name="connsiteX271" fmla="*/ 9878478 w 22290864"/>
              <a:gd name="connsiteY271" fmla="*/ 3440852 h 14570476"/>
              <a:gd name="connsiteX272" fmla="*/ 9867358 w 22290864"/>
              <a:gd name="connsiteY272" fmla="*/ 3436517 h 14570476"/>
              <a:gd name="connsiteX273" fmla="*/ 9871067 w 22290864"/>
              <a:gd name="connsiteY273" fmla="*/ 3431701 h 14570476"/>
              <a:gd name="connsiteX274" fmla="*/ 9920439 w 22290864"/>
              <a:gd name="connsiteY274" fmla="*/ 3362638 h 14570476"/>
              <a:gd name="connsiteX275" fmla="*/ 9922580 w 22290864"/>
              <a:gd name="connsiteY275" fmla="*/ 3358870 h 14570476"/>
              <a:gd name="connsiteX276" fmla="*/ 9943603 w 22290864"/>
              <a:gd name="connsiteY276" fmla="*/ 3366506 h 14570476"/>
              <a:gd name="connsiteX277" fmla="*/ 10013949 w 22290864"/>
              <a:gd name="connsiteY277" fmla="*/ 3393267 h 14570476"/>
              <a:gd name="connsiteX278" fmla="*/ 10037236 w 22290864"/>
              <a:gd name="connsiteY278" fmla="*/ 3410889 h 14570476"/>
              <a:gd name="connsiteX279" fmla="*/ 10048000 w 22290864"/>
              <a:gd name="connsiteY279" fmla="*/ 3432343 h 14570476"/>
              <a:gd name="connsiteX280" fmla="*/ 10072936 w 22290864"/>
              <a:gd name="connsiteY280" fmla="*/ 3457910 h 14570476"/>
              <a:gd name="connsiteX281" fmla="*/ 10110988 w 22290864"/>
              <a:gd name="connsiteY281" fmla="*/ 3442623 h 14570476"/>
              <a:gd name="connsiteX282" fmla="*/ 10131167 w 22290864"/>
              <a:gd name="connsiteY282" fmla="*/ 3401497 h 14570476"/>
              <a:gd name="connsiteX283" fmla="*/ 10131452 w 22290864"/>
              <a:gd name="connsiteY283" fmla="*/ 3378224 h 14570476"/>
              <a:gd name="connsiteX284" fmla="*/ 10109658 w 22290864"/>
              <a:gd name="connsiteY284" fmla="*/ 3353559 h 14570476"/>
              <a:gd name="connsiteX285" fmla="*/ 10079270 w 22290864"/>
              <a:gd name="connsiteY285" fmla="*/ 3357024 h 14570476"/>
              <a:gd name="connsiteX286" fmla="*/ 10053605 w 22290864"/>
              <a:gd name="connsiteY286" fmla="*/ 3363180 h 14570476"/>
              <a:gd name="connsiteX287" fmla="*/ 10019495 w 22290864"/>
              <a:gd name="connsiteY287" fmla="*/ 3354016 h 14570476"/>
              <a:gd name="connsiteX288" fmla="*/ 9941777 w 22290864"/>
              <a:gd name="connsiteY288" fmla="*/ 3315428 h 14570476"/>
              <a:gd name="connsiteX289" fmla="*/ 9944137 w 22290864"/>
              <a:gd name="connsiteY289" fmla="*/ 3307650 h 14570476"/>
              <a:gd name="connsiteX290" fmla="*/ 9960417 w 22290864"/>
              <a:gd name="connsiteY290" fmla="*/ 3225638 h 14570476"/>
              <a:gd name="connsiteX291" fmla="*/ 9966426 w 22290864"/>
              <a:gd name="connsiteY291" fmla="*/ 3220802 h 14570476"/>
              <a:gd name="connsiteX292" fmla="*/ 9981662 w 22290864"/>
              <a:gd name="connsiteY292" fmla="*/ 3232743 h 14570476"/>
              <a:gd name="connsiteX293" fmla="*/ 9991489 w 22290864"/>
              <a:gd name="connsiteY293" fmla="*/ 3241340 h 14570476"/>
              <a:gd name="connsiteX294" fmla="*/ 10020653 w 22290864"/>
              <a:gd name="connsiteY294" fmla="*/ 3237429 h 14570476"/>
              <a:gd name="connsiteX295" fmla="*/ 10027011 w 22290864"/>
              <a:gd name="connsiteY295" fmla="*/ 3175394 h 14570476"/>
              <a:gd name="connsiteX296" fmla="*/ 10015364 w 22290864"/>
              <a:gd name="connsiteY296" fmla="*/ 3163184 h 14570476"/>
              <a:gd name="connsiteX297" fmla="*/ 10001325 w 22290864"/>
              <a:gd name="connsiteY297" fmla="*/ 3160893 h 14570476"/>
              <a:gd name="connsiteX298" fmla="*/ 9980538 w 22290864"/>
              <a:gd name="connsiteY298" fmla="*/ 3173809 h 14570476"/>
              <a:gd name="connsiteX299" fmla="*/ 9971816 w 22290864"/>
              <a:gd name="connsiteY299" fmla="*/ 3181228 h 14570476"/>
              <a:gd name="connsiteX300" fmla="*/ 9961795 w 22290864"/>
              <a:gd name="connsiteY300" fmla="*/ 3185952 h 14570476"/>
              <a:gd name="connsiteX301" fmla="*/ 9960308 w 22290864"/>
              <a:gd name="connsiteY301" fmla="*/ 3174157 h 14570476"/>
              <a:gd name="connsiteX302" fmla="*/ 9953746 w 22290864"/>
              <a:gd name="connsiteY302" fmla="*/ 3128577 h 14570476"/>
              <a:gd name="connsiteX303" fmla="*/ 9946757 w 22290864"/>
              <a:gd name="connsiteY303" fmla="*/ 3101451 h 14570476"/>
              <a:gd name="connsiteX304" fmla="*/ 9946039 w 22290864"/>
              <a:gd name="connsiteY304" fmla="*/ 3099301 h 14570476"/>
              <a:gd name="connsiteX305" fmla="*/ 9953634 w 22290864"/>
              <a:gd name="connsiteY305" fmla="*/ 3095772 h 14570476"/>
              <a:gd name="connsiteX306" fmla="*/ 10008899 w 22290864"/>
              <a:gd name="connsiteY306" fmla="*/ 3070407 h 14570476"/>
              <a:gd name="connsiteX307" fmla="*/ 10048437 w 22290864"/>
              <a:gd name="connsiteY307" fmla="*/ 3055837 h 14570476"/>
              <a:gd name="connsiteX308" fmla="*/ 10053527 w 22290864"/>
              <a:gd name="connsiteY308" fmla="*/ 3055323 h 14570476"/>
              <a:gd name="connsiteX309" fmla="*/ 10070239 w 22290864"/>
              <a:gd name="connsiteY309" fmla="*/ 3057759 h 14570476"/>
              <a:gd name="connsiteX310" fmla="*/ 10083383 w 22290864"/>
              <a:gd name="connsiteY310" fmla="*/ 3062766 h 14570476"/>
              <a:gd name="connsiteX311" fmla="*/ 10096101 w 22290864"/>
              <a:gd name="connsiteY311" fmla="*/ 3067553 h 14570476"/>
              <a:gd name="connsiteX312" fmla="*/ 10126289 w 22290864"/>
              <a:gd name="connsiteY312" fmla="*/ 3059376 h 14570476"/>
              <a:gd name="connsiteX313" fmla="*/ 10136964 w 22290864"/>
              <a:gd name="connsiteY313" fmla="*/ 3031704 h 14570476"/>
              <a:gd name="connsiteX314" fmla="*/ 10112579 w 22290864"/>
              <a:gd name="connsiteY314" fmla="*/ 2971845 h 14570476"/>
              <a:gd name="connsiteX315" fmla="*/ 10085884 w 22290864"/>
              <a:gd name="connsiteY315" fmla="*/ 2960486 h 14570476"/>
              <a:gd name="connsiteX316" fmla="*/ 10064281 w 22290864"/>
              <a:gd name="connsiteY316" fmla="*/ 2970662 h 14570476"/>
              <a:gd name="connsiteX317" fmla="*/ 10053200 w 22290864"/>
              <a:gd name="connsiteY317" fmla="*/ 2989444 h 14570476"/>
              <a:gd name="connsiteX318" fmla="*/ 10038150 w 22290864"/>
              <a:gd name="connsiteY318" fmla="*/ 3012610 h 14570476"/>
              <a:gd name="connsiteX319" fmla="*/ 9994455 w 22290864"/>
              <a:gd name="connsiteY319" fmla="*/ 3033381 h 14570476"/>
              <a:gd name="connsiteX320" fmla="*/ 9929401 w 22290864"/>
              <a:gd name="connsiteY320" fmla="*/ 3054911 h 14570476"/>
              <a:gd name="connsiteX321" fmla="*/ 9926996 w 22290864"/>
              <a:gd name="connsiteY321" fmla="*/ 3051024 h 14570476"/>
              <a:gd name="connsiteX322" fmla="*/ 9885088 w 22290864"/>
              <a:gd name="connsiteY322" fmla="*/ 2985612 h 14570476"/>
              <a:gd name="connsiteX323" fmla="*/ 9878149 w 22290864"/>
              <a:gd name="connsiteY323" fmla="*/ 2977056 h 14570476"/>
              <a:gd name="connsiteX324" fmla="*/ 9876888 w 22290864"/>
              <a:gd name="connsiteY324" fmla="*/ 2975486 h 14570476"/>
              <a:gd name="connsiteX325" fmla="*/ 9879419 w 22290864"/>
              <a:gd name="connsiteY325" fmla="*/ 2974399 h 14570476"/>
              <a:gd name="connsiteX326" fmla="*/ 9899308 w 22290864"/>
              <a:gd name="connsiteY326" fmla="*/ 2971744 h 14570476"/>
              <a:gd name="connsiteX327" fmla="*/ 9918552 w 22290864"/>
              <a:gd name="connsiteY327" fmla="*/ 2969295 h 14570476"/>
              <a:gd name="connsiteX328" fmla="*/ 9931424 w 22290864"/>
              <a:gd name="connsiteY328" fmla="*/ 2952465 h 14570476"/>
              <a:gd name="connsiteX329" fmla="*/ 9898776 w 22290864"/>
              <a:gd name="connsiteY329" fmla="*/ 2901475 h 14570476"/>
              <a:gd name="connsiteX330" fmla="*/ 9883267 w 22290864"/>
              <a:gd name="connsiteY330" fmla="*/ 2897290 h 14570476"/>
              <a:gd name="connsiteX331" fmla="*/ 9864346 w 22290864"/>
              <a:gd name="connsiteY331" fmla="*/ 2906968 h 14570476"/>
              <a:gd name="connsiteX332" fmla="*/ 9858962 w 22290864"/>
              <a:gd name="connsiteY332" fmla="*/ 2927707 h 14570476"/>
              <a:gd name="connsiteX333" fmla="*/ 9857526 w 22290864"/>
              <a:gd name="connsiteY333" fmla="*/ 2941866 h 14570476"/>
              <a:gd name="connsiteX334" fmla="*/ 9854013 w 22290864"/>
              <a:gd name="connsiteY334" fmla="*/ 2951608 h 14570476"/>
              <a:gd name="connsiteX335" fmla="*/ 9848148 w 22290864"/>
              <a:gd name="connsiteY335" fmla="*/ 2946547 h 14570476"/>
              <a:gd name="connsiteX336" fmla="*/ 9785663 w 22290864"/>
              <a:gd name="connsiteY336" fmla="*/ 2901706 h 14570476"/>
              <a:gd name="connsiteX337" fmla="*/ 9778408 w 22290864"/>
              <a:gd name="connsiteY337" fmla="*/ 2896517 h 14570476"/>
              <a:gd name="connsiteX338" fmla="*/ 9784813 w 22290864"/>
              <a:gd name="connsiteY338" fmla="*/ 2879165 h 14570476"/>
              <a:gd name="connsiteX339" fmla="*/ 9815310 w 22290864"/>
              <a:gd name="connsiteY339" fmla="*/ 2801854 h 14570476"/>
              <a:gd name="connsiteX340" fmla="*/ 9834308 w 22290864"/>
              <a:gd name="connsiteY340" fmla="*/ 2783186 h 14570476"/>
              <a:gd name="connsiteX341" fmla="*/ 9847504 w 22290864"/>
              <a:gd name="connsiteY341" fmla="*/ 2777170 h 14570476"/>
              <a:gd name="connsiteX342" fmla="*/ 9867409 w 22290864"/>
              <a:gd name="connsiteY342" fmla="*/ 2766061 h 14570476"/>
              <a:gd name="connsiteX343" fmla="*/ 9876668 w 22290864"/>
              <a:gd name="connsiteY343" fmla="*/ 2743774 h 14570476"/>
              <a:gd name="connsiteX344" fmla="*/ 9869273 w 22290864"/>
              <a:gd name="connsiteY344" fmla="*/ 2722423 h 14570476"/>
              <a:gd name="connsiteX345" fmla="*/ 9832835 w 22290864"/>
              <a:gd name="connsiteY345" fmla="*/ 2696636 h 14570476"/>
              <a:gd name="connsiteX346" fmla="*/ 9809412 w 22290864"/>
              <a:gd name="connsiteY346" fmla="*/ 2692121 h 14570476"/>
              <a:gd name="connsiteX347" fmla="*/ 9795492 w 22290864"/>
              <a:gd name="connsiteY347" fmla="*/ 2692776 h 14570476"/>
              <a:gd name="connsiteX348" fmla="*/ 9779854 w 22290864"/>
              <a:gd name="connsiteY348" fmla="*/ 2701110 h 14570476"/>
              <a:gd name="connsiteX349" fmla="*/ 9773470 w 22290864"/>
              <a:gd name="connsiteY349" fmla="*/ 2709633 h 14570476"/>
              <a:gd name="connsiteX350" fmla="*/ 9770027 w 22290864"/>
              <a:gd name="connsiteY350" fmla="*/ 2725691 h 14570476"/>
              <a:gd name="connsiteX351" fmla="*/ 9776223 w 22290864"/>
              <a:gd name="connsiteY351" fmla="*/ 2748470 h 14570476"/>
              <a:gd name="connsiteX352" fmla="*/ 9778809 w 22290864"/>
              <a:gd name="connsiteY352" fmla="*/ 2787839 h 14570476"/>
              <a:gd name="connsiteX353" fmla="*/ 9750763 w 22290864"/>
              <a:gd name="connsiteY353" fmla="*/ 2847366 h 14570476"/>
              <a:gd name="connsiteX354" fmla="*/ 9738586 w 22290864"/>
              <a:gd name="connsiteY354" fmla="*/ 2871644 h 14570476"/>
              <a:gd name="connsiteX355" fmla="*/ 9735113 w 22290864"/>
              <a:gd name="connsiteY355" fmla="*/ 2878657 h 14570476"/>
              <a:gd name="connsiteX356" fmla="*/ 9730430 w 22290864"/>
              <a:gd name="connsiteY356" fmla="*/ 2876983 h 14570476"/>
              <a:gd name="connsiteX357" fmla="*/ 9648816 w 22290864"/>
              <a:gd name="connsiteY357" fmla="*/ 2859745 h 14570476"/>
              <a:gd name="connsiteX358" fmla="*/ 9639679 w 22290864"/>
              <a:gd name="connsiteY358" fmla="*/ 2858916 h 14570476"/>
              <a:gd name="connsiteX359" fmla="*/ 9641006 w 22290864"/>
              <a:gd name="connsiteY359" fmla="*/ 2855939 h 14570476"/>
              <a:gd name="connsiteX360" fmla="*/ 9652628 w 22290864"/>
              <a:gd name="connsiteY360" fmla="*/ 2840429 h 14570476"/>
              <a:gd name="connsiteX361" fmla="*/ 9665314 w 22290864"/>
              <a:gd name="connsiteY361" fmla="*/ 2817977 h 14570476"/>
              <a:gd name="connsiteX362" fmla="*/ 9657447 w 22290864"/>
              <a:gd name="connsiteY362" fmla="*/ 2799669 h 14570476"/>
              <a:gd name="connsiteX363" fmla="*/ 9623744 w 22290864"/>
              <a:gd name="connsiteY363" fmla="*/ 2788209 h 14570476"/>
              <a:gd name="connsiteX364" fmla="*/ 9590103 w 22290864"/>
              <a:gd name="connsiteY364" fmla="*/ 2798370 h 14570476"/>
              <a:gd name="connsiteX365" fmla="*/ 9582007 w 22290864"/>
              <a:gd name="connsiteY365" fmla="*/ 2817891 h 14570476"/>
              <a:gd name="connsiteX366" fmla="*/ 9594631 w 22290864"/>
              <a:gd name="connsiteY366" fmla="*/ 2840229 h 14570476"/>
              <a:gd name="connsiteX367" fmla="*/ 9602568 w 22290864"/>
              <a:gd name="connsiteY367" fmla="*/ 2850030 h 14570476"/>
              <a:gd name="connsiteX368" fmla="*/ 9606353 w 22290864"/>
              <a:gd name="connsiteY368" fmla="*/ 2858326 h 14570476"/>
              <a:gd name="connsiteX369" fmla="*/ 9598103 w 22290864"/>
              <a:gd name="connsiteY369" fmla="*/ 2859062 h 14570476"/>
              <a:gd name="connsiteX370" fmla="*/ 9520964 w 22290864"/>
              <a:gd name="connsiteY370" fmla="*/ 2872765 h 14570476"/>
              <a:gd name="connsiteX371" fmla="*/ 9515002 w 22290864"/>
              <a:gd name="connsiteY371" fmla="*/ 2874337 h 14570476"/>
              <a:gd name="connsiteX372" fmla="*/ 9490726 w 22290864"/>
              <a:gd name="connsiteY372" fmla="*/ 2821650 h 14570476"/>
              <a:gd name="connsiteX373" fmla="*/ 9472876 w 22290864"/>
              <a:gd name="connsiteY373" fmla="*/ 2768628 h 14570476"/>
              <a:gd name="connsiteX374" fmla="*/ 9480677 w 22290864"/>
              <a:gd name="connsiteY374" fmla="*/ 2739898 h 14570476"/>
              <a:gd name="connsiteX375" fmla="*/ 9486050 w 22290864"/>
              <a:gd name="connsiteY375" fmla="*/ 2719908 h 14570476"/>
              <a:gd name="connsiteX376" fmla="*/ 9484684 w 22290864"/>
              <a:gd name="connsiteY376" fmla="*/ 2710792 h 14570476"/>
              <a:gd name="connsiteX377" fmla="*/ 9438467 w 22290864"/>
              <a:gd name="connsiteY377" fmla="*/ 2687913 h 14570476"/>
              <a:gd name="connsiteX378" fmla="*/ 9389649 w 22290864"/>
              <a:gd name="connsiteY378" fmla="*/ 2711445 h 14570476"/>
              <a:gd name="connsiteX379" fmla="*/ 9380086 w 22290864"/>
              <a:gd name="connsiteY379" fmla="*/ 2725219 h 14570476"/>
              <a:gd name="connsiteX380" fmla="*/ 9396137 w 22290864"/>
              <a:gd name="connsiteY380" fmla="*/ 2765801 h 14570476"/>
              <a:gd name="connsiteX381" fmla="*/ 9408356 w 22290864"/>
              <a:gd name="connsiteY381" fmla="*/ 2771758 h 14570476"/>
              <a:gd name="connsiteX382" fmla="*/ 9428082 w 22290864"/>
              <a:gd name="connsiteY382" fmla="*/ 2784030 h 14570476"/>
              <a:gd name="connsiteX383" fmla="*/ 9454548 w 22290864"/>
              <a:gd name="connsiteY383" fmla="*/ 2840656 h 14570476"/>
              <a:gd name="connsiteX384" fmla="*/ 9459676 w 22290864"/>
              <a:gd name="connsiteY384" fmla="*/ 2855982 h 14570476"/>
              <a:gd name="connsiteX385" fmla="*/ 9467263 w 22290864"/>
              <a:gd name="connsiteY385" fmla="*/ 2878835 h 14570476"/>
              <a:gd name="connsiteX386" fmla="*/ 9471515 w 22290864"/>
              <a:gd name="connsiteY386" fmla="*/ 2891793 h 14570476"/>
              <a:gd name="connsiteX387" fmla="*/ 9467043 w 22290864"/>
              <a:gd name="connsiteY387" fmla="*/ 2893976 h 14570476"/>
              <a:gd name="connsiteX388" fmla="*/ 9401196 w 22290864"/>
              <a:gd name="connsiteY388" fmla="*/ 2936953 h 14570476"/>
              <a:gd name="connsiteX389" fmla="*/ 9394611 w 22290864"/>
              <a:gd name="connsiteY389" fmla="*/ 2940925 h 14570476"/>
              <a:gd name="connsiteX390" fmla="*/ 9391964 w 22290864"/>
              <a:gd name="connsiteY390" fmla="*/ 2920551 h 14570476"/>
              <a:gd name="connsiteX391" fmla="*/ 9391149 w 22290864"/>
              <a:gd name="connsiteY391" fmla="*/ 2906626 h 14570476"/>
              <a:gd name="connsiteX392" fmla="*/ 9384723 w 22290864"/>
              <a:gd name="connsiteY392" fmla="*/ 2895937 h 14570476"/>
              <a:gd name="connsiteX393" fmla="*/ 9351488 w 22290864"/>
              <a:gd name="connsiteY393" fmla="*/ 2892833 h 14570476"/>
              <a:gd name="connsiteX394" fmla="*/ 9317894 w 22290864"/>
              <a:gd name="connsiteY394" fmla="*/ 2940185 h 14570476"/>
              <a:gd name="connsiteX395" fmla="*/ 9335525 w 22290864"/>
              <a:gd name="connsiteY395" fmla="*/ 2960401 h 14570476"/>
              <a:gd name="connsiteX396" fmla="*/ 9349147 w 22290864"/>
              <a:gd name="connsiteY396" fmla="*/ 2961937 h 14570476"/>
              <a:gd name="connsiteX397" fmla="*/ 9368097 w 22290864"/>
              <a:gd name="connsiteY397" fmla="*/ 2964995 h 14570476"/>
              <a:gd name="connsiteX398" fmla="*/ 9369851 w 22290864"/>
              <a:gd name="connsiteY398" fmla="*/ 2965769 h 14570476"/>
              <a:gd name="connsiteX399" fmla="*/ 9362938 w 22290864"/>
              <a:gd name="connsiteY399" fmla="*/ 2973910 h 14570476"/>
              <a:gd name="connsiteX400" fmla="*/ 9317863 w 22290864"/>
              <a:gd name="connsiteY400" fmla="*/ 3038166 h 14570476"/>
              <a:gd name="connsiteX401" fmla="*/ 9313967 w 22290864"/>
              <a:gd name="connsiteY401" fmla="*/ 3044905 h 14570476"/>
              <a:gd name="connsiteX402" fmla="*/ 9242547 w 22290864"/>
              <a:gd name="connsiteY402" fmla="*/ 3018396 h 14570476"/>
              <a:gd name="connsiteX403" fmla="*/ 9205787 w 22290864"/>
              <a:gd name="connsiteY403" fmla="*/ 2996404 h 14570476"/>
              <a:gd name="connsiteX404" fmla="*/ 9194747 w 22290864"/>
              <a:gd name="connsiteY404" fmla="*/ 2975535 h 14570476"/>
              <a:gd name="connsiteX405" fmla="*/ 9189045 w 22290864"/>
              <a:gd name="connsiteY405" fmla="*/ 2962876 h 14570476"/>
              <a:gd name="connsiteX406" fmla="*/ 9177179 w 22290864"/>
              <a:gd name="connsiteY406" fmla="*/ 2950985 h 14570476"/>
              <a:gd name="connsiteX407" fmla="*/ 9154328 w 22290864"/>
              <a:gd name="connsiteY407" fmla="*/ 2947603 h 14570476"/>
              <a:gd name="connsiteX408" fmla="*/ 9112014 w 22290864"/>
              <a:gd name="connsiteY408" fmla="*/ 2998575 h 14570476"/>
              <a:gd name="connsiteX409" fmla="*/ 9109919 w 22290864"/>
              <a:gd name="connsiteY409" fmla="*/ 3013902 h 14570476"/>
              <a:gd name="connsiteX410" fmla="*/ 9113029 w 22290864"/>
              <a:gd name="connsiteY410" fmla="*/ 3035566 h 14570476"/>
              <a:gd name="connsiteX411" fmla="*/ 9133807 w 22290864"/>
              <a:gd name="connsiteY411" fmla="*/ 3052725 h 14570476"/>
              <a:gd name="connsiteX412" fmla="*/ 9150500 w 22290864"/>
              <a:gd name="connsiteY412" fmla="*/ 3052753 h 14570476"/>
              <a:gd name="connsiteX413" fmla="*/ 9162920 w 22290864"/>
              <a:gd name="connsiteY413" fmla="*/ 3048652 h 14570476"/>
              <a:gd name="connsiteX414" fmla="*/ 9200982 w 22290864"/>
              <a:gd name="connsiteY414" fmla="*/ 3043586 h 14570476"/>
              <a:gd name="connsiteX415" fmla="*/ 9264076 w 22290864"/>
              <a:gd name="connsiteY415" fmla="*/ 3072275 h 14570476"/>
              <a:gd name="connsiteX416" fmla="*/ 9288618 w 22290864"/>
              <a:gd name="connsiteY416" fmla="*/ 3084511 h 14570476"/>
              <a:gd name="connsiteX417" fmla="*/ 9295843 w 22290864"/>
              <a:gd name="connsiteY417" fmla="*/ 3088094 h 14570476"/>
              <a:gd name="connsiteX418" fmla="*/ 9294783 w 22290864"/>
              <a:gd name="connsiteY418" fmla="*/ 3091076 h 14570476"/>
              <a:gd name="connsiteX419" fmla="*/ 9278101 w 22290864"/>
              <a:gd name="connsiteY419" fmla="*/ 3171369 h 14570476"/>
              <a:gd name="connsiteX420" fmla="*/ 9276748 w 22290864"/>
              <a:gd name="connsiteY420" fmla="*/ 3179751 h 14570476"/>
              <a:gd name="connsiteX421" fmla="*/ 9260974 w 22290864"/>
              <a:gd name="connsiteY421" fmla="*/ 3168017 h 14570476"/>
              <a:gd name="connsiteX422" fmla="*/ 9238742 w 22290864"/>
              <a:gd name="connsiteY422" fmla="*/ 3155119 h 14570476"/>
              <a:gd name="connsiteX423" fmla="*/ 9220386 w 22290864"/>
              <a:gd name="connsiteY423" fmla="*/ 3162772 h 14570476"/>
              <a:gd name="connsiteX424" fmla="*/ 9212323 w 22290864"/>
              <a:gd name="connsiteY424" fmla="*/ 3176408 h 14570476"/>
              <a:gd name="connsiteX425" fmla="*/ 9223247 w 22290864"/>
              <a:gd name="connsiteY425" fmla="*/ 3234734 h 14570476"/>
              <a:gd name="connsiteX426" fmla="*/ 9236511 w 22290864"/>
              <a:gd name="connsiteY426" fmla="*/ 3238780 h 14570476"/>
              <a:gd name="connsiteX427" fmla="*/ 9258824 w 22290864"/>
              <a:gd name="connsiteY427" fmla="*/ 3227706 h 14570476"/>
              <a:gd name="connsiteX428" fmla="*/ 9273814 w 22290864"/>
              <a:gd name="connsiteY428" fmla="*/ 3216044 h 14570476"/>
              <a:gd name="connsiteX429" fmla="*/ 9276939 w 22290864"/>
              <a:gd name="connsiteY429" fmla="*/ 3214537 h 14570476"/>
              <a:gd name="connsiteX430" fmla="*/ 9277165 w 22290864"/>
              <a:gd name="connsiteY430" fmla="*/ 3217376 h 14570476"/>
              <a:gd name="connsiteX431" fmla="*/ 9278116 w 22290864"/>
              <a:gd name="connsiteY431" fmla="*/ 3229270 h 14570476"/>
              <a:gd name="connsiteX432" fmla="*/ 9291488 w 22290864"/>
              <a:gd name="connsiteY432" fmla="*/ 3299619 h 14570476"/>
              <a:gd name="connsiteX433" fmla="*/ 9293831 w 22290864"/>
              <a:gd name="connsiteY433" fmla="*/ 3307733 h 14570476"/>
              <a:gd name="connsiteX434" fmla="*/ 9285636 w 22290864"/>
              <a:gd name="connsiteY434" fmla="*/ 3312056 h 14570476"/>
              <a:gd name="connsiteX435" fmla="*/ 9189694 w 22290864"/>
              <a:gd name="connsiteY435" fmla="*/ 3349352 h 14570476"/>
              <a:gd name="connsiteX436" fmla="*/ 9162560 w 22290864"/>
              <a:gd name="connsiteY436" fmla="*/ 3342430 h 14570476"/>
              <a:gd name="connsiteX437" fmla="*/ 9128310 w 22290864"/>
              <a:gd name="connsiteY437" fmla="*/ 3339203 h 14570476"/>
              <a:gd name="connsiteX438" fmla="*/ 9109968 w 22290864"/>
              <a:gd name="connsiteY438" fmla="*/ 3360609 h 14570476"/>
              <a:gd name="connsiteX439" fmla="*/ 9109562 w 22290864"/>
              <a:gd name="connsiteY439" fmla="*/ 3388537 h 14570476"/>
              <a:gd name="connsiteX440" fmla="*/ 9143951 w 22290864"/>
              <a:gd name="connsiteY440" fmla="*/ 3441158 h 14570476"/>
              <a:gd name="connsiteX441" fmla="*/ 9157440 w 22290864"/>
              <a:gd name="connsiteY441" fmla="*/ 3444510 h 14570476"/>
              <a:gd name="connsiteX442" fmla="*/ 9183252 w 22290864"/>
              <a:gd name="connsiteY442" fmla="*/ 3431882 h 14570476"/>
              <a:gd name="connsiteX443" fmla="*/ 9192546 w 22290864"/>
              <a:gd name="connsiteY443" fmla="*/ 3414571 h 14570476"/>
              <a:gd name="connsiteX444" fmla="*/ 9203245 w 22290864"/>
              <a:gd name="connsiteY444" fmla="*/ 3396265 h 14570476"/>
              <a:gd name="connsiteX445" fmla="*/ 9229713 w 22290864"/>
              <a:gd name="connsiteY445" fmla="*/ 3379044 h 14570476"/>
              <a:gd name="connsiteX446" fmla="*/ 9263269 w 22290864"/>
              <a:gd name="connsiteY446" fmla="*/ 3367384 h 14570476"/>
              <a:gd name="connsiteX447" fmla="*/ 9301711 w 22290864"/>
              <a:gd name="connsiteY447" fmla="*/ 3354617 h 14570476"/>
              <a:gd name="connsiteX448" fmla="*/ 9311705 w 22290864"/>
              <a:gd name="connsiteY448" fmla="*/ 3351712 h 14570476"/>
              <a:gd name="connsiteX449" fmla="*/ 9315464 w 22290864"/>
              <a:gd name="connsiteY449" fmla="*/ 3358135 h 14570476"/>
              <a:gd name="connsiteX450" fmla="*/ 9357624 w 22290864"/>
              <a:gd name="connsiteY450" fmla="*/ 3420928 h 14570476"/>
              <a:gd name="connsiteX451" fmla="*/ 9362201 w 22290864"/>
              <a:gd name="connsiteY451" fmla="*/ 3426346 h 14570476"/>
              <a:gd name="connsiteX452" fmla="*/ 9359940 w 22290864"/>
              <a:gd name="connsiteY452" fmla="*/ 3427276 h 14570476"/>
              <a:gd name="connsiteX453" fmla="*/ 9339408 w 22290864"/>
              <a:gd name="connsiteY453" fmla="*/ 3430028 h 14570476"/>
              <a:gd name="connsiteX454" fmla="*/ 9314047 w 22290864"/>
              <a:gd name="connsiteY454" fmla="*/ 3437312 h 14570476"/>
              <a:gd name="connsiteX455" fmla="*/ 9310476 w 22290864"/>
              <a:gd name="connsiteY455" fmla="*/ 3469582 h 14570476"/>
              <a:gd name="connsiteX456" fmla="*/ 9323314 w 22290864"/>
              <a:gd name="connsiteY456" fmla="*/ 3488177 h 14570476"/>
              <a:gd name="connsiteX457" fmla="*/ 9355018 w 22290864"/>
              <a:gd name="connsiteY457" fmla="*/ 3504637 h 14570476"/>
              <a:gd name="connsiteX458" fmla="*/ 9372193 w 22290864"/>
              <a:gd name="connsiteY458" fmla="*/ 3497288 h 14570476"/>
              <a:gd name="connsiteX459" fmla="*/ 9379662 w 22290864"/>
              <a:gd name="connsiteY459" fmla="*/ 3476634 h 14570476"/>
              <a:gd name="connsiteX460" fmla="*/ 9382372 w 22290864"/>
              <a:gd name="connsiteY460" fmla="*/ 3455910 h 14570476"/>
              <a:gd name="connsiteX461" fmla="*/ 9389094 w 22290864"/>
              <a:gd name="connsiteY461" fmla="*/ 3453546 h 14570476"/>
              <a:gd name="connsiteX462" fmla="*/ 9457256 w 22290864"/>
              <a:gd name="connsiteY462" fmla="*/ 3501734 h 14570476"/>
              <a:gd name="connsiteX463" fmla="*/ 9464310 w 22290864"/>
              <a:gd name="connsiteY463" fmla="*/ 3506010 h 14570476"/>
              <a:gd name="connsiteX464" fmla="*/ 9446753 w 22290864"/>
              <a:gd name="connsiteY464" fmla="*/ 3554398 h 14570476"/>
              <a:gd name="connsiteX465" fmla="*/ 9417945 w 22290864"/>
              <a:gd name="connsiteY465" fmla="*/ 3614877 h 14570476"/>
              <a:gd name="connsiteX466" fmla="*/ 9394039 w 22290864"/>
              <a:gd name="connsiteY466" fmla="*/ 3628817 h 14570476"/>
              <a:gd name="connsiteX467" fmla="*/ 9374619 w 22290864"/>
              <a:gd name="connsiteY467" fmla="*/ 3639773 h 14570476"/>
              <a:gd name="connsiteX468" fmla="*/ 9365145 w 22290864"/>
              <a:gd name="connsiteY468" fmla="*/ 3662110 h 14570476"/>
              <a:gd name="connsiteX469" fmla="*/ 9376537 w 22290864"/>
              <a:gd name="connsiteY469" fmla="*/ 3688176 h 14570476"/>
              <a:gd name="connsiteX470" fmla="*/ 9424915 w 22290864"/>
              <a:gd name="connsiteY470" fmla="*/ 3713440 h 14570476"/>
              <a:gd name="connsiteX471" fmla="*/ 9434325 w 22290864"/>
              <a:gd name="connsiteY471" fmla="*/ 3713898 h 14570476"/>
              <a:gd name="connsiteX472" fmla="*/ 9462013 w 22290864"/>
              <a:gd name="connsiteY472" fmla="*/ 3704722 h 14570476"/>
              <a:gd name="connsiteX473" fmla="*/ 9471920 w 22290864"/>
              <a:gd name="connsiteY473" fmla="*/ 3682069 h 14570476"/>
              <a:gd name="connsiteX474" fmla="*/ 9466669 w 22290864"/>
              <a:gd name="connsiteY474" fmla="*/ 3660428 h 14570476"/>
              <a:gd name="connsiteX475" fmla="*/ 9460729 w 22290864"/>
              <a:gd name="connsiteY475" fmla="*/ 3638401 h 14570476"/>
              <a:gd name="connsiteX476" fmla="*/ 9465956 w 22290864"/>
              <a:gd name="connsiteY476" fmla="*/ 3610062 h 14570476"/>
              <a:gd name="connsiteX477" fmla="*/ 9490277 w 22290864"/>
              <a:gd name="connsiteY477" fmla="*/ 3560113 h 14570476"/>
              <a:gd name="connsiteX478" fmla="*/ 9503612 w 22290864"/>
              <a:gd name="connsiteY478" fmla="*/ 3533444 h 14570476"/>
              <a:gd name="connsiteX479" fmla="*/ 9508718 w 22290864"/>
              <a:gd name="connsiteY479" fmla="*/ 3524528 h 14570476"/>
              <a:gd name="connsiteX480" fmla="*/ 9514633 w 22290864"/>
              <a:gd name="connsiteY480" fmla="*/ 3526219 h 14570476"/>
              <a:gd name="connsiteX481" fmla="*/ 9594720 w 22290864"/>
              <a:gd name="connsiteY481" fmla="*/ 3541616 h 14570476"/>
              <a:gd name="connsiteX482" fmla="*/ 9602311 w 22290864"/>
              <a:gd name="connsiteY482" fmla="*/ 3542101 h 14570476"/>
              <a:gd name="connsiteX483" fmla="*/ 9600923 w 22290864"/>
              <a:gd name="connsiteY483" fmla="*/ 3545613 h 14570476"/>
              <a:gd name="connsiteX484" fmla="*/ 9589020 w 22290864"/>
              <a:gd name="connsiteY484" fmla="*/ 3562082 h 14570476"/>
              <a:gd name="connsiteX485" fmla="*/ 9580754 w 22290864"/>
              <a:gd name="connsiteY485" fmla="*/ 3571220 h 14570476"/>
              <a:gd name="connsiteX486" fmla="*/ 9578937 w 22290864"/>
              <a:gd name="connsiteY486" fmla="*/ 3596826 h 14570476"/>
              <a:gd name="connsiteX487" fmla="*/ 9601507 w 22290864"/>
              <a:gd name="connsiteY487" fmla="*/ 3612298 h 14570476"/>
              <a:gd name="connsiteX488" fmla="*/ 9657108 w 22290864"/>
              <a:gd name="connsiteY488" fmla="*/ 3596891 h 14570476"/>
              <a:gd name="connsiteX489" fmla="*/ 9659232 w 22290864"/>
              <a:gd name="connsiteY489" fmla="*/ 3586968 h 14570476"/>
              <a:gd name="connsiteX490" fmla="*/ 9647590 w 22290864"/>
              <a:gd name="connsiteY490" fmla="*/ 3563307 h 14570476"/>
              <a:gd name="connsiteX491" fmla="*/ 9639698 w 22290864"/>
              <a:gd name="connsiteY491" fmla="*/ 3554042 h 14570476"/>
              <a:gd name="connsiteX492" fmla="*/ 9634453 w 22290864"/>
              <a:gd name="connsiteY492" fmla="*/ 3543103 h 14570476"/>
              <a:gd name="connsiteX493" fmla="*/ 9644643 w 22290864"/>
              <a:gd name="connsiteY493" fmla="*/ 3541485 h 14570476"/>
              <a:gd name="connsiteX494" fmla="*/ 9715724 w 22290864"/>
              <a:gd name="connsiteY494" fmla="*/ 3528658 h 14570476"/>
              <a:gd name="connsiteX495" fmla="*/ 9723999 w 22290864"/>
              <a:gd name="connsiteY495" fmla="*/ 3526209 h 14570476"/>
              <a:gd name="connsiteX496" fmla="*/ 9725553 w 22290864"/>
              <a:gd name="connsiteY496" fmla="*/ 3529763 h 14570476"/>
              <a:gd name="connsiteX497" fmla="*/ 9735718 w 22290864"/>
              <a:gd name="connsiteY497" fmla="*/ 3551904 h 14570476"/>
              <a:gd name="connsiteX498" fmla="*/ 9767938 w 22290864"/>
              <a:gd name="connsiteY498" fmla="*/ 3628627 h 14570476"/>
              <a:gd name="connsiteX499" fmla="*/ 9761802 w 22290864"/>
              <a:gd name="connsiteY499" fmla="*/ 3664338 h 14570476"/>
              <a:gd name="connsiteX500" fmla="*/ 9756511 w 22290864"/>
              <a:gd name="connsiteY500" fmla="*/ 3678656 h 14570476"/>
              <a:gd name="connsiteX501" fmla="*/ 9776137 w 22290864"/>
              <a:gd name="connsiteY501" fmla="*/ 3716239 h 14570476"/>
              <a:gd name="connsiteX502" fmla="*/ 9806435 w 22290864"/>
              <a:gd name="connsiteY502" fmla="*/ 3718030 h 14570476"/>
              <a:gd name="connsiteX503" fmla="*/ 8965751 w 22290864"/>
              <a:gd name="connsiteY503" fmla="*/ 3968791 h 14570476"/>
              <a:gd name="connsiteX504" fmla="*/ 8989982 w 22290864"/>
              <a:gd name="connsiteY504" fmla="*/ 3964331 h 14570476"/>
              <a:gd name="connsiteX505" fmla="*/ 8999048 w 22290864"/>
              <a:gd name="connsiteY505" fmla="*/ 3947545 h 14570476"/>
              <a:gd name="connsiteX506" fmla="*/ 8995957 w 22290864"/>
              <a:gd name="connsiteY506" fmla="*/ 3941984 h 14570476"/>
              <a:gd name="connsiteX507" fmla="*/ 8989048 w 22290864"/>
              <a:gd name="connsiteY507" fmla="*/ 3937585 h 14570476"/>
              <a:gd name="connsiteX508" fmla="*/ 8976912 w 22290864"/>
              <a:gd name="connsiteY508" fmla="*/ 3929120 h 14570476"/>
              <a:gd name="connsiteX509" fmla="*/ 8967473 w 22290864"/>
              <a:gd name="connsiteY509" fmla="*/ 3905716 h 14570476"/>
              <a:gd name="connsiteX510" fmla="*/ 8961622 w 22290864"/>
              <a:gd name="connsiteY510" fmla="*/ 3888266 h 14570476"/>
              <a:gd name="connsiteX511" fmla="*/ 8963593 w 22290864"/>
              <a:gd name="connsiteY511" fmla="*/ 3887146 h 14570476"/>
              <a:gd name="connsiteX512" fmla="*/ 8988820 w 22290864"/>
              <a:gd name="connsiteY512" fmla="*/ 3869883 h 14570476"/>
              <a:gd name="connsiteX513" fmla="*/ 8990605 w 22290864"/>
              <a:gd name="connsiteY513" fmla="*/ 3868368 h 14570476"/>
              <a:gd name="connsiteX514" fmla="*/ 8991227 w 22290864"/>
              <a:gd name="connsiteY514" fmla="*/ 3869572 h 14570476"/>
              <a:gd name="connsiteX515" fmla="*/ 8992617 w 22290864"/>
              <a:gd name="connsiteY515" fmla="*/ 3878016 h 14570476"/>
              <a:gd name="connsiteX516" fmla="*/ 8995708 w 22290864"/>
              <a:gd name="connsiteY516" fmla="*/ 3887726 h 14570476"/>
              <a:gd name="connsiteX517" fmla="*/ 9001641 w 22290864"/>
              <a:gd name="connsiteY517" fmla="*/ 3890320 h 14570476"/>
              <a:gd name="connsiteX518" fmla="*/ 9007907 w 22290864"/>
              <a:gd name="connsiteY518" fmla="*/ 3889013 h 14570476"/>
              <a:gd name="connsiteX519" fmla="*/ 9021246 w 22290864"/>
              <a:gd name="connsiteY519" fmla="*/ 3870090 h 14570476"/>
              <a:gd name="connsiteX520" fmla="*/ 9018570 w 22290864"/>
              <a:gd name="connsiteY520" fmla="*/ 3865027 h 14570476"/>
              <a:gd name="connsiteX521" fmla="*/ 9014151 w 22290864"/>
              <a:gd name="connsiteY521" fmla="*/ 3862351 h 14570476"/>
              <a:gd name="connsiteX522" fmla="*/ 9009296 w 22290864"/>
              <a:gd name="connsiteY522" fmla="*/ 3861936 h 14570476"/>
              <a:gd name="connsiteX523" fmla="*/ 9003882 w 22290864"/>
              <a:gd name="connsiteY523" fmla="*/ 3861438 h 14570476"/>
              <a:gd name="connsiteX524" fmla="*/ 8999546 w 22290864"/>
              <a:gd name="connsiteY524" fmla="*/ 3859819 h 14570476"/>
              <a:gd name="connsiteX525" fmla="*/ 9000957 w 22290864"/>
              <a:gd name="connsiteY525" fmla="*/ 3857931 h 14570476"/>
              <a:gd name="connsiteX526" fmla="*/ 9019711 w 22290864"/>
              <a:gd name="connsiteY526" fmla="*/ 3830875 h 14570476"/>
              <a:gd name="connsiteX527" fmla="*/ 9020520 w 22290864"/>
              <a:gd name="connsiteY527" fmla="*/ 3829402 h 14570476"/>
              <a:gd name="connsiteX528" fmla="*/ 9028715 w 22290864"/>
              <a:gd name="connsiteY528" fmla="*/ 3832244 h 14570476"/>
              <a:gd name="connsiteX529" fmla="*/ 9056141 w 22290864"/>
              <a:gd name="connsiteY529" fmla="*/ 3842225 h 14570476"/>
              <a:gd name="connsiteX530" fmla="*/ 9065269 w 22290864"/>
              <a:gd name="connsiteY530" fmla="*/ 3848926 h 14570476"/>
              <a:gd name="connsiteX531" fmla="*/ 9069564 w 22290864"/>
              <a:gd name="connsiteY531" fmla="*/ 3857184 h 14570476"/>
              <a:gd name="connsiteX532" fmla="*/ 9079377 w 22290864"/>
              <a:gd name="connsiteY532" fmla="*/ 3866957 h 14570476"/>
              <a:gd name="connsiteX533" fmla="*/ 9094043 w 22290864"/>
              <a:gd name="connsiteY533" fmla="*/ 3860816 h 14570476"/>
              <a:gd name="connsiteX534" fmla="*/ 9101637 w 22290864"/>
              <a:gd name="connsiteY534" fmla="*/ 3844756 h 14570476"/>
              <a:gd name="connsiteX535" fmla="*/ 9101616 w 22290864"/>
              <a:gd name="connsiteY535" fmla="*/ 3835730 h 14570476"/>
              <a:gd name="connsiteX536" fmla="*/ 9093027 w 22290864"/>
              <a:gd name="connsiteY536" fmla="*/ 3826290 h 14570476"/>
              <a:gd name="connsiteX537" fmla="*/ 9081264 w 22290864"/>
              <a:gd name="connsiteY537" fmla="*/ 3827804 h 14570476"/>
              <a:gd name="connsiteX538" fmla="*/ 9071348 w 22290864"/>
              <a:gd name="connsiteY538" fmla="*/ 3830336 h 14570476"/>
              <a:gd name="connsiteX539" fmla="*/ 9058070 w 22290864"/>
              <a:gd name="connsiteY539" fmla="*/ 3826975 h 14570476"/>
              <a:gd name="connsiteX540" fmla="*/ 9027719 w 22290864"/>
              <a:gd name="connsiteY540" fmla="*/ 3812451 h 14570476"/>
              <a:gd name="connsiteX541" fmla="*/ 9028590 w 22290864"/>
              <a:gd name="connsiteY541" fmla="*/ 3809421 h 14570476"/>
              <a:gd name="connsiteX542" fmla="*/ 9034441 w 22290864"/>
              <a:gd name="connsiteY542" fmla="*/ 3777530 h 14570476"/>
              <a:gd name="connsiteX543" fmla="*/ 9036744 w 22290864"/>
              <a:gd name="connsiteY543" fmla="*/ 3775622 h 14570476"/>
              <a:gd name="connsiteX544" fmla="*/ 9042718 w 22290864"/>
              <a:gd name="connsiteY544" fmla="*/ 3780165 h 14570476"/>
              <a:gd name="connsiteX545" fmla="*/ 9046577 w 22290864"/>
              <a:gd name="connsiteY545" fmla="*/ 3783444 h 14570476"/>
              <a:gd name="connsiteX546" fmla="*/ 9057863 w 22290864"/>
              <a:gd name="connsiteY546" fmla="*/ 3781763 h 14570476"/>
              <a:gd name="connsiteX547" fmla="*/ 9059979 w 22290864"/>
              <a:gd name="connsiteY547" fmla="*/ 3757674 h 14570476"/>
              <a:gd name="connsiteX548" fmla="*/ 9055394 w 22290864"/>
              <a:gd name="connsiteY548" fmla="*/ 3753005 h 14570476"/>
              <a:gd name="connsiteX549" fmla="*/ 9049938 w 22290864"/>
              <a:gd name="connsiteY549" fmla="*/ 3752196 h 14570476"/>
              <a:gd name="connsiteX550" fmla="*/ 9041951 w 22290864"/>
              <a:gd name="connsiteY550" fmla="*/ 3757321 h 14570476"/>
              <a:gd name="connsiteX551" fmla="*/ 9038611 w 22290864"/>
              <a:gd name="connsiteY551" fmla="*/ 3760246 h 14570476"/>
              <a:gd name="connsiteX552" fmla="*/ 9034752 w 22290864"/>
              <a:gd name="connsiteY552" fmla="*/ 3762135 h 14570476"/>
              <a:gd name="connsiteX553" fmla="*/ 9034109 w 22290864"/>
              <a:gd name="connsiteY553" fmla="*/ 3757570 h 14570476"/>
              <a:gd name="connsiteX554" fmla="*/ 9031308 w 22290864"/>
              <a:gd name="connsiteY554" fmla="*/ 3739934 h 14570476"/>
              <a:gd name="connsiteX555" fmla="*/ 9028445 w 22290864"/>
              <a:gd name="connsiteY555" fmla="*/ 3729456 h 14570476"/>
              <a:gd name="connsiteX556" fmla="*/ 9028155 w 22290864"/>
              <a:gd name="connsiteY556" fmla="*/ 3728626 h 14570476"/>
              <a:gd name="connsiteX557" fmla="*/ 9031080 w 22290864"/>
              <a:gd name="connsiteY557" fmla="*/ 3727215 h 14570476"/>
              <a:gd name="connsiteX558" fmla="*/ 9052365 w 22290864"/>
              <a:gd name="connsiteY558" fmla="*/ 3717068 h 14570476"/>
              <a:gd name="connsiteX559" fmla="*/ 9067613 w 22290864"/>
              <a:gd name="connsiteY559" fmla="*/ 3711197 h 14570476"/>
              <a:gd name="connsiteX560" fmla="*/ 9069584 w 22290864"/>
              <a:gd name="connsiteY560" fmla="*/ 3710969 h 14570476"/>
              <a:gd name="connsiteX561" fmla="*/ 9076078 w 22290864"/>
              <a:gd name="connsiteY561" fmla="*/ 3711819 h 14570476"/>
              <a:gd name="connsiteX562" fmla="*/ 9081202 w 22290864"/>
              <a:gd name="connsiteY562" fmla="*/ 3713687 h 14570476"/>
              <a:gd name="connsiteX563" fmla="*/ 9086160 w 22290864"/>
              <a:gd name="connsiteY563" fmla="*/ 3715471 h 14570476"/>
              <a:gd name="connsiteX564" fmla="*/ 9097820 w 22290864"/>
              <a:gd name="connsiteY564" fmla="*/ 3712130 h 14570476"/>
              <a:gd name="connsiteX565" fmla="*/ 9101803 w 22290864"/>
              <a:gd name="connsiteY565" fmla="*/ 3701341 h 14570476"/>
              <a:gd name="connsiteX566" fmla="*/ 9092010 w 22290864"/>
              <a:gd name="connsiteY566" fmla="*/ 3678269 h 14570476"/>
              <a:gd name="connsiteX567" fmla="*/ 9081596 w 22290864"/>
              <a:gd name="connsiteY567" fmla="*/ 3674015 h 14570476"/>
              <a:gd name="connsiteX568" fmla="*/ 9073277 w 22290864"/>
              <a:gd name="connsiteY568" fmla="*/ 3678082 h 14570476"/>
              <a:gd name="connsiteX569" fmla="*/ 9069086 w 22290864"/>
              <a:gd name="connsiteY569" fmla="*/ 3685427 h 14570476"/>
              <a:gd name="connsiteX570" fmla="*/ 9063381 w 22290864"/>
              <a:gd name="connsiteY570" fmla="*/ 3694494 h 14570476"/>
              <a:gd name="connsiteX571" fmla="*/ 9046556 w 22290864"/>
              <a:gd name="connsiteY571" fmla="*/ 3702794 h 14570476"/>
              <a:gd name="connsiteX572" fmla="*/ 9021454 w 22290864"/>
              <a:gd name="connsiteY572" fmla="*/ 3711508 h 14570476"/>
              <a:gd name="connsiteX573" fmla="*/ 9020499 w 22290864"/>
              <a:gd name="connsiteY573" fmla="*/ 3710014 h 14570476"/>
              <a:gd name="connsiteX574" fmla="*/ 9003882 w 22290864"/>
              <a:gd name="connsiteY574" fmla="*/ 3684888 h 14570476"/>
              <a:gd name="connsiteX575" fmla="*/ 9001143 w 22290864"/>
              <a:gd name="connsiteY575" fmla="*/ 3681609 h 14570476"/>
              <a:gd name="connsiteX576" fmla="*/ 9000646 w 22290864"/>
              <a:gd name="connsiteY576" fmla="*/ 3681008 h 14570476"/>
              <a:gd name="connsiteX577" fmla="*/ 9001621 w 22290864"/>
              <a:gd name="connsiteY577" fmla="*/ 3680572 h 14570476"/>
              <a:gd name="connsiteX578" fmla="*/ 9009317 w 22290864"/>
              <a:gd name="connsiteY578" fmla="*/ 3679431 h 14570476"/>
              <a:gd name="connsiteX579" fmla="*/ 9016765 w 22290864"/>
              <a:gd name="connsiteY579" fmla="*/ 3678373 h 14570476"/>
              <a:gd name="connsiteX580" fmla="*/ 9021661 w 22290864"/>
              <a:gd name="connsiteY580" fmla="*/ 3671774 h 14570476"/>
              <a:gd name="connsiteX581" fmla="*/ 9008716 w 22290864"/>
              <a:gd name="connsiteY581" fmla="*/ 3652188 h 14570476"/>
              <a:gd name="connsiteX582" fmla="*/ 9002679 w 22290864"/>
              <a:gd name="connsiteY582" fmla="*/ 3650652 h 14570476"/>
              <a:gd name="connsiteX583" fmla="*/ 8995397 w 22290864"/>
              <a:gd name="connsiteY583" fmla="*/ 3654512 h 14570476"/>
              <a:gd name="connsiteX584" fmla="*/ 8993426 w 22290864"/>
              <a:gd name="connsiteY584" fmla="*/ 3662583 h 14570476"/>
              <a:gd name="connsiteX585" fmla="*/ 8992949 w 22290864"/>
              <a:gd name="connsiteY585" fmla="*/ 3668081 h 14570476"/>
              <a:gd name="connsiteX586" fmla="*/ 8991642 w 22290864"/>
              <a:gd name="connsiteY586" fmla="*/ 3671878 h 14570476"/>
              <a:gd name="connsiteX587" fmla="*/ 8989339 w 22290864"/>
              <a:gd name="connsiteY587" fmla="*/ 3669948 h 14570476"/>
              <a:gd name="connsiteX588" fmla="*/ 8964859 w 22290864"/>
              <a:gd name="connsiteY588" fmla="*/ 3652914 h 14570476"/>
              <a:gd name="connsiteX589" fmla="*/ 8962016 w 22290864"/>
              <a:gd name="connsiteY589" fmla="*/ 3650943 h 14570476"/>
              <a:gd name="connsiteX590" fmla="*/ 8964402 w 22290864"/>
              <a:gd name="connsiteY590" fmla="*/ 3644179 h 14570476"/>
              <a:gd name="connsiteX591" fmla="*/ 8975792 w 22290864"/>
              <a:gd name="connsiteY591" fmla="*/ 3614031 h 14570476"/>
              <a:gd name="connsiteX592" fmla="*/ 8983053 w 22290864"/>
              <a:gd name="connsiteY592" fmla="*/ 3606686 h 14570476"/>
              <a:gd name="connsiteX593" fmla="*/ 8988136 w 22290864"/>
              <a:gd name="connsiteY593" fmla="*/ 3604279 h 14570476"/>
              <a:gd name="connsiteX594" fmla="*/ 8995791 w 22290864"/>
              <a:gd name="connsiteY594" fmla="*/ 3599859 h 14570476"/>
              <a:gd name="connsiteX595" fmla="*/ 8999255 w 22290864"/>
              <a:gd name="connsiteY595" fmla="*/ 3591166 h 14570476"/>
              <a:gd name="connsiteX596" fmla="*/ 8996268 w 22290864"/>
              <a:gd name="connsiteY596" fmla="*/ 3582929 h 14570476"/>
              <a:gd name="connsiteX597" fmla="*/ 8981995 w 22290864"/>
              <a:gd name="connsiteY597" fmla="*/ 3573136 h 14570476"/>
              <a:gd name="connsiteX598" fmla="*/ 8972887 w 22290864"/>
              <a:gd name="connsiteY598" fmla="*/ 3571517 h 14570476"/>
              <a:gd name="connsiteX599" fmla="*/ 8967493 w 22290864"/>
              <a:gd name="connsiteY599" fmla="*/ 3571849 h 14570476"/>
              <a:gd name="connsiteX600" fmla="*/ 8961477 w 22290864"/>
              <a:gd name="connsiteY600" fmla="*/ 3575169 h 14570476"/>
              <a:gd name="connsiteX601" fmla="*/ 8959050 w 22290864"/>
              <a:gd name="connsiteY601" fmla="*/ 3578509 h 14570476"/>
              <a:gd name="connsiteX602" fmla="*/ 8957805 w 22290864"/>
              <a:gd name="connsiteY602" fmla="*/ 3584755 h 14570476"/>
              <a:gd name="connsiteX603" fmla="*/ 8960336 w 22290864"/>
              <a:gd name="connsiteY603" fmla="*/ 3593552 h 14570476"/>
              <a:gd name="connsiteX604" fmla="*/ 8961560 w 22290864"/>
              <a:gd name="connsiteY604" fmla="*/ 3608802 h 14570476"/>
              <a:gd name="connsiteX605" fmla="*/ 8951021 w 22290864"/>
              <a:gd name="connsiteY605" fmla="*/ 3632041 h 14570476"/>
              <a:gd name="connsiteX606" fmla="*/ 8946436 w 22290864"/>
              <a:gd name="connsiteY606" fmla="*/ 3641523 h 14570476"/>
              <a:gd name="connsiteX607" fmla="*/ 8945129 w 22290864"/>
              <a:gd name="connsiteY607" fmla="*/ 3644262 h 14570476"/>
              <a:gd name="connsiteX608" fmla="*/ 8943304 w 22290864"/>
              <a:gd name="connsiteY608" fmla="*/ 3643639 h 14570476"/>
              <a:gd name="connsiteX609" fmla="*/ 8911562 w 22290864"/>
              <a:gd name="connsiteY609" fmla="*/ 3637415 h 14570476"/>
              <a:gd name="connsiteX610" fmla="*/ 8908015 w 22290864"/>
              <a:gd name="connsiteY610" fmla="*/ 3637145 h 14570476"/>
              <a:gd name="connsiteX611" fmla="*/ 8908513 w 22290864"/>
              <a:gd name="connsiteY611" fmla="*/ 3635983 h 14570476"/>
              <a:gd name="connsiteX612" fmla="*/ 8912932 w 22290864"/>
              <a:gd name="connsiteY612" fmla="*/ 3629904 h 14570476"/>
              <a:gd name="connsiteX613" fmla="*/ 8917723 w 22290864"/>
              <a:gd name="connsiteY613" fmla="*/ 3621127 h 14570476"/>
              <a:gd name="connsiteX614" fmla="*/ 8914570 w 22290864"/>
              <a:gd name="connsiteY614" fmla="*/ 3614072 h 14570476"/>
              <a:gd name="connsiteX615" fmla="*/ 8901438 w 22290864"/>
              <a:gd name="connsiteY615" fmla="*/ 3609819 h 14570476"/>
              <a:gd name="connsiteX616" fmla="*/ 8888451 w 22290864"/>
              <a:gd name="connsiteY616" fmla="*/ 3613948 h 14570476"/>
              <a:gd name="connsiteX617" fmla="*/ 8885422 w 22290864"/>
              <a:gd name="connsiteY617" fmla="*/ 3621563 h 14570476"/>
              <a:gd name="connsiteX618" fmla="*/ 8890443 w 22290864"/>
              <a:gd name="connsiteY618" fmla="*/ 3630152 h 14570476"/>
              <a:gd name="connsiteX619" fmla="*/ 8893575 w 22290864"/>
              <a:gd name="connsiteY619" fmla="*/ 3633908 h 14570476"/>
              <a:gd name="connsiteX620" fmla="*/ 8895090 w 22290864"/>
              <a:gd name="connsiteY620" fmla="*/ 3637103 h 14570476"/>
              <a:gd name="connsiteX621" fmla="*/ 8891895 w 22290864"/>
              <a:gd name="connsiteY621" fmla="*/ 3637435 h 14570476"/>
              <a:gd name="connsiteX622" fmla="*/ 8862063 w 22290864"/>
              <a:gd name="connsiteY622" fmla="*/ 3643183 h 14570476"/>
              <a:gd name="connsiteX623" fmla="*/ 8859759 w 22290864"/>
              <a:gd name="connsiteY623" fmla="*/ 3643826 h 14570476"/>
              <a:gd name="connsiteX624" fmla="*/ 8850050 w 22290864"/>
              <a:gd name="connsiteY624" fmla="*/ 3623534 h 14570476"/>
              <a:gd name="connsiteX625" fmla="*/ 8842831 w 22290864"/>
              <a:gd name="connsiteY625" fmla="*/ 3603076 h 14570476"/>
              <a:gd name="connsiteX626" fmla="*/ 8845694 w 22290864"/>
              <a:gd name="connsiteY626" fmla="*/ 3591892 h 14570476"/>
              <a:gd name="connsiteX627" fmla="*/ 8847665 w 22290864"/>
              <a:gd name="connsiteY627" fmla="*/ 3584111 h 14570476"/>
              <a:gd name="connsiteX628" fmla="*/ 8847084 w 22290864"/>
              <a:gd name="connsiteY628" fmla="*/ 3580584 h 14570476"/>
              <a:gd name="connsiteX629" fmla="*/ 8829035 w 22290864"/>
              <a:gd name="connsiteY629" fmla="*/ 3571973 h 14570476"/>
              <a:gd name="connsiteX630" fmla="*/ 8810239 w 22290864"/>
              <a:gd name="connsiteY630" fmla="*/ 3581372 h 14570476"/>
              <a:gd name="connsiteX631" fmla="*/ 8806609 w 22290864"/>
              <a:gd name="connsiteY631" fmla="*/ 3586767 h 14570476"/>
              <a:gd name="connsiteX632" fmla="*/ 8813060 w 22290864"/>
              <a:gd name="connsiteY632" fmla="*/ 3602412 h 14570476"/>
              <a:gd name="connsiteX633" fmla="*/ 8817832 w 22290864"/>
              <a:gd name="connsiteY633" fmla="*/ 3604652 h 14570476"/>
              <a:gd name="connsiteX634" fmla="*/ 8825550 w 22290864"/>
              <a:gd name="connsiteY634" fmla="*/ 3609300 h 14570476"/>
              <a:gd name="connsiteX635" fmla="*/ 8836130 w 22290864"/>
              <a:gd name="connsiteY635" fmla="*/ 3631107 h 14570476"/>
              <a:gd name="connsiteX636" fmla="*/ 8838204 w 22290864"/>
              <a:gd name="connsiteY636" fmla="*/ 3637020 h 14570476"/>
              <a:gd name="connsiteX637" fmla="*/ 8841275 w 22290864"/>
              <a:gd name="connsiteY637" fmla="*/ 3645839 h 14570476"/>
              <a:gd name="connsiteX638" fmla="*/ 8842997 w 22290864"/>
              <a:gd name="connsiteY638" fmla="*/ 3650839 h 14570476"/>
              <a:gd name="connsiteX639" fmla="*/ 8841275 w 22290864"/>
              <a:gd name="connsiteY639" fmla="*/ 3651711 h 14570476"/>
              <a:gd name="connsiteX640" fmla="*/ 8815986 w 22290864"/>
              <a:gd name="connsiteY640" fmla="*/ 3668745 h 14570476"/>
              <a:gd name="connsiteX641" fmla="*/ 8813455 w 22290864"/>
              <a:gd name="connsiteY641" fmla="*/ 3670322 h 14570476"/>
              <a:gd name="connsiteX642" fmla="*/ 8812313 w 22290864"/>
              <a:gd name="connsiteY642" fmla="*/ 3662438 h 14570476"/>
              <a:gd name="connsiteX643" fmla="*/ 8811919 w 22290864"/>
              <a:gd name="connsiteY643" fmla="*/ 3657043 h 14570476"/>
              <a:gd name="connsiteX644" fmla="*/ 8809368 w 22290864"/>
              <a:gd name="connsiteY644" fmla="*/ 3652935 h 14570476"/>
              <a:gd name="connsiteX645" fmla="*/ 8796463 w 22290864"/>
              <a:gd name="connsiteY645" fmla="*/ 3651918 h 14570476"/>
              <a:gd name="connsiteX646" fmla="*/ 8783705 w 22290864"/>
              <a:gd name="connsiteY646" fmla="*/ 3670467 h 14570476"/>
              <a:gd name="connsiteX647" fmla="*/ 8790655 w 22290864"/>
              <a:gd name="connsiteY647" fmla="*/ 3678207 h 14570476"/>
              <a:gd name="connsiteX648" fmla="*/ 8795945 w 22290864"/>
              <a:gd name="connsiteY648" fmla="*/ 3678725 h 14570476"/>
              <a:gd name="connsiteX649" fmla="*/ 8803310 w 22290864"/>
              <a:gd name="connsiteY649" fmla="*/ 3679804 h 14570476"/>
              <a:gd name="connsiteX650" fmla="*/ 8803995 w 22290864"/>
              <a:gd name="connsiteY650" fmla="*/ 3680094 h 14570476"/>
              <a:gd name="connsiteX651" fmla="*/ 8801360 w 22290864"/>
              <a:gd name="connsiteY651" fmla="*/ 3683290 h 14570476"/>
              <a:gd name="connsiteX652" fmla="*/ 8784245 w 22290864"/>
              <a:gd name="connsiteY652" fmla="*/ 3708458 h 14570476"/>
              <a:gd name="connsiteX653" fmla="*/ 8782771 w 22290864"/>
              <a:gd name="connsiteY653" fmla="*/ 3711093 h 14570476"/>
              <a:gd name="connsiteX654" fmla="*/ 8754930 w 22290864"/>
              <a:gd name="connsiteY654" fmla="*/ 3701217 h 14570476"/>
              <a:gd name="connsiteX655" fmla="*/ 8740553 w 22290864"/>
              <a:gd name="connsiteY655" fmla="*/ 3692896 h 14570476"/>
              <a:gd name="connsiteX656" fmla="*/ 8736155 w 22290864"/>
              <a:gd name="connsiteY656" fmla="*/ 3684867 h 14570476"/>
              <a:gd name="connsiteX657" fmla="*/ 8733873 w 22290864"/>
              <a:gd name="connsiteY657" fmla="*/ 3679991 h 14570476"/>
              <a:gd name="connsiteX658" fmla="*/ 8729205 w 22290864"/>
              <a:gd name="connsiteY658" fmla="*/ 3675447 h 14570476"/>
              <a:gd name="connsiteX659" fmla="*/ 8720326 w 22290864"/>
              <a:gd name="connsiteY659" fmla="*/ 3674264 h 14570476"/>
              <a:gd name="connsiteX660" fmla="*/ 8704206 w 22290864"/>
              <a:gd name="connsiteY660" fmla="*/ 3694266 h 14570476"/>
              <a:gd name="connsiteX661" fmla="*/ 8703480 w 22290864"/>
              <a:gd name="connsiteY661" fmla="*/ 3700221 h 14570476"/>
              <a:gd name="connsiteX662" fmla="*/ 8704808 w 22290864"/>
              <a:gd name="connsiteY662" fmla="*/ 3708603 h 14570476"/>
              <a:gd name="connsiteX663" fmla="*/ 8712961 w 22290864"/>
              <a:gd name="connsiteY663" fmla="*/ 3715139 h 14570476"/>
              <a:gd name="connsiteX664" fmla="*/ 8719434 w 22290864"/>
              <a:gd name="connsiteY664" fmla="*/ 3715056 h 14570476"/>
              <a:gd name="connsiteX665" fmla="*/ 8724226 w 22290864"/>
              <a:gd name="connsiteY665" fmla="*/ 3713396 h 14570476"/>
              <a:gd name="connsiteX666" fmla="*/ 8738956 w 22290864"/>
              <a:gd name="connsiteY666" fmla="*/ 3711218 h 14570476"/>
              <a:gd name="connsiteX667" fmla="*/ 8763581 w 22290864"/>
              <a:gd name="connsiteY667" fmla="*/ 3721986 h 14570476"/>
              <a:gd name="connsiteX668" fmla="*/ 8773166 w 22290864"/>
              <a:gd name="connsiteY668" fmla="*/ 3726592 h 14570476"/>
              <a:gd name="connsiteX669" fmla="*/ 8775987 w 22290864"/>
              <a:gd name="connsiteY669" fmla="*/ 3727941 h 14570476"/>
              <a:gd name="connsiteX670" fmla="*/ 8775593 w 22290864"/>
              <a:gd name="connsiteY670" fmla="*/ 3729103 h 14570476"/>
              <a:gd name="connsiteX671" fmla="*/ 8769577 w 22290864"/>
              <a:gd name="connsiteY671" fmla="*/ 3760329 h 14570476"/>
              <a:gd name="connsiteX672" fmla="*/ 8769100 w 22290864"/>
              <a:gd name="connsiteY672" fmla="*/ 3763587 h 14570476"/>
              <a:gd name="connsiteX673" fmla="*/ 8762917 w 22290864"/>
              <a:gd name="connsiteY673" fmla="*/ 3759127 h 14570476"/>
              <a:gd name="connsiteX674" fmla="*/ 8754224 w 22290864"/>
              <a:gd name="connsiteY674" fmla="*/ 3754250 h 14570476"/>
              <a:gd name="connsiteX675" fmla="*/ 8747151 w 22290864"/>
              <a:gd name="connsiteY675" fmla="*/ 3757321 h 14570476"/>
              <a:gd name="connsiteX676" fmla="*/ 8744101 w 22290864"/>
              <a:gd name="connsiteY676" fmla="*/ 3762654 h 14570476"/>
              <a:gd name="connsiteX677" fmla="*/ 8748665 w 22290864"/>
              <a:gd name="connsiteY677" fmla="*/ 3785207 h 14570476"/>
              <a:gd name="connsiteX678" fmla="*/ 8753830 w 22290864"/>
              <a:gd name="connsiteY678" fmla="*/ 3786701 h 14570476"/>
              <a:gd name="connsiteX679" fmla="*/ 8762420 w 22290864"/>
              <a:gd name="connsiteY679" fmla="*/ 3782282 h 14570476"/>
              <a:gd name="connsiteX680" fmla="*/ 8768166 w 22290864"/>
              <a:gd name="connsiteY680" fmla="*/ 3777675 h 14570476"/>
              <a:gd name="connsiteX681" fmla="*/ 8769369 w 22290864"/>
              <a:gd name="connsiteY681" fmla="*/ 3777074 h 14570476"/>
              <a:gd name="connsiteX682" fmla="*/ 8769473 w 22290864"/>
              <a:gd name="connsiteY682" fmla="*/ 3778174 h 14570476"/>
              <a:gd name="connsiteX683" fmla="*/ 8769909 w 22290864"/>
              <a:gd name="connsiteY683" fmla="*/ 3782780 h 14570476"/>
              <a:gd name="connsiteX684" fmla="*/ 8775490 w 22290864"/>
              <a:gd name="connsiteY684" fmla="*/ 3809981 h 14570476"/>
              <a:gd name="connsiteX685" fmla="*/ 8776444 w 22290864"/>
              <a:gd name="connsiteY685" fmla="*/ 3813114 h 14570476"/>
              <a:gd name="connsiteX686" fmla="*/ 8773290 w 22290864"/>
              <a:gd name="connsiteY686" fmla="*/ 3814836 h 14570476"/>
              <a:gd name="connsiteX687" fmla="*/ 8736300 w 22290864"/>
              <a:gd name="connsiteY687" fmla="*/ 3829838 h 14570476"/>
              <a:gd name="connsiteX688" fmla="*/ 8725741 w 22290864"/>
              <a:gd name="connsiteY688" fmla="*/ 3827306 h 14570476"/>
              <a:gd name="connsiteX689" fmla="*/ 8712443 w 22290864"/>
              <a:gd name="connsiteY689" fmla="*/ 3826248 h 14570476"/>
              <a:gd name="connsiteX690" fmla="*/ 8705451 w 22290864"/>
              <a:gd name="connsiteY690" fmla="*/ 3834651 h 14570476"/>
              <a:gd name="connsiteX691" fmla="*/ 8705451 w 22290864"/>
              <a:gd name="connsiteY691" fmla="*/ 3845482 h 14570476"/>
              <a:gd name="connsiteX692" fmla="*/ 8719081 w 22290864"/>
              <a:gd name="connsiteY692" fmla="*/ 3865691 h 14570476"/>
              <a:gd name="connsiteX693" fmla="*/ 8724330 w 22290864"/>
              <a:gd name="connsiteY693" fmla="*/ 3866915 h 14570476"/>
              <a:gd name="connsiteX694" fmla="*/ 8734267 w 22290864"/>
              <a:gd name="connsiteY694" fmla="*/ 3861874 h 14570476"/>
              <a:gd name="connsiteX695" fmla="*/ 8737773 w 22290864"/>
              <a:gd name="connsiteY695" fmla="*/ 3855110 h 14570476"/>
              <a:gd name="connsiteX696" fmla="*/ 8741819 w 22290864"/>
              <a:gd name="connsiteY696" fmla="*/ 3847951 h 14570476"/>
              <a:gd name="connsiteX697" fmla="*/ 8751984 w 22290864"/>
              <a:gd name="connsiteY697" fmla="*/ 3841125 h 14570476"/>
              <a:gd name="connsiteX698" fmla="*/ 8764929 w 22290864"/>
              <a:gd name="connsiteY698" fmla="*/ 3836415 h 14570476"/>
              <a:gd name="connsiteX699" fmla="*/ 8779763 w 22290864"/>
              <a:gd name="connsiteY699" fmla="*/ 3831249 h 14570476"/>
              <a:gd name="connsiteX700" fmla="*/ 8783622 w 22290864"/>
              <a:gd name="connsiteY700" fmla="*/ 3830066 h 14570476"/>
              <a:gd name="connsiteX701" fmla="*/ 8785116 w 22290864"/>
              <a:gd name="connsiteY701" fmla="*/ 3832535 h 14570476"/>
              <a:gd name="connsiteX702" fmla="*/ 8801816 w 22290864"/>
              <a:gd name="connsiteY702" fmla="*/ 3856645 h 14570476"/>
              <a:gd name="connsiteX703" fmla="*/ 8803621 w 22290864"/>
              <a:gd name="connsiteY703" fmla="*/ 3858720 h 14570476"/>
              <a:gd name="connsiteX704" fmla="*/ 8802750 w 22290864"/>
              <a:gd name="connsiteY704" fmla="*/ 3859093 h 14570476"/>
              <a:gd name="connsiteX705" fmla="*/ 8794804 w 22290864"/>
              <a:gd name="connsiteY705" fmla="*/ 3860276 h 14570476"/>
              <a:gd name="connsiteX706" fmla="*/ 8785012 w 22290864"/>
              <a:gd name="connsiteY706" fmla="*/ 3863243 h 14570476"/>
              <a:gd name="connsiteX707" fmla="*/ 8783809 w 22290864"/>
              <a:gd name="connsiteY707" fmla="*/ 3875775 h 14570476"/>
              <a:gd name="connsiteX708" fmla="*/ 8788891 w 22290864"/>
              <a:gd name="connsiteY708" fmla="*/ 3882913 h 14570476"/>
              <a:gd name="connsiteX709" fmla="*/ 8801277 w 22290864"/>
              <a:gd name="connsiteY709" fmla="*/ 3889117 h 14570476"/>
              <a:gd name="connsiteX710" fmla="*/ 8807895 w 22290864"/>
              <a:gd name="connsiteY710" fmla="*/ 3886170 h 14570476"/>
              <a:gd name="connsiteX711" fmla="*/ 8810675 w 22290864"/>
              <a:gd name="connsiteY711" fmla="*/ 3878120 h 14570476"/>
              <a:gd name="connsiteX712" fmla="*/ 8811608 w 22290864"/>
              <a:gd name="connsiteY712" fmla="*/ 3870069 h 14570476"/>
              <a:gd name="connsiteX713" fmla="*/ 8814201 w 22290864"/>
              <a:gd name="connsiteY713" fmla="*/ 3869115 h 14570476"/>
              <a:gd name="connsiteX714" fmla="*/ 8840901 w 22290864"/>
              <a:gd name="connsiteY714" fmla="*/ 3887415 h 14570476"/>
              <a:gd name="connsiteX715" fmla="*/ 8843661 w 22290864"/>
              <a:gd name="connsiteY715" fmla="*/ 3889034 h 14570476"/>
              <a:gd name="connsiteX716" fmla="*/ 8837126 w 22290864"/>
              <a:gd name="connsiteY716" fmla="*/ 3907894 h 14570476"/>
              <a:gd name="connsiteX717" fmla="*/ 8826296 w 22290864"/>
              <a:gd name="connsiteY717" fmla="*/ 3931506 h 14570476"/>
              <a:gd name="connsiteX718" fmla="*/ 8817106 w 22290864"/>
              <a:gd name="connsiteY718" fmla="*/ 3937046 h 14570476"/>
              <a:gd name="connsiteX719" fmla="*/ 8809637 w 22290864"/>
              <a:gd name="connsiteY719" fmla="*/ 3941403 h 14570476"/>
              <a:gd name="connsiteX720" fmla="*/ 8806090 w 22290864"/>
              <a:gd name="connsiteY720" fmla="*/ 3950118 h 14570476"/>
              <a:gd name="connsiteX721" fmla="*/ 8810654 w 22290864"/>
              <a:gd name="connsiteY721" fmla="*/ 3960160 h 14570476"/>
              <a:gd name="connsiteX722" fmla="*/ 8829553 w 22290864"/>
              <a:gd name="connsiteY722" fmla="*/ 3969684 h 14570476"/>
              <a:gd name="connsiteX723" fmla="*/ 8833205 w 22290864"/>
              <a:gd name="connsiteY723" fmla="*/ 3969808 h 14570476"/>
              <a:gd name="connsiteX724" fmla="*/ 8843889 w 22290864"/>
              <a:gd name="connsiteY724" fmla="*/ 3966094 h 14570476"/>
              <a:gd name="connsiteX725" fmla="*/ 8847602 w 22290864"/>
              <a:gd name="connsiteY725" fmla="*/ 3957255 h 14570476"/>
              <a:gd name="connsiteX726" fmla="*/ 8845445 w 22290864"/>
              <a:gd name="connsiteY726" fmla="*/ 3948894 h 14570476"/>
              <a:gd name="connsiteX727" fmla="*/ 8843017 w 22290864"/>
              <a:gd name="connsiteY727" fmla="*/ 3940387 h 14570476"/>
              <a:gd name="connsiteX728" fmla="*/ 8844885 w 22290864"/>
              <a:gd name="connsiteY728" fmla="*/ 3929369 h 14570476"/>
              <a:gd name="connsiteX729" fmla="*/ 8854033 w 22290864"/>
              <a:gd name="connsiteY729" fmla="*/ 3909865 h 14570476"/>
              <a:gd name="connsiteX730" fmla="*/ 8859054 w 22290864"/>
              <a:gd name="connsiteY730" fmla="*/ 3899450 h 14570476"/>
              <a:gd name="connsiteX731" fmla="*/ 8860984 w 22290864"/>
              <a:gd name="connsiteY731" fmla="*/ 3895964 h 14570476"/>
              <a:gd name="connsiteX732" fmla="*/ 8863286 w 22290864"/>
              <a:gd name="connsiteY732" fmla="*/ 3896586 h 14570476"/>
              <a:gd name="connsiteX733" fmla="*/ 8894426 w 22290864"/>
              <a:gd name="connsiteY733" fmla="*/ 3902105 h 14570476"/>
              <a:gd name="connsiteX734" fmla="*/ 8897372 w 22290864"/>
              <a:gd name="connsiteY734" fmla="*/ 3902251 h 14570476"/>
              <a:gd name="connsiteX735" fmla="*/ 8896853 w 22290864"/>
              <a:gd name="connsiteY735" fmla="*/ 3903620 h 14570476"/>
              <a:gd name="connsiteX736" fmla="*/ 8892331 w 22290864"/>
              <a:gd name="connsiteY736" fmla="*/ 3910073 h 14570476"/>
              <a:gd name="connsiteX737" fmla="*/ 8889178 w 22290864"/>
              <a:gd name="connsiteY737" fmla="*/ 3913662 h 14570476"/>
              <a:gd name="connsiteX738" fmla="*/ 8888617 w 22290864"/>
              <a:gd name="connsiteY738" fmla="*/ 3923601 h 14570476"/>
              <a:gd name="connsiteX739" fmla="*/ 8897455 w 22290864"/>
              <a:gd name="connsiteY739" fmla="*/ 3929473 h 14570476"/>
              <a:gd name="connsiteX740" fmla="*/ 8918927 w 22290864"/>
              <a:gd name="connsiteY740" fmla="*/ 3923186 h 14570476"/>
              <a:gd name="connsiteX741" fmla="*/ 8919695 w 22290864"/>
              <a:gd name="connsiteY741" fmla="*/ 3919327 h 14570476"/>
              <a:gd name="connsiteX742" fmla="*/ 8915048 w 22290864"/>
              <a:gd name="connsiteY742" fmla="*/ 3910218 h 14570476"/>
              <a:gd name="connsiteX743" fmla="*/ 8911935 w 22290864"/>
              <a:gd name="connsiteY743" fmla="*/ 3906670 h 14570476"/>
              <a:gd name="connsiteX744" fmla="*/ 8909841 w 22290864"/>
              <a:gd name="connsiteY744" fmla="*/ 3902458 h 14570476"/>
              <a:gd name="connsiteX745" fmla="*/ 8913782 w 22290864"/>
              <a:gd name="connsiteY745" fmla="*/ 3901773 h 14570476"/>
              <a:gd name="connsiteX746" fmla="*/ 8941271 w 22290864"/>
              <a:gd name="connsiteY746" fmla="*/ 3896399 h 14570476"/>
              <a:gd name="connsiteX747" fmla="*/ 8944466 w 22290864"/>
              <a:gd name="connsiteY747" fmla="*/ 3895403 h 14570476"/>
              <a:gd name="connsiteX748" fmla="*/ 8945088 w 22290864"/>
              <a:gd name="connsiteY748" fmla="*/ 3896773 h 14570476"/>
              <a:gd name="connsiteX749" fmla="*/ 8949154 w 22290864"/>
              <a:gd name="connsiteY749" fmla="*/ 3905300 h 14570476"/>
              <a:gd name="connsiteX750" fmla="*/ 8962079 w 22290864"/>
              <a:gd name="connsiteY750" fmla="*/ 3934868 h 14570476"/>
              <a:gd name="connsiteX751" fmla="*/ 8959900 w 22290864"/>
              <a:gd name="connsiteY751" fmla="*/ 3948748 h 14570476"/>
              <a:gd name="connsiteX752" fmla="*/ 8957930 w 22290864"/>
              <a:gd name="connsiteY752" fmla="*/ 3954330 h 14570476"/>
              <a:gd name="connsiteX753" fmla="*/ 8965751 w 22290864"/>
              <a:gd name="connsiteY753" fmla="*/ 3968791 h 14570476"/>
              <a:gd name="connsiteX754" fmla="*/ 15520573 w 22290864"/>
              <a:gd name="connsiteY754" fmla="*/ 3128089 h 14570476"/>
              <a:gd name="connsiteX755" fmla="*/ 15530475 w 22290864"/>
              <a:gd name="connsiteY755" fmla="*/ 3122623 h 14570476"/>
              <a:gd name="connsiteX756" fmla="*/ 15532642 w 22290864"/>
              <a:gd name="connsiteY756" fmla="*/ 3113284 h 14570476"/>
              <a:gd name="connsiteX757" fmla="*/ 15529102 w 22290864"/>
              <a:gd name="connsiteY757" fmla="*/ 3105407 h 14570476"/>
              <a:gd name="connsiteX758" fmla="*/ 15525273 w 22290864"/>
              <a:gd name="connsiteY758" fmla="*/ 3097433 h 14570476"/>
              <a:gd name="connsiteX759" fmla="*/ 15525251 w 22290864"/>
              <a:gd name="connsiteY759" fmla="*/ 3086258 h 14570476"/>
              <a:gd name="connsiteX760" fmla="*/ 15530972 w 22290864"/>
              <a:gd name="connsiteY760" fmla="*/ 3065488 h 14570476"/>
              <a:gd name="connsiteX761" fmla="*/ 15534161 w 22290864"/>
              <a:gd name="connsiteY761" fmla="*/ 3054374 h 14570476"/>
              <a:gd name="connsiteX762" fmla="*/ 15535473 w 22290864"/>
              <a:gd name="connsiteY762" fmla="*/ 3050612 h 14570476"/>
              <a:gd name="connsiteX763" fmla="*/ 15537848 w 22290864"/>
              <a:gd name="connsiteY763" fmla="*/ 3050837 h 14570476"/>
              <a:gd name="connsiteX764" fmla="*/ 15569472 w 22290864"/>
              <a:gd name="connsiteY764" fmla="*/ 3051014 h 14570476"/>
              <a:gd name="connsiteX765" fmla="*/ 15572400 w 22290864"/>
              <a:gd name="connsiteY765" fmla="*/ 3050660 h 14570476"/>
              <a:gd name="connsiteX766" fmla="*/ 15572121 w 22290864"/>
              <a:gd name="connsiteY766" fmla="*/ 3052096 h 14570476"/>
              <a:gd name="connsiteX767" fmla="*/ 15568753 w 22290864"/>
              <a:gd name="connsiteY767" fmla="*/ 3059221 h 14570476"/>
              <a:gd name="connsiteX768" fmla="*/ 15566252 w 22290864"/>
              <a:gd name="connsiteY768" fmla="*/ 3063292 h 14570476"/>
              <a:gd name="connsiteX769" fmla="*/ 15567380 w 22290864"/>
              <a:gd name="connsiteY769" fmla="*/ 3073182 h 14570476"/>
              <a:gd name="connsiteX770" fmla="*/ 15577082 w 22290864"/>
              <a:gd name="connsiteY770" fmla="*/ 3077476 h 14570476"/>
              <a:gd name="connsiteX771" fmla="*/ 15597183 w 22290864"/>
              <a:gd name="connsiteY771" fmla="*/ 3067651 h 14570476"/>
              <a:gd name="connsiteX772" fmla="*/ 15597288 w 22290864"/>
              <a:gd name="connsiteY772" fmla="*/ 3063717 h 14570476"/>
              <a:gd name="connsiteX773" fmla="*/ 15591168 w 22290864"/>
              <a:gd name="connsiteY773" fmla="*/ 3055525 h 14570476"/>
              <a:gd name="connsiteX774" fmla="*/ 15587501 w 22290864"/>
              <a:gd name="connsiteY774" fmla="*/ 3052554 h 14570476"/>
              <a:gd name="connsiteX775" fmla="*/ 15584725 w 22290864"/>
              <a:gd name="connsiteY775" fmla="*/ 3048757 h 14570476"/>
              <a:gd name="connsiteX776" fmla="*/ 15588493 w 22290864"/>
              <a:gd name="connsiteY776" fmla="*/ 3047416 h 14570476"/>
              <a:gd name="connsiteX777" fmla="*/ 15614679 w 22290864"/>
              <a:gd name="connsiteY777" fmla="*/ 3037473 h 14570476"/>
              <a:gd name="connsiteX778" fmla="*/ 15617660 w 22290864"/>
              <a:gd name="connsiteY778" fmla="*/ 3035952 h 14570476"/>
              <a:gd name="connsiteX779" fmla="*/ 15618504 w 22290864"/>
              <a:gd name="connsiteY779" fmla="*/ 3037197 h 14570476"/>
              <a:gd name="connsiteX780" fmla="*/ 15623953 w 22290864"/>
              <a:gd name="connsiteY780" fmla="*/ 3044915 h 14570476"/>
              <a:gd name="connsiteX781" fmla="*/ 15641688 w 22290864"/>
              <a:gd name="connsiteY781" fmla="*/ 3071872 h 14570476"/>
              <a:gd name="connsiteX782" fmla="*/ 15641887 w 22290864"/>
              <a:gd name="connsiteY782" fmla="*/ 3085921 h 14570476"/>
              <a:gd name="connsiteX783" fmla="*/ 15640888 w 22290864"/>
              <a:gd name="connsiteY783" fmla="*/ 3091755 h 14570476"/>
              <a:gd name="connsiteX784" fmla="*/ 15651041 w 22290864"/>
              <a:gd name="connsiteY784" fmla="*/ 3104688 h 14570476"/>
              <a:gd name="connsiteX785" fmla="*/ 15674169 w 22290864"/>
              <a:gd name="connsiteY785" fmla="*/ 3096196 h 14570476"/>
              <a:gd name="connsiteX786" fmla="*/ 15680268 w 22290864"/>
              <a:gd name="connsiteY786" fmla="*/ 3078119 h 14570476"/>
              <a:gd name="connsiteX787" fmla="*/ 15676282 w 22290864"/>
              <a:gd name="connsiteY787" fmla="*/ 3073161 h 14570476"/>
              <a:gd name="connsiteX788" fmla="*/ 15668730 w 22290864"/>
              <a:gd name="connsiteY788" fmla="*/ 3069993 h 14570476"/>
              <a:gd name="connsiteX789" fmla="*/ 15655337 w 22290864"/>
              <a:gd name="connsiteY789" fmla="*/ 3063701 h 14570476"/>
              <a:gd name="connsiteX790" fmla="*/ 15642078 w 22290864"/>
              <a:gd name="connsiteY790" fmla="*/ 3042228 h 14570476"/>
              <a:gd name="connsiteX791" fmla="*/ 15633364 w 22290864"/>
              <a:gd name="connsiteY791" fmla="*/ 3026018 h 14570476"/>
              <a:gd name="connsiteX792" fmla="*/ 15635117 w 22290864"/>
              <a:gd name="connsiteY792" fmla="*/ 3024581 h 14570476"/>
              <a:gd name="connsiteX793" fmla="*/ 15657064 w 22290864"/>
              <a:gd name="connsiteY793" fmla="*/ 3003303 h 14570476"/>
              <a:gd name="connsiteX794" fmla="*/ 15658566 w 22290864"/>
              <a:gd name="connsiteY794" fmla="*/ 3001508 h 14570476"/>
              <a:gd name="connsiteX795" fmla="*/ 15659382 w 22290864"/>
              <a:gd name="connsiteY795" fmla="*/ 3002589 h 14570476"/>
              <a:gd name="connsiteX796" fmla="*/ 15662180 w 22290864"/>
              <a:gd name="connsiteY796" fmla="*/ 3010678 h 14570476"/>
              <a:gd name="connsiteX797" fmla="*/ 15666867 w 22290864"/>
              <a:gd name="connsiteY797" fmla="*/ 3019726 h 14570476"/>
              <a:gd name="connsiteX798" fmla="*/ 15673154 w 22290864"/>
              <a:gd name="connsiteY798" fmla="*/ 3021280 h 14570476"/>
              <a:gd name="connsiteX799" fmla="*/ 15679108 w 22290864"/>
              <a:gd name="connsiteY799" fmla="*/ 3018932 h 14570476"/>
              <a:gd name="connsiteX800" fmla="*/ 15689058 w 22290864"/>
              <a:gd name="connsiteY800" fmla="*/ 2998027 h 14570476"/>
              <a:gd name="connsiteX801" fmla="*/ 15685564 w 22290864"/>
              <a:gd name="connsiteY801" fmla="*/ 2993490 h 14570476"/>
              <a:gd name="connsiteX802" fmla="*/ 15680756 w 22290864"/>
              <a:gd name="connsiteY802" fmla="*/ 2991598 h 14570476"/>
              <a:gd name="connsiteX803" fmla="*/ 15675902 w 22290864"/>
              <a:gd name="connsiteY803" fmla="*/ 2992010 h 14570476"/>
              <a:gd name="connsiteX804" fmla="*/ 15670481 w 22290864"/>
              <a:gd name="connsiteY804" fmla="*/ 2992434 h 14570476"/>
              <a:gd name="connsiteX805" fmla="*/ 15665934 w 22290864"/>
              <a:gd name="connsiteY805" fmla="*/ 2991572 h 14570476"/>
              <a:gd name="connsiteX806" fmla="*/ 15667005 w 22290864"/>
              <a:gd name="connsiteY806" fmla="*/ 2989472 h 14570476"/>
              <a:gd name="connsiteX807" fmla="*/ 15680917 w 22290864"/>
              <a:gd name="connsiteY807" fmla="*/ 2959636 h 14570476"/>
              <a:gd name="connsiteX808" fmla="*/ 15681466 w 22290864"/>
              <a:gd name="connsiteY808" fmla="*/ 2958047 h 14570476"/>
              <a:gd name="connsiteX809" fmla="*/ 15690023 w 22290864"/>
              <a:gd name="connsiteY809" fmla="*/ 2959464 h 14570476"/>
              <a:gd name="connsiteX810" fmla="*/ 15718741 w 22290864"/>
              <a:gd name="connsiteY810" fmla="*/ 2964666 h 14570476"/>
              <a:gd name="connsiteX811" fmla="*/ 15728872 w 22290864"/>
              <a:gd name="connsiteY811" fmla="*/ 2969729 h 14570476"/>
              <a:gd name="connsiteX812" fmla="*/ 15734499 w 22290864"/>
              <a:gd name="connsiteY812" fmla="*/ 2977142 h 14570476"/>
              <a:gd name="connsiteX813" fmla="*/ 15745823 w 22290864"/>
              <a:gd name="connsiteY813" fmla="*/ 2985116 h 14570476"/>
              <a:gd name="connsiteX814" fmla="*/ 15759241 w 22290864"/>
              <a:gd name="connsiteY814" fmla="*/ 2976584 h 14570476"/>
              <a:gd name="connsiteX815" fmla="*/ 15764011 w 22290864"/>
              <a:gd name="connsiteY815" fmla="*/ 2959472 h 14570476"/>
              <a:gd name="connsiteX816" fmla="*/ 15762465 w 22290864"/>
              <a:gd name="connsiteY816" fmla="*/ 2950580 h 14570476"/>
              <a:gd name="connsiteX817" fmla="*/ 15752405 w 22290864"/>
              <a:gd name="connsiteY817" fmla="*/ 2942726 h 14570476"/>
              <a:gd name="connsiteX818" fmla="*/ 15741067 w 22290864"/>
              <a:gd name="connsiteY818" fmla="*/ 2946207 h 14570476"/>
              <a:gd name="connsiteX819" fmla="*/ 15731720 w 22290864"/>
              <a:gd name="connsiteY819" fmla="*/ 2950378 h 14570476"/>
              <a:gd name="connsiteX820" fmla="*/ 15718066 w 22290864"/>
              <a:gd name="connsiteY820" fmla="*/ 2949308 h 14570476"/>
              <a:gd name="connsiteX821" fmla="*/ 15685696 w 22290864"/>
              <a:gd name="connsiteY821" fmla="*/ 2940123 h 14570476"/>
              <a:gd name="connsiteX822" fmla="*/ 15686044 w 22290864"/>
              <a:gd name="connsiteY822" fmla="*/ 2936990 h 14570476"/>
              <a:gd name="connsiteX823" fmla="*/ 15686420 w 22290864"/>
              <a:gd name="connsiteY823" fmla="*/ 2904569 h 14570476"/>
              <a:gd name="connsiteX824" fmla="*/ 15688368 w 22290864"/>
              <a:gd name="connsiteY824" fmla="*/ 2902299 h 14570476"/>
              <a:gd name="connsiteX825" fmla="*/ 15695025 w 22290864"/>
              <a:gd name="connsiteY825" fmla="*/ 2905767 h 14570476"/>
              <a:gd name="connsiteX826" fmla="*/ 15699381 w 22290864"/>
              <a:gd name="connsiteY826" fmla="*/ 2908346 h 14570476"/>
              <a:gd name="connsiteX827" fmla="*/ 15710221 w 22290864"/>
              <a:gd name="connsiteY827" fmla="*/ 2904783 h 14570476"/>
              <a:gd name="connsiteX828" fmla="*/ 15708235 w 22290864"/>
              <a:gd name="connsiteY828" fmla="*/ 2880682 h 14570476"/>
              <a:gd name="connsiteX829" fmla="*/ 15702927 w 22290864"/>
              <a:gd name="connsiteY829" fmla="*/ 2876856 h 14570476"/>
              <a:gd name="connsiteX830" fmla="*/ 15697413 w 22290864"/>
              <a:gd name="connsiteY830" fmla="*/ 2876980 h 14570476"/>
              <a:gd name="connsiteX831" fmla="*/ 15690407 w 22290864"/>
              <a:gd name="connsiteY831" fmla="*/ 2883381 h 14570476"/>
              <a:gd name="connsiteX832" fmla="*/ 15687610 w 22290864"/>
              <a:gd name="connsiteY832" fmla="*/ 2886829 h 14570476"/>
              <a:gd name="connsiteX833" fmla="*/ 15684125 w 22290864"/>
              <a:gd name="connsiteY833" fmla="*/ 2889342 h 14570476"/>
              <a:gd name="connsiteX834" fmla="*/ 15682720 w 22290864"/>
              <a:gd name="connsiteY834" fmla="*/ 2884952 h 14570476"/>
              <a:gd name="connsiteX835" fmla="*/ 15676979 w 22290864"/>
              <a:gd name="connsiteY835" fmla="*/ 2868043 h 14570476"/>
              <a:gd name="connsiteX836" fmla="*/ 15672386 w 22290864"/>
              <a:gd name="connsiteY836" fmla="*/ 2858199 h 14570476"/>
              <a:gd name="connsiteX837" fmla="*/ 15671960 w 22290864"/>
              <a:gd name="connsiteY837" fmla="*/ 2857430 h 14570476"/>
              <a:gd name="connsiteX838" fmla="*/ 15674605 w 22290864"/>
              <a:gd name="connsiteY838" fmla="*/ 2855545 h 14570476"/>
              <a:gd name="connsiteX839" fmla="*/ 15693870 w 22290864"/>
              <a:gd name="connsiteY839" fmla="*/ 2841948 h 14570476"/>
              <a:gd name="connsiteX840" fmla="*/ 15707906 w 22290864"/>
              <a:gd name="connsiteY840" fmla="*/ 2833583 h 14570476"/>
              <a:gd name="connsiteX841" fmla="*/ 15709810 w 22290864"/>
              <a:gd name="connsiteY841" fmla="*/ 2833026 h 14570476"/>
              <a:gd name="connsiteX842" fmla="*/ 15716354 w 22290864"/>
              <a:gd name="connsiteY842" fmla="*/ 2832767 h 14570476"/>
              <a:gd name="connsiteX843" fmla="*/ 15721720 w 22290864"/>
              <a:gd name="connsiteY843" fmla="*/ 2833741 h 14570476"/>
              <a:gd name="connsiteX844" fmla="*/ 15726909 w 22290864"/>
              <a:gd name="connsiteY844" fmla="*/ 2834662 h 14570476"/>
              <a:gd name="connsiteX845" fmla="*/ 15737836 w 22290864"/>
              <a:gd name="connsiteY845" fmla="*/ 2829399 h 14570476"/>
              <a:gd name="connsiteX846" fmla="*/ 15739938 w 22290864"/>
              <a:gd name="connsiteY846" fmla="*/ 2818092 h 14570476"/>
              <a:gd name="connsiteX847" fmla="*/ 15726388 w 22290864"/>
              <a:gd name="connsiteY847" fmla="*/ 2797006 h 14570476"/>
              <a:gd name="connsiteX848" fmla="*/ 15715405 w 22290864"/>
              <a:gd name="connsiteY848" fmla="*/ 2794574 h 14570476"/>
              <a:gd name="connsiteX849" fmla="*/ 15707892 w 22290864"/>
              <a:gd name="connsiteY849" fmla="*/ 2799988 h 14570476"/>
              <a:gd name="connsiteX850" fmla="*/ 15705003 w 22290864"/>
              <a:gd name="connsiteY850" fmla="*/ 2807936 h 14570476"/>
              <a:gd name="connsiteX851" fmla="*/ 15700913 w 22290864"/>
              <a:gd name="connsiteY851" fmla="*/ 2817836 h 14570476"/>
              <a:gd name="connsiteX852" fmla="*/ 15685732 w 22290864"/>
              <a:gd name="connsiteY852" fmla="*/ 2828860 h 14570476"/>
              <a:gd name="connsiteX853" fmla="*/ 15662463 w 22290864"/>
              <a:gd name="connsiteY853" fmla="*/ 2841691 h 14570476"/>
              <a:gd name="connsiteX854" fmla="*/ 15661270 w 22290864"/>
              <a:gd name="connsiteY854" fmla="*/ 2840380 h 14570476"/>
              <a:gd name="connsiteX855" fmla="*/ 15640645 w 22290864"/>
              <a:gd name="connsiteY855" fmla="*/ 2818423 h 14570476"/>
              <a:gd name="connsiteX856" fmla="*/ 15637392 w 22290864"/>
              <a:gd name="connsiteY856" fmla="*/ 2815655 h 14570476"/>
              <a:gd name="connsiteX857" fmla="*/ 15636800 w 22290864"/>
              <a:gd name="connsiteY857" fmla="*/ 2815146 h 14570476"/>
              <a:gd name="connsiteX858" fmla="*/ 15637687 w 22290864"/>
              <a:gd name="connsiteY858" fmla="*/ 2814551 h 14570476"/>
              <a:gd name="connsiteX859" fmla="*/ 15645080 w 22290864"/>
              <a:gd name="connsiteY859" fmla="*/ 2812126 h 14570476"/>
              <a:gd name="connsiteX860" fmla="*/ 15652242 w 22290864"/>
              <a:gd name="connsiteY860" fmla="*/ 2809825 h 14570476"/>
              <a:gd name="connsiteX861" fmla="*/ 15655952 w 22290864"/>
              <a:gd name="connsiteY861" fmla="*/ 2802494 h 14570476"/>
              <a:gd name="connsiteX862" fmla="*/ 15639883 w 22290864"/>
              <a:gd name="connsiteY862" fmla="*/ 2785377 h 14570476"/>
              <a:gd name="connsiteX863" fmla="*/ 15633674 w 22290864"/>
              <a:gd name="connsiteY863" fmla="*/ 2784883 h 14570476"/>
              <a:gd name="connsiteX864" fmla="*/ 15627149 w 22290864"/>
              <a:gd name="connsiteY864" fmla="*/ 2789918 h 14570476"/>
              <a:gd name="connsiteX865" fmla="*/ 15626570 w 22290864"/>
              <a:gd name="connsiteY865" fmla="*/ 2798206 h 14570476"/>
              <a:gd name="connsiteX866" fmla="*/ 15627029 w 22290864"/>
              <a:gd name="connsiteY866" fmla="*/ 2803706 h 14570476"/>
              <a:gd name="connsiteX867" fmla="*/ 15626382 w 22290864"/>
              <a:gd name="connsiteY867" fmla="*/ 2807669 h 14570476"/>
              <a:gd name="connsiteX868" fmla="*/ 15623786 w 22290864"/>
              <a:gd name="connsiteY868" fmla="*/ 2806157 h 14570476"/>
              <a:gd name="connsiteX869" fmla="*/ 15596780 w 22290864"/>
              <a:gd name="connsiteY869" fmla="*/ 2793504 h 14570476"/>
              <a:gd name="connsiteX870" fmla="*/ 15593645 w 22290864"/>
              <a:gd name="connsiteY870" fmla="*/ 2792041 h 14570476"/>
              <a:gd name="connsiteX871" fmla="*/ 15594854 w 22290864"/>
              <a:gd name="connsiteY871" fmla="*/ 2784972 h 14570476"/>
              <a:gd name="connsiteX872" fmla="*/ 15600984 w 22290864"/>
              <a:gd name="connsiteY872" fmla="*/ 2753332 h 14570476"/>
              <a:gd name="connsiteX873" fmla="*/ 15606900 w 22290864"/>
              <a:gd name="connsiteY873" fmla="*/ 2744866 h 14570476"/>
              <a:gd name="connsiteX874" fmla="*/ 15611503 w 22290864"/>
              <a:gd name="connsiteY874" fmla="*/ 2741635 h 14570476"/>
              <a:gd name="connsiteX875" fmla="*/ 15618301 w 22290864"/>
              <a:gd name="connsiteY875" fmla="*/ 2735986 h 14570476"/>
              <a:gd name="connsiteX876" fmla="*/ 15620247 w 22290864"/>
              <a:gd name="connsiteY876" fmla="*/ 2726831 h 14570476"/>
              <a:gd name="connsiteX877" fmla="*/ 15615910 w 22290864"/>
              <a:gd name="connsiteY877" fmla="*/ 2719217 h 14570476"/>
              <a:gd name="connsiteX878" fmla="*/ 15600187 w 22290864"/>
              <a:gd name="connsiteY878" fmla="*/ 2711977 h 14570476"/>
              <a:gd name="connsiteX879" fmla="*/ 15590938 w 22290864"/>
              <a:gd name="connsiteY879" fmla="*/ 2711921 h 14570476"/>
              <a:gd name="connsiteX880" fmla="*/ 15585677 w 22290864"/>
              <a:gd name="connsiteY880" fmla="*/ 2713159 h 14570476"/>
              <a:gd name="connsiteX881" fmla="*/ 15580308 w 22290864"/>
              <a:gd name="connsiteY881" fmla="*/ 2717449 h 14570476"/>
              <a:gd name="connsiteX882" fmla="*/ 15578480 w 22290864"/>
              <a:gd name="connsiteY882" fmla="*/ 2721151 h 14570476"/>
              <a:gd name="connsiteX883" fmla="*/ 15578309 w 22290864"/>
              <a:gd name="connsiteY883" fmla="*/ 2727517 h 14570476"/>
              <a:gd name="connsiteX884" fmla="*/ 15582290 w 22290864"/>
              <a:gd name="connsiteY884" fmla="*/ 2735760 h 14570476"/>
              <a:gd name="connsiteX885" fmla="*/ 15586074 w 22290864"/>
              <a:gd name="connsiteY885" fmla="*/ 2750584 h 14570476"/>
              <a:gd name="connsiteX886" fmla="*/ 15579613 w 22290864"/>
              <a:gd name="connsiteY886" fmla="*/ 2775270 h 14570476"/>
              <a:gd name="connsiteX887" fmla="*/ 15576698 w 22290864"/>
              <a:gd name="connsiteY887" fmla="*/ 2785390 h 14570476"/>
              <a:gd name="connsiteX888" fmla="*/ 15575872 w 22290864"/>
              <a:gd name="connsiteY888" fmla="*/ 2788310 h 14570476"/>
              <a:gd name="connsiteX889" fmla="*/ 15573967 w 22290864"/>
              <a:gd name="connsiteY889" fmla="*/ 2788005 h 14570476"/>
              <a:gd name="connsiteX890" fmla="*/ 15541631 w 22290864"/>
              <a:gd name="connsiteY890" fmla="*/ 2787234 h 14570476"/>
              <a:gd name="connsiteX891" fmla="*/ 15538088 w 22290864"/>
              <a:gd name="connsiteY891" fmla="*/ 2787568 h 14570476"/>
              <a:gd name="connsiteX892" fmla="*/ 15538383 w 22290864"/>
              <a:gd name="connsiteY892" fmla="*/ 2786339 h 14570476"/>
              <a:gd name="connsiteX893" fmla="*/ 15541711 w 22290864"/>
              <a:gd name="connsiteY893" fmla="*/ 2779600 h 14570476"/>
              <a:gd name="connsiteX894" fmla="*/ 15544951 w 22290864"/>
              <a:gd name="connsiteY894" fmla="*/ 2770140 h 14570476"/>
              <a:gd name="connsiteX895" fmla="*/ 15540651 w 22290864"/>
              <a:gd name="connsiteY895" fmla="*/ 2763719 h 14570476"/>
              <a:gd name="connsiteX896" fmla="*/ 15526989 w 22290864"/>
              <a:gd name="connsiteY896" fmla="*/ 2761746 h 14570476"/>
              <a:gd name="connsiteX897" fmla="*/ 15514887 w 22290864"/>
              <a:gd name="connsiteY897" fmla="*/ 2768011 h 14570476"/>
              <a:gd name="connsiteX898" fmla="*/ 15513188 w 22290864"/>
              <a:gd name="connsiteY898" fmla="*/ 2776028 h 14570476"/>
              <a:gd name="connsiteX899" fmla="*/ 15519588 w 22290864"/>
              <a:gd name="connsiteY899" fmla="*/ 2783646 h 14570476"/>
              <a:gd name="connsiteX900" fmla="*/ 15523310 w 22290864"/>
              <a:gd name="connsiteY900" fmla="*/ 2786818 h 14570476"/>
              <a:gd name="connsiteX901" fmla="*/ 15525342 w 22290864"/>
              <a:gd name="connsiteY901" fmla="*/ 2789711 h 14570476"/>
              <a:gd name="connsiteX902" fmla="*/ 15522249 w 22290864"/>
              <a:gd name="connsiteY902" fmla="*/ 2790578 h 14570476"/>
              <a:gd name="connsiteX903" fmla="*/ 15493818 w 22290864"/>
              <a:gd name="connsiteY903" fmla="*/ 2801285 h 14570476"/>
              <a:gd name="connsiteX904" fmla="*/ 15491657 w 22290864"/>
              <a:gd name="connsiteY904" fmla="*/ 2802308 h 14570476"/>
              <a:gd name="connsiteX905" fmla="*/ 15478658 w 22290864"/>
              <a:gd name="connsiteY905" fmla="*/ 2783948 h 14570476"/>
              <a:gd name="connsiteX906" fmla="*/ 15468084 w 22290864"/>
              <a:gd name="connsiteY906" fmla="*/ 2765005 h 14570476"/>
              <a:gd name="connsiteX907" fmla="*/ 15469016 w 22290864"/>
              <a:gd name="connsiteY907" fmla="*/ 2753498 h 14570476"/>
              <a:gd name="connsiteX908" fmla="*/ 15469644 w 22290864"/>
              <a:gd name="connsiteY908" fmla="*/ 2745496 h 14570476"/>
              <a:gd name="connsiteX909" fmla="*/ 15468475 w 22290864"/>
              <a:gd name="connsiteY909" fmla="*/ 2742118 h 14570476"/>
              <a:gd name="connsiteX910" fmla="*/ 15449231 w 22290864"/>
              <a:gd name="connsiteY910" fmla="*/ 2736681 h 14570476"/>
              <a:gd name="connsiteX911" fmla="*/ 15432294 w 22290864"/>
              <a:gd name="connsiteY911" fmla="*/ 2749122 h 14570476"/>
              <a:gd name="connsiteX912" fmla="*/ 15429627 w 22290864"/>
              <a:gd name="connsiteY912" fmla="*/ 2755052 h 14570476"/>
              <a:gd name="connsiteX913" fmla="*/ 15438630 w 22290864"/>
              <a:gd name="connsiteY913" fmla="*/ 2769381 h 14570476"/>
              <a:gd name="connsiteX914" fmla="*/ 15443712 w 22290864"/>
              <a:gd name="connsiteY914" fmla="*/ 2770784 h 14570476"/>
              <a:gd name="connsiteX915" fmla="*/ 15452104 w 22290864"/>
              <a:gd name="connsiteY915" fmla="*/ 2774060 h 14570476"/>
              <a:gd name="connsiteX916" fmla="*/ 15466217 w 22290864"/>
              <a:gd name="connsiteY916" fmla="*/ 2793765 h 14570476"/>
              <a:gd name="connsiteX917" fmla="*/ 15469261 w 22290864"/>
              <a:gd name="connsiteY917" fmla="*/ 2799243 h 14570476"/>
              <a:gd name="connsiteX918" fmla="*/ 15473778 w 22290864"/>
              <a:gd name="connsiteY918" fmla="*/ 2807416 h 14570476"/>
              <a:gd name="connsiteX919" fmla="*/ 15476320 w 22290864"/>
              <a:gd name="connsiteY919" fmla="*/ 2812053 h 14570476"/>
              <a:gd name="connsiteX920" fmla="*/ 15474770 w 22290864"/>
              <a:gd name="connsiteY920" fmla="*/ 2813203 h 14570476"/>
              <a:gd name="connsiteX921" fmla="*/ 15452723 w 22290864"/>
              <a:gd name="connsiteY921" fmla="*/ 2834266 h 14570476"/>
              <a:gd name="connsiteX922" fmla="*/ 15450495 w 22290864"/>
              <a:gd name="connsiteY922" fmla="*/ 2836248 h 14570476"/>
              <a:gd name="connsiteX923" fmla="*/ 15448038 w 22290864"/>
              <a:gd name="connsiteY923" fmla="*/ 2828670 h 14570476"/>
              <a:gd name="connsiteX924" fmla="*/ 15446738 w 22290864"/>
              <a:gd name="connsiteY924" fmla="*/ 2823419 h 14570476"/>
              <a:gd name="connsiteX925" fmla="*/ 15443529 w 22290864"/>
              <a:gd name="connsiteY925" fmla="*/ 2819802 h 14570476"/>
              <a:gd name="connsiteX926" fmla="*/ 15430639 w 22290864"/>
              <a:gd name="connsiteY926" fmla="*/ 2820980 h 14570476"/>
              <a:gd name="connsiteX927" fmla="*/ 15421198 w 22290864"/>
              <a:gd name="connsiteY927" fmla="*/ 2841419 h 14570476"/>
              <a:gd name="connsiteX928" fmla="*/ 15429356 w 22290864"/>
              <a:gd name="connsiteY928" fmla="*/ 2847873 h 14570476"/>
              <a:gd name="connsiteX929" fmla="*/ 15434657 w 22290864"/>
              <a:gd name="connsiteY929" fmla="*/ 2847490 h 14570476"/>
              <a:gd name="connsiteX930" fmla="*/ 15442099 w 22290864"/>
              <a:gd name="connsiteY930" fmla="*/ 2847308 h 14570476"/>
              <a:gd name="connsiteX931" fmla="*/ 15442823 w 22290864"/>
              <a:gd name="connsiteY931" fmla="*/ 2847479 h 14570476"/>
              <a:gd name="connsiteX932" fmla="*/ 15440766 w 22290864"/>
              <a:gd name="connsiteY932" fmla="*/ 2851073 h 14570476"/>
              <a:gd name="connsiteX933" fmla="*/ 15428150 w 22290864"/>
              <a:gd name="connsiteY933" fmla="*/ 2878772 h 14570476"/>
              <a:gd name="connsiteX934" fmla="*/ 15427144 w 22290864"/>
              <a:gd name="connsiteY934" fmla="*/ 2881618 h 14570476"/>
              <a:gd name="connsiteX935" fmla="*/ 15398033 w 22290864"/>
              <a:gd name="connsiteY935" fmla="*/ 2876589 h 14570476"/>
              <a:gd name="connsiteX936" fmla="*/ 15382457 w 22290864"/>
              <a:gd name="connsiteY936" fmla="*/ 2870818 h 14570476"/>
              <a:gd name="connsiteX937" fmla="*/ 15376766 w 22290864"/>
              <a:gd name="connsiteY937" fmla="*/ 2863647 h 14570476"/>
              <a:gd name="connsiteX938" fmla="*/ 15373692 w 22290864"/>
              <a:gd name="connsiteY938" fmla="*/ 2859227 h 14570476"/>
              <a:gd name="connsiteX939" fmla="*/ 15368324 w 22290864"/>
              <a:gd name="connsiteY939" fmla="*/ 2855537 h 14570476"/>
              <a:gd name="connsiteX940" fmla="*/ 15359372 w 22290864"/>
              <a:gd name="connsiteY940" fmla="*/ 2855872 h 14570476"/>
              <a:gd name="connsiteX941" fmla="*/ 15346864 w 22290864"/>
              <a:gd name="connsiteY941" fmla="*/ 2878310 h 14570476"/>
              <a:gd name="connsiteX942" fmla="*/ 15347155 w 22290864"/>
              <a:gd name="connsiteY942" fmla="*/ 2884302 h 14570476"/>
              <a:gd name="connsiteX943" fmla="*/ 15349881 w 22290864"/>
              <a:gd name="connsiteY943" fmla="*/ 2892339 h 14570476"/>
              <a:gd name="connsiteX944" fmla="*/ 15359021 w 22290864"/>
              <a:gd name="connsiteY944" fmla="*/ 2897404 h 14570476"/>
              <a:gd name="connsiteX945" fmla="*/ 15365386 w 22290864"/>
              <a:gd name="connsiteY945" fmla="*/ 2896228 h 14570476"/>
              <a:gd name="connsiteX946" fmla="*/ 15369829 w 22290864"/>
              <a:gd name="connsiteY946" fmla="*/ 2893782 h 14570476"/>
              <a:gd name="connsiteX947" fmla="*/ 15383979 w 22290864"/>
              <a:gd name="connsiteY947" fmla="*/ 2889146 h 14570476"/>
              <a:gd name="connsiteX948" fmla="*/ 15410071 w 22290864"/>
              <a:gd name="connsiteY948" fmla="*/ 2895598 h 14570476"/>
              <a:gd name="connsiteX949" fmla="*/ 15420295 w 22290864"/>
              <a:gd name="connsiteY949" fmla="*/ 2898518 h 14570476"/>
              <a:gd name="connsiteX950" fmla="*/ 15423304 w 22290864"/>
              <a:gd name="connsiteY950" fmla="*/ 2899370 h 14570476"/>
              <a:gd name="connsiteX951" fmla="*/ 15423113 w 22290864"/>
              <a:gd name="connsiteY951" fmla="*/ 2900582 h 14570476"/>
              <a:gd name="connsiteX952" fmla="*/ 15422459 w 22290864"/>
              <a:gd name="connsiteY952" fmla="*/ 2932376 h 14570476"/>
              <a:gd name="connsiteX953" fmla="*/ 15422540 w 22290864"/>
              <a:gd name="connsiteY953" fmla="*/ 2935668 h 14570476"/>
              <a:gd name="connsiteX954" fmla="*/ 15415693 w 22290864"/>
              <a:gd name="connsiteY954" fmla="*/ 2932316 h 14570476"/>
              <a:gd name="connsiteX955" fmla="*/ 15406301 w 22290864"/>
              <a:gd name="connsiteY955" fmla="*/ 2928979 h 14570476"/>
              <a:gd name="connsiteX956" fmla="*/ 15399847 w 22290864"/>
              <a:gd name="connsiteY956" fmla="*/ 2933201 h 14570476"/>
              <a:gd name="connsiteX957" fmla="*/ 15397742 w 22290864"/>
              <a:gd name="connsiteY957" fmla="*/ 2938972 h 14570476"/>
              <a:gd name="connsiteX958" fmla="*/ 15406052 w 22290864"/>
              <a:gd name="connsiteY958" fmla="*/ 2960430 h 14570476"/>
              <a:gd name="connsiteX959" fmla="*/ 15411396 w 22290864"/>
              <a:gd name="connsiteY959" fmla="*/ 2961030 h 14570476"/>
              <a:gd name="connsiteX960" fmla="*/ 15419115 w 22290864"/>
              <a:gd name="connsiteY960" fmla="*/ 2955222 h 14570476"/>
              <a:gd name="connsiteX961" fmla="*/ 15424000 w 22290864"/>
              <a:gd name="connsiteY961" fmla="*/ 2949711 h 14570476"/>
              <a:gd name="connsiteX962" fmla="*/ 15425085 w 22290864"/>
              <a:gd name="connsiteY962" fmla="*/ 2948915 h 14570476"/>
              <a:gd name="connsiteX963" fmla="*/ 15425372 w 22290864"/>
              <a:gd name="connsiteY963" fmla="*/ 2949981 h 14570476"/>
              <a:gd name="connsiteX964" fmla="*/ 15426580 w 22290864"/>
              <a:gd name="connsiteY964" fmla="*/ 2954447 h 14570476"/>
              <a:gd name="connsiteX965" fmla="*/ 15436678 w 22290864"/>
              <a:gd name="connsiteY965" fmla="*/ 2980315 h 14570476"/>
              <a:gd name="connsiteX966" fmla="*/ 15438148 w 22290864"/>
              <a:gd name="connsiteY966" fmla="*/ 2983241 h 14570476"/>
              <a:gd name="connsiteX967" fmla="*/ 15435331 w 22290864"/>
              <a:gd name="connsiteY967" fmla="*/ 2985471 h 14570476"/>
              <a:gd name="connsiteX968" fmla="*/ 15401408 w 22290864"/>
              <a:gd name="connsiteY968" fmla="*/ 3006508 h 14570476"/>
              <a:gd name="connsiteX969" fmla="*/ 15390572 w 22290864"/>
              <a:gd name="connsiteY969" fmla="*/ 3005798 h 14570476"/>
              <a:gd name="connsiteX970" fmla="*/ 15377287 w 22290864"/>
              <a:gd name="connsiteY970" fmla="*/ 3007002 h 14570476"/>
              <a:gd name="connsiteX971" fmla="*/ 15371816 w 22290864"/>
              <a:gd name="connsiteY971" fmla="*/ 3016466 h 14570476"/>
              <a:gd name="connsiteX972" fmla="*/ 15373646 w 22290864"/>
              <a:gd name="connsiteY972" fmla="*/ 3027141 h 14570476"/>
              <a:gd name="connsiteX973" fmla="*/ 15390495 w 22290864"/>
              <a:gd name="connsiteY973" fmla="*/ 3044756 h 14570476"/>
              <a:gd name="connsiteX974" fmla="*/ 15395875 w 22290864"/>
              <a:gd name="connsiteY974" fmla="*/ 3045076 h 14570476"/>
              <a:gd name="connsiteX975" fmla="*/ 15404818 w 22290864"/>
              <a:gd name="connsiteY975" fmla="*/ 3038427 h 14570476"/>
              <a:gd name="connsiteX976" fmla="*/ 15407130 w 22290864"/>
              <a:gd name="connsiteY976" fmla="*/ 3031168 h 14570476"/>
              <a:gd name="connsiteX977" fmla="*/ 15409908 w 22290864"/>
              <a:gd name="connsiteY977" fmla="*/ 3023429 h 14570476"/>
              <a:gd name="connsiteX978" fmla="*/ 15418774 w 22290864"/>
              <a:gd name="connsiteY978" fmla="*/ 3014983 h 14570476"/>
              <a:gd name="connsiteX979" fmla="*/ 15430737 w 22290864"/>
              <a:gd name="connsiteY979" fmla="*/ 3008153 h 14570476"/>
              <a:gd name="connsiteX980" fmla="*/ 15444484 w 22290864"/>
              <a:gd name="connsiteY980" fmla="*/ 3000554 h 14570476"/>
              <a:gd name="connsiteX981" fmla="*/ 15448087 w 22290864"/>
              <a:gd name="connsiteY981" fmla="*/ 2998736 h 14570476"/>
              <a:gd name="connsiteX982" fmla="*/ 15449977 w 22290864"/>
              <a:gd name="connsiteY982" fmla="*/ 3000917 h 14570476"/>
              <a:gd name="connsiteX983" fmla="*/ 15470511 w 22290864"/>
              <a:gd name="connsiteY983" fmla="*/ 3021858 h 14570476"/>
              <a:gd name="connsiteX984" fmla="*/ 15472641 w 22290864"/>
              <a:gd name="connsiteY984" fmla="*/ 3023598 h 14570476"/>
              <a:gd name="connsiteX985" fmla="*/ 15471846 w 22290864"/>
              <a:gd name="connsiteY985" fmla="*/ 3024113 h 14570476"/>
              <a:gd name="connsiteX986" fmla="*/ 15464214 w 22290864"/>
              <a:gd name="connsiteY986" fmla="*/ 3026622 h 14570476"/>
              <a:gd name="connsiteX987" fmla="*/ 15455064 w 22290864"/>
              <a:gd name="connsiteY987" fmla="*/ 3031201 h 14570476"/>
              <a:gd name="connsiteX988" fmla="*/ 15455996 w 22290864"/>
              <a:gd name="connsiteY988" fmla="*/ 3043756 h 14570476"/>
              <a:gd name="connsiteX989" fmla="*/ 15462212 w 22290864"/>
              <a:gd name="connsiteY989" fmla="*/ 3049932 h 14570476"/>
              <a:gd name="connsiteX990" fmla="*/ 15475468 w 22290864"/>
              <a:gd name="connsiteY990" fmla="*/ 3053954 h 14570476"/>
              <a:gd name="connsiteX991" fmla="*/ 15481492 w 22290864"/>
              <a:gd name="connsiteY991" fmla="*/ 3049931 h 14570476"/>
              <a:gd name="connsiteX992" fmla="*/ 15482872 w 22290864"/>
              <a:gd name="connsiteY992" fmla="*/ 3041527 h 14570476"/>
              <a:gd name="connsiteX993" fmla="*/ 15482432 w 22290864"/>
              <a:gd name="connsiteY993" fmla="*/ 3033434 h 14570476"/>
              <a:gd name="connsiteX994" fmla="*/ 15484826 w 22290864"/>
              <a:gd name="connsiteY994" fmla="*/ 3032056 h 14570476"/>
              <a:gd name="connsiteX995" fmla="*/ 15514235 w 22290864"/>
              <a:gd name="connsiteY995" fmla="*/ 3045581 h 14570476"/>
              <a:gd name="connsiteX996" fmla="*/ 15517228 w 22290864"/>
              <a:gd name="connsiteY996" fmla="*/ 3046709 h 14570476"/>
              <a:gd name="connsiteX997" fmla="*/ 15513974 w 22290864"/>
              <a:gd name="connsiteY997" fmla="*/ 3066403 h 14570476"/>
              <a:gd name="connsiteX998" fmla="*/ 15507291 w 22290864"/>
              <a:gd name="connsiteY998" fmla="*/ 3091506 h 14570476"/>
              <a:gd name="connsiteX999" fmla="*/ 15499169 w 22290864"/>
              <a:gd name="connsiteY999" fmla="*/ 3098519 h 14570476"/>
              <a:gd name="connsiteX1000" fmla="*/ 15492544 w 22290864"/>
              <a:gd name="connsiteY1000" fmla="*/ 3104075 h 14570476"/>
              <a:gd name="connsiteX1001" fmla="*/ 15490520 w 22290864"/>
              <a:gd name="connsiteY1001" fmla="*/ 3113264 h 14570476"/>
              <a:gd name="connsiteX1002" fmla="*/ 15496716 w 22290864"/>
              <a:gd name="connsiteY1002" fmla="*/ 3122391 h 14570476"/>
              <a:gd name="connsiteX1003" fmla="*/ 15516953 w 22290864"/>
              <a:gd name="connsiteY1003" fmla="*/ 3128584 h 14570476"/>
              <a:gd name="connsiteX1004" fmla="*/ 15520573 w 22290864"/>
              <a:gd name="connsiteY1004" fmla="*/ 3128089 h 14570476"/>
              <a:gd name="connsiteX1005" fmla="*/ 14499999 w 22290864"/>
              <a:gd name="connsiteY1005" fmla="*/ 3320589 h 14570476"/>
              <a:gd name="connsiteX1006" fmla="*/ 14519154 w 22290864"/>
              <a:gd name="connsiteY1006" fmla="*/ 3310017 h 14570476"/>
              <a:gd name="connsiteX1007" fmla="*/ 14523343 w 22290864"/>
              <a:gd name="connsiteY1007" fmla="*/ 3291954 h 14570476"/>
              <a:gd name="connsiteX1008" fmla="*/ 14516496 w 22290864"/>
              <a:gd name="connsiteY1008" fmla="*/ 3276720 h 14570476"/>
              <a:gd name="connsiteX1009" fmla="*/ 14509090 w 22290864"/>
              <a:gd name="connsiteY1009" fmla="*/ 3261297 h 14570476"/>
              <a:gd name="connsiteX1010" fmla="*/ 14509048 w 22290864"/>
              <a:gd name="connsiteY1010" fmla="*/ 3239685 h 14570476"/>
              <a:gd name="connsiteX1011" fmla="*/ 14520113 w 22290864"/>
              <a:gd name="connsiteY1011" fmla="*/ 3199516 h 14570476"/>
              <a:gd name="connsiteX1012" fmla="*/ 14526280 w 22290864"/>
              <a:gd name="connsiteY1012" fmla="*/ 3178020 h 14570476"/>
              <a:gd name="connsiteX1013" fmla="*/ 14528818 w 22290864"/>
              <a:gd name="connsiteY1013" fmla="*/ 3170745 h 14570476"/>
              <a:gd name="connsiteX1014" fmla="*/ 14533411 w 22290864"/>
              <a:gd name="connsiteY1014" fmla="*/ 3171178 h 14570476"/>
              <a:gd name="connsiteX1015" fmla="*/ 14594573 w 22290864"/>
              <a:gd name="connsiteY1015" fmla="*/ 3171522 h 14570476"/>
              <a:gd name="connsiteX1016" fmla="*/ 14600237 w 22290864"/>
              <a:gd name="connsiteY1016" fmla="*/ 3170836 h 14570476"/>
              <a:gd name="connsiteX1017" fmla="*/ 14599696 w 22290864"/>
              <a:gd name="connsiteY1017" fmla="*/ 3173616 h 14570476"/>
              <a:gd name="connsiteX1018" fmla="*/ 14593185 w 22290864"/>
              <a:gd name="connsiteY1018" fmla="*/ 3187394 h 14570476"/>
              <a:gd name="connsiteX1019" fmla="*/ 14588345 w 22290864"/>
              <a:gd name="connsiteY1019" fmla="*/ 3195268 h 14570476"/>
              <a:gd name="connsiteX1020" fmla="*/ 14590528 w 22290864"/>
              <a:gd name="connsiteY1020" fmla="*/ 3214396 h 14570476"/>
              <a:gd name="connsiteX1021" fmla="*/ 14609292 w 22290864"/>
              <a:gd name="connsiteY1021" fmla="*/ 3222701 h 14570476"/>
              <a:gd name="connsiteX1022" fmla="*/ 14648169 w 22290864"/>
              <a:gd name="connsiteY1022" fmla="*/ 3203698 h 14570476"/>
              <a:gd name="connsiteX1023" fmla="*/ 14648371 w 22290864"/>
              <a:gd name="connsiteY1023" fmla="*/ 3196091 h 14570476"/>
              <a:gd name="connsiteX1024" fmla="*/ 14636534 w 22290864"/>
              <a:gd name="connsiteY1024" fmla="*/ 3180247 h 14570476"/>
              <a:gd name="connsiteX1025" fmla="*/ 14629444 w 22290864"/>
              <a:gd name="connsiteY1025" fmla="*/ 3174500 h 14570476"/>
              <a:gd name="connsiteX1026" fmla="*/ 14624071 w 22290864"/>
              <a:gd name="connsiteY1026" fmla="*/ 3167156 h 14570476"/>
              <a:gd name="connsiteX1027" fmla="*/ 14631363 w 22290864"/>
              <a:gd name="connsiteY1027" fmla="*/ 3164562 h 14570476"/>
              <a:gd name="connsiteX1028" fmla="*/ 14682006 w 22290864"/>
              <a:gd name="connsiteY1028" fmla="*/ 3145334 h 14570476"/>
              <a:gd name="connsiteX1029" fmla="*/ 14687769 w 22290864"/>
              <a:gd name="connsiteY1029" fmla="*/ 3142391 h 14570476"/>
              <a:gd name="connsiteX1030" fmla="*/ 14689405 w 22290864"/>
              <a:gd name="connsiteY1030" fmla="*/ 3144798 h 14570476"/>
              <a:gd name="connsiteX1031" fmla="*/ 14699943 w 22290864"/>
              <a:gd name="connsiteY1031" fmla="*/ 3159725 h 14570476"/>
              <a:gd name="connsiteX1032" fmla="*/ 14734245 w 22290864"/>
              <a:gd name="connsiteY1032" fmla="*/ 3211862 h 14570476"/>
              <a:gd name="connsiteX1033" fmla="*/ 14734628 w 22290864"/>
              <a:gd name="connsiteY1033" fmla="*/ 3239034 h 14570476"/>
              <a:gd name="connsiteX1034" fmla="*/ 14732697 w 22290864"/>
              <a:gd name="connsiteY1034" fmla="*/ 3250318 h 14570476"/>
              <a:gd name="connsiteX1035" fmla="*/ 14752332 w 22290864"/>
              <a:gd name="connsiteY1035" fmla="*/ 3275329 h 14570476"/>
              <a:gd name="connsiteX1036" fmla="*/ 14797065 w 22290864"/>
              <a:gd name="connsiteY1036" fmla="*/ 3258905 h 14570476"/>
              <a:gd name="connsiteX1037" fmla="*/ 14808861 w 22290864"/>
              <a:gd name="connsiteY1037" fmla="*/ 3223945 h 14570476"/>
              <a:gd name="connsiteX1038" fmla="*/ 14801149 w 22290864"/>
              <a:gd name="connsiteY1038" fmla="*/ 3214356 h 14570476"/>
              <a:gd name="connsiteX1039" fmla="*/ 14786543 w 22290864"/>
              <a:gd name="connsiteY1039" fmla="*/ 3208228 h 14570476"/>
              <a:gd name="connsiteX1040" fmla="*/ 14760643 w 22290864"/>
              <a:gd name="connsiteY1040" fmla="*/ 3196058 h 14570476"/>
              <a:gd name="connsiteX1041" fmla="*/ 14734998 w 22290864"/>
              <a:gd name="connsiteY1041" fmla="*/ 3154529 h 14570476"/>
              <a:gd name="connsiteX1042" fmla="*/ 14718143 w 22290864"/>
              <a:gd name="connsiteY1042" fmla="*/ 3123178 h 14570476"/>
              <a:gd name="connsiteX1043" fmla="*/ 14721533 w 22290864"/>
              <a:gd name="connsiteY1043" fmla="*/ 3120398 h 14570476"/>
              <a:gd name="connsiteX1044" fmla="*/ 14763979 w 22290864"/>
              <a:gd name="connsiteY1044" fmla="*/ 3079246 h 14570476"/>
              <a:gd name="connsiteX1045" fmla="*/ 14766886 w 22290864"/>
              <a:gd name="connsiteY1045" fmla="*/ 3075775 h 14570476"/>
              <a:gd name="connsiteX1046" fmla="*/ 14768466 w 22290864"/>
              <a:gd name="connsiteY1046" fmla="*/ 3077866 h 14570476"/>
              <a:gd name="connsiteX1047" fmla="*/ 14773874 w 22290864"/>
              <a:gd name="connsiteY1047" fmla="*/ 3093509 h 14570476"/>
              <a:gd name="connsiteX1048" fmla="*/ 14782942 w 22290864"/>
              <a:gd name="connsiteY1048" fmla="*/ 3111009 h 14570476"/>
              <a:gd name="connsiteX1049" fmla="*/ 14795099 w 22290864"/>
              <a:gd name="connsiteY1049" fmla="*/ 3114013 h 14570476"/>
              <a:gd name="connsiteX1050" fmla="*/ 14806615 w 22290864"/>
              <a:gd name="connsiteY1050" fmla="*/ 3109474 h 14570476"/>
              <a:gd name="connsiteX1051" fmla="*/ 14825859 w 22290864"/>
              <a:gd name="connsiteY1051" fmla="*/ 3069043 h 14570476"/>
              <a:gd name="connsiteX1052" fmla="*/ 14819102 w 22290864"/>
              <a:gd name="connsiteY1052" fmla="*/ 3060267 h 14570476"/>
              <a:gd name="connsiteX1053" fmla="*/ 14809803 w 22290864"/>
              <a:gd name="connsiteY1053" fmla="*/ 3056609 h 14570476"/>
              <a:gd name="connsiteX1054" fmla="*/ 14800417 w 22290864"/>
              <a:gd name="connsiteY1054" fmla="*/ 3057404 h 14570476"/>
              <a:gd name="connsiteX1055" fmla="*/ 14789930 w 22290864"/>
              <a:gd name="connsiteY1055" fmla="*/ 3058225 h 14570476"/>
              <a:gd name="connsiteX1056" fmla="*/ 14781138 w 22290864"/>
              <a:gd name="connsiteY1056" fmla="*/ 3056557 h 14570476"/>
              <a:gd name="connsiteX1057" fmla="*/ 14783208 w 22290864"/>
              <a:gd name="connsiteY1057" fmla="*/ 3052497 h 14570476"/>
              <a:gd name="connsiteX1058" fmla="*/ 14810115 w 22290864"/>
              <a:gd name="connsiteY1058" fmla="*/ 2994791 h 14570476"/>
              <a:gd name="connsiteX1059" fmla="*/ 14811178 w 22290864"/>
              <a:gd name="connsiteY1059" fmla="*/ 2991719 h 14570476"/>
              <a:gd name="connsiteX1060" fmla="*/ 14827726 w 22290864"/>
              <a:gd name="connsiteY1060" fmla="*/ 2994459 h 14570476"/>
              <a:gd name="connsiteX1061" fmla="*/ 14883268 w 22290864"/>
              <a:gd name="connsiteY1061" fmla="*/ 3004520 h 14570476"/>
              <a:gd name="connsiteX1062" fmla="*/ 14902862 w 22290864"/>
              <a:gd name="connsiteY1062" fmla="*/ 3014311 h 14570476"/>
              <a:gd name="connsiteX1063" fmla="*/ 14913744 w 22290864"/>
              <a:gd name="connsiteY1063" fmla="*/ 3028650 h 14570476"/>
              <a:gd name="connsiteX1064" fmla="*/ 14935644 w 22290864"/>
              <a:gd name="connsiteY1064" fmla="*/ 3044071 h 14570476"/>
              <a:gd name="connsiteX1065" fmla="*/ 14961598 w 22290864"/>
              <a:gd name="connsiteY1065" fmla="*/ 3027570 h 14570476"/>
              <a:gd name="connsiteX1066" fmla="*/ 14970824 w 22290864"/>
              <a:gd name="connsiteY1066" fmla="*/ 2994474 h 14570476"/>
              <a:gd name="connsiteX1067" fmla="*/ 14967832 w 22290864"/>
              <a:gd name="connsiteY1067" fmla="*/ 2977277 h 14570476"/>
              <a:gd name="connsiteX1068" fmla="*/ 14948375 w 22290864"/>
              <a:gd name="connsiteY1068" fmla="*/ 2962088 h 14570476"/>
              <a:gd name="connsiteX1069" fmla="*/ 14926448 w 22290864"/>
              <a:gd name="connsiteY1069" fmla="*/ 2968819 h 14570476"/>
              <a:gd name="connsiteX1070" fmla="*/ 14908369 w 22290864"/>
              <a:gd name="connsiteY1070" fmla="*/ 2976886 h 14570476"/>
              <a:gd name="connsiteX1071" fmla="*/ 14881963 w 22290864"/>
              <a:gd name="connsiteY1071" fmla="*/ 2974818 h 14570476"/>
              <a:gd name="connsiteX1072" fmla="*/ 14819358 w 22290864"/>
              <a:gd name="connsiteY1072" fmla="*/ 2957052 h 14570476"/>
              <a:gd name="connsiteX1073" fmla="*/ 14820030 w 22290864"/>
              <a:gd name="connsiteY1073" fmla="*/ 2950993 h 14570476"/>
              <a:gd name="connsiteX1074" fmla="*/ 14820760 w 22290864"/>
              <a:gd name="connsiteY1074" fmla="*/ 2888289 h 14570476"/>
              <a:gd name="connsiteX1075" fmla="*/ 14824524 w 22290864"/>
              <a:gd name="connsiteY1075" fmla="*/ 2883899 h 14570476"/>
              <a:gd name="connsiteX1076" fmla="*/ 14837398 w 22290864"/>
              <a:gd name="connsiteY1076" fmla="*/ 2890607 h 14570476"/>
              <a:gd name="connsiteX1077" fmla="*/ 14845826 w 22290864"/>
              <a:gd name="connsiteY1077" fmla="*/ 2895595 h 14570476"/>
              <a:gd name="connsiteX1078" fmla="*/ 14866790 w 22290864"/>
              <a:gd name="connsiteY1078" fmla="*/ 2888703 h 14570476"/>
              <a:gd name="connsiteX1079" fmla="*/ 14862950 w 22290864"/>
              <a:gd name="connsiteY1079" fmla="*/ 2842091 h 14570476"/>
              <a:gd name="connsiteX1080" fmla="*/ 14852686 w 22290864"/>
              <a:gd name="connsiteY1080" fmla="*/ 2834690 h 14570476"/>
              <a:gd name="connsiteX1081" fmla="*/ 14842020 w 22290864"/>
              <a:gd name="connsiteY1081" fmla="*/ 2834932 h 14570476"/>
              <a:gd name="connsiteX1082" fmla="*/ 14828469 w 22290864"/>
              <a:gd name="connsiteY1082" fmla="*/ 2847312 h 14570476"/>
              <a:gd name="connsiteX1083" fmla="*/ 14823058 w 22290864"/>
              <a:gd name="connsiteY1083" fmla="*/ 2853980 h 14570476"/>
              <a:gd name="connsiteX1084" fmla="*/ 14816319 w 22290864"/>
              <a:gd name="connsiteY1084" fmla="*/ 2858841 h 14570476"/>
              <a:gd name="connsiteX1085" fmla="*/ 14813601 w 22290864"/>
              <a:gd name="connsiteY1085" fmla="*/ 2850349 h 14570476"/>
              <a:gd name="connsiteX1086" fmla="*/ 14802498 w 22290864"/>
              <a:gd name="connsiteY1086" fmla="*/ 2817646 h 14570476"/>
              <a:gd name="connsiteX1087" fmla="*/ 14793616 w 22290864"/>
              <a:gd name="connsiteY1087" fmla="*/ 2798608 h 14570476"/>
              <a:gd name="connsiteX1088" fmla="*/ 14792791 w 22290864"/>
              <a:gd name="connsiteY1088" fmla="*/ 2797121 h 14570476"/>
              <a:gd name="connsiteX1089" fmla="*/ 14797906 w 22290864"/>
              <a:gd name="connsiteY1089" fmla="*/ 2793475 h 14570476"/>
              <a:gd name="connsiteX1090" fmla="*/ 14835165 w 22290864"/>
              <a:gd name="connsiteY1090" fmla="*/ 2767177 h 14570476"/>
              <a:gd name="connsiteX1091" fmla="*/ 14862314 w 22290864"/>
              <a:gd name="connsiteY1091" fmla="*/ 2751000 h 14570476"/>
              <a:gd name="connsiteX1092" fmla="*/ 14865995 w 22290864"/>
              <a:gd name="connsiteY1092" fmla="*/ 2749921 h 14570476"/>
              <a:gd name="connsiteX1093" fmla="*/ 14878651 w 22290864"/>
              <a:gd name="connsiteY1093" fmla="*/ 2749420 h 14570476"/>
              <a:gd name="connsiteX1094" fmla="*/ 14889029 w 22290864"/>
              <a:gd name="connsiteY1094" fmla="*/ 2751305 h 14570476"/>
              <a:gd name="connsiteX1095" fmla="*/ 14899066 w 22290864"/>
              <a:gd name="connsiteY1095" fmla="*/ 2753086 h 14570476"/>
              <a:gd name="connsiteX1096" fmla="*/ 14920197 w 22290864"/>
              <a:gd name="connsiteY1096" fmla="*/ 2742907 h 14570476"/>
              <a:gd name="connsiteX1097" fmla="*/ 14924264 w 22290864"/>
              <a:gd name="connsiteY1097" fmla="*/ 2721039 h 14570476"/>
              <a:gd name="connsiteX1098" fmla="*/ 14898057 w 22290864"/>
              <a:gd name="connsiteY1098" fmla="*/ 2680258 h 14570476"/>
              <a:gd name="connsiteX1099" fmla="*/ 14876815 w 22290864"/>
              <a:gd name="connsiteY1099" fmla="*/ 2675553 h 14570476"/>
              <a:gd name="connsiteX1100" fmla="*/ 14862286 w 22290864"/>
              <a:gd name="connsiteY1100" fmla="*/ 2686024 h 14570476"/>
              <a:gd name="connsiteX1101" fmla="*/ 14856698 w 22290864"/>
              <a:gd name="connsiteY1101" fmla="*/ 2701395 h 14570476"/>
              <a:gd name="connsiteX1102" fmla="*/ 14848786 w 22290864"/>
              <a:gd name="connsiteY1102" fmla="*/ 2720544 h 14570476"/>
              <a:gd name="connsiteX1103" fmla="*/ 14819426 w 22290864"/>
              <a:gd name="connsiteY1103" fmla="*/ 2741864 h 14570476"/>
              <a:gd name="connsiteX1104" fmla="*/ 14774424 w 22290864"/>
              <a:gd name="connsiteY1104" fmla="*/ 2766681 h 14570476"/>
              <a:gd name="connsiteX1105" fmla="*/ 14772115 w 22290864"/>
              <a:gd name="connsiteY1105" fmla="*/ 2764145 h 14570476"/>
              <a:gd name="connsiteX1106" fmla="*/ 14732225 w 22290864"/>
              <a:gd name="connsiteY1106" fmla="*/ 2721679 h 14570476"/>
              <a:gd name="connsiteX1107" fmla="*/ 14725934 w 22290864"/>
              <a:gd name="connsiteY1107" fmla="*/ 2716325 h 14570476"/>
              <a:gd name="connsiteX1108" fmla="*/ 14724789 w 22290864"/>
              <a:gd name="connsiteY1108" fmla="*/ 2715341 h 14570476"/>
              <a:gd name="connsiteX1109" fmla="*/ 14726506 w 22290864"/>
              <a:gd name="connsiteY1109" fmla="*/ 2714191 h 14570476"/>
              <a:gd name="connsiteX1110" fmla="*/ 14740804 w 22290864"/>
              <a:gd name="connsiteY1110" fmla="*/ 2709500 h 14570476"/>
              <a:gd name="connsiteX1111" fmla="*/ 14754656 w 22290864"/>
              <a:gd name="connsiteY1111" fmla="*/ 2705049 h 14570476"/>
              <a:gd name="connsiteX1112" fmla="*/ 14761832 w 22290864"/>
              <a:gd name="connsiteY1112" fmla="*/ 2690871 h 14570476"/>
              <a:gd name="connsiteX1113" fmla="*/ 14730753 w 22290864"/>
              <a:gd name="connsiteY1113" fmla="*/ 2657765 h 14570476"/>
              <a:gd name="connsiteX1114" fmla="*/ 14718744 w 22290864"/>
              <a:gd name="connsiteY1114" fmla="*/ 2656812 h 14570476"/>
              <a:gd name="connsiteX1115" fmla="*/ 14706123 w 22290864"/>
              <a:gd name="connsiteY1115" fmla="*/ 2666549 h 14570476"/>
              <a:gd name="connsiteX1116" fmla="*/ 14705004 w 22290864"/>
              <a:gd name="connsiteY1116" fmla="*/ 2682578 h 14570476"/>
              <a:gd name="connsiteX1117" fmla="*/ 14705893 w 22290864"/>
              <a:gd name="connsiteY1117" fmla="*/ 2693215 h 14570476"/>
              <a:gd name="connsiteX1118" fmla="*/ 14704641 w 22290864"/>
              <a:gd name="connsiteY1118" fmla="*/ 2700881 h 14570476"/>
              <a:gd name="connsiteX1119" fmla="*/ 14699621 w 22290864"/>
              <a:gd name="connsiteY1119" fmla="*/ 2697955 h 14570476"/>
              <a:gd name="connsiteX1120" fmla="*/ 14647388 w 22290864"/>
              <a:gd name="connsiteY1120" fmla="*/ 2673484 h 14570476"/>
              <a:gd name="connsiteX1121" fmla="*/ 14641326 w 22290864"/>
              <a:gd name="connsiteY1121" fmla="*/ 2670656 h 14570476"/>
              <a:gd name="connsiteX1122" fmla="*/ 14643664 w 22290864"/>
              <a:gd name="connsiteY1122" fmla="*/ 2656982 h 14570476"/>
              <a:gd name="connsiteX1123" fmla="*/ 14655520 w 22290864"/>
              <a:gd name="connsiteY1123" fmla="*/ 2595791 h 14570476"/>
              <a:gd name="connsiteX1124" fmla="*/ 14666961 w 22290864"/>
              <a:gd name="connsiteY1124" fmla="*/ 2579416 h 14570476"/>
              <a:gd name="connsiteX1125" fmla="*/ 14675865 w 22290864"/>
              <a:gd name="connsiteY1125" fmla="*/ 2573167 h 14570476"/>
              <a:gd name="connsiteX1126" fmla="*/ 14689013 w 22290864"/>
              <a:gd name="connsiteY1126" fmla="*/ 2562240 h 14570476"/>
              <a:gd name="connsiteX1127" fmla="*/ 14692775 w 22290864"/>
              <a:gd name="connsiteY1127" fmla="*/ 2544536 h 14570476"/>
              <a:gd name="connsiteX1128" fmla="*/ 14684387 w 22290864"/>
              <a:gd name="connsiteY1128" fmla="*/ 2529810 h 14570476"/>
              <a:gd name="connsiteX1129" fmla="*/ 14653980 w 22290864"/>
              <a:gd name="connsiteY1129" fmla="*/ 2515807 h 14570476"/>
              <a:gd name="connsiteX1130" fmla="*/ 14636088 w 22290864"/>
              <a:gd name="connsiteY1130" fmla="*/ 2515698 h 14570476"/>
              <a:gd name="connsiteX1131" fmla="*/ 14625914 w 22290864"/>
              <a:gd name="connsiteY1131" fmla="*/ 2518095 h 14570476"/>
              <a:gd name="connsiteX1132" fmla="*/ 14615532 w 22290864"/>
              <a:gd name="connsiteY1132" fmla="*/ 2526389 h 14570476"/>
              <a:gd name="connsiteX1133" fmla="*/ 14611997 w 22290864"/>
              <a:gd name="connsiteY1133" fmla="*/ 2533550 h 14570476"/>
              <a:gd name="connsiteX1134" fmla="*/ 14611666 w 22290864"/>
              <a:gd name="connsiteY1134" fmla="*/ 2545862 h 14570476"/>
              <a:gd name="connsiteX1135" fmla="*/ 14619367 w 22290864"/>
              <a:gd name="connsiteY1135" fmla="*/ 2561804 h 14570476"/>
              <a:gd name="connsiteX1136" fmla="*/ 14626683 w 22290864"/>
              <a:gd name="connsiteY1136" fmla="*/ 2590475 h 14570476"/>
              <a:gd name="connsiteX1137" fmla="*/ 14614189 w 22290864"/>
              <a:gd name="connsiteY1137" fmla="*/ 2638218 h 14570476"/>
              <a:gd name="connsiteX1138" fmla="*/ 14608548 w 22290864"/>
              <a:gd name="connsiteY1138" fmla="*/ 2657792 h 14570476"/>
              <a:gd name="connsiteX1139" fmla="*/ 14606950 w 22290864"/>
              <a:gd name="connsiteY1139" fmla="*/ 2663440 h 14570476"/>
              <a:gd name="connsiteX1140" fmla="*/ 14603268 w 22290864"/>
              <a:gd name="connsiteY1140" fmla="*/ 2662850 h 14570476"/>
              <a:gd name="connsiteX1141" fmla="*/ 14540728 w 22290864"/>
              <a:gd name="connsiteY1141" fmla="*/ 2661359 h 14570476"/>
              <a:gd name="connsiteX1142" fmla="*/ 14533876 w 22290864"/>
              <a:gd name="connsiteY1142" fmla="*/ 2662004 h 14570476"/>
              <a:gd name="connsiteX1143" fmla="*/ 14534446 w 22290864"/>
              <a:gd name="connsiteY1143" fmla="*/ 2659626 h 14570476"/>
              <a:gd name="connsiteX1144" fmla="*/ 14540882 w 22290864"/>
              <a:gd name="connsiteY1144" fmla="*/ 2646593 h 14570476"/>
              <a:gd name="connsiteX1145" fmla="*/ 14547150 w 22290864"/>
              <a:gd name="connsiteY1145" fmla="*/ 2628296 h 14570476"/>
              <a:gd name="connsiteX1146" fmla="*/ 14538832 w 22290864"/>
              <a:gd name="connsiteY1146" fmla="*/ 2615880 h 14570476"/>
              <a:gd name="connsiteX1147" fmla="*/ 14512409 w 22290864"/>
              <a:gd name="connsiteY1147" fmla="*/ 2612064 h 14570476"/>
              <a:gd name="connsiteX1148" fmla="*/ 14489003 w 22290864"/>
              <a:gd name="connsiteY1148" fmla="*/ 2624179 h 14570476"/>
              <a:gd name="connsiteX1149" fmla="*/ 14485717 w 22290864"/>
              <a:gd name="connsiteY1149" fmla="*/ 2639685 h 14570476"/>
              <a:gd name="connsiteX1150" fmla="*/ 14498097 w 22290864"/>
              <a:gd name="connsiteY1150" fmla="*/ 2654418 h 14570476"/>
              <a:gd name="connsiteX1151" fmla="*/ 14505295 w 22290864"/>
              <a:gd name="connsiteY1151" fmla="*/ 2660553 h 14570476"/>
              <a:gd name="connsiteX1152" fmla="*/ 14509224 w 22290864"/>
              <a:gd name="connsiteY1152" fmla="*/ 2666150 h 14570476"/>
              <a:gd name="connsiteX1153" fmla="*/ 14503244 w 22290864"/>
              <a:gd name="connsiteY1153" fmla="*/ 2667826 h 14570476"/>
              <a:gd name="connsiteX1154" fmla="*/ 14448253 w 22290864"/>
              <a:gd name="connsiteY1154" fmla="*/ 2688533 h 14570476"/>
              <a:gd name="connsiteX1155" fmla="*/ 14444075 w 22290864"/>
              <a:gd name="connsiteY1155" fmla="*/ 2690511 h 14570476"/>
              <a:gd name="connsiteX1156" fmla="*/ 14418935 w 22290864"/>
              <a:gd name="connsiteY1156" fmla="*/ 2655003 h 14570476"/>
              <a:gd name="connsiteX1157" fmla="*/ 14398486 w 22290864"/>
              <a:gd name="connsiteY1157" fmla="*/ 2618365 h 14570476"/>
              <a:gd name="connsiteX1158" fmla="*/ 14400288 w 22290864"/>
              <a:gd name="connsiteY1158" fmla="*/ 2596111 h 14570476"/>
              <a:gd name="connsiteX1159" fmla="*/ 14401501 w 22290864"/>
              <a:gd name="connsiteY1159" fmla="*/ 2580635 h 14570476"/>
              <a:gd name="connsiteX1160" fmla="*/ 14399241 w 22290864"/>
              <a:gd name="connsiteY1160" fmla="*/ 2574101 h 14570476"/>
              <a:gd name="connsiteX1161" fmla="*/ 14362021 w 22290864"/>
              <a:gd name="connsiteY1161" fmla="*/ 2563586 h 14570476"/>
              <a:gd name="connsiteX1162" fmla="*/ 14329264 w 22290864"/>
              <a:gd name="connsiteY1162" fmla="*/ 2587646 h 14570476"/>
              <a:gd name="connsiteX1163" fmla="*/ 14324105 w 22290864"/>
              <a:gd name="connsiteY1163" fmla="*/ 2599116 h 14570476"/>
              <a:gd name="connsiteX1164" fmla="*/ 14341520 w 22290864"/>
              <a:gd name="connsiteY1164" fmla="*/ 2626829 h 14570476"/>
              <a:gd name="connsiteX1165" fmla="*/ 14351346 w 22290864"/>
              <a:gd name="connsiteY1165" fmla="*/ 2629542 h 14570476"/>
              <a:gd name="connsiteX1166" fmla="*/ 14367577 w 22290864"/>
              <a:gd name="connsiteY1166" fmla="*/ 2635879 h 14570476"/>
              <a:gd name="connsiteX1167" fmla="*/ 14394874 w 22290864"/>
              <a:gd name="connsiteY1167" fmla="*/ 2673989 h 14570476"/>
              <a:gd name="connsiteX1168" fmla="*/ 14400762 w 22290864"/>
              <a:gd name="connsiteY1168" fmla="*/ 2684584 h 14570476"/>
              <a:gd name="connsiteX1169" fmla="*/ 14409496 w 22290864"/>
              <a:gd name="connsiteY1169" fmla="*/ 2700390 h 14570476"/>
              <a:gd name="connsiteX1170" fmla="*/ 14414413 w 22290864"/>
              <a:gd name="connsiteY1170" fmla="*/ 2709359 h 14570476"/>
              <a:gd name="connsiteX1171" fmla="*/ 14411415 w 22290864"/>
              <a:gd name="connsiteY1171" fmla="*/ 2711583 h 14570476"/>
              <a:gd name="connsiteX1172" fmla="*/ 14368776 w 22290864"/>
              <a:gd name="connsiteY1172" fmla="*/ 2752321 h 14570476"/>
              <a:gd name="connsiteX1173" fmla="*/ 14364465 w 22290864"/>
              <a:gd name="connsiteY1173" fmla="*/ 2756154 h 14570476"/>
              <a:gd name="connsiteX1174" fmla="*/ 14359714 w 22290864"/>
              <a:gd name="connsiteY1174" fmla="*/ 2741497 h 14570476"/>
              <a:gd name="connsiteX1175" fmla="*/ 14357201 w 22290864"/>
              <a:gd name="connsiteY1175" fmla="*/ 2731342 h 14570476"/>
              <a:gd name="connsiteX1176" fmla="*/ 14350992 w 22290864"/>
              <a:gd name="connsiteY1176" fmla="*/ 2724345 h 14570476"/>
              <a:gd name="connsiteX1177" fmla="*/ 14326062 w 22290864"/>
              <a:gd name="connsiteY1177" fmla="*/ 2726625 h 14570476"/>
              <a:gd name="connsiteX1178" fmla="*/ 14307804 w 22290864"/>
              <a:gd name="connsiteY1178" fmla="*/ 2766154 h 14570476"/>
              <a:gd name="connsiteX1179" fmla="*/ 14323582 w 22290864"/>
              <a:gd name="connsiteY1179" fmla="*/ 2778636 h 14570476"/>
              <a:gd name="connsiteX1180" fmla="*/ 14333835 w 22290864"/>
              <a:gd name="connsiteY1180" fmla="*/ 2777895 h 14570476"/>
              <a:gd name="connsiteX1181" fmla="*/ 14348227 w 22290864"/>
              <a:gd name="connsiteY1181" fmla="*/ 2777545 h 14570476"/>
              <a:gd name="connsiteX1182" fmla="*/ 14349628 w 22290864"/>
              <a:gd name="connsiteY1182" fmla="*/ 2777874 h 14570476"/>
              <a:gd name="connsiteX1183" fmla="*/ 14345650 w 22290864"/>
              <a:gd name="connsiteY1183" fmla="*/ 2784827 h 14570476"/>
              <a:gd name="connsiteX1184" fmla="*/ 14321249 w 22290864"/>
              <a:gd name="connsiteY1184" fmla="*/ 2838397 h 14570476"/>
              <a:gd name="connsiteX1185" fmla="*/ 14319302 w 22290864"/>
              <a:gd name="connsiteY1185" fmla="*/ 2843902 h 14570476"/>
              <a:gd name="connsiteX1186" fmla="*/ 14263004 w 22290864"/>
              <a:gd name="connsiteY1186" fmla="*/ 2834175 h 14570476"/>
              <a:gd name="connsiteX1187" fmla="*/ 14232878 w 22290864"/>
              <a:gd name="connsiteY1187" fmla="*/ 2823013 h 14570476"/>
              <a:gd name="connsiteX1188" fmla="*/ 14221870 w 22290864"/>
              <a:gd name="connsiteY1188" fmla="*/ 2809144 h 14570476"/>
              <a:gd name="connsiteX1189" fmla="*/ 14215926 w 22290864"/>
              <a:gd name="connsiteY1189" fmla="*/ 2800596 h 14570476"/>
              <a:gd name="connsiteX1190" fmla="*/ 14205541 w 22290864"/>
              <a:gd name="connsiteY1190" fmla="*/ 2793459 h 14570476"/>
              <a:gd name="connsiteX1191" fmla="*/ 14188229 w 22290864"/>
              <a:gd name="connsiteY1191" fmla="*/ 2794107 h 14570476"/>
              <a:gd name="connsiteX1192" fmla="*/ 14164038 w 22290864"/>
              <a:gd name="connsiteY1192" fmla="*/ 2837504 h 14570476"/>
              <a:gd name="connsiteX1193" fmla="*/ 14164602 w 22290864"/>
              <a:gd name="connsiteY1193" fmla="*/ 2849092 h 14570476"/>
              <a:gd name="connsiteX1194" fmla="*/ 14169871 w 22290864"/>
              <a:gd name="connsiteY1194" fmla="*/ 2864638 h 14570476"/>
              <a:gd name="connsiteX1195" fmla="*/ 14187551 w 22290864"/>
              <a:gd name="connsiteY1195" fmla="*/ 2874431 h 14570476"/>
              <a:gd name="connsiteX1196" fmla="*/ 14199863 w 22290864"/>
              <a:gd name="connsiteY1196" fmla="*/ 2872157 h 14570476"/>
              <a:gd name="connsiteX1197" fmla="*/ 14208455 w 22290864"/>
              <a:gd name="connsiteY1197" fmla="*/ 2867427 h 14570476"/>
              <a:gd name="connsiteX1198" fmla="*/ 14235822 w 22290864"/>
              <a:gd name="connsiteY1198" fmla="*/ 2858460 h 14570476"/>
              <a:gd name="connsiteX1199" fmla="*/ 14286283 w 22290864"/>
              <a:gd name="connsiteY1199" fmla="*/ 2870938 h 14570476"/>
              <a:gd name="connsiteX1200" fmla="*/ 14306059 w 22290864"/>
              <a:gd name="connsiteY1200" fmla="*/ 2876586 h 14570476"/>
              <a:gd name="connsiteX1201" fmla="*/ 14311877 w 22290864"/>
              <a:gd name="connsiteY1201" fmla="*/ 2878235 h 14570476"/>
              <a:gd name="connsiteX1202" fmla="*/ 14311505 w 22290864"/>
              <a:gd name="connsiteY1202" fmla="*/ 2880579 h 14570476"/>
              <a:gd name="connsiteX1203" fmla="*/ 14310245 w 22290864"/>
              <a:gd name="connsiteY1203" fmla="*/ 2942070 h 14570476"/>
              <a:gd name="connsiteX1204" fmla="*/ 14310398 w 22290864"/>
              <a:gd name="connsiteY1204" fmla="*/ 2948436 h 14570476"/>
              <a:gd name="connsiteX1205" fmla="*/ 14297156 w 22290864"/>
              <a:gd name="connsiteY1205" fmla="*/ 2941953 h 14570476"/>
              <a:gd name="connsiteX1206" fmla="*/ 14278993 w 22290864"/>
              <a:gd name="connsiteY1206" fmla="*/ 2935499 h 14570476"/>
              <a:gd name="connsiteX1207" fmla="*/ 14266510 w 22290864"/>
              <a:gd name="connsiteY1207" fmla="*/ 2943665 h 14570476"/>
              <a:gd name="connsiteX1208" fmla="*/ 14262441 w 22290864"/>
              <a:gd name="connsiteY1208" fmla="*/ 2954827 h 14570476"/>
              <a:gd name="connsiteX1209" fmla="*/ 14278513 w 22290864"/>
              <a:gd name="connsiteY1209" fmla="*/ 2996328 h 14570476"/>
              <a:gd name="connsiteX1210" fmla="*/ 14288848 w 22290864"/>
              <a:gd name="connsiteY1210" fmla="*/ 2997487 h 14570476"/>
              <a:gd name="connsiteX1211" fmla="*/ 14303774 w 22290864"/>
              <a:gd name="connsiteY1211" fmla="*/ 2986256 h 14570476"/>
              <a:gd name="connsiteX1212" fmla="*/ 14313225 w 22290864"/>
              <a:gd name="connsiteY1212" fmla="*/ 2975597 h 14570476"/>
              <a:gd name="connsiteX1213" fmla="*/ 14315322 w 22290864"/>
              <a:gd name="connsiteY1213" fmla="*/ 2974057 h 14570476"/>
              <a:gd name="connsiteX1214" fmla="*/ 14315879 w 22290864"/>
              <a:gd name="connsiteY1214" fmla="*/ 2976119 h 14570476"/>
              <a:gd name="connsiteX1215" fmla="*/ 14318213 w 22290864"/>
              <a:gd name="connsiteY1215" fmla="*/ 2984757 h 14570476"/>
              <a:gd name="connsiteX1216" fmla="*/ 14337743 w 22290864"/>
              <a:gd name="connsiteY1216" fmla="*/ 3034786 h 14570476"/>
              <a:gd name="connsiteX1217" fmla="*/ 14340586 w 22290864"/>
              <a:gd name="connsiteY1217" fmla="*/ 3040446 h 14570476"/>
              <a:gd name="connsiteX1218" fmla="*/ 14335137 w 22290864"/>
              <a:gd name="connsiteY1218" fmla="*/ 3044759 h 14570476"/>
              <a:gd name="connsiteX1219" fmla="*/ 14269529 w 22290864"/>
              <a:gd name="connsiteY1219" fmla="*/ 3085445 h 14570476"/>
              <a:gd name="connsiteX1220" fmla="*/ 14248573 w 22290864"/>
              <a:gd name="connsiteY1220" fmla="*/ 3084071 h 14570476"/>
              <a:gd name="connsiteX1221" fmla="*/ 14222876 w 22290864"/>
              <a:gd name="connsiteY1221" fmla="*/ 3086401 h 14570476"/>
              <a:gd name="connsiteX1222" fmla="*/ 14212296 w 22290864"/>
              <a:gd name="connsiteY1222" fmla="*/ 3104704 h 14570476"/>
              <a:gd name="connsiteX1223" fmla="*/ 14215836 w 22290864"/>
              <a:gd name="connsiteY1223" fmla="*/ 3125350 h 14570476"/>
              <a:gd name="connsiteX1224" fmla="*/ 14248423 w 22290864"/>
              <a:gd name="connsiteY1224" fmla="*/ 3159419 h 14570476"/>
              <a:gd name="connsiteX1225" fmla="*/ 14258830 w 22290864"/>
              <a:gd name="connsiteY1225" fmla="*/ 3160036 h 14570476"/>
              <a:gd name="connsiteX1226" fmla="*/ 14276125 w 22290864"/>
              <a:gd name="connsiteY1226" fmla="*/ 3147178 h 14570476"/>
              <a:gd name="connsiteX1227" fmla="*/ 14280597 w 22290864"/>
              <a:gd name="connsiteY1227" fmla="*/ 3133138 h 14570476"/>
              <a:gd name="connsiteX1228" fmla="*/ 14285968 w 22290864"/>
              <a:gd name="connsiteY1228" fmla="*/ 3118171 h 14570476"/>
              <a:gd name="connsiteX1229" fmla="*/ 14303116 w 22290864"/>
              <a:gd name="connsiteY1229" fmla="*/ 3101835 h 14570476"/>
              <a:gd name="connsiteX1230" fmla="*/ 14326254 w 22290864"/>
              <a:gd name="connsiteY1230" fmla="*/ 3088626 h 14570476"/>
              <a:gd name="connsiteX1231" fmla="*/ 14352840 w 22290864"/>
              <a:gd name="connsiteY1231" fmla="*/ 3073929 h 14570476"/>
              <a:gd name="connsiteX1232" fmla="*/ 14359810 w 22290864"/>
              <a:gd name="connsiteY1232" fmla="*/ 3070413 h 14570476"/>
              <a:gd name="connsiteX1233" fmla="*/ 14363464 w 22290864"/>
              <a:gd name="connsiteY1233" fmla="*/ 3074632 h 14570476"/>
              <a:gd name="connsiteX1234" fmla="*/ 14403179 w 22290864"/>
              <a:gd name="connsiteY1234" fmla="*/ 3115133 h 14570476"/>
              <a:gd name="connsiteX1235" fmla="*/ 14407299 w 22290864"/>
              <a:gd name="connsiteY1235" fmla="*/ 3118498 h 14570476"/>
              <a:gd name="connsiteX1236" fmla="*/ 14405760 w 22290864"/>
              <a:gd name="connsiteY1236" fmla="*/ 3119494 h 14570476"/>
              <a:gd name="connsiteX1237" fmla="*/ 14391000 w 22290864"/>
              <a:gd name="connsiteY1237" fmla="*/ 3124346 h 14570476"/>
              <a:gd name="connsiteX1238" fmla="*/ 14373303 w 22290864"/>
              <a:gd name="connsiteY1238" fmla="*/ 3133203 h 14570476"/>
              <a:gd name="connsiteX1239" fmla="*/ 14375105 w 22290864"/>
              <a:gd name="connsiteY1239" fmla="*/ 3157485 h 14570476"/>
              <a:gd name="connsiteX1240" fmla="*/ 14387128 w 22290864"/>
              <a:gd name="connsiteY1240" fmla="*/ 3169429 h 14570476"/>
              <a:gd name="connsiteX1241" fmla="*/ 14412763 w 22290864"/>
              <a:gd name="connsiteY1241" fmla="*/ 3177207 h 14570476"/>
              <a:gd name="connsiteX1242" fmla="*/ 14424417 w 22290864"/>
              <a:gd name="connsiteY1242" fmla="*/ 3169428 h 14570476"/>
              <a:gd name="connsiteX1243" fmla="*/ 14427085 w 22290864"/>
              <a:gd name="connsiteY1243" fmla="*/ 3153174 h 14570476"/>
              <a:gd name="connsiteX1244" fmla="*/ 14426233 w 22290864"/>
              <a:gd name="connsiteY1244" fmla="*/ 3137522 h 14570476"/>
              <a:gd name="connsiteX1245" fmla="*/ 14430864 w 22290864"/>
              <a:gd name="connsiteY1245" fmla="*/ 3134855 h 14570476"/>
              <a:gd name="connsiteX1246" fmla="*/ 14487743 w 22290864"/>
              <a:gd name="connsiteY1246" fmla="*/ 3161013 h 14570476"/>
              <a:gd name="connsiteX1247" fmla="*/ 14493532 w 22290864"/>
              <a:gd name="connsiteY1247" fmla="*/ 3163196 h 14570476"/>
              <a:gd name="connsiteX1248" fmla="*/ 14487238 w 22290864"/>
              <a:gd name="connsiteY1248" fmla="*/ 3201285 h 14570476"/>
              <a:gd name="connsiteX1249" fmla="*/ 14474313 w 22290864"/>
              <a:gd name="connsiteY1249" fmla="*/ 3249834 h 14570476"/>
              <a:gd name="connsiteX1250" fmla="*/ 14458604 w 22290864"/>
              <a:gd name="connsiteY1250" fmla="*/ 3263398 h 14570476"/>
              <a:gd name="connsiteX1251" fmla="*/ 14445792 w 22290864"/>
              <a:gd name="connsiteY1251" fmla="*/ 3274145 h 14570476"/>
              <a:gd name="connsiteX1252" fmla="*/ 14441878 w 22290864"/>
              <a:gd name="connsiteY1252" fmla="*/ 3291917 h 14570476"/>
              <a:gd name="connsiteX1253" fmla="*/ 14453858 w 22290864"/>
              <a:gd name="connsiteY1253" fmla="*/ 3309568 h 14570476"/>
              <a:gd name="connsiteX1254" fmla="*/ 14492999 w 22290864"/>
              <a:gd name="connsiteY1254" fmla="*/ 3321545 h 14570476"/>
              <a:gd name="connsiteX1255" fmla="*/ 14499999 w 22290864"/>
              <a:gd name="connsiteY1255" fmla="*/ 3320589 h 14570476"/>
              <a:gd name="connsiteX1256" fmla="*/ 6108753 w 22290864"/>
              <a:gd name="connsiteY1256" fmla="*/ 4850175 h 14570476"/>
              <a:gd name="connsiteX1257" fmla="*/ 6203001 w 22290864"/>
              <a:gd name="connsiteY1257" fmla="*/ 4798152 h 14570476"/>
              <a:gd name="connsiteX1258" fmla="*/ 6223618 w 22290864"/>
              <a:gd name="connsiteY1258" fmla="*/ 4709266 h 14570476"/>
              <a:gd name="connsiteX1259" fmla="*/ 6189931 w 22290864"/>
              <a:gd name="connsiteY1259" fmla="*/ 4634301 h 14570476"/>
              <a:gd name="connsiteX1260" fmla="*/ 6153480 w 22290864"/>
              <a:gd name="connsiteY1260" fmla="*/ 4558406 h 14570476"/>
              <a:gd name="connsiteX1261" fmla="*/ 6153274 w 22290864"/>
              <a:gd name="connsiteY1261" fmla="*/ 4452054 h 14570476"/>
              <a:gd name="connsiteX1262" fmla="*/ 6207726 w 22290864"/>
              <a:gd name="connsiteY1262" fmla="*/ 4254386 h 14570476"/>
              <a:gd name="connsiteX1263" fmla="*/ 6238067 w 22290864"/>
              <a:gd name="connsiteY1263" fmla="*/ 4148607 h 14570476"/>
              <a:gd name="connsiteX1264" fmla="*/ 6250559 w 22290864"/>
              <a:gd name="connsiteY1264" fmla="*/ 4112806 h 14570476"/>
              <a:gd name="connsiteX1265" fmla="*/ 6273162 w 22290864"/>
              <a:gd name="connsiteY1265" fmla="*/ 4114941 h 14570476"/>
              <a:gd name="connsiteX1266" fmla="*/ 6574141 w 22290864"/>
              <a:gd name="connsiteY1266" fmla="*/ 4116629 h 14570476"/>
              <a:gd name="connsiteX1267" fmla="*/ 6602008 w 22290864"/>
              <a:gd name="connsiteY1267" fmla="*/ 4113253 h 14570476"/>
              <a:gd name="connsiteX1268" fmla="*/ 6599345 w 22290864"/>
              <a:gd name="connsiteY1268" fmla="*/ 4126933 h 14570476"/>
              <a:gd name="connsiteX1269" fmla="*/ 6567300 w 22290864"/>
              <a:gd name="connsiteY1269" fmla="*/ 4194737 h 14570476"/>
              <a:gd name="connsiteX1270" fmla="*/ 6543493 w 22290864"/>
              <a:gd name="connsiteY1270" fmla="*/ 4233480 h 14570476"/>
              <a:gd name="connsiteX1271" fmla="*/ 6554224 w 22290864"/>
              <a:gd name="connsiteY1271" fmla="*/ 4327609 h 14570476"/>
              <a:gd name="connsiteX1272" fmla="*/ 6646570 w 22290864"/>
              <a:gd name="connsiteY1272" fmla="*/ 4368475 h 14570476"/>
              <a:gd name="connsiteX1273" fmla="*/ 6837874 w 22290864"/>
              <a:gd name="connsiteY1273" fmla="*/ 4274967 h 14570476"/>
              <a:gd name="connsiteX1274" fmla="*/ 6838868 w 22290864"/>
              <a:gd name="connsiteY1274" fmla="*/ 4237531 h 14570476"/>
              <a:gd name="connsiteX1275" fmla="*/ 6780626 w 22290864"/>
              <a:gd name="connsiteY1275" fmla="*/ 4159562 h 14570476"/>
              <a:gd name="connsiteX1276" fmla="*/ 6745729 w 22290864"/>
              <a:gd name="connsiteY1276" fmla="*/ 4131286 h 14570476"/>
              <a:gd name="connsiteX1277" fmla="*/ 6719300 w 22290864"/>
              <a:gd name="connsiteY1277" fmla="*/ 4095146 h 14570476"/>
              <a:gd name="connsiteX1278" fmla="*/ 6755173 w 22290864"/>
              <a:gd name="connsiteY1278" fmla="*/ 4082384 h 14570476"/>
              <a:gd name="connsiteX1279" fmla="*/ 7004382 w 22290864"/>
              <a:gd name="connsiteY1279" fmla="*/ 3987762 h 14570476"/>
              <a:gd name="connsiteX1280" fmla="*/ 7032749 w 22290864"/>
              <a:gd name="connsiteY1280" fmla="*/ 3973282 h 14570476"/>
              <a:gd name="connsiteX1281" fmla="*/ 7040790 w 22290864"/>
              <a:gd name="connsiteY1281" fmla="*/ 3985127 h 14570476"/>
              <a:gd name="connsiteX1282" fmla="*/ 7092649 w 22290864"/>
              <a:gd name="connsiteY1282" fmla="*/ 4058580 h 14570476"/>
              <a:gd name="connsiteX1283" fmla="*/ 7261442 w 22290864"/>
              <a:gd name="connsiteY1283" fmla="*/ 4315140 h 14570476"/>
              <a:gd name="connsiteX1284" fmla="*/ 7263334 w 22290864"/>
              <a:gd name="connsiteY1284" fmla="*/ 4448851 h 14570476"/>
              <a:gd name="connsiteX1285" fmla="*/ 7253823 w 22290864"/>
              <a:gd name="connsiteY1285" fmla="*/ 4504377 h 14570476"/>
              <a:gd name="connsiteX1286" fmla="*/ 7350449 w 22290864"/>
              <a:gd name="connsiteY1286" fmla="*/ 4627455 h 14570476"/>
              <a:gd name="connsiteX1287" fmla="*/ 7570573 w 22290864"/>
              <a:gd name="connsiteY1287" fmla="*/ 4546637 h 14570476"/>
              <a:gd name="connsiteX1288" fmla="*/ 7628618 w 22290864"/>
              <a:gd name="connsiteY1288" fmla="*/ 4374599 h 14570476"/>
              <a:gd name="connsiteX1289" fmla="*/ 7590678 w 22290864"/>
              <a:gd name="connsiteY1289" fmla="*/ 4327410 h 14570476"/>
              <a:gd name="connsiteX1290" fmla="*/ 7518800 w 22290864"/>
              <a:gd name="connsiteY1290" fmla="*/ 4297260 h 14570476"/>
              <a:gd name="connsiteX1291" fmla="*/ 7391341 w 22290864"/>
              <a:gd name="connsiteY1291" fmla="*/ 4237370 h 14570476"/>
              <a:gd name="connsiteX1292" fmla="*/ 7265152 w 22290864"/>
              <a:gd name="connsiteY1292" fmla="*/ 4033009 h 14570476"/>
              <a:gd name="connsiteX1293" fmla="*/ 7182208 w 22290864"/>
              <a:gd name="connsiteY1293" fmla="*/ 3878734 h 14570476"/>
              <a:gd name="connsiteX1294" fmla="*/ 7198893 w 22290864"/>
              <a:gd name="connsiteY1294" fmla="*/ 3865055 h 14570476"/>
              <a:gd name="connsiteX1295" fmla="*/ 7407769 w 22290864"/>
              <a:gd name="connsiteY1295" fmla="*/ 3662548 h 14570476"/>
              <a:gd name="connsiteX1296" fmla="*/ 7422068 w 22290864"/>
              <a:gd name="connsiteY1296" fmla="*/ 3645470 h 14570476"/>
              <a:gd name="connsiteX1297" fmla="*/ 7429842 w 22290864"/>
              <a:gd name="connsiteY1297" fmla="*/ 3655757 h 14570476"/>
              <a:gd name="connsiteX1298" fmla="*/ 7456462 w 22290864"/>
              <a:gd name="connsiteY1298" fmla="*/ 3732736 h 14570476"/>
              <a:gd name="connsiteX1299" fmla="*/ 7501076 w 22290864"/>
              <a:gd name="connsiteY1299" fmla="*/ 3818852 h 14570476"/>
              <a:gd name="connsiteX1300" fmla="*/ 7560906 w 22290864"/>
              <a:gd name="connsiteY1300" fmla="*/ 3833638 h 14570476"/>
              <a:gd name="connsiteX1301" fmla="*/ 7617573 w 22290864"/>
              <a:gd name="connsiteY1301" fmla="*/ 3811299 h 14570476"/>
              <a:gd name="connsiteX1302" fmla="*/ 7712270 w 22290864"/>
              <a:gd name="connsiteY1302" fmla="*/ 3612341 h 14570476"/>
              <a:gd name="connsiteX1303" fmla="*/ 7679023 w 22290864"/>
              <a:gd name="connsiteY1303" fmla="*/ 3569155 h 14570476"/>
              <a:gd name="connsiteX1304" fmla="*/ 7633267 w 22290864"/>
              <a:gd name="connsiteY1304" fmla="*/ 3551155 h 14570476"/>
              <a:gd name="connsiteX1305" fmla="*/ 7587063 w 22290864"/>
              <a:gd name="connsiteY1305" fmla="*/ 3555071 h 14570476"/>
              <a:gd name="connsiteX1306" fmla="*/ 7535469 w 22290864"/>
              <a:gd name="connsiteY1306" fmla="*/ 3559108 h 14570476"/>
              <a:gd name="connsiteX1307" fmla="*/ 7492194 w 22290864"/>
              <a:gd name="connsiteY1307" fmla="*/ 3550901 h 14570476"/>
              <a:gd name="connsiteX1308" fmla="*/ 7502390 w 22290864"/>
              <a:gd name="connsiteY1308" fmla="*/ 3530921 h 14570476"/>
              <a:gd name="connsiteX1309" fmla="*/ 7634797 w 22290864"/>
              <a:gd name="connsiteY1309" fmla="*/ 3246958 h 14570476"/>
              <a:gd name="connsiteX1310" fmla="*/ 7640017 w 22290864"/>
              <a:gd name="connsiteY1310" fmla="*/ 3231839 h 14570476"/>
              <a:gd name="connsiteX1311" fmla="*/ 7721458 w 22290864"/>
              <a:gd name="connsiteY1311" fmla="*/ 3245322 h 14570476"/>
              <a:gd name="connsiteX1312" fmla="*/ 7994778 w 22290864"/>
              <a:gd name="connsiteY1312" fmla="*/ 3294829 h 14570476"/>
              <a:gd name="connsiteX1313" fmla="*/ 8091183 w 22290864"/>
              <a:gd name="connsiteY1313" fmla="*/ 3343013 h 14570476"/>
              <a:gd name="connsiteX1314" fmla="*/ 8144748 w 22290864"/>
              <a:gd name="connsiteY1314" fmla="*/ 3413569 h 14570476"/>
              <a:gd name="connsiteX1315" fmla="*/ 8252514 w 22290864"/>
              <a:gd name="connsiteY1315" fmla="*/ 3489457 h 14570476"/>
              <a:gd name="connsiteX1316" fmla="*/ 8380222 w 22290864"/>
              <a:gd name="connsiteY1316" fmla="*/ 3408256 h 14570476"/>
              <a:gd name="connsiteX1317" fmla="*/ 8425618 w 22290864"/>
              <a:gd name="connsiteY1317" fmla="*/ 3245399 h 14570476"/>
              <a:gd name="connsiteX1318" fmla="*/ 8410907 w 22290864"/>
              <a:gd name="connsiteY1318" fmla="*/ 3160769 h 14570476"/>
              <a:gd name="connsiteX1319" fmla="*/ 8315156 w 22290864"/>
              <a:gd name="connsiteY1319" fmla="*/ 3086026 h 14570476"/>
              <a:gd name="connsiteX1320" fmla="*/ 8207251 w 22290864"/>
              <a:gd name="connsiteY1320" fmla="*/ 3119153 h 14570476"/>
              <a:gd name="connsiteX1321" fmla="*/ 8118302 w 22290864"/>
              <a:gd name="connsiteY1321" fmla="*/ 3158847 h 14570476"/>
              <a:gd name="connsiteX1322" fmla="*/ 7988348 w 22290864"/>
              <a:gd name="connsiteY1322" fmla="*/ 3148672 h 14570476"/>
              <a:gd name="connsiteX1323" fmla="*/ 7680280 w 22290864"/>
              <a:gd name="connsiteY1323" fmla="*/ 3061247 h 14570476"/>
              <a:gd name="connsiteX1324" fmla="*/ 7683582 w 22290864"/>
              <a:gd name="connsiteY1324" fmla="*/ 3031429 h 14570476"/>
              <a:gd name="connsiteX1325" fmla="*/ 7687169 w 22290864"/>
              <a:gd name="connsiteY1325" fmla="*/ 2722873 h 14570476"/>
              <a:gd name="connsiteX1326" fmla="*/ 7705699 w 22290864"/>
              <a:gd name="connsiteY1326" fmla="*/ 2701263 h 14570476"/>
              <a:gd name="connsiteX1327" fmla="*/ 7769054 w 22290864"/>
              <a:gd name="connsiteY1327" fmla="*/ 2734278 h 14570476"/>
              <a:gd name="connsiteX1328" fmla="*/ 7810523 w 22290864"/>
              <a:gd name="connsiteY1328" fmla="*/ 2758823 h 14570476"/>
              <a:gd name="connsiteX1329" fmla="*/ 7913685 w 22290864"/>
              <a:gd name="connsiteY1329" fmla="*/ 2724906 h 14570476"/>
              <a:gd name="connsiteX1330" fmla="*/ 7894791 w 22290864"/>
              <a:gd name="connsiteY1330" fmla="*/ 2495536 h 14570476"/>
              <a:gd name="connsiteX1331" fmla="*/ 7844275 w 22290864"/>
              <a:gd name="connsiteY1331" fmla="*/ 2459119 h 14570476"/>
              <a:gd name="connsiteX1332" fmla="*/ 7791792 w 22290864"/>
              <a:gd name="connsiteY1332" fmla="*/ 2460304 h 14570476"/>
              <a:gd name="connsiteX1333" fmla="*/ 7725112 w 22290864"/>
              <a:gd name="connsiteY1333" fmla="*/ 2521224 h 14570476"/>
              <a:gd name="connsiteX1334" fmla="*/ 7698486 w 22290864"/>
              <a:gd name="connsiteY1334" fmla="*/ 2554039 h 14570476"/>
              <a:gd name="connsiteX1335" fmla="*/ 7665326 w 22290864"/>
              <a:gd name="connsiteY1335" fmla="*/ 2577957 h 14570476"/>
              <a:gd name="connsiteX1336" fmla="*/ 7651951 w 22290864"/>
              <a:gd name="connsiteY1336" fmla="*/ 2536172 h 14570476"/>
              <a:gd name="connsiteX1337" fmla="*/ 7597314 w 22290864"/>
              <a:gd name="connsiteY1337" fmla="*/ 2375241 h 14570476"/>
              <a:gd name="connsiteX1338" fmla="*/ 7553606 w 22290864"/>
              <a:gd name="connsiteY1338" fmla="*/ 2281557 h 14570476"/>
              <a:gd name="connsiteX1339" fmla="*/ 7549547 w 22290864"/>
              <a:gd name="connsiteY1339" fmla="*/ 2274239 h 14570476"/>
              <a:gd name="connsiteX1340" fmla="*/ 7574717 w 22290864"/>
              <a:gd name="connsiteY1340" fmla="*/ 2256299 h 14570476"/>
              <a:gd name="connsiteX1341" fmla="*/ 7758063 w 22290864"/>
              <a:gd name="connsiteY1341" fmla="*/ 2126890 h 14570476"/>
              <a:gd name="connsiteX1342" fmla="*/ 7891653 w 22290864"/>
              <a:gd name="connsiteY1342" fmla="*/ 2047285 h 14570476"/>
              <a:gd name="connsiteX1343" fmla="*/ 7909774 w 22290864"/>
              <a:gd name="connsiteY1343" fmla="*/ 2041974 h 14570476"/>
              <a:gd name="connsiteX1344" fmla="*/ 7972054 w 22290864"/>
              <a:gd name="connsiteY1344" fmla="*/ 2039510 h 14570476"/>
              <a:gd name="connsiteX1345" fmla="*/ 8023125 w 22290864"/>
              <a:gd name="connsiteY1345" fmla="*/ 2048786 h 14570476"/>
              <a:gd name="connsiteX1346" fmla="*/ 8072505 w 22290864"/>
              <a:gd name="connsiteY1346" fmla="*/ 2057549 h 14570476"/>
              <a:gd name="connsiteX1347" fmla="*/ 8176500 w 22290864"/>
              <a:gd name="connsiteY1347" fmla="*/ 2007461 h 14570476"/>
              <a:gd name="connsiteX1348" fmla="*/ 8196512 w 22290864"/>
              <a:gd name="connsiteY1348" fmla="*/ 1899847 h 14570476"/>
              <a:gd name="connsiteX1349" fmla="*/ 8067548 w 22290864"/>
              <a:gd name="connsiteY1349" fmla="*/ 1699167 h 14570476"/>
              <a:gd name="connsiteX1350" fmla="*/ 7963015 w 22290864"/>
              <a:gd name="connsiteY1350" fmla="*/ 1676018 h 14570476"/>
              <a:gd name="connsiteX1351" fmla="*/ 7891520 w 22290864"/>
              <a:gd name="connsiteY1351" fmla="*/ 1727546 h 14570476"/>
              <a:gd name="connsiteX1352" fmla="*/ 7864023 w 22290864"/>
              <a:gd name="connsiteY1352" fmla="*/ 1803184 h 14570476"/>
              <a:gd name="connsiteX1353" fmla="*/ 7825090 w 22290864"/>
              <a:gd name="connsiteY1353" fmla="*/ 1897414 h 14570476"/>
              <a:gd name="connsiteX1354" fmla="*/ 7680614 w 22290864"/>
              <a:gd name="connsiteY1354" fmla="*/ 2002327 h 14570476"/>
              <a:gd name="connsiteX1355" fmla="*/ 7459157 w 22290864"/>
              <a:gd name="connsiteY1355" fmla="*/ 2124446 h 14570476"/>
              <a:gd name="connsiteX1356" fmla="*/ 7447803 w 22290864"/>
              <a:gd name="connsiteY1356" fmla="*/ 2111968 h 14570476"/>
              <a:gd name="connsiteX1357" fmla="*/ 7251511 w 22290864"/>
              <a:gd name="connsiteY1357" fmla="*/ 1902998 h 14570476"/>
              <a:gd name="connsiteX1358" fmla="*/ 7220551 w 22290864"/>
              <a:gd name="connsiteY1358" fmla="*/ 1876650 h 14570476"/>
              <a:gd name="connsiteX1359" fmla="*/ 7214913 w 22290864"/>
              <a:gd name="connsiteY1359" fmla="*/ 1871808 h 14570476"/>
              <a:gd name="connsiteX1360" fmla="*/ 7223359 w 22290864"/>
              <a:gd name="connsiteY1360" fmla="*/ 1866152 h 14570476"/>
              <a:gd name="connsiteX1361" fmla="*/ 7293721 w 22290864"/>
              <a:gd name="connsiteY1361" fmla="*/ 1843067 h 14570476"/>
              <a:gd name="connsiteX1362" fmla="*/ 7361883 w 22290864"/>
              <a:gd name="connsiteY1362" fmla="*/ 1821163 h 14570476"/>
              <a:gd name="connsiteX1363" fmla="*/ 7397197 w 22290864"/>
              <a:gd name="connsiteY1363" fmla="*/ 1751396 h 14570476"/>
              <a:gd name="connsiteX1364" fmla="*/ 7244261 w 22290864"/>
              <a:gd name="connsiteY1364" fmla="*/ 1588486 h 14570476"/>
              <a:gd name="connsiteX1365" fmla="*/ 7185161 w 22290864"/>
              <a:gd name="connsiteY1365" fmla="*/ 1583793 h 14570476"/>
              <a:gd name="connsiteX1366" fmla="*/ 7123062 w 22290864"/>
              <a:gd name="connsiteY1366" fmla="*/ 1631705 h 14570476"/>
              <a:gd name="connsiteX1367" fmla="*/ 7117556 w 22290864"/>
              <a:gd name="connsiteY1367" fmla="*/ 1710587 h 14570476"/>
              <a:gd name="connsiteX1368" fmla="*/ 7121924 w 22290864"/>
              <a:gd name="connsiteY1368" fmla="*/ 1762931 h 14570476"/>
              <a:gd name="connsiteX1369" fmla="*/ 7115771 w 22290864"/>
              <a:gd name="connsiteY1369" fmla="*/ 1800651 h 14570476"/>
              <a:gd name="connsiteX1370" fmla="*/ 7091066 w 22290864"/>
              <a:gd name="connsiteY1370" fmla="*/ 1786255 h 14570476"/>
              <a:gd name="connsiteX1371" fmla="*/ 6834034 w 22290864"/>
              <a:gd name="connsiteY1371" fmla="*/ 1665835 h 14570476"/>
              <a:gd name="connsiteX1372" fmla="*/ 6804202 w 22290864"/>
              <a:gd name="connsiteY1372" fmla="*/ 1651918 h 14570476"/>
              <a:gd name="connsiteX1373" fmla="*/ 6815703 w 22290864"/>
              <a:gd name="connsiteY1373" fmla="*/ 1584630 h 14570476"/>
              <a:gd name="connsiteX1374" fmla="*/ 6874053 w 22290864"/>
              <a:gd name="connsiteY1374" fmla="*/ 1283514 h 14570476"/>
              <a:gd name="connsiteX1375" fmla="*/ 6930351 w 22290864"/>
              <a:gd name="connsiteY1375" fmla="*/ 1202936 h 14570476"/>
              <a:gd name="connsiteX1376" fmla="*/ 6974158 w 22290864"/>
              <a:gd name="connsiteY1376" fmla="*/ 1172184 h 14570476"/>
              <a:gd name="connsiteX1377" fmla="*/ 7038859 w 22290864"/>
              <a:gd name="connsiteY1377" fmla="*/ 1118415 h 14570476"/>
              <a:gd name="connsiteX1378" fmla="*/ 7057376 w 22290864"/>
              <a:gd name="connsiteY1378" fmla="*/ 1031293 h 14570476"/>
              <a:gd name="connsiteX1379" fmla="*/ 7016104 w 22290864"/>
              <a:gd name="connsiteY1379" fmla="*/ 958829 h 14570476"/>
              <a:gd name="connsiteX1380" fmla="*/ 6866464 w 22290864"/>
              <a:gd name="connsiteY1380" fmla="*/ 889920 h 14570476"/>
              <a:gd name="connsiteX1381" fmla="*/ 6778430 w 22290864"/>
              <a:gd name="connsiteY1381" fmla="*/ 889388 h 14570476"/>
              <a:gd name="connsiteX1382" fmla="*/ 6728367 w 22290864"/>
              <a:gd name="connsiteY1382" fmla="*/ 901177 h 14570476"/>
              <a:gd name="connsiteX1383" fmla="*/ 6677270 w 22290864"/>
              <a:gd name="connsiteY1383" fmla="*/ 941994 h 14570476"/>
              <a:gd name="connsiteX1384" fmla="*/ 6659874 w 22290864"/>
              <a:gd name="connsiteY1384" fmla="*/ 977233 h 14570476"/>
              <a:gd name="connsiteX1385" fmla="*/ 6658243 w 22290864"/>
              <a:gd name="connsiteY1385" fmla="*/ 1037819 h 14570476"/>
              <a:gd name="connsiteX1386" fmla="*/ 6696134 w 22290864"/>
              <a:gd name="connsiteY1386" fmla="*/ 1116272 h 14570476"/>
              <a:gd name="connsiteX1387" fmla="*/ 6732143 w 22290864"/>
              <a:gd name="connsiteY1387" fmla="*/ 1257356 h 14570476"/>
              <a:gd name="connsiteX1388" fmla="*/ 6670661 w 22290864"/>
              <a:gd name="connsiteY1388" fmla="*/ 1492294 h 14570476"/>
              <a:gd name="connsiteX1389" fmla="*/ 6642903 w 22290864"/>
              <a:gd name="connsiteY1389" fmla="*/ 1588614 h 14570476"/>
              <a:gd name="connsiteX1390" fmla="*/ 6635048 w 22290864"/>
              <a:gd name="connsiteY1390" fmla="*/ 1616407 h 14570476"/>
              <a:gd name="connsiteX1391" fmla="*/ 6616922 w 22290864"/>
              <a:gd name="connsiteY1391" fmla="*/ 1613505 h 14570476"/>
              <a:gd name="connsiteX1392" fmla="*/ 6309165 w 22290864"/>
              <a:gd name="connsiteY1392" fmla="*/ 1606167 h 14570476"/>
              <a:gd name="connsiteX1393" fmla="*/ 6275453 w 22290864"/>
              <a:gd name="connsiteY1393" fmla="*/ 1609342 h 14570476"/>
              <a:gd name="connsiteX1394" fmla="*/ 6278255 w 22290864"/>
              <a:gd name="connsiteY1394" fmla="*/ 1597642 h 14570476"/>
              <a:gd name="connsiteX1395" fmla="*/ 6309928 w 22290864"/>
              <a:gd name="connsiteY1395" fmla="*/ 1533508 h 14570476"/>
              <a:gd name="connsiteX1396" fmla="*/ 6340766 w 22290864"/>
              <a:gd name="connsiteY1396" fmla="*/ 1443472 h 14570476"/>
              <a:gd name="connsiteX1397" fmla="*/ 6299840 w 22290864"/>
              <a:gd name="connsiteY1397" fmla="*/ 1382369 h 14570476"/>
              <a:gd name="connsiteX1398" fmla="*/ 6169813 w 22290864"/>
              <a:gd name="connsiteY1398" fmla="*/ 1363591 h 14570476"/>
              <a:gd name="connsiteX1399" fmla="*/ 6054631 w 22290864"/>
              <a:gd name="connsiteY1399" fmla="*/ 1423211 h 14570476"/>
              <a:gd name="connsiteX1400" fmla="*/ 6038467 w 22290864"/>
              <a:gd name="connsiteY1400" fmla="*/ 1499512 h 14570476"/>
              <a:gd name="connsiteX1401" fmla="*/ 6099377 w 22290864"/>
              <a:gd name="connsiteY1401" fmla="*/ 1572014 h 14570476"/>
              <a:gd name="connsiteX1402" fmla="*/ 6134802 w 22290864"/>
              <a:gd name="connsiteY1402" fmla="*/ 1602204 h 14570476"/>
              <a:gd name="connsiteX1403" fmla="*/ 6154147 w 22290864"/>
              <a:gd name="connsiteY1403" fmla="*/ 1629742 h 14570476"/>
              <a:gd name="connsiteX1404" fmla="*/ 6124713 w 22290864"/>
              <a:gd name="connsiteY1404" fmla="*/ 1637994 h 14570476"/>
              <a:gd name="connsiteX1405" fmla="*/ 5854114 w 22290864"/>
              <a:gd name="connsiteY1405" fmla="*/ 1739889 h 14570476"/>
              <a:gd name="connsiteX1406" fmla="*/ 5833547 w 22290864"/>
              <a:gd name="connsiteY1406" fmla="*/ 1749625 h 14570476"/>
              <a:gd name="connsiteX1407" fmla="*/ 5709835 w 22290864"/>
              <a:gd name="connsiteY1407" fmla="*/ 1574893 h 14570476"/>
              <a:gd name="connsiteX1408" fmla="*/ 5609208 w 22290864"/>
              <a:gd name="connsiteY1408" fmla="*/ 1394598 h 14570476"/>
              <a:gd name="connsiteX1409" fmla="*/ 5618077 w 22290864"/>
              <a:gd name="connsiteY1409" fmla="*/ 1285088 h 14570476"/>
              <a:gd name="connsiteX1410" fmla="*/ 5624050 w 22290864"/>
              <a:gd name="connsiteY1410" fmla="*/ 1208932 h 14570476"/>
              <a:gd name="connsiteX1411" fmla="*/ 5612928 w 22290864"/>
              <a:gd name="connsiteY1411" fmla="*/ 1176779 h 14570476"/>
              <a:gd name="connsiteX1412" fmla="*/ 5429771 w 22290864"/>
              <a:gd name="connsiteY1412" fmla="*/ 1125037 h 14570476"/>
              <a:gd name="connsiteX1413" fmla="*/ 5268576 w 22290864"/>
              <a:gd name="connsiteY1413" fmla="*/ 1243435 h 14570476"/>
              <a:gd name="connsiteX1414" fmla="*/ 5243198 w 22290864"/>
              <a:gd name="connsiteY1414" fmla="*/ 1299879 h 14570476"/>
              <a:gd name="connsiteX1415" fmla="*/ 5328882 w 22290864"/>
              <a:gd name="connsiteY1415" fmla="*/ 1436252 h 14570476"/>
              <a:gd name="connsiteX1416" fmla="*/ 5377245 w 22290864"/>
              <a:gd name="connsiteY1416" fmla="*/ 1449598 h 14570476"/>
              <a:gd name="connsiteX1417" fmla="*/ 5457114 w 22290864"/>
              <a:gd name="connsiteY1417" fmla="*/ 1480782 h 14570476"/>
              <a:gd name="connsiteX1418" fmla="*/ 5591436 w 22290864"/>
              <a:gd name="connsiteY1418" fmla="*/ 1668323 h 14570476"/>
              <a:gd name="connsiteX1419" fmla="*/ 5620407 w 22290864"/>
              <a:gd name="connsiteY1419" fmla="*/ 1720455 h 14570476"/>
              <a:gd name="connsiteX1420" fmla="*/ 5663392 w 22290864"/>
              <a:gd name="connsiteY1420" fmla="*/ 1798235 h 14570476"/>
              <a:gd name="connsiteX1421" fmla="*/ 5687586 w 22290864"/>
              <a:gd name="connsiteY1421" fmla="*/ 1842371 h 14570476"/>
              <a:gd name="connsiteX1422" fmla="*/ 5672836 w 22290864"/>
              <a:gd name="connsiteY1422" fmla="*/ 1853315 h 14570476"/>
              <a:gd name="connsiteX1423" fmla="*/ 5463010 w 22290864"/>
              <a:gd name="connsiteY1423" fmla="*/ 2053781 h 14570476"/>
              <a:gd name="connsiteX1424" fmla="*/ 5441804 w 22290864"/>
              <a:gd name="connsiteY1424" fmla="*/ 2072644 h 14570476"/>
              <a:gd name="connsiteX1425" fmla="*/ 5418420 w 22290864"/>
              <a:gd name="connsiteY1425" fmla="*/ 2000519 h 14570476"/>
              <a:gd name="connsiteX1426" fmla="*/ 5406046 w 22290864"/>
              <a:gd name="connsiteY1426" fmla="*/ 1950550 h 14570476"/>
              <a:gd name="connsiteX1427" fmla="*/ 5375502 w 22290864"/>
              <a:gd name="connsiteY1427" fmla="*/ 1916117 h 14570476"/>
              <a:gd name="connsiteX1428" fmla="*/ 5252823 w 22290864"/>
              <a:gd name="connsiteY1428" fmla="*/ 1927335 h 14570476"/>
              <a:gd name="connsiteX1429" fmla="*/ 5162974 w 22290864"/>
              <a:gd name="connsiteY1429" fmla="*/ 2121855 h 14570476"/>
              <a:gd name="connsiteX1430" fmla="*/ 5240614 w 22290864"/>
              <a:gd name="connsiteY1430" fmla="*/ 2183274 h 14570476"/>
              <a:gd name="connsiteX1431" fmla="*/ 5291073 w 22290864"/>
              <a:gd name="connsiteY1431" fmla="*/ 2179631 h 14570476"/>
              <a:gd name="connsiteX1432" fmla="*/ 5361893 w 22290864"/>
              <a:gd name="connsiteY1432" fmla="*/ 2177907 h 14570476"/>
              <a:gd name="connsiteX1433" fmla="*/ 5368782 w 22290864"/>
              <a:gd name="connsiteY1433" fmla="*/ 2179531 h 14570476"/>
              <a:gd name="connsiteX1434" fmla="*/ 5349207 w 22290864"/>
              <a:gd name="connsiteY1434" fmla="*/ 2213741 h 14570476"/>
              <a:gd name="connsiteX1435" fmla="*/ 5229137 w 22290864"/>
              <a:gd name="connsiteY1435" fmla="*/ 2477356 h 14570476"/>
              <a:gd name="connsiteX1436" fmla="*/ 5219558 w 22290864"/>
              <a:gd name="connsiteY1436" fmla="*/ 2504442 h 14570476"/>
              <a:gd name="connsiteX1437" fmla="*/ 4942513 w 22290864"/>
              <a:gd name="connsiteY1437" fmla="*/ 2456578 h 14570476"/>
              <a:gd name="connsiteX1438" fmla="*/ 4794270 w 22290864"/>
              <a:gd name="connsiteY1438" fmla="*/ 2401654 h 14570476"/>
              <a:gd name="connsiteX1439" fmla="*/ 4740099 w 22290864"/>
              <a:gd name="connsiteY1439" fmla="*/ 2333406 h 14570476"/>
              <a:gd name="connsiteX1440" fmla="*/ 4710850 w 22290864"/>
              <a:gd name="connsiteY1440" fmla="*/ 2291338 h 14570476"/>
              <a:gd name="connsiteX1441" fmla="*/ 4659756 w 22290864"/>
              <a:gd name="connsiteY1441" fmla="*/ 2256221 h 14570476"/>
              <a:gd name="connsiteX1442" fmla="*/ 4574562 w 22290864"/>
              <a:gd name="connsiteY1442" fmla="*/ 2259409 h 14570476"/>
              <a:gd name="connsiteX1443" fmla="*/ 4455524 w 22290864"/>
              <a:gd name="connsiteY1443" fmla="*/ 2472959 h 14570476"/>
              <a:gd name="connsiteX1444" fmla="*/ 4458291 w 22290864"/>
              <a:gd name="connsiteY1444" fmla="*/ 2529985 h 14570476"/>
              <a:gd name="connsiteX1445" fmla="*/ 4484228 w 22290864"/>
              <a:gd name="connsiteY1445" fmla="*/ 2606481 h 14570476"/>
              <a:gd name="connsiteX1446" fmla="*/ 4571220 w 22290864"/>
              <a:gd name="connsiteY1446" fmla="*/ 2654676 h 14570476"/>
              <a:gd name="connsiteX1447" fmla="*/ 4631803 w 22290864"/>
              <a:gd name="connsiteY1447" fmla="*/ 2643487 h 14570476"/>
              <a:gd name="connsiteX1448" fmla="*/ 4674087 w 22290864"/>
              <a:gd name="connsiteY1448" fmla="*/ 2620209 h 14570476"/>
              <a:gd name="connsiteX1449" fmla="*/ 4808753 w 22290864"/>
              <a:gd name="connsiteY1449" fmla="*/ 2576082 h 14570476"/>
              <a:gd name="connsiteX1450" fmla="*/ 5057068 w 22290864"/>
              <a:gd name="connsiteY1450" fmla="*/ 2637488 h 14570476"/>
              <a:gd name="connsiteX1451" fmla="*/ 5154384 w 22290864"/>
              <a:gd name="connsiteY1451" fmla="*/ 2665281 h 14570476"/>
              <a:gd name="connsiteX1452" fmla="*/ 5183020 w 22290864"/>
              <a:gd name="connsiteY1452" fmla="*/ 2673394 h 14570476"/>
              <a:gd name="connsiteX1453" fmla="*/ 5181192 w 22290864"/>
              <a:gd name="connsiteY1453" fmla="*/ 2684927 h 14570476"/>
              <a:gd name="connsiteX1454" fmla="*/ 5174980 w 22290864"/>
              <a:gd name="connsiteY1454" fmla="*/ 2987522 h 14570476"/>
              <a:gd name="connsiteX1455" fmla="*/ 5175743 w 22290864"/>
              <a:gd name="connsiteY1455" fmla="*/ 3018847 h 14570476"/>
              <a:gd name="connsiteX1456" fmla="*/ 5110576 w 22290864"/>
              <a:gd name="connsiteY1456" fmla="*/ 2986945 h 14570476"/>
              <a:gd name="connsiteX1457" fmla="*/ 5021194 w 22290864"/>
              <a:gd name="connsiteY1457" fmla="*/ 2955187 h 14570476"/>
              <a:gd name="connsiteX1458" fmla="*/ 4959773 w 22290864"/>
              <a:gd name="connsiteY1458" fmla="*/ 2995371 h 14570476"/>
              <a:gd name="connsiteX1459" fmla="*/ 4939743 w 22290864"/>
              <a:gd name="connsiteY1459" fmla="*/ 3050296 h 14570476"/>
              <a:gd name="connsiteX1460" fmla="*/ 5018831 w 22290864"/>
              <a:gd name="connsiteY1460" fmla="*/ 3254518 h 14570476"/>
              <a:gd name="connsiteX1461" fmla="*/ 5069690 w 22290864"/>
              <a:gd name="connsiteY1461" fmla="*/ 3260223 h 14570476"/>
              <a:gd name="connsiteX1462" fmla="*/ 5143148 w 22290864"/>
              <a:gd name="connsiteY1462" fmla="*/ 3204953 h 14570476"/>
              <a:gd name="connsiteX1463" fmla="*/ 5189645 w 22290864"/>
              <a:gd name="connsiteY1463" fmla="*/ 3152502 h 14570476"/>
              <a:gd name="connsiteX1464" fmla="*/ 5199965 w 22290864"/>
              <a:gd name="connsiteY1464" fmla="*/ 3144923 h 14570476"/>
              <a:gd name="connsiteX1465" fmla="*/ 5202706 w 22290864"/>
              <a:gd name="connsiteY1465" fmla="*/ 3155072 h 14570476"/>
              <a:gd name="connsiteX1466" fmla="*/ 5214201 w 22290864"/>
              <a:gd name="connsiteY1466" fmla="*/ 3197579 h 14570476"/>
              <a:gd name="connsiteX1467" fmla="*/ 5310300 w 22290864"/>
              <a:gd name="connsiteY1467" fmla="*/ 3443763 h 14570476"/>
              <a:gd name="connsiteX1468" fmla="*/ 5324291 w 22290864"/>
              <a:gd name="connsiteY1468" fmla="*/ 3471617 h 14570476"/>
              <a:gd name="connsiteX1469" fmla="*/ 5297481 w 22290864"/>
              <a:gd name="connsiteY1469" fmla="*/ 3492844 h 14570476"/>
              <a:gd name="connsiteX1470" fmla="*/ 4974628 w 22290864"/>
              <a:gd name="connsiteY1470" fmla="*/ 3693056 h 14570476"/>
              <a:gd name="connsiteX1471" fmla="*/ 4871502 w 22290864"/>
              <a:gd name="connsiteY1471" fmla="*/ 3686295 h 14570476"/>
              <a:gd name="connsiteX1472" fmla="*/ 4745058 w 22290864"/>
              <a:gd name="connsiteY1472" fmla="*/ 3697756 h 14570476"/>
              <a:gd name="connsiteX1473" fmla="*/ 4692992 w 22290864"/>
              <a:gd name="connsiteY1473" fmla="*/ 3787827 h 14570476"/>
              <a:gd name="connsiteX1474" fmla="*/ 4710412 w 22290864"/>
              <a:gd name="connsiteY1474" fmla="*/ 3889424 h 14570476"/>
              <a:gd name="connsiteX1475" fmla="*/ 4870771 w 22290864"/>
              <a:gd name="connsiteY1475" fmla="*/ 4057071 h 14570476"/>
              <a:gd name="connsiteX1476" fmla="*/ 4921975 w 22290864"/>
              <a:gd name="connsiteY1476" fmla="*/ 4060113 h 14570476"/>
              <a:gd name="connsiteX1477" fmla="*/ 5007082 w 22290864"/>
              <a:gd name="connsiteY1477" fmla="*/ 3996834 h 14570476"/>
              <a:gd name="connsiteX1478" fmla="*/ 5029091 w 22290864"/>
              <a:gd name="connsiteY1478" fmla="*/ 3927746 h 14570476"/>
              <a:gd name="connsiteX1479" fmla="*/ 5055525 w 22290864"/>
              <a:gd name="connsiteY1479" fmla="*/ 3854092 h 14570476"/>
              <a:gd name="connsiteX1480" fmla="*/ 5139903 w 22290864"/>
              <a:gd name="connsiteY1480" fmla="*/ 3773709 h 14570476"/>
              <a:gd name="connsiteX1481" fmla="*/ 5253761 w 22290864"/>
              <a:gd name="connsiteY1481" fmla="*/ 3708707 h 14570476"/>
              <a:gd name="connsiteX1482" fmla="*/ 5384595 w 22290864"/>
              <a:gd name="connsiteY1482" fmla="*/ 3636386 h 14570476"/>
              <a:gd name="connsiteX1483" fmla="*/ 5418890 w 22290864"/>
              <a:gd name="connsiteY1483" fmla="*/ 3619086 h 14570476"/>
              <a:gd name="connsiteX1484" fmla="*/ 5436872 w 22290864"/>
              <a:gd name="connsiteY1484" fmla="*/ 3639845 h 14570476"/>
              <a:gd name="connsiteX1485" fmla="*/ 5632307 w 22290864"/>
              <a:gd name="connsiteY1485" fmla="*/ 3839145 h 14570476"/>
              <a:gd name="connsiteX1486" fmla="*/ 5652575 w 22290864"/>
              <a:gd name="connsiteY1486" fmla="*/ 3855705 h 14570476"/>
              <a:gd name="connsiteX1487" fmla="*/ 5645002 w 22290864"/>
              <a:gd name="connsiteY1487" fmla="*/ 3860609 h 14570476"/>
              <a:gd name="connsiteX1488" fmla="*/ 5572370 w 22290864"/>
              <a:gd name="connsiteY1488" fmla="*/ 3884483 h 14570476"/>
              <a:gd name="connsiteX1489" fmla="*/ 5485288 w 22290864"/>
              <a:gd name="connsiteY1489" fmla="*/ 3928065 h 14570476"/>
              <a:gd name="connsiteX1490" fmla="*/ 5494158 w 22290864"/>
              <a:gd name="connsiteY1490" fmla="*/ 4047557 h 14570476"/>
              <a:gd name="connsiteX1491" fmla="*/ 5553316 w 22290864"/>
              <a:gd name="connsiteY1491" fmla="*/ 4106334 h 14570476"/>
              <a:gd name="connsiteX1492" fmla="*/ 5679473 w 22290864"/>
              <a:gd name="connsiteY1492" fmla="*/ 4144608 h 14570476"/>
              <a:gd name="connsiteX1493" fmla="*/ 5736814 w 22290864"/>
              <a:gd name="connsiteY1493" fmla="*/ 4106327 h 14570476"/>
              <a:gd name="connsiteX1494" fmla="*/ 5749942 w 22290864"/>
              <a:gd name="connsiteY1494" fmla="*/ 4026339 h 14570476"/>
              <a:gd name="connsiteX1495" fmla="*/ 5745752 w 22290864"/>
              <a:gd name="connsiteY1495" fmla="*/ 3949321 h 14570476"/>
              <a:gd name="connsiteX1496" fmla="*/ 5768542 w 22290864"/>
              <a:gd name="connsiteY1496" fmla="*/ 3936198 h 14570476"/>
              <a:gd name="connsiteX1497" fmla="*/ 6048432 w 22290864"/>
              <a:gd name="connsiteY1497" fmla="*/ 4064918 h 14570476"/>
              <a:gd name="connsiteX1498" fmla="*/ 6076918 w 22290864"/>
              <a:gd name="connsiteY1498" fmla="*/ 4075662 h 14570476"/>
              <a:gd name="connsiteX1499" fmla="*/ 6045952 w 22290864"/>
              <a:gd name="connsiteY1499" fmla="*/ 4263091 h 14570476"/>
              <a:gd name="connsiteX1500" fmla="*/ 5982345 w 22290864"/>
              <a:gd name="connsiteY1500" fmla="*/ 4501998 h 14570476"/>
              <a:gd name="connsiteX1501" fmla="*/ 5905045 w 22290864"/>
              <a:gd name="connsiteY1501" fmla="*/ 4568746 h 14570476"/>
              <a:gd name="connsiteX1502" fmla="*/ 5841995 w 22290864"/>
              <a:gd name="connsiteY1502" fmla="*/ 4621631 h 14570476"/>
              <a:gd name="connsiteX1503" fmla="*/ 5822734 w 22290864"/>
              <a:gd name="connsiteY1503" fmla="*/ 4709081 h 14570476"/>
              <a:gd name="connsiteX1504" fmla="*/ 5881699 w 22290864"/>
              <a:gd name="connsiteY1504" fmla="*/ 4795941 h 14570476"/>
              <a:gd name="connsiteX1505" fmla="*/ 6074301 w 22290864"/>
              <a:gd name="connsiteY1505" fmla="*/ 4854879 h 14570476"/>
              <a:gd name="connsiteX1506" fmla="*/ 6108753 w 22290864"/>
              <a:gd name="connsiteY1506" fmla="*/ 4850175 h 14570476"/>
              <a:gd name="connsiteX1507" fmla="*/ 8247043 w 22290864"/>
              <a:gd name="connsiteY1507" fmla="*/ 4553064 h 14570476"/>
              <a:gd name="connsiteX1508" fmla="*/ 8253341 w 22290864"/>
              <a:gd name="connsiteY1508" fmla="*/ 4549117 h 14570476"/>
              <a:gd name="connsiteX1509" fmla="*/ 8267128 w 22290864"/>
              <a:gd name="connsiteY1509" fmla="*/ 4530691 h 14570476"/>
              <a:gd name="connsiteX1510" fmla="*/ 8263327 w 22290864"/>
              <a:gd name="connsiteY1510" fmla="*/ 4511559 h 14570476"/>
              <a:gd name="connsiteX1511" fmla="*/ 8250169 w 22290864"/>
              <a:gd name="connsiteY1511" fmla="*/ 4499916 h 14570476"/>
              <a:gd name="connsiteX1512" fmla="*/ 8236392 w 22290864"/>
              <a:gd name="connsiteY1512" fmla="*/ 4488336 h 14570476"/>
              <a:gd name="connsiteX1513" fmla="*/ 8226997 w 22290864"/>
              <a:gd name="connsiteY1513" fmla="*/ 4467633 h 14570476"/>
              <a:gd name="connsiteX1514" fmla="*/ 8220220 w 22290864"/>
              <a:gd name="connsiteY1514" fmla="*/ 4424331 h 14570476"/>
              <a:gd name="connsiteX1515" fmla="*/ 8216827 w 22290864"/>
              <a:gd name="connsiteY1515" fmla="*/ 4401053 h 14570476"/>
              <a:gd name="connsiteX1516" fmla="*/ 8216112 w 22290864"/>
              <a:gd name="connsiteY1516" fmla="*/ 4392978 h 14570476"/>
              <a:gd name="connsiteX1517" fmla="*/ 8220704 w 22290864"/>
              <a:gd name="connsiteY1517" fmla="*/ 4391406 h 14570476"/>
              <a:gd name="connsiteX1518" fmla="*/ 8279493 w 22290864"/>
              <a:gd name="connsiteY1518" fmla="*/ 4365262 h 14570476"/>
              <a:gd name="connsiteX1519" fmla="*/ 8284626 w 22290864"/>
              <a:gd name="connsiteY1519" fmla="*/ 4362152 h 14570476"/>
              <a:gd name="connsiteX1520" fmla="*/ 8285310 w 22290864"/>
              <a:gd name="connsiteY1520" fmla="*/ 4365052 h 14570476"/>
              <a:gd name="connsiteX1521" fmla="*/ 8285031 w 22290864"/>
              <a:gd name="connsiteY1521" fmla="*/ 4381081 h 14570476"/>
              <a:gd name="connsiteX1522" fmla="*/ 8283800 w 22290864"/>
              <a:gd name="connsiteY1522" fmla="*/ 4390724 h 14570476"/>
              <a:gd name="connsiteX1523" fmla="*/ 8294170 w 22290864"/>
              <a:gd name="connsiteY1523" fmla="*/ 4408120 h 14570476"/>
              <a:gd name="connsiteX1524" fmla="*/ 8315757 w 22290864"/>
              <a:gd name="connsiteY1524" fmla="*/ 4407959 h 14570476"/>
              <a:gd name="connsiteX1525" fmla="*/ 8344805 w 22290864"/>
              <a:gd name="connsiteY1525" fmla="*/ 4372913 h 14570476"/>
              <a:gd name="connsiteX1526" fmla="*/ 8341706 w 22290864"/>
              <a:gd name="connsiteY1526" fmla="*/ 4365532 h 14570476"/>
              <a:gd name="connsiteX1527" fmla="*/ 8323500 w 22290864"/>
              <a:gd name="connsiteY1527" fmla="*/ 4355464 h 14570476"/>
              <a:gd name="connsiteX1528" fmla="*/ 8314214 w 22290864"/>
              <a:gd name="connsiteY1528" fmla="*/ 4353024 h 14570476"/>
              <a:gd name="connsiteX1529" fmla="*/ 8305886 w 22290864"/>
              <a:gd name="connsiteY1529" fmla="*/ 4348308 h 14570476"/>
              <a:gd name="connsiteX1530" fmla="*/ 8311753 w 22290864"/>
              <a:gd name="connsiteY1530" fmla="*/ 4342666 h 14570476"/>
              <a:gd name="connsiteX1531" fmla="*/ 8351985 w 22290864"/>
              <a:gd name="connsiteY1531" fmla="*/ 4302311 h 14570476"/>
              <a:gd name="connsiteX1532" fmla="*/ 8356238 w 22290864"/>
              <a:gd name="connsiteY1532" fmla="*/ 4296994 h 14570476"/>
              <a:gd name="connsiteX1533" fmla="*/ 8358846 w 22290864"/>
              <a:gd name="connsiteY1533" fmla="*/ 4298595 h 14570476"/>
              <a:gd name="connsiteX1534" fmla="*/ 8375411 w 22290864"/>
              <a:gd name="connsiteY1534" fmla="*/ 4308344 h 14570476"/>
              <a:gd name="connsiteX1535" fmla="*/ 8430865 w 22290864"/>
              <a:gd name="connsiteY1535" fmla="*/ 4343484 h 14570476"/>
              <a:gd name="connsiteX1536" fmla="*/ 8442994 w 22290864"/>
              <a:gd name="connsiteY1536" fmla="*/ 4369369 h 14570476"/>
              <a:gd name="connsiteX1537" fmla="*/ 8446025 w 22290864"/>
              <a:gd name="connsiteY1537" fmla="*/ 4381024 h 14570476"/>
              <a:gd name="connsiteX1538" fmla="*/ 8475677 w 22290864"/>
              <a:gd name="connsiteY1538" fmla="*/ 4396505 h 14570476"/>
              <a:gd name="connsiteX1539" fmla="*/ 8511456 w 22290864"/>
              <a:gd name="connsiteY1539" fmla="*/ 4361397 h 14570476"/>
              <a:gd name="connsiteX1540" fmla="*/ 8507633 w 22290864"/>
              <a:gd name="connsiteY1540" fmla="*/ 4322773 h 14570476"/>
              <a:gd name="connsiteX1541" fmla="*/ 8496091 w 22290864"/>
              <a:gd name="connsiteY1541" fmla="*/ 4316916 h 14570476"/>
              <a:gd name="connsiteX1542" fmla="*/ 8479434 w 22290864"/>
              <a:gd name="connsiteY1542" fmla="*/ 4317364 h 14570476"/>
              <a:gd name="connsiteX1543" fmla="*/ 8449333 w 22290864"/>
              <a:gd name="connsiteY1543" fmla="*/ 4316906 h 14570476"/>
              <a:gd name="connsiteX1544" fmla="*/ 8406771 w 22290864"/>
              <a:gd name="connsiteY1544" fmla="*/ 4288189 h 14570476"/>
              <a:gd name="connsiteX1545" fmla="*/ 8377041 w 22290864"/>
              <a:gd name="connsiteY1545" fmla="*/ 4265427 h 14570476"/>
              <a:gd name="connsiteX1546" fmla="*/ 8379089 w 22290864"/>
              <a:gd name="connsiteY1546" fmla="*/ 4261294 h 14570476"/>
              <a:gd name="connsiteX1547" fmla="*/ 8401973 w 22290864"/>
              <a:gd name="connsiteY1547" fmla="*/ 4203466 h 14570476"/>
              <a:gd name="connsiteX1548" fmla="*/ 8403257 w 22290864"/>
              <a:gd name="connsiteY1548" fmla="*/ 4198881 h 14570476"/>
              <a:gd name="connsiteX1549" fmla="*/ 8405677 w 22290864"/>
              <a:gd name="connsiteY1549" fmla="*/ 4200201 h 14570476"/>
              <a:gd name="connsiteX1550" fmla="*/ 8417634 w 22290864"/>
              <a:gd name="connsiteY1550" fmla="*/ 4212858 h 14570476"/>
              <a:gd name="connsiteX1551" fmla="*/ 8433901 w 22290864"/>
              <a:gd name="connsiteY1551" fmla="*/ 4225712 h 14570476"/>
              <a:gd name="connsiteX1552" fmla="*/ 8446858 w 22290864"/>
              <a:gd name="connsiteY1552" fmla="*/ 4223330 h 14570476"/>
              <a:gd name="connsiteX1553" fmla="*/ 8455934 w 22290864"/>
              <a:gd name="connsiteY1553" fmla="*/ 4213993 h 14570476"/>
              <a:gd name="connsiteX1554" fmla="*/ 8456884 w 22290864"/>
              <a:gd name="connsiteY1554" fmla="*/ 4166900 h 14570476"/>
              <a:gd name="connsiteX1555" fmla="*/ 8446608 w 22290864"/>
              <a:gd name="connsiteY1555" fmla="*/ 4161411 h 14570476"/>
              <a:gd name="connsiteX1556" fmla="*/ 8436110 w 22290864"/>
              <a:gd name="connsiteY1556" fmla="*/ 4161928 h 14570476"/>
              <a:gd name="connsiteX1557" fmla="*/ 8427452 w 22290864"/>
              <a:gd name="connsiteY1557" fmla="*/ 4166755 h 14570476"/>
              <a:gd name="connsiteX1558" fmla="*/ 8417755 w 22290864"/>
              <a:gd name="connsiteY1558" fmla="*/ 4172080 h 14570476"/>
              <a:gd name="connsiteX1559" fmla="*/ 8408602 w 22290864"/>
              <a:gd name="connsiteY1559" fmla="*/ 4174287 h 14570476"/>
              <a:gd name="connsiteX1560" fmla="*/ 8408831 w 22290864"/>
              <a:gd name="connsiteY1560" fmla="*/ 4169498 h 14570476"/>
              <a:gd name="connsiteX1561" fmla="*/ 8409652 w 22290864"/>
              <a:gd name="connsiteY1561" fmla="*/ 4102525 h 14570476"/>
              <a:gd name="connsiteX1562" fmla="*/ 8409339 w 22290864"/>
              <a:gd name="connsiteY1562" fmla="*/ 4099121 h 14570476"/>
              <a:gd name="connsiteX1563" fmla="*/ 8426392 w 22290864"/>
              <a:gd name="connsiteY1563" fmla="*/ 4094584 h 14570476"/>
              <a:gd name="connsiteX1564" fmla="*/ 8483999 w 22290864"/>
              <a:gd name="connsiteY1564" fmla="*/ 4080189 h 14570476"/>
              <a:gd name="connsiteX1565" fmla="*/ 8507020 w 22290864"/>
              <a:gd name="connsiteY1565" fmla="*/ 4081097 h 14570476"/>
              <a:gd name="connsiteX1566" fmla="*/ 8523662 w 22290864"/>
              <a:gd name="connsiteY1566" fmla="*/ 4090132 h 14570476"/>
              <a:gd name="connsiteX1567" fmla="*/ 8551334 w 22290864"/>
              <a:gd name="connsiteY1567" fmla="*/ 4095439 h 14570476"/>
              <a:gd name="connsiteX1568" fmla="*/ 8569074 w 22290864"/>
              <a:gd name="connsiteY1568" fmla="*/ 4068385 h 14570476"/>
              <a:gd name="connsiteX1569" fmla="*/ 8563594 w 22290864"/>
              <a:gd name="connsiteY1569" fmla="*/ 4032662 h 14570476"/>
              <a:gd name="connsiteX1570" fmla="*/ 8553284 w 22290864"/>
              <a:gd name="connsiteY1570" fmla="*/ 4017467 h 14570476"/>
              <a:gd name="connsiteX1571" fmla="*/ 8528054 w 22290864"/>
              <a:gd name="connsiteY1571" fmla="*/ 4011327 h 14570476"/>
              <a:gd name="connsiteX1572" fmla="*/ 8509944 w 22290864"/>
              <a:gd name="connsiteY1572" fmla="*/ 4027272 h 14570476"/>
              <a:gd name="connsiteX1573" fmla="*/ 8496105 w 22290864"/>
              <a:gd name="connsiteY1573" fmla="*/ 4042830 h 14570476"/>
              <a:gd name="connsiteX1574" fmla="*/ 8469891 w 22290864"/>
              <a:gd name="connsiteY1574" fmla="*/ 4052278 h 14570476"/>
              <a:gd name="connsiteX1575" fmla="*/ 8402179 w 22290864"/>
              <a:gd name="connsiteY1575" fmla="*/ 4062342 h 14570476"/>
              <a:gd name="connsiteX1576" fmla="*/ 8400199 w 22290864"/>
              <a:gd name="connsiteY1576" fmla="*/ 4056242 h 14570476"/>
              <a:gd name="connsiteX1577" fmla="*/ 8373758 w 22290864"/>
              <a:gd name="connsiteY1577" fmla="*/ 3995809 h 14570476"/>
              <a:gd name="connsiteX1578" fmla="*/ 8375467 w 22290864"/>
              <a:gd name="connsiteY1578" fmla="*/ 3989968 h 14570476"/>
              <a:gd name="connsiteX1579" fmla="*/ 8390715 w 22290864"/>
              <a:gd name="connsiteY1579" fmla="*/ 3990828 h 14570476"/>
              <a:gd name="connsiteX1580" fmla="*/ 8400953 w 22290864"/>
              <a:gd name="connsiteY1580" fmla="*/ 3991963 h 14570476"/>
              <a:gd name="connsiteX1581" fmla="*/ 8418070 w 22290864"/>
              <a:gd name="connsiteY1581" fmla="*/ 3976281 h 14570476"/>
              <a:gd name="connsiteX1582" fmla="*/ 8394214 w 22290864"/>
              <a:gd name="connsiteY1582" fmla="*/ 3933253 h 14570476"/>
              <a:gd name="connsiteX1583" fmla="*/ 8381168 w 22290864"/>
              <a:gd name="connsiteY1583" fmla="*/ 3930601 h 14570476"/>
              <a:gd name="connsiteX1584" fmla="*/ 8371047 w 22290864"/>
              <a:gd name="connsiteY1584" fmla="*/ 3935449 h 14570476"/>
              <a:gd name="connsiteX1585" fmla="*/ 8363413 w 22290864"/>
              <a:gd name="connsiteY1585" fmla="*/ 3953183 h 14570476"/>
              <a:gd name="connsiteX1586" fmla="*/ 8361112 w 22290864"/>
              <a:gd name="connsiteY1586" fmla="*/ 3961918 h 14570476"/>
              <a:gd name="connsiteX1587" fmla="*/ 8356755 w 22290864"/>
              <a:gd name="connsiteY1587" fmla="*/ 3969495 h 14570476"/>
              <a:gd name="connsiteX1588" fmla="*/ 8350474 w 22290864"/>
              <a:gd name="connsiteY1588" fmla="*/ 3962530 h 14570476"/>
              <a:gd name="connsiteX1589" fmla="*/ 8325673 w 22290864"/>
              <a:gd name="connsiteY1589" fmla="*/ 3935981 h 14570476"/>
              <a:gd name="connsiteX1590" fmla="*/ 8308918 w 22290864"/>
              <a:gd name="connsiteY1590" fmla="*/ 3921573 h 14570476"/>
              <a:gd name="connsiteX1591" fmla="*/ 8307483 w 22290864"/>
              <a:gd name="connsiteY1591" fmla="*/ 3920504 h 14570476"/>
              <a:gd name="connsiteX1592" fmla="*/ 8310809 w 22290864"/>
              <a:gd name="connsiteY1592" fmla="*/ 3914795 h 14570476"/>
              <a:gd name="connsiteX1593" fmla="*/ 8335148 w 22290864"/>
              <a:gd name="connsiteY1593" fmla="*/ 3873455 h 14570476"/>
              <a:gd name="connsiteX1594" fmla="*/ 8354175 w 22290864"/>
              <a:gd name="connsiteY1594" fmla="*/ 3846194 h 14570476"/>
              <a:gd name="connsiteX1595" fmla="*/ 8357238 w 22290864"/>
              <a:gd name="connsiteY1595" fmla="*/ 3843566 h 14570476"/>
              <a:gd name="connsiteX1596" fmla="*/ 8369156 w 22290864"/>
              <a:gd name="connsiteY1596" fmla="*/ 3837607 h 14570476"/>
              <a:gd name="connsiteX1597" fmla="*/ 8379922 w 22290864"/>
              <a:gd name="connsiteY1597" fmla="*/ 3834922 h 14570476"/>
              <a:gd name="connsiteX1598" fmla="*/ 8390314 w 22290864"/>
              <a:gd name="connsiteY1598" fmla="*/ 3832287 h 14570476"/>
              <a:gd name="connsiteX1599" fmla="*/ 8406170 w 22290864"/>
              <a:gd name="connsiteY1599" fmla="*/ 3813380 h 14570476"/>
              <a:gd name="connsiteX1600" fmla="*/ 8400604 w 22290864"/>
              <a:gd name="connsiteY1600" fmla="*/ 3790653 h 14570476"/>
              <a:gd name="connsiteX1601" fmla="*/ 8357825 w 22290864"/>
              <a:gd name="connsiteY1601" fmla="*/ 3762897 h 14570476"/>
              <a:gd name="connsiteX1602" fmla="*/ 8335423 w 22290864"/>
              <a:gd name="connsiteY1602" fmla="*/ 3767581 h 14570476"/>
              <a:gd name="connsiteX1603" fmla="*/ 8326025 w 22290864"/>
              <a:gd name="connsiteY1603" fmla="*/ 3783909 h 14570476"/>
              <a:gd name="connsiteX1604" fmla="*/ 8327321 w 22290864"/>
              <a:gd name="connsiteY1604" fmla="*/ 3801065 h 14570476"/>
              <a:gd name="connsiteX1605" fmla="*/ 8328023 w 22290864"/>
              <a:gd name="connsiteY1605" fmla="*/ 3822849 h 14570476"/>
              <a:gd name="connsiteX1606" fmla="*/ 8309102 w 22290864"/>
              <a:gd name="connsiteY1606" fmla="*/ 3855998 h 14570476"/>
              <a:gd name="connsiteX1607" fmla="*/ 8276696 w 22290864"/>
              <a:gd name="connsiteY1607" fmla="*/ 3899270 h 14570476"/>
              <a:gd name="connsiteX1608" fmla="*/ 8273387 w 22290864"/>
              <a:gd name="connsiteY1608" fmla="*/ 3897837 h 14570476"/>
              <a:gd name="connsiteX1609" fmla="*/ 8216761 w 22290864"/>
              <a:gd name="connsiteY1609" fmla="*/ 3874388 h 14570476"/>
              <a:gd name="connsiteX1610" fmla="*/ 8208412 w 22290864"/>
              <a:gd name="connsiteY1610" fmla="*/ 3871978 h 14570476"/>
              <a:gd name="connsiteX1611" fmla="*/ 8206887 w 22290864"/>
              <a:gd name="connsiteY1611" fmla="*/ 3871530 h 14570476"/>
              <a:gd name="connsiteX1612" fmla="*/ 8208035 w 22290864"/>
              <a:gd name="connsiteY1612" fmla="*/ 3869685 h 14570476"/>
              <a:gd name="connsiteX1613" fmla="*/ 8219714 w 22290864"/>
              <a:gd name="connsiteY1613" fmla="*/ 3858999 h 14570476"/>
              <a:gd name="connsiteX1614" fmla="*/ 8231067 w 22290864"/>
              <a:gd name="connsiteY1614" fmla="*/ 3848736 h 14570476"/>
              <a:gd name="connsiteX1615" fmla="*/ 8231811 w 22290864"/>
              <a:gd name="connsiteY1615" fmla="*/ 3832036 h 14570476"/>
              <a:gd name="connsiteX1616" fmla="*/ 8187685 w 22290864"/>
              <a:gd name="connsiteY1616" fmla="*/ 3813748 h 14570476"/>
              <a:gd name="connsiteX1617" fmla="*/ 8175757 w 22290864"/>
              <a:gd name="connsiteY1617" fmla="*/ 3818032 h 14570476"/>
              <a:gd name="connsiteX1618" fmla="*/ 8167872 w 22290864"/>
              <a:gd name="connsiteY1618" fmla="*/ 3832829 h 14570476"/>
              <a:gd name="connsiteX1619" fmla="*/ 8173738 w 22290864"/>
              <a:gd name="connsiteY1619" fmla="*/ 3848682 h 14570476"/>
              <a:gd name="connsiteX1620" fmla="*/ 8179193 w 22290864"/>
              <a:gd name="connsiteY1620" fmla="*/ 3858497 h 14570476"/>
              <a:gd name="connsiteX1621" fmla="*/ 8181312 w 22290864"/>
              <a:gd name="connsiteY1621" fmla="*/ 3866387 h 14570476"/>
              <a:gd name="connsiteX1622" fmla="*/ 8175232 w 22290864"/>
              <a:gd name="connsiteY1622" fmla="*/ 3865755 h 14570476"/>
              <a:gd name="connsiteX1623" fmla="*/ 8114562 w 22290864"/>
              <a:gd name="connsiteY1623" fmla="*/ 3864902 h 14570476"/>
              <a:gd name="connsiteX1624" fmla="*/ 8107525 w 22290864"/>
              <a:gd name="connsiteY1624" fmla="*/ 3864813 h 14570476"/>
              <a:gd name="connsiteX1625" fmla="*/ 8103847 w 22290864"/>
              <a:gd name="connsiteY1625" fmla="*/ 3850692 h 14570476"/>
              <a:gd name="connsiteX1626" fmla="*/ 8088730 w 22290864"/>
              <a:gd name="connsiteY1626" fmla="*/ 3786891 h 14570476"/>
              <a:gd name="connsiteX1627" fmla="*/ 8092612 w 22290864"/>
              <a:gd name="connsiteY1627" fmla="*/ 3766240 h 14570476"/>
              <a:gd name="connsiteX1628" fmla="*/ 8098442 w 22290864"/>
              <a:gd name="connsiteY1628" fmla="*/ 3756395 h 14570476"/>
              <a:gd name="connsiteX1629" fmla="*/ 8106318 w 22290864"/>
              <a:gd name="connsiteY1629" fmla="*/ 3740228 h 14570476"/>
              <a:gd name="connsiteX1630" fmla="*/ 8102263 w 22290864"/>
              <a:gd name="connsiteY1630" fmla="*/ 3721625 h 14570476"/>
              <a:gd name="connsiteX1631" fmla="*/ 8087848 w 22290864"/>
              <a:gd name="connsiteY1631" fmla="*/ 3711137 h 14570476"/>
              <a:gd name="connsiteX1632" fmla="*/ 8052632 w 22290864"/>
              <a:gd name="connsiteY1632" fmla="*/ 3710873 h 14570476"/>
              <a:gd name="connsiteX1633" fmla="*/ 8035433 w 22290864"/>
              <a:gd name="connsiteY1633" fmla="*/ 3718513 h 14570476"/>
              <a:gd name="connsiteX1634" fmla="*/ 8026716 w 22290864"/>
              <a:gd name="connsiteY1634" fmla="*/ 3725213 h 14570476"/>
              <a:gd name="connsiteX1635" fmla="*/ 8020351 w 22290864"/>
              <a:gd name="connsiteY1635" fmla="*/ 3737661 h 14570476"/>
              <a:gd name="connsiteX1636" fmla="*/ 8020061 w 22290864"/>
              <a:gd name="connsiteY1636" fmla="*/ 3746056 h 14570476"/>
              <a:gd name="connsiteX1637" fmla="*/ 8025072 w 22290864"/>
              <a:gd name="connsiteY1637" fmla="*/ 3758004 h 14570476"/>
              <a:gd name="connsiteX1638" fmla="*/ 8039355 w 22290864"/>
              <a:gd name="connsiteY1638" fmla="*/ 3769956 h 14570476"/>
              <a:gd name="connsiteX1639" fmla="*/ 8058780 w 22290864"/>
              <a:gd name="connsiteY1639" fmla="*/ 3794277 h 14570476"/>
              <a:gd name="connsiteX1640" fmla="*/ 8067466 w 22290864"/>
              <a:gd name="connsiteY1640" fmla="*/ 3845459 h 14570476"/>
              <a:gd name="connsiteX1641" fmla="*/ 8070530 w 22290864"/>
              <a:gd name="connsiteY1641" fmla="*/ 3866667 h 14570476"/>
              <a:gd name="connsiteX1642" fmla="*/ 8071444 w 22290864"/>
              <a:gd name="connsiteY1642" fmla="*/ 3872773 h 14570476"/>
              <a:gd name="connsiteX1643" fmla="*/ 8067657 w 22290864"/>
              <a:gd name="connsiteY1643" fmla="*/ 3873802 h 14570476"/>
              <a:gd name="connsiteX1644" fmla="*/ 8007050 w 22290864"/>
              <a:gd name="connsiteY1644" fmla="*/ 3899443 h 14570476"/>
              <a:gd name="connsiteX1645" fmla="*/ 8000761 w 22290864"/>
              <a:gd name="connsiteY1645" fmla="*/ 3903026 h 14570476"/>
              <a:gd name="connsiteX1646" fmla="*/ 8000278 w 22290864"/>
              <a:gd name="connsiteY1646" fmla="*/ 3900500 h 14570476"/>
              <a:gd name="connsiteX1647" fmla="*/ 8000808 w 22290864"/>
              <a:gd name="connsiteY1647" fmla="*/ 3885219 h 14570476"/>
              <a:gd name="connsiteX1648" fmla="*/ 7998897 w 22290864"/>
              <a:gd name="connsiteY1648" fmla="*/ 3864964 h 14570476"/>
              <a:gd name="connsiteX1649" fmla="*/ 7985549 w 22290864"/>
              <a:gd name="connsiteY1649" fmla="*/ 3856659 h 14570476"/>
              <a:gd name="connsiteX1650" fmla="*/ 7958563 w 22290864"/>
              <a:gd name="connsiteY1650" fmla="*/ 3864438 h 14570476"/>
              <a:gd name="connsiteX1651" fmla="*/ 7941366 w 22290864"/>
              <a:gd name="connsiteY1651" fmla="*/ 3886185 h 14570476"/>
              <a:gd name="connsiteX1652" fmla="*/ 7944928 w 22290864"/>
              <a:gd name="connsiteY1652" fmla="*/ 3902473 h 14570476"/>
              <a:gd name="connsiteX1653" fmla="*/ 7963172 w 22290864"/>
              <a:gd name="connsiteY1653" fmla="*/ 3911241 h 14570476"/>
              <a:gd name="connsiteX1654" fmla="*/ 7972730 w 22290864"/>
              <a:gd name="connsiteY1654" fmla="*/ 3914007 h 14570476"/>
              <a:gd name="connsiteX1655" fmla="*/ 7978921 w 22290864"/>
              <a:gd name="connsiteY1655" fmla="*/ 3917670 h 14570476"/>
              <a:gd name="connsiteX1656" fmla="*/ 7973912 w 22290864"/>
              <a:gd name="connsiteY1656" fmla="*/ 3921868 h 14570476"/>
              <a:gd name="connsiteX1657" fmla="*/ 7930152 w 22290864"/>
              <a:gd name="connsiteY1657" fmla="*/ 3965522 h 14570476"/>
              <a:gd name="connsiteX1658" fmla="*/ 7927002 w 22290864"/>
              <a:gd name="connsiteY1658" fmla="*/ 3969228 h 14570476"/>
              <a:gd name="connsiteX1659" fmla="*/ 7887529 w 22290864"/>
              <a:gd name="connsiteY1659" fmla="*/ 3946065 h 14570476"/>
              <a:gd name="connsiteX1660" fmla="*/ 7852065 w 22290864"/>
              <a:gd name="connsiteY1660" fmla="*/ 3919789 h 14570476"/>
              <a:gd name="connsiteX1661" fmla="*/ 7844160 w 22290864"/>
              <a:gd name="connsiteY1661" fmla="*/ 3897672 h 14570476"/>
              <a:gd name="connsiteX1662" fmla="*/ 7838626 w 22290864"/>
              <a:gd name="connsiteY1662" fmla="*/ 3882309 h 14570476"/>
              <a:gd name="connsiteX1663" fmla="*/ 7833631 w 22290864"/>
              <a:gd name="connsiteY1663" fmla="*/ 3877023 h 14570476"/>
              <a:gd name="connsiteX1664" fmla="*/ 7793394 w 22290864"/>
              <a:gd name="connsiteY1664" fmla="*/ 3883052 h 14570476"/>
              <a:gd name="connsiteX1665" fmla="*/ 7772402 w 22290864"/>
              <a:gd name="connsiteY1665" fmla="*/ 3920298 h 14570476"/>
              <a:gd name="connsiteX1666" fmla="*/ 7772422 w 22290864"/>
              <a:gd name="connsiteY1666" fmla="*/ 3933528 h 14570476"/>
              <a:gd name="connsiteX1667" fmla="*/ 7801112 w 22290864"/>
              <a:gd name="connsiteY1667" fmla="*/ 3952562 h 14570476"/>
              <a:gd name="connsiteX1668" fmla="*/ 7811708 w 22290864"/>
              <a:gd name="connsiteY1668" fmla="*/ 3950908 h 14570476"/>
              <a:gd name="connsiteX1669" fmla="*/ 7830013 w 22290864"/>
              <a:gd name="connsiteY1669" fmla="*/ 3949959 h 14570476"/>
              <a:gd name="connsiteX1670" fmla="*/ 7872679 w 22290864"/>
              <a:gd name="connsiteY1670" fmla="*/ 3974683 h 14570476"/>
              <a:gd name="connsiteX1671" fmla="*/ 7882909 w 22290864"/>
              <a:gd name="connsiteY1671" fmla="*/ 3982292 h 14570476"/>
              <a:gd name="connsiteX1672" fmla="*/ 7898125 w 22290864"/>
              <a:gd name="connsiteY1672" fmla="*/ 3993665 h 14570476"/>
              <a:gd name="connsiteX1673" fmla="*/ 7906721 w 22290864"/>
              <a:gd name="connsiteY1673" fmla="*/ 4000137 h 14570476"/>
              <a:gd name="connsiteX1674" fmla="*/ 7904810 w 22290864"/>
              <a:gd name="connsiteY1674" fmla="*/ 4003566 h 14570476"/>
              <a:gd name="connsiteX1675" fmla="*/ 7881561 w 22290864"/>
              <a:gd name="connsiteY1675" fmla="*/ 4061080 h 14570476"/>
              <a:gd name="connsiteX1676" fmla="*/ 7879088 w 22290864"/>
              <a:gd name="connsiteY1676" fmla="*/ 4066621 h 14570476"/>
              <a:gd name="connsiteX1677" fmla="*/ 7868189 w 22290864"/>
              <a:gd name="connsiteY1677" fmla="*/ 4054625 h 14570476"/>
              <a:gd name="connsiteX1678" fmla="*/ 7861382 w 22290864"/>
              <a:gd name="connsiteY1678" fmla="*/ 4045977 h 14570476"/>
              <a:gd name="connsiteX1679" fmla="*/ 7852403 w 22290864"/>
              <a:gd name="connsiteY1679" fmla="*/ 4041955 h 14570476"/>
              <a:gd name="connsiteX1680" fmla="*/ 7829487 w 22290864"/>
              <a:gd name="connsiteY1680" fmla="*/ 4054932 h 14570476"/>
              <a:gd name="connsiteX1681" fmla="*/ 7829091 w 22290864"/>
              <a:gd name="connsiteY1681" fmla="*/ 4100734 h 14570476"/>
              <a:gd name="connsiteX1682" fmla="*/ 7849621 w 22290864"/>
              <a:gd name="connsiteY1682" fmla="*/ 4105871 h 14570476"/>
              <a:gd name="connsiteX1683" fmla="*/ 7859131 w 22290864"/>
              <a:gd name="connsiteY1683" fmla="*/ 4100723 h 14570476"/>
              <a:gd name="connsiteX1684" fmla="*/ 7872778 w 22290864"/>
              <a:gd name="connsiteY1684" fmla="*/ 4094158 h 14570476"/>
              <a:gd name="connsiteX1685" fmla="*/ 7874263 w 22290864"/>
              <a:gd name="connsiteY1685" fmla="*/ 4093868 h 14570476"/>
              <a:gd name="connsiteX1686" fmla="*/ 7873458 w 22290864"/>
              <a:gd name="connsiteY1686" fmla="*/ 4102256 h 14570476"/>
              <a:gd name="connsiteX1687" fmla="*/ 7873252 w 22290864"/>
              <a:gd name="connsiteY1687" fmla="*/ 4164178 h 14570476"/>
              <a:gd name="connsiteX1688" fmla="*/ 7873768 w 22290864"/>
              <a:gd name="connsiteY1688" fmla="*/ 4170298 h 14570476"/>
              <a:gd name="connsiteX1689" fmla="*/ 7815579 w 22290864"/>
              <a:gd name="connsiteY1689" fmla="*/ 4185341 h 14570476"/>
              <a:gd name="connsiteX1690" fmla="*/ 7781866 w 22290864"/>
              <a:gd name="connsiteY1690" fmla="*/ 4187679 h 14570476"/>
              <a:gd name="connsiteX1691" fmla="*/ 7765308 w 22290864"/>
              <a:gd name="connsiteY1691" fmla="*/ 4179147 h 14570476"/>
              <a:gd name="connsiteX1692" fmla="*/ 7755909 w 22290864"/>
              <a:gd name="connsiteY1692" fmla="*/ 4173523 h 14570476"/>
              <a:gd name="connsiteX1693" fmla="*/ 7742865 w 22290864"/>
              <a:gd name="connsiteY1693" fmla="*/ 4171176 h 14570476"/>
              <a:gd name="connsiteX1694" fmla="*/ 7726547 w 22290864"/>
              <a:gd name="connsiteY1694" fmla="*/ 4179290 h 14570476"/>
              <a:gd name="connsiteX1695" fmla="*/ 7722138 w 22290864"/>
              <a:gd name="connsiteY1695" fmla="*/ 4231367 h 14570476"/>
              <a:gd name="connsiteX1696" fmla="*/ 7727693 w 22290864"/>
              <a:gd name="connsiteY1696" fmla="*/ 4242235 h 14570476"/>
              <a:gd name="connsiteX1697" fmla="*/ 7739474 w 22290864"/>
              <a:gd name="connsiteY1697" fmla="*/ 4254857 h 14570476"/>
              <a:gd name="connsiteX1698" fmla="*/ 7760663 w 22290864"/>
              <a:gd name="connsiteY1698" fmla="*/ 4256596 h 14570476"/>
              <a:gd name="connsiteX1699" fmla="*/ 7771482 w 22290864"/>
              <a:gd name="connsiteY1699" fmla="*/ 4249087 h 14570476"/>
              <a:gd name="connsiteX1700" fmla="*/ 7777673 w 22290864"/>
              <a:gd name="connsiteY1700" fmla="*/ 4240832 h 14570476"/>
              <a:gd name="connsiteX1701" fmla="*/ 7800030 w 22290864"/>
              <a:gd name="connsiteY1701" fmla="*/ 4220390 h 14570476"/>
              <a:gd name="connsiteX1702" fmla="*/ 7853811 w 22290864"/>
              <a:gd name="connsiteY1702" fmla="*/ 4210513 h 14570476"/>
              <a:gd name="connsiteX1703" fmla="*/ 7875217 w 22290864"/>
              <a:gd name="connsiteY1703" fmla="*/ 4207368 h 14570476"/>
              <a:gd name="connsiteX1704" fmla="*/ 7881510 w 22290864"/>
              <a:gd name="connsiteY1704" fmla="*/ 4206430 h 14570476"/>
              <a:gd name="connsiteX1705" fmla="*/ 7882168 w 22290864"/>
              <a:gd name="connsiteY1705" fmla="*/ 4208838 h 14570476"/>
              <a:gd name="connsiteX1706" fmla="*/ 7907573 w 22290864"/>
              <a:gd name="connsiteY1706" fmla="*/ 4268340 h 14570476"/>
              <a:gd name="connsiteX1707" fmla="*/ 7910477 w 22290864"/>
              <a:gd name="connsiteY1707" fmla="*/ 4274376 h 14570476"/>
              <a:gd name="connsiteX1708" fmla="*/ 7894975 w 22290864"/>
              <a:gd name="connsiteY1708" fmla="*/ 4273893 h 14570476"/>
              <a:gd name="connsiteX1709" fmla="*/ 7874766 w 22290864"/>
              <a:gd name="connsiteY1709" fmla="*/ 4275567 h 14570476"/>
              <a:gd name="connsiteX1710" fmla="*/ 7866334 w 22290864"/>
              <a:gd name="connsiteY1710" fmla="*/ 4288799 h 14570476"/>
              <a:gd name="connsiteX1711" fmla="*/ 7867262 w 22290864"/>
              <a:gd name="connsiteY1711" fmla="*/ 4301262 h 14570476"/>
              <a:gd name="connsiteX1712" fmla="*/ 7900634 w 22290864"/>
              <a:gd name="connsiteY1712" fmla="*/ 4334095 h 14570476"/>
              <a:gd name="connsiteX1713" fmla="*/ 7911045 w 22290864"/>
              <a:gd name="connsiteY1713" fmla="*/ 4330733 h 14570476"/>
              <a:gd name="connsiteX1714" fmla="*/ 7920496 w 22290864"/>
              <a:gd name="connsiteY1714" fmla="*/ 4313503 h 14570476"/>
              <a:gd name="connsiteX1715" fmla="*/ 7924942 w 22290864"/>
              <a:gd name="connsiteY1715" fmla="*/ 4299194 h 14570476"/>
              <a:gd name="connsiteX1716" fmla="*/ 7926286 w 22290864"/>
              <a:gd name="connsiteY1716" fmla="*/ 4296810 h 14570476"/>
              <a:gd name="connsiteX1717" fmla="*/ 7927713 w 22290864"/>
              <a:gd name="connsiteY1717" fmla="*/ 4298546 h 14570476"/>
              <a:gd name="connsiteX1718" fmla="*/ 7933691 w 22290864"/>
              <a:gd name="connsiteY1718" fmla="*/ 4305817 h 14570476"/>
              <a:gd name="connsiteX1719" fmla="*/ 7974069 w 22290864"/>
              <a:gd name="connsiteY1719" fmla="*/ 4345330 h 14570476"/>
              <a:gd name="connsiteX1720" fmla="*/ 7979245 w 22290864"/>
              <a:gd name="connsiteY1720" fmla="*/ 4349526 h 14570476"/>
              <a:gd name="connsiteX1721" fmla="*/ 7975888 w 22290864"/>
              <a:gd name="connsiteY1721" fmla="*/ 4356019 h 14570476"/>
              <a:gd name="connsiteX1722" fmla="*/ 7930595 w 22290864"/>
              <a:gd name="connsiteY1722" fmla="*/ 4423426 h 14570476"/>
              <a:gd name="connsiteX1723" fmla="*/ 7909908 w 22290864"/>
              <a:gd name="connsiteY1723" fmla="*/ 4431179 h 14570476"/>
              <a:gd name="connsiteX1724" fmla="*/ 7886280 w 22290864"/>
              <a:gd name="connsiteY1724" fmla="*/ 4444534 h 14570476"/>
              <a:gd name="connsiteX1725" fmla="*/ 7884059 w 22290864"/>
              <a:gd name="connsiteY1725" fmla="*/ 4466662 h 14570476"/>
              <a:gd name="connsiteX1726" fmla="*/ 7896389 w 22290864"/>
              <a:gd name="connsiteY1726" fmla="*/ 4484925 h 14570476"/>
              <a:gd name="connsiteX1727" fmla="*/ 7942379 w 22290864"/>
              <a:gd name="connsiteY1727" fmla="*/ 4503484 h 14570476"/>
              <a:gd name="connsiteX1728" fmla="*/ 7952623 w 22290864"/>
              <a:gd name="connsiteY1728" fmla="*/ 4499572 h 14570476"/>
              <a:gd name="connsiteX1729" fmla="*/ 7963638 w 22290864"/>
              <a:gd name="connsiteY1729" fmla="*/ 4479758 h 14570476"/>
              <a:gd name="connsiteX1730" fmla="*/ 7961850 w 22290864"/>
              <a:gd name="connsiteY1730" fmla="*/ 4464361 h 14570476"/>
              <a:gd name="connsiteX1731" fmla="*/ 7960522 w 22290864"/>
              <a:gd name="connsiteY1731" fmla="*/ 4447685 h 14570476"/>
              <a:gd name="connsiteX1732" fmla="*/ 7969891 w 22290864"/>
              <a:gd name="connsiteY1732" fmla="*/ 4424602 h 14570476"/>
              <a:gd name="connsiteX1733" fmla="*/ 7986357 w 22290864"/>
              <a:gd name="connsiteY1733" fmla="*/ 4401923 h 14570476"/>
              <a:gd name="connsiteX1734" fmla="*/ 8005487 w 22290864"/>
              <a:gd name="connsiteY1734" fmla="*/ 4376324 h 14570476"/>
              <a:gd name="connsiteX1735" fmla="*/ 8010647 w 22290864"/>
              <a:gd name="connsiteY1735" fmla="*/ 4369937 h 14570476"/>
              <a:gd name="connsiteX1736" fmla="*/ 8015977 w 22290864"/>
              <a:gd name="connsiteY1736" fmla="*/ 4372400 h 14570476"/>
              <a:gd name="connsiteX1737" fmla="*/ 8071584 w 22290864"/>
              <a:gd name="connsiteY1737" fmla="*/ 4394040 h 14570476"/>
              <a:gd name="connsiteX1738" fmla="*/ 8076989 w 22290864"/>
              <a:gd name="connsiteY1738" fmla="*/ 4395484 h 14570476"/>
              <a:gd name="connsiteX1739" fmla="*/ 8075945 w 22290864"/>
              <a:gd name="connsiteY1739" fmla="*/ 4397106 h 14570476"/>
              <a:gd name="connsiteX1740" fmla="*/ 8063894 w 22290864"/>
              <a:gd name="connsiteY1740" fmla="*/ 4408145 h 14570476"/>
              <a:gd name="connsiteX1741" fmla="*/ 8050761 w 22290864"/>
              <a:gd name="connsiteY1741" fmla="*/ 4424296 h 14570476"/>
              <a:gd name="connsiteX1742" fmla="*/ 8063000 w 22290864"/>
              <a:gd name="connsiteY1742" fmla="*/ 4446798 h 14570476"/>
              <a:gd name="connsiteX1743" fmla="*/ 8079695 w 22290864"/>
              <a:gd name="connsiteY1743" fmla="*/ 4453046 h 14570476"/>
              <a:gd name="connsiteX1744" fmla="*/ 8107642 w 22290864"/>
              <a:gd name="connsiteY1744" fmla="*/ 4449406 h 14570476"/>
              <a:gd name="connsiteX1745" fmla="*/ 8115447 w 22290864"/>
              <a:gd name="connsiteY1745" fmla="*/ 4436905 h 14570476"/>
              <a:gd name="connsiteX1746" fmla="*/ 8110969 w 22290864"/>
              <a:gd name="connsiteY1746" fmla="*/ 4420165 h 14570476"/>
              <a:gd name="connsiteX1747" fmla="*/ 8103378 w 22290864"/>
              <a:gd name="connsiteY1747" fmla="*/ 4405528 h 14570476"/>
              <a:gd name="connsiteX1748" fmla="*/ 8106664 w 22290864"/>
              <a:gd name="connsiteY1748" fmla="*/ 4400966 h 14570476"/>
              <a:gd name="connsiteX1749" fmla="*/ 8172519 w 22290864"/>
              <a:gd name="connsiteY1749" fmla="*/ 4401427 h 14570476"/>
              <a:gd name="connsiteX1750" fmla="*/ 8179014 w 22290864"/>
              <a:gd name="connsiteY1750" fmla="*/ 4401014 h 14570476"/>
              <a:gd name="connsiteX1751" fmla="*/ 8189466 w 22290864"/>
              <a:gd name="connsiteY1751" fmla="*/ 4440256 h 14570476"/>
              <a:gd name="connsiteX1752" fmla="*/ 8198087 w 22290864"/>
              <a:gd name="connsiteY1752" fmla="*/ 4492398 h 14570476"/>
              <a:gd name="connsiteX1753" fmla="*/ 8188897 w 22290864"/>
              <a:gd name="connsiteY1753" fmla="*/ 4512202 h 14570476"/>
              <a:gd name="connsiteX1754" fmla="*/ 8181265 w 22290864"/>
              <a:gd name="connsiteY1754" fmla="*/ 4528052 h 14570476"/>
              <a:gd name="connsiteX1755" fmla="*/ 8185204 w 22290864"/>
              <a:gd name="connsiteY1755" fmla="*/ 4546785 h 14570476"/>
              <a:gd name="connsiteX1756" fmla="*/ 8204333 w 22290864"/>
              <a:gd name="connsiteY1756" fmla="*/ 4558522 h 14570476"/>
              <a:gd name="connsiteX1757" fmla="*/ 8247043 w 22290864"/>
              <a:gd name="connsiteY1757" fmla="*/ 4553064 h 14570476"/>
              <a:gd name="connsiteX1758" fmla="*/ 1654207 w 22290864"/>
              <a:gd name="connsiteY1758" fmla="*/ 5945275 h 14570476"/>
              <a:gd name="connsiteX1759" fmla="*/ 1748455 w 22290864"/>
              <a:gd name="connsiteY1759" fmla="*/ 5893253 h 14570476"/>
              <a:gd name="connsiteX1760" fmla="*/ 1769074 w 22290864"/>
              <a:gd name="connsiteY1760" fmla="*/ 5804367 h 14570476"/>
              <a:gd name="connsiteX1761" fmla="*/ 1735386 w 22290864"/>
              <a:gd name="connsiteY1761" fmla="*/ 5729402 h 14570476"/>
              <a:gd name="connsiteX1762" fmla="*/ 1698935 w 22290864"/>
              <a:gd name="connsiteY1762" fmla="*/ 5653507 h 14570476"/>
              <a:gd name="connsiteX1763" fmla="*/ 1698729 w 22290864"/>
              <a:gd name="connsiteY1763" fmla="*/ 5547155 h 14570476"/>
              <a:gd name="connsiteX1764" fmla="*/ 1753180 w 22290864"/>
              <a:gd name="connsiteY1764" fmla="*/ 5349487 h 14570476"/>
              <a:gd name="connsiteX1765" fmla="*/ 1783522 w 22290864"/>
              <a:gd name="connsiteY1765" fmla="*/ 5243708 h 14570476"/>
              <a:gd name="connsiteX1766" fmla="*/ 1796014 w 22290864"/>
              <a:gd name="connsiteY1766" fmla="*/ 5207907 h 14570476"/>
              <a:gd name="connsiteX1767" fmla="*/ 1818617 w 22290864"/>
              <a:gd name="connsiteY1767" fmla="*/ 5210042 h 14570476"/>
              <a:gd name="connsiteX1768" fmla="*/ 2119596 w 22290864"/>
              <a:gd name="connsiteY1768" fmla="*/ 5211730 h 14570476"/>
              <a:gd name="connsiteX1769" fmla="*/ 2147463 w 22290864"/>
              <a:gd name="connsiteY1769" fmla="*/ 5208354 h 14570476"/>
              <a:gd name="connsiteX1770" fmla="*/ 2144800 w 22290864"/>
              <a:gd name="connsiteY1770" fmla="*/ 5222033 h 14570476"/>
              <a:gd name="connsiteX1771" fmla="*/ 2112755 w 22290864"/>
              <a:gd name="connsiteY1771" fmla="*/ 5289838 h 14570476"/>
              <a:gd name="connsiteX1772" fmla="*/ 2088948 w 22290864"/>
              <a:gd name="connsiteY1772" fmla="*/ 5328581 h 14570476"/>
              <a:gd name="connsiteX1773" fmla="*/ 2099679 w 22290864"/>
              <a:gd name="connsiteY1773" fmla="*/ 5422710 h 14570476"/>
              <a:gd name="connsiteX1774" fmla="*/ 2192025 w 22290864"/>
              <a:gd name="connsiteY1774" fmla="*/ 5463576 h 14570476"/>
              <a:gd name="connsiteX1775" fmla="*/ 2383329 w 22290864"/>
              <a:gd name="connsiteY1775" fmla="*/ 5370068 h 14570476"/>
              <a:gd name="connsiteX1776" fmla="*/ 2384323 w 22290864"/>
              <a:gd name="connsiteY1776" fmla="*/ 5332632 h 14570476"/>
              <a:gd name="connsiteX1777" fmla="*/ 2326081 w 22290864"/>
              <a:gd name="connsiteY1777" fmla="*/ 5254663 h 14570476"/>
              <a:gd name="connsiteX1778" fmla="*/ 2291184 w 22290864"/>
              <a:gd name="connsiteY1778" fmla="*/ 5226387 h 14570476"/>
              <a:gd name="connsiteX1779" fmla="*/ 2264755 w 22290864"/>
              <a:gd name="connsiteY1779" fmla="*/ 5190247 h 14570476"/>
              <a:gd name="connsiteX1780" fmla="*/ 2300628 w 22290864"/>
              <a:gd name="connsiteY1780" fmla="*/ 5177485 h 14570476"/>
              <a:gd name="connsiteX1781" fmla="*/ 2549837 w 22290864"/>
              <a:gd name="connsiteY1781" fmla="*/ 5082863 h 14570476"/>
              <a:gd name="connsiteX1782" fmla="*/ 2578203 w 22290864"/>
              <a:gd name="connsiteY1782" fmla="*/ 5068383 h 14570476"/>
              <a:gd name="connsiteX1783" fmla="*/ 2586244 w 22290864"/>
              <a:gd name="connsiteY1783" fmla="*/ 5080228 h 14570476"/>
              <a:gd name="connsiteX1784" fmla="*/ 2638103 w 22290864"/>
              <a:gd name="connsiteY1784" fmla="*/ 5153681 h 14570476"/>
              <a:gd name="connsiteX1785" fmla="*/ 2806896 w 22290864"/>
              <a:gd name="connsiteY1785" fmla="*/ 5410241 h 14570476"/>
              <a:gd name="connsiteX1786" fmla="*/ 2808789 w 22290864"/>
              <a:gd name="connsiteY1786" fmla="*/ 5543952 h 14570476"/>
              <a:gd name="connsiteX1787" fmla="*/ 2799277 w 22290864"/>
              <a:gd name="connsiteY1787" fmla="*/ 5599478 h 14570476"/>
              <a:gd name="connsiteX1788" fmla="*/ 2895904 w 22290864"/>
              <a:gd name="connsiteY1788" fmla="*/ 5722556 h 14570476"/>
              <a:gd name="connsiteX1789" fmla="*/ 3116027 w 22290864"/>
              <a:gd name="connsiteY1789" fmla="*/ 5641738 h 14570476"/>
              <a:gd name="connsiteX1790" fmla="*/ 3174072 w 22290864"/>
              <a:gd name="connsiteY1790" fmla="*/ 5469700 h 14570476"/>
              <a:gd name="connsiteX1791" fmla="*/ 3136133 w 22290864"/>
              <a:gd name="connsiteY1791" fmla="*/ 5422511 h 14570476"/>
              <a:gd name="connsiteX1792" fmla="*/ 3064255 w 22290864"/>
              <a:gd name="connsiteY1792" fmla="*/ 5392360 h 14570476"/>
              <a:gd name="connsiteX1793" fmla="*/ 2936795 w 22290864"/>
              <a:gd name="connsiteY1793" fmla="*/ 5332471 h 14570476"/>
              <a:gd name="connsiteX1794" fmla="*/ 2810607 w 22290864"/>
              <a:gd name="connsiteY1794" fmla="*/ 5128110 h 14570476"/>
              <a:gd name="connsiteX1795" fmla="*/ 2727662 w 22290864"/>
              <a:gd name="connsiteY1795" fmla="*/ 4973835 h 14570476"/>
              <a:gd name="connsiteX1796" fmla="*/ 2744348 w 22290864"/>
              <a:gd name="connsiteY1796" fmla="*/ 4960156 h 14570476"/>
              <a:gd name="connsiteX1797" fmla="*/ 2953224 w 22290864"/>
              <a:gd name="connsiteY1797" fmla="*/ 4757648 h 14570476"/>
              <a:gd name="connsiteX1798" fmla="*/ 2967523 w 22290864"/>
              <a:gd name="connsiteY1798" fmla="*/ 4740571 h 14570476"/>
              <a:gd name="connsiteX1799" fmla="*/ 2975297 w 22290864"/>
              <a:gd name="connsiteY1799" fmla="*/ 4750858 h 14570476"/>
              <a:gd name="connsiteX1800" fmla="*/ 3001917 w 22290864"/>
              <a:gd name="connsiteY1800" fmla="*/ 4827837 h 14570476"/>
              <a:gd name="connsiteX1801" fmla="*/ 3046532 w 22290864"/>
              <a:gd name="connsiteY1801" fmla="*/ 4913953 h 14570476"/>
              <a:gd name="connsiteX1802" fmla="*/ 3106360 w 22290864"/>
              <a:gd name="connsiteY1802" fmla="*/ 4928739 h 14570476"/>
              <a:gd name="connsiteX1803" fmla="*/ 3163029 w 22290864"/>
              <a:gd name="connsiteY1803" fmla="*/ 4906400 h 14570476"/>
              <a:gd name="connsiteX1804" fmla="*/ 3257724 w 22290864"/>
              <a:gd name="connsiteY1804" fmla="*/ 4707441 h 14570476"/>
              <a:gd name="connsiteX1805" fmla="*/ 3224478 w 22290864"/>
              <a:gd name="connsiteY1805" fmla="*/ 4664256 h 14570476"/>
              <a:gd name="connsiteX1806" fmla="*/ 3178722 w 22290864"/>
              <a:gd name="connsiteY1806" fmla="*/ 4646256 h 14570476"/>
              <a:gd name="connsiteX1807" fmla="*/ 3132517 w 22290864"/>
              <a:gd name="connsiteY1807" fmla="*/ 4650172 h 14570476"/>
              <a:gd name="connsiteX1808" fmla="*/ 3080924 w 22290864"/>
              <a:gd name="connsiteY1808" fmla="*/ 4654209 h 14570476"/>
              <a:gd name="connsiteX1809" fmla="*/ 3037648 w 22290864"/>
              <a:gd name="connsiteY1809" fmla="*/ 4646002 h 14570476"/>
              <a:gd name="connsiteX1810" fmla="*/ 3047845 w 22290864"/>
              <a:gd name="connsiteY1810" fmla="*/ 4626021 h 14570476"/>
              <a:gd name="connsiteX1811" fmla="*/ 3180251 w 22290864"/>
              <a:gd name="connsiteY1811" fmla="*/ 4342059 h 14570476"/>
              <a:gd name="connsiteX1812" fmla="*/ 3185472 w 22290864"/>
              <a:gd name="connsiteY1812" fmla="*/ 4326939 h 14570476"/>
              <a:gd name="connsiteX1813" fmla="*/ 3266912 w 22290864"/>
              <a:gd name="connsiteY1813" fmla="*/ 4340423 h 14570476"/>
              <a:gd name="connsiteX1814" fmla="*/ 3540232 w 22290864"/>
              <a:gd name="connsiteY1814" fmla="*/ 4389930 h 14570476"/>
              <a:gd name="connsiteX1815" fmla="*/ 3636638 w 22290864"/>
              <a:gd name="connsiteY1815" fmla="*/ 4438114 h 14570476"/>
              <a:gd name="connsiteX1816" fmla="*/ 3690203 w 22290864"/>
              <a:gd name="connsiteY1816" fmla="*/ 4508669 h 14570476"/>
              <a:gd name="connsiteX1817" fmla="*/ 3797968 w 22290864"/>
              <a:gd name="connsiteY1817" fmla="*/ 4584558 h 14570476"/>
              <a:gd name="connsiteX1818" fmla="*/ 3925677 w 22290864"/>
              <a:gd name="connsiteY1818" fmla="*/ 4503357 h 14570476"/>
              <a:gd name="connsiteX1819" fmla="*/ 3971072 w 22290864"/>
              <a:gd name="connsiteY1819" fmla="*/ 4340500 h 14570476"/>
              <a:gd name="connsiteX1820" fmla="*/ 3956362 w 22290864"/>
              <a:gd name="connsiteY1820" fmla="*/ 4255870 h 14570476"/>
              <a:gd name="connsiteX1821" fmla="*/ 3860611 w 22290864"/>
              <a:gd name="connsiteY1821" fmla="*/ 4181127 h 14570476"/>
              <a:gd name="connsiteX1822" fmla="*/ 3752706 w 22290864"/>
              <a:gd name="connsiteY1822" fmla="*/ 4214254 h 14570476"/>
              <a:gd name="connsiteX1823" fmla="*/ 3663756 w 22290864"/>
              <a:gd name="connsiteY1823" fmla="*/ 4253948 h 14570476"/>
              <a:gd name="connsiteX1824" fmla="*/ 3533802 w 22290864"/>
              <a:gd name="connsiteY1824" fmla="*/ 4243773 h 14570476"/>
              <a:gd name="connsiteX1825" fmla="*/ 3225735 w 22290864"/>
              <a:gd name="connsiteY1825" fmla="*/ 4156348 h 14570476"/>
              <a:gd name="connsiteX1826" fmla="*/ 3229037 w 22290864"/>
              <a:gd name="connsiteY1826" fmla="*/ 4126530 h 14570476"/>
              <a:gd name="connsiteX1827" fmla="*/ 3232623 w 22290864"/>
              <a:gd name="connsiteY1827" fmla="*/ 3817974 h 14570476"/>
              <a:gd name="connsiteX1828" fmla="*/ 3251154 w 22290864"/>
              <a:gd name="connsiteY1828" fmla="*/ 3796364 h 14570476"/>
              <a:gd name="connsiteX1829" fmla="*/ 3314509 w 22290864"/>
              <a:gd name="connsiteY1829" fmla="*/ 3829379 h 14570476"/>
              <a:gd name="connsiteX1830" fmla="*/ 3355978 w 22290864"/>
              <a:gd name="connsiteY1830" fmla="*/ 3853923 h 14570476"/>
              <a:gd name="connsiteX1831" fmla="*/ 3459140 w 22290864"/>
              <a:gd name="connsiteY1831" fmla="*/ 3820007 h 14570476"/>
              <a:gd name="connsiteX1832" fmla="*/ 3440246 w 22290864"/>
              <a:gd name="connsiteY1832" fmla="*/ 3590637 h 14570476"/>
              <a:gd name="connsiteX1833" fmla="*/ 3389729 w 22290864"/>
              <a:gd name="connsiteY1833" fmla="*/ 3554219 h 14570476"/>
              <a:gd name="connsiteX1834" fmla="*/ 3337247 w 22290864"/>
              <a:gd name="connsiteY1834" fmla="*/ 3555405 h 14570476"/>
              <a:gd name="connsiteX1835" fmla="*/ 3270567 w 22290864"/>
              <a:gd name="connsiteY1835" fmla="*/ 3616325 h 14570476"/>
              <a:gd name="connsiteX1836" fmla="*/ 3243941 w 22290864"/>
              <a:gd name="connsiteY1836" fmla="*/ 3649140 h 14570476"/>
              <a:gd name="connsiteX1837" fmla="*/ 3210781 w 22290864"/>
              <a:gd name="connsiteY1837" fmla="*/ 3673058 h 14570476"/>
              <a:gd name="connsiteX1838" fmla="*/ 3197406 w 22290864"/>
              <a:gd name="connsiteY1838" fmla="*/ 3631273 h 14570476"/>
              <a:gd name="connsiteX1839" fmla="*/ 3142768 w 22290864"/>
              <a:gd name="connsiteY1839" fmla="*/ 3470342 h 14570476"/>
              <a:gd name="connsiteX1840" fmla="*/ 3099060 w 22290864"/>
              <a:gd name="connsiteY1840" fmla="*/ 3376658 h 14570476"/>
              <a:gd name="connsiteX1841" fmla="*/ 3095001 w 22290864"/>
              <a:gd name="connsiteY1841" fmla="*/ 3369340 h 14570476"/>
              <a:gd name="connsiteX1842" fmla="*/ 3120172 w 22290864"/>
              <a:gd name="connsiteY1842" fmla="*/ 3351400 h 14570476"/>
              <a:gd name="connsiteX1843" fmla="*/ 3303518 w 22290864"/>
              <a:gd name="connsiteY1843" fmla="*/ 3221991 h 14570476"/>
              <a:gd name="connsiteX1844" fmla="*/ 3437108 w 22290864"/>
              <a:gd name="connsiteY1844" fmla="*/ 3142386 h 14570476"/>
              <a:gd name="connsiteX1845" fmla="*/ 3455229 w 22290864"/>
              <a:gd name="connsiteY1845" fmla="*/ 3137075 h 14570476"/>
              <a:gd name="connsiteX1846" fmla="*/ 3517508 w 22290864"/>
              <a:gd name="connsiteY1846" fmla="*/ 3134611 h 14570476"/>
              <a:gd name="connsiteX1847" fmla="*/ 3568579 w 22290864"/>
              <a:gd name="connsiteY1847" fmla="*/ 3143886 h 14570476"/>
              <a:gd name="connsiteX1848" fmla="*/ 3617960 w 22290864"/>
              <a:gd name="connsiteY1848" fmla="*/ 3152649 h 14570476"/>
              <a:gd name="connsiteX1849" fmla="*/ 3721955 w 22290864"/>
              <a:gd name="connsiteY1849" fmla="*/ 3102562 h 14570476"/>
              <a:gd name="connsiteX1850" fmla="*/ 3741966 w 22290864"/>
              <a:gd name="connsiteY1850" fmla="*/ 2994947 h 14570476"/>
              <a:gd name="connsiteX1851" fmla="*/ 3613003 w 22290864"/>
              <a:gd name="connsiteY1851" fmla="*/ 2794268 h 14570476"/>
              <a:gd name="connsiteX1852" fmla="*/ 3508470 w 22290864"/>
              <a:gd name="connsiteY1852" fmla="*/ 2771119 h 14570476"/>
              <a:gd name="connsiteX1853" fmla="*/ 3436975 w 22290864"/>
              <a:gd name="connsiteY1853" fmla="*/ 2822646 h 14570476"/>
              <a:gd name="connsiteX1854" fmla="*/ 3409478 w 22290864"/>
              <a:gd name="connsiteY1854" fmla="*/ 2898286 h 14570476"/>
              <a:gd name="connsiteX1855" fmla="*/ 3370544 w 22290864"/>
              <a:gd name="connsiteY1855" fmla="*/ 2992515 h 14570476"/>
              <a:gd name="connsiteX1856" fmla="*/ 3226068 w 22290864"/>
              <a:gd name="connsiteY1856" fmla="*/ 3097428 h 14570476"/>
              <a:gd name="connsiteX1857" fmla="*/ 3004612 w 22290864"/>
              <a:gd name="connsiteY1857" fmla="*/ 3219547 h 14570476"/>
              <a:gd name="connsiteX1858" fmla="*/ 2993258 w 22290864"/>
              <a:gd name="connsiteY1858" fmla="*/ 3207069 h 14570476"/>
              <a:gd name="connsiteX1859" fmla="*/ 2796966 w 22290864"/>
              <a:gd name="connsiteY1859" fmla="*/ 2998099 h 14570476"/>
              <a:gd name="connsiteX1860" fmla="*/ 2766006 w 22290864"/>
              <a:gd name="connsiteY1860" fmla="*/ 2971751 h 14570476"/>
              <a:gd name="connsiteX1861" fmla="*/ 2760367 w 22290864"/>
              <a:gd name="connsiteY1861" fmla="*/ 2966908 h 14570476"/>
              <a:gd name="connsiteX1862" fmla="*/ 2768813 w 22290864"/>
              <a:gd name="connsiteY1862" fmla="*/ 2961253 h 14570476"/>
              <a:gd name="connsiteX1863" fmla="*/ 2839176 w 22290864"/>
              <a:gd name="connsiteY1863" fmla="*/ 2938168 h 14570476"/>
              <a:gd name="connsiteX1864" fmla="*/ 2907338 w 22290864"/>
              <a:gd name="connsiteY1864" fmla="*/ 2916264 h 14570476"/>
              <a:gd name="connsiteX1865" fmla="*/ 2942652 w 22290864"/>
              <a:gd name="connsiteY1865" fmla="*/ 2846496 h 14570476"/>
              <a:gd name="connsiteX1866" fmla="*/ 2789716 w 22290864"/>
              <a:gd name="connsiteY1866" fmla="*/ 2683587 h 14570476"/>
              <a:gd name="connsiteX1867" fmla="*/ 2730616 w 22290864"/>
              <a:gd name="connsiteY1867" fmla="*/ 2678894 h 14570476"/>
              <a:gd name="connsiteX1868" fmla="*/ 2668516 w 22290864"/>
              <a:gd name="connsiteY1868" fmla="*/ 2726806 h 14570476"/>
              <a:gd name="connsiteX1869" fmla="*/ 2663010 w 22290864"/>
              <a:gd name="connsiteY1869" fmla="*/ 2805687 h 14570476"/>
              <a:gd name="connsiteX1870" fmla="*/ 2667379 w 22290864"/>
              <a:gd name="connsiteY1870" fmla="*/ 2858032 h 14570476"/>
              <a:gd name="connsiteX1871" fmla="*/ 2661226 w 22290864"/>
              <a:gd name="connsiteY1871" fmla="*/ 2895752 h 14570476"/>
              <a:gd name="connsiteX1872" fmla="*/ 2636520 w 22290864"/>
              <a:gd name="connsiteY1872" fmla="*/ 2881355 h 14570476"/>
              <a:gd name="connsiteX1873" fmla="*/ 2379489 w 22290864"/>
              <a:gd name="connsiteY1873" fmla="*/ 2760936 h 14570476"/>
              <a:gd name="connsiteX1874" fmla="*/ 2349656 w 22290864"/>
              <a:gd name="connsiteY1874" fmla="*/ 2747019 h 14570476"/>
              <a:gd name="connsiteX1875" fmla="*/ 2361158 w 22290864"/>
              <a:gd name="connsiteY1875" fmla="*/ 2679731 h 14570476"/>
              <a:gd name="connsiteX1876" fmla="*/ 2419507 w 22290864"/>
              <a:gd name="connsiteY1876" fmla="*/ 2378615 h 14570476"/>
              <a:gd name="connsiteX1877" fmla="*/ 2475806 w 22290864"/>
              <a:gd name="connsiteY1877" fmla="*/ 2298036 h 14570476"/>
              <a:gd name="connsiteX1878" fmla="*/ 2519612 w 22290864"/>
              <a:gd name="connsiteY1878" fmla="*/ 2267285 h 14570476"/>
              <a:gd name="connsiteX1879" fmla="*/ 2584314 w 22290864"/>
              <a:gd name="connsiteY1879" fmla="*/ 2213515 h 14570476"/>
              <a:gd name="connsiteX1880" fmla="*/ 2602830 w 22290864"/>
              <a:gd name="connsiteY1880" fmla="*/ 2126394 h 14570476"/>
              <a:gd name="connsiteX1881" fmla="*/ 2561558 w 22290864"/>
              <a:gd name="connsiteY1881" fmla="*/ 2053930 h 14570476"/>
              <a:gd name="connsiteX1882" fmla="*/ 2411918 w 22290864"/>
              <a:gd name="connsiteY1882" fmla="*/ 1985021 h 14570476"/>
              <a:gd name="connsiteX1883" fmla="*/ 2323884 w 22290864"/>
              <a:gd name="connsiteY1883" fmla="*/ 1984489 h 14570476"/>
              <a:gd name="connsiteX1884" fmla="*/ 2273821 w 22290864"/>
              <a:gd name="connsiteY1884" fmla="*/ 1996278 h 14570476"/>
              <a:gd name="connsiteX1885" fmla="*/ 2222725 w 22290864"/>
              <a:gd name="connsiteY1885" fmla="*/ 2037095 h 14570476"/>
              <a:gd name="connsiteX1886" fmla="*/ 2205328 w 22290864"/>
              <a:gd name="connsiteY1886" fmla="*/ 2072334 h 14570476"/>
              <a:gd name="connsiteX1887" fmla="*/ 2203698 w 22290864"/>
              <a:gd name="connsiteY1887" fmla="*/ 2132920 h 14570476"/>
              <a:gd name="connsiteX1888" fmla="*/ 2241588 w 22290864"/>
              <a:gd name="connsiteY1888" fmla="*/ 2211372 h 14570476"/>
              <a:gd name="connsiteX1889" fmla="*/ 2277598 w 22290864"/>
              <a:gd name="connsiteY1889" fmla="*/ 2352457 h 14570476"/>
              <a:gd name="connsiteX1890" fmla="*/ 2216115 w 22290864"/>
              <a:gd name="connsiteY1890" fmla="*/ 2587395 h 14570476"/>
              <a:gd name="connsiteX1891" fmla="*/ 2188357 w 22290864"/>
              <a:gd name="connsiteY1891" fmla="*/ 2683715 h 14570476"/>
              <a:gd name="connsiteX1892" fmla="*/ 2180502 w 22290864"/>
              <a:gd name="connsiteY1892" fmla="*/ 2711508 h 14570476"/>
              <a:gd name="connsiteX1893" fmla="*/ 2162377 w 22290864"/>
              <a:gd name="connsiteY1893" fmla="*/ 2708605 h 14570476"/>
              <a:gd name="connsiteX1894" fmla="*/ 1854620 w 22290864"/>
              <a:gd name="connsiteY1894" fmla="*/ 2701268 h 14570476"/>
              <a:gd name="connsiteX1895" fmla="*/ 1820908 w 22290864"/>
              <a:gd name="connsiteY1895" fmla="*/ 2704443 h 14570476"/>
              <a:gd name="connsiteX1896" fmla="*/ 1823711 w 22290864"/>
              <a:gd name="connsiteY1896" fmla="*/ 2692743 h 14570476"/>
              <a:gd name="connsiteX1897" fmla="*/ 1855384 w 22290864"/>
              <a:gd name="connsiteY1897" fmla="*/ 2628609 h 14570476"/>
              <a:gd name="connsiteX1898" fmla="*/ 1886220 w 22290864"/>
              <a:gd name="connsiteY1898" fmla="*/ 2538573 h 14570476"/>
              <a:gd name="connsiteX1899" fmla="*/ 1845295 w 22290864"/>
              <a:gd name="connsiteY1899" fmla="*/ 2477470 h 14570476"/>
              <a:gd name="connsiteX1900" fmla="*/ 1715268 w 22290864"/>
              <a:gd name="connsiteY1900" fmla="*/ 2458692 h 14570476"/>
              <a:gd name="connsiteX1901" fmla="*/ 1600086 w 22290864"/>
              <a:gd name="connsiteY1901" fmla="*/ 2518312 h 14570476"/>
              <a:gd name="connsiteX1902" fmla="*/ 1583921 w 22290864"/>
              <a:gd name="connsiteY1902" fmla="*/ 2594613 h 14570476"/>
              <a:gd name="connsiteX1903" fmla="*/ 1644832 w 22290864"/>
              <a:gd name="connsiteY1903" fmla="*/ 2667115 h 14570476"/>
              <a:gd name="connsiteX1904" fmla="*/ 1680257 w 22290864"/>
              <a:gd name="connsiteY1904" fmla="*/ 2697305 h 14570476"/>
              <a:gd name="connsiteX1905" fmla="*/ 1699603 w 22290864"/>
              <a:gd name="connsiteY1905" fmla="*/ 2724842 h 14570476"/>
              <a:gd name="connsiteX1906" fmla="*/ 1670167 w 22290864"/>
              <a:gd name="connsiteY1906" fmla="*/ 2733094 h 14570476"/>
              <a:gd name="connsiteX1907" fmla="*/ 1399570 w 22290864"/>
              <a:gd name="connsiteY1907" fmla="*/ 2834989 h 14570476"/>
              <a:gd name="connsiteX1908" fmla="*/ 1379002 w 22290864"/>
              <a:gd name="connsiteY1908" fmla="*/ 2844726 h 14570476"/>
              <a:gd name="connsiteX1909" fmla="*/ 1255290 w 22290864"/>
              <a:gd name="connsiteY1909" fmla="*/ 2669994 h 14570476"/>
              <a:gd name="connsiteX1910" fmla="*/ 1154662 w 22290864"/>
              <a:gd name="connsiteY1910" fmla="*/ 2489699 h 14570476"/>
              <a:gd name="connsiteX1911" fmla="*/ 1163531 w 22290864"/>
              <a:gd name="connsiteY1911" fmla="*/ 2380189 h 14570476"/>
              <a:gd name="connsiteX1912" fmla="*/ 1169504 w 22290864"/>
              <a:gd name="connsiteY1912" fmla="*/ 2304032 h 14570476"/>
              <a:gd name="connsiteX1913" fmla="*/ 1158382 w 22290864"/>
              <a:gd name="connsiteY1913" fmla="*/ 2271880 h 14570476"/>
              <a:gd name="connsiteX1914" fmla="*/ 975226 w 22290864"/>
              <a:gd name="connsiteY1914" fmla="*/ 2220138 h 14570476"/>
              <a:gd name="connsiteX1915" fmla="*/ 814032 w 22290864"/>
              <a:gd name="connsiteY1915" fmla="*/ 2338536 h 14570476"/>
              <a:gd name="connsiteX1916" fmla="*/ 788653 w 22290864"/>
              <a:gd name="connsiteY1916" fmla="*/ 2394979 h 14570476"/>
              <a:gd name="connsiteX1917" fmla="*/ 874337 w 22290864"/>
              <a:gd name="connsiteY1917" fmla="*/ 2531353 h 14570476"/>
              <a:gd name="connsiteX1918" fmla="*/ 922700 w 22290864"/>
              <a:gd name="connsiteY1918" fmla="*/ 2544699 h 14570476"/>
              <a:gd name="connsiteX1919" fmla="*/ 1002568 w 22290864"/>
              <a:gd name="connsiteY1919" fmla="*/ 2575883 h 14570476"/>
              <a:gd name="connsiteX1920" fmla="*/ 1136891 w 22290864"/>
              <a:gd name="connsiteY1920" fmla="*/ 2763423 h 14570476"/>
              <a:gd name="connsiteX1921" fmla="*/ 1165862 w 22290864"/>
              <a:gd name="connsiteY1921" fmla="*/ 2815556 h 14570476"/>
              <a:gd name="connsiteX1922" fmla="*/ 1208847 w 22290864"/>
              <a:gd name="connsiteY1922" fmla="*/ 2893336 h 14570476"/>
              <a:gd name="connsiteX1923" fmla="*/ 1233042 w 22290864"/>
              <a:gd name="connsiteY1923" fmla="*/ 2937472 h 14570476"/>
              <a:gd name="connsiteX1924" fmla="*/ 1218291 w 22290864"/>
              <a:gd name="connsiteY1924" fmla="*/ 2948416 h 14570476"/>
              <a:gd name="connsiteX1925" fmla="*/ 1008465 w 22290864"/>
              <a:gd name="connsiteY1925" fmla="*/ 3148882 h 14570476"/>
              <a:gd name="connsiteX1926" fmla="*/ 987259 w 22290864"/>
              <a:gd name="connsiteY1926" fmla="*/ 3167745 h 14570476"/>
              <a:gd name="connsiteX1927" fmla="*/ 963875 w 22290864"/>
              <a:gd name="connsiteY1927" fmla="*/ 3095620 h 14570476"/>
              <a:gd name="connsiteX1928" fmla="*/ 951500 w 22290864"/>
              <a:gd name="connsiteY1928" fmla="*/ 3045651 h 14570476"/>
              <a:gd name="connsiteX1929" fmla="*/ 920957 w 22290864"/>
              <a:gd name="connsiteY1929" fmla="*/ 3011218 h 14570476"/>
              <a:gd name="connsiteX1930" fmla="*/ 798277 w 22290864"/>
              <a:gd name="connsiteY1930" fmla="*/ 3022436 h 14570476"/>
              <a:gd name="connsiteX1931" fmla="*/ 708429 w 22290864"/>
              <a:gd name="connsiteY1931" fmla="*/ 3216955 h 14570476"/>
              <a:gd name="connsiteX1932" fmla="*/ 786069 w 22290864"/>
              <a:gd name="connsiteY1932" fmla="*/ 3278375 h 14570476"/>
              <a:gd name="connsiteX1933" fmla="*/ 836528 w 22290864"/>
              <a:gd name="connsiteY1933" fmla="*/ 3274732 h 14570476"/>
              <a:gd name="connsiteX1934" fmla="*/ 907348 w 22290864"/>
              <a:gd name="connsiteY1934" fmla="*/ 3273008 h 14570476"/>
              <a:gd name="connsiteX1935" fmla="*/ 914236 w 22290864"/>
              <a:gd name="connsiteY1935" fmla="*/ 3274631 h 14570476"/>
              <a:gd name="connsiteX1936" fmla="*/ 894661 w 22290864"/>
              <a:gd name="connsiteY1936" fmla="*/ 3308842 h 14570476"/>
              <a:gd name="connsiteX1937" fmla="*/ 774592 w 22290864"/>
              <a:gd name="connsiteY1937" fmla="*/ 3572457 h 14570476"/>
              <a:gd name="connsiteX1938" fmla="*/ 765012 w 22290864"/>
              <a:gd name="connsiteY1938" fmla="*/ 3599543 h 14570476"/>
              <a:gd name="connsiteX1939" fmla="*/ 487968 w 22290864"/>
              <a:gd name="connsiteY1939" fmla="*/ 3551678 h 14570476"/>
              <a:gd name="connsiteX1940" fmla="*/ 339726 w 22290864"/>
              <a:gd name="connsiteY1940" fmla="*/ 3496755 h 14570476"/>
              <a:gd name="connsiteX1941" fmla="*/ 285553 w 22290864"/>
              <a:gd name="connsiteY1941" fmla="*/ 3428507 h 14570476"/>
              <a:gd name="connsiteX1942" fmla="*/ 256305 w 22290864"/>
              <a:gd name="connsiteY1942" fmla="*/ 3386438 h 14570476"/>
              <a:gd name="connsiteX1943" fmla="*/ 205210 w 22290864"/>
              <a:gd name="connsiteY1943" fmla="*/ 3351322 h 14570476"/>
              <a:gd name="connsiteX1944" fmla="*/ 120018 w 22290864"/>
              <a:gd name="connsiteY1944" fmla="*/ 3354510 h 14570476"/>
              <a:gd name="connsiteX1945" fmla="*/ 980 w 22290864"/>
              <a:gd name="connsiteY1945" fmla="*/ 3568059 h 14570476"/>
              <a:gd name="connsiteX1946" fmla="*/ 3746 w 22290864"/>
              <a:gd name="connsiteY1946" fmla="*/ 3625086 h 14570476"/>
              <a:gd name="connsiteX1947" fmla="*/ 29683 w 22290864"/>
              <a:gd name="connsiteY1947" fmla="*/ 3701582 h 14570476"/>
              <a:gd name="connsiteX1948" fmla="*/ 116675 w 22290864"/>
              <a:gd name="connsiteY1948" fmla="*/ 3749777 h 14570476"/>
              <a:gd name="connsiteX1949" fmla="*/ 177258 w 22290864"/>
              <a:gd name="connsiteY1949" fmla="*/ 3738587 h 14570476"/>
              <a:gd name="connsiteX1950" fmla="*/ 219542 w 22290864"/>
              <a:gd name="connsiteY1950" fmla="*/ 3715309 h 14570476"/>
              <a:gd name="connsiteX1951" fmla="*/ 354208 w 22290864"/>
              <a:gd name="connsiteY1951" fmla="*/ 3671183 h 14570476"/>
              <a:gd name="connsiteX1952" fmla="*/ 602524 w 22290864"/>
              <a:gd name="connsiteY1952" fmla="*/ 3732589 h 14570476"/>
              <a:gd name="connsiteX1953" fmla="*/ 699840 w 22290864"/>
              <a:gd name="connsiteY1953" fmla="*/ 3760382 h 14570476"/>
              <a:gd name="connsiteX1954" fmla="*/ 728475 w 22290864"/>
              <a:gd name="connsiteY1954" fmla="*/ 3768494 h 14570476"/>
              <a:gd name="connsiteX1955" fmla="*/ 726646 w 22290864"/>
              <a:gd name="connsiteY1955" fmla="*/ 3780028 h 14570476"/>
              <a:gd name="connsiteX1956" fmla="*/ 720435 w 22290864"/>
              <a:gd name="connsiteY1956" fmla="*/ 4082623 h 14570476"/>
              <a:gd name="connsiteX1957" fmla="*/ 721198 w 22290864"/>
              <a:gd name="connsiteY1957" fmla="*/ 4113948 h 14570476"/>
              <a:gd name="connsiteX1958" fmla="*/ 656031 w 22290864"/>
              <a:gd name="connsiteY1958" fmla="*/ 4082046 h 14570476"/>
              <a:gd name="connsiteX1959" fmla="*/ 566649 w 22290864"/>
              <a:gd name="connsiteY1959" fmla="*/ 4050288 h 14570476"/>
              <a:gd name="connsiteX1960" fmla="*/ 505228 w 22290864"/>
              <a:gd name="connsiteY1960" fmla="*/ 4090471 h 14570476"/>
              <a:gd name="connsiteX1961" fmla="*/ 485198 w 22290864"/>
              <a:gd name="connsiteY1961" fmla="*/ 4145397 h 14570476"/>
              <a:gd name="connsiteX1962" fmla="*/ 564286 w 22290864"/>
              <a:gd name="connsiteY1962" fmla="*/ 4349619 h 14570476"/>
              <a:gd name="connsiteX1963" fmla="*/ 615145 w 22290864"/>
              <a:gd name="connsiteY1963" fmla="*/ 4355324 h 14570476"/>
              <a:gd name="connsiteX1964" fmla="*/ 688602 w 22290864"/>
              <a:gd name="connsiteY1964" fmla="*/ 4300054 h 14570476"/>
              <a:gd name="connsiteX1965" fmla="*/ 735099 w 22290864"/>
              <a:gd name="connsiteY1965" fmla="*/ 4247603 h 14570476"/>
              <a:gd name="connsiteX1966" fmla="*/ 745419 w 22290864"/>
              <a:gd name="connsiteY1966" fmla="*/ 4240024 h 14570476"/>
              <a:gd name="connsiteX1967" fmla="*/ 748160 w 22290864"/>
              <a:gd name="connsiteY1967" fmla="*/ 4250173 h 14570476"/>
              <a:gd name="connsiteX1968" fmla="*/ 759657 w 22290864"/>
              <a:gd name="connsiteY1968" fmla="*/ 4292679 h 14570476"/>
              <a:gd name="connsiteX1969" fmla="*/ 855755 w 22290864"/>
              <a:gd name="connsiteY1969" fmla="*/ 4538864 h 14570476"/>
              <a:gd name="connsiteX1970" fmla="*/ 869747 w 22290864"/>
              <a:gd name="connsiteY1970" fmla="*/ 4566718 h 14570476"/>
              <a:gd name="connsiteX1971" fmla="*/ 842936 w 22290864"/>
              <a:gd name="connsiteY1971" fmla="*/ 4587944 h 14570476"/>
              <a:gd name="connsiteX1972" fmla="*/ 520082 w 22290864"/>
              <a:gd name="connsiteY1972" fmla="*/ 4788157 h 14570476"/>
              <a:gd name="connsiteX1973" fmla="*/ 416957 w 22290864"/>
              <a:gd name="connsiteY1973" fmla="*/ 4781395 h 14570476"/>
              <a:gd name="connsiteX1974" fmla="*/ 290514 w 22290864"/>
              <a:gd name="connsiteY1974" fmla="*/ 4792857 h 14570476"/>
              <a:gd name="connsiteX1975" fmla="*/ 238447 w 22290864"/>
              <a:gd name="connsiteY1975" fmla="*/ 4882927 h 14570476"/>
              <a:gd name="connsiteX1976" fmla="*/ 255867 w 22290864"/>
              <a:gd name="connsiteY1976" fmla="*/ 4984524 h 14570476"/>
              <a:gd name="connsiteX1977" fmla="*/ 416226 w 22290864"/>
              <a:gd name="connsiteY1977" fmla="*/ 5152172 h 14570476"/>
              <a:gd name="connsiteX1978" fmla="*/ 467430 w 22290864"/>
              <a:gd name="connsiteY1978" fmla="*/ 5155214 h 14570476"/>
              <a:gd name="connsiteX1979" fmla="*/ 552537 w 22290864"/>
              <a:gd name="connsiteY1979" fmla="*/ 5091935 h 14570476"/>
              <a:gd name="connsiteX1980" fmla="*/ 574547 w 22290864"/>
              <a:gd name="connsiteY1980" fmla="*/ 5022847 h 14570476"/>
              <a:gd name="connsiteX1981" fmla="*/ 600981 w 22290864"/>
              <a:gd name="connsiteY1981" fmla="*/ 4949193 h 14570476"/>
              <a:gd name="connsiteX1982" fmla="*/ 685358 w 22290864"/>
              <a:gd name="connsiteY1982" fmla="*/ 4868810 h 14570476"/>
              <a:gd name="connsiteX1983" fmla="*/ 799215 w 22290864"/>
              <a:gd name="connsiteY1983" fmla="*/ 4803808 h 14570476"/>
              <a:gd name="connsiteX1984" fmla="*/ 930049 w 22290864"/>
              <a:gd name="connsiteY1984" fmla="*/ 4731487 h 14570476"/>
              <a:gd name="connsiteX1985" fmla="*/ 964345 w 22290864"/>
              <a:gd name="connsiteY1985" fmla="*/ 4714187 h 14570476"/>
              <a:gd name="connsiteX1986" fmla="*/ 982327 w 22290864"/>
              <a:gd name="connsiteY1986" fmla="*/ 4734945 h 14570476"/>
              <a:gd name="connsiteX1987" fmla="*/ 1177761 w 22290864"/>
              <a:gd name="connsiteY1987" fmla="*/ 4934245 h 14570476"/>
              <a:gd name="connsiteX1988" fmla="*/ 1198029 w 22290864"/>
              <a:gd name="connsiteY1988" fmla="*/ 4950806 h 14570476"/>
              <a:gd name="connsiteX1989" fmla="*/ 1190457 w 22290864"/>
              <a:gd name="connsiteY1989" fmla="*/ 4955710 h 14570476"/>
              <a:gd name="connsiteX1990" fmla="*/ 1117826 w 22290864"/>
              <a:gd name="connsiteY1990" fmla="*/ 4979583 h 14570476"/>
              <a:gd name="connsiteX1991" fmla="*/ 1030744 w 22290864"/>
              <a:gd name="connsiteY1991" fmla="*/ 5023166 h 14570476"/>
              <a:gd name="connsiteX1992" fmla="*/ 1039613 w 22290864"/>
              <a:gd name="connsiteY1992" fmla="*/ 5142657 h 14570476"/>
              <a:gd name="connsiteX1993" fmla="*/ 1098770 w 22290864"/>
              <a:gd name="connsiteY1993" fmla="*/ 5201435 h 14570476"/>
              <a:gd name="connsiteX1994" fmla="*/ 1224928 w 22290864"/>
              <a:gd name="connsiteY1994" fmla="*/ 5239709 h 14570476"/>
              <a:gd name="connsiteX1995" fmla="*/ 1282269 w 22290864"/>
              <a:gd name="connsiteY1995" fmla="*/ 5201428 h 14570476"/>
              <a:gd name="connsiteX1996" fmla="*/ 1295397 w 22290864"/>
              <a:gd name="connsiteY1996" fmla="*/ 5121440 h 14570476"/>
              <a:gd name="connsiteX1997" fmla="*/ 1291206 w 22290864"/>
              <a:gd name="connsiteY1997" fmla="*/ 5044422 h 14570476"/>
              <a:gd name="connsiteX1998" fmla="*/ 1313997 w 22290864"/>
              <a:gd name="connsiteY1998" fmla="*/ 5031298 h 14570476"/>
              <a:gd name="connsiteX1999" fmla="*/ 1593888 w 22290864"/>
              <a:gd name="connsiteY1999" fmla="*/ 5160019 h 14570476"/>
              <a:gd name="connsiteX2000" fmla="*/ 1622373 w 22290864"/>
              <a:gd name="connsiteY2000" fmla="*/ 5170762 h 14570476"/>
              <a:gd name="connsiteX2001" fmla="*/ 1591408 w 22290864"/>
              <a:gd name="connsiteY2001" fmla="*/ 5358192 h 14570476"/>
              <a:gd name="connsiteX2002" fmla="*/ 1527801 w 22290864"/>
              <a:gd name="connsiteY2002" fmla="*/ 5597099 h 14570476"/>
              <a:gd name="connsiteX2003" fmla="*/ 1450500 w 22290864"/>
              <a:gd name="connsiteY2003" fmla="*/ 5663846 h 14570476"/>
              <a:gd name="connsiteX2004" fmla="*/ 1387450 w 22290864"/>
              <a:gd name="connsiteY2004" fmla="*/ 5716732 h 14570476"/>
              <a:gd name="connsiteX2005" fmla="*/ 1368188 w 22290864"/>
              <a:gd name="connsiteY2005" fmla="*/ 5804182 h 14570476"/>
              <a:gd name="connsiteX2006" fmla="*/ 1427153 w 22290864"/>
              <a:gd name="connsiteY2006" fmla="*/ 5891042 h 14570476"/>
              <a:gd name="connsiteX2007" fmla="*/ 1619756 w 22290864"/>
              <a:gd name="connsiteY2007" fmla="*/ 5949980 h 14570476"/>
              <a:gd name="connsiteX2008" fmla="*/ 1654207 w 22290864"/>
              <a:gd name="connsiteY2008" fmla="*/ 5945275 h 14570476"/>
              <a:gd name="connsiteX2009" fmla="*/ 19316888 w 22290864"/>
              <a:gd name="connsiteY2009" fmla="*/ 3081210 h 14570476"/>
              <a:gd name="connsiteX2010" fmla="*/ 19390134 w 22290864"/>
              <a:gd name="connsiteY2010" fmla="*/ 3040780 h 14570476"/>
              <a:gd name="connsiteX2011" fmla="*/ 19406158 w 22290864"/>
              <a:gd name="connsiteY2011" fmla="*/ 2971700 h 14570476"/>
              <a:gd name="connsiteX2012" fmla="*/ 19379977 w 22290864"/>
              <a:gd name="connsiteY2012" fmla="*/ 2913440 h 14570476"/>
              <a:gd name="connsiteX2013" fmla="*/ 19351648 w 22290864"/>
              <a:gd name="connsiteY2013" fmla="*/ 2854457 h 14570476"/>
              <a:gd name="connsiteX2014" fmla="*/ 19351488 w 22290864"/>
              <a:gd name="connsiteY2014" fmla="*/ 2771803 h 14570476"/>
              <a:gd name="connsiteX2015" fmla="*/ 19393806 w 22290864"/>
              <a:gd name="connsiteY2015" fmla="*/ 2618183 h 14570476"/>
              <a:gd name="connsiteX2016" fmla="*/ 19417387 w 22290864"/>
              <a:gd name="connsiteY2016" fmla="*/ 2535974 h 14570476"/>
              <a:gd name="connsiteX2017" fmla="*/ 19427096 w 22290864"/>
              <a:gd name="connsiteY2017" fmla="*/ 2508150 h 14570476"/>
              <a:gd name="connsiteX2018" fmla="*/ 19444661 w 22290864"/>
              <a:gd name="connsiteY2018" fmla="*/ 2509810 h 14570476"/>
              <a:gd name="connsiteX2019" fmla="*/ 19678573 w 22290864"/>
              <a:gd name="connsiteY2019" fmla="*/ 2511122 h 14570476"/>
              <a:gd name="connsiteX2020" fmla="*/ 19700231 w 22290864"/>
              <a:gd name="connsiteY2020" fmla="*/ 2508498 h 14570476"/>
              <a:gd name="connsiteX2021" fmla="*/ 19698161 w 22290864"/>
              <a:gd name="connsiteY2021" fmla="*/ 2519129 h 14570476"/>
              <a:gd name="connsiteX2022" fmla="*/ 19673257 w 22290864"/>
              <a:gd name="connsiteY2022" fmla="*/ 2571825 h 14570476"/>
              <a:gd name="connsiteX2023" fmla="*/ 19654755 w 22290864"/>
              <a:gd name="connsiteY2023" fmla="*/ 2601934 h 14570476"/>
              <a:gd name="connsiteX2024" fmla="*/ 19663094 w 22290864"/>
              <a:gd name="connsiteY2024" fmla="*/ 2675089 h 14570476"/>
              <a:gd name="connsiteX2025" fmla="*/ 19734863 w 22290864"/>
              <a:gd name="connsiteY2025" fmla="*/ 2706848 h 14570476"/>
              <a:gd name="connsiteX2026" fmla="*/ 19883539 w 22290864"/>
              <a:gd name="connsiteY2026" fmla="*/ 2634177 h 14570476"/>
              <a:gd name="connsiteX2027" fmla="*/ 19884311 w 22290864"/>
              <a:gd name="connsiteY2027" fmla="*/ 2605083 h 14570476"/>
              <a:gd name="connsiteX2028" fmla="*/ 19839048 w 22290864"/>
              <a:gd name="connsiteY2028" fmla="*/ 2544488 h 14570476"/>
              <a:gd name="connsiteX2029" fmla="*/ 19811926 w 22290864"/>
              <a:gd name="connsiteY2029" fmla="*/ 2522512 h 14570476"/>
              <a:gd name="connsiteX2030" fmla="*/ 19791386 w 22290864"/>
              <a:gd name="connsiteY2030" fmla="*/ 2494425 h 14570476"/>
              <a:gd name="connsiteX2031" fmla="*/ 19819266 w 22290864"/>
              <a:gd name="connsiteY2031" fmla="*/ 2484507 h 14570476"/>
              <a:gd name="connsiteX2032" fmla="*/ 20012943 w 22290864"/>
              <a:gd name="connsiteY2032" fmla="*/ 2410971 h 14570476"/>
              <a:gd name="connsiteX2033" fmla="*/ 20034990 w 22290864"/>
              <a:gd name="connsiteY2033" fmla="*/ 2399716 h 14570476"/>
              <a:gd name="connsiteX2034" fmla="*/ 20041238 w 22290864"/>
              <a:gd name="connsiteY2034" fmla="*/ 2408922 h 14570476"/>
              <a:gd name="connsiteX2035" fmla="*/ 20081541 w 22290864"/>
              <a:gd name="connsiteY2035" fmla="*/ 2466008 h 14570476"/>
              <a:gd name="connsiteX2036" fmla="*/ 20212723 w 22290864"/>
              <a:gd name="connsiteY2036" fmla="*/ 2665398 h 14570476"/>
              <a:gd name="connsiteX2037" fmla="*/ 20214192 w 22290864"/>
              <a:gd name="connsiteY2037" fmla="*/ 2769315 h 14570476"/>
              <a:gd name="connsiteX2038" fmla="*/ 20206801 w 22290864"/>
              <a:gd name="connsiteY2038" fmla="*/ 2812467 h 14570476"/>
              <a:gd name="connsiteX2039" fmla="*/ 20281896 w 22290864"/>
              <a:gd name="connsiteY2039" fmla="*/ 2908120 h 14570476"/>
              <a:gd name="connsiteX2040" fmla="*/ 20452969 w 22290864"/>
              <a:gd name="connsiteY2040" fmla="*/ 2845310 h 14570476"/>
              <a:gd name="connsiteX2041" fmla="*/ 20498080 w 22290864"/>
              <a:gd name="connsiteY2041" fmla="*/ 2711608 h 14570476"/>
              <a:gd name="connsiteX2042" fmla="*/ 20468594 w 22290864"/>
              <a:gd name="connsiteY2042" fmla="*/ 2674934 h 14570476"/>
              <a:gd name="connsiteX2043" fmla="*/ 20412733 w 22290864"/>
              <a:gd name="connsiteY2043" fmla="*/ 2651502 h 14570476"/>
              <a:gd name="connsiteX2044" fmla="*/ 20313676 w 22290864"/>
              <a:gd name="connsiteY2044" fmla="*/ 2604958 h 14570476"/>
              <a:gd name="connsiteX2045" fmla="*/ 20215606 w 22290864"/>
              <a:gd name="connsiteY2045" fmla="*/ 2446135 h 14570476"/>
              <a:gd name="connsiteX2046" fmla="*/ 20151145 w 22290864"/>
              <a:gd name="connsiteY2046" fmla="*/ 2326237 h 14570476"/>
              <a:gd name="connsiteX2047" fmla="*/ 20164111 w 22290864"/>
              <a:gd name="connsiteY2047" fmla="*/ 2315605 h 14570476"/>
              <a:gd name="connsiteX2048" fmla="*/ 20326443 w 22290864"/>
              <a:gd name="connsiteY2048" fmla="*/ 2158224 h 14570476"/>
              <a:gd name="connsiteX2049" fmla="*/ 20337556 w 22290864"/>
              <a:gd name="connsiteY2049" fmla="*/ 2144951 h 14570476"/>
              <a:gd name="connsiteX2050" fmla="*/ 20343598 w 22290864"/>
              <a:gd name="connsiteY2050" fmla="*/ 2152947 h 14570476"/>
              <a:gd name="connsiteX2051" fmla="*/ 20364286 w 22290864"/>
              <a:gd name="connsiteY2051" fmla="*/ 2212772 h 14570476"/>
              <a:gd name="connsiteX2052" fmla="*/ 20398959 w 22290864"/>
              <a:gd name="connsiteY2052" fmla="*/ 2279698 h 14570476"/>
              <a:gd name="connsiteX2053" fmla="*/ 20445456 w 22290864"/>
              <a:gd name="connsiteY2053" fmla="*/ 2291189 h 14570476"/>
              <a:gd name="connsiteX2054" fmla="*/ 20489496 w 22290864"/>
              <a:gd name="connsiteY2054" fmla="*/ 2273828 h 14570476"/>
              <a:gd name="connsiteX2055" fmla="*/ 20563091 w 22290864"/>
              <a:gd name="connsiteY2055" fmla="*/ 2119204 h 14570476"/>
              <a:gd name="connsiteX2056" fmla="*/ 20537254 w 22290864"/>
              <a:gd name="connsiteY2056" fmla="*/ 2085642 h 14570476"/>
              <a:gd name="connsiteX2057" fmla="*/ 20501694 w 22290864"/>
              <a:gd name="connsiteY2057" fmla="*/ 2071652 h 14570476"/>
              <a:gd name="connsiteX2058" fmla="*/ 20465784 w 22290864"/>
              <a:gd name="connsiteY2058" fmla="*/ 2074696 h 14570476"/>
              <a:gd name="connsiteX2059" fmla="*/ 20425688 w 22290864"/>
              <a:gd name="connsiteY2059" fmla="*/ 2077834 h 14570476"/>
              <a:gd name="connsiteX2060" fmla="*/ 20392056 w 22290864"/>
              <a:gd name="connsiteY2060" fmla="*/ 2071455 h 14570476"/>
              <a:gd name="connsiteX2061" fmla="*/ 20399980 w 22290864"/>
              <a:gd name="connsiteY2061" fmla="*/ 2055927 h 14570476"/>
              <a:gd name="connsiteX2062" fmla="*/ 20502883 w 22290864"/>
              <a:gd name="connsiteY2062" fmla="*/ 1835241 h 14570476"/>
              <a:gd name="connsiteX2063" fmla="*/ 20506940 w 22290864"/>
              <a:gd name="connsiteY2063" fmla="*/ 1823490 h 14570476"/>
              <a:gd name="connsiteX2064" fmla="*/ 20570233 w 22290864"/>
              <a:gd name="connsiteY2064" fmla="*/ 1833969 h 14570476"/>
              <a:gd name="connsiteX2065" fmla="*/ 20782648 w 22290864"/>
              <a:gd name="connsiteY2065" fmla="*/ 1872444 h 14570476"/>
              <a:gd name="connsiteX2066" fmla="*/ 20857571 w 22290864"/>
              <a:gd name="connsiteY2066" fmla="*/ 1909891 h 14570476"/>
              <a:gd name="connsiteX2067" fmla="*/ 20899200 w 22290864"/>
              <a:gd name="connsiteY2067" fmla="*/ 1964725 h 14570476"/>
              <a:gd name="connsiteX2068" fmla="*/ 20982953 w 22290864"/>
              <a:gd name="connsiteY2068" fmla="*/ 2023703 h 14570476"/>
              <a:gd name="connsiteX2069" fmla="*/ 21082204 w 22290864"/>
              <a:gd name="connsiteY2069" fmla="*/ 1960596 h 14570476"/>
              <a:gd name="connsiteX2070" fmla="*/ 21117484 w 22290864"/>
              <a:gd name="connsiteY2070" fmla="*/ 1834029 h 14570476"/>
              <a:gd name="connsiteX2071" fmla="*/ 21106050 w 22290864"/>
              <a:gd name="connsiteY2071" fmla="*/ 1768256 h 14570476"/>
              <a:gd name="connsiteX2072" fmla="*/ 21031637 w 22290864"/>
              <a:gd name="connsiteY2072" fmla="*/ 1710169 h 14570476"/>
              <a:gd name="connsiteX2073" fmla="*/ 20947776 w 22290864"/>
              <a:gd name="connsiteY2073" fmla="*/ 1735914 h 14570476"/>
              <a:gd name="connsiteX2074" fmla="*/ 20878647 w 22290864"/>
              <a:gd name="connsiteY2074" fmla="*/ 1766763 h 14570476"/>
              <a:gd name="connsiteX2075" fmla="*/ 20777651 w 22290864"/>
              <a:gd name="connsiteY2075" fmla="*/ 1758856 h 14570476"/>
              <a:gd name="connsiteX2076" fmla="*/ 20538231 w 22290864"/>
              <a:gd name="connsiteY2076" fmla="*/ 1690911 h 14570476"/>
              <a:gd name="connsiteX2077" fmla="*/ 20540796 w 22290864"/>
              <a:gd name="connsiteY2077" fmla="*/ 1667738 h 14570476"/>
              <a:gd name="connsiteX2078" fmla="*/ 20543584 w 22290864"/>
              <a:gd name="connsiteY2078" fmla="*/ 1427938 h 14570476"/>
              <a:gd name="connsiteX2079" fmla="*/ 20557985 w 22290864"/>
              <a:gd name="connsiteY2079" fmla="*/ 1411143 h 14570476"/>
              <a:gd name="connsiteX2080" fmla="*/ 20607224 w 22290864"/>
              <a:gd name="connsiteY2080" fmla="*/ 1436801 h 14570476"/>
              <a:gd name="connsiteX2081" fmla="*/ 20639452 w 22290864"/>
              <a:gd name="connsiteY2081" fmla="*/ 1455876 h 14570476"/>
              <a:gd name="connsiteX2082" fmla="*/ 20719625 w 22290864"/>
              <a:gd name="connsiteY2082" fmla="*/ 1429518 h 14570476"/>
              <a:gd name="connsiteX2083" fmla="*/ 20704941 w 22290864"/>
              <a:gd name="connsiteY2083" fmla="*/ 1251259 h 14570476"/>
              <a:gd name="connsiteX2084" fmla="*/ 20665682 w 22290864"/>
              <a:gd name="connsiteY2084" fmla="*/ 1222956 h 14570476"/>
              <a:gd name="connsiteX2085" fmla="*/ 20624894 w 22290864"/>
              <a:gd name="connsiteY2085" fmla="*/ 1223877 h 14570476"/>
              <a:gd name="connsiteX2086" fmla="*/ 20573073 w 22290864"/>
              <a:gd name="connsiteY2086" fmla="*/ 1271222 h 14570476"/>
              <a:gd name="connsiteX2087" fmla="*/ 20552379 w 22290864"/>
              <a:gd name="connsiteY2087" fmla="*/ 1296725 h 14570476"/>
              <a:gd name="connsiteX2088" fmla="*/ 20526608 w 22290864"/>
              <a:gd name="connsiteY2088" fmla="*/ 1315313 h 14570476"/>
              <a:gd name="connsiteX2089" fmla="*/ 20516214 w 22290864"/>
              <a:gd name="connsiteY2089" fmla="*/ 1282840 h 14570476"/>
              <a:gd name="connsiteX2090" fmla="*/ 20473752 w 22290864"/>
              <a:gd name="connsiteY2090" fmla="*/ 1157769 h 14570476"/>
              <a:gd name="connsiteX2091" fmla="*/ 20439783 w 22290864"/>
              <a:gd name="connsiteY2091" fmla="*/ 1084960 h 14570476"/>
              <a:gd name="connsiteX2092" fmla="*/ 20436629 w 22290864"/>
              <a:gd name="connsiteY2092" fmla="*/ 1079273 h 14570476"/>
              <a:gd name="connsiteX2093" fmla="*/ 20456190 w 22290864"/>
              <a:gd name="connsiteY2093" fmla="*/ 1065331 h 14570476"/>
              <a:gd name="connsiteX2094" fmla="*/ 20598681 w 22290864"/>
              <a:gd name="connsiteY2094" fmla="*/ 964758 h 14570476"/>
              <a:gd name="connsiteX2095" fmla="*/ 20702503 w 22290864"/>
              <a:gd name="connsiteY2095" fmla="*/ 902892 h 14570476"/>
              <a:gd name="connsiteX2096" fmla="*/ 20716586 w 22290864"/>
              <a:gd name="connsiteY2096" fmla="*/ 898764 h 14570476"/>
              <a:gd name="connsiteX2097" fmla="*/ 20764988 w 22290864"/>
              <a:gd name="connsiteY2097" fmla="*/ 896850 h 14570476"/>
              <a:gd name="connsiteX2098" fmla="*/ 20804679 w 22290864"/>
              <a:gd name="connsiteY2098" fmla="*/ 904058 h 14570476"/>
              <a:gd name="connsiteX2099" fmla="*/ 20843056 w 22290864"/>
              <a:gd name="connsiteY2099" fmla="*/ 910869 h 14570476"/>
              <a:gd name="connsiteX2100" fmla="*/ 20923877 w 22290864"/>
              <a:gd name="connsiteY2100" fmla="*/ 871942 h 14570476"/>
              <a:gd name="connsiteX2101" fmla="*/ 20939430 w 22290864"/>
              <a:gd name="connsiteY2101" fmla="*/ 788307 h 14570476"/>
              <a:gd name="connsiteX2102" fmla="*/ 20839203 w 22290864"/>
              <a:gd name="connsiteY2102" fmla="*/ 632345 h 14570476"/>
              <a:gd name="connsiteX2103" fmla="*/ 20757964 w 22290864"/>
              <a:gd name="connsiteY2103" fmla="*/ 614354 h 14570476"/>
              <a:gd name="connsiteX2104" fmla="*/ 20702399 w 22290864"/>
              <a:gd name="connsiteY2104" fmla="*/ 654401 h 14570476"/>
              <a:gd name="connsiteX2105" fmla="*/ 20681030 w 22290864"/>
              <a:gd name="connsiteY2105" fmla="*/ 713185 h 14570476"/>
              <a:gd name="connsiteX2106" fmla="*/ 20650773 w 22290864"/>
              <a:gd name="connsiteY2106" fmla="*/ 786417 h 14570476"/>
              <a:gd name="connsiteX2107" fmla="*/ 20538490 w 22290864"/>
              <a:gd name="connsiteY2107" fmla="*/ 867952 h 14570476"/>
              <a:gd name="connsiteX2108" fmla="*/ 20366381 w 22290864"/>
              <a:gd name="connsiteY2108" fmla="*/ 962859 h 14570476"/>
              <a:gd name="connsiteX2109" fmla="*/ 20357556 w 22290864"/>
              <a:gd name="connsiteY2109" fmla="*/ 953162 h 14570476"/>
              <a:gd name="connsiteX2110" fmla="*/ 20205004 w 22290864"/>
              <a:gd name="connsiteY2110" fmla="*/ 790756 h 14570476"/>
              <a:gd name="connsiteX2111" fmla="*/ 20180943 w 22290864"/>
              <a:gd name="connsiteY2111" fmla="*/ 770280 h 14570476"/>
              <a:gd name="connsiteX2112" fmla="*/ 20176561 w 22290864"/>
              <a:gd name="connsiteY2112" fmla="*/ 766516 h 14570476"/>
              <a:gd name="connsiteX2113" fmla="*/ 20183125 w 22290864"/>
              <a:gd name="connsiteY2113" fmla="*/ 762120 h 14570476"/>
              <a:gd name="connsiteX2114" fmla="*/ 20237809 w 22290864"/>
              <a:gd name="connsiteY2114" fmla="*/ 744180 h 14570476"/>
              <a:gd name="connsiteX2115" fmla="*/ 20290782 w 22290864"/>
              <a:gd name="connsiteY2115" fmla="*/ 727157 h 14570476"/>
              <a:gd name="connsiteX2116" fmla="*/ 20318228 w 22290864"/>
              <a:gd name="connsiteY2116" fmla="*/ 672936 h 14570476"/>
              <a:gd name="connsiteX2117" fmla="*/ 20199370 w 22290864"/>
              <a:gd name="connsiteY2117" fmla="*/ 546327 h 14570476"/>
              <a:gd name="connsiteX2118" fmla="*/ 20153439 w 22290864"/>
              <a:gd name="connsiteY2118" fmla="*/ 542680 h 14570476"/>
              <a:gd name="connsiteX2119" fmla="*/ 20105178 w 22290864"/>
              <a:gd name="connsiteY2119" fmla="*/ 579916 h 14570476"/>
              <a:gd name="connsiteX2120" fmla="*/ 20100899 w 22290864"/>
              <a:gd name="connsiteY2120" fmla="*/ 641220 h 14570476"/>
              <a:gd name="connsiteX2121" fmla="*/ 20104294 w 22290864"/>
              <a:gd name="connsiteY2121" fmla="*/ 681901 h 14570476"/>
              <a:gd name="connsiteX2122" fmla="*/ 20099511 w 22290864"/>
              <a:gd name="connsiteY2122" fmla="*/ 711216 h 14570476"/>
              <a:gd name="connsiteX2123" fmla="*/ 20080311 w 22290864"/>
              <a:gd name="connsiteY2123" fmla="*/ 700027 h 14570476"/>
              <a:gd name="connsiteX2124" fmla="*/ 19880555 w 22290864"/>
              <a:gd name="connsiteY2124" fmla="*/ 606442 h 14570476"/>
              <a:gd name="connsiteX2125" fmla="*/ 19857370 w 22290864"/>
              <a:gd name="connsiteY2125" fmla="*/ 595624 h 14570476"/>
              <a:gd name="connsiteX2126" fmla="*/ 19866308 w 22290864"/>
              <a:gd name="connsiteY2126" fmla="*/ 543331 h 14570476"/>
              <a:gd name="connsiteX2127" fmla="*/ 19911656 w 22290864"/>
              <a:gd name="connsiteY2127" fmla="*/ 309312 h 14570476"/>
              <a:gd name="connsiteX2128" fmla="*/ 19955408 w 22290864"/>
              <a:gd name="connsiteY2128" fmla="*/ 246690 h 14570476"/>
              <a:gd name="connsiteX2129" fmla="*/ 19989454 w 22290864"/>
              <a:gd name="connsiteY2129" fmla="*/ 222791 h 14570476"/>
              <a:gd name="connsiteX2130" fmla="*/ 20039738 w 22290864"/>
              <a:gd name="connsiteY2130" fmla="*/ 181003 h 14570476"/>
              <a:gd name="connsiteX2131" fmla="*/ 20054129 w 22290864"/>
              <a:gd name="connsiteY2131" fmla="*/ 113294 h 14570476"/>
              <a:gd name="connsiteX2132" fmla="*/ 20022053 w 22290864"/>
              <a:gd name="connsiteY2132" fmla="*/ 56978 h 14570476"/>
              <a:gd name="connsiteX2133" fmla="*/ 19905758 w 22290864"/>
              <a:gd name="connsiteY2133" fmla="*/ 3424 h 14570476"/>
              <a:gd name="connsiteX2134" fmla="*/ 19837340 w 22290864"/>
              <a:gd name="connsiteY2134" fmla="*/ 3010 h 14570476"/>
              <a:gd name="connsiteX2135" fmla="*/ 19798433 w 22290864"/>
              <a:gd name="connsiteY2135" fmla="*/ 12172 h 14570476"/>
              <a:gd name="connsiteX2136" fmla="*/ 19758723 w 22290864"/>
              <a:gd name="connsiteY2136" fmla="*/ 43894 h 14570476"/>
              <a:gd name="connsiteX2137" fmla="*/ 19745203 w 22290864"/>
              <a:gd name="connsiteY2137" fmla="*/ 71281 h 14570476"/>
              <a:gd name="connsiteX2138" fmla="*/ 19743935 w 22290864"/>
              <a:gd name="connsiteY2138" fmla="*/ 118367 h 14570476"/>
              <a:gd name="connsiteX2139" fmla="*/ 19773383 w 22290864"/>
              <a:gd name="connsiteY2139" fmla="*/ 179337 h 14570476"/>
              <a:gd name="connsiteX2140" fmla="*/ 19801368 w 22290864"/>
              <a:gd name="connsiteY2140" fmla="*/ 288984 h 14570476"/>
              <a:gd name="connsiteX2141" fmla="*/ 19753586 w 22290864"/>
              <a:gd name="connsiteY2141" fmla="*/ 471570 h 14570476"/>
              <a:gd name="connsiteX2142" fmla="*/ 19732013 w 22290864"/>
              <a:gd name="connsiteY2142" fmla="*/ 546427 h 14570476"/>
              <a:gd name="connsiteX2143" fmla="*/ 19725909 w 22290864"/>
              <a:gd name="connsiteY2143" fmla="*/ 568027 h 14570476"/>
              <a:gd name="connsiteX2144" fmla="*/ 19711822 w 22290864"/>
              <a:gd name="connsiteY2144" fmla="*/ 565771 h 14570476"/>
              <a:gd name="connsiteX2145" fmla="*/ 19472642 w 22290864"/>
              <a:gd name="connsiteY2145" fmla="*/ 560069 h 14570476"/>
              <a:gd name="connsiteX2146" fmla="*/ 19446442 w 22290864"/>
              <a:gd name="connsiteY2146" fmla="*/ 562537 h 14570476"/>
              <a:gd name="connsiteX2147" fmla="*/ 19448621 w 22290864"/>
              <a:gd name="connsiteY2147" fmla="*/ 553444 h 14570476"/>
              <a:gd name="connsiteX2148" fmla="*/ 19473236 w 22290864"/>
              <a:gd name="connsiteY2148" fmla="*/ 503601 h 14570476"/>
              <a:gd name="connsiteX2149" fmla="*/ 19497201 w 22290864"/>
              <a:gd name="connsiteY2149" fmla="*/ 433627 h 14570476"/>
              <a:gd name="connsiteX2150" fmla="*/ 19465395 w 22290864"/>
              <a:gd name="connsiteY2150" fmla="*/ 386140 h 14570476"/>
              <a:gd name="connsiteX2151" fmla="*/ 19364342 w 22290864"/>
              <a:gd name="connsiteY2151" fmla="*/ 371547 h 14570476"/>
              <a:gd name="connsiteX2152" fmla="*/ 19274827 w 22290864"/>
              <a:gd name="connsiteY2152" fmla="*/ 417881 h 14570476"/>
              <a:gd name="connsiteX2153" fmla="*/ 19262264 w 22290864"/>
              <a:gd name="connsiteY2153" fmla="*/ 477180 h 14570476"/>
              <a:gd name="connsiteX2154" fmla="*/ 19309601 w 22290864"/>
              <a:gd name="connsiteY2154" fmla="*/ 533526 h 14570476"/>
              <a:gd name="connsiteX2155" fmla="*/ 19337133 w 22290864"/>
              <a:gd name="connsiteY2155" fmla="*/ 556988 h 14570476"/>
              <a:gd name="connsiteX2156" fmla="*/ 19352167 w 22290864"/>
              <a:gd name="connsiteY2156" fmla="*/ 578390 h 14570476"/>
              <a:gd name="connsiteX2157" fmla="*/ 19329292 w 22290864"/>
              <a:gd name="connsiteY2157" fmla="*/ 584803 h 14570476"/>
              <a:gd name="connsiteX2158" fmla="*/ 19118991 w 22290864"/>
              <a:gd name="connsiteY2158" fmla="*/ 663993 h 14570476"/>
              <a:gd name="connsiteX2159" fmla="*/ 19103007 w 22290864"/>
              <a:gd name="connsiteY2159" fmla="*/ 671560 h 14570476"/>
              <a:gd name="connsiteX2160" fmla="*/ 19006861 w 22290864"/>
              <a:gd name="connsiteY2160" fmla="*/ 535763 h 14570476"/>
              <a:gd name="connsiteX2161" fmla="*/ 18928658 w 22290864"/>
              <a:gd name="connsiteY2161" fmla="*/ 395645 h 14570476"/>
              <a:gd name="connsiteX2162" fmla="*/ 18935550 w 22290864"/>
              <a:gd name="connsiteY2162" fmla="*/ 310536 h 14570476"/>
              <a:gd name="connsiteX2163" fmla="*/ 18940192 w 22290864"/>
              <a:gd name="connsiteY2163" fmla="*/ 251350 h 14570476"/>
              <a:gd name="connsiteX2164" fmla="*/ 18931549 w 22290864"/>
              <a:gd name="connsiteY2164" fmla="*/ 226362 h 14570476"/>
              <a:gd name="connsiteX2165" fmla="*/ 18789205 w 22290864"/>
              <a:gd name="connsiteY2165" fmla="*/ 186149 h 14570476"/>
              <a:gd name="connsiteX2166" fmla="*/ 18663929 w 22290864"/>
              <a:gd name="connsiteY2166" fmla="*/ 278165 h 14570476"/>
              <a:gd name="connsiteX2167" fmla="*/ 18644205 w 22290864"/>
              <a:gd name="connsiteY2167" fmla="*/ 322031 h 14570476"/>
              <a:gd name="connsiteX2168" fmla="*/ 18710797 w 22290864"/>
              <a:gd name="connsiteY2168" fmla="*/ 428016 h 14570476"/>
              <a:gd name="connsiteX2169" fmla="*/ 18748383 w 22290864"/>
              <a:gd name="connsiteY2169" fmla="*/ 438388 h 14570476"/>
              <a:gd name="connsiteX2170" fmla="*/ 18810454 w 22290864"/>
              <a:gd name="connsiteY2170" fmla="*/ 462624 h 14570476"/>
              <a:gd name="connsiteX2171" fmla="*/ 18914845 w 22290864"/>
              <a:gd name="connsiteY2171" fmla="*/ 608374 h 14570476"/>
              <a:gd name="connsiteX2172" fmla="*/ 18937361 w 22290864"/>
              <a:gd name="connsiteY2172" fmla="*/ 648890 h 14570476"/>
              <a:gd name="connsiteX2173" fmla="*/ 18970767 w 22290864"/>
              <a:gd name="connsiteY2173" fmla="*/ 709338 h 14570476"/>
              <a:gd name="connsiteX2174" fmla="*/ 18989570 w 22290864"/>
              <a:gd name="connsiteY2174" fmla="*/ 743639 h 14570476"/>
              <a:gd name="connsiteX2175" fmla="*/ 18978107 w 22290864"/>
              <a:gd name="connsiteY2175" fmla="*/ 752144 h 14570476"/>
              <a:gd name="connsiteX2176" fmla="*/ 18815037 w 22290864"/>
              <a:gd name="connsiteY2176" fmla="*/ 907941 h 14570476"/>
              <a:gd name="connsiteX2177" fmla="*/ 18798556 w 22290864"/>
              <a:gd name="connsiteY2177" fmla="*/ 922600 h 14570476"/>
              <a:gd name="connsiteX2178" fmla="*/ 18780383 w 22290864"/>
              <a:gd name="connsiteY2178" fmla="*/ 866547 h 14570476"/>
              <a:gd name="connsiteX2179" fmla="*/ 18770766 w 22290864"/>
              <a:gd name="connsiteY2179" fmla="*/ 827712 h 14570476"/>
              <a:gd name="connsiteX2180" fmla="*/ 18747028 w 22290864"/>
              <a:gd name="connsiteY2180" fmla="*/ 800952 h 14570476"/>
              <a:gd name="connsiteX2181" fmla="*/ 18651685 w 22290864"/>
              <a:gd name="connsiteY2181" fmla="*/ 809670 h 14570476"/>
              <a:gd name="connsiteX2182" fmla="*/ 18581858 w 22290864"/>
              <a:gd name="connsiteY2182" fmla="*/ 960845 h 14570476"/>
              <a:gd name="connsiteX2183" fmla="*/ 18642197 w 22290864"/>
              <a:gd name="connsiteY2183" fmla="*/ 1008578 h 14570476"/>
              <a:gd name="connsiteX2184" fmla="*/ 18681413 w 22290864"/>
              <a:gd name="connsiteY2184" fmla="*/ 1005747 h 14570476"/>
              <a:gd name="connsiteX2185" fmla="*/ 18736452 w 22290864"/>
              <a:gd name="connsiteY2185" fmla="*/ 1004407 h 14570476"/>
              <a:gd name="connsiteX2186" fmla="*/ 18741806 w 22290864"/>
              <a:gd name="connsiteY2186" fmla="*/ 1005668 h 14570476"/>
              <a:gd name="connsiteX2187" fmla="*/ 18726593 w 22290864"/>
              <a:gd name="connsiteY2187" fmla="*/ 1032256 h 14570476"/>
              <a:gd name="connsiteX2188" fmla="*/ 18633278 w 22290864"/>
              <a:gd name="connsiteY2188" fmla="*/ 1237130 h 14570476"/>
              <a:gd name="connsiteX2189" fmla="*/ 18625833 w 22290864"/>
              <a:gd name="connsiteY2189" fmla="*/ 1258181 h 14570476"/>
              <a:gd name="connsiteX2190" fmla="*/ 18410523 w 22290864"/>
              <a:gd name="connsiteY2190" fmla="*/ 1220981 h 14570476"/>
              <a:gd name="connsiteX2191" fmla="*/ 18295312 w 22290864"/>
              <a:gd name="connsiteY2191" fmla="*/ 1178296 h 14570476"/>
              <a:gd name="connsiteX2192" fmla="*/ 18253212 w 22290864"/>
              <a:gd name="connsiteY2192" fmla="*/ 1125256 h 14570476"/>
              <a:gd name="connsiteX2193" fmla="*/ 18230481 w 22290864"/>
              <a:gd name="connsiteY2193" fmla="*/ 1092562 h 14570476"/>
              <a:gd name="connsiteX2194" fmla="*/ 18190772 w 22290864"/>
              <a:gd name="connsiteY2194" fmla="*/ 1065271 h 14570476"/>
              <a:gd name="connsiteX2195" fmla="*/ 18124563 w 22290864"/>
              <a:gd name="connsiteY2195" fmla="*/ 1067748 h 14570476"/>
              <a:gd name="connsiteX2196" fmla="*/ 18032050 w 22290864"/>
              <a:gd name="connsiteY2196" fmla="*/ 1233712 h 14570476"/>
              <a:gd name="connsiteX2197" fmla="*/ 18034201 w 22290864"/>
              <a:gd name="connsiteY2197" fmla="*/ 1278031 h 14570476"/>
              <a:gd name="connsiteX2198" fmla="*/ 18054357 w 22290864"/>
              <a:gd name="connsiteY2198" fmla="*/ 1337482 h 14570476"/>
              <a:gd name="connsiteX2199" fmla="*/ 18121964 w 22290864"/>
              <a:gd name="connsiteY2199" fmla="*/ 1374938 h 14570476"/>
              <a:gd name="connsiteX2200" fmla="*/ 18169048 w 22290864"/>
              <a:gd name="connsiteY2200" fmla="*/ 1366242 h 14570476"/>
              <a:gd name="connsiteX2201" fmla="*/ 18201910 w 22290864"/>
              <a:gd name="connsiteY2201" fmla="*/ 1348150 h 14570476"/>
              <a:gd name="connsiteX2202" fmla="*/ 18306568 w 22290864"/>
              <a:gd name="connsiteY2202" fmla="*/ 1313856 h 14570476"/>
              <a:gd name="connsiteX2203" fmla="*/ 18499552 w 22290864"/>
              <a:gd name="connsiteY2203" fmla="*/ 1361580 h 14570476"/>
              <a:gd name="connsiteX2204" fmla="*/ 18575183 w 22290864"/>
              <a:gd name="connsiteY2204" fmla="*/ 1383179 h 14570476"/>
              <a:gd name="connsiteX2205" fmla="*/ 18597438 w 22290864"/>
              <a:gd name="connsiteY2205" fmla="*/ 1389484 h 14570476"/>
              <a:gd name="connsiteX2206" fmla="*/ 18596016 w 22290864"/>
              <a:gd name="connsiteY2206" fmla="*/ 1398448 h 14570476"/>
              <a:gd name="connsiteX2207" fmla="*/ 18591188 w 22290864"/>
              <a:gd name="connsiteY2207" fmla="*/ 1633615 h 14570476"/>
              <a:gd name="connsiteX2208" fmla="*/ 18591782 w 22290864"/>
              <a:gd name="connsiteY2208" fmla="*/ 1657960 h 14570476"/>
              <a:gd name="connsiteX2209" fmla="*/ 18541136 w 22290864"/>
              <a:gd name="connsiteY2209" fmla="*/ 1633166 h 14570476"/>
              <a:gd name="connsiteX2210" fmla="*/ 18471672 w 22290864"/>
              <a:gd name="connsiteY2210" fmla="*/ 1608485 h 14570476"/>
              <a:gd name="connsiteX2211" fmla="*/ 18423937 w 22290864"/>
              <a:gd name="connsiteY2211" fmla="*/ 1639715 h 14570476"/>
              <a:gd name="connsiteX2212" fmla="*/ 18408369 w 22290864"/>
              <a:gd name="connsiteY2212" fmla="*/ 1682400 h 14570476"/>
              <a:gd name="connsiteX2213" fmla="*/ 18469835 w 22290864"/>
              <a:gd name="connsiteY2213" fmla="*/ 1841116 h 14570476"/>
              <a:gd name="connsiteX2214" fmla="*/ 18509360 w 22290864"/>
              <a:gd name="connsiteY2214" fmla="*/ 1845550 h 14570476"/>
              <a:gd name="connsiteX2215" fmla="*/ 18566449 w 22290864"/>
              <a:gd name="connsiteY2215" fmla="*/ 1802595 h 14570476"/>
              <a:gd name="connsiteX2216" fmla="*/ 18602586 w 22290864"/>
              <a:gd name="connsiteY2216" fmla="*/ 1761832 h 14570476"/>
              <a:gd name="connsiteX2217" fmla="*/ 18610606 w 22290864"/>
              <a:gd name="connsiteY2217" fmla="*/ 1755942 h 14570476"/>
              <a:gd name="connsiteX2218" fmla="*/ 18612737 w 22290864"/>
              <a:gd name="connsiteY2218" fmla="*/ 1763829 h 14570476"/>
              <a:gd name="connsiteX2219" fmla="*/ 18621670 w 22290864"/>
              <a:gd name="connsiteY2219" fmla="*/ 1796864 h 14570476"/>
              <a:gd name="connsiteX2220" fmla="*/ 18696355 w 22290864"/>
              <a:gd name="connsiteY2220" fmla="*/ 1988191 h 14570476"/>
              <a:gd name="connsiteX2221" fmla="*/ 18707229 w 22290864"/>
              <a:gd name="connsiteY2221" fmla="*/ 2009839 h 14570476"/>
              <a:gd name="connsiteX2222" fmla="*/ 18686392 w 22290864"/>
              <a:gd name="connsiteY2222" fmla="*/ 2026335 h 14570476"/>
              <a:gd name="connsiteX2223" fmla="*/ 18435481 w 22290864"/>
              <a:gd name="connsiteY2223" fmla="*/ 2181934 h 14570476"/>
              <a:gd name="connsiteX2224" fmla="*/ 18355335 w 22290864"/>
              <a:gd name="connsiteY2224" fmla="*/ 2176679 h 14570476"/>
              <a:gd name="connsiteX2225" fmla="*/ 18257067 w 22290864"/>
              <a:gd name="connsiteY2225" fmla="*/ 2185587 h 14570476"/>
              <a:gd name="connsiteX2226" fmla="*/ 18216603 w 22290864"/>
              <a:gd name="connsiteY2226" fmla="*/ 2255587 h 14570476"/>
              <a:gd name="connsiteX2227" fmla="*/ 18230141 w 22290864"/>
              <a:gd name="connsiteY2227" fmla="*/ 2334544 h 14570476"/>
              <a:gd name="connsiteX2228" fmla="*/ 18354768 w 22290864"/>
              <a:gd name="connsiteY2228" fmla="*/ 2464835 h 14570476"/>
              <a:gd name="connsiteX2229" fmla="*/ 18394562 w 22290864"/>
              <a:gd name="connsiteY2229" fmla="*/ 2467199 h 14570476"/>
              <a:gd name="connsiteX2230" fmla="*/ 18460703 w 22290864"/>
              <a:gd name="connsiteY2230" fmla="*/ 2418021 h 14570476"/>
              <a:gd name="connsiteX2231" fmla="*/ 18477808 w 22290864"/>
              <a:gd name="connsiteY2231" fmla="*/ 2364328 h 14570476"/>
              <a:gd name="connsiteX2232" fmla="*/ 18498352 w 22290864"/>
              <a:gd name="connsiteY2232" fmla="*/ 2307086 h 14570476"/>
              <a:gd name="connsiteX2233" fmla="*/ 18563928 w 22290864"/>
              <a:gd name="connsiteY2233" fmla="*/ 2244615 h 14570476"/>
              <a:gd name="connsiteX2234" fmla="*/ 18652415 w 22290864"/>
              <a:gd name="connsiteY2234" fmla="*/ 2194097 h 14570476"/>
              <a:gd name="connsiteX2235" fmla="*/ 18754095 w 22290864"/>
              <a:gd name="connsiteY2235" fmla="*/ 2137892 h 14570476"/>
              <a:gd name="connsiteX2236" fmla="*/ 18780748 w 22290864"/>
              <a:gd name="connsiteY2236" fmla="*/ 2124446 h 14570476"/>
              <a:gd name="connsiteX2237" fmla="*/ 18794723 w 22290864"/>
              <a:gd name="connsiteY2237" fmla="*/ 2140579 h 14570476"/>
              <a:gd name="connsiteX2238" fmla="*/ 18946609 w 22290864"/>
              <a:gd name="connsiteY2238" fmla="*/ 2295469 h 14570476"/>
              <a:gd name="connsiteX2239" fmla="*/ 18962361 w 22290864"/>
              <a:gd name="connsiteY2239" fmla="*/ 2308339 h 14570476"/>
              <a:gd name="connsiteX2240" fmla="*/ 18956475 w 22290864"/>
              <a:gd name="connsiteY2240" fmla="*/ 2312151 h 14570476"/>
              <a:gd name="connsiteX2241" fmla="*/ 18900028 w 22290864"/>
              <a:gd name="connsiteY2241" fmla="*/ 2330705 h 14570476"/>
              <a:gd name="connsiteX2242" fmla="*/ 18832351 w 22290864"/>
              <a:gd name="connsiteY2242" fmla="*/ 2364575 h 14570476"/>
              <a:gd name="connsiteX2243" fmla="*/ 18839244 w 22290864"/>
              <a:gd name="connsiteY2243" fmla="*/ 2457441 h 14570476"/>
              <a:gd name="connsiteX2244" fmla="*/ 18885219 w 22290864"/>
              <a:gd name="connsiteY2244" fmla="*/ 2503121 h 14570476"/>
              <a:gd name="connsiteX2245" fmla="*/ 18983265 w 22290864"/>
              <a:gd name="connsiteY2245" fmla="*/ 2532866 h 14570476"/>
              <a:gd name="connsiteX2246" fmla="*/ 19027828 w 22290864"/>
              <a:gd name="connsiteY2246" fmla="*/ 2503115 h 14570476"/>
              <a:gd name="connsiteX2247" fmla="*/ 19038032 w 22290864"/>
              <a:gd name="connsiteY2247" fmla="*/ 2440951 h 14570476"/>
              <a:gd name="connsiteX2248" fmla="*/ 19034775 w 22290864"/>
              <a:gd name="connsiteY2248" fmla="*/ 2381095 h 14570476"/>
              <a:gd name="connsiteX2249" fmla="*/ 19052487 w 22290864"/>
              <a:gd name="connsiteY2249" fmla="*/ 2370896 h 14570476"/>
              <a:gd name="connsiteX2250" fmla="*/ 19270009 w 22290864"/>
              <a:gd name="connsiteY2250" fmla="*/ 2470933 h 14570476"/>
              <a:gd name="connsiteX2251" fmla="*/ 19292148 w 22290864"/>
              <a:gd name="connsiteY2251" fmla="*/ 2479283 h 14570476"/>
              <a:gd name="connsiteX2252" fmla="*/ 19268081 w 22290864"/>
              <a:gd name="connsiteY2252" fmla="*/ 2624947 h 14570476"/>
              <a:gd name="connsiteX2253" fmla="*/ 19218648 w 22290864"/>
              <a:gd name="connsiteY2253" fmla="*/ 2810618 h 14570476"/>
              <a:gd name="connsiteX2254" fmla="*/ 19158573 w 22290864"/>
              <a:gd name="connsiteY2254" fmla="*/ 2862492 h 14570476"/>
              <a:gd name="connsiteX2255" fmla="*/ 19109572 w 22290864"/>
              <a:gd name="connsiteY2255" fmla="*/ 2903593 h 14570476"/>
              <a:gd name="connsiteX2256" fmla="*/ 19094603 w 22290864"/>
              <a:gd name="connsiteY2256" fmla="*/ 2971557 h 14570476"/>
              <a:gd name="connsiteX2257" fmla="*/ 19140428 w 22290864"/>
              <a:gd name="connsiteY2257" fmla="*/ 3039062 h 14570476"/>
              <a:gd name="connsiteX2258" fmla="*/ 19290114 w 22290864"/>
              <a:gd name="connsiteY2258" fmla="*/ 3084867 h 14570476"/>
              <a:gd name="connsiteX2259" fmla="*/ 19316888 w 22290864"/>
              <a:gd name="connsiteY2259" fmla="*/ 3081210 h 14570476"/>
              <a:gd name="connsiteX2260" fmla="*/ 16834627 w 22290864"/>
              <a:gd name="connsiteY2260" fmla="*/ 3692602 h 14570476"/>
              <a:gd name="connsiteX2261" fmla="*/ 16854129 w 22290864"/>
              <a:gd name="connsiteY2261" fmla="*/ 3683420 h 14570476"/>
              <a:gd name="connsiteX2262" fmla="*/ 16900207 w 22290864"/>
              <a:gd name="connsiteY2262" fmla="*/ 3635141 h 14570476"/>
              <a:gd name="connsiteX2263" fmla="*/ 16895888 w 22290864"/>
              <a:gd name="connsiteY2263" fmla="*/ 3578739 h 14570476"/>
              <a:gd name="connsiteX2264" fmla="*/ 16862037 w 22290864"/>
              <a:gd name="connsiteY2264" fmla="*/ 3540659 h 14570476"/>
              <a:gd name="connsiteX2265" fmla="*/ 16826378 w 22290864"/>
              <a:gd name="connsiteY2265" fmla="*/ 3502543 h 14570476"/>
              <a:gd name="connsiteX2266" fmla="*/ 16806497 w 22290864"/>
              <a:gd name="connsiteY2266" fmla="*/ 3439680 h 14570476"/>
              <a:gd name="connsiteX2267" fmla="*/ 16801979 w 22290864"/>
              <a:gd name="connsiteY2267" fmla="*/ 3312653 h 14570476"/>
              <a:gd name="connsiteX2268" fmla="*/ 16800273 w 22290864"/>
              <a:gd name="connsiteY2268" fmla="*/ 3244452 h 14570476"/>
              <a:gd name="connsiteX2269" fmla="*/ 16801010 w 22290864"/>
              <a:gd name="connsiteY2269" fmla="*/ 3220956 h 14570476"/>
              <a:gd name="connsiteX2270" fmla="*/ 16814775 w 22290864"/>
              <a:gd name="connsiteY2270" fmla="*/ 3218021 h 14570476"/>
              <a:gd name="connsiteX2271" fmla="*/ 16993103 w 22290864"/>
              <a:gd name="connsiteY2271" fmla="*/ 3163101 h 14570476"/>
              <a:gd name="connsiteX2272" fmla="*/ 17008959 w 22290864"/>
              <a:gd name="connsiteY2272" fmla="*/ 3155927 h 14570476"/>
              <a:gd name="connsiteX2273" fmla="*/ 17009925 w 22290864"/>
              <a:gd name="connsiteY2273" fmla="*/ 3164513 h 14570476"/>
              <a:gd name="connsiteX2274" fmla="*/ 17003568 w 22290864"/>
              <a:gd name="connsiteY2274" fmla="*/ 3210569 h 14570476"/>
              <a:gd name="connsiteX2275" fmla="*/ 16996685 w 22290864"/>
              <a:gd name="connsiteY2275" fmla="*/ 3237907 h 14570476"/>
              <a:gd name="connsiteX2276" fmla="*/ 17020520 w 22290864"/>
              <a:gd name="connsiteY2276" fmla="*/ 3291586 h 14570476"/>
              <a:gd name="connsiteX2277" fmla="*/ 17082731 w 22290864"/>
              <a:gd name="connsiteY2277" fmla="*/ 3298600 h 14570476"/>
              <a:gd name="connsiteX2278" fmla="*/ 17178506 w 22290864"/>
              <a:gd name="connsiteY2278" fmla="*/ 3207753 h 14570476"/>
              <a:gd name="connsiteX2279" fmla="*/ 17172138 w 22290864"/>
              <a:gd name="connsiteY2279" fmla="*/ 3185427 h 14570476"/>
              <a:gd name="connsiteX2280" fmla="*/ 17123206 w 22290864"/>
              <a:gd name="connsiteY2280" fmla="*/ 3150133 h 14570476"/>
              <a:gd name="connsiteX2281" fmla="*/ 17097313 w 22290864"/>
              <a:gd name="connsiteY2281" fmla="*/ 3139891 h 14570476"/>
              <a:gd name="connsiteX2282" fmla="*/ 17074967 w 22290864"/>
              <a:gd name="connsiteY2282" fmla="*/ 3123427 h 14570476"/>
              <a:gd name="connsiteX2283" fmla="*/ 17093813 w 22290864"/>
              <a:gd name="connsiteY2283" fmla="*/ 3109214 h 14570476"/>
              <a:gd name="connsiteX2284" fmla="*/ 17223628 w 22290864"/>
              <a:gd name="connsiteY2284" fmla="*/ 3006951 h 14570476"/>
              <a:gd name="connsiteX2285" fmla="*/ 17237717 w 22290864"/>
              <a:gd name="connsiteY2285" fmla="*/ 2993116 h 14570476"/>
              <a:gd name="connsiteX2286" fmla="*/ 17244672 w 22290864"/>
              <a:gd name="connsiteY2286" fmla="*/ 2998628 h 14570476"/>
              <a:gd name="connsiteX2287" fmla="*/ 17288990 w 22290864"/>
              <a:gd name="connsiteY2287" fmla="*/ 3032437 h 14570476"/>
              <a:gd name="connsiteX2288" fmla="*/ 17436489 w 22290864"/>
              <a:gd name="connsiteY2288" fmla="*/ 3152821 h 14570476"/>
              <a:gd name="connsiteX2289" fmla="*/ 17462449 w 22290864"/>
              <a:gd name="connsiteY2289" fmla="*/ 3231554 h 14570476"/>
              <a:gd name="connsiteX2290" fmla="*/ 17467140 w 22290864"/>
              <a:gd name="connsiteY2290" fmla="*/ 3266161 h 14570476"/>
              <a:gd name="connsiteX2291" fmla="*/ 17547156 w 22290864"/>
              <a:gd name="connsiteY2291" fmla="*/ 3321004 h 14570476"/>
              <a:gd name="connsiteX2292" fmla="*/ 17662333 w 22290864"/>
              <a:gd name="connsiteY2292" fmla="*/ 3232309 h 14570476"/>
              <a:gd name="connsiteX2293" fmla="*/ 17664702 w 22290864"/>
              <a:gd name="connsiteY2293" fmla="*/ 3119773 h 14570476"/>
              <a:gd name="connsiteX2294" fmla="*/ 17633495 w 22290864"/>
              <a:gd name="connsiteY2294" fmla="*/ 3098912 h 14570476"/>
              <a:gd name="connsiteX2295" fmla="*/ 17585381 w 22290864"/>
              <a:gd name="connsiteY2295" fmla="*/ 3094433 h 14570476"/>
              <a:gd name="connsiteX2296" fmla="*/ 17498870 w 22290864"/>
              <a:gd name="connsiteY2296" fmla="*/ 3082691 h 14570476"/>
              <a:gd name="connsiteX2297" fmla="*/ 17386268 w 22290864"/>
              <a:gd name="connsiteY2297" fmla="*/ 2985265 h 14570476"/>
              <a:gd name="connsiteX2298" fmla="*/ 17308549 w 22290864"/>
              <a:gd name="connsiteY2298" fmla="*/ 2909429 h 14570476"/>
              <a:gd name="connsiteX2299" fmla="*/ 17315876 w 22290864"/>
              <a:gd name="connsiteY2299" fmla="*/ 2898238 h 14570476"/>
              <a:gd name="connsiteX2300" fmla="*/ 17401793 w 22290864"/>
              <a:gd name="connsiteY2300" fmla="*/ 2739659 h 14570476"/>
              <a:gd name="connsiteX2301" fmla="*/ 17407077 w 22290864"/>
              <a:gd name="connsiteY2301" fmla="*/ 2726902 h 14570476"/>
              <a:gd name="connsiteX2302" fmla="*/ 17413587 w 22290864"/>
              <a:gd name="connsiteY2302" fmla="*/ 2731543 h 14570476"/>
              <a:gd name="connsiteX2303" fmla="*/ 17443632 w 22290864"/>
              <a:gd name="connsiteY2303" fmla="*/ 2772126 h 14570476"/>
              <a:gd name="connsiteX2304" fmla="*/ 17486019 w 22290864"/>
              <a:gd name="connsiteY2304" fmla="*/ 2814771 h 14570476"/>
              <a:gd name="connsiteX2305" fmla="*/ 17524152 w 22290864"/>
              <a:gd name="connsiteY2305" fmla="*/ 2812400 h 14570476"/>
              <a:gd name="connsiteX2306" fmla="*/ 17553518 w 22290864"/>
              <a:gd name="connsiteY2306" fmla="*/ 2788660 h 14570476"/>
              <a:gd name="connsiteX2307" fmla="*/ 17572562 w 22290864"/>
              <a:gd name="connsiteY2307" fmla="*/ 2653393 h 14570476"/>
              <a:gd name="connsiteX2308" fmla="*/ 17544876 w 22290864"/>
              <a:gd name="connsiteY2308" fmla="*/ 2634028 h 14570476"/>
              <a:gd name="connsiteX2309" fmla="*/ 17514470 w 22290864"/>
              <a:gd name="connsiteY2309" fmla="*/ 2631882 h 14570476"/>
              <a:gd name="connsiteX2310" fmla="*/ 17487869 w 22290864"/>
              <a:gd name="connsiteY2310" fmla="*/ 2642782 h 14570476"/>
              <a:gd name="connsiteX2311" fmla="*/ 17458104 w 22290864"/>
              <a:gd name="connsiteY2311" fmla="*/ 2654755 h 14570476"/>
              <a:gd name="connsiteX2312" fmla="*/ 17430984 w 22290864"/>
              <a:gd name="connsiteY2312" fmla="*/ 2657941 h 14570476"/>
              <a:gd name="connsiteX2313" fmla="*/ 17433303 w 22290864"/>
              <a:gd name="connsiteY2313" fmla="*/ 2644229 h 14570476"/>
              <a:gd name="connsiteX2314" fmla="*/ 17458859 w 22290864"/>
              <a:gd name="connsiteY2314" fmla="*/ 2451681 h 14570476"/>
              <a:gd name="connsiteX2315" fmla="*/ 17459138 w 22290864"/>
              <a:gd name="connsiteY2315" fmla="*/ 2441768 h 14570476"/>
              <a:gd name="connsiteX2316" fmla="*/ 17509811 w 22290864"/>
              <a:gd name="connsiteY2316" fmla="*/ 2434612 h 14570476"/>
              <a:gd name="connsiteX2317" fmla="*/ 17680664 w 22290864"/>
              <a:gd name="connsiteY2317" fmla="*/ 2413115 h 14570476"/>
              <a:gd name="connsiteX2318" fmla="*/ 17746635 w 22290864"/>
              <a:gd name="connsiteY2318" fmla="*/ 2423703 h 14570476"/>
              <a:gd name="connsiteX2319" fmla="*/ 17791423 w 22290864"/>
              <a:gd name="connsiteY2319" fmla="*/ 2455482 h 14570476"/>
              <a:gd name="connsiteX2320" fmla="*/ 17869262 w 22290864"/>
              <a:gd name="connsiteY2320" fmla="*/ 2480345 h 14570476"/>
              <a:gd name="connsiteX2321" fmla="*/ 17929708 w 22290864"/>
              <a:gd name="connsiteY2321" fmla="*/ 2408592 h 14570476"/>
              <a:gd name="connsiteX2322" fmla="*/ 17926301 w 22290864"/>
              <a:gd name="connsiteY2322" fmla="*/ 2303836 h 14570476"/>
              <a:gd name="connsiteX2323" fmla="*/ 17901878 w 22290864"/>
              <a:gd name="connsiteY2323" fmla="*/ 2256515 h 14570476"/>
              <a:gd name="connsiteX2324" fmla="*/ 17831360 w 22290864"/>
              <a:gd name="connsiteY2324" fmla="*/ 2230097 h 14570476"/>
              <a:gd name="connsiteX2325" fmla="*/ 17773694 w 22290864"/>
              <a:gd name="connsiteY2325" fmla="*/ 2269737 h 14570476"/>
              <a:gd name="connsiteX2326" fmla="*/ 17728459 w 22290864"/>
              <a:gd name="connsiteY2326" fmla="*/ 2309740 h 14570476"/>
              <a:gd name="connsiteX2327" fmla="*/ 17649708 w 22290864"/>
              <a:gd name="connsiteY2327" fmla="*/ 2327865 h 14570476"/>
              <a:gd name="connsiteX2328" fmla="*/ 17451258 w 22290864"/>
              <a:gd name="connsiteY2328" fmla="*/ 2333391 h 14570476"/>
              <a:gd name="connsiteX2329" fmla="*/ 17447672 w 22290864"/>
              <a:gd name="connsiteY2329" fmla="*/ 2315142 h 14570476"/>
              <a:gd name="connsiteX2330" fmla="*/ 17392468 w 22290864"/>
              <a:gd name="connsiteY2330" fmla="*/ 2131979 h 14570476"/>
              <a:gd name="connsiteX2331" fmla="*/ 17399413 w 22290864"/>
              <a:gd name="connsiteY2331" fmla="*/ 2115756 h 14570476"/>
              <a:gd name="connsiteX2332" fmla="*/ 17443018 w 22290864"/>
              <a:gd name="connsiteY2332" fmla="*/ 2123512 h 14570476"/>
              <a:gd name="connsiteX2333" fmla="*/ 17472105 w 22290864"/>
              <a:gd name="connsiteY2333" fmla="*/ 2130325 h 14570476"/>
              <a:gd name="connsiteX2334" fmla="*/ 17526819 w 22290864"/>
              <a:gd name="connsiteY2334" fmla="*/ 2091099 h 14570476"/>
              <a:gd name="connsiteX2335" fmla="*/ 17473030 w 22290864"/>
              <a:gd name="connsiteY2335" fmla="*/ 1958948 h 14570476"/>
              <a:gd name="connsiteX2336" fmla="*/ 17436387 w 22290864"/>
              <a:gd name="connsiteY2336" fmla="*/ 1946794 h 14570476"/>
              <a:gd name="connsiteX2337" fmla="*/ 17405566 w 22290864"/>
              <a:gd name="connsiteY2337" fmla="*/ 1957245 h 14570476"/>
              <a:gd name="connsiteX2338" fmla="*/ 17377447 w 22290864"/>
              <a:gd name="connsiteY2338" fmla="*/ 2005665 h 14570476"/>
              <a:gd name="connsiteX2339" fmla="*/ 17367795 w 22290864"/>
              <a:gd name="connsiteY2339" fmla="*/ 2030020 h 14570476"/>
              <a:gd name="connsiteX2340" fmla="*/ 17352626 w 22290864"/>
              <a:gd name="connsiteY2340" fmla="*/ 2050327 h 14570476"/>
              <a:gd name="connsiteX2341" fmla="*/ 17336952 w 22290864"/>
              <a:gd name="connsiteY2341" fmla="*/ 2028098 h 14570476"/>
              <a:gd name="connsiteX2342" fmla="*/ 17274738 w 22290864"/>
              <a:gd name="connsiteY2342" fmla="*/ 1943066 h 14570476"/>
              <a:gd name="connsiteX2343" fmla="*/ 17231483 w 22290864"/>
              <a:gd name="connsiteY2343" fmla="*/ 1895776 h 14570476"/>
              <a:gd name="connsiteX2344" fmla="*/ 17227723 w 22290864"/>
              <a:gd name="connsiteY2344" fmla="*/ 1892202 h 14570476"/>
              <a:gd name="connsiteX2345" fmla="*/ 17239276 w 22290864"/>
              <a:gd name="connsiteY2345" fmla="*/ 1876915 h 14570476"/>
              <a:gd name="connsiteX2346" fmla="*/ 17323674 w 22290864"/>
              <a:gd name="connsiteY2346" fmla="*/ 1766314 h 14570476"/>
              <a:gd name="connsiteX2347" fmla="*/ 17387897 w 22290864"/>
              <a:gd name="connsiteY2347" fmla="*/ 1694412 h 14570476"/>
              <a:gd name="connsiteX2348" fmla="*/ 17397628 w 22290864"/>
              <a:gd name="connsiteY2348" fmla="*/ 1687904 h 14570476"/>
              <a:gd name="connsiteX2349" fmla="*/ 17434006 w 22290864"/>
              <a:gd name="connsiteY2349" fmla="*/ 1674877 h 14570476"/>
              <a:gd name="connsiteX2350" fmla="*/ 17465936 w 22290864"/>
              <a:gd name="connsiteY2350" fmla="*/ 1670874 h 14570476"/>
              <a:gd name="connsiteX2351" fmla="*/ 17496770 w 22290864"/>
              <a:gd name="connsiteY2351" fmla="*/ 1666883 h 14570476"/>
              <a:gd name="connsiteX2352" fmla="*/ 17548972 w 22290864"/>
              <a:gd name="connsiteY2352" fmla="*/ 1617938 h 14570476"/>
              <a:gd name="connsiteX2353" fmla="*/ 17540814 w 22290864"/>
              <a:gd name="connsiteY2353" fmla="*/ 1550572 h 14570476"/>
              <a:gd name="connsiteX2354" fmla="*/ 17427256 w 22290864"/>
              <a:gd name="connsiteY2354" fmla="*/ 1455839 h 14570476"/>
              <a:gd name="connsiteX2355" fmla="*/ 17361129 w 22290864"/>
              <a:gd name="connsiteY2355" fmla="*/ 1461568 h 14570476"/>
              <a:gd name="connsiteX2356" fmla="*/ 17328416 w 22290864"/>
              <a:gd name="connsiteY2356" fmla="*/ 1505327 h 14570476"/>
              <a:gd name="connsiteX2357" fmla="*/ 17326206 w 22290864"/>
              <a:gd name="connsiteY2357" fmla="*/ 1555172 h 14570476"/>
              <a:gd name="connsiteX2358" fmla="*/ 17320684 w 22290864"/>
              <a:gd name="connsiteY2358" fmla="*/ 1618137 h 14570476"/>
              <a:gd name="connsiteX2359" fmla="*/ 17254725 w 22290864"/>
              <a:gd name="connsiteY2359" fmla="*/ 1707030 h 14570476"/>
              <a:gd name="connsiteX2360" fmla="*/ 17146432 w 22290864"/>
              <a:gd name="connsiteY2360" fmla="*/ 1820400 h 14570476"/>
              <a:gd name="connsiteX2361" fmla="*/ 17137399 w 22290864"/>
              <a:gd name="connsiteY2361" fmla="*/ 1815130 h 14570476"/>
              <a:gd name="connsiteX2362" fmla="*/ 16982478 w 22290864"/>
              <a:gd name="connsiteY2362" fmla="*/ 1728002 h 14570476"/>
              <a:gd name="connsiteX2363" fmla="*/ 16959272 w 22290864"/>
              <a:gd name="connsiteY2363" fmla="*/ 1718170 h 14570476"/>
              <a:gd name="connsiteX2364" fmla="*/ 16955037 w 22290864"/>
              <a:gd name="connsiteY2364" fmla="*/ 1716353 h 14570476"/>
              <a:gd name="connsiteX2365" fmla="*/ 16958981 w 22290864"/>
              <a:gd name="connsiteY2365" fmla="*/ 1711439 h 14570476"/>
              <a:gd name="connsiteX2366" fmla="*/ 16996309 w 22290864"/>
              <a:gd name="connsiteY2366" fmla="*/ 1684714 h 14570476"/>
              <a:gd name="connsiteX2367" fmla="*/ 17032553 w 22290864"/>
              <a:gd name="connsiteY2367" fmla="*/ 1659095 h 14570476"/>
              <a:gd name="connsiteX2368" fmla="*/ 17040479 w 22290864"/>
              <a:gd name="connsiteY2368" fmla="*/ 1611270 h 14570476"/>
              <a:gd name="connsiteX2369" fmla="*/ 16919759 w 22290864"/>
              <a:gd name="connsiteY2369" fmla="*/ 1543330 h 14570476"/>
              <a:gd name="connsiteX2370" fmla="*/ 16883933 w 22290864"/>
              <a:gd name="connsiteY2370" fmla="*/ 1551534 h 14570476"/>
              <a:gd name="connsiteX2371" fmla="*/ 16856105 w 22290864"/>
              <a:gd name="connsiteY2371" fmla="*/ 1591409 h 14570476"/>
              <a:gd name="connsiteX2372" fmla="*/ 16867503 w 22290864"/>
              <a:gd name="connsiteY2372" fmla="*/ 1639086 h 14570476"/>
              <a:gd name="connsiteX2373" fmla="*/ 16879811 w 22290864"/>
              <a:gd name="connsiteY2373" fmla="*/ 1669235 h 14570476"/>
              <a:gd name="connsiteX2374" fmla="*/ 16883180 w 22290864"/>
              <a:gd name="connsiteY2374" fmla="*/ 1692687 h 14570476"/>
              <a:gd name="connsiteX2375" fmla="*/ 16865893 w 22290864"/>
              <a:gd name="connsiteY2375" fmla="*/ 1688762 h 14570476"/>
              <a:gd name="connsiteX2376" fmla="*/ 16691499 w 22290864"/>
              <a:gd name="connsiteY2376" fmla="*/ 1665293 h 14570476"/>
              <a:gd name="connsiteX2377" fmla="*/ 16671270 w 22290864"/>
              <a:gd name="connsiteY2377" fmla="*/ 1662602 h 14570476"/>
              <a:gd name="connsiteX2378" fmla="*/ 16665571 w 22290864"/>
              <a:gd name="connsiteY2378" fmla="*/ 1620669 h 14570476"/>
              <a:gd name="connsiteX2379" fmla="*/ 16644139 w 22290864"/>
              <a:gd name="connsiteY2379" fmla="*/ 1431732 h 14570476"/>
              <a:gd name="connsiteX2380" fmla="*/ 16662467 w 22290864"/>
              <a:gd name="connsiteY2380" fmla="*/ 1373616 h 14570476"/>
              <a:gd name="connsiteX2381" fmla="*/ 16682663 w 22290864"/>
              <a:gd name="connsiteY2381" fmla="*/ 1347288 h 14570476"/>
              <a:gd name="connsiteX2382" fmla="*/ 16710941 w 22290864"/>
              <a:gd name="connsiteY2382" fmla="*/ 1303466 h 14570476"/>
              <a:gd name="connsiteX2383" fmla="*/ 16705708 w 22290864"/>
              <a:gd name="connsiteY2383" fmla="*/ 1248498 h 14570476"/>
              <a:gd name="connsiteX2384" fmla="*/ 16667835 w 22290864"/>
              <a:gd name="connsiteY2384" fmla="*/ 1213306 h 14570476"/>
              <a:gd name="connsiteX2385" fmla="*/ 16566527 w 22290864"/>
              <a:gd name="connsiteY2385" fmla="*/ 1200351 h 14570476"/>
              <a:gd name="connsiteX2386" fmla="*/ 16514361 w 22290864"/>
              <a:gd name="connsiteY2386" fmla="*/ 1216391 h 14570476"/>
              <a:gd name="connsiteX2387" fmla="*/ 16486941 w 22290864"/>
              <a:gd name="connsiteY2387" fmla="*/ 1232665 h 14570476"/>
              <a:gd name="connsiteX2388" fmla="*/ 16464303 w 22290864"/>
              <a:gd name="connsiteY2388" fmla="*/ 1266299 h 14570476"/>
              <a:gd name="connsiteX2389" fmla="*/ 16460562 w 22290864"/>
              <a:gd name="connsiteY2389" fmla="*/ 1290373 h 14570476"/>
              <a:gd name="connsiteX2390" fmla="*/ 16470853 w 22290864"/>
              <a:gd name="connsiteY2390" fmla="*/ 1326510 h 14570476"/>
              <a:gd name="connsiteX2391" fmla="*/ 16507838 w 22290864"/>
              <a:gd name="connsiteY2391" fmla="*/ 1365872 h 14570476"/>
              <a:gd name="connsiteX2392" fmla="*/ 16555348 w 22290864"/>
              <a:gd name="connsiteY2392" fmla="*/ 1442626 h 14570476"/>
              <a:gd name="connsiteX2393" fmla="*/ 16562630 w 22290864"/>
              <a:gd name="connsiteY2393" fmla="*/ 1593002 h 14570476"/>
              <a:gd name="connsiteX2394" fmla="*/ 16564109 w 22290864"/>
              <a:gd name="connsiteY2394" fmla="*/ 1655128 h 14570476"/>
              <a:gd name="connsiteX2395" fmla="*/ 16564626 w 22290864"/>
              <a:gd name="connsiteY2395" fmla="*/ 1673026 h 14570476"/>
              <a:gd name="connsiteX2396" fmla="*/ 16553366 w 22290864"/>
              <a:gd name="connsiteY2396" fmla="*/ 1674677 h 14570476"/>
              <a:gd name="connsiteX2397" fmla="*/ 16369979 w 22290864"/>
              <a:gd name="connsiteY2397" fmla="*/ 1727514 h 14570476"/>
              <a:gd name="connsiteX2398" fmla="*/ 16350631 w 22290864"/>
              <a:gd name="connsiteY2398" fmla="*/ 1735655 h 14570476"/>
              <a:gd name="connsiteX2399" fmla="*/ 16350114 w 22290864"/>
              <a:gd name="connsiteY2399" fmla="*/ 1728214 h 14570476"/>
              <a:gd name="connsiteX2400" fmla="*/ 16356932 w 22290864"/>
              <a:gd name="connsiteY2400" fmla="*/ 1684397 h 14570476"/>
              <a:gd name="connsiteX2401" fmla="*/ 16358443 w 22290864"/>
              <a:gd name="connsiteY2401" fmla="*/ 1625416 h 14570476"/>
              <a:gd name="connsiteX2402" fmla="*/ 16322886 w 22290864"/>
              <a:gd name="connsiteY2402" fmla="*/ 1596880 h 14570476"/>
              <a:gd name="connsiteX2403" fmla="*/ 16242493 w 22290864"/>
              <a:gd name="connsiteY2403" fmla="*/ 1609931 h 14570476"/>
              <a:gd name="connsiteX2404" fmla="*/ 16185444 w 22290864"/>
              <a:gd name="connsiteY2404" fmla="*/ 1666592 h 14570476"/>
              <a:gd name="connsiteX2405" fmla="*/ 16190060 w 22290864"/>
              <a:gd name="connsiteY2405" fmla="*/ 1714723 h 14570476"/>
              <a:gd name="connsiteX2406" fmla="*/ 16239555 w 22290864"/>
              <a:gd name="connsiteY2406" fmla="*/ 1746289 h 14570476"/>
              <a:gd name="connsiteX2407" fmla="*/ 16266116 w 22290864"/>
              <a:gd name="connsiteY2407" fmla="*/ 1757563 h 14570476"/>
              <a:gd name="connsiteX2408" fmla="*/ 16282674 w 22290864"/>
              <a:gd name="connsiteY2408" fmla="*/ 1770256 h 14570476"/>
              <a:gd name="connsiteX2409" fmla="*/ 16266797 w 22290864"/>
              <a:gd name="connsiteY2409" fmla="*/ 1780605 h 14570476"/>
              <a:gd name="connsiteX2410" fmla="*/ 16125682 w 22290864"/>
              <a:gd name="connsiteY2410" fmla="*/ 1891144 h 14570476"/>
              <a:gd name="connsiteX2411" fmla="*/ 16115327 w 22290864"/>
              <a:gd name="connsiteY2411" fmla="*/ 1900724 h 14570476"/>
              <a:gd name="connsiteX2412" fmla="*/ 16009694 w 22290864"/>
              <a:gd name="connsiteY2412" fmla="*/ 1820362 h 14570476"/>
              <a:gd name="connsiteX2413" fmla="*/ 15916683 w 22290864"/>
              <a:gd name="connsiteY2413" fmla="*/ 1732422 h 14570476"/>
              <a:gd name="connsiteX2414" fmla="*/ 15901583 w 22290864"/>
              <a:gd name="connsiteY2414" fmla="*/ 1666004 h 14570476"/>
              <a:gd name="connsiteX2415" fmla="*/ 15890967 w 22290864"/>
              <a:gd name="connsiteY2415" fmla="*/ 1619852 h 14570476"/>
              <a:gd name="connsiteX2416" fmla="*/ 15878415 w 22290864"/>
              <a:gd name="connsiteY2416" fmla="*/ 1602901 h 14570476"/>
              <a:gd name="connsiteX2417" fmla="*/ 15760474 w 22290864"/>
              <a:gd name="connsiteY2417" fmla="*/ 1606326 h 14570476"/>
              <a:gd name="connsiteX2418" fmla="*/ 15687132 w 22290864"/>
              <a:gd name="connsiteY2418" fmla="*/ 1706300 h 14570476"/>
              <a:gd name="connsiteX2419" fmla="*/ 15682608 w 22290864"/>
              <a:gd name="connsiteY2419" fmla="*/ 1744398 h 14570476"/>
              <a:gd name="connsiteX2420" fmla="*/ 15758622 w 22290864"/>
              <a:gd name="connsiteY2420" fmla="*/ 1809138 h 14570476"/>
              <a:gd name="connsiteX2421" fmla="*/ 15789706 w 22290864"/>
              <a:gd name="connsiteY2421" fmla="*/ 1808046 h 14570476"/>
              <a:gd name="connsiteX2422" fmla="*/ 15842738 w 22290864"/>
              <a:gd name="connsiteY2422" fmla="*/ 1811652 h 14570476"/>
              <a:gd name="connsiteX2423" fmla="*/ 15957025 w 22290864"/>
              <a:gd name="connsiteY2423" fmla="*/ 1897618 h 14570476"/>
              <a:gd name="connsiteX2424" fmla="*/ 15983845 w 22290864"/>
              <a:gd name="connsiteY2424" fmla="*/ 1923069 h 14570476"/>
              <a:gd name="connsiteX2425" fmla="*/ 16023719 w 22290864"/>
              <a:gd name="connsiteY2425" fmla="*/ 1961086 h 14570476"/>
              <a:gd name="connsiteX2426" fmla="*/ 16046228 w 22290864"/>
              <a:gd name="connsiteY2426" fmla="*/ 1982696 h 14570476"/>
              <a:gd name="connsiteX2427" fmla="*/ 16039538 w 22290864"/>
              <a:gd name="connsiteY2427" fmla="*/ 1991909 h 14570476"/>
              <a:gd name="connsiteX2428" fmla="*/ 15952679 w 22290864"/>
              <a:gd name="connsiteY2428" fmla="*/ 2149457 h 14570476"/>
              <a:gd name="connsiteX2429" fmla="*/ 15943641 w 22290864"/>
              <a:gd name="connsiteY2429" fmla="*/ 2164553 h 14570476"/>
              <a:gd name="connsiteX2430" fmla="*/ 15916411 w 22290864"/>
              <a:gd name="connsiteY2430" fmla="*/ 2126240 h 14570476"/>
              <a:gd name="connsiteX2431" fmla="*/ 15899809 w 22290864"/>
              <a:gd name="connsiteY2431" fmla="*/ 2098984 h 14570476"/>
              <a:gd name="connsiteX2432" fmla="*/ 15875347 w 22290864"/>
              <a:gd name="connsiteY2432" fmla="*/ 2084293 h 14570476"/>
              <a:gd name="connsiteX2433" fmla="*/ 15804872 w 22290864"/>
              <a:gd name="connsiteY2433" fmla="*/ 2113720 h 14570476"/>
              <a:gd name="connsiteX2434" fmla="*/ 15787869 w 22290864"/>
              <a:gd name="connsiteY2434" fmla="*/ 2245462 h 14570476"/>
              <a:gd name="connsiteX2435" fmla="*/ 15845201 w 22290864"/>
              <a:gd name="connsiteY2435" fmla="*/ 2267363 h 14570476"/>
              <a:gd name="connsiteX2436" fmla="*/ 15874367 w 22290864"/>
              <a:gd name="connsiteY2436" fmla="*/ 2255835 h 14570476"/>
              <a:gd name="connsiteX2437" fmla="*/ 15915934 w 22290864"/>
              <a:gd name="connsiteY2437" fmla="*/ 2241658 h 14570476"/>
              <a:gd name="connsiteX2438" fmla="*/ 15920310 w 22290864"/>
              <a:gd name="connsiteY2438" fmla="*/ 2241338 h 14570476"/>
              <a:gd name="connsiteX2439" fmla="*/ 15915088 w 22290864"/>
              <a:gd name="connsiteY2439" fmla="*/ 2265208 h 14570476"/>
              <a:gd name="connsiteX2440" fmla="*/ 15893049 w 22290864"/>
              <a:gd name="connsiteY2440" fmla="*/ 2443431 h 14570476"/>
              <a:gd name="connsiteX2441" fmla="*/ 15892415 w 22290864"/>
              <a:gd name="connsiteY2441" fmla="*/ 2461231 h 14570476"/>
              <a:gd name="connsiteX2442" fmla="*/ 15719664 w 22290864"/>
              <a:gd name="connsiteY2442" fmla="*/ 2484392 h 14570476"/>
              <a:gd name="connsiteX2443" fmla="*/ 15621781 w 22290864"/>
              <a:gd name="connsiteY2443" fmla="*/ 2479449 h 14570476"/>
              <a:gd name="connsiteX2444" fmla="*/ 15577062 w 22290864"/>
              <a:gd name="connsiteY2444" fmla="*/ 2449147 h 14570476"/>
              <a:gd name="connsiteX2445" fmla="*/ 15551947 w 22290864"/>
              <a:gd name="connsiteY2445" fmla="*/ 2429700 h 14570476"/>
              <a:gd name="connsiteX2446" fmla="*/ 15515204 w 22290864"/>
              <a:gd name="connsiteY2446" fmla="*/ 2418423 h 14570476"/>
              <a:gd name="connsiteX2447" fmla="*/ 15465408 w 22290864"/>
              <a:gd name="connsiteY2447" fmla="*/ 2436136 h 14570476"/>
              <a:gd name="connsiteX2448" fmla="*/ 15434677 w 22290864"/>
              <a:gd name="connsiteY2448" fmla="*/ 2584555 h 14570476"/>
              <a:gd name="connsiteX2449" fmla="*/ 15446908 w 22290864"/>
              <a:gd name="connsiteY2449" fmla="*/ 2617770 h 14570476"/>
              <a:gd name="connsiteX2450" fmla="*/ 15476460 w 22290864"/>
              <a:gd name="connsiteY2450" fmla="*/ 2658195 h 14570476"/>
              <a:gd name="connsiteX2451" fmla="*/ 15536864 w 22290864"/>
              <a:gd name="connsiteY2451" fmla="*/ 2670538 h 14570476"/>
              <a:gd name="connsiteX2452" fmla="*/ 15570618 w 22290864"/>
              <a:gd name="connsiteY2452" fmla="*/ 2652665 h 14570476"/>
              <a:gd name="connsiteX2453" fmla="*/ 15591303 w 22290864"/>
              <a:gd name="connsiteY2453" fmla="*/ 2631041 h 14570476"/>
              <a:gd name="connsiteX2454" fmla="*/ 15662753 w 22290864"/>
              <a:gd name="connsiteY2454" fmla="*/ 2579924 h 14570476"/>
              <a:gd name="connsiteX2455" fmla="*/ 15821028 w 22290864"/>
              <a:gd name="connsiteY2455" fmla="*/ 2570110 h 14570476"/>
              <a:gd name="connsiteX2456" fmla="*/ 15883749 w 22290864"/>
              <a:gd name="connsiteY2456" fmla="*/ 2568467 h 14570476"/>
              <a:gd name="connsiteX2457" fmla="*/ 15902192 w 22290864"/>
              <a:gd name="connsiteY2457" fmla="*/ 2567946 h 14570476"/>
              <a:gd name="connsiteX2458" fmla="*/ 15903254 w 22290864"/>
              <a:gd name="connsiteY2458" fmla="*/ 2575107 h 14570476"/>
              <a:gd name="connsiteX2459" fmla="*/ 15955798 w 22290864"/>
              <a:gd name="connsiteY2459" fmla="*/ 2755231 h 14570476"/>
              <a:gd name="connsiteX2460" fmla="*/ 15962069 w 22290864"/>
              <a:gd name="connsiteY2460" fmla="*/ 2773616 h 14570476"/>
              <a:gd name="connsiteX2461" fmla="*/ 15917599 w 22290864"/>
              <a:gd name="connsiteY2461" fmla="*/ 2766855 h 14570476"/>
              <a:gd name="connsiteX2462" fmla="*/ 15858833 w 22290864"/>
              <a:gd name="connsiteY2462" fmla="*/ 2764678 h 14570476"/>
              <a:gd name="connsiteX2463" fmla="*/ 15829971 w 22290864"/>
              <a:gd name="connsiteY2463" fmla="*/ 2799855 h 14570476"/>
              <a:gd name="connsiteX2464" fmla="*/ 15828328 w 22290864"/>
              <a:gd name="connsiteY2464" fmla="*/ 2836062 h 14570476"/>
              <a:gd name="connsiteX2465" fmla="*/ 15913046 w 22290864"/>
              <a:gd name="connsiteY2465" fmla="*/ 2942157 h 14570476"/>
              <a:gd name="connsiteX2466" fmla="*/ 15944186 w 22290864"/>
              <a:gd name="connsiteY2466" fmla="*/ 2936082 h 14570476"/>
              <a:gd name="connsiteX2467" fmla="*/ 15977366 w 22290864"/>
              <a:gd name="connsiteY2467" fmla="*/ 2889745 h 14570476"/>
              <a:gd name="connsiteX2468" fmla="*/ 15995122 w 22290864"/>
              <a:gd name="connsiteY2468" fmla="*/ 2850084 h 14570476"/>
              <a:gd name="connsiteX2469" fmla="*/ 15999817 w 22290864"/>
              <a:gd name="connsiteY2469" fmla="*/ 2843684 h 14570476"/>
              <a:gd name="connsiteX2470" fmla="*/ 16003325 w 22290864"/>
              <a:gd name="connsiteY2470" fmla="*/ 2849178 h 14570476"/>
              <a:gd name="connsiteX2471" fmla="*/ 16018020 w 22290864"/>
              <a:gd name="connsiteY2471" fmla="*/ 2872183 h 14570476"/>
              <a:gd name="connsiteX2472" fmla="*/ 16120595 w 22290864"/>
              <a:gd name="connsiteY2472" fmla="*/ 2999936 h 14570476"/>
              <a:gd name="connsiteX2473" fmla="*/ 16134045 w 22290864"/>
              <a:gd name="connsiteY2473" fmla="*/ 3013811 h 14570476"/>
              <a:gd name="connsiteX2474" fmla="*/ 16122132 w 22290864"/>
              <a:gd name="connsiteY2474" fmla="*/ 3031346 h 14570476"/>
              <a:gd name="connsiteX2475" fmla="*/ 15968375 w 22290864"/>
              <a:gd name="connsiteY2475" fmla="*/ 3209742 h 14570476"/>
              <a:gd name="connsiteX2476" fmla="*/ 15906126 w 22290864"/>
              <a:gd name="connsiteY2476" fmla="*/ 3224902 h 14570476"/>
              <a:gd name="connsiteX2477" fmla="*/ 15833470 w 22290864"/>
              <a:gd name="connsiteY2477" fmla="*/ 3255173 h 14570476"/>
              <a:gd name="connsiteX2478" fmla="*/ 15819409 w 22290864"/>
              <a:gd name="connsiteY2478" fmla="*/ 3318118 h 14570476"/>
              <a:gd name="connsiteX2479" fmla="*/ 15848586 w 22290864"/>
              <a:gd name="connsiteY2479" fmla="*/ 3374972 h 14570476"/>
              <a:gd name="connsiteX2480" fmla="*/ 15974578 w 22290864"/>
              <a:gd name="connsiteY2480" fmla="*/ 3444335 h 14570476"/>
              <a:gd name="connsiteX2481" fmla="*/ 16005428 w 22290864"/>
              <a:gd name="connsiteY2481" fmla="*/ 3436621 h 14570476"/>
              <a:gd name="connsiteX2482" fmla="*/ 16044008 w 22290864"/>
              <a:gd name="connsiteY2482" fmla="*/ 3383383 h 14570476"/>
              <a:gd name="connsiteX2483" fmla="*/ 16044190 w 22290864"/>
              <a:gd name="connsiteY2483" fmla="*/ 3338432 h 14570476"/>
              <a:gd name="connsiteX2484" fmla="*/ 16046141 w 22290864"/>
              <a:gd name="connsiteY2484" fmla="*/ 3289958 h 14570476"/>
              <a:gd name="connsiteX2485" fmla="*/ 16081112 w 22290864"/>
              <a:gd name="connsiteY2485" fmla="*/ 3226739 h 14570476"/>
              <a:gd name="connsiteX2486" fmla="*/ 16136377 w 22290864"/>
              <a:gd name="connsiteY2486" fmla="*/ 3167140 h 14570476"/>
              <a:gd name="connsiteX2487" fmla="*/ 16200323 w 22290864"/>
              <a:gd name="connsiteY2487" fmla="*/ 3100060 h 14570476"/>
              <a:gd name="connsiteX2488" fmla="*/ 16217392 w 22290864"/>
              <a:gd name="connsiteY2488" fmla="*/ 3083456 h 14570476"/>
              <a:gd name="connsiteX2489" fmla="*/ 16231885 w 22290864"/>
              <a:gd name="connsiteY2489" fmla="*/ 3092393 h 14570476"/>
              <a:gd name="connsiteX2490" fmla="*/ 16384502 w 22290864"/>
              <a:gd name="connsiteY2490" fmla="*/ 3173961 h 14570476"/>
              <a:gd name="connsiteX2491" fmla="*/ 16399566 w 22290864"/>
              <a:gd name="connsiteY2491" fmla="*/ 3179990 h 14570476"/>
              <a:gd name="connsiteX2492" fmla="*/ 16395998 w 22290864"/>
              <a:gd name="connsiteY2492" fmla="*/ 3184298 h 14570476"/>
              <a:gd name="connsiteX2493" fmla="*/ 16357475 w 22290864"/>
              <a:gd name="connsiteY2493" fmla="*/ 3211911 h 14570476"/>
              <a:gd name="connsiteX2494" fmla="*/ 16314067 w 22290864"/>
              <a:gd name="connsiteY2494" fmla="*/ 3253866 h 14570476"/>
              <a:gd name="connsiteX2495" fmla="*/ 16341513 w 22290864"/>
              <a:gd name="connsiteY2495" fmla="*/ 3322892 h 14570476"/>
              <a:gd name="connsiteX2496" fmla="*/ 16387422 w 22290864"/>
              <a:gd name="connsiteY2496" fmla="*/ 3346666 h 14570476"/>
              <a:gd name="connsiteX2497" fmla="*/ 16469149 w 22290864"/>
              <a:gd name="connsiteY2497" fmla="*/ 3345865 h 14570476"/>
              <a:gd name="connsiteX2498" fmla="*/ 16495951 w 22290864"/>
              <a:gd name="connsiteY2498" fmla="*/ 3312570 h 14570476"/>
              <a:gd name="connsiteX2499" fmla="*/ 16488856 w 22290864"/>
              <a:gd name="connsiteY2499" fmla="*/ 3262823 h 14570476"/>
              <a:gd name="connsiteX2500" fmla="*/ 16472068 w 22290864"/>
              <a:gd name="connsiteY2500" fmla="*/ 3218048 h 14570476"/>
              <a:gd name="connsiteX2501" fmla="*/ 16483109 w 22290864"/>
              <a:gd name="connsiteY2501" fmla="*/ 3206052 h 14570476"/>
              <a:gd name="connsiteX2502" fmla="*/ 16672565 w 22290864"/>
              <a:gd name="connsiteY2502" fmla="*/ 3230185 h 14570476"/>
              <a:gd name="connsiteX2503" fmla="*/ 16691409 w 22290864"/>
              <a:gd name="connsiteY2503" fmla="*/ 3231247 h 14570476"/>
              <a:gd name="connsiteX2504" fmla="*/ 16707916 w 22290864"/>
              <a:gd name="connsiteY2504" fmla="*/ 3347856 h 14570476"/>
              <a:gd name="connsiteX2505" fmla="*/ 16714680 w 22290864"/>
              <a:gd name="connsiteY2505" fmla="*/ 3500974 h 14570476"/>
              <a:gd name="connsiteX2506" fmla="*/ 16681362 w 22290864"/>
              <a:gd name="connsiteY2506" fmla="*/ 3554814 h 14570476"/>
              <a:gd name="connsiteX2507" fmla="*/ 16653896 w 22290864"/>
              <a:gd name="connsiteY2507" fmla="*/ 3597806 h 14570476"/>
              <a:gd name="connsiteX2508" fmla="*/ 16658750 w 22290864"/>
              <a:gd name="connsiteY2508" fmla="*/ 3653108 h 14570476"/>
              <a:gd name="connsiteX2509" fmla="*/ 16709763 w 22290864"/>
              <a:gd name="connsiteY2509" fmla="*/ 3693526 h 14570476"/>
              <a:gd name="connsiteX2510" fmla="*/ 16834627 w 22290864"/>
              <a:gd name="connsiteY2510" fmla="*/ 3692602 h 14570476"/>
              <a:gd name="connsiteX2511" fmla="*/ 7409478 w 22290864"/>
              <a:gd name="connsiteY2511" fmla="*/ 5354045 h 14570476"/>
              <a:gd name="connsiteX2512" fmla="*/ 7438334 w 22290864"/>
              <a:gd name="connsiteY2512" fmla="*/ 5348732 h 14570476"/>
              <a:gd name="connsiteX2513" fmla="*/ 7449131 w 22290864"/>
              <a:gd name="connsiteY2513" fmla="*/ 5328742 h 14570476"/>
              <a:gd name="connsiteX2514" fmla="*/ 7445450 w 22290864"/>
              <a:gd name="connsiteY2514" fmla="*/ 5322121 h 14570476"/>
              <a:gd name="connsiteX2515" fmla="*/ 7437223 w 22290864"/>
              <a:gd name="connsiteY2515" fmla="*/ 5316882 h 14570476"/>
              <a:gd name="connsiteX2516" fmla="*/ 7422770 w 22290864"/>
              <a:gd name="connsiteY2516" fmla="*/ 5306800 h 14570476"/>
              <a:gd name="connsiteX2517" fmla="*/ 7411528 w 22290864"/>
              <a:gd name="connsiteY2517" fmla="*/ 5278929 h 14570476"/>
              <a:gd name="connsiteX2518" fmla="*/ 7404561 w 22290864"/>
              <a:gd name="connsiteY2518" fmla="*/ 5258148 h 14570476"/>
              <a:gd name="connsiteX2519" fmla="*/ 7406908 w 22290864"/>
              <a:gd name="connsiteY2519" fmla="*/ 5256814 h 14570476"/>
              <a:gd name="connsiteX2520" fmla="*/ 7436951 w 22290864"/>
              <a:gd name="connsiteY2520" fmla="*/ 5236256 h 14570476"/>
              <a:gd name="connsiteX2521" fmla="*/ 7439076 w 22290864"/>
              <a:gd name="connsiteY2521" fmla="*/ 5234452 h 14570476"/>
              <a:gd name="connsiteX2522" fmla="*/ 7439817 w 22290864"/>
              <a:gd name="connsiteY2522" fmla="*/ 5235885 h 14570476"/>
              <a:gd name="connsiteX2523" fmla="*/ 7441472 w 22290864"/>
              <a:gd name="connsiteY2523" fmla="*/ 5245942 h 14570476"/>
              <a:gd name="connsiteX2524" fmla="*/ 7445153 w 22290864"/>
              <a:gd name="connsiteY2524" fmla="*/ 5257506 h 14570476"/>
              <a:gd name="connsiteX2525" fmla="*/ 7452219 w 22290864"/>
              <a:gd name="connsiteY2525" fmla="*/ 5260595 h 14570476"/>
              <a:gd name="connsiteX2526" fmla="*/ 7459680 w 22290864"/>
              <a:gd name="connsiteY2526" fmla="*/ 5259038 h 14570476"/>
              <a:gd name="connsiteX2527" fmla="*/ 7475566 w 22290864"/>
              <a:gd name="connsiteY2527" fmla="*/ 5236503 h 14570476"/>
              <a:gd name="connsiteX2528" fmla="*/ 7472379 w 22290864"/>
              <a:gd name="connsiteY2528" fmla="*/ 5230474 h 14570476"/>
              <a:gd name="connsiteX2529" fmla="*/ 7467117 w 22290864"/>
              <a:gd name="connsiteY2529" fmla="*/ 5227286 h 14570476"/>
              <a:gd name="connsiteX2530" fmla="*/ 7461336 w 22290864"/>
              <a:gd name="connsiteY2530" fmla="*/ 5226792 h 14570476"/>
              <a:gd name="connsiteX2531" fmla="*/ 7454887 w 22290864"/>
              <a:gd name="connsiteY2531" fmla="*/ 5226199 h 14570476"/>
              <a:gd name="connsiteX2532" fmla="*/ 7449724 w 22290864"/>
              <a:gd name="connsiteY2532" fmla="*/ 5224272 h 14570476"/>
              <a:gd name="connsiteX2533" fmla="*/ 7451404 w 22290864"/>
              <a:gd name="connsiteY2533" fmla="*/ 5222023 h 14570476"/>
              <a:gd name="connsiteX2534" fmla="*/ 7473738 w 22290864"/>
              <a:gd name="connsiteY2534" fmla="*/ 5189802 h 14570476"/>
              <a:gd name="connsiteX2535" fmla="*/ 7474702 w 22290864"/>
              <a:gd name="connsiteY2535" fmla="*/ 5188048 h 14570476"/>
              <a:gd name="connsiteX2536" fmla="*/ 7484460 w 22290864"/>
              <a:gd name="connsiteY2536" fmla="*/ 5191433 h 14570476"/>
              <a:gd name="connsiteX2537" fmla="*/ 7517122 w 22290864"/>
              <a:gd name="connsiteY2537" fmla="*/ 5203319 h 14570476"/>
              <a:gd name="connsiteX2538" fmla="*/ 7527992 w 22290864"/>
              <a:gd name="connsiteY2538" fmla="*/ 5211299 h 14570476"/>
              <a:gd name="connsiteX2539" fmla="*/ 7533106 w 22290864"/>
              <a:gd name="connsiteY2539" fmla="*/ 5221134 h 14570476"/>
              <a:gd name="connsiteX2540" fmla="*/ 7544792 w 22290864"/>
              <a:gd name="connsiteY2540" fmla="*/ 5232772 h 14570476"/>
              <a:gd name="connsiteX2541" fmla="*/ 7562260 w 22290864"/>
              <a:gd name="connsiteY2541" fmla="*/ 5225458 h 14570476"/>
              <a:gd name="connsiteX2542" fmla="*/ 7571302 w 22290864"/>
              <a:gd name="connsiteY2542" fmla="*/ 5206333 h 14570476"/>
              <a:gd name="connsiteX2543" fmla="*/ 7571277 w 22290864"/>
              <a:gd name="connsiteY2543" fmla="*/ 5195584 h 14570476"/>
              <a:gd name="connsiteX2544" fmla="*/ 7561049 w 22290864"/>
              <a:gd name="connsiteY2544" fmla="*/ 5184342 h 14570476"/>
              <a:gd name="connsiteX2545" fmla="*/ 7547041 w 22290864"/>
              <a:gd name="connsiteY2545" fmla="*/ 5186145 h 14570476"/>
              <a:gd name="connsiteX2546" fmla="*/ 7535231 w 22290864"/>
              <a:gd name="connsiteY2546" fmla="*/ 5189160 h 14570476"/>
              <a:gd name="connsiteX2547" fmla="*/ 7519419 w 22290864"/>
              <a:gd name="connsiteY2547" fmla="*/ 5185157 h 14570476"/>
              <a:gd name="connsiteX2548" fmla="*/ 7483274 w 22290864"/>
              <a:gd name="connsiteY2548" fmla="*/ 5167861 h 14570476"/>
              <a:gd name="connsiteX2549" fmla="*/ 7484312 w 22290864"/>
              <a:gd name="connsiteY2549" fmla="*/ 5164253 h 14570476"/>
              <a:gd name="connsiteX2550" fmla="*/ 7491279 w 22290864"/>
              <a:gd name="connsiteY2550" fmla="*/ 5126275 h 14570476"/>
              <a:gd name="connsiteX2551" fmla="*/ 7494022 w 22290864"/>
              <a:gd name="connsiteY2551" fmla="*/ 5124002 h 14570476"/>
              <a:gd name="connsiteX2552" fmla="*/ 7501137 w 22290864"/>
              <a:gd name="connsiteY2552" fmla="*/ 5129413 h 14570476"/>
              <a:gd name="connsiteX2553" fmla="*/ 7505732 w 22290864"/>
              <a:gd name="connsiteY2553" fmla="*/ 5133317 h 14570476"/>
              <a:gd name="connsiteX2554" fmla="*/ 7519172 w 22290864"/>
              <a:gd name="connsiteY2554" fmla="*/ 5131316 h 14570476"/>
              <a:gd name="connsiteX2555" fmla="*/ 7521692 w 22290864"/>
              <a:gd name="connsiteY2555" fmla="*/ 5102628 h 14570476"/>
              <a:gd name="connsiteX2556" fmla="*/ 7516233 w 22290864"/>
              <a:gd name="connsiteY2556" fmla="*/ 5097069 h 14570476"/>
              <a:gd name="connsiteX2557" fmla="*/ 7509735 w 22290864"/>
              <a:gd name="connsiteY2557" fmla="*/ 5096105 h 14570476"/>
              <a:gd name="connsiteX2558" fmla="*/ 7500223 w 22290864"/>
              <a:gd name="connsiteY2558" fmla="*/ 5102208 h 14570476"/>
              <a:gd name="connsiteX2559" fmla="*/ 7496245 w 22290864"/>
              <a:gd name="connsiteY2559" fmla="*/ 5105692 h 14570476"/>
              <a:gd name="connsiteX2560" fmla="*/ 7491650 w 22290864"/>
              <a:gd name="connsiteY2560" fmla="*/ 5107941 h 14570476"/>
              <a:gd name="connsiteX2561" fmla="*/ 7490884 w 22290864"/>
              <a:gd name="connsiteY2561" fmla="*/ 5102505 h 14570476"/>
              <a:gd name="connsiteX2562" fmla="*/ 7487549 w 22290864"/>
              <a:gd name="connsiteY2562" fmla="*/ 5081502 h 14570476"/>
              <a:gd name="connsiteX2563" fmla="*/ 7484139 w 22290864"/>
              <a:gd name="connsiteY2563" fmla="*/ 5069024 h 14570476"/>
              <a:gd name="connsiteX2564" fmla="*/ 7483793 w 22290864"/>
              <a:gd name="connsiteY2564" fmla="*/ 5068036 h 14570476"/>
              <a:gd name="connsiteX2565" fmla="*/ 7487277 w 22290864"/>
              <a:gd name="connsiteY2565" fmla="*/ 5066355 h 14570476"/>
              <a:gd name="connsiteX2566" fmla="*/ 7512625 w 22290864"/>
              <a:gd name="connsiteY2566" fmla="*/ 5054272 h 14570476"/>
              <a:gd name="connsiteX2567" fmla="*/ 7530784 w 22290864"/>
              <a:gd name="connsiteY2567" fmla="*/ 5047280 h 14570476"/>
              <a:gd name="connsiteX2568" fmla="*/ 7533131 w 22290864"/>
              <a:gd name="connsiteY2568" fmla="*/ 5047008 h 14570476"/>
              <a:gd name="connsiteX2569" fmla="*/ 7540865 w 22290864"/>
              <a:gd name="connsiteY2569" fmla="*/ 5048021 h 14570476"/>
              <a:gd name="connsiteX2570" fmla="*/ 7546967 w 22290864"/>
              <a:gd name="connsiteY2570" fmla="*/ 5050245 h 14570476"/>
              <a:gd name="connsiteX2571" fmla="*/ 7552871 w 22290864"/>
              <a:gd name="connsiteY2571" fmla="*/ 5052370 h 14570476"/>
              <a:gd name="connsiteX2572" fmla="*/ 7566756 w 22290864"/>
              <a:gd name="connsiteY2572" fmla="*/ 5048392 h 14570476"/>
              <a:gd name="connsiteX2573" fmla="*/ 7571500 w 22290864"/>
              <a:gd name="connsiteY2573" fmla="*/ 5035543 h 14570476"/>
              <a:gd name="connsiteX2574" fmla="*/ 7559838 w 22290864"/>
              <a:gd name="connsiteY2574" fmla="*/ 5008066 h 14570476"/>
              <a:gd name="connsiteX2575" fmla="*/ 7547436 w 22290864"/>
              <a:gd name="connsiteY2575" fmla="*/ 5003001 h 14570476"/>
              <a:gd name="connsiteX2576" fmla="*/ 7537529 w 22290864"/>
              <a:gd name="connsiteY2576" fmla="*/ 5007844 h 14570476"/>
              <a:gd name="connsiteX2577" fmla="*/ 7532538 w 22290864"/>
              <a:gd name="connsiteY2577" fmla="*/ 5016591 h 14570476"/>
              <a:gd name="connsiteX2578" fmla="*/ 7525744 w 22290864"/>
              <a:gd name="connsiteY2578" fmla="*/ 5027389 h 14570476"/>
              <a:gd name="connsiteX2579" fmla="*/ 7505707 w 22290864"/>
              <a:gd name="connsiteY2579" fmla="*/ 5037272 h 14570476"/>
              <a:gd name="connsiteX2580" fmla="*/ 7475814 w 22290864"/>
              <a:gd name="connsiteY2580" fmla="*/ 5047650 h 14570476"/>
              <a:gd name="connsiteX2581" fmla="*/ 7474677 w 22290864"/>
              <a:gd name="connsiteY2581" fmla="*/ 5045871 h 14570476"/>
              <a:gd name="connsiteX2582" fmla="*/ 7454887 w 22290864"/>
              <a:gd name="connsiteY2582" fmla="*/ 5015948 h 14570476"/>
              <a:gd name="connsiteX2583" fmla="*/ 7451626 w 22290864"/>
              <a:gd name="connsiteY2583" fmla="*/ 5012044 h 14570476"/>
              <a:gd name="connsiteX2584" fmla="*/ 7451033 w 22290864"/>
              <a:gd name="connsiteY2584" fmla="*/ 5011328 h 14570476"/>
              <a:gd name="connsiteX2585" fmla="*/ 7452194 w 22290864"/>
              <a:gd name="connsiteY2585" fmla="*/ 5010809 h 14570476"/>
              <a:gd name="connsiteX2586" fmla="*/ 7461360 w 22290864"/>
              <a:gd name="connsiteY2586" fmla="*/ 5009450 h 14570476"/>
              <a:gd name="connsiteX2587" fmla="*/ 7470230 w 22290864"/>
              <a:gd name="connsiteY2587" fmla="*/ 5008189 h 14570476"/>
              <a:gd name="connsiteX2588" fmla="*/ 7476060 w 22290864"/>
              <a:gd name="connsiteY2588" fmla="*/ 5000332 h 14570476"/>
              <a:gd name="connsiteX2589" fmla="*/ 7460644 w 22290864"/>
              <a:gd name="connsiteY2589" fmla="*/ 4977007 h 14570476"/>
              <a:gd name="connsiteX2590" fmla="*/ 7453454 w 22290864"/>
              <a:gd name="connsiteY2590" fmla="*/ 4975178 h 14570476"/>
              <a:gd name="connsiteX2591" fmla="*/ 7444783 w 22290864"/>
              <a:gd name="connsiteY2591" fmla="*/ 4979774 h 14570476"/>
              <a:gd name="connsiteX2592" fmla="*/ 7442436 w 22290864"/>
              <a:gd name="connsiteY2592" fmla="*/ 4989386 h 14570476"/>
              <a:gd name="connsiteX2593" fmla="*/ 7441867 w 22290864"/>
              <a:gd name="connsiteY2593" fmla="*/ 4995934 h 14570476"/>
              <a:gd name="connsiteX2594" fmla="*/ 7440311 w 22290864"/>
              <a:gd name="connsiteY2594" fmla="*/ 5000456 h 14570476"/>
              <a:gd name="connsiteX2595" fmla="*/ 7437568 w 22290864"/>
              <a:gd name="connsiteY2595" fmla="*/ 4998158 h 14570476"/>
              <a:gd name="connsiteX2596" fmla="*/ 7408416 w 22290864"/>
              <a:gd name="connsiteY2596" fmla="*/ 4977872 h 14570476"/>
              <a:gd name="connsiteX2597" fmla="*/ 7405031 w 22290864"/>
              <a:gd name="connsiteY2597" fmla="*/ 4975524 h 14570476"/>
              <a:gd name="connsiteX2598" fmla="*/ 7407872 w 22290864"/>
              <a:gd name="connsiteY2598" fmla="*/ 4967469 h 14570476"/>
              <a:gd name="connsiteX2599" fmla="*/ 7421435 w 22290864"/>
              <a:gd name="connsiteY2599" fmla="*/ 4931566 h 14570476"/>
              <a:gd name="connsiteX2600" fmla="*/ 7430082 w 22290864"/>
              <a:gd name="connsiteY2600" fmla="*/ 4922819 h 14570476"/>
              <a:gd name="connsiteX2601" fmla="*/ 7436135 w 22290864"/>
              <a:gd name="connsiteY2601" fmla="*/ 4919953 h 14570476"/>
              <a:gd name="connsiteX2602" fmla="*/ 7445252 w 22290864"/>
              <a:gd name="connsiteY2602" fmla="*/ 4914690 h 14570476"/>
              <a:gd name="connsiteX2603" fmla="*/ 7449378 w 22290864"/>
              <a:gd name="connsiteY2603" fmla="*/ 4904337 h 14570476"/>
              <a:gd name="connsiteX2604" fmla="*/ 7445820 w 22290864"/>
              <a:gd name="connsiteY2604" fmla="*/ 4894527 h 14570476"/>
              <a:gd name="connsiteX2605" fmla="*/ 7428822 w 22290864"/>
              <a:gd name="connsiteY2605" fmla="*/ 4882865 h 14570476"/>
              <a:gd name="connsiteX2606" fmla="*/ 7417976 w 22290864"/>
              <a:gd name="connsiteY2606" fmla="*/ 4880937 h 14570476"/>
              <a:gd name="connsiteX2607" fmla="*/ 7411553 w 22290864"/>
              <a:gd name="connsiteY2607" fmla="*/ 4881332 h 14570476"/>
              <a:gd name="connsiteX2608" fmla="*/ 7404388 w 22290864"/>
              <a:gd name="connsiteY2608" fmla="*/ 4885286 h 14570476"/>
              <a:gd name="connsiteX2609" fmla="*/ 7401498 w 22290864"/>
              <a:gd name="connsiteY2609" fmla="*/ 4889264 h 14570476"/>
              <a:gd name="connsiteX2610" fmla="*/ 7400015 w 22290864"/>
              <a:gd name="connsiteY2610" fmla="*/ 4896702 h 14570476"/>
              <a:gd name="connsiteX2611" fmla="*/ 7403030 w 22290864"/>
              <a:gd name="connsiteY2611" fmla="*/ 4907179 h 14570476"/>
              <a:gd name="connsiteX2612" fmla="*/ 7404487 w 22290864"/>
              <a:gd name="connsiteY2612" fmla="*/ 4925340 h 14570476"/>
              <a:gd name="connsiteX2613" fmla="*/ 7391936 w 22290864"/>
              <a:gd name="connsiteY2613" fmla="*/ 4953014 h 14570476"/>
              <a:gd name="connsiteX2614" fmla="*/ 7386476 w 22290864"/>
              <a:gd name="connsiteY2614" fmla="*/ 4964306 h 14570476"/>
              <a:gd name="connsiteX2615" fmla="*/ 7384920 w 22290864"/>
              <a:gd name="connsiteY2615" fmla="*/ 4967568 h 14570476"/>
              <a:gd name="connsiteX2616" fmla="*/ 7382746 w 22290864"/>
              <a:gd name="connsiteY2616" fmla="*/ 4966826 h 14570476"/>
              <a:gd name="connsiteX2617" fmla="*/ 7344946 w 22290864"/>
              <a:gd name="connsiteY2617" fmla="*/ 4959414 h 14570476"/>
              <a:gd name="connsiteX2618" fmla="*/ 7340721 w 22290864"/>
              <a:gd name="connsiteY2618" fmla="*/ 4959093 h 14570476"/>
              <a:gd name="connsiteX2619" fmla="*/ 7341314 w 22290864"/>
              <a:gd name="connsiteY2619" fmla="*/ 4957709 h 14570476"/>
              <a:gd name="connsiteX2620" fmla="*/ 7346576 w 22290864"/>
              <a:gd name="connsiteY2620" fmla="*/ 4950469 h 14570476"/>
              <a:gd name="connsiteX2621" fmla="*/ 7352283 w 22290864"/>
              <a:gd name="connsiteY2621" fmla="*/ 4940017 h 14570476"/>
              <a:gd name="connsiteX2622" fmla="*/ 7348528 w 22290864"/>
              <a:gd name="connsiteY2622" fmla="*/ 4931616 h 14570476"/>
              <a:gd name="connsiteX2623" fmla="*/ 7332889 w 22290864"/>
              <a:gd name="connsiteY2623" fmla="*/ 4926551 h 14570476"/>
              <a:gd name="connsiteX2624" fmla="*/ 7317423 w 22290864"/>
              <a:gd name="connsiteY2624" fmla="*/ 4931468 h 14570476"/>
              <a:gd name="connsiteX2625" fmla="*/ 7313816 w 22290864"/>
              <a:gd name="connsiteY2625" fmla="*/ 4940536 h 14570476"/>
              <a:gd name="connsiteX2626" fmla="*/ 7319795 w 22290864"/>
              <a:gd name="connsiteY2626" fmla="*/ 4950765 h 14570476"/>
              <a:gd name="connsiteX2627" fmla="*/ 7323526 w 22290864"/>
              <a:gd name="connsiteY2627" fmla="*/ 4955238 h 14570476"/>
              <a:gd name="connsiteX2628" fmla="*/ 7325329 w 22290864"/>
              <a:gd name="connsiteY2628" fmla="*/ 4959043 h 14570476"/>
              <a:gd name="connsiteX2629" fmla="*/ 7321524 w 22290864"/>
              <a:gd name="connsiteY2629" fmla="*/ 4959438 h 14570476"/>
              <a:gd name="connsiteX2630" fmla="*/ 7285997 w 22290864"/>
              <a:gd name="connsiteY2630" fmla="*/ 4966283 h 14570476"/>
              <a:gd name="connsiteX2631" fmla="*/ 7283255 w 22290864"/>
              <a:gd name="connsiteY2631" fmla="*/ 4967049 h 14570476"/>
              <a:gd name="connsiteX2632" fmla="*/ 7271692 w 22290864"/>
              <a:gd name="connsiteY2632" fmla="*/ 4942883 h 14570476"/>
              <a:gd name="connsiteX2633" fmla="*/ 7263095 w 22290864"/>
              <a:gd name="connsiteY2633" fmla="*/ 4918520 h 14570476"/>
              <a:gd name="connsiteX2634" fmla="*/ 7266504 w 22290864"/>
              <a:gd name="connsiteY2634" fmla="*/ 4905202 h 14570476"/>
              <a:gd name="connsiteX2635" fmla="*/ 7268851 w 22290864"/>
              <a:gd name="connsiteY2635" fmla="*/ 4895936 h 14570476"/>
              <a:gd name="connsiteX2636" fmla="*/ 7268159 w 22290864"/>
              <a:gd name="connsiteY2636" fmla="*/ 4891735 h 14570476"/>
              <a:gd name="connsiteX2637" fmla="*/ 7246665 w 22290864"/>
              <a:gd name="connsiteY2637" fmla="*/ 4881481 h 14570476"/>
              <a:gd name="connsiteX2638" fmla="*/ 7224281 w 22290864"/>
              <a:gd name="connsiteY2638" fmla="*/ 4892674 h 14570476"/>
              <a:gd name="connsiteX2639" fmla="*/ 7219958 w 22290864"/>
              <a:gd name="connsiteY2639" fmla="*/ 4899099 h 14570476"/>
              <a:gd name="connsiteX2640" fmla="*/ 7227641 w 22290864"/>
              <a:gd name="connsiteY2640" fmla="*/ 4917729 h 14570476"/>
              <a:gd name="connsiteX2641" fmla="*/ 7233324 w 22290864"/>
              <a:gd name="connsiteY2641" fmla="*/ 4920398 h 14570476"/>
              <a:gd name="connsiteX2642" fmla="*/ 7242514 w 22290864"/>
              <a:gd name="connsiteY2642" fmla="*/ 4925933 h 14570476"/>
              <a:gd name="connsiteX2643" fmla="*/ 7255115 w 22290864"/>
              <a:gd name="connsiteY2643" fmla="*/ 4951902 h 14570476"/>
              <a:gd name="connsiteX2644" fmla="*/ 7257585 w 22290864"/>
              <a:gd name="connsiteY2644" fmla="*/ 4958944 h 14570476"/>
              <a:gd name="connsiteX2645" fmla="*/ 7261242 w 22290864"/>
              <a:gd name="connsiteY2645" fmla="*/ 4969446 h 14570476"/>
              <a:gd name="connsiteX2646" fmla="*/ 7263292 w 22290864"/>
              <a:gd name="connsiteY2646" fmla="*/ 4975401 h 14570476"/>
              <a:gd name="connsiteX2647" fmla="*/ 7261242 w 22290864"/>
              <a:gd name="connsiteY2647" fmla="*/ 4976438 h 14570476"/>
              <a:gd name="connsiteX2648" fmla="*/ 7231125 w 22290864"/>
              <a:gd name="connsiteY2648" fmla="*/ 4996725 h 14570476"/>
              <a:gd name="connsiteX2649" fmla="*/ 7228111 w 22290864"/>
              <a:gd name="connsiteY2649" fmla="*/ 4998602 h 14570476"/>
              <a:gd name="connsiteX2650" fmla="*/ 7226752 w 22290864"/>
              <a:gd name="connsiteY2650" fmla="*/ 4989213 h 14570476"/>
              <a:gd name="connsiteX2651" fmla="*/ 7226283 w 22290864"/>
              <a:gd name="connsiteY2651" fmla="*/ 4982788 h 14570476"/>
              <a:gd name="connsiteX2652" fmla="*/ 7223244 w 22290864"/>
              <a:gd name="connsiteY2652" fmla="*/ 4977896 h 14570476"/>
              <a:gd name="connsiteX2653" fmla="*/ 7207877 w 22290864"/>
              <a:gd name="connsiteY2653" fmla="*/ 4976686 h 14570476"/>
              <a:gd name="connsiteX2654" fmla="*/ 7192682 w 22290864"/>
              <a:gd name="connsiteY2654" fmla="*/ 4998776 h 14570476"/>
              <a:gd name="connsiteX2655" fmla="*/ 7200959 w 22290864"/>
              <a:gd name="connsiteY2655" fmla="*/ 5007992 h 14570476"/>
              <a:gd name="connsiteX2656" fmla="*/ 7207259 w 22290864"/>
              <a:gd name="connsiteY2656" fmla="*/ 5008610 h 14570476"/>
              <a:gd name="connsiteX2657" fmla="*/ 7216029 w 22290864"/>
              <a:gd name="connsiteY2657" fmla="*/ 5009895 h 14570476"/>
              <a:gd name="connsiteX2658" fmla="*/ 7216845 w 22290864"/>
              <a:gd name="connsiteY2658" fmla="*/ 5010241 h 14570476"/>
              <a:gd name="connsiteX2659" fmla="*/ 7213707 w 22290864"/>
              <a:gd name="connsiteY2659" fmla="*/ 5014046 h 14570476"/>
              <a:gd name="connsiteX2660" fmla="*/ 7193325 w 22290864"/>
              <a:gd name="connsiteY2660" fmla="*/ 5044018 h 14570476"/>
              <a:gd name="connsiteX2661" fmla="*/ 7191571 w 22290864"/>
              <a:gd name="connsiteY2661" fmla="*/ 5047156 h 14570476"/>
              <a:gd name="connsiteX2662" fmla="*/ 7158415 w 22290864"/>
              <a:gd name="connsiteY2662" fmla="*/ 5035395 h 14570476"/>
              <a:gd name="connsiteX2663" fmla="*/ 7141294 w 22290864"/>
              <a:gd name="connsiteY2663" fmla="*/ 5025486 h 14570476"/>
              <a:gd name="connsiteX2664" fmla="*/ 7136056 w 22290864"/>
              <a:gd name="connsiteY2664" fmla="*/ 5015924 h 14570476"/>
              <a:gd name="connsiteX2665" fmla="*/ 7133339 w 22290864"/>
              <a:gd name="connsiteY2665" fmla="*/ 5010117 h 14570476"/>
              <a:gd name="connsiteX2666" fmla="*/ 7127780 w 22290864"/>
              <a:gd name="connsiteY2666" fmla="*/ 5004706 h 14570476"/>
              <a:gd name="connsiteX2667" fmla="*/ 7117206 w 22290864"/>
              <a:gd name="connsiteY2667" fmla="*/ 5003297 h 14570476"/>
              <a:gd name="connsiteX2668" fmla="*/ 7098009 w 22290864"/>
              <a:gd name="connsiteY2668" fmla="*/ 5027117 h 14570476"/>
              <a:gd name="connsiteX2669" fmla="*/ 7097144 w 22290864"/>
              <a:gd name="connsiteY2669" fmla="*/ 5034209 h 14570476"/>
              <a:gd name="connsiteX2670" fmla="*/ 7098726 w 22290864"/>
              <a:gd name="connsiteY2670" fmla="*/ 5044191 h 14570476"/>
              <a:gd name="connsiteX2671" fmla="*/ 7108435 w 22290864"/>
              <a:gd name="connsiteY2671" fmla="*/ 5051975 h 14570476"/>
              <a:gd name="connsiteX2672" fmla="*/ 7116143 w 22290864"/>
              <a:gd name="connsiteY2672" fmla="*/ 5051876 h 14570476"/>
              <a:gd name="connsiteX2673" fmla="*/ 7121850 w 22290864"/>
              <a:gd name="connsiteY2673" fmla="*/ 5049899 h 14570476"/>
              <a:gd name="connsiteX2674" fmla="*/ 7139392 w 22290864"/>
              <a:gd name="connsiteY2674" fmla="*/ 5047304 h 14570476"/>
              <a:gd name="connsiteX2675" fmla="*/ 7168718 w 22290864"/>
              <a:gd name="connsiteY2675" fmla="*/ 5060128 h 14570476"/>
              <a:gd name="connsiteX2676" fmla="*/ 7180132 w 22290864"/>
              <a:gd name="connsiteY2676" fmla="*/ 5065614 h 14570476"/>
              <a:gd name="connsiteX2677" fmla="*/ 7183492 w 22290864"/>
              <a:gd name="connsiteY2677" fmla="*/ 5067220 h 14570476"/>
              <a:gd name="connsiteX2678" fmla="*/ 7183023 w 22290864"/>
              <a:gd name="connsiteY2678" fmla="*/ 5068604 h 14570476"/>
              <a:gd name="connsiteX2679" fmla="*/ 7175858 w 22290864"/>
              <a:gd name="connsiteY2679" fmla="*/ 5105791 h 14570476"/>
              <a:gd name="connsiteX2680" fmla="*/ 7175290 w 22290864"/>
              <a:gd name="connsiteY2680" fmla="*/ 5109670 h 14570476"/>
              <a:gd name="connsiteX2681" fmla="*/ 7167927 w 22290864"/>
              <a:gd name="connsiteY2681" fmla="*/ 5104358 h 14570476"/>
              <a:gd name="connsiteX2682" fmla="*/ 7157575 w 22290864"/>
              <a:gd name="connsiteY2682" fmla="*/ 5098551 h 14570476"/>
              <a:gd name="connsiteX2683" fmla="*/ 7149150 w 22290864"/>
              <a:gd name="connsiteY2683" fmla="*/ 5102208 h 14570476"/>
              <a:gd name="connsiteX2684" fmla="*/ 7145519 w 22290864"/>
              <a:gd name="connsiteY2684" fmla="*/ 5108559 h 14570476"/>
              <a:gd name="connsiteX2685" fmla="*/ 7150954 w 22290864"/>
              <a:gd name="connsiteY2685" fmla="*/ 5135417 h 14570476"/>
              <a:gd name="connsiteX2686" fmla="*/ 7157106 w 22290864"/>
              <a:gd name="connsiteY2686" fmla="*/ 5137197 h 14570476"/>
              <a:gd name="connsiteX2687" fmla="*/ 7167334 w 22290864"/>
              <a:gd name="connsiteY2687" fmla="*/ 5131934 h 14570476"/>
              <a:gd name="connsiteX2688" fmla="*/ 7174178 w 22290864"/>
              <a:gd name="connsiteY2688" fmla="*/ 5126448 h 14570476"/>
              <a:gd name="connsiteX2689" fmla="*/ 7175611 w 22290864"/>
              <a:gd name="connsiteY2689" fmla="*/ 5125732 h 14570476"/>
              <a:gd name="connsiteX2690" fmla="*/ 7175734 w 22290864"/>
              <a:gd name="connsiteY2690" fmla="*/ 5127041 h 14570476"/>
              <a:gd name="connsiteX2691" fmla="*/ 7176253 w 22290864"/>
              <a:gd name="connsiteY2691" fmla="*/ 5132526 h 14570476"/>
              <a:gd name="connsiteX2692" fmla="*/ 7182899 w 22290864"/>
              <a:gd name="connsiteY2692" fmla="*/ 5164920 h 14570476"/>
              <a:gd name="connsiteX2693" fmla="*/ 7184036 w 22290864"/>
              <a:gd name="connsiteY2693" fmla="*/ 5168651 h 14570476"/>
              <a:gd name="connsiteX2694" fmla="*/ 7180280 w 22290864"/>
              <a:gd name="connsiteY2694" fmla="*/ 5170702 h 14570476"/>
              <a:gd name="connsiteX2695" fmla="*/ 7136229 w 22290864"/>
              <a:gd name="connsiteY2695" fmla="*/ 5188567 h 14570476"/>
              <a:gd name="connsiteX2696" fmla="*/ 7123654 w 22290864"/>
              <a:gd name="connsiteY2696" fmla="*/ 5185552 h 14570476"/>
              <a:gd name="connsiteX2697" fmla="*/ 7107817 w 22290864"/>
              <a:gd name="connsiteY2697" fmla="*/ 5184292 h 14570476"/>
              <a:gd name="connsiteX2698" fmla="*/ 7099491 w 22290864"/>
              <a:gd name="connsiteY2698" fmla="*/ 5194300 h 14570476"/>
              <a:gd name="connsiteX2699" fmla="*/ 7099492 w 22290864"/>
              <a:gd name="connsiteY2699" fmla="*/ 5207198 h 14570476"/>
              <a:gd name="connsiteX2700" fmla="*/ 7115723 w 22290864"/>
              <a:gd name="connsiteY2700" fmla="*/ 5231265 h 14570476"/>
              <a:gd name="connsiteX2701" fmla="*/ 7121974 w 22290864"/>
              <a:gd name="connsiteY2701" fmla="*/ 5232722 h 14570476"/>
              <a:gd name="connsiteX2702" fmla="*/ 7133808 w 22290864"/>
              <a:gd name="connsiteY2702" fmla="*/ 5226718 h 14570476"/>
              <a:gd name="connsiteX2703" fmla="*/ 7137983 w 22290864"/>
              <a:gd name="connsiteY2703" fmla="*/ 5218663 h 14570476"/>
              <a:gd name="connsiteX2704" fmla="*/ 7142801 w 22290864"/>
              <a:gd name="connsiteY2704" fmla="*/ 5210138 h 14570476"/>
              <a:gd name="connsiteX2705" fmla="*/ 7154907 w 22290864"/>
              <a:gd name="connsiteY2705" fmla="*/ 5202009 h 14570476"/>
              <a:gd name="connsiteX2706" fmla="*/ 7170324 w 22290864"/>
              <a:gd name="connsiteY2706" fmla="*/ 5196400 h 14570476"/>
              <a:gd name="connsiteX2707" fmla="*/ 7187988 w 22290864"/>
              <a:gd name="connsiteY2707" fmla="*/ 5190247 h 14570476"/>
              <a:gd name="connsiteX2708" fmla="*/ 7192584 w 22290864"/>
              <a:gd name="connsiteY2708" fmla="*/ 5188839 h 14570476"/>
              <a:gd name="connsiteX2709" fmla="*/ 7194363 w 22290864"/>
              <a:gd name="connsiteY2709" fmla="*/ 5191779 h 14570476"/>
              <a:gd name="connsiteX2710" fmla="*/ 7214251 w 22290864"/>
              <a:gd name="connsiteY2710" fmla="*/ 5220491 h 14570476"/>
              <a:gd name="connsiteX2711" fmla="*/ 7216400 w 22290864"/>
              <a:gd name="connsiteY2711" fmla="*/ 5222962 h 14570476"/>
              <a:gd name="connsiteX2712" fmla="*/ 7215363 w 22290864"/>
              <a:gd name="connsiteY2712" fmla="*/ 5223407 h 14570476"/>
              <a:gd name="connsiteX2713" fmla="*/ 7205900 w 22290864"/>
              <a:gd name="connsiteY2713" fmla="*/ 5224816 h 14570476"/>
              <a:gd name="connsiteX2714" fmla="*/ 7194239 w 22290864"/>
              <a:gd name="connsiteY2714" fmla="*/ 5228349 h 14570476"/>
              <a:gd name="connsiteX2715" fmla="*/ 7192806 w 22290864"/>
              <a:gd name="connsiteY2715" fmla="*/ 5243273 h 14570476"/>
              <a:gd name="connsiteX2716" fmla="*/ 7198859 w 22290864"/>
              <a:gd name="connsiteY2716" fmla="*/ 5251773 h 14570476"/>
              <a:gd name="connsiteX2717" fmla="*/ 7213609 w 22290864"/>
              <a:gd name="connsiteY2717" fmla="*/ 5259161 h 14570476"/>
              <a:gd name="connsiteX2718" fmla="*/ 7221490 w 22290864"/>
              <a:gd name="connsiteY2718" fmla="*/ 5255652 h 14570476"/>
              <a:gd name="connsiteX2719" fmla="*/ 7224800 w 22290864"/>
              <a:gd name="connsiteY2719" fmla="*/ 5246065 h 14570476"/>
              <a:gd name="connsiteX2720" fmla="*/ 7225912 w 22290864"/>
              <a:gd name="connsiteY2720" fmla="*/ 5236478 h 14570476"/>
              <a:gd name="connsiteX2721" fmla="*/ 7229000 w 22290864"/>
              <a:gd name="connsiteY2721" fmla="*/ 5235342 h 14570476"/>
              <a:gd name="connsiteX2722" fmla="*/ 7260797 w 22290864"/>
              <a:gd name="connsiteY2722" fmla="*/ 5257135 h 14570476"/>
              <a:gd name="connsiteX2723" fmla="*/ 7264083 w 22290864"/>
              <a:gd name="connsiteY2723" fmla="*/ 5259063 h 14570476"/>
              <a:gd name="connsiteX2724" fmla="*/ 7256301 w 22290864"/>
              <a:gd name="connsiteY2724" fmla="*/ 5281523 h 14570476"/>
              <a:gd name="connsiteX2725" fmla="*/ 7243404 w 22290864"/>
              <a:gd name="connsiteY2725" fmla="*/ 5309642 h 14570476"/>
              <a:gd name="connsiteX2726" fmla="*/ 7232459 w 22290864"/>
              <a:gd name="connsiteY2726" fmla="*/ 5316240 h 14570476"/>
              <a:gd name="connsiteX2727" fmla="*/ 7223565 w 22290864"/>
              <a:gd name="connsiteY2727" fmla="*/ 5321428 h 14570476"/>
              <a:gd name="connsiteX2728" fmla="*/ 7219340 w 22290864"/>
              <a:gd name="connsiteY2728" fmla="*/ 5331807 h 14570476"/>
              <a:gd name="connsiteX2729" fmla="*/ 7224776 w 22290864"/>
              <a:gd name="connsiteY2729" fmla="*/ 5343766 h 14570476"/>
              <a:gd name="connsiteX2730" fmla="*/ 7247283 w 22290864"/>
              <a:gd name="connsiteY2730" fmla="*/ 5355107 h 14570476"/>
              <a:gd name="connsiteX2731" fmla="*/ 7251631 w 22290864"/>
              <a:gd name="connsiteY2731" fmla="*/ 5355255 h 14570476"/>
              <a:gd name="connsiteX2732" fmla="*/ 7264355 w 22290864"/>
              <a:gd name="connsiteY2732" fmla="*/ 5350833 h 14570476"/>
              <a:gd name="connsiteX2733" fmla="*/ 7268777 w 22290864"/>
              <a:gd name="connsiteY2733" fmla="*/ 5340306 h 14570476"/>
              <a:gd name="connsiteX2734" fmla="*/ 7266207 w 22290864"/>
              <a:gd name="connsiteY2734" fmla="*/ 5330348 h 14570476"/>
              <a:gd name="connsiteX2735" fmla="*/ 7263317 w 22290864"/>
              <a:gd name="connsiteY2735" fmla="*/ 5320218 h 14570476"/>
              <a:gd name="connsiteX2736" fmla="*/ 7265541 w 22290864"/>
              <a:gd name="connsiteY2736" fmla="*/ 5307097 h 14570476"/>
              <a:gd name="connsiteX2737" fmla="*/ 7276436 w 22290864"/>
              <a:gd name="connsiteY2737" fmla="*/ 5283870 h 14570476"/>
              <a:gd name="connsiteX2738" fmla="*/ 7282415 w 22290864"/>
              <a:gd name="connsiteY2738" fmla="*/ 5271466 h 14570476"/>
              <a:gd name="connsiteX2739" fmla="*/ 7284712 w 22290864"/>
              <a:gd name="connsiteY2739" fmla="*/ 5267315 h 14570476"/>
              <a:gd name="connsiteX2740" fmla="*/ 7287455 w 22290864"/>
              <a:gd name="connsiteY2740" fmla="*/ 5268057 h 14570476"/>
              <a:gd name="connsiteX2741" fmla="*/ 7324538 w 22290864"/>
              <a:gd name="connsiteY2741" fmla="*/ 5274629 h 14570476"/>
              <a:gd name="connsiteX2742" fmla="*/ 7328047 w 22290864"/>
              <a:gd name="connsiteY2742" fmla="*/ 5274802 h 14570476"/>
              <a:gd name="connsiteX2743" fmla="*/ 7327429 w 22290864"/>
              <a:gd name="connsiteY2743" fmla="*/ 5276433 h 14570476"/>
              <a:gd name="connsiteX2744" fmla="*/ 7322043 w 22290864"/>
              <a:gd name="connsiteY2744" fmla="*/ 5284117 h 14570476"/>
              <a:gd name="connsiteX2745" fmla="*/ 7318288 w 22290864"/>
              <a:gd name="connsiteY2745" fmla="*/ 5288392 h 14570476"/>
              <a:gd name="connsiteX2746" fmla="*/ 7317621 w 22290864"/>
              <a:gd name="connsiteY2746" fmla="*/ 5300228 h 14570476"/>
              <a:gd name="connsiteX2747" fmla="*/ 7328146 w 22290864"/>
              <a:gd name="connsiteY2747" fmla="*/ 5307220 h 14570476"/>
              <a:gd name="connsiteX2748" fmla="*/ 7353716 w 22290864"/>
              <a:gd name="connsiteY2748" fmla="*/ 5299734 h 14570476"/>
              <a:gd name="connsiteX2749" fmla="*/ 7354630 w 22290864"/>
              <a:gd name="connsiteY2749" fmla="*/ 5295138 h 14570476"/>
              <a:gd name="connsiteX2750" fmla="*/ 7349096 w 22290864"/>
              <a:gd name="connsiteY2750" fmla="*/ 5284291 h 14570476"/>
              <a:gd name="connsiteX2751" fmla="*/ 7345390 w 22290864"/>
              <a:gd name="connsiteY2751" fmla="*/ 5280065 h 14570476"/>
              <a:gd name="connsiteX2752" fmla="*/ 7342895 w 22290864"/>
              <a:gd name="connsiteY2752" fmla="*/ 5275049 h 14570476"/>
              <a:gd name="connsiteX2753" fmla="*/ 7347589 w 22290864"/>
              <a:gd name="connsiteY2753" fmla="*/ 5274234 h 14570476"/>
              <a:gd name="connsiteX2754" fmla="*/ 7380325 w 22290864"/>
              <a:gd name="connsiteY2754" fmla="*/ 5267834 h 14570476"/>
              <a:gd name="connsiteX2755" fmla="*/ 7384129 w 22290864"/>
              <a:gd name="connsiteY2755" fmla="*/ 5266648 h 14570476"/>
              <a:gd name="connsiteX2756" fmla="*/ 7384870 w 22290864"/>
              <a:gd name="connsiteY2756" fmla="*/ 5268279 h 14570476"/>
              <a:gd name="connsiteX2757" fmla="*/ 7389713 w 22290864"/>
              <a:gd name="connsiteY2757" fmla="*/ 5278434 h 14570476"/>
              <a:gd name="connsiteX2758" fmla="*/ 7405105 w 22290864"/>
              <a:gd name="connsiteY2758" fmla="*/ 5313645 h 14570476"/>
              <a:gd name="connsiteX2759" fmla="*/ 7402510 w 22290864"/>
              <a:gd name="connsiteY2759" fmla="*/ 5330175 h 14570476"/>
              <a:gd name="connsiteX2760" fmla="*/ 7400163 w 22290864"/>
              <a:gd name="connsiteY2760" fmla="*/ 5336822 h 14570476"/>
              <a:gd name="connsiteX2761" fmla="*/ 7409478 w 22290864"/>
              <a:gd name="connsiteY2761" fmla="*/ 5354045 h 14570476"/>
              <a:gd name="connsiteX2762" fmla="*/ 17907049 w 22290864"/>
              <a:gd name="connsiteY2762" fmla="*/ 3679737 h 14570476"/>
              <a:gd name="connsiteX2763" fmla="*/ 17916952 w 22290864"/>
              <a:gd name="connsiteY2763" fmla="*/ 3674271 h 14570476"/>
              <a:gd name="connsiteX2764" fmla="*/ 17919118 w 22290864"/>
              <a:gd name="connsiteY2764" fmla="*/ 3664931 h 14570476"/>
              <a:gd name="connsiteX2765" fmla="*/ 17915578 w 22290864"/>
              <a:gd name="connsiteY2765" fmla="*/ 3657055 h 14570476"/>
              <a:gd name="connsiteX2766" fmla="*/ 17911749 w 22290864"/>
              <a:gd name="connsiteY2766" fmla="*/ 3649080 h 14570476"/>
              <a:gd name="connsiteX2767" fmla="*/ 17911727 w 22290864"/>
              <a:gd name="connsiteY2767" fmla="*/ 3637906 h 14570476"/>
              <a:gd name="connsiteX2768" fmla="*/ 17917448 w 22290864"/>
              <a:gd name="connsiteY2768" fmla="*/ 3617136 h 14570476"/>
              <a:gd name="connsiteX2769" fmla="*/ 17920637 w 22290864"/>
              <a:gd name="connsiteY2769" fmla="*/ 3606022 h 14570476"/>
              <a:gd name="connsiteX2770" fmla="*/ 17921949 w 22290864"/>
              <a:gd name="connsiteY2770" fmla="*/ 3602260 h 14570476"/>
              <a:gd name="connsiteX2771" fmla="*/ 17924324 w 22290864"/>
              <a:gd name="connsiteY2771" fmla="*/ 3602485 h 14570476"/>
              <a:gd name="connsiteX2772" fmla="*/ 17955948 w 22290864"/>
              <a:gd name="connsiteY2772" fmla="*/ 3602662 h 14570476"/>
              <a:gd name="connsiteX2773" fmla="*/ 17958876 w 22290864"/>
              <a:gd name="connsiteY2773" fmla="*/ 3602307 h 14570476"/>
              <a:gd name="connsiteX2774" fmla="*/ 17958597 w 22290864"/>
              <a:gd name="connsiteY2774" fmla="*/ 3603744 h 14570476"/>
              <a:gd name="connsiteX2775" fmla="*/ 17955230 w 22290864"/>
              <a:gd name="connsiteY2775" fmla="*/ 3610869 h 14570476"/>
              <a:gd name="connsiteX2776" fmla="*/ 17952729 w 22290864"/>
              <a:gd name="connsiteY2776" fmla="*/ 3614939 h 14570476"/>
              <a:gd name="connsiteX2777" fmla="*/ 17953856 w 22290864"/>
              <a:gd name="connsiteY2777" fmla="*/ 3624830 h 14570476"/>
              <a:gd name="connsiteX2778" fmla="*/ 17963558 w 22290864"/>
              <a:gd name="connsiteY2778" fmla="*/ 3629124 h 14570476"/>
              <a:gd name="connsiteX2779" fmla="*/ 17983659 w 22290864"/>
              <a:gd name="connsiteY2779" fmla="*/ 3619299 h 14570476"/>
              <a:gd name="connsiteX2780" fmla="*/ 17983764 w 22290864"/>
              <a:gd name="connsiteY2780" fmla="*/ 3615365 h 14570476"/>
              <a:gd name="connsiteX2781" fmla="*/ 17977644 w 22290864"/>
              <a:gd name="connsiteY2781" fmla="*/ 3607173 h 14570476"/>
              <a:gd name="connsiteX2782" fmla="*/ 17973978 w 22290864"/>
              <a:gd name="connsiteY2782" fmla="*/ 3604202 h 14570476"/>
              <a:gd name="connsiteX2783" fmla="*/ 17971201 w 22290864"/>
              <a:gd name="connsiteY2783" fmla="*/ 3600405 h 14570476"/>
              <a:gd name="connsiteX2784" fmla="*/ 17974969 w 22290864"/>
              <a:gd name="connsiteY2784" fmla="*/ 3599064 h 14570476"/>
              <a:gd name="connsiteX2785" fmla="*/ 18001155 w 22290864"/>
              <a:gd name="connsiteY2785" fmla="*/ 3589121 h 14570476"/>
              <a:gd name="connsiteX2786" fmla="*/ 18004136 w 22290864"/>
              <a:gd name="connsiteY2786" fmla="*/ 3587600 h 14570476"/>
              <a:gd name="connsiteX2787" fmla="*/ 18004980 w 22290864"/>
              <a:gd name="connsiteY2787" fmla="*/ 3588844 h 14570476"/>
              <a:gd name="connsiteX2788" fmla="*/ 18010429 w 22290864"/>
              <a:gd name="connsiteY2788" fmla="*/ 3596563 h 14570476"/>
              <a:gd name="connsiteX2789" fmla="*/ 18028165 w 22290864"/>
              <a:gd name="connsiteY2789" fmla="*/ 3623520 h 14570476"/>
              <a:gd name="connsiteX2790" fmla="*/ 18028364 w 22290864"/>
              <a:gd name="connsiteY2790" fmla="*/ 3637569 h 14570476"/>
              <a:gd name="connsiteX2791" fmla="*/ 18027364 w 22290864"/>
              <a:gd name="connsiteY2791" fmla="*/ 3643403 h 14570476"/>
              <a:gd name="connsiteX2792" fmla="*/ 18037517 w 22290864"/>
              <a:gd name="connsiteY2792" fmla="*/ 3656336 h 14570476"/>
              <a:gd name="connsiteX2793" fmla="*/ 18060645 w 22290864"/>
              <a:gd name="connsiteY2793" fmla="*/ 3647844 h 14570476"/>
              <a:gd name="connsiteX2794" fmla="*/ 18066744 w 22290864"/>
              <a:gd name="connsiteY2794" fmla="*/ 3629767 h 14570476"/>
              <a:gd name="connsiteX2795" fmla="*/ 18062758 w 22290864"/>
              <a:gd name="connsiteY2795" fmla="*/ 3624809 h 14570476"/>
              <a:gd name="connsiteX2796" fmla="*/ 18055206 w 22290864"/>
              <a:gd name="connsiteY2796" fmla="*/ 3621641 h 14570476"/>
              <a:gd name="connsiteX2797" fmla="*/ 18041813 w 22290864"/>
              <a:gd name="connsiteY2797" fmla="*/ 3615349 h 14570476"/>
              <a:gd name="connsiteX2798" fmla="*/ 18028554 w 22290864"/>
              <a:gd name="connsiteY2798" fmla="*/ 3593876 h 14570476"/>
              <a:gd name="connsiteX2799" fmla="*/ 18019840 w 22290864"/>
              <a:gd name="connsiteY2799" fmla="*/ 3577666 h 14570476"/>
              <a:gd name="connsiteX2800" fmla="*/ 18021593 w 22290864"/>
              <a:gd name="connsiteY2800" fmla="*/ 3576228 h 14570476"/>
              <a:gd name="connsiteX2801" fmla="*/ 18043540 w 22290864"/>
              <a:gd name="connsiteY2801" fmla="*/ 3554951 h 14570476"/>
              <a:gd name="connsiteX2802" fmla="*/ 18045042 w 22290864"/>
              <a:gd name="connsiteY2802" fmla="*/ 3553156 h 14570476"/>
              <a:gd name="connsiteX2803" fmla="*/ 18045859 w 22290864"/>
              <a:gd name="connsiteY2803" fmla="*/ 3554237 h 14570476"/>
              <a:gd name="connsiteX2804" fmla="*/ 18048656 w 22290864"/>
              <a:gd name="connsiteY2804" fmla="*/ 3562326 h 14570476"/>
              <a:gd name="connsiteX2805" fmla="*/ 18053343 w 22290864"/>
              <a:gd name="connsiteY2805" fmla="*/ 3571374 h 14570476"/>
              <a:gd name="connsiteX2806" fmla="*/ 18059630 w 22290864"/>
              <a:gd name="connsiteY2806" fmla="*/ 3572927 h 14570476"/>
              <a:gd name="connsiteX2807" fmla="*/ 18065584 w 22290864"/>
              <a:gd name="connsiteY2807" fmla="*/ 3570580 h 14570476"/>
              <a:gd name="connsiteX2808" fmla="*/ 18075535 w 22290864"/>
              <a:gd name="connsiteY2808" fmla="*/ 3549675 h 14570476"/>
              <a:gd name="connsiteX2809" fmla="*/ 18072040 w 22290864"/>
              <a:gd name="connsiteY2809" fmla="*/ 3545137 h 14570476"/>
              <a:gd name="connsiteX2810" fmla="*/ 18067233 w 22290864"/>
              <a:gd name="connsiteY2810" fmla="*/ 3543246 h 14570476"/>
              <a:gd name="connsiteX2811" fmla="*/ 18062378 w 22290864"/>
              <a:gd name="connsiteY2811" fmla="*/ 3543657 h 14570476"/>
              <a:gd name="connsiteX2812" fmla="*/ 18056957 w 22290864"/>
              <a:gd name="connsiteY2812" fmla="*/ 3544082 h 14570476"/>
              <a:gd name="connsiteX2813" fmla="*/ 18052410 w 22290864"/>
              <a:gd name="connsiteY2813" fmla="*/ 3543220 h 14570476"/>
              <a:gd name="connsiteX2814" fmla="*/ 18053482 w 22290864"/>
              <a:gd name="connsiteY2814" fmla="*/ 3541120 h 14570476"/>
              <a:gd name="connsiteX2815" fmla="*/ 18067394 w 22290864"/>
              <a:gd name="connsiteY2815" fmla="*/ 3511284 h 14570476"/>
              <a:gd name="connsiteX2816" fmla="*/ 18067942 w 22290864"/>
              <a:gd name="connsiteY2816" fmla="*/ 3509695 h 14570476"/>
              <a:gd name="connsiteX2817" fmla="*/ 18076499 w 22290864"/>
              <a:gd name="connsiteY2817" fmla="*/ 3511112 h 14570476"/>
              <a:gd name="connsiteX2818" fmla="*/ 18105218 w 22290864"/>
              <a:gd name="connsiteY2818" fmla="*/ 3516314 h 14570476"/>
              <a:gd name="connsiteX2819" fmla="*/ 18115348 w 22290864"/>
              <a:gd name="connsiteY2819" fmla="*/ 3521376 h 14570476"/>
              <a:gd name="connsiteX2820" fmla="*/ 18120976 w 22290864"/>
              <a:gd name="connsiteY2820" fmla="*/ 3528790 h 14570476"/>
              <a:gd name="connsiteX2821" fmla="*/ 18132299 w 22290864"/>
              <a:gd name="connsiteY2821" fmla="*/ 3536764 h 14570476"/>
              <a:gd name="connsiteX2822" fmla="*/ 18145717 w 22290864"/>
              <a:gd name="connsiteY2822" fmla="*/ 3528232 h 14570476"/>
              <a:gd name="connsiteX2823" fmla="*/ 18150487 w 22290864"/>
              <a:gd name="connsiteY2823" fmla="*/ 3511120 h 14570476"/>
              <a:gd name="connsiteX2824" fmla="*/ 18148941 w 22290864"/>
              <a:gd name="connsiteY2824" fmla="*/ 3502227 h 14570476"/>
              <a:gd name="connsiteX2825" fmla="*/ 18138881 w 22290864"/>
              <a:gd name="connsiteY2825" fmla="*/ 3494374 h 14570476"/>
              <a:gd name="connsiteX2826" fmla="*/ 18127543 w 22290864"/>
              <a:gd name="connsiteY2826" fmla="*/ 3497855 h 14570476"/>
              <a:gd name="connsiteX2827" fmla="*/ 18118197 w 22290864"/>
              <a:gd name="connsiteY2827" fmla="*/ 3502026 h 14570476"/>
              <a:gd name="connsiteX2828" fmla="*/ 18104543 w 22290864"/>
              <a:gd name="connsiteY2828" fmla="*/ 3500956 h 14570476"/>
              <a:gd name="connsiteX2829" fmla="*/ 18072173 w 22290864"/>
              <a:gd name="connsiteY2829" fmla="*/ 3491771 h 14570476"/>
              <a:gd name="connsiteX2830" fmla="*/ 18072520 w 22290864"/>
              <a:gd name="connsiteY2830" fmla="*/ 3488638 h 14570476"/>
              <a:gd name="connsiteX2831" fmla="*/ 18072897 w 22290864"/>
              <a:gd name="connsiteY2831" fmla="*/ 3456217 h 14570476"/>
              <a:gd name="connsiteX2832" fmla="*/ 18074844 w 22290864"/>
              <a:gd name="connsiteY2832" fmla="*/ 3453947 h 14570476"/>
              <a:gd name="connsiteX2833" fmla="*/ 18081501 w 22290864"/>
              <a:gd name="connsiteY2833" fmla="*/ 3457415 h 14570476"/>
              <a:gd name="connsiteX2834" fmla="*/ 18085857 w 22290864"/>
              <a:gd name="connsiteY2834" fmla="*/ 3459994 h 14570476"/>
              <a:gd name="connsiteX2835" fmla="*/ 18096697 w 22290864"/>
              <a:gd name="connsiteY2835" fmla="*/ 3456431 h 14570476"/>
              <a:gd name="connsiteX2836" fmla="*/ 18094712 w 22290864"/>
              <a:gd name="connsiteY2836" fmla="*/ 3432330 h 14570476"/>
              <a:gd name="connsiteX2837" fmla="*/ 18089404 w 22290864"/>
              <a:gd name="connsiteY2837" fmla="*/ 3428504 h 14570476"/>
              <a:gd name="connsiteX2838" fmla="*/ 18083889 w 22290864"/>
              <a:gd name="connsiteY2838" fmla="*/ 3428628 h 14570476"/>
              <a:gd name="connsiteX2839" fmla="*/ 18076883 w 22290864"/>
              <a:gd name="connsiteY2839" fmla="*/ 3435029 h 14570476"/>
              <a:gd name="connsiteX2840" fmla="*/ 18074086 w 22290864"/>
              <a:gd name="connsiteY2840" fmla="*/ 3438477 h 14570476"/>
              <a:gd name="connsiteX2841" fmla="*/ 18070601 w 22290864"/>
              <a:gd name="connsiteY2841" fmla="*/ 3440990 h 14570476"/>
              <a:gd name="connsiteX2842" fmla="*/ 18069196 w 22290864"/>
              <a:gd name="connsiteY2842" fmla="*/ 3436600 h 14570476"/>
              <a:gd name="connsiteX2843" fmla="*/ 18063455 w 22290864"/>
              <a:gd name="connsiteY2843" fmla="*/ 3419691 h 14570476"/>
              <a:gd name="connsiteX2844" fmla="*/ 18058863 w 22290864"/>
              <a:gd name="connsiteY2844" fmla="*/ 3409847 h 14570476"/>
              <a:gd name="connsiteX2845" fmla="*/ 18058436 w 22290864"/>
              <a:gd name="connsiteY2845" fmla="*/ 3409078 h 14570476"/>
              <a:gd name="connsiteX2846" fmla="*/ 18061081 w 22290864"/>
              <a:gd name="connsiteY2846" fmla="*/ 3407193 h 14570476"/>
              <a:gd name="connsiteX2847" fmla="*/ 18080346 w 22290864"/>
              <a:gd name="connsiteY2847" fmla="*/ 3393596 h 14570476"/>
              <a:gd name="connsiteX2848" fmla="*/ 18094383 w 22290864"/>
              <a:gd name="connsiteY2848" fmla="*/ 3385231 h 14570476"/>
              <a:gd name="connsiteX2849" fmla="*/ 18096287 w 22290864"/>
              <a:gd name="connsiteY2849" fmla="*/ 3384674 h 14570476"/>
              <a:gd name="connsiteX2850" fmla="*/ 18102830 w 22290864"/>
              <a:gd name="connsiteY2850" fmla="*/ 3384414 h 14570476"/>
              <a:gd name="connsiteX2851" fmla="*/ 18108196 w 22290864"/>
              <a:gd name="connsiteY2851" fmla="*/ 3385389 h 14570476"/>
              <a:gd name="connsiteX2852" fmla="*/ 18113385 w 22290864"/>
              <a:gd name="connsiteY2852" fmla="*/ 3386310 h 14570476"/>
              <a:gd name="connsiteX2853" fmla="*/ 18124312 w 22290864"/>
              <a:gd name="connsiteY2853" fmla="*/ 3381047 h 14570476"/>
              <a:gd name="connsiteX2854" fmla="*/ 18126414 w 22290864"/>
              <a:gd name="connsiteY2854" fmla="*/ 3369740 h 14570476"/>
              <a:gd name="connsiteX2855" fmla="*/ 18112864 w 22290864"/>
              <a:gd name="connsiteY2855" fmla="*/ 3348654 h 14570476"/>
              <a:gd name="connsiteX2856" fmla="*/ 18101881 w 22290864"/>
              <a:gd name="connsiteY2856" fmla="*/ 3346222 h 14570476"/>
              <a:gd name="connsiteX2857" fmla="*/ 18094368 w 22290864"/>
              <a:gd name="connsiteY2857" fmla="*/ 3351636 h 14570476"/>
              <a:gd name="connsiteX2858" fmla="*/ 18091479 w 22290864"/>
              <a:gd name="connsiteY2858" fmla="*/ 3359584 h 14570476"/>
              <a:gd name="connsiteX2859" fmla="*/ 18087389 w 22290864"/>
              <a:gd name="connsiteY2859" fmla="*/ 3369484 h 14570476"/>
              <a:gd name="connsiteX2860" fmla="*/ 18072208 w 22290864"/>
              <a:gd name="connsiteY2860" fmla="*/ 3380508 h 14570476"/>
              <a:gd name="connsiteX2861" fmla="*/ 18048939 w 22290864"/>
              <a:gd name="connsiteY2861" fmla="*/ 3393339 h 14570476"/>
              <a:gd name="connsiteX2862" fmla="*/ 18047746 w 22290864"/>
              <a:gd name="connsiteY2862" fmla="*/ 3392028 h 14570476"/>
              <a:gd name="connsiteX2863" fmla="*/ 18027121 w 22290864"/>
              <a:gd name="connsiteY2863" fmla="*/ 3370071 h 14570476"/>
              <a:gd name="connsiteX2864" fmla="*/ 18023868 w 22290864"/>
              <a:gd name="connsiteY2864" fmla="*/ 3367302 h 14570476"/>
              <a:gd name="connsiteX2865" fmla="*/ 18023276 w 22290864"/>
              <a:gd name="connsiteY2865" fmla="*/ 3366794 h 14570476"/>
              <a:gd name="connsiteX2866" fmla="*/ 18024163 w 22290864"/>
              <a:gd name="connsiteY2866" fmla="*/ 3366199 h 14570476"/>
              <a:gd name="connsiteX2867" fmla="*/ 18031557 w 22290864"/>
              <a:gd name="connsiteY2867" fmla="*/ 3363774 h 14570476"/>
              <a:gd name="connsiteX2868" fmla="*/ 18038718 w 22290864"/>
              <a:gd name="connsiteY2868" fmla="*/ 3361473 h 14570476"/>
              <a:gd name="connsiteX2869" fmla="*/ 18042428 w 22290864"/>
              <a:gd name="connsiteY2869" fmla="*/ 3354142 h 14570476"/>
              <a:gd name="connsiteX2870" fmla="*/ 18026359 w 22290864"/>
              <a:gd name="connsiteY2870" fmla="*/ 3337024 h 14570476"/>
              <a:gd name="connsiteX2871" fmla="*/ 18020150 w 22290864"/>
              <a:gd name="connsiteY2871" fmla="*/ 3336531 h 14570476"/>
              <a:gd name="connsiteX2872" fmla="*/ 18013625 w 22290864"/>
              <a:gd name="connsiteY2872" fmla="*/ 3341566 h 14570476"/>
              <a:gd name="connsiteX2873" fmla="*/ 18013046 w 22290864"/>
              <a:gd name="connsiteY2873" fmla="*/ 3349854 h 14570476"/>
              <a:gd name="connsiteX2874" fmla="*/ 18013505 w 22290864"/>
              <a:gd name="connsiteY2874" fmla="*/ 3355354 h 14570476"/>
              <a:gd name="connsiteX2875" fmla="*/ 18012859 w 22290864"/>
              <a:gd name="connsiteY2875" fmla="*/ 3359317 h 14570476"/>
              <a:gd name="connsiteX2876" fmla="*/ 18010263 w 22290864"/>
              <a:gd name="connsiteY2876" fmla="*/ 3357805 h 14570476"/>
              <a:gd name="connsiteX2877" fmla="*/ 17983256 w 22290864"/>
              <a:gd name="connsiteY2877" fmla="*/ 3345152 h 14570476"/>
              <a:gd name="connsiteX2878" fmla="*/ 17980122 w 22290864"/>
              <a:gd name="connsiteY2878" fmla="*/ 3343689 h 14570476"/>
              <a:gd name="connsiteX2879" fmla="*/ 17981330 w 22290864"/>
              <a:gd name="connsiteY2879" fmla="*/ 3336619 h 14570476"/>
              <a:gd name="connsiteX2880" fmla="*/ 17987461 w 22290864"/>
              <a:gd name="connsiteY2880" fmla="*/ 3304980 h 14570476"/>
              <a:gd name="connsiteX2881" fmla="*/ 17993376 w 22290864"/>
              <a:gd name="connsiteY2881" fmla="*/ 3296514 h 14570476"/>
              <a:gd name="connsiteX2882" fmla="*/ 17997979 w 22290864"/>
              <a:gd name="connsiteY2882" fmla="*/ 3293283 h 14570476"/>
              <a:gd name="connsiteX2883" fmla="*/ 18004777 w 22290864"/>
              <a:gd name="connsiteY2883" fmla="*/ 3287633 h 14570476"/>
              <a:gd name="connsiteX2884" fmla="*/ 18006723 w 22290864"/>
              <a:gd name="connsiteY2884" fmla="*/ 3278479 h 14570476"/>
              <a:gd name="connsiteX2885" fmla="*/ 18002386 w 22290864"/>
              <a:gd name="connsiteY2885" fmla="*/ 3270865 h 14570476"/>
              <a:gd name="connsiteX2886" fmla="*/ 17986663 w 22290864"/>
              <a:gd name="connsiteY2886" fmla="*/ 3263625 h 14570476"/>
              <a:gd name="connsiteX2887" fmla="*/ 17977414 w 22290864"/>
              <a:gd name="connsiteY2887" fmla="*/ 3263569 h 14570476"/>
              <a:gd name="connsiteX2888" fmla="*/ 17972153 w 22290864"/>
              <a:gd name="connsiteY2888" fmla="*/ 3264807 h 14570476"/>
              <a:gd name="connsiteX2889" fmla="*/ 17966784 w 22290864"/>
              <a:gd name="connsiteY2889" fmla="*/ 3269096 h 14570476"/>
              <a:gd name="connsiteX2890" fmla="*/ 17964957 w 22290864"/>
              <a:gd name="connsiteY2890" fmla="*/ 3272799 h 14570476"/>
              <a:gd name="connsiteX2891" fmla="*/ 17964785 w 22290864"/>
              <a:gd name="connsiteY2891" fmla="*/ 3279165 h 14570476"/>
              <a:gd name="connsiteX2892" fmla="*/ 17968766 w 22290864"/>
              <a:gd name="connsiteY2892" fmla="*/ 3287408 h 14570476"/>
              <a:gd name="connsiteX2893" fmla="*/ 17972550 w 22290864"/>
              <a:gd name="connsiteY2893" fmla="*/ 3302232 h 14570476"/>
              <a:gd name="connsiteX2894" fmla="*/ 17966090 w 22290864"/>
              <a:gd name="connsiteY2894" fmla="*/ 3326917 h 14570476"/>
              <a:gd name="connsiteX2895" fmla="*/ 17963174 w 22290864"/>
              <a:gd name="connsiteY2895" fmla="*/ 3337038 h 14570476"/>
              <a:gd name="connsiteX2896" fmla="*/ 17962349 w 22290864"/>
              <a:gd name="connsiteY2896" fmla="*/ 3339958 h 14570476"/>
              <a:gd name="connsiteX2897" fmla="*/ 17960444 w 22290864"/>
              <a:gd name="connsiteY2897" fmla="*/ 3339653 h 14570476"/>
              <a:gd name="connsiteX2898" fmla="*/ 17928107 w 22290864"/>
              <a:gd name="connsiteY2898" fmla="*/ 3338882 h 14570476"/>
              <a:gd name="connsiteX2899" fmla="*/ 17924565 w 22290864"/>
              <a:gd name="connsiteY2899" fmla="*/ 3339216 h 14570476"/>
              <a:gd name="connsiteX2900" fmla="*/ 17924859 w 22290864"/>
              <a:gd name="connsiteY2900" fmla="*/ 3337987 h 14570476"/>
              <a:gd name="connsiteX2901" fmla="*/ 17928187 w 22290864"/>
              <a:gd name="connsiteY2901" fmla="*/ 3331248 h 14570476"/>
              <a:gd name="connsiteX2902" fmla="*/ 17931427 w 22290864"/>
              <a:gd name="connsiteY2902" fmla="*/ 3321787 h 14570476"/>
              <a:gd name="connsiteX2903" fmla="*/ 17927127 w 22290864"/>
              <a:gd name="connsiteY2903" fmla="*/ 3315367 h 14570476"/>
              <a:gd name="connsiteX2904" fmla="*/ 17913465 w 22290864"/>
              <a:gd name="connsiteY2904" fmla="*/ 3313394 h 14570476"/>
              <a:gd name="connsiteX2905" fmla="*/ 17901363 w 22290864"/>
              <a:gd name="connsiteY2905" fmla="*/ 3319658 h 14570476"/>
              <a:gd name="connsiteX2906" fmla="*/ 17899664 w 22290864"/>
              <a:gd name="connsiteY2906" fmla="*/ 3327676 h 14570476"/>
              <a:gd name="connsiteX2907" fmla="*/ 17906064 w 22290864"/>
              <a:gd name="connsiteY2907" fmla="*/ 3335294 h 14570476"/>
              <a:gd name="connsiteX2908" fmla="*/ 17909786 w 22290864"/>
              <a:gd name="connsiteY2908" fmla="*/ 3338466 h 14570476"/>
              <a:gd name="connsiteX2909" fmla="*/ 17911819 w 22290864"/>
              <a:gd name="connsiteY2909" fmla="*/ 3341359 h 14570476"/>
              <a:gd name="connsiteX2910" fmla="*/ 17908726 w 22290864"/>
              <a:gd name="connsiteY2910" fmla="*/ 3342226 h 14570476"/>
              <a:gd name="connsiteX2911" fmla="*/ 17880294 w 22290864"/>
              <a:gd name="connsiteY2911" fmla="*/ 3352933 h 14570476"/>
              <a:gd name="connsiteX2912" fmla="*/ 17878133 w 22290864"/>
              <a:gd name="connsiteY2912" fmla="*/ 3353956 h 14570476"/>
              <a:gd name="connsiteX2913" fmla="*/ 17865134 w 22290864"/>
              <a:gd name="connsiteY2913" fmla="*/ 3335596 h 14570476"/>
              <a:gd name="connsiteX2914" fmla="*/ 17854561 w 22290864"/>
              <a:gd name="connsiteY2914" fmla="*/ 3316653 h 14570476"/>
              <a:gd name="connsiteX2915" fmla="*/ 17855493 w 22290864"/>
              <a:gd name="connsiteY2915" fmla="*/ 3305146 h 14570476"/>
              <a:gd name="connsiteX2916" fmla="*/ 17856120 w 22290864"/>
              <a:gd name="connsiteY2916" fmla="*/ 3297144 h 14570476"/>
              <a:gd name="connsiteX2917" fmla="*/ 17854952 w 22290864"/>
              <a:gd name="connsiteY2917" fmla="*/ 3293766 h 14570476"/>
              <a:gd name="connsiteX2918" fmla="*/ 17835707 w 22290864"/>
              <a:gd name="connsiteY2918" fmla="*/ 3288329 h 14570476"/>
              <a:gd name="connsiteX2919" fmla="*/ 17818770 w 22290864"/>
              <a:gd name="connsiteY2919" fmla="*/ 3300770 h 14570476"/>
              <a:gd name="connsiteX2920" fmla="*/ 17816104 w 22290864"/>
              <a:gd name="connsiteY2920" fmla="*/ 3306700 h 14570476"/>
              <a:gd name="connsiteX2921" fmla="*/ 17825107 w 22290864"/>
              <a:gd name="connsiteY2921" fmla="*/ 3321029 h 14570476"/>
              <a:gd name="connsiteX2922" fmla="*/ 17830188 w 22290864"/>
              <a:gd name="connsiteY2922" fmla="*/ 3322432 h 14570476"/>
              <a:gd name="connsiteX2923" fmla="*/ 17838580 w 22290864"/>
              <a:gd name="connsiteY2923" fmla="*/ 3325708 h 14570476"/>
              <a:gd name="connsiteX2924" fmla="*/ 17852693 w 22290864"/>
              <a:gd name="connsiteY2924" fmla="*/ 3345413 h 14570476"/>
              <a:gd name="connsiteX2925" fmla="*/ 17855738 w 22290864"/>
              <a:gd name="connsiteY2925" fmla="*/ 3350891 h 14570476"/>
              <a:gd name="connsiteX2926" fmla="*/ 17860254 w 22290864"/>
              <a:gd name="connsiteY2926" fmla="*/ 3359063 h 14570476"/>
              <a:gd name="connsiteX2927" fmla="*/ 17862796 w 22290864"/>
              <a:gd name="connsiteY2927" fmla="*/ 3363701 h 14570476"/>
              <a:gd name="connsiteX2928" fmla="*/ 17861246 w 22290864"/>
              <a:gd name="connsiteY2928" fmla="*/ 3364851 h 14570476"/>
              <a:gd name="connsiteX2929" fmla="*/ 17839200 w 22290864"/>
              <a:gd name="connsiteY2929" fmla="*/ 3385914 h 14570476"/>
              <a:gd name="connsiteX2930" fmla="*/ 17836972 w 22290864"/>
              <a:gd name="connsiteY2930" fmla="*/ 3387896 h 14570476"/>
              <a:gd name="connsiteX2931" fmla="*/ 17834514 w 22290864"/>
              <a:gd name="connsiteY2931" fmla="*/ 3380318 h 14570476"/>
              <a:gd name="connsiteX2932" fmla="*/ 17833214 w 22290864"/>
              <a:gd name="connsiteY2932" fmla="*/ 3375067 h 14570476"/>
              <a:gd name="connsiteX2933" fmla="*/ 17830005 w 22290864"/>
              <a:gd name="connsiteY2933" fmla="*/ 3371449 h 14570476"/>
              <a:gd name="connsiteX2934" fmla="*/ 17817115 w 22290864"/>
              <a:gd name="connsiteY2934" fmla="*/ 3372628 h 14570476"/>
              <a:gd name="connsiteX2935" fmla="*/ 17807674 w 22290864"/>
              <a:gd name="connsiteY2935" fmla="*/ 3393067 h 14570476"/>
              <a:gd name="connsiteX2936" fmla="*/ 17815832 w 22290864"/>
              <a:gd name="connsiteY2936" fmla="*/ 3399520 h 14570476"/>
              <a:gd name="connsiteX2937" fmla="*/ 17821133 w 22290864"/>
              <a:gd name="connsiteY2937" fmla="*/ 3399137 h 14570476"/>
              <a:gd name="connsiteX2938" fmla="*/ 17828575 w 22290864"/>
              <a:gd name="connsiteY2938" fmla="*/ 3398956 h 14570476"/>
              <a:gd name="connsiteX2939" fmla="*/ 17829299 w 22290864"/>
              <a:gd name="connsiteY2939" fmla="*/ 3399127 h 14570476"/>
              <a:gd name="connsiteX2940" fmla="*/ 17827242 w 22290864"/>
              <a:gd name="connsiteY2940" fmla="*/ 3402721 h 14570476"/>
              <a:gd name="connsiteX2941" fmla="*/ 17814626 w 22290864"/>
              <a:gd name="connsiteY2941" fmla="*/ 3430420 h 14570476"/>
              <a:gd name="connsiteX2942" fmla="*/ 17813620 w 22290864"/>
              <a:gd name="connsiteY2942" fmla="*/ 3433266 h 14570476"/>
              <a:gd name="connsiteX2943" fmla="*/ 17784509 w 22290864"/>
              <a:gd name="connsiteY2943" fmla="*/ 3428237 h 14570476"/>
              <a:gd name="connsiteX2944" fmla="*/ 17768934 w 22290864"/>
              <a:gd name="connsiteY2944" fmla="*/ 3422466 h 14570476"/>
              <a:gd name="connsiteX2945" fmla="*/ 17763241 w 22290864"/>
              <a:gd name="connsiteY2945" fmla="*/ 3415295 h 14570476"/>
              <a:gd name="connsiteX2946" fmla="*/ 17760168 w 22290864"/>
              <a:gd name="connsiteY2946" fmla="*/ 3410875 h 14570476"/>
              <a:gd name="connsiteX2947" fmla="*/ 17754800 w 22290864"/>
              <a:gd name="connsiteY2947" fmla="*/ 3407185 h 14570476"/>
              <a:gd name="connsiteX2948" fmla="*/ 17745848 w 22290864"/>
              <a:gd name="connsiteY2948" fmla="*/ 3407520 h 14570476"/>
              <a:gd name="connsiteX2949" fmla="*/ 17733341 w 22290864"/>
              <a:gd name="connsiteY2949" fmla="*/ 3429958 h 14570476"/>
              <a:gd name="connsiteX2950" fmla="*/ 17733632 w 22290864"/>
              <a:gd name="connsiteY2950" fmla="*/ 3435950 h 14570476"/>
              <a:gd name="connsiteX2951" fmla="*/ 17736356 w 22290864"/>
              <a:gd name="connsiteY2951" fmla="*/ 3443987 h 14570476"/>
              <a:gd name="connsiteX2952" fmla="*/ 17745497 w 22290864"/>
              <a:gd name="connsiteY2952" fmla="*/ 3449052 h 14570476"/>
              <a:gd name="connsiteX2953" fmla="*/ 17751863 w 22290864"/>
              <a:gd name="connsiteY2953" fmla="*/ 3447876 h 14570476"/>
              <a:gd name="connsiteX2954" fmla="*/ 17756306 w 22290864"/>
              <a:gd name="connsiteY2954" fmla="*/ 3445430 h 14570476"/>
              <a:gd name="connsiteX2955" fmla="*/ 17770455 w 22290864"/>
              <a:gd name="connsiteY2955" fmla="*/ 3440793 h 14570476"/>
              <a:gd name="connsiteX2956" fmla="*/ 17796547 w 22290864"/>
              <a:gd name="connsiteY2956" fmla="*/ 3447245 h 14570476"/>
              <a:gd name="connsiteX2957" fmla="*/ 17806771 w 22290864"/>
              <a:gd name="connsiteY2957" fmla="*/ 3450165 h 14570476"/>
              <a:gd name="connsiteX2958" fmla="*/ 17809781 w 22290864"/>
              <a:gd name="connsiteY2958" fmla="*/ 3451018 h 14570476"/>
              <a:gd name="connsiteX2959" fmla="*/ 17809589 w 22290864"/>
              <a:gd name="connsiteY2959" fmla="*/ 3452230 h 14570476"/>
              <a:gd name="connsiteX2960" fmla="*/ 17808935 w 22290864"/>
              <a:gd name="connsiteY2960" fmla="*/ 3484024 h 14570476"/>
              <a:gd name="connsiteX2961" fmla="*/ 17809016 w 22290864"/>
              <a:gd name="connsiteY2961" fmla="*/ 3487316 h 14570476"/>
              <a:gd name="connsiteX2962" fmla="*/ 17802169 w 22290864"/>
              <a:gd name="connsiteY2962" fmla="*/ 3483963 h 14570476"/>
              <a:gd name="connsiteX2963" fmla="*/ 17792777 w 22290864"/>
              <a:gd name="connsiteY2963" fmla="*/ 3480627 h 14570476"/>
              <a:gd name="connsiteX2964" fmla="*/ 17786324 w 22290864"/>
              <a:gd name="connsiteY2964" fmla="*/ 3484849 h 14570476"/>
              <a:gd name="connsiteX2965" fmla="*/ 17784219 w 22290864"/>
              <a:gd name="connsiteY2965" fmla="*/ 3490620 h 14570476"/>
              <a:gd name="connsiteX2966" fmla="*/ 17792528 w 22290864"/>
              <a:gd name="connsiteY2966" fmla="*/ 3512078 h 14570476"/>
              <a:gd name="connsiteX2967" fmla="*/ 17797873 w 22290864"/>
              <a:gd name="connsiteY2967" fmla="*/ 3512677 h 14570476"/>
              <a:gd name="connsiteX2968" fmla="*/ 17805591 w 22290864"/>
              <a:gd name="connsiteY2968" fmla="*/ 3506870 h 14570476"/>
              <a:gd name="connsiteX2969" fmla="*/ 17810476 w 22290864"/>
              <a:gd name="connsiteY2969" fmla="*/ 3501359 h 14570476"/>
              <a:gd name="connsiteX2970" fmla="*/ 17811561 w 22290864"/>
              <a:gd name="connsiteY2970" fmla="*/ 3500562 h 14570476"/>
              <a:gd name="connsiteX2971" fmla="*/ 17811848 w 22290864"/>
              <a:gd name="connsiteY2971" fmla="*/ 3501629 h 14570476"/>
              <a:gd name="connsiteX2972" fmla="*/ 17813057 w 22290864"/>
              <a:gd name="connsiteY2972" fmla="*/ 3506095 h 14570476"/>
              <a:gd name="connsiteX2973" fmla="*/ 17823154 w 22290864"/>
              <a:gd name="connsiteY2973" fmla="*/ 3531962 h 14570476"/>
              <a:gd name="connsiteX2974" fmla="*/ 17824624 w 22290864"/>
              <a:gd name="connsiteY2974" fmla="*/ 3534889 h 14570476"/>
              <a:gd name="connsiteX2975" fmla="*/ 17821807 w 22290864"/>
              <a:gd name="connsiteY2975" fmla="*/ 3537119 h 14570476"/>
              <a:gd name="connsiteX2976" fmla="*/ 17787884 w 22290864"/>
              <a:gd name="connsiteY2976" fmla="*/ 3558156 h 14570476"/>
              <a:gd name="connsiteX2977" fmla="*/ 17777049 w 22290864"/>
              <a:gd name="connsiteY2977" fmla="*/ 3557445 h 14570476"/>
              <a:gd name="connsiteX2978" fmla="*/ 17763763 w 22290864"/>
              <a:gd name="connsiteY2978" fmla="*/ 3558650 h 14570476"/>
              <a:gd name="connsiteX2979" fmla="*/ 17758292 w 22290864"/>
              <a:gd name="connsiteY2979" fmla="*/ 3568114 h 14570476"/>
              <a:gd name="connsiteX2980" fmla="*/ 17760122 w 22290864"/>
              <a:gd name="connsiteY2980" fmla="*/ 3578789 h 14570476"/>
              <a:gd name="connsiteX2981" fmla="*/ 17776971 w 22290864"/>
              <a:gd name="connsiteY2981" fmla="*/ 3596404 h 14570476"/>
              <a:gd name="connsiteX2982" fmla="*/ 17782352 w 22290864"/>
              <a:gd name="connsiteY2982" fmla="*/ 3596724 h 14570476"/>
              <a:gd name="connsiteX2983" fmla="*/ 17791295 w 22290864"/>
              <a:gd name="connsiteY2983" fmla="*/ 3590075 h 14570476"/>
              <a:gd name="connsiteX2984" fmla="*/ 17793607 w 22290864"/>
              <a:gd name="connsiteY2984" fmla="*/ 3582816 h 14570476"/>
              <a:gd name="connsiteX2985" fmla="*/ 17796384 w 22290864"/>
              <a:gd name="connsiteY2985" fmla="*/ 3575076 h 14570476"/>
              <a:gd name="connsiteX2986" fmla="*/ 17805250 w 22290864"/>
              <a:gd name="connsiteY2986" fmla="*/ 3566631 h 14570476"/>
              <a:gd name="connsiteX2987" fmla="*/ 17817213 w 22290864"/>
              <a:gd name="connsiteY2987" fmla="*/ 3559801 h 14570476"/>
              <a:gd name="connsiteX2988" fmla="*/ 17830960 w 22290864"/>
              <a:gd name="connsiteY2988" fmla="*/ 3552202 h 14570476"/>
              <a:gd name="connsiteX2989" fmla="*/ 17834563 w 22290864"/>
              <a:gd name="connsiteY2989" fmla="*/ 3550384 h 14570476"/>
              <a:gd name="connsiteX2990" fmla="*/ 17836453 w 22290864"/>
              <a:gd name="connsiteY2990" fmla="*/ 3552565 h 14570476"/>
              <a:gd name="connsiteX2991" fmla="*/ 17856987 w 22290864"/>
              <a:gd name="connsiteY2991" fmla="*/ 3573506 h 14570476"/>
              <a:gd name="connsiteX2992" fmla="*/ 17859117 w 22290864"/>
              <a:gd name="connsiteY2992" fmla="*/ 3575246 h 14570476"/>
              <a:gd name="connsiteX2993" fmla="*/ 17858322 w 22290864"/>
              <a:gd name="connsiteY2993" fmla="*/ 3575761 h 14570476"/>
              <a:gd name="connsiteX2994" fmla="*/ 17850690 w 22290864"/>
              <a:gd name="connsiteY2994" fmla="*/ 3578270 h 14570476"/>
              <a:gd name="connsiteX2995" fmla="*/ 17841540 w 22290864"/>
              <a:gd name="connsiteY2995" fmla="*/ 3582849 h 14570476"/>
              <a:gd name="connsiteX2996" fmla="*/ 17842472 w 22290864"/>
              <a:gd name="connsiteY2996" fmla="*/ 3595404 h 14570476"/>
              <a:gd name="connsiteX2997" fmla="*/ 17848688 w 22290864"/>
              <a:gd name="connsiteY2997" fmla="*/ 3601580 h 14570476"/>
              <a:gd name="connsiteX2998" fmla="*/ 17861944 w 22290864"/>
              <a:gd name="connsiteY2998" fmla="*/ 3605602 h 14570476"/>
              <a:gd name="connsiteX2999" fmla="*/ 17867969 w 22290864"/>
              <a:gd name="connsiteY2999" fmla="*/ 3601579 h 14570476"/>
              <a:gd name="connsiteX3000" fmla="*/ 17869348 w 22290864"/>
              <a:gd name="connsiteY3000" fmla="*/ 3593175 h 14570476"/>
              <a:gd name="connsiteX3001" fmla="*/ 17868908 w 22290864"/>
              <a:gd name="connsiteY3001" fmla="*/ 3585082 h 14570476"/>
              <a:gd name="connsiteX3002" fmla="*/ 17871303 w 22290864"/>
              <a:gd name="connsiteY3002" fmla="*/ 3583704 h 14570476"/>
              <a:gd name="connsiteX3003" fmla="*/ 17900711 w 22290864"/>
              <a:gd name="connsiteY3003" fmla="*/ 3597228 h 14570476"/>
              <a:gd name="connsiteX3004" fmla="*/ 17903704 w 22290864"/>
              <a:gd name="connsiteY3004" fmla="*/ 3598357 h 14570476"/>
              <a:gd name="connsiteX3005" fmla="*/ 17900450 w 22290864"/>
              <a:gd name="connsiteY3005" fmla="*/ 3618051 h 14570476"/>
              <a:gd name="connsiteX3006" fmla="*/ 17893767 w 22290864"/>
              <a:gd name="connsiteY3006" fmla="*/ 3643153 h 14570476"/>
              <a:gd name="connsiteX3007" fmla="*/ 17885645 w 22290864"/>
              <a:gd name="connsiteY3007" fmla="*/ 3650167 h 14570476"/>
              <a:gd name="connsiteX3008" fmla="*/ 17879021 w 22290864"/>
              <a:gd name="connsiteY3008" fmla="*/ 3655723 h 14570476"/>
              <a:gd name="connsiteX3009" fmla="*/ 17876996 w 22290864"/>
              <a:gd name="connsiteY3009" fmla="*/ 3664912 h 14570476"/>
              <a:gd name="connsiteX3010" fmla="*/ 17883192 w 22290864"/>
              <a:gd name="connsiteY3010" fmla="*/ 3674039 h 14570476"/>
              <a:gd name="connsiteX3011" fmla="*/ 17903429 w 22290864"/>
              <a:gd name="connsiteY3011" fmla="*/ 3680231 h 14570476"/>
              <a:gd name="connsiteX3012" fmla="*/ 17907049 w 22290864"/>
              <a:gd name="connsiteY3012" fmla="*/ 3679737 h 14570476"/>
              <a:gd name="connsiteX3013" fmla="*/ 17421532 w 22290864"/>
              <a:gd name="connsiteY3013" fmla="*/ 3808724 h 14570476"/>
              <a:gd name="connsiteX3014" fmla="*/ 17431435 w 22290864"/>
              <a:gd name="connsiteY3014" fmla="*/ 3803258 h 14570476"/>
              <a:gd name="connsiteX3015" fmla="*/ 17433601 w 22290864"/>
              <a:gd name="connsiteY3015" fmla="*/ 3793918 h 14570476"/>
              <a:gd name="connsiteX3016" fmla="*/ 17430061 w 22290864"/>
              <a:gd name="connsiteY3016" fmla="*/ 3786042 h 14570476"/>
              <a:gd name="connsiteX3017" fmla="*/ 17426232 w 22290864"/>
              <a:gd name="connsiteY3017" fmla="*/ 3778067 h 14570476"/>
              <a:gd name="connsiteX3018" fmla="*/ 17426210 w 22290864"/>
              <a:gd name="connsiteY3018" fmla="*/ 3766893 h 14570476"/>
              <a:gd name="connsiteX3019" fmla="*/ 17431931 w 22290864"/>
              <a:gd name="connsiteY3019" fmla="*/ 3746123 h 14570476"/>
              <a:gd name="connsiteX3020" fmla="*/ 17435120 w 22290864"/>
              <a:gd name="connsiteY3020" fmla="*/ 3735009 h 14570476"/>
              <a:gd name="connsiteX3021" fmla="*/ 17436432 w 22290864"/>
              <a:gd name="connsiteY3021" fmla="*/ 3731247 h 14570476"/>
              <a:gd name="connsiteX3022" fmla="*/ 17438807 w 22290864"/>
              <a:gd name="connsiteY3022" fmla="*/ 3731471 h 14570476"/>
              <a:gd name="connsiteX3023" fmla="*/ 17470431 w 22290864"/>
              <a:gd name="connsiteY3023" fmla="*/ 3731649 h 14570476"/>
              <a:gd name="connsiteX3024" fmla="*/ 17473359 w 22290864"/>
              <a:gd name="connsiteY3024" fmla="*/ 3731294 h 14570476"/>
              <a:gd name="connsiteX3025" fmla="*/ 17473080 w 22290864"/>
              <a:gd name="connsiteY3025" fmla="*/ 3732731 h 14570476"/>
              <a:gd name="connsiteX3026" fmla="*/ 17469712 w 22290864"/>
              <a:gd name="connsiteY3026" fmla="*/ 3739856 h 14570476"/>
              <a:gd name="connsiteX3027" fmla="*/ 17467211 w 22290864"/>
              <a:gd name="connsiteY3027" fmla="*/ 3743926 h 14570476"/>
              <a:gd name="connsiteX3028" fmla="*/ 17468339 w 22290864"/>
              <a:gd name="connsiteY3028" fmla="*/ 3753817 h 14570476"/>
              <a:gd name="connsiteX3029" fmla="*/ 17478041 w 22290864"/>
              <a:gd name="connsiteY3029" fmla="*/ 3758111 h 14570476"/>
              <a:gd name="connsiteX3030" fmla="*/ 17498142 w 22290864"/>
              <a:gd name="connsiteY3030" fmla="*/ 3748286 h 14570476"/>
              <a:gd name="connsiteX3031" fmla="*/ 17498247 w 22290864"/>
              <a:gd name="connsiteY3031" fmla="*/ 3744352 h 14570476"/>
              <a:gd name="connsiteX3032" fmla="*/ 17492127 w 22290864"/>
              <a:gd name="connsiteY3032" fmla="*/ 3736160 h 14570476"/>
              <a:gd name="connsiteX3033" fmla="*/ 17488460 w 22290864"/>
              <a:gd name="connsiteY3033" fmla="*/ 3733189 h 14570476"/>
              <a:gd name="connsiteX3034" fmla="*/ 17485684 w 22290864"/>
              <a:gd name="connsiteY3034" fmla="*/ 3729392 h 14570476"/>
              <a:gd name="connsiteX3035" fmla="*/ 17489452 w 22290864"/>
              <a:gd name="connsiteY3035" fmla="*/ 3728050 h 14570476"/>
              <a:gd name="connsiteX3036" fmla="*/ 17515638 w 22290864"/>
              <a:gd name="connsiteY3036" fmla="*/ 3718108 h 14570476"/>
              <a:gd name="connsiteX3037" fmla="*/ 17518619 w 22290864"/>
              <a:gd name="connsiteY3037" fmla="*/ 3716587 h 14570476"/>
              <a:gd name="connsiteX3038" fmla="*/ 17519463 w 22290864"/>
              <a:gd name="connsiteY3038" fmla="*/ 3717831 h 14570476"/>
              <a:gd name="connsiteX3039" fmla="*/ 17524912 w 22290864"/>
              <a:gd name="connsiteY3039" fmla="*/ 3725550 h 14570476"/>
              <a:gd name="connsiteX3040" fmla="*/ 17542647 w 22290864"/>
              <a:gd name="connsiteY3040" fmla="*/ 3752507 h 14570476"/>
              <a:gd name="connsiteX3041" fmla="*/ 17542847 w 22290864"/>
              <a:gd name="connsiteY3041" fmla="*/ 3766556 h 14570476"/>
              <a:gd name="connsiteX3042" fmla="*/ 17541847 w 22290864"/>
              <a:gd name="connsiteY3042" fmla="*/ 3772390 h 14570476"/>
              <a:gd name="connsiteX3043" fmla="*/ 17552000 w 22290864"/>
              <a:gd name="connsiteY3043" fmla="*/ 3785323 h 14570476"/>
              <a:gd name="connsiteX3044" fmla="*/ 17575128 w 22290864"/>
              <a:gd name="connsiteY3044" fmla="*/ 3776831 h 14570476"/>
              <a:gd name="connsiteX3045" fmla="*/ 17581227 w 22290864"/>
              <a:gd name="connsiteY3045" fmla="*/ 3758754 h 14570476"/>
              <a:gd name="connsiteX3046" fmla="*/ 17577241 w 22290864"/>
              <a:gd name="connsiteY3046" fmla="*/ 3753796 h 14570476"/>
              <a:gd name="connsiteX3047" fmla="*/ 17569689 w 22290864"/>
              <a:gd name="connsiteY3047" fmla="*/ 3750628 h 14570476"/>
              <a:gd name="connsiteX3048" fmla="*/ 17556296 w 22290864"/>
              <a:gd name="connsiteY3048" fmla="*/ 3744336 h 14570476"/>
              <a:gd name="connsiteX3049" fmla="*/ 17543037 w 22290864"/>
              <a:gd name="connsiteY3049" fmla="*/ 3722863 h 14570476"/>
              <a:gd name="connsiteX3050" fmla="*/ 17534323 w 22290864"/>
              <a:gd name="connsiteY3050" fmla="*/ 3706653 h 14570476"/>
              <a:gd name="connsiteX3051" fmla="*/ 17536076 w 22290864"/>
              <a:gd name="connsiteY3051" fmla="*/ 3705215 h 14570476"/>
              <a:gd name="connsiteX3052" fmla="*/ 17558023 w 22290864"/>
              <a:gd name="connsiteY3052" fmla="*/ 3683937 h 14570476"/>
              <a:gd name="connsiteX3053" fmla="*/ 17559525 w 22290864"/>
              <a:gd name="connsiteY3053" fmla="*/ 3682143 h 14570476"/>
              <a:gd name="connsiteX3054" fmla="*/ 17560342 w 22290864"/>
              <a:gd name="connsiteY3054" fmla="*/ 3683224 h 14570476"/>
              <a:gd name="connsiteX3055" fmla="*/ 17563139 w 22290864"/>
              <a:gd name="connsiteY3055" fmla="*/ 3691313 h 14570476"/>
              <a:gd name="connsiteX3056" fmla="*/ 17567826 w 22290864"/>
              <a:gd name="connsiteY3056" fmla="*/ 3700361 h 14570476"/>
              <a:gd name="connsiteX3057" fmla="*/ 17574113 w 22290864"/>
              <a:gd name="connsiteY3057" fmla="*/ 3701914 h 14570476"/>
              <a:gd name="connsiteX3058" fmla="*/ 17580067 w 22290864"/>
              <a:gd name="connsiteY3058" fmla="*/ 3699567 h 14570476"/>
              <a:gd name="connsiteX3059" fmla="*/ 17590017 w 22290864"/>
              <a:gd name="connsiteY3059" fmla="*/ 3678662 h 14570476"/>
              <a:gd name="connsiteX3060" fmla="*/ 17586523 w 22290864"/>
              <a:gd name="connsiteY3060" fmla="*/ 3674124 h 14570476"/>
              <a:gd name="connsiteX3061" fmla="*/ 17581716 w 22290864"/>
              <a:gd name="connsiteY3061" fmla="*/ 3672233 h 14570476"/>
              <a:gd name="connsiteX3062" fmla="*/ 17576861 w 22290864"/>
              <a:gd name="connsiteY3062" fmla="*/ 3672644 h 14570476"/>
              <a:gd name="connsiteX3063" fmla="*/ 17571440 w 22290864"/>
              <a:gd name="connsiteY3063" fmla="*/ 3673069 h 14570476"/>
              <a:gd name="connsiteX3064" fmla="*/ 17566893 w 22290864"/>
              <a:gd name="connsiteY3064" fmla="*/ 3672207 h 14570476"/>
              <a:gd name="connsiteX3065" fmla="*/ 17567964 w 22290864"/>
              <a:gd name="connsiteY3065" fmla="*/ 3670107 h 14570476"/>
              <a:gd name="connsiteX3066" fmla="*/ 17581876 w 22290864"/>
              <a:gd name="connsiteY3066" fmla="*/ 3640271 h 14570476"/>
              <a:gd name="connsiteX3067" fmla="*/ 17582425 w 22290864"/>
              <a:gd name="connsiteY3067" fmla="*/ 3638682 h 14570476"/>
              <a:gd name="connsiteX3068" fmla="*/ 17590982 w 22290864"/>
              <a:gd name="connsiteY3068" fmla="*/ 3640099 h 14570476"/>
              <a:gd name="connsiteX3069" fmla="*/ 17619700 w 22290864"/>
              <a:gd name="connsiteY3069" fmla="*/ 3645301 h 14570476"/>
              <a:gd name="connsiteX3070" fmla="*/ 17629831 w 22290864"/>
              <a:gd name="connsiteY3070" fmla="*/ 3650363 h 14570476"/>
              <a:gd name="connsiteX3071" fmla="*/ 17635458 w 22290864"/>
              <a:gd name="connsiteY3071" fmla="*/ 3657777 h 14570476"/>
              <a:gd name="connsiteX3072" fmla="*/ 17646782 w 22290864"/>
              <a:gd name="connsiteY3072" fmla="*/ 3665751 h 14570476"/>
              <a:gd name="connsiteX3073" fmla="*/ 17660200 w 22290864"/>
              <a:gd name="connsiteY3073" fmla="*/ 3657219 h 14570476"/>
              <a:gd name="connsiteX3074" fmla="*/ 17664970 w 22290864"/>
              <a:gd name="connsiteY3074" fmla="*/ 3640107 h 14570476"/>
              <a:gd name="connsiteX3075" fmla="*/ 17663424 w 22290864"/>
              <a:gd name="connsiteY3075" fmla="*/ 3631214 h 14570476"/>
              <a:gd name="connsiteX3076" fmla="*/ 17653364 w 22290864"/>
              <a:gd name="connsiteY3076" fmla="*/ 3623361 h 14570476"/>
              <a:gd name="connsiteX3077" fmla="*/ 17642026 w 22290864"/>
              <a:gd name="connsiteY3077" fmla="*/ 3626842 h 14570476"/>
              <a:gd name="connsiteX3078" fmla="*/ 17632680 w 22290864"/>
              <a:gd name="connsiteY3078" fmla="*/ 3631013 h 14570476"/>
              <a:gd name="connsiteX3079" fmla="*/ 17619025 w 22290864"/>
              <a:gd name="connsiteY3079" fmla="*/ 3629943 h 14570476"/>
              <a:gd name="connsiteX3080" fmla="*/ 17586656 w 22290864"/>
              <a:gd name="connsiteY3080" fmla="*/ 3620757 h 14570476"/>
              <a:gd name="connsiteX3081" fmla="*/ 17587003 w 22290864"/>
              <a:gd name="connsiteY3081" fmla="*/ 3617625 h 14570476"/>
              <a:gd name="connsiteX3082" fmla="*/ 17587380 w 22290864"/>
              <a:gd name="connsiteY3082" fmla="*/ 3585204 h 14570476"/>
              <a:gd name="connsiteX3083" fmla="*/ 17589327 w 22290864"/>
              <a:gd name="connsiteY3083" fmla="*/ 3582934 h 14570476"/>
              <a:gd name="connsiteX3084" fmla="*/ 17595984 w 22290864"/>
              <a:gd name="connsiteY3084" fmla="*/ 3586402 h 14570476"/>
              <a:gd name="connsiteX3085" fmla="*/ 17600340 w 22290864"/>
              <a:gd name="connsiteY3085" fmla="*/ 3588981 h 14570476"/>
              <a:gd name="connsiteX3086" fmla="*/ 17611180 w 22290864"/>
              <a:gd name="connsiteY3086" fmla="*/ 3585418 h 14570476"/>
              <a:gd name="connsiteX3087" fmla="*/ 17609195 w 22290864"/>
              <a:gd name="connsiteY3087" fmla="*/ 3561317 h 14570476"/>
              <a:gd name="connsiteX3088" fmla="*/ 17603887 w 22290864"/>
              <a:gd name="connsiteY3088" fmla="*/ 3557491 h 14570476"/>
              <a:gd name="connsiteX3089" fmla="*/ 17598372 w 22290864"/>
              <a:gd name="connsiteY3089" fmla="*/ 3557615 h 14570476"/>
              <a:gd name="connsiteX3090" fmla="*/ 17591366 w 22290864"/>
              <a:gd name="connsiteY3090" fmla="*/ 3564016 h 14570476"/>
              <a:gd name="connsiteX3091" fmla="*/ 17588569 w 22290864"/>
              <a:gd name="connsiteY3091" fmla="*/ 3567464 h 14570476"/>
              <a:gd name="connsiteX3092" fmla="*/ 17585084 w 22290864"/>
              <a:gd name="connsiteY3092" fmla="*/ 3569977 h 14570476"/>
              <a:gd name="connsiteX3093" fmla="*/ 17583679 w 22290864"/>
              <a:gd name="connsiteY3093" fmla="*/ 3565587 h 14570476"/>
              <a:gd name="connsiteX3094" fmla="*/ 17577938 w 22290864"/>
              <a:gd name="connsiteY3094" fmla="*/ 3548677 h 14570476"/>
              <a:gd name="connsiteX3095" fmla="*/ 17573345 w 22290864"/>
              <a:gd name="connsiteY3095" fmla="*/ 3538834 h 14570476"/>
              <a:gd name="connsiteX3096" fmla="*/ 17572919 w 22290864"/>
              <a:gd name="connsiteY3096" fmla="*/ 3538065 h 14570476"/>
              <a:gd name="connsiteX3097" fmla="*/ 17575564 w 22290864"/>
              <a:gd name="connsiteY3097" fmla="*/ 3536180 h 14570476"/>
              <a:gd name="connsiteX3098" fmla="*/ 17594829 w 22290864"/>
              <a:gd name="connsiteY3098" fmla="*/ 3522583 h 14570476"/>
              <a:gd name="connsiteX3099" fmla="*/ 17608865 w 22290864"/>
              <a:gd name="connsiteY3099" fmla="*/ 3514218 h 14570476"/>
              <a:gd name="connsiteX3100" fmla="*/ 17610770 w 22290864"/>
              <a:gd name="connsiteY3100" fmla="*/ 3513660 h 14570476"/>
              <a:gd name="connsiteX3101" fmla="*/ 17617313 w 22290864"/>
              <a:gd name="connsiteY3101" fmla="*/ 3513401 h 14570476"/>
              <a:gd name="connsiteX3102" fmla="*/ 17622679 w 22290864"/>
              <a:gd name="connsiteY3102" fmla="*/ 3514376 h 14570476"/>
              <a:gd name="connsiteX3103" fmla="*/ 17627868 w 22290864"/>
              <a:gd name="connsiteY3103" fmla="*/ 3515297 h 14570476"/>
              <a:gd name="connsiteX3104" fmla="*/ 17638795 w 22290864"/>
              <a:gd name="connsiteY3104" fmla="*/ 3510034 h 14570476"/>
              <a:gd name="connsiteX3105" fmla="*/ 17640897 w 22290864"/>
              <a:gd name="connsiteY3105" fmla="*/ 3498727 h 14570476"/>
              <a:gd name="connsiteX3106" fmla="*/ 17627347 w 22290864"/>
              <a:gd name="connsiteY3106" fmla="*/ 3477641 h 14570476"/>
              <a:gd name="connsiteX3107" fmla="*/ 17616364 w 22290864"/>
              <a:gd name="connsiteY3107" fmla="*/ 3475209 h 14570476"/>
              <a:gd name="connsiteX3108" fmla="*/ 17608851 w 22290864"/>
              <a:gd name="connsiteY3108" fmla="*/ 3480623 h 14570476"/>
              <a:gd name="connsiteX3109" fmla="*/ 17605962 w 22290864"/>
              <a:gd name="connsiteY3109" fmla="*/ 3488571 h 14570476"/>
              <a:gd name="connsiteX3110" fmla="*/ 17601872 w 22290864"/>
              <a:gd name="connsiteY3110" fmla="*/ 3498471 h 14570476"/>
              <a:gd name="connsiteX3111" fmla="*/ 17586691 w 22290864"/>
              <a:gd name="connsiteY3111" fmla="*/ 3509495 h 14570476"/>
              <a:gd name="connsiteX3112" fmla="*/ 17563422 w 22290864"/>
              <a:gd name="connsiteY3112" fmla="*/ 3522326 h 14570476"/>
              <a:gd name="connsiteX3113" fmla="*/ 17562229 w 22290864"/>
              <a:gd name="connsiteY3113" fmla="*/ 3521015 h 14570476"/>
              <a:gd name="connsiteX3114" fmla="*/ 17541604 w 22290864"/>
              <a:gd name="connsiteY3114" fmla="*/ 3499058 h 14570476"/>
              <a:gd name="connsiteX3115" fmla="*/ 17538351 w 22290864"/>
              <a:gd name="connsiteY3115" fmla="*/ 3496289 h 14570476"/>
              <a:gd name="connsiteX3116" fmla="*/ 17537759 w 22290864"/>
              <a:gd name="connsiteY3116" fmla="*/ 3495781 h 14570476"/>
              <a:gd name="connsiteX3117" fmla="*/ 17538646 w 22290864"/>
              <a:gd name="connsiteY3117" fmla="*/ 3495186 h 14570476"/>
              <a:gd name="connsiteX3118" fmla="*/ 17546040 w 22290864"/>
              <a:gd name="connsiteY3118" fmla="*/ 3492761 h 14570476"/>
              <a:gd name="connsiteX3119" fmla="*/ 17553201 w 22290864"/>
              <a:gd name="connsiteY3119" fmla="*/ 3490460 h 14570476"/>
              <a:gd name="connsiteX3120" fmla="*/ 17556911 w 22290864"/>
              <a:gd name="connsiteY3120" fmla="*/ 3483129 h 14570476"/>
              <a:gd name="connsiteX3121" fmla="*/ 17540842 w 22290864"/>
              <a:gd name="connsiteY3121" fmla="*/ 3466011 h 14570476"/>
              <a:gd name="connsiteX3122" fmla="*/ 17534633 w 22290864"/>
              <a:gd name="connsiteY3122" fmla="*/ 3465518 h 14570476"/>
              <a:gd name="connsiteX3123" fmla="*/ 17528108 w 22290864"/>
              <a:gd name="connsiteY3123" fmla="*/ 3470553 h 14570476"/>
              <a:gd name="connsiteX3124" fmla="*/ 17527529 w 22290864"/>
              <a:gd name="connsiteY3124" fmla="*/ 3478841 h 14570476"/>
              <a:gd name="connsiteX3125" fmla="*/ 17527988 w 22290864"/>
              <a:gd name="connsiteY3125" fmla="*/ 3484341 h 14570476"/>
              <a:gd name="connsiteX3126" fmla="*/ 17527342 w 22290864"/>
              <a:gd name="connsiteY3126" fmla="*/ 3488304 h 14570476"/>
              <a:gd name="connsiteX3127" fmla="*/ 17524746 w 22290864"/>
              <a:gd name="connsiteY3127" fmla="*/ 3486792 h 14570476"/>
              <a:gd name="connsiteX3128" fmla="*/ 17497739 w 22290864"/>
              <a:gd name="connsiteY3128" fmla="*/ 3474139 h 14570476"/>
              <a:gd name="connsiteX3129" fmla="*/ 17494605 w 22290864"/>
              <a:gd name="connsiteY3129" fmla="*/ 3472676 h 14570476"/>
              <a:gd name="connsiteX3130" fmla="*/ 17495813 w 22290864"/>
              <a:gd name="connsiteY3130" fmla="*/ 3465606 h 14570476"/>
              <a:gd name="connsiteX3131" fmla="*/ 17501944 w 22290864"/>
              <a:gd name="connsiteY3131" fmla="*/ 3433967 h 14570476"/>
              <a:gd name="connsiteX3132" fmla="*/ 17507859 w 22290864"/>
              <a:gd name="connsiteY3132" fmla="*/ 3425501 h 14570476"/>
              <a:gd name="connsiteX3133" fmla="*/ 17512462 w 22290864"/>
              <a:gd name="connsiteY3133" fmla="*/ 3422270 h 14570476"/>
              <a:gd name="connsiteX3134" fmla="*/ 17519260 w 22290864"/>
              <a:gd name="connsiteY3134" fmla="*/ 3416620 h 14570476"/>
              <a:gd name="connsiteX3135" fmla="*/ 17521206 w 22290864"/>
              <a:gd name="connsiteY3135" fmla="*/ 3407466 h 14570476"/>
              <a:gd name="connsiteX3136" fmla="*/ 17516869 w 22290864"/>
              <a:gd name="connsiteY3136" fmla="*/ 3399852 h 14570476"/>
              <a:gd name="connsiteX3137" fmla="*/ 17501146 w 22290864"/>
              <a:gd name="connsiteY3137" fmla="*/ 3392612 h 14570476"/>
              <a:gd name="connsiteX3138" fmla="*/ 17491897 w 22290864"/>
              <a:gd name="connsiteY3138" fmla="*/ 3392555 h 14570476"/>
              <a:gd name="connsiteX3139" fmla="*/ 17486636 w 22290864"/>
              <a:gd name="connsiteY3139" fmla="*/ 3393794 h 14570476"/>
              <a:gd name="connsiteX3140" fmla="*/ 17481267 w 22290864"/>
              <a:gd name="connsiteY3140" fmla="*/ 3398083 h 14570476"/>
              <a:gd name="connsiteX3141" fmla="*/ 17479439 w 22290864"/>
              <a:gd name="connsiteY3141" fmla="*/ 3401786 h 14570476"/>
              <a:gd name="connsiteX3142" fmla="*/ 17479268 w 22290864"/>
              <a:gd name="connsiteY3142" fmla="*/ 3408152 h 14570476"/>
              <a:gd name="connsiteX3143" fmla="*/ 17483249 w 22290864"/>
              <a:gd name="connsiteY3143" fmla="*/ 3416395 h 14570476"/>
              <a:gd name="connsiteX3144" fmla="*/ 17487033 w 22290864"/>
              <a:gd name="connsiteY3144" fmla="*/ 3431219 h 14570476"/>
              <a:gd name="connsiteX3145" fmla="*/ 17480572 w 22290864"/>
              <a:gd name="connsiteY3145" fmla="*/ 3455904 h 14570476"/>
              <a:gd name="connsiteX3146" fmla="*/ 17477657 w 22290864"/>
              <a:gd name="connsiteY3146" fmla="*/ 3466025 h 14570476"/>
              <a:gd name="connsiteX3147" fmla="*/ 17476831 w 22290864"/>
              <a:gd name="connsiteY3147" fmla="*/ 3468945 h 14570476"/>
              <a:gd name="connsiteX3148" fmla="*/ 17474927 w 22290864"/>
              <a:gd name="connsiteY3148" fmla="*/ 3468640 h 14570476"/>
              <a:gd name="connsiteX3149" fmla="*/ 17442590 w 22290864"/>
              <a:gd name="connsiteY3149" fmla="*/ 3467869 h 14570476"/>
              <a:gd name="connsiteX3150" fmla="*/ 17439048 w 22290864"/>
              <a:gd name="connsiteY3150" fmla="*/ 3468203 h 14570476"/>
              <a:gd name="connsiteX3151" fmla="*/ 17439342 w 22290864"/>
              <a:gd name="connsiteY3151" fmla="*/ 3466974 h 14570476"/>
              <a:gd name="connsiteX3152" fmla="*/ 17442670 w 22290864"/>
              <a:gd name="connsiteY3152" fmla="*/ 3460235 h 14570476"/>
              <a:gd name="connsiteX3153" fmla="*/ 17445910 w 22290864"/>
              <a:gd name="connsiteY3153" fmla="*/ 3450774 h 14570476"/>
              <a:gd name="connsiteX3154" fmla="*/ 17441610 w 22290864"/>
              <a:gd name="connsiteY3154" fmla="*/ 3444354 h 14570476"/>
              <a:gd name="connsiteX3155" fmla="*/ 17427948 w 22290864"/>
              <a:gd name="connsiteY3155" fmla="*/ 3442381 h 14570476"/>
              <a:gd name="connsiteX3156" fmla="*/ 17415846 w 22290864"/>
              <a:gd name="connsiteY3156" fmla="*/ 3448645 h 14570476"/>
              <a:gd name="connsiteX3157" fmla="*/ 17414147 w 22290864"/>
              <a:gd name="connsiteY3157" fmla="*/ 3456663 h 14570476"/>
              <a:gd name="connsiteX3158" fmla="*/ 17420547 w 22290864"/>
              <a:gd name="connsiteY3158" fmla="*/ 3464281 h 14570476"/>
              <a:gd name="connsiteX3159" fmla="*/ 17424269 w 22290864"/>
              <a:gd name="connsiteY3159" fmla="*/ 3467453 h 14570476"/>
              <a:gd name="connsiteX3160" fmla="*/ 17426301 w 22290864"/>
              <a:gd name="connsiteY3160" fmla="*/ 3470346 h 14570476"/>
              <a:gd name="connsiteX3161" fmla="*/ 17423208 w 22290864"/>
              <a:gd name="connsiteY3161" fmla="*/ 3471213 h 14570476"/>
              <a:gd name="connsiteX3162" fmla="*/ 17394777 w 22290864"/>
              <a:gd name="connsiteY3162" fmla="*/ 3481920 h 14570476"/>
              <a:gd name="connsiteX3163" fmla="*/ 17392616 w 22290864"/>
              <a:gd name="connsiteY3163" fmla="*/ 3482943 h 14570476"/>
              <a:gd name="connsiteX3164" fmla="*/ 17379617 w 22290864"/>
              <a:gd name="connsiteY3164" fmla="*/ 3464583 h 14570476"/>
              <a:gd name="connsiteX3165" fmla="*/ 17369044 w 22290864"/>
              <a:gd name="connsiteY3165" fmla="*/ 3445640 h 14570476"/>
              <a:gd name="connsiteX3166" fmla="*/ 17369975 w 22290864"/>
              <a:gd name="connsiteY3166" fmla="*/ 3434133 h 14570476"/>
              <a:gd name="connsiteX3167" fmla="*/ 17370603 w 22290864"/>
              <a:gd name="connsiteY3167" fmla="*/ 3426131 h 14570476"/>
              <a:gd name="connsiteX3168" fmla="*/ 17369434 w 22290864"/>
              <a:gd name="connsiteY3168" fmla="*/ 3422753 h 14570476"/>
              <a:gd name="connsiteX3169" fmla="*/ 17350190 w 22290864"/>
              <a:gd name="connsiteY3169" fmla="*/ 3417316 h 14570476"/>
              <a:gd name="connsiteX3170" fmla="*/ 17333253 w 22290864"/>
              <a:gd name="connsiteY3170" fmla="*/ 3429757 h 14570476"/>
              <a:gd name="connsiteX3171" fmla="*/ 17330587 w 22290864"/>
              <a:gd name="connsiteY3171" fmla="*/ 3435687 h 14570476"/>
              <a:gd name="connsiteX3172" fmla="*/ 17339590 w 22290864"/>
              <a:gd name="connsiteY3172" fmla="*/ 3450016 h 14570476"/>
              <a:gd name="connsiteX3173" fmla="*/ 17344671 w 22290864"/>
              <a:gd name="connsiteY3173" fmla="*/ 3451419 h 14570476"/>
              <a:gd name="connsiteX3174" fmla="*/ 17353063 w 22290864"/>
              <a:gd name="connsiteY3174" fmla="*/ 3454695 h 14570476"/>
              <a:gd name="connsiteX3175" fmla="*/ 17367176 w 22290864"/>
              <a:gd name="connsiteY3175" fmla="*/ 3474400 h 14570476"/>
              <a:gd name="connsiteX3176" fmla="*/ 17370221 w 22290864"/>
              <a:gd name="connsiteY3176" fmla="*/ 3479878 h 14570476"/>
              <a:gd name="connsiteX3177" fmla="*/ 17374737 w 22290864"/>
              <a:gd name="connsiteY3177" fmla="*/ 3488050 h 14570476"/>
              <a:gd name="connsiteX3178" fmla="*/ 17377279 w 22290864"/>
              <a:gd name="connsiteY3178" fmla="*/ 3492688 h 14570476"/>
              <a:gd name="connsiteX3179" fmla="*/ 17375729 w 22290864"/>
              <a:gd name="connsiteY3179" fmla="*/ 3493838 h 14570476"/>
              <a:gd name="connsiteX3180" fmla="*/ 17353683 w 22290864"/>
              <a:gd name="connsiteY3180" fmla="*/ 3514901 h 14570476"/>
              <a:gd name="connsiteX3181" fmla="*/ 17351454 w 22290864"/>
              <a:gd name="connsiteY3181" fmla="*/ 3516883 h 14570476"/>
              <a:gd name="connsiteX3182" fmla="*/ 17348997 w 22290864"/>
              <a:gd name="connsiteY3182" fmla="*/ 3509305 h 14570476"/>
              <a:gd name="connsiteX3183" fmla="*/ 17347697 w 22290864"/>
              <a:gd name="connsiteY3183" fmla="*/ 3504054 h 14570476"/>
              <a:gd name="connsiteX3184" fmla="*/ 17344488 w 22290864"/>
              <a:gd name="connsiteY3184" fmla="*/ 3500436 h 14570476"/>
              <a:gd name="connsiteX3185" fmla="*/ 17331598 w 22290864"/>
              <a:gd name="connsiteY3185" fmla="*/ 3501615 h 14570476"/>
              <a:gd name="connsiteX3186" fmla="*/ 17322157 w 22290864"/>
              <a:gd name="connsiteY3186" fmla="*/ 3522054 h 14570476"/>
              <a:gd name="connsiteX3187" fmla="*/ 17330315 w 22290864"/>
              <a:gd name="connsiteY3187" fmla="*/ 3528507 h 14570476"/>
              <a:gd name="connsiteX3188" fmla="*/ 17335616 w 22290864"/>
              <a:gd name="connsiteY3188" fmla="*/ 3528124 h 14570476"/>
              <a:gd name="connsiteX3189" fmla="*/ 17343058 w 22290864"/>
              <a:gd name="connsiteY3189" fmla="*/ 3527943 h 14570476"/>
              <a:gd name="connsiteX3190" fmla="*/ 17343782 w 22290864"/>
              <a:gd name="connsiteY3190" fmla="*/ 3528114 h 14570476"/>
              <a:gd name="connsiteX3191" fmla="*/ 17341725 w 22290864"/>
              <a:gd name="connsiteY3191" fmla="*/ 3531708 h 14570476"/>
              <a:gd name="connsiteX3192" fmla="*/ 17329109 w 22290864"/>
              <a:gd name="connsiteY3192" fmla="*/ 3559407 h 14570476"/>
              <a:gd name="connsiteX3193" fmla="*/ 17328103 w 22290864"/>
              <a:gd name="connsiteY3193" fmla="*/ 3562253 h 14570476"/>
              <a:gd name="connsiteX3194" fmla="*/ 17298992 w 22290864"/>
              <a:gd name="connsiteY3194" fmla="*/ 3557224 h 14570476"/>
              <a:gd name="connsiteX3195" fmla="*/ 17283417 w 22290864"/>
              <a:gd name="connsiteY3195" fmla="*/ 3551453 h 14570476"/>
              <a:gd name="connsiteX3196" fmla="*/ 17277724 w 22290864"/>
              <a:gd name="connsiteY3196" fmla="*/ 3544282 h 14570476"/>
              <a:gd name="connsiteX3197" fmla="*/ 17274651 w 22290864"/>
              <a:gd name="connsiteY3197" fmla="*/ 3539862 h 14570476"/>
              <a:gd name="connsiteX3198" fmla="*/ 17269283 w 22290864"/>
              <a:gd name="connsiteY3198" fmla="*/ 3536172 h 14570476"/>
              <a:gd name="connsiteX3199" fmla="*/ 17260331 w 22290864"/>
              <a:gd name="connsiteY3199" fmla="*/ 3536507 h 14570476"/>
              <a:gd name="connsiteX3200" fmla="*/ 17247824 w 22290864"/>
              <a:gd name="connsiteY3200" fmla="*/ 3558945 h 14570476"/>
              <a:gd name="connsiteX3201" fmla="*/ 17248115 w 22290864"/>
              <a:gd name="connsiteY3201" fmla="*/ 3564937 h 14570476"/>
              <a:gd name="connsiteX3202" fmla="*/ 17250839 w 22290864"/>
              <a:gd name="connsiteY3202" fmla="*/ 3572974 h 14570476"/>
              <a:gd name="connsiteX3203" fmla="*/ 17259980 w 22290864"/>
              <a:gd name="connsiteY3203" fmla="*/ 3578039 h 14570476"/>
              <a:gd name="connsiteX3204" fmla="*/ 17266346 w 22290864"/>
              <a:gd name="connsiteY3204" fmla="*/ 3576863 h 14570476"/>
              <a:gd name="connsiteX3205" fmla="*/ 17270789 w 22290864"/>
              <a:gd name="connsiteY3205" fmla="*/ 3574417 h 14570476"/>
              <a:gd name="connsiteX3206" fmla="*/ 17284938 w 22290864"/>
              <a:gd name="connsiteY3206" fmla="*/ 3569780 h 14570476"/>
              <a:gd name="connsiteX3207" fmla="*/ 17311030 w 22290864"/>
              <a:gd name="connsiteY3207" fmla="*/ 3576232 h 14570476"/>
              <a:gd name="connsiteX3208" fmla="*/ 17321254 w 22290864"/>
              <a:gd name="connsiteY3208" fmla="*/ 3579152 h 14570476"/>
              <a:gd name="connsiteX3209" fmla="*/ 17324264 w 22290864"/>
              <a:gd name="connsiteY3209" fmla="*/ 3580005 h 14570476"/>
              <a:gd name="connsiteX3210" fmla="*/ 17324072 w 22290864"/>
              <a:gd name="connsiteY3210" fmla="*/ 3581217 h 14570476"/>
              <a:gd name="connsiteX3211" fmla="*/ 17323418 w 22290864"/>
              <a:gd name="connsiteY3211" fmla="*/ 3613011 h 14570476"/>
              <a:gd name="connsiteX3212" fmla="*/ 17323499 w 22290864"/>
              <a:gd name="connsiteY3212" fmla="*/ 3616303 h 14570476"/>
              <a:gd name="connsiteX3213" fmla="*/ 17316652 w 22290864"/>
              <a:gd name="connsiteY3213" fmla="*/ 3612950 h 14570476"/>
              <a:gd name="connsiteX3214" fmla="*/ 17307260 w 22290864"/>
              <a:gd name="connsiteY3214" fmla="*/ 3609614 h 14570476"/>
              <a:gd name="connsiteX3215" fmla="*/ 17300806 w 22290864"/>
              <a:gd name="connsiteY3215" fmla="*/ 3613836 h 14570476"/>
              <a:gd name="connsiteX3216" fmla="*/ 17298701 w 22290864"/>
              <a:gd name="connsiteY3216" fmla="*/ 3619607 h 14570476"/>
              <a:gd name="connsiteX3217" fmla="*/ 17307011 w 22290864"/>
              <a:gd name="connsiteY3217" fmla="*/ 3641065 h 14570476"/>
              <a:gd name="connsiteX3218" fmla="*/ 17312355 w 22290864"/>
              <a:gd name="connsiteY3218" fmla="*/ 3641664 h 14570476"/>
              <a:gd name="connsiteX3219" fmla="*/ 17320074 w 22290864"/>
              <a:gd name="connsiteY3219" fmla="*/ 3635857 h 14570476"/>
              <a:gd name="connsiteX3220" fmla="*/ 17324959 w 22290864"/>
              <a:gd name="connsiteY3220" fmla="*/ 3630346 h 14570476"/>
              <a:gd name="connsiteX3221" fmla="*/ 17326044 w 22290864"/>
              <a:gd name="connsiteY3221" fmla="*/ 3629549 h 14570476"/>
              <a:gd name="connsiteX3222" fmla="*/ 17326331 w 22290864"/>
              <a:gd name="connsiteY3222" fmla="*/ 3630616 h 14570476"/>
              <a:gd name="connsiteX3223" fmla="*/ 17327539 w 22290864"/>
              <a:gd name="connsiteY3223" fmla="*/ 3635082 h 14570476"/>
              <a:gd name="connsiteX3224" fmla="*/ 17337637 w 22290864"/>
              <a:gd name="connsiteY3224" fmla="*/ 3660949 h 14570476"/>
              <a:gd name="connsiteX3225" fmla="*/ 17339107 w 22290864"/>
              <a:gd name="connsiteY3225" fmla="*/ 3663876 h 14570476"/>
              <a:gd name="connsiteX3226" fmla="*/ 17336290 w 22290864"/>
              <a:gd name="connsiteY3226" fmla="*/ 3666106 h 14570476"/>
              <a:gd name="connsiteX3227" fmla="*/ 17302367 w 22290864"/>
              <a:gd name="connsiteY3227" fmla="*/ 3687143 h 14570476"/>
              <a:gd name="connsiteX3228" fmla="*/ 17291531 w 22290864"/>
              <a:gd name="connsiteY3228" fmla="*/ 3686432 h 14570476"/>
              <a:gd name="connsiteX3229" fmla="*/ 17278246 w 22290864"/>
              <a:gd name="connsiteY3229" fmla="*/ 3687637 h 14570476"/>
              <a:gd name="connsiteX3230" fmla="*/ 17272775 w 22290864"/>
              <a:gd name="connsiteY3230" fmla="*/ 3697101 h 14570476"/>
              <a:gd name="connsiteX3231" fmla="*/ 17274605 w 22290864"/>
              <a:gd name="connsiteY3231" fmla="*/ 3707776 h 14570476"/>
              <a:gd name="connsiteX3232" fmla="*/ 17291454 w 22290864"/>
              <a:gd name="connsiteY3232" fmla="*/ 3725391 h 14570476"/>
              <a:gd name="connsiteX3233" fmla="*/ 17296835 w 22290864"/>
              <a:gd name="connsiteY3233" fmla="*/ 3725711 h 14570476"/>
              <a:gd name="connsiteX3234" fmla="*/ 17305778 w 22290864"/>
              <a:gd name="connsiteY3234" fmla="*/ 3719062 h 14570476"/>
              <a:gd name="connsiteX3235" fmla="*/ 17308090 w 22290864"/>
              <a:gd name="connsiteY3235" fmla="*/ 3711803 h 14570476"/>
              <a:gd name="connsiteX3236" fmla="*/ 17310867 w 22290864"/>
              <a:gd name="connsiteY3236" fmla="*/ 3704063 h 14570476"/>
              <a:gd name="connsiteX3237" fmla="*/ 17319733 w 22290864"/>
              <a:gd name="connsiteY3237" fmla="*/ 3695618 h 14570476"/>
              <a:gd name="connsiteX3238" fmla="*/ 17331696 w 22290864"/>
              <a:gd name="connsiteY3238" fmla="*/ 3688788 h 14570476"/>
              <a:gd name="connsiteX3239" fmla="*/ 17345443 w 22290864"/>
              <a:gd name="connsiteY3239" fmla="*/ 3681189 h 14570476"/>
              <a:gd name="connsiteX3240" fmla="*/ 17349046 w 22290864"/>
              <a:gd name="connsiteY3240" fmla="*/ 3679371 h 14570476"/>
              <a:gd name="connsiteX3241" fmla="*/ 17350936 w 22290864"/>
              <a:gd name="connsiteY3241" fmla="*/ 3681552 h 14570476"/>
              <a:gd name="connsiteX3242" fmla="*/ 17371470 w 22290864"/>
              <a:gd name="connsiteY3242" fmla="*/ 3702493 h 14570476"/>
              <a:gd name="connsiteX3243" fmla="*/ 17373600 w 22290864"/>
              <a:gd name="connsiteY3243" fmla="*/ 3704233 h 14570476"/>
              <a:gd name="connsiteX3244" fmla="*/ 17372805 w 22290864"/>
              <a:gd name="connsiteY3244" fmla="*/ 3704748 h 14570476"/>
              <a:gd name="connsiteX3245" fmla="*/ 17365173 w 22290864"/>
              <a:gd name="connsiteY3245" fmla="*/ 3707257 h 14570476"/>
              <a:gd name="connsiteX3246" fmla="*/ 17356023 w 22290864"/>
              <a:gd name="connsiteY3246" fmla="*/ 3711836 h 14570476"/>
              <a:gd name="connsiteX3247" fmla="*/ 17356955 w 22290864"/>
              <a:gd name="connsiteY3247" fmla="*/ 3724391 h 14570476"/>
              <a:gd name="connsiteX3248" fmla="*/ 17363171 w 22290864"/>
              <a:gd name="connsiteY3248" fmla="*/ 3730567 h 14570476"/>
              <a:gd name="connsiteX3249" fmla="*/ 17376427 w 22290864"/>
              <a:gd name="connsiteY3249" fmla="*/ 3734589 h 14570476"/>
              <a:gd name="connsiteX3250" fmla="*/ 17382452 w 22290864"/>
              <a:gd name="connsiteY3250" fmla="*/ 3730566 h 14570476"/>
              <a:gd name="connsiteX3251" fmla="*/ 17383831 w 22290864"/>
              <a:gd name="connsiteY3251" fmla="*/ 3722162 h 14570476"/>
              <a:gd name="connsiteX3252" fmla="*/ 17383391 w 22290864"/>
              <a:gd name="connsiteY3252" fmla="*/ 3714069 h 14570476"/>
              <a:gd name="connsiteX3253" fmla="*/ 17385786 w 22290864"/>
              <a:gd name="connsiteY3253" fmla="*/ 3712691 h 14570476"/>
              <a:gd name="connsiteX3254" fmla="*/ 17415194 w 22290864"/>
              <a:gd name="connsiteY3254" fmla="*/ 3726215 h 14570476"/>
              <a:gd name="connsiteX3255" fmla="*/ 17418187 w 22290864"/>
              <a:gd name="connsiteY3255" fmla="*/ 3727344 h 14570476"/>
              <a:gd name="connsiteX3256" fmla="*/ 17414933 w 22290864"/>
              <a:gd name="connsiteY3256" fmla="*/ 3747038 h 14570476"/>
              <a:gd name="connsiteX3257" fmla="*/ 17408250 w 22290864"/>
              <a:gd name="connsiteY3257" fmla="*/ 3772140 h 14570476"/>
              <a:gd name="connsiteX3258" fmla="*/ 17400128 w 22290864"/>
              <a:gd name="connsiteY3258" fmla="*/ 3779154 h 14570476"/>
              <a:gd name="connsiteX3259" fmla="*/ 17393504 w 22290864"/>
              <a:gd name="connsiteY3259" fmla="*/ 3784710 h 14570476"/>
              <a:gd name="connsiteX3260" fmla="*/ 17391479 w 22290864"/>
              <a:gd name="connsiteY3260" fmla="*/ 3793899 h 14570476"/>
              <a:gd name="connsiteX3261" fmla="*/ 17397675 w 22290864"/>
              <a:gd name="connsiteY3261" fmla="*/ 3803026 h 14570476"/>
              <a:gd name="connsiteX3262" fmla="*/ 17417912 w 22290864"/>
              <a:gd name="connsiteY3262" fmla="*/ 3809218 h 14570476"/>
              <a:gd name="connsiteX3263" fmla="*/ 17421532 w 22290864"/>
              <a:gd name="connsiteY3263" fmla="*/ 3808724 h 14570476"/>
              <a:gd name="connsiteX3264" fmla="*/ 16064244 w 22290864"/>
              <a:gd name="connsiteY3264" fmla="*/ 4289656 h 14570476"/>
              <a:gd name="connsiteX3265" fmla="*/ 16083397 w 22290864"/>
              <a:gd name="connsiteY3265" fmla="*/ 4279083 h 14570476"/>
              <a:gd name="connsiteX3266" fmla="*/ 16087586 w 22290864"/>
              <a:gd name="connsiteY3266" fmla="*/ 4261020 h 14570476"/>
              <a:gd name="connsiteX3267" fmla="*/ 16080740 w 22290864"/>
              <a:gd name="connsiteY3267" fmla="*/ 4245787 h 14570476"/>
              <a:gd name="connsiteX3268" fmla="*/ 16073334 w 22290864"/>
              <a:gd name="connsiteY3268" fmla="*/ 4230364 h 14570476"/>
              <a:gd name="connsiteX3269" fmla="*/ 16073292 w 22290864"/>
              <a:gd name="connsiteY3269" fmla="*/ 4208751 h 14570476"/>
              <a:gd name="connsiteX3270" fmla="*/ 16084357 w 22290864"/>
              <a:gd name="connsiteY3270" fmla="*/ 4168582 h 14570476"/>
              <a:gd name="connsiteX3271" fmla="*/ 16090523 w 22290864"/>
              <a:gd name="connsiteY3271" fmla="*/ 4147086 h 14570476"/>
              <a:gd name="connsiteX3272" fmla="*/ 16093061 w 22290864"/>
              <a:gd name="connsiteY3272" fmla="*/ 4139811 h 14570476"/>
              <a:gd name="connsiteX3273" fmla="*/ 16097655 w 22290864"/>
              <a:gd name="connsiteY3273" fmla="*/ 4140245 h 14570476"/>
              <a:gd name="connsiteX3274" fmla="*/ 16158818 w 22290864"/>
              <a:gd name="connsiteY3274" fmla="*/ 4140588 h 14570476"/>
              <a:gd name="connsiteX3275" fmla="*/ 16164481 w 22290864"/>
              <a:gd name="connsiteY3275" fmla="*/ 4139902 h 14570476"/>
              <a:gd name="connsiteX3276" fmla="*/ 16163940 w 22290864"/>
              <a:gd name="connsiteY3276" fmla="*/ 4142682 h 14570476"/>
              <a:gd name="connsiteX3277" fmla="*/ 16157428 w 22290864"/>
              <a:gd name="connsiteY3277" fmla="*/ 4156461 h 14570476"/>
              <a:gd name="connsiteX3278" fmla="*/ 16152590 w 22290864"/>
              <a:gd name="connsiteY3278" fmla="*/ 4164334 h 14570476"/>
              <a:gd name="connsiteX3279" fmla="*/ 16154771 w 22290864"/>
              <a:gd name="connsiteY3279" fmla="*/ 4183462 h 14570476"/>
              <a:gd name="connsiteX3280" fmla="*/ 16173537 w 22290864"/>
              <a:gd name="connsiteY3280" fmla="*/ 4191767 h 14570476"/>
              <a:gd name="connsiteX3281" fmla="*/ 16212413 w 22290864"/>
              <a:gd name="connsiteY3281" fmla="*/ 4172765 h 14570476"/>
              <a:gd name="connsiteX3282" fmla="*/ 16212614 w 22290864"/>
              <a:gd name="connsiteY3282" fmla="*/ 4165157 h 14570476"/>
              <a:gd name="connsiteX3283" fmla="*/ 16200779 w 22290864"/>
              <a:gd name="connsiteY3283" fmla="*/ 4149313 h 14570476"/>
              <a:gd name="connsiteX3284" fmla="*/ 16193687 w 22290864"/>
              <a:gd name="connsiteY3284" fmla="*/ 4143567 h 14570476"/>
              <a:gd name="connsiteX3285" fmla="*/ 16188317 w 22290864"/>
              <a:gd name="connsiteY3285" fmla="*/ 4136222 h 14570476"/>
              <a:gd name="connsiteX3286" fmla="*/ 16195607 w 22290864"/>
              <a:gd name="connsiteY3286" fmla="*/ 4133629 h 14570476"/>
              <a:gd name="connsiteX3287" fmla="*/ 16246249 w 22290864"/>
              <a:gd name="connsiteY3287" fmla="*/ 4114400 h 14570476"/>
              <a:gd name="connsiteX3288" fmla="*/ 16252014 w 22290864"/>
              <a:gd name="connsiteY3288" fmla="*/ 4111457 h 14570476"/>
              <a:gd name="connsiteX3289" fmla="*/ 16253648 w 22290864"/>
              <a:gd name="connsiteY3289" fmla="*/ 4113865 h 14570476"/>
              <a:gd name="connsiteX3290" fmla="*/ 16264186 w 22290864"/>
              <a:gd name="connsiteY3290" fmla="*/ 4128792 h 14570476"/>
              <a:gd name="connsiteX3291" fmla="*/ 16298488 w 22290864"/>
              <a:gd name="connsiteY3291" fmla="*/ 4180928 h 14570476"/>
              <a:gd name="connsiteX3292" fmla="*/ 16298872 w 22290864"/>
              <a:gd name="connsiteY3292" fmla="*/ 4208101 h 14570476"/>
              <a:gd name="connsiteX3293" fmla="*/ 16296940 w 22290864"/>
              <a:gd name="connsiteY3293" fmla="*/ 4219384 h 14570476"/>
              <a:gd name="connsiteX3294" fmla="*/ 16316575 w 22290864"/>
              <a:gd name="connsiteY3294" fmla="*/ 4244395 h 14570476"/>
              <a:gd name="connsiteX3295" fmla="*/ 16361308 w 22290864"/>
              <a:gd name="connsiteY3295" fmla="*/ 4227972 h 14570476"/>
              <a:gd name="connsiteX3296" fmla="*/ 16373104 w 22290864"/>
              <a:gd name="connsiteY3296" fmla="*/ 4193011 h 14570476"/>
              <a:gd name="connsiteX3297" fmla="*/ 16365393 w 22290864"/>
              <a:gd name="connsiteY3297" fmla="*/ 4183422 h 14570476"/>
              <a:gd name="connsiteX3298" fmla="*/ 16350787 w 22290864"/>
              <a:gd name="connsiteY3298" fmla="*/ 4177295 h 14570476"/>
              <a:gd name="connsiteX3299" fmla="*/ 16324886 w 22290864"/>
              <a:gd name="connsiteY3299" fmla="*/ 4165124 h 14570476"/>
              <a:gd name="connsiteX3300" fmla="*/ 16299241 w 22290864"/>
              <a:gd name="connsiteY3300" fmla="*/ 4123595 h 14570476"/>
              <a:gd name="connsiteX3301" fmla="*/ 16282387 w 22290864"/>
              <a:gd name="connsiteY3301" fmla="*/ 4092244 h 14570476"/>
              <a:gd name="connsiteX3302" fmla="*/ 16285777 w 22290864"/>
              <a:gd name="connsiteY3302" fmla="*/ 4089464 h 14570476"/>
              <a:gd name="connsiteX3303" fmla="*/ 16328224 w 22290864"/>
              <a:gd name="connsiteY3303" fmla="*/ 4048312 h 14570476"/>
              <a:gd name="connsiteX3304" fmla="*/ 16331129 w 22290864"/>
              <a:gd name="connsiteY3304" fmla="*/ 4044841 h 14570476"/>
              <a:gd name="connsiteX3305" fmla="*/ 16332709 w 22290864"/>
              <a:gd name="connsiteY3305" fmla="*/ 4046932 h 14570476"/>
              <a:gd name="connsiteX3306" fmla="*/ 16338119 w 22290864"/>
              <a:gd name="connsiteY3306" fmla="*/ 4062575 h 14570476"/>
              <a:gd name="connsiteX3307" fmla="*/ 16347185 w 22290864"/>
              <a:gd name="connsiteY3307" fmla="*/ 4080075 h 14570476"/>
              <a:gd name="connsiteX3308" fmla="*/ 16359343 w 22290864"/>
              <a:gd name="connsiteY3308" fmla="*/ 4083080 h 14570476"/>
              <a:gd name="connsiteX3309" fmla="*/ 16370859 w 22290864"/>
              <a:gd name="connsiteY3309" fmla="*/ 4078540 h 14570476"/>
              <a:gd name="connsiteX3310" fmla="*/ 16390103 w 22290864"/>
              <a:gd name="connsiteY3310" fmla="*/ 4038109 h 14570476"/>
              <a:gd name="connsiteX3311" fmla="*/ 16383346 w 22290864"/>
              <a:gd name="connsiteY3311" fmla="*/ 4029333 h 14570476"/>
              <a:gd name="connsiteX3312" fmla="*/ 16374048 w 22290864"/>
              <a:gd name="connsiteY3312" fmla="*/ 4025675 h 14570476"/>
              <a:gd name="connsiteX3313" fmla="*/ 16364659 w 22290864"/>
              <a:gd name="connsiteY3313" fmla="*/ 4026471 h 14570476"/>
              <a:gd name="connsiteX3314" fmla="*/ 16354175 w 22290864"/>
              <a:gd name="connsiteY3314" fmla="*/ 4027291 h 14570476"/>
              <a:gd name="connsiteX3315" fmla="*/ 16345380 w 22290864"/>
              <a:gd name="connsiteY3315" fmla="*/ 4025623 h 14570476"/>
              <a:gd name="connsiteX3316" fmla="*/ 16347452 w 22290864"/>
              <a:gd name="connsiteY3316" fmla="*/ 4021563 h 14570476"/>
              <a:gd name="connsiteX3317" fmla="*/ 16374359 w 22290864"/>
              <a:gd name="connsiteY3317" fmla="*/ 3963858 h 14570476"/>
              <a:gd name="connsiteX3318" fmla="*/ 16375420 w 22290864"/>
              <a:gd name="connsiteY3318" fmla="*/ 3960785 h 14570476"/>
              <a:gd name="connsiteX3319" fmla="*/ 16391970 w 22290864"/>
              <a:gd name="connsiteY3319" fmla="*/ 3963525 h 14570476"/>
              <a:gd name="connsiteX3320" fmla="*/ 16447512 w 22290864"/>
              <a:gd name="connsiteY3320" fmla="*/ 3973586 h 14570476"/>
              <a:gd name="connsiteX3321" fmla="*/ 16467104 w 22290864"/>
              <a:gd name="connsiteY3321" fmla="*/ 3983378 h 14570476"/>
              <a:gd name="connsiteX3322" fmla="*/ 16477989 w 22290864"/>
              <a:gd name="connsiteY3322" fmla="*/ 3997716 h 14570476"/>
              <a:gd name="connsiteX3323" fmla="*/ 16499889 w 22290864"/>
              <a:gd name="connsiteY3323" fmla="*/ 4013137 h 14570476"/>
              <a:gd name="connsiteX3324" fmla="*/ 16525841 w 22290864"/>
              <a:gd name="connsiteY3324" fmla="*/ 3996636 h 14570476"/>
              <a:gd name="connsiteX3325" fmla="*/ 16535066 w 22290864"/>
              <a:gd name="connsiteY3325" fmla="*/ 3963541 h 14570476"/>
              <a:gd name="connsiteX3326" fmla="*/ 16532077 w 22290864"/>
              <a:gd name="connsiteY3326" fmla="*/ 3946343 h 14570476"/>
              <a:gd name="connsiteX3327" fmla="*/ 16512619 w 22290864"/>
              <a:gd name="connsiteY3327" fmla="*/ 3931154 h 14570476"/>
              <a:gd name="connsiteX3328" fmla="*/ 16490690 w 22290864"/>
              <a:gd name="connsiteY3328" fmla="*/ 3937886 h 14570476"/>
              <a:gd name="connsiteX3329" fmla="*/ 16472614 w 22290864"/>
              <a:gd name="connsiteY3329" fmla="*/ 3945953 h 14570476"/>
              <a:gd name="connsiteX3330" fmla="*/ 16446206 w 22290864"/>
              <a:gd name="connsiteY3330" fmla="*/ 3943885 h 14570476"/>
              <a:gd name="connsiteX3331" fmla="*/ 16383602 w 22290864"/>
              <a:gd name="connsiteY3331" fmla="*/ 3926118 h 14570476"/>
              <a:gd name="connsiteX3332" fmla="*/ 16384273 w 22290864"/>
              <a:gd name="connsiteY3332" fmla="*/ 3920059 h 14570476"/>
              <a:gd name="connsiteX3333" fmla="*/ 16385002 w 22290864"/>
              <a:gd name="connsiteY3333" fmla="*/ 3857356 h 14570476"/>
              <a:gd name="connsiteX3334" fmla="*/ 16388768 w 22290864"/>
              <a:gd name="connsiteY3334" fmla="*/ 3852965 h 14570476"/>
              <a:gd name="connsiteX3335" fmla="*/ 16401642 w 22290864"/>
              <a:gd name="connsiteY3335" fmla="*/ 3859674 h 14570476"/>
              <a:gd name="connsiteX3336" fmla="*/ 16410069 w 22290864"/>
              <a:gd name="connsiteY3336" fmla="*/ 3864662 h 14570476"/>
              <a:gd name="connsiteX3337" fmla="*/ 16431034 w 22290864"/>
              <a:gd name="connsiteY3337" fmla="*/ 3857769 h 14570476"/>
              <a:gd name="connsiteX3338" fmla="*/ 16427194 w 22290864"/>
              <a:gd name="connsiteY3338" fmla="*/ 3811158 h 14570476"/>
              <a:gd name="connsiteX3339" fmla="*/ 16416928 w 22290864"/>
              <a:gd name="connsiteY3339" fmla="*/ 3803757 h 14570476"/>
              <a:gd name="connsiteX3340" fmla="*/ 16406263 w 22290864"/>
              <a:gd name="connsiteY3340" fmla="*/ 3803998 h 14570476"/>
              <a:gd name="connsiteX3341" fmla="*/ 16392713 w 22290864"/>
              <a:gd name="connsiteY3341" fmla="*/ 3816378 h 14570476"/>
              <a:gd name="connsiteX3342" fmla="*/ 16387302 w 22290864"/>
              <a:gd name="connsiteY3342" fmla="*/ 3823047 h 14570476"/>
              <a:gd name="connsiteX3343" fmla="*/ 16380563 w 22290864"/>
              <a:gd name="connsiteY3343" fmla="*/ 3827907 h 14570476"/>
              <a:gd name="connsiteX3344" fmla="*/ 16377845 w 22290864"/>
              <a:gd name="connsiteY3344" fmla="*/ 3819416 h 14570476"/>
              <a:gd name="connsiteX3345" fmla="*/ 16366742 w 22290864"/>
              <a:gd name="connsiteY3345" fmla="*/ 3786712 h 14570476"/>
              <a:gd name="connsiteX3346" fmla="*/ 16357860 w 22290864"/>
              <a:gd name="connsiteY3346" fmla="*/ 3767674 h 14570476"/>
              <a:gd name="connsiteX3347" fmla="*/ 16357035 w 22290864"/>
              <a:gd name="connsiteY3347" fmla="*/ 3766187 h 14570476"/>
              <a:gd name="connsiteX3348" fmla="*/ 16362150 w 22290864"/>
              <a:gd name="connsiteY3348" fmla="*/ 3762542 h 14570476"/>
              <a:gd name="connsiteX3349" fmla="*/ 16399409 w 22290864"/>
              <a:gd name="connsiteY3349" fmla="*/ 3736244 h 14570476"/>
              <a:gd name="connsiteX3350" fmla="*/ 16426557 w 22290864"/>
              <a:gd name="connsiteY3350" fmla="*/ 3720067 h 14570476"/>
              <a:gd name="connsiteX3351" fmla="*/ 16430239 w 22290864"/>
              <a:gd name="connsiteY3351" fmla="*/ 3718987 h 14570476"/>
              <a:gd name="connsiteX3352" fmla="*/ 16442894 w 22290864"/>
              <a:gd name="connsiteY3352" fmla="*/ 3718487 h 14570476"/>
              <a:gd name="connsiteX3353" fmla="*/ 16453273 w 22290864"/>
              <a:gd name="connsiteY3353" fmla="*/ 3720372 h 14570476"/>
              <a:gd name="connsiteX3354" fmla="*/ 16463309 w 22290864"/>
              <a:gd name="connsiteY3354" fmla="*/ 3722152 h 14570476"/>
              <a:gd name="connsiteX3355" fmla="*/ 16484441 w 22290864"/>
              <a:gd name="connsiteY3355" fmla="*/ 3711974 h 14570476"/>
              <a:gd name="connsiteX3356" fmla="*/ 16488508 w 22290864"/>
              <a:gd name="connsiteY3356" fmla="*/ 3690105 h 14570476"/>
              <a:gd name="connsiteX3357" fmla="*/ 16462302 w 22290864"/>
              <a:gd name="connsiteY3357" fmla="*/ 3649324 h 14570476"/>
              <a:gd name="connsiteX3358" fmla="*/ 16441058 w 22290864"/>
              <a:gd name="connsiteY3358" fmla="*/ 3644620 h 14570476"/>
              <a:gd name="connsiteX3359" fmla="*/ 16426530 w 22290864"/>
              <a:gd name="connsiteY3359" fmla="*/ 3655091 h 14570476"/>
              <a:gd name="connsiteX3360" fmla="*/ 16420942 w 22290864"/>
              <a:gd name="connsiteY3360" fmla="*/ 3670462 h 14570476"/>
              <a:gd name="connsiteX3361" fmla="*/ 16413030 w 22290864"/>
              <a:gd name="connsiteY3361" fmla="*/ 3689611 h 14570476"/>
              <a:gd name="connsiteX3362" fmla="*/ 16383670 w 22290864"/>
              <a:gd name="connsiteY3362" fmla="*/ 3710931 h 14570476"/>
              <a:gd name="connsiteX3363" fmla="*/ 16338666 w 22290864"/>
              <a:gd name="connsiteY3363" fmla="*/ 3735747 h 14570476"/>
              <a:gd name="connsiteX3364" fmla="*/ 16336360 w 22290864"/>
              <a:gd name="connsiteY3364" fmla="*/ 3733211 h 14570476"/>
              <a:gd name="connsiteX3365" fmla="*/ 16296470 w 22290864"/>
              <a:gd name="connsiteY3365" fmla="*/ 3690745 h 14570476"/>
              <a:gd name="connsiteX3366" fmla="*/ 16290178 w 22290864"/>
              <a:gd name="connsiteY3366" fmla="*/ 3685391 h 14570476"/>
              <a:gd name="connsiteX3367" fmla="*/ 16289032 w 22290864"/>
              <a:gd name="connsiteY3367" fmla="*/ 3684407 h 14570476"/>
              <a:gd name="connsiteX3368" fmla="*/ 16290749 w 22290864"/>
              <a:gd name="connsiteY3368" fmla="*/ 3683258 h 14570476"/>
              <a:gd name="connsiteX3369" fmla="*/ 16305048 w 22290864"/>
              <a:gd name="connsiteY3369" fmla="*/ 3678567 h 14570476"/>
              <a:gd name="connsiteX3370" fmla="*/ 16318900 w 22290864"/>
              <a:gd name="connsiteY3370" fmla="*/ 3674115 h 14570476"/>
              <a:gd name="connsiteX3371" fmla="*/ 16326076 w 22290864"/>
              <a:gd name="connsiteY3371" fmla="*/ 3659938 h 14570476"/>
              <a:gd name="connsiteX3372" fmla="*/ 16294996 w 22290864"/>
              <a:gd name="connsiteY3372" fmla="*/ 3626832 h 14570476"/>
              <a:gd name="connsiteX3373" fmla="*/ 16282986 w 22290864"/>
              <a:gd name="connsiteY3373" fmla="*/ 3625878 h 14570476"/>
              <a:gd name="connsiteX3374" fmla="*/ 16270367 w 22290864"/>
              <a:gd name="connsiteY3374" fmla="*/ 3635615 h 14570476"/>
              <a:gd name="connsiteX3375" fmla="*/ 16269248 w 22290864"/>
              <a:gd name="connsiteY3375" fmla="*/ 3651644 h 14570476"/>
              <a:gd name="connsiteX3376" fmla="*/ 16270135 w 22290864"/>
              <a:gd name="connsiteY3376" fmla="*/ 3662282 h 14570476"/>
              <a:gd name="connsiteX3377" fmla="*/ 16268886 w 22290864"/>
              <a:gd name="connsiteY3377" fmla="*/ 3669947 h 14570476"/>
              <a:gd name="connsiteX3378" fmla="*/ 16263865 w 22290864"/>
              <a:gd name="connsiteY3378" fmla="*/ 3667021 h 14570476"/>
              <a:gd name="connsiteX3379" fmla="*/ 16211632 w 22290864"/>
              <a:gd name="connsiteY3379" fmla="*/ 3642550 h 14570476"/>
              <a:gd name="connsiteX3380" fmla="*/ 16205570 w 22290864"/>
              <a:gd name="connsiteY3380" fmla="*/ 3639722 h 14570476"/>
              <a:gd name="connsiteX3381" fmla="*/ 16207907 w 22290864"/>
              <a:gd name="connsiteY3381" fmla="*/ 3626049 h 14570476"/>
              <a:gd name="connsiteX3382" fmla="*/ 16219765 w 22290864"/>
              <a:gd name="connsiteY3382" fmla="*/ 3564857 h 14570476"/>
              <a:gd name="connsiteX3383" fmla="*/ 16231205 w 22290864"/>
              <a:gd name="connsiteY3383" fmla="*/ 3548483 h 14570476"/>
              <a:gd name="connsiteX3384" fmla="*/ 16240108 w 22290864"/>
              <a:gd name="connsiteY3384" fmla="*/ 3542233 h 14570476"/>
              <a:gd name="connsiteX3385" fmla="*/ 16253256 w 22290864"/>
              <a:gd name="connsiteY3385" fmla="*/ 3531307 h 14570476"/>
              <a:gd name="connsiteX3386" fmla="*/ 16257019 w 22290864"/>
              <a:gd name="connsiteY3386" fmla="*/ 3513602 h 14570476"/>
              <a:gd name="connsiteX3387" fmla="*/ 16248631 w 22290864"/>
              <a:gd name="connsiteY3387" fmla="*/ 3498876 h 14570476"/>
              <a:gd name="connsiteX3388" fmla="*/ 16218223 w 22290864"/>
              <a:gd name="connsiteY3388" fmla="*/ 3484873 h 14570476"/>
              <a:gd name="connsiteX3389" fmla="*/ 16200333 w 22290864"/>
              <a:gd name="connsiteY3389" fmla="*/ 3484765 h 14570476"/>
              <a:gd name="connsiteX3390" fmla="*/ 16190160 w 22290864"/>
              <a:gd name="connsiteY3390" fmla="*/ 3487161 h 14570476"/>
              <a:gd name="connsiteX3391" fmla="*/ 16179776 w 22290864"/>
              <a:gd name="connsiteY3391" fmla="*/ 3495455 h 14570476"/>
              <a:gd name="connsiteX3392" fmla="*/ 16176240 w 22290864"/>
              <a:gd name="connsiteY3392" fmla="*/ 3502616 h 14570476"/>
              <a:gd name="connsiteX3393" fmla="*/ 16175909 w 22290864"/>
              <a:gd name="connsiteY3393" fmla="*/ 3514928 h 14570476"/>
              <a:gd name="connsiteX3394" fmla="*/ 16183609 w 22290864"/>
              <a:gd name="connsiteY3394" fmla="*/ 3530871 h 14570476"/>
              <a:gd name="connsiteX3395" fmla="*/ 16190927 w 22290864"/>
              <a:gd name="connsiteY3395" fmla="*/ 3559542 h 14570476"/>
              <a:gd name="connsiteX3396" fmla="*/ 16178432 w 22290864"/>
              <a:gd name="connsiteY3396" fmla="*/ 3607284 h 14570476"/>
              <a:gd name="connsiteX3397" fmla="*/ 16172792 w 22290864"/>
              <a:gd name="connsiteY3397" fmla="*/ 3626858 h 14570476"/>
              <a:gd name="connsiteX3398" fmla="*/ 16171195 w 22290864"/>
              <a:gd name="connsiteY3398" fmla="*/ 3632506 h 14570476"/>
              <a:gd name="connsiteX3399" fmla="*/ 16167512 w 22290864"/>
              <a:gd name="connsiteY3399" fmla="*/ 3631916 h 14570476"/>
              <a:gd name="connsiteX3400" fmla="*/ 16104971 w 22290864"/>
              <a:gd name="connsiteY3400" fmla="*/ 3630425 h 14570476"/>
              <a:gd name="connsiteX3401" fmla="*/ 16098121 w 22290864"/>
              <a:gd name="connsiteY3401" fmla="*/ 3631070 h 14570476"/>
              <a:gd name="connsiteX3402" fmla="*/ 16098690 w 22290864"/>
              <a:gd name="connsiteY3402" fmla="*/ 3628693 h 14570476"/>
              <a:gd name="connsiteX3403" fmla="*/ 16105126 w 22290864"/>
              <a:gd name="connsiteY3403" fmla="*/ 3615660 h 14570476"/>
              <a:gd name="connsiteX3404" fmla="*/ 16111393 w 22290864"/>
              <a:gd name="connsiteY3404" fmla="*/ 3597363 h 14570476"/>
              <a:gd name="connsiteX3405" fmla="*/ 16103076 w 22290864"/>
              <a:gd name="connsiteY3405" fmla="*/ 3584946 h 14570476"/>
              <a:gd name="connsiteX3406" fmla="*/ 16076652 w 22290864"/>
              <a:gd name="connsiteY3406" fmla="*/ 3581130 h 14570476"/>
              <a:gd name="connsiteX3407" fmla="*/ 16053246 w 22290864"/>
              <a:gd name="connsiteY3407" fmla="*/ 3593246 h 14570476"/>
              <a:gd name="connsiteX3408" fmla="*/ 16049961 w 22290864"/>
              <a:gd name="connsiteY3408" fmla="*/ 3608751 h 14570476"/>
              <a:gd name="connsiteX3409" fmla="*/ 16062339 w 22290864"/>
              <a:gd name="connsiteY3409" fmla="*/ 3623484 h 14570476"/>
              <a:gd name="connsiteX3410" fmla="*/ 16069538 w 22290864"/>
              <a:gd name="connsiteY3410" fmla="*/ 3629620 h 14570476"/>
              <a:gd name="connsiteX3411" fmla="*/ 16073470 w 22290864"/>
              <a:gd name="connsiteY3411" fmla="*/ 3635216 h 14570476"/>
              <a:gd name="connsiteX3412" fmla="*/ 16067488 w 22290864"/>
              <a:gd name="connsiteY3412" fmla="*/ 3636893 h 14570476"/>
              <a:gd name="connsiteX3413" fmla="*/ 16012498 w 22290864"/>
              <a:gd name="connsiteY3413" fmla="*/ 3657599 h 14570476"/>
              <a:gd name="connsiteX3414" fmla="*/ 16008319 w 22290864"/>
              <a:gd name="connsiteY3414" fmla="*/ 3659578 h 14570476"/>
              <a:gd name="connsiteX3415" fmla="*/ 15983178 w 22290864"/>
              <a:gd name="connsiteY3415" fmla="*/ 3624070 h 14570476"/>
              <a:gd name="connsiteX3416" fmla="*/ 15962730 w 22290864"/>
              <a:gd name="connsiteY3416" fmla="*/ 3587431 h 14570476"/>
              <a:gd name="connsiteX3417" fmla="*/ 15964532 w 22290864"/>
              <a:gd name="connsiteY3417" fmla="*/ 3565177 h 14570476"/>
              <a:gd name="connsiteX3418" fmla="*/ 15965746 w 22290864"/>
              <a:gd name="connsiteY3418" fmla="*/ 3549701 h 14570476"/>
              <a:gd name="connsiteX3419" fmla="*/ 15963485 w 22290864"/>
              <a:gd name="connsiteY3419" fmla="*/ 3543167 h 14570476"/>
              <a:gd name="connsiteX3420" fmla="*/ 15926265 w 22290864"/>
              <a:gd name="connsiteY3420" fmla="*/ 3532652 h 14570476"/>
              <a:gd name="connsiteX3421" fmla="*/ 15893508 w 22290864"/>
              <a:gd name="connsiteY3421" fmla="*/ 3556713 h 14570476"/>
              <a:gd name="connsiteX3422" fmla="*/ 15888351 w 22290864"/>
              <a:gd name="connsiteY3422" fmla="*/ 3568183 h 14570476"/>
              <a:gd name="connsiteX3423" fmla="*/ 15905763 w 22290864"/>
              <a:gd name="connsiteY3423" fmla="*/ 3595896 h 14570476"/>
              <a:gd name="connsiteX3424" fmla="*/ 15915591 w 22290864"/>
              <a:gd name="connsiteY3424" fmla="*/ 3598608 h 14570476"/>
              <a:gd name="connsiteX3425" fmla="*/ 15931822 w 22290864"/>
              <a:gd name="connsiteY3425" fmla="*/ 3604945 h 14570476"/>
              <a:gd name="connsiteX3426" fmla="*/ 15959118 w 22290864"/>
              <a:gd name="connsiteY3426" fmla="*/ 3643056 h 14570476"/>
              <a:gd name="connsiteX3427" fmla="*/ 15965005 w 22290864"/>
              <a:gd name="connsiteY3427" fmla="*/ 3653650 h 14570476"/>
              <a:gd name="connsiteX3428" fmla="*/ 15973741 w 22290864"/>
              <a:gd name="connsiteY3428" fmla="*/ 3669456 h 14570476"/>
              <a:gd name="connsiteX3429" fmla="*/ 15978657 w 22290864"/>
              <a:gd name="connsiteY3429" fmla="*/ 3678425 h 14570476"/>
              <a:gd name="connsiteX3430" fmla="*/ 15975660 w 22290864"/>
              <a:gd name="connsiteY3430" fmla="*/ 3680649 h 14570476"/>
              <a:gd name="connsiteX3431" fmla="*/ 15933020 w 22290864"/>
              <a:gd name="connsiteY3431" fmla="*/ 3721387 h 14570476"/>
              <a:gd name="connsiteX3432" fmla="*/ 15928710 w 22290864"/>
              <a:gd name="connsiteY3432" fmla="*/ 3725220 h 14570476"/>
              <a:gd name="connsiteX3433" fmla="*/ 15923959 w 22290864"/>
              <a:gd name="connsiteY3433" fmla="*/ 3710563 h 14570476"/>
              <a:gd name="connsiteX3434" fmla="*/ 15921443 w 22290864"/>
              <a:gd name="connsiteY3434" fmla="*/ 3700409 h 14570476"/>
              <a:gd name="connsiteX3435" fmla="*/ 15915237 w 22290864"/>
              <a:gd name="connsiteY3435" fmla="*/ 3693412 h 14570476"/>
              <a:gd name="connsiteX3436" fmla="*/ 15890306 w 22290864"/>
              <a:gd name="connsiteY3436" fmla="*/ 3695691 h 14570476"/>
              <a:gd name="connsiteX3437" fmla="*/ 15872048 w 22290864"/>
              <a:gd name="connsiteY3437" fmla="*/ 3735220 h 14570476"/>
              <a:gd name="connsiteX3438" fmla="*/ 15887825 w 22290864"/>
              <a:gd name="connsiteY3438" fmla="*/ 3747702 h 14570476"/>
              <a:gd name="connsiteX3439" fmla="*/ 15898079 w 22290864"/>
              <a:gd name="connsiteY3439" fmla="*/ 3746961 h 14570476"/>
              <a:gd name="connsiteX3440" fmla="*/ 15912471 w 22290864"/>
              <a:gd name="connsiteY3440" fmla="*/ 3746611 h 14570476"/>
              <a:gd name="connsiteX3441" fmla="*/ 15913871 w 22290864"/>
              <a:gd name="connsiteY3441" fmla="*/ 3746941 h 14570476"/>
              <a:gd name="connsiteX3442" fmla="*/ 15909893 w 22290864"/>
              <a:gd name="connsiteY3442" fmla="*/ 3753893 h 14570476"/>
              <a:gd name="connsiteX3443" fmla="*/ 15885493 w 22290864"/>
              <a:gd name="connsiteY3443" fmla="*/ 3807464 h 14570476"/>
              <a:gd name="connsiteX3444" fmla="*/ 15883546 w 22290864"/>
              <a:gd name="connsiteY3444" fmla="*/ 3812968 h 14570476"/>
              <a:gd name="connsiteX3445" fmla="*/ 15827247 w 22290864"/>
              <a:gd name="connsiteY3445" fmla="*/ 3803241 h 14570476"/>
              <a:gd name="connsiteX3446" fmla="*/ 15797122 w 22290864"/>
              <a:gd name="connsiteY3446" fmla="*/ 3792080 h 14570476"/>
              <a:gd name="connsiteX3447" fmla="*/ 15786113 w 22290864"/>
              <a:gd name="connsiteY3447" fmla="*/ 3778211 h 14570476"/>
              <a:gd name="connsiteX3448" fmla="*/ 15780170 w 22290864"/>
              <a:gd name="connsiteY3448" fmla="*/ 3769662 h 14570476"/>
              <a:gd name="connsiteX3449" fmla="*/ 15769786 w 22290864"/>
              <a:gd name="connsiteY3449" fmla="*/ 3762526 h 14570476"/>
              <a:gd name="connsiteX3450" fmla="*/ 15752474 w 22290864"/>
              <a:gd name="connsiteY3450" fmla="*/ 3763174 h 14570476"/>
              <a:gd name="connsiteX3451" fmla="*/ 15728284 w 22290864"/>
              <a:gd name="connsiteY3451" fmla="*/ 3806570 h 14570476"/>
              <a:gd name="connsiteX3452" fmla="*/ 15728845 w 22290864"/>
              <a:gd name="connsiteY3452" fmla="*/ 3818159 h 14570476"/>
              <a:gd name="connsiteX3453" fmla="*/ 15734116 w 22290864"/>
              <a:gd name="connsiteY3453" fmla="*/ 3833704 h 14570476"/>
              <a:gd name="connsiteX3454" fmla="*/ 15751795 w 22290864"/>
              <a:gd name="connsiteY3454" fmla="*/ 3843498 h 14570476"/>
              <a:gd name="connsiteX3455" fmla="*/ 15764105 w 22290864"/>
              <a:gd name="connsiteY3455" fmla="*/ 3841224 h 14570476"/>
              <a:gd name="connsiteX3456" fmla="*/ 15772699 w 22290864"/>
              <a:gd name="connsiteY3456" fmla="*/ 3836493 h 14570476"/>
              <a:gd name="connsiteX3457" fmla="*/ 15800065 w 22290864"/>
              <a:gd name="connsiteY3457" fmla="*/ 3827526 h 14570476"/>
              <a:gd name="connsiteX3458" fmla="*/ 15850526 w 22290864"/>
              <a:gd name="connsiteY3458" fmla="*/ 3840005 h 14570476"/>
              <a:gd name="connsiteX3459" fmla="*/ 15870302 w 22290864"/>
              <a:gd name="connsiteY3459" fmla="*/ 3845653 h 14570476"/>
              <a:gd name="connsiteX3460" fmla="*/ 15876122 w 22290864"/>
              <a:gd name="connsiteY3460" fmla="*/ 3847301 h 14570476"/>
              <a:gd name="connsiteX3461" fmla="*/ 15875750 w 22290864"/>
              <a:gd name="connsiteY3461" fmla="*/ 3849645 h 14570476"/>
              <a:gd name="connsiteX3462" fmla="*/ 15874488 w 22290864"/>
              <a:gd name="connsiteY3462" fmla="*/ 3911137 h 14570476"/>
              <a:gd name="connsiteX3463" fmla="*/ 15874643 w 22290864"/>
              <a:gd name="connsiteY3463" fmla="*/ 3917502 h 14570476"/>
              <a:gd name="connsiteX3464" fmla="*/ 15861400 w 22290864"/>
              <a:gd name="connsiteY3464" fmla="*/ 3911020 h 14570476"/>
              <a:gd name="connsiteX3465" fmla="*/ 15843236 w 22290864"/>
              <a:gd name="connsiteY3465" fmla="*/ 3904566 h 14570476"/>
              <a:gd name="connsiteX3466" fmla="*/ 15830754 w 22290864"/>
              <a:gd name="connsiteY3466" fmla="*/ 3912732 h 14570476"/>
              <a:gd name="connsiteX3467" fmla="*/ 15826684 w 22290864"/>
              <a:gd name="connsiteY3467" fmla="*/ 3923893 h 14570476"/>
              <a:gd name="connsiteX3468" fmla="*/ 15842756 w 22290864"/>
              <a:gd name="connsiteY3468" fmla="*/ 3965395 h 14570476"/>
              <a:gd name="connsiteX3469" fmla="*/ 15853091 w 22290864"/>
              <a:gd name="connsiteY3469" fmla="*/ 3966554 h 14570476"/>
              <a:gd name="connsiteX3470" fmla="*/ 15868019 w 22290864"/>
              <a:gd name="connsiteY3470" fmla="*/ 3955322 h 14570476"/>
              <a:gd name="connsiteX3471" fmla="*/ 15877468 w 22290864"/>
              <a:gd name="connsiteY3471" fmla="*/ 3944663 h 14570476"/>
              <a:gd name="connsiteX3472" fmla="*/ 15879564 w 22290864"/>
              <a:gd name="connsiteY3472" fmla="*/ 3943123 h 14570476"/>
              <a:gd name="connsiteX3473" fmla="*/ 15880122 w 22290864"/>
              <a:gd name="connsiteY3473" fmla="*/ 3945185 h 14570476"/>
              <a:gd name="connsiteX3474" fmla="*/ 15882458 w 22290864"/>
              <a:gd name="connsiteY3474" fmla="*/ 3953823 h 14570476"/>
              <a:gd name="connsiteX3475" fmla="*/ 15901987 w 22290864"/>
              <a:gd name="connsiteY3475" fmla="*/ 4003852 h 14570476"/>
              <a:gd name="connsiteX3476" fmla="*/ 15904830 w 22290864"/>
              <a:gd name="connsiteY3476" fmla="*/ 4009512 h 14570476"/>
              <a:gd name="connsiteX3477" fmla="*/ 15899382 w 22290864"/>
              <a:gd name="connsiteY3477" fmla="*/ 4013826 h 14570476"/>
              <a:gd name="connsiteX3478" fmla="*/ 15833773 w 22290864"/>
              <a:gd name="connsiteY3478" fmla="*/ 4054512 h 14570476"/>
              <a:gd name="connsiteX3479" fmla="*/ 15812816 w 22290864"/>
              <a:gd name="connsiteY3479" fmla="*/ 4053138 h 14570476"/>
              <a:gd name="connsiteX3480" fmla="*/ 15787121 w 22290864"/>
              <a:gd name="connsiteY3480" fmla="*/ 4055467 h 14570476"/>
              <a:gd name="connsiteX3481" fmla="*/ 15776540 w 22290864"/>
              <a:gd name="connsiteY3481" fmla="*/ 4073770 h 14570476"/>
              <a:gd name="connsiteX3482" fmla="*/ 15780080 w 22290864"/>
              <a:gd name="connsiteY3482" fmla="*/ 4094417 h 14570476"/>
              <a:gd name="connsiteX3483" fmla="*/ 15812667 w 22290864"/>
              <a:gd name="connsiteY3483" fmla="*/ 4128485 h 14570476"/>
              <a:gd name="connsiteX3484" fmla="*/ 15823073 w 22290864"/>
              <a:gd name="connsiteY3484" fmla="*/ 4129103 h 14570476"/>
              <a:gd name="connsiteX3485" fmla="*/ 15840368 w 22290864"/>
              <a:gd name="connsiteY3485" fmla="*/ 4116244 h 14570476"/>
              <a:gd name="connsiteX3486" fmla="*/ 15844841 w 22290864"/>
              <a:gd name="connsiteY3486" fmla="*/ 4102204 h 14570476"/>
              <a:gd name="connsiteX3487" fmla="*/ 15850213 w 22290864"/>
              <a:gd name="connsiteY3487" fmla="*/ 4087237 h 14570476"/>
              <a:gd name="connsiteX3488" fmla="*/ 15867360 w 22290864"/>
              <a:gd name="connsiteY3488" fmla="*/ 4070902 h 14570476"/>
              <a:gd name="connsiteX3489" fmla="*/ 15890497 w 22290864"/>
              <a:gd name="connsiteY3489" fmla="*/ 4057692 h 14570476"/>
              <a:gd name="connsiteX3490" fmla="*/ 15917084 w 22290864"/>
              <a:gd name="connsiteY3490" fmla="*/ 4042996 h 14570476"/>
              <a:gd name="connsiteX3491" fmla="*/ 15924054 w 22290864"/>
              <a:gd name="connsiteY3491" fmla="*/ 4039480 h 14570476"/>
              <a:gd name="connsiteX3492" fmla="*/ 15927708 w 22290864"/>
              <a:gd name="connsiteY3492" fmla="*/ 4043698 h 14570476"/>
              <a:gd name="connsiteX3493" fmla="*/ 15967423 w 22290864"/>
              <a:gd name="connsiteY3493" fmla="*/ 4084199 h 14570476"/>
              <a:gd name="connsiteX3494" fmla="*/ 15971542 w 22290864"/>
              <a:gd name="connsiteY3494" fmla="*/ 4087564 h 14570476"/>
              <a:gd name="connsiteX3495" fmla="*/ 15970003 w 22290864"/>
              <a:gd name="connsiteY3495" fmla="*/ 4088561 h 14570476"/>
              <a:gd name="connsiteX3496" fmla="*/ 15955243 w 22290864"/>
              <a:gd name="connsiteY3496" fmla="*/ 4093413 h 14570476"/>
              <a:gd name="connsiteX3497" fmla="*/ 15937547 w 22290864"/>
              <a:gd name="connsiteY3497" fmla="*/ 4102269 h 14570476"/>
              <a:gd name="connsiteX3498" fmla="*/ 15939350 w 22290864"/>
              <a:gd name="connsiteY3498" fmla="*/ 4126552 h 14570476"/>
              <a:gd name="connsiteX3499" fmla="*/ 15951371 w 22290864"/>
              <a:gd name="connsiteY3499" fmla="*/ 4138496 h 14570476"/>
              <a:gd name="connsiteX3500" fmla="*/ 15977008 w 22290864"/>
              <a:gd name="connsiteY3500" fmla="*/ 4146274 h 14570476"/>
              <a:gd name="connsiteX3501" fmla="*/ 15988660 w 22290864"/>
              <a:gd name="connsiteY3501" fmla="*/ 4138495 h 14570476"/>
              <a:gd name="connsiteX3502" fmla="*/ 15991329 w 22290864"/>
              <a:gd name="connsiteY3502" fmla="*/ 4122240 h 14570476"/>
              <a:gd name="connsiteX3503" fmla="*/ 15990476 w 22290864"/>
              <a:gd name="connsiteY3503" fmla="*/ 4106589 h 14570476"/>
              <a:gd name="connsiteX3504" fmla="*/ 15995108 w 22290864"/>
              <a:gd name="connsiteY3504" fmla="*/ 4103922 h 14570476"/>
              <a:gd name="connsiteX3505" fmla="*/ 16051986 w 22290864"/>
              <a:gd name="connsiteY3505" fmla="*/ 4130079 h 14570476"/>
              <a:gd name="connsiteX3506" fmla="*/ 16057775 w 22290864"/>
              <a:gd name="connsiteY3506" fmla="*/ 4132263 h 14570476"/>
              <a:gd name="connsiteX3507" fmla="*/ 16051482 w 22290864"/>
              <a:gd name="connsiteY3507" fmla="*/ 4170351 h 14570476"/>
              <a:gd name="connsiteX3508" fmla="*/ 16038556 w 22290864"/>
              <a:gd name="connsiteY3508" fmla="*/ 4218901 h 14570476"/>
              <a:gd name="connsiteX3509" fmla="*/ 16022847 w 22290864"/>
              <a:gd name="connsiteY3509" fmla="*/ 4232465 h 14570476"/>
              <a:gd name="connsiteX3510" fmla="*/ 16010035 w 22290864"/>
              <a:gd name="connsiteY3510" fmla="*/ 4243212 h 14570476"/>
              <a:gd name="connsiteX3511" fmla="*/ 16006121 w 22290864"/>
              <a:gd name="connsiteY3511" fmla="*/ 4260983 h 14570476"/>
              <a:gd name="connsiteX3512" fmla="*/ 16018104 w 22290864"/>
              <a:gd name="connsiteY3512" fmla="*/ 4278634 h 14570476"/>
              <a:gd name="connsiteX3513" fmla="*/ 16057244 w 22290864"/>
              <a:gd name="connsiteY3513" fmla="*/ 4290611 h 14570476"/>
              <a:gd name="connsiteX3514" fmla="*/ 16064244 w 22290864"/>
              <a:gd name="connsiteY3514" fmla="*/ 4289656 h 14570476"/>
              <a:gd name="connsiteX3515" fmla="*/ 14806669 w 22290864"/>
              <a:gd name="connsiteY3515" fmla="*/ 4554828 h 14570476"/>
              <a:gd name="connsiteX3516" fmla="*/ 14835526 w 22290864"/>
              <a:gd name="connsiteY3516" fmla="*/ 4549516 h 14570476"/>
              <a:gd name="connsiteX3517" fmla="*/ 14846322 w 22290864"/>
              <a:gd name="connsiteY3517" fmla="*/ 4529526 h 14570476"/>
              <a:gd name="connsiteX3518" fmla="*/ 14842641 w 22290864"/>
              <a:gd name="connsiteY3518" fmla="*/ 4522904 h 14570476"/>
              <a:gd name="connsiteX3519" fmla="*/ 14834414 w 22290864"/>
              <a:gd name="connsiteY3519" fmla="*/ 4517666 h 14570476"/>
              <a:gd name="connsiteX3520" fmla="*/ 14819960 w 22290864"/>
              <a:gd name="connsiteY3520" fmla="*/ 4507584 h 14570476"/>
              <a:gd name="connsiteX3521" fmla="*/ 14808719 w 22290864"/>
              <a:gd name="connsiteY3521" fmla="*/ 4479713 h 14570476"/>
              <a:gd name="connsiteX3522" fmla="*/ 14801752 w 22290864"/>
              <a:gd name="connsiteY3522" fmla="*/ 4458932 h 14570476"/>
              <a:gd name="connsiteX3523" fmla="*/ 14804100 w 22290864"/>
              <a:gd name="connsiteY3523" fmla="*/ 4457598 h 14570476"/>
              <a:gd name="connsiteX3524" fmla="*/ 14834142 w 22290864"/>
              <a:gd name="connsiteY3524" fmla="*/ 4437039 h 14570476"/>
              <a:gd name="connsiteX3525" fmla="*/ 14836267 w 22290864"/>
              <a:gd name="connsiteY3525" fmla="*/ 4435236 h 14570476"/>
              <a:gd name="connsiteX3526" fmla="*/ 14837008 w 22290864"/>
              <a:gd name="connsiteY3526" fmla="*/ 4436669 h 14570476"/>
              <a:gd name="connsiteX3527" fmla="*/ 14838664 w 22290864"/>
              <a:gd name="connsiteY3527" fmla="*/ 4446726 h 14570476"/>
              <a:gd name="connsiteX3528" fmla="*/ 14842344 w 22290864"/>
              <a:gd name="connsiteY3528" fmla="*/ 4458289 h 14570476"/>
              <a:gd name="connsiteX3529" fmla="*/ 14849410 w 22290864"/>
              <a:gd name="connsiteY3529" fmla="*/ 4461378 h 14570476"/>
              <a:gd name="connsiteX3530" fmla="*/ 14856871 w 22290864"/>
              <a:gd name="connsiteY3530" fmla="*/ 4459822 h 14570476"/>
              <a:gd name="connsiteX3531" fmla="*/ 14872757 w 22290864"/>
              <a:gd name="connsiteY3531" fmla="*/ 4437287 h 14570476"/>
              <a:gd name="connsiteX3532" fmla="*/ 14869570 w 22290864"/>
              <a:gd name="connsiteY3532" fmla="*/ 4431258 h 14570476"/>
              <a:gd name="connsiteX3533" fmla="*/ 14864308 w 22290864"/>
              <a:gd name="connsiteY3533" fmla="*/ 4428070 h 14570476"/>
              <a:gd name="connsiteX3534" fmla="*/ 14858527 w 22290864"/>
              <a:gd name="connsiteY3534" fmla="*/ 4427576 h 14570476"/>
              <a:gd name="connsiteX3535" fmla="*/ 14852079 w 22290864"/>
              <a:gd name="connsiteY3535" fmla="*/ 4426983 h 14570476"/>
              <a:gd name="connsiteX3536" fmla="*/ 14846915 w 22290864"/>
              <a:gd name="connsiteY3536" fmla="*/ 4425056 h 14570476"/>
              <a:gd name="connsiteX3537" fmla="*/ 14848595 w 22290864"/>
              <a:gd name="connsiteY3537" fmla="*/ 4422807 h 14570476"/>
              <a:gd name="connsiteX3538" fmla="*/ 14870929 w 22290864"/>
              <a:gd name="connsiteY3538" fmla="*/ 4390586 h 14570476"/>
              <a:gd name="connsiteX3539" fmla="*/ 14871893 w 22290864"/>
              <a:gd name="connsiteY3539" fmla="*/ 4388832 h 14570476"/>
              <a:gd name="connsiteX3540" fmla="*/ 14881651 w 22290864"/>
              <a:gd name="connsiteY3540" fmla="*/ 4392217 h 14570476"/>
              <a:gd name="connsiteX3541" fmla="*/ 14914313 w 22290864"/>
              <a:gd name="connsiteY3541" fmla="*/ 4404102 h 14570476"/>
              <a:gd name="connsiteX3542" fmla="*/ 14925183 w 22290864"/>
              <a:gd name="connsiteY3542" fmla="*/ 4412083 h 14570476"/>
              <a:gd name="connsiteX3543" fmla="*/ 14930298 w 22290864"/>
              <a:gd name="connsiteY3543" fmla="*/ 4421918 h 14570476"/>
              <a:gd name="connsiteX3544" fmla="*/ 14941984 w 22290864"/>
              <a:gd name="connsiteY3544" fmla="*/ 4433556 h 14570476"/>
              <a:gd name="connsiteX3545" fmla="*/ 14959451 w 22290864"/>
              <a:gd name="connsiteY3545" fmla="*/ 4426242 h 14570476"/>
              <a:gd name="connsiteX3546" fmla="*/ 14968493 w 22290864"/>
              <a:gd name="connsiteY3546" fmla="*/ 4407117 h 14570476"/>
              <a:gd name="connsiteX3547" fmla="*/ 14968468 w 22290864"/>
              <a:gd name="connsiteY3547" fmla="*/ 4396368 h 14570476"/>
              <a:gd name="connsiteX3548" fmla="*/ 14958240 w 22290864"/>
              <a:gd name="connsiteY3548" fmla="*/ 4385125 h 14570476"/>
              <a:gd name="connsiteX3549" fmla="*/ 14944232 w 22290864"/>
              <a:gd name="connsiteY3549" fmla="*/ 4386929 h 14570476"/>
              <a:gd name="connsiteX3550" fmla="*/ 14932422 w 22290864"/>
              <a:gd name="connsiteY3550" fmla="*/ 4389944 h 14570476"/>
              <a:gd name="connsiteX3551" fmla="*/ 14916611 w 22290864"/>
              <a:gd name="connsiteY3551" fmla="*/ 4385941 h 14570476"/>
              <a:gd name="connsiteX3552" fmla="*/ 14880466 w 22290864"/>
              <a:gd name="connsiteY3552" fmla="*/ 4368644 h 14570476"/>
              <a:gd name="connsiteX3553" fmla="*/ 14881503 w 22290864"/>
              <a:gd name="connsiteY3553" fmla="*/ 4365037 h 14570476"/>
              <a:gd name="connsiteX3554" fmla="*/ 14888471 w 22290864"/>
              <a:gd name="connsiteY3554" fmla="*/ 4327059 h 14570476"/>
              <a:gd name="connsiteX3555" fmla="*/ 14891213 w 22290864"/>
              <a:gd name="connsiteY3555" fmla="*/ 4324786 h 14570476"/>
              <a:gd name="connsiteX3556" fmla="*/ 14898328 w 22290864"/>
              <a:gd name="connsiteY3556" fmla="*/ 4330197 h 14570476"/>
              <a:gd name="connsiteX3557" fmla="*/ 14902924 w 22290864"/>
              <a:gd name="connsiteY3557" fmla="*/ 4334101 h 14570476"/>
              <a:gd name="connsiteX3558" fmla="*/ 14916364 w 22290864"/>
              <a:gd name="connsiteY3558" fmla="*/ 4332100 h 14570476"/>
              <a:gd name="connsiteX3559" fmla="*/ 14918883 w 22290864"/>
              <a:gd name="connsiteY3559" fmla="*/ 4303412 h 14570476"/>
              <a:gd name="connsiteX3560" fmla="*/ 14913423 w 22290864"/>
              <a:gd name="connsiteY3560" fmla="*/ 4297852 h 14570476"/>
              <a:gd name="connsiteX3561" fmla="*/ 14906926 w 22290864"/>
              <a:gd name="connsiteY3561" fmla="*/ 4296889 h 14570476"/>
              <a:gd name="connsiteX3562" fmla="*/ 14897414 w 22290864"/>
              <a:gd name="connsiteY3562" fmla="*/ 4302992 h 14570476"/>
              <a:gd name="connsiteX3563" fmla="*/ 14893437 w 22290864"/>
              <a:gd name="connsiteY3563" fmla="*/ 4306476 h 14570476"/>
              <a:gd name="connsiteX3564" fmla="*/ 14888841 w 22290864"/>
              <a:gd name="connsiteY3564" fmla="*/ 4308725 h 14570476"/>
              <a:gd name="connsiteX3565" fmla="*/ 14888075 w 22290864"/>
              <a:gd name="connsiteY3565" fmla="*/ 4303288 h 14570476"/>
              <a:gd name="connsiteX3566" fmla="*/ 14884740 w 22290864"/>
              <a:gd name="connsiteY3566" fmla="*/ 4282286 h 14570476"/>
              <a:gd name="connsiteX3567" fmla="*/ 14881331 w 22290864"/>
              <a:gd name="connsiteY3567" fmla="*/ 4269808 h 14570476"/>
              <a:gd name="connsiteX3568" fmla="*/ 14880984 w 22290864"/>
              <a:gd name="connsiteY3568" fmla="*/ 4268819 h 14570476"/>
              <a:gd name="connsiteX3569" fmla="*/ 14884468 w 22290864"/>
              <a:gd name="connsiteY3569" fmla="*/ 4267139 h 14570476"/>
              <a:gd name="connsiteX3570" fmla="*/ 14909816 w 22290864"/>
              <a:gd name="connsiteY3570" fmla="*/ 4255056 h 14570476"/>
              <a:gd name="connsiteX3571" fmla="*/ 14927975 w 22290864"/>
              <a:gd name="connsiteY3571" fmla="*/ 4248064 h 14570476"/>
              <a:gd name="connsiteX3572" fmla="*/ 14930322 w 22290864"/>
              <a:gd name="connsiteY3572" fmla="*/ 4247792 h 14570476"/>
              <a:gd name="connsiteX3573" fmla="*/ 14938055 w 22290864"/>
              <a:gd name="connsiteY3573" fmla="*/ 4248805 h 14570476"/>
              <a:gd name="connsiteX3574" fmla="*/ 14944158 w 22290864"/>
              <a:gd name="connsiteY3574" fmla="*/ 4251028 h 14570476"/>
              <a:gd name="connsiteX3575" fmla="*/ 14950062 w 22290864"/>
              <a:gd name="connsiteY3575" fmla="*/ 4253154 h 14570476"/>
              <a:gd name="connsiteX3576" fmla="*/ 14963947 w 22290864"/>
              <a:gd name="connsiteY3576" fmla="*/ 4249176 h 14570476"/>
              <a:gd name="connsiteX3577" fmla="*/ 14968691 w 22290864"/>
              <a:gd name="connsiteY3577" fmla="*/ 4236327 h 14570476"/>
              <a:gd name="connsiteX3578" fmla="*/ 14957030 w 22290864"/>
              <a:gd name="connsiteY3578" fmla="*/ 4208850 h 14570476"/>
              <a:gd name="connsiteX3579" fmla="*/ 14944627 w 22290864"/>
              <a:gd name="connsiteY3579" fmla="*/ 4203785 h 14570476"/>
              <a:gd name="connsiteX3580" fmla="*/ 14934720 w 22290864"/>
              <a:gd name="connsiteY3580" fmla="*/ 4208628 h 14570476"/>
              <a:gd name="connsiteX3581" fmla="*/ 14929729 w 22290864"/>
              <a:gd name="connsiteY3581" fmla="*/ 4217375 h 14570476"/>
              <a:gd name="connsiteX3582" fmla="*/ 14922935 w 22290864"/>
              <a:gd name="connsiteY3582" fmla="*/ 4228172 h 14570476"/>
              <a:gd name="connsiteX3583" fmla="*/ 14902899 w 22290864"/>
              <a:gd name="connsiteY3583" fmla="*/ 4238056 h 14570476"/>
              <a:gd name="connsiteX3584" fmla="*/ 14873004 w 22290864"/>
              <a:gd name="connsiteY3584" fmla="*/ 4248434 h 14570476"/>
              <a:gd name="connsiteX3585" fmla="*/ 14871868 w 22290864"/>
              <a:gd name="connsiteY3585" fmla="*/ 4246655 h 14570476"/>
              <a:gd name="connsiteX3586" fmla="*/ 14852079 w 22290864"/>
              <a:gd name="connsiteY3586" fmla="*/ 4216732 h 14570476"/>
              <a:gd name="connsiteX3587" fmla="*/ 14848817 w 22290864"/>
              <a:gd name="connsiteY3587" fmla="*/ 4212828 h 14570476"/>
              <a:gd name="connsiteX3588" fmla="*/ 14848224 w 22290864"/>
              <a:gd name="connsiteY3588" fmla="*/ 4212111 h 14570476"/>
              <a:gd name="connsiteX3589" fmla="*/ 14849385 w 22290864"/>
              <a:gd name="connsiteY3589" fmla="*/ 4211593 h 14570476"/>
              <a:gd name="connsiteX3590" fmla="*/ 14858552 w 22290864"/>
              <a:gd name="connsiteY3590" fmla="*/ 4210234 h 14570476"/>
              <a:gd name="connsiteX3591" fmla="*/ 14867421 w 22290864"/>
              <a:gd name="connsiteY3591" fmla="*/ 4208973 h 14570476"/>
              <a:gd name="connsiteX3592" fmla="*/ 14873252 w 22290864"/>
              <a:gd name="connsiteY3592" fmla="*/ 4201116 h 14570476"/>
              <a:gd name="connsiteX3593" fmla="*/ 14857835 w 22290864"/>
              <a:gd name="connsiteY3593" fmla="*/ 4177790 h 14570476"/>
              <a:gd name="connsiteX3594" fmla="*/ 14850645 w 22290864"/>
              <a:gd name="connsiteY3594" fmla="*/ 4175962 h 14570476"/>
              <a:gd name="connsiteX3595" fmla="*/ 14841973 w 22290864"/>
              <a:gd name="connsiteY3595" fmla="*/ 4180558 h 14570476"/>
              <a:gd name="connsiteX3596" fmla="*/ 14839627 w 22290864"/>
              <a:gd name="connsiteY3596" fmla="*/ 4190170 h 14570476"/>
              <a:gd name="connsiteX3597" fmla="*/ 14839058 w 22290864"/>
              <a:gd name="connsiteY3597" fmla="*/ 4196718 h 14570476"/>
              <a:gd name="connsiteX3598" fmla="*/ 14837502 w 22290864"/>
              <a:gd name="connsiteY3598" fmla="*/ 4201240 h 14570476"/>
              <a:gd name="connsiteX3599" fmla="*/ 14834759 w 22290864"/>
              <a:gd name="connsiteY3599" fmla="*/ 4198942 h 14570476"/>
              <a:gd name="connsiteX3600" fmla="*/ 14805606 w 22290864"/>
              <a:gd name="connsiteY3600" fmla="*/ 4178655 h 14570476"/>
              <a:gd name="connsiteX3601" fmla="*/ 14802221 w 22290864"/>
              <a:gd name="connsiteY3601" fmla="*/ 4176308 h 14570476"/>
              <a:gd name="connsiteX3602" fmla="*/ 14805063 w 22290864"/>
              <a:gd name="connsiteY3602" fmla="*/ 4168253 h 14570476"/>
              <a:gd name="connsiteX3603" fmla="*/ 14818626 w 22290864"/>
              <a:gd name="connsiteY3603" fmla="*/ 4132350 h 14570476"/>
              <a:gd name="connsiteX3604" fmla="*/ 14827273 w 22290864"/>
              <a:gd name="connsiteY3604" fmla="*/ 4123603 h 14570476"/>
              <a:gd name="connsiteX3605" fmla="*/ 14833327 w 22290864"/>
              <a:gd name="connsiteY3605" fmla="*/ 4120737 h 14570476"/>
              <a:gd name="connsiteX3606" fmla="*/ 14842443 w 22290864"/>
              <a:gd name="connsiteY3606" fmla="*/ 4115474 h 14570476"/>
              <a:gd name="connsiteX3607" fmla="*/ 14846569 w 22290864"/>
              <a:gd name="connsiteY3607" fmla="*/ 4105121 h 14570476"/>
              <a:gd name="connsiteX3608" fmla="*/ 14843011 w 22290864"/>
              <a:gd name="connsiteY3608" fmla="*/ 4095311 h 14570476"/>
              <a:gd name="connsiteX3609" fmla="*/ 14826014 w 22290864"/>
              <a:gd name="connsiteY3609" fmla="*/ 4083648 h 14570476"/>
              <a:gd name="connsiteX3610" fmla="*/ 14815167 w 22290864"/>
              <a:gd name="connsiteY3610" fmla="*/ 4081721 h 14570476"/>
              <a:gd name="connsiteX3611" fmla="*/ 14808744 w 22290864"/>
              <a:gd name="connsiteY3611" fmla="*/ 4082116 h 14570476"/>
              <a:gd name="connsiteX3612" fmla="*/ 14801579 w 22290864"/>
              <a:gd name="connsiteY3612" fmla="*/ 4086070 h 14570476"/>
              <a:gd name="connsiteX3613" fmla="*/ 14798689 w 22290864"/>
              <a:gd name="connsiteY3613" fmla="*/ 4090048 h 14570476"/>
              <a:gd name="connsiteX3614" fmla="*/ 14797206 w 22290864"/>
              <a:gd name="connsiteY3614" fmla="*/ 4097486 h 14570476"/>
              <a:gd name="connsiteX3615" fmla="*/ 14800221 w 22290864"/>
              <a:gd name="connsiteY3615" fmla="*/ 4107962 h 14570476"/>
              <a:gd name="connsiteX3616" fmla="*/ 14801679 w 22290864"/>
              <a:gd name="connsiteY3616" fmla="*/ 4126123 h 14570476"/>
              <a:gd name="connsiteX3617" fmla="*/ 14789128 w 22290864"/>
              <a:gd name="connsiteY3617" fmla="*/ 4153798 h 14570476"/>
              <a:gd name="connsiteX3618" fmla="*/ 14783667 w 22290864"/>
              <a:gd name="connsiteY3618" fmla="*/ 4165090 h 14570476"/>
              <a:gd name="connsiteX3619" fmla="*/ 14782111 w 22290864"/>
              <a:gd name="connsiteY3619" fmla="*/ 4168351 h 14570476"/>
              <a:gd name="connsiteX3620" fmla="*/ 14779937 w 22290864"/>
              <a:gd name="connsiteY3620" fmla="*/ 4167610 h 14570476"/>
              <a:gd name="connsiteX3621" fmla="*/ 14742137 w 22290864"/>
              <a:gd name="connsiteY3621" fmla="*/ 4160198 h 14570476"/>
              <a:gd name="connsiteX3622" fmla="*/ 14737912 w 22290864"/>
              <a:gd name="connsiteY3622" fmla="*/ 4159876 h 14570476"/>
              <a:gd name="connsiteX3623" fmla="*/ 14738505 w 22290864"/>
              <a:gd name="connsiteY3623" fmla="*/ 4158493 h 14570476"/>
              <a:gd name="connsiteX3624" fmla="*/ 14743768 w 22290864"/>
              <a:gd name="connsiteY3624" fmla="*/ 4151253 h 14570476"/>
              <a:gd name="connsiteX3625" fmla="*/ 14749475 w 22290864"/>
              <a:gd name="connsiteY3625" fmla="*/ 4140800 h 14570476"/>
              <a:gd name="connsiteX3626" fmla="*/ 14745719 w 22290864"/>
              <a:gd name="connsiteY3626" fmla="*/ 4132400 h 14570476"/>
              <a:gd name="connsiteX3627" fmla="*/ 14730081 w 22290864"/>
              <a:gd name="connsiteY3627" fmla="*/ 4127334 h 14570476"/>
              <a:gd name="connsiteX3628" fmla="*/ 14714614 w 22290864"/>
              <a:gd name="connsiteY3628" fmla="*/ 4132251 h 14570476"/>
              <a:gd name="connsiteX3629" fmla="*/ 14711007 w 22290864"/>
              <a:gd name="connsiteY3629" fmla="*/ 4141320 h 14570476"/>
              <a:gd name="connsiteX3630" fmla="*/ 14716986 w 22290864"/>
              <a:gd name="connsiteY3630" fmla="*/ 4151549 h 14570476"/>
              <a:gd name="connsiteX3631" fmla="*/ 14720716 w 22290864"/>
              <a:gd name="connsiteY3631" fmla="*/ 4156021 h 14570476"/>
              <a:gd name="connsiteX3632" fmla="*/ 14722520 w 22290864"/>
              <a:gd name="connsiteY3632" fmla="*/ 4159827 h 14570476"/>
              <a:gd name="connsiteX3633" fmla="*/ 14718716 w 22290864"/>
              <a:gd name="connsiteY3633" fmla="*/ 4160222 h 14570476"/>
              <a:gd name="connsiteX3634" fmla="*/ 14683188 w 22290864"/>
              <a:gd name="connsiteY3634" fmla="*/ 4167067 h 14570476"/>
              <a:gd name="connsiteX3635" fmla="*/ 14680446 w 22290864"/>
              <a:gd name="connsiteY3635" fmla="*/ 4167833 h 14570476"/>
              <a:gd name="connsiteX3636" fmla="*/ 14668884 w 22290864"/>
              <a:gd name="connsiteY3636" fmla="*/ 4143667 h 14570476"/>
              <a:gd name="connsiteX3637" fmla="*/ 14660286 w 22290864"/>
              <a:gd name="connsiteY3637" fmla="*/ 4119304 h 14570476"/>
              <a:gd name="connsiteX3638" fmla="*/ 14663696 w 22290864"/>
              <a:gd name="connsiteY3638" fmla="*/ 4105985 h 14570476"/>
              <a:gd name="connsiteX3639" fmla="*/ 14666042 w 22290864"/>
              <a:gd name="connsiteY3639" fmla="*/ 4096720 h 14570476"/>
              <a:gd name="connsiteX3640" fmla="*/ 14665351 w 22290864"/>
              <a:gd name="connsiteY3640" fmla="*/ 4092519 h 14570476"/>
              <a:gd name="connsiteX3641" fmla="*/ 14643856 w 22290864"/>
              <a:gd name="connsiteY3641" fmla="*/ 4082264 h 14570476"/>
              <a:gd name="connsiteX3642" fmla="*/ 14621473 w 22290864"/>
              <a:gd name="connsiteY3642" fmla="*/ 4093458 h 14570476"/>
              <a:gd name="connsiteX3643" fmla="*/ 14617149 w 22290864"/>
              <a:gd name="connsiteY3643" fmla="*/ 4099882 h 14570476"/>
              <a:gd name="connsiteX3644" fmla="*/ 14624832 w 22290864"/>
              <a:gd name="connsiteY3644" fmla="*/ 4118513 h 14570476"/>
              <a:gd name="connsiteX3645" fmla="*/ 14630515 w 22290864"/>
              <a:gd name="connsiteY3645" fmla="*/ 4121181 h 14570476"/>
              <a:gd name="connsiteX3646" fmla="*/ 14639706 w 22290864"/>
              <a:gd name="connsiteY3646" fmla="*/ 4126716 h 14570476"/>
              <a:gd name="connsiteX3647" fmla="*/ 14652306 w 22290864"/>
              <a:gd name="connsiteY3647" fmla="*/ 4152686 h 14570476"/>
              <a:gd name="connsiteX3648" fmla="*/ 14654777 w 22290864"/>
              <a:gd name="connsiteY3648" fmla="*/ 4159728 h 14570476"/>
              <a:gd name="connsiteX3649" fmla="*/ 14658433 w 22290864"/>
              <a:gd name="connsiteY3649" fmla="*/ 4170229 h 14570476"/>
              <a:gd name="connsiteX3650" fmla="*/ 14660483 w 22290864"/>
              <a:gd name="connsiteY3650" fmla="*/ 4176184 h 14570476"/>
              <a:gd name="connsiteX3651" fmla="*/ 14658433 w 22290864"/>
              <a:gd name="connsiteY3651" fmla="*/ 4177222 h 14570476"/>
              <a:gd name="connsiteX3652" fmla="*/ 14628316 w 22290864"/>
              <a:gd name="connsiteY3652" fmla="*/ 4197508 h 14570476"/>
              <a:gd name="connsiteX3653" fmla="*/ 14625302 w 22290864"/>
              <a:gd name="connsiteY3653" fmla="*/ 4199386 h 14570476"/>
              <a:gd name="connsiteX3654" fmla="*/ 14623943 w 22290864"/>
              <a:gd name="connsiteY3654" fmla="*/ 4189997 h 14570476"/>
              <a:gd name="connsiteX3655" fmla="*/ 14623474 w 22290864"/>
              <a:gd name="connsiteY3655" fmla="*/ 4183572 h 14570476"/>
              <a:gd name="connsiteX3656" fmla="*/ 14620435 w 22290864"/>
              <a:gd name="connsiteY3656" fmla="*/ 4178680 h 14570476"/>
              <a:gd name="connsiteX3657" fmla="*/ 14605068 w 22290864"/>
              <a:gd name="connsiteY3657" fmla="*/ 4177469 h 14570476"/>
              <a:gd name="connsiteX3658" fmla="*/ 14589874 w 22290864"/>
              <a:gd name="connsiteY3658" fmla="*/ 4199559 h 14570476"/>
              <a:gd name="connsiteX3659" fmla="*/ 14598150 w 22290864"/>
              <a:gd name="connsiteY3659" fmla="*/ 4208776 h 14570476"/>
              <a:gd name="connsiteX3660" fmla="*/ 14604450 w 22290864"/>
              <a:gd name="connsiteY3660" fmla="*/ 4209393 h 14570476"/>
              <a:gd name="connsiteX3661" fmla="*/ 14613221 w 22290864"/>
              <a:gd name="connsiteY3661" fmla="*/ 4210678 h 14570476"/>
              <a:gd name="connsiteX3662" fmla="*/ 14614036 w 22290864"/>
              <a:gd name="connsiteY3662" fmla="*/ 4211024 h 14570476"/>
              <a:gd name="connsiteX3663" fmla="*/ 14610899 w 22290864"/>
              <a:gd name="connsiteY3663" fmla="*/ 4214829 h 14570476"/>
              <a:gd name="connsiteX3664" fmla="*/ 14590516 w 22290864"/>
              <a:gd name="connsiteY3664" fmla="*/ 4244802 h 14570476"/>
              <a:gd name="connsiteX3665" fmla="*/ 14588762 w 22290864"/>
              <a:gd name="connsiteY3665" fmla="*/ 4247940 h 14570476"/>
              <a:gd name="connsiteX3666" fmla="*/ 14555606 w 22290864"/>
              <a:gd name="connsiteY3666" fmla="*/ 4236178 h 14570476"/>
              <a:gd name="connsiteX3667" fmla="*/ 14538485 w 22290864"/>
              <a:gd name="connsiteY3667" fmla="*/ 4226270 h 14570476"/>
              <a:gd name="connsiteX3668" fmla="*/ 14533248 w 22290864"/>
              <a:gd name="connsiteY3668" fmla="*/ 4216707 h 14570476"/>
              <a:gd name="connsiteX3669" fmla="*/ 14530530 w 22290864"/>
              <a:gd name="connsiteY3669" fmla="*/ 4210901 h 14570476"/>
              <a:gd name="connsiteX3670" fmla="*/ 14524971 w 22290864"/>
              <a:gd name="connsiteY3670" fmla="*/ 4205489 h 14570476"/>
              <a:gd name="connsiteX3671" fmla="*/ 14514397 w 22290864"/>
              <a:gd name="connsiteY3671" fmla="*/ 4204081 h 14570476"/>
              <a:gd name="connsiteX3672" fmla="*/ 14495201 w 22290864"/>
              <a:gd name="connsiteY3672" fmla="*/ 4227901 h 14570476"/>
              <a:gd name="connsiteX3673" fmla="*/ 14494335 w 22290864"/>
              <a:gd name="connsiteY3673" fmla="*/ 4234992 h 14570476"/>
              <a:gd name="connsiteX3674" fmla="*/ 14495917 w 22290864"/>
              <a:gd name="connsiteY3674" fmla="*/ 4244975 h 14570476"/>
              <a:gd name="connsiteX3675" fmla="*/ 14505626 w 22290864"/>
              <a:gd name="connsiteY3675" fmla="*/ 4252758 h 14570476"/>
              <a:gd name="connsiteX3676" fmla="*/ 14513334 w 22290864"/>
              <a:gd name="connsiteY3676" fmla="*/ 4252659 h 14570476"/>
              <a:gd name="connsiteX3677" fmla="*/ 14519041 w 22290864"/>
              <a:gd name="connsiteY3677" fmla="*/ 4250682 h 14570476"/>
              <a:gd name="connsiteX3678" fmla="*/ 14536583 w 22290864"/>
              <a:gd name="connsiteY3678" fmla="*/ 4248088 h 14570476"/>
              <a:gd name="connsiteX3679" fmla="*/ 14565909 w 22290864"/>
              <a:gd name="connsiteY3679" fmla="*/ 4260912 h 14570476"/>
              <a:gd name="connsiteX3680" fmla="*/ 14577323 w 22290864"/>
              <a:gd name="connsiteY3680" fmla="*/ 4266398 h 14570476"/>
              <a:gd name="connsiteX3681" fmla="*/ 14580683 w 22290864"/>
              <a:gd name="connsiteY3681" fmla="*/ 4268004 h 14570476"/>
              <a:gd name="connsiteX3682" fmla="*/ 14580214 w 22290864"/>
              <a:gd name="connsiteY3682" fmla="*/ 4269388 h 14570476"/>
              <a:gd name="connsiteX3683" fmla="*/ 14573049 w 22290864"/>
              <a:gd name="connsiteY3683" fmla="*/ 4306575 h 14570476"/>
              <a:gd name="connsiteX3684" fmla="*/ 14572481 w 22290864"/>
              <a:gd name="connsiteY3684" fmla="*/ 4310454 h 14570476"/>
              <a:gd name="connsiteX3685" fmla="*/ 14565119 w 22290864"/>
              <a:gd name="connsiteY3685" fmla="*/ 4305142 h 14570476"/>
              <a:gd name="connsiteX3686" fmla="*/ 14554767 w 22290864"/>
              <a:gd name="connsiteY3686" fmla="*/ 4299335 h 14570476"/>
              <a:gd name="connsiteX3687" fmla="*/ 14546342 w 22290864"/>
              <a:gd name="connsiteY3687" fmla="*/ 4302992 h 14570476"/>
              <a:gd name="connsiteX3688" fmla="*/ 14542710 w 22290864"/>
              <a:gd name="connsiteY3688" fmla="*/ 4309342 h 14570476"/>
              <a:gd name="connsiteX3689" fmla="*/ 14548146 w 22290864"/>
              <a:gd name="connsiteY3689" fmla="*/ 4336201 h 14570476"/>
              <a:gd name="connsiteX3690" fmla="*/ 14554297 w 22290864"/>
              <a:gd name="connsiteY3690" fmla="*/ 4337980 h 14570476"/>
              <a:gd name="connsiteX3691" fmla="*/ 14564525 w 22290864"/>
              <a:gd name="connsiteY3691" fmla="*/ 4332717 h 14570476"/>
              <a:gd name="connsiteX3692" fmla="*/ 14571369 w 22290864"/>
              <a:gd name="connsiteY3692" fmla="*/ 4327232 h 14570476"/>
              <a:gd name="connsiteX3693" fmla="*/ 14572802 w 22290864"/>
              <a:gd name="connsiteY3693" fmla="*/ 4326515 h 14570476"/>
              <a:gd name="connsiteX3694" fmla="*/ 14572926 w 22290864"/>
              <a:gd name="connsiteY3694" fmla="*/ 4327825 h 14570476"/>
              <a:gd name="connsiteX3695" fmla="*/ 14573444 w 22290864"/>
              <a:gd name="connsiteY3695" fmla="*/ 4333310 h 14570476"/>
              <a:gd name="connsiteX3696" fmla="*/ 14580090 w 22290864"/>
              <a:gd name="connsiteY3696" fmla="*/ 4365704 h 14570476"/>
              <a:gd name="connsiteX3697" fmla="*/ 14581227 w 22290864"/>
              <a:gd name="connsiteY3697" fmla="*/ 4369435 h 14570476"/>
              <a:gd name="connsiteX3698" fmla="*/ 14577472 w 22290864"/>
              <a:gd name="connsiteY3698" fmla="*/ 4371486 h 14570476"/>
              <a:gd name="connsiteX3699" fmla="*/ 14533421 w 22290864"/>
              <a:gd name="connsiteY3699" fmla="*/ 4389351 h 14570476"/>
              <a:gd name="connsiteX3700" fmla="*/ 14520845 w 22290864"/>
              <a:gd name="connsiteY3700" fmla="*/ 4386336 h 14570476"/>
              <a:gd name="connsiteX3701" fmla="*/ 14505008 w 22290864"/>
              <a:gd name="connsiteY3701" fmla="*/ 4385076 h 14570476"/>
              <a:gd name="connsiteX3702" fmla="*/ 14496683 w 22290864"/>
              <a:gd name="connsiteY3702" fmla="*/ 4395083 h 14570476"/>
              <a:gd name="connsiteX3703" fmla="*/ 14496682 w 22290864"/>
              <a:gd name="connsiteY3703" fmla="*/ 4407981 h 14570476"/>
              <a:gd name="connsiteX3704" fmla="*/ 14512915 w 22290864"/>
              <a:gd name="connsiteY3704" fmla="*/ 4432048 h 14570476"/>
              <a:gd name="connsiteX3705" fmla="*/ 14519165 w 22290864"/>
              <a:gd name="connsiteY3705" fmla="*/ 4433506 h 14570476"/>
              <a:gd name="connsiteX3706" fmla="*/ 14530999 w 22290864"/>
              <a:gd name="connsiteY3706" fmla="*/ 4427502 h 14570476"/>
              <a:gd name="connsiteX3707" fmla="*/ 14535175 w 22290864"/>
              <a:gd name="connsiteY3707" fmla="*/ 4419446 h 14570476"/>
              <a:gd name="connsiteX3708" fmla="*/ 14539992 w 22290864"/>
              <a:gd name="connsiteY3708" fmla="*/ 4410922 h 14570476"/>
              <a:gd name="connsiteX3709" fmla="*/ 14552098 w 22290864"/>
              <a:gd name="connsiteY3709" fmla="*/ 4402793 h 14570476"/>
              <a:gd name="connsiteX3710" fmla="*/ 14567514 w 22290864"/>
              <a:gd name="connsiteY3710" fmla="*/ 4397183 h 14570476"/>
              <a:gd name="connsiteX3711" fmla="*/ 14585180 w 22290864"/>
              <a:gd name="connsiteY3711" fmla="*/ 4391031 h 14570476"/>
              <a:gd name="connsiteX3712" fmla="*/ 14589775 w 22290864"/>
              <a:gd name="connsiteY3712" fmla="*/ 4389623 h 14570476"/>
              <a:gd name="connsiteX3713" fmla="*/ 14591554 w 22290864"/>
              <a:gd name="connsiteY3713" fmla="*/ 4392563 h 14570476"/>
              <a:gd name="connsiteX3714" fmla="*/ 14611442 w 22290864"/>
              <a:gd name="connsiteY3714" fmla="*/ 4421275 h 14570476"/>
              <a:gd name="connsiteX3715" fmla="*/ 14613592 w 22290864"/>
              <a:gd name="connsiteY3715" fmla="*/ 4423746 h 14570476"/>
              <a:gd name="connsiteX3716" fmla="*/ 14612554 w 22290864"/>
              <a:gd name="connsiteY3716" fmla="*/ 4424191 h 14570476"/>
              <a:gd name="connsiteX3717" fmla="*/ 14603091 w 22290864"/>
              <a:gd name="connsiteY3717" fmla="*/ 4425599 h 14570476"/>
              <a:gd name="connsiteX3718" fmla="*/ 14591431 w 22290864"/>
              <a:gd name="connsiteY3718" fmla="*/ 4429133 h 14570476"/>
              <a:gd name="connsiteX3719" fmla="*/ 14589997 w 22290864"/>
              <a:gd name="connsiteY3719" fmla="*/ 4444057 h 14570476"/>
              <a:gd name="connsiteX3720" fmla="*/ 14596051 w 22290864"/>
              <a:gd name="connsiteY3720" fmla="*/ 4452557 h 14570476"/>
              <a:gd name="connsiteX3721" fmla="*/ 14610800 w 22290864"/>
              <a:gd name="connsiteY3721" fmla="*/ 4459945 h 14570476"/>
              <a:gd name="connsiteX3722" fmla="*/ 14618681 w 22290864"/>
              <a:gd name="connsiteY3722" fmla="*/ 4456436 h 14570476"/>
              <a:gd name="connsiteX3723" fmla="*/ 14621991 w 22290864"/>
              <a:gd name="connsiteY3723" fmla="*/ 4446849 h 14570476"/>
              <a:gd name="connsiteX3724" fmla="*/ 14623104 w 22290864"/>
              <a:gd name="connsiteY3724" fmla="*/ 4437262 h 14570476"/>
              <a:gd name="connsiteX3725" fmla="*/ 14626192 w 22290864"/>
              <a:gd name="connsiteY3725" fmla="*/ 4436125 h 14570476"/>
              <a:gd name="connsiteX3726" fmla="*/ 14657988 w 22290864"/>
              <a:gd name="connsiteY3726" fmla="*/ 4457919 h 14570476"/>
              <a:gd name="connsiteX3727" fmla="*/ 14661274 w 22290864"/>
              <a:gd name="connsiteY3727" fmla="*/ 4459846 h 14570476"/>
              <a:gd name="connsiteX3728" fmla="*/ 14653491 w 22290864"/>
              <a:gd name="connsiteY3728" fmla="*/ 4482307 h 14570476"/>
              <a:gd name="connsiteX3729" fmla="*/ 14640595 w 22290864"/>
              <a:gd name="connsiteY3729" fmla="*/ 4510426 h 14570476"/>
              <a:gd name="connsiteX3730" fmla="*/ 14629650 w 22290864"/>
              <a:gd name="connsiteY3730" fmla="*/ 4517023 h 14570476"/>
              <a:gd name="connsiteX3731" fmla="*/ 14620756 w 22290864"/>
              <a:gd name="connsiteY3731" fmla="*/ 4522212 h 14570476"/>
              <a:gd name="connsiteX3732" fmla="*/ 14616531 w 22290864"/>
              <a:gd name="connsiteY3732" fmla="*/ 4532590 h 14570476"/>
              <a:gd name="connsiteX3733" fmla="*/ 14621967 w 22290864"/>
              <a:gd name="connsiteY3733" fmla="*/ 4544549 h 14570476"/>
              <a:gd name="connsiteX3734" fmla="*/ 14644474 w 22290864"/>
              <a:gd name="connsiteY3734" fmla="*/ 4555891 h 14570476"/>
              <a:gd name="connsiteX3735" fmla="*/ 14648822 w 22290864"/>
              <a:gd name="connsiteY3735" fmla="*/ 4556039 h 14570476"/>
              <a:gd name="connsiteX3736" fmla="*/ 14661546 w 22290864"/>
              <a:gd name="connsiteY3736" fmla="*/ 4551616 h 14570476"/>
              <a:gd name="connsiteX3737" fmla="*/ 14665968 w 22290864"/>
              <a:gd name="connsiteY3737" fmla="*/ 4541090 h 14570476"/>
              <a:gd name="connsiteX3738" fmla="*/ 14663399 w 22290864"/>
              <a:gd name="connsiteY3738" fmla="*/ 4531132 h 14570476"/>
              <a:gd name="connsiteX3739" fmla="*/ 14660508 w 22290864"/>
              <a:gd name="connsiteY3739" fmla="*/ 4521001 h 14570476"/>
              <a:gd name="connsiteX3740" fmla="*/ 14662732 w 22290864"/>
              <a:gd name="connsiteY3740" fmla="*/ 4507881 h 14570476"/>
              <a:gd name="connsiteX3741" fmla="*/ 14673627 w 22290864"/>
              <a:gd name="connsiteY3741" fmla="*/ 4484654 h 14570476"/>
              <a:gd name="connsiteX3742" fmla="*/ 14679606 w 22290864"/>
              <a:gd name="connsiteY3742" fmla="*/ 4472250 h 14570476"/>
              <a:gd name="connsiteX3743" fmla="*/ 14681904 w 22290864"/>
              <a:gd name="connsiteY3743" fmla="*/ 4468099 h 14570476"/>
              <a:gd name="connsiteX3744" fmla="*/ 14684646 w 22290864"/>
              <a:gd name="connsiteY3744" fmla="*/ 4468840 h 14570476"/>
              <a:gd name="connsiteX3745" fmla="*/ 14721729 w 22290864"/>
              <a:gd name="connsiteY3745" fmla="*/ 4475413 h 14570476"/>
              <a:gd name="connsiteX3746" fmla="*/ 14725238 w 22290864"/>
              <a:gd name="connsiteY3746" fmla="*/ 4475586 h 14570476"/>
              <a:gd name="connsiteX3747" fmla="*/ 14724620 w 22290864"/>
              <a:gd name="connsiteY3747" fmla="*/ 4477216 h 14570476"/>
              <a:gd name="connsiteX3748" fmla="*/ 14719234 w 22290864"/>
              <a:gd name="connsiteY3748" fmla="*/ 4484901 h 14570476"/>
              <a:gd name="connsiteX3749" fmla="*/ 14715479 w 22290864"/>
              <a:gd name="connsiteY3749" fmla="*/ 4489176 h 14570476"/>
              <a:gd name="connsiteX3750" fmla="*/ 14714812 w 22290864"/>
              <a:gd name="connsiteY3750" fmla="*/ 4501012 h 14570476"/>
              <a:gd name="connsiteX3751" fmla="*/ 14725337 w 22290864"/>
              <a:gd name="connsiteY3751" fmla="*/ 4508004 h 14570476"/>
              <a:gd name="connsiteX3752" fmla="*/ 14750907 w 22290864"/>
              <a:gd name="connsiteY3752" fmla="*/ 4500518 h 14570476"/>
              <a:gd name="connsiteX3753" fmla="*/ 14751822 w 22290864"/>
              <a:gd name="connsiteY3753" fmla="*/ 4495921 h 14570476"/>
              <a:gd name="connsiteX3754" fmla="*/ 14746287 w 22290864"/>
              <a:gd name="connsiteY3754" fmla="*/ 4485074 h 14570476"/>
              <a:gd name="connsiteX3755" fmla="*/ 14742581 w 22290864"/>
              <a:gd name="connsiteY3755" fmla="*/ 4480849 h 14570476"/>
              <a:gd name="connsiteX3756" fmla="*/ 14740086 w 22290864"/>
              <a:gd name="connsiteY3756" fmla="*/ 4475833 h 14570476"/>
              <a:gd name="connsiteX3757" fmla="*/ 14744780 w 22290864"/>
              <a:gd name="connsiteY3757" fmla="*/ 4475017 h 14570476"/>
              <a:gd name="connsiteX3758" fmla="*/ 14777516 w 22290864"/>
              <a:gd name="connsiteY3758" fmla="*/ 4468618 h 14570476"/>
              <a:gd name="connsiteX3759" fmla="*/ 14781320 w 22290864"/>
              <a:gd name="connsiteY3759" fmla="*/ 4467432 h 14570476"/>
              <a:gd name="connsiteX3760" fmla="*/ 14782062 w 22290864"/>
              <a:gd name="connsiteY3760" fmla="*/ 4469063 h 14570476"/>
              <a:gd name="connsiteX3761" fmla="*/ 14786904 w 22290864"/>
              <a:gd name="connsiteY3761" fmla="*/ 4479218 h 14570476"/>
              <a:gd name="connsiteX3762" fmla="*/ 14802296 w 22290864"/>
              <a:gd name="connsiteY3762" fmla="*/ 4514429 h 14570476"/>
              <a:gd name="connsiteX3763" fmla="*/ 14799702 w 22290864"/>
              <a:gd name="connsiteY3763" fmla="*/ 4530959 h 14570476"/>
              <a:gd name="connsiteX3764" fmla="*/ 14797355 w 22290864"/>
              <a:gd name="connsiteY3764" fmla="*/ 4537606 h 14570476"/>
              <a:gd name="connsiteX3765" fmla="*/ 14806669 w 22290864"/>
              <a:gd name="connsiteY3765" fmla="*/ 4554828 h 14570476"/>
              <a:gd name="connsiteX3766" fmla="*/ 17750471 w 22290864"/>
              <a:gd name="connsiteY3766" fmla="*/ 4168170 h 14570476"/>
              <a:gd name="connsiteX3767" fmla="*/ 17760374 w 22290864"/>
              <a:gd name="connsiteY3767" fmla="*/ 4162704 h 14570476"/>
              <a:gd name="connsiteX3768" fmla="*/ 17762541 w 22290864"/>
              <a:gd name="connsiteY3768" fmla="*/ 4153364 h 14570476"/>
              <a:gd name="connsiteX3769" fmla="*/ 17759001 w 22290864"/>
              <a:gd name="connsiteY3769" fmla="*/ 4145488 h 14570476"/>
              <a:gd name="connsiteX3770" fmla="*/ 17755171 w 22290864"/>
              <a:gd name="connsiteY3770" fmla="*/ 4137513 h 14570476"/>
              <a:gd name="connsiteX3771" fmla="*/ 17755149 w 22290864"/>
              <a:gd name="connsiteY3771" fmla="*/ 4126339 h 14570476"/>
              <a:gd name="connsiteX3772" fmla="*/ 17760871 w 22290864"/>
              <a:gd name="connsiteY3772" fmla="*/ 4105569 h 14570476"/>
              <a:gd name="connsiteX3773" fmla="*/ 17764059 w 22290864"/>
              <a:gd name="connsiteY3773" fmla="*/ 4094455 h 14570476"/>
              <a:gd name="connsiteX3774" fmla="*/ 17765372 w 22290864"/>
              <a:gd name="connsiteY3774" fmla="*/ 4090693 h 14570476"/>
              <a:gd name="connsiteX3775" fmla="*/ 17767747 w 22290864"/>
              <a:gd name="connsiteY3775" fmla="*/ 4090917 h 14570476"/>
              <a:gd name="connsiteX3776" fmla="*/ 17799370 w 22290864"/>
              <a:gd name="connsiteY3776" fmla="*/ 4091095 h 14570476"/>
              <a:gd name="connsiteX3777" fmla="*/ 17802299 w 22290864"/>
              <a:gd name="connsiteY3777" fmla="*/ 4090740 h 14570476"/>
              <a:gd name="connsiteX3778" fmla="*/ 17802019 w 22290864"/>
              <a:gd name="connsiteY3778" fmla="*/ 4092177 h 14570476"/>
              <a:gd name="connsiteX3779" fmla="*/ 17798652 w 22290864"/>
              <a:gd name="connsiteY3779" fmla="*/ 4099302 h 14570476"/>
              <a:gd name="connsiteX3780" fmla="*/ 17796151 w 22290864"/>
              <a:gd name="connsiteY3780" fmla="*/ 4103372 h 14570476"/>
              <a:gd name="connsiteX3781" fmla="*/ 17797279 w 22290864"/>
              <a:gd name="connsiteY3781" fmla="*/ 4113263 h 14570476"/>
              <a:gd name="connsiteX3782" fmla="*/ 17806981 w 22290864"/>
              <a:gd name="connsiteY3782" fmla="*/ 4117557 h 14570476"/>
              <a:gd name="connsiteX3783" fmla="*/ 17827082 w 22290864"/>
              <a:gd name="connsiteY3783" fmla="*/ 4107731 h 14570476"/>
              <a:gd name="connsiteX3784" fmla="*/ 17827186 w 22290864"/>
              <a:gd name="connsiteY3784" fmla="*/ 4103798 h 14570476"/>
              <a:gd name="connsiteX3785" fmla="*/ 17821067 w 22290864"/>
              <a:gd name="connsiteY3785" fmla="*/ 4095606 h 14570476"/>
              <a:gd name="connsiteX3786" fmla="*/ 17817400 w 22290864"/>
              <a:gd name="connsiteY3786" fmla="*/ 4092635 h 14570476"/>
              <a:gd name="connsiteX3787" fmla="*/ 17814623 w 22290864"/>
              <a:gd name="connsiteY3787" fmla="*/ 4088838 h 14570476"/>
              <a:gd name="connsiteX3788" fmla="*/ 17818392 w 22290864"/>
              <a:gd name="connsiteY3788" fmla="*/ 4087496 h 14570476"/>
              <a:gd name="connsiteX3789" fmla="*/ 17844577 w 22290864"/>
              <a:gd name="connsiteY3789" fmla="*/ 4077554 h 14570476"/>
              <a:gd name="connsiteX3790" fmla="*/ 17847558 w 22290864"/>
              <a:gd name="connsiteY3790" fmla="*/ 4076033 h 14570476"/>
              <a:gd name="connsiteX3791" fmla="*/ 17848403 w 22290864"/>
              <a:gd name="connsiteY3791" fmla="*/ 4077277 h 14570476"/>
              <a:gd name="connsiteX3792" fmla="*/ 17853851 w 22290864"/>
              <a:gd name="connsiteY3792" fmla="*/ 4084996 h 14570476"/>
              <a:gd name="connsiteX3793" fmla="*/ 17871587 w 22290864"/>
              <a:gd name="connsiteY3793" fmla="*/ 4111952 h 14570476"/>
              <a:gd name="connsiteX3794" fmla="*/ 17871786 w 22290864"/>
              <a:gd name="connsiteY3794" fmla="*/ 4126002 h 14570476"/>
              <a:gd name="connsiteX3795" fmla="*/ 17870787 w 22290864"/>
              <a:gd name="connsiteY3795" fmla="*/ 4131836 h 14570476"/>
              <a:gd name="connsiteX3796" fmla="*/ 17880939 w 22290864"/>
              <a:gd name="connsiteY3796" fmla="*/ 4144769 h 14570476"/>
              <a:gd name="connsiteX3797" fmla="*/ 17904068 w 22290864"/>
              <a:gd name="connsiteY3797" fmla="*/ 4136277 h 14570476"/>
              <a:gd name="connsiteX3798" fmla="*/ 17910167 w 22290864"/>
              <a:gd name="connsiteY3798" fmla="*/ 4118200 h 14570476"/>
              <a:gd name="connsiteX3799" fmla="*/ 17906180 w 22290864"/>
              <a:gd name="connsiteY3799" fmla="*/ 4113242 h 14570476"/>
              <a:gd name="connsiteX3800" fmla="*/ 17898628 w 22290864"/>
              <a:gd name="connsiteY3800" fmla="*/ 4110074 h 14570476"/>
              <a:gd name="connsiteX3801" fmla="*/ 17885235 w 22290864"/>
              <a:gd name="connsiteY3801" fmla="*/ 4103781 h 14570476"/>
              <a:gd name="connsiteX3802" fmla="*/ 17871977 w 22290864"/>
              <a:gd name="connsiteY3802" fmla="*/ 4082309 h 14570476"/>
              <a:gd name="connsiteX3803" fmla="*/ 17863262 w 22290864"/>
              <a:gd name="connsiteY3803" fmla="*/ 4066099 h 14570476"/>
              <a:gd name="connsiteX3804" fmla="*/ 17865016 w 22290864"/>
              <a:gd name="connsiteY3804" fmla="*/ 4064661 h 14570476"/>
              <a:gd name="connsiteX3805" fmla="*/ 17886962 w 22290864"/>
              <a:gd name="connsiteY3805" fmla="*/ 4043383 h 14570476"/>
              <a:gd name="connsiteX3806" fmla="*/ 17888465 w 22290864"/>
              <a:gd name="connsiteY3806" fmla="*/ 4041589 h 14570476"/>
              <a:gd name="connsiteX3807" fmla="*/ 17889281 w 22290864"/>
              <a:gd name="connsiteY3807" fmla="*/ 4042670 h 14570476"/>
              <a:gd name="connsiteX3808" fmla="*/ 17892078 w 22290864"/>
              <a:gd name="connsiteY3808" fmla="*/ 4050758 h 14570476"/>
              <a:gd name="connsiteX3809" fmla="*/ 17896766 w 22290864"/>
              <a:gd name="connsiteY3809" fmla="*/ 4059807 h 14570476"/>
              <a:gd name="connsiteX3810" fmla="*/ 17903053 w 22290864"/>
              <a:gd name="connsiteY3810" fmla="*/ 4061360 h 14570476"/>
              <a:gd name="connsiteX3811" fmla="*/ 17909007 w 22290864"/>
              <a:gd name="connsiteY3811" fmla="*/ 4059013 h 14570476"/>
              <a:gd name="connsiteX3812" fmla="*/ 17918957 w 22290864"/>
              <a:gd name="connsiteY3812" fmla="*/ 4038108 h 14570476"/>
              <a:gd name="connsiteX3813" fmla="*/ 17915463 w 22290864"/>
              <a:gd name="connsiteY3813" fmla="*/ 4033570 h 14570476"/>
              <a:gd name="connsiteX3814" fmla="*/ 17910655 w 22290864"/>
              <a:gd name="connsiteY3814" fmla="*/ 4031679 h 14570476"/>
              <a:gd name="connsiteX3815" fmla="*/ 17905801 w 22290864"/>
              <a:gd name="connsiteY3815" fmla="*/ 4032090 h 14570476"/>
              <a:gd name="connsiteX3816" fmla="*/ 17900380 w 22290864"/>
              <a:gd name="connsiteY3816" fmla="*/ 4032515 h 14570476"/>
              <a:gd name="connsiteX3817" fmla="*/ 17895832 w 22290864"/>
              <a:gd name="connsiteY3817" fmla="*/ 4031653 h 14570476"/>
              <a:gd name="connsiteX3818" fmla="*/ 17896904 w 22290864"/>
              <a:gd name="connsiteY3818" fmla="*/ 4029553 h 14570476"/>
              <a:gd name="connsiteX3819" fmla="*/ 17910816 w 22290864"/>
              <a:gd name="connsiteY3819" fmla="*/ 3999717 h 14570476"/>
              <a:gd name="connsiteX3820" fmla="*/ 17911364 w 22290864"/>
              <a:gd name="connsiteY3820" fmla="*/ 3998128 h 14570476"/>
              <a:gd name="connsiteX3821" fmla="*/ 17919922 w 22290864"/>
              <a:gd name="connsiteY3821" fmla="*/ 3999545 h 14570476"/>
              <a:gd name="connsiteX3822" fmla="*/ 17948640 w 22290864"/>
              <a:gd name="connsiteY3822" fmla="*/ 4004747 h 14570476"/>
              <a:gd name="connsiteX3823" fmla="*/ 17958770 w 22290864"/>
              <a:gd name="connsiteY3823" fmla="*/ 4009809 h 14570476"/>
              <a:gd name="connsiteX3824" fmla="*/ 17964398 w 22290864"/>
              <a:gd name="connsiteY3824" fmla="*/ 4017222 h 14570476"/>
              <a:gd name="connsiteX3825" fmla="*/ 17975721 w 22290864"/>
              <a:gd name="connsiteY3825" fmla="*/ 4025197 h 14570476"/>
              <a:gd name="connsiteX3826" fmla="*/ 17989140 w 22290864"/>
              <a:gd name="connsiteY3826" fmla="*/ 4016665 h 14570476"/>
              <a:gd name="connsiteX3827" fmla="*/ 17993909 w 22290864"/>
              <a:gd name="connsiteY3827" fmla="*/ 3999553 h 14570476"/>
              <a:gd name="connsiteX3828" fmla="*/ 17992363 w 22290864"/>
              <a:gd name="connsiteY3828" fmla="*/ 3990660 h 14570476"/>
              <a:gd name="connsiteX3829" fmla="*/ 17982304 w 22290864"/>
              <a:gd name="connsiteY3829" fmla="*/ 3982807 h 14570476"/>
              <a:gd name="connsiteX3830" fmla="*/ 17970966 w 22290864"/>
              <a:gd name="connsiteY3830" fmla="*/ 3986288 h 14570476"/>
              <a:gd name="connsiteX3831" fmla="*/ 17961619 w 22290864"/>
              <a:gd name="connsiteY3831" fmla="*/ 3990459 h 14570476"/>
              <a:gd name="connsiteX3832" fmla="*/ 17947965 w 22290864"/>
              <a:gd name="connsiteY3832" fmla="*/ 3989389 h 14570476"/>
              <a:gd name="connsiteX3833" fmla="*/ 17915595 w 22290864"/>
              <a:gd name="connsiteY3833" fmla="*/ 3980203 h 14570476"/>
              <a:gd name="connsiteX3834" fmla="*/ 17915943 w 22290864"/>
              <a:gd name="connsiteY3834" fmla="*/ 3977071 h 14570476"/>
              <a:gd name="connsiteX3835" fmla="*/ 17916319 w 22290864"/>
              <a:gd name="connsiteY3835" fmla="*/ 3944650 h 14570476"/>
              <a:gd name="connsiteX3836" fmla="*/ 17918266 w 22290864"/>
              <a:gd name="connsiteY3836" fmla="*/ 3942379 h 14570476"/>
              <a:gd name="connsiteX3837" fmla="*/ 17924923 w 22290864"/>
              <a:gd name="connsiteY3837" fmla="*/ 3945848 h 14570476"/>
              <a:gd name="connsiteX3838" fmla="*/ 17929280 w 22290864"/>
              <a:gd name="connsiteY3838" fmla="*/ 3948427 h 14570476"/>
              <a:gd name="connsiteX3839" fmla="*/ 17940120 w 22290864"/>
              <a:gd name="connsiteY3839" fmla="*/ 3944864 h 14570476"/>
              <a:gd name="connsiteX3840" fmla="*/ 17938134 w 22290864"/>
              <a:gd name="connsiteY3840" fmla="*/ 3920763 h 14570476"/>
              <a:gd name="connsiteX3841" fmla="*/ 17932826 w 22290864"/>
              <a:gd name="connsiteY3841" fmla="*/ 3916936 h 14570476"/>
              <a:gd name="connsiteX3842" fmla="*/ 17927312 w 22290864"/>
              <a:gd name="connsiteY3842" fmla="*/ 3917061 h 14570476"/>
              <a:gd name="connsiteX3843" fmla="*/ 17920306 w 22290864"/>
              <a:gd name="connsiteY3843" fmla="*/ 3923462 h 14570476"/>
              <a:gd name="connsiteX3844" fmla="*/ 17917508 w 22290864"/>
              <a:gd name="connsiteY3844" fmla="*/ 3926910 h 14570476"/>
              <a:gd name="connsiteX3845" fmla="*/ 17914024 w 22290864"/>
              <a:gd name="connsiteY3845" fmla="*/ 3929423 h 14570476"/>
              <a:gd name="connsiteX3846" fmla="*/ 17912619 w 22290864"/>
              <a:gd name="connsiteY3846" fmla="*/ 3925033 h 14570476"/>
              <a:gd name="connsiteX3847" fmla="*/ 17906878 w 22290864"/>
              <a:gd name="connsiteY3847" fmla="*/ 3908123 h 14570476"/>
              <a:gd name="connsiteX3848" fmla="*/ 17902285 w 22290864"/>
              <a:gd name="connsiteY3848" fmla="*/ 3898280 h 14570476"/>
              <a:gd name="connsiteX3849" fmla="*/ 17901859 w 22290864"/>
              <a:gd name="connsiteY3849" fmla="*/ 3897511 h 14570476"/>
              <a:gd name="connsiteX3850" fmla="*/ 17904503 w 22290864"/>
              <a:gd name="connsiteY3850" fmla="*/ 3895626 h 14570476"/>
              <a:gd name="connsiteX3851" fmla="*/ 17923769 w 22290864"/>
              <a:gd name="connsiteY3851" fmla="*/ 3882029 h 14570476"/>
              <a:gd name="connsiteX3852" fmla="*/ 17937805 w 22290864"/>
              <a:gd name="connsiteY3852" fmla="*/ 3873664 h 14570476"/>
              <a:gd name="connsiteX3853" fmla="*/ 17939709 w 22290864"/>
              <a:gd name="connsiteY3853" fmla="*/ 3873106 h 14570476"/>
              <a:gd name="connsiteX3854" fmla="*/ 17946252 w 22290864"/>
              <a:gd name="connsiteY3854" fmla="*/ 3872847 h 14570476"/>
              <a:gd name="connsiteX3855" fmla="*/ 17951618 w 22290864"/>
              <a:gd name="connsiteY3855" fmla="*/ 3873822 h 14570476"/>
              <a:gd name="connsiteX3856" fmla="*/ 17956808 w 22290864"/>
              <a:gd name="connsiteY3856" fmla="*/ 3874743 h 14570476"/>
              <a:gd name="connsiteX3857" fmla="*/ 17967734 w 22290864"/>
              <a:gd name="connsiteY3857" fmla="*/ 3869480 h 14570476"/>
              <a:gd name="connsiteX3858" fmla="*/ 17969837 w 22290864"/>
              <a:gd name="connsiteY3858" fmla="*/ 3858173 h 14570476"/>
              <a:gd name="connsiteX3859" fmla="*/ 17956286 w 22290864"/>
              <a:gd name="connsiteY3859" fmla="*/ 3837087 h 14570476"/>
              <a:gd name="connsiteX3860" fmla="*/ 17945303 w 22290864"/>
              <a:gd name="connsiteY3860" fmla="*/ 3834654 h 14570476"/>
              <a:gd name="connsiteX3861" fmla="*/ 17937790 w 22290864"/>
              <a:gd name="connsiteY3861" fmla="*/ 3840069 h 14570476"/>
              <a:gd name="connsiteX3862" fmla="*/ 17934902 w 22290864"/>
              <a:gd name="connsiteY3862" fmla="*/ 3848016 h 14570476"/>
              <a:gd name="connsiteX3863" fmla="*/ 17930811 w 22290864"/>
              <a:gd name="connsiteY3863" fmla="*/ 3857917 h 14570476"/>
              <a:gd name="connsiteX3864" fmla="*/ 17915631 w 22290864"/>
              <a:gd name="connsiteY3864" fmla="*/ 3868941 h 14570476"/>
              <a:gd name="connsiteX3865" fmla="*/ 17892362 w 22290864"/>
              <a:gd name="connsiteY3865" fmla="*/ 3881772 h 14570476"/>
              <a:gd name="connsiteX3866" fmla="*/ 17891169 w 22290864"/>
              <a:gd name="connsiteY3866" fmla="*/ 3880461 h 14570476"/>
              <a:gd name="connsiteX3867" fmla="*/ 17870544 w 22290864"/>
              <a:gd name="connsiteY3867" fmla="*/ 3858504 h 14570476"/>
              <a:gd name="connsiteX3868" fmla="*/ 17867291 w 22290864"/>
              <a:gd name="connsiteY3868" fmla="*/ 3855735 h 14570476"/>
              <a:gd name="connsiteX3869" fmla="*/ 17866698 w 22290864"/>
              <a:gd name="connsiteY3869" fmla="*/ 3855227 h 14570476"/>
              <a:gd name="connsiteX3870" fmla="*/ 17867586 w 22290864"/>
              <a:gd name="connsiteY3870" fmla="*/ 3854632 h 14570476"/>
              <a:gd name="connsiteX3871" fmla="*/ 17874979 w 22290864"/>
              <a:gd name="connsiteY3871" fmla="*/ 3852207 h 14570476"/>
              <a:gd name="connsiteX3872" fmla="*/ 17882140 w 22290864"/>
              <a:gd name="connsiteY3872" fmla="*/ 3849906 h 14570476"/>
              <a:gd name="connsiteX3873" fmla="*/ 17885851 w 22290864"/>
              <a:gd name="connsiteY3873" fmla="*/ 3842575 h 14570476"/>
              <a:gd name="connsiteX3874" fmla="*/ 17869782 w 22290864"/>
              <a:gd name="connsiteY3874" fmla="*/ 3825457 h 14570476"/>
              <a:gd name="connsiteX3875" fmla="*/ 17863572 w 22290864"/>
              <a:gd name="connsiteY3875" fmla="*/ 3824964 h 14570476"/>
              <a:gd name="connsiteX3876" fmla="*/ 17857047 w 22290864"/>
              <a:gd name="connsiteY3876" fmla="*/ 3829999 h 14570476"/>
              <a:gd name="connsiteX3877" fmla="*/ 17856469 w 22290864"/>
              <a:gd name="connsiteY3877" fmla="*/ 3838287 h 14570476"/>
              <a:gd name="connsiteX3878" fmla="*/ 17856928 w 22290864"/>
              <a:gd name="connsiteY3878" fmla="*/ 3843787 h 14570476"/>
              <a:gd name="connsiteX3879" fmla="*/ 17856281 w 22290864"/>
              <a:gd name="connsiteY3879" fmla="*/ 3847750 h 14570476"/>
              <a:gd name="connsiteX3880" fmla="*/ 17853685 w 22290864"/>
              <a:gd name="connsiteY3880" fmla="*/ 3846238 h 14570476"/>
              <a:gd name="connsiteX3881" fmla="*/ 17826678 w 22290864"/>
              <a:gd name="connsiteY3881" fmla="*/ 3833585 h 14570476"/>
              <a:gd name="connsiteX3882" fmla="*/ 17823544 w 22290864"/>
              <a:gd name="connsiteY3882" fmla="*/ 3832122 h 14570476"/>
              <a:gd name="connsiteX3883" fmla="*/ 17824753 w 22290864"/>
              <a:gd name="connsiteY3883" fmla="*/ 3825052 h 14570476"/>
              <a:gd name="connsiteX3884" fmla="*/ 17830883 w 22290864"/>
              <a:gd name="connsiteY3884" fmla="*/ 3793413 h 14570476"/>
              <a:gd name="connsiteX3885" fmla="*/ 17836798 w 22290864"/>
              <a:gd name="connsiteY3885" fmla="*/ 3784947 h 14570476"/>
              <a:gd name="connsiteX3886" fmla="*/ 17841402 w 22290864"/>
              <a:gd name="connsiteY3886" fmla="*/ 3781716 h 14570476"/>
              <a:gd name="connsiteX3887" fmla="*/ 17848200 w 22290864"/>
              <a:gd name="connsiteY3887" fmla="*/ 3776066 h 14570476"/>
              <a:gd name="connsiteX3888" fmla="*/ 17850146 w 22290864"/>
              <a:gd name="connsiteY3888" fmla="*/ 3766912 h 14570476"/>
              <a:gd name="connsiteX3889" fmla="*/ 17845809 w 22290864"/>
              <a:gd name="connsiteY3889" fmla="*/ 3759298 h 14570476"/>
              <a:gd name="connsiteX3890" fmla="*/ 17830086 w 22290864"/>
              <a:gd name="connsiteY3890" fmla="*/ 3752058 h 14570476"/>
              <a:gd name="connsiteX3891" fmla="*/ 17820836 w 22290864"/>
              <a:gd name="connsiteY3891" fmla="*/ 3752001 h 14570476"/>
              <a:gd name="connsiteX3892" fmla="*/ 17815576 w 22290864"/>
              <a:gd name="connsiteY3892" fmla="*/ 3753240 h 14570476"/>
              <a:gd name="connsiteX3893" fmla="*/ 17810207 w 22290864"/>
              <a:gd name="connsiteY3893" fmla="*/ 3757529 h 14570476"/>
              <a:gd name="connsiteX3894" fmla="*/ 17808379 w 22290864"/>
              <a:gd name="connsiteY3894" fmla="*/ 3761232 h 14570476"/>
              <a:gd name="connsiteX3895" fmla="*/ 17808207 w 22290864"/>
              <a:gd name="connsiteY3895" fmla="*/ 3767598 h 14570476"/>
              <a:gd name="connsiteX3896" fmla="*/ 17812189 w 22290864"/>
              <a:gd name="connsiteY3896" fmla="*/ 3775841 h 14570476"/>
              <a:gd name="connsiteX3897" fmla="*/ 17815972 w 22290864"/>
              <a:gd name="connsiteY3897" fmla="*/ 3790665 h 14570476"/>
              <a:gd name="connsiteX3898" fmla="*/ 17809512 w 22290864"/>
              <a:gd name="connsiteY3898" fmla="*/ 3815350 h 14570476"/>
              <a:gd name="connsiteX3899" fmla="*/ 17806596 w 22290864"/>
              <a:gd name="connsiteY3899" fmla="*/ 3825471 h 14570476"/>
              <a:gd name="connsiteX3900" fmla="*/ 17805771 w 22290864"/>
              <a:gd name="connsiteY3900" fmla="*/ 3828391 h 14570476"/>
              <a:gd name="connsiteX3901" fmla="*/ 17803866 w 22290864"/>
              <a:gd name="connsiteY3901" fmla="*/ 3828086 h 14570476"/>
              <a:gd name="connsiteX3902" fmla="*/ 17771530 w 22290864"/>
              <a:gd name="connsiteY3902" fmla="*/ 3827315 h 14570476"/>
              <a:gd name="connsiteX3903" fmla="*/ 17767987 w 22290864"/>
              <a:gd name="connsiteY3903" fmla="*/ 3827649 h 14570476"/>
              <a:gd name="connsiteX3904" fmla="*/ 17768282 w 22290864"/>
              <a:gd name="connsiteY3904" fmla="*/ 3826420 h 14570476"/>
              <a:gd name="connsiteX3905" fmla="*/ 17771610 w 22290864"/>
              <a:gd name="connsiteY3905" fmla="*/ 3819681 h 14570476"/>
              <a:gd name="connsiteX3906" fmla="*/ 17774849 w 22290864"/>
              <a:gd name="connsiteY3906" fmla="*/ 3810220 h 14570476"/>
              <a:gd name="connsiteX3907" fmla="*/ 17770550 w 22290864"/>
              <a:gd name="connsiteY3907" fmla="*/ 3803800 h 14570476"/>
              <a:gd name="connsiteX3908" fmla="*/ 17756888 w 22290864"/>
              <a:gd name="connsiteY3908" fmla="*/ 3801827 h 14570476"/>
              <a:gd name="connsiteX3909" fmla="*/ 17744785 w 22290864"/>
              <a:gd name="connsiteY3909" fmla="*/ 3808091 h 14570476"/>
              <a:gd name="connsiteX3910" fmla="*/ 17743087 w 22290864"/>
              <a:gd name="connsiteY3910" fmla="*/ 3816109 h 14570476"/>
              <a:gd name="connsiteX3911" fmla="*/ 17749486 w 22290864"/>
              <a:gd name="connsiteY3911" fmla="*/ 3823727 h 14570476"/>
              <a:gd name="connsiteX3912" fmla="*/ 17753209 w 22290864"/>
              <a:gd name="connsiteY3912" fmla="*/ 3826899 h 14570476"/>
              <a:gd name="connsiteX3913" fmla="*/ 17755241 w 22290864"/>
              <a:gd name="connsiteY3913" fmla="*/ 3829792 h 14570476"/>
              <a:gd name="connsiteX3914" fmla="*/ 17752148 w 22290864"/>
              <a:gd name="connsiteY3914" fmla="*/ 3830659 h 14570476"/>
              <a:gd name="connsiteX3915" fmla="*/ 17723716 w 22290864"/>
              <a:gd name="connsiteY3915" fmla="*/ 3841365 h 14570476"/>
              <a:gd name="connsiteX3916" fmla="*/ 17721555 w 22290864"/>
              <a:gd name="connsiteY3916" fmla="*/ 3842389 h 14570476"/>
              <a:gd name="connsiteX3917" fmla="*/ 17708557 w 22290864"/>
              <a:gd name="connsiteY3917" fmla="*/ 3824029 h 14570476"/>
              <a:gd name="connsiteX3918" fmla="*/ 17697983 w 22290864"/>
              <a:gd name="connsiteY3918" fmla="*/ 3805085 h 14570476"/>
              <a:gd name="connsiteX3919" fmla="*/ 17698915 w 22290864"/>
              <a:gd name="connsiteY3919" fmla="*/ 3793579 h 14570476"/>
              <a:gd name="connsiteX3920" fmla="*/ 17699543 w 22290864"/>
              <a:gd name="connsiteY3920" fmla="*/ 3785577 h 14570476"/>
              <a:gd name="connsiteX3921" fmla="*/ 17698374 w 22290864"/>
              <a:gd name="connsiteY3921" fmla="*/ 3782199 h 14570476"/>
              <a:gd name="connsiteX3922" fmla="*/ 17679129 w 22290864"/>
              <a:gd name="connsiteY3922" fmla="*/ 3776762 h 14570476"/>
              <a:gd name="connsiteX3923" fmla="*/ 17662192 w 22290864"/>
              <a:gd name="connsiteY3923" fmla="*/ 3789202 h 14570476"/>
              <a:gd name="connsiteX3924" fmla="*/ 17659526 w 22290864"/>
              <a:gd name="connsiteY3924" fmla="*/ 3795133 h 14570476"/>
              <a:gd name="connsiteX3925" fmla="*/ 17668529 w 22290864"/>
              <a:gd name="connsiteY3925" fmla="*/ 3809462 h 14570476"/>
              <a:gd name="connsiteX3926" fmla="*/ 17673610 w 22290864"/>
              <a:gd name="connsiteY3926" fmla="*/ 3810864 h 14570476"/>
              <a:gd name="connsiteX3927" fmla="*/ 17682003 w 22290864"/>
              <a:gd name="connsiteY3927" fmla="*/ 3814141 h 14570476"/>
              <a:gd name="connsiteX3928" fmla="*/ 17696116 w 22290864"/>
              <a:gd name="connsiteY3928" fmla="*/ 3833846 h 14570476"/>
              <a:gd name="connsiteX3929" fmla="*/ 17699160 w 22290864"/>
              <a:gd name="connsiteY3929" fmla="*/ 3839323 h 14570476"/>
              <a:gd name="connsiteX3930" fmla="*/ 17703676 w 22290864"/>
              <a:gd name="connsiteY3930" fmla="*/ 3847496 h 14570476"/>
              <a:gd name="connsiteX3931" fmla="*/ 17706219 w 22290864"/>
              <a:gd name="connsiteY3931" fmla="*/ 3852134 h 14570476"/>
              <a:gd name="connsiteX3932" fmla="*/ 17704669 w 22290864"/>
              <a:gd name="connsiteY3932" fmla="*/ 3853284 h 14570476"/>
              <a:gd name="connsiteX3933" fmla="*/ 17682622 w 22290864"/>
              <a:gd name="connsiteY3933" fmla="*/ 3874347 h 14570476"/>
              <a:gd name="connsiteX3934" fmla="*/ 17680394 w 22290864"/>
              <a:gd name="connsiteY3934" fmla="*/ 3876329 h 14570476"/>
              <a:gd name="connsiteX3935" fmla="*/ 17677937 w 22290864"/>
              <a:gd name="connsiteY3935" fmla="*/ 3868751 h 14570476"/>
              <a:gd name="connsiteX3936" fmla="*/ 17676637 w 22290864"/>
              <a:gd name="connsiteY3936" fmla="*/ 3863500 h 14570476"/>
              <a:gd name="connsiteX3937" fmla="*/ 17673427 w 22290864"/>
              <a:gd name="connsiteY3937" fmla="*/ 3859882 h 14570476"/>
              <a:gd name="connsiteX3938" fmla="*/ 17660537 w 22290864"/>
              <a:gd name="connsiteY3938" fmla="*/ 3861061 h 14570476"/>
              <a:gd name="connsiteX3939" fmla="*/ 17651096 w 22290864"/>
              <a:gd name="connsiteY3939" fmla="*/ 3881500 h 14570476"/>
              <a:gd name="connsiteX3940" fmla="*/ 17659254 w 22290864"/>
              <a:gd name="connsiteY3940" fmla="*/ 3887953 h 14570476"/>
              <a:gd name="connsiteX3941" fmla="*/ 17664556 w 22290864"/>
              <a:gd name="connsiteY3941" fmla="*/ 3887570 h 14570476"/>
              <a:gd name="connsiteX3942" fmla="*/ 17671997 w 22290864"/>
              <a:gd name="connsiteY3942" fmla="*/ 3887389 h 14570476"/>
              <a:gd name="connsiteX3943" fmla="*/ 17672722 w 22290864"/>
              <a:gd name="connsiteY3943" fmla="*/ 3887560 h 14570476"/>
              <a:gd name="connsiteX3944" fmla="*/ 17670664 w 22290864"/>
              <a:gd name="connsiteY3944" fmla="*/ 3891154 h 14570476"/>
              <a:gd name="connsiteX3945" fmla="*/ 17658049 w 22290864"/>
              <a:gd name="connsiteY3945" fmla="*/ 3918853 h 14570476"/>
              <a:gd name="connsiteX3946" fmla="*/ 17657042 w 22290864"/>
              <a:gd name="connsiteY3946" fmla="*/ 3921699 h 14570476"/>
              <a:gd name="connsiteX3947" fmla="*/ 17627932 w 22290864"/>
              <a:gd name="connsiteY3947" fmla="*/ 3916670 h 14570476"/>
              <a:gd name="connsiteX3948" fmla="*/ 17612356 w 22290864"/>
              <a:gd name="connsiteY3948" fmla="*/ 3910899 h 14570476"/>
              <a:gd name="connsiteX3949" fmla="*/ 17606664 w 22290864"/>
              <a:gd name="connsiteY3949" fmla="*/ 3903728 h 14570476"/>
              <a:gd name="connsiteX3950" fmla="*/ 17603591 w 22290864"/>
              <a:gd name="connsiteY3950" fmla="*/ 3899307 h 14570476"/>
              <a:gd name="connsiteX3951" fmla="*/ 17598223 w 22290864"/>
              <a:gd name="connsiteY3951" fmla="*/ 3895618 h 14570476"/>
              <a:gd name="connsiteX3952" fmla="*/ 17589271 w 22290864"/>
              <a:gd name="connsiteY3952" fmla="*/ 3895953 h 14570476"/>
              <a:gd name="connsiteX3953" fmla="*/ 17576764 w 22290864"/>
              <a:gd name="connsiteY3953" fmla="*/ 3918391 h 14570476"/>
              <a:gd name="connsiteX3954" fmla="*/ 17577054 w 22290864"/>
              <a:gd name="connsiteY3954" fmla="*/ 3924383 h 14570476"/>
              <a:gd name="connsiteX3955" fmla="*/ 17579779 w 22290864"/>
              <a:gd name="connsiteY3955" fmla="*/ 3932420 h 14570476"/>
              <a:gd name="connsiteX3956" fmla="*/ 17588919 w 22290864"/>
              <a:gd name="connsiteY3956" fmla="*/ 3937484 h 14570476"/>
              <a:gd name="connsiteX3957" fmla="*/ 17595285 w 22290864"/>
              <a:gd name="connsiteY3957" fmla="*/ 3936309 h 14570476"/>
              <a:gd name="connsiteX3958" fmla="*/ 17599729 w 22290864"/>
              <a:gd name="connsiteY3958" fmla="*/ 3933863 h 14570476"/>
              <a:gd name="connsiteX3959" fmla="*/ 17613878 w 22290864"/>
              <a:gd name="connsiteY3959" fmla="*/ 3929226 h 14570476"/>
              <a:gd name="connsiteX3960" fmla="*/ 17639969 w 22290864"/>
              <a:gd name="connsiteY3960" fmla="*/ 3935678 h 14570476"/>
              <a:gd name="connsiteX3961" fmla="*/ 17650194 w 22290864"/>
              <a:gd name="connsiteY3961" fmla="*/ 3938598 h 14570476"/>
              <a:gd name="connsiteX3962" fmla="*/ 17653203 w 22290864"/>
              <a:gd name="connsiteY3962" fmla="*/ 3939451 h 14570476"/>
              <a:gd name="connsiteX3963" fmla="*/ 17653011 w 22290864"/>
              <a:gd name="connsiteY3963" fmla="*/ 3940663 h 14570476"/>
              <a:gd name="connsiteX3964" fmla="*/ 17652358 w 22290864"/>
              <a:gd name="connsiteY3964" fmla="*/ 3972457 h 14570476"/>
              <a:gd name="connsiteX3965" fmla="*/ 17652438 w 22290864"/>
              <a:gd name="connsiteY3965" fmla="*/ 3975748 h 14570476"/>
              <a:gd name="connsiteX3966" fmla="*/ 17645591 w 22290864"/>
              <a:gd name="connsiteY3966" fmla="*/ 3972396 h 14570476"/>
              <a:gd name="connsiteX3967" fmla="*/ 17636199 w 22290864"/>
              <a:gd name="connsiteY3967" fmla="*/ 3969060 h 14570476"/>
              <a:gd name="connsiteX3968" fmla="*/ 17629746 w 22290864"/>
              <a:gd name="connsiteY3968" fmla="*/ 3973282 h 14570476"/>
              <a:gd name="connsiteX3969" fmla="*/ 17627641 w 22290864"/>
              <a:gd name="connsiteY3969" fmla="*/ 3979053 h 14570476"/>
              <a:gd name="connsiteX3970" fmla="*/ 17635951 w 22290864"/>
              <a:gd name="connsiteY3970" fmla="*/ 4000511 h 14570476"/>
              <a:gd name="connsiteX3971" fmla="*/ 17641295 w 22290864"/>
              <a:gd name="connsiteY3971" fmla="*/ 4001110 h 14570476"/>
              <a:gd name="connsiteX3972" fmla="*/ 17649014 w 22290864"/>
              <a:gd name="connsiteY3972" fmla="*/ 3995303 h 14570476"/>
              <a:gd name="connsiteX3973" fmla="*/ 17653899 w 22290864"/>
              <a:gd name="connsiteY3973" fmla="*/ 3989792 h 14570476"/>
              <a:gd name="connsiteX3974" fmla="*/ 17654983 w 22290864"/>
              <a:gd name="connsiteY3974" fmla="*/ 3988995 h 14570476"/>
              <a:gd name="connsiteX3975" fmla="*/ 17655271 w 22290864"/>
              <a:gd name="connsiteY3975" fmla="*/ 3990062 h 14570476"/>
              <a:gd name="connsiteX3976" fmla="*/ 17656479 w 22290864"/>
              <a:gd name="connsiteY3976" fmla="*/ 3994528 h 14570476"/>
              <a:gd name="connsiteX3977" fmla="*/ 17666577 w 22290864"/>
              <a:gd name="connsiteY3977" fmla="*/ 4020395 h 14570476"/>
              <a:gd name="connsiteX3978" fmla="*/ 17668046 w 22290864"/>
              <a:gd name="connsiteY3978" fmla="*/ 4023322 h 14570476"/>
              <a:gd name="connsiteX3979" fmla="*/ 17665230 w 22290864"/>
              <a:gd name="connsiteY3979" fmla="*/ 4025552 h 14570476"/>
              <a:gd name="connsiteX3980" fmla="*/ 17631307 w 22290864"/>
              <a:gd name="connsiteY3980" fmla="*/ 4046589 h 14570476"/>
              <a:gd name="connsiteX3981" fmla="*/ 17620471 w 22290864"/>
              <a:gd name="connsiteY3981" fmla="*/ 4045878 h 14570476"/>
              <a:gd name="connsiteX3982" fmla="*/ 17607185 w 22290864"/>
              <a:gd name="connsiteY3982" fmla="*/ 4047083 h 14570476"/>
              <a:gd name="connsiteX3983" fmla="*/ 17601714 w 22290864"/>
              <a:gd name="connsiteY3983" fmla="*/ 4056547 h 14570476"/>
              <a:gd name="connsiteX3984" fmla="*/ 17603544 w 22290864"/>
              <a:gd name="connsiteY3984" fmla="*/ 4067222 h 14570476"/>
              <a:gd name="connsiteX3985" fmla="*/ 17620394 w 22290864"/>
              <a:gd name="connsiteY3985" fmla="*/ 4084837 h 14570476"/>
              <a:gd name="connsiteX3986" fmla="*/ 17625774 w 22290864"/>
              <a:gd name="connsiteY3986" fmla="*/ 4085157 h 14570476"/>
              <a:gd name="connsiteX3987" fmla="*/ 17634717 w 22290864"/>
              <a:gd name="connsiteY3987" fmla="*/ 4078508 h 14570476"/>
              <a:gd name="connsiteX3988" fmla="*/ 17637030 w 22290864"/>
              <a:gd name="connsiteY3988" fmla="*/ 4071248 h 14570476"/>
              <a:gd name="connsiteX3989" fmla="*/ 17639807 w 22290864"/>
              <a:gd name="connsiteY3989" fmla="*/ 4063509 h 14570476"/>
              <a:gd name="connsiteX3990" fmla="*/ 17648673 w 22290864"/>
              <a:gd name="connsiteY3990" fmla="*/ 4055064 h 14570476"/>
              <a:gd name="connsiteX3991" fmla="*/ 17660636 w 22290864"/>
              <a:gd name="connsiteY3991" fmla="*/ 4048234 h 14570476"/>
              <a:gd name="connsiteX3992" fmla="*/ 17674382 w 22290864"/>
              <a:gd name="connsiteY3992" fmla="*/ 4040635 h 14570476"/>
              <a:gd name="connsiteX3993" fmla="*/ 17677986 w 22290864"/>
              <a:gd name="connsiteY3993" fmla="*/ 4038817 h 14570476"/>
              <a:gd name="connsiteX3994" fmla="*/ 17679876 w 22290864"/>
              <a:gd name="connsiteY3994" fmla="*/ 4040998 h 14570476"/>
              <a:gd name="connsiteX3995" fmla="*/ 17700410 w 22290864"/>
              <a:gd name="connsiteY3995" fmla="*/ 4061939 h 14570476"/>
              <a:gd name="connsiteX3996" fmla="*/ 17702540 w 22290864"/>
              <a:gd name="connsiteY3996" fmla="*/ 4063679 h 14570476"/>
              <a:gd name="connsiteX3997" fmla="*/ 17701744 w 22290864"/>
              <a:gd name="connsiteY3997" fmla="*/ 4064194 h 14570476"/>
              <a:gd name="connsiteX3998" fmla="*/ 17694112 w 22290864"/>
              <a:gd name="connsiteY3998" fmla="*/ 4066703 h 14570476"/>
              <a:gd name="connsiteX3999" fmla="*/ 17684963 w 22290864"/>
              <a:gd name="connsiteY3999" fmla="*/ 4071282 h 14570476"/>
              <a:gd name="connsiteX4000" fmla="*/ 17685895 w 22290864"/>
              <a:gd name="connsiteY4000" fmla="*/ 4083837 h 14570476"/>
              <a:gd name="connsiteX4001" fmla="*/ 17692111 w 22290864"/>
              <a:gd name="connsiteY4001" fmla="*/ 4090013 h 14570476"/>
              <a:gd name="connsiteX4002" fmla="*/ 17705366 w 22290864"/>
              <a:gd name="connsiteY4002" fmla="*/ 4094035 h 14570476"/>
              <a:gd name="connsiteX4003" fmla="*/ 17711391 w 22290864"/>
              <a:gd name="connsiteY4003" fmla="*/ 4090012 h 14570476"/>
              <a:gd name="connsiteX4004" fmla="*/ 17712771 w 22290864"/>
              <a:gd name="connsiteY4004" fmla="*/ 4081608 h 14570476"/>
              <a:gd name="connsiteX4005" fmla="*/ 17712331 w 22290864"/>
              <a:gd name="connsiteY4005" fmla="*/ 4073515 h 14570476"/>
              <a:gd name="connsiteX4006" fmla="*/ 17714725 w 22290864"/>
              <a:gd name="connsiteY4006" fmla="*/ 4072137 h 14570476"/>
              <a:gd name="connsiteX4007" fmla="*/ 17744134 w 22290864"/>
              <a:gd name="connsiteY4007" fmla="*/ 4085661 h 14570476"/>
              <a:gd name="connsiteX4008" fmla="*/ 17747127 w 22290864"/>
              <a:gd name="connsiteY4008" fmla="*/ 4086790 h 14570476"/>
              <a:gd name="connsiteX4009" fmla="*/ 17743873 w 22290864"/>
              <a:gd name="connsiteY4009" fmla="*/ 4106484 h 14570476"/>
              <a:gd name="connsiteX4010" fmla="*/ 17737190 w 22290864"/>
              <a:gd name="connsiteY4010" fmla="*/ 4131586 h 14570476"/>
              <a:gd name="connsiteX4011" fmla="*/ 17729067 w 22290864"/>
              <a:gd name="connsiteY4011" fmla="*/ 4138600 h 14570476"/>
              <a:gd name="connsiteX4012" fmla="*/ 17722443 w 22290864"/>
              <a:gd name="connsiteY4012" fmla="*/ 4144156 h 14570476"/>
              <a:gd name="connsiteX4013" fmla="*/ 17720419 w 22290864"/>
              <a:gd name="connsiteY4013" fmla="*/ 4153345 h 14570476"/>
              <a:gd name="connsiteX4014" fmla="*/ 17726614 w 22290864"/>
              <a:gd name="connsiteY4014" fmla="*/ 4162472 h 14570476"/>
              <a:gd name="connsiteX4015" fmla="*/ 17746852 w 22290864"/>
              <a:gd name="connsiteY4015" fmla="*/ 4168664 h 14570476"/>
              <a:gd name="connsiteX4016" fmla="*/ 17750471 w 22290864"/>
              <a:gd name="connsiteY4016" fmla="*/ 4168170 h 14570476"/>
              <a:gd name="connsiteX4017" fmla="*/ 19125654 w 22290864"/>
              <a:gd name="connsiteY4017" fmla="*/ 4119243 h 14570476"/>
              <a:gd name="connsiteX4018" fmla="*/ 19148403 w 22290864"/>
              <a:gd name="connsiteY4018" fmla="*/ 4111217 h 14570476"/>
              <a:gd name="connsiteX4019" fmla="*/ 19165908 w 22290864"/>
              <a:gd name="connsiteY4019" fmla="*/ 4081766 h 14570476"/>
              <a:gd name="connsiteX4020" fmla="*/ 19160771 w 22290864"/>
              <a:gd name="connsiteY4020" fmla="*/ 4071561 h 14570476"/>
              <a:gd name="connsiteX4021" fmla="*/ 19148699 w 22290864"/>
              <a:gd name="connsiteY4021" fmla="*/ 4063159 h 14570476"/>
              <a:gd name="connsiteX4022" fmla="*/ 19127546 w 22290864"/>
              <a:gd name="connsiteY4022" fmla="*/ 4047075 h 14570476"/>
              <a:gd name="connsiteX4023" fmla="*/ 19112333 w 22290864"/>
              <a:gd name="connsiteY4023" fmla="*/ 4004383 h 14570476"/>
              <a:gd name="connsiteX4024" fmla="*/ 19103121 w 22290864"/>
              <a:gd name="connsiteY4024" fmla="*/ 3972642 h 14570476"/>
              <a:gd name="connsiteX4025" fmla="*/ 19106740 w 22290864"/>
              <a:gd name="connsiteY4025" fmla="*/ 3970776 h 14570476"/>
              <a:gd name="connsiteX4026" fmla="*/ 19153279 w 22290864"/>
              <a:gd name="connsiteY4026" fmla="*/ 3941660 h 14570476"/>
              <a:gd name="connsiteX4027" fmla="*/ 19156592 w 22290864"/>
              <a:gd name="connsiteY4027" fmla="*/ 3939074 h 14570476"/>
              <a:gd name="connsiteX4028" fmla="*/ 19157620 w 22290864"/>
              <a:gd name="connsiteY4028" fmla="*/ 3941279 h 14570476"/>
              <a:gd name="connsiteX4029" fmla="*/ 19159492 w 22290864"/>
              <a:gd name="connsiteY4029" fmla="*/ 3956534 h 14570476"/>
              <a:gd name="connsiteX4030" fmla="*/ 19164322 w 22290864"/>
              <a:gd name="connsiteY4030" fmla="*/ 3974185 h 14570476"/>
              <a:gd name="connsiteX4031" fmla="*/ 19174778 w 22290864"/>
              <a:gd name="connsiteY4031" fmla="*/ 3979276 h 14570476"/>
              <a:gd name="connsiteX4032" fmla="*/ 19186117 w 22290864"/>
              <a:gd name="connsiteY4032" fmla="*/ 3977392 h 14570476"/>
              <a:gd name="connsiteX4033" fmla="*/ 19211447 w 22290864"/>
              <a:gd name="connsiteY4033" fmla="*/ 3944421 h 14570476"/>
              <a:gd name="connsiteX4034" fmla="*/ 19207018 w 22290864"/>
              <a:gd name="connsiteY4034" fmla="*/ 3935140 h 14570476"/>
              <a:gd name="connsiteX4035" fmla="*/ 19199286 w 22290864"/>
              <a:gd name="connsiteY4035" fmla="*/ 3930012 h 14570476"/>
              <a:gd name="connsiteX4036" fmla="*/ 19190606 w 22290864"/>
              <a:gd name="connsiteY4036" fmla="*/ 3928909 h 14570476"/>
              <a:gd name="connsiteX4037" fmla="*/ 19180927 w 22290864"/>
              <a:gd name="connsiteY4037" fmla="*/ 3927617 h 14570476"/>
              <a:gd name="connsiteX4038" fmla="*/ 19173266 w 22290864"/>
              <a:gd name="connsiteY4038" fmla="*/ 3924394 h 14570476"/>
              <a:gd name="connsiteX4039" fmla="*/ 19175937 w 22290864"/>
              <a:gd name="connsiteY4039" fmla="*/ 3921110 h 14570476"/>
              <a:gd name="connsiteX4040" fmla="*/ 19211582 w 22290864"/>
              <a:gd name="connsiteY4040" fmla="*/ 3873943 h 14570476"/>
              <a:gd name="connsiteX4041" fmla="*/ 19213143 w 22290864"/>
              <a:gd name="connsiteY4041" fmla="*/ 3871359 h 14570476"/>
              <a:gd name="connsiteX4042" fmla="*/ 19227637 w 22290864"/>
              <a:gd name="connsiteY4042" fmla="*/ 3877064 h 14570476"/>
              <a:gd name="connsiteX4043" fmla="*/ 19276113 w 22290864"/>
              <a:gd name="connsiteY4043" fmla="*/ 3896993 h 14570476"/>
              <a:gd name="connsiteX4044" fmla="*/ 19291999 w 22290864"/>
              <a:gd name="connsiteY4044" fmla="*/ 3909690 h 14570476"/>
              <a:gd name="connsiteX4045" fmla="*/ 19299096 w 22290864"/>
              <a:gd name="connsiteY4045" fmla="*/ 3924825 h 14570476"/>
              <a:gd name="connsiteX4046" fmla="*/ 19315984 w 22290864"/>
              <a:gd name="connsiteY4046" fmla="*/ 3943083 h 14570476"/>
              <a:gd name="connsiteX4047" fmla="*/ 19342754 w 22290864"/>
              <a:gd name="connsiteY4047" fmla="*/ 3933144 h 14570476"/>
              <a:gd name="connsiteX4048" fmla="*/ 19357563 w 22290864"/>
              <a:gd name="connsiteY4048" fmla="*/ 3904887 h 14570476"/>
              <a:gd name="connsiteX4049" fmla="*/ 19358191 w 22290864"/>
              <a:gd name="connsiteY4049" fmla="*/ 3888691 h 14570476"/>
              <a:gd name="connsiteX4050" fmla="*/ 19343474 w 22290864"/>
              <a:gd name="connsiteY4050" fmla="*/ 3871118 h 14570476"/>
              <a:gd name="connsiteX4051" fmla="*/ 19322256 w 22290864"/>
              <a:gd name="connsiteY4051" fmla="*/ 3872969 h 14570476"/>
              <a:gd name="connsiteX4052" fmla="*/ 19304276 w 22290864"/>
              <a:gd name="connsiteY4052" fmla="*/ 3876780 h 14570476"/>
              <a:gd name="connsiteX4053" fmla="*/ 19280700 w 22290864"/>
              <a:gd name="connsiteY4053" fmla="*/ 3869771 h 14570476"/>
              <a:gd name="connsiteX4054" fmla="*/ 19227309 w 22290864"/>
              <a:gd name="connsiteY4054" fmla="*/ 3841473 h 14570476"/>
              <a:gd name="connsiteX4055" fmla="*/ 19229096 w 22290864"/>
              <a:gd name="connsiteY4055" fmla="*/ 3836101 h 14570476"/>
              <a:gd name="connsiteX4056" fmla="*/ 19241943 w 22290864"/>
              <a:gd name="connsiteY4056" fmla="*/ 3779310 h 14570476"/>
              <a:gd name="connsiteX4057" fmla="*/ 19246216 w 22290864"/>
              <a:gd name="connsiteY4057" fmla="*/ 3776054 h 14570476"/>
              <a:gd name="connsiteX4058" fmla="*/ 19256602 w 22290864"/>
              <a:gd name="connsiteY4058" fmla="*/ 3784648 h 14570476"/>
              <a:gd name="connsiteX4059" fmla="*/ 19263284 w 22290864"/>
              <a:gd name="connsiteY4059" fmla="*/ 3790814 h 14570476"/>
              <a:gd name="connsiteX4060" fmla="*/ 19283659 w 22290864"/>
              <a:gd name="connsiteY4060" fmla="*/ 3788631 h 14570476"/>
              <a:gd name="connsiteX4061" fmla="*/ 19289231 w 22290864"/>
              <a:gd name="connsiteY4061" fmla="*/ 3745562 h 14570476"/>
              <a:gd name="connsiteX4062" fmla="*/ 19281348 w 22290864"/>
              <a:gd name="connsiteY4062" fmla="*/ 3736847 h 14570476"/>
              <a:gd name="connsiteX4063" fmla="*/ 19271618 w 22290864"/>
              <a:gd name="connsiteY4063" fmla="*/ 3734994 h 14570476"/>
              <a:gd name="connsiteX4064" fmla="*/ 19256908 w 22290864"/>
              <a:gd name="connsiteY4064" fmla="*/ 3743601 h 14570476"/>
              <a:gd name="connsiteX4065" fmla="*/ 19250699 w 22290864"/>
              <a:gd name="connsiteY4065" fmla="*/ 3748604 h 14570476"/>
              <a:gd name="connsiteX4066" fmla="*/ 19243636 w 22290864"/>
              <a:gd name="connsiteY4066" fmla="*/ 3751708 h 14570476"/>
              <a:gd name="connsiteX4067" fmla="*/ 19242819 w 22290864"/>
              <a:gd name="connsiteY4067" fmla="*/ 3743469 h 14570476"/>
              <a:gd name="connsiteX4068" fmla="*/ 19239092 w 22290864"/>
              <a:gd name="connsiteY4068" fmla="*/ 3711617 h 14570476"/>
              <a:gd name="connsiteX4069" fmla="*/ 19234728 w 22290864"/>
              <a:gd name="connsiteY4069" fmla="*/ 3692605 h 14570476"/>
              <a:gd name="connsiteX4070" fmla="*/ 19234268 w 22290864"/>
              <a:gd name="connsiteY4070" fmla="*/ 3691095 h 14570476"/>
              <a:gd name="connsiteX4071" fmla="*/ 19239620 w 22290864"/>
              <a:gd name="connsiteY4071" fmla="*/ 3688778 h 14570476"/>
              <a:gd name="connsiteX4072" fmla="*/ 19278562 w 22290864"/>
              <a:gd name="connsiteY4072" fmla="*/ 3672142 h 14570476"/>
              <a:gd name="connsiteX4073" fmla="*/ 19306355 w 22290864"/>
              <a:gd name="connsiteY4073" fmla="*/ 3662729 h 14570476"/>
              <a:gd name="connsiteX4074" fmla="*/ 19309908 w 22290864"/>
              <a:gd name="connsiteY4074" fmla="*/ 3662464 h 14570476"/>
              <a:gd name="connsiteX4075" fmla="*/ 19321497 w 22290864"/>
              <a:gd name="connsiteY4075" fmla="*/ 3664469 h 14570476"/>
              <a:gd name="connsiteX4076" fmla="*/ 19330554 w 22290864"/>
              <a:gd name="connsiteY4076" fmla="*/ 3668198 h 14570476"/>
              <a:gd name="connsiteX4077" fmla="*/ 19339319 w 22290864"/>
              <a:gd name="connsiteY4077" fmla="*/ 3671765 h 14570476"/>
              <a:gd name="connsiteX4078" fmla="*/ 19360486 w 22290864"/>
              <a:gd name="connsiteY4078" fmla="*/ 3666630 h 14570476"/>
              <a:gd name="connsiteX4079" fmla="*/ 19368429 w 22290864"/>
              <a:gd name="connsiteY4079" fmla="*/ 3647564 h 14570476"/>
              <a:gd name="connsiteX4080" fmla="*/ 19352558 w 22290864"/>
              <a:gd name="connsiteY4080" fmla="*/ 3605442 h 14570476"/>
              <a:gd name="connsiteX4081" fmla="*/ 19334185 w 22290864"/>
              <a:gd name="connsiteY4081" fmla="*/ 3597042 h 14570476"/>
              <a:gd name="connsiteX4082" fmla="*/ 19318958 w 22290864"/>
              <a:gd name="connsiteY4082" fmla="*/ 3603727 h 14570476"/>
              <a:gd name="connsiteX4083" fmla="*/ 19310897 w 22290864"/>
              <a:gd name="connsiteY4083" fmla="*/ 3616597 h 14570476"/>
              <a:gd name="connsiteX4084" fmla="*/ 19299992 w 22290864"/>
              <a:gd name="connsiteY4084" fmla="*/ 3632447 h 14570476"/>
              <a:gd name="connsiteX4085" fmla="*/ 19269190 w 22290864"/>
              <a:gd name="connsiteY4085" fmla="*/ 3646099 h 14570476"/>
              <a:gd name="connsiteX4086" fmla="*/ 19223505 w 22290864"/>
              <a:gd name="connsiteY4086" fmla="*/ 3659886 h 14570476"/>
              <a:gd name="connsiteX4087" fmla="*/ 19221903 w 22290864"/>
              <a:gd name="connsiteY4087" fmla="*/ 3657135 h 14570476"/>
              <a:gd name="connsiteX4088" fmla="*/ 19193937 w 22290864"/>
              <a:gd name="connsiteY4088" fmla="*/ 3610825 h 14570476"/>
              <a:gd name="connsiteX4089" fmla="*/ 19189265 w 22290864"/>
              <a:gd name="connsiteY4089" fmla="*/ 3604740 h 14570476"/>
              <a:gd name="connsiteX4090" fmla="*/ 19188416 w 22290864"/>
              <a:gd name="connsiteY4090" fmla="*/ 3603624 h 14570476"/>
              <a:gd name="connsiteX4091" fmla="*/ 19190198 w 22290864"/>
              <a:gd name="connsiteY4091" fmla="*/ 3602914 h 14570476"/>
              <a:gd name="connsiteX4092" fmla="*/ 19204092 w 22290864"/>
              <a:gd name="connsiteY4092" fmla="*/ 3601433 h 14570476"/>
              <a:gd name="connsiteX4093" fmla="*/ 19217534 w 22290864"/>
              <a:gd name="connsiteY4093" fmla="*/ 3600084 h 14570476"/>
              <a:gd name="connsiteX4094" fmla="*/ 19226805 w 22290864"/>
              <a:gd name="connsiteY4094" fmla="*/ 3588605 h 14570476"/>
              <a:gd name="connsiteX4095" fmla="*/ 19205020 w 22290864"/>
              <a:gd name="connsiteY4095" fmla="*/ 3552506 h 14570476"/>
              <a:gd name="connsiteX4096" fmla="*/ 19194300 w 22290864"/>
              <a:gd name="connsiteY4096" fmla="*/ 3549306 h 14570476"/>
              <a:gd name="connsiteX4097" fmla="*/ 19180950 w 22290864"/>
              <a:gd name="connsiteY4097" fmla="*/ 3555694 h 14570476"/>
              <a:gd name="connsiteX4098" fmla="*/ 19176819 w 22290864"/>
              <a:gd name="connsiteY4098" fmla="*/ 3570031 h 14570476"/>
              <a:gd name="connsiteX4099" fmla="*/ 19175558 w 22290864"/>
              <a:gd name="connsiteY4099" fmla="*/ 3579862 h 14570476"/>
              <a:gd name="connsiteX4100" fmla="*/ 19172933 w 22290864"/>
              <a:gd name="connsiteY4100" fmla="*/ 3586579 h 14570476"/>
              <a:gd name="connsiteX4101" fmla="*/ 19168943 w 22290864"/>
              <a:gd name="connsiteY4101" fmla="*/ 3582947 h 14570476"/>
              <a:gd name="connsiteX4102" fmla="*/ 19126272 w 22290864"/>
              <a:gd name="connsiteY4102" fmla="*/ 3550577 h 14570476"/>
              <a:gd name="connsiteX4103" fmla="*/ 19121317 w 22290864"/>
              <a:gd name="connsiteY4103" fmla="*/ 3546831 h 14570476"/>
              <a:gd name="connsiteX4104" fmla="*/ 19126097 w 22290864"/>
              <a:gd name="connsiteY4104" fmla="*/ 3534869 h 14570476"/>
              <a:gd name="connsiteX4105" fmla="*/ 19148756 w 22290864"/>
              <a:gd name="connsiteY4105" fmla="*/ 3481613 h 14570476"/>
              <a:gd name="connsiteX4106" fmla="*/ 19162325 w 22290864"/>
              <a:gd name="connsiteY4106" fmla="*/ 3468969 h 14570476"/>
              <a:gd name="connsiteX4107" fmla="*/ 19171623 w 22290864"/>
              <a:gd name="connsiteY4107" fmla="*/ 3465025 h 14570476"/>
              <a:gd name="connsiteX4108" fmla="*/ 19185685 w 22290864"/>
              <a:gd name="connsiteY4108" fmla="*/ 3457659 h 14570476"/>
              <a:gd name="connsiteX4109" fmla="*/ 19192542 w 22290864"/>
              <a:gd name="connsiteY4109" fmla="*/ 3442314 h 14570476"/>
              <a:gd name="connsiteX4110" fmla="*/ 19187789 w 22290864"/>
              <a:gd name="connsiteY4110" fmla="*/ 3427314 h 14570476"/>
              <a:gd name="connsiteX4111" fmla="*/ 19162899 w 22290864"/>
              <a:gd name="connsiteY4111" fmla="*/ 3408690 h 14570476"/>
              <a:gd name="connsiteX4112" fmla="*/ 19146677 w 22290864"/>
              <a:gd name="connsiteY4112" fmla="*/ 3405114 h 14570476"/>
              <a:gd name="connsiteX4113" fmla="*/ 19136974 w 22290864"/>
              <a:gd name="connsiteY4113" fmla="*/ 3405312 h 14570476"/>
              <a:gd name="connsiteX4114" fmla="*/ 19125934 w 22290864"/>
              <a:gd name="connsiteY4114" fmla="*/ 3410826 h 14570476"/>
              <a:gd name="connsiteX4115" fmla="*/ 19121332 w 22290864"/>
              <a:gd name="connsiteY4115" fmla="*/ 3416641 h 14570476"/>
              <a:gd name="connsiteX4116" fmla="*/ 19118638 w 22290864"/>
              <a:gd name="connsiteY4116" fmla="*/ 3427756 h 14570476"/>
              <a:gd name="connsiteX4117" fmla="*/ 19122531 w 22290864"/>
              <a:gd name="connsiteY4117" fmla="*/ 3443728 h 14570476"/>
              <a:gd name="connsiteX4118" fmla="*/ 19123604 w 22290864"/>
              <a:gd name="connsiteY4118" fmla="*/ 3471182 h 14570476"/>
              <a:gd name="connsiteX4119" fmla="*/ 19102981 w 22290864"/>
              <a:gd name="connsiteY4119" fmla="*/ 3512103 h 14570476"/>
              <a:gd name="connsiteX4120" fmla="*/ 19094055 w 22290864"/>
              <a:gd name="connsiteY4120" fmla="*/ 3528780 h 14570476"/>
              <a:gd name="connsiteX4121" fmla="*/ 19091508 w 22290864"/>
              <a:gd name="connsiteY4121" fmla="*/ 3533598 h 14570476"/>
              <a:gd name="connsiteX4122" fmla="*/ 19088278 w 22290864"/>
              <a:gd name="connsiteY4122" fmla="*/ 3532347 h 14570476"/>
              <a:gd name="connsiteX4123" fmla="*/ 19031782 w 22290864"/>
              <a:gd name="connsiteY4123" fmla="*/ 3518839 h 14570476"/>
              <a:gd name="connsiteX4124" fmla="*/ 19025437 w 22290864"/>
              <a:gd name="connsiteY4124" fmla="*/ 3518093 h 14570476"/>
              <a:gd name="connsiteX4125" fmla="*/ 19026416 w 22290864"/>
              <a:gd name="connsiteY4125" fmla="*/ 3516045 h 14570476"/>
              <a:gd name="connsiteX4126" fmla="*/ 19034793 w 22290864"/>
              <a:gd name="connsiteY4126" fmla="*/ 3505462 h 14570476"/>
              <a:gd name="connsiteX4127" fmla="*/ 19044038 w 22290864"/>
              <a:gd name="connsiteY4127" fmla="*/ 3490067 h 14570476"/>
              <a:gd name="connsiteX4128" fmla="*/ 19038900 w 22290864"/>
              <a:gd name="connsiteY4128" fmla="*/ 3477176 h 14570476"/>
              <a:gd name="connsiteX4129" fmla="*/ 19015650 w 22290864"/>
              <a:gd name="connsiteY4129" fmla="*/ 3468576 h 14570476"/>
              <a:gd name="connsiteX4130" fmla="*/ 18992042 w 22290864"/>
              <a:gd name="connsiteY4130" fmla="*/ 3475028 h 14570476"/>
              <a:gd name="connsiteX4131" fmla="*/ 18986046 w 22290864"/>
              <a:gd name="connsiteY4131" fmla="*/ 3488468 h 14570476"/>
              <a:gd name="connsiteX4132" fmla="*/ 18994422 w 22290864"/>
              <a:gd name="connsiteY4132" fmla="*/ 3504252 h 14570476"/>
              <a:gd name="connsiteX4133" fmla="*/ 18999766 w 22290864"/>
              <a:gd name="connsiteY4133" fmla="*/ 3511221 h 14570476"/>
              <a:gd name="connsiteX4134" fmla="*/ 19002248 w 22290864"/>
              <a:gd name="connsiteY4134" fmla="*/ 3517066 h 14570476"/>
              <a:gd name="connsiteX4135" fmla="*/ 18996491 w 22290864"/>
              <a:gd name="connsiteY4135" fmla="*/ 3517427 h 14570476"/>
              <a:gd name="connsiteX4136" fmla="*/ 18942537 w 22290864"/>
              <a:gd name="connsiteY4136" fmla="*/ 3525541 h 14570476"/>
              <a:gd name="connsiteX4137" fmla="*/ 18938357 w 22290864"/>
              <a:gd name="connsiteY4137" fmla="*/ 3526525 h 14570476"/>
              <a:gd name="connsiteX4138" fmla="*/ 18922431 w 22290864"/>
              <a:gd name="connsiteY4138" fmla="*/ 3489399 h 14570476"/>
              <a:gd name="connsiteX4139" fmla="*/ 18910985 w 22290864"/>
              <a:gd name="connsiteY4139" fmla="*/ 3452158 h 14570476"/>
              <a:gd name="connsiteX4140" fmla="*/ 18916946 w 22290864"/>
              <a:gd name="connsiteY4140" fmla="*/ 3432302 h 14570476"/>
              <a:gd name="connsiteX4141" fmla="*/ 18921055 w 22290864"/>
              <a:gd name="connsiteY4141" fmla="*/ 3418485 h 14570476"/>
              <a:gd name="connsiteX4142" fmla="*/ 18920273 w 22290864"/>
              <a:gd name="connsiteY4142" fmla="*/ 3412113 h 14570476"/>
              <a:gd name="connsiteX4143" fmla="*/ 18888522 w 22290864"/>
              <a:gd name="connsiteY4143" fmla="*/ 3395333 h 14570476"/>
              <a:gd name="connsiteX4144" fmla="*/ 18854103 w 22290864"/>
              <a:gd name="connsiteY4144" fmla="*/ 3410813 h 14570476"/>
              <a:gd name="connsiteX4145" fmla="*/ 18847191 w 22290864"/>
              <a:gd name="connsiteY4145" fmla="*/ 3420226 h 14570476"/>
              <a:gd name="connsiteX4146" fmla="*/ 18857615 w 22290864"/>
              <a:gd name="connsiteY4146" fmla="*/ 3448773 h 14570476"/>
              <a:gd name="connsiteX4147" fmla="*/ 18866012 w 22290864"/>
              <a:gd name="connsiteY4147" fmla="*/ 3453145 h 14570476"/>
              <a:gd name="connsiteX4148" fmla="*/ 18879518 w 22290864"/>
              <a:gd name="connsiteY4148" fmla="*/ 3462053 h 14570476"/>
              <a:gd name="connsiteX4149" fmla="*/ 18896895 w 22290864"/>
              <a:gd name="connsiteY4149" fmla="*/ 3501962 h 14570476"/>
              <a:gd name="connsiteX4150" fmla="*/ 18900182 w 22290864"/>
              <a:gd name="connsiteY4150" fmla="*/ 3512725 h 14570476"/>
              <a:gd name="connsiteX4151" fmla="*/ 18905041 w 22290864"/>
              <a:gd name="connsiteY4151" fmla="*/ 3528774 h 14570476"/>
              <a:gd name="connsiteX4152" fmla="*/ 18907763 w 22290864"/>
              <a:gd name="connsiteY4152" fmla="*/ 3537874 h 14570476"/>
              <a:gd name="connsiteX4153" fmla="*/ 18904609 w 22290864"/>
              <a:gd name="connsiteY4153" fmla="*/ 3539311 h 14570476"/>
              <a:gd name="connsiteX4154" fmla="*/ 18857975 w 22290864"/>
              <a:gd name="connsiteY4154" fmla="*/ 3568013 h 14570476"/>
              <a:gd name="connsiteX4155" fmla="*/ 18853318 w 22290864"/>
              <a:gd name="connsiteY4155" fmla="*/ 3570656 h 14570476"/>
              <a:gd name="connsiteX4156" fmla="*/ 18851852 w 22290864"/>
              <a:gd name="connsiteY4156" fmla="*/ 3556424 h 14570476"/>
              <a:gd name="connsiteX4157" fmla="*/ 18851542 w 22290864"/>
              <a:gd name="connsiteY4157" fmla="*/ 3546716 h 14570476"/>
              <a:gd name="connsiteX4158" fmla="*/ 18847266 w 22290864"/>
              <a:gd name="connsiteY4158" fmla="*/ 3539156 h 14570476"/>
              <a:gd name="connsiteX4159" fmla="*/ 18824187 w 22290864"/>
              <a:gd name="connsiteY4159" fmla="*/ 3536381 h 14570476"/>
              <a:gd name="connsiteX4160" fmla="*/ 18799926 w 22290864"/>
              <a:gd name="connsiteY4160" fmla="*/ 3568725 h 14570476"/>
              <a:gd name="connsiteX4161" fmla="*/ 18811826 w 22290864"/>
              <a:gd name="connsiteY4161" fmla="*/ 3583124 h 14570476"/>
              <a:gd name="connsiteX4162" fmla="*/ 18821280 w 22290864"/>
              <a:gd name="connsiteY4162" fmla="*/ 3584444 h 14570476"/>
              <a:gd name="connsiteX4163" fmla="*/ 18834416 w 22290864"/>
              <a:gd name="connsiteY4163" fmla="*/ 3586923 h 14570476"/>
              <a:gd name="connsiteX4164" fmla="*/ 18835623 w 22290864"/>
              <a:gd name="connsiteY4164" fmla="*/ 3587494 h 14570476"/>
              <a:gd name="connsiteX4165" fmla="*/ 18830660 w 22290864"/>
              <a:gd name="connsiteY4165" fmla="*/ 3593034 h 14570476"/>
              <a:gd name="connsiteX4166" fmla="*/ 18798094 w 22290864"/>
              <a:gd name="connsiteY4166" fmla="*/ 3636933 h 14570476"/>
              <a:gd name="connsiteX4167" fmla="*/ 18795257 w 22290864"/>
              <a:gd name="connsiteY4167" fmla="*/ 3641552 h 14570476"/>
              <a:gd name="connsiteX4168" fmla="*/ 18746029 w 22290864"/>
              <a:gd name="connsiteY4168" fmla="*/ 3621779 h 14570476"/>
              <a:gd name="connsiteX4169" fmla="*/ 18720844 w 22290864"/>
              <a:gd name="connsiteY4169" fmla="*/ 3605790 h 14570476"/>
              <a:gd name="connsiteX4170" fmla="*/ 18713545 w 22290864"/>
              <a:gd name="connsiteY4170" fmla="*/ 3591058 h 14570476"/>
              <a:gd name="connsiteX4171" fmla="*/ 18709809 w 22290864"/>
              <a:gd name="connsiteY4171" fmla="*/ 3582141 h 14570476"/>
              <a:gd name="connsiteX4172" fmla="*/ 18701768 w 22290864"/>
              <a:gd name="connsiteY4172" fmla="*/ 3573643 h 14570476"/>
              <a:gd name="connsiteX4173" fmla="*/ 18685922 w 22290864"/>
              <a:gd name="connsiteY4173" fmla="*/ 3570867 h 14570476"/>
              <a:gd name="connsiteX4174" fmla="*/ 18655524 w 22290864"/>
              <a:gd name="connsiteY4174" fmla="*/ 3605570 h 14570476"/>
              <a:gd name="connsiteX4175" fmla="*/ 18653783 w 22290864"/>
              <a:gd name="connsiteY4175" fmla="*/ 3616201 h 14570476"/>
              <a:gd name="connsiteX4176" fmla="*/ 18655548 w 22290864"/>
              <a:gd name="connsiteY4176" fmla="*/ 3631340 h 14570476"/>
              <a:gd name="connsiteX4177" fmla="*/ 18669696 w 22290864"/>
              <a:gd name="connsiteY4177" fmla="*/ 3643668 h 14570476"/>
              <a:gd name="connsiteX4178" fmla="*/ 18681315 w 22290864"/>
              <a:gd name="connsiteY4178" fmla="*/ 3643996 h 14570476"/>
              <a:gd name="connsiteX4179" fmla="*/ 18690037 w 22290864"/>
              <a:gd name="connsiteY4179" fmla="*/ 3641371 h 14570476"/>
              <a:gd name="connsiteX4180" fmla="*/ 18716627 w 22290864"/>
              <a:gd name="connsiteY4180" fmla="*/ 3638547 h 14570476"/>
              <a:gd name="connsiteX4181" fmla="*/ 18760021 w 22290864"/>
              <a:gd name="connsiteY4181" fmla="*/ 3659685 h 14570476"/>
              <a:gd name="connsiteX4182" fmla="*/ 18776879 w 22290864"/>
              <a:gd name="connsiteY4182" fmla="*/ 3668656 h 14570476"/>
              <a:gd name="connsiteX4183" fmla="*/ 18781843 w 22290864"/>
              <a:gd name="connsiteY4183" fmla="*/ 3671284 h 14570476"/>
              <a:gd name="connsiteX4184" fmla="*/ 18781050 w 22290864"/>
              <a:gd name="connsiteY4184" fmla="*/ 3673340 h 14570476"/>
              <a:gd name="connsiteX4185" fmla="*/ 18767953 w 22290864"/>
              <a:gd name="connsiteY4185" fmla="*/ 3728927 h 14570476"/>
              <a:gd name="connsiteX4186" fmla="*/ 18766857 w 22290864"/>
              <a:gd name="connsiteY4186" fmla="*/ 3734738 h 14570476"/>
              <a:gd name="connsiteX4187" fmla="*/ 18756093 w 22290864"/>
              <a:gd name="connsiteY4187" fmla="*/ 3726278 h 14570476"/>
              <a:gd name="connsiteX4188" fmla="*/ 18740855 w 22290864"/>
              <a:gd name="connsiteY4188" fmla="*/ 3716888 h 14570476"/>
              <a:gd name="connsiteX4189" fmla="*/ 18727934 w 22290864"/>
              <a:gd name="connsiteY4189" fmla="*/ 3721877 h 14570476"/>
              <a:gd name="connsiteX4190" fmla="*/ 18722070 w 22290864"/>
              <a:gd name="connsiteY4190" fmla="*/ 3731220 h 14570476"/>
              <a:gd name="connsiteX4191" fmla="*/ 18728597 w 22290864"/>
              <a:gd name="connsiteY4191" fmla="*/ 3772026 h 14570476"/>
              <a:gd name="connsiteX4192" fmla="*/ 18737756 w 22290864"/>
              <a:gd name="connsiteY4192" fmla="*/ 3775087 h 14570476"/>
              <a:gd name="connsiteX4193" fmla="*/ 18753493 w 22290864"/>
              <a:gd name="connsiteY4193" fmla="*/ 3767790 h 14570476"/>
              <a:gd name="connsiteX4194" fmla="*/ 18764144 w 22290864"/>
              <a:gd name="connsiteY4194" fmla="*/ 3759948 h 14570476"/>
              <a:gd name="connsiteX4195" fmla="*/ 18766347 w 22290864"/>
              <a:gd name="connsiteY4195" fmla="*/ 3758957 h 14570476"/>
              <a:gd name="connsiteX4196" fmla="*/ 18766452 w 22290864"/>
              <a:gd name="connsiteY4196" fmla="*/ 3760938 h 14570476"/>
              <a:gd name="connsiteX4197" fmla="*/ 18766895 w 22290864"/>
              <a:gd name="connsiteY4197" fmla="*/ 3769235 h 14570476"/>
              <a:gd name="connsiteX4198" fmla="*/ 18774904 w 22290864"/>
              <a:gd name="connsiteY4198" fmla="*/ 3818455 h 14570476"/>
              <a:gd name="connsiteX4199" fmla="*/ 18776385 w 22290864"/>
              <a:gd name="connsiteY4199" fmla="*/ 3824147 h 14570476"/>
              <a:gd name="connsiteX4200" fmla="*/ 18770600 w 22290864"/>
              <a:gd name="connsiteY4200" fmla="*/ 3827005 h 14570476"/>
              <a:gd name="connsiteX4201" fmla="*/ 18703122 w 22290864"/>
              <a:gd name="connsiteY4201" fmla="*/ 3851197 h 14570476"/>
              <a:gd name="connsiteX4202" fmla="*/ 18684361 w 22290864"/>
              <a:gd name="connsiteY4202" fmla="*/ 3845877 h 14570476"/>
              <a:gd name="connsiteX4203" fmla="*/ 18660577 w 22290864"/>
              <a:gd name="connsiteY4203" fmla="*/ 3842998 h 14570476"/>
              <a:gd name="connsiteX4204" fmla="*/ 18647413 w 22290864"/>
              <a:gd name="connsiteY4204" fmla="*/ 3857561 h 14570476"/>
              <a:gd name="connsiteX4205" fmla="*/ 18646615 w 22290864"/>
              <a:gd name="connsiteY4205" fmla="*/ 3876995 h 14570476"/>
              <a:gd name="connsiteX4206" fmla="*/ 18669583 w 22290864"/>
              <a:gd name="connsiteY4206" fmla="*/ 3914262 h 14570476"/>
              <a:gd name="connsiteX4207" fmla="*/ 18678911 w 22290864"/>
              <a:gd name="connsiteY4207" fmla="*/ 3916845 h 14570476"/>
              <a:gd name="connsiteX4208" fmla="*/ 18697113 w 22290864"/>
              <a:gd name="connsiteY4208" fmla="*/ 3908531 h 14570476"/>
              <a:gd name="connsiteX4209" fmla="*/ 18703903 w 22290864"/>
              <a:gd name="connsiteY4209" fmla="*/ 3896652 h 14570476"/>
              <a:gd name="connsiteX4210" fmla="*/ 18711689 w 22290864"/>
              <a:gd name="connsiteY4210" fmla="*/ 3884106 h 14570476"/>
              <a:gd name="connsiteX4211" fmla="*/ 18730432 w 22290864"/>
              <a:gd name="connsiteY4211" fmla="*/ 3872606 h 14570476"/>
              <a:gd name="connsiteX4212" fmla="*/ 18754009 w 22290864"/>
              <a:gd name="connsiteY4212" fmla="*/ 3865109 h 14570476"/>
              <a:gd name="connsiteX4213" fmla="*/ 18781005 w 22290864"/>
              <a:gd name="connsiteY4213" fmla="*/ 3856931 h 14570476"/>
              <a:gd name="connsiteX4214" fmla="*/ 18788016 w 22290864"/>
              <a:gd name="connsiteY4214" fmla="*/ 3855094 h 14570476"/>
              <a:gd name="connsiteX4215" fmla="*/ 18790514 w 22290864"/>
              <a:gd name="connsiteY4215" fmla="*/ 3859634 h 14570476"/>
              <a:gd name="connsiteX4216" fmla="*/ 18818704 w 22290864"/>
              <a:gd name="connsiteY4216" fmla="*/ 3904126 h 14570476"/>
              <a:gd name="connsiteX4217" fmla="*/ 18821790 w 22290864"/>
              <a:gd name="connsiteY4217" fmla="*/ 3907982 h 14570476"/>
              <a:gd name="connsiteX4218" fmla="*/ 18820199 w 22290864"/>
              <a:gd name="connsiteY4218" fmla="*/ 3908588 h 14570476"/>
              <a:gd name="connsiteX4219" fmla="*/ 18805855 w 22290864"/>
              <a:gd name="connsiteY4219" fmla="*/ 3910125 h 14570476"/>
              <a:gd name="connsiteX4220" fmla="*/ 18788066 w 22290864"/>
              <a:gd name="connsiteY4220" fmla="*/ 3914727 h 14570476"/>
              <a:gd name="connsiteX4221" fmla="*/ 18784983 w 22290864"/>
              <a:gd name="connsiteY4221" fmla="*/ 3937126 h 14570476"/>
              <a:gd name="connsiteX4222" fmla="*/ 18793577 w 22290864"/>
              <a:gd name="connsiteY4222" fmla="*/ 3950307 h 14570476"/>
              <a:gd name="connsiteX4223" fmla="*/ 18815343 w 22290864"/>
              <a:gd name="connsiteY4223" fmla="*/ 3962352 h 14570476"/>
              <a:gd name="connsiteX4224" fmla="*/ 18827435 w 22290864"/>
              <a:gd name="connsiteY4224" fmla="*/ 3957553 h 14570476"/>
              <a:gd name="connsiteX4225" fmla="*/ 18833017 w 22290864"/>
              <a:gd name="connsiteY4225" fmla="*/ 3943312 h 14570476"/>
              <a:gd name="connsiteX4226" fmla="*/ 18835285 w 22290864"/>
              <a:gd name="connsiteY4226" fmla="*/ 3928936 h 14570476"/>
              <a:gd name="connsiteX4227" fmla="*/ 18840009 w 22290864"/>
              <a:gd name="connsiteY4227" fmla="*/ 3927414 h 14570476"/>
              <a:gd name="connsiteX4228" fmla="*/ 18886569 w 22290864"/>
              <a:gd name="connsiteY4228" fmla="*/ 3962219 h 14570476"/>
              <a:gd name="connsiteX4229" fmla="*/ 18891401 w 22290864"/>
              <a:gd name="connsiteY4229" fmla="*/ 3965327 h 14570476"/>
              <a:gd name="connsiteX4230" fmla="*/ 18878285 w 22290864"/>
              <a:gd name="connsiteY4230" fmla="*/ 3998687 h 14570476"/>
              <a:gd name="connsiteX4231" fmla="*/ 18857114 w 22290864"/>
              <a:gd name="connsiteY4231" fmla="*/ 4040257 h 14570476"/>
              <a:gd name="connsiteX4232" fmla="*/ 18840215 w 22290864"/>
              <a:gd name="connsiteY4232" fmla="*/ 4049520 h 14570476"/>
              <a:gd name="connsiteX4233" fmla="*/ 18826492 w 22290864"/>
              <a:gd name="connsiteY4233" fmla="*/ 4056788 h 14570476"/>
              <a:gd name="connsiteX4234" fmla="*/ 18819485 w 22290864"/>
              <a:gd name="connsiteY4234" fmla="*/ 4072164 h 14570476"/>
              <a:gd name="connsiteX4235" fmla="*/ 18826934 w 22290864"/>
              <a:gd name="connsiteY4235" fmla="*/ 4090519 h 14570476"/>
              <a:gd name="connsiteX4236" fmla="*/ 18860145 w 22290864"/>
              <a:gd name="connsiteY4236" fmla="*/ 4109001 h 14570476"/>
              <a:gd name="connsiteX4237" fmla="*/ 18866687 w 22290864"/>
              <a:gd name="connsiteY4237" fmla="*/ 4109493 h 14570476"/>
              <a:gd name="connsiteX4238" fmla="*/ 18886132 w 22290864"/>
              <a:gd name="connsiteY4238" fmla="*/ 4103616 h 14570476"/>
              <a:gd name="connsiteX4239" fmla="*/ 18893447 w 22290864"/>
              <a:gd name="connsiteY4239" fmla="*/ 4088030 h 14570476"/>
              <a:gd name="connsiteX4240" fmla="*/ 18890191 w 22290864"/>
              <a:gd name="connsiteY4240" fmla="*/ 4072867 h 14570476"/>
              <a:gd name="connsiteX4241" fmla="*/ 18886463 w 22290864"/>
              <a:gd name="connsiteY4241" fmla="*/ 4057424 h 14570476"/>
              <a:gd name="connsiteX4242" fmla="*/ 18890625 w 22290864"/>
              <a:gd name="connsiteY4242" fmla="*/ 4037792 h 14570476"/>
              <a:gd name="connsiteX4243" fmla="*/ 18908479 w 22290864"/>
              <a:gd name="connsiteY4243" fmla="*/ 4003470 h 14570476"/>
              <a:gd name="connsiteX4244" fmla="*/ 18918255 w 22290864"/>
              <a:gd name="connsiteY4244" fmla="*/ 3985150 h 14570476"/>
              <a:gd name="connsiteX4245" fmla="*/ 18921974 w 22290864"/>
              <a:gd name="connsiteY4245" fmla="*/ 3979038 h 14570476"/>
              <a:gd name="connsiteX4246" fmla="*/ 18926060 w 22290864"/>
              <a:gd name="connsiteY4246" fmla="*/ 3980325 h 14570476"/>
              <a:gd name="connsiteX4247" fmla="*/ 18981528 w 22290864"/>
              <a:gd name="connsiteY4247" fmla="*/ 3992522 h 14570476"/>
              <a:gd name="connsiteX4248" fmla="*/ 18986804 w 22290864"/>
              <a:gd name="connsiteY4248" fmla="*/ 3993000 h 14570476"/>
              <a:gd name="connsiteX4249" fmla="*/ 18985773 w 22290864"/>
              <a:gd name="connsiteY4249" fmla="*/ 3995419 h 14570476"/>
              <a:gd name="connsiteX4250" fmla="*/ 18977182 w 22290864"/>
              <a:gd name="connsiteY4250" fmla="*/ 4006664 h 14570476"/>
              <a:gd name="connsiteX4251" fmla="*/ 18971259 w 22290864"/>
              <a:gd name="connsiteY4251" fmla="*/ 4012873 h 14570476"/>
              <a:gd name="connsiteX4252" fmla="*/ 18969521 w 22290864"/>
              <a:gd name="connsiteY4252" fmla="*/ 4030665 h 14570476"/>
              <a:gd name="connsiteX4253" fmla="*/ 18984947 w 22290864"/>
              <a:gd name="connsiteY4253" fmla="*/ 4041852 h 14570476"/>
              <a:gd name="connsiteX4254" fmla="*/ 19023939 w 22290864"/>
              <a:gd name="connsiteY4254" fmla="*/ 4032154 h 14570476"/>
              <a:gd name="connsiteX4255" fmla="*/ 19025600 w 22290864"/>
              <a:gd name="connsiteY4255" fmla="*/ 4025286 h 14570476"/>
              <a:gd name="connsiteX4256" fmla="*/ 19017933 w 22290864"/>
              <a:gd name="connsiteY4256" fmla="*/ 4008599 h 14570476"/>
              <a:gd name="connsiteX4257" fmla="*/ 19012611 w 22290864"/>
              <a:gd name="connsiteY4257" fmla="*/ 4002003 h 14570476"/>
              <a:gd name="connsiteX4258" fmla="*/ 19009162 w 22290864"/>
              <a:gd name="connsiteY4258" fmla="*/ 3994291 h 14570476"/>
              <a:gd name="connsiteX4259" fmla="*/ 19016285 w 22290864"/>
              <a:gd name="connsiteY4259" fmla="*/ 3993353 h 14570476"/>
              <a:gd name="connsiteX4260" fmla="*/ 19066004 w 22290864"/>
              <a:gd name="connsiteY4260" fmla="*/ 3985736 h 14570476"/>
              <a:gd name="connsiteX4261" fmla="*/ 19071811 w 22290864"/>
              <a:gd name="connsiteY4261" fmla="*/ 3984184 h 14570476"/>
              <a:gd name="connsiteX4262" fmla="*/ 19072826 w 22290864"/>
              <a:gd name="connsiteY4262" fmla="*/ 3986687 h 14570476"/>
              <a:gd name="connsiteX4263" fmla="*/ 19079494 w 22290864"/>
              <a:gd name="connsiteY4263" fmla="*/ 4002289 h 14570476"/>
              <a:gd name="connsiteX4264" fmla="*/ 19100507 w 22290864"/>
              <a:gd name="connsiteY4264" fmla="*/ 4056294 h 14570476"/>
              <a:gd name="connsiteX4265" fmla="*/ 19095575 w 22290864"/>
              <a:gd name="connsiteY4265" fmla="*/ 4081041 h 14570476"/>
              <a:gd name="connsiteX4266" fmla="*/ 19091627 w 22290864"/>
              <a:gd name="connsiteY4266" fmla="*/ 4090911 h 14570476"/>
              <a:gd name="connsiteX4267" fmla="*/ 19104596 w 22290864"/>
              <a:gd name="connsiteY4267" fmla="*/ 4117436 h 14570476"/>
              <a:gd name="connsiteX4268" fmla="*/ 19125654 w 22290864"/>
              <a:gd name="connsiteY4268" fmla="*/ 4119243 h 14570476"/>
              <a:gd name="connsiteX4269" fmla="*/ 15255755 w 22290864"/>
              <a:gd name="connsiteY4269" fmla="*/ 4935671 h 14570476"/>
              <a:gd name="connsiteX4270" fmla="*/ 15279986 w 22290864"/>
              <a:gd name="connsiteY4270" fmla="*/ 4931211 h 14570476"/>
              <a:gd name="connsiteX4271" fmla="*/ 15289052 w 22290864"/>
              <a:gd name="connsiteY4271" fmla="*/ 4914425 h 14570476"/>
              <a:gd name="connsiteX4272" fmla="*/ 15285961 w 22290864"/>
              <a:gd name="connsiteY4272" fmla="*/ 4908864 h 14570476"/>
              <a:gd name="connsiteX4273" fmla="*/ 15279052 w 22290864"/>
              <a:gd name="connsiteY4273" fmla="*/ 4904465 h 14570476"/>
              <a:gd name="connsiteX4274" fmla="*/ 15266916 w 22290864"/>
              <a:gd name="connsiteY4274" fmla="*/ 4896000 h 14570476"/>
              <a:gd name="connsiteX4275" fmla="*/ 15257477 w 22290864"/>
              <a:gd name="connsiteY4275" fmla="*/ 4872596 h 14570476"/>
              <a:gd name="connsiteX4276" fmla="*/ 15251627 w 22290864"/>
              <a:gd name="connsiteY4276" fmla="*/ 4855146 h 14570476"/>
              <a:gd name="connsiteX4277" fmla="*/ 15253598 w 22290864"/>
              <a:gd name="connsiteY4277" fmla="*/ 4854026 h 14570476"/>
              <a:gd name="connsiteX4278" fmla="*/ 15278824 w 22290864"/>
              <a:gd name="connsiteY4278" fmla="*/ 4836763 h 14570476"/>
              <a:gd name="connsiteX4279" fmla="*/ 15280608 w 22290864"/>
              <a:gd name="connsiteY4279" fmla="*/ 4835248 h 14570476"/>
              <a:gd name="connsiteX4280" fmla="*/ 15281231 w 22290864"/>
              <a:gd name="connsiteY4280" fmla="*/ 4836452 h 14570476"/>
              <a:gd name="connsiteX4281" fmla="*/ 15282621 w 22290864"/>
              <a:gd name="connsiteY4281" fmla="*/ 4844896 h 14570476"/>
              <a:gd name="connsiteX4282" fmla="*/ 15285712 w 22290864"/>
              <a:gd name="connsiteY4282" fmla="*/ 4854606 h 14570476"/>
              <a:gd name="connsiteX4283" fmla="*/ 15291645 w 22290864"/>
              <a:gd name="connsiteY4283" fmla="*/ 4857200 h 14570476"/>
              <a:gd name="connsiteX4284" fmla="*/ 15297911 w 22290864"/>
              <a:gd name="connsiteY4284" fmla="*/ 4855893 h 14570476"/>
              <a:gd name="connsiteX4285" fmla="*/ 15311250 w 22290864"/>
              <a:gd name="connsiteY4285" fmla="*/ 4836970 h 14570476"/>
              <a:gd name="connsiteX4286" fmla="*/ 15308574 w 22290864"/>
              <a:gd name="connsiteY4286" fmla="*/ 4831907 h 14570476"/>
              <a:gd name="connsiteX4287" fmla="*/ 15304155 w 22290864"/>
              <a:gd name="connsiteY4287" fmla="*/ 4829231 h 14570476"/>
              <a:gd name="connsiteX4288" fmla="*/ 15299301 w 22290864"/>
              <a:gd name="connsiteY4288" fmla="*/ 4828816 h 14570476"/>
              <a:gd name="connsiteX4289" fmla="*/ 15293886 w 22290864"/>
              <a:gd name="connsiteY4289" fmla="*/ 4828318 h 14570476"/>
              <a:gd name="connsiteX4290" fmla="*/ 15289550 w 22290864"/>
              <a:gd name="connsiteY4290" fmla="*/ 4826699 h 14570476"/>
              <a:gd name="connsiteX4291" fmla="*/ 15290961 w 22290864"/>
              <a:gd name="connsiteY4291" fmla="*/ 4824811 h 14570476"/>
              <a:gd name="connsiteX4292" fmla="*/ 15309715 w 22290864"/>
              <a:gd name="connsiteY4292" fmla="*/ 4797755 h 14570476"/>
              <a:gd name="connsiteX4293" fmla="*/ 15310524 w 22290864"/>
              <a:gd name="connsiteY4293" fmla="*/ 4796282 h 14570476"/>
              <a:gd name="connsiteX4294" fmla="*/ 15318719 w 22290864"/>
              <a:gd name="connsiteY4294" fmla="*/ 4799124 h 14570476"/>
              <a:gd name="connsiteX4295" fmla="*/ 15346145 w 22290864"/>
              <a:gd name="connsiteY4295" fmla="*/ 4809105 h 14570476"/>
              <a:gd name="connsiteX4296" fmla="*/ 15355273 w 22290864"/>
              <a:gd name="connsiteY4296" fmla="*/ 4815806 h 14570476"/>
              <a:gd name="connsiteX4297" fmla="*/ 15359568 w 22290864"/>
              <a:gd name="connsiteY4297" fmla="*/ 4824064 h 14570476"/>
              <a:gd name="connsiteX4298" fmla="*/ 15369380 w 22290864"/>
              <a:gd name="connsiteY4298" fmla="*/ 4833837 h 14570476"/>
              <a:gd name="connsiteX4299" fmla="*/ 15384048 w 22290864"/>
              <a:gd name="connsiteY4299" fmla="*/ 4827696 h 14570476"/>
              <a:gd name="connsiteX4300" fmla="*/ 15391641 w 22290864"/>
              <a:gd name="connsiteY4300" fmla="*/ 4811636 h 14570476"/>
              <a:gd name="connsiteX4301" fmla="*/ 15391620 w 22290864"/>
              <a:gd name="connsiteY4301" fmla="*/ 4802610 h 14570476"/>
              <a:gd name="connsiteX4302" fmla="*/ 15383032 w 22290864"/>
              <a:gd name="connsiteY4302" fmla="*/ 4793170 h 14570476"/>
              <a:gd name="connsiteX4303" fmla="*/ 15371268 w 22290864"/>
              <a:gd name="connsiteY4303" fmla="*/ 4794685 h 14570476"/>
              <a:gd name="connsiteX4304" fmla="*/ 15361352 w 22290864"/>
              <a:gd name="connsiteY4304" fmla="*/ 4797216 h 14570476"/>
              <a:gd name="connsiteX4305" fmla="*/ 15348075 w 22290864"/>
              <a:gd name="connsiteY4305" fmla="*/ 4793855 h 14570476"/>
              <a:gd name="connsiteX4306" fmla="*/ 15317723 w 22290864"/>
              <a:gd name="connsiteY4306" fmla="*/ 4779331 h 14570476"/>
              <a:gd name="connsiteX4307" fmla="*/ 15318595 w 22290864"/>
              <a:gd name="connsiteY4307" fmla="*/ 4776301 h 14570476"/>
              <a:gd name="connsiteX4308" fmla="*/ 15324445 w 22290864"/>
              <a:gd name="connsiteY4308" fmla="*/ 4744410 h 14570476"/>
              <a:gd name="connsiteX4309" fmla="*/ 15326747 w 22290864"/>
              <a:gd name="connsiteY4309" fmla="*/ 4742502 h 14570476"/>
              <a:gd name="connsiteX4310" fmla="*/ 15332722 w 22290864"/>
              <a:gd name="connsiteY4310" fmla="*/ 4747045 h 14570476"/>
              <a:gd name="connsiteX4311" fmla="*/ 15336581 w 22290864"/>
              <a:gd name="connsiteY4311" fmla="*/ 4750324 h 14570476"/>
              <a:gd name="connsiteX4312" fmla="*/ 15347867 w 22290864"/>
              <a:gd name="connsiteY4312" fmla="*/ 4748643 h 14570476"/>
              <a:gd name="connsiteX4313" fmla="*/ 15349983 w 22290864"/>
              <a:gd name="connsiteY4313" fmla="*/ 4724554 h 14570476"/>
              <a:gd name="connsiteX4314" fmla="*/ 15345398 w 22290864"/>
              <a:gd name="connsiteY4314" fmla="*/ 4719886 h 14570476"/>
              <a:gd name="connsiteX4315" fmla="*/ 15339942 w 22290864"/>
              <a:gd name="connsiteY4315" fmla="*/ 4719077 h 14570476"/>
              <a:gd name="connsiteX4316" fmla="*/ 15331955 w 22290864"/>
              <a:gd name="connsiteY4316" fmla="*/ 4724201 h 14570476"/>
              <a:gd name="connsiteX4317" fmla="*/ 15328614 w 22290864"/>
              <a:gd name="connsiteY4317" fmla="*/ 4727127 h 14570476"/>
              <a:gd name="connsiteX4318" fmla="*/ 15324756 w 22290864"/>
              <a:gd name="connsiteY4318" fmla="*/ 4729015 h 14570476"/>
              <a:gd name="connsiteX4319" fmla="*/ 15324113 w 22290864"/>
              <a:gd name="connsiteY4319" fmla="*/ 4724450 h 14570476"/>
              <a:gd name="connsiteX4320" fmla="*/ 15321312 w 22290864"/>
              <a:gd name="connsiteY4320" fmla="*/ 4706814 h 14570476"/>
              <a:gd name="connsiteX4321" fmla="*/ 15318449 w 22290864"/>
              <a:gd name="connsiteY4321" fmla="*/ 4696336 h 14570476"/>
              <a:gd name="connsiteX4322" fmla="*/ 15318159 w 22290864"/>
              <a:gd name="connsiteY4322" fmla="*/ 4695506 h 14570476"/>
              <a:gd name="connsiteX4323" fmla="*/ 15321084 w 22290864"/>
              <a:gd name="connsiteY4323" fmla="*/ 4694095 h 14570476"/>
              <a:gd name="connsiteX4324" fmla="*/ 15342369 w 22290864"/>
              <a:gd name="connsiteY4324" fmla="*/ 4683949 h 14570476"/>
              <a:gd name="connsiteX4325" fmla="*/ 15357617 w 22290864"/>
              <a:gd name="connsiteY4325" fmla="*/ 4678077 h 14570476"/>
              <a:gd name="connsiteX4326" fmla="*/ 15359588 w 22290864"/>
              <a:gd name="connsiteY4326" fmla="*/ 4677849 h 14570476"/>
              <a:gd name="connsiteX4327" fmla="*/ 15366082 w 22290864"/>
              <a:gd name="connsiteY4327" fmla="*/ 4678699 h 14570476"/>
              <a:gd name="connsiteX4328" fmla="*/ 15371206 w 22290864"/>
              <a:gd name="connsiteY4328" fmla="*/ 4680567 h 14570476"/>
              <a:gd name="connsiteX4329" fmla="*/ 15376165 w 22290864"/>
              <a:gd name="connsiteY4329" fmla="*/ 4682351 h 14570476"/>
              <a:gd name="connsiteX4330" fmla="*/ 15387824 w 22290864"/>
              <a:gd name="connsiteY4330" fmla="*/ 4679011 h 14570476"/>
              <a:gd name="connsiteX4331" fmla="*/ 15391807 w 22290864"/>
              <a:gd name="connsiteY4331" fmla="*/ 4668221 h 14570476"/>
              <a:gd name="connsiteX4332" fmla="*/ 15382015 w 22290864"/>
              <a:gd name="connsiteY4332" fmla="*/ 4645149 h 14570476"/>
              <a:gd name="connsiteX4333" fmla="*/ 15371600 w 22290864"/>
              <a:gd name="connsiteY4333" fmla="*/ 4640896 h 14570476"/>
              <a:gd name="connsiteX4334" fmla="*/ 15363281 w 22290864"/>
              <a:gd name="connsiteY4334" fmla="*/ 4644962 h 14570476"/>
              <a:gd name="connsiteX4335" fmla="*/ 15359091 w 22290864"/>
              <a:gd name="connsiteY4335" fmla="*/ 4652307 h 14570476"/>
              <a:gd name="connsiteX4336" fmla="*/ 15353385 w 22290864"/>
              <a:gd name="connsiteY4336" fmla="*/ 4661374 h 14570476"/>
              <a:gd name="connsiteX4337" fmla="*/ 15336561 w 22290864"/>
              <a:gd name="connsiteY4337" fmla="*/ 4669674 h 14570476"/>
              <a:gd name="connsiteX4338" fmla="*/ 15311458 w 22290864"/>
              <a:gd name="connsiteY4338" fmla="*/ 4678388 h 14570476"/>
              <a:gd name="connsiteX4339" fmla="*/ 15310503 w 22290864"/>
              <a:gd name="connsiteY4339" fmla="*/ 4676894 h 14570476"/>
              <a:gd name="connsiteX4340" fmla="*/ 15293886 w 22290864"/>
              <a:gd name="connsiteY4340" fmla="*/ 4651768 h 14570476"/>
              <a:gd name="connsiteX4341" fmla="*/ 15291147 w 22290864"/>
              <a:gd name="connsiteY4341" fmla="*/ 4648489 h 14570476"/>
              <a:gd name="connsiteX4342" fmla="*/ 15290649 w 22290864"/>
              <a:gd name="connsiteY4342" fmla="*/ 4647888 h 14570476"/>
              <a:gd name="connsiteX4343" fmla="*/ 15291624 w 22290864"/>
              <a:gd name="connsiteY4343" fmla="*/ 4647452 h 14570476"/>
              <a:gd name="connsiteX4344" fmla="*/ 15299321 w 22290864"/>
              <a:gd name="connsiteY4344" fmla="*/ 4646311 h 14570476"/>
              <a:gd name="connsiteX4345" fmla="*/ 15306769 w 22290864"/>
              <a:gd name="connsiteY4345" fmla="*/ 4645253 h 14570476"/>
              <a:gd name="connsiteX4346" fmla="*/ 15311665 w 22290864"/>
              <a:gd name="connsiteY4346" fmla="*/ 4638654 h 14570476"/>
              <a:gd name="connsiteX4347" fmla="*/ 15298720 w 22290864"/>
              <a:gd name="connsiteY4347" fmla="*/ 4619068 h 14570476"/>
              <a:gd name="connsiteX4348" fmla="*/ 15292683 w 22290864"/>
              <a:gd name="connsiteY4348" fmla="*/ 4617533 h 14570476"/>
              <a:gd name="connsiteX4349" fmla="*/ 15285401 w 22290864"/>
              <a:gd name="connsiteY4349" fmla="*/ 4621392 h 14570476"/>
              <a:gd name="connsiteX4350" fmla="*/ 15283430 w 22290864"/>
              <a:gd name="connsiteY4350" fmla="*/ 4629463 h 14570476"/>
              <a:gd name="connsiteX4351" fmla="*/ 15282953 w 22290864"/>
              <a:gd name="connsiteY4351" fmla="*/ 4634961 h 14570476"/>
              <a:gd name="connsiteX4352" fmla="*/ 15281646 w 22290864"/>
              <a:gd name="connsiteY4352" fmla="*/ 4638758 h 14570476"/>
              <a:gd name="connsiteX4353" fmla="*/ 15279343 w 22290864"/>
              <a:gd name="connsiteY4353" fmla="*/ 4636828 h 14570476"/>
              <a:gd name="connsiteX4354" fmla="*/ 15254863 w 22290864"/>
              <a:gd name="connsiteY4354" fmla="*/ 4619794 h 14570476"/>
              <a:gd name="connsiteX4355" fmla="*/ 15252021 w 22290864"/>
              <a:gd name="connsiteY4355" fmla="*/ 4617823 h 14570476"/>
              <a:gd name="connsiteX4356" fmla="*/ 15254407 w 22290864"/>
              <a:gd name="connsiteY4356" fmla="*/ 4611059 h 14570476"/>
              <a:gd name="connsiteX4357" fmla="*/ 15265796 w 22290864"/>
              <a:gd name="connsiteY4357" fmla="*/ 4580911 h 14570476"/>
              <a:gd name="connsiteX4358" fmla="*/ 15273057 w 22290864"/>
              <a:gd name="connsiteY4358" fmla="*/ 4573566 h 14570476"/>
              <a:gd name="connsiteX4359" fmla="*/ 15278140 w 22290864"/>
              <a:gd name="connsiteY4359" fmla="*/ 4571159 h 14570476"/>
              <a:gd name="connsiteX4360" fmla="*/ 15285795 w 22290864"/>
              <a:gd name="connsiteY4360" fmla="*/ 4566740 h 14570476"/>
              <a:gd name="connsiteX4361" fmla="*/ 15289260 w 22290864"/>
              <a:gd name="connsiteY4361" fmla="*/ 4558046 h 14570476"/>
              <a:gd name="connsiteX4362" fmla="*/ 15286272 w 22290864"/>
              <a:gd name="connsiteY4362" fmla="*/ 4549809 h 14570476"/>
              <a:gd name="connsiteX4363" fmla="*/ 15271999 w 22290864"/>
              <a:gd name="connsiteY4363" fmla="*/ 4540016 h 14570476"/>
              <a:gd name="connsiteX4364" fmla="*/ 15262891 w 22290864"/>
              <a:gd name="connsiteY4364" fmla="*/ 4538397 h 14570476"/>
              <a:gd name="connsiteX4365" fmla="*/ 15257497 w 22290864"/>
              <a:gd name="connsiteY4365" fmla="*/ 4538729 h 14570476"/>
              <a:gd name="connsiteX4366" fmla="*/ 15251481 w 22290864"/>
              <a:gd name="connsiteY4366" fmla="*/ 4542049 h 14570476"/>
              <a:gd name="connsiteX4367" fmla="*/ 15249054 w 22290864"/>
              <a:gd name="connsiteY4367" fmla="*/ 4545389 h 14570476"/>
              <a:gd name="connsiteX4368" fmla="*/ 15247809 w 22290864"/>
              <a:gd name="connsiteY4368" fmla="*/ 4551635 h 14570476"/>
              <a:gd name="connsiteX4369" fmla="*/ 15250340 w 22290864"/>
              <a:gd name="connsiteY4369" fmla="*/ 4560432 h 14570476"/>
              <a:gd name="connsiteX4370" fmla="*/ 15251564 w 22290864"/>
              <a:gd name="connsiteY4370" fmla="*/ 4575682 h 14570476"/>
              <a:gd name="connsiteX4371" fmla="*/ 15241026 w 22290864"/>
              <a:gd name="connsiteY4371" fmla="*/ 4598921 h 14570476"/>
              <a:gd name="connsiteX4372" fmla="*/ 15236440 w 22290864"/>
              <a:gd name="connsiteY4372" fmla="*/ 4608403 h 14570476"/>
              <a:gd name="connsiteX4373" fmla="*/ 15235133 w 22290864"/>
              <a:gd name="connsiteY4373" fmla="*/ 4611142 h 14570476"/>
              <a:gd name="connsiteX4374" fmla="*/ 15233309 w 22290864"/>
              <a:gd name="connsiteY4374" fmla="*/ 4610519 h 14570476"/>
              <a:gd name="connsiteX4375" fmla="*/ 15201567 w 22290864"/>
              <a:gd name="connsiteY4375" fmla="*/ 4604295 h 14570476"/>
              <a:gd name="connsiteX4376" fmla="*/ 15198019 w 22290864"/>
              <a:gd name="connsiteY4376" fmla="*/ 4604025 h 14570476"/>
              <a:gd name="connsiteX4377" fmla="*/ 15198518 w 22290864"/>
              <a:gd name="connsiteY4377" fmla="*/ 4602863 h 14570476"/>
              <a:gd name="connsiteX4378" fmla="*/ 15202937 w 22290864"/>
              <a:gd name="connsiteY4378" fmla="*/ 4596784 h 14570476"/>
              <a:gd name="connsiteX4379" fmla="*/ 15207728 w 22290864"/>
              <a:gd name="connsiteY4379" fmla="*/ 4588007 h 14570476"/>
              <a:gd name="connsiteX4380" fmla="*/ 15204574 w 22290864"/>
              <a:gd name="connsiteY4380" fmla="*/ 4580952 h 14570476"/>
              <a:gd name="connsiteX4381" fmla="*/ 15191443 w 22290864"/>
              <a:gd name="connsiteY4381" fmla="*/ 4576699 h 14570476"/>
              <a:gd name="connsiteX4382" fmla="*/ 15178455 w 22290864"/>
              <a:gd name="connsiteY4382" fmla="*/ 4580828 h 14570476"/>
              <a:gd name="connsiteX4383" fmla="*/ 15175427 w 22290864"/>
              <a:gd name="connsiteY4383" fmla="*/ 4588443 h 14570476"/>
              <a:gd name="connsiteX4384" fmla="*/ 15180448 w 22290864"/>
              <a:gd name="connsiteY4384" fmla="*/ 4597032 h 14570476"/>
              <a:gd name="connsiteX4385" fmla="*/ 15183579 w 22290864"/>
              <a:gd name="connsiteY4385" fmla="*/ 4600788 h 14570476"/>
              <a:gd name="connsiteX4386" fmla="*/ 15185094 w 22290864"/>
              <a:gd name="connsiteY4386" fmla="*/ 4603984 h 14570476"/>
              <a:gd name="connsiteX4387" fmla="*/ 15181900 w 22290864"/>
              <a:gd name="connsiteY4387" fmla="*/ 4604315 h 14570476"/>
              <a:gd name="connsiteX4388" fmla="*/ 15152067 w 22290864"/>
              <a:gd name="connsiteY4388" fmla="*/ 4610063 h 14570476"/>
              <a:gd name="connsiteX4389" fmla="*/ 15149764 w 22290864"/>
              <a:gd name="connsiteY4389" fmla="*/ 4610706 h 14570476"/>
              <a:gd name="connsiteX4390" fmla="*/ 15140055 w 22290864"/>
              <a:gd name="connsiteY4390" fmla="*/ 4590414 h 14570476"/>
              <a:gd name="connsiteX4391" fmla="*/ 15132836 w 22290864"/>
              <a:gd name="connsiteY4391" fmla="*/ 4569956 h 14570476"/>
              <a:gd name="connsiteX4392" fmla="*/ 15135698 w 22290864"/>
              <a:gd name="connsiteY4392" fmla="*/ 4558772 h 14570476"/>
              <a:gd name="connsiteX4393" fmla="*/ 15137669 w 22290864"/>
              <a:gd name="connsiteY4393" fmla="*/ 4550992 h 14570476"/>
              <a:gd name="connsiteX4394" fmla="*/ 15137089 w 22290864"/>
              <a:gd name="connsiteY4394" fmla="*/ 4547464 h 14570476"/>
              <a:gd name="connsiteX4395" fmla="*/ 15119039 w 22290864"/>
              <a:gd name="connsiteY4395" fmla="*/ 4538853 h 14570476"/>
              <a:gd name="connsiteX4396" fmla="*/ 15100243 w 22290864"/>
              <a:gd name="connsiteY4396" fmla="*/ 4548252 h 14570476"/>
              <a:gd name="connsiteX4397" fmla="*/ 15096612 w 22290864"/>
              <a:gd name="connsiteY4397" fmla="*/ 4553647 h 14570476"/>
              <a:gd name="connsiteX4398" fmla="*/ 15103065 w 22290864"/>
              <a:gd name="connsiteY4398" fmla="*/ 4569292 h 14570476"/>
              <a:gd name="connsiteX4399" fmla="*/ 15107836 w 22290864"/>
              <a:gd name="connsiteY4399" fmla="*/ 4571532 h 14570476"/>
              <a:gd name="connsiteX4400" fmla="*/ 15115553 w 22290864"/>
              <a:gd name="connsiteY4400" fmla="*/ 4576180 h 14570476"/>
              <a:gd name="connsiteX4401" fmla="*/ 15126134 w 22290864"/>
              <a:gd name="connsiteY4401" fmla="*/ 4597987 h 14570476"/>
              <a:gd name="connsiteX4402" fmla="*/ 15128208 w 22290864"/>
              <a:gd name="connsiteY4402" fmla="*/ 4603900 h 14570476"/>
              <a:gd name="connsiteX4403" fmla="*/ 15131279 w 22290864"/>
              <a:gd name="connsiteY4403" fmla="*/ 4612719 h 14570476"/>
              <a:gd name="connsiteX4404" fmla="*/ 15133001 w 22290864"/>
              <a:gd name="connsiteY4404" fmla="*/ 4617719 h 14570476"/>
              <a:gd name="connsiteX4405" fmla="*/ 15131280 w 22290864"/>
              <a:gd name="connsiteY4405" fmla="*/ 4618591 h 14570476"/>
              <a:gd name="connsiteX4406" fmla="*/ 15105990 w 22290864"/>
              <a:gd name="connsiteY4406" fmla="*/ 4635625 h 14570476"/>
              <a:gd name="connsiteX4407" fmla="*/ 15103459 w 22290864"/>
              <a:gd name="connsiteY4407" fmla="*/ 4637202 h 14570476"/>
              <a:gd name="connsiteX4408" fmla="*/ 15102318 w 22290864"/>
              <a:gd name="connsiteY4408" fmla="*/ 4629318 h 14570476"/>
              <a:gd name="connsiteX4409" fmla="*/ 15101924 w 22290864"/>
              <a:gd name="connsiteY4409" fmla="*/ 4623923 h 14570476"/>
              <a:gd name="connsiteX4410" fmla="*/ 15099372 w 22290864"/>
              <a:gd name="connsiteY4410" fmla="*/ 4619815 h 14570476"/>
              <a:gd name="connsiteX4411" fmla="*/ 15086468 w 22290864"/>
              <a:gd name="connsiteY4411" fmla="*/ 4618798 h 14570476"/>
              <a:gd name="connsiteX4412" fmla="*/ 15073709 w 22290864"/>
              <a:gd name="connsiteY4412" fmla="*/ 4637347 h 14570476"/>
              <a:gd name="connsiteX4413" fmla="*/ 15080659 w 22290864"/>
              <a:gd name="connsiteY4413" fmla="*/ 4645087 h 14570476"/>
              <a:gd name="connsiteX4414" fmla="*/ 15085950 w 22290864"/>
              <a:gd name="connsiteY4414" fmla="*/ 4645605 h 14570476"/>
              <a:gd name="connsiteX4415" fmla="*/ 15093315 w 22290864"/>
              <a:gd name="connsiteY4415" fmla="*/ 4646684 h 14570476"/>
              <a:gd name="connsiteX4416" fmla="*/ 15093999 w 22290864"/>
              <a:gd name="connsiteY4416" fmla="*/ 4646975 h 14570476"/>
              <a:gd name="connsiteX4417" fmla="*/ 15091364 w 22290864"/>
              <a:gd name="connsiteY4417" fmla="*/ 4650170 h 14570476"/>
              <a:gd name="connsiteX4418" fmla="*/ 15074249 w 22290864"/>
              <a:gd name="connsiteY4418" fmla="*/ 4675338 h 14570476"/>
              <a:gd name="connsiteX4419" fmla="*/ 15072776 w 22290864"/>
              <a:gd name="connsiteY4419" fmla="*/ 4677973 h 14570476"/>
              <a:gd name="connsiteX4420" fmla="*/ 15044935 w 22290864"/>
              <a:gd name="connsiteY4420" fmla="*/ 4668097 h 14570476"/>
              <a:gd name="connsiteX4421" fmla="*/ 15030557 w 22290864"/>
              <a:gd name="connsiteY4421" fmla="*/ 4659776 h 14570476"/>
              <a:gd name="connsiteX4422" fmla="*/ 15026159 w 22290864"/>
              <a:gd name="connsiteY4422" fmla="*/ 4651747 h 14570476"/>
              <a:gd name="connsiteX4423" fmla="*/ 15023877 w 22290864"/>
              <a:gd name="connsiteY4423" fmla="*/ 4646871 h 14570476"/>
              <a:gd name="connsiteX4424" fmla="*/ 15019210 w 22290864"/>
              <a:gd name="connsiteY4424" fmla="*/ 4642327 h 14570476"/>
              <a:gd name="connsiteX4425" fmla="*/ 15010330 w 22290864"/>
              <a:gd name="connsiteY4425" fmla="*/ 4641144 h 14570476"/>
              <a:gd name="connsiteX4426" fmla="*/ 14994210 w 22290864"/>
              <a:gd name="connsiteY4426" fmla="*/ 4661146 h 14570476"/>
              <a:gd name="connsiteX4427" fmla="*/ 14993484 w 22290864"/>
              <a:gd name="connsiteY4427" fmla="*/ 4667101 h 14570476"/>
              <a:gd name="connsiteX4428" fmla="*/ 14994812 w 22290864"/>
              <a:gd name="connsiteY4428" fmla="*/ 4675483 h 14570476"/>
              <a:gd name="connsiteX4429" fmla="*/ 15002966 w 22290864"/>
              <a:gd name="connsiteY4429" fmla="*/ 4682019 h 14570476"/>
              <a:gd name="connsiteX4430" fmla="*/ 15009438 w 22290864"/>
              <a:gd name="connsiteY4430" fmla="*/ 4681936 h 14570476"/>
              <a:gd name="connsiteX4431" fmla="*/ 15014231 w 22290864"/>
              <a:gd name="connsiteY4431" fmla="*/ 4680276 h 14570476"/>
              <a:gd name="connsiteX4432" fmla="*/ 15028961 w 22290864"/>
              <a:gd name="connsiteY4432" fmla="*/ 4678098 h 14570476"/>
              <a:gd name="connsiteX4433" fmla="*/ 15053586 w 22290864"/>
              <a:gd name="connsiteY4433" fmla="*/ 4688866 h 14570476"/>
              <a:gd name="connsiteX4434" fmla="*/ 15063171 w 22290864"/>
              <a:gd name="connsiteY4434" fmla="*/ 4693472 h 14570476"/>
              <a:gd name="connsiteX4435" fmla="*/ 15065991 w 22290864"/>
              <a:gd name="connsiteY4435" fmla="*/ 4694821 h 14570476"/>
              <a:gd name="connsiteX4436" fmla="*/ 15065598 w 22290864"/>
              <a:gd name="connsiteY4436" fmla="*/ 4695983 h 14570476"/>
              <a:gd name="connsiteX4437" fmla="*/ 15059581 w 22290864"/>
              <a:gd name="connsiteY4437" fmla="*/ 4727209 h 14570476"/>
              <a:gd name="connsiteX4438" fmla="*/ 15059104 w 22290864"/>
              <a:gd name="connsiteY4438" fmla="*/ 4730467 h 14570476"/>
              <a:gd name="connsiteX4439" fmla="*/ 15052921 w 22290864"/>
              <a:gd name="connsiteY4439" fmla="*/ 4726007 h 14570476"/>
              <a:gd name="connsiteX4440" fmla="*/ 15044229 w 22290864"/>
              <a:gd name="connsiteY4440" fmla="*/ 4721130 h 14570476"/>
              <a:gd name="connsiteX4441" fmla="*/ 15037155 w 22290864"/>
              <a:gd name="connsiteY4441" fmla="*/ 4724201 h 14570476"/>
              <a:gd name="connsiteX4442" fmla="*/ 15034105 w 22290864"/>
              <a:gd name="connsiteY4442" fmla="*/ 4729534 h 14570476"/>
              <a:gd name="connsiteX4443" fmla="*/ 15038669 w 22290864"/>
              <a:gd name="connsiteY4443" fmla="*/ 4752087 h 14570476"/>
              <a:gd name="connsiteX4444" fmla="*/ 15043835 w 22290864"/>
              <a:gd name="connsiteY4444" fmla="*/ 4753581 h 14570476"/>
              <a:gd name="connsiteX4445" fmla="*/ 15052424 w 22290864"/>
              <a:gd name="connsiteY4445" fmla="*/ 4749162 h 14570476"/>
              <a:gd name="connsiteX4446" fmla="*/ 15058170 w 22290864"/>
              <a:gd name="connsiteY4446" fmla="*/ 4744555 h 14570476"/>
              <a:gd name="connsiteX4447" fmla="*/ 15059373 w 22290864"/>
              <a:gd name="connsiteY4447" fmla="*/ 4743954 h 14570476"/>
              <a:gd name="connsiteX4448" fmla="*/ 15059477 w 22290864"/>
              <a:gd name="connsiteY4448" fmla="*/ 4745054 h 14570476"/>
              <a:gd name="connsiteX4449" fmla="*/ 15059913 w 22290864"/>
              <a:gd name="connsiteY4449" fmla="*/ 4749660 h 14570476"/>
              <a:gd name="connsiteX4450" fmla="*/ 15065494 w 22290864"/>
              <a:gd name="connsiteY4450" fmla="*/ 4776861 h 14570476"/>
              <a:gd name="connsiteX4451" fmla="*/ 15066449 w 22290864"/>
              <a:gd name="connsiteY4451" fmla="*/ 4779994 h 14570476"/>
              <a:gd name="connsiteX4452" fmla="*/ 15063295 w 22290864"/>
              <a:gd name="connsiteY4452" fmla="*/ 4781716 h 14570476"/>
              <a:gd name="connsiteX4453" fmla="*/ 15026304 w 22290864"/>
              <a:gd name="connsiteY4453" fmla="*/ 4796718 h 14570476"/>
              <a:gd name="connsiteX4454" fmla="*/ 15015745 w 22290864"/>
              <a:gd name="connsiteY4454" fmla="*/ 4794186 h 14570476"/>
              <a:gd name="connsiteX4455" fmla="*/ 15002447 w 22290864"/>
              <a:gd name="connsiteY4455" fmla="*/ 4793128 h 14570476"/>
              <a:gd name="connsiteX4456" fmla="*/ 14995455 w 22290864"/>
              <a:gd name="connsiteY4456" fmla="*/ 4801531 h 14570476"/>
              <a:gd name="connsiteX4457" fmla="*/ 14995455 w 22290864"/>
              <a:gd name="connsiteY4457" fmla="*/ 4812362 h 14570476"/>
              <a:gd name="connsiteX4458" fmla="*/ 15009085 w 22290864"/>
              <a:gd name="connsiteY4458" fmla="*/ 4832571 h 14570476"/>
              <a:gd name="connsiteX4459" fmla="*/ 15014334 w 22290864"/>
              <a:gd name="connsiteY4459" fmla="*/ 4833796 h 14570476"/>
              <a:gd name="connsiteX4460" fmla="*/ 15024272 w 22290864"/>
              <a:gd name="connsiteY4460" fmla="*/ 4828754 h 14570476"/>
              <a:gd name="connsiteX4461" fmla="*/ 15027777 w 22290864"/>
              <a:gd name="connsiteY4461" fmla="*/ 4821990 h 14570476"/>
              <a:gd name="connsiteX4462" fmla="*/ 15031823 w 22290864"/>
              <a:gd name="connsiteY4462" fmla="*/ 4814831 h 14570476"/>
              <a:gd name="connsiteX4463" fmla="*/ 15041988 w 22290864"/>
              <a:gd name="connsiteY4463" fmla="*/ 4808005 h 14570476"/>
              <a:gd name="connsiteX4464" fmla="*/ 15054934 w 22290864"/>
              <a:gd name="connsiteY4464" fmla="*/ 4803295 h 14570476"/>
              <a:gd name="connsiteX4465" fmla="*/ 15069767 w 22290864"/>
              <a:gd name="connsiteY4465" fmla="*/ 4798129 h 14570476"/>
              <a:gd name="connsiteX4466" fmla="*/ 15073626 w 22290864"/>
              <a:gd name="connsiteY4466" fmla="*/ 4796946 h 14570476"/>
              <a:gd name="connsiteX4467" fmla="*/ 15075120 w 22290864"/>
              <a:gd name="connsiteY4467" fmla="*/ 4799415 h 14570476"/>
              <a:gd name="connsiteX4468" fmla="*/ 15091820 w 22290864"/>
              <a:gd name="connsiteY4468" fmla="*/ 4823525 h 14570476"/>
              <a:gd name="connsiteX4469" fmla="*/ 15093626 w 22290864"/>
              <a:gd name="connsiteY4469" fmla="*/ 4825600 h 14570476"/>
              <a:gd name="connsiteX4470" fmla="*/ 15092754 w 22290864"/>
              <a:gd name="connsiteY4470" fmla="*/ 4825973 h 14570476"/>
              <a:gd name="connsiteX4471" fmla="*/ 15084809 w 22290864"/>
              <a:gd name="connsiteY4471" fmla="*/ 4827156 h 14570476"/>
              <a:gd name="connsiteX4472" fmla="*/ 15075016 w 22290864"/>
              <a:gd name="connsiteY4472" fmla="*/ 4830123 h 14570476"/>
              <a:gd name="connsiteX4473" fmla="*/ 15073813 w 22290864"/>
              <a:gd name="connsiteY4473" fmla="*/ 4842655 h 14570476"/>
              <a:gd name="connsiteX4474" fmla="*/ 15078896 w 22290864"/>
              <a:gd name="connsiteY4474" fmla="*/ 4849793 h 14570476"/>
              <a:gd name="connsiteX4475" fmla="*/ 15091282 w 22290864"/>
              <a:gd name="connsiteY4475" fmla="*/ 4855997 h 14570476"/>
              <a:gd name="connsiteX4476" fmla="*/ 15097899 w 22290864"/>
              <a:gd name="connsiteY4476" fmla="*/ 4853051 h 14570476"/>
              <a:gd name="connsiteX4477" fmla="*/ 15100678 w 22290864"/>
              <a:gd name="connsiteY4477" fmla="*/ 4845000 h 14570476"/>
              <a:gd name="connsiteX4478" fmla="*/ 15101612 w 22290864"/>
              <a:gd name="connsiteY4478" fmla="*/ 4836949 h 14570476"/>
              <a:gd name="connsiteX4479" fmla="*/ 15104205 w 22290864"/>
              <a:gd name="connsiteY4479" fmla="*/ 4835995 h 14570476"/>
              <a:gd name="connsiteX4480" fmla="*/ 15130906 w 22290864"/>
              <a:gd name="connsiteY4480" fmla="*/ 4854295 h 14570476"/>
              <a:gd name="connsiteX4481" fmla="*/ 15133665 w 22290864"/>
              <a:gd name="connsiteY4481" fmla="*/ 4855914 h 14570476"/>
              <a:gd name="connsiteX4482" fmla="*/ 15127130 w 22290864"/>
              <a:gd name="connsiteY4482" fmla="*/ 4874774 h 14570476"/>
              <a:gd name="connsiteX4483" fmla="*/ 15116301 w 22290864"/>
              <a:gd name="connsiteY4483" fmla="*/ 4898386 h 14570476"/>
              <a:gd name="connsiteX4484" fmla="*/ 15107110 w 22290864"/>
              <a:gd name="connsiteY4484" fmla="*/ 4903926 h 14570476"/>
              <a:gd name="connsiteX4485" fmla="*/ 15099642 w 22290864"/>
              <a:gd name="connsiteY4485" fmla="*/ 4908283 h 14570476"/>
              <a:gd name="connsiteX4486" fmla="*/ 15096094 w 22290864"/>
              <a:gd name="connsiteY4486" fmla="*/ 4916998 h 14570476"/>
              <a:gd name="connsiteX4487" fmla="*/ 15100658 w 22290864"/>
              <a:gd name="connsiteY4487" fmla="*/ 4927040 h 14570476"/>
              <a:gd name="connsiteX4488" fmla="*/ 15119558 w 22290864"/>
              <a:gd name="connsiteY4488" fmla="*/ 4936564 h 14570476"/>
              <a:gd name="connsiteX4489" fmla="*/ 15123209 w 22290864"/>
              <a:gd name="connsiteY4489" fmla="*/ 4936688 h 14570476"/>
              <a:gd name="connsiteX4490" fmla="*/ 15133894 w 22290864"/>
              <a:gd name="connsiteY4490" fmla="*/ 4932974 h 14570476"/>
              <a:gd name="connsiteX4491" fmla="*/ 15137607 w 22290864"/>
              <a:gd name="connsiteY4491" fmla="*/ 4924135 h 14570476"/>
              <a:gd name="connsiteX4492" fmla="*/ 15135449 w 22290864"/>
              <a:gd name="connsiteY4492" fmla="*/ 4915774 h 14570476"/>
              <a:gd name="connsiteX4493" fmla="*/ 15133021 w 22290864"/>
              <a:gd name="connsiteY4493" fmla="*/ 4907267 h 14570476"/>
              <a:gd name="connsiteX4494" fmla="*/ 15134889 w 22290864"/>
              <a:gd name="connsiteY4494" fmla="*/ 4896249 h 14570476"/>
              <a:gd name="connsiteX4495" fmla="*/ 15144038 w 22290864"/>
              <a:gd name="connsiteY4495" fmla="*/ 4876746 h 14570476"/>
              <a:gd name="connsiteX4496" fmla="*/ 15149058 w 22290864"/>
              <a:gd name="connsiteY4496" fmla="*/ 4866330 h 14570476"/>
              <a:gd name="connsiteX4497" fmla="*/ 15150988 w 22290864"/>
              <a:gd name="connsiteY4497" fmla="*/ 4862844 h 14570476"/>
              <a:gd name="connsiteX4498" fmla="*/ 15153290 w 22290864"/>
              <a:gd name="connsiteY4498" fmla="*/ 4863466 h 14570476"/>
              <a:gd name="connsiteX4499" fmla="*/ 15184430 w 22290864"/>
              <a:gd name="connsiteY4499" fmla="*/ 4868985 h 14570476"/>
              <a:gd name="connsiteX4500" fmla="*/ 15187376 w 22290864"/>
              <a:gd name="connsiteY4500" fmla="*/ 4869131 h 14570476"/>
              <a:gd name="connsiteX4501" fmla="*/ 15186857 w 22290864"/>
              <a:gd name="connsiteY4501" fmla="*/ 4870500 h 14570476"/>
              <a:gd name="connsiteX4502" fmla="*/ 15182335 w 22290864"/>
              <a:gd name="connsiteY4502" fmla="*/ 4876953 h 14570476"/>
              <a:gd name="connsiteX4503" fmla="*/ 15179182 w 22290864"/>
              <a:gd name="connsiteY4503" fmla="*/ 4880542 h 14570476"/>
              <a:gd name="connsiteX4504" fmla="*/ 15178621 w 22290864"/>
              <a:gd name="connsiteY4504" fmla="*/ 4890481 h 14570476"/>
              <a:gd name="connsiteX4505" fmla="*/ 15187460 w 22290864"/>
              <a:gd name="connsiteY4505" fmla="*/ 4896353 h 14570476"/>
              <a:gd name="connsiteX4506" fmla="*/ 15208931 w 22290864"/>
              <a:gd name="connsiteY4506" fmla="*/ 4890066 h 14570476"/>
              <a:gd name="connsiteX4507" fmla="*/ 15209699 w 22290864"/>
              <a:gd name="connsiteY4507" fmla="*/ 4886207 h 14570476"/>
              <a:gd name="connsiteX4508" fmla="*/ 15205052 w 22290864"/>
              <a:gd name="connsiteY4508" fmla="*/ 4877098 h 14570476"/>
              <a:gd name="connsiteX4509" fmla="*/ 15201940 w 22290864"/>
              <a:gd name="connsiteY4509" fmla="*/ 4873550 h 14570476"/>
              <a:gd name="connsiteX4510" fmla="*/ 15199845 w 22290864"/>
              <a:gd name="connsiteY4510" fmla="*/ 4869338 h 14570476"/>
              <a:gd name="connsiteX4511" fmla="*/ 15203787 w 22290864"/>
              <a:gd name="connsiteY4511" fmla="*/ 4868653 h 14570476"/>
              <a:gd name="connsiteX4512" fmla="*/ 15231274 w 22290864"/>
              <a:gd name="connsiteY4512" fmla="*/ 4863279 h 14570476"/>
              <a:gd name="connsiteX4513" fmla="*/ 15234470 w 22290864"/>
              <a:gd name="connsiteY4513" fmla="*/ 4862284 h 14570476"/>
              <a:gd name="connsiteX4514" fmla="*/ 15235092 w 22290864"/>
              <a:gd name="connsiteY4514" fmla="*/ 4863653 h 14570476"/>
              <a:gd name="connsiteX4515" fmla="*/ 15239159 w 22290864"/>
              <a:gd name="connsiteY4515" fmla="*/ 4872180 h 14570476"/>
              <a:gd name="connsiteX4516" fmla="*/ 15252084 w 22290864"/>
              <a:gd name="connsiteY4516" fmla="*/ 4901747 h 14570476"/>
              <a:gd name="connsiteX4517" fmla="*/ 15249905 w 22290864"/>
              <a:gd name="connsiteY4517" fmla="*/ 4915628 h 14570476"/>
              <a:gd name="connsiteX4518" fmla="*/ 15247934 w 22290864"/>
              <a:gd name="connsiteY4518" fmla="*/ 4921210 h 14570476"/>
              <a:gd name="connsiteX4519" fmla="*/ 15255755 w 22290864"/>
              <a:gd name="connsiteY4519" fmla="*/ 4935671 h 14570476"/>
              <a:gd name="connsiteX4520" fmla="*/ 14183152 w 22290864"/>
              <a:gd name="connsiteY4520" fmla="*/ 5239037 h 14570476"/>
              <a:gd name="connsiteX4521" fmla="*/ 14189449 w 22290864"/>
              <a:gd name="connsiteY4521" fmla="*/ 5235090 h 14570476"/>
              <a:gd name="connsiteX4522" fmla="*/ 14203236 w 22290864"/>
              <a:gd name="connsiteY4522" fmla="*/ 5216664 h 14570476"/>
              <a:gd name="connsiteX4523" fmla="*/ 14199436 w 22290864"/>
              <a:gd name="connsiteY4523" fmla="*/ 5197533 h 14570476"/>
              <a:gd name="connsiteX4524" fmla="*/ 14186279 w 22290864"/>
              <a:gd name="connsiteY4524" fmla="*/ 5185890 h 14570476"/>
              <a:gd name="connsiteX4525" fmla="*/ 14172501 w 22290864"/>
              <a:gd name="connsiteY4525" fmla="*/ 5174309 h 14570476"/>
              <a:gd name="connsiteX4526" fmla="*/ 14163106 w 22290864"/>
              <a:gd name="connsiteY4526" fmla="*/ 5153606 h 14570476"/>
              <a:gd name="connsiteX4527" fmla="*/ 14156329 w 22290864"/>
              <a:gd name="connsiteY4527" fmla="*/ 5110304 h 14570476"/>
              <a:gd name="connsiteX4528" fmla="*/ 14152936 w 22290864"/>
              <a:gd name="connsiteY4528" fmla="*/ 5087026 h 14570476"/>
              <a:gd name="connsiteX4529" fmla="*/ 14152221 w 22290864"/>
              <a:gd name="connsiteY4529" fmla="*/ 5078952 h 14570476"/>
              <a:gd name="connsiteX4530" fmla="*/ 14156812 w 22290864"/>
              <a:gd name="connsiteY4530" fmla="*/ 5077380 h 14570476"/>
              <a:gd name="connsiteX4531" fmla="*/ 14215602 w 22290864"/>
              <a:gd name="connsiteY4531" fmla="*/ 5051235 h 14570476"/>
              <a:gd name="connsiteX4532" fmla="*/ 14220735 w 22290864"/>
              <a:gd name="connsiteY4532" fmla="*/ 5048126 h 14570476"/>
              <a:gd name="connsiteX4533" fmla="*/ 14221420 w 22290864"/>
              <a:gd name="connsiteY4533" fmla="*/ 5051025 h 14570476"/>
              <a:gd name="connsiteX4534" fmla="*/ 14221141 w 22290864"/>
              <a:gd name="connsiteY4534" fmla="*/ 5067054 h 14570476"/>
              <a:gd name="connsiteX4535" fmla="*/ 14219909 w 22290864"/>
              <a:gd name="connsiteY4535" fmla="*/ 5076697 h 14570476"/>
              <a:gd name="connsiteX4536" fmla="*/ 14230279 w 22290864"/>
              <a:gd name="connsiteY4536" fmla="*/ 5094093 h 14570476"/>
              <a:gd name="connsiteX4537" fmla="*/ 14251866 w 22290864"/>
              <a:gd name="connsiteY4537" fmla="*/ 5093932 h 14570476"/>
              <a:gd name="connsiteX4538" fmla="*/ 14280915 w 22290864"/>
              <a:gd name="connsiteY4538" fmla="*/ 5058886 h 14570476"/>
              <a:gd name="connsiteX4539" fmla="*/ 14277815 w 22290864"/>
              <a:gd name="connsiteY4539" fmla="*/ 5051506 h 14570476"/>
              <a:gd name="connsiteX4540" fmla="*/ 14259610 w 22290864"/>
              <a:gd name="connsiteY4540" fmla="*/ 5041437 h 14570476"/>
              <a:gd name="connsiteX4541" fmla="*/ 14250323 w 22290864"/>
              <a:gd name="connsiteY4541" fmla="*/ 5038998 h 14570476"/>
              <a:gd name="connsiteX4542" fmla="*/ 14241995 w 22290864"/>
              <a:gd name="connsiteY4542" fmla="*/ 5034281 h 14570476"/>
              <a:gd name="connsiteX4543" fmla="*/ 14247862 w 22290864"/>
              <a:gd name="connsiteY4543" fmla="*/ 5028639 h 14570476"/>
              <a:gd name="connsiteX4544" fmla="*/ 14288095 w 22290864"/>
              <a:gd name="connsiteY4544" fmla="*/ 4988283 h 14570476"/>
              <a:gd name="connsiteX4545" fmla="*/ 14292348 w 22290864"/>
              <a:gd name="connsiteY4545" fmla="*/ 4982967 h 14570476"/>
              <a:gd name="connsiteX4546" fmla="*/ 14294956 w 22290864"/>
              <a:gd name="connsiteY4546" fmla="*/ 4984567 h 14570476"/>
              <a:gd name="connsiteX4547" fmla="*/ 14311520 w 22290864"/>
              <a:gd name="connsiteY4547" fmla="*/ 4994318 h 14570476"/>
              <a:gd name="connsiteX4548" fmla="*/ 14366974 w 22290864"/>
              <a:gd name="connsiteY4548" fmla="*/ 5029458 h 14570476"/>
              <a:gd name="connsiteX4549" fmla="*/ 14379104 w 22290864"/>
              <a:gd name="connsiteY4549" fmla="*/ 5055342 h 14570476"/>
              <a:gd name="connsiteX4550" fmla="*/ 14382134 w 22290864"/>
              <a:gd name="connsiteY4550" fmla="*/ 5066998 h 14570476"/>
              <a:gd name="connsiteX4551" fmla="*/ 14411787 w 22290864"/>
              <a:gd name="connsiteY4551" fmla="*/ 5082478 h 14570476"/>
              <a:gd name="connsiteX4552" fmla="*/ 14447564 w 22290864"/>
              <a:gd name="connsiteY4552" fmla="*/ 5047370 h 14570476"/>
              <a:gd name="connsiteX4553" fmla="*/ 14443742 w 22290864"/>
              <a:gd name="connsiteY4553" fmla="*/ 5008746 h 14570476"/>
              <a:gd name="connsiteX4554" fmla="*/ 14432199 w 22290864"/>
              <a:gd name="connsiteY4554" fmla="*/ 5002889 h 14570476"/>
              <a:gd name="connsiteX4555" fmla="*/ 14415542 w 22290864"/>
              <a:gd name="connsiteY4555" fmla="*/ 5003337 h 14570476"/>
              <a:gd name="connsiteX4556" fmla="*/ 14385441 w 22290864"/>
              <a:gd name="connsiteY4556" fmla="*/ 5002879 h 14570476"/>
              <a:gd name="connsiteX4557" fmla="*/ 14342882 w 22290864"/>
              <a:gd name="connsiteY4557" fmla="*/ 4974162 h 14570476"/>
              <a:gd name="connsiteX4558" fmla="*/ 14313151 w 22290864"/>
              <a:gd name="connsiteY4558" fmla="*/ 4951400 h 14570476"/>
              <a:gd name="connsiteX4559" fmla="*/ 14315197 w 22290864"/>
              <a:gd name="connsiteY4559" fmla="*/ 4947267 h 14570476"/>
              <a:gd name="connsiteX4560" fmla="*/ 14338083 w 22290864"/>
              <a:gd name="connsiteY4560" fmla="*/ 4889439 h 14570476"/>
              <a:gd name="connsiteX4561" fmla="*/ 14339366 w 22290864"/>
              <a:gd name="connsiteY4561" fmla="*/ 4884854 h 14570476"/>
              <a:gd name="connsiteX4562" fmla="*/ 14341787 w 22290864"/>
              <a:gd name="connsiteY4562" fmla="*/ 4886174 h 14570476"/>
              <a:gd name="connsiteX4563" fmla="*/ 14353743 w 22290864"/>
              <a:gd name="connsiteY4563" fmla="*/ 4898831 h 14570476"/>
              <a:gd name="connsiteX4564" fmla="*/ 14370010 w 22290864"/>
              <a:gd name="connsiteY4564" fmla="*/ 4911685 h 14570476"/>
              <a:gd name="connsiteX4565" fmla="*/ 14382968 w 22290864"/>
              <a:gd name="connsiteY4565" fmla="*/ 4909304 h 14570476"/>
              <a:gd name="connsiteX4566" fmla="*/ 14392043 w 22290864"/>
              <a:gd name="connsiteY4566" fmla="*/ 4899967 h 14570476"/>
              <a:gd name="connsiteX4567" fmla="*/ 14392993 w 22290864"/>
              <a:gd name="connsiteY4567" fmla="*/ 4852874 h 14570476"/>
              <a:gd name="connsiteX4568" fmla="*/ 14382718 w 22290864"/>
              <a:gd name="connsiteY4568" fmla="*/ 4847384 h 14570476"/>
              <a:gd name="connsiteX4569" fmla="*/ 14372220 w 22290864"/>
              <a:gd name="connsiteY4569" fmla="*/ 4847901 h 14570476"/>
              <a:gd name="connsiteX4570" fmla="*/ 14363562 w 22290864"/>
              <a:gd name="connsiteY4570" fmla="*/ 4852728 h 14570476"/>
              <a:gd name="connsiteX4571" fmla="*/ 14353863 w 22290864"/>
              <a:gd name="connsiteY4571" fmla="*/ 4858053 h 14570476"/>
              <a:gd name="connsiteX4572" fmla="*/ 14344711 w 22290864"/>
              <a:gd name="connsiteY4572" fmla="*/ 4860260 h 14570476"/>
              <a:gd name="connsiteX4573" fmla="*/ 14344941 w 22290864"/>
              <a:gd name="connsiteY4573" fmla="*/ 4855471 h 14570476"/>
              <a:gd name="connsiteX4574" fmla="*/ 14345761 w 22290864"/>
              <a:gd name="connsiteY4574" fmla="*/ 4788498 h 14570476"/>
              <a:gd name="connsiteX4575" fmla="*/ 14345447 w 22290864"/>
              <a:gd name="connsiteY4575" fmla="*/ 4785094 h 14570476"/>
              <a:gd name="connsiteX4576" fmla="*/ 14362501 w 22290864"/>
              <a:gd name="connsiteY4576" fmla="*/ 4780557 h 14570476"/>
              <a:gd name="connsiteX4577" fmla="*/ 14420109 w 22290864"/>
              <a:gd name="connsiteY4577" fmla="*/ 4766162 h 14570476"/>
              <a:gd name="connsiteX4578" fmla="*/ 14443129 w 22290864"/>
              <a:gd name="connsiteY4578" fmla="*/ 4767070 h 14570476"/>
              <a:gd name="connsiteX4579" fmla="*/ 14459773 w 22290864"/>
              <a:gd name="connsiteY4579" fmla="*/ 4776105 h 14570476"/>
              <a:gd name="connsiteX4580" fmla="*/ 14487444 w 22290864"/>
              <a:gd name="connsiteY4580" fmla="*/ 4781412 h 14570476"/>
              <a:gd name="connsiteX4581" fmla="*/ 14505183 w 22290864"/>
              <a:gd name="connsiteY4581" fmla="*/ 4754358 h 14570476"/>
              <a:gd name="connsiteX4582" fmla="*/ 14499704 w 22290864"/>
              <a:gd name="connsiteY4582" fmla="*/ 4718635 h 14570476"/>
              <a:gd name="connsiteX4583" fmla="*/ 14489393 w 22290864"/>
              <a:gd name="connsiteY4583" fmla="*/ 4703440 h 14570476"/>
              <a:gd name="connsiteX4584" fmla="*/ 14464163 w 22290864"/>
              <a:gd name="connsiteY4584" fmla="*/ 4697300 h 14570476"/>
              <a:gd name="connsiteX4585" fmla="*/ 14446054 w 22290864"/>
              <a:gd name="connsiteY4585" fmla="*/ 4713245 h 14570476"/>
              <a:gd name="connsiteX4586" fmla="*/ 14432214 w 22290864"/>
              <a:gd name="connsiteY4586" fmla="*/ 4728803 h 14570476"/>
              <a:gd name="connsiteX4587" fmla="*/ 14405998 w 22290864"/>
              <a:gd name="connsiteY4587" fmla="*/ 4738251 h 14570476"/>
              <a:gd name="connsiteX4588" fmla="*/ 14338287 w 22290864"/>
              <a:gd name="connsiteY4588" fmla="*/ 4748315 h 14570476"/>
              <a:gd name="connsiteX4589" fmla="*/ 14336307 w 22290864"/>
              <a:gd name="connsiteY4589" fmla="*/ 4742215 h 14570476"/>
              <a:gd name="connsiteX4590" fmla="*/ 14309866 w 22290864"/>
              <a:gd name="connsiteY4590" fmla="*/ 4681782 h 14570476"/>
              <a:gd name="connsiteX4591" fmla="*/ 14311576 w 22290864"/>
              <a:gd name="connsiteY4591" fmla="*/ 4675941 h 14570476"/>
              <a:gd name="connsiteX4592" fmla="*/ 14326824 w 22290864"/>
              <a:gd name="connsiteY4592" fmla="*/ 4676801 h 14570476"/>
              <a:gd name="connsiteX4593" fmla="*/ 14337062 w 22290864"/>
              <a:gd name="connsiteY4593" fmla="*/ 4677936 h 14570476"/>
              <a:gd name="connsiteX4594" fmla="*/ 14354179 w 22290864"/>
              <a:gd name="connsiteY4594" fmla="*/ 4662254 h 14570476"/>
              <a:gd name="connsiteX4595" fmla="*/ 14330324 w 22290864"/>
              <a:gd name="connsiteY4595" fmla="*/ 4619226 h 14570476"/>
              <a:gd name="connsiteX4596" fmla="*/ 14317277 w 22290864"/>
              <a:gd name="connsiteY4596" fmla="*/ 4616575 h 14570476"/>
              <a:gd name="connsiteX4597" fmla="*/ 14307155 w 22290864"/>
              <a:gd name="connsiteY4597" fmla="*/ 4621422 h 14570476"/>
              <a:gd name="connsiteX4598" fmla="*/ 14299522 w 22290864"/>
              <a:gd name="connsiteY4598" fmla="*/ 4639156 h 14570476"/>
              <a:gd name="connsiteX4599" fmla="*/ 14297222 w 22290864"/>
              <a:gd name="connsiteY4599" fmla="*/ 4647891 h 14570476"/>
              <a:gd name="connsiteX4600" fmla="*/ 14292864 w 22290864"/>
              <a:gd name="connsiteY4600" fmla="*/ 4655468 h 14570476"/>
              <a:gd name="connsiteX4601" fmla="*/ 14286583 w 22290864"/>
              <a:gd name="connsiteY4601" fmla="*/ 4648503 h 14570476"/>
              <a:gd name="connsiteX4602" fmla="*/ 14261782 w 22290864"/>
              <a:gd name="connsiteY4602" fmla="*/ 4621954 h 14570476"/>
              <a:gd name="connsiteX4603" fmla="*/ 14245026 w 22290864"/>
              <a:gd name="connsiteY4603" fmla="*/ 4607546 h 14570476"/>
              <a:gd name="connsiteX4604" fmla="*/ 14243592 w 22290864"/>
              <a:gd name="connsiteY4604" fmla="*/ 4606477 h 14570476"/>
              <a:gd name="connsiteX4605" fmla="*/ 14246918 w 22290864"/>
              <a:gd name="connsiteY4605" fmla="*/ 4600768 h 14570476"/>
              <a:gd name="connsiteX4606" fmla="*/ 14271257 w 22290864"/>
              <a:gd name="connsiteY4606" fmla="*/ 4559428 h 14570476"/>
              <a:gd name="connsiteX4607" fmla="*/ 14290285 w 22290864"/>
              <a:gd name="connsiteY4607" fmla="*/ 4532167 h 14570476"/>
              <a:gd name="connsiteX4608" fmla="*/ 14293347 w 22290864"/>
              <a:gd name="connsiteY4608" fmla="*/ 4529539 h 14570476"/>
              <a:gd name="connsiteX4609" fmla="*/ 14305264 w 22290864"/>
              <a:gd name="connsiteY4609" fmla="*/ 4523581 h 14570476"/>
              <a:gd name="connsiteX4610" fmla="*/ 14316031 w 22290864"/>
              <a:gd name="connsiteY4610" fmla="*/ 4520896 h 14570476"/>
              <a:gd name="connsiteX4611" fmla="*/ 14326423 w 22290864"/>
              <a:gd name="connsiteY4611" fmla="*/ 4518260 h 14570476"/>
              <a:gd name="connsiteX4612" fmla="*/ 14342280 w 22290864"/>
              <a:gd name="connsiteY4612" fmla="*/ 4499353 h 14570476"/>
              <a:gd name="connsiteX4613" fmla="*/ 14336712 w 22290864"/>
              <a:gd name="connsiteY4613" fmla="*/ 4476626 h 14570476"/>
              <a:gd name="connsiteX4614" fmla="*/ 14293933 w 22290864"/>
              <a:gd name="connsiteY4614" fmla="*/ 4448870 h 14570476"/>
              <a:gd name="connsiteX4615" fmla="*/ 14271531 w 22290864"/>
              <a:gd name="connsiteY4615" fmla="*/ 4453555 h 14570476"/>
              <a:gd name="connsiteX4616" fmla="*/ 14262133 w 22290864"/>
              <a:gd name="connsiteY4616" fmla="*/ 4469883 h 14570476"/>
              <a:gd name="connsiteX4617" fmla="*/ 14263430 w 22290864"/>
              <a:gd name="connsiteY4617" fmla="*/ 4487038 h 14570476"/>
              <a:gd name="connsiteX4618" fmla="*/ 14264133 w 22290864"/>
              <a:gd name="connsiteY4618" fmla="*/ 4508822 h 14570476"/>
              <a:gd name="connsiteX4619" fmla="*/ 14245212 w 22290864"/>
              <a:gd name="connsiteY4619" fmla="*/ 4541971 h 14570476"/>
              <a:gd name="connsiteX4620" fmla="*/ 14212805 w 22290864"/>
              <a:gd name="connsiteY4620" fmla="*/ 4585243 h 14570476"/>
              <a:gd name="connsiteX4621" fmla="*/ 14209495 w 22290864"/>
              <a:gd name="connsiteY4621" fmla="*/ 4583810 h 14570476"/>
              <a:gd name="connsiteX4622" fmla="*/ 14152870 w 22290864"/>
              <a:gd name="connsiteY4622" fmla="*/ 4560361 h 14570476"/>
              <a:gd name="connsiteX4623" fmla="*/ 14144521 w 22290864"/>
              <a:gd name="connsiteY4623" fmla="*/ 4557951 h 14570476"/>
              <a:gd name="connsiteX4624" fmla="*/ 14142997 w 22290864"/>
              <a:gd name="connsiteY4624" fmla="*/ 4557503 h 14570476"/>
              <a:gd name="connsiteX4625" fmla="*/ 14144144 w 22290864"/>
              <a:gd name="connsiteY4625" fmla="*/ 4555658 h 14570476"/>
              <a:gd name="connsiteX4626" fmla="*/ 14155823 w 22290864"/>
              <a:gd name="connsiteY4626" fmla="*/ 4544972 h 14570476"/>
              <a:gd name="connsiteX4627" fmla="*/ 14167177 w 22290864"/>
              <a:gd name="connsiteY4627" fmla="*/ 4534709 h 14570476"/>
              <a:gd name="connsiteX4628" fmla="*/ 14167921 w 22290864"/>
              <a:gd name="connsiteY4628" fmla="*/ 4518009 h 14570476"/>
              <a:gd name="connsiteX4629" fmla="*/ 14123794 w 22290864"/>
              <a:gd name="connsiteY4629" fmla="*/ 4499721 h 14570476"/>
              <a:gd name="connsiteX4630" fmla="*/ 14111866 w 22290864"/>
              <a:gd name="connsiteY4630" fmla="*/ 4504005 h 14570476"/>
              <a:gd name="connsiteX4631" fmla="*/ 14103981 w 22290864"/>
              <a:gd name="connsiteY4631" fmla="*/ 4518802 h 14570476"/>
              <a:gd name="connsiteX4632" fmla="*/ 14109846 w 22290864"/>
              <a:gd name="connsiteY4632" fmla="*/ 4534656 h 14570476"/>
              <a:gd name="connsiteX4633" fmla="*/ 14115302 w 22290864"/>
              <a:gd name="connsiteY4633" fmla="*/ 4544470 h 14570476"/>
              <a:gd name="connsiteX4634" fmla="*/ 14117422 w 22290864"/>
              <a:gd name="connsiteY4634" fmla="*/ 4552360 h 14570476"/>
              <a:gd name="connsiteX4635" fmla="*/ 14111342 w 22290864"/>
              <a:gd name="connsiteY4635" fmla="*/ 4551728 h 14570476"/>
              <a:gd name="connsiteX4636" fmla="*/ 14050671 w 22290864"/>
              <a:gd name="connsiteY4636" fmla="*/ 4550875 h 14570476"/>
              <a:gd name="connsiteX4637" fmla="*/ 14043636 w 22290864"/>
              <a:gd name="connsiteY4637" fmla="*/ 4550786 h 14570476"/>
              <a:gd name="connsiteX4638" fmla="*/ 14039956 w 22290864"/>
              <a:gd name="connsiteY4638" fmla="*/ 4536665 h 14570476"/>
              <a:gd name="connsiteX4639" fmla="*/ 14024840 w 22290864"/>
              <a:gd name="connsiteY4639" fmla="*/ 4472864 h 14570476"/>
              <a:gd name="connsiteX4640" fmla="*/ 14028721 w 22290864"/>
              <a:gd name="connsiteY4640" fmla="*/ 4452213 h 14570476"/>
              <a:gd name="connsiteX4641" fmla="*/ 14034552 w 22290864"/>
              <a:gd name="connsiteY4641" fmla="*/ 4442368 h 14570476"/>
              <a:gd name="connsiteX4642" fmla="*/ 14042427 w 22290864"/>
              <a:gd name="connsiteY4642" fmla="*/ 4426202 h 14570476"/>
              <a:gd name="connsiteX4643" fmla="*/ 14038373 w 22290864"/>
              <a:gd name="connsiteY4643" fmla="*/ 4407598 h 14570476"/>
              <a:gd name="connsiteX4644" fmla="*/ 14023958 w 22290864"/>
              <a:gd name="connsiteY4644" fmla="*/ 4397110 h 14570476"/>
              <a:gd name="connsiteX4645" fmla="*/ 13988741 w 22290864"/>
              <a:gd name="connsiteY4645" fmla="*/ 4396847 h 14570476"/>
              <a:gd name="connsiteX4646" fmla="*/ 13971542 w 22290864"/>
              <a:gd name="connsiteY4646" fmla="*/ 4404486 h 14570476"/>
              <a:gd name="connsiteX4647" fmla="*/ 13962826 w 22290864"/>
              <a:gd name="connsiteY4647" fmla="*/ 4411186 h 14570476"/>
              <a:gd name="connsiteX4648" fmla="*/ 13956459 w 22290864"/>
              <a:gd name="connsiteY4648" fmla="*/ 4423634 h 14570476"/>
              <a:gd name="connsiteX4649" fmla="*/ 13956171 w 22290864"/>
              <a:gd name="connsiteY4649" fmla="*/ 4432029 h 14570476"/>
              <a:gd name="connsiteX4650" fmla="*/ 13961182 w 22290864"/>
              <a:gd name="connsiteY4650" fmla="*/ 4443977 h 14570476"/>
              <a:gd name="connsiteX4651" fmla="*/ 13975464 w 22290864"/>
              <a:gd name="connsiteY4651" fmla="*/ 4455930 h 14570476"/>
              <a:gd name="connsiteX4652" fmla="*/ 13994890 w 22290864"/>
              <a:gd name="connsiteY4652" fmla="*/ 4480251 h 14570476"/>
              <a:gd name="connsiteX4653" fmla="*/ 14003575 w 22290864"/>
              <a:gd name="connsiteY4653" fmla="*/ 4531432 h 14570476"/>
              <a:gd name="connsiteX4654" fmla="*/ 14006640 w 22290864"/>
              <a:gd name="connsiteY4654" fmla="*/ 4552641 h 14570476"/>
              <a:gd name="connsiteX4655" fmla="*/ 14007553 w 22290864"/>
              <a:gd name="connsiteY4655" fmla="*/ 4558747 h 14570476"/>
              <a:gd name="connsiteX4656" fmla="*/ 14003767 w 22290864"/>
              <a:gd name="connsiteY4656" fmla="*/ 4559775 h 14570476"/>
              <a:gd name="connsiteX4657" fmla="*/ 13943159 w 22290864"/>
              <a:gd name="connsiteY4657" fmla="*/ 4585416 h 14570476"/>
              <a:gd name="connsiteX4658" fmla="*/ 13936870 w 22290864"/>
              <a:gd name="connsiteY4658" fmla="*/ 4589000 h 14570476"/>
              <a:gd name="connsiteX4659" fmla="*/ 13936387 w 22290864"/>
              <a:gd name="connsiteY4659" fmla="*/ 4586473 h 14570476"/>
              <a:gd name="connsiteX4660" fmla="*/ 13936918 w 22290864"/>
              <a:gd name="connsiteY4660" fmla="*/ 4571192 h 14570476"/>
              <a:gd name="connsiteX4661" fmla="*/ 13935006 w 22290864"/>
              <a:gd name="connsiteY4661" fmla="*/ 4550937 h 14570476"/>
              <a:gd name="connsiteX4662" fmla="*/ 13921658 w 22290864"/>
              <a:gd name="connsiteY4662" fmla="*/ 4542632 h 14570476"/>
              <a:gd name="connsiteX4663" fmla="*/ 13894674 w 22290864"/>
              <a:gd name="connsiteY4663" fmla="*/ 4550411 h 14570476"/>
              <a:gd name="connsiteX4664" fmla="*/ 13877475 w 22290864"/>
              <a:gd name="connsiteY4664" fmla="*/ 4572158 h 14570476"/>
              <a:gd name="connsiteX4665" fmla="*/ 13881038 w 22290864"/>
              <a:gd name="connsiteY4665" fmla="*/ 4588446 h 14570476"/>
              <a:gd name="connsiteX4666" fmla="*/ 13899282 w 22290864"/>
              <a:gd name="connsiteY4666" fmla="*/ 4597214 h 14570476"/>
              <a:gd name="connsiteX4667" fmla="*/ 13908840 w 22290864"/>
              <a:gd name="connsiteY4667" fmla="*/ 4599980 h 14570476"/>
              <a:gd name="connsiteX4668" fmla="*/ 13915030 w 22290864"/>
              <a:gd name="connsiteY4668" fmla="*/ 4603644 h 14570476"/>
              <a:gd name="connsiteX4669" fmla="*/ 13910022 w 22290864"/>
              <a:gd name="connsiteY4669" fmla="*/ 4607841 h 14570476"/>
              <a:gd name="connsiteX4670" fmla="*/ 13866261 w 22290864"/>
              <a:gd name="connsiteY4670" fmla="*/ 4651495 h 14570476"/>
              <a:gd name="connsiteX4671" fmla="*/ 13863111 w 22290864"/>
              <a:gd name="connsiteY4671" fmla="*/ 4655201 h 14570476"/>
              <a:gd name="connsiteX4672" fmla="*/ 13823639 w 22290864"/>
              <a:gd name="connsiteY4672" fmla="*/ 4632038 h 14570476"/>
              <a:gd name="connsiteX4673" fmla="*/ 13788174 w 22290864"/>
              <a:gd name="connsiteY4673" fmla="*/ 4605762 h 14570476"/>
              <a:gd name="connsiteX4674" fmla="*/ 13780269 w 22290864"/>
              <a:gd name="connsiteY4674" fmla="*/ 4583645 h 14570476"/>
              <a:gd name="connsiteX4675" fmla="*/ 13774734 w 22290864"/>
              <a:gd name="connsiteY4675" fmla="*/ 4568282 h 14570476"/>
              <a:gd name="connsiteX4676" fmla="*/ 13769741 w 22290864"/>
              <a:gd name="connsiteY4676" fmla="*/ 4562996 h 14570476"/>
              <a:gd name="connsiteX4677" fmla="*/ 13729504 w 22290864"/>
              <a:gd name="connsiteY4677" fmla="*/ 4569025 h 14570476"/>
              <a:gd name="connsiteX4678" fmla="*/ 13708512 w 22290864"/>
              <a:gd name="connsiteY4678" fmla="*/ 4606271 h 14570476"/>
              <a:gd name="connsiteX4679" fmla="*/ 13708530 w 22290864"/>
              <a:gd name="connsiteY4679" fmla="*/ 4619501 h 14570476"/>
              <a:gd name="connsiteX4680" fmla="*/ 13737221 w 22290864"/>
              <a:gd name="connsiteY4680" fmla="*/ 4638535 h 14570476"/>
              <a:gd name="connsiteX4681" fmla="*/ 13747817 w 22290864"/>
              <a:gd name="connsiteY4681" fmla="*/ 4636881 h 14570476"/>
              <a:gd name="connsiteX4682" fmla="*/ 13766121 w 22290864"/>
              <a:gd name="connsiteY4682" fmla="*/ 4635932 h 14570476"/>
              <a:gd name="connsiteX4683" fmla="*/ 13808787 w 22290864"/>
              <a:gd name="connsiteY4683" fmla="*/ 4660656 h 14570476"/>
              <a:gd name="connsiteX4684" fmla="*/ 13819018 w 22290864"/>
              <a:gd name="connsiteY4684" fmla="*/ 4668265 h 14570476"/>
              <a:gd name="connsiteX4685" fmla="*/ 13834233 w 22290864"/>
              <a:gd name="connsiteY4685" fmla="*/ 4679638 h 14570476"/>
              <a:gd name="connsiteX4686" fmla="*/ 13842830 w 22290864"/>
              <a:gd name="connsiteY4686" fmla="*/ 4686110 h 14570476"/>
              <a:gd name="connsiteX4687" fmla="*/ 13840920 w 22290864"/>
              <a:gd name="connsiteY4687" fmla="*/ 4689539 h 14570476"/>
              <a:gd name="connsiteX4688" fmla="*/ 13817670 w 22290864"/>
              <a:gd name="connsiteY4688" fmla="*/ 4747053 h 14570476"/>
              <a:gd name="connsiteX4689" fmla="*/ 13815197 w 22290864"/>
              <a:gd name="connsiteY4689" fmla="*/ 4752594 h 14570476"/>
              <a:gd name="connsiteX4690" fmla="*/ 13804299 w 22290864"/>
              <a:gd name="connsiteY4690" fmla="*/ 4740598 h 14570476"/>
              <a:gd name="connsiteX4691" fmla="*/ 13797492 w 22290864"/>
              <a:gd name="connsiteY4691" fmla="*/ 4731950 h 14570476"/>
              <a:gd name="connsiteX4692" fmla="*/ 13788513 w 22290864"/>
              <a:gd name="connsiteY4692" fmla="*/ 4727928 h 14570476"/>
              <a:gd name="connsiteX4693" fmla="*/ 13765596 w 22290864"/>
              <a:gd name="connsiteY4693" fmla="*/ 4740905 h 14570476"/>
              <a:gd name="connsiteX4694" fmla="*/ 13765202 w 22290864"/>
              <a:gd name="connsiteY4694" fmla="*/ 4786707 h 14570476"/>
              <a:gd name="connsiteX4695" fmla="*/ 13785729 w 22290864"/>
              <a:gd name="connsiteY4695" fmla="*/ 4791845 h 14570476"/>
              <a:gd name="connsiteX4696" fmla="*/ 13795242 w 22290864"/>
              <a:gd name="connsiteY4696" fmla="*/ 4786696 h 14570476"/>
              <a:gd name="connsiteX4697" fmla="*/ 13808886 w 22290864"/>
              <a:gd name="connsiteY4697" fmla="*/ 4780131 h 14570476"/>
              <a:gd name="connsiteX4698" fmla="*/ 13810372 w 22290864"/>
              <a:gd name="connsiteY4698" fmla="*/ 4779842 h 14570476"/>
              <a:gd name="connsiteX4699" fmla="*/ 13809568 w 22290864"/>
              <a:gd name="connsiteY4699" fmla="*/ 4788228 h 14570476"/>
              <a:gd name="connsiteX4700" fmla="*/ 13809361 w 22290864"/>
              <a:gd name="connsiteY4700" fmla="*/ 4850151 h 14570476"/>
              <a:gd name="connsiteX4701" fmla="*/ 13809877 w 22290864"/>
              <a:gd name="connsiteY4701" fmla="*/ 4856271 h 14570476"/>
              <a:gd name="connsiteX4702" fmla="*/ 13751690 w 22290864"/>
              <a:gd name="connsiteY4702" fmla="*/ 4871314 h 14570476"/>
              <a:gd name="connsiteX4703" fmla="*/ 13717974 w 22290864"/>
              <a:gd name="connsiteY4703" fmla="*/ 4873653 h 14570476"/>
              <a:gd name="connsiteX4704" fmla="*/ 13701416 w 22290864"/>
              <a:gd name="connsiteY4704" fmla="*/ 4865120 h 14570476"/>
              <a:gd name="connsiteX4705" fmla="*/ 13692018 w 22290864"/>
              <a:gd name="connsiteY4705" fmla="*/ 4859496 h 14570476"/>
              <a:gd name="connsiteX4706" fmla="*/ 13678976 w 22290864"/>
              <a:gd name="connsiteY4706" fmla="*/ 4857149 h 14570476"/>
              <a:gd name="connsiteX4707" fmla="*/ 13662656 w 22290864"/>
              <a:gd name="connsiteY4707" fmla="*/ 4865263 h 14570476"/>
              <a:gd name="connsiteX4708" fmla="*/ 13658248 w 22290864"/>
              <a:gd name="connsiteY4708" fmla="*/ 4917340 h 14570476"/>
              <a:gd name="connsiteX4709" fmla="*/ 13663803 w 22290864"/>
              <a:gd name="connsiteY4709" fmla="*/ 4928208 h 14570476"/>
              <a:gd name="connsiteX4710" fmla="*/ 13675584 w 22290864"/>
              <a:gd name="connsiteY4710" fmla="*/ 4940830 h 14570476"/>
              <a:gd name="connsiteX4711" fmla="*/ 13696773 w 22290864"/>
              <a:gd name="connsiteY4711" fmla="*/ 4942569 h 14570476"/>
              <a:gd name="connsiteX4712" fmla="*/ 13707590 w 22290864"/>
              <a:gd name="connsiteY4712" fmla="*/ 4935061 h 14570476"/>
              <a:gd name="connsiteX4713" fmla="*/ 13713781 w 22290864"/>
              <a:gd name="connsiteY4713" fmla="*/ 4926806 h 14570476"/>
              <a:gd name="connsiteX4714" fmla="*/ 13736140 w 22290864"/>
              <a:gd name="connsiteY4714" fmla="*/ 4906363 h 14570476"/>
              <a:gd name="connsiteX4715" fmla="*/ 13789922 w 22290864"/>
              <a:gd name="connsiteY4715" fmla="*/ 4896486 h 14570476"/>
              <a:gd name="connsiteX4716" fmla="*/ 13811325 w 22290864"/>
              <a:gd name="connsiteY4716" fmla="*/ 4893341 h 14570476"/>
              <a:gd name="connsiteX4717" fmla="*/ 13817618 w 22290864"/>
              <a:gd name="connsiteY4717" fmla="*/ 4892403 h 14570476"/>
              <a:gd name="connsiteX4718" fmla="*/ 13818277 w 22290864"/>
              <a:gd name="connsiteY4718" fmla="*/ 4894811 h 14570476"/>
              <a:gd name="connsiteX4719" fmla="*/ 13843682 w 22290864"/>
              <a:gd name="connsiteY4719" fmla="*/ 4954313 h 14570476"/>
              <a:gd name="connsiteX4720" fmla="*/ 13846588 w 22290864"/>
              <a:gd name="connsiteY4720" fmla="*/ 4960349 h 14570476"/>
              <a:gd name="connsiteX4721" fmla="*/ 13831083 w 22290864"/>
              <a:gd name="connsiteY4721" fmla="*/ 4959866 h 14570476"/>
              <a:gd name="connsiteX4722" fmla="*/ 13810874 w 22290864"/>
              <a:gd name="connsiteY4722" fmla="*/ 4961540 h 14570476"/>
              <a:gd name="connsiteX4723" fmla="*/ 13802444 w 22290864"/>
              <a:gd name="connsiteY4723" fmla="*/ 4974771 h 14570476"/>
              <a:gd name="connsiteX4724" fmla="*/ 13803372 w 22290864"/>
              <a:gd name="connsiteY4724" fmla="*/ 4987235 h 14570476"/>
              <a:gd name="connsiteX4725" fmla="*/ 13836742 w 22290864"/>
              <a:gd name="connsiteY4725" fmla="*/ 5020068 h 14570476"/>
              <a:gd name="connsiteX4726" fmla="*/ 13847153 w 22290864"/>
              <a:gd name="connsiteY4726" fmla="*/ 5016707 h 14570476"/>
              <a:gd name="connsiteX4727" fmla="*/ 13856605 w 22290864"/>
              <a:gd name="connsiteY4727" fmla="*/ 4999476 h 14570476"/>
              <a:gd name="connsiteX4728" fmla="*/ 13861051 w 22290864"/>
              <a:gd name="connsiteY4728" fmla="*/ 4985167 h 14570476"/>
              <a:gd name="connsiteX4729" fmla="*/ 13862394 w 22290864"/>
              <a:gd name="connsiteY4729" fmla="*/ 4982783 h 14570476"/>
              <a:gd name="connsiteX4730" fmla="*/ 13863823 w 22290864"/>
              <a:gd name="connsiteY4730" fmla="*/ 4984519 h 14570476"/>
              <a:gd name="connsiteX4731" fmla="*/ 13869800 w 22290864"/>
              <a:gd name="connsiteY4731" fmla="*/ 4991790 h 14570476"/>
              <a:gd name="connsiteX4732" fmla="*/ 13910179 w 22290864"/>
              <a:gd name="connsiteY4732" fmla="*/ 5031302 h 14570476"/>
              <a:gd name="connsiteX4733" fmla="*/ 13915354 w 22290864"/>
              <a:gd name="connsiteY4733" fmla="*/ 5035499 h 14570476"/>
              <a:gd name="connsiteX4734" fmla="*/ 13911996 w 22290864"/>
              <a:gd name="connsiteY4734" fmla="*/ 5041993 h 14570476"/>
              <a:gd name="connsiteX4735" fmla="*/ 13866703 w 22290864"/>
              <a:gd name="connsiteY4735" fmla="*/ 5109399 h 14570476"/>
              <a:gd name="connsiteX4736" fmla="*/ 13846018 w 22290864"/>
              <a:gd name="connsiteY4736" fmla="*/ 5117152 h 14570476"/>
              <a:gd name="connsiteX4737" fmla="*/ 13822389 w 22290864"/>
              <a:gd name="connsiteY4737" fmla="*/ 5130507 h 14570476"/>
              <a:gd name="connsiteX4738" fmla="*/ 13820167 w 22290864"/>
              <a:gd name="connsiteY4738" fmla="*/ 5152636 h 14570476"/>
              <a:gd name="connsiteX4739" fmla="*/ 13832497 w 22290864"/>
              <a:gd name="connsiteY4739" fmla="*/ 5170898 h 14570476"/>
              <a:gd name="connsiteX4740" fmla="*/ 13878487 w 22290864"/>
              <a:gd name="connsiteY4740" fmla="*/ 5189457 h 14570476"/>
              <a:gd name="connsiteX4741" fmla="*/ 13888730 w 22290864"/>
              <a:gd name="connsiteY4741" fmla="*/ 5185546 h 14570476"/>
              <a:gd name="connsiteX4742" fmla="*/ 13899746 w 22290864"/>
              <a:gd name="connsiteY4742" fmla="*/ 5165731 h 14570476"/>
              <a:gd name="connsiteX4743" fmla="*/ 13897960 w 22290864"/>
              <a:gd name="connsiteY4743" fmla="*/ 5150334 h 14570476"/>
              <a:gd name="connsiteX4744" fmla="*/ 13896629 w 22290864"/>
              <a:gd name="connsiteY4744" fmla="*/ 5133658 h 14570476"/>
              <a:gd name="connsiteX4745" fmla="*/ 13906000 w 22290864"/>
              <a:gd name="connsiteY4745" fmla="*/ 5110575 h 14570476"/>
              <a:gd name="connsiteX4746" fmla="*/ 13922466 w 22290864"/>
              <a:gd name="connsiteY4746" fmla="*/ 5087896 h 14570476"/>
              <a:gd name="connsiteX4747" fmla="*/ 13941595 w 22290864"/>
              <a:gd name="connsiteY4747" fmla="*/ 5062298 h 14570476"/>
              <a:gd name="connsiteX4748" fmla="*/ 13946756 w 22290864"/>
              <a:gd name="connsiteY4748" fmla="*/ 5055910 h 14570476"/>
              <a:gd name="connsiteX4749" fmla="*/ 13952085 w 22290864"/>
              <a:gd name="connsiteY4749" fmla="*/ 5058373 h 14570476"/>
              <a:gd name="connsiteX4750" fmla="*/ 14007694 w 22290864"/>
              <a:gd name="connsiteY4750" fmla="*/ 5080013 h 14570476"/>
              <a:gd name="connsiteX4751" fmla="*/ 14013100 w 22290864"/>
              <a:gd name="connsiteY4751" fmla="*/ 5081457 h 14570476"/>
              <a:gd name="connsiteX4752" fmla="*/ 14012054 w 22290864"/>
              <a:gd name="connsiteY4752" fmla="*/ 5083079 h 14570476"/>
              <a:gd name="connsiteX4753" fmla="*/ 14000002 w 22290864"/>
              <a:gd name="connsiteY4753" fmla="*/ 5094119 h 14570476"/>
              <a:gd name="connsiteX4754" fmla="*/ 13986871 w 22290864"/>
              <a:gd name="connsiteY4754" fmla="*/ 5110269 h 14570476"/>
              <a:gd name="connsiteX4755" fmla="*/ 13999108 w 22290864"/>
              <a:gd name="connsiteY4755" fmla="*/ 5132771 h 14570476"/>
              <a:gd name="connsiteX4756" fmla="*/ 14015803 w 22290864"/>
              <a:gd name="connsiteY4756" fmla="*/ 5139019 h 14570476"/>
              <a:gd name="connsiteX4757" fmla="*/ 14043752 w 22290864"/>
              <a:gd name="connsiteY4757" fmla="*/ 5135379 h 14570476"/>
              <a:gd name="connsiteX4758" fmla="*/ 14051557 w 22290864"/>
              <a:gd name="connsiteY4758" fmla="*/ 5122877 h 14570476"/>
              <a:gd name="connsiteX4759" fmla="*/ 14047078 w 22290864"/>
              <a:gd name="connsiteY4759" fmla="*/ 5106138 h 14570476"/>
              <a:gd name="connsiteX4760" fmla="*/ 14039488 w 22290864"/>
              <a:gd name="connsiteY4760" fmla="*/ 5091501 h 14570476"/>
              <a:gd name="connsiteX4761" fmla="*/ 14042773 w 22290864"/>
              <a:gd name="connsiteY4761" fmla="*/ 5086940 h 14570476"/>
              <a:gd name="connsiteX4762" fmla="*/ 14108628 w 22290864"/>
              <a:gd name="connsiteY4762" fmla="*/ 5087400 h 14570476"/>
              <a:gd name="connsiteX4763" fmla="*/ 14115122 w 22290864"/>
              <a:gd name="connsiteY4763" fmla="*/ 5086988 h 14570476"/>
              <a:gd name="connsiteX4764" fmla="*/ 14125576 w 22290864"/>
              <a:gd name="connsiteY4764" fmla="*/ 5126229 h 14570476"/>
              <a:gd name="connsiteX4765" fmla="*/ 14134196 w 22290864"/>
              <a:gd name="connsiteY4765" fmla="*/ 5178372 h 14570476"/>
              <a:gd name="connsiteX4766" fmla="*/ 14125007 w 22290864"/>
              <a:gd name="connsiteY4766" fmla="*/ 5198175 h 14570476"/>
              <a:gd name="connsiteX4767" fmla="*/ 14117373 w 22290864"/>
              <a:gd name="connsiteY4767" fmla="*/ 5214025 h 14570476"/>
              <a:gd name="connsiteX4768" fmla="*/ 14121313 w 22290864"/>
              <a:gd name="connsiteY4768" fmla="*/ 5232758 h 14570476"/>
              <a:gd name="connsiteX4769" fmla="*/ 14140443 w 22290864"/>
              <a:gd name="connsiteY4769" fmla="*/ 5244494 h 14570476"/>
              <a:gd name="connsiteX4770" fmla="*/ 14183152 w 22290864"/>
              <a:gd name="connsiteY4770" fmla="*/ 5239037 h 14570476"/>
              <a:gd name="connsiteX4771" fmla="*/ 11981034 w 22290864"/>
              <a:gd name="connsiteY4771" fmla="*/ 5766575 h 14570476"/>
              <a:gd name="connsiteX4772" fmla="*/ 12075281 w 22290864"/>
              <a:gd name="connsiteY4772" fmla="*/ 5714552 h 14570476"/>
              <a:gd name="connsiteX4773" fmla="*/ 12095899 w 22290864"/>
              <a:gd name="connsiteY4773" fmla="*/ 5625666 h 14570476"/>
              <a:gd name="connsiteX4774" fmla="*/ 12062211 w 22290864"/>
              <a:gd name="connsiteY4774" fmla="*/ 5550701 h 14570476"/>
              <a:gd name="connsiteX4775" fmla="*/ 12025759 w 22290864"/>
              <a:gd name="connsiteY4775" fmla="*/ 5474807 h 14570476"/>
              <a:gd name="connsiteX4776" fmla="*/ 12025554 w 22290864"/>
              <a:gd name="connsiteY4776" fmla="*/ 5368454 h 14570476"/>
              <a:gd name="connsiteX4777" fmla="*/ 12080006 w 22290864"/>
              <a:gd name="connsiteY4777" fmla="*/ 5170786 h 14570476"/>
              <a:gd name="connsiteX4778" fmla="*/ 12110347 w 22290864"/>
              <a:gd name="connsiteY4778" fmla="*/ 5065008 h 14570476"/>
              <a:gd name="connsiteX4779" fmla="*/ 12122839 w 22290864"/>
              <a:gd name="connsiteY4779" fmla="*/ 5029207 h 14570476"/>
              <a:gd name="connsiteX4780" fmla="*/ 12145441 w 22290864"/>
              <a:gd name="connsiteY4780" fmla="*/ 5031342 h 14570476"/>
              <a:gd name="connsiteX4781" fmla="*/ 12446422 w 22290864"/>
              <a:gd name="connsiteY4781" fmla="*/ 5033029 h 14570476"/>
              <a:gd name="connsiteX4782" fmla="*/ 12474289 w 22290864"/>
              <a:gd name="connsiteY4782" fmla="*/ 5029653 h 14570476"/>
              <a:gd name="connsiteX4783" fmla="*/ 12471626 w 22290864"/>
              <a:gd name="connsiteY4783" fmla="*/ 5043333 h 14570476"/>
              <a:gd name="connsiteX4784" fmla="*/ 12439582 w 22290864"/>
              <a:gd name="connsiteY4784" fmla="*/ 5111137 h 14570476"/>
              <a:gd name="connsiteX4785" fmla="*/ 12415774 w 22290864"/>
              <a:gd name="connsiteY4785" fmla="*/ 5149880 h 14570476"/>
              <a:gd name="connsiteX4786" fmla="*/ 12426505 w 22290864"/>
              <a:gd name="connsiteY4786" fmla="*/ 5244009 h 14570476"/>
              <a:gd name="connsiteX4787" fmla="*/ 12518852 w 22290864"/>
              <a:gd name="connsiteY4787" fmla="*/ 5284875 h 14570476"/>
              <a:gd name="connsiteX4788" fmla="*/ 12710155 w 22290864"/>
              <a:gd name="connsiteY4788" fmla="*/ 5191367 h 14570476"/>
              <a:gd name="connsiteX4789" fmla="*/ 12711149 w 22290864"/>
              <a:gd name="connsiteY4789" fmla="*/ 5153931 h 14570476"/>
              <a:gd name="connsiteX4790" fmla="*/ 12652907 w 22290864"/>
              <a:gd name="connsiteY4790" fmla="*/ 5075963 h 14570476"/>
              <a:gd name="connsiteX4791" fmla="*/ 12618011 w 22290864"/>
              <a:gd name="connsiteY4791" fmla="*/ 5047686 h 14570476"/>
              <a:gd name="connsiteX4792" fmla="*/ 12591581 w 22290864"/>
              <a:gd name="connsiteY4792" fmla="*/ 5011546 h 14570476"/>
              <a:gd name="connsiteX4793" fmla="*/ 12627454 w 22290864"/>
              <a:gd name="connsiteY4793" fmla="*/ 4998784 h 14570476"/>
              <a:gd name="connsiteX4794" fmla="*/ 12876664 w 22290864"/>
              <a:gd name="connsiteY4794" fmla="*/ 4904162 h 14570476"/>
              <a:gd name="connsiteX4795" fmla="*/ 12905030 w 22290864"/>
              <a:gd name="connsiteY4795" fmla="*/ 4889682 h 14570476"/>
              <a:gd name="connsiteX4796" fmla="*/ 12913072 w 22290864"/>
              <a:gd name="connsiteY4796" fmla="*/ 4901527 h 14570476"/>
              <a:gd name="connsiteX4797" fmla="*/ 12964930 w 22290864"/>
              <a:gd name="connsiteY4797" fmla="*/ 4974980 h 14570476"/>
              <a:gd name="connsiteX4798" fmla="*/ 13133723 w 22290864"/>
              <a:gd name="connsiteY4798" fmla="*/ 5231540 h 14570476"/>
              <a:gd name="connsiteX4799" fmla="*/ 13135615 w 22290864"/>
              <a:gd name="connsiteY4799" fmla="*/ 5365251 h 14570476"/>
              <a:gd name="connsiteX4800" fmla="*/ 13126105 w 22290864"/>
              <a:gd name="connsiteY4800" fmla="*/ 5420777 h 14570476"/>
              <a:gd name="connsiteX4801" fmla="*/ 13222730 w 22290864"/>
              <a:gd name="connsiteY4801" fmla="*/ 5543855 h 14570476"/>
              <a:gd name="connsiteX4802" fmla="*/ 13442855 w 22290864"/>
              <a:gd name="connsiteY4802" fmla="*/ 5463037 h 14570476"/>
              <a:gd name="connsiteX4803" fmla="*/ 13500899 w 22290864"/>
              <a:gd name="connsiteY4803" fmla="*/ 5290999 h 14570476"/>
              <a:gd name="connsiteX4804" fmla="*/ 13462960 w 22290864"/>
              <a:gd name="connsiteY4804" fmla="*/ 5243810 h 14570476"/>
              <a:gd name="connsiteX4805" fmla="*/ 13391082 w 22290864"/>
              <a:gd name="connsiteY4805" fmla="*/ 5213659 h 14570476"/>
              <a:gd name="connsiteX4806" fmla="*/ 13263623 w 22290864"/>
              <a:gd name="connsiteY4806" fmla="*/ 5153770 h 14570476"/>
              <a:gd name="connsiteX4807" fmla="*/ 13137433 w 22290864"/>
              <a:gd name="connsiteY4807" fmla="*/ 4949409 h 14570476"/>
              <a:gd name="connsiteX4808" fmla="*/ 13054490 w 22290864"/>
              <a:gd name="connsiteY4808" fmla="*/ 4795134 h 14570476"/>
              <a:gd name="connsiteX4809" fmla="*/ 13071175 w 22290864"/>
              <a:gd name="connsiteY4809" fmla="*/ 4781455 h 14570476"/>
              <a:gd name="connsiteX4810" fmla="*/ 13280049 w 22290864"/>
              <a:gd name="connsiteY4810" fmla="*/ 4578948 h 14570476"/>
              <a:gd name="connsiteX4811" fmla="*/ 13294349 w 22290864"/>
              <a:gd name="connsiteY4811" fmla="*/ 4561870 h 14570476"/>
              <a:gd name="connsiteX4812" fmla="*/ 13302124 w 22290864"/>
              <a:gd name="connsiteY4812" fmla="*/ 4572157 h 14570476"/>
              <a:gd name="connsiteX4813" fmla="*/ 13328743 w 22290864"/>
              <a:gd name="connsiteY4813" fmla="*/ 4649136 h 14570476"/>
              <a:gd name="connsiteX4814" fmla="*/ 13373358 w 22290864"/>
              <a:gd name="connsiteY4814" fmla="*/ 4735252 h 14570476"/>
              <a:gd name="connsiteX4815" fmla="*/ 13433187 w 22290864"/>
              <a:gd name="connsiteY4815" fmla="*/ 4750038 h 14570476"/>
              <a:gd name="connsiteX4816" fmla="*/ 13489855 w 22290864"/>
              <a:gd name="connsiteY4816" fmla="*/ 4727699 h 14570476"/>
              <a:gd name="connsiteX4817" fmla="*/ 13584550 w 22290864"/>
              <a:gd name="connsiteY4817" fmla="*/ 4528741 h 14570476"/>
              <a:gd name="connsiteX4818" fmla="*/ 13551303 w 22290864"/>
              <a:gd name="connsiteY4818" fmla="*/ 4485556 h 14570476"/>
              <a:gd name="connsiteX4819" fmla="*/ 13505550 w 22290864"/>
              <a:gd name="connsiteY4819" fmla="*/ 4467555 h 14570476"/>
              <a:gd name="connsiteX4820" fmla="*/ 13459343 w 22290864"/>
              <a:gd name="connsiteY4820" fmla="*/ 4471471 h 14570476"/>
              <a:gd name="connsiteX4821" fmla="*/ 13407751 w 22290864"/>
              <a:gd name="connsiteY4821" fmla="*/ 4475508 h 14570476"/>
              <a:gd name="connsiteX4822" fmla="*/ 13364474 w 22290864"/>
              <a:gd name="connsiteY4822" fmla="*/ 4467301 h 14570476"/>
              <a:gd name="connsiteX4823" fmla="*/ 13374672 w 22290864"/>
              <a:gd name="connsiteY4823" fmla="*/ 4447320 h 14570476"/>
              <a:gd name="connsiteX4824" fmla="*/ 13507079 w 22290864"/>
              <a:gd name="connsiteY4824" fmla="*/ 4163358 h 14570476"/>
              <a:gd name="connsiteX4825" fmla="*/ 13512297 w 22290864"/>
              <a:gd name="connsiteY4825" fmla="*/ 4148239 h 14570476"/>
              <a:gd name="connsiteX4826" fmla="*/ 13593740 w 22290864"/>
              <a:gd name="connsiteY4826" fmla="*/ 4161722 h 14570476"/>
              <a:gd name="connsiteX4827" fmla="*/ 13867059 w 22290864"/>
              <a:gd name="connsiteY4827" fmla="*/ 4211229 h 14570476"/>
              <a:gd name="connsiteX4828" fmla="*/ 13963464 w 22290864"/>
              <a:gd name="connsiteY4828" fmla="*/ 4259413 h 14570476"/>
              <a:gd name="connsiteX4829" fmla="*/ 14017029 w 22290864"/>
              <a:gd name="connsiteY4829" fmla="*/ 4329969 h 14570476"/>
              <a:gd name="connsiteX4830" fmla="*/ 14124796 w 22290864"/>
              <a:gd name="connsiteY4830" fmla="*/ 4405857 h 14570476"/>
              <a:gd name="connsiteX4831" fmla="*/ 14252505 w 22290864"/>
              <a:gd name="connsiteY4831" fmla="*/ 4324656 h 14570476"/>
              <a:gd name="connsiteX4832" fmla="*/ 14297898 w 22290864"/>
              <a:gd name="connsiteY4832" fmla="*/ 4161799 h 14570476"/>
              <a:gd name="connsiteX4833" fmla="*/ 14283190 w 22290864"/>
              <a:gd name="connsiteY4833" fmla="*/ 4077168 h 14570476"/>
              <a:gd name="connsiteX4834" fmla="*/ 14187437 w 22290864"/>
              <a:gd name="connsiteY4834" fmla="*/ 4002426 h 14570476"/>
              <a:gd name="connsiteX4835" fmla="*/ 14079533 w 22290864"/>
              <a:gd name="connsiteY4835" fmla="*/ 4035553 h 14570476"/>
              <a:gd name="connsiteX4836" fmla="*/ 13990583 w 22290864"/>
              <a:gd name="connsiteY4836" fmla="*/ 4075247 h 14570476"/>
              <a:gd name="connsiteX4837" fmla="*/ 13860630 w 22290864"/>
              <a:gd name="connsiteY4837" fmla="*/ 4065072 h 14570476"/>
              <a:gd name="connsiteX4838" fmla="*/ 13552563 w 22290864"/>
              <a:gd name="connsiteY4838" fmla="*/ 3977646 h 14570476"/>
              <a:gd name="connsiteX4839" fmla="*/ 13555862 w 22290864"/>
              <a:gd name="connsiteY4839" fmla="*/ 3947830 h 14570476"/>
              <a:gd name="connsiteX4840" fmla="*/ 13559452 w 22290864"/>
              <a:gd name="connsiteY4840" fmla="*/ 3639272 h 14570476"/>
              <a:gd name="connsiteX4841" fmla="*/ 13577980 w 22290864"/>
              <a:gd name="connsiteY4841" fmla="*/ 3617663 h 14570476"/>
              <a:gd name="connsiteX4842" fmla="*/ 13641336 w 22290864"/>
              <a:gd name="connsiteY4842" fmla="*/ 3650677 h 14570476"/>
              <a:gd name="connsiteX4843" fmla="*/ 13682804 w 22290864"/>
              <a:gd name="connsiteY4843" fmla="*/ 3675223 h 14570476"/>
              <a:gd name="connsiteX4844" fmla="*/ 13785967 w 22290864"/>
              <a:gd name="connsiteY4844" fmla="*/ 3641306 h 14570476"/>
              <a:gd name="connsiteX4845" fmla="*/ 13767072 w 22290864"/>
              <a:gd name="connsiteY4845" fmla="*/ 3411936 h 14570476"/>
              <a:gd name="connsiteX4846" fmla="*/ 13716557 w 22290864"/>
              <a:gd name="connsiteY4846" fmla="*/ 3375518 h 14570476"/>
              <a:gd name="connsiteX4847" fmla="*/ 13664074 w 22290864"/>
              <a:gd name="connsiteY4847" fmla="*/ 3376704 h 14570476"/>
              <a:gd name="connsiteX4848" fmla="*/ 13597394 w 22290864"/>
              <a:gd name="connsiteY4848" fmla="*/ 3437624 h 14570476"/>
              <a:gd name="connsiteX4849" fmla="*/ 13570766 w 22290864"/>
              <a:gd name="connsiteY4849" fmla="*/ 3470439 h 14570476"/>
              <a:gd name="connsiteX4850" fmla="*/ 13537606 w 22290864"/>
              <a:gd name="connsiteY4850" fmla="*/ 3494357 h 14570476"/>
              <a:gd name="connsiteX4851" fmla="*/ 13524234 w 22290864"/>
              <a:gd name="connsiteY4851" fmla="*/ 3452572 h 14570476"/>
              <a:gd name="connsiteX4852" fmla="*/ 13469596 w 22290864"/>
              <a:gd name="connsiteY4852" fmla="*/ 3291640 h 14570476"/>
              <a:gd name="connsiteX4853" fmla="*/ 13425889 w 22290864"/>
              <a:gd name="connsiteY4853" fmla="*/ 3197956 h 14570476"/>
              <a:gd name="connsiteX4854" fmla="*/ 13421827 w 22290864"/>
              <a:gd name="connsiteY4854" fmla="*/ 3190640 h 14570476"/>
              <a:gd name="connsiteX4855" fmla="*/ 13446999 w 22290864"/>
              <a:gd name="connsiteY4855" fmla="*/ 3172699 h 14570476"/>
              <a:gd name="connsiteX4856" fmla="*/ 13630345 w 22290864"/>
              <a:gd name="connsiteY4856" fmla="*/ 3043290 h 14570476"/>
              <a:gd name="connsiteX4857" fmla="*/ 13763936 w 22290864"/>
              <a:gd name="connsiteY4857" fmla="*/ 2963685 h 14570476"/>
              <a:gd name="connsiteX4858" fmla="*/ 13782055 w 22290864"/>
              <a:gd name="connsiteY4858" fmla="*/ 2958374 h 14570476"/>
              <a:gd name="connsiteX4859" fmla="*/ 13844335 w 22290864"/>
              <a:gd name="connsiteY4859" fmla="*/ 2955910 h 14570476"/>
              <a:gd name="connsiteX4860" fmla="*/ 13895406 w 22290864"/>
              <a:gd name="connsiteY4860" fmla="*/ 2965186 h 14570476"/>
              <a:gd name="connsiteX4861" fmla="*/ 13944786 w 22290864"/>
              <a:gd name="connsiteY4861" fmla="*/ 2973949 h 14570476"/>
              <a:gd name="connsiteX4862" fmla="*/ 14048781 w 22290864"/>
              <a:gd name="connsiteY4862" fmla="*/ 2923861 h 14570476"/>
              <a:gd name="connsiteX4863" fmla="*/ 14068792 w 22290864"/>
              <a:gd name="connsiteY4863" fmla="*/ 2816247 h 14570476"/>
              <a:gd name="connsiteX4864" fmla="*/ 13939830 w 22290864"/>
              <a:gd name="connsiteY4864" fmla="*/ 2615567 h 14570476"/>
              <a:gd name="connsiteX4865" fmla="*/ 13835296 w 22290864"/>
              <a:gd name="connsiteY4865" fmla="*/ 2592418 h 14570476"/>
              <a:gd name="connsiteX4866" fmla="*/ 13763801 w 22290864"/>
              <a:gd name="connsiteY4866" fmla="*/ 2643946 h 14570476"/>
              <a:gd name="connsiteX4867" fmla="*/ 13736305 w 22290864"/>
              <a:gd name="connsiteY4867" fmla="*/ 2719585 h 14570476"/>
              <a:gd name="connsiteX4868" fmla="*/ 13697372 w 22290864"/>
              <a:gd name="connsiteY4868" fmla="*/ 2813814 h 14570476"/>
              <a:gd name="connsiteX4869" fmla="*/ 13552896 w 22290864"/>
              <a:gd name="connsiteY4869" fmla="*/ 2918727 h 14570476"/>
              <a:gd name="connsiteX4870" fmla="*/ 13331437 w 22290864"/>
              <a:gd name="connsiteY4870" fmla="*/ 3040846 h 14570476"/>
              <a:gd name="connsiteX4871" fmla="*/ 13320083 w 22290864"/>
              <a:gd name="connsiteY4871" fmla="*/ 3028368 h 14570476"/>
              <a:gd name="connsiteX4872" fmla="*/ 13123793 w 22290864"/>
              <a:gd name="connsiteY4872" fmla="*/ 2819398 h 14570476"/>
              <a:gd name="connsiteX4873" fmla="*/ 13092831 w 22290864"/>
              <a:gd name="connsiteY4873" fmla="*/ 2793050 h 14570476"/>
              <a:gd name="connsiteX4874" fmla="*/ 13087194 w 22290864"/>
              <a:gd name="connsiteY4874" fmla="*/ 2788207 h 14570476"/>
              <a:gd name="connsiteX4875" fmla="*/ 13095640 w 22290864"/>
              <a:gd name="connsiteY4875" fmla="*/ 2782552 h 14570476"/>
              <a:gd name="connsiteX4876" fmla="*/ 13166002 w 22290864"/>
              <a:gd name="connsiteY4876" fmla="*/ 2759468 h 14570476"/>
              <a:gd name="connsiteX4877" fmla="*/ 13234165 w 22290864"/>
              <a:gd name="connsiteY4877" fmla="*/ 2737563 h 14570476"/>
              <a:gd name="connsiteX4878" fmla="*/ 13269479 w 22290864"/>
              <a:gd name="connsiteY4878" fmla="*/ 2667795 h 14570476"/>
              <a:gd name="connsiteX4879" fmla="*/ 13116541 w 22290864"/>
              <a:gd name="connsiteY4879" fmla="*/ 2504885 h 14570476"/>
              <a:gd name="connsiteX4880" fmla="*/ 13057443 w 22290864"/>
              <a:gd name="connsiteY4880" fmla="*/ 2500192 h 14570476"/>
              <a:gd name="connsiteX4881" fmla="*/ 12995344 w 22290864"/>
              <a:gd name="connsiteY4881" fmla="*/ 2548106 h 14570476"/>
              <a:gd name="connsiteX4882" fmla="*/ 12989838 w 22290864"/>
              <a:gd name="connsiteY4882" fmla="*/ 2626987 h 14570476"/>
              <a:gd name="connsiteX4883" fmla="*/ 12994205 w 22290864"/>
              <a:gd name="connsiteY4883" fmla="*/ 2679332 h 14570476"/>
              <a:gd name="connsiteX4884" fmla="*/ 12988052 w 22290864"/>
              <a:gd name="connsiteY4884" fmla="*/ 2717051 h 14570476"/>
              <a:gd name="connsiteX4885" fmla="*/ 12963347 w 22290864"/>
              <a:gd name="connsiteY4885" fmla="*/ 2702654 h 14570476"/>
              <a:gd name="connsiteX4886" fmla="*/ 12706316 w 22290864"/>
              <a:gd name="connsiteY4886" fmla="*/ 2582236 h 14570476"/>
              <a:gd name="connsiteX4887" fmla="*/ 12676484 w 22290864"/>
              <a:gd name="connsiteY4887" fmla="*/ 2568317 h 14570476"/>
              <a:gd name="connsiteX4888" fmla="*/ 12687985 w 22290864"/>
              <a:gd name="connsiteY4888" fmla="*/ 2501030 h 14570476"/>
              <a:gd name="connsiteX4889" fmla="*/ 12746334 w 22290864"/>
              <a:gd name="connsiteY4889" fmla="*/ 2199914 h 14570476"/>
              <a:gd name="connsiteX4890" fmla="*/ 12802632 w 22290864"/>
              <a:gd name="connsiteY4890" fmla="*/ 2119336 h 14570476"/>
              <a:gd name="connsiteX4891" fmla="*/ 12846440 w 22290864"/>
              <a:gd name="connsiteY4891" fmla="*/ 2088584 h 14570476"/>
              <a:gd name="connsiteX4892" fmla="*/ 12911140 w 22290864"/>
              <a:gd name="connsiteY4892" fmla="*/ 2034815 h 14570476"/>
              <a:gd name="connsiteX4893" fmla="*/ 12929658 w 22290864"/>
              <a:gd name="connsiteY4893" fmla="*/ 1947693 h 14570476"/>
              <a:gd name="connsiteX4894" fmla="*/ 12888385 w 22290864"/>
              <a:gd name="connsiteY4894" fmla="*/ 1875229 h 14570476"/>
              <a:gd name="connsiteX4895" fmla="*/ 12738746 w 22290864"/>
              <a:gd name="connsiteY4895" fmla="*/ 1806320 h 14570476"/>
              <a:gd name="connsiteX4896" fmla="*/ 12650711 w 22290864"/>
              <a:gd name="connsiteY4896" fmla="*/ 1805787 h 14570476"/>
              <a:gd name="connsiteX4897" fmla="*/ 12600648 w 22290864"/>
              <a:gd name="connsiteY4897" fmla="*/ 1817577 h 14570476"/>
              <a:gd name="connsiteX4898" fmla="*/ 12549552 w 22290864"/>
              <a:gd name="connsiteY4898" fmla="*/ 1858394 h 14570476"/>
              <a:gd name="connsiteX4899" fmla="*/ 12532155 w 22290864"/>
              <a:gd name="connsiteY4899" fmla="*/ 1893633 h 14570476"/>
              <a:gd name="connsiteX4900" fmla="*/ 12530524 w 22290864"/>
              <a:gd name="connsiteY4900" fmla="*/ 1954219 h 14570476"/>
              <a:gd name="connsiteX4901" fmla="*/ 12568416 w 22290864"/>
              <a:gd name="connsiteY4901" fmla="*/ 2032672 h 14570476"/>
              <a:gd name="connsiteX4902" fmla="*/ 12604424 w 22290864"/>
              <a:gd name="connsiteY4902" fmla="*/ 2173757 h 14570476"/>
              <a:gd name="connsiteX4903" fmla="*/ 12542942 w 22290864"/>
              <a:gd name="connsiteY4903" fmla="*/ 2408693 h 14570476"/>
              <a:gd name="connsiteX4904" fmla="*/ 12515185 w 22290864"/>
              <a:gd name="connsiteY4904" fmla="*/ 2505014 h 14570476"/>
              <a:gd name="connsiteX4905" fmla="*/ 12507329 w 22290864"/>
              <a:gd name="connsiteY4905" fmla="*/ 2532807 h 14570476"/>
              <a:gd name="connsiteX4906" fmla="*/ 12489203 w 22290864"/>
              <a:gd name="connsiteY4906" fmla="*/ 2529905 h 14570476"/>
              <a:gd name="connsiteX4907" fmla="*/ 12181446 w 22290864"/>
              <a:gd name="connsiteY4907" fmla="*/ 2522567 h 14570476"/>
              <a:gd name="connsiteX4908" fmla="*/ 12147734 w 22290864"/>
              <a:gd name="connsiteY4908" fmla="*/ 2525743 h 14570476"/>
              <a:gd name="connsiteX4909" fmla="*/ 12150536 w 22290864"/>
              <a:gd name="connsiteY4909" fmla="*/ 2514042 h 14570476"/>
              <a:gd name="connsiteX4910" fmla="*/ 12182209 w 22290864"/>
              <a:gd name="connsiteY4910" fmla="*/ 2449908 h 14570476"/>
              <a:gd name="connsiteX4911" fmla="*/ 12213046 w 22290864"/>
              <a:gd name="connsiteY4911" fmla="*/ 2359872 h 14570476"/>
              <a:gd name="connsiteX4912" fmla="*/ 12172120 w 22290864"/>
              <a:gd name="connsiteY4912" fmla="*/ 2298769 h 14570476"/>
              <a:gd name="connsiteX4913" fmla="*/ 12042094 w 22290864"/>
              <a:gd name="connsiteY4913" fmla="*/ 2279992 h 14570476"/>
              <a:gd name="connsiteX4914" fmla="*/ 11926911 w 22290864"/>
              <a:gd name="connsiteY4914" fmla="*/ 2339611 h 14570476"/>
              <a:gd name="connsiteX4915" fmla="*/ 11910748 w 22290864"/>
              <a:gd name="connsiteY4915" fmla="*/ 2415911 h 14570476"/>
              <a:gd name="connsiteX4916" fmla="*/ 11971658 w 22290864"/>
              <a:gd name="connsiteY4916" fmla="*/ 2488414 h 14570476"/>
              <a:gd name="connsiteX4917" fmla="*/ 12007082 w 22290864"/>
              <a:gd name="connsiteY4917" fmla="*/ 2518604 h 14570476"/>
              <a:gd name="connsiteX4918" fmla="*/ 12026428 w 22290864"/>
              <a:gd name="connsiteY4918" fmla="*/ 2546141 h 14570476"/>
              <a:gd name="connsiteX4919" fmla="*/ 11996994 w 22290864"/>
              <a:gd name="connsiteY4919" fmla="*/ 2554394 h 14570476"/>
              <a:gd name="connsiteX4920" fmla="*/ 11726395 w 22290864"/>
              <a:gd name="connsiteY4920" fmla="*/ 2656288 h 14570476"/>
              <a:gd name="connsiteX4921" fmla="*/ 11705827 w 22290864"/>
              <a:gd name="connsiteY4921" fmla="*/ 2666026 h 14570476"/>
              <a:gd name="connsiteX4922" fmla="*/ 11582115 w 22290864"/>
              <a:gd name="connsiteY4922" fmla="*/ 2491293 h 14570476"/>
              <a:gd name="connsiteX4923" fmla="*/ 11481488 w 22290864"/>
              <a:gd name="connsiteY4923" fmla="*/ 2310999 h 14570476"/>
              <a:gd name="connsiteX4924" fmla="*/ 11490357 w 22290864"/>
              <a:gd name="connsiteY4924" fmla="*/ 2201488 h 14570476"/>
              <a:gd name="connsiteX4925" fmla="*/ 11496331 w 22290864"/>
              <a:gd name="connsiteY4925" fmla="*/ 2125332 h 14570476"/>
              <a:gd name="connsiteX4926" fmla="*/ 11485209 w 22290864"/>
              <a:gd name="connsiteY4926" fmla="*/ 2093179 h 14570476"/>
              <a:gd name="connsiteX4927" fmla="*/ 11302052 w 22290864"/>
              <a:gd name="connsiteY4927" fmla="*/ 2041437 h 14570476"/>
              <a:gd name="connsiteX4928" fmla="*/ 11140858 w 22290864"/>
              <a:gd name="connsiteY4928" fmla="*/ 2159835 h 14570476"/>
              <a:gd name="connsiteX4929" fmla="*/ 11115478 w 22290864"/>
              <a:gd name="connsiteY4929" fmla="*/ 2216278 h 14570476"/>
              <a:gd name="connsiteX4930" fmla="*/ 11201162 w 22290864"/>
              <a:gd name="connsiteY4930" fmla="*/ 2352652 h 14570476"/>
              <a:gd name="connsiteX4931" fmla="*/ 11249526 w 22290864"/>
              <a:gd name="connsiteY4931" fmla="*/ 2365998 h 14570476"/>
              <a:gd name="connsiteX4932" fmla="*/ 11329395 w 22290864"/>
              <a:gd name="connsiteY4932" fmla="*/ 2397182 h 14570476"/>
              <a:gd name="connsiteX4933" fmla="*/ 11463717 w 22290864"/>
              <a:gd name="connsiteY4933" fmla="*/ 2584722 h 14570476"/>
              <a:gd name="connsiteX4934" fmla="*/ 11492687 w 22290864"/>
              <a:gd name="connsiteY4934" fmla="*/ 2636855 h 14570476"/>
              <a:gd name="connsiteX4935" fmla="*/ 11535673 w 22290864"/>
              <a:gd name="connsiteY4935" fmla="*/ 2714635 h 14570476"/>
              <a:gd name="connsiteX4936" fmla="*/ 11559867 w 22290864"/>
              <a:gd name="connsiteY4936" fmla="*/ 2758771 h 14570476"/>
              <a:gd name="connsiteX4937" fmla="*/ 11545117 w 22290864"/>
              <a:gd name="connsiteY4937" fmla="*/ 2769715 h 14570476"/>
              <a:gd name="connsiteX4938" fmla="*/ 11335292 w 22290864"/>
              <a:gd name="connsiteY4938" fmla="*/ 2970181 h 14570476"/>
              <a:gd name="connsiteX4939" fmla="*/ 11314085 w 22290864"/>
              <a:gd name="connsiteY4939" fmla="*/ 2989044 h 14570476"/>
              <a:gd name="connsiteX4940" fmla="*/ 11290702 w 22290864"/>
              <a:gd name="connsiteY4940" fmla="*/ 2916920 h 14570476"/>
              <a:gd name="connsiteX4941" fmla="*/ 11278328 w 22290864"/>
              <a:gd name="connsiteY4941" fmla="*/ 2866950 h 14570476"/>
              <a:gd name="connsiteX4942" fmla="*/ 11247782 w 22290864"/>
              <a:gd name="connsiteY4942" fmla="*/ 2832517 h 14570476"/>
              <a:gd name="connsiteX4943" fmla="*/ 11125105 w 22290864"/>
              <a:gd name="connsiteY4943" fmla="*/ 2843734 h 14570476"/>
              <a:gd name="connsiteX4944" fmla="*/ 11035257 w 22290864"/>
              <a:gd name="connsiteY4944" fmla="*/ 3038254 h 14570476"/>
              <a:gd name="connsiteX4945" fmla="*/ 11112897 w 22290864"/>
              <a:gd name="connsiteY4945" fmla="*/ 3099674 h 14570476"/>
              <a:gd name="connsiteX4946" fmla="*/ 11163356 w 22290864"/>
              <a:gd name="connsiteY4946" fmla="*/ 3096031 h 14570476"/>
              <a:gd name="connsiteX4947" fmla="*/ 11234174 w 22290864"/>
              <a:gd name="connsiteY4947" fmla="*/ 3094307 h 14570476"/>
              <a:gd name="connsiteX4948" fmla="*/ 11241062 w 22290864"/>
              <a:gd name="connsiteY4948" fmla="*/ 3095930 h 14570476"/>
              <a:gd name="connsiteX4949" fmla="*/ 11221489 w 22290864"/>
              <a:gd name="connsiteY4949" fmla="*/ 3130141 h 14570476"/>
              <a:gd name="connsiteX4950" fmla="*/ 11101419 w 22290864"/>
              <a:gd name="connsiteY4950" fmla="*/ 3393756 h 14570476"/>
              <a:gd name="connsiteX4951" fmla="*/ 11091841 w 22290864"/>
              <a:gd name="connsiteY4951" fmla="*/ 3420842 h 14570476"/>
              <a:gd name="connsiteX4952" fmla="*/ 10814795 w 22290864"/>
              <a:gd name="connsiteY4952" fmla="*/ 3372977 h 14570476"/>
              <a:gd name="connsiteX4953" fmla="*/ 10666555 w 22290864"/>
              <a:gd name="connsiteY4953" fmla="*/ 3318053 h 14570476"/>
              <a:gd name="connsiteX4954" fmla="*/ 10612384 w 22290864"/>
              <a:gd name="connsiteY4954" fmla="*/ 3249805 h 14570476"/>
              <a:gd name="connsiteX4955" fmla="*/ 10583135 w 22290864"/>
              <a:gd name="connsiteY4955" fmla="*/ 3207737 h 14570476"/>
              <a:gd name="connsiteX4956" fmla="*/ 10532040 w 22290864"/>
              <a:gd name="connsiteY4956" fmla="*/ 3172621 h 14570476"/>
              <a:gd name="connsiteX4957" fmla="*/ 10446847 w 22290864"/>
              <a:gd name="connsiteY4957" fmla="*/ 3175808 h 14570476"/>
              <a:gd name="connsiteX4958" fmla="*/ 10327809 w 22290864"/>
              <a:gd name="connsiteY4958" fmla="*/ 3389358 h 14570476"/>
              <a:gd name="connsiteX4959" fmla="*/ 10330576 w 22290864"/>
              <a:gd name="connsiteY4959" fmla="*/ 3446385 h 14570476"/>
              <a:gd name="connsiteX4960" fmla="*/ 10356512 w 22290864"/>
              <a:gd name="connsiteY4960" fmla="*/ 3522880 h 14570476"/>
              <a:gd name="connsiteX4961" fmla="*/ 10443503 w 22290864"/>
              <a:gd name="connsiteY4961" fmla="*/ 3571076 h 14570476"/>
              <a:gd name="connsiteX4962" fmla="*/ 10504087 w 22290864"/>
              <a:gd name="connsiteY4962" fmla="*/ 3559886 h 14570476"/>
              <a:gd name="connsiteX4963" fmla="*/ 10546371 w 22290864"/>
              <a:gd name="connsiteY4963" fmla="*/ 3536608 h 14570476"/>
              <a:gd name="connsiteX4964" fmla="*/ 10681037 w 22290864"/>
              <a:gd name="connsiteY4964" fmla="*/ 3492481 h 14570476"/>
              <a:gd name="connsiteX4965" fmla="*/ 10929351 w 22290864"/>
              <a:gd name="connsiteY4965" fmla="*/ 3553888 h 14570476"/>
              <a:gd name="connsiteX4966" fmla="*/ 11026668 w 22290864"/>
              <a:gd name="connsiteY4966" fmla="*/ 3581681 h 14570476"/>
              <a:gd name="connsiteX4967" fmla="*/ 11055303 w 22290864"/>
              <a:gd name="connsiteY4967" fmla="*/ 3589793 h 14570476"/>
              <a:gd name="connsiteX4968" fmla="*/ 11053473 w 22290864"/>
              <a:gd name="connsiteY4968" fmla="*/ 3601327 h 14570476"/>
              <a:gd name="connsiteX4969" fmla="*/ 11047263 w 22290864"/>
              <a:gd name="connsiteY4969" fmla="*/ 3903922 h 14570476"/>
              <a:gd name="connsiteX4970" fmla="*/ 11048025 w 22290864"/>
              <a:gd name="connsiteY4970" fmla="*/ 3935247 h 14570476"/>
              <a:gd name="connsiteX4971" fmla="*/ 10982859 w 22290864"/>
              <a:gd name="connsiteY4971" fmla="*/ 3903345 h 14570476"/>
              <a:gd name="connsiteX4972" fmla="*/ 10893477 w 22290864"/>
              <a:gd name="connsiteY4972" fmla="*/ 3871587 h 14570476"/>
              <a:gd name="connsiteX4973" fmla="*/ 10832055 w 22290864"/>
              <a:gd name="connsiteY4973" fmla="*/ 3911770 h 14570476"/>
              <a:gd name="connsiteX4974" fmla="*/ 10812027 w 22290864"/>
              <a:gd name="connsiteY4974" fmla="*/ 3966695 h 14570476"/>
              <a:gd name="connsiteX4975" fmla="*/ 10891113 w 22290864"/>
              <a:gd name="connsiteY4975" fmla="*/ 4170918 h 14570476"/>
              <a:gd name="connsiteX4976" fmla="*/ 10941973 w 22290864"/>
              <a:gd name="connsiteY4976" fmla="*/ 4176623 h 14570476"/>
              <a:gd name="connsiteX4977" fmla="*/ 11015430 w 22290864"/>
              <a:gd name="connsiteY4977" fmla="*/ 4121353 h 14570476"/>
              <a:gd name="connsiteX4978" fmla="*/ 11061927 w 22290864"/>
              <a:gd name="connsiteY4978" fmla="*/ 4068902 h 14570476"/>
              <a:gd name="connsiteX4979" fmla="*/ 11072248 w 22290864"/>
              <a:gd name="connsiteY4979" fmla="*/ 4061323 h 14570476"/>
              <a:gd name="connsiteX4980" fmla="*/ 11074990 w 22290864"/>
              <a:gd name="connsiteY4980" fmla="*/ 4071471 h 14570476"/>
              <a:gd name="connsiteX4981" fmla="*/ 11086484 w 22290864"/>
              <a:gd name="connsiteY4981" fmla="*/ 4113978 h 14570476"/>
              <a:gd name="connsiteX4982" fmla="*/ 11182583 w 22290864"/>
              <a:gd name="connsiteY4982" fmla="*/ 4360163 h 14570476"/>
              <a:gd name="connsiteX4983" fmla="*/ 11196574 w 22290864"/>
              <a:gd name="connsiteY4983" fmla="*/ 4388017 h 14570476"/>
              <a:gd name="connsiteX4984" fmla="*/ 11169763 w 22290864"/>
              <a:gd name="connsiteY4984" fmla="*/ 4409243 h 14570476"/>
              <a:gd name="connsiteX4985" fmla="*/ 10846913 w 22290864"/>
              <a:gd name="connsiteY4985" fmla="*/ 4609455 h 14570476"/>
              <a:gd name="connsiteX4986" fmla="*/ 10743788 w 22290864"/>
              <a:gd name="connsiteY4986" fmla="*/ 4602694 h 14570476"/>
              <a:gd name="connsiteX4987" fmla="*/ 10617343 w 22290864"/>
              <a:gd name="connsiteY4987" fmla="*/ 4614155 h 14570476"/>
              <a:gd name="connsiteX4988" fmla="*/ 10565277 w 22290864"/>
              <a:gd name="connsiteY4988" fmla="*/ 4704226 h 14570476"/>
              <a:gd name="connsiteX4989" fmla="*/ 10582697 w 22290864"/>
              <a:gd name="connsiteY4989" fmla="*/ 4805823 h 14570476"/>
              <a:gd name="connsiteX4990" fmla="*/ 10743056 w 22290864"/>
              <a:gd name="connsiteY4990" fmla="*/ 4973471 h 14570476"/>
              <a:gd name="connsiteX4991" fmla="*/ 10794260 w 22290864"/>
              <a:gd name="connsiteY4991" fmla="*/ 4976512 h 14570476"/>
              <a:gd name="connsiteX4992" fmla="*/ 10879366 w 22290864"/>
              <a:gd name="connsiteY4992" fmla="*/ 4913234 h 14570476"/>
              <a:gd name="connsiteX4993" fmla="*/ 10901376 w 22290864"/>
              <a:gd name="connsiteY4993" fmla="*/ 4844146 h 14570476"/>
              <a:gd name="connsiteX4994" fmla="*/ 10927810 w 22290864"/>
              <a:gd name="connsiteY4994" fmla="*/ 4770491 h 14570476"/>
              <a:gd name="connsiteX4995" fmla="*/ 11012186 w 22290864"/>
              <a:gd name="connsiteY4995" fmla="*/ 4690109 h 14570476"/>
              <a:gd name="connsiteX4996" fmla="*/ 11126044 w 22290864"/>
              <a:gd name="connsiteY4996" fmla="*/ 4625106 h 14570476"/>
              <a:gd name="connsiteX4997" fmla="*/ 11256877 w 22290864"/>
              <a:gd name="connsiteY4997" fmla="*/ 4552786 h 14570476"/>
              <a:gd name="connsiteX4998" fmla="*/ 11291172 w 22290864"/>
              <a:gd name="connsiteY4998" fmla="*/ 4535486 h 14570476"/>
              <a:gd name="connsiteX4999" fmla="*/ 11309155 w 22290864"/>
              <a:gd name="connsiteY4999" fmla="*/ 4556244 h 14570476"/>
              <a:gd name="connsiteX5000" fmla="*/ 11504588 w 22290864"/>
              <a:gd name="connsiteY5000" fmla="*/ 4755545 h 14570476"/>
              <a:gd name="connsiteX5001" fmla="*/ 11524856 w 22290864"/>
              <a:gd name="connsiteY5001" fmla="*/ 4772104 h 14570476"/>
              <a:gd name="connsiteX5002" fmla="*/ 11517283 w 22290864"/>
              <a:gd name="connsiteY5002" fmla="*/ 4777009 h 14570476"/>
              <a:gd name="connsiteX5003" fmla="*/ 11444653 w 22290864"/>
              <a:gd name="connsiteY5003" fmla="*/ 4800882 h 14570476"/>
              <a:gd name="connsiteX5004" fmla="*/ 11357571 w 22290864"/>
              <a:gd name="connsiteY5004" fmla="*/ 4844465 h 14570476"/>
              <a:gd name="connsiteX5005" fmla="*/ 11366441 w 22290864"/>
              <a:gd name="connsiteY5005" fmla="*/ 4963956 h 14570476"/>
              <a:gd name="connsiteX5006" fmla="*/ 11425598 w 22290864"/>
              <a:gd name="connsiteY5006" fmla="*/ 5022734 h 14570476"/>
              <a:gd name="connsiteX5007" fmla="*/ 11551755 w 22290864"/>
              <a:gd name="connsiteY5007" fmla="*/ 5061008 h 14570476"/>
              <a:gd name="connsiteX5008" fmla="*/ 11609094 w 22290864"/>
              <a:gd name="connsiteY5008" fmla="*/ 5022727 h 14570476"/>
              <a:gd name="connsiteX5009" fmla="*/ 11622223 w 22290864"/>
              <a:gd name="connsiteY5009" fmla="*/ 4942739 h 14570476"/>
              <a:gd name="connsiteX5010" fmla="*/ 11618034 w 22290864"/>
              <a:gd name="connsiteY5010" fmla="*/ 4865721 h 14570476"/>
              <a:gd name="connsiteX5011" fmla="*/ 11640824 w 22290864"/>
              <a:gd name="connsiteY5011" fmla="*/ 4852597 h 14570476"/>
              <a:gd name="connsiteX5012" fmla="*/ 11920713 w 22290864"/>
              <a:gd name="connsiteY5012" fmla="*/ 4981318 h 14570476"/>
              <a:gd name="connsiteX5013" fmla="*/ 11949199 w 22290864"/>
              <a:gd name="connsiteY5013" fmla="*/ 4992062 h 14570476"/>
              <a:gd name="connsiteX5014" fmla="*/ 11918232 w 22290864"/>
              <a:gd name="connsiteY5014" fmla="*/ 5179491 h 14570476"/>
              <a:gd name="connsiteX5015" fmla="*/ 11854627 w 22290864"/>
              <a:gd name="connsiteY5015" fmla="*/ 5418398 h 14570476"/>
              <a:gd name="connsiteX5016" fmla="*/ 11777326 w 22290864"/>
              <a:gd name="connsiteY5016" fmla="*/ 5485146 h 14570476"/>
              <a:gd name="connsiteX5017" fmla="*/ 11714276 w 22290864"/>
              <a:gd name="connsiteY5017" fmla="*/ 5538031 h 14570476"/>
              <a:gd name="connsiteX5018" fmla="*/ 11695015 w 22290864"/>
              <a:gd name="connsiteY5018" fmla="*/ 5625481 h 14570476"/>
              <a:gd name="connsiteX5019" fmla="*/ 11753979 w 22290864"/>
              <a:gd name="connsiteY5019" fmla="*/ 5712341 h 14570476"/>
              <a:gd name="connsiteX5020" fmla="*/ 11946582 w 22290864"/>
              <a:gd name="connsiteY5020" fmla="*/ 5771279 h 14570476"/>
              <a:gd name="connsiteX5021" fmla="*/ 11981034 w 22290864"/>
              <a:gd name="connsiteY5021" fmla="*/ 5766575 h 14570476"/>
              <a:gd name="connsiteX5022" fmla="*/ 14024393 w 22290864"/>
              <a:gd name="connsiteY5022" fmla="*/ 5701786 h 14570476"/>
              <a:gd name="connsiteX5023" fmla="*/ 14039860 w 22290864"/>
              <a:gd name="connsiteY5023" fmla="*/ 5690618 h 14570476"/>
              <a:gd name="connsiteX5024" fmla="*/ 14039497 w 22290864"/>
              <a:gd name="connsiteY5024" fmla="*/ 5684266 h 14570476"/>
              <a:gd name="connsiteX5025" fmla="*/ 14035190 w 22290864"/>
              <a:gd name="connsiteY5025" fmla="*/ 5677299 h 14570476"/>
              <a:gd name="connsiteX5026" fmla="*/ 14027947 w 22290864"/>
              <a:gd name="connsiteY5026" fmla="*/ 5664396 h 14570476"/>
              <a:gd name="connsiteX5027" fmla="*/ 14029633 w 22290864"/>
              <a:gd name="connsiteY5027" fmla="*/ 5639216 h 14570476"/>
              <a:gd name="connsiteX5028" fmla="*/ 14031958 w 22290864"/>
              <a:gd name="connsiteY5028" fmla="*/ 5620960 h 14570476"/>
              <a:gd name="connsiteX5029" fmla="*/ 14034220 w 22290864"/>
              <a:gd name="connsiteY5029" fmla="*/ 5620809 h 14570476"/>
              <a:gd name="connsiteX5030" fmla="*/ 14064446 w 22290864"/>
              <a:gd name="connsiteY5030" fmla="*/ 5616243 h 14570476"/>
              <a:gd name="connsiteX5031" fmla="*/ 14066711 w 22290864"/>
              <a:gd name="connsiteY5031" fmla="*/ 5615656 h 14570476"/>
              <a:gd name="connsiteX5032" fmla="*/ 14066747 w 22290864"/>
              <a:gd name="connsiteY5032" fmla="*/ 5617010 h 14570476"/>
              <a:gd name="connsiteX5033" fmla="*/ 14064324 w 22290864"/>
              <a:gd name="connsiteY5033" fmla="*/ 5625218 h 14570476"/>
              <a:gd name="connsiteX5034" fmla="*/ 14062882 w 22290864"/>
              <a:gd name="connsiteY5034" fmla="*/ 5635306 h 14570476"/>
              <a:gd name="connsiteX5035" fmla="*/ 14067095 w 22290864"/>
              <a:gd name="connsiteY5035" fmla="*/ 5640223 h 14570476"/>
              <a:gd name="connsiteX5036" fmla="*/ 14073305 w 22290864"/>
              <a:gd name="connsiteY5036" fmla="*/ 5641772 h 14570476"/>
              <a:gd name="connsiteX5037" fmla="*/ 14093550 w 22290864"/>
              <a:gd name="connsiteY5037" fmla="*/ 5630540 h 14570476"/>
              <a:gd name="connsiteX5038" fmla="*/ 14093344 w 22290864"/>
              <a:gd name="connsiteY5038" fmla="*/ 5624817 h 14570476"/>
              <a:gd name="connsiteX5039" fmla="*/ 14090530 w 22290864"/>
              <a:gd name="connsiteY5039" fmla="*/ 5620484 h 14570476"/>
              <a:gd name="connsiteX5040" fmla="*/ 14086339 w 22290864"/>
              <a:gd name="connsiteY5040" fmla="*/ 5617998 h 14570476"/>
              <a:gd name="connsiteX5041" fmla="*/ 14081681 w 22290864"/>
              <a:gd name="connsiteY5041" fmla="*/ 5615194 h 14570476"/>
              <a:gd name="connsiteX5042" fmla="*/ 14078481 w 22290864"/>
              <a:gd name="connsiteY5042" fmla="*/ 5611850 h 14570476"/>
              <a:gd name="connsiteX5043" fmla="*/ 14080573 w 22290864"/>
              <a:gd name="connsiteY5043" fmla="*/ 5610764 h 14570476"/>
              <a:gd name="connsiteX5044" fmla="*/ 14109232 w 22290864"/>
              <a:gd name="connsiteY5044" fmla="*/ 5594564 h 14570476"/>
              <a:gd name="connsiteX5045" fmla="*/ 14110601 w 22290864"/>
              <a:gd name="connsiteY5045" fmla="*/ 5593590 h 14570476"/>
              <a:gd name="connsiteX5046" fmla="*/ 14116743 w 22290864"/>
              <a:gd name="connsiteY5046" fmla="*/ 5599715 h 14570476"/>
              <a:gd name="connsiteX5047" fmla="*/ 14137094 w 22290864"/>
              <a:gd name="connsiteY5047" fmla="*/ 5620635 h 14570476"/>
              <a:gd name="connsiteX5048" fmla="*/ 14142396 w 22290864"/>
              <a:gd name="connsiteY5048" fmla="*/ 5630641 h 14570476"/>
              <a:gd name="connsiteX5049" fmla="*/ 14142669 w 22290864"/>
              <a:gd name="connsiteY5049" fmla="*/ 5639945 h 14570476"/>
              <a:gd name="connsiteX5050" fmla="*/ 14147251 w 22290864"/>
              <a:gd name="connsiteY5050" fmla="*/ 5653014 h 14570476"/>
              <a:gd name="connsiteX5051" fmla="*/ 14163130 w 22290864"/>
              <a:gd name="connsiteY5051" fmla="*/ 5653867 h 14570476"/>
              <a:gd name="connsiteX5052" fmla="*/ 14176955 w 22290864"/>
              <a:gd name="connsiteY5052" fmla="*/ 5642711 h 14570476"/>
              <a:gd name="connsiteX5053" fmla="*/ 14180864 w 22290864"/>
              <a:gd name="connsiteY5053" fmla="*/ 5634576 h 14570476"/>
              <a:gd name="connsiteX5054" fmla="*/ 14177238 w 22290864"/>
              <a:gd name="connsiteY5054" fmla="*/ 5622339 h 14570476"/>
              <a:gd name="connsiteX5055" fmla="*/ 14165988 w 22290864"/>
              <a:gd name="connsiteY5055" fmla="*/ 5618584 h 14570476"/>
              <a:gd name="connsiteX5056" fmla="*/ 14155958 w 22290864"/>
              <a:gd name="connsiteY5056" fmla="*/ 5616548 h 14570476"/>
              <a:gd name="connsiteX5057" fmla="*/ 14145466 w 22290864"/>
              <a:gd name="connsiteY5057" fmla="*/ 5607744 h 14570476"/>
              <a:gd name="connsiteX5058" fmla="*/ 14124459 w 22290864"/>
              <a:gd name="connsiteY5058" fmla="*/ 5581460 h 14570476"/>
              <a:gd name="connsiteX5059" fmla="*/ 14126562 w 22290864"/>
              <a:gd name="connsiteY5059" fmla="*/ 5579111 h 14570476"/>
              <a:gd name="connsiteX5060" fmla="*/ 14145707 w 22290864"/>
              <a:gd name="connsiteY5060" fmla="*/ 5552944 h 14570476"/>
              <a:gd name="connsiteX5061" fmla="*/ 14148610 w 22290864"/>
              <a:gd name="connsiteY5061" fmla="*/ 5552227 h 14570476"/>
              <a:gd name="connsiteX5062" fmla="*/ 14152013 w 22290864"/>
              <a:gd name="connsiteY5062" fmla="*/ 5558918 h 14570476"/>
              <a:gd name="connsiteX5063" fmla="*/ 14154060 w 22290864"/>
              <a:gd name="connsiteY5063" fmla="*/ 5563549 h 14570476"/>
              <a:gd name="connsiteX5064" fmla="*/ 14164954 w 22290864"/>
              <a:gd name="connsiteY5064" fmla="*/ 5566947 h 14570476"/>
              <a:gd name="connsiteX5065" fmla="*/ 14177341 w 22290864"/>
              <a:gd name="connsiteY5065" fmla="*/ 5546179 h 14570476"/>
              <a:gd name="connsiteX5066" fmla="*/ 14175244 w 22290864"/>
              <a:gd name="connsiteY5066" fmla="*/ 5539980 h 14570476"/>
              <a:gd name="connsiteX5067" fmla="*/ 14170683 w 22290864"/>
              <a:gd name="connsiteY5067" fmla="*/ 5536878 h 14570476"/>
              <a:gd name="connsiteX5068" fmla="*/ 14161262 w 22290864"/>
              <a:gd name="connsiteY5068" fmla="*/ 5538016 h 14570476"/>
              <a:gd name="connsiteX5069" fmla="*/ 14156982 w 22290864"/>
              <a:gd name="connsiteY5069" fmla="*/ 5539197 h 14570476"/>
              <a:gd name="connsiteX5070" fmla="*/ 14152686 w 22290864"/>
              <a:gd name="connsiteY5070" fmla="*/ 5539218 h 14570476"/>
              <a:gd name="connsiteX5071" fmla="*/ 14154093 w 22290864"/>
              <a:gd name="connsiteY5071" fmla="*/ 5534828 h 14570476"/>
              <a:gd name="connsiteX5072" fmla="*/ 14159246 w 22290864"/>
              <a:gd name="connsiteY5072" fmla="*/ 5517730 h 14570476"/>
              <a:gd name="connsiteX5073" fmla="*/ 14161228 w 22290864"/>
              <a:gd name="connsiteY5073" fmla="*/ 5507050 h 14570476"/>
              <a:gd name="connsiteX5074" fmla="*/ 14161327 w 22290864"/>
              <a:gd name="connsiteY5074" fmla="*/ 5506177 h 14570476"/>
              <a:gd name="connsiteX5075" fmla="*/ 14164575 w 22290864"/>
              <a:gd name="connsiteY5075" fmla="*/ 5506179 h 14570476"/>
              <a:gd name="connsiteX5076" fmla="*/ 14188154 w 22290864"/>
              <a:gd name="connsiteY5076" fmla="*/ 5506306 h 14570476"/>
              <a:gd name="connsiteX5077" fmla="*/ 14204438 w 22290864"/>
              <a:gd name="connsiteY5077" fmla="*/ 5507655 h 14570476"/>
              <a:gd name="connsiteX5078" fmla="*/ 14206313 w 22290864"/>
              <a:gd name="connsiteY5078" fmla="*/ 5508307 h 14570476"/>
              <a:gd name="connsiteX5079" fmla="*/ 14211789 w 22290864"/>
              <a:gd name="connsiteY5079" fmla="*/ 5511898 h 14570476"/>
              <a:gd name="connsiteX5080" fmla="*/ 14215590 w 22290864"/>
              <a:gd name="connsiteY5080" fmla="*/ 5515809 h 14570476"/>
              <a:gd name="connsiteX5081" fmla="*/ 14219278 w 22290864"/>
              <a:gd name="connsiteY5081" fmla="*/ 5519573 h 14570476"/>
              <a:gd name="connsiteX5082" fmla="*/ 14231229 w 22290864"/>
              <a:gd name="connsiteY5082" fmla="*/ 5521639 h 14570476"/>
              <a:gd name="connsiteX5083" fmla="*/ 14239510 w 22290864"/>
              <a:gd name="connsiteY5083" fmla="*/ 5513658 h 14570476"/>
              <a:gd name="connsiteX5084" fmla="*/ 14240733 w 22290864"/>
              <a:gd name="connsiteY5084" fmla="*/ 5488624 h 14570476"/>
              <a:gd name="connsiteX5085" fmla="*/ 14233208 w 22290864"/>
              <a:gd name="connsiteY5085" fmla="*/ 5480262 h 14570476"/>
              <a:gd name="connsiteX5086" fmla="*/ 14223947 w 22290864"/>
              <a:gd name="connsiteY5086" fmla="*/ 5480304 h 14570476"/>
              <a:gd name="connsiteX5087" fmla="*/ 14216979 w 22290864"/>
              <a:gd name="connsiteY5087" fmla="*/ 5485093 h 14570476"/>
              <a:gd name="connsiteX5088" fmla="*/ 14207897 w 22290864"/>
              <a:gd name="connsiteY5088" fmla="*/ 5490775 h 14570476"/>
              <a:gd name="connsiteX5089" fmla="*/ 14189136 w 22290864"/>
              <a:gd name="connsiteY5089" fmla="*/ 5490926 h 14570476"/>
              <a:gd name="connsiteX5090" fmla="*/ 14162743 w 22290864"/>
              <a:gd name="connsiteY5090" fmla="*/ 5487849 h 14570476"/>
              <a:gd name="connsiteX5091" fmla="*/ 14162533 w 22290864"/>
              <a:gd name="connsiteY5091" fmla="*/ 5486089 h 14570476"/>
              <a:gd name="connsiteX5092" fmla="*/ 14158506 w 22290864"/>
              <a:gd name="connsiteY5092" fmla="*/ 5456234 h 14570476"/>
              <a:gd name="connsiteX5093" fmla="*/ 14157466 w 22290864"/>
              <a:gd name="connsiteY5093" fmla="*/ 5452091 h 14570476"/>
              <a:gd name="connsiteX5094" fmla="*/ 14157280 w 22290864"/>
              <a:gd name="connsiteY5094" fmla="*/ 5451333 h 14570476"/>
              <a:gd name="connsiteX5095" fmla="*/ 14158347 w 22290864"/>
              <a:gd name="connsiteY5095" fmla="*/ 5451365 h 14570476"/>
              <a:gd name="connsiteX5096" fmla="*/ 14165774 w 22290864"/>
              <a:gd name="connsiteY5096" fmla="*/ 5453686 h 14570476"/>
              <a:gd name="connsiteX5097" fmla="*/ 14172940 w 22290864"/>
              <a:gd name="connsiteY5097" fmla="*/ 5455975 h 14570476"/>
              <a:gd name="connsiteX5098" fmla="*/ 14180220 w 22290864"/>
              <a:gd name="connsiteY5098" fmla="*/ 5452164 h 14570476"/>
              <a:gd name="connsiteX5099" fmla="*/ 14177087 w 22290864"/>
              <a:gd name="connsiteY5099" fmla="*/ 5428896 h 14570476"/>
              <a:gd name="connsiteX5100" fmla="*/ 14172319 w 22290864"/>
              <a:gd name="connsiteY5100" fmla="*/ 5424887 h 14570476"/>
              <a:gd name="connsiteX5101" fmla="*/ 14164083 w 22290864"/>
              <a:gd name="connsiteY5101" fmla="*/ 5425193 h 14570476"/>
              <a:gd name="connsiteX5102" fmla="*/ 14158797 w 22290864"/>
              <a:gd name="connsiteY5102" fmla="*/ 5431602 h 14570476"/>
              <a:gd name="connsiteX5103" fmla="*/ 14155975 w 22290864"/>
              <a:gd name="connsiteY5103" fmla="*/ 5436345 h 14570476"/>
              <a:gd name="connsiteX5104" fmla="*/ 14153146 w 22290864"/>
              <a:gd name="connsiteY5104" fmla="*/ 5439195 h 14570476"/>
              <a:gd name="connsiteX5105" fmla="*/ 14151912 w 22290864"/>
              <a:gd name="connsiteY5105" fmla="*/ 5436456 h 14570476"/>
              <a:gd name="connsiteX5106" fmla="*/ 14137284 w 22290864"/>
              <a:gd name="connsiteY5106" fmla="*/ 5410466 h 14570476"/>
              <a:gd name="connsiteX5107" fmla="*/ 14135582 w 22290864"/>
              <a:gd name="connsiteY5107" fmla="*/ 5407455 h 14570476"/>
              <a:gd name="connsiteX5108" fmla="*/ 14140673 w 22290864"/>
              <a:gd name="connsiteY5108" fmla="*/ 5402403 h 14570476"/>
              <a:gd name="connsiteX5109" fmla="*/ 14164047 w 22290864"/>
              <a:gd name="connsiteY5109" fmla="*/ 5380215 h 14570476"/>
              <a:gd name="connsiteX5110" fmla="*/ 14173780 w 22290864"/>
              <a:gd name="connsiteY5110" fmla="*/ 5376761 h 14570476"/>
              <a:gd name="connsiteX5111" fmla="*/ 14179405 w 22290864"/>
              <a:gd name="connsiteY5111" fmla="*/ 5376806 h 14570476"/>
              <a:gd name="connsiteX5112" fmla="*/ 14188220 w 22290864"/>
              <a:gd name="connsiteY5112" fmla="*/ 5376158 h 14570476"/>
              <a:gd name="connsiteX5113" fmla="*/ 14195122 w 22290864"/>
              <a:gd name="connsiteY5113" fmla="*/ 5369838 h 14570476"/>
              <a:gd name="connsiteX5114" fmla="*/ 14196017 w 22290864"/>
              <a:gd name="connsiteY5114" fmla="*/ 5361121 h 14570476"/>
              <a:gd name="connsiteX5115" fmla="*/ 14187427 w 22290864"/>
              <a:gd name="connsiteY5115" fmla="*/ 5346093 h 14570476"/>
              <a:gd name="connsiteX5116" fmla="*/ 14179931 w 22290864"/>
              <a:gd name="connsiteY5116" fmla="*/ 5340673 h 14570476"/>
              <a:gd name="connsiteX5117" fmla="*/ 14174931 w 22290864"/>
              <a:gd name="connsiteY5117" fmla="*/ 5338625 h 14570476"/>
              <a:gd name="connsiteX5118" fmla="*/ 14168069 w 22290864"/>
              <a:gd name="connsiteY5118" fmla="*/ 5338996 h 14570476"/>
              <a:gd name="connsiteX5119" fmla="*/ 14164430 w 22290864"/>
              <a:gd name="connsiteY5119" fmla="*/ 5340947 h 14570476"/>
              <a:gd name="connsiteX5120" fmla="*/ 14160592 w 22290864"/>
              <a:gd name="connsiteY5120" fmla="*/ 5346029 h 14570476"/>
              <a:gd name="connsiteX5121" fmla="*/ 14159043 w 22290864"/>
              <a:gd name="connsiteY5121" fmla="*/ 5355051 h 14570476"/>
              <a:gd name="connsiteX5122" fmla="*/ 14153508 w 22290864"/>
              <a:gd name="connsiteY5122" fmla="*/ 5369314 h 14570476"/>
              <a:gd name="connsiteX5123" fmla="*/ 14133908 w 22290864"/>
              <a:gd name="connsiteY5123" fmla="*/ 5385651 h 14570476"/>
              <a:gd name="connsiteX5124" fmla="*/ 14125653 w 22290864"/>
              <a:gd name="connsiteY5124" fmla="*/ 5392194 h 14570476"/>
              <a:gd name="connsiteX5125" fmla="*/ 14123284 w 22290864"/>
              <a:gd name="connsiteY5125" fmla="*/ 5394091 h 14570476"/>
              <a:gd name="connsiteX5126" fmla="*/ 14121912 w 22290864"/>
              <a:gd name="connsiteY5126" fmla="*/ 5392736 h 14570476"/>
              <a:gd name="connsiteX5127" fmla="*/ 14096041 w 22290864"/>
              <a:gd name="connsiteY5127" fmla="*/ 5373320 h 14570476"/>
              <a:gd name="connsiteX5128" fmla="*/ 14092965 w 22290864"/>
              <a:gd name="connsiteY5128" fmla="*/ 5371533 h 14570476"/>
              <a:gd name="connsiteX5129" fmla="*/ 14093919 w 22290864"/>
              <a:gd name="connsiteY5129" fmla="*/ 5370704 h 14570476"/>
              <a:gd name="connsiteX5130" fmla="*/ 14100543 w 22290864"/>
              <a:gd name="connsiteY5130" fmla="*/ 5367153 h 14570476"/>
              <a:gd name="connsiteX5131" fmla="*/ 14108676 w 22290864"/>
              <a:gd name="connsiteY5131" fmla="*/ 5361336 h 14570476"/>
              <a:gd name="connsiteX5132" fmla="*/ 14108907 w 22290864"/>
              <a:gd name="connsiteY5132" fmla="*/ 5353612 h 14570476"/>
              <a:gd name="connsiteX5133" fmla="*/ 14098934 w 22290864"/>
              <a:gd name="connsiteY5133" fmla="*/ 5344068 h 14570476"/>
              <a:gd name="connsiteX5134" fmla="*/ 14085445 w 22290864"/>
              <a:gd name="connsiteY5134" fmla="*/ 5342134 h 14570476"/>
              <a:gd name="connsiteX5135" fmla="*/ 14079404 w 22290864"/>
              <a:gd name="connsiteY5135" fmla="*/ 5347672 h 14570476"/>
              <a:gd name="connsiteX5136" fmla="*/ 14080187 w 22290864"/>
              <a:gd name="connsiteY5136" fmla="*/ 5357591 h 14570476"/>
              <a:gd name="connsiteX5137" fmla="*/ 14081373 w 22290864"/>
              <a:gd name="connsiteY5137" fmla="*/ 5362336 h 14570476"/>
              <a:gd name="connsiteX5138" fmla="*/ 14081346 w 22290864"/>
              <a:gd name="connsiteY5138" fmla="*/ 5365871 h 14570476"/>
              <a:gd name="connsiteX5139" fmla="*/ 14078326 w 22290864"/>
              <a:gd name="connsiteY5139" fmla="*/ 5364780 h 14570476"/>
              <a:gd name="connsiteX5140" fmla="*/ 14048964 w 22290864"/>
              <a:gd name="connsiteY5140" fmla="*/ 5356973 h 14570476"/>
              <a:gd name="connsiteX5141" fmla="*/ 14046611 w 22290864"/>
              <a:gd name="connsiteY5141" fmla="*/ 5356550 h 14570476"/>
              <a:gd name="connsiteX5142" fmla="*/ 14046699 w 22290864"/>
              <a:gd name="connsiteY5142" fmla="*/ 5334055 h 14570476"/>
              <a:gd name="connsiteX5143" fmla="*/ 14049101 w 22290864"/>
              <a:gd name="connsiteY5143" fmla="*/ 5312494 h 14570476"/>
              <a:gd name="connsiteX5144" fmla="*/ 14056545 w 22290864"/>
              <a:gd name="connsiteY5144" fmla="*/ 5303671 h 14570476"/>
              <a:gd name="connsiteX5145" fmla="*/ 14061705 w 22290864"/>
              <a:gd name="connsiteY5145" fmla="*/ 5297523 h 14570476"/>
              <a:gd name="connsiteX5146" fmla="*/ 14062717 w 22290864"/>
              <a:gd name="connsiteY5146" fmla="*/ 5294094 h 14570476"/>
              <a:gd name="connsiteX5147" fmla="*/ 14050214 w 22290864"/>
              <a:gd name="connsiteY5147" fmla="*/ 5278487 h 14570476"/>
              <a:gd name="connsiteX5148" fmla="*/ 14029200 w 22290864"/>
              <a:gd name="connsiteY5148" fmla="*/ 5278771 h 14570476"/>
              <a:gd name="connsiteX5149" fmla="*/ 14023584 w 22290864"/>
              <a:gd name="connsiteY5149" fmla="*/ 5282049 h 14570476"/>
              <a:gd name="connsiteX5150" fmla="*/ 14022585 w 22290864"/>
              <a:gd name="connsiteY5150" fmla="*/ 5298942 h 14570476"/>
              <a:gd name="connsiteX5151" fmla="*/ 14025907 w 22290864"/>
              <a:gd name="connsiteY5151" fmla="*/ 5303036 h 14570476"/>
              <a:gd name="connsiteX5152" fmla="*/ 14030833 w 22290864"/>
              <a:gd name="connsiteY5152" fmla="*/ 5310579 h 14570476"/>
              <a:gd name="connsiteX5153" fmla="*/ 14030870 w 22290864"/>
              <a:gd name="connsiteY5153" fmla="*/ 5334817 h 14570476"/>
              <a:gd name="connsiteX5154" fmla="*/ 14030164 w 22290864"/>
              <a:gd name="connsiteY5154" fmla="*/ 5341044 h 14570476"/>
              <a:gd name="connsiteX5155" fmla="*/ 14029092 w 22290864"/>
              <a:gd name="connsiteY5155" fmla="*/ 5350319 h 14570476"/>
              <a:gd name="connsiteX5156" fmla="*/ 14028467 w 22290864"/>
              <a:gd name="connsiteY5156" fmla="*/ 5355571 h 14570476"/>
              <a:gd name="connsiteX5157" fmla="*/ 14026537 w 22290864"/>
              <a:gd name="connsiteY5157" fmla="*/ 5355606 h 14570476"/>
              <a:gd name="connsiteX5158" fmla="*/ 13996355 w 22290864"/>
              <a:gd name="connsiteY5158" fmla="*/ 5359939 h 14570476"/>
              <a:gd name="connsiteX5159" fmla="*/ 13993390 w 22290864"/>
              <a:gd name="connsiteY5159" fmla="*/ 5360257 h 14570476"/>
              <a:gd name="connsiteX5160" fmla="*/ 13995794 w 22290864"/>
              <a:gd name="connsiteY5160" fmla="*/ 5352662 h 14570476"/>
              <a:gd name="connsiteX5161" fmla="*/ 13997786 w 22290864"/>
              <a:gd name="connsiteY5161" fmla="*/ 5347633 h 14570476"/>
              <a:gd name="connsiteX5162" fmla="*/ 13997277 w 22290864"/>
              <a:gd name="connsiteY5162" fmla="*/ 5342824 h 14570476"/>
              <a:gd name="connsiteX5163" fmla="*/ 13986100 w 22290864"/>
              <a:gd name="connsiteY5163" fmla="*/ 5336294 h 14570476"/>
              <a:gd name="connsiteX5164" fmla="*/ 13966541 w 22290864"/>
              <a:gd name="connsiteY5164" fmla="*/ 5347443 h 14570476"/>
              <a:gd name="connsiteX5165" fmla="*/ 13969431 w 22290864"/>
              <a:gd name="connsiteY5165" fmla="*/ 5357435 h 14570476"/>
              <a:gd name="connsiteX5166" fmla="*/ 13973968 w 22290864"/>
              <a:gd name="connsiteY5166" fmla="*/ 5360204 h 14570476"/>
              <a:gd name="connsiteX5167" fmla="*/ 13980130 w 22290864"/>
              <a:gd name="connsiteY5167" fmla="*/ 5364380 h 14570476"/>
              <a:gd name="connsiteX5168" fmla="*/ 13980620 w 22290864"/>
              <a:gd name="connsiteY5168" fmla="*/ 5364940 h 14570476"/>
              <a:gd name="connsiteX5169" fmla="*/ 13976857 w 22290864"/>
              <a:gd name="connsiteY5169" fmla="*/ 5366670 h 14570476"/>
              <a:gd name="connsiteX5170" fmla="*/ 13950496 w 22290864"/>
              <a:gd name="connsiteY5170" fmla="*/ 5381883 h 14570476"/>
              <a:gd name="connsiteX5171" fmla="*/ 13948023 w 22290864"/>
              <a:gd name="connsiteY5171" fmla="*/ 5383614 h 14570476"/>
              <a:gd name="connsiteX5172" fmla="*/ 13927253 w 22290864"/>
              <a:gd name="connsiteY5172" fmla="*/ 5362607 h 14570476"/>
              <a:gd name="connsiteX5173" fmla="*/ 13917929 w 22290864"/>
              <a:gd name="connsiteY5173" fmla="*/ 5348860 h 14570476"/>
              <a:gd name="connsiteX5174" fmla="*/ 13917463 w 22290864"/>
              <a:gd name="connsiteY5174" fmla="*/ 5339717 h 14570476"/>
              <a:gd name="connsiteX5175" fmla="*/ 13917531 w 22290864"/>
              <a:gd name="connsiteY5175" fmla="*/ 5334333 h 14570476"/>
              <a:gd name="connsiteX5176" fmla="*/ 13915305 w 22290864"/>
              <a:gd name="connsiteY5176" fmla="*/ 5328211 h 14570476"/>
              <a:gd name="connsiteX5177" fmla="*/ 13907825 w 22290864"/>
              <a:gd name="connsiteY5177" fmla="*/ 5323283 h 14570476"/>
              <a:gd name="connsiteX5178" fmla="*/ 13884608 w 22290864"/>
              <a:gd name="connsiteY5178" fmla="*/ 5334277 h 14570476"/>
              <a:gd name="connsiteX5179" fmla="*/ 13881363 w 22290864"/>
              <a:gd name="connsiteY5179" fmla="*/ 5339322 h 14570476"/>
              <a:gd name="connsiteX5180" fmla="*/ 13878911 w 22290864"/>
              <a:gd name="connsiteY5180" fmla="*/ 5347448 h 14570476"/>
              <a:gd name="connsiteX5181" fmla="*/ 13883408 w 22290864"/>
              <a:gd name="connsiteY5181" fmla="*/ 5356880 h 14570476"/>
              <a:gd name="connsiteX5182" fmla="*/ 13889272 w 22290864"/>
              <a:gd name="connsiteY5182" fmla="*/ 5359622 h 14570476"/>
              <a:gd name="connsiteX5183" fmla="*/ 13894309 w 22290864"/>
              <a:gd name="connsiteY5183" fmla="*/ 5360213 h 14570476"/>
              <a:gd name="connsiteX5184" fmla="*/ 13908518 w 22290864"/>
              <a:gd name="connsiteY5184" fmla="*/ 5364661 h 14570476"/>
              <a:gd name="connsiteX5185" fmla="*/ 13926004 w 22290864"/>
              <a:gd name="connsiteY5185" fmla="*/ 5385072 h 14570476"/>
              <a:gd name="connsiteX5186" fmla="*/ 13932630 w 22290864"/>
              <a:gd name="connsiteY5186" fmla="*/ 5393390 h 14570476"/>
              <a:gd name="connsiteX5187" fmla="*/ 13934584 w 22290864"/>
              <a:gd name="connsiteY5187" fmla="*/ 5395832 h 14570476"/>
              <a:gd name="connsiteX5188" fmla="*/ 13933723 w 22290864"/>
              <a:gd name="connsiteY5188" fmla="*/ 5396706 h 14570476"/>
              <a:gd name="connsiteX5189" fmla="*/ 13914718 w 22290864"/>
              <a:gd name="connsiteY5189" fmla="*/ 5422204 h 14570476"/>
              <a:gd name="connsiteX5190" fmla="*/ 13912871 w 22290864"/>
              <a:gd name="connsiteY5190" fmla="*/ 5424929 h 14570476"/>
              <a:gd name="connsiteX5191" fmla="*/ 13909246 w 22290864"/>
              <a:gd name="connsiteY5191" fmla="*/ 5418223 h 14570476"/>
              <a:gd name="connsiteX5192" fmla="*/ 13903541 w 22290864"/>
              <a:gd name="connsiteY5192" fmla="*/ 5410050 h 14570476"/>
              <a:gd name="connsiteX5193" fmla="*/ 13895835 w 22290864"/>
              <a:gd name="connsiteY5193" fmla="*/ 5409736 h 14570476"/>
              <a:gd name="connsiteX5194" fmla="*/ 13890769 w 22290864"/>
              <a:gd name="connsiteY5194" fmla="*/ 5413210 h 14570476"/>
              <a:gd name="connsiteX5195" fmla="*/ 13885065 w 22290864"/>
              <a:gd name="connsiteY5195" fmla="*/ 5435503 h 14570476"/>
              <a:gd name="connsiteX5196" fmla="*/ 13889066 w 22290864"/>
              <a:gd name="connsiteY5196" fmla="*/ 5439096 h 14570476"/>
              <a:gd name="connsiteX5197" fmla="*/ 13898721 w 22290864"/>
              <a:gd name="connsiteY5197" fmla="*/ 5438854 h 14570476"/>
              <a:gd name="connsiteX5198" fmla="*/ 13905900 w 22290864"/>
              <a:gd name="connsiteY5198" fmla="*/ 5437207 h 14570476"/>
              <a:gd name="connsiteX5199" fmla="*/ 13907246 w 22290864"/>
              <a:gd name="connsiteY5199" fmla="*/ 5437189 h 14570476"/>
              <a:gd name="connsiteX5200" fmla="*/ 13906860 w 22290864"/>
              <a:gd name="connsiteY5200" fmla="*/ 5438225 h 14570476"/>
              <a:gd name="connsiteX5201" fmla="*/ 13905248 w 22290864"/>
              <a:gd name="connsiteY5201" fmla="*/ 5442561 h 14570476"/>
              <a:gd name="connsiteX5202" fmla="*/ 13898436 w 22290864"/>
              <a:gd name="connsiteY5202" fmla="*/ 5469481 h 14570476"/>
              <a:gd name="connsiteX5203" fmla="*/ 13897932 w 22290864"/>
              <a:gd name="connsiteY5203" fmla="*/ 5472717 h 14570476"/>
              <a:gd name="connsiteX5204" fmla="*/ 13894344 w 22290864"/>
              <a:gd name="connsiteY5204" fmla="*/ 5472895 h 14570476"/>
              <a:gd name="connsiteX5205" fmla="*/ 13854511 w 22290864"/>
              <a:gd name="connsiteY5205" fmla="*/ 5470306 h 14570476"/>
              <a:gd name="connsiteX5206" fmla="*/ 13846106 w 22290864"/>
              <a:gd name="connsiteY5206" fmla="*/ 5463432 h 14570476"/>
              <a:gd name="connsiteX5207" fmla="*/ 13834593 w 22290864"/>
              <a:gd name="connsiteY5207" fmla="*/ 5456693 h 14570476"/>
              <a:gd name="connsiteX5208" fmla="*/ 13824641 w 22290864"/>
              <a:gd name="connsiteY5208" fmla="*/ 5461216 h 14570476"/>
              <a:gd name="connsiteX5209" fmla="*/ 13819928 w 22290864"/>
              <a:gd name="connsiteY5209" fmla="*/ 5470968 h 14570476"/>
              <a:gd name="connsiteX5210" fmla="*/ 13823406 w 22290864"/>
              <a:gd name="connsiteY5210" fmla="*/ 5495095 h 14570476"/>
              <a:gd name="connsiteX5211" fmla="*/ 13827599 w 22290864"/>
              <a:gd name="connsiteY5211" fmla="*/ 5498481 h 14570476"/>
              <a:gd name="connsiteX5212" fmla="*/ 13838740 w 22290864"/>
              <a:gd name="connsiteY5212" fmla="*/ 5498265 h 14570476"/>
              <a:gd name="connsiteX5213" fmla="*/ 13844840 w 22290864"/>
              <a:gd name="connsiteY5213" fmla="*/ 5493701 h 14570476"/>
              <a:gd name="connsiteX5214" fmla="*/ 13851598 w 22290864"/>
              <a:gd name="connsiteY5214" fmla="*/ 5489016 h 14570476"/>
              <a:gd name="connsiteX5215" fmla="*/ 13863721 w 22290864"/>
              <a:gd name="connsiteY5215" fmla="*/ 5487293 h 14570476"/>
              <a:gd name="connsiteX5216" fmla="*/ 13877426 w 22290864"/>
              <a:gd name="connsiteY5216" fmla="*/ 5488686 h 14570476"/>
              <a:gd name="connsiteX5217" fmla="*/ 13893029 w 22290864"/>
              <a:gd name="connsiteY5217" fmla="*/ 5490489 h 14570476"/>
              <a:gd name="connsiteX5218" fmla="*/ 13897018 w 22290864"/>
              <a:gd name="connsiteY5218" fmla="*/ 5491103 h 14570476"/>
              <a:gd name="connsiteX5219" fmla="*/ 13897289 w 22290864"/>
              <a:gd name="connsiteY5219" fmla="*/ 5493976 h 14570476"/>
              <a:gd name="connsiteX5220" fmla="*/ 13901834 w 22290864"/>
              <a:gd name="connsiteY5220" fmla="*/ 5522951 h 14570476"/>
              <a:gd name="connsiteX5221" fmla="*/ 13902556 w 22290864"/>
              <a:gd name="connsiteY5221" fmla="*/ 5525604 h 14570476"/>
              <a:gd name="connsiteX5222" fmla="*/ 13901609 w 22290864"/>
              <a:gd name="connsiteY5222" fmla="*/ 5525562 h 14570476"/>
              <a:gd name="connsiteX5223" fmla="*/ 13893940 w 22290864"/>
              <a:gd name="connsiteY5223" fmla="*/ 5523169 h 14570476"/>
              <a:gd name="connsiteX5224" fmla="*/ 13883833 w 22290864"/>
              <a:gd name="connsiteY5224" fmla="*/ 5521579 h 14570476"/>
              <a:gd name="connsiteX5225" fmla="*/ 13877297 w 22290864"/>
              <a:gd name="connsiteY5225" fmla="*/ 5532339 h 14570476"/>
              <a:gd name="connsiteX5226" fmla="*/ 13878767 w 22290864"/>
              <a:gd name="connsiteY5226" fmla="*/ 5540977 h 14570476"/>
              <a:gd name="connsiteX5227" fmla="*/ 13887218 w 22290864"/>
              <a:gd name="connsiteY5227" fmla="*/ 5551952 h 14570476"/>
              <a:gd name="connsiteX5228" fmla="*/ 13894459 w 22290864"/>
              <a:gd name="connsiteY5228" fmla="*/ 5552180 h 14570476"/>
              <a:gd name="connsiteX5229" fmla="*/ 13900465 w 22290864"/>
              <a:gd name="connsiteY5229" fmla="*/ 5546141 h 14570476"/>
              <a:gd name="connsiteX5230" fmla="*/ 13904809 w 22290864"/>
              <a:gd name="connsiteY5230" fmla="*/ 5539299 h 14570476"/>
              <a:gd name="connsiteX5231" fmla="*/ 13907559 w 22290864"/>
              <a:gd name="connsiteY5231" fmla="*/ 5539568 h 14570476"/>
              <a:gd name="connsiteX5232" fmla="*/ 13923636 w 22290864"/>
              <a:gd name="connsiteY5232" fmla="*/ 5567663 h 14570476"/>
              <a:gd name="connsiteX5233" fmla="*/ 13925416 w 22290864"/>
              <a:gd name="connsiteY5233" fmla="*/ 5570321 h 14570476"/>
              <a:gd name="connsiteX5234" fmla="*/ 13911325 w 22290864"/>
              <a:gd name="connsiteY5234" fmla="*/ 5584459 h 14570476"/>
              <a:gd name="connsiteX5235" fmla="*/ 13891300 w 22290864"/>
              <a:gd name="connsiteY5235" fmla="*/ 5601005 h 14570476"/>
              <a:gd name="connsiteX5236" fmla="*/ 13880614 w 22290864"/>
              <a:gd name="connsiteY5236" fmla="*/ 5601994 h 14570476"/>
              <a:gd name="connsiteX5237" fmla="*/ 13871994 w 22290864"/>
              <a:gd name="connsiteY5237" fmla="*/ 5602667 h 14570476"/>
              <a:gd name="connsiteX5238" fmla="*/ 13865009 w 22290864"/>
              <a:gd name="connsiteY5238" fmla="*/ 5608970 h 14570476"/>
              <a:gd name="connsiteX5239" fmla="*/ 13864748 w 22290864"/>
              <a:gd name="connsiteY5239" fmla="*/ 5619998 h 14570476"/>
              <a:gd name="connsiteX5240" fmla="*/ 13877620 w 22290864"/>
              <a:gd name="connsiteY5240" fmla="*/ 5636796 h 14570476"/>
              <a:gd name="connsiteX5241" fmla="*/ 13880853 w 22290864"/>
              <a:gd name="connsiteY5241" fmla="*/ 5638497 h 14570476"/>
              <a:gd name="connsiteX5242" fmla="*/ 13892089 w 22290864"/>
              <a:gd name="connsiteY5242" fmla="*/ 5639802 h 14570476"/>
              <a:gd name="connsiteX5243" fmla="*/ 13899279 w 22290864"/>
              <a:gd name="connsiteY5243" fmla="*/ 5633460 h 14570476"/>
              <a:gd name="connsiteX5244" fmla="*/ 13900975 w 22290864"/>
              <a:gd name="connsiteY5244" fmla="*/ 5624993 h 14570476"/>
              <a:gd name="connsiteX5245" fmla="*/ 13902491 w 22290864"/>
              <a:gd name="connsiteY5245" fmla="*/ 5616277 h 14570476"/>
              <a:gd name="connsiteX5246" fmla="*/ 13908967 w 22290864"/>
              <a:gd name="connsiteY5246" fmla="*/ 5607170 h 14570476"/>
              <a:gd name="connsiteX5247" fmla="*/ 13925690 w 22290864"/>
              <a:gd name="connsiteY5247" fmla="*/ 5593591 h 14570476"/>
              <a:gd name="connsiteX5248" fmla="*/ 13934743 w 22290864"/>
              <a:gd name="connsiteY5248" fmla="*/ 5586397 h 14570476"/>
              <a:gd name="connsiteX5249" fmla="*/ 13937997 w 22290864"/>
              <a:gd name="connsiteY5249" fmla="*/ 5584098 h 14570476"/>
              <a:gd name="connsiteX5250" fmla="*/ 13939799 w 22290864"/>
              <a:gd name="connsiteY5250" fmla="*/ 5585661 h 14570476"/>
              <a:gd name="connsiteX5251" fmla="*/ 13965435 w 22290864"/>
              <a:gd name="connsiteY5251" fmla="*/ 5604180 h 14570476"/>
              <a:gd name="connsiteX5252" fmla="*/ 13968024 w 22290864"/>
              <a:gd name="connsiteY5252" fmla="*/ 5605593 h 14570476"/>
              <a:gd name="connsiteX5253" fmla="*/ 13966962 w 22290864"/>
              <a:gd name="connsiteY5253" fmla="*/ 5606600 h 14570476"/>
              <a:gd name="connsiteX5254" fmla="*/ 13960081 w 22290864"/>
              <a:gd name="connsiteY5254" fmla="*/ 5610442 h 14570476"/>
              <a:gd name="connsiteX5255" fmla="*/ 13955681 w 22290864"/>
              <a:gd name="connsiteY5255" fmla="*/ 5612302 h 14570476"/>
              <a:gd name="connsiteX5256" fmla="*/ 13950851 w 22290864"/>
              <a:gd name="connsiteY5256" fmla="*/ 5621006 h 14570476"/>
              <a:gd name="connsiteX5257" fmla="*/ 13956253 w 22290864"/>
              <a:gd name="connsiteY5257" fmla="*/ 5630139 h 14570476"/>
              <a:gd name="connsiteX5258" fmla="*/ 13978322 w 22290864"/>
              <a:gd name="connsiteY5258" fmla="*/ 5633822 h 14570476"/>
              <a:gd name="connsiteX5259" fmla="*/ 13980693 w 22290864"/>
              <a:gd name="connsiteY5259" fmla="*/ 5630681 h 14570476"/>
              <a:gd name="connsiteX5260" fmla="*/ 13980471 w 22290864"/>
              <a:gd name="connsiteY5260" fmla="*/ 5620458 h 14570476"/>
              <a:gd name="connsiteX5261" fmla="*/ 13979213 w 22290864"/>
              <a:gd name="connsiteY5261" fmla="*/ 5615909 h 14570476"/>
              <a:gd name="connsiteX5262" fmla="*/ 13979160 w 22290864"/>
              <a:gd name="connsiteY5262" fmla="*/ 5611205 h 14570476"/>
              <a:gd name="connsiteX5263" fmla="*/ 13983007 w 22290864"/>
              <a:gd name="connsiteY5263" fmla="*/ 5612304 h 14570476"/>
              <a:gd name="connsiteX5264" fmla="*/ 14010095 w 22290864"/>
              <a:gd name="connsiteY5264" fmla="*/ 5619427 h 14570476"/>
              <a:gd name="connsiteX5265" fmla="*/ 14013405 w 22290864"/>
              <a:gd name="connsiteY5265" fmla="*/ 5619921 h 14570476"/>
              <a:gd name="connsiteX5266" fmla="*/ 14013369 w 22290864"/>
              <a:gd name="connsiteY5266" fmla="*/ 5621424 h 14570476"/>
              <a:gd name="connsiteX5267" fmla="*/ 14013320 w 22290864"/>
              <a:gd name="connsiteY5267" fmla="*/ 5630872 h 14570476"/>
              <a:gd name="connsiteX5268" fmla="*/ 14012091 w 22290864"/>
              <a:gd name="connsiteY5268" fmla="*/ 5663117 h 14570476"/>
              <a:gd name="connsiteX5269" fmla="*/ 14004089 w 22290864"/>
              <a:gd name="connsiteY5269" fmla="*/ 5674666 h 14570476"/>
              <a:gd name="connsiteX5270" fmla="*/ 13999886 w 22290864"/>
              <a:gd name="connsiteY5270" fmla="*/ 5678834 h 14570476"/>
              <a:gd name="connsiteX5271" fmla="*/ 14000636 w 22290864"/>
              <a:gd name="connsiteY5271" fmla="*/ 5695258 h 14570476"/>
              <a:gd name="connsiteX5272" fmla="*/ 14024393 w 22290864"/>
              <a:gd name="connsiteY5272" fmla="*/ 5701786 h 14570476"/>
              <a:gd name="connsiteX5273" fmla="*/ 10400165 w 22290864"/>
              <a:gd name="connsiteY5273" fmla="*/ 10927170 h 14570476"/>
              <a:gd name="connsiteX5274" fmla="*/ 10431772 w 22290864"/>
              <a:gd name="connsiteY5274" fmla="*/ 10909724 h 14570476"/>
              <a:gd name="connsiteX5275" fmla="*/ 10438688 w 22290864"/>
              <a:gd name="connsiteY5275" fmla="*/ 10879914 h 14570476"/>
              <a:gd name="connsiteX5276" fmla="*/ 10427390 w 22290864"/>
              <a:gd name="connsiteY5276" fmla="*/ 10854773 h 14570476"/>
              <a:gd name="connsiteX5277" fmla="*/ 10415165 w 22290864"/>
              <a:gd name="connsiteY5277" fmla="*/ 10829320 h 14570476"/>
              <a:gd name="connsiteX5278" fmla="*/ 10415096 w 22290864"/>
              <a:gd name="connsiteY5278" fmla="*/ 10793653 h 14570476"/>
              <a:gd name="connsiteX5279" fmla="*/ 10433357 w 22290864"/>
              <a:gd name="connsiteY5279" fmla="*/ 10727361 h 14570476"/>
              <a:gd name="connsiteX5280" fmla="*/ 10443533 w 22290864"/>
              <a:gd name="connsiteY5280" fmla="*/ 10691886 h 14570476"/>
              <a:gd name="connsiteX5281" fmla="*/ 10447723 w 22290864"/>
              <a:gd name="connsiteY5281" fmla="*/ 10679879 h 14570476"/>
              <a:gd name="connsiteX5282" fmla="*/ 10455303 w 22290864"/>
              <a:gd name="connsiteY5282" fmla="*/ 10680595 h 14570476"/>
              <a:gd name="connsiteX5283" fmla="*/ 10556242 w 22290864"/>
              <a:gd name="connsiteY5283" fmla="*/ 10681161 h 14570476"/>
              <a:gd name="connsiteX5284" fmla="*/ 10565588 w 22290864"/>
              <a:gd name="connsiteY5284" fmla="*/ 10680029 h 14570476"/>
              <a:gd name="connsiteX5285" fmla="*/ 10564695 w 22290864"/>
              <a:gd name="connsiteY5285" fmla="*/ 10684617 h 14570476"/>
              <a:gd name="connsiteX5286" fmla="*/ 10553948 w 22290864"/>
              <a:gd name="connsiteY5286" fmla="*/ 10707357 h 14570476"/>
              <a:gd name="connsiteX5287" fmla="*/ 10545964 w 22290864"/>
              <a:gd name="connsiteY5287" fmla="*/ 10720350 h 14570476"/>
              <a:gd name="connsiteX5288" fmla="*/ 10549563 w 22290864"/>
              <a:gd name="connsiteY5288" fmla="*/ 10751918 h 14570476"/>
              <a:gd name="connsiteX5289" fmla="*/ 10580533 w 22290864"/>
              <a:gd name="connsiteY5289" fmla="*/ 10765623 h 14570476"/>
              <a:gd name="connsiteX5290" fmla="*/ 10644690 w 22290864"/>
              <a:gd name="connsiteY5290" fmla="*/ 10734263 h 14570476"/>
              <a:gd name="connsiteX5291" fmla="*/ 10645024 w 22290864"/>
              <a:gd name="connsiteY5291" fmla="*/ 10721708 h 14570476"/>
              <a:gd name="connsiteX5292" fmla="*/ 10625491 w 22290864"/>
              <a:gd name="connsiteY5292" fmla="*/ 10695560 h 14570476"/>
              <a:gd name="connsiteX5293" fmla="*/ 10613788 w 22290864"/>
              <a:gd name="connsiteY5293" fmla="*/ 10686077 h 14570476"/>
              <a:gd name="connsiteX5294" fmla="*/ 10604924 w 22290864"/>
              <a:gd name="connsiteY5294" fmla="*/ 10673957 h 14570476"/>
              <a:gd name="connsiteX5295" fmla="*/ 10616955 w 22290864"/>
              <a:gd name="connsiteY5295" fmla="*/ 10669677 h 14570476"/>
              <a:gd name="connsiteX5296" fmla="*/ 10700532 w 22290864"/>
              <a:gd name="connsiteY5296" fmla="*/ 10637943 h 14570476"/>
              <a:gd name="connsiteX5297" fmla="*/ 10710045 w 22290864"/>
              <a:gd name="connsiteY5297" fmla="*/ 10633087 h 14570476"/>
              <a:gd name="connsiteX5298" fmla="*/ 10712742 w 22290864"/>
              <a:gd name="connsiteY5298" fmla="*/ 10637060 h 14570476"/>
              <a:gd name="connsiteX5299" fmla="*/ 10730134 w 22290864"/>
              <a:gd name="connsiteY5299" fmla="*/ 10661693 h 14570476"/>
              <a:gd name="connsiteX5300" fmla="*/ 10786742 w 22290864"/>
              <a:gd name="connsiteY5300" fmla="*/ 10747736 h 14570476"/>
              <a:gd name="connsiteX5301" fmla="*/ 10787377 w 22290864"/>
              <a:gd name="connsiteY5301" fmla="*/ 10792579 h 14570476"/>
              <a:gd name="connsiteX5302" fmla="*/ 10784187 w 22290864"/>
              <a:gd name="connsiteY5302" fmla="*/ 10811201 h 14570476"/>
              <a:gd name="connsiteX5303" fmla="*/ 10816592 w 22290864"/>
              <a:gd name="connsiteY5303" fmla="*/ 10852477 h 14570476"/>
              <a:gd name="connsiteX5304" fmla="*/ 10890415 w 22290864"/>
              <a:gd name="connsiteY5304" fmla="*/ 10825373 h 14570476"/>
              <a:gd name="connsiteX5305" fmla="*/ 10909882 w 22290864"/>
              <a:gd name="connsiteY5305" fmla="*/ 10767677 h 14570476"/>
              <a:gd name="connsiteX5306" fmla="*/ 10897158 w 22290864"/>
              <a:gd name="connsiteY5306" fmla="*/ 10751851 h 14570476"/>
              <a:gd name="connsiteX5307" fmla="*/ 10873052 w 22290864"/>
              <a:gd name="connsiteY5307" fmla="*/ 10741739 h 14570476"/>
              <a:gd name="connsiteX5308" fmla="*/ 10830306 w 22290864"/>
              <a:gd name="connsiteY5308" fmla="*/ 10721654 h 14570476"/>
              <a:gd name="connsiteX5309" fmla="*/ 10787986 w 22290864"/>
              <a:gd name="connsiteY5309" fmla="*/ 10653118 h 14570476"/>
              <a:gd name="connsiteX5310" fmla="*/ 10760170 w 22290864"/>
              <a:gd name="connsiteY5310" fmla="*/ 10601379 h 14570476"/>
              <a:gd name="connsiteX5311" fmla="*/ 10765765 w 22290864"/>
              <a:gd name="connsiteY5311" fmla="*/ 10596791 h 14570476"/>
              <a:gd name="connsiteX5312" fmla="*/ 10835816 w 22290864"/>
              <a:gd name="connsiteY5312" fmla="*/ 10528876 h 14570476"/>
              <a:gd name="connsiteX5313" fmla="*/ 10840611 w 22290864"/>
              <a:gd name="connsiteY5313" fmla="*/ 10523149 h 14570476"/>
              <a:gd name="connsiteX5314" fmla="*/ 10843218 w 22290864"/>
              <a:gd name="connsiteY5314" fmla="*/ 10526599 h 14570476"/>
              <a:gd name="connsiteX5315" fmla="*/ 10852146 w 22290864"/>
              <a:gd name="connsiteY5315" fmla="*/ 10552415 h 14570476"/>
              <a:gd name="connsiteX5316" fmla="*/ 10867108 w 22290864"/>
              <a:gd name="connsiteY5316" fmla="*/ 10581296 h 14570476"/>
              <a:gd name="connsiteX5317" fmla="*/ 10887174 w 22290864"/>
              <a:gd name="connsiteY5317" fmla="*/ 10586255 h 14570476"/>
              <a:gd name="connsiteX5318" fmla="*/ 10906178 w 22290864"/>
              <a:gd name="connsiteY5318" fmla="*/ 10578763 h 14570476"/>
              <a:gd name="connsiteX5319" fmla="*/ 10937936 w 22290864"/>
              <a:gd name="connsiteY5319" fmla="*/ 10512038 h 14570476"/>
              <a:gd name="connsiteX5320" fmla="*/ 10926787 w 22290864"/>
              <a:gd name="connsiteY5320" fmla="*/ 10497555 h 14570476"/>
              <a:gd name="connsiteX5321" fmla="*/ 10911441 w 22290864"/>
              <a:gd name="connsiteY5321" fmla="*/ 10491519 h 14570476"/>
              <a:gd name="connsiteX5322" fmla="*/ 10895945 w 22290864"/>
              <a:gd name="connsiteY5322" fmla="*/ 10492832 h 14570476"/>
              <a:gd name="connsiteX5323" fmla="*/ 10878643 w 22290864"/>
              <a:gd name="connsiteY5323" fmla="*/ 10494186 h 14570476"/>
              <a:gd name="connsiteX5324" fmla="*/ 10864129 w 22290864"/>
              <a:gd name="connsiteY5324" fmla="*/ 10491433 h 14570476"/>
              <a:gd name="connsiteX5325" fmla="*/ 10867549 w 22290864"/>
              <a:gd name="connsiteY5325" fmla="*/ 10484733 h 14570476"/>
              <a:gd name="connsiteX5326" fmla="*/ 10911955 w 22290864"/>
              <a:gd name="connsiteY5326" fmla="*/ 10389500 h 14570476"/>
              <a:gd name="connsiteX5327" fmla="*/ 10913705 w 22290864"/>
              <a:gd name="connsiteY5327" fmla="*/ 10384429 h 14570476"/>
              <a:gd name="connsiteX5328" fmla="*/ 10941018 w 22290864"/>
              <a:gd name="connsiteY5328" fmla="*/ 10388952 h 14570476"/>
              <a:gd name="connsiteX5329" fmla="*/ 11032681 w 22290864"/>
              <a:gd name="connsiteY5329" fmla="*/ 10405555 h 14570476"/>
              <a:gd name="connsiteX5330" fmla="*/ 11065012 w 22290864"/>
              <a:gd name="connsiteY5330" fmla="*/ 10421714 h 14570476"/>
              <a:gd name="connsiteX5331" fmla="*/ 11082976 w 22290864"/>
              <a:gd name="connsiteY5331" fmla="*/ 10445376 h 14570476"/>
              <a:gd name="connsiteX5332" fmla="*/ 11119118 w 22290864"/>
              <a:gd name="connsiteY5332" fmla="*/ 10470827 h 14570476"/>
              <a:gd name="connsiteX5333" fmla="*/ 11161947 w 22290864"/>
              <a:gd name="connsiteY5333" fmla="*/ 10443595 h 14570476"/>
              <a:gd name="connsiteX5334" fmla="*/ 11177171 w 22290864"/>
              <a:gd name="connsiteY5334" fmla="*/ 10388977 h 14570476"/>
              <a:gd name="connsiteX5335" fmla="*/ 11172238 w 22290864"/>
              <a:gd name="connsiteY5335" fmla="*/ 10360595 h 14570476"/>
              <a:gd name="connsiteX5336" fmla="*/ 11140126 w 22290864"/>
              <a:gd name="connsiteY5336" fmla="*/ 10335528 h 14570476"/>
              <a:gd name="connsiteX5337" fmla="*/ 11103938 w 22290864"/>
              <a:gd name="connsiteY5337" fmla="*/ 10346638 h 14570476"/>
              <a:gd name="connsiteX5338" fmla="*/ 11074107 w 22290864"/>
              <a:gd name="connsiteY5338" fmla="*/ 10359950 h 14570476"/>
              <a:gd name="connsiteX5339" fmla="*/ 11030524 w 22290864"/>
              <a:gd name="connsiteY5339" fmla="*/ 10356538 h 14570476"/>
              <a:gd name="connsiteX5340" fmla="*/ 10927208 w 22290864"/>
              <a:gd name="connsiteY5340" fmla="*/ 10327218 h 14570476"/>
              <a:gd name="connsiteX5341" fmla="*/ 10928315 w 22290864"/>
              <a:gd name="connsiteY5341" fmla="*/ 10317218 h 14570476"/>
              <a:gd name="connsiteX5342" fmla="*/ 10929518 w 22290864"/>
              <a:gd name="connsiteY5342" fmla="*/ 10213738 h 14570476"/>
              <a:gd name="connsiteX5343" fmla="*/ 10935733 w 22290864"/>
              <a:gd name="connsiteY5343" fmla="*/ 10206491 h 14570476"/>
              <a:gd name="connsiteX5344" fmla="*/ 10956980 w 22290864"/>
              <a:gd name="connsiteY5344" fmla="*/ 10217563 h 14570476"/>
              <a:gd name="connsiteX5345" fmla="*/ 10970887 w 22290864"/>
              <a:gd name="connsiteY5345" fmla="*/ 10225794 h 14570476"/>
              <a:gd name="connsiteX5346" fmla="*/ 11005485 w 22290864"/>
              <a:gd name="connsiteY5346" fmla="*/ 10214420 h 14570476"/>
              <a:gd name="connsiteX5347" fmla="*/ 10999148 w 22290864"/>
              <a:gd name="connsiteY5347" fmla="*/ 10137496 h 14570476"/>
              <a:gd name="connsiteX5348" fmla="*/ 10982207 w 22290864"/>
              <a:gd name="connsiteY5348" fmla="*/ 10125283 h 14570476"/>
              <a:gd name="connsiteX5349" fmla="*/ 10964605 w 22290864"/>
              <a:gd name="connsiteY5349" fmla="*/ 10125680 h 14570476"/>
              <a:gd name="connsiteX5350" fmla="*/ 10942243 w 22290864"/>
              <a:gd name="connsiteY5350" fmla="*/ 10146111 h 14570476"/>
              <a:gd name="connsiteX5351" fmla="*/ 10933313 w 22290864"/>
              <a:gd name="connsiteY5351" fmla="*/ 10157116 h 14570476"/>
              <a:gd name="connsiteX5352" fmla="*/ 10922193 w 22290864"/>
              <a:gd name="connsiteY5352" fmla="*/ 10165137 h 14570476"/>
              <a:gd name="connsiteX5353" fmla="*/ 10917708 w 22290864"/>
              <a:gd name="connsiteY5353" fmla="*/ 10151124 h 14570476"/>
              <a:gd name="connsiteX5354" fmla="*/ 10899383 w 22290864"/>
              <a:gd name="connsiteY5354" fmla="*/ 10097153 h 14570476"/>
              <a:gd name="connsiteX5355" fmla="*/ 10884725 w 22290864"/>
              <a:gd name="connsiteY5355" fmla="*/ 10065734 h 14570476"/>
              <a:gd name="connsiteX5356" fmla="*/ 10883364 w 22290864"/>
              <a:gd name="connsiteY5356" fmla="*/ 10063279 h 14570476"/>
              <a:gd name="connsiteX5357" fmla="*/ 10891805 w 22290864"/>
              <a:gd name="connsiteY5357" fmla="*/ 10057263 h 14570476"/>
              <a:gd name="connsiteX5358" fmla="*/ 10953294 w 22290864"/>
              <a:gd name="connsiteY5358" fmla="*/ 10013863 h 14570476"/>
              <a:gd name="connsiteX5359" fmla="*/ 10998096 w 22290864"/>
              <a:gd name="connsiteY5359" fmla="*/ 9987166 h 14570476"/>
              <a:gd name="connsiteX5360" fmla="*/ 11004174 w 22290864"/>
              <a:gd name="connsiteY5360" fmla="*/ 9985385 h 14570476"/>
              <a:gd name="connsiteX5361" fmla="*/ 11025060 w 22290864"/>
              <a:gd name="connsiteY5361" fmla="*/ 9984559 h 14570476"/>
              <a:gd name="connsiteX5362" fmla="*/ 11042188 w 22290864"/>
              <a:gd name="connsiteY5362" fmla="*/ 9987669 h 14570476"/>
              <a:gd name="connsiteX5363" fmla="*/ 11058748 w 22290864"/>
              <a:gd name="connsiteY5363" fmla="*/ 9990608 h 14570476"/>
              <a:gd name="connsiteX5364" fmla="*/ 11093625 w 22290864"/>
              <a:gd name="connsiteY5364" fmla="*/ 9973810 h 14570476"/>
              <a:gd name="connsiteX5365" fmla="*/ 11100336 w 22290864"/>
              <a:gd name="connsiteY5365" fmla="*/ 9937719 h 14570476"/>
              <a:gd name="connsiteX5366" fmla="*/ 11057087 w 22290864"/>
              <a:gd name="connsiteY5366" fmla="*/ 9870418 h 14570476"/>
              <a:gd name="connsiteX5367" fmla="*/ 11022029 w 22290864"/>
              <a:gd name="connsiteY5367" fmla="*/ 9862654 h 14570476"/>
              <a:gd name="connsiteX5368" fmla="*/ 10998052 w 22290864"/>
              <a:gd name="connsiteY5368" fmla="*/ 9879935 h 14570476"/>
              <a:gd name="connsiteX5369" fmla="*/ 10988830 w 22290864"/>
              <a:gd name="connsiteY5369" fmla="*/ 9905302 h 14570476"/>
              <a:gd name="connsiteX5370" fmla="*/ 10975773 w 22290864"/>
              <a:gd name="connsiteY5370" fmla="*/ 9936904 h 14570476"/>
              <a:gd name="connsiteX5371" fmla="*/ 10927320 w 22290864"/>
              <a:gd name="connsiteY5371" fmla="*/ 9972088 h 14570476"/>
              <a:gd name="connsiteX5372" fmla="*/ 10853050 w 22290864"/>
              <a:gd name="connsiteY5372" fmla="*/ 10013044 h 14570476"/>
              <a:gd name="connsiteX5373" fmla="*/ 10849243 w 22290864"/>
              <a:gd name="connsiteY5373" fmla="*/ 10008859 h 14570476"/>
              <a:gd name="connsiteX5374" fmla="*/ 10783412 w 22290864"/>
              <a:gd name="connsiteY5374" fmla="*/ 9938776 h 14570476"/>
              <a:gd name="connsiteX5375" fmla="*/ 10773028 w 22290864"/>
              <a:gd name="connsiteY5375" fmla="*/ 9929940 h 14570476"/>
              <a:gd name="connsiteX5376" fmla="*/ 10771138 w 22290864"/>
              <a:gd name="connsiteY5376" fmla="*/ 9928316 h 14570476"/>
              <a:gd name="connsiteX5377" fmla="*/ 10773970 w 22290864"/>
              <a:gd name="connsiteY5377" fmla="*/ 9926419 h 14570476"/>
              <a:gd name="connsiteX5378" fmla="*/ 10797568 w 22290864"/>
              <a:gd name="connsiteY5378" fmla="*/ 9918678 h 14570476"/>
              <a:gd name="connsiteX5379" fmla="*/ 10820427 w 22290864"/>
              <a:gd name="connsiteY5379" fmla="*/ 9911331 h 14570476"/>
              <a:gd name="connsiteX5380" fmla="*/ 10832271 w 22290864"/>
              <a:gd name="connsiteY5380" fmla="*/ 9887933 h 14570476"/>
              <a:gd name="connsiteX5381" fmla="*/ 10780980 w 22290864"/>
              <a:gd name="connsiteY5381" fmla="*/ 9833298 h 14570476"/>
              <a:gd name="connsiteX5382" fmla="*/ 10761160 w 22290864"/>
              <a:gd name="connsiteY5382" fmla="*/ 9831725 h 14570476"/>
              <a:gd name="connsiteX5383" fmla="*/ 10740334 w 22290864"/>
              <a:gd name="connsiteY5383" fmla="*/ 9847793 h 14570476"/>
              <a:gd name="connsiteX5384" fmla="*/ 10738487 w 22290864"/>
              <a:gd name="connsiteY5384" fmla="*/ 9874248 h 14570476"/>
              <a:gd name="connsiteX5385" fmla="*/ 10739952 w 22290864"/>
              <a:gd name="connsiteY5385" fmla="*/ 9891802 h 14570476"/>
              <a:gd name="connsiteX5386" fmla="*/ 10737889 w 22290864"/>
              <a:gd name="connsiteY5386" fmla="*/ 9904452 h 14570476"/>
              <a:gd name="connsiteX5387" fmla="*/ 10729603 w 22290864"/>
              <a:gd name="connsiteY5387" fmla="*/ 9899624 h 14570476"/>
              <a:gd name="connsiteX5388" fmla="*/ 10643402 w 22290864"/>
              <a:gd name="connsiteY5388" fmla="*/ 9859239 h 14570476"/>
              <a:gd name="connsiteX5389" fmla="*/ 10633398 w 22290864"/>
              <a:gd name="connsiteY5389" fmla="*/ 9854571 h 14570476"/>
              <a:gd name="connsiteX5390" fmla="*/ 10637255 w 22290864"/>
              <a:gd name="connsiteY5390" fmla="*/ 9832006 h 14570476"/>
              <a:gd name="connsiteX5391" fmla="*/ 10656824 w 22290864"/>
              <a:gd name="connsiteY5391" fmla="*/ 9731020 h 14570476"/>
              <a:gd name="connsiteX5392" fmla="*/ 10675704 w 22290864"/>
              <a:gd name="connsiteY5392" fmla="*/ 9703997 h 14570476"/>
              <a:gd name="connsiteX5393" fmla="*/ 10690396 w 22290864"/>
              <a:gd name="connsiteY5393" fmla="*/ 9693683 h 14570476"/>
              <a:gd name="connsiteX5394" fmla="*/ 10712095 w 22290864"/>
              <a:gd name="connsiteY5394" fmla="*/ 9675651 h 14570476"/>
              <a:gd name="connsiteX5395" fmla="*/ 10718305 w 22290864"/>
              <a:gd name="connsiteY5395" fmla="*/ 9646433 h 14570476"/>
              <a:gd name="connsiteX5396" fmla="*/ 10704463 w 22290864"/>
              <a:gd name="connsiteY5396" fmla="*/ 9622131 h 14570476"/>
              <a:gd name="connsiteX5397" fmla="*/ 10654279 w 22290864"/>
              <a:gd name="connsiteY5397" fmla="*/ 9599021 h 14570476"/>
              <a:gd name="connsiteX5398" fmla="*/ 10624755 w 22290864"/>
              <a:gd name="connsiteY5398" fmla="*/ 9598842 h 14570476"/>
              <a:gd name="connsiteX5399" fmla="*/ 10607965 w 22290864"/>
              <a:gd name="connsiteY5399" fmla="*/ 9602796 h 14570476"/>
              <a:gd name="connsiteX5400" fmla="*/ 10590829 w 22290864"/>
              <a:gd name="connsiteY5400" fmla="*/ 9616485 h 14570476"/>
              <a:gd name="connsiteX5401" fmla="*/ 10584994 w 22290864"/>
              <a:gd name="connsiteY5401" fmla="*/ 9628303 h 14570476"/>
              <a:gd name="connsiteX5402" fmla="*/ 10584447 w 22290864"/>
              <a:gd name="connsiteY5402" fmla="*/ 9648622 h 14570476"/>
              <a:gd name="connsiteX5403" fmla="*/ 10597156 w 22290864"/>
              <a:gd name="connsiteY5403" fmla="*/ 9674932 h 14570476"/>
              <a:gd name="connsiteX5404" fmla="*/ 10609231 w 22290864"/>
              <a:gd name="connsiteY5404" fmla="*/ 9722248 h 14570476"/>
              <a:gd name="connsiteX5405" fmla="*/ 10588612 w 22290864"/>
              <a:gd name="connsiteY5405" fmla="*/ 9801038 h 14570476"/>
              <a:gd name="connsiteX5406" fmla="*/ 10579303 w 22290864"/>
              <a:gd name="connsiteY5406" fmla="*/ 9833341 h 14570476"/>
              <a:gd name="connsiteX5407" fmla="*/ 10576668 w 22290864"/>
              <a:gd name="connsiteY5407" fmla="*/ 9842662 h 14570476"/>
              <a:gd name="connsiteX5408" fmla="*/ 10570590 w 22290864"/>
              <a:gd name="connsiteY5408" fmla="*/ 9841689 h 14570476"/>
              <a:gd name="connsiteX5409" fmla="*/ 10467377 w 22290864"/>
              <a:gd name="connsiteY5409" fmla="*/ 9839228 h 14570476"/>
              <a:gd name="connsiteX5410" fmla="*/ 10456071 w 22290864"/>
              <a:gd name="connsiteY5410" fmla="*/ 9840293 h 14570476"/>
              <a:gd name="connsiteX5411" fmla="*/ 10457011 w 22290864"/>
              <a:gd name="connsiteY5411" fmla="*/ 9836370 h 14570476"/>
              <a:gd name="connsiteX5412" fmla="*/ 10467633 w 22290864"/>
              <a:gd name="connsiteY5412" fmla="*/ 9814861 h 14570476"/>
              <a:gd name="connsiteX5413" fmla="*/ 10477975 w 22290864"/>
              <a:gd name="connsiteY5413" fmla="*/ 9784665 h 14570476"/>
              <a:gd name="connsiteX5414" fmla="*/ 10464250 w 22290864"/>
              <a:gd name="connsiteY5414" fmla="*/ 9764173 h 14570476"/>
              <a:gd name="connsiteX5415" fmla="*/ 10420643 w 22290864"/>
              <a:gd name="connsiteY5415" fmla="*/ 9757876 h 14570476"/>
              <a:gd name="connsiteX5416" fmla="*/ 10382014 w 22290864"/>
              <a:gd name="connsiteY5416" fmla="*/ 9777870 h 14570476"/>
              <a:gd name="connsiteX5417" fmla="*/ 10376593 w 22290864"/>
              <a:gd name="connsiteY5417" fmla="*/ 9803459 h 14570476"/>
              <a:gd name="connsiteX5418" fmla="*/ 10397021 w 22290864"/>
              <a:gd name="connsiteY5418" fmla="*/ 9827775 h 14570476"/>
              <a:gd name="connsiteX5419" fmla="*/ 10408901 w 22290864"/>
              <a:gd name="connsiteY5419" fmla="*/ 9837899 h 14570476"/>
              <a:gd name="connsiteX5420" fmla="*/ 10415389 w 22290864"/>
              <a:gd name="connsiteY5420" fmla="*/ 9847134 h 14570476"/>
              <a:gd name="connsiteX5421" fmla="*/ 10405517 w 22290864"/>
              <a:gd name="connsiteY5421" fmla="*/ 9849902 h 14570476"/>
              <a:gd name="connsiteX5422" fmla="*/ 10314767 w 22290864"/>
              <a:gd name="connsiteY5422" fmla="*/ 9884074 h 14570476"/>
              <a:gd name="connsiteX5423" fmla="*/ 10307870 w 22290864"/>
              <a:gd name="connsiteY5423" fmla="*/ 9887340 h 14570476"/>
              <a:gd name="connsiteX5424" fmla="*/ 10266380 w 22290864"/>
              <a:gd name="connsiteY5424" fmla="*/ 9828740 h 14570476"/>
              <a:gd name="connsiteX5425" fmla="*/ 10232633 w 22290864"/>
              <a:gd name="connsiteY5425" fmla="*/ 9768275 h 14570476"/>
              <a:gd name="connsiteX5426" fmla="*/ 10235607 w 22290864"/>
              <a:gd name="connsiteY5426" fmla="*/ 9731548 h 14570476"/>
              <a:gd name="connsiteX5427" fmla="*/ 10237610 w 22290864"/>
              <a:gd name="connsiteY5427" fmla="*/ 9706008 h 14570476"/>
              <a:gd name="connsiteX5428" fmla="*/ 10233880 w 22290864"/>
              <a:gd name="connsiteY5428" fmla="*/ 9695225 h 14570476"/>
              <a:gd name="connsiteX5429" fmla="*/ 10172455 w 22290864"/>
              <a:gd name="connsiteY5429" fmla="*/ 9677872 h 14570476"/>
              <a:gd name="connsiteX5430" fmla="*/ 10118395 w 22290864"/>
              <a:gd name="connsiteY5430" fmla="*/ 9717579 h 14570476"/>
              <a:gd name="connsiteX5431" fmla="*/ 10109884 w 22290864"/>
              <a:gd name="connsiteY5431" fmla="*/ 9736508 h 14570476"/>
              <a:gd name="connsiteX5432" fmla="*/ 10138620 w 22290864"/>
              <a:gd name="connsiteY5432" fmla="*/ 9782244 h 14570476"/>
              <a:gd name="connsiteX5433" fmla="*/ 10154840 w 22290864"/>
              <a:gd name="connsiteY5433" fmla="*/ 9786720 h 14570476"/>
              <a:gd name="connsiteX5434" fmla="*/ 10181625 w 22290864"/>
              <a:gd name="connsiteY5434" fmla="*/ 9797178 h 14570476"/>
              <a:gd name="connsiteX5435" fmla="*/ 10226673 w 22290864"/>
              <a:gd name="connsiteY5435" fmla="*/ 9860073 h 14570476"/>
              <a:gd name="connsiteX5436" fmla="*/ 10236388 w 22290864"/>
              <a:gd name="connsiteY5436" fmla="*/ 9877557 h 14570476"/>
              <a:gd name="connsiteX5437" fmla="*/ 10250804 w 22290864"/>
              <a:gd name="connsiteY5437" fmla="*/ 9903642 h 14570476"/>
              <a:gd name="connsiteX5438" fmla="*/ 10258918 w 22290864"/>
              <a:gd name="connsiteY5438" fmla="*/ 9918444 h 14570476"/>
              <a:gd name="connsiteX5439" fmla="*/ 10253971 w 22290864"/>
              <a:gd name="connsiteY5439" fmla="*/ 9922115 h 14570476"/>
              <a:gd name="connsiteX5440" fmla="*/ 10183602 w 22290864"/>
              <a:gd name="connsiteY5440" fmla="*/ 9989345 h 14570476"/>
              <a:gd name="connsiteX5441" fmla="*/ 10176490 w 22290864"/>
              <a:gd name="connsiteY5441" fmla="*/ 9995671 h 14570476"/>
              <a:gd name="connsiteX5442" fmla="*/ 10168648 w 22290864"/>
              <a:gd name="connsiteY5442" fmla="*/ 9971482 h 14570476"/>
              <a:gd name="connsiteX5443" fmla="*/ 10164498 w 22290864"/>
              <a:gd name="connsiteY5443" fmla="*/ 9954724 h 14570476"/>
              <a:gd name="connsiteX5444" fmla="*/ 10154255 w 22290864"/>
              <a:gd name="connsiteY5444" fmla="*/ 9943176 h 14570476"/>
              <a:gd name="connsiteX5445" fmla="*/ 10113112 w 22290864"/>
              <a:gd name="connsiteY5445" fmla="*/ 9946938 h 14570476"/>
              <a:gd name="connsiteX5446" fmla="*/ 10082979 w 22290864"/>
              <a:gd name="connsiteY5446" fmla="*/ 10012174 h 14570476"/>
              <a:gd name="connsiteX5447" fmla="*/ 10109017 w 22290864"/>
              <a:gd name="connsiteY5447" fmla="*/ 10032773 h 14570476"/>
              <a:gd name="connsiteX5448" fmla="*/ 10125940 w 22290864"/>
              <a:gd name="connsiteY5448" fmla="*/ 10031551 h 14570476"/>
              <a:gd name="connsiteX5449" fmla="*/ 10149690 w 22290864"/>
              <a:gd name="connsiteY5449" fmla="*/ 10030973 h 14570476"/>
              <a:gd name="connsiteX5450" fmla="*/ 10152001 w 22290864"/>
              <a:gd name="connsiteY5450" fmla="*/ 10031517 h 14570476"/>
              <a:gd name="connsiteX5451" fmla="*/ 10145436 w 22290864"/>
              <a:gd name="connsiteY5451" fmla="*/ 10042990 h 14570476"/>
              <a:gd name="connsiteX5452" fmla="*/ 10105168 w 22290864"/>
              <a:gd name="connsiteY5452" fmla="*/ 10131399 h 14570476"/>
              <a:gd name="connsiteX5453" fmla="*/ 10101956 w 22290864"/>
              <a:gd name="connsiteY5453" fmla="*/ 10140483 h 14570476"/>
              <a:gd name="connsiteX5454" fmla="*/ 10009043 w 22290864"/>
              <a:gd name="connsiteY5454" fmla="*/ 10124430 h 14570476"/>
              <a:gd name="connsiteX5455" fmla="*/ 9959327 w 22290864"/>
              <a:gd name="connsiteY5455" fmla="*/ 10106011 h 14570476"/>
              <a:gd name="connsiteX5456" fmla="*/ 9941160 w 22290864"/>
              <a:gd name="connsiteY5456" fmla="*/ 10083122 h 14570476"/>
              <a:gd name="connsiteX5457" fmla="*/ 9931350 w 22290864"/>
              <a:gd name="connsiteY5457" fmla="*/ 10069014 h 14570476"/>
              <a:gd name="connsiteX5458" fmla="*/ 9914215 w 22290864"/>
              <a:gd name="connsiteY5458" fmla="*/ 10057237 h 14570476"/>
              <a:gd name="connsiteX5459" fmla="*/ 9885644 w 22290864"/>
              <a:gd name="connsiteY5459" fmla="*/ 10058306 h 14570476"/>
              <a:gd name="connsiteX5460" fmla="*/ 9845722 w 22290864"/>
              <a:gd name="connsiteY5460" fmla="*/ 10129924 h 14570476"/>
              <a:gd name="connsiteX5461" fmla="*/ 9846650 w 22290864"/>
              <a:gd name="connsiteY5461" fmla="*/ 10149049 h 14570476"/>
              <a:gd name="connsiteX5462" fmla="*/ 9855348 w 22290864"/>
              <a:gd name="connsiteY5462" fmla="*/ 10174703 h 14570476"/>
              <a:gd name="connsiteX5463" fmla="*/ 9884523 w 22290864"/>
              <a:gd name="connsiteY5463" fmla="*/ 10190867 h 14570476"/>
              <a:gd name="connsiteX5464" fmla="*/ 9904841 w 22290864"/>
              <a:gd name="connsiteY5464" fmla="*/ 10187114 h 14570476"/>
              <a:gd name="connsiteX5465" fmla="*/ 9919021 w 22290864"/>
              <a:gd name="connsiteY5465" fmla="*/ 10179307 h 14570476"/>
              <a:gd name="connsiteX5466" fmla="*/ 9964184 w 22290864"/>
              <a:gd name="connsiteY5466" fmla="*/ 10164509 h 14570476"/>
              <a:gd name="connsiteX5467" fmla="*/ 10047462 w 22290864"/>
              <a:gd name="connsiteY5467" fmla="*/ 10185102 h 14570476"/>
              <a:gd name="connsiteX5468" fmla="*/ 10080098 w 22290864"/>
              <a:gd name="connsiteY5468" fmla="*/ 10194423 h 14570476"/>
              <a:gd name="connsiteX5469" fmla="*/ 10089702 w 22290864"/>
              <a:gd name="connsiteY5469" fmla="*/ 10197144 h 14570476"/>
              <a:gd name="connsiteX5470" fmla="*/ 10089089 w 22290864"/>
              <a:gd name="connsiteY5470" fmla="*/ 10201012 h 14570476"/>
              <a:gd name="connsiteX5471" fmla="*/ 10087006 w 22290864"/>
              <a:gd name="connsiteY5471" fmla="*/ 10302493 h 14570476"/>
              <a:gd name="connsiteX5472" fmla="*/ 10087262 w 22290864"/>
              <a:gd name="connsiteY5472" fmla="*/ 10312998 h 14570476"/>
              <a:gd name="connsiteX5473" fmla="*/ 10065406 w 22290864"/>
              <a:gd name="connsiteY5473" fmla="*/ 10302300 h 14570476"/>
              <a:gd name="connsiteX5474" fmla="*/ 10035430 w 22290864"/>
              <a:gd name="connsiteY5474" fmla="*/ 10291649 h 14570476"/>
              <a:gd name="connsiteX5475" fmla="*/ 10014832 w 22290864"/>
              <a:gd name="connsiteY5475" fmla="*/ 10305125 h 14570476"/>
              <a:gd name="connsiteX5476" fmla="*/ 10008114 w 22290864"/>
              <a:gd name="connsiteY5476" fmla="*/ 10323545 h 14570476"/>
              <a:gd name="connsiteX5477" fmla="*/ 10034638 w 22290864"/>
              <a:gd name="connsiteY5477" fmla="*/ 10392035 h 14570476"/>
              <a:gd name="connsiteX5478" fmla="*/ 10051695 w 22290864"/>
              <a:gd name="connsiteY5478" fmla="*/ 10393949 h 14570476"/>
              <a:gd name="connsiteX5479" fmla="*/ 10076330 w 22290864"/>
              <a:gd name="connsiteY5479" fmla="*/ 10375413 h 14570476"/>
              <a:gd name="connsiteX5480" fmla="*/ 10091924 w 22290864"/>
              <a:gd name="connsiteY5480" fmla="*/ 10357822 h 14570476"/>
              <a:gd name="connsiteX5481" fmla="*/ 10095385 w 22290864"/>
              <a:gd name="connsiteY5481" fmla="*/ 10355281 h 14570476"/>
              <a:gd name="connsiteX5482" fmla="*/ 10096304 w 22290864"/>
              <a:gd name="connsiteY5482" fmla="*/ 10358684 h 14570476"/>
              <a:gd name="connsiteX5483" fmla="*/ 10100159 w 22290864"/>
              <a:gd name="connsiteY5483" fmla="*/ 10372940 h 14570476"/>
              <a:gd name="connsiteX5484" fmla="*/ 10132388 w 22290864"/>
              <a:gd name="connsiteY5484" fmla="*/ 10455503 h 14570476"/>
              <a:gd name="connsiteX5485" fmla="*/ 10137080 w 22290864"/>
              <a:gd name="connsiteY5485" fmla="*/ 10464844 h 14570476"/>
              <a:gd name="connsiteX5486" fmla="*/ 10128089 w 22290864"/>
              <a:gd name="connsiteY5486" fmla="*/ 10471963 h 14570476"/>
              <a:gd name="connsiteX5487" fmla="*/ 10019814 w 22290864"/>
              <a:gd name="connsiteY5487" fmla="*/ 10539108 h 14570476"/>
              <a:gd name="connsiteX5488" fmla="*/ 9985229 w 22290864"/>
              <a:gd name="connsiteY5488" fmla="*/ 10536840 h 14570476"/>
              <a:gd name="connsiteX5489" fmla="*/ 9942823 w 22290864"/>
              <a:gd name="connsiteY5489" fmla="*/ 10540684 h 14570476"/>
              <a:gd name="connsiteX5490" fmla="*/ 9925361 w 22290864"/>
              <a:gd name="connsiteY5490" fmla="*/ 10570891 h 14570476"/>
              <a:gd name="connsiteX5491" fmla="*/ 9931204 w 22290864"/>
              <a:gd name="connsiteY5491" fmla="*/ 10604964 h 14570476"/>
              <a:gd name="connsiteX5492" fmla="*/ 9984984 w 22290864"/>
              <a:gd name="connsiteY5492" fmla="*/ 10661188 h 14570476"/>
              <a:gd name="connsiteX5493" fmla="*/ 10002155 w 22290864"/>
              <a:gd name="connsiteY5493" fmla="*/ 10662208 h 14570476"/>
              <a:gd name="connsiteX5494" fmla="*/ 10030698 w 22290864"/>
              <a:gd name="connsiteY5494" fmla="*/ 10640986 h 14570476"/>
              <a:gd name="connsiteX5495" fmla="*/ 10038079 w 22290864"/>
              <a:gd name="connsiteY5495" fmla="*/ 10617816 h 14570476"/>
              <a:gd name="connsiteX5496" fmla="*/ 10046944 w 22290864"/>
              <a:gd name="connsiteY5496" fmla="*/ 10593114 h 14570476"/>
              <a:gd name="connsiteX5497" fmla="*/ 10075242 w 22290864"/>
              <a:gd name="connsiteY5497" fmla="*/ 10566156 h 14570476"/>
              <a:gd name="connsiteX5498" fmla="*/ 10113427 w 22290864"/>
              <a:gd name="connsiteY5498" fmla="*/ 10544357 h 14570476"/>
              <a:gd name="connsiteX5499" fmla="*/ 10157304 w 22290864"/>
              <a:gd name="connsiteY5499" fmla="*/ 10520102 h 14570476"/>
              <a:gd name="connsiteX5500" fmla="*/ 10168806 w 22290864"/>
              <a:gd name="connsiteY5500" fmla="*/ 10514301 h 14570476"/>
              <a:gd name="connsiteX5501" fmla="*/ 10174836 w 22290864"/>
              <a:gd name="connsiteY5501" fmla="*/ 10521262 h 14570476"/>
              <a:gd name="connsiteX5502" fmla="*/ 10240379 w 22290864"/>
              <a:gd name="connsiteY5502" fmla="*/ 10588102 h 14570476"/>
              <a:gd name="connsiteX5503" fmla="*/ 10247176 w 22290864"/>
              <a:gd name="connsiteY5503" fmla="*/ 10593655 h 14570476"/>
              <a:gd name="connsiteX5504" fmla="*/ 10244637 w 22290864"/>
              <a:gd name="connsiteY5504" fmla="*/ 10595300 h 14570476"/>
              <a:gd name="connsiteX5505" fmla="*/ 10220278 w 22290864"/>
              <a:gd name="connsiteY5505" fmla="*/ 10603307 h 14570476"/>
              <a:gd name="connsiteX5506" fmla="*/ 10191074 w 22290864"/>
              <a:gd name="connsiteY5506" fmla="*/ 10617923 h 14570476"/>
              <a:gd name="connsiteX5507" fmla="*/ 10194048 w 22290864"/>
              <a:gd name="connsiteY5507" fmla="*/ 10657997 h 14570476"/>
              <a:gd name="connsiteX5508" fmla="*/ 10213888 w 22290864"/>
              <a:gd name="connsiteY5508" fmla="*/ 10677709 h 14570476"/>
              <a:gd name="connsiteX5509" fmla="*/ 10256198 w 22290864"/>
              <a:gd name="connsiteY5509" fmla="*/ 10690545 h 14570476"/>
              <a:gd name="connsiteX5510" fmla="*/ 10275428 w 22290864"/>
              <a:gd name="connsiteY5510" fmla="*/ 10677707 h 14570476"/>
              <a:gd name="connsiteX5511" fmla="*/ 10279831 w 22290864"/>
              <a:gd name="connsiteY5511" fmla="*/ 10650881 h 14570476"/>
              <a:gd name="connsiteX5512" fmla="*/ 10278426 w 22290864"/>
              <a:gd name="connsiteY5512" fmla="*/ 10625051 h 14570476"/>
              <a:gd name="connsiteX5513" fmla="*/ 10286068 w 22290864"/>
              <a:gd name="connsiteY5513" fmla="*/ 10620650 h 14570476"/>
              <a:gd name="connsiteX5514" fmla="*/ 10379936 w 22290864"/>
              <a:gd name="connsiteY5514" fmla="*/ 10663819 h 14570476"/>
              <a:gd name="connsiteX5515" fmla="*/ 10389488 w 22290864"/>
              <a:gd name="connsiteY5515" fmla="*/ 10667422 h 14570476"/>
              <a:gd name="connsiteX5516" fmla="*/ 10379104 w 22290864"/>
              <a:gd name="connsiteY5516" fmla="*/ 10730280 h 14570476"/>
              <a:gd name="connsiteX5517" fmla="*/ 10357772 w 22290864"/>
              <a:gd name="connsiteY5517" fmla="*/ 10810402 h 14570476"/>
              <a:gd name="connsiteX5518" fmla="*/ 10331847 w 22290864"/>
              <a:gd name="connsiteY5518" fmla="*/ 10832788 h 14570476"/>
              <a:gd name="connsiteX5519" fmla="*/ 10310702 w 22290864"/>
              <a:gd name="connsiteY5519" fmla="*/ 10850524 h 14570476"/>
              <a:gd name="connsiteX5520" fmla="*/ 10304243 w 22290864"/>
              <a:gd name="connsiteY5520" fmla="*/ 10879852 h 14570476"/>
              <a:gd name="connsiteX5521" fmla="*/ 10324018 w 22290864"/>
              <a:gd name="connsiteY5521" fmla="*/ 10908982 h 14570476"/>
              <a:gd name="connsiteX5522" fmla="*/ 10388611 w 22290864"/>
              <a:gd name="connsiteY5522" fmla="*/ 10928748 h 14570476"/>
              <a:gd name="connsiteX5523" fmla="*/ 10400165 w 22290864"/>
              <a:gd name="connsiteY5523" fmla="*/ 10927170 h 14570476"/>
              <a:gd name="connsiteX5524" fmla="*/ 16733248 w 22290864"/>
              <a:gd name="connsiteY5524" fmla="*/ 12080094 h 14570476"/>
              <a:gd name="connsiteX5525" fmla="*/ 16959327 w 22290864"/>
              <a:gd name="connsiteY5525" fmla="*/ 11955303 h 14570476"/>
              <a:gd name="connsiteX5526" fmla="*/ 17008786 w 22290864"/>
              <a:gd name="connsiteY5526" fmla="*/ 11742086 h 14570476"/>
              <a:gd name="connsiteX5527" fmla="*/ 16927977 w 22290864"/>
              <a:gd name="connsiteY5527" fmla="*/ 11562263 h 14570476"/>
              <a:gd name="connsiteX5528" fmla="*/ 16840538 w 22290864"/>
              <a:gd name="connsiteY5528" fmla="*/ 11380210 h 14570476"/>
              <a:gd name="connsiteX5529" fmla="*/ 16840046 w 22290864"/>
              <a:gd name="connsiteY5529" fmla="*/ 11125097 h 14570476"/>
              <a:gd name="connsiteX5530" fmla="*/ 16970661 w 22290864"/>
              <a:gd name="connsiteY5530" fmla="*/ 10650938 h 14570476"/>
              <a:gd name="connsiteX5531" fmla="*/ 17043444 w 22290864"/>
              <a:gd name="connsiteY5531" fmla="*/ 10397199 h 14570476"/>
              <a:gd name="connsiteX5532" fmla="*/ 17073409 w 22290864"/>
              <a:gd name="connsiteY5532" fmla="*/ 10311320 h 14570476"/>
              <a:gd name="connsiteX5533" fmla="*/ 17127628 w 22290864"/>
              <a:gd name="connsiteY5533" fmla="*/ 10316442 h 14570476"/>
              <a:gd name="connsiteX5534" fmla="*/ 17849606 w 22290864"/>
              <a:gd name="connsiteY5534" fmla="*/ 10320490 h 14570476"/>
              <a:gd name="connsiteX5535" fmla="*/ 17916453 w 22290864"/>
              <a:gd name="connsiteY5535" fmla="*/ 10312392 h 14570476"/>
              <a:gd name="connsiteX5536" fmla="*/ 17910067 w 22290864"/>
              <a:gd name="connsiteY5536" fmla="*/ 10345206 h 14570476"/>
              <a:gd name="connsiteX5537" fmla="*/ 17833197 w 22290864"/>
              <a:gd name="connsiteY5537" fmla="*/ 10507853 h 14570476"/>
              <a:gd name="connsiteX5538" fmla="*/ 17776089 w 22290864"/>
              <a:gd name="connsiteY5538" fmla="*/ 10600788 h 14570476"/>
              <a:gd name="connsiteX5539" fmla="*/ 17801829 w 22290864"/>
              <a:gd name="connsiteY5539" fmla="*/ 10826581 h 14570476"/>
              <a:gd name="connsiteX5540" fmla="*/ 18023346 w 22290864"/>
              <a:gd name="connsiteY5540" fmla="*/ 10924611 h 14570476"/>
              <a:gd name="connsiteX5541" fmla="*/ 18482242 w 22290864"/>
              <a:gd name="connsiteY5541" fmla="*/ 10700305 h 14570476"/>
              <a:gd name="connsiteX5542" fmla="*/ 18484624 w 22290864"/>
              <a:gd name="connsiteY5542" fmla="*/ 10610505 h 14570476"/>
              <a:gd name="connsiteX5543" fmla="*/ 18344916 w 22290864"/>
              <a:gd name="connsiteY5543" fmla="*/ 10423478 h 14570476"/>
              <a:gd name="connsiteX5544" fmla="*/ 18261206 w 22290864"/>
              <a:gd name="connsiteY5544" fmla="*/ 10355648 h 14570476"/>
              <a:gd name="connsiteX5545" fmla="*/ 18197808 w 22290864"/>
              <a:gd name="connsiteY5545" fmla="*/ 10268957 h 14570476"/>
              <a:gd name="connsiteX5546" fmla="*/ 18283859 w 22290864"/>
              <a:gd name="connsiteY5546" fmla="*/ 10238343 h 14570476"/>
              <a:gd name="connsiteX5547" fmla="*/ 18881652 w 22290864"/>
              <a:gd name="connsiteY5547" fmla="*/ 10011370 h 14570476"/>
              <a:gd name="connsiteX5548" fmla="*/ 18949700 w 22290864"/>
              <a:gd name="connsiteY5548" fmla="*/ 9976633 h 14570476"/>
              <a:gd name="connsiteX5549" fmla="*/ 18968988 w 22290864"/>
              <a:gd name="connsiteY5549" fmla="*/ 10005046 h 14570476"/>
              <a:gd name="connsiteX5550" fmla="*/ 19093383 w 22290864"/>
              <a:gd name="connsiteY5550" fmla="*/ 10181243 h 14570476"/>
              <a:gd name="connsiteX5551" fmla="*/ 19498279 w 22290864"/>
              <a:gd name="connsiteY5551" fmla="*/ 10796671 h 14570476"/>
              <a:gd name="connsiteX5552" fmla="*/ 19502818 w 22290864"/>
              <a:gd name="connsiteY5552" fmla="*/ 11117413 h 14570476"/>
              <a:gd name="connsiteX5553" fmla="*/ 19480005 w 22290864"/>
              <a:gd name="connsiteY5553" fmla="*/ 11250608 h 14570476"/>
              <a:gd name="connsiteX5554" fmla="*/ 19711788 w 22290864"/>
              <a:gd name="connsiteY5554" fmla="*/ 11545841 h 14570476"/>
              <a:gd name="connsiteX5555" fmla="*/ 20239812 w 22290864"/>
              <a:gd name="connsiteY5555" fmla="*/ 11351978 h 14570476"/>
              <a:gd name="connsiteX5556" fmla="*/ 20379048 w 22290864"/>
              <a:gd name="connsiteY5556" fmla="*/ 10939299 h 14570476"/>
              <a:gd name="connsiteX5557" fmla="*/ 20288040 w 22290864"/>
              <a:gd name="connsiteY5557" fmla="*/ 10826104 h 14570476"/>
              <a:gd name="connsiteX5558" fmla="*/ 20115621 w 22290864"/>
              <a:gd name="connsiteY5558" fmla="*/ 10753781 h 14570476"/>
              <a:gd name="connsiteX5559" fmla="*/ 19809876 w 22290864"/>
              <a:gd name="connsiteY5559" fmla="*/ 10610119 h 14570476"/>
              <a:gd name="connsiteX5560" fmla="*/ 19507179 w 22290864"/>
              <a:gd name="connsiteY5560" fmla="*/ 10119905 h 14570476"/>
              <a:gd name="connsiteX5561" fmla="*/ 19308216 w 22290864"/>
              <a:gd name="connsiteY5561" fmla="*/ 9749837 h 14570476"/>
              <a:gd name="connsiteX5562" fmla="*/ 19348240 w 22290864"/>
              <a:gd name="connsiteY5562" fmla="*/ 9717022 h 14570476"/>
              <a:gd name="connsiteX5563" fmla="*/ 19849283 w 22290864"/>
              <a:gd name="connsiteY5563" fmla="*/ 9231256 h 14570476"/>
              <a:gd name="connsiteX5564" fmla="*/ 19883585 w 22290864"/>
              <a:gd name="connsiteY5564" fmla="*/ 9190290 h 14570476"/>
              <a:gd name="connsiteX5565" fmla="*/ 19902232 w 22290864"/>
              <a:gd name="connsiteY5565" fmla="*/ 9214968 h 14570476"/>
              <a:gd name="connsiteX5566" fmla="*/ 19966088 w 22290864"/>
              <a:gd name="connsiteY5566" fmla="*/ 9399621 h 14570476"/>
              <a:gd name="connsiteX5567" fmla="*/ 20073106 w 22290864"/>
              <a:gd name="connsiteY5567" fmla="*/ 9606193 h 14570476"/>
              <a:gd name="connsiteX5568" fmla="*/ 20216622 w 22290864"/>
              <a:gd name="connsiteY5568" fmla="*/ 9641660 h 14570476"/>
              <a:gd name="connsiteX5569" fmla="*/ 20352555 w 22290864"/>
              <a:gd name="connsiteY5569" fmla="*/ 9588075 h 14570476"/>
              <a:gd name="connsiteX5570" fmla="*/ 20579710 w 22290864"/>
              <a:gd name="connsiteY5570" fmla="*/ 9110821 h 14570476"/>
              <a:gd name="connsiteX5571" fmla="*/ 20499958 w 22290864"/>
              <a:gd name="connsiteY5571" fmla="*/ 9007230 h 14570476"/>
              <a:gd name="connsiteX5572" fmla="*/ 20390201 w 22290864"/>
              <a:gd name="connsiteY5572" fmla="*/ 8964051 h 14570476"/>
              <a:gd name="connsiteX5573" fmla="*/ 20279366 w 22290864"/>
              <a:gd name="connsiteY5573" fmla="*/ 8973444 h 14570476"/>
              <a:gd name="connsiteX5574" fmla="*/ 20155606 w 22290864"/>
              <a:gd name="connsiteY5574" fmla="*/ 8983129 h 14570476"/>
              <a:gd name="connsiteX5575" fmla="*/ 20051798 w 22290864"/>
              <a:gd name="connsiteY5575" fmla="*/ 8963442 h 14570476"/>
              <a:gd name="connsiteX5576" fmla="*/ 20076259 w 22290864"/>
              <a:gd name="connsiteY5576" fmla="*/ 8915514 h 14570476"/>
              <a:gd name="connsiteX5577" fmla="*/ 20393871 w 22290864"/>
              <a:gd name="connsiteY5577" fmla="*/ 8234355 h 14570476"/>
              <a:gd name="connsiteX5578" fmla="*/ 20406393 w 22290864"/>
              <a:gd name="connsiteY5578" fmla="*/ 8198086 h 14570476"/>
              <a:gd name="connsiteX5579" fmla="*/ 20601750 w 22290864"/>
              <a:gd name="connsiteY5579" fmla="*/ 8230431 h 14570476"/>
              <a:gd name="connsiteX5580" fmla="*/ 21257380 w 22290864"/>
              <a:gd name="connsiteY5580" fmla="*/ 8349185 h 14570476"/>
              <a:gd name="connsiteX5581" fmla="*/ 21488633 w 22290864"/>
              <a:gd name="connsiteY5581" fmla="*/ 8464766 h 14570476"/>
              <a:gd name="connsiteX5582" fmla="*/ 21617123 w 22290864"/>
              <a:gd name="connsiteY5582" fmla="*/ 8634014 h 14570476"/>
              <a:gd name="connsiteX5583" fmla="*/ 21875628 w 22290864"/>
              <a:gd name="connsiteY5583" fmla="*/ 8816051 h 14570476"/>
              <a:gd name="connsiteX5584" fmla="*/ 22181970 w 22290864"/>
              <a:gd name="connsiteY5584" fmla="*/ 8621270 h 14570476"/>
              <a:gd name="connsiteX5585" fmla="*/ 22290864 w 22290864"/>
              <a:gd name="connsiteY5585" fmla="*/ 8230615 h 14570476"/>
              <a:gd name="connsiteX5586" fmla="*/ 22255575 w 22290864"/>
              <a:gd name="connsiteY5586" fmla="*/ 8027606 h 14570476"/>
              <a:gd name="connsiteX5587" fmla="*/ 22025893 w 22290864"/>
              <a:gd name="connsiteY5587" fmla="*/ 7848315 h 14570476"/>
              <a:gd name="connsiteX5588" fmla="*/ 21767054 w 22290864"/>
              <a:gd name="connsiteY5588" fmla="*/ 7927780 h 14570476"/>
              <a:gd name="connsiteX5589" fmla="*/ 21553684 w 22290864"/>
              <a:gd name="connsiteY5589" fmla="*/ 8022997 h 14570476"/>
              <a:gd name="connsiteX5590" fmla="*/ 21241956 w 22290864"/>
              <a:gd name="connsiteY5590" fmla="*/ 7998589 h 14570476"/>
              <a:gd name="connsiteX5591" fmla="*/ 20502974 w 22290864"/>
              <a:gd name="connsiteY5591" fmla="*/ 7788876 h 14570476"/>
              <a:gd name="connsiteX5592" fmla="*/ 20510894 w 22290864"/>
              <a:gd name="connsiteY5592" fmla="*/ 7717352 h 14570476"/>
              <a:gd name="connsiteX5593" fmla="*/ 20519498 w 22290864"/>
              <a:gd name="connsiteY5593" fmla="*/ 6977197 h 14570476"/>
              <a:gd name="connsiteX5594" fmla="*/ 20563948 w 22290864"/>
              <a:gd name="connsiteY5594" fmla="*/ 6925361 h 14570476"/>
              <a:gd name="connsiteX5595" fmla="*/ 20715922 w 22290864"/>
              <a:gd name="connsiteY5595" fmla="*/ 7004554 h 14570476"/>
              <a:gd name="connsiteX5596" fmla="*/ 20815396 w 22290864"/>
              <a:gd name="connsiteY5596" fmla="*/ 7063432 h 14570476"/>
              <a:gd name="connsiteX5597" fmla="*/ 21062858 w 22290864"/>
              <a:gd name="connsiteY5597" fmla="*/ 6982074 h 14570476"/>
              <a:gd name="connsiteX5598" fmla="*/ 21017535 w 22290864"/>
              <a:gd name="connsiteY5598" fmla="*/ 6431871 h 14570476"/>
              <a:gd name="connsiteX5599" fmla="*/ 20896358 w 22290864"/>
              <a:gd name="connsiteY5599" fmla="*/ 6344513 h 14570476"/>
              <a:gd name="connsiteX5600" fmla="*/ 20770465 w 22290864"/>
              <a:gd name="connsiteY5600" fmla="*/ 6347356 h 14570476"/>
              <a:gd name="connsiteX5601" fmla="*/ 20610515 w 22290864"/>
              <a:gd name="connsiteY5601" fmla="*/ 6493489 h 14570476"/>
              <a:gd name="connsiteX5602" fmla="*/ 20546645 w 22290864"/>
              <a:gd name="connsiteY5602" fmla="*/ 6572205 h 14570476"/>
              <a:gd name="connsiteX5603" fmla="*/ 20467103 w 22290864"/>
              <a:gd name="connsiteY5603" fmla="*/ 6629577 h 14570476"/>
              <a:gd name="connsiteX5604" fmla="*/ 20435019 w 22290864"/>
              <a:gd name="connsiteY5604" fmla="*/ 6529346 h 14570476"/>
              <a:gd name="connsiteX5605" fmla="*/ 20303957 w 22290864"/>
              <a:gd name="connsiteY5605" fmla="*/ 6143310 h 14570476"/>
              <a:gd name="connsiteX5606" fmla="*/ 20199113 w 22290864"/>
              <a:gd name="connsiteY5606" fmla="*/ 5918585 h 14570476"/>
              <a:gd name="connsiteX5607" fmla="*/ 20189374 w 22290864"/>
              <a:gd name="connsiteY5607" fmla="*/ 5901031 h 14570476"/>
              <a:gd name="connsiteX5608" fmla="*/ 20249752 w 22290864"/>
              <a:gd name="connsiteY5608" fmla="*/ 5857997 h 14570476"/>
              <a:gd name="connsiteX5609" fmla="*/ 20689557 w 22290864"/>
              <a:gd name="connsiteY5609" fmla="*/ 5547578 h 14570476"/>
              <a:gd name="connsiteX5610" fmla="*/ 21010010 w 22290864"/>
              <a:gd name="connsiteY5610" fmla="*/ 5356623 h 14570476"/>
              <a:gd name="connsiteX5611" fmla="*/ 21053476 w 22290864"/>
              <a:gd name="connsiteY5611" fmla="*/ 5343884 h 14570476"/>
              <a:gd name="connsiteX5612" fmla="*/ 21202871 w 22290864"/>
              <a:gd name="connsiteY5612" fmla="*/ 5337973 h 14570476"/>
              <a:gd name="connsiteX5613" fmla="*/ 21325378 w 22290864"/>
              <a:gd name="connsiteY5613" fmla="*/ 5360222 h 14570476"/>
              <a:gd name="connsiteX5614" fmla="*/ 21443829 w 22290864"/>
              <a:gd name="connsiteY5614" fmla="*/ 5381244 h 14570476"/>
              <a:gd name="connsiteX5615" fmla="*/ 21693289 w 22290864"/>
              <a:gd name="connsiteY5615" fmla="*/ 5261095 h 14570476"/>
              <a:gd name="connsiteX5616" fmla="*/ 21741292 w 22290864"/>
              <a:gd name="connsiteY5616" fmla="*/ 5002953 h 14570476"/>
              <a:gd name="connsiteX5617" fmla="*/ 21431941 w 22290864"/>
              <a:gd name="connsiteY5617" fmla="*/ 4521572 h 14570476"/>
              <a:gd name="connsiteX5618" fmla="*/ 21181190 w 22290864"/>
              <a:gd name="connsiteY5618" fmla="*/ 4466042 h 14570476"/>
              <a:gd name="connsiteX5619" fmla="*/ 21009689 w 22290864"/>
              <a:gd name="connsiteY5619" fmla="*/ 4589645 h 14570476"/>
              <a:gd name="connsiteX5620" fmla="*/ 20943730 w 22290864"/>
              <a:gd name="connsiteY5620" fmla="*/ 4771086 h 14570476"/>
              <a:gd name="connsiteX5621" fmla="*/ 20850339 w 22290864"/>
              <a:gd name="connsiteY5621" fmla="*/ 4997120 h 14570476"/>
              <a:gd name="connsiteX5622" fmla="*/ 20503775 w 22290864"/>
              <a:gd name="connsiteY5622" fmla="*/ 5248781 h 14570476"/>
              <a:gd name="connsiteX5623" fmla="*/ 19972553 w 22290864"/>
              <a:gd name="connsiteY5623" fmla="*/ 5541716 h 14570476"/>
              <a:gd name="connsiteX5624" fmla="*/ 19945317 w 22290864"/>
              <a:gd name="connsiteY5624" fmla="*/ 5511783 h 14570476"/>
              <a:gd name="connsiteX5625" fmla="*/ 19474459 w 22290864"/>
              <a:gd name="connsiteY5625" fmla="*/ 5010514 h 14570476"/>
              <a:gd name="connsiteX5626" fmla="*/ 19400192 w 22290864"/>
              <a:gd name="connsiteY5626" fmla="*/ 4947313 h 14570476"/>
              <a:gd name="connsiteX5627" fmla="*/ 19386667 w 22290864"/>
              <a:gd name="connsiteY5627" fmla="*/ 4935695 h 14570476"/>
              <a:gd name="connsiteX5628" fmla="*/ 19406927 w 22290864"/>
              <a:gd name="connsiteY5628" fmla="*/ 4922128 h 14570476"/>
              <a:gd name="connsiteX5629" fmla="*/ 19575711 w 22290864"/>
              <a:gd name="connsiteY5629" fmla="*/ 4866755 h 14570476"/>
              <a:gd name="connsiteX5630" fmla="*/ 19739215 w 22290864"/>
              <a:gd name="connsiteY5630" fmla="*/ 4814211 h 14570476"/>
              <a:gd name="connsiteX5631" fmla="*/ 19823925 w 22290864"/>
              <a:gd name="connsiteY5631" fmla="*/ 4646855 h 14570476"/>
              <a:gd name="connsiteX5632" fmla="*/ 19457067 w 22290864"/>
              <a:gd name="connsiteY5632" fmla="*/ 4256072 h 14570476"/>
              <a:gd name="connsiteX5633" fmla="*/ 19315301 w 22290864"/>
              <a:gd name="connsiteY5633" fmla="*/ 4244816 h 14570476"/>
              <a:gd name="connsiteX5634" fmla="*/ 19166340 w 22290864"/>
              <a:gd name="connsiteY5634" fmla="*/ 4359748 h 14570476"/>
              <a:gd name="connsiteX5635" fmla="*/ 19153132 w 22290864"/>
              <a:gd name="connsiteY5635" fmla="*/ 4548965 h 14570476"/>
              <a:gd name="connsiteX5636" fmla="*/ 19163609 w 22290864"/>
              <a:gd name="connsiteY5636" fmla="*/ 4674528 h 14570476"/>
              <a:gd name="connsiteX5637" fmla="*/ 19148849 w 22290864"/>
              <a:gd name="connsiteY5637" fmla="*/ 4765008 h 14570476"/>
              <a:gd name="connsiteX5638" fmla="*/ 19089588 w 22290864"/>
              <a:gd name="connsiteY5638" fmla="*/ 4730473 h 14570476"/>
              <a:gd name="connsiteX5639" fmla="*/ 18473029 w 22290864"/>
              <a:gd name="connsiteY5639" fmla="*/ 4441618 h 14570476"/>
              <a:gd name="connsiteX5640" fmla="*/ 18401470 w 22290864"/>
              <a:gd name="connsiteY5640" fmla="*/ 4408231 h 14570476"/>
              <a:gd name="connsiteX5641" fmla="*/ 18429058 w 22290864"/>
              <a:gd name="connsiteY5641" fmla="*/ 4246825 h 14570476"/>
              <a:gd name="connsiteX5642" fmla="*/ 18569025 w 22290864"/>
              <a:gd name="connsiteY5642" fmla="*/ 3524517 h 14570476"/>
              <a:gd name="connsiteX5643" fmla="*/ 18704071 w 22290864"/>
              <a:gd name="connsiteY5643" fmla="*/ 3331230 h 14570476"/>
              <a:gd name="connsiteX5644" fmla="*/ 18809154 w 22290864"/>
              <a:gd name="connsiteY5644" fmla="*/ 3257463 h 14570476"/>
              <a:gd name="connsiteX5645" fmla="*/ 18964356 w 22290864"/>
              <a:gd name="connsiteY5645" fmla="*/ 3128484 h 14570476"/>
              <a:gd name="connsiteX5646" fmla="*/ 19008774 w 22290864"/>
              <a:gd name="connsiteY5646" fmla="*/ 2919498 h 14570476"/>
              <a:gd name="connsiteX5647" fmla="*/ 18909772 w 22290864"/>
              <a:gd name="connsiteY5647" fmla="*/ 2745675 h 14570476"/>
              <a:gd name="connsiteX5648" fmla="*/ 18550822 w 22290864"/>
              <a:gd name="connsiteY5648" fmla="*/ 2580379 h 14570476"/>
              <a:gd name="connsiteX5649" fmla="*/ 18339647 w 22290864"/>
              <a:gd name="connsiteY5649" fmla="*/ 2579100 h 14570476"/>
              <a:gd name="connsiteX5650" fmla="*/ 18219557 w 22290864"/>
              <a:gd name="connsiteY5650" fmla="*/ 2607381 h 14570476"/>
              <a:gd name="connsiteX5651" fmla="*/ 18096991 w 22290864"/>
              <a:gd name="connsiteY5651" fmla="*/ 2705292 h 14570476"/>
              <a:gd name="connsiteX5652" fmla="*/ 18055260 w 22290864"/>
              <a:gd name="connsiteY5652" fmla="*/ 2789823 h 14570476"/>
              <a:gd name="connsiteX5653" fmla="*/ 18051348 w 22290864"/>
              <a:gd name="connsiteY5653" fmla="*/ 2935154 h 14570476"/>
              <a:gd name="connsiteX5654" fmla="*/ 18142240 w 22290864"/>
              <a:gd name="connsiteY5654" fmla="*/ 3123343 h 14570476"/>
              <a:gd name="connsiteX5655" fmla="*/ 18228618 w 22290864"/>
              <a:gd name="connsiteY5655" fmla="*/ 3461773 h 14570476"/>
              <a:gd name="connsiteX5656" fmla="*/ 18081135 w 22290864"/>
              <a:gd name="connsiteY5656" fmla="*/ 4025330 h 14570476"/>
              <a:gd name="connsiteX5657" fmla="*/ 18014552 w 22290864"/>
              <a:gd name="connsiteY5657" fmla="*/ 4256381 h 14570476"/>
              <a:gd name="connsiteX5658" fmla="*/ 17995708 w 22290864"/>
              <a:gd name="connsiteY5658" fmla="*/ 4323049 h 14570476"/>
              <a:gd name="connsiteX5659" fmla="*/ 17952228 w 22290864"/>
              <a:gd name="connsiteY5659" fmla="*/ 4316087 h 14570476"/>
              <a:gd name="connsiteX5660" fmla="*/ 17213991 w 22290864"/>
              <a:gd name="connsiteY5660" fmla="*/ 4298487 h 14570476"/>
              <a:gd name="connsiteX5661" fmla="*/ 17133126 w 22290864"/>
              <a:gd name="connsiteY5661" fmla="*/ 4306103 h 14570476"/>
              <a:gd name="connsiteX5662" fmla="*/ 17139847 w 22290864"/>
              <a:gd name="connsiteY5662" fmla="*/ 4278038 h 14570476"/>
              <a:gd name="connsiteX5663" fmla="*/ 17215823 w 22290864"/>
              <a:gd name="connsiteY5663" fmla="*/ 4124196 h 14570476"/>
              <a:gd name="connsiteX5664" fmla="*/ 17289795 w 22290864"/>
              <a:gd name="connsiteY5664" fmla="*/ 3908219 h 14570476"/>
              <a:gd name="connsiteX5665" fmla="*/ 17191623 w 22290864"/>
              <a:gd name="connsiteY5665" fmla="*/ 3761649 h 14570476"/>
              <a:gd name="connsiteX5666" fmla="*/ 16879719 w 22290864"/>
              <a:gd name="connsiteY5666" fmla="*/ 3716605 h 14570476"/>
              <a:gd name="connsiteX5667" fmla="*/ 16603426 w 22290864"/>
              <a:gd name="connsiteY5667" fmla="*/ 3859617 h 14570476"/>
              <a:gd name="connsiteX5668" fmla="*/ 16564651 w 22290864"/>
              <a:gd name="connsiteY5668" fmla="*/ 4042645 h 14570476"/>
              <a:gd name="connsiteX5669" fmla="*/ 16710759 w 22290864"/>
              <a:gd name="connsiteY5669" fmla="*/ 4216561 h 14570476"/>
              <a:gd name="connsiteX5670" fmla="*/ 16795737 w 22290864"/>
              <a:gd name="connsiteY5670" fmla="*/ 4288980 h 14570476"/>
              <a:gd name="connsiteX5671" fmla="*/ 16842142 w 22290864"/>
              <a:gd name="connsiteY5671" fmla="*/ 4355035 h 14570476"/>
              <a:gd name="connsiteX5672" fmla="*/ 16771534 w 22290864"/>
              <a:gd name="connsiteY5672" fmla="*/ 4374831 h 14570476"/>
              <a:gd name="connsiteX5673" fmla="*/ 16122432 w 22290864"/>
              <a:gd name="connsiteY5673" fmla="*/ 4619252 h 14570476"/>
              <a:gd name="connsiteX5674" fmla="*/ 16073097 w 22290864"/>
              <a:gd name="connsiteY5674" fmla="*/ 4642610 h 14570476"/>
              <a:gd name="connsiteX5675" fmla="*/ 15776340 w 22290864"/>
              <a:gd name="connsiteY5675" fmla="*/ 4223466 h 14570476"/>
              <a:gd name="connsiteX5676" fmla="*/ 15534960 w 22290864"/>
              <a:gd name="connsiteY5676" fmla="*/ 3790984 h 14570476"/>
              <a:gd name="connsiteX5677" fmla="*/ 15556234 w 22290864"/>
              <a:gd name="connsiteY5677" fmla="*/ 3528294 h 14570476"/>
              <a:gd name="connsiteX5678" fmla="*/ 15570561 w 22290864"/>
              <a:gd name="connsiteY5678" fmla="*/ 3345613 h 14570476"/>
              <a:gd name="connsiteX5679" fmla="*/ 15543882 w 22290864"/>
              <a:gd name="connsiteY5679" fmla="*/ 3268486 h 14570476"/>
              <a:gd name="connsiteX5680" fmla="*/ 15104534 w 22290864"/>
              <a:gd name="connsiteY5680" fmla="*/ 3144368 h 14570476"/>
              <a:gd name="connsiteX5681" fmla="*/ 14717866 w 22290864"/>
              <a:gd name="connsiteY5681" fmla="*/ 3428378 h 14570476"/>
              <a:gd name="connsiteX5682" fmla="*/ 14656988 w 22290864"/>
              <a:gd name="connsiteY5682" fmla="*/ 3563772 h 14570476"/>
              <a:gd name="connsiteX5683" fmla="*/ 14862526 w 22290864"/>
              <a:gd name="connsiteY5683" fmla="*/ 3890901 h 14570476"/>
              <a:gd name="connsiteX5684" fmla="*/ 14978539 w 22290864"/>
              <a:gd name="connsiteY5684" fmla="*/ 3922913 h 14570476"/>
              <a:gd name="connsiteX5685" fmla="*/ 15170121 w 22290864"/>
              <a:gd name="connsiteY5685" fmla="*/ 3997719 h 14570476"/>
              <a:gd name="connsiteX5686" fmla="*/ 15492329 w 22290864"/>
              <a:gd name="connsiteY5686" fmla="*/ 4447582 h 14570476"/>
              <a:gd name="connsiteX5687" fmla="*/ 15561824 w 22290864"/>
              <a:gd name="connsiteY5687" fmla="*/ 4572636 h 14570476"/>
              <a:gd name="connsiteX5688" fmla="*/ 15664933 w 22290864"/>
              <a:gd name="connsiteY5688" fmla="*/ 4759212 h 14570476"/>
              <a:gd name="connsiteX5689" fmla="*/ 15722970 w 22290864"/>
              <a:gd name="connsiteY5689" fmla="*/ 4865085 h 14570476"/>
              <a:gd name="connsiteX5690" fmla="*/ 15687588 w 22290864"/>
              <a:gd name="connsiteY5690" fmla="*/ 4891337 h 14570476"/>
              <a:gd name="connsiteX5691" fmla="*/ 15184267 w 22290864"/>
              <a:gd name="connsiteY5691" fmla="*/ 5372207 h 14570476"/>
              <a:gd name="connsiteX5692" fmla="*/ 15133399 w 22290864"/>
              <a:gd name="connsiteY5692" fmla="*/ 5417455 h 14570476"/>
              <a:gd name="connsiteX5693" fmla="*/ 15077305 w 22290864"/>
              <a:gd name="connsiteY5693" fmla="*/ 5244446 h 14570476"/>
              <a:gd name="connsiteX5694" fmla="*/ 15047623 w 22290864"/>
              <a:gd name="connsiteY5694" fmla="*/ 5124579 h 14570476"/>
              <a:gd name="connsiteX5695" fmla="*/ 14974355 w 22290864"/>
              <a:gd name="connsiteY5695" fmla="*/ 5041983 h 14570476"/>
              <a:gd name="connsiteX5696" fmla="*/ 14680076 w 22290864"/>
              <a:gd name="connsiteY5696" fmla="*/ 5068892 h 14570476"/>
              <a:gd name="connsiteX5697" fmla="*/ 14464553 w 22290864"/>
              <a:gd name="connsiteY5697" fmla="*/ 5535499 h 14570476"/>
              <a:gd name="connsiteX5698" fmla="*/ 14650791 w 22290864"/>
              <a:gd name="connsiteY5698" fmla="*/ 5682830 h 14570476"/>
              <a:gd name="connsiteX5699" fmla="*/ 14771831 w 22290864"/>
              <a:gd name="connsiteY5699" fmla="*/ 5674092 h 14570476"/>
              <a:gd name="connsiteX5700" fmla="*/ 14941711 w 22290864"/>
              <a:gd name="connsiteY5700" fmla="*/ 5669955 h 14570476"/>
              <a:gd name="connsiteX5701" fmla="*/ 14958236 w 22290864"/>
              <a:gd name="connsiteY5701" fmla="*/ 5673850 h 14570476"/>
              <a:gd name="connsiteX5702" fmla="*/ 14911280 w 22290864"/>
              <a:gd name="connsiteY5702" fmla="*/ 5755913 h 14570476"/>
              <a:gd name="connsiteX5703" fmla="*/ 14623262 w 22290864"/>
              <a:gd name="connsiteY5703" fmla="*/ 6388261 h 14570476"/>
              <a:gd name="connsiteX5704" fmla="*/ 14600282 w 22290864"/>
              <a:gd name="connsiteY5704" fmla="*/ 6453237 h 14570476"/>
              <a:gd name="connsiteX5705" fmla="*/ 13935715 w 22290864"/>
              <a:gd name="connsiteY5705" fmla="*/ 6338419 h 14570476"/>
              <a:gd name="connsiteX5706" fmla="*/ 13580117 w 22290864"/>
              <a:gd name="connsiteY5706" fmla="*/ 6206671 h 14570476"/>
              <a:gd name="connsiteX5707" fmla="*/ 13450173 w 22290864"/>
              <a:gd name="connsiteY5707" fmla="*/ 6042960 h 14570476"/>
              <a:gd name="connsiteX5708" fmla="*/ 13380012 w 22290864"/>
              <a:gd name="connsiteY5708" fmla="*/ 5942050 h 14570476"/>
              <a:gd name="connsiteX5709" fmla="*/ 13257449 w 22290864"/>
              <a:gd name="connsiteY5709" fmla="*/ 5857814 h 14570476"/>
              <a:gd name="connsiteX5710" fmla="*/ 13053089 w 22290864"/>
              <a:gd name="connsiteY5710" fmla="*/ 5865460 h 14570476"/>
              <a:gd name="connsiteX5711" fmla="*/ 12767545 w 22290864"/>
              <a:gd name="connsiteY5711" fmla="*/ 6377714 h 14570476"/>
              <a:gd name="connsiteX5712" fmla="*/ 12774181 w 22290864"/>
              <a:gd name="connsiteY5712" fmla="*/ 6514508 h 14570476"/>
              <a:gd name="connsiteX5713" fmla="*/ 12836398 w 22290864"/>
              <a:gd name="connsiteY5713" fmla="*/ 6698002 h 14570476"/>
              <a:gd name="connsiteX5714" fmla="*/ 13045070 w 22290864"/>
              <a:gd name="connsiteY5714" fmla="*/ 6813612 h 14570476"/>
              <a:gd name="connsiteX5715" fmla="*/ 13190396 w 22290864"/>
              <a:gd name="connsiteY5715" fmla="*/ 6786771 h 14570476"/>
              <a:gd name="connsiteX5716" fmla="*/ 13291825 w 22290864"/>
              <a:gd name="connsiteY5716" fmla="*/ 6730932 h 14570476"/>
              <a:gd name="connsiteX5717" fmla="*/ 13614856 w 22290864"/>
              <a:gd name="connsiteY5717" fmla="*/ 6625083 h 14570476"/>
              <a:gd name="connsiteX5718" fmla="*/ 14210508 w 22290864"/>
              <a:gd name="connsiteY5718" fmla="*/ 6772380 h 14570476"/>
              <a:gd name="connsiteX5719" fmla="*/ 14443945 w 22290864"/>
              <a:gd name="connsiteY5719" fmla="*/ 6839047 h 14570476"/>
              <a:gd name="connsiteX5720" fmla="*/ 14512636 w 22290864"/>
              <a:gd name="connsiteY5720" fmla="*/ 6858508 h 14570476"/>
              <a:gd name="connsiteX5721" fmla="*/ 14508249 w 22290864"/>
              <a:gd name="connsiteY5721" fmla="*/ 6886175 h 14570476"/>
              <a:gd name="connsiteX5722" fmla="*/ 14493350 w 22290864"/>
              <a:gd name="connsiteY5722" fmla="*/ 7612028 h 14570476"/>
              <a:gd name="connsiteX5723" fmla="*/ 14495181 w 22290864"/>
              <a:gd name="connsiteY5723" fmla="*/ 7687169 h 14570476"/>
              <a:gd name="connsiteX5724" fmla="*/ 14338860 w 22290864"/>
              <a:gd name="connsiteY5724" fmla="*/ 7610644 h 14570476"/>
              <a:gd name="connsiteX5725" fmla="*/ 14124452 w 22290864"/>
              <a:gd name="connsiteY5725" fmla="*/ 7534465 h 14570476"/>
              <a:gd name="connsiteX5726" fmla="*/ 13977120 w 22290864"/>
              <a:gd name="connsiteY5726" fmla="*/ 7630855 h 14570476"/>
              <a:gd name="connsiteX5727" fmla="*/ 13929070 w 22290864"/>
              <a:gd name="connsiteY5727" fmla="*/ 7762607 h 14570476"/>
              <a:gd name="connsiteX5728" fmla="*/ 14118783 w 22290864"/>
              <a:gd name="connsiteY5728" fmla="*/ 8252489 h 14570476"/>
              <a:gd name="connsiteX5729" fmla="*/ 14240781 w 22290864"/>
              <a:gd name="connsiteY5729" fmla="*/ 8266175 h 14570476"/>
              <a:gd name="connsiteX5730" fmla="*/ 14416993 w 22290864"/>
              <a:gd name="connsiteY5730" fmla="*/ 8133594 h 14570476"/>
              <a:gd name="connsiteX5731" fmla="*/ 14528528 w 22290864"/>
              <a:gd name="connsiteY5731" fmla="*/ 8007777 h 14570476"/>
              <a:gd name="connsiteX5732" fmla="*/ 14553281 w 22290864"/>
              <a:gd name="connsiteY5732" fmla="*/ 7989596 h 14570476"/>
              <a:gd name="connsiteX5733" fmla="*/ 14559858 w 22290864"/>
              <a:gd name="connsiteY5733" fmla="*/ 8013940 h 14570476"/>
              <a:gd name="connsiteX5734" fmla="*/ 14587433 w 22290864"/>
              <a:gd name="connsiteY5734" fmla="*/ 8115905 h 14570476"/>
              <a:gd name="connsiteX5735" fmla="*/ 14817951 w 22290864"/>
              <a:gd name="connsiteY5735" fmla="*/ 8706444 h 14570476"/>
              <a:gd name="connsiteX5736" fmla="*/ 14851513 w 22290864"/>
              <a:gd name="connsiteY5736" fmla="*/ 8773259 h 14570476"/>
              <a:gd name="connsiteX5737" fmla="*/ 14787199 w 22290864"/>
              <a:gd name="connsiteY5737" fmla="*/ 8824176 h 14570476"/>
              <a:gd name="connsiteX5738" fmla="*/ 14012752 w 22290864"/>
              <a:gd name="connsiteY5738" fmla="*/ 9304437 h 14570476"/>
              <a:gd name="connsiteX5739" fmla="*/ 13765379 w 22290864"/>
              <a:gd name="connsiteY5739" fmla="*/ 9288218 h 14570476"/>
              <a:gd name="connsiteX5740" fmla="*/ 13462068 w 22290864"/>
              <a:gd name="connsiteY5740" fmla="*/ 9315713 h 14570476"/>
              <a:gd name="connsiteX5741" fmla="*/ 13337173 w 22290864"/>
              <a:gd name="connsiteY5741" fmla="*/ 9531770 h 14570476"/>
              <a:gd name="connsiteX5742" fmla="*/ 13378959 w 22290864"/>
              <a:gd name="connsiteY5742" fmla="*/ 9775478 h 14570476"/>
              <a:gd name="connsiteX5743" fmla="*/ 13763624 w 22290864"/>
              <a:gd name="connsiteY5743" fmla="*/ 10177626 h 14570476"/>
              <a:gd name="connsiteX5744" fmla="*/ 13886450 w 22290864"/>
              <a:gd name="connsiteY5744" fmla="*/ 10184921 h 14570476"/>
              <a:gd name="connsiteX5745" fmla="*/ 14090602 w 22290864"/>
              <a:gd name="connsiteY5745" fmla="*/ 10033131 h 14570476"/>
              <a:gd name="connsiteX5746" fmla="*/ 14143397 w 22290864"/>
              <a:gd name="connsiteY5746" fmla="*/ 9867404 h 14570476"/>
              <a:gd name="connsiteX5747" fmla="*/ 14206808 w 22290864"/>
              <a:gd name="connsiteY5747" fmla="*/ 9690725 h 14570476"/>
              <a:gd name="connsiteX5748" fmla="*/ 14409208 w 22290864"/>
              <a:gd name="connsiteY5748" fmla="*/ 9497905 h 14570476"/>
              <a:gd name="connsiteX5749" fmla="*/ 14682328 w 22290864"/>
              <a:gd name="connsiteY5749" fmla="*/ 9341979 h 14570476"/>
              <a:gd name="connsiteX5750" fmla="*/ 14996165 w 22290864"/>
              <a:gd name="connsiteY5750" fmla="*/ 9168499 h 14570476"/>
              <a:gd name="connsiteX5751" fmla="*/ 15078432 w 22290864"/>
              <a:gd name="connsiteY5751" fmla="*/ 9127001 h 14570476"/>
              <a:gd name="connsiteX5752" fmla="*/ 15121568 w 22290864"/>
              <a:gd name="connsiteY5752" fmla="*/ 9176796 h 14570476"/>
              <a:gd name="connsiteX5753" fmla="*/ 15590368 w 22290864"/>
              <a:gd name="connsiteY5753" fmla="*/ 9654870 h 14570476"/>
              <a:gd name="connsiteX5754" fmla="*/ 15638989 w 22290864"/>
              <a:gd name="connsiteY5754" fmla="*/ 9694594 h 14570476"/>
              <a:gd name="connsiteX5755" fmla="*/ 15620822 w 22290864"/>
              <a:gd name="connsiteY5755" fmla="*/ 9706358 h 14570476"/>
              <a:gd name="connsiteX5756" fmla="*/ 15446598 w 22290864"/>
              <a:gd name="connsiteY5756" fmla="*/ 9763625 h 14570476"/>
              <a:gd name="connsiteX5757" fmla="*/ 15237706 w 22290864"/>
              <a:gd name="connsiteY5757" fmla="*/ 9868168 h 14570476"/>
              <a:gd name="connsiteX5758" fmla="*/ 15258982 w 22290864"/>
              <a:gd name="connsiteY5758" fmla="*/ 10154801 h 14570476"/>
              <a:gd name="connsiteX5759" fmla="*/ 15400887 w 22290864"/>
              <a:gd name="connsiteY5759" fmla="*/ 10295795 h 14570476"/>
              <a:gd name="connsiteX5760" fmla="*/ 15703511 w 22290864"/>
              <a:gd name="connsiteY5760" fmla="*/ 10387606 h 14570476"/>
              <a:gd name="connsiteX5761" fmla="*/ 15841058 w 22290864"/>
              <a:gd name="connsiteY5761" fmla="*/ 10295778 h 14570476"/>
              <a:gd name="connsiteX5762" fmla="*/ 15872548 w 22290864"/>
              <a:gd name="connsiteY5762" fmla="*/ 10103906 h 14570476"/>
              <a:gd name="connsiteX5763" fmla="*/ 15862497 w 22290864"/>
              <a:gd name="connsiteY5763" fmla="*/ 9919157 h 14570476"/>
              <a:gd name="connsiteX5764" fmla="*/ 15917167 w 22290864"/>
              <a:gd name="connsiteY5764" fmla="*/ 9887677 h 14570476"/>
              <a:gd name="connsiteX5765" fmla="*/ 16588556 w 22290864"/>
              <a:gd name="connsiteY5765" fmla="*/ 10196447 h 14570476"/>
              <a:gd name="connsiteX5766" fmla="*/ 16656886 w 22290864"/>
              <a:gd name="connsiteY5766" fmla="*/ 10222218 h 14570476"/>
              <a:gd name="connsiteX5767" fmla="*/ 16582605 w 22290864"/>
              <a:gd name="connsiteY5767" fmla="*/ 10671817 h 14570476"/>
              <a:gd name="connsiteX5768" fmla="*/ 16430027 w 22290864"/>
              <a:gd name="connsiteY5768" fmla="*/ 11244899 h 14570476"/>
              <a:gd name="connsiteX5769" fmla="*/ 16244606 w 22290864"/>
              <a:gd name="connsiteY5769" fmla="*/ 11405011 h 14570476"/>
              <a:gd name="connsiteX5770" fmla="*/ 16093362 w 22290864"/>
              <a:gd name="connsiteY5770" fmla="*/ 11531870 h 14570476"/>
              <a:gd name="connsiteX5771" fmla="*/ 16047160 w 22290864"/>
              <a:gd name="connsiteY5771" fmla="*/ 11741643 h 14570476"/>
              <a:gd name="connsiteX5772" fmla="*/ 16188600 w 22290864"/>
              <a:gd name="connsiteY5772" fmla="*/ 11949999 h 14570476"/>
              <a:gd name="connsiteX5773" fmla="*/ 16650609 w 22290864"/>
              <a:gd name="connsiteY5773" fmla="*/ 12091378 h 14570476"/>
              <a:gd name="connsiteX5774" fmla="*/ 16733248 w 22290864"/>
              <a:gd name="connsiteY5774" fmla="*/ 12080094 h 14570476"/>
              <a:gd name="connsiteX5775" fmla="*/ 4255997 w 22290864"/>
              <a:gd name="connsiteY5775" fmla="*/ 14565259 h 14570476"/>
              <a:gd name="connsiteX5776" fmla="*/ 4562426 w 22290864"/>
              <a:gd name="connsiteY5776" fmla="*/ 14356573 h 14570476"/>
              <a:gd name="connsiteX5777" fmla="*/ 4570472 w 22290864"/>
              <a:gd name="connsiteY5777" fmla="*/ 14211553 h 14570476"/>
              <a:gd name="connsiteX5778" fmla="*/ 4490659 w 22290864"/>
              <a:gd name="connsiteY5778" fmla="*/ 14042470 h 14570476"/>
              <a:gd name="connsiteX5779" fmla="*/ 4359437 w 22290864"/>
              <a:gd name="connsiteY5779" fmla="*/ 13731185 h 14570476"/>
              <a:gd name="connsiteX5780" fmla="*/ 4462256 w 22290864"/>
              <a:gd name="connsiteY5780" fmla="*/ 13164294 h 14570476"/>
              <a:gd name="connsiteX5781" fmla="*/ 4561842 w 22290864"/>
              <a:gd name="connsiteY5781" fmla="*/ 12756105 h 14570476"/>
              <a:gd name="connsiteX5782" fmla="*/ 4613544 w 22290864"/>
              <a:gd name="connsiteY5782" fmla="*/ 12758477 h 14570476"/>
              <a:gd name="connsiteX5783" fmla="*/ 5310921 w 22290864"/>
              <a:gd name="connsiteY5783" fmla="*/ 12732437 h 14570476"/>
              <a:gd name="connsiteX5784" fmla="*/ 5363820 w 22290864"/>
              <a:gd name="connsiteY5784" fmla="*/ 12724923 h 14570476"/>
              <a:gd name="connsiteX5785" fmla="*/ 5361179 w 22290864"/>
              <a:gd name="connsiteY5785" fmla="*/ 12755741 h 14570476"/>
              <a:gd name="connsiteX5786" fmla="*/ 5285155 w 22290864"/>
              <a:gd name="connsiteY5786" fmla="*/ 12935727 h 14570476"/>
              <a:gd name="connsiteX5787" fmla="*/ 5226562 w 22290864"/>
              <a:gd name="connsiteY5787" fmla="*/ 13160874 h 14570476"/>
              <a:gd name="connsiteX5788" fmla="*/ 5309536 w 22290864"/>
              <a:gd name="connsiteY5788" fmla="*/ 13283225 h 14570476"/>
              <a:gd name="connsiteX5789" fmla="*/ 5446432 w 22290864"/>
              <a:gd name="connsiteY5789" fmla="*/ 13334300 h 14570476"/>
              <a:gd name="connsiteX5790" fmla="*/ 5934497 w 22290864"/>
              <a:gd name="connsiteY5790" fmla="*/ 13131413 h 14570476"/>
              <a:gd name="connsiteX5791" fmla="*/ 5944489 w 22290864"/>
              <a:gd name="connsiteY5791" fmla="*/ 13001062 h 14570476"/>
              <a:gd name="connsiteX5792" fmla="*/ 5891768 w 22290864"/>
              <a:gd name="connsiteY5792" fmla="*/ 12895554 h 14570476"/>
              <a:gd name="connsiteX5793" fmla="*/ 5803087 w 22290864"/>
              <a:gd name="connsiteY5793" fmla="*/ 12828411 h 14570476"/>
              <a:gd name="connsiteX5794" fmla="*/ 5704603 w 22290864"/>
              <a:gd name="connsiteY5794" fmla="*/ 12752840 h 14570476"/>
              <a:gd name="connsiteX5795" fmla="*/ 5640594 w 22290864"/>
              <a:gd name="connsiteY5795" fmla="*/ 12668777 h 14570476"/>
              <a:gd name="connsiteX5796" fmla="*/ 5690833 w 22290864"/>
              <a:gd name="connsiteY5796" fmla="*/ 12649504 h 14570476"/>
              <a:gd name="connsiteX5797" fmla="*/ 6382520 w 22290864"/>
              <a:gd name="connsiteY5797" fmla="*/ 12355523 h 14570476"/>
              <a:gd name="connsiteX5798" fmla="*/ 6416085 w 22290864"/>
              <a:gd name="connsiteY5798" fmla="*/ 12336934 h 14570476"/>
              <a:gd name="connsiteX5799" fmla="*/ 6539690 w 22290864"/>
              <a:gd name="connsiteY5799" fmla="*/ 12491637 h 14570476"/>
              <a:gd name="connsiteX5800" fmla="*/ 6947688 w 22290864"/>
              <a:gd name="connsiteY5800" fmla="*/ 13018410 h 14570476"/>
              <a:gd name="connsiteX5801" fmla="*/ 7042309 w 22290864"/>
              <a:gd name="connsiteY5801" fmla="*/ 13259000 h 14570476"/>
              <a:gd name="connsiteX5802" fmla="*/ 7024641 w 22290864"/>
              <a:gd name="connsiteY5802" fmla="*/ 13470760 h 14570476"/>
              <a:gd name="connsiteX5803" fmla="*/ 7095077 w 22290864"/>
              <a:gd name="connsiteY5803" fmla="*/ 13778983 h 14570476"/>
              <a:gd name="connsiteX5804" fmla="*/ 7453095 w 22290864"/>
              <a:gd name="connsiteY5804" fmla="*/ 13839057 h 14570476"/>
              <a:gd name="connsiteX5805" fmla="*/ 7795321 w 22290864"/>
              <a:gd name="connsiteY5805" fmla="*/ 13621457 h 14570476"/>
              <a:gd name="connsiteX5806" fmla="*/ 7904859 w 22290864"/>
              <a:gd name="connsiteY5806" fmla="*/ 13446931 h 14570476"/>
              <a:gd name="connsiteX5807" fmla="*/ 7854014 w 22290864"/>
              <a:gd name="connsiteY5807" fmla="*/ 13160026 h 14570476"/>
              <a:gd name="connsiteX5808" fmla="*/ 7608437 w 22290864"/>
              <a:gd name="connsiteY5808" fmla="*/ 13045991 h 14570476"/>
              <a:gd name="connsiteX5809" fmla="*/ 7386128 w 22290864"/>
              <a:gd name="connsiteY5809" fmla="*/ 12974077 h 14570476"/>
              <a:gd name="connsiteX5810" fmla="*/ 7170700 w 22290864"/>
              <a:gd name="connsiteY5810" fmla="*/ 12747447 h 14570476"/>
              <a:gd name="connsiteX5811" fmla="*/ 6761569 w 22290864"/>
              <a:gd name="connsiteY5811" fmla="*/ 12097306 h 14570476"/>
              <a:gd name="connsiteX5812" fmla="*/ 6815292 w 22290864"/>
              <a:gd name="connsiteY5812" fmla="*/ 12049428 h 14570476"/>
              <a:gd name="connsiteX5813" fmla="*/ 7316706 w 22290864"/>
              <a:gd name="connsiteY5813" fmla="*/ 11504922 h 14570476"/>
              <a:gd name="connsiteX5814" fmla="*/ 7384421 w 22290864"/>
              <a:gd name="connsiteY5814" fmla="*/ 11496113 h 14570476"/>
              <a:gd name="connsiteX5815" fmla="*/ 7444439 w 22290864"/>
              <a:gd name="connsiteY5815" fmla="*/ 11656629 h 14570476"/>
              <a:gd name="connsiteX5816" fmla="*/ 7479015 w 22290864"/>
              <a:gd name="connsiteY5816" fmla="*/ 11766929 h 14570476"/>
              <a:gd name="connsiteX5817" fmla="*/ 7717401 w 22290864"/>
              <a:gd name="connsiteY5817" fmla="*/ 11871948 h 14570476"/>
              <a:gd name="connsiteX5818" fmla="*/ 8051682 w 22290864"/>
              <a:gd name="connsiteY5818" fmla="*/ 11432592 h 14570476"/>
              <a:gd name="connsiteX5819" fmla="*/ 8020020 w 22290864"/>
              <a:gd name="connsiteY5819" fmla="*/ 11286604 h 14570476"/>
              <a:gd name="connsiteX5820" fmla="*/ 7924524 w 22290864"/>
              <a:gd name="connsiteY5820" fmla="*/ 11204519 h 14570476"/>
              <a:gd name="connsiteX5821" fmla="*/ 7707877 w 22290864"/>
              <a:gd name="connsiteY5821" fmla="*/ 11206185 h 14570476"/>
              <a:gd name="connsiteX5822" fmla="*/ 7607748 w 22290864"/>
              <a:gd name="connsiteY5822" fmla="*/ 11221990 h 14570476"/>
              <a:gd name="connsiteX5823" fmla="*/ 7510243 w 22290864"/>
              <a:gd name="connsiteY5823" fmla="*/ 11211445 h 14570476"/>
              <a:gd name="connsiteX5824" fmla="*/ 7553425 w 22290864"/>
              <a:gd name="connsiteY5824" fmla="*/ 11115471 h 14570476"/>
              <a:gd name="connsiteX5825" fmla="*/ 7714171 w 22290864"/>
              <a:gd name="connsiteY5825" fmla="*/ 10740822 h 14570476"/>
              <a:gd name="connsiteX5826" fmla="*/ 7786522 w 22290864"/>
              <a:gd name="connsiteY5826" fmla="*/ 10503631 h 14570476"/>
              <a:gd name="connsiteX5827" fmla="*/ 7791023 w 22290864"/>
              <a:gd name="connsiteY5827" fmla="*/ 10484069 h 14570476"/>
              <a:gd name="connsiteX5828" fmla="*/ 7864690 w 22290864"/>
              <a:gd name="connsiteY5828" fmla="*/ 10492457 h 14570476"/>
              <a:gd name="connsiteX5829" fmla="*/ 8399270 w 22290864"/>
              <a:gd name="connsiteY5829" fmla="*/ 10555819 h 14570476"/>
              <a:gd name="connsiteX5830" fmla="*/ 8765217 w 22290864"/>
              <a:gd name="connsiteY5830" fmla="*/ 10628175 h 14570476"/>
              <a:gd name="connsiteX5831" fmla="*/ 8806053 w 22290864"/>
              <a:gd name="connsiteY5831" fmla="*/ 10647775 h 14570476"/>
              <a:gd name="connsiteX5832" fmla="*/ 8921071 w 22290864"/>
              <a:gd name="connsiteY5832" fmla="*/ 10743297 h 14570476"/>
              <a:gd name="connsiteX5833" fmla="*/ 8997268 w 22290864"/>
              <a:gd name="connsiteY5833" fmla="*/ 10841770 h 14570476"/>
              <a:gd name="connsiteX5834" fmla="*/ 9071270 w 22290864"/>
              <a:gd name="connsiteY5834" fmla="*/ 10936619 h 14570476"/>
              <a:gd name="connsiteX5835" fmla="*/ 9337084 w 22290864"/>
              <a:gd name="connsiteY5835" fmla="*/ 11014135 h 14570476"/>
              <a:gd name="connsiteX5836" fmla="*/ 9545418 w 22290864"/>
              <a:gd name="connsiteY5836" fmla="*/ 10854326 h 14570476"/>
              <a:gd name="connsiteX5837" fmla="*/ 9637384 w 22290864"/>
              <a:gd name="connsiteY5837" fmla="*/ 10289552 h 14570476"/>
              <a:gd name="connsiteX5838" fmla="*/ 9488104 w 22290864"/>
              <a:gd name="connsiteY5838" fmla="*/ 10080567 h 14570476"/>
              <a:gd name="connsiteX5839" fmla="*/ 9277936 w 22290864"/>
              <a:gd name="connsiteY5839" fmla="*/ 10057758 h 14570476"/>
              <a:gd name="connsiteX5840" fmla="*/ 9107552 w 22290864"/>
              <a:gd name="connsiteY5840" fmla="*/ 10148535 h 14570476"/>
              <a:gd name="connsiteX5841" fmla="*/ 8886949 w 22290864"/>
              <a:gd name="connsiteY5841" fmla="*/ 10254117 h 14570476"/>
              <a:gd name="connsiteX5842" fmla="*/ 8460988 w 22290864"/>
              <a:gd name="connsiteY5842" fmla="*/ 10209429 h 14570476"/>
              <a:gd name="connsiteX5843" fmla="*/ 7870140 w 22290864"/>
              <a:gd name="connsiteY5843" fmla="*/ 10071927 h 14570476"/>
              <a:gd name="connsiteX5844" fmla="*/ 7869911 w 22290864"/>
              <a:gd name="connsiteY5844" fmla="*/ 10031458 h 14570476"/>
              <a:gd name="connsiteX5845" fmla="*/ 7855108 w 22290864"/>
              <a:gd name="connsiteY5845" fmla="*/ 9343883 h 14570476"/>
              <a:gd name="connsiteX5846" fmla="*/ 7842163 w 22290864"/>
              <a:gd name="connsiteY5846" fmla="*/ 9247226 h 14570476"/>
              <a:gd name="connsiteX5847" fmla="*/ 7839879 w 22290864"/>
              <a:gd name="connsiteY5847" fmla="*/ 9229544 h 14570476"/>
              <a:gd name="connsiteX5848" fmla="*/ 7864014 w 22290864"/>
              <a:gd name="connsiteY5848" fmla="*/ 9233008 h 14570476"/>
              <a:gd name="connsiteX5849" fmla="*/ 8026528 w 22290864"/>
              <a:gd name="connsiteY5849" fmla="*/ 9304724 h 14570476"/>
              <a:gd name="connsiteX5850" fmla="*/ 8183225 w 22290864"/>
              <a:gd name="connsiteY5850" fmla="*/ 9375012 h 14570476"/>
              <a:gd name="connsiteX5851" fmla="*/ 8358131 w 22290864"/>
              <a:gd name="connsiteY5851" fmla="*/ 9307248 h 14570476"/>
              <a:gd name="connsiteX5852" fmla="*/ 8346750 w 22290864"/>
              <a:gd name="connsiteY5852" fmla="*/ 8771369 h 14570476"/>
              <a:gd name="connsiteX5853" fmla="*/ 8248885 w 22290864"/>
              <a:gd name="connsiteY5853" fmla="*/ 8668186 h 14570476"/>
              <a:gd name="connsiteX5854" fmla="*/ 8061273 w 22290864"/>
              <a:gd name="connsiteY5854" fmla="*/ 8654006 h 14570476"/>
              <a:gd name="connsiteX5855" fmla="*/ 7924905 w 22290864"/>
              <a:gd name="connsiteY5855" fmla="*/ 8785844 h 14570476"/>
              <a:gd name="connsiteX5856" fmla="*/ 7848717 w 22290864"/>
              <a:gd name="connsiteY5856" fmla="*/ 8886200 h 14570476"/>
              <a:gd name="connsiteX5857" fmla="*/ 7777231 w 22290864"/>
              <a:gd name="connsiteY5857" fmla="*/ 8943594 h 14570476"/>
              <a:gd name="connsiteX5858" fmla="*/ 7756271 w 22290864"/>
              <a:gd name="connsiteY5858" fmla="*/ 8878286 h 14570476"/>
              <a:gd name="connsiteX5859" fmla="*/ 7491083 w 22290864"/>
              <a:gd name="connsiteY5859" fmla="*/ 8251183 h 14570476"/>
              <a:gd name="connsiteX5860" fmla="*/ 7460213 w 22290864"/>
              <a:gd name="connsiteY5860" fmla="*/ 8178503 h 14570476"/>
              <a:gd name="connsiteX5861" fmla="*/ 7588671 w 22290864"/>
              <a:gd name="connsiteY5861" fmla="*/ 8076959 h 14570476"/>
              <a:gd name="connsiteX5862" fmla="*/ 8175810 w 22290864"/>
              <a:gd name="connsiteY5862" fmla="*/ 7633576 h 14570476"/>
              <a:gd name="connsiteX5863" fmla="*/ 8405479 w 22290864"/>
              <a:gd name="connsiteY5863" fmla="*/ 7580198 h 14570476"/>
              <a:gd name="connsiteX5864" fmla="*/ 8532938 w 22290864"/>
              <a:gd name="connsiteY5864" fmla="*/ 7595636 h 14570476"/>
              <a:gd name="connsiteX5865" fmla="*/ 8734583 w 22290864"/>
              <a:gd name="connsiteY5865" fmla="*/ 7603548 h 14570476"/>
              <a:gd name="connsiteX5866" fmla="*/ 8907375 w 22290864"/>
              <a:gd name="connsiteY5866" fmla="*/ 7477887 h 14570476"/>
              <a:gd name="connsiteX5867" fmla="*/ 8950026 w 22290864"/>
              <a:gd name="connsiteY5867" fmla="*/ 7282447 h 14570476"/>
              <a:gd name="connsiteX5868" fmla="*/ 8793719 w 22290864"/>
              <a:gd name="connsiteY5868" fmla="*/ 6919493 h 14570476"/>
              <a:gd name="connsiteX5869" fmla="*/ 8637579 w 22290864"/>
              <a:gd name="connsiteY5869" fmla="*/ 6777308 h 14570476"/>
              <a:gd name="connsiteX5870" fmla="*/ 8529385 w 22290864"/>
              <a:gd name="connsiteY5870" fmla="*/ 6718016 h 14570476"/>
              <a:gd name="connsiteX5871" fmla="*/ 8372781 w 22290864"/>
              <a:gd name="connsiteY5871" fmla="*/ 6708834 h 14570476"/>
              <a:gd name="connsiteX5872" fmla="*/ 8285222 w 22290864"/>
              <a:gd name="connsiteY5872" fmla="*/ 6743769 h 14570476"/>
              <a:gd name="connsiteX5873" fmla="*/ 8185115 w 22290864"/>
              <a:gd name="connsiteY5873" fmla="*/ 6849197 h 14570476"/>
              <a:gd name="connsiteX5874" fmla="*/ 8126827 w 22290864"/>
              <a:gd name="connsiteY5874" fmla="*/ 7049893 h 14570476"/>
              <a:gd name="connsiteX5875" fmla="*/ 7964702 w 22290864"/>
              <a:gd name="connsiteY5875" fmla="*/ 7359265 h 14570476"/>
              <a:gd name="connsiteX5876" fmla="*/ 7478148 w 22290864"/>
              <a:gd name="connsiteY5876" fmla="*/ 7679599 h 14570476"/>
              <a:gd name="connsiteX5877" fmla="*/ 7274120 w 22290864"/>
              <a:gd name="connsiteY5877" fmla="*/ 7806839 h 14570476"/>
              <a:gd name="connsiteX5878" fmla="*/ 7215523 w 22290864"/>
              <a:gd name="connsiteY5878" fmla="*/ 7843802 h 14570476"/>
              <a:gd name="connsiteX5879" fmla="*/ 7187855 w 22290864"/>
              <a:gd name="connsiteY5879" fmla="*/ 7809546 h 14570476"/>
              <a:gd name="connsiteX5880" fmla="*/ 6650791 w 22290864"/>
              <a:gd name="connsiteY5880" fmla="*/ 7302726 h 14570476"/>
              <a:gd name="connsiteX5881" fmla="*/ 6585578 w 22290864"/>
              <a:gd name="connsiteY5881" fmla="*/ 7254306 h 14570476"/>
              <a:gd name="connsiteX5882" fmla="*/ 6609345 w 22290864"/>
              <a:gd name="connsiteY5882" fmla="*/ 7237936 h 14570476"/>
              <a:gd name="connsiteX5883" fmla="*/ 6768719 w 22290864"/>
              <a:gd name="connsiteY5883" fmla="*/ 7174377 h 14570476"/>
              <a:gd name="connsiteX5884" fmla="*/ 6968158 w 22290864"/>
              <a:gd name="connsiteY5884" fmla="*/ 7063283 h 14570476"/>
              <a:gd name="connsiteX5885" fmla="*/ 6993199 w 22290864"/>
              <a:gd name="connsiteY5885" fmla="*/ 6888660 h 14570476"/>
              <a:gd name="connsiteX5886" fmla="*/ 6791444 w 22290864"/>
              <a:gd name="connsiteY5886" fmla="*/ 6646570 h 14570476"/>
              <a:gd name="connsiteX5887" fmla="*/ 6490389 w 22290864"/>
              <a:gd name="connsiteY5887" fmla="*/ 6568105 h 14570476"/>
              <a:gd name="connsiteX5888" fmla="*/ 6339152 w 22290864"/>
              <a:gd name="connsiteY5888" fmla="*/ 6678242 h 14570476"/>
              <a:gd name="connsiteX5889" fmla="*/ 6331460 w 22290864"/>
              <a:gd name="connsiteY5889" fmla="*/ 6905257 h 14570476"/>
              <a:gd name="connsiteX5890" fmla="*/ 6346202 w 22290864"/>
              <a:gd name="connsiteY5890" fmla="*/ 7015928 h 14570476"/>
              <a:gd name="connsiteX5891" fmla="*/ 6336523 w 22290864"/>
              <a:gd name="connsiteY5891" fmla="*/ 7096073 h 14570476"/>
              <a:gd name="connsiteX5892" fmla="*/ 6270791 w 22290864"/>
              <a:gd name="connsiteY5892" fmla="*/ 7063567 h 14570476"/>
              <a:gd name="connsiteX5893" fmla="*/ 5624753 w 22290864"/>
              <a:gd name="connsiteY5893" fmla="*/ 6811159 h 14570476"/>
              <a:gd name="connsiteX5894" fmla="*/ 5572454 w 22290864"/>
              <a:gd name="connsiteY5894" fmla="*/ 6795529 h 14570476"/>
              <a:gd name="connsiteX5895" fmla="*/ 5632157 w 22290864"/>
              <a:gd name="connsiteY5895" fmla="*/ 6285448 h 14570476"/>
              <a:gd name="connsiteX5896" fmla="*/ 5741951 w 22290864"/>
              <a:gd name="connsiteY5896" fmla="*/ 5802488 h 14570476"/>
              <a:gd name="connsiteX5897" fmla="*/ 5933454 w 22290864"/>
              <a:gd name="connsiteY5897" fmla="*/ 5621421 h 14570476"/>
              <a:gd name="connsiteX5898" fmla="*/ 6066284 w 22290864"/>
              <a:gd name="connsiteY5898" fmla="*/ 5495192 h 14570476"/>
              <a:gd name="connsiteX5899" fmla="*/ 6098032 w 22290864"/>
              <a:gd name="connsiteY5899" fmla="*/ 5420009 h 14570476"/>
              <a:gd name="connsiteX5900" fmla="*/ 5854413 w 22290864"/>
              <a:gd name="connsiteY5900" fmla="*/ 5033898 h 14570476"/>
              <a:gd name="connsiteX5901" fmla="*/ 5377001 w 22290864"/>
              <a:gd name="connsiteY5901" fmla="*/ 4986437 h 14570476"/>
              <a:gd name="connsiteX5902" fmla="*/ 5241191 w 22290864"/>
              <a:gd name="connsiteY5902" fmla="*/ 5046379 h 14570476"/>
              <a:gd name="connsiteX5903" fmla="*/ 5175210 w 22290864"/>
              <a:gd name="connsiteY5903" fmla="*/ 5427043 h 14570476"/>
              <a:gd name="connsiteX5904" fmla="*/ 5240047 w 22290864"/>
              <a:gd name="connsiteY5904" fmla="*/ 5528431 h 14570476"/>
              <a:gd name="connsiteX5905" fmla="*/ 5332451 w 22290864"/>
              <a:gd name="connsiteY5905" fmla="*/ 5712178 h 14570476"/>
              <a:gd name="connsiteX5906" fmla="*/ 5271122 w 22290864"/>
              <a:gd name="connsiteY5906" fmla="*/ 6262117 h 14570476"/>
              <a:gd name="connsiteX5907" fmla="*/ 5239151 w 22290864"/>
              <a:gd name="connsiteY5907" fmla="*/ 6401566 h 14570476"/>
              <a:gd name="connsiteX5908" fmla="*/ 5191025 w 22290864"/>
              <a:gd name="connsiteY5908" fmla="*/ 6609234 h 14570476"/>
              <a:gd name="connsiteX5909" fmla="*/ 5163363 w 22290864"/>
              <a:gd name="connsiteY5909" fmla="*/ 6726759 h 14570476"/>
              <a:gd name="connsiteX5910" fmla="*/ 5119502 w 22290864"/>
              <a:gd name="connsiteY5910" fmla="*/ 6722612 h 14570476"/>
              <a:gd name="connsiteX5911" fmla="*/ 4423704 w 22290864"/>
              <a:gd name="connsiteY5911" fmla="*/ 6743488 h 14570476"/>
              <a:gd name="connsiteX5912" fmla="*/ 4355625 w 22290864"/>
              <a:gd name="connsiteY5912" fmla="*/ 6743105 h 14570476"/>
              <a:gd name="connsiteX5913" fmla="*/ 4429632 w 22290864"/>
              <a:gd name="connsiteY5913" fmla="*/ 6576968 h 14570476"/>
              <a:gd name="connsiteX5914" fmla="*/ 4487732 w 22290864"/>
              <a:gd name="connsiteY5914" fmla="*/ 6468003 h 14570476"/>
              <a:gd name="connsiteX5915" fmla="*/ 4488502 w 22290864"/>
              <a:gd name="connsiteY5915" fmla="*/ 6357596 h 14570476"/>
              <a:gd name="connsiteX5916" fmla="*/ 4251726 w 22290864"/>
              <a:gd name="connsiteY5916" fmla="*/ 6180786 h 14570476"/>
              <a:gd name="connsiteX5917" fmla="*/ 3779428 w 22290864"/>
              <a:gd name="connsiteY5917" fmla="*/ 6383537 h 14570476"/>
              <a:gd name="connsiteX5918" fmla="*/ 3819352 w 22290864"/>
              <a:gd name="connsiteY5918" fmla="*/ 6617627 h 14570476"/>
              <a:gd name="connsiteX5919" fmla="*/ 3915180 w 22290864"/>
              <a:gd name="connsiteY5919" fmla="*/ 6692082 h 14570476"/>
              <a:gd name="connsiteX5920" fmla="*/ 4044243 w 22290864"/>
              <a:gd name="connsiteY5920" fmla="*/ 6802623 h 14570476"/>
              <a:gd name="connsiteX5921" fmla="*/ 4053925 w 22290864"/>
              <a:gd name="connsiteY5921" fmla="*/ 6816571 h 14570476"/>
              <a:gd name="connsiteX5922" fmla="*/ 3964130 w 22290864"/>
              <a:gd name="connsiteY5922" fmla="*/ 6846175 h 14570476"/>
              <a:gd name="connsiteX5923" fmla="*/ 3327089 w 22290864"/>
              <a:gd name="connsiteY5923" fmla="*/ 7123662 h 14570476"/>
              <a:gd name="connsiteX5924" fmla="*/ 3266551 w 22290864"/>
              <a:gd name="connsiteY5924" fmla="*/ 7156599 h 14570476"/>
              <a:gd name="connsiteX5925" fmla="*/ 2849276 w 22290864"/>
              <a:gd name="connsiteY5925" fmla="*/ 6626775 h 14570476"/>
              <a:gd name="connsiteX5926" fmla="*/ 2673022 w 22290864"/>
              <a:gd name="connsiteY5926" fmla="*/ 6291002 h 14570476"/>
              <a:gd name="connsiteX5927" fmla="*/ 2685907 w 22290864"/>
              <a:gd name="connsiteY5927" fmla="*/ 6082386 h 14570476"/>
              <a:gd name="connsiteX5928" fmla="*/ 2701236 w 22290864"/>
              <a:gd name="connsiteY5928" fmla="*/ 5960440 h 14570476"/>
              <a:gd name="connsiteX5929" fmla="*/ 2666455 w 22290864"/>
              <a:gd name="connsiteY5929" fmla="*/ 5815845 h 14570476"/>
              <a:gd name="connsiteX5930" fmla="*/ 2509412 w 22290864"/>
              <a:gd name="connsiteY5930" fmla="*/ 5684854 h 14570476"/>
              <a:gd name="connsiteX5931" fmla="*/ 1954531 w 22290864"/>
              <a:gd name="connsiteY5931" fmla="*/ 5874713 h 14570476"/>
              <a:gd name="connsiteX5932" fmla="*/ 1867975 w 22290864"/>
              <a:gd name="connsiteY5932" fmla="*/ 5980849 h 14570476"/>
              <a:gd name="connsiteX5933" fmla="*/ 1791508 w 22290864"/>
              <a:gd name="connsiteY5933" fmla="*/ 6158877 h 14570476"/>
              <a:gd name="connsiteX5934" fmla="*/ 1869324 w 22290864"/>
              <a:gd name="connsiteY5934" fmla="*/ 6384386 h 14570476"/>
              <a:gd name="connsiteX5935" fmla="*/ 1995315 w 22290864"/>
              <a:gd name="connsiteY5935" fmla="*/ 6461626 h 14570476"/>
              <a:gd name="connsiteX5936" fmla="*/ 2108068 w 22290864"/>
              <a:gd name="connsiteY5936" fmla="*/ 6487949 h 14570476"/>
              <a:gd name="connsiteX5937" fmla="*/ 2419014 w 22290864"/>
              <a:gd name="connsiteY5937" fmla="*/ 6625301 h 14570476"/>
              <a:gd name="connsiteX5938" fmla="*/ 2763331 w 22290864"/>
              <a:gd name="connsiteY5938" fmla="*/ 7133182 h 14570476"/>
              <a:gd name="connsiteX5939" fmla="*/ 2892290 w 22290864"/>
              <a:gd name="connsiteY5939" fmla="*/ 7338870 h 14570476"/>
              <a:gd name="connsiteX5940" fmla="*/ 2930342 w 22290864"/>
              <a:gd name="connsiteY5940" fmla="*/ 7399278 h 14570476"/>
              <a:gd name="connsiteX5941" fmla="*/ 2908578 w 22290864"/>
              <a:gd name="connsiteY5941" fmla="*/ 7416911 h 14570476"/>
              <a:gd name="connsiteX5942" fmla="*/ 2412048 w 22290864"/>
              <a:gd name="connsiteY5942" fmla="*/ 7946575 h 14570476"/>
              <a:gd name="connsiteX5943" fmla="*/ 2363155 w 22290864"/>
              <a:gd name="connsiteY5943" fmla="*/ 8003663 h 14570476"/>
              <a:gd name="connsiteX5944" fmla="*/ 2298121 w 22290864"/>
              <a:gd name="connsiteY5944" fmla="*/ 7842223 h 14570476"/>
              <a:gd name="connsiteX5945" fmla="*/ 2189672 w 22290864"/>
              <a:gd name="connsiteY5945" fmla="*/ 7642193 h 14570476"/>
              <a:gd name="connsiteX5946" fmla="*/ 2015670 w 22290864"/>
              <a:gd name="connsiteY5946" fmla="*/ 7615316 h 14570476"/>
              <a:gd name="connsiteX5947" fmla="*/ 1891833 w 22290864"/>
              <a:gd name="connsiteY5947" fmla="*/ 7681131 h 14570476"/>
              <a:gd name="connsiteX5948" fmla="*/ 1705239 w 22290864"/>
              <a:gd name="connsiteY5948" fmla="*/ 8172209 h 14570476"/>
              <a:gd name="connsiteX5949" fmla="*/ 1786786 w 22290864"/>
              <a:gd name="connsiteY5949" fmla="*/ 8263977 h 14570476"/>
              <a:gd name="connsiteX5950" fmla="*/ 2006456 w 22290864"/>
              <a:gd name="connsiteY5950" fmla="*/ 8283261 h 14570476"/>
              <a:gd name="connsiteX5951" fmla="*/ 2173523 w 22290864"/>
              <a:gd name="connsiteY5951" fmla="*/ 8264319 h 14570476"/>
              <a:gd name="connsiteX5952" fmla="*/ 2204086 w 22290864"/>
              <a:gd name="connsiteY5952" fmla="*/ 8267358 h 14570476"/>
              <a:gd name="connsiteX5953" fmla="*/ 2192694 w 22290864"/>
              <a:gd name="connsiteY5953" fmla="*/ 8289854 h 14570476"/>
              <a:gd name="connsiteX5954" fmla="*/ 2144999 w 22290864"/>
              <a:gd name="connsiteY5954" fmla="*/ 8384100 h 14570476"/>
              <a:gd name="connsiteX5955" fmla="*/ 1921422 w 22290864"/>
              <a:gd name="connsiteY5955" fmla="*/ 8977302 h 14570476"/>
              <a:gd name="connsiteX5956" fmla="*/ 1901687 w 22290864"/>
              <a:gd name="connsiteY5956" fmla="*/ 9049421 h 14570476"/>
              <a:gd name="connsiteX5957" fmla="*/ 1819821 w 22290864"/>
              <a:gd name="connsiteY5957" fmla="*/ 9044263 h 14570476"/>
              <a:gd name="connsiteX5958" fmla="*/ 922865 w 22290864"/>
              <a:gd name="connsiteY5958" fmla="*/ 8883355 h 14570476"/>
              <a:gd name="connsiteX5959" fmla="*/ 749804 w 22290864"/>
              <a:gd name="connsiteY5959" fmla="*/ 8705853 h 14570476"/>
              <a:gd name="connsiteX5960" fmla="*/ 505925 w 22290864"/>
              <a:gd name="connsiteY5960" fmla="*/ 8523440 h 14570476"/>
              <a:gd name="connsiteX5961" fmla="*/ 268573 w 22290864"/>
              <a:gd name="connsiteY5961" fmla="*/ 8600535 h 14570476"/>
              <a:gd name="connsiteX5962" fmla="*/ 136645 w 22290864"/>
              <a:gd name="connsiteY5962" fmla="*/ 8809664 h 14570476"/>
              <a:gd name="connsiteX5963" fmla="*/ 153663 w 22290864"/>
              <a:gd name="connsiteY5963" fmla="*/ 9365902 h 14570476"/>
              <a:gd name="connsiteX5964" fmla="*/ 240097 w 22290864"/>
              <a:gd name="connsiteY5964" fmla="*/ 9453472 h 14570476"/>
              <a:gd name="connsiteX5965" fmla="*/ 493389 w 22290864"/>
              <a:gd name="connsiteY5965" fmla="*/ 9477162 h 14570476"/>
              <a:gd name="connsiteX5966" fmla="*/ 643478 w 22290864"/>
              <a:gd name="connsiteY5966" fmla="*/ 9389263 h 14570476"/>
              <a:gd name="connsiteX5967" fmla="*/ 808783 w 22290864"/>
              <a:gd name="connsiteY5967" fmla="*/ 9300322 h 14570476"/>
              <a:gd name="connsiteX5968" fmla="*/ 1088215 w 22290864"/>
              <a:gd name="connsiteY5968" fmla="*/ 9292338 h 14570476"/>
              <a:gd name="connsiteX5969" fmla="*/ 1395545 w 22290864"/>
              <a:gd name="connsiteY5969" fmla="*/ 9359080 h 14570476"/>
              <a:gd name="connsiteX5970" fmla="*/ 1744890 w 22290864"/>
              <a:gd name="connsiteY5970" fmla="*/ 9440003 h 14570476"/>
              <a:gd name="connsiteX5971" fmla="*/ 1833803 w 22290864"/>
              <a:gd name="connsiteY5971" fmla="*/ 9464171 h 14570476"/>
              <a:gd name="connsiteX5972" fmla="*/ 1832569 w 22290864"/>
              <a:gd name="connsiteY5972" fmla="*/ 9530040 h 14570476"/>
              <a:gd name="connsiteX5973" fmla="*/ 1861358 w 22290864"/>
              <a:gd name="connsiteY5973" fmla="*/ 10198995 h 14570476"/>
              <a:gd name="connsiteX5974" fmla="*/ 1870935 w 22290864"/>
              <a:gd name="connsiteY5974" fmla="*/ 10261044 h 14570476"/>
              <a:gd name="connsiteX5975" fmla="*/ 1849562 w 22290864"/>
              <a:gd name="connsiteY5975" fmla="*/ 10257641 h 14570476"/>
              <a:gd name="connsiteX5976" fmla="*/ 1681735 w 22290864"/>
              <a:gd name="connsiteY5976" fmla="*/ 10183693 h 14570476"/>
              <a:gd name="connsiteX5977" fmla="*/ 1456521 w 22290864"/>
              <a:gd name="connsiteY5977" fmla="*/ 10121709 h 14570476"/>
              <a:gd name="connsiteX5978" fmla="*/ 1280637 w 22290864"/>
              <a:gd name="connsiteY5978" fmla="*/ 10349033 h 14570476"/>
              <a:gd name="connsiteX5979" fmla="*/ 1291838 w 22290864"/>
              <a:gd name="connsiteY5979" fmla="*/ 10548760 h 14570476"/>
              <a:gd name="connsiteX5980" fmla="*/ 1455417 w 22290864"/>
              <a:gd name="connsiteY5980" fmla="*/ 10819410 h 14570476"/>
              <a:gd name="connsiteX5981" fmla="*/ 1619088 w 22290864"/>
              <a:gd name="connsiteY5981" fmla="*/ 10843133 h 14570476"/>
              <a:gd name="connsiteX5982" fmla="*/ 1770826 w 22290864"/>
              <a:gd name="connsiteY5982" fmla="*/ 10721549 h 14570476"/>
              <a:gd name="connsiteX5983" fmla="*/ 1886913 w 22290864"/>
              <a:gd name="connsiteY5983" fmla="*/ 10577477 h 14570476"/>
              <a:gd name="connsiteX5984" fmla="*/ 1948610 w 22290864"/>
              <a:gd name="connsiteY5984" fmla="*/ 10590636 h 14570476"/>
              <a:gd name="connsiteX5985" fmla="*/ 2241243 w 22290864"/>
              <a:gd name="connsiteY5985" fmla="*/ 11269217 h 14570476"/>
              <a:gd name="connsiteX5986" fmla="*/ 2274807 w 22290864"/>
              <a:gd name="connsiteY5986" fmla="*/ 11334075 h 14570476"/>
              <a:gd name="connsiteX5987" fmla="*/ 1918891 w 22290864"/>
              <a:gd name="connsiteY5987" fmla="*/ 11618646 h 14570476"/>
              <a:gd name="connsiteX5988" fmla="*/ 1422180 w 22290864"/>
              <a:gd name="connsiteY5988" fmla="*/ 11942653 h 14570476"/>
              <a:gd name="connsiteX5989" fmla="*/ 1177243 w 22290864"/>
              <a:gd name="connsiteY5989" fmla="*/ 11937675 h 14570476"/>
              <a:gd name="connsiteX5990" fmla="*/ 979961 w 22290864"/>
              <a:gd name="connsiteY5990" fmla="*/ 11930835 h 14570476"/>
              <a:gd name="connsiteX5991" fmla="*/ 805314 w 22290864"/>
              <a:gd name="connsiteY5991" fmla="*/ 12055888 h 14570476"/>
              <a:gd name="connsiteX5992" fmla="*/ 771119 w 22290864"/>
              <a:gd name="connsiteY5992" fmla="*/ 12305386 h 14570476"/>
              <a:gd name="connsiteX5993" fmla="*/ 1020041 w 22290864"/>
              <a:gd name="connsiteY5993" fmla="*/ 12719486 h 14570476"/>
              <a:gd name="connsiteX5994" fmla="*/ 1089026 w 22290864"/>
              <a:gd name="connsiteY5994" fmla="*/ 12766365 h 14570476"/>
              <a:gd name="connsiteX5995" fmla="*/ 1340562 w 22290864"/>
              <a:gd name="connsiteY5995" fmla="*/ 12824793 h 14570476"/>
              <a:gd name="connsiteX5996" fmla="*/ 1519931 w 22290864"/>
              <a:gd name="connsiteY5996" fmla="*/ 12699358 h 14570476"/>
              <a:gd name="connsiteX5997" fmla="*/ 1580121 w 22290864"/>
              <a:gd name="connsiteY5997" fmla="*/ 12511624 h 14570476"/>
              <a:gd name="connsiteX5998" fmla="*/ 1636874 w 22290864"/>
              <a:gd name="connsiteY5998" fmla="*/ 12317799 h 14570476"/>
              <a:gd name="connsiteX5999" fmla="*/ 1807128 w 22290864"/>
              <a:gd name="connsiteY5999" fmla="*/ 12127808 h 14570476"/>
              <a:gd name="connsiteX6000" fmla="*/ 2221351 w 22290864"/>
              <a:gd name="connsiteY6000" fmla="*/ 11862657 h 14570476"/>
              <a:gd name="connsiteX6001" fmla="*/ 2445163 w 22290864"/>
              <a:gd name="connsiteY6001" fmla="*/ 11722694 h 14570476"/>
              <a:gd name="connsiteX6002" fmla="*/ 2524876 w 22290864"/>
              <a:gd name="connsiteY6002" fmla="*/ 11678889 h 14570476"/>
              <a:gd name="connsiteX6003" fmla="*/ 2561758 w 22290864"/>
              <a:gd name="connsiteY6003" fmla="*/ 11718958 h 14570476"/>
              <a:gd name="connsiteX6004" fmla="*/ 3095799 w 22290864"/>
              <a:gd name="connsiteY6004" fmla="*/ 12204829 h 14570476"/>
              <a:gd name="connsiteX6005" fmla="*/ 3150911 w 22290864"/>
              <a:gd name="connsiteY6005" fmla="*/ 12243516 h 14570476"/>
              <a:gd name="connsiteX6006" fmla="*/ 3124217 w 22290864"/>
              <a:gd name="connsiteY6006" fmla="*/ 12263640 h 14570476"/>
              <a:gd name="connsiteX6007" fmla="*/ 2958291 w 22290864"/>
              <a:gd name="connsiteY6007" fmla="*/ 12333148 h 14570476"/>
              <a:gd name="connsiteX6008" fmla="*/ 2853680 w 22290864"/>
              <a:gd name="connsiteY6008" fmla="*/ 12364046 h 14570476"/>
              <a:gd name="connsiteX6009" fmla="*/ 2721805 w 22290864"/>
              <a:gd name="connsiteY6009" fmla="*/ 12549124 h 14570476"/>
              <a:gd name="connsiteX6010" fmla="*/ 2820928 w 22290864"/>
              <a:gd name="connsiteY6010" fmla="*/ 12770153 h 14570476"/>
              <a:gd name="connsiteX6011" fmla="*/ 3312104 w 22290864"/>
              <a:gd name="connsiteY6011" fmla="*/ 12910307 h 14570476"/>
              <a:gd name="connsiteX6012" fmla="*/ 3373934 w 22290864"/>
              <a:gd name="connsiteY6012" fmla="*/ 12845140 h 14570476"/>
              <a:gd name="connsiteX6013" fmla="*/ 3395153 w 22290864"/>
              <a:gd name="connsiteY6013" fmla="*/ 12612659 h 14570476"/>
              <a:gd name="connsiteX6014" fmla="*/ 3378285 w 22290864"/>
              <a:gd name="connsiteY6014" fmla="*/ 12506246 h 14570476"/>
              <a:gd name="connsiteX6015" fmla="*/ 3389131 w 22290864"/>
              <a:gd name="connsiteY6015" fmla="*/ 12399396 h 14570476"/>
              <a:gd name="connsiteX6016" fmla="*/ 3473581 w 22290864"/>
              <a:gd name="connsiteY6016" fmla="*/ 12434187 h 14570476"/>
              <a:gd name="connsiteX6017" fmla="*/ 4069803 w 22290864"/>
              <a:gd name="connsiteY6017" fmla="*/ 12665252 h 14570476"/>
              <a:gd name="connsiteX6018" fmla="*/ 4143624 w 22290864"/>
              <a:gd name="connsiteY6018" fmla="*/ 12684938 h 14570476"/>
              <a:gd name="connsiteX6019" fmla="*/ 4138961 w 22290864"/>
              <a:gd name="connsiteY6019" fmla="*/ 12718961 h 14570476"/>
              <a:gd name="connsiteX6020" fmla="*/ 4113602 w 22290864"/>
              <a:gd name="connsiteY6020" fmla="*/ 12933149 h 14570476"/>
              <a:gd name="connsiteX6021" fmla="*/ 4003017 w 22290864"/>
              <a:gd name="connsiteY6021" fmla="*/ 13661478 h 14570476"/>
              <a:gd name="connsiteX6022" fmla="*/ 3791878 w 22290864"/>
              <a:gd name="connsiteY6022" fmla="*/ 13902965 h 14570476"/>
              <a:gd name="connsiteX6023" fmla="*/ 3685837 w 22290864"/>
              <a:gd name="connsiteY6023" fmla="*/ 13986730 h 14570476"/>
              <a:gd name="connsiteX6024" fmla="*/ 3660700 w 22290864"/>
              <a:gd name="connsiteY6024" fmla="*/ 14361236 h 14570476"/>
              <a:gd name="connsiteX6025" fmla="*/ 4182912 w 22290864"/>
              <a:gd name="connsiteY6025" fmla="*/ 14570254 h 14570476"/>
              <a:gd name="connsiteX6026" fmla="*/ 4255997 w 22290864"/>
              <a:gd name="connsiteY6026" fmla="*/ 14565259 h 1457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</a:cxnLst>
            <a:rect l="l" t="t" r="r" b="b"/>
            <a:pathLst>
              <a:path w="22290864" h="14570476">
                <a:moveTo>
                  <a:pt x="15212159" y="2738106"/>
                </a:moveTo>
                <a:cubicBezTo>
                  <a:pt x="15218632" y="2740492"/>
                  <a:pt x="15228963" y="2738604"/>
                  <a:pt x="15236391" y="2733646"/>
                </a:cubicBezTo>
                <a:cubicBezTo>
                  <a:pt x="15243838" y="2728707"/>
                  <a:pt x="15246992" y="2722856"/>
                  <a:pt x="15245456" y="2716860"/>
                </a:cubicBezTo>
                <a:cubicBezTo>
                  <a:pt x="15244917" y="2714681"/>
                  <a:pt x="15243963" y="2712980"/>
                  <a:pt x="15242365" y="2711299"/>
                </a:cubicBezTo>
                <a:cubicBezTo>
                  <a:pt x="15240747" y="2709577"/>
                  <a:pt x="15238838" y="2708353"/>
                  <a:pt x="15235457" y="2706900"/>
                </a:cubicBezTo>
                <a:cubicBezTo>
                  <a:pt x="15228631" y="2703954"/>
                  <a:pt x="15225727" y="2701920"/>
                  <a:pt x="15223321" y="2698435"/>
                </a:cubicBezTo>
                <a:cubicBezTo>
                  <a:pt x="15221059" y="2695157"/>
                  <a:pt x="15220271" y="2693206"/>
                  <a:pt x="15213881" y="2675031"/>
                </a:cubicBezTo>
                <a:cubicBezTo>
                  <a:pt x="15209566" y="2662706"/>
                  <a:pt x="15207906" y="2657767"/>
                  <a:pt x="15208031" y="2657581"/>
                </a:cubicBezTo>
                <a:cubicBezTo>
                  <a:pt x="15208093" y="2657477"/>
                  <a:pt x="15208985" y="2656959"/>
                  <a:pt x="15210002" y="2656461"/>
                </a:cubicBezTo>
                <a:cubicBezTo>
                  <a:pt x="15217678" y="2652601"/>
                  <a:pt x="15228341" y="2645298"/>
                  <a:pt x="15235229" y="2639198"/>
                </a:cubicBezTo>
                <a:cubicBezTo>
                  <a:pt x="15236162" y="2638367"/>
                  <a:pt x="15236971" y="2637683"/>
                  <a:pt x="15237013" y="2637683"/>
                </a:cubicBezTo>
                <a:cubicBezTo>
                  <a:pt x="15237054" y="2637683"/>
                  <a:pt x="15237345" y="2638222"/>
                  <a:pt x="15237635" y="2638886"/>
                </a:cubicBezTo>
                <a:cubicBezTo>
                  <a:pt x="15238652" y="2641148"/>
                  <a:pt x="15238838" y="2642289"/>
                  <a:pt x="15239025" y="2647331"/>
                </a:cubicBezTo>
                <a:cubicBezTo>
                  <a:pt x="15239253" y="2653597"/>
                  <a:pt x="15239585" y="2654614"/>
                  <a:pt x="15242116" y="2657041"/>
                </a:cubicBezTo>
                <a:cubicBezTo>
                  <a:pt x="15243942" y="2658784"/>
                  <a:pt x="15245664" y="2659531"/>
                  <a:pt x="15248050" y="2659635"/>
                </a:cubicBezTo>
                <a:cubicBezTo>
                  <a:pt x="15250290" y="2659739"/>
                  <a:pt x="15252095" y="2659365"/>
                  <a:pt x="15254315" y="2658328"/>
                </a:cubicBezTo>
                <a:cubicBezTo>
                  <a:pt x="15262344" y="2654614"/>
                  <a:pt x="15268650" y="2645671"/>
                  <a:pt x="15267654" y="2639405"/>
                </a:cubicBezTo>
                <a:cubicBezTo>
                  <a:pt x="15267323" y="2637392"/>
                  <a:pt x="15266555" y="2635919"/>
                  <a:pt x="15264978" y="2634342"/>
                </a:cubicBezTo>
                <a:cubicBezTo>
                  <a:pt x="15263568" y="2632911"/>
                  <a:pt x="15262116" y="2632039"/>
                  <a:pt x="15260560" y="2631666"/>
                </a:cubicBezTo>
                <a:cubicBezTo>
                  <a:pt x="15260061" y="2631541"/>
                  <a:pt x="15257884" y="2631355"/>
                  <a:pt x="15255705" y="2631251"/>
                </a:cubicBezTo>
                <a:cubicBezTo>
                  <a:pt x="15253527" y="2631147"/>
                  <a:pt x="15251099" y="2630919"/>
                  <a:pt x="15250290" y="2630753"/>
                </a:cubicBezTo>
                <a:cubicBezTo>
                  <a:pt x="15248713" y="2630421"/>
                  <a:pt x="15246162" y="2629466"/>
                  <a:pt x="15245954" y="2629134"/>
                </a:cubicBezTo>
                <a:cubicBezTo>
                  <a:pt x="15245892" y="2629031"/>
                  <a:pt x="15246514" y="2628180"/>
                  <a:pt x="15247365" y="2627246"/>
                </a:cubicBezTo>
                <a:cubicBezTo>
                  <a:pt x="15254377" y="2619445"/>
                  <a:pt x="15260373" y="2610793"/>
                  <a:pt x="15266119" y="2600190"/>
                </a:cubicBezTo>
                <a:lnTo>
                  <a:pt x="15266928" y="2598717"/>
                </a:lnTo>
                <a:lnTo>
                  <a:pt x="15275123" y="2601559"/>
                </a:lnTo>
                <a:cubicBezTo>
                  <a:pt x="15289085" y="2606435"/>
                  <a:pt x="15299458" y="2610212"/>
                  <a:pt x="15302549" y="2611539"/>
                </a:cubicBezTo>
                <a:cubicBezTo>
                  <a:pt x="15306699" y="2613324"/>
                  <a:pt x="15309624" y="2615482"/>
                  <a:pt x="15311678" y="2618241"/>
                </a:cubicBezTo>
                <a:cubicBezTo>
                  <a:pt x="15313088" y="2620171"/>
                  <a:pt x="15314126" y="2622163"/>
                  <a:pt x="15315972" y="2626499"/>
                </a:cubicBezTo>
                <a:cubicBezTo>
                  <a:pt x="15318607" y="2632724"/>
                  <a:pt x="15320910" y="2635027"/>
                  <a:pt x="15325785" y="2636272"/>
                </a:cubicBezTo>
                <a:cubicBezTo>
                  <a:pt x="15330784" y="2637538"/>
                  <a:pt x="15336075" y="2635317"/>
                  <a:pt x="15340452" y="2630130"/>
                </a:cubicBezTo>
                <a:cubicBezTo>
                  <a:pt x="15344352" y="2625483"/>
                  <a:pt x="15347029" y="2619818"/>
                  <a:pt x="15348045" y="2614071"/>
                </a:cubicBezTo>
                <a:cubicBezTo>
                  <a:pt x="15348460" y="2611622"/>
                  <a:pt x="15348460" y="2606975"/>
                  <a:pt x="15348024" y="2605045"/>
                </a:cubicBezTo>
                <a:cubicBezTo>
                  <a:pt x="15346967" y="2600397"/>
                  <a:pt x="15343813" y="2596933"/>
                  <a:pt x="15339436" y="2595605"/>
                </a:cubicBezTo>
                <a:cubicBezTo>
                  <a:pt x="15335930" y="2594546"/>
                  <a:pt x="15333606" y="2594837"/>
                  <a:pt x="15327673" y="2597119"/>
                </a:cubicBezTo>
                <a:cubicBezTo>
                  <a:pt x="15322279" y="2599194"/>
                  <a:pt x="15321034" y="2599506"/>
                  <a:pt x="15317756" y="2599651"/>
                </a:cubicBezTo>
                <a:cubicBezTo>
                  <a:pt x="15313379" y="2599837"/>
                  <a:pt x="15310806" y="2599173"/>
                  <a:pt x="15304479" y="2596290"/>
                </a:cubicBezTo>
                <a:cubicBezTo>
                  <a:pt x="15299915" y="2594194"/>
                  <a:pt x="15274418" y="2581994"/>
                  <a:pt x="15274127" y="2581765"/>
                </a:cubicBezTo>
                <a:cubicBezTo>
                  <a:pt x="15274086" y="2581724"/>
                  <a:pt x="15274480" y="2580354"/>
                  <a:pt x="15274999" y="2578736"/>
                </a:cubicBezTo>
                <a:cubicBezTo>
                  <a:pt x="15278111" y="2568984"/>
                  <a:pt x="15280330" y="2556929"/>
                  <a:pt x="15280849" y="2546845"/>
                </a:cubicBezTo>
                <a:cubicBezTo>
                  <a:pt x="15281015" y="2543691"/>
                  <a:pt x="15280808" y="2543857"/>
                  <a:pt x="15283152" y="2544937"/>
                </a:cubicBezTo>
                <a:cubicBezTo>
                  <a:pt x="15285081" y="2545828"/>
                  <a:pt x="15286077" y="2546575"/>
                  <a:pt x="15289127" y="2549480"/>
                </a:cubicBezTo>
                <a:cubicBezTo>
                  <a:pt x="15290641" y="2550912"/>
                  <a:pt x="15292384" y="2552385"/>
                  <a:pt x="15292986" y="2552759"/>
                </a:cubicBezTo>
                <a:cubicBezTo>
                  <a:pt x="15296637" y="2554937"/>
                  <a:pt x="15301160" y="2554273"/>
                  <a:pt x="15304271" y="2551078"/>
                </a:cubicBezTo>
                <a:cubicBezTo>
                  <a:pt x="15309209" y="2546036"/>
                  <a:pt x="15310246" y="2534271"/>
                  <a:pt x="15306387" y="2526989"/>
                </a:cubicBezTo>
                <a:cubicBezTo>
                  <a:pt x="15305433" y="2525184"/>
                  <a:pt x="15303359" y="2523088"/>
                  <a:pt x="15301803" y="2522320"/>
                </a:cubicBezTo>
                <a:cubicBezTo>
                  <a:pt x="15300205" y="2521553"/>
                  <a:pt x="15298214" y="2521241"/>
                  <a:pt x="15296346" y="2521511"/>
                </a:cubicBezTo>
                <a:cubicBezTo>
                  <a:pt x="15293774" y="2521884"/>
                  <a:pt x="15292446" y="2522735"/>
                  <a:pt x="15288359" y="2526636"/>
                </a:cubicBezTo>
                <a:cubicBezTo>
                  <a:pt x="15287073" y="2527860"/>
                  <a:pt x="15285558" y="2529188"/>
                  <a:pt x="15285019" y="2529561"/>
                </a:cubicBezTo>
                <a:cubicBezTo>
                  <a:pt x="15284044" y="2530226"/>
                  <a:pt x="15281555" y="2531450"/>
                  <a:pt x="15281160" y="2531450"/>
                </a:cubicBezTo>
                <a:cubicBezTo>
                  <a:pt x="15280932" y="2531450"/>
                  <a:pt x="15280849" y="2530806"/>
                  <a:pt x="15280517" y="2526885"/>
                </a:cubicBezTo>
                <a:cubicBezTo>
                  <a:pt x="15280081" y="2521573"/>
                  <a:pt x="15279024" y="2514975"/>
                  <a:pt x="15277717" y="2509249"/>
                </a:cubicBezTo>
                <a:cubicBezTo>
                  <a:pt x="15277053" y="2506323"/>
                  <a:pt x="15275435" y="2500451"/>
                  <a:pt x="15274854" y="2498770"/>
                </a:cubicBezTo>
                <a:lnTo>
                  <a:pt x="15274563" y="2497941"/>
                </a:lnTo>
                <a:lnTo>
                  <a:pt x="15277488" y="2496530"/>
                </a:lnTo>
                <a:cubicBezTo>
                  <a:pt x="15282986" y="2493853"/>
                  <a:pt x="15293898" y="2488666"/>
                  <a:pt x="15298774" y="2486383"/>
                </a:cubicBezTo>
                <a:cubicBezTo>
                  <a:pt x="15307985" y="2482088"/>
                  <a:pt x="15311242" y="2480823"/>
                  <a:pt x="15314022" y="2480512"/>
                </a:cubicBezTo>
                <a:cubicBezTo>
                  <a:pt x="15314707" y="2480449"/>
                  <a:pt x="15315598" y="2480346"/>
                  <a:pt x="15315993" y="2480284"/>
                </a:cubicBezTo>
                <a:cubicBezTo>
                  <a:pt x="15317113" y="2480138"/>
                  <a:pt x="15320640" y="2480595"/>
                  <a:pt x="15322486" y="2481134"/>
                </a:cubicBezTo>
                <a:cubicBezTo>
                  <a:pt x="15323420" y="2481404"/>
                  <a:pt x="15325723" y="2482255"/>
                  <a:pt x="15327610" y="2483002"/>
                </a:cubicBezTo>
                <a:cubicBezTo>
                  <a:pt x="15329498" y="2483770"/>
                  <a:pt x="15331719" y="2484578"/>
                  <a:pt x="15332569" y="2484786"/>
                </a:cubicBezTo>
                <a:cubicBezTo>
                  <a:pt x="15336822" y="2485886"/>
                  <a:pt x="15340929" y="2484703"/>
                  <a:pt x="15344228" y="2481445"/>
                </a:cubicBezTo>
                <a:cubicBezTo>
                  <a:pt x="15346967" y="2478748"/>
                  <a:pt x="15348212" y="2475345"/>
                  <a:pt x="15348211" y="2470656"/>
                </a:cubicBezTo>
                <a:cubicBezTo>
                  <a:pt x="15348211" y="2462170"/>
                  <a:pt x="15344352" y="2453103"/>
                  <a:pt x="15338419" y="2447583"/>
                </a:cubicBezTo>
                <a:cubicBezTo>
                  <a:pt x="15335037" y="2444471"/>
                  <a:pt x="15331635" y="2443060"/>
                  <a:pt x="15328004" y="2443330"/>
                </a:cubicBezTo>
                <a:cubicBezTo>
                  <a:pt x="15324997" y="2443558"/>
                  <a:pt x="15321739" y="2445156"/>
                  <a:pt x="15319685" y="2447397"/>
                </a:cubicBezTo>
                <a:cubicBezTo>
                  <a:pt x="15318212" y="2449015"/>
                  <a:pt x="15317528" y="2450198"/>
                  <a:pt x="15315495" y="2454742"/>
                </a:cubicBezTo>
                <a:cubicBezTo>
                  <a:pt x="15313234" y="2459804"/>
                  <a:pt x="15312238" y="2461381"/>
                  <a:pt x="15309790" y="2463809"/>
                </a:cubicBezTo>
                <a:cubicBezTo>
                  <a:pt x="15306553" y="2467025"/>
                  <a:pt x="15304686" y="2467938"/>
                  <a:pt x="15292965" y="2472109"/>
                </a:cubicBezTo>
                <a:cubicBezTo>
                  <a:pt x="15283940" y="2475325"/>
                  <a:pt x="15268090" y="2480823"/>
                  <a:pt x="15267862" y="2480823"/>
                </a:cubicBezTo>
                <a:cubicBezTo>
                  <a:pt x="15267758" y="2480823"/>
                  <a:pt x="15267323" y="2480138"/>
                  <a:pt x="15266908" y="2479329"/>
                </a:cubicBezTo>
                <a:cubicBezTo>
                  <a:pt x="15262613" y="2470780"/>
                  <a:pt x="15256452" y="2461485"/>
                  <a:pt x="15250290" y="2454202"/>
                </a:cubicBezTo>
                <a:cubicBezTo>
                  <a:pt x="15249066" y="2452729"/>
                  <a:pt x="15247822" y="2451256"/>
                  <a:pt x="15247552" y="2450924"/>
                </a:cubicBezTo>
                <a:lnTo>
                  <a:pt x="15247054" y="2450323"/>
                </a:lnTo>
                <a:lnTo>
                  <a:pt x="15248029" y="2449887"/>
                </a:lnTo>
                <a:cubicBezTo>
                  <a:pt x="15249751" y="2449140"/>
                  <a:pt x="15251618" y="2448849"/>
                  <a:pt x="15255726" y="2448745"/>
                </a:cubicBezTo>
                <a:cubicBezTo>
                  <a:pt x="15260249" y="2448642"/>
                  <a:pt x="15261721" y="2448413"/>
                  <a:pt x="15263173" y="2447688"/>
                </a:cubicBezTo>
                <a:cubicBezTo>
                  <a:pt x="15265414" y="2446546"/>
                  <a:pt x="15267551" y="2443683"/>
                  <a:pt x="15268070" y="2441089"/>
                </a:cubicBezTo>
                <a:cubicBezTo>
                  <a:pt x="15269377" y="2434761"/>
                  <a:pt x="15263153" y="2425341"/>
                  <a:pt x="15255124" y="2421503"/>
                </a:cubicBezTo>
                <a:cubicBezTo>
                  <a:pt x="15252593" y="2420278"/>
                  <a:pt x="15251266" y="2419946"/>
                  <a:pt x="15249087" y="2419967"/>
                </a:cubicBezTo>
                <a:cubicBezTo>
                  <a:pt x="15246224" y="2419988"/>
                  <a:pt x="15243672" y="2421357"/>
                  <a:pt x="15241805" y="2423827"/>
                </a:cubicBezTo>
                <a:cubicBezTo>
                  <a:pt x="15240394" y="2425715"/>
                  <a:pt x="15240063" y="2427084"/>
                  <a:pt x="15239834" y="2431898"/>
                </a:cubicBezTo>
                <a:cubicBezTo>
                  <a:pt x="15239730" y="2434138"/>
                  <a:pt x="15239523" y="2436607"/>
                  <a:pt x="15239357" y="2437396"/>
                </a:cubicBezTo>
                <a:cubicBezTo>
                  <a:pt x="15239046" y="2438848"/>
                  <a:pt x="15238257" y="2441193"/>
                  <a:pt x="15238050" y="2441193"/>
                </a:cubicBezTo>
                <a:cubicBezTo>
                  <a:pt x="15237988" y="2441193"/>
                  <a:pt x="15236950" y="2440322"/>
                  <a:pt x="15235747" y="2439263"/>
                </a:cubicBezTo>
                <a:cubicBezTo>
                  <a:pt x="15228154" y="2432624"/>
                  <a:pt x="15220292" y="2427146"/>
                  <a:pt x="15211267" y="2422229"/>
                </a:cubicBezTo>
                <a:cubicBezTo>
                  <a:pt x="15208923" y="2420942"/>
                  <a:pt x="15208321" y="2420527"/>
                  <a:pt x="15208425" y="2420258"/>
                </a:cubicBezTo>
                <a:cubicBezTo>
                  <a:pt x="15208508" y="2420071"/>
                  <a:pt x="15209566" y="2417042"/>
                  <a:pt x="15210811" y="2413494"/>
                </a:cubicBezTo>
                <a:cubicBezTo>
                  <a:pt x="15217200" y="2395214"/>
                  <a:pt x="15220727" y="2385856"/>
                  <a:pt x="15222200" y="2383346"/>
                </a:cubicBezTo>
                <a:cubicBezTo>
                  <a:pt x="15224047" y="2380192"/>
                  <a:pt x="15226515" y="2377702"/>
                  <a:pt x="15229461" y="2376001"/>
                </a:cubicBezTo>
                <a:cubicBezTo>
                  <a:pt x="15230312" y="2375524"/>
                  <a:pt x="15232615" y="2374444"/>
                  <a:pt x="15234544" y="2373594"/>
                </a:cubicBezTo>
                <a:cubicBezTo>
                  <a:pt x="15239232" y="2371581"/>
                  <a:pt x="15240519" y="2370834"/>
                  <a:pt x="15242199" y="2369174"/>
                </a:cubicBezTo>
                <a:cubicBezTo>
                  <a:pt x="15244440" y="2366933"/>
                  <a:pt x="15245664" y="2363884"/>
                  <a:pt x="15245664" y="2360481"/>
                </a:cubicBezTo>
                <a:cubicBezTo>
                  <a:pt x="15245664" y="2357555"/>
                  <a:pt x="15244730" y="2355003"/>
                  <a:pt x="15242677" y="2352244"/>
                </a:cubicBezTo>
                <a:cubicBezTo>
                  <a:pt x="15239751" y="2348385"/>
                  <a:pt x="15233673" y="2344193"/>
                  <a:pt x="15228403" y="2342450"/>
                </a:cubicBezTo>
                <a:cubicBezTo>
                  <a:pt x="15224586" y="2341184"/>
                  <a:pt x="15223196" y="2340936"/>
                  <a:pt x="15219296" y="2340832"/>
                </a:cubicBezTo>
                <a:cubicBezTo>
                  <a:pt x="15216059" y="2340728"/>
                  <a:pt x="15215478" y="2340769"/>
                  <a:pt x="15213902" y="2341164"/>
                </a:cubicBezTo>
                <a:cubicBezTo>
                  <a:pt x="15211225" y="2341828"/>
                  <a:pt x="15209690" y="2342679"/>
                  <a:pt x="15207885" y="2344484"/>
                </a:cubicBezTo>
                <a:cubicBezTo>
                  <a:pt x="15206641" y="2345728"/>
                  <a:pt x="15206122" y="2346434"/>
                  <a:pt x="15205458" y="2347824"/>
                </a:cubicBezTo>
                <a:cubicBezTo>
                  <a:pt x="15204338" y="2350169"/>
                  <a:pt x="15204089" y="2351434"/>
                  <a:pt x="15204213" y="2354069"/>
                </a:cubicBezTo>
                <a:cubicBezTo>
                  <a:pt x="15204338" y="2356373"/>
                  <a:pt x="15204608" y="2357348"/>
                  <a:pt x="15206745" y="2362867"/>
                </a:cubicBezTo>
                <a:cubicBezTo>
                  <a:pt x="15209089" y="2368925"/>
                  <a:pt x="15209441" y="2373075"/>
                  <a:pt x="15207968" y="2378117"/>
                </a:cubicBezTo>
                <a:cubicBezTo>
                  <a:pt x="15207160" y="2380939"/>
                  <a:pt x="15205043" y="2385607"/>
                  <a:pt x="15197429" y="2401356"/>
                </a:cubicBezTo>
                <a:cubicBezTo>
                  <a:pt x="15195625" y="2405069"/>
                  <a:pt x="15193571" y="2409323"/>
                  <a:pt x="15192844" y="2410838"/>
                </a:cubicBezTo>
                <a:lnTo>
                  <a:pt x="15191537" y="2413577"/>
                </a:lnTo>
                <a:lnTo>
                  <a:pt x="15189712" y="2412954"/>
                </a:lnTo>
                <a:cubicBezTo>
                  <a:pt x="15180459" y="2409800"/>
                  <a:pt x="15168842" y="2407518"/>
                  <a:pt x="15157971" y="2406730"/>
                </a:cubicBezTo>
                <a:lnTo>
                  <a:pt x="15154423" y="2406460"/>
                </a:lnTo>
                <a:lnTo>
                  <a:pt x="15154921" y="2405298"/>
                </a:lnTo>
                <a:cubicBezTo>
                  <a:pt x="15155855" y="2403182"/>
                  <a:pt x="15156746" y="2401957"/>
                  <a:pt x="15159340" y="2399219"/>
                </a:cubicBezTo>
                <a:cubicBezTo>
                  <a:pt x="15163282" y="2395007"/>
                  <a:pt x="15164132" y="2393450"/>
                  <a:pt x="15164132" y="2390442"/>
                </a:cubicBezTo>
                <a:cubicBezTo>
                  <a:pt x="15164132" y="2387641"/>
                  <a:pt x="15163136" y="2385400"/>
                  <a:pt x="15160979" y="2383387"/>
                </a:cubicBezTo>
                <a:cubicBezTo>
                  <a:pt x="15158033" y="2380649"/>
                  <a:pt x="15153406" y="2379154"/>
                  <a:pt x="15147846" y="2379134"/>
                </a:cubicBezTo>
                <a:cubicBezTo>
                  <a:pt x="15142411" y="2379113"/>
                  <a:pt x="15137785" y="2380586"/>
                  <a:pt x="15134859" y="2383263"/>
                </a:cubicBezTo>
                <a:cubicBezTo>
                  <a:pt x="15132578" y="2385379"/>
                  <a:pt x="15131623" y="2387745"/>
                  <a:pt x="15131831" y="2390878"/>
                </a:cubicBezTo>
                <a:cubicBezTo>
                  <a:pt x="15131997" y="2393762"/>
                  <a:pt x="15132889" y="2395276"/>
                  <a:pt x="15136851" y="2399467"/>
                </a:cubicBezTo>
                <a:cubicBezTo>
                  <a:pt x="15138075" y="2400775"/>
                  <a:pt x="15139486" y="2402456"/>
                  <a:pt x="15139984" y="2403223"/>
                </a:cubicBezTo>
                <a:cubicBezTo>
                  <a:pt x="15140834" y="2404572"/>
                  <a:pt x="15141644" y="2406273"/>
                  <a:pt x="15141499" y="2406418"/>
                </a:cubicBezTo>
                <a:cubicBezTo>
                  <a:pt x="15141457" y="2406460"/>
                  <a:pt x="15140025" y="2406605"/>
                  <a:pt x="15138304" y="2406750"/>
                </a:cubicBezTo>
                <a:cubicBezTo>
                  <a:pt x="15128159" y="2407518"/>
                  <a:pt x="15117682" y="2409531"/>
                  <a:pt x="15108471" y="2412498"/>
                </a:cubicBezTo>
                <a:cubicBezTo>
                  <a:pt x="15107226" y="2412892"/>
                  <a:pt x="15106189" y="2413182"/>
                  <a:pt x="15106168" y="2413141"/>
                </a:cubicBezTo>
                <a:cubicBezTo>
                  <a:pt x="15106044" y="2413016"/>
                  <a:pt x="15099031" y="2398347"/>
                  <a:pt x="15096459" y="2392849"/>
                </a:cubicBezTo>
                <a:cubicBezTo>
                  <a:pt x="15090090" y="2379341"/>
                  <a:pt x="15089239" y="2376914"/>
                  <a:pt x="15089239" y="2372390"/>
                </a:cubicBezTo>
                <a:cubicBezTo>
                  <a:pt x="15089239" y="2369112"/>
                  <a:pt x="15089799" y="2366892"/>
                  <a:pt x="15092102" y="2361207"/>
                </a:cubicBezTo>
                <a:cubicBezTo>
                  <a:pt x="15093782" y="2357036"/>
                  <a:pt x="15094073" y="2355833"/>
                  <a:pt x="15094073" y="2353426"/>
                </a:cubicBezTo>
                <a:cubicBezTo>
                  <a:pt x="15094073" y="2351808"/>
                  <a:pt x="15093969" y="2351185"/>
                  <a:pt x="15093492" y="2349899"/>
                </a:cubicBezTo>
                <a:cubicBezTo>
                  <a:pt x="15090940" y="2343010"/>
                  <a:pt x="15084489" y="2339919"/>
                  <a:pt x="15075443" y="2341288"/>
                </a:cubicBezTo>
                <a:cubicBezTo>
                  <a:pt x="15067996" y="2342409"/>
                  <a:pt x="15061315" y="2345749"/>
                  <a:pt x="15056647" y="2350687"/>
                </a:cubicBezTo>
                <a:cubicBezTo>
                  <a:pt x="15054801" y="2352638"/>
                  <a:pt x="15053826" y="2354090"/>
                  <a:pt x="15053017" y="2356082"/>
                </a:cubicBezTo>
                <a:cubicBezTo>
                  <a:pt x="15050693" y="2361850"/>
                  <a:pt x="15053515" y="2368656"/>
                  <a:pt x="15059469" y="2371726"/>
                </a:cubicBezTo>
                <a:cubicBezTo>
                  <a:pt x="15060506" y="2372245"/>
                  <a:pt x="15062643" y="2373262"/>
                  <a:pt x="15064240" y="2373967"/>
                </a:cubicBezTo>
                <a:cubicBezTo>
                  <a:pt x="15068058" y="2375648"/>
                  <a:pt x="15070091" y="2376872"/>
                  <a:pt x="15071958" y="2378615"/>
                </a:cubicBezTo>
                <a:cubicBezTo>
                  <a:pt x="15075837" y="2382225"/>
                  <a:pt x="15077041" y="2384674"/>
                  <a:pt x="15082538" y="2400422"/>
                </a:cubicBezTo>
                <a:cubicBezTo>
                  <a:pt x="15082933" y="2401563"/>
                  <a:pt x="15083866" y="2404219"/>
                  <a:pt x="15084613" y="2406335"/>
                </a:cubicBezTo>
                <a:cubicBezTo>
                  <a:pt x="15085360" y="2408452"/>
                  <a:pt x="15086729" y="2412415"/>
                  <a:pt x="15087683" y="2415154"/>
                </a:cubicBezTo>
                <a:lnTo>
                  <a:pt x="15089405" y="2420154"/>
                </a:lnTo>
                <a:lnTo>
                  <a:pt x="15087684" y="2421025"/>
                </a:lnTo>
                <a:cubicBezTo>
                  <a:pt x="15079219" y="2425362"/>
                  <a:pt x="15069572" y="2431856"/>
                  <a:pt x="15062394" y="2438060"/>
                </a:cubicBezTo>
                <a:cubicBezTo>
                  <a:pt x="15060340" y="2439824"/>
                  <a:pt x="15060112" y="2439969"/>
                  <a:pt x="15059863" y="2439637"/>
                </a:cubicBezTo>
                <a:cubicBezTo>
                  <a:pt x="15059240" y="2438807"/>
                  <a:pt x="15058888" y="2436296"/>
                  <a:pt x="15058722" y="2431753"/>
                </a:cubicBezTo>
                <a:cubicBezTo>
                  <a:pt x="15058639" y="2429242"/>
                  <a:pt x="15058452" y="2426814"/>
                  <a:pt x="15058328" y="2426358"/>
                </a:cubicBezTo>
                <a:cubicBezTo>
                  <a:pt x="15057851" y="2424802"/>
                  <a:pt x="15057021" y="2423453"/>
                  <a:pt x="15055776" y="2422250"/>
                </a:cubicBezTo>
                <a:cubicBezTo>
                  <a:pt x="15052415" y="2419013"/>
                  <a:pt x="15048017" y="2418660"/>
                  <a:pt x="15042872" y="2421233"/>
                </a:cubicBezTo>
                <a:cubicBezTo>
                  <a:pt x="15035092" y="2425092"/>
                  <a:pt x="15029138" y="2433765"/>
                  <a:pt x="15030113" y="2439782"/>
                </a:cubicBezTo>
                <a:cubicBezTo>
                  <a:pt x="15030673" y="2443372"/>
                  <a:pt x="15033578" y="2446608"/>
                  <a:pt x="15037063" y="2447522"/>
                </a:cubicBezTo>
                <a:cubicBezTo>
                  <a:pt x="15037810" y="2447708"/>
                  <a:pt x="15039947" y="2447936"/>
                  <a:pt x="15042353" y="2448040"/>
                </a:cubicBezTo>
                <a:cubicBezTo>
                  <a:pt x="15046108" y="2448227"/>
                  <a:pt x="15048183" y="2448517"/>
                  <a:pt x="15049718" y="2449119"/>
                </a:cubicBezTo>
                <a:cubicBezTo>
                  <a:pt x="15050071" y="2449244"/>
                  <a:pt x="15050382" y="2449389"/>
                  <a:pt x="15050403" y="2449409"/>
                </a:cubicBezTo>
                <a:cubicBezTo>
                  <a:pt x="15050444" y="2449430"/>
                  <a:pt x="15049262" y="2450883"/>
                  <a:pt x="15047768" y="2452605"/>
                </a:cubicBezTo>
                <a:cubicBezTo>
                  <a:pt x="15041275" y="2460136"/>
                  <a:pt x="15035445" y="2468706"/>
                  <a:pt x="15030653" y="2477773"/>
                </a:cubicBezTo>
                <a:cubicBezTo>
                  <a:pt x="15029885" y="2479225"/>
                  <a:pt x="15029221" y="2480408"/>
                  <a:pt x="15029180" y="2480408"/>
                </a:cubicBezTo>
                <a:cubicBezTo>
                  <a:pt x="15028889" y="2480408"/>
                  <a:pt x="15007106" y="2472690"/>
                  <a:pt x="15001338" y="2470532"/>
                </a:cubicBezTo>
                <a:cubicBezTo>
                  <a:pt x="14992459" y="2467232"/>
                  <a:pt x="14989742" y="2465656"/>
                  <a:pt x="14986962" y="2462211"/>
                </a:cubicBezTo>
                <a:cubicBezTo>
                  <a:pt x="14985364" y="2460220"/>
                  <a:pt x="14984493" y="2458663"/>
                  <a:pt x="14982563" y="2454182"/>
                </a:cubicBezTo>
                <a:cubicBezTo>
                  <a:pt x="14981692" y="2452149"/>
                  <a:pt x="14980655" y="2449949"/>
                  <a:pt x="14980281" y="2449306"/>
                </a:cubicBezTo>
                <a:cubicBezTo>
                  <a:pt x="14979327" y="2447688"/>
                  <a:pt x="14977149" y="2445571"/>
                  <a:pt x="14975613" y="2444762"/>
                </a:cubicBezTo>
                <a:cubicBezTo>
                  <a:pt x="14972979" y="2443372"/>
                  <a:pt x="14969390" y="2442894"/>
                  <a:pt x="14966734" y="2443579"/>
                </a:cubicBezTo>
                <a:cubicBezTo>
                  <a:pt x="14959888" y="2445322"/>
                  <a:pt x="14953187" y="2453642"/>
                  <a:pt x="14950615" y="2463581"/>
                </a:cubicBezTo>
                <a:cubicBezTo>
                  <a:pt x="14950075" y="2465656"/>
                  <a:pt x="14949971" y="2466465"/>
                  <a:pt x="14949889" y="2469536"/>
                </a:cubicBezTo>
                <a:cubicBezTo>
                  <a:pt x="14949764" y="2473706"/>
                  <a:pt x="14950034" y="2475408"/>
                  <a:pt x="14951216" y="2477918"/>
                </a:cubicBezTo>
                <a:cubicBezTo>
                  <a:pt x="14952648" y="2480906"/>
                  <a:pt x="14955926" y="2483541"/>
                  <a:pt x="14959370" y="2484454"/>
                </a:cubicBezTo>
                <a:cubicBezTo>
                  <a:pt x="14961008" y="2484890"/>
                  <a:pt x="14963954" y="2484848"/>
                  <a:pt x="14965842" y="2484371"/>
                </a:cubicBezTo>
                <a:cubicBezTo>
                  <a:pt x="14966714" y="2484143"/>
                  <a:pt x="14968851" y="2483396"/>
                  <a:pt x="14970635" y="2482711"/>
                </a:cubicBezTo>
                <a:cubicBezTo>
                  <a:pt x="14977356" y="2480076"/>
                  <a:pt x="14980696" y="2479599"/>
                  <a:pt x="14985364" y="2480533"/>
                </a:cubicBezTo>
                <a:cubicBezTo>
                  <a:pt x="14988850" y="2481238"/>
                  <a:pt x="14991879" y="2482566"/>
                  <a:pt x="15009990" y="2491301"/>
                </a:cubicBezTo>
                <a:cubicBezTo>
                  <a:pt x="15013703" y="2493086"/>
                  <a:pt x="15017998" y="2495160"/>
                  <a:pt x="15019574" y="2495907"/>
                </a:cubicBezTo>
                <a:lnTo>
                  <a:pt x="15022396" y="2497256"/>
                </a:lnTo>
                <a:lnTo>
                  <a:pt x="15022002" y="2498418"/>
                </a:lnTo>
                <a:cubicBezTo>
                  <a:pt x="15019118" y="2506780"/>
                  <a:pt x="15016794" y="2518835"/>
                  <a:pt x="15015985" y="2529644"/>
                </a:cubicBezTo>
                <a:cubicBezTo>
                  <a:pt x="15015819" y="2531740"/>
                  <a:pt x="15015653" y="2532902"/>
                  <a:pt x="15015508" y="2532902"/>
                </a:cubicBezTo>
                <a:cubicBezTo>
                  <a:pt x="15014740" y="2532902"/>
                  <a:pt x="15011836" y="2530786"/>
                  <a:pt x="15009326" y="2528441"/>
                </a:cubicBezTo>
                <a:cubicBezTo>
                  <a:pt x="15004948" y="2524291"/>
                  <a:pt x="15003662" y="2523586"/>
                  <a:pt x="15000633" y="2523565"/>
                </a:cubicBezTo>
                <a:cubicBezTo>
                  <a:pt x="14997583" y="2523565"/>
                  <a:pt x="14995695" y="2524374"/>
                  <a:pt x="14993559" y="2526636"/>
                </a:cubicBezTo>
                <a:cubicBezTo>
                  <a:pt x="14992148" y="2528130"/>
                  <a:pt x="14991297" y="2529603"/>
                  <a:pt x="14990509" y="2531969"/>
                </a:cubicBezTo>
                <a:cubicBezTo>
                  <a:pt x="14987688" y="2540434"/>
                  <a:pt x="14989825" y="2551036"/>
                  <a:pt x="14995073" y="2554522"/>
                </a:cubicBezTo>
                <a:cubicBezTo>
                  <a:pt x="14996816" y="2555684"/>
                  <a:pt x="14997978" y="2556016"/>
                  <a:pt x="15000239" y="2556016"/>
                </a:cubicBezTo>
                <a:cubicBezTo>
                  <a:pt x="15003517" y="2556016"/>
                  <a:pt x="15005135" y="2555186"/>
                  <a:pt x="15008828" y="2551597"/>
                </a:cubicBezTo>
                <a:cubicBezTo>
                  <a:pt x="15011566" y="2548941"/>
                  <a:pt x="15012977" y="2547800"/>
                  <a:pt x="15014574" y="2546990"/>
                </a:cubicBezTo>
                <a:lnTo>
                  <a:pt x="15015778" y="2546389"/>
                </a:lnTo>
                <a:lnTo>
                  <a:pt x="15015881" y="2547489"/>
                </a:lnTo>
                <a:cubicBezTo>
                  <a:pt x="15015944" y="2548069"/>
                  <a:pt x="15016130" y="2550165"/>
                  <a:pt x="15016317" y="2552095"/>
                </a:cubicBezTo>
                <a:cubicBezTo>
                  <a:pt x="15017126" y="2560809"/>
                  <a:pt x="15019201" y="2570913"/>
                  <a:pt x="15021898" y="2579296"/>
                </a:cubicBezTo>
                <a:cubicBezTo>
                  <a:pt x="15022417" y="2580914"/>
                  <a:pt x="15022852" y="2582326"/>
                  <a:pt x="15022852" y="2582429"/>
                </a:cubicBezTo>
                <a:cubicBezTo>
                  <a:pt x="15022852" y="2582554"/>
                  <a:pt x="15021421" y="2583321"/>
                  <a:pt x="15019699" y="2584151"/>
                </a:cubicBezTo>
                <a:cubicBezTo>
                  <a:pt x="14989596" y="2598613"/>
                  <a:pt x="14988248" y="2599153"/>
                  <a:pt x="14982709" y="2599153"/>
                </a:cubicBezTo>
                <a:cubicBezTo>
                  <a:pt x="14979120" y="2599153"/>
                  <a:pt x="14977501" y="2598758"/>
                  <a:pt x="14972149" y="2596621"/>
                </a:cubicBezTo>
                <a:cubicBezTo>
                  <a:pt x="14965282" y="2593862"/>
                  <a:pt x="14962793" y="2593675"/>
                  <a:pt x="14958851" y="2595563"/>
                </a:cubicBezTo>
                <a:cubicBezTo>
                  <a:pt x="14955283" y="2597285"/>
                  <a:pt x="14953001" y="2600045"/>
                  <a:pt x="14951859" y="2603966"/>
                </a:cubicBezTo>
                <a:cubicBezTo>
                  <a:pt x="14951196" y="2606311"/>
                  <a:pt x="14951195" y="2611664"/>
                  <a:pt x="14951859" y="2614797"/>
                </a:cubicBezTo>
                <a:cubicBezTo>
                  <a:pt x="14953851" y="2623989"/>
                  <a:pt x="14959349" y="2632122"/>
                  <a:pt x="14965490" y="2635006"/>
                </a:cubicBezTo>
                <a:cubicBezTo>
                  <a:pt x="14967439" y="2635899"/>
                  <a:pt x="14968830" y="2636230"/>
                  <a:pt x="14970738" y="2636230"/>
                </a:cubicBezTo>
                <a:cubicBezTo>
                  <a:pt x="14974410" y="2636230"/>
                  <a:pt x="14978477" y="2634177"/>
                  <a:pt x="14980675" y="2631189"/>
                </a:cubicBezTo>
                <a:cubicBezTo>
                  <a:pt x="14981775" y="2629674"/>
                  <a:pt x="14982418" y="2628450"/>
                  <a:pt x="14984182" y="2624425"/>
                </a:cubicBezTo>
                <a:cubicBezTo>
                  <a:pt x="14985862" y="2620628"/>
                  <a:pt x="14986692" y="2619175"/>
                  <a:pt x="14988227" y="2617266"/>
                </a:cubicBezTo>
                <a:cubicBezTo>
                  <a:pt x="14990509" y="2614403"/>
                  <a:pt x="14993642" y="2612307"/>
                  <a:pt x="14998393" y="2610440"/>
                </a:cubicBezTo>
                <a:cubicBezTo>
                  <a:pt x="15001401" y="2609257"/>
                  <a:pt x="15007106" y="2607182"/>
                  <a:pt x="15011338" y="2605730"/>
                </a:cubicBezTo>
                <a:cubicBezTo>
                  <a:pt x="15013475" y="2604983"/>
                  <a:pt x="15017728" y="2603510"/>
                  <a:pt x="15026171" y="2600563"/>
                </a:cubicBezTo>
                <a:cubicBezTo>
                  <a:pt x="15028163" y="2599858"/>
                  <a:pt x="15029906" y="2599339"/>
                  <a:pt x="15030030" y="2599381"/>
                </a:cubicBezTo>
                <a:cubicBezTo>
                  <a:pt x="15030155" y="2599422"/>
                  <a:pt x="15030839" y="2600543"/>
                  <a:pt x="15031524" y="2601850"/>
                </a:cubicBezTo>
                <a:cubicBezTo>
                  <a:pt x="15035714" y="2609776"/>
                  <a:pt x="15041835" y="2618615"/>
                  <a:pt x="15048224" y="2625960"/>
                </a:cubicBezTo>
                <a:lnTo>
                  <a:pt x="15050029" y="2628035"/>
                </a:lnTo>
                <a:lnTo>
                  <a:pt x="15049158" y="2628408"/>
                </a:lnTo>
                <a:cubicBezTo>
                  <a:pt x="15047187" y="2629259"/>
                  <a:pt x="15046025" y="2629425"/>
                  <a:pt x="15041213" y="2629591"/>
                </a:cubicBezTo>
                <a:cubicBezTo>
                  <a:pt x="15034926" y="2629819"/>
                  <a:pt x="15033640" y="2630213"/>
                  <a:pt x="15031420" y="2632558"/>
                </a:cubicBezTo>
                <a:cubicBezTo>
                  <a:pt x="15028204" y="2635961"/>
                  <a:pt x="15027811" y="2639965"/>
                  <a:pt x="15030217" y="2645090"/>
                </a:cubicBezTo>
                <a:cubicBezTo>
                  <a:pt x="15031461" y="2647767"/>
                  <a:pt x="15032997" y="2649883"/>
                  <a:pt x="15035300" y="2652228"/>
                </a:cubicBezTo>
                <a:cubicBezTo>
                  <a:pt x="15039283" y="2656232"/>
                  <a:pt x="15043681" y="2658432"/>
                  <a:pt x="15047685" y="2658432"/>
                </a:cubicBezTo>
                <a:cubicBezTo>
                  <a:pt x="15050423" y="2658431"/>
                  <a:pt x="15052353" y="2657581"/>
                  <a:pt x="15054303" y="2655485"/>
                </a:cubicBezTo>
                <a:cubicBezTo>
                  <a:pt x="15056274" y="2653410"/>
                  <a:pt x="15057062" y="2651087"/>
                  <a:pt x="15057083" y="2647435"/>
                </a:cubicBezTo>
                <a:cubicBezTo>
                  <a:pt x="15057083" y="2644364"/>
                  <a:pt x="15057456" y="2641148"/>
                  <a:pt x="15058017" y="2639384"/>
                </a:cubicBezTo>
                <a:cubicBezTo>
                  <a:pt x="15058826" y="2636811"/>
                  <a:pt x="15058784" y="2636811"/>
                  <a:pt x="15060610" y="2638430"/>
                </a:cubicBezTo>
                <a:cubicBezTo>
                  <a:pt x="15068493" y="2645422"/>
                  <a:pt x="15078493" y="2652269"/>
                  <a:pt x="15087310" y="2656730"/>
                </a:cubicBezTo>
                <a:cubicBezTo>
                  <a:pt x="15088825" y="2657498"/>
                  <a:pt x="15090069" y="2658224"/>
                  <a:pt x="15090069" y="2658349"/>
                </a:cubicBezTo>
                <a:cubicBezTo>
                  <a:pt x="15090069" y="2658618"/>
                  <a:pt x="15086750" y="2668184"/>
                  <a:pt x="15083534" y="2677209"/>
                </a:cubicBezTo>
                <a:cubicBezTo>
                  <a:pt x="15077227" y="2694908"/>
                  <a:pt x="15076024" y="2697522"/>
                  <a:pt x="15072705" y="2700821"/>
                </a:cubicBezTo>
                <a:cubicBezTo>
                  <a:pt x="15070361" y="2703124"/>
                  <a:pt x="15068390" y="2704328"/>
                  <a:pt x="15063514" y="2706361"/>
                </a:cubicBezTo>
                <a:cubicBezTo>
                  <a:pt x="15059178" y="2708166"/>
                  <a:pt x="15057768" y="2708975"/>
                  <a:pt x="15056046" y="2710718"/>
                </a:cubicBezTo>
                <a:cubicBezTo>
                  <a:pt x="15053577" y="2713167"/>
                  <a:pt x="15052498" y="2715802"/>
                  <a:pt x="15052498" y="2719433"/>
                </a:cubicBezTo>
                <a:cubicBezTo>
                  <a:pt x="15052477" y="2723001"/>
                  <a:pt x="15053950" y="2726238"/>
                  <a:pt x="15057062" y="2729475"/>
                </a:cubicBezTo>
                <a:cubicBezTo>
                  <a:pt x="15061792" y="2734372"/>
                  <a:pt x="15068680" y="2737857"/>
                  <a:pt x="15075962" y="2738999"/>
                </a:cubicBezTo>
                <a:cubicBezTo>
                  <a:pt x="15076252" y="2739061"/>
                  <a:pt x="15077891" y="2739102"/>
                  <a:pt x="15079613" y="2739123"/>
                </a:cubicBezTo>
                <a:cubicBezTo>
                  <a:pt x="15084717" y="2739165"/>
                  <a:pt x="15087455" y="2738210"/>
                  <a:pt x="15090297" y="2735409"/>
                </a:cubicBezTo>
                <a:cubicBezTo>
                  <a:pt x="15092766" y="2732981"/>
                  <a:pt x="15094011" y="2730014"/>
                  <a:pt x="15094011" y="2726570"/>
                </a:cubicBezTo>
                <a:cubicBezTo>
                  <a:pt x="15094011" y="2724433"/>
                  <a:pt x="15093554" y="2722669"/>
                  <a:pt x="15091853" y="2718209"/>
                </a:cubicBezTo>
                <a:cubicBezTo>
                  <a:pt x="15090194" y="2713893"/>
                  <a:pt x="15089758" y="2712336"/>
                  <a:pt x="15089426" y="2709702"/>
                </a:cubicBezTo>
                <a:cubicBezTo>
                  <a:pt x="15089011" y="2706319"/>
                  <a:pt x="15089634" y="2702626"/>
                  <a:pt x="15091293" y="2698684"/>
                </a:cubicBezTo>
                <a:cubicBezTo>
                  <a:pt x="15092289" y="2696277"/>
                  <a:pt x="15095961" y="2688434"/>
                  <a:pt x="15100442" y="2679180"/>
                </a:cubicBezTo>
                <a:cubicBezTo>
                  <a:pt x="15102289" y="2675362"/>
                  <a:pt x="15104550" y="2670673"/>
                  <a:pt x="15105463" y="2668765"/>
                </a:cubicBezTo>
                <a:cubicBezTo>
                  <a:pt x="15106396" y="2666835"/>
                  <a:pt x="15107268" y="2665278"/>
                  <a:pt x="15107392" y="2665278"/>
                </a:cubicBezTo>
                <a:cubicBezTo>
                  <a:pt x="15107537" y="2665278"/>
                  <a:pt x="15108575" y="2665569"/>
                  <a:pt x="15109695" y="2665901"/>
                </a:cubicBezTo>
                <a:cubicBezTo>
                  <a:pt x="15119280" y="2668868"/>
                  <a:pt x="15130980" y="2670943"/>
                  <a:pt x="15140834" y="2671420"/>
                </a:cubicBezTo>
                <a:lnTo>
                  <a:pt x="15143780" y="2671565"/>
                </a:lnTo>
                <a:lnTo>
                  <a:pt x="15143262" y="2672935"/>
                </a:lnTo>
                <a:cubicBezTo>
                  <a:pt x="15142515" y="2674947"/>
                  <a:pt x="15141291" y="2676690"/>
                  <a:pt x="15138739" y="2679388"/>
                </a:cubicBezTo>
                <a:cubicBezTo>
                  <a:pt x="15137494" y="2680695"/>
                  <a:pt x="15136084" y="2682313"/>
                  <a:pt x="15135586" y="2682977"/>
                </a:cubicBezTo>
                <a:cubicBezTo>
                  <a:pt x="15133511" y="2685778"/>
                  <a:pt x="15133283" y="2689721"/>
                  <a:pt x="15135025" y="2692916"/>
                </a:cubicBezTo>
                <a:cubicBezTo>
                  <a:pt x="15136416" y="2695468"/>
                  <a:pt x="15139880" y="2697771"/>
                  <a:pt x="15143863" y="2698788"/>
                </a:cubicBezTo>
                <a:cubicBezTo>
                  <a:pt x="15152950" y="2701091"/>
                  <a:pt x="15162452" y="2698290"/>
                  <a:pt x="15165335" y="2692501"/>
                </a:cubicBezTo>
                <a:cubicBezTo>
                  <a:pt x="15166083" y="2690965"/>
                  <a:pt x="15166103" y="2690861"/>
                  <a:pt x="15166103" y="2688642"/>
                </a:cubicBezTo>
                <a:cubicBezTo>
                  <a:pt x="15166103" y="2685011"/>
                  <a:pt x="15165501" y="2683807"/>
                  <a:pt x="15161456" y="2679533"/>
                </a:cubicBezTo>
                <a:cubicBezTo>
                  <a:pt x="15160087" y="2678101"/>
                  <a:pt x="15158697" y="2676483"/>
                  <a:pt x="15158344" y="2675985"/>
                </a:cubicBezTo>
                <a:cubicBezTo>
                  <a:pt x="15157618" y="2674948"/>
                  <a:pt x="15156249" y="2672167"/>
                  <a:pt x="15156249" y="2671773"/>
                </a:cubicBezTo>
                <a:cubicBezTo>
                  <a:pt x="15156249" y="2671441"/>
                  <a:pt x="15156602" y="2671378"/>
                  <a:pt x="15160191" y="2671088"/>
                </a:cubicBezTo>
                <a:cubicBezTo>
                  <a:pt x="15168738" y="2670424"/>
                  <a:pt x="15178799" y="2668453"/>
                  <a:pt x="15187679" y="2665714"/>
                </a:cubicBezTo>
                <a:lnTo>
                  <a:pt x="15190874" y="2664718"/>
                </a:lnTo>
                <a:lnTo>
                  <a:pt x="15191496" y="2666088"/>
                </a:lnTo>
                <a:cubicBezTo>
                  <a:pt x="15191828" y="2666835"/>
                  <a:pt x="15193675" y="2670673"/>
                  <a:pt x="15195562" y="2674615"/>
                </a:cubicBezTo>
                <a:cubicBezTo>
                  <a:pt x="15205292" y="2694742"/>
                  <a:pt x="15207906" y="2700717"/>
                  <a:pt x="15208487" y="2704182"/>
                </a:cubicBezTo>
                <a:cubicBezTo>
                  <a:pt x="15209296" y="2708892"/>
                  <a:pt x="15208861" y="2711590"/>
                  <a:pt x="15206309" y="2718063"/>
                </a:cubicBezTo>
                <a:cubicBezTo>
                  <a:pt x="15205458" y="2720221"/>
                  <a:pt x="15204566" y="2722731"/>
                  <a:pt x="15204338" y="2723645"/>
                </a:cubicBezTo>
                <a:cubicBezTo>
                  <a:pt x="15202844" y="2729579"/>
                  <a:pt x="15206267" y="2735928"/>
                  <a:pt x="15212159" y="2738106"/>
                </a:cubicBezTo>
                <a:close/>
                <a:moveTo>
                  <a:pt x="9806435" y="3718030"/>
                </a:moveTo>
                <a:cubicBezTo>
                  <a:pt x="9817604" y="3716145"/>
                  <a:pt x="9829117" y="3711898"/>
                  <a:pt x="9838785" y="3705644"/>
                </a:cubicBezTo>
                <a:cubicBezTo>
                  <a:pt x="9858174" y="3693189"/>
                  <a:pt x="9866524" y="3678220"/>
                  <a:pt x="9862790" y="3662701"/>
                </a:cubicBezTo>
                <a:cubicBezTo>
                  <a:pt x="9861481" y="3657063"/>
                  <a:pt x="9859084" y="3652640"/>
                  <a:pt x="9855028" y="3648247"/>
                </a:cubicBezTo>
                <a:cubicBezTo>
                  <a:pt x="9850920" y="3643745"/>
                  <a:pt x="9846044" y="3640518"/>
                  <a:pt x="9837379" y="3636646"/>
                </a:cubicBezTo>
                <a:cubicBezTo>
                  <a:pt x="9819889" y="3628793"/>
                  <a:pt x="9812477" y="3623441"/>
                  <a:pt x="9806402" y="3614363"/>
                </a:cubicBezTo>
                <a:cubicBezTo>
                  <a:pt x="9800694" y="3605825"/>
                  <a:pt x="9798734" y="3600766"/>
                  <a:pt x="9782938" y="3553660"/>
                </a:cubicBezTo>
                <a:cubicBezTo>
                  <a:pt x="9772273" y="3521719"/>
                  <a:pt x="9768178" y="3508924"/>
                  <a:pt x="9768507" y="3508447"/>
                </a:cubicBezTo>
                <a:cubicBezTo>
                  <a:pt x="9768670" y="3508182"/>
                  <a:pt x="9770990" y="3506878"/>
                  <a:pt x="9773630" y="3505632"/>
                </a:cubicBezTo>
                <a:cubicBezTo>
                  <a:pt x="9793567" y="3495968"/>
                  <a:pt x="9821337" y="3477535"/>
                  <a:pt x="9839325" y="3462063"/>
                </a:cubicBezTo>
                <a:cubicBezTo>
                  <a:pt x="9841763" y="3459958"/>
                  <a:pt x="9843876" y="3458223"/>
                  <a:pt x="9843982" y="3458225"/>
                </a:cubicBezTo>
                <a:cubicBezTo>
                  <a:pt x="9844089" y="3458226"/>
                  <a:pt x="9844818" y="3459628"/>
                  <a:pt x="9845542" y="3461351"/>
                </a:cubicBezTo>
                <a:cubicBezTo>
                  <a:pt x="9848079" y="3467221"/>
                  <a:pt x="9848517" y="3470170"/>
                  <a:pt x="9848810" y="3483178"/>
                </a:cubicBezTo>
                <a:cubicBezTo>
                  <a:pt x="9849164" y="3499344"/>
                  <a:pt x="9849982" y="3501977"/>
                  <a:pt x="9856417" y="3508332"/>
                </a:cubicBezTo>
                <a:cubicBezTo>
                  <a:pt x="9861059" y="3512894"/>
                  <a:pt x="9865472" y="3514885"/>
                  <a:pt x="9871620" y="3515242"/>
                </a:cubicBezTo>
                <a:cubicBezTo>
                  <a:pt x="9877393" y="3515593"/>
                  <a:pt x="9882061" y="3514698"/>
                  <a:pt x="9887823" y="3512106"/>
                </a:cubicBezTo>
                <a:cubicBezTo>
                  <a:pt x="9908665" y="3502830"/>
                  <a:pt x="9925262" y="3480007"/>
                  <a:pt x="9922929" y="3463812"/>
                </a:cubicBezTo>
                <a:cubicBezTo>
                  <a:pt x="9922148" y="3458610"/>
                  <a:pt x="9920224" y="3454783"/>
                  <a:pt x="9916218" y="3450658"/>
                </a:cubicBezTo>
                <a:cubicBezTo>
                  <a:pt x="9912634" y="3446914"/>
                  <a:pt x="9908921" y="3444612"/>
                  <a:pt x="9904924" y="3443591"/>
                </a:cubicBezTo>
                <a:cubicBezTo>
                  <a:pt x="9903644" y="3443251"/>
                  <a:pt x="9898035" y="3442688"/>
                  <a:pt x="9892421" y="3442339"/>
                </a:cubicBezTo>
                <a:cubicBezTo>
                  <a:pt x="9886809" y="3441990"/>
                  <a:pt x="9880558" y="3441311"/>
                  <a:pt x="9878478" y="3440852"/>
                </a:cubicBezTo>
                <a:cubicBezTo>
                  <a:pt x="9874425" y="3439937"/>
                  <a:pt x="9867881" y="3437380"/>
                  <a:pt x="9867358" y="3436517"/>
                </a:cubicBezTo>
                <a:cubicBezTo>
                  <a:pt x="9867202" y="3436247"/>
                  <a:pt x="9868838" y="3434077"/>
                  <a:pt x="9871067" y="3431701"/>
                </a:cubicBezTo>
                <a:cubicBezTo>
                  <a:pt x="9889440" y="3411847"/>
                  <a:pt x="9905223" y="3389762"/>
                  <a:pt x="9920439" y="3362638"/>
                </a:cubicBezTo>
                <a:lnTo>
                  <a:pt x="9922580" y="3358870"/>
                </a:lnTo>
                <a:lnTo>
                  <a:pt x="9943603" y="3366506"/>
                </a:lnTo>
                <a:cubicBezTo>
                  <a:pt x="9979422" y="3379602"/>
                  <a:pt x="10006029" y="3389727"/>
                  <a:pt x="10013949" y="3393267"/>
                </a:cubicBezTo>
                <a:cubicBezTo>
                  <a:pt x="10024581" y="3398023"/>
                  <a:pt x="10032043" y="3403697"/>
                  <a:pt x="10037236" y="3410889"/>
                </a:cubicBezTo>
                <a:cubicBezTo>
                  <a:pt x="10040801" y="3415918"/>
                  <a:pt x="10043401" y="3421093"/>
                  <a:pt x="10048000" y="3432343"/>
                </a:cubicBezTo>
                <a:cubicBezTo>
                  <a:pt x="10054561" y="3448492"/>
                  <a:pt x="10060413" y="3454517"/>
                  <a:pt x="10072936" y="3457910"/>
                </a:cubicBezTo>
                <a:cubicBezTo>
                  <a:pt x="10085781" y="3461361"/>
                  <a:pt x="10099505" y="3455834"/>
                  <a:pt x="10110988" y="3442623"/>
                </a:cubicBezTo>
                <a:cubicBezTo>
                  <a:pt x="10121218" y="3430785"/>
                  <a:pt x="10128331" y="3416279"/>
                  <a:pt x="10131167" y="3401497"/>
                </a:cubicBezTo>
                <a:cubicBezTo>
                  <a:pt x="10132328" y="3395200"/>
                  <a:pt x="10132502" y="3383215"/>
                  <a:pt x="10131452" y="3378224"/>
                </a:cubicBezTo>
                <a:cubicBezTo>
                  <a:pt x="10128897" y="3366200"/>
                  <a:pt x="10120896" y="3357147"/>
                  <a:pt x="10109658" y="3353559"/>
                </a:cubicBezTo>
                <a:cubicBezTo>
                  <a:pt x="10100657" y="3350699"/>
                  <a:pt x="10094655" y="3351361"/>
                  <a:pt x="10079270" y="3357024"/>
                </a:cubicBezTo>
                <a:cubicBezTo>
                  <a:pt x="10065284" y="3362172"/>
                  <a:pt x="10062063" y="3362928"/>
                  <a:pt x="10053605" y="3363180"/>
                </a:cubicBezTo>
                <a:cubicBezTo>
                  <a:pt x="10042311" y="3363498"/>
                  <a:pt x="10035703" y="3361689"/>
                  <a:pt x="10019495" y="3354016"/>
                </a:cubicBezTo>
                <a:cubicBezTo>
                  <a:pt x="10007805" y="3348441"/>
                  <a:pt x="9942518" y="3316028"/>
                  <a:pt x="9941777" y="3315428"/>
                </a:cubicBezTo>
                <a:cubicBezTo>
                  <a:pt x="9941672" y="3315320"/>
                  <a:pt x="9942739" y="3311804"/>
                  <a:pt x="9944137" y="3307650"/>
                </a:cubicBezTo>
                <a:cubicBezTo>
                  <a:pt x="9952527" y="3282621"/>
                  <a:pt x="9958701" y="3251620"/>
                  <a:pt x="9960417" y="3225638"/>
                </a:cubicBezTo>
                <a:cubicBezTo>
                  <a:pt x="9960962" y="3217512"/>
                  <a:pt x="9960421" y="3217932"/>
                  <a:pt x="9966426" y="3220802"/>
                </a:cubicBezTo>
                <a:cubicBezTo>
                  <a:pt x="9971367" y="3223175"/>
                  <a:pt x="9973907" y="3225138"/>
                  <a:pt x="9981662" y="3232743"/>
                </a:cubicBezTo>
                <a:cubicBezTo>
                  <a:pt x="9985514" y="3236491"/>
                  <a:pt x="9989952" y="3240355"/>
                  <a:pt x="9991489" y="3241340"/>
                </a:cubicBezTo>
                <a:cubicBezTo>
                  <a:pt x="10000823" y="3247095"/>
                  <a:pt x="10012509" y="3245552"/>
                  <a:pt x="10020653" y="3237429"/>
                </a:cubicBezTo>
                <a:cubicBezTo>
                  <a:pt x="10033574" y="3224613"/>
                  <a:pt x="10036688" y="3194317"/>
                  <a:pt x="10027011" y="3175394"/>
                </a:cubicBezTo>
                <a:cubicBezTo>
                  <a:pt x="10024619" y="3170703"/>
                  <a:pt x="10019347" y="3165222"/>
                  <a:pt x="10015364" y="3163184"/>
                </a:cubicBezTo>
                <a:cubicBezTo>
                  <a:pt x="10011273" y="3161145"/>
                  <a:pt x="10006149" y="3160268"/>
                  <a:pt x="10001325" y="3160893"/>
                </a:cubicBezTo>
                <a:cubicBezTo>
                  <a:pt x="9994678" y="3161760"/>
                  <a:pt x="9991222" y="3163904"/>
                  <a:pt x="9980538" y="3173809"/>
                </a:cubicBezTo>
                <a:cubicBezTo>
                  <a:pt x="9977175" y="3176918"/>
                  <a:pt x="9973221" y="3180285"/>
                  <a:pt x="9971816" y="3181228"/>
                </a:cubicBezTo>
                <a:cubicBezTo>
                  <a:pt x="9969276" y="3182904"/>
                  <a:pt x="9962812" y="3185967"/>
                  <a:pt x="9961795" y="3185952"/>
                </a:cubicBezTo>
                <a:cubicBezTo>
                  <a:pt x="9961207" y="3185943"/>
                  <a:pt x="9961017" y="3184282"/>
                  <a:pt x="9960308" y="3174157"/>
                </a:cubicBezTo>
                <a:cubicBezTo>
                  <a:pt x="9959383" y="3160445"/>
                  <a:pt x="9956902" y="3143392"/>
                  <a:pt x="9953746" y="3128577"/>
                </a:cubicBezTo>
                <a:cubicBezTo>
                  <a:pt x="9952144" y="3121009"/>
                  <a:pt x="9948191" y="3105807"/>
                  <a:pt x="9946757" y="3101451"/>
                </a:cubicBezTo>
                <a:lnTo>
                  <a:pt x="9946039" y="3099301"/>
                </a:lnTo>
                <a:lnTo>
                  <a:pt x="9953634" y="3095772"/>
                </a:lnTo>
                <a:cubicBezTo>
                  <a:pt x="9967910" y="3089076"/>
                  <a:pt x="9996242" y="3076109"/>
                  <a:pt x="10008899" y="3070407"/>
                </a:cubicBezTo>
                <a:cubicBezTo>
                  <a:pt x="10032811" y="3059677"/>
                  <a:pt x="10041257" y="3056536"/>
                  <a:pt x="10048437" y="3055837"/>
                </a:cubicBezTo>
                <a:cubicBezTo>
                  <a:pt x="10050205" y="3055702"/>
                  <a:pt x="10052509" y="3055468"/>
                  <a:pt x="10053527" y="3055323"/>
                </a:cubicBezTo>
                <a:cubicBezTo>
                  <a:pt x="10056421" y="3054990"/>
                  <a:pt x="10065498" y="3056299"/>
                  <a:pt x="10070239" y="3057759"/>
                </a:cubicBezTo>
                <a:cubicBezTo>
                  <a:pt x="10072637" y="3058489"/>
                  <a:pt x="10078542" y="3060769"/>
                  <a:pt x="10083383" y="3062766"/>
                </a:cubicBezTo>
                <a:cubicBezTo>
                  <a:pt x="10088222" y="3064816"/>
                  <a:pt x="10093915" y="3066986"/>
                  <a:pt x="10096101" y="3067553"/>
                </a:cubicBezTo>
                <a:cubicBezTo>
                  <a:pt x="10107026" y="3070548"/>
                  <a:pt x="10117662" y="3067652"/>
                  <a:pt x="10126289" y="3059376"/>
                </a:cubicBezTo>
                <a:cubicBezTo>
                  <a:pt x="10133451" y="3052523"/>
                  <a:pt x="10136789" y="3043796"/>
                  <a:pt x="10136964" y="3031704"/>
                </a:cubicBezTo>
                <a:cubicBezTo>
                  <a:pt x="10137282" y="3009822"/>
                  <a:pt x="10127671" y="2986298"/>
                  <a:pt x="10112579" y="2971845"/>
                </a:cubicBezTo>
                <a:cubicBezTo>
                  <a:pt x="10103976" y="2963693"/>
                  <a:pt x="10095256" y="2959927"/>
                  <a:pt x="10085884" y="2960486"/>
                </a:cubicBezTo>
                <a:cubicBezTo>
                  <a:pt x="10078119" y="2960963"/>
                  <a:pt x="10069660" y="2964960"/>
                  <a:pt x="10064281" y="2970662"/>
                </a:cubicBezTo>
                <a:cubicBezTo>
                  <a:pt x="10060422" y="2974780"/>
                  <a:pt x="10058613" y="2977803"/>
                  <a:pt x="10053200" y="2989444"/>
                </a:cubicBezTo>
                <a:cubicBezTo>
                  <a:pt x="10047179" y="3002413"/>
                  <a:pt x="10044553" y="3006442"/>
                  <a:pt x="10038150" y="3012610"/>
                </a:cubicBezTo>
                <a:cubicBezTo>
                  <a:pt x="10029685" y="3020782"/>
                  <a:pt x="10024836" y="3023066"/>
                  <a:pt x="9994455" y="3033381"/>
                </a:cubicBezTo>
                <a:cubicBezTo>
                  <a:pt x="9971064" y="3041336"/>
                  <a:pt x="9929989" y="3054920"/>
                  <a:pt x="9929401" y="3054911"/>
                </a:cubicBezTo>
                <a:cubicBezTo>
                  <a:pt x="9929133" y="3054908"/>
                  <a:pt x="9928036" y="3053126"/>
                  <a:pt x="9926996" y="3051024"/>
                </a:cubicBezTo>
                <a:cubicBezTo>
                  <a:pt x="9916243" y="3028820"/>
                  <a:pt x="9900703" y="3004621"/>
                  <a:pt x="9885088" y="2985612"/>
                </a:cubicBezTo>
                <a:cubicBezTo>
                  <a:pt x="9881987" y="2981767"/>
                  <a:pt x="9878833" y="2977922"/>
                  <a:pt x="9878149" y="2977056"/>
                </a:cubicBezTo>
                <a:lnTo>
                  <a:pt x="9876888" y="2975486"/>
                </a:lnTo>
                <a:lnTo>
                  <a:pt x="9879419" y="2974399"/>
                </a:lnTo>
                <a:cubicBezTo>
                  <a:pt x="9883887" y="2972537"/>
                  <a:pt x="9888712" y="2971858"/>
                  <a:pt x="9899308" y="2971744"/>
                </a:cubicBezTo>
                <a:cubicBezTo>
                  <a:pt x="9910973" y="2971646"/>
                  <a:pt x="9914780" y="2971113"/>
                  <a:pt x="9918552" y="2969295"/>
                </a:cubicBezTo>
                <a:cubicBezTo>
                  <a:pt x="9924372" y="2966436"/>
                  <a:pt x="9929989" y="2959133"/>
                  <a:pt x="9931424" y="2952465"/>
                </a:cubicBezTo>
                <a:cubicBezTo>
                  <a:pt x="9935031" y="2936196"/>
                  <a:pt x="9919335" y="2911673"/>
                  <a:pt x="9898776" y="2901475"/>
                </a:cubicBezTo>
                <a:cubicBezTo>
                  <a:pt x="9892296" y="2898224"/>
                  <a:pt x="9888885" y="2897318"/>
                  <a:pt x="9883267" y="2897290"/>
                </a:cubicBezTo>
                <a:cubicBezTo>
                  <a:pt x="9875884" y="2897236"/>
                  <a:pt x="9869253" y="2900672"/>
                  <a:pt x="9864346" y="2906968"/>
                </a:cubicBezTo>
                <a:cubicBezTo>
                  <a:pt x="9860638" y="2911784"/>
                  <a:pt x="9859731" y="2915303"/>
                  <a:pt x="9858962" y="2927707"/>
                </a:cubicBezTo>
                <a:cubicBezTo>
                  <a:pt x="9858611" y="2933481"/>
                  <a:pt x="9857983" y="2939839"/>
                  <a:pt x="9857526" y="2941866"/>
                </a:cubicBezTo>
                <a:cubicBezTo>
                  <a:pt x="9856669" y="2945600"/>
                  <a:pt x="9854548" y="2951616"/>
                  <a:pt x="9854013" y="2951608"/>
                </a:cubicBezTo>
                <a:cubicBezTo>
                  <a:pt x="9853853" y="2951606"/>
                  <a:pt x="9851211" y="2949320"/>
                  <a:pt x="9848148" y="2946547"/>
                </a:cubicBezTo>
                <a:cubicBezTo>
                  <a:pt x="9828818" y="2929142"/>
                  <a:pt x="9808749" y="2914723"/>
                  <a:pt x="9785663" y="2901706"/>
                </a:cubicBezTo>
                <a:cubicBezTo>
                  <a:pt x="9779666" y="2898301"/>
                  <a:pt x="9778131" y="2897208"/>
                  <a:pt x="9778408" y="2896517"/>
                </a:cubicBezTo>
                <a:cubicBezTo>
                  <a:pt x="9778628" y="2896038"/>
                  <a:pt x="9781471" y="2888266"/>
                  <a:pt x="9784813" y="2879165"/>
                </a:cubicBezTo>
                <a:cubicBezTo>
                  <a:pt x="9801973" y="2832269"/>
                  <a:pt x="9811418" y="2808272"/>
                  <a:pt x="9815310" y="2801854"/>
                </a:cubicBezTo>
                <a:cubicBezTo>
                  <a:pt x="9820189" y="2793791"/>
                  <a:pt x="9826648" y="2787463"/>
                  <a:pt x="9834308" y="2783186"/>
                </a:cubicBezTo>
                <a:cubicBezTo>
                  <a:pt x="9836519" y="2781988"/>
                  <a:pt x="9842497" y="2779292"/>
                  <a:pt x="9847504" y="2777170"/>
                </a:cubicBezTo>
                <a:cubicBezTo>
                  <a:pt x="9859669" y="2772156"/>
                  <a:pt x="9863013" y="2770279"/>
                  <a:pt x="9867409" y="2766061"/>
                </a:cubicBezTo>
                <a:cubicBezTo>
                  <a:pt x="9873270" y="2760367"/>
                  <a:pt x="9876541" y="2752548"/>
                  <a:pt x="9876668" y="2743774"/>
                </a:cubicBezTo>
                <a:cubicBezTo>
                  <a:pt x="9876777" y="2736230"/>
                  <a:pt x="9874465" y="2729615"/>
                  <a:pt x="9869273" y="2722423"/>
                </a:cubicBezTo>
                <a:cubicBezTo>
                  <a:pt x="9861875" y="2712361"/>
                  <a:pt x="9846358" y="2701327"/>
                  <a:pt x="9832835" y="2696636"/>
                </a:cubicBezTo>
                <a:cubicBezTo>
                  <a:pt x="9823040" y="2693229"/>
                  <a:pt x="9819465" y="2692535"/>
                  <a:pt x="9809412" y="2692121"/>
                </a:cubicBezTo>
                <a:cubicBezTo>
                  <a:pt x="9801071" y="2691733"/>
                  <a:pt x="9799572" y="2691818"/>
                  <a:pt x="9795492" y="2692776"/>
                </a:cubicBezTo>
                <a:cubicBezTo>
                  <a:pt x="9788566" y="2694387"/>
                  <a:pt x="9784575" y="2696523"/>
                  <a:pt x="9779854" y="2701110"/>
                </a:cubicBezTo>
                <a:cubicBezTo>
                  <a:pt x="9776598" y="2704274"/>
                  <a:pt x="9775234" y="2706074"/>
                  <a:pt x="9773470" y="2709633"/>
                </a:cubicBezTo>
                <a:cubicBezTo>
                  <a:pt x="9770493" y="2715637"/>
                  <a:pt x="9769804" y="2718891"/>
                  <a:pt x="9770027" y="2725691"/>
                </a:cubicBezTo>
                <a:cubicBezTo>
                  <a:pt x="9770261" y="2731634"/>
                  <a:pt x="9770920" y="2734158"/>
                  <a:pt x="9776223" y="2748470"/>
                </a:cubicBezTo>
                <a:cubicBezTo>
                  <a:pt x="9782041" y="2764180"/>
                  <a:pt x="9782795" y="2774893"/>
                  <a:pt x="9778809" y="2787839"/>
                </a:cubicBezTo>
                <a:cubicBezTo>
                  <a:pt x="9776616" y="2795085"/>
                  <a:pt x="9770985" y="2807043"/>
                  <a:pt x="9750763" y="2847366"/>
                </a:cubicBezTo>
                <a:cubicBezTo>
                  <a:pt x="9745971" y="2856875"/>
                  <a:pt x="9740515" y="2867765"/>
                  <a:pt x="9738586" y="2871644"/>
                </a:cubicBezTo>
                <a:lnTo>
                  <a:pt x="9735113" y="2878657"/>
                </a:lnTo>
                <a:lnTo>
                  <a:pt x="9730430" y="2876983"/>
                </a:lnTo>
                <a:cubicBezTo>
                  <a:pt x="9706689" y="2868505"/>
                  <a:pt x="9676818" y="2862185"/>
                  <a:pt x="9648816" y="2859745"/>
                </a:cubicBezTo>
                <a:lnTo>
                  <a:pt x="9639679" y="2858916"/>
                </a:lnTo>
                <a:lnTo>
                  <a:pt x="9641006" y="2855939"/>
                </a:lnTo>
                <a:cubicBezTo>
                  <a:pt x="9643493" y="2850517"/>
                  <a:pt x="9645839" y="2847394"/>
                  <a:pt x="9652628" y="2840429"/>
                </a:cubicBezTo>
                <a:cubicBezTo>
                  <a:pt x="9662949" y="2829716"/>
                  <a:pt x="9665201" y="2825735"/>
                  <a:pt x="9665314" y="2817977"/>
                </a:cubicBezTo>
                <a:cubicBezTo>
                  <a:pt x="9665419" y="2810755"/>
                  <a:pt x="9662935" y="2804939"/>
                  <a:pt x="9657447" y="2799669"/>
                </a:cubicBezTo>
                <a:cubicBezTo>
                  <a:pt x="9649953" y="2792496"/>
                  <a:pt x="9638080" y="2788471"/>
                  <a:pt x="9623744" y="2788209"/>
                </a:cubicBezTo>
                <a:cubicBezTo>
                  <a:pt x="9609730" y="2787952"/>
                  <a:pt x="9597746" y="2791578"/>
                  <a:pt x="9590103" y="2798370"/>
                </a:cubicBezTo>
                <a:cubicBezTo>
                  <a:pt x="9584139" y="2803742"/>
                  <a:pt x="9581589" y="2809805"/>
                  <a:pt x="9582007" y="2817891"/>
                </a:cubicBezTo>
                <a:cubicBezTo>
                  <a:pt x="9582327" y="2825334"/>
                  <a:pt x="9584571" y="2829273"/>
                  <a:pt x="9594631" y="2840229"/>
                </a:cubicBezTo>
                <a:cubicBezTo>
                  <a:pt x="9597739" y="2843645"/>
                  <a:pt x="9601313" y="2848032"/>
                  <a:pt x="9602568" y="2850030"/>
                </a:cubicBezTo>
                <a:cubicBezTo>
                  <a:pt x="9604711" y="2853539"/>
                  <a:pt x="9606733" y="2857957"/>
                  <a:pt x="9606353" y="2858326"/>
                </a:cubicBezTo>
                <a:cubicBezTo>
                  <a:pt x="9606245" y="2858431"/>
                  <a:pt x="9602548" y="2858752"/>
                  <a:pt x="9598103" y="2859062"/>
                </a:cubicBezTo>
                <a:cubicBezTo>
                  <a:pt x="9571916" y="2860662"/>
                  <a:pt x="9544826" y="2865459"/>
                  <a:pt x="9520964" y="2872765"/>
                </a:cubicBezTo>
                <a:cubicBezTo>
                  <a:pt x="9517739" y="2873735"/>
                  <a:pt x="9515054" y="2874445"/>
                  <a:pt x="9515002" y="2874337"/>
                </a:cubicBezTo>
                <a:cubicBezTo>
                  <a:pt x="9514685" y="2874012"/>
                  <a:pt x="9497154" y="2835924"/>
                  <a:pt x="9490726" y="2821650"/>
                </a:cubicBezTo>
                <a:cubicBezTo>
                  <a:pt x="9474809" y="2786582"/>
                  <a:pt x="9472707" y="2780290"/>
                  <a:pt x="9472876" y="2768628"/>
                </a:cubicBezTo>
                <a:cubicBezTo>
                  <a:pt x="9472999" y="2760174"/>
                  <a:pt x="9474526" y="2754470"/>
                  <a:pt x="9480677" y="2739898"/>
                </a:cubicBezTo>
                <a:cubicBezTo>
                  <a:pt x="9485166" y="2729207"/>
                  <a:pt x="9485960" y="2726114"/>
                  <a:pt x="9486050" y="2719908"/>
                </a:cubicBezTo>
                <a:cubicBezTo>
                  <a:pt x="9486110" y="2715735"/>
                  <a:pt x="9485866" y="2714126"/>
                  <a:pt x="9484684" y="2710792"/>
                </a:cubicBezTo>
                <a:cubicBezTo>
                  <a:pt x="9478363" y="2692934"/>
                  <a:pt x="9461841" y="2684720"/>
                  <a:pt x="9438467" y="2687913"/>
                </a:cubicBezTo>
                <a:cubicBezTo>
                  <a:pt x="9419221" y="2690523"/>
                  <a:pt x="9401870" y="2698887"/>
                  <a:pt x="9389649" y="2711445"/>
                </a:cubicBezTo>
                <a:cubicBezTo>
                  <a:pt x="9384815" y="2716405"/>
                  <a:pt x="9382247" y="2720114"/>
                  <a:pt x="9380086" y="2725219"/>
                </a:cubicBezTo>
                <a:cubicBezTo>
                  <a:pt x="9373878" y="2740006"/>
                  <a:pt x="9380899" y="2757659"/>
                  <a:pt x="9396137" y="2765801"/>
                </a:cubicBezTo>
                <a:cubicBezTo>
                  <a:pt x="9398792" y="2767177"/>
                  <a:pt x="9404264" y="2769879"/>
                  <a:pt x="9408356" y="2771758"/>
                </a:cubicBezTo>
                <a:cubicBezTo>
                  <a:pt x="9418136" y="2776234"/>
                  <a:pt x="9423333" y="2779467"/>
                  <a:pt x="9428082" y="2784030"/>
                </a:cubicBezTo>
                <a:cubicBezTo>
                  <a:pt x="9437951" y="2793485"/>
                  <a:pt x="9440961" y="2799843"/>
                  <a:pt x="9454548" y="2840656"/>
                </a:cubicBezTo>
                <a:cubicBezTo>
                  <a:pt x="9455521" y="2843614"/>
                  <a:pt x="9457829" y="2850497"/>
                  <a:pt x="9459676" y="2855982"/>
                </a:cubicBezTo>
                <a:cubicBezTo>
                  <a:pt x="9461523" y="2861467"/>
                  <a:pt x="9464905" y="2871737"/>
                  <a:pt x="9467263" y="2878835"/>
                </a:cubicBezTo>
                <a:lnTo>
                  <a:pt x="9471515" y="2891793"/>
                </a:lnTo>
                <a:lnTo>
                  <a:pt x="9467043" y="2893976"/>
                </a:lnTo>
                <a:cubicBezTo>
                  <a:pt x="9445055" y="2904840"/>
                  <a:pt x="9419937" y="2921225"/>
                  <a:pt x="9401196" y="2936953"/>
                </a:cubicBezTo>
                <a:cubicBezTo>
                  <a:pt x="9395834" y="2941424"/>
                  <a:pt x="9395240" y="2941790"/>
                  <a:pt x="9394611" y="2940925"/>
                </a:cubicBezTo>
                <a:cubicBezTo>
                  <a:pt x="9393037" y="2938761"/>
                  <a:pt x="9392221" y="2932274"/>
                  <a:pt x="9391964" y="2920551"/>
                </a:cubicBezTo>
                <a:cubicBezTo>
                  <a:pt x="9391843" y="2914075"/>
                  <a:pt x="9391453" y="2907808"/>
                  <a:pt x="9391149" y="2906626"/>
                </a:cubicBezTo>
                <a:cubicBezTo>
                  <a:pt x="9389977" y="2902596"/>
                  <a:pt x="9387888" y="2899087"/>
                  <a:pt x="9384723" y="2895937"/>
                </a:cubicBezTo>
                <a:cubicBezTo>
                  <a:pt x="9376178" y="2887466"/>
                  <a:pt x="9364851" y="2886391"/>
                  <a:pt x="9351488" y="2892833"/>
                </a:cubicBezTo>
                <a:cubicBezTo>
                  <a:pt x="9331283" y="2902493"/>
                  <a:pt x="9315606" y="2924633"/>
                  <a:pt x="9317894" y="2940185"/>
                </a:cubicBezTo>
                <a:cubicBezTo>
                  <a:pt x="9319205" y="2949462"/>
                  <a:pt x="9326573" y="2957916"/>
                  <a:pt x="9335525" y="2960401"/>
                </a:cubicBezTo>
                <a:cubicBezTo>
                  <a:pt x="9337444" y="2960911"/>
                  <a:pt x="9342946" y="2961579"/>
                  <a:pt x="9349147" y="2961937"/>
                </a:cubicBezTo>
                <a:cubicBezTo>
                  <a:pt x="9358823" y="2962559"/>
                  <a:pt x="9364161" y="2963386"/>
                  <a:pt x="9368097" y="2964995"/>
                </a:cubicBezTo>
                <a:cubicBezTo>
                  <a:pt x="9369002" y="2965329"/>
                  <a:pt x="9369799" y="2965715"/>
                  <a:pt x="9369851" y="2965769"/>
                </a:cubicBezTo>
                <a:cubicBezTo>
                  <a:pt x="9369958" y="2965824"/>
                  <a:pt x="9366854" y="2969525"/>
                  <a:pt x="9362938" y="2973910"/>
                </a:cubicBezTo>
                <a:cubicBezTo>
                  <a:pt x="9345913" y="2993088"/>
                  <a:pt x="9330560" y="3014965"/>
                  <a:pt x="9317863" y="3038166"/>
                </a:cubicBezTo>
                <a:cubicBezTo>
                  <a:pt x="9315830" y="3041882"/>
                  <a:pt x="9314073" y="3044907"/>
                  <a:pt x="9313967" y="3044905"/>
                </a:cubicBezTo>
                <a:cubicBezTo>
                  <a:pt x="9313218" y="3044894"/>
                  <a:pt x="9257337" y="3024176"/>
                  <a:pt x="9242547" y="3018396"/>
                </a:cubicBezTo>
                <a:cubicBezTo>
                  <a:pt x="9219775" y="3009558"/>
                  <a:pt x="9212826" y="3005389"/>
                  <a:pt x="9205787" y="2996404"/>
                </a:cubicBezTo>
                <a:cubicBezTo>
                  <a:pt x="9201743" y="2991208"/>
                  <a:pt x="9199554" y="2987163"/>
                  <a:pt x="9194747" y="2975535"/>
                </a:cubicBezTo>
                <a:cubicBezTo>
                  <a:pt x="9192576" y="2970259"/>
                  <a:pt x="9189984" y="2964549"/>
                  <a:pt x="9189045" y="2962876"/>
                </a:cubicBezTo>
                <a:cubicBezTo>
                  <a:pt x="9186645" y="2958668"/>
                  <a:pt x="9181107" y="2953129"/>
                  <a:pt x="9177179" y="2950985"/>
                </a:cubicBezTo>
                <a:cubicBezTo>
                  <a:pt x="9170437" y="2947302"/>
                  <a:pt x="9161201" y="2945937"/>
                  <a:pt x="9154328" y="2947603"/>
                </a:cubicBezTo>
                <a:cubicBezTo>
                  <a:pt x="9136610" y="2951841"/>
                  <a:pt x="9119020" y="2973044"/>
                  <a:pt x="9112014" y="2998575"/>
                </a:cubicBezTo>
                <a:cubicBezTo>
                  <a:pt x="9110546" y="3003904"/>
                  <a:pt x="9110248" y="3005987"/>
                  <a:pt x="9109919" y="3013902"/>
                </a:cubicBezTo>
                <a:cubicBezTo>
                  <a:pt x="9109442" y="3024651"/>
                  <a:pt x="9110074" y="3029048"/>
                  <a:pt x="9113029" y="3035566"/>
                </a:cubicBezTo>
                <a:cubicBezTo>
                  <a:pt x="9116608" y="3043324"/>
                  <a:pt x="9124961" y="3050242"/>
                  <a:pt x="9133807" y="3052725"/>
                </a:cubicBezTo>
                <a:cubicBezTo>
                  <a:pt x="9138017" y="3053909"/>
                  <a:pt x="9145614" y="3053913"/>
                  <a:pt x="9150500" y="3052753"/>
                </a:cubicBezTo>
                <a:cubicBezTo>
                  <a:pt x="9152756" y="3052197"/>
                  <a:pt x="9158294" y="3050351"/>
                  <a:pt x="9162920" y="3048652"/>
                </a:cubicBezTo>
                <a:cubicBezTo>
                  <a:pt x="9180350" y="3042109"/>
                  <a:pt x="9188981" y="3041004"/>
                  <a:pt x="9200982" y="3043586"/>
                </a:cubicBezTo>
                <a:cubicBezTo>
                  <a:pt x="9209943" y="3045536"/>
                  <a:pt x="9217703" y="3049073"/>
                  <a:pt x="9264076" y="3072275"/>
                </a:cubicBezTo>
                <a:cubicBezTo>
                  <a:pt x="9273585" y="3077015"/>
                  <a:pt x="9284581" y="3082526"/>
                  <a:pt x="9288618" y="3084511"/>
                </a:cubicBezTo>
                <a:lnTo>
                  <a:pt x="9295843" y="3088094"/>
                </a:lnTo>
                <a:lnTo>
                  <a:pt x="9294783" y="3091076"/>
                </a:lnTo>
                <a:cubicBezTo>
                  <a:pt x="9287034" y="3112529"/>
                  <a:pt x="9280592" y="3143526"/>
                  <a:pt x="9278101" y="3171369"/>
                </a:cubicBezTo>
                <a:cubicBezTo>
                  <a:pt x="9277594" y="3176767"/>
                  <a:pt x="9277123" y="3179757"/>
                  <a:pt x="9276748" y="3179751"/>
                </a:cubicBezTo>
                <a:cubicBezTo>
                  <a:pt x="9274769" y="3179722"/>
                  <a:pt x="9267359" y="3174156"/>
                  <a:pt x="9260974" y="3168017"/>
                </a:cubicBezTo>
                <a:cubicBezTo>
                  <a:pt x="9249842" y="3157153"/>
                  <a:pt x="9246552" y="3155286"/>
                  <a:pt x="9238742" y="3155119"/>
                </a:cubicBezTo>
                <a:cubicBezTo>
                  <a:pt x="9230879" y="3155004"/>
                  <a:pt x="9225981" y="3157021"/>
                  <a:pt x="9220386" y="3162772"/>
                </a:cubicBezTo>
                <a:cubicBezTo>
                  <a:pt x="9216693" y="3166571"/>
                  <a:pt x="9214444" y="3170338"/>
                  <a:pt x="9212323" y="3176408"/>
                </a:cubicBezTo>
                <a:cubicBezTo>
                  <a:pt x="9204730" y="3198131"/>
                  <a:pt x="9209843" y="3225550"/>
                  <a:pt x="9223247" y="3234734"/>
                </a:cubicBezTo>
                <a:cubicBezTo>
                  <a:pt x="9227697" y="3237795"/>
                  <a:pt x="9230681" y="3238695"/>
                  <a:pt x="9236511" y="3238780"/>
                </a:cubicBezTo>
                <a:cubicBezTo>
                  <a:pt x="9244963" y="3238902"/>
                  <a:pt x="9249167" y="3236823"/>
                  <a:pt x="9258824" y="3227706"/>
                </a:cubicBezTo>
                <a:cubicBezTo>
                  <a:pt x="9265984" y="3220960"/>
                  <a:pt x="9269664" y="3218070"/>
                  <a:pt x="9273814" y="3216044"/>
                </a:cubicBezTo>
                <a:lnTo>
                  <a:pt x="9276939" y="3214537"/>
                </a:lnTo>
                <a:lnTo>
                  <a:pt x="9277165" y="3217376"/>
                </a:lnTo>
                <a:cubicBezTo>
                  <a:pt x="9277304" y="3218877"/>
                  <a:pt x="9277707" y="3224287"/>
                  <a:pt x="9278116" y="3229270"/>
                </a:cubicBezTo>
                <a:cubicBezTo>
                  <a:pt x="9279876" y="3251771"/>
                  <a:pt x="9284847" y="3277903"/>
                  <a:pt x="9291488" y="3299619"/>
                </a:cubicBezTo>
                <a:cubicBezTo>
                  <a:pt x="9292764" y="3303811"/>
                  <a:pt x="9293835" y="3307466"/>
                  <a:pt x="9293831" y="3307733"/>
                </a:cubicBezTo>
                <a:cubicBezTo>
                  <a:pt x="9293826" y="3308055"/>
                  <a:pt x="9290107" y="3309980"/>
                  <a:pt x="9285636" y="3312056"/>
                </a:cubicBezTo>
                <a:cubicBezTo>
                  <a:pt x="9207474" y="3348219"/>
                  <a:pt x="9203977" y="3349560"/>
                  <a:pt x="9189694" y="3349352"/>
                </a:cubicBezTo>
                <a:cubicBezTo>
                  <a:pt x="9180440" y="3349218"/>
                  <a:pt x="9176281" y="3348141"/>
                  <a:pt x="9162560" y="3342430"/>
                </a:cubicBezTo>
                <a:cubicBezTo>
                  <a:pt x="9144957" y="3335057"/>
                  <a:pt x="9138544" y="3334482"/>
                  <a:pt x="9128310" y="3339203"/>
                </a:cubicBezTo>
                <a:cubicBezTo>
                  <a:pt x="9119045" y="3343510"/>
                  <a:pt x="9113057" y="3350541"/>
                  <a:pt x="9109968" y="3360609"/>
                </a:cubicBezTo>
                <a:cubicBezTo>
                  <a:pt x="9108168" y="3366630"/>
                  <a:pt x="9107968" y="3380434"/>
                  <a:pt x="9109562" y="3388537"/>
                </a:cubicBezTo>
                <a:cubicBezTo>
                  <a:pt x="9114354" y="3412312"/>
                  <a:pt x="9128225" y="3433491"/>
                  <a:pt x="9143951" y="3441158"/>
                </a:cubicBezTo>
                <a:cubicBezTo>
                  <a:pt x="9148946" y="3443531"/>
                  <a:pt x="9152518" y="3444439"/>
                  <a:pt x="9157440" y="3444510"/>
                </a:cubicBezTo>
                <a:cubicBezTo>
                  <a:pt x="9166908" y="3444648"/>
                  <a:pt x="9177470" y="3439503"/>
                  <a:pt x="9183252" y="3431882"/>
                </a:cubicBezTo>
                <a:cubicBezTo>
                  <a:pt x="9186144" y="3428017"/>
                  <a:pt x="9187848" y="3424885"/>
                  <a:pt x="9192546" y="3414571"/>
                </a:cubicBezTo>
                <a:cubicBezTo>
                  <a:pt x="9197021" y="3404844"/>
                  <a:pt x="9199215" y="3401130"/>
                  <a:pt x="9203245" y="3396265"/>
                </a:cubicBezTo>
                <a:cubicBezTo>
                  <a:pt x="9209236" y="3388968"/>
                  <a:pt x="9217393" y="3383681"/>
                  <a:pt x="9229713" y="3379044"/>
                </a:cubicBezTo>
                <a:cubicBezTo>
                  <a:pt x="9237514" y="3376107"/>
                  <a:pt x="9252303" y="3370970"/>
                  <a:pt x="9263269" y="3367384"/>
                </a:cubicBezTo>
                <a:cubicBezTo>
                  <a:pt x="9268807" y="3365538"/>
                  <a:pt x="9279829" y="3361899"/>
                  <a:pt x="9301711" y="3354617"/>
                </a:cubicBezTo>
                <a:cubicBezTo>
                  <a:pt x="9306873" y="3352873"/>
                  <a:pt x="9311386" y="3351601"/>
                  <a:pt x="9311705" y="3351712"/>
                </a:cubicBezTo>
                <a:cubicBezTo>
                  <a:pt x="9312025" y="3351824"/>
                  <a:pt x="9313748" y="3354739"/>
                  <a:pt x="9315464" y="3358135"/>
                </a:cubicBezTo>
                <a:cubicBezTo>
                  <a:pt x="9325974" y="3378729"/>
                  <a:pt x="9341423" y="3401750"/>
                  <a:pt x="9357624" y="3420928"/>
                </a:cubicBezTo>
                <a:lnTo>
                  <a:pt x="9362201" y="3426346"/>
                </a:lnTo>
                <a:lnTo>
                  <a:pt x="9359940" y="3427276"/>
                </a:lnTo>
                <a:cubicBezTo>
                  <a:pt x="9354826" y="3429396"/>
                  <a:pt x="9351824" y="3429780"/>
                  <a:pt x="9339408" y="3430028"/>
                </a:cubicBezTo>
                <a:cubicBezTo>
                  <a:pt x="9323190" y="3430382"/>
                  <a:pt x="9319859" y="3431350"/>
                  <a:pt x="9314047" y="3437312"/>
                </a:cubicBezTo>
                <a:cubicBezTo>
                  <a:pt x="9305628" y="3445966"/>
                  <a:pt x="9304462" y="3456277"/>
                  <a:pt x="9310476" y="3469582"/>
                </a:cubicBezTo>
                <a:cubicBezTo>
                  <a:pt x="9313585" y="3476531"/>
                  <a:pt x="9317464" y="3482045"/>
                  <a:pt x="9323314" y="3488177"/>
                </a:cubicBezTo>
                <a:cubicBezTo>
                  <a:pt x="9333436" y="3498652"/>
                  <a:pt x="9344694" y="3504487"/>
                  <a:pt x="9355018" y="3504637"/>
                </a:cubicBezTo>
                <a:cubicBezTo>
                  <a:pt x="9362079" y="3504740"/>
                  <a:pt x="9367086" y="3502618"/>
                  <a:pt x="9372193" y="3497288"/>
                </a:cubicBezTo>
                <a:cubicBezTo>
                  <a:pt x="9377353" y="3492011"/>
                  <a:pt x="9379472" y="3486049"/>
                  <a:pt x="9379662" y="3476634"/>
                </a:cubicBezTo>
                <a:cubicBezTo>
                  <a:pt x="9379777" y="3468716"/>
                  <a:pt x="9380861" y="3460437"/>
                  <a:pt x="9382372" y="3455910"/>
                </a:cubicBezTo>
                <a:cubicBezTo>
                  <a:pt x="9384554" y="3449306"/>
                  <a:pt x="9384447" y="3449305"/>
                  <a:pt x="9389094" y="3453546"/>
                </a:cubicBezTo>
                <a:cubicBezTo>
                  <a:pt x="9409160" y="3471871"/>
                  <a:pt x="9434687" y="3489901"/>
                  <a:pt x="9457256" y="3501734"/>
                </a:cubicBezTo>
                <a:cubicBezTo>
                  <a:pt x="9461132" y="3503770"/>
                  <a:pt x="9464315" y="3505689"/>
                  <a:pt x="9464310" y="3506010"/>
                </a:cubicBezTo>
                <a:cubicBezTo>
                  <a:pt x="9464300" y="3506706"/>
                  <a:pt x="9455382" y="3531245"/>
                  <a:pt x="9446753" y="3554398"/>
                </a:cubicBezTo>
                <a:cubicBezTo>
                  <a:pt x="9429828" y="3599798"/>
                  <a:pt x="9426628" y="3606494"/>
                  <a:pt x="9417945" y="3614877"/>
                </a:cubicBezTo>
                <a:cubicBezTo>
                  <a:pt x="9411814" y="3620727"/>
                  <a:pt x="9406687" y="3623757"/>
                  <a:pt x="9394039" y="3628817"/>
                </a:cubicBezTo>
                <a:cubicBezTo>
                  <a:pt x="9382792" y="3633309"/>
                  <a:pt x="9379124" y="3635344"/>
                  <a:pt x="9374619" y="3639773"/>
                </a:cubicBezTo>
                <a:cubicBezTo>
                  <a:pt x="9368161" y="3645993"/>
                  <a:pt x="9365281" y="3652748"/>
                  <a:pt x="9365145" y="3662110"/>
                </a:cubicBezTo>
                <a:cubicBezTo>
                  <a:pt x="9364958" y="3671312"/>
                  <a:pt x="9368635" y="3679713"/>
                  <a:pt x="9376537" y="3688176"/>
                </a:cubicBezTo>
                <a:cubicBezTo>
                  <a:pt x="9388551" y="3700980"/>
                  <a:pt x="9406181" y="3710225"/>
                  <a:pt x="9424915" y="3713440"/>
                </a:cubicBezTo>
                <a:cubicBezTo>
                  <a:pt x="9425661" y="3713612"/>
                  <a:pt x="9429885" y="3713780"/>
                  <a:pt x="9434325" y="3713898"/>
                </a:cubicBezTo>
                <a:cubicBezTo>
                  <a:pt x="9447483" y="3714197"/>
                  <a:pt x="9454580" y="3711838"/>
                  <a:pt x="9462013" y="3704722"/>
                </a:cubicBezTo>
                <a:cubicBezTo>
                  <a:pt x="9468470" y="3698554"/>
                  <a:pt x="9471791" y="3690950"/>
                  <a:pt x="9471920" y="3682069"/>
                </a:cubicBezTo>
                <a:cubicBezTo>
                  <a:pt x="9471999" y="3676558"/>
                  <a:pt x="9470888" y="3671994"/>
                  <a:pt x="9466669" y="3660428"/>
                </a:cubicBezTo>
                <a:cubicBezTo>
                  <a:pt x="9462551" y="3649237"/>
                  <a:pt x="9461486" y="3645208"/>
                  <a:pt x="9460729" y="3638401"/>
                </a:cubicBezTo>
                <a:cubicBezTo>
                  <a:pt x="9459785" y="3629665"/>
                  <a:pt x="9461529" y="3620165"/>
                  <a:pt x="9465956" y="3610062"/>
                </a:cubicBezTo>
                <a:cubicBezTo>
                  <a:pt x="9468614" y="3603893"/>
                  <a:pt x="9478376" y="3583807"/>
                  <a:pt x="9490277" y="3560113"/>
                </a:cubicBezTo>
                <a:cubicBezTo>
                  <a:pt x="9495181" y="3550339"/>
                  <a:pt x="9501187" y="3538332"/>
                  <a:pt x="9503612" y="3533444"/>
                </a:cubicBezTo>
                <a:cubicBezTo>
                  <a:pt x="9506092" y="3528503"/>
                  <a:pt x="9508397" y="3524523"/>
                  <a:pt x="9508718" y="3524528"/>
                </a:cubicBezTo>
                <a:cubicBezTo>
                  <a:pt x="9509092" y="3524533"/>
                  <a:pt x="9511756" y="3525322"/>
                  <a:pt x="9514633" y="3526219"/>
                </a:cubicBezTo>
                <a:cubicBezTo>
                  <a:pt x="9539236" y="3534229"/>
                  <a:pt x="9569329" y="3540017"/>
                  <a:pt x="9594720" y="3541616"/>
                </a:cubicBezTo>
                <a:lnTo>
                  <a:pt x="9602311" y="3542101"/>
                </a:lnTo>
                <a:lnTo>
                  <a:pt x="9600923" y="3545613"/>
                </a:lnTo>
                <a:cubicBezTo>
                  <a:pt x="9598921" y="3550775"/>
                  <a:pt x="9595700" y="3555222"/>
                  <a:pt x="9589020" y="3562082"/>
                </a:cubicBezTo>
                <a:cubicBezTo>
                  <a:pt x="9585761" y="3565406"/>
                  <a:pt x="9582062" y="3569526"/>
                  <a:pt x="9580754" y="3571220"/>
                </a:cubicBezTo>
                <a:cubicBezTo>
                  <a:pt x="9575299" y="3578365"/>
                  <a:pt x="9574563" y="3588521"/>
                  <a:pt x="9578937" y="3596826"/>
                </a:cubicBezTo>
                <a:cubicBezTo>
                  <a:pt x="9582426" y="3603459"/>
                  <a:pt x="9591273" y="3609527"/>
                  <a:pt x="9601507" y="3612298"/>
                </a:cubicBezTo>
                <a:cubicBezTo>
                  <a:pt x="9624850" y="3618577"/>
                  <a:pt x="9649456" y="3611710"/>
                  <a:pt x="9657108" y="3596891"/>
                </a:cubicBezTo>
                <a:cubicBezTo>
                  <a:pt x="9659091" y="3592960"/>
                  <a:pt x="9659149" y="3592693"/>
                  <a:pt x="9659232" y="3586968"/>
                </a:cubicBezTo>
                <a:cubicBezTo>
                  <a:pt x="9659368" y="3577605"/>
                  <a:pt x="9657861" y="3574480"/>
                  <a:pt x="9647590" y="3563307"/>
                </a:cubicBezTo>
                <a:cubicBezTo>
                  <a:pt x="9644113" y="3559564"/>
                  <a:pt x="9640589" y="3555339"/>
                  <a:pt x="9639698" y="3554042"/>
                </a:cubicBezTo>
                <a:cubicBezTo>
                  <a:pt x="9637865" y="3551340"/>
                  <a:pt x="9634438" y="3544119"/>
                  <a:pt x="9634453" y="3543103"/>
                </a:cubicBezTo>
                <a:cubicBezTo>
                  <a:pt x="9634466" y="3542247"/>
                  <a:pt x="9635377" y="3542100"/>
                  <a:pt x="9644643" y="3541485"/>
                </a:cubicBezTo>
                <a:cubicBezTo>
                  <a:pt x="9666707" y="3540093"/>
                  <a:pt x="9692726" y="3535387"/>
                  <a:pt x="9715724" y="3528658"/>
                </a:cubicBezTo>
                <a:lnTo>
                  <a:pt x="9723999" y="3526209"/>
                </a:lnTo>
                <a:lnTo>
                  <a:pt x="9725553" y="3529763"/>
                </a:lnTo>
                <a:cubicBezTo>
                  <a:pt x="9726381" y="3531702"/>
                  <a:pt x="9730998" y="3541668"/>
                  <a:pt x="9735718" y="3551904"/>
                </a:cubicBezTo>
                <a:cubicBezTo>
                  <a:pt x="9760054" y="3604165"/>
                  <a:pt x="9766570" y="3619671"/>
                  <a:pt x="9767938" y="3628627"/>
                </a:cubicBezTo>
                <a:cubicBezTo>
                  <a:pt x="9769848" y="3640802"/>
                  <a:pt x="9768624" y="3647742"/>
                  <a:pt x="9761802" y="3664338"/>
                </a:cubicBezTo>
                <a:cubicBezTo>
                  <a:pt x="9759528" y="3669871"/>
                  <a:pt x="9757134" y="3676311"/>
                  <a:pt x="9756511" y="3678656"/>
                </a:cubicBezTo>
                <a:cubicBezTo>
                  <a:pt x="9752437" y="3693901"/>
                  <a:pt x="9761026" y="3710401"/>
                  <a:pt x="9776137" y="3716239"/>
                </a:cubicBezTo>
                <a:cubicBezTo>
                  <a:pt x="9784437" y="3719437"/>
                  <a:pt x="9795265" y="3719915"/>
                  <a:pt x="9806435" y="3718030"/>
                </a:cubicBezTo>
                <a:close/>
                <a:moveTo>
                  <a:pt x="8965751" y="3968791"/>
                </a:moveTo>
                <a:cubicBezTo>
                  <a:pt x="8972224" y="3971177"/>
                  <a:pt x="8982555" y="3969289"/>
                  <a:pt x="8989982" y="3964331"/>
                </a:cubicBezTo>
                <a:cubicBezTo>
                  <a:pt x="8997430" y="3959392"/>
                  <a:pt x="9000583" y="3953541"/>
                  <a:pt x="8999048" y="3947545"/>
                </a:cubicBezTo>
                <a:cubicBezTo>
                  <a:pt x="8998508" y="3945366"/>
                  <a:pt x="8997554" y="3943665"/>
                  <a:pt x="8995957" y="3941984"/>
                </a:cubicBezTo>
                <a:cubicBezTo>
                  <a:pt x="8994339" y="3940262"/>
                  <a:pt x="8992430" y="3939038"/>
                  <a:pt x="8989048" y="3937585"/>
                </a:cubicBezTo>
                <a:cubicBezTo>
                  <a:pt x="8982223" y="3934639"/>
                  <a:pt x="8979319" y="3932606"/>
                  <a:pt x="8976912" y="3929120"/>
                </a:cubicBezTo>
                <a:cubicBezTo>
                  <a:pt x="8974651" y="3925842"/>
                  <a:pt x="8973862" y="3923891"/>
                  <a:pt x="8967473" y="3905716"/>
                </a:cubicBezTo>
                <a:cubicBezTo>
                  <a:pt x="8963157" y="3893391"/>
                  <a:pt x="8961498" y="3888453"/>
                  <a:pt x="8961622" y="3888266"/>
                </a:cubicBezTo>
                <a:cubicBezTo>
                  <a:pt x="8961684" y="3888162"/>
                  <a:pt x="8962577" y="3887644"/>
                  <a:pt x="8963593" y="3887146"/>
                </a:cubicBezTo>
                <a:cubicBezTo>
                  <a:pt x="8971269" y="3883286"/>
                  <a:pt x="8981933" y="3875983"/>
                  <a:pt x="8988820" y="3869883"/>
                </a:cubicBezTo>
                <a:cubicBezTo>
                  <a:pt x="8989754" y="3869052"/>
                  <a:pt x="8990563" y="3868368"/>
                  <a:pt x="8990605" y="3868368"/>
                </a:cubicBezTo>
                <a:cubicBezTo>
                  <a:pt x="8990646" y="3868368"/>
                  <a:pt x="8990936" y="3868908"/>
                  <a:pt x="8991227" y="3869572"/>
                </a:cubicBezTo>
                <a:cubicBezTo>
                  <a:pt x="8992244" y="3871833"/>
                  <a:pt x="8992430" y="3872974"/>
                  <a:pt x="8992617" y="3878016"/>
                </a:cubicBezTo>
                <a:cubicBezTo>
                  <a:pt x="8992845" y="3884282"/>
                  <a:pt x="8993177" y="3885299"/>
                  <a:pt x="8995708" y="3887726"/>
                </a:cubicBezTo>
                <a:cubicBezTo>
                  <a:pt x="8997533" y="3889469"/>
                  <a:pt x="8999256" y="3890216"/>
                  <a:pt x="9001641" y="3890320"/>
                </a:cubicBezTo>
                <a:cubicBezTo>
                  <a:pt x="9003882" y="3890424"/>
                  <a:pt x="9005687" y="3890050"/>
                  <a:pt x="9007907" y="3889013"/>
                </a:cubicBezTo>
                <a:cubicBezTo>
                  <a:pt x="9015936" y="3885299"/>
                  <a:pt x="9022243" y="3876356"/>
                  <a:pt x="9021246" y="3870090"/>
                </a:cubicBezTo>
                <a:cubicBezTo>
                  <a:pt x="9020914" y="3868078"/>
                  <a:pt x="9020147" y="3866605"/>
                  <a:pt x="9018570" y="3865027"/>
                </a:cubicBezTo>
                <a:cubicBezTo>
                  <a:pt x="9017159" y="3863596"/>
                  <a:pt x="9015707" y="3862725"/>
                  <a:pt x="9014151" y="3862351"/>
                </a:cubicBezTo>
                <a:cubicBezTo>
                  <a:pt x="9013653" y="3862226"/>
                  <a:pt x="9011475" y="3862040"/>
                  <a:pt x="9009296" y="3861936"/>
                </a:cubicBezTo>
                <a:cubicBezTo>
                  <a:pt x="9007118" y="3861832"/>
                  <a:pt x="9004691" y="3861604"/>
                  <a:pt x="9003882" y="3861438"/>
                </a:cubicBezTo>
                <a:cubicBezTo>
                  <a:pt x="9002305" y="3861106"/>
                  <a:pt x="8999753" y="3860152"/>
                  <a:pt x="8999546" y="3859819"/>
                </a:cubicBezTo>
                <a:cubicBezTo>
                  <a:pt x="8999483" y="3859716"/>
                  <a:pt x="9000106" y="3858865"/>
                  <a:pt x="9000957" y="3857931"/>
                </a:cubicBezTo>
                <a:cubicBezTo>
                  <a:pt x="9007969" y="3850130"/>
                  <a:pt x="9013964" y="3841478"/>
                  <a:pt x="9019711" y="3830875"/>
                </a:cubicBezTo>
                <a:lnTo>
                  <a:pt x="9020520" y="3829402"/>
                </a:lnTo>
                <a:lnTo>
                  <a:pt x="9028715" y="3832244"/>
                </a:lnTo>
                <a:cubicBezTo>
                  <a:pt x="9042677" y="3837120"/>
                  <a:pt x="9053049" y="3840897"/>
                  <a:pt x="9056141" y="3842225"/>
                </a:cubicBezTo>
                <a:cubicBezTo>
                  <a:pt x="9060290" y="3844009"/>
                  <a:pt x="9063215" y="3846167"/>
                  <a:pt x="9065269" y="3848926"/>
                </a:cubicBezTo>
                <a:cubicBezTo>
                  <a:pt x="9066680" y="3850856"/>
                  <a:pt x="9067717" y="3852848"/>
                  <a:pt x="9069564" y="3857184"/>
                </a:cubicBezTo>
                <a:cubicBezTo>
                  <a:pt x="9072198" y="3863409"/>
                  <a:pt x="9074501" y="3865712"/>
                  <a:pt x="9079377" y="3866957"/>
                </a:cubicBezTo>
                <a:cubicBezTo>
                  <a:pt x="9084376" y="3868223"/>
                  <a:pt x="9089666" y="3866002"/>
                  <a:pt x="9094043" y="3860816"/>
                </a:cubicBezTo>
                <a:cubicBezTo>
                  <a:pt x="9097944" y="3856168"/>
                  <a:pt x="9100620" y="3850503"/>
                  <a:pt x="9101637" y="3844756"/>
                </a:cubicBezTo>
                <a:cubicBezTo>
                  <a:pt x="9102052" y="3842308"/>
                  <a:pt x="9102052" y="3837660"/>
                  <a:pt x="9101616" y="3835730"/>
                </a:cubicBezTo>
                <a:cubicBezTo>
                  <a:pt x="9100558" y="3831083"/>
                  <a:pt x="9097404" y="3827618"/>
                  <a:pt x="9093027" y="3826290"/>
                </a:cubicBezTo>
                <a:cubicBezTo>
                  <a:pt x="9089521" y="3825232"/>
                  <a:pt x="9087197" y="3825522"/>
                  <a:pt x="9081264" y="3827804"/>
                </a:cubicBezTo>
                <a:cubicBezTo>
                  <a:pt x="9075870" y="3829879"/>
                  <a:pt x="9074625" y="3830191"/>
                  <a:pt x="9071348" y="3830336"/>
                </a:cubicBezTo>
                <a:cubicBezTo>
                  <a:pt x="9066971" y="3830523"/>
                  <a:pt x="9064398" y="3829858"/>
                  <a:pt x="9058070" y="3826975"/>
                </a:cubicBezTo>
                <a:cubicBezTo>
                  <a:pt x="9053506" y="3824879"/>
                  <a:pt x="9028009" y="3812679"/>
                  <a:pt x="9027719" y="3812451"/>
                </a:cubicBezTo>
                <a:cubicBezTo>
                  <a:pt x="9027677" y="3812409"/>
                  <a:pt x="9028072" y="3811040"/>
                  <a:pt x="9028590" y="3809421"/>
                </a:cubicBezTo>
                <a:cubicBezTo>
                  <a:pt x="9031702" y="3799669"/>
                  <a:pt x="9033922" y="3787614"/>
                  <a:pt x="9034441" y="3777530"/>
                </a:cubicBezTo>
                <a:cubicBezTo>
                  <a:pt x="9034606" y="3774376"/>
                  <a:pt x="9034399" y="3774542"/>
                  <a:pt x="9036744" y="3775622"/>
                </a:cubicBezTo>
                <a:cubicBezTo>
                  <a:pt x="9038673" y="3776513"/>
                  <a:pt x="9039668" y="3777260"/>
                  <a:pt x="9042718" y="3780165"/>
                </a:cubicBezTo>
                <a:cubicBezTo>
                  <a:pt x="9044232" y="3781597"/>
                  <a:pt x="9045975" y="3783070"/>
                  <a:pt x="9046577" y="3783444"/>
                </a:cubicBezTo>
                <a:cubicBezTo>
                  <a:pt x="9050228" y="3785622"/>
                  <a:pt x="9054751" y="3784958"/>
                  <a:pt x="9057863" y="3781763"/>
                </a:cubicBezTo>
                <a:cubicBezTo>
                  <a:pt x="9062800" y="3776721"/>
                  <a:pt x="9063838" y="3764957"/>
                  <a:pt x="9059979" y="3757674"/>
                </a:cubicBezTo>
                <a:cubicBezTo>
                  <a:pt x="9059025" y="3755869"/>
                  <a:pt x="9056950" y="3753773"/>
                  <a:pt x="9055394" y="3753005"/>
                </a:cubicBezTo>
                <a:cubicBezTo>
                  <a:pt x="9053797" y="3752238"/>
                  <a:pt x="9051805" y="3751927"/>
                  <a:pt x="9049938" y="3752196"/>
                </a:cubicBezTo>
                <a:cubicBezTo>
                  <a:pt x="9047365" y="3752570"/>
                  <a:pt x="9046037" y="3753420"/>
                  <a:pt x="9041951" y="3757321"/>
                </a:cubicBezTo>
                <a:cubicBezTo>
                  <a:pt x="9040664" y="3758545"/>
                  <a:pt x="9039150" y="3759873"/>
                  <a:pt x="9038611" y="3760246"/>
                </a:cubicBezTo>
                <a:cubicBezTo>
                  <a:pt x="9037636" y="3760911"/>
                  <a:pt x="9035146" y="3762135"/>
                  <a:pt x="9034752" y="3762135"/>
                </a:cubicBezTo>
                <a:cubicBezTo>
                  <a:pt x="9034523" y="3762135"/>
                  <a:pt x="9034441" y="3761492"/>
                  <a:pt x="9034109" y="3757570"/>
                </a:cubicBezTo>
                <a:cubicBezTo>
                  <a:pt x="9033673" y="3752258"/>
                  <a:pt x="9032615" y="3745660"/>
                  <a:pt x="9031308" y="3739934"/>
                </a:cubicBezTo>
                <a:cubicBezTo>
                  <a:pt x="9030644" y="3737008"/>
                  <a:pt x="9029026" y="3731137"/>
                  <a:pt x="9028445" y="3729456"/>
                </a:cubicBezTo>
                <a:lnTo>
                  <a:pt x="9028155" y="3728626"/>
                </a:lnTo>
                <a:lnTo>
                  <a:pt x="9031080" y="3727215"/>
                </a:lnTo>
                <a:cubicBezTo>
                  <a:pt x="9036577" y="3724539"/>
                  <a:pt x="9047490" y="3719351"/>
                  <a:pt x="9052365" y="3717068"/>
                </a:cubicBezTo>
                <a:cubicBezTo>
                  <a:pt x="9061576" y="3712774"/>
                  <a:pt x="9064833" y="3711508"/>
                  <a:pt x="9067613" y="3711197"/>
                </a:cubicBezTo>
                <a:cubicBezTo>
                  <a:pt x="9068298" y="3711135"/>
                  <a:pt x="9069190" y="3711031"/>
                  <a:pt x="9069584" y="3710969"/>
                </a:cubicBezTo>
                <a:cubicBezTo>
                  <a:pt x="9070705" y="3710823"/>
                  <a:pt x="9074232" y="3711280"/>
                  <a:pt x="9076078" y="3711819"/>
                </a:cubicBezTo>
                <a:cubicBezTo>
                  <a:pt x="9077011" y="3712089"/>
                  <a:pt x="9079314" y="3712940"/>
                  <a:pt x="9081202" y="3713687"/>
                </a:cubicBezTo>
                <a:cubicBezTo>
                  <a:pt x="9083090" y="3714455"/>
                  <a:pt x="9085310" y="3715264"/>
                  <a:pt x="9086160" y="3715471"/>
                </a:cubicBezTo>
                <a:cubicBezTo>
                  <a:pt x="9090413" y="3716571"/>
                  <a:pt x="9094521" y="3715388"/>
                  <a:pt x="9097820" y="3712130"/>
                </a:cubicBezTo>
                <a:cubicBezTo>
                  <a:pt x="9100558" y="3709433"/>
                  <a:pt x="9101803" y="3706031"/>
                  <a:pt x="9101803" y="3701341"/>
                </a:cubicBezTo>
                <a:cubicBezTo>
                  <a:pt x="9101803" y="3692855"/>
                  <a:pt x="9097944" y="3683788"/>
                  <a:pt x="9092010" y="3678269"/>
                </a:cubicBezTo>
                <a:cubicBezTo>
                  <a:pt x="9088629" y="3675156"/>
                  <a:pt x="9085227" y="3673745"/>
                  <a:pt x="9081596" y="3674015"/>
                </a:cubicBezTo>
                <a:cubicBezTo>
                  <a:pt x="9078589" y="3674243"/>
                  <a:pt x="9075331" y="3675841"/>
                  <a:pt x="9073277" y="3678082"/>
                </a:cubicBezTo>
                <a:cubicBezTo>
                  <a:pt x="9071804" y="3679700"/>
                  <a:pt x="9071120" y="3680883"/>
                  <a:pt x="9069086" y="3685427"/>
                </a:cubicBezTo>
                <a:cubicBezTo>
                  <a:pt x="9066825" y="3690490"/>
                  <a:pt x="9065830" y="3692066"/>
                  <a:pt x="9063381" y="3694494"/>
                </a:cubicBezTo>
                <a:cubicBezTo>
                  <a:pt x="9060145" y="3697710"/>
                  <a:pt x="9058278" y="3698623"/>
                  <a:pt x="9046556" y="3702794"/>
                </a:cubicBezTo>
                <a:cubicBezTo>
                  <a:pt x="9037532" y="3706010"/>
                  <a:pt x="9021682" y="3711508"/>
                  <a:pt x="9021454" y="3711508"/>
                </a:cubicBezTo>
                <a:cubicBezTo>
                  <a:pt x="9021350" y="3711508"/>
                  <a:pt x="9020914" y="3710823"/>
                  <a:pt x="9020499" y="3710014"/>
                </a:cubicBezTo>
                <a:cubicBezTo>
                  <a:pt x="9016205" y="3701466"/>
                  <a:pt x="9010043" y="3692171"/>
                  <a:pt x="9003882" y="3684888"/>
                </a:cubicBezTo>
                <a:cubicBezTo>
                  <a:pt x="9002658" y="3683414"/>
                  <a:pt x="9001413" y="3681941"/>
                  <a:pt x="9001143" y="3681609"/>
                </a:cubicBezTo>
                <a:lnTo>
                  <a:pt x="9000646" y="3681008"/>
                </a:lnTo>
                <a:lnTo>
                  <a:pt x="9001621" y="3680572"/>
                </a:lnTo>
                <a:cubicBezTo>
                  <a:pt x="9003342" y="3679825"/>
                  <a:pt x="9005210" y="3679534"/>
                  <a:pt x="9009317" y="3679431"/>
                </a:cubicBezTo>
                <a:cubicBezTo>
                  <a:pt x="9013840" y="3679327"/>
                  <a:pt x="9015313" y="3679099"/>
                  <a:pt x="9016765" y="3678373"/>
                </a:cubicBezTo>
                <a:cubicBezTo>
                  <a:pt x="9019006" y="3677231"/>
                  <a:pt x="9021143" y="3674368"/>
                  <a:pt x="9021661" y="3671774"/>
                </a:cubicBezTo>
                <a:cubicBezTo>
                  <a:pt x="9022968" y="3665446"/>
                  <a:pt x="9016744" y="3656026"/>
                  <a:pt x="9008716" y="3652188"/>
                </a:cubicBezTo>
                <a:cubicBezTo>
                  <a:pt x="9006185" y="3650963"/>
                  <a:pt x="9004857" y="3650632"/>
                  <a:pt x="9002679" y="3650652"/>
                </a:cubicBezTo>
                <a:cubicBezTo>
                  <a:pt x="8999816" y="3650673"/>
                  <a:pt x="8997264" y="3652043"/>
                  <a:pt x="8995397" y="3654512"/>
                </a:cubicBezTo>
                <a:cubicBezTo>
                  <a:pt x="8993986" y="3656400"/>
                  <a:pt x="8993654" y="3657769"/>
                  <a:pt x="8993426" y="3662583"/>
                </a:cubicBezTo>
                <a:cubicBezTo>
                  <a:pt x="8993322" y="3664823"/>
                  <a:pt x="8993114" y="3667293"/>
                  <a:pt x="8992949" y="3668081"/>
                </a:cubicBezTo>
                <a:cubicBezTo>
                  <a:pt x="8992638" y="3669533"/>
                  <a:pt x="8991849" y="3671878"/>
                  <a:pt x="8991642" y="3671878"/>
                </a:cubicBezTo>
                <a:cubicBezTo>
                  <a:pt x="8991580" y="3671878"/>
                  <a:pt x="8990542" y="3671007"/>
                  <a:pt x="8989339" y="3669948"/>
                </a:cubicBezTo>
                <a:cubicBezTo>
                  <a:pt x="8981746" y="3663309"/>
                  <a:pt x="8973883" y="3657831"/>
                  <a:pt x="8964859" y="3652914"/>
                </a:cubicBezTo>
                <a:cubicBezTo>
                  <a:pt x="8962515" y="3651628"/>
                  <a:pt x="8961913" y="3651212"/>
                  <a:pt x="8962016" y="3650943"/>
                </a:cubicBezTo>
                <a:cubicBezTo>
                  <a:pt x="8962099" y="3650756"/>
                  <a:pt x="8963157" y="3647727"/>
                  <a:pt x="8964402" y="3644179"/>
                </a:cubicBezTo>
                <a:cubicBezTo>
                  <a:pt x="8970792" y="3625899"/>
                  <a:pt x="8974319" y="3616542"/>
                  <a:pt x="8975792" y="3614031"/>
                </a:cubicBezTo>
                <a:cubicBezTo>
                  <a:pt x="8977638" y="3610877"/>
                  <a:pt x="8980107" y="3608387"/>
                  <a:pt x="8983053" y="3606686"/>
                </a:cubicBezTo>
                <a:cubicBezTo>
                  <a:pt x="8983903" y="3606209"/>
                  <a:pt x="8986206" y="3605129"/>
                  <a:pt x="8988136" y="3604279"/>
                </a:cubicBezTo>
                <a:cubicBezTo>
                  <a:pt x="8992824" y="3602266"/>
                  <a:pt x="8994110" y="3601519"/>
                  <a:pt x="8995791" y="3599859"/>
                </a:cubicBezTo>
                <a:cubicBezTo>
                  <a:pt x="8998031" y="3597619"/>
                  <a:pt x="8999256" y="3594569"/>
                  <a:pt x="8999255" y="3591166"/>
                </a:cubicBezTo>
                <a:cubicBezTo>
                  <a:pt x="8999255" y="3588240"/>
                  <a:pt x="8998322" y="3585688"/>
                  <a:pt x="8996268" y="3582929"/>
                </a:cubicBezTo>
                <a:cubicBezTo>
                  <a:pt x="8993343" y="3579070"/>
                  <a:pt x="8987264" y="3574878"/>
                  <a:pt x="8981995" y="3573136"/>
                </a:cubicBezTo>
                <a:cubicBezTo>
                  <a:pt x="8978177" y="3571869"/>
                  <a:pt x="8976788" y="3571621"/>
                  <a:pt x="8972887" y="3571517"/>
                </a:cubicBezTo>
                <a:cubicBezTo>
                  <a:pt x="8969651" y="3571413"/>
                  <a:pt x="8969070" y="3571455"/>
                  <a:pt x="8967493" y="3571849"/>
                </a:cubicBezTo>
                <a:cubicBezTo>
                  <a:pt x="8964817" y="3572513"/>
                  <a:pt x="8963282" y="3573364"/>
                  <a:pt x="8961477" y="3575169"/>
                </a:cubicBezTo>
                <a:cubicBezTo>
                  <a:pt x="8960232" y="3576413"/>
                  <a:pt x="8959713" y="3577119"/>
                  <a:pt x="8959050" y="3578509"/>
                </a:cubicBezTo>
                <a:cubicBezTo>
                  <a:pt x="8957930" y="3580854"/>
                  <a:pt x="8957680" y="3582119"/>
                  <a:pt x="8957805" y="3584755"/>
                </a:cubicBezTo>
                <a:cubicBezTo>
                  <a:pt x="8957930" y="3587058"/>
                  <a:pt x="8958199" y="3588033"/>
                  <a:pt x="8960336" y="3593552"/>
                </a:cubicBezTo>
                <a:cubicBezTo>
                  <a:pt x="8962680" y="3599610"/>
                  <a:pt x="8963033" y="3603760"/>
                  <a:pt x="8961560" y="3608802"/>
                </a:cubicBezTo>
                <a:cubicBezTo>
                  <a:pt x="8960751" y="3611624"/>
                  <a:pt x="8958635" y="3616292"/>
                  <a:pt x="8951021" y="3632041"/>
                </a:cubicBezTo>
                <a:cubicBezTo>
                  <a:pt x="8949216" y="3635755"/>
                  <a:pt x="8947162" y="3640008"/>
                  <a:pt x="8946436" y="3641523"/>
                </a:cubicBezTo>
                <a:lnTo>
                  <a:pt x="8945129" y="3644262"/>
                </a:lnTo>
                <a:lnTo>
                  <a:pt x="8943304" y="3643639"/>
                </a:lnTo>
                <a:cubicBezTo>
                  <a:pt x="8934051" y="3640485"/>
                  <a:pt x="8922433" y="3638203"/>
                  <a:pt x="8911562" y="3637415"/>
                </a:cubicBezTo>
                <a:lnTo>
                  <a:pt x="8908015" y="3637145"/>
                </a:lnTo>
                <a:lnTo>
                  <a:pt x="8908513" y="3635983"/>
                </a:lnTo>
                <a:cubicBezTo>
                  <a:pt x="8909446" y="3633867"/>
                  <a:pt x="8910338" y="3632642"/>
                  <a:pt x="8912932" y="3629904"/>
                </a:cubicBezTo>
                <a:cubicBezTo>
                  <a:pt x="8916873" y="3625692"/>
                  <a:pt x="8917724" y="3624136"/>
                  <a:pt x="8917723" y="3621127"/>
                </a:cubicBezTo>
                <a:cubicBezTo>
                  <a:pt x="8917724" y="3618326"/>
                  <a:pt x="8916728" y="3616085"/>
                  <a:pt x="8914570" y="3614072"/>
                </a:cubicBezTo>
                <a:cubicBezTo>
                  <a:pt x="8911624" y="3611334"/>
                  <a:pt x="8906998" y="3609839"/>
                  <a:pt x="8901438" y="3609819"/>
                </a:cubicBezTo>
                <a:cubicBezTo>
                  <a:pt x="8896002" y="3609798"/>
                  <a:pt x="8891377" y="3611271"/>
                  <a:pt x="8888451" y="3613948"/>
                </a:cubicBezTo>
                <a:cubicBezTo>
                  <a:pt x="8886169" y="3616064"/>
                  <a:pt x="8885215" y="3618430"/>
                  <a:pt x="8885422" y="3621563"/>
                </a:cubicBezTo>
                <a:cubicBezTo>
                  <a:pt x="8885588" y="3624447"/>
                  <a:pt x="8886480" y="3625961"/>
                  <a:pt x="8890443" y="3630152"/>
                </a:cubicBezTo>
                <a:cubicBezTo>
                  <a:pt x="8891667" y="3631460"/>
                  <a:pt x="8893077" y="3633141"/>
                  <a:pt x="8893575" y="3633908"/>
                </a:cubicBezTo>
                <a:cubicBezTo>
                  <a:pt x="8894426" y="3635257"/>
                  <a:pt x="8895235" y="3636958"/>
                  <a:pt x="8895090" y="3637103"/>
                </a:cubicBezTo>
                <a:cubicBezTo>
                  <a:pt x="8895049" y="3637145"/>
                  <a:pt x="8893617" y="3637290"/>
                  <a:pt x="8891895" y="3637435"/>
                </a:cubicBezTo>
                <a:cubicBezTo>
                  <a:pt x="8881750" y="3638203"/>
                  <a:pt x="8871273" y="3640216"/>
                  <a:pt x="8862063" y="3643183"/>
                </a:cubicBezTo>
                <a:cubicBezTo>
                  <a:pt x="8860818" y="3643577"/>
                  <a:pt x="8859780" y="3643867"/>
                  <a:pt x="8859759" y="3643826"/>
                </a:cubicBezTo>
                <a:cubicBezTo>
                  <a:pt x="8859635" y="3643702"/>
                  <a:pt x="8852623" y="3629032"/>
                  <a:pt x="8850050" y="3623534"/>
                </a:cubicBezTo>
                <a:cubicBezTo>
                  <a:pt x="8843682" y="3610026"/>
                  <a:pt x="8842831" y="3607599"/>
                  <a:pt x="8842831" y="3603076"/>
                </a:cubicBezTo>
                <a:cubicBezTo>
                  <a:pt x="8842831" y="3599797"/>
                  <a:pt x="8843391" y="3597577"/>
                  <a:pt x="8845694" y="3591892"/>
                </a:cubicBezTo>
                <a:cubicBezTo>
                  <a:pt x="8847374" y="3587721"/>
                  <a:pt x="8847665" y="3586518"/>
                  <a:pt x="8847665" y="3584111"/>
                </a:cubicBezTo>
                <a:cubicBezTo>
                  <a:pt x="8847665" y="3582493"/>
                  <a:pt x="8847561" y="3581870"/>
                  <a:pt x="8847084" y="3580584"/>
                </a:cubicBezTo>
                <a:cubicBezTo>
                  <a:pt x="8844532" y="3573696"/>
                  <a:pt x="8838080" y="3570604"/>
                  <a:pt x="8829035" y="3571973"/>
                </a:cubicBezTo>
                <a:cubicBezTo>
                  <a:pt x="8821587" y="3573094"/>
                  <a:pt x="8814907" y="3576434"/>
                  <a:pt x="8810239" y="3581372"/>
                </a:cubicBezTo>
                <a:cubicBezTo>
                  <a:pt x="8808392" y="3583323"/>
                  <a:pt x="8807417" y="3584775"/>
                  <a:pt x="8806609" y="3586767"/>
                </a:cubicBezTo>
                <a:cubicBezTo>
                  <a:pt x="8804285" y="3592535"/>
                  <a:pt x="8807106" y="3599341"/>
                  <a:pt x="8813060" y="3602412"/>
                </a:cubicBezTo>
                <a:cubicBezTo>
                  <a:pt x="8814098" y="3602930"/>
                  <a:pt x="8816235" y="3603947"/>
                  <a:pt x="8817832" y="3604652"/>
                </a:cubicBezTo>
                <a:cubicBezTo>
                  <a:pt x="8821649" y="3606333"/>
                  <a:pt x="8823682" y="3607558"/>
                  <a:pt x="8825550" y="3609300"/>
                </a:cubicBezTo>
                <a:cubicBezTo>
                  <a:pt x="8829429" y="3612910"/>
                  <a:pt x="8830632" y="3615359"/>
                  <a:pt x="8836130" y="3631107"/>
                </a:cubicBezTo>
                <a:cubicBezTo>
                  <a:pt x="8836524" y="3632248"/>
                  <a:pt x="8837457" y="3634904"/>
                  <a:pt x="8838204" y="3637020"/>
                </a:cubicBezTo>
                <a:cubicBezTo>
                  <a:pt x="8838952" y="3639137"/>
                  <a:pt x="8840320" y="3643100"/>
                  <a:pt x="8841275" y="3645839"/>
                </a:cubicBezTo>
                <a:lnTo>
                  <a:pt x="8842997" y="3650839"/>
                </a:lnTo>
                <a:lnTo>
                  <a:pt x="8841275" y="3651711"/>
                </a:lnTo>
                <a:cubicBezTo>
                  <a:pt x="8832811" y="3656047"/>
                  <a:pt x="8823163" y="3662541"/>
                  <a:pt x="8815986" y="3668745"/>
                </a:cubicBezTo>
                <a:cubicBezTo>
                  <a:pt x="8813932" y="3670509"/>
                  <a:pt x="8813704" y="3670654"/>
                  <a:pt x="8813455" y="3670322"/>
                </a:cubicBezTo>
                <a:cubicBezTo>
                  <a:pt x="8812832" y="3669492"/>
                  <a:pt x="8812479" y="3666981"/>
                  <a:pt x="8812313" y="3662438"/>
                </a:cubicBezTo>
                <a:cubicBezTo>
                  <a:pt x="8812231" y="3659927"/>
                  <a:pt x="8812044" y="3657499"/>
                  <a:pt x="8811919" y="3657043"/>
                </a:cubicBezTo>
                <a:cubicBezTo>
                  <a:pt x="8811443" y="3655487"/>
                  <a:pt x="8810612" y="3654138"/>
                  <a:pt x="8809368" y="3652935"/>
                </a:cubicBezTo>
                <a:cubicBezTo>
                  <a:pt x="8806007" y="3649698"/>
                  <a:pt x="8801608" y="3649345"/>
                  <a:pt x="8796463" y="3651918"/>
                </a:cubicBezTo>
                <a:cubicBezTo>
                  <a:pt x="8788684" y="3655777"/>
                  <a:pt x="8782730" y="3664450"/>
                  <a:pt x="8783705" y="3670467"/>
                </a:cubicBezTo>
                <a:cubicBezTo>
                  <a:pt x="8784265" y="3674057"/>
                  <a:pt x="8787170" y="3677294"/>
                  <a:pt x="8790655" y="3678207"/>
                </a:cubicBezTo>
                <a:cubicBezTo>
                  <a:pt x="8791401" y="3678393"/>
                  <a:pt x="8793539" y="3678621"/>
                  <a:pt x="8795945" y="3678725"/>
                </a:cubicBezTo>
                <a:cubicBezTo>
                  <a:pt x="8799700" y="3678912"/>
                  <a:pt x="8801775" y="3679202"/>
                  <a:pt x="8803310" y="3679804"/>
                </a:cubicBezTo>
                <a:cubicBezTo>
                  <a:pt x="8803662" y="3679929"/>
                  <a:pt x="8803973" y="3680074"/>
                  <a:pt x="8803995" y="3680094"/>
                </a:cubicBezTo>
                <a:cubicBezTo>
                  <a:pt x="8804036" y="3680115"/>
                  <a:pt x="8802854" y="3681568"/>
                  <a:pt x="8801360" y="3683290"/>
                </a:cubicBezTo>
                <a:cubicBezTo>
                  <a:pt x="8794866" y="3690821"/>
                  <a:pt x="8789037" y="3699391"/>
                  <a:pt x="8784245" y="3708458"/>
                </a:cubicBezTo>
                <a:cubicBezTo>
                  <a:pt x="8783477" y="3709910"/>
                  <a:pt x="8782813" y="3711093"/>
                  <a:pt x="8782771" y="3711093"/>
                </a:cubicBezTo>
                <a:cubicBezTo>
                  <a:pt x="8782481" y="3711093"/>
                  <a:pt x="8760697" y="3703375"/>
                  <a:pt x="8754930" y="3701217"/>
                </a:cubicBezTo>
                <a:cubicBezTo>
                  <a:pt x="8746051" y="3697918"/>
                  <a:pt x="8743334" y="3696341"/>
                  <a:pt x="8740553" y="3692896"/>
                </a:cubicBezTo>
                <a:cubicBezTo>
                  <a:pt x="8738956" y="3690905"/>
                  <a:pt x="8738084" y="3689349"/>
                  <a:pt x="8736155" y="3684867"/>
                </a:cubicBezTo>
                <a:cubicBezTo>
                  <a:pt x="8735284" y="3682834"/>
                  <a:pt x="8734247" y="3680634"/>
                  <a:pt x="8733873" y="3679991"/>
                </a:cubicBezTo>
                <a:cubicBezTo>
                  <a:pt x="8732919" y="3678373"/>
                  <a:pt x="8730740" y="3676256"/>
                  <a:pt x="8729205" y="3675447"/>
                </a:cubicBezTo>
                <a:cubicBezTo>
                  <a:pt x="8726570" y="3674057"/>
                  <a:pt x="8722982" y="3673580"/>
                  <a:pt x="8720326" y="3674264"/>
                </a:cubicBezTo>
                <a:cubicBezTo>
                  <a:pt x="8713480" y="3676007"/>
                  <a:pt x="8706779" y="3684327"/>
                  <a:pt x="8704206" y="3694266"/>
                </a:cubicBezTo>
                <a:cubicBezTo>
                  <a:pt x="8703667" y="3696341"/>
                  <a:pt x="8703563" y="3697150"/>
                  <a:pt x="8703480" y="3700221"/>
                </a:cubicBezTo>
                <a:cubicBezTo>
                  <a:pt x="8703356" y="3704391"/>
                  <a:pt x="8703626" y="3706093"/>
                  <a:pt x="8704808" y="3708603"/>
                </a:cubicBezTo>
                <a:cubicBezTo>
                  <a:pt x="8706239" y="3711591"/>
                  <a:pt x="8709517" y="3714226"/>
                  <a:pt x="8712961" y="3715139"/>
                </a:cubicBezTo>
                <a:cubicBezTo>
                  <a:pt x="8714600" y="3715575"/>
                  <a:pt x="8717546" y="3715534"/>
                  <a:pt x="8719434" y="3715056"/>
                </a:cubicBezTo>
                <a:cubicBezTo>
                  <a:pt x="8720305" y="3714828"/>
                  <a:pt x="8722442" y="3714081"/>
                  <a:pt x="8724226" y="3713396"/>
                </a:cubicBezTo>
                <a:cubicBezTo>
                  <a:pt x="8730948" y="3710761"/>
                  <a:pt x="8734288" y="3710284"/>
                  <a:pt x="8738956" y="3711218"/>
                </a:cubicBezTo>
                <a:cubicBezTo>
                  <a:pt x="8742441" y="3711923"/>
                  <a:pt x="8745470" y="3713251"/>
                  <a:pt x="8763581" y="3721986"/>
                </a:cubicBezTo>
                <a:cubicBezTo>
                  <a:pt x="8767295" y="3723771"/>
                  <a:pt x="8771589" y="3725845"/>
                  <a:pt x="8773166" y="3726592"/>
                </a:cubicBezTo>
                <a:lnTo>
                  <a:pt x="8775987" y="3727941"/>
                </a:lnTo>
                <a:lnTo>
                  <a:pt x="8775593" y="3729103"/>
                </a:lnTo>
                <a:cubicBezTo>
                  <a:pt x="8772709" y="3737465"/>
                  <a:pt x="8770386" y="3749520"/>
                  <a:pt x="8769577" y="3760329"/>
                </a:cubicBezTo>
                <a:cubicBezTo>
                  <a:pt x="8769411" y="3762425"/>
                  <a:pt x="8769245" y="3763587"/>
                  <a:pt x="8769100" y="3763587"/>
                </a:cubicBezTo>
                <a:cubicBezTo>
                  <a:pt x="8768332" y="3763587"/>
                  <a:pt x="8765428" y="3761471"/>
                  <a:pt x="8762917" y="3759127"/>
                </a:cubicBezTo>
                <a:cubicBezTo>
                  <a:pt x="8758540" y="3754977"/>
                  <a:pt x="8757254" y="3754271"/>
                  <a:pt x="8754224" y="3754250"/>
                </a:cubicBezTo>
                <a:cubicBezTo>
                  <a:pt x="8751175" y="3754250"/>
                  <a:pt x="8749287" y="3755059"/>
                  <a:pt x="8747151" y="3757321"/>
                </a:cubicBezTo>
                <a:cubicBezTo>
                  <a:pt x="8745740" y="3758815"/>
                  <a:pt x="8744889" y="3760288"/>
                  <a:pt x="8744101" y="3762654"/>
                </a:cubicBezTo>
                <a:cubicBezTo>
                  <a:pt x="8741279" y="3771119"/>
                  <a:pt x="8743416" y="3781722"/>
                  <a:pt x="8748665" y="3785207"/>
                </a:cubicBezTo>
                <a:cubicBezTo>
                  <a:pt x="8750407" y="3786369"/>
                  <a:pt x="8751569" y="3786701"/>
                  <a:pt x="8753830" y="3786701"/>
                </a:cubicBezTo>
                <a:cubicBezTo>
                  <a:pt x="8757108" y="3786701"/>
                  <a:pt x="8758727" y="3785871"/>
                  <a:pt x="8762420" y="3782282"/>
                </a:cubicBezTo>
                <a:cubicBezTo>
                  <a:pt x="8765158" y="3779626"/>
                  <a:pt x="8766568" y="3778485"/>
                  <a:pt x="8768166" y="3777675"/>
                </a:cubicBezTo>
                <a:lnTo>
                  <a:pt x="8769369" y="3777074"/>
                </a:lnTo>
                <a:lnTo>
                  <a:pt x="8769473" y="3778174"/>
                </a:lnTo>
                <a:cubicBezTo>
                  <a:pt x="8769535" y="3778754"/>
                  <a:pt x="8769722" y="3780850"/>
                  <a:pt x="8769909" y="3782780"/>
                </a:cubicBezTo>
                <a:cubicBezTo>
                  <a:pt x="8770718" y="3791494"/>
                  <a:pt x="8772792" y="3801599"/>
                  <a:pt x="8775490" y="3809981"/>
                </a:cubicBezTo>
                <a:cubicBezTo>
                  <a:pt x="8776008" y="3811599"/>
                  <a:pt x="8776444" y="3813011"/>
                  <a:pt x="8776444" y="3813114"/>
                </a:cubicBezTo>
                <a:cubicBezTo>
                  <a:pt x="8776444" y="3813239"/>
                  <a:pt x="8775012" y="3814006"/>
                  <a:pt x="8773290" y="3814836"/>
                </a:cubicBezTo>
                <a:cubicBezTo>
                  <a:pt x="8743188" y="3829298"/>
                  <a:pt x="8741839" y="3829838"/>
                  <a:pt x="8736300" y="3829838"/>
                </a:cubicBezTo>
                <a:cubicBezTo>
                  <a:pt x="8732711" y="3829838"/>
                  <a:pt x="8731093" y="3829444"/>
                  <a:pt x="8725741" y="3827306"/>
                </a:cubicBezTo>
                <a:cubicBezTo>
                  <a:pt x="8718873" y="3824547"/>
                  <a:pt x="8716384" y="3824360"/>
                  <a:pt x="8712443" y="3826248"/>
                </a:cubicBezTo>
                <a:cubicBezTo>
                  <a:pt x="8708874" y="3827970"/>
                  <a:pt x="8706592" y="3830730"/>
                  <a:pt x="8705451" y="3834651"/>
                </a:cubicBezTo>
                <a:cubicBezTo>
                  <a:pt x="8704787" y="3836996"/>
                  <a:pt x="8704787" y="3842349"/>
                  <a:pt x="8705451" y="3845482"/>
                </a:cubicBezTo>
                <a:cubicBezTo>
                  <a:pt x="8707443" y="3854674"/>
                  <a:pt x="8712940" y="3862807"/>
                  <a:pt x="8719081" y="3865691"/>
                </a:cubicBezTo>
                <a:cubicBezTo>
                  <a:pt x="8721031" y="3866584"/>
                  <a:pt x="8722421" y="3866916"/>
                  <a:pt x="8724330" y="3866915"/>
                </a:cubicBezTo>
                <a:cubicBezTo>
                  <a:pt x="8728002" y="3866915"/>
                  <a:pt x="8732068" y="3864862"/>
                  <a:pt x="8734267" y="3861874"/>
                </a:cubicBezTo>
                <a:cubicBezTo>
                  <a:pt x="8735366" y="3860359"/>
                  <a:pt x="8736010" y="3859135"/>
                  <a:pt x="8737773" y="3855110"/>
                </a:cubicBezTo>
                <a:cubicBezTo>
                  <a:pt x="8739453" y="3851313"/>
                  <a:pt x="8740283" y="3849860"/>
                  <a:pt x="8741819" y="3847951"/>
                </a:cubicBezTo>
                <a:cubicBezTo>
                  <a:pt x="8744101" y="3845088"/>
                  <a:pt x="8747233" y="3842992"/>
                  <a:pt x="8751984" y="3841125"/>
                </a:cubicBezTo>
                <a:cubicBezTo>
                  <a:pt x="8754992" y="3839942"/>
                  <a:pt x="8760697" y="3837867"/>
                  <a:pt x="8764929" y="3836415"/>
                </a:cubicBezTo>
                <a:cubicBezTo>
                  <a:pt x="8767066" y="3835668"/>
                  <a:pt x="8771319" y="3834195"/>
                  <a:pt x="8779763" y="3831249"/>
                </a:cubicBezTo>
                <a:cubicBezTo>
                  <a:pt x="8781755" y="3830543"/>
                  <a:pt x="8783497" y="3830024"/>
                  <a:pt x="8783622" y="3830066"/>
                </a:cubicBezTo>
                <a:cubicBezTo>
                  <a:pt x="8783746" y="3830107"/>
                  <a:pt x="8784431" y="3831228"/>
                  <a:pt x="8785116" y="3832535"/>
                </a:cubicBezTo>
                <a:cubicBezTo>
                  <a:pt x="8789306" y="3840461"/>
                  <a:pt x="8795426" y="3849300"/>
                  <a:pt x="8801816" y="3856645"/>
                </a:cubicBezTo>
                <a:lnTo>
                  <a:pt x="8803621" y="3858720"/>
                </a:lnTo>
                <a:lnTo>
                  <a:pt x="8802750" y="3859093"/>
                </a:lnTo>
                <a:cubicBezTo>
                  <a:pt x="8800779" y="3859944"/>
                  <a:pt x="8799617" y="3860110"/>
                  <a:pt x="8794804" y="3860276"/>
                </a:cubicBezTo>
                <a:cubicBezTo>
                  <a:pt x="8788518" y="3860504"/>
                  <a:pt x="8787232" y="3860898"/>
                  <a:pt x="8785012" y="3863243"/>
                </a:cubicBezTo>
                <a:cubicBezTo>
                  <a:pt x="8781796" y="3866646"/>
                  <a:pt x="8781402" y="3870650"/>
                  <a:pt x="8783809" y="3875775"/>
                </a:cubicBezTo>
                <a:cubicBezTo>
                  <a:pt x="8785053" y="3878452"/>
                  <a:pt x="8786589" y="3880568"/>
                  <a:pt x="8788891" y="3882913"/>
                </a:cubicBezTo>
                <a:cubicBezTo>
                  <a:pt x="8792875" y="3886917"/>
                  <a:pt x="8797273" y="3889117"/>
                  <a:pt x="8801277" y="3889117"/>
                </a:cubicBezTo>
                <a:cubicBezTo>
                  <a:pt x="8804015" y="3889116"/>
                  <a:pt x="8805945" y="3888266"/>
                  <a:pt x="8807895" y="3886170"/>
                </a:cubicBezTo>
                <a:cubicBezTo>
                  <a:pt x="8809866" y="3884095"/>
                  <a:pt x="8810654" y="3881772"/>
                  <a:pt x="8810675" y="3878120"/>
                </a:cubicBezTo>
                <a:cubicBezTo>
                  <a:pt x="8810674" y="3875049"/>
                  <a:pt x="8811048" y="3871833"/>
                  <a:pt x="8811608" y="3870069"/>
                </a:cubicBezTo>
                <a:cubicBezTo>
                  <a:pt x="8812418" y="3867496"/>
                  <a:pt x="8812376" y="3867497"/>
                  <a:pt x="8814201" y="3869115"/>
                </a:cubicBezTo>
                <a:cubicBezTo>
                  <a:pt x="8822085" y="3876107"/>
                  <a:pt x="8832084" y="3882954"/>
                  <a:pt x="8840901" y="3887415"/>
                </a:cubicBezTo>
                <a:cubicBezTo>
                  <a:pt x="8842416" y="3888183"/>
                  <a:pt x="8843661" y="3888909"/>
                  <a:pt x="8843661" y="3889034"/>
                </a:cubicBezTo>
                <a:cubicBezTo>
                  <a:pt x="8843660" y="3889303"/>
                  <a:pt x="8840342" y="3898869"/>
                  <a:pt x="8837126" y="3907894"/>
                </a:cubicBezTo>
                <a:cubicBezTo>
                  <a:pt x="8830819" y="3925593"/>
                  <a:pt x="8829615" y="3928207"/>
                  <a:pt x="8826296" y="3931506"/>
                </a:cubicBezTo>
                <a:cubicBezTo>
                  <a:pt x="8823952" y="3933809"/>
                  <a:pt x="8821981" y="3935013"/>
                  <a:pt x="8817106" y="3937046"/>
                </a:cubicBezTo>
                <a:cubicBezTo>
                  <a:pt x="8812770" y="3938851"/>
                  <a:pt x="8811359" y="3939660"/>
                  <a:pt x="8809637" y="3941403"/>
                </a:cubicBezTo>
                <a:cubicBezTo>
                  <a:pt x="8807168" y="3943852"/>
                  <a:pt x="8806090" y="3946487"/>
                  <a:pt x="8806090" y="3950118"/>
                </a:cubicBezTo>
                <a:cubicBezTo>
                  <a:pt x="8806069" y="3953686"/>
                  <a:pt x="8807542" y="3956923"/>
                  <a:pt x="8810654" y="3960160"/>
                </a:cubicBezTo>
                <a:cubicBezTo>
                  <a:pt x="8815384" y="3965057"/>
                  <a:pt x="8822271" y="3968543"/>
                  <a:pt x="8829553" y="3969684"/>
                </a:cubicBezTo>
                <a:cubicBezTo>
                  <a:pt x="8829844" y="3969746"/>
                  <a:pt x="8831483" y="3969787"/>
                  <a:pt x="8833205" y="3969808"/>
                </a:cubicBezTo>
                <a:cubicBezTo>
                  <a:pt x="8838308" y="3969850"/>
                  <a:pt x="8841047" y="3968895"/>
                  <a:pt x="8843889" y="3966094"/>
                </a:cubicBezTo>
                <a:cubicBezTo>
                  <a:pt x="8846358" y="3963666"/>
                  <a:pt x="8847602" y="3960699"/>
                  <a:pt x="8847602" y="3957255"/>
                </a:cubicBezTo>
                <a:cubicBezTo>
                  <a:pt x="8847602" y="3955118"/>
                  <a:pt x="8847146" y="3953354"/>
                  <a:pt x="8845445" y="3948894"/>
                </a:cubicBezTo>
                <a:cubicBezTo>
                  <a:pt x="8843785" y="3944578"/>
                  <a:pt x="8843350" y="3943021"/>
                  <a:pt x="8843017" y="3940387"/>
                </a:cubicBezTo>
                <a:cubicBezTo>
                  <a:pt x="8842603" y="3937005"/>
                  <a:pt x="8843225" y="3933311"/>
                  <a:pt x="8844885" y="3929369"/>
                </a:cubicBezTo>
                <a:cubicBezTo>
                  <a:pt x="8845881" y="3926962"/>
                  <a:pt x="8849552" y="3919119"/>
                  <a:pt x="8854033" y="3909865"/>
                </a:cubicBezTo>
                <a:cubicBezTo>
                  <a:pt x="8855880" y="3906048"/>
                  <a:pt x="8858142" y="3901358"/>
                  <a:pt x="8859054" y="3899450"/>
                </a:cubicBezTo>
                <a:cubicBezTo>
                  <a:pt x="8859988" y="3897520"/>
                  <a:pt x="8860859" y="3895964"/>
                  <a:pt x="8860984" y="3895964"/>
                </a:cubicBezTo>
                <a:cubicBezTo>
                  <a:pt x="8861129" y="3895963"/>
                  <a:pt x="8862166" y="3896254"/>
                  <a:pt x="8863286" y="3896586"/>
                </a:cubicBezTo>
                <a:cubicBezTo>
                  <a:pt x="8872871" y="3899553"/>
                  <a:pt x="8884572" y="3901628"/>
                  <a:pt x="8894426" y="3902105"/>
                </a:cubicBezTo>
                <a:lnTo>
                  <a:pt x="8897372" y="3902251"/>
                </a:lnTo>
                <a:lnTo>
                  <a:pt x="8896853" y="3903620"/>
                </a:lnTo>
                <a:cubicBezTo>
                  <a:pt x="8896107" y="3905632"/>
                  <a:pt x="8894883" y="3907375"/>
                  <a:pt x="8892331" y="3910073"/>
                </a:cubicBezTo>
                <a:cubicBezTo>
                  <a:pt x="8891086" y="3911380"/>
                  <a:pt x="8889675" y="3912998"/>
                  <a:pt x="8889178" y="3913662"/>
                </a:cubicBezTo>
                <a:cubicBezTo>
                  <a:pt x="8887103" y="3916463"/>
                  <a:pt x="8886874" y="3920406"/>
                  <a:pt x="8888617" y="3923601"/>
                </a:cubicBezTo>
                <a:cubicBezTo>
                  <a:pt x="8890007" y="3926153"/>
                  <a:pt x="8893472" y="3928456"/>
                  <a:pt x="8897455" y="3929473"/>
                </a:cubicBezTo>
                <a:cubicBezTo>
                  <a:pt x="8906542" y="3931776"/>
                  <a:pt x="8916044" y="3928975"/>
                  <a:pt x="8918927" y="3923186"/>
                </a:cubicBezTo>
                <a:cubicBezTo>
                  <a:pt x="8919674" y="3921651"/>
                  <a:pt x="8919695" y="3921547"/>
                  <a:pt x="8919695" y="3919327"/>
                </a:cubicBezTo>
                <a:cubicBezTo>
                  <a:pt x="8919695" y="3915696"/>
                  <a:pt x="8919093" y="3914492"/>
                  <a:pt x="8915048" y="3910218"/>
                </a:cubicBezTo>
                <a:cubicBezTo>
                  <a:pt x="8913678" y="3908786"/>
                  <a:pt x="8912288" y="3907168"/>
                  <a:pt x="8911935" y="3906670"/>
                </a:cubicBezTo>
                <a:cubicBezTo>
                  <a:pt x="8911210" y="3905633"/>
                  <a:pt x="8909841" y="3902852"/>
                  <a:pt x="8909841" y="3902458"/>
                </a:cubicBezTo>
                <a:cubicBezTo>
                  <a:pt x="8909840" y="3902126"/>
                  <a:pt x="8910193" y="3902064"/>
                  <a:pt x="8913782" y="3901773"/>
                </a:cubicBezTo>
                <a:cubicBezTo>
                  <a:pt x="8922329" y="3901109"/>
                  <a:pt x="8932391" y="3899138"/>
                  <a:pt x="8941271" y="3896399"/>
                </a:cubicBezTo>
                <a:lnTo>
                  <a:pt x="8944466" y="3895403"/>
                </a:lnTo>
                <a:lnTo>
                  <a:pt x="8945088" y="3896773"/>
                </a:lnTo>
                <a:cubicBezTo>
                  <a:pt x="8945419" y="3897520"/>
                  <a:pt x="8947266" y="3901358"/>
                  <a:pt x="8949154" y="3905300"/>
                </a:cubicBezTo>
                <a:cubicBezTo>
                  <a:pt x="8958884" y="3925427"/>
                  <a:pt x="8961498" y="3931402"/>
                  <a:pt x="8962079" y="3934868"/>
                </a:cubicBezTo>
                <a:cubicBezTo>
                  <a:pt x="8962888" y="3939578"/>
                  <a:pt x="8962452" y="3942275"/>
                  <a:pt x="8959900" y="3948748"/>
                </a:cubicBezTo>
                <a:cubicBezTo>
                  <a:pt x="8959050" y="3950906"/>
                  <a:pt x="8958158" y="3953416"/>
                  <a:pt x="8957930" y="3954330"/>
                </a:cubicBezTo>
                <a:cubicBezTo>
                  <a:pt x="8956436" y="3960264"/>
                  <a:pt x="8959859" y="3966613"/>
                  <a:pt x="8965751" y="3968791"/>
                </a:cubicBezTo>
                <a:close/>
                <a:moveTo>
                  <a:pt x="15520573" y="3128089"/>
                </a:moveTo>
                <a:cubicBezTo>
                  <a:pt x="15525610" y="3127268"/>
                  <a:pt x="15528148" y="3125864"/>
                  <a:pt x="15530475" y="3122623"/>
                </a:cubicBezTo>
                <a:cubicBezTo>
                  <a:pt x="15532499" y="3119813"/>
                  <a:pt x="15533224" y="3116679"/>
                  <a:pt x="15532642" y="3113284"/>
                </a:cubicBezTo>
                <a:cubicBezTo>
                  <a:pt x="15532281" y="3111177"/>
                  <a:pt x="15531533" y="3109516"/>
                  <a:pt x="15529102" y="3105407"/>
                </a:cubicBezTo>
                <a:cubicBezTo>
                  <a:pt x="15526738" y="3101433"/>
                  <a:pt x="15526045" y="3099974"/>
                  <a:pt x="15525273" y="3097433"/>
                </a:cubicBezTo>
                <a:cubicBezTo>
                  <a:pt x="15524292" y="3094169"/>
                  <a:pt x="15524281" y="3090424"/>
                  <a:pt x="15525251" y="3086258"/>
                </a:cubicBezTo>
                <a:cubicBezTo>
                  <a:pt x="15525826" y="3083717"/>
                  <a:pt x="15528119" y="3075367"/>
                  <a:pt x="15530972" y="3065488"/>
                </a:cubicBezTo>
                <a:cubicBezTo>
                  <a:pt x="15532146" y="3061414"/>
                  <a:pt x="15533583" y="3056410"/>
                  <a:pt x="15534161" y="3054374"/>
                </a:cubicBezTo>
                <a:cubicBezTo>
                  <a:pt x="15534754" y="3052314"/>
                  <a:pt x="15535350" y="3050633"/>
                  <a:pt x="15535473" y="3050612"/>
                </a:cubicBezTo>
                <a:cubicBezTo>
                  <a:pt x="15535616" y="3050588"/>
                  <a:pt x="15536687" y="3050699"/>
                  <a:pt x="15537848" y="3050837"/>
                </a:cubicBezTo>
                <a:cubicBezTo>
                  <a:pt x="15547796" y="3052141"/>
                  <a:pt x="15559679" y="3052209"/>
                  <a:pt x="15569472" y="3051014"/>
                </a:cubicBezTo>
                <a:lnTo>
                  <a:pt x="15572400" y="3050660"/>
                </a:lnTo>
                <a:lnTo>
                  <a:pt x="15572121" y="3052096"/>
                </a:lnTo>
                <a:cubicBezTo>
                  <a:pt x="15571725" y="3054207"/>
                  <a:pt x="15570813" y="3056131"/>
                  <a:pt x="15568753" y="3059221"/>
                </a:cubicBezTo>
                <a:cubicBezTo>
                  <a:pt x="15567747" y="3060720"/>
                  <a:pt x="15566631" y="3062553"/>
                  <a:pt x="15566252" y="3063292"/>
                </a:cubicBezTo>
                <a:cubicBezTo>
                  <a:pt x="15564681" y="3066403"/>
                  <a:pt x="15565122" y="3070327"/>
                  <a:pt x="15567380" y="3073182"/>
                </a:cubicBezTo>
                <a:cubicBezTo>
                  <a:pt x="15569181" y="3075463"/>
                  <a:pt x="15572985" y="3077147"/>
                  <a:pt x="15577082" y="3077476"/>
                </a:cubicBezTo>
                <a:cubicBezTo>
                  <a:pt x="15586428" y="3078210"/>
                  <a:pt x="15595320" y="3073844"/>
                  <a:pt x="15597183" y="3067651"/>
                </a:cubicBezTo>
                <a:cubicBezTo>
                  <a:pt x="15597660" y="3066012"/>
                  <a:pt x="15597663" y="3065906"/>
                  <a:pt x="15597288" y="3063717"/>
                </a:cubicBezTo>
                <a:cubicBezTo>
                  <a:pt x="15596674" y="3060139"/>
                  <a:pt x="15595877" y="3059054"/>
                  <a:pt x="15591168" y="3055525"/>
                </a:cubicBezTo>
                <a:cubicBezTo>
                  <a:pt x="15589577" y="3054345"/>
                  <a:pt x="15587933" y="3052985"/>
                  <a:pt x="15587501" y="3052554"/>
                </a:cubicBezTo>
                <a:cubicBezTo>
                  <a:pt x="15586610" y="3051654"/>
                  <a:pt x="15584791" y="3049145"/>
                  <a:pt x="15584725" y="3048757"/>
                </a:cubicBezTo>
                <a:cubicBezTo>
                  <a:pt x="15584669" y="3048430"/>
                  <a:pt x="15585005" y="3048309"/>
                  <a:pt x="15588493" y="3047416"/>
                </a:cubicBezTo>
                <a:cubicBezTo>
                  <a:pt x="15596806" y="3045317"/>
                  <a:pt x="15606390" y="3041674"/>
                  <a:pt x="15614679" y="3037473"/>
                </a:cubicBezTo>
                <a:lnTo>
                  <a:pt x="15617660" y="3035952"/>
                </a:lnTo>
                <a:lnTo>
                  <a:pt x="15618504" y="3037197"/>
                </a:lnTo>
                <a:cubicBezTo>
                  <a:pt x="15618957" y="3037877"/>
                  <a:pt x="15621426" y="3041348"/>
                  <a:pt x="15623953" y="3044915"/>
                </a:cubicBezTo>
                <a:cubicBezTo>
                  <a:pt x="15636944" y="3063107"/>
                  <a:pt x="15640530" y="3068555"/>
                  <a:pt x="15641688" y="3071872"/>
                </a:cubicBezTo>
                <a:cubicBezTo>
                  <a:pt x="15643282" y="3076377"/>
                  <a:pt x="15643308" y="3079110"/>
                  <a:pt x="15641887" y="3085921"/>
                </a:cubicBezTo>
                <a:cubicBezTo>
                  <a:pt x="15641413" y="3088192"/>
                  <a:pt x="15640958" y="3090817"/>
                  <a:pt x="15640888" y="3091755"/>
                </a:cubicBezTo>
                <a:cubicBezTo>
                  <a:pt x="15640418" y="3097857"/>
                  <a:pt x="15644865" y="3103536"/>
                  <a:pt x="15651041" y="3104688"/>
                </a:cubicBezTo>
                <a:cubicBezTo>
                  <a:pt x="15657824" y="3105946"/>
                  <a:pt x="15667687" y="3102339"/>
                  <a:pt x="15674169" y="3096196"/>
                </a:cubicBezTo>
                <a:cubicBezTo>
                  <a:pt x="15680675" y="3090070"/>
                  <a:pt x="15682795" y="3083770"/>
                  <a:pt x="15680268" y="3078119"/>
                </a:cubicBezTo>
                <a:cubicBezTo>
                  <a:pt x="15679369" y="3076063"/>
                  <a:pt x="15678141" y="3074547"/>
                  <a:pt x="15676282" y="3073161"/>
                </a:cubicBezTo>
                <a:cubicBezTo>
                  <a:pt x="15674396" y="3071737"/>
                  <a:pt x="15672308" y="3070853"/>
                  <a:pt x="15668730" y="3069993"/>
                </a:cubicBezTo>
                <a:cubicBezTo>
                  <a:pt x="15661504" y="3068243"/>
                  <a:pt x="15658298" y="3066729"/>
                  <a:pt x="15655337" y="3063701"/>
                </a:cubicBezTo>
                <a:cubicBezTo>
                  <a:pt x="15652554" y="3060851"/>
                  <a:pt x="15651448" y="3059062"/>
                  <a:pt x="15642078" y="3042228"/>
                </a:cubicBezTo>
                <a:cubicBezTo>
                  <a:pt x="15635742" y="3030809"/>
                  <a:pt x="15633272" y="3026223"/>
                  <a:pt x="15633364" y="3026018"/>
                </a:cubicBezTo>
                <a:cubicBezTo>
                  <a:pt x="15633407" y="3025905"/>
                  <a:pt x="15634199" y="3025243"/>
                  <a:pt x="15635117" y="3024581"/>
                </a:cubicBezTo>
                <a:cubicBezTo>
                  <a:pt x="15642030" y="3019479"/>
                  <a:pt x="15651306" y="3010479"/>
                  <a:pt x="15657064" y="3003303"/>
                </a:cubicBezTo>
                <a:cubicBezTo>
                  <a:pt x="15657843" y="3002327"/>
                  <a:pt x="15658525" y="3001516"/>
                  <a:pt x="15658566" y="3001508"/>
                </a:cubicBezTo>
                <a:cubicBezTo>
                  <a:pt x="15658606" y="3001502"/>
                  <a:pt x="15658984" y="3001984"/>
                  <a:pt x="15659382" y="3002589"/>
                </a:cubicBezTo>
                <a:cubicBezTo>
                  <a:pt x="15660767" y="3004647"/>
                  <a:pt x="15661143" y="3005740"/>
                  <a:pt x="15662180" y="3010678"/>
                </a:cubicBezTo>
                <a:cubicBezTo>
                  <a:pt x="15663463" y="3016815"/>
                  <a:pt x="15663962" y="3017761"/>
                  <a:pt x="15666867" y="3019726"/>
                </a:cubicBezTo>
                <a:cubicBezTo>
                  <a:pt x="15668961" y="3021135"/>
                  <a:pt x="15670785" y="3021580"/>
                  <a:pt x="15673154" y="3021280"/>
                </a:cubicBezTo>
                <a:cubicBezTo>
                  <a:pt x="15675379" y="3021003"/>
                  <a:pt x="15677095" y="3020330"/>
                  <a:pt x="15679108" y="3018932"/>
                </a:cubicBezTo>
                <a:cubicBezTo>
                  <a:pt x="15686394" y="3013915"/>
                  <a:pt x="15691098" y="3004035"/>
                  <a:pt x="15689058" y="2998027"/>
                </a:cubicBezTo>
                <a:cubicBezTo>
                  <a:pt x="15688391" y="2996100"/>
                  <a:pt x="15687385" y="2994777"/>
                  <a:pt x="15685564" y="2993490"/>
                </a:cubicBezTo>
                <a:cubicBezTo>
                  <a:pt x="15683933" y="2992317"/>
                  <a:pt x="15682353" y="2991704"/>
                  <a:pt x="15680756" y="2991598"/>
                </a:cubicBezTo>
                <a:cubicBezTo>
                  <a:pt x="15680246" y="2991560"/>
                  <a:pt x="15678066" y="2991744"/>
                  <a:pt x="15675902" y="2992010"/>
                </a:cubicBezTo>
                <a:cubicBezTo>
                  <a:pt x="15673738" y="2992276"/>
                  <a:pt x="15671306" y="2992461"/>
                  <a:pt x="15670481" y="2992434"/>
                </a:cubicBezTo>
                <a:cubicBezTo>
                  <a:pt x="15668870" y="2992373"/>
                  <a:pt x="15666195" y="2991864"/>
                  <a:pt x="15665934" y="2991572"/>
                </a:cubicBezTo>
                <a:cubicBezTo>
                  <a:pt x="15665855" y="2991480"/>
                  <a:pt x="15666324" y="2990537"/>
                  <a:pt x="15667005" y="2989472"/>
                </a:cubicBezTo>
                <a:cubicBezTo>
                  <a:pt x="15672598" y="2980598"/>
                  <a:pt x="15677046" y="2971057"/>
                  <a:pt x="15680917" y="2959636"/>
                </a:cubicBezTo>
                <a:lnTo>
                  <a:pt x="15681466" y="2958047"/>
                </a:lnTo>
                <a:lnTo>
                  <a:pt x="15690023" y="2959464"/>
                </a:lnTo>
                <a:cubicBezTo>
                  <a:pt x="15704608" y="2961910"/>
                  <a:pt x="15715470" y="2963879"/>
                  <a:pt x="15718741" y="2964666"/>
                </a:cubicBezTo>
                <a:cubicBezTo>
                  <a:pt x="15723132" y="2965723"/>
                  <a:pt x="15726381" y="2967355"/>
                  <a:pt x="15728872" y="2969729"/>
                </a:cubicBezTo>
                <a:cubicBezTo>
                  <a:pt x="15730587" y="2971392"/>
                  <a:pt x="15731947" y="2973180"/>
                  <a:pt x="15734499" y="2977142"/>
                </a:cubicBezTo>
                <a:cubicBezTo>
                  <a:pt x="15738148" y="2982832"/>
                  <a:pt x="15740807" y="2984713"/>
                  <a:pt x="15745823" y="2985116"/>
                </a:cubicBezTo>
                <a:cubicBezTo>
                  <a:pt x="15750965" y="2985518"/>
                  <a:pt x="15755803" y="2982436"/>
                  <a:pt x="15759241" y="2976584"/>
                </a:cubicBezTo>
                <a:cubicBezTo>
                  <a:pt x="15762299" y="2971344"/>
                  <a:pt x="15763981" y="2965308"/>
                  <a:pt x="15764011" y="2959472"/>
                </a:cubicBezTo>
                <a:cubicBezTo>
                  <a:pt x="15764006" y="2956989"/>
                  <a:pt x="15763221" y="2952408"/>
                  <a:pt x="15762465" y="2950580"/>
                </a:cubicBezTo>
                <a:cubicBezTo>
                  <a:pt x="15760637" y="2946178"/>
                  <a:pt x="15756943" y="2943295"/>
                  <a:pt x="15752405" y="2942726"/>
                </a:cubicBezTo>
                <a:cubicBezTo>
                  <a:pt x="15748770" y="2942276"/>
                  <a:pt x="15746529" y="2942955"/>
                  <a:pt x="15741067" y="2946207"/>
                </a:cubicBezTo>
                <a:cubicBezTo>
                  <a:pt x="15736101" y="2949164"/>
                  <a:pt x="15734927" y="2949681"/>
                  <a:pt x="15731720" y="2950378"/>
                </a:cubicBezTo>
                <a:cubicBezTo>
                  <a:pt x="15727438" y="2951301"/>
                  <a:pt x="15724790" y="2951082"/>
                  <a:pt x="15718066" y="2949308"/>
                </a:cubicBezTo>
                <a:cubicBezTo>
                  <a:pt x="15713214" y="2948014"/>
                  <a:pt x="15686022" y="2940299"/>
                  <a:pt x="15685696" y="2940123"/>
                </a:cubicBezTo>
                <a:cubicBezTo>
                  <a:pt x="15685649" y="2940089"/>
                  <a:pt x="15685806" y="2938672"/>
                  <a:pt x="15686044" y="2936990"/>
                </a:cubicBezTo>
                <a:cubicBezTo>
                  <a:pt x="15687463" y="2926852"/>
                  <a:pt x="15687613" y="2914596"/>
                  <a:pt x="15686420" y="2904569"/>
                </a:cubicBezTo>
                <a:cubicBezTo>
                  <a:pt x="15686051" y="2901433"/>
                  <a:pt x="15685874" y="2901632"/>
                  <a:pt x="15688368" y="2902299"/>
                </a:cubicBezTo>
                <a:cubicBezTo>
                  <a:pt x="15690420" y="2902852"/>
                  <a:pt x="15691528" y="2903420"/>
                  <a:pt x="15695025" y="2905767"/>
                </a:cubicBezTo>
                <a:cubicBezTo>
                  <a:pt x="15696759" y="2906923"/>
                  <a:pt x="15698726" y="2908080"/>
                  <a:pt x="15699381" y="2908346"/>
                </a:cubicBezTo>
                <a:cubicBezTo>
                  <a:pt x="15703349" y="2909876"/>
                  <a:pt x="15707694" y="2908458"/>
                  <a:pt x="15710221" y="2904783"/>
                </a:cubicBezTo>
                <a:cubicBezTo>
                  <a:pt x="15714236" y="2898979"/>
                  <a:pt x="15713270" y="2887208"/>
                  <a:pt x="15708235" y="2880682"/>
                </a:cubicBezTo>
                <a:cubicBezTo>
                  <a:pt x="15706990" y="2879064"/>
                  <a:pt x="15704591" y="2877350"/>
                  <a:pt x="15702927" y="2876856"/>
                </a:cubicBezTo>
                <a:cubicBezTo>
                  <a:pt x="15701224" y="2876369"/>
                  <a:pt x="15699208" y="2876399"/>
                  <a:pt x="15697413" y="2876980"/>
                </a:cubicBezTo>
                <a:cubicBezTo>
                  <a:pt x="15694941" y="2877783"/>
                  <a:pt x="15693776" y="2878846"/>
                  <a:pt x="15690407" y="2883381"/>
                </a:cubicBezTo>
                <a:cubicBezTo>
                  <a:pt x="15689347" y="2884805"/>
                  <a:pt x="15688078" y="2886370"/>
                  <a:pt x="15687610" y="2886829"/>
                </a:cubicBezTo>
                <a:cubicBezTo>
                  <a:pt x="15686761" y="2887649"/>
                  <a:pt x="15684514" y="2889276"/>
                  <a:pt x="15684125" y="2889342"/>
                </a:cubicBezTo>
                <a:cubicBezTo>
                  <a:pt x="15683900" y="2889381"/>
                  <a:pt x="15683710" y="2888761"/>
                  <a:pt x="15682720" y="2884952"/>
                </a:cubicBezTo>
                <a:cubicBezTo>
                  <a:pt x="15681393" y="2879790"/>
                  <a:pt x="15679235" y="2873466"/>
                  <a:pt x="15676979" y="2868043"/>
                </a:cubicBezTo>
                <a:cubicBezTo>
                  <a:pt x="15675831" y="2865271"/>
                  <a:pt x="15673243" y="2859757"/>
                  <a:pt x="15672386" y="2858199"/>
                </a:cubicBezTo>
                <a:lnTo>
                  <a:pt x="15671960" y="2857430"/>
                </a:lnTo>
                <a:lnTo>
                  <a:pt x="15674605" y="2855545"/>
                </a:lnTo>
                <a:cubicBezTo>
                  <a:pt x="15679571" y="2851978"/>
                  <a:pt x="15689450" y="2845022"/>
                  <a:pt x="15693870" y="2841948"/>
                </a:cubicBezTo>
                <a:cubicBezTo>
                  <a:pt x="15702223" y="2836158"/>
                  <a:pt x="15705219" y="2834360"/>
                  <a:pt x="15707906" y="2833583"/>
                </a:cubicBezTo>
                <a:cubicBezTo>
                  <a:pt x="15708570" y="2833407"/>
                  <a:pt x="15709433" y="2833153"/>
                  <a:pt x="15709810" y="2833026"/>
                </a:cubicBezTo>
                <a:cubicBezTo>
                  <a:pt x="15710890" y="2832693"/>
                  <a:pt x="15714443" y="2832547"/>
                  <a:pt x="15716354" y="2832767"/>
                </a:cubicBezTo>
                <a:cubicBezTo>
                  <a:pt x="15717320" y="2832875"/>
                  <a:pt x="15719734" y="2833324"/>
                  <a:pt x="15721720" y="2833741"/>
                </a:cubicBezTo>
                <a:cubicBezTo>
                  <a:pt x="15723710" y="2834179"/>
                  <a:pt x="15726035" y="2834601"/>
                  <a:pt x="15726909" y="2834662"/>
                </a:cubicBezTo>
                <a:cubicBezTo>
                  <a:pt x="15731287" y="2835027"/>
                  <a:pt x="15735135" y="2833168"/>
                  <a:pt x="15737836" y="2829399"/>
                </a:cubicBezTo>
                <a:cubicBezTo>
                  <a:pt x="15740078" y="2826278"/>
                  <a:pt x="15740731" y="2822714"/>
                  <a:pt x="15739938" y="2818092"/>
                </a:cubicBezTo>
                <a:cubicBezTo>
                  <a:pt x="15738504" y="2809728"/>
                  <a:pt x="15733168" y="2801443"/>
                  <a:pt x="15726388" y="2797006"/>
                </a:cubicBezTo>
                <a:cubicBezTo>
                  <a:pt x="15722528" y="2794510"/>
                  <a:pt x="15718937" y="2793695"/>
                  <a:pt x="15715405" y="2794574"/>
                </a:cubicBezTo>
                <a:cubicBezTo>
                  <a:pt x="15712478" y="2795307"/>
                  <a:pt x="15709537" y="2797432"/>
                  <a:pt x="15707892" y="2799988"/>
                </a:cubicBezTo>
                <a:cubicBezTo>
                  <a:pt x="15706714" y="2801832"/>
                  <a:pt x="15706239" y="2803113"/>
                  <a:pt x="15705003" y="2807936"/>
                </a:cubicBezTo>
                <a:cubicBezTo>
                  <a:pt x="15703629" y="2813308"/>
                  <a:pt x="15702915" y="2815030"/>
                  <a:pt x="15700913" y="2817836"/>
                </a:cubicBezTo>
                <a:cubicBezTo>
                  <a:pt x="15698266" y="2821553"/>
                  <a:pt x="15696580" y="2822769"/>
                  <a:pt x="15685732" y="2828860"/>
                </a:cubicBezTo>
                <a:cubicBezTo>
                  <a:pt x="15677380" y="2833555"/>
                  <a:pt x="15662688" y="2841653"/>
                  <a:pt x="15662463" y="2841691"/>
                </a:cubicBezTo>
                <a:cubicBezTo>
                  <a:pt x="15662360" y="2841709"/>
                  <a:pt x="15661816" y="2841107"/>
                  <a:pt x="15661270" y="2840380"/>
                </a:cubicBezTo>
                <a:cubicBezTo>
                  <a:pt x="15655592" y="2832680"/>
                  <a:pt x="15647949" y="2824560"/>
                  <a:pt x="15640645" y="2818423"/>
                </a:cubicBezTo>
                <a:cubicBezTo>
                  <a:pt x="15639189" y="2817178"/>
                  <a:pt x="15637713" y="2815936"/>
                  <a:pt x="15637392" y="2815655"/>
                </a:cubicBezTo>
                <a:lnTo>
                  <a:pt x="15636800" y="2815146"/>
                </a:lnTo>
                <a:lnTo>
                  <a:pt x="15637687" y="2814551"/>
                </a:lnTo>
                <a:cubicBezTo>
                  <a:pt x="15639258" y="2813524"/>
                  <a:pt x="15641049" y="2812922"/>
                  <a:pt x="15645080" y="2812126"/>
                </a:cubicBezTo>
                <a:cubicBezTo>
                  <a:pt x="15649520" y="2811259"/>
                  <a:pt x="15650933" y="2810786"/>
                  <a:pt x="15652242" y="2809825"/>
                </a:cubicBezTo>
                <a:cubicBezTo>
                  <a:pt x="15654257" y="2808321"/>
                  <a:pt x="15655880" y="2805138"/>
                  <a:pt x="15655952" y="2802494"/>
                </a:cubicBezTo>
                <a:cubicBezTo>
                  <a:pt x="15656172" y="2796036"/>
                  <a:pt x="15648445" y="2787803"/>
                  <a:pt x="15639883" y="2785377"/>
                </a:cubicBezTo>
                <a:cubicBezTo>
                  <a:pt x="15637182" y="2784598"/>
                  <a:pt x="15635817" y="2784495"/>
                  <a:pt x="15633674" y="2784883"/>
                </a:cubicBezTo>
                <a:cubicBezTo>
                  <a:pt x="15630855" y="2785388"/>
                  <a:pt x="15628571" y="2787169"/>
                  <a:pt x="15627149" y="2789918"/>
                </a:cubicBezTo>
                <a:cubicBezTo>
                  <a:pt x="15626077" y="2792017"/>
                  <a:pt x="15625981" y="2793423"/>
                  <a:pt x="15626570" y="2798206"/>
                </a:cubicBezTo>
                <a:cubicBezTo>
                  <a:pt x="15626847" y="2800432"/>
                  <a:pt x="15627059" y="2802901"/>
                  <a:pt x="15627029" y="2803706"/>
                </a:cubicBezTo>
                <a:cubicBezTo>
                  <a:pt x="15626968" y="2805190"/>
                  <a:pt x="15626587" y="2807634"/>
                  <a:pt x="15626382" y="2807669"/>
                </a:cubicBezTo>
                <a:cubicBezTo>
                  <a:pt x="15626321" y="2807680"/>
                  <a:pt x="15625152" y="2806996"/>
                  <a:pt x="15623786" y="2806157"/>
                </a:cubicBezTo>
                <a:cubicBezTo>
                  <a:pt x="15615181" y="2800896"/>
                  <a:pt x="15606506" y="2796825"/>
                  <a:pt x="15596780" y="2793504"/>
                </a:cubicBezTo>
                <a:cubicBezTo>
                  <a:pt x="15594252" y="2792632"/>
                  <a:pt x="15593589" y="2792325"/>
                  <a:pt x="15593645" y="2792041"/>
                </a:cubicBezTo>
                <a:cubicBezTo>
                  <a:pt x="15593696" y="2791844"/>
                  <a:pt x="15594227" y="2788679"/>
                  <a:pt x="15594854" y="2784972"/>
                </a:cubicBezTo>
                <a:cubicBezTo>
                  <a:pt x="15598062" y="2765875"/>
                  <a:pt x="15599957" y="2756056"/>
                  <a:pt x="15600984" y="2753332"/>
                </a:cubicBezTo>
                <a:cubicBezTo>
                  <a:pt x="15602272" y="2749912"/>
                  <a:pt x="15604284" y="2747041"/>
                  <a:pt x="15606900" y="2744866"/>
                </a:cubicBezTo>
                <a:cubicBezTo>
                  <a:pt x="15607658" y="2744252"/>
                  <a:pt x="15609745" y="2742799"/>
                  <a:pt x="15611503" y="2741635"/>
                </a:cubicBezTo>
                <a:cubicBezTo>
                  <a:pt x="15615784" y="2738859"/>
                  <a:pt x="15616926" y="2737905"/>
                  <a:pt x="15618301" y="2735986"/>
                </a:cubicBezTo>
                <a:cubicBezTo>
                  <a:pt x="15620131" y="2733398"/>
                  <a:pt x="15620822" y="2730185"/>
                  <a:pt x="15620247" y="2726831"/>
                </a:cubicBezTo>
                <a:cubicBezTo>
                  <a:pt x="15619753" y="2723948"/>
                  <a:pt x="15618401" y="2721590"/>
                  <a:pt x="15615910" y="2719217"/>
                </a:cubicBezTo>
                <a:cubicBezTo>
                  <a:pt x="15612375" y="2715908"/>
                  <a:pt x="15605676" y="2712804"/>
                  <a:pt x="15600187" y="2711977"/>
                </a:cubicBezTo>
                <a:cubicBezTo>
                  <a:pt x="15596211" y="2711375"/>
                  <a:pt x="15594799" y="2711364"/>
                  <a:pt x="15590938" y="2711921"/>
                </a:cubicBezTo>
                <a:cubicBezTo>
                  <a:pt x="15587730" y="2712366"/>
                  <a:pt x="15587164" y="2712505"/>
                  <a:pt x="15585677" y="2713159"/>
                </a:cubicBezTo>
                <a:cubicBezTo>
                  <a:pt x="15583152" y="2714266"/>
                  <a:pt x="15581782" y="2715364"/>
                  <a:pt x="15580308" y="2717449"/>
                </a:cubicBezTo>
                <a:cubicBezTo>
                  <a:pt x="15579292" y="2718886"/>
                  <a:pt x="15578900" y="2719669"/>
                  <a:pt x="15578480" y="2721151"/>
                </a:cubicBezTo>
                <a:cubicBezTo>
                  <a:pt x="15577773" y="2723651"/>
                  <a:pt x="15577741" y="2724941"/>
                  <a:pt x="15578309" y="2727517"/>
                </a:cubicBezTo>
                <a:cubicBezTo>
                  <a:pt x="15578821" y="2729766"/>
                  <a:pt x="15579252" y="2730681"/>
                  <a:pt x="15582290" y="2735760"/>
                </a:cubicBezTo>
                <a:cubicBezTo>
                  <a:pt x="15585625" y="2741336"/>
                  <a:pt x="15586673" y="2745366"/>
                  <a:pt x="15586074" y="2750584"/>
                </a:cubicBezTo>
                <a:cubicBezTo>
                  <a:pt x="15585753" y="2753502"/>
                  <a:pt x="15584456" y="2758461"/>
                  <a:pt x="15579613" y="2775270"/>
                </a:cubicBezTo>
                <a:cubicBezTo>
                  <a:pt x="15578463" y="2779235"/>
                  <a:pt x="15577157" y="2783774"/>
                  <a:pt x="15576698" y="2785390"/>
                </a:cubicBezTo>
                <a:lnTo>
                  <a:pt x="15575872" y="2788310"/>
                </a:lnTo>
                <a:lnTo>
                  <a:pt x="15573967" y="2788005"/>
                </a:lnTo>
                <a:cubicBezTo>
                  <a:pt x="15564314" y="2786460"/>
                  <a:pt x="15552478" y="2786175"/>
                  <a:pt x="15541631" y="2787234"/>
                </a:cubicBezTo>
                <a:lnTo>
                  <a:pt x="15538088" y="2787568"/>
                </a:lnTo>
                <a:lnTo>
                  <a:pt x="15538383" y="2786339"/>
                </a:lnTo>
                <a:cubicBezTo>
                  <a:pt x="15538946" y="2784095"/>
                  <a:pt x="15539618" y="2782737"/>
                  <a:pt x="15541711" y="2779600"/>
                </a:cubicBezTo>
                <a:cubicBezTo>
                  <a:pt x="15544885" y="2774783"/>
                  <a:pt x="15545459" y="2773105"/>
                  <a:pt x="15544951" y="2770140"/>
                </a:cubicBezTo>
                <a:cubicBezTo>
                  <a:pt x="15544477" y="2767379"/>
                  <a:pt x="15543117" y="2765339"/>
                  <a:pt x="15540651" y="2763719"/>
                </a:cubicBezTo>
                <a:cubicBezTo>
                  <a:pt x="15537285" y="2761518"/>
                  <a:pt x="15532472" y="2760828"/>
                  <a:pt x="15526989" y="2761746"/>
                </a:cubicBezTo>
                <a:cubicBezTo>
                  <a:pt x="15521628" y="2762645"/>
                  <a:pt x="15517317" y="2764878"/>
                  <a:pt x="15514887" y="2768011"/>
                </a:cubicBezTo>
                <a:cubicBezTo>
                  <a:pt x="15512995" y="2770482"/>
                  <a:pt x="15512454" y="2772975"/>
                  <a:pt x="15513188" y="2776028"/>
                </a:cubicBezTo>
                <a:cubicBezTo>
                  <a:pt x="15513839" y="2778842"/>
                  <a:pt x="15514974" y="2780184"/>
                  <a:pt x="15519588" y="2783646"/>
                </a:cubicBezTo>
                <a:cubicBezTo>
                  <a:pt x="15521015" y="2784727"/>
                  <a:pt x="15522690" y="2786145"/>
                  <a:pt x="15523310" y="2786818"/>
                </a:cubicBezTo>
                <a:cubicBezTo>
                  <a:pt x="15524376" y="2788004"/>
                  <a:pt x="15525462" y="2789544"/>
                  <a:pt x="15525342" y="2789711"/>
                </a:cubicBezTo>
                <a:cubicBezTo>
                  <a:pt x="15525309" y="2789759"/>
                  <a:pt x="15523922" y="2790145"/>
                  <a:pt x="15522249" y="2790578"/>
                </a:cubicBezTo>
                <a:cubicBezTo>
                  <a:pt x="15512381" y="2793050"/>
                  <a:pt x="15502395" y="2796804"/>
                  <a:pt x="15493818" y="2801285"/>
                </a:cubicBezTo>
                <a:cubicBezTo>
                  <a:pt x="15492657" y="2801884"/>
                  <a:pt x="15491684" y="2802346"/>
                  <a:pt x="15491657" y="2802308"/>
                </a:cubicBezTo>
                <a:cubicBezTo>
                  <a:pt x="15491512" y="2802206"/>
                  <a:pt x="15482122" y="2788933"/>
                  <a:pt x="15478658" y="2783948"/>
                </a:cubicBezTo>
                <a:cubicBezTo>
                  <a:pt x="15470098" y="2771711"/>
                  <a:pt x="15468849" y="2769463"/>
                  <a:pt x="15468084" y="2765005"/>
                </a:cubicBezTo>
                <a:cubicBezTo>
                  <a:pt x="15467530" y="2761773"/>
                  <a:pt x="15467707" y="2759491"/>
                  <a:pt x="15469016" y="2753498"/>
                </a:cubicBezTo>
                <a:cubicBezTo>
                  <a:pt x="15469968" y="2749104"/>
                  <a:pt x="15470051" y="2747868"/>
                  <a:pt x="15469644" y="2745496"/>
                </a:cubicBezTo>
                <a:cubicBezTo>
                  <a:pt x="15469371" y="2743901"/>
                  <a:pt x="15469163" y="2743305"/>
                  <a:pt x="15468475" y="2742118"/>
                </a:cubicBezTo>
                <a:cubicBezTo>
                  <a:pt x="15464796" y="2735760"/>
                  <a:pt x="15457914" y="2733803"/>
                  <a:pt x="15449231" y="2736681"/>
                </a:cubicBezTo>
                <a:cubicBezTo>
                  <a:pt x="15442079" y="2739044"/>
                  <a:pt x="15436060" y="2743465"/>
                  <a:pt x="15432294" y="2749122"/>
                </a:cubicBezTo>
                <a:cubicBezTo>
                  <a:pt x="15430804" y="2751356"/>
                  <a:pt x="15430088" y="2752952"/>
                  <a:pt x="15429627" y="2755052"/>
                </a:cubicBezTo>
                <a:cubicBezTo>
                  <a:pt x="15428312" y="2761130"/>
                  <a:pt x="15432243" y="2767361"/>
                  <a:pt x="15438630" y="2769381"/>
                </a:cubicBezTo>
                <a:cubicBezTo>
                  <a:pt x="15439740" y="2769717"/>
                  <a:pt x="15442018" y="2770358"/>
                  <a:pt x="15443712" y="2770784"/>
                </a:cubicBezTo>
                <a:cubicBezTo>
                  <a:pt x="15447759" y="2771795"/>
                  <a:pt x="15449969" y="2772658"/>
                  <a:pt x="15452104" y="2774060"/>
                </a:cubicBezTo>
                <a:cubicBezTo>
                  <a:pt x="15456537" y="2776963"/>
                  <a:pt x="15458138" y="2779172"/>
                  <a:pt x="15466217" y="2793765"/>
                </a:cubicBezTo>
                <a:cubicBezTo>
                  <a:pt x="15466798" y="2794823"/>
                  <a:pt x="15468168" y="2797283"/>
                  <a:pt x="15469261" y="2799243"/>
                </a:cubicBezTo>
                <a:cubicBezTo>
                  <a:pt x="15470355" y="2801203"/>
                  <a:pt x="15472374" y="2804877"/>
                  <a:pt x="15473778" y="2807416"/>
                </a:cubicBezTo>
                <a:lnTo>
                  <a:pt x="15476320" y="2812053"/>
                </a:lnTo>
                <a:lnTo>
                  <a:pt x="15474770" y="2813203"/>
                </a:lnTo>
                <a:cubicBezTo>
                  <a:pt x="15467160" y="2818907"/>
                  <a:pt x="15458750" y="2826939"/>
                  <a:pt x="15452723" y="2834266"/>
                </a:cubicBezTo>
                <a:cubicBezTo>
                  <a:pt x="15450997" y="2836352"/>
                  <a:pt x="15450797" y="2836534"/>
                  <a:pt x="15450495" y="2836248"/>
                </a:cubicBezTo>
                <a:cubicBezTo>
                  <a:pt x="15449742" y="2835535"/>
                  <a:pt x="15448970" y="2833121"/>
                  <a:pt x="15448038" y="2828670"/>
                </a:cubicBezTo>
                <a:cubicBezTo>
                  <a:pt x="15447532" y="2826209"/>
                  <a:pt x="15446938" y="2823848"/>
                  <a:pt x="15446738" y="2823419"/>
                </a:cubicBezTo>
                <a:cubicBezTo>
                  <a:pt x="15446005" y="2821966"/>
                  <a:pt x="15444959" y="2820777"/>
                  <a:pt x="15443529" y="2819802"/>
                </a:cubicBezTo>
                <a:cubicBezTo>
                  <a:pt x="15439669" y="2817179"/>
                  <a:pt x="15435275" y="2817575"/>
                  <a:pt x="15430639" y="2820980"/>
                </a:cubicBezTo>
                <a:cubicBezTo>
                  <a:pt x="15423623" y="2826099"/>
                  <a:pt x="15419220" y="2835653"/>
                  <a:pt x="15421198" y="2841419"/>
                </a:cubicBezTo>
                <a:cubicBezTo>
                  <a:pt x="15422356" y="2844862"/>
                  <a:pt x="15425766" y="2847562"/>
                  <a:pt x="15429356" y="2847873"/>
                </a:cubicBezTo>
                <a:cubicBezTo>
                  <a:pt x="15430123" y="2847930"/>
                  <a:pt x="15432268" y="2847794"/>
                  <a:pt x="15434657" y="2847490"/>
                </a:cubicBezTo>
                <a:cubicBezTo>
                  <a:pt x="15438390" y="2847039"/>
                  <a:pt x="15440484" y="2846975"/>
                  <a:pt x="15442099" y="2847308"/>
                </a:cubicBezTo>
                <a:cubicBezTo>
                  <a:pt x="15442468" y="2847371"/>
                  <a:pt x="15442799" y="2847462"/>
                  <a:pt x="15442823" y="2847479"/>
                </a:cubicBezTo>
                <a:cubicBezTo>
                  <a:pt x="15442867" y="2847492"/>
                  <a:pt x="15441947" y="2849124"/>
                  <a:pt x="15440766" y="2851073"/>
                </a:cubicBezTo>
                <a:cubicBezTo>
                  <a:pt x="15435639" y="2859594"/>
                  <a:pt x="15431341" y="2869025"/>
                  <a:pt x="15428150" y="2878772"/>
                </a:cubicBezTo>
                <a:cubicBezTo>
                  <a:pt x="15427639" y="2880334"/>
                  <a:pt x="15427184" y="2881611"/>
                  <a:pt x="15427144" y="2881618"/>
                </a:cubicBezTo>
                <a:cubicBezTo>
                  <a:pt x="15426857" y="2881667"/>
                  <a:pt x="15404083" y="2877741"/>
                  <a:pt x="15398033" y="2876589"/>
                </a:cubicBezTo>
                <a:cubicBezTo>
                  <a:pt x="15388724" y="2874838"/>
                  <a:pt x="15385779" y="2873743"/>
                  <a:pt x="15382457" y="2870818"/>
                </a:cubicBezTo>
                <a:cubicBezTo>
                  <a:pt x="15380546" y="2869125"/>
                  <a:pt x="15379425" y="2867738"/>
                  <a:pt x="15376766" y="2863647"/>
                </a:cubicBezTo>
                <a:cubicBezTo>
                  <a:pt x="15375563" y="2861790"/>
                  <a:pt x="15374169" y="2859798"/>
                  <a:pt x="15373692" y="2859227"/>
                </a:cubicBezTo>
                <a:cubicBezTo>
                  <a:pt x="15372478" y="2857793"/>
                  <a:pt x="15369973" y="2856075"/>
                  <a:pt x="15368324" y="2855537"/>
                </a:cubicBezTo>
                <a:cubicBezTo>
                  <a:pt x="15365492" y="2854612"/>
                  <a:pt x="15361874" y="2854749"/>
                  <a:pt x="15359372" y="2855872"/>
                </a:cubicBezTo>
                <a:cubicBezTo>
                  <a:pt x="15352919" y="2858747"/>
                  <a:pt x="15347720" y="2868080"/>
                  <a:pt x="15346864" y="2878310"/>
                </a:cubicBezTo>
                <a:cubicBezTo>
                  <a:pt x="15346683" y="2880446"/>
                  <a:pt x="15346718" y="2881262"/>
                  <a:pt x="15347155" y="2884302"/>
                </a:cubicBezTo>
                <a:cubicBezTo>
                  <a:pt x="15347737" y="2888433"/>
                  <a:pt x="15348291" y="2890065"/>
                  <a:pt x="15349881" y="2892339"/>
                </a:cubicBezTo>
                <a:cubicBezTo>
                  <a:pt x="15351796" y="2895043"/>
                  <a:pt x="15355472" y="2897086"/>
                  <a:pt x="15359021" y="2897404"/>
                </a:cubicBezTo>
                <a:cubicBezTo>
                  <a:pt x="15360710" y="2897556"/>
                  <a:pt x="15363607" y="2897017"/>
                  <a:pt x="15365386" y="2896228"/>
                </a:cubicBezTo>
                <a:cubicBezTo>
                  <a:pt x="15366207" y="2895856"/>
                  <a:pt x="15368187" y="2894758"/>
                  <a:pt x="15369829" y="2893782"/>
                </a:cubicBezTo>
                <a:cubicBezTo>
                  <a:pt x="15376009" y="2890049"/>
                  <a:pt x="15379221" y="2889014"/>
                  <a:pt x="15383979" y="2889146"/>
                </a:cubicBezTo>
                <a:cubicBezTo>
                  <a:pt x="15387534" y="2889252"/>
                  <a:pt x="15390743" y="2890049"/>
                  <a:pt x="15410071" y="2895598"/>
                </a:cubicBezTo>
                <a:cubicBezTo>
                  <a:pt x="15414032" y="2896729"/>
                  <a:pt x="15418616" y="2898048"/>
                  <a:pt x="15420295" y="2898518"/>
                </a:cubicBezTo>
                <a:lnTo>
                  <a:pt x="15423304" y="2899370"/>
                </a:lnTo>
                <a:lnTo>
                  <a:pt x="15423113" y="2900582"/>
                </a:lnTo>
                <a:cubicBezTo>
                  <a:pt x="15421683" y="2909311"/>
                  <a:pt x="15421430" y="2921585"/>
                  <a:pt x="15422459" y="2932376"/>
                </a:cubicBezTo>
                <a:cubicBezTo>
                  <a:pt x="15422650" y="2934470"/>
                  <a:pt x="15422682" y="2935643"/>
                  <a:pt x="15422540" y="2935668"/>
                </a:cubicBezTo>
                <a:cubicBezTo>
                  <a:pt x="15421783" y="2935797"/>
                  <a:pt x="15418563" y="2934202"/>
                  <a:pt x="15415693" y="2932316"/>
                </a:cubicBezTo>
                <a:cubicBezTo>
                  <a:pt x="15410676" y="2928966"/>
                  <a:pt x="15409290" y="2928488"/>
                  <a:pt x="15406301" y="2928979"/>
                </a:cubicBezTo>
                <a:cubicBezTo>
                  <a:pt x="15403295" y="2929494"/>
                  <a:pt x="15401571" y="2930611"/>
                  <a:pt x="15399847" y="2933201"/>
                </a:cubicBezTo>
                <a:cubicBezTo>
                  <a:pt x="15398709" y="2934912"/>
                  <a:pt x="15398120" y="2936508"/>
                  <a:pt x="15397742" y="2938972"/>
                </a:cubicBezTo>
                <a:cubicBezTo>
                  <a:pt x="15396392" y="2947793"/>
                  <a:pt x="15400290" y="2957882"/>
                  <a:pt x="15406052" y="2960430"/>
                </a:cubicBezTo>
                <a:cubicBezTo>
                  <a:pt x="15407966" y="2961281"/>
                  <a:pt x="15409168" y="2961412"/>
                  <a:pt x="15411396" y="2961030"/>
                </a:cubicBezTo>
                <a:cubicBezTo>
                  <a:pt x="15414627" y="2960476"/>
                  <a:pt x="15416082" y="2959384"/>
                  <a:pt x="15419115" y="2955222"/>
                </a:cubicBezTo>
                <a:cubicBezTo>
                  <a:pt x="15421365" y="2952142"/>
                  <a:pt x="15422563" y="2950779"/>
                  <a:pt x="15424000" y="2949711"/>
                </a:cubicBezTo>
                <a:lnTo>
                  <a:pt x="15425085" y="2948915"/>
                </a:lnTo>
                <a:lnTo>
                  <a:pt x="15425372" y="2949981"/>
                </a:lnTo>
                <a:cubicBezTo>
                  <a:pt x="15425532" y="2950543"/>
                  <a:pt x="15426070" y="2952577"/>
                  <a:pt x="15426580" y="2954447"/>
                </a:cubicBezTo>
                <a:cubicBezTo>
                  <a:pt x="15428850" y="2962900"/>
                  <a:pt x="15432603" y="2972508"/>
                  <a:pt x="15436678" y="2980315"/>
                </a:cubicBezTo>
                <a:cubicBezTo>
                  <a:pt x="15437462" y="2981822"/>
                  <a:pt x="15438130" y="2983139"/>
                  <a:pt x="15438148" y="2983241"/>
                </a:cubicBezTo>
                <a:cubicBezTo>
                  <a:pt x="15438169" y="2983364"/>
                  <a:pt x="15436888" y="2984362"/>
                  <a:pt x="15435331" y="2985471"/>
                </a:cubicBezTo>
                <a:cubicBezTo>
                  <a:pt x="15408106" y="3004812"/>
                  <a:pt x="15406868" y="3005572"/>
                  <a:pt x="15401408" y="3006508"/>
                </a:cubicBezTo>
                <a:cubicBezTo>
                  <a:pt x="15397870" y="3007115"/>
                  <a:pt x="15396209" y="3007000"/>
                  <a:pt x="15390572" y="3005798"/>
                </a:cubicBezTo>
                <a:cubicBezTo>
                  <a:pt x="15383338" y="3004238"/>
                  <a:pt x="15380853" y="3004475"/>
                  <a:pt x="15377287" y="3007002"/>
                </a:cubicBezTo>
                <a:cubicBezTo>
                  <a:pt x="15374061" y="3009302"/>
                  <a:pt x="15372278" y="3012408"/>
                  <a:pt x="15371816" y="3016466"/>
                </a:cubicBezTo>
                <a:cubicBezTo>
                  <a:pt x="15371558" y="3018889"/>
                  <a:pt x="15372462" y="3024165"/>
                  <a:pt x="15373646" y="3027141"/>
                </a:cubicBezTo>
                <a:cubicBezTo>
                  <a:pt x="15377162" y="3035864"/>
                  <a:pt x="15383955" y="3042951"/>
                  <a:pt x="15390495" y="3044756"/>
                </a:cubicBezTo>
                <a:cubicBezTo>
                  <a:pt x="15392568" y="3045306"/>
                  <a:pt x="15393994" y="3045398"/>
                  <a:pt x="15395875" y="3045076"/>
                </a:cubicBezTo>
                <a:cubicBezTo>
                  <a:pt x="15399495" y="3044455"/>
                  <a:pt x="15403155" y="3041743"/>
                  <a:pt x="15404818" y="3038427"/>
                </a:cubicBezTo>
                <a:cubicBezTo>
                  <a:pt x="15405646" y="3036749"/>
                  <a:pt x="15406072" y="3035433"/>
                  <a:pt x="15407130" y="3031168"/>
                </a:cubicBezTo>
                <a:cubicBezTo>
                  <a:pt x="15408145" y="3027141"/>
                  <a:pt x="15408718" y="3025570"/>
                  <a:pt x="15409908" y="3023429"/>
                </a:cubicBezTo>
                <a:cubicBezTo>
                  <a:pt x="15411673" y="3020221"/>
                  <a:pt x="15414407" y="3017626"/>
                  <a:pt x="15418774" y="3014983"/>
                </a:cubicBezTo>
                <a:cubicBezTo>
                  <a:pt x="15421539" y="3013308"/>
                  <a:pt x="15426811" y="3010299"/>
                  <a:pt x="15430737" y="3008153"/>
                </a:cubicBezTo>
                <a:cubicBezTo>
                  <a:pt x="15432717" y="3007056"/>
                  <a:pt x="15436660" y="3004884"/>
                  <a:pt x="15444484" y="3000554"/>
                </a:cubicBezTo>
                <a:cubicBezTo>
                  <a:pt x="15446328" y="2999522"/>
                  <a:pt x="15447958" y="2998716"/>
                  <a:pt x="15448087" y="2998736"/>
                </a:cubicBezTo>
                <a:cubicBezTo>
                  <a:pt x="15448217" y="2998756"/>
                  <a:pt x="15449081" y="2999744"/>
                  <a:pt x="15449977" y="3000917"/>
                </a:cubicBezTo>
                <a:cubicBezTo>
                  <a:pt x="15455447" y="3008021"/>
                  <a:pt x="15462973" y="3015699"/>
                  <a:pt x="15470511" y="3021858"/>
                </a:cubicBezTo>
                <a:lnTo>
                  <a:pt x="15472641" y="3023598"/>
                </a:lnTo>
                <a:lnTo>
                  <a:pt x="15471846" y="3024113"/>
                </a:lnTo>
                <a:cubicBezTo>
                  <a:pt x="15470047" y="3025285"/>
                  <a:pt x="15468929" y="3025645"/>
                  <a:pt x="15464214" y="3026622"/>
                </a:cubicBezTo>
                <a:cubicBezTo>
                  <a:pt x="15458057" y="3027909"/>
                  <a:pt x="15456856" y="3028515"/>
                  <a:pt x="15455064" y="3031201"/>
                </a:cubicBezTo>
                <a:cubicBezTo>
                  <a:pt x="15452470" y="3035098"/>
                  <a:pt x="15452758" y="3039112"/>
                  <a:pt x="15455996" y="3043756"/>
                </a:cubicBezTo>
                <a:cubicBezTo>
                  <a:pt x="15457676" y="3046184"/>
                  <a:pt x="15459546" y="3048011"/>
                  <a:pt x="15462212" y="3049932"/>
                </a:cubicBezTo>
                <a:cubicBezTo>
                  <a:pt x="15466815" y="3053206"/>
                  <a:pt x="15471521" y="3054631"/>
                  <a:pt x="15475468" y="3053954"/>
                </a:cubicBezTo>
                <a:cubicBezTo>
                  <a:pt x="15478166" y="3053491"/>
                  <a:pt x="15479925" y="3052327"/>
                  <a:pt x="15481492" y="3049931"/>
                </a:cubicBezTo>
                <a:cubicBezTo>
                  <a:pt x="15483084" y="3047553"/>
                  <a:pt x="15483468" y="3045130"/>
                  <a:pt x="15482872" y="3041527"/>
                </a:cubicBezTo>
                <a:cubicBezTo>
                  <a:pt x="15482353" y="3038501"/>
                  <a:pt x="15482177" y="3035268"/>
                  <a:pt x="15482432" y="3033434"/>
                </a:cubicBezTo>
                <a:cubicBezTo>
                  <a:pt x="15482795" y="3030762"/>
                  <a:pt x="15482753" y="3030769"/>
                  <a:pt x="15484826" y="3032056"/>
                </a:cubicBezTo>
                <a:cubicBezTo>
                  <a:pt x="15493778" y="3037615"/>
                  <a:pt x="15504791" y="3042674"/>
                  <a:pt x="15514235" y="3045581"/>
                </a:cubicBezTo>
                <a:cubicBezTo>
                  <a:pt x="15515857" y="3046082"/>
                  <a:pt x="15517207" y="3046587"/>
                  <a:pt x="15517228" y="3046709"/>
                </a:cubicBezTo>
                <a:cubicBezTo>
                  <a:pt x="15517273" y="3046975"/>
                  <a:pt x="15515619" y="3056964"/>
                  <a:pt x="15513974" y="3066403"/>
                </a:cubicBezTo>
                <a:cubicBezTo>
                  <a:pt x="15510749" y="3084913"/>
                  <a:pt x="15510005" y="3087693"/>
                  <a:pt x="15507291" y="3091506"/>
                </a:cubicBezTo>
                <a:cubicBezTo>
                  <a:pt x="15505369" y="3094172"/>
                  <a:pt x="15503630" y="3095691"/>
                  <a:pt x="15499169" y="3098519"/>
                </a:cubicBezTo>
                <a:cubicBezTo>
                  <a:pt x="15495200" y="3101031"/>
                  <a:pt x="15493947" y="3102067"/>
                  <a:pt x="15492544" y="3104075"/>
                </a:cubicBezTo>
                <a:cubicBezTo>
                  <a:pt x="15490525" y="3106906"/>
                  <a:pt x="15489907" y="3109685"/>
                  <a:pt x="15490520" y="3113264"/>
                </a:cubicBezTo>
                <a:cubicBezTo>
                  <a:pt x="15491103" y="3116785"/>
                  <a:pt x="15493101" y="3119726"/>
                  <a:pt x="15496716" y="3122391"/>
                </a:cubicBezTo>
                <a:cubicBezTo>
                  <a:pt x="15502205" y="3126418"/>
                  <a:pt x="15509583" y="3128690"/>
                  <a:pt x="15516953" y="3128584"/>
                </a:cubicBezTo>
                <a:cubicBezTo>
                  <a:pt x="15517250" y="3128596"/>
                  <a:pt x="15518872" y="3128360"/>
                  <a:pt x="15520573" y="3128089"/>
                </a:cubicBezTo>
                <a:close/>
                <a:moveTo>
                  <a:pt x="14499999" y="3320589"/>
                </a:moveTo>
                <a:cubicBezTo>
                  <a:pt x="14509741" y="3319000"/>
                  <a:pt x="14514651" y="3316285"/>
                  <a:pt x="14519154" y="3310017"/>
                </a:cubicBezTo>
                <a:cubicBezTo>
                  <a:pt x="14523065" y="3304583"/>
                  <a:pt x="14524469" y="3298520"/>
                  <a:pt x="14523343" y="3291954"/>
                </a:cubicBezTo>
                <a:cubicBezTo>
                  <a:pt x="14522645" y="3287880"/>
                  <a:pt x="14521198" y="3284668"/>
                  <a:pt x="14516496" y="3276720"/>
                </a:cubicBezTo>
                <a:cubicBezTo>
                  <a:pt x="14511923" y="3269036"/>
                  <a:pt x="14510584" y="3266211"/>
                  <a:pt x="14509090" y="3261297"/>
                </a:cubicBezTo>
                <a:cubicBezTo>
                  <a:pt x="14507193" y="3254986"/>
                  <a:pt x="14507172" y="3247742"/>
                  <a:pt x="14509048" y="3239685"/>
                </a:cubicBezTo>
                <a:cubicBezTo>
                  <a:pt x="14510159" y="3234772"/>
                  <a:pt x="14514596" y="3218621"/>
                  <a:pt x="14520113" y="3199516"/>
                </a:cubicBezTo>
                <a:cubicBezTo>
                  <a:pt x="14522386" y="3191635"/>
                  <a:pt x="14525163" y="3181957"/>
                  <a:pt x="14526280" y="3178020"/>
                </a:cubicBezTo>
                <a:cubicBezTo>
                  <a:pt x="14527427" y="3174037"/>
                  <a:pt x="14528580" y="3170786"/>
                  <a:pt x="14528818" y="3170745"/>
                </a:cubicBezTo>
                <a:cubicBezTo>
                  <a:pt x="14529095" y="3170697"/>
                  <a:pt x="14531166" y="3170912"/>
                  <a:pt x="14533411" y="3171178"/>
                </a:cubicBezTo>
                <a:cubicBezTo>
                  <a:pt x="14552652" y="3173702"/>
                  <a:pt x="14575634" y="3173833"/>
                  <a:pt x="14594573" y="3171522"/>
                </a:cubicBezTo>
                <a:lnTo>
                  <a:pt x="14600237" y="3170836"/>
                </a:lnTo>
                <a:lnTo>
                  <a:pt x="14599696" y="3173616"/>
                </a:lnTo>
                <a:cubicBezTo>
                  <a:pt x="14598929" y="3177696"/>
                  <a:pt x="14597167" y="3181418"/>
                  <a:pt x="14593185" y="3187394"/>
                </a:cubicBezTo>
                <a:cubicBezTo>
                  <a:pt x="14591239" y="3190293"/>
                  <a:pt x="14589078" y="3193839"/>
                  <a:pt x="14588345" y="3195268"/>
                </a:cubicBezTo>
                <a:cubicBezTo>
                  <a:pt x="14585306" y="3201285"/>
                  <a:pt x="14586160" y="3208874"/>
                  <a:pt x="14590528" y="3214396"/>
                </a:cubicBezTo>
                <a:cubicBezTo>
                  <a:pt x="14594010" y="3218807"/>
                  <a:pt x="14601367" y="3222065"/>
                  <a:pt x="14609292" y="3222701"/>
                </a:cubicBezTo>
                <a:cubicBezTo>
                  <a:pt x="14627367" y="3224121"/>
                  <a:pt x="14644563" y="3215676"/>
                  <a:pt x="14648169" y="3203698"/>
                </a:cubicBezTo>
                <a:cubicBezTo>
                  <a:pt x="14649091" y="3200527"/>
                  <a:pt x="14649097" y="3200323"/>
                  <a:pt x="14648371" y="3196091"/>
                </a:cubicBezTo>
                <a:cubicBezTo>
                  <a:pt x="14647184" y="3189169"/>
                  <a:pt x="14645643" y="3187072"/>
                  <a:pt x="14636534" y="3180247"/>
                </a:cubicBezTo>
                <a:cubicBezTo>
                  <a:pt x="14633458" y="3177965"/>
                  <a:pt x="14630279" y="3175334"/>
                  <a:pt x="14629444" y="3174500"/>
                </a:cubicBezTo>
                <a:cubicBezTo>
                  <a:pt x="14627722" y="3172760"/>
                  <a:pt x="14624200" y="3167908"/>
                  <a:pt x="14624071" y="3167156"/>
                </a:cubicBezTo>
                <a:cubicBezTo>
                  <a:pt x="14623963" y="3166523"/>
                  <a:pt x="14624616" y="3166289"/>
                  <a:pt x="14631363" y="3164562"/>
                </a:cubicBezTo>
                <a:cubicBezTo>
                  <a:pt x="14647440" y="3160503"/>
                  <a:pt x="14665974" y="3153457"/>
                  <a:pt x="14682006" y="3145334"/>
                </a:cubicBezTo>
                <a:lnTo>
                  <a:pt x="14687769" y="3142391"/>
                </a:lnTo>
                <a:lnTo>
                  <a:pt x="14689405" y="3144798"/>
                </a:lnTo>
                <a:cubicBezTo>
                  <a:pt x="14690282" y="3146114"/>
                  <a:pt x="14695054" y="3152828"/>
                  <a:pt x="14699943" y="3159725"/>
                </a:cubicBezTo>
                <a:cubicBezTo>
                  <a:pt x="14725068" y="3194910"/>
                  <a:pt x="14732006" y="3205446"/>
                  <a:pt x="14734245" y="3211862"/>
                </a:cubicBezTo>
                <a:cubicBezTo>
                  <a:pt x="14737326" y="3220576"/>
                  <a:pt x="14737377" y="3225860"/>
                  <a:pt x="14734628" y="3239034"/>
                </a:cubicBezTo>
                <a:cubicBezTo>
                  <a:pt x="14733712" y="3243425"/>
                  <a:pt x="14732833" y="3248503"/>
                  <a:pt x="14732697" y="3250318"/>
                </a:cubicBezTo>
                <a:cubicBezTo>
                  <a:pt x="14731788" y="3262118"/>
                  <a:pt x="14740388" y="3273102"/>
                  <a:pt x="14752332" y="3275329"/>
                </a:cubicBezTo>
                <a:cubicBezTo>
                  <a:pt x="14765451" y="3277761"/>
                  <a:pt x="14784528" y="3270786"/>
                  <a:pt x="14797065" y="3258905"/>
                </a:cubicBezTo>
                <a:cubicBezTo>
                  <a:pt x="14809649" y="3247058"/>
                  <a:pt x="14813746" y="3234873"/>
                  <a:pt x="14808861" y="3223945"/>
                </a:cubicBezTo>
                <a:cubicBezTo>
                  <a:pt x="14807119" y="3219969"/>
                  <a:pt x="14804745" y="3217037"/>
                  <a:pt x="14801149" y="3214356"/>
                </a:cubicBezTo>
                <a:cubicBezTo>
                  <a:pt x="14797502" y="3211601"/>
                  <a:pt x="14793464" y="3209892"/>
                  <a:pt x="14786543" y="3208228"/>
                </a:cubicBezTo>
                <a:cubicBezTo>
                  <a:pt x="14772570" y="3204843"/>
                  <a:pt x="14766368" y="3201916"/>
                  <a:pt x="14760643" y="3196058"/>
                </a:cubicBezTo>
                <a:cubicBezTo>
                  <a:pt x="14755258" y="3190548"/>
                  <a:pt x="14753119" y="3187088"/>
                  <a:pt x="14734998" y="3154529"/>
                </a:cubicBezTo>
                <a:cubicBezTo>
                  <a:pt x="14722743" y="3132446"/>
                  <a:pt x="14717968" y="3123574"/>
                  <a:pt x="14718143" y="3123178"/>
                </a:cubicBezTo>
                <a:cubicBezTo>
                  <a:pt x="14718229" y="3122960"/>
                  <a:pt x="14719758" y="3121679"/>
                  <a:pt x="14721533" y="3120398"/>
                </a:cubicBezTo>
                <a:cubicBezTo>
                  <a:pt x="14734904" y="3110532"/>
                  <a:pt x="14752844" y="3093125"/>
                  <a:pt x="14763979" y="3079246"/>
                </a:cubicBezTo>
                <a:cubicBezTo>
                  <a:pt x="14765489" y="3077358"/>
                  <a:pt x="14766806" y="3075788"/>
                  <a:pt x="14766886" y="3075775"/>
                </a:cubicBezTo>
                <a:cubicBezTo>
                  <a:pt x="14766964" y="3075761"/>
                  <a:pt x="14767695" y="3076695"/>
                  <a:pt x="14768466" y="3077866"/>
                </a:cubicBezTo>
                <a:cubicBezTo>
                  <a:pt x="14771144" y="3081844"/>
                  <a:pt x="14771872" y="3083959"/>
                  <a:pt x="14773874" y="3093509"/>
                </a:cubicBezTo>
                <a:cubicBezTo>
                  <a:pt x="14776358" y="3105379"/>
                  <a:pt x="14777324" y="3107208"/>
                  <a:pt x="14782942" y="3111009"/>
                </a:cubicBezTo>
                <a:cubicBezTo>
                  <a:pt x="14786991" y="3113735"/>
                  <a:pt x="14790517" y="3114596"/>
                  <a:pt x="14795099" y="3114013"/>
                </a:cubicBezTo>
                <a:cubicBezTo>
                  <a:pt x="14799404" y="3113479"/>
                  <a:pt x="14802722" y="3112177"/>
                  <a:pt x="14806615" y="3109474"/>
                </a:cubicBezTo>
                <a:cubicBezTo>
                  <a:pt x="14820706" y="3099770"/>
                  <a:pt x="14829804" y="3080662"/>
                  <a:pt x="14825859" y="3069043"/>
                </a:cubicBezTo>
                <a:cubicBezTo>
                  <a:pt x="14824568" y="3065315"/>
                  <a:pt x="14822624" y="3062758"/>
                  <a:pt x="14819102" y="3060267"/>
                </a:cubicBezTo>
                <a:cubicBezTo>
                  <a:pt x="14815947" y="3057999"/>
                  <a:pt x="14812892" y="3056812"/>
                  <a:pt x="14809803" y="3056609"/>
                </a:cubicBezTo>
                <a:cubicBezTo>
                  <a:pt x="14808814" y="3056534"/>
                  <a:pt x="14804601" y="3056890"/>
                  <a:pt x="14800417" y="3057404"/>
                </a:cubicBezTo>
                <a:cubicBezTo>
                  <a:pt x="14796227" y="3057919"/>
                  <a:pt x="14791528" y="3058277"/>
                  <a:pt x="14789930" y="3058225"/>
                </a:cubicBezTo>
                <a:cubicBezTo>
                  <a:pt x="14786816" y="3058108"/>
                  <a:pt x="14781641" y="3057122"/>
                  <a:pt x="14781138" y="3056557"/>
                </a:cubicBezTo>
                <a:cubicBezTo>
                  <a:pt x="14780984" y="3056380"/>
                  <a:pt x="14781892" y="3054555"/>
                  <a:pt x="14783208" y="3052497"/>
                </a:cubicBezTo>
                <a:cubicBezTo>
                  <a:pt x="14794025" y="3035334"/>
                  <a:pt x="14802626" y="3016881"/>
                  <a:pt x="14810115" y="2994791"/>
                </a:cubicBezTo>
                <a:lnTo>
                  <a:pt x="14811178" y="2991719"/>
                </a:lnTo>
                <a:lnTo>
                  <a:pt x="14827726" y="2994459"/>
                </a:lnTo>
                <a:cubicBezTo>
                  <a:pt x="14855937" y="2999190"/>
                  <a:pt x="14876943" y="3002998"/>
                  <a:pt x="14883268" y="3004520"/>
                </a:cubicBezTo>
                <a:cubicBezTo>
                  <a:pt x="14891763" y="3006565"/>
                  <a:pt x="14898044" y="3009722"/>
                  <a:pt x="14902862" y="3014311"/>
                </a:cubicBezTo>
                <a:cubicBezTo>
                  <a:pt x="14906181" y="3017528"/>
                  <a:pt x="14908808" y="3020987"/>
                  <a:pt x="14913744" y="3028650"/>
                </a:cubicBezTo>
                <a:cubicBezTo>
                  <a:pt x="14920801" y="3039654"/>
                  <a:pt x="14925946" y="3043291"/>
                  <a:pt x="14935644" y="3044071"/>
                </a:cubicBezTo>
                <a:cubicBezTo>
                  <a:pt x="14945591" y="3044849"/>
                  <a:pt x="14954947" y="3038888"/>
                  <a:pt x="14961598" y="3027570"/>
                </a:cubicBezTo>
                <a:cubicBezTo>
                  <a:pt x="14967514" y="3017435"/>
                  <a:pt x="14970762" y="3005763"/>
                  <a:pt x="14970824" y="2994474"/>
                </a:cubicBezTo>
                <a:cubicBezTo>
                  <a:pt x="14970814" y="2989672"/>
                  <a:pt x="14969295" y="2980812"/>
                  <a:pt x="14967832" y="2977277"/>
                </a:cubicBezTo>
                <a:cubicBezTo>
                  <a:pt x="14964297" y="2968763"/>
                  <a:pt x="14957152" y="2963188"/>
                  <a:pt x="14948375" y="2962088"/>
                </a:cubicBezTo>
                <a:cubicBezTo>
                  <a:pt x="14941345" y="2961216"/>
                  <a:pt x="14937011" y="2962530"/>
                  <a:pt x="14926448" y="2968819"/>
                </a:cubicBezTo>
                <a:cubicBezTo>
                  <a:pt x="14916841" y="2974538"/>
                  <a:pt x="14914572" y="2975538"/>
                  <a:pt x="14908369" y="2976886"/>
                </a:cubicBezTo>
                <a:cubicBezTo>
                  <a:pt x="14900088" y="2978673"/>
                  <a:pt x="14894967" y="2978248"/>
                  <a:pt x="14881963" y="2974818"/>
                </a:cubicBezTo>
                <a:cubicBezTo>
                  <a:pt x="14872577" y="2972316"/>
                  <a:pt x="14819986" y="2957392"/>
                  <a:pt x="14819358" y="2957052"/>
                </a:cubicBezTo>
                <a:cubicBezTo>
                  <a:pt x="14819265" y="2956987"/>
                  <a:pt x="14819569" y="2954248"/>
                  <a:pt x="14820030" y="2950993"/>
                </a:cubicBezTo>
                <a:cubicBezTo>
                  <a:pt x="14822773" y="2931387"/>
                  <a:pt x="14823065" y="2907682"/>
                  <a:pt x="14820760" y="2888289"/>
                </a:cubicBezTo>
                <a:cubicBezTo>
                  <a:pt x="14820043" y="2882224"/>
                  <a:pt x="14819702" y="2882608"/>
                  <a:pt x="14824524" y="2883899"/>
                </a:cubicBezTo>
                <a:cubicBezTo>
                  <a:pt x="14828492" y="2884969"/>
                  <a:pt x="14830636" y="2886067"/>
                  <a:pt x="14837398" y="2890607"/>
                </a:cubicBezTo>
                <a:cubicBezTo>
                  <a:pt x="14840754" y="2892841"/>
                  <a:pt x="14844556" y="2895080"/>
                  <a:pt x="14845826" y="2895595"/>
                </a:cubicBezTo>
                <a:cubicBezTo>
                  <a:pt x="14853497" y="2898555"/>
                  <a:pt x="14861903" y="2895811"/>
                  <a:pt x="14866790" y="2888703"/>
                </a:cubicBezTo>
                <a:cubicBezTo>
                  <a:pt x="14874553" y="2877478"/>
                  <a:pt x="14872687" y="2854713"/>
                  <a:pt x="14862950" y="2842091"/>
                </a:cubicBezTo>
                <a:cubicBezTo>
                  <a:pt x="14860541" y="2838963"/>
                  <a:pt x="14855902" y="2835646"/>
                  <a:pt x="14852686" y="2834690"/>
                </a:cubicBezTo>
                <a:cubicBezTo>
                  <a:pt x="14849388" y="2833750"/>
                  <a:pt x="14845489" y="2833807"/>
                  <a:pt x="14842020" y="2834932"/>
                </a:cubicBezTo>
                <a:cubicBezTo>
                  <a:pt x="14837238" y="2836484"/>
                  <a:pt x="14834984" y="2838540"/>
                  <a:pt x="14828469" y="2847312"/>
                </a:cubicBezTo>
                <a:cubicBezTo>
                  <a:pt x="14826417" y="2850066"/>
                  <a:pt x="14823963" y="2853092"/>
                  <a:pt x="14823058" y="2853980"/>
                </a:cubicBezTo>
                <a:cubicBezTo>
                  <a:pt x="14821417" y="2855565"/>
                  <a:pt x="14817072" y="2858712"/>
                  <a:pt x="14816319" y="2858841"/>
                </a:cubicBezTo>
                <a:cubicBezTo>
                  <a:pt x="14815885" y="2858915"/>
                  <a:pt x="14815518" y="2857716"/>
                  <a:pt x="14813601" y="2850349"/>
                </a:cubicBezTo>
                <a:cubicBezTo>
                  <a:pt x="14811034" y="2840367"/>
                  <a:pt x="14806861" y="2828135"/>
                  <a:pt x="14802498" y="2817646"/>
                </a:cubicBezTo>
                <a:cubicBezTo>
                  <a:pt x="14800276" y="2812286"/>
                  <a:pt x="14795273" y="2801622"/>
                  <a:pt x="14793616" y="2798608"/>
                </a:cubicBezTo>
                <a:lnTo>
                  <a:pt x="14792791" y="2797121"/>
                </a:lnTo>
                <a:lnTo>
                  <a:pt x="14797906" y="2793475"/>
                </a:lnTo>
                <a:cubicBezTo>
                  <a:pt x="14807511" y="2786576"/>
                  <a:pt x="14826617" y="2773121"/>
                  <a:pt x="14835165" y="2767177"/>
                </a:cubicBezTo>
                <a:cubicBezTo>
                  <a:pt x="14851319" y="2755979"/>
                  <a:pt x="14857116" y="2752502"/>
                  <a:pt x="14862314" y="2751000"/>
                </a:cubicBezTo>
                <a:cubicBezTo>
                  <a:pt x="14863597" y="2750658"/>
                  <a:pt x="14865264" y="2750169"/>
                  <a:pt x="14865995" y="2749921"/>
                </a:cubicBezTo>
                <a:cubicBezTo>
                  <a:pt x="14868083" y="2749278"/>
                  <a:pt x="14874956" y="2748995"/>
                  <a:pt x="14878651" y="2749420"/>
                </a:cubicBezTo>
                <a:cubicBezTo>
                  <a:pt x="14880518" y="2749630"/>
                  <a:pt x="14885187" y="2750498"/>
                  <a:pt x="14889029" y="2751305"/>
                </a:cubicBezTo>
                <a:cubicBezTo>
                  <a:pt x="14892881" y="2752151"/>
                  <a:pt x="14897376" y="2752968"/>
                  <a:pt x="14899066" y="2753086"/>
                </a:cubicBezTo>
                <a:cubicBezTo>
                  <a:pt x="14907533" y="2753792"/>
                  <a:pt x="14914975" y="2750195"/>
                  <a:pt x="14920197" y="2742907"/>
                </a:cubicBezTo>
                <a:cubicBezTo>
                  <a:pt x="14924536" y="2736871"/>
                  <a:pt x="14925796" y="2729978"/>
                  <a:pt x="14924264" y="2721039"/>
                </a:cubicBezTo>
                <a:cubicBezTo>
                  <a:pt x="14921490" y="2704862"/>
                  <a:pt x="14911172" y="2688839"/>
                  <a:pt x="14898057" y="2680258"/>
                </a:cubicBezTo>
                <a:cubicBezTo>
                  <a:pt x="14890594" y="2675430"/>
                  <a:pt x="14883648" y="2673852"/>
                  <a:pt x="14876815" y="2675553"/>
                </a:cubicBezTo>
                <a:cubicBezTo>
                  <a:pt x="14871154" y="2676971"/>
                  <a:pt x="14865467" y="2681082"/>
                  <a:pt x="14862286" y="2686024"/>
                </a:cubicBezTo>
                <a:cubicBezTo>
                  <a:pt x="14860008" y="2689591"/>
                  <a:pt x="14859088" y="2692069"/>
                  <a:pt x="14856698" y="2701395"/>
                </a:cubicBezTo>
                <a:cubicBezTo>
                  <a:pt x="14854042" y="2711785"/>
                  <a:pt x="14852659" y="2715117"/>
                  <a:pt x="14848786" y="2720544"/>
                </a:cubicBezTo>
                <a:cubicBezTo>
                  <a:pt x="14843669" y="2727732"/>
                  <a:pt x="14840406" y="2730084"/>
                  <a:pt x="14819426" y="2741864"/>
                </a:cubicBezTo>
                <a:cubicBezTo>
                  <a:pt x="14803274" y="2750944"/>
                  <a:pt x="14774858" y="2766606"/>
                  <a:pt x="14774424" y="2766681"/>
                </a:cubicBezTo>
                <a:cubicBezTo>
                  <a:pt x="14774226" y="2766715"/>
                  <a:pt x="14773170" y="2765552"/>
                  <a:pt x="14772115" y="2764145"/>
                </a:cubicBezTo>
                <a:cubicBezTo>
                  <a:pt x="14761136" y="2749253"/>
                  <a:pt x="14746352" y="2733548"/>
                  <a:pt x="14732225" y="2721679"/>
                </a:cubicBezTo>
                <a:cubicBezTo>
                  <a:pt x="14729411" y="2719271"/>
                  <a:pt x="14726558" y="2716869"/>
                  <a:pt x="14725934" y="2716325"/>
                </a:cubicBezTo>
                <a:lnTo>
                  <a:pt x="14724789" y="2715341"/>
                </a:lnTo>
                <a:lnTo>
                  <a:pt x="14726506" y="2714191"/>
                </a:lnTo>
                <a:cubicBezTo>
                  <a:pt x="14729545" y="2712205"/>
                  <a:pt x="14733007" y="2711041"/>
                  <a:pt x="14740804" y="2709500"/>
                </a:cubicBezTo>
                <a:cubicBezTo>
                  <a:pt x="14749390" y="2707825"/>
                  <a:pt x="14752124" y="2706908"/>
                  <a:pt x="14754656" y="2705049"/>
                </a:cubicBezTo>
                <a:cubicBezTo>
                  <a:pt x="14758553" y="2702141"/>
                  <a:pt x="14761691" y="2695985"/>
                  <a:pt x="14761832" y="2690871"/>
                </a:cubicBezTo>
                <a:cubicBezTo>
                  <a:pt x="14762255" y="2678381"/>
                  <a:pt x="14747313" y="2662458"/>
                  <a:pt x="14730753" y="2657765"/>
                </a:cubicBezTo>
                <a:cubicBezTo>
                  <a:pt x="14725529" y="2656259"/>
                  <a:pt x="14722888" y="2656060"/>
                  <a:pt x="14718744" y="2656812"/>
                </a:cubicBezTo>
                <a:cubicBezTo>
                  <a:pt x="14713292" y="2657787"/>
                  <a:pt x="14708875" y="2661232"/>
                  <a:pt x="14706123" y="2666549"/>
                </a:cubicBezTo>
                <a:cubicBezTo>
                  <a:pt x="14704051" y="2670609"/>
                  <a:pt x="14703867" y="2673328"/>
                  <a:pt x="14705004" y="2682578"/>
                </a:cubicBezTo>
                <a:cubicBezTo>
                  <a:pt x="14705540" y="2686883"/>
                  <a:pt x="14705950" y="2691658"/>
                  <a:pt x="14705893" y="2693215"/>
                </a:cubicBezTo>
                <a:cubicBezTo>
                  <a:pt x="14705772" y="2696086"/>
                  <a:pt x="14705036" y="2700813"/>
                  <a:pt x="14704641" y="2700881"/>
                </a:cubicBezTo>
                <a:cubicBezTo>
                  <a:pt x="14704522" y="2700901"/>
                  <a:pt x="14702260" y="2699579"/>
                  <a:pt x="14699621" y="2697955"/>
                </a:cubicBezTo>
                <a:cubicBezTo>
                  <a:pt x="14682976" y="2687781"/>
                  <a:pt x="14666199" y="2679908"/>
                  <a:pt x="14647388" y="2673484"/>
                </a:cubicBezTo>
                <a:cubicBezTo>
                  <a:pt x="14642499" y="2671798"/>
                  <a:pt x="14641218" y="2671204"/>
                  <a:pt x="14641326" y="2670656"/>
                </a:cubicBezTo>
                <a:cubicBezTo>
                  <a:pt x="14641423" y="2670272"/>
                  <a:pt x="14642449" y="2664152"/>
                  <a:pt x="14643664" y="2656982"/>
                </a:cubicBezTo>
                <a:cubicBezTo>
                  <a:pt x="14649869" y="2620048"/>
                  <a:pt x="14653534" y="2601058"/>
                  <a:pt x="14655520" y="2595791"/>
                </a:cubicBezTo>
                <a:cubicBezTo>
                  <a:pt x="14658008" y="2589176"/>
                  <a:pt x="14661903" y="2583622"/>
                  <a:pt x="14666961" y="2579416"/>
                </a:cubicBezTo>
                <a:cubicBezTo>
                  <a:pt x="14668427" y="2578229"/>
                  <a:pt x="14672464" y="2575419"/>
                  <a:pt x="14675865" y="2573167"/>
                </a:cubicBezTo>
                <a:cubicBezTo>
                  <a:pt x="14684144" y="2567798"/>
                  <a:pt x="14686350" y="2565954"/>
                  <a:pt x="14689013" y="2562240"/>
                </a:cubicBezTo>
                <a:cubicBezTo>
                  <a:pt x="14692551" y="2557236"/>
                  <a:pt x="14693887" y="2551022"/>
                  <a:pt x="14692775" y="2544536"/>
                </a:cubicBezTo>
                <a:cubicBezTo>
                  <a:pt x="14691818" y="2538959"/>
                  <a:pt x="14689204" y="2534400"/>
                  <a:pt x="14684387" y="2529810"/>
                </a:cubicBezTo>
                <a:cubicBezTo>
                  <a:pt x="14677550" y="2523409"/>
                  <a:pt x="14664593" y="2517407"/>
                  <a:pt x="14653980" y="2515807"/>
                </a:cubicBezTo>
                <a:cubicBezTo>
                  <a:pt x="14646290" y="2514642"/>
                  <a:pt x="14643556" y="2514622"/>
                  <a:pt x="14636088" y="2515698"/>
                </a:cubicBezTo>
                <a:cubicBezTo>
                  <a:pt x="14629886" y="2516558"/>
                  <a:pt x="14628790" y="2516828"/>
                  <a:pt x="14625914" y="2518095"/>
                </a:cubicBezTo>
                <a:cubicBezTo>
                  <a:pt x="14621030" y="2520235"/>
                  <a:pt x="14618382" y="2522358"/>
                  <a:pt x="14615532" y="2526389"/>
                </a:cubicBezTo>
                <a:cubicBezTo>
                  <a:pt x="14613566" y="2529169"/>
                  <a:pt x="14612807" y="2530683"/>
                  <a:pt x="14611997" y="2533550"/>
                </a:cubicBezTo>
                <a:cubicBezTo>
                  <a:pt x="14610628" y="2538385"/>
                  <a:pt x="14610566" y="2540880"/>
                  <a:pt x="14611666" y="2545862"/>
                </a:cubicBezTo>
                <a:cubicBezTo>
                  <a:pt x="14612656" y="2550212"/>
                  <a:pt x="14613489" y="2551982"/>
                  <a:pt x="14619367" y="2561804"/>
                </a:cubicBezTo>
                <a:cubicBezTo>
                  <a:pt x="14625813" y="2572588"/>
                  <a:pt x="14627844" y="2580382"/>
                  <a:pt x="14626683" y="2590475"/>
                </a:cubicBezTo>
                <a:cubicBezTo>
                  <a:pt x="14626062" y="2596119"/>
                  <a:pt x="14623555" y="2605709"/>
                  <a:pt x="14614189" y="2638218"/>
                </a:cubicBezTo>
                <a:cubicBezTo>
                  <a:pt x="14611962" y="2645888"/>
                  <a:pt x="14609436" y="2654667"/>
                  <a:pt x="14608548" y="2657792"/>
                </a:cubicBezTo>
                <a:lnTo>
                  <a:pt x="14606950" y="2663440"/>
                </a:lnTo>
                <a:lnTo>
                  <a:pt x="14603268" y="2662850"/>
                </a:lnTo>
                <a:cubicBezTo>
                  <a:pt x="14584598" y="2659862"/>
                  <a:pt x="14561708" y="2659309"/>
                  <a:pt x="14540728" y="2661359"/>
                </a:cubicBezTo>
                <a:lnTo>
                  <a:pt x="14533876" y="2662004"/>
                </a:lnTo>
                <a:lnTo>
                  <a:pt x="14534446" y="2659626"/>
                </a:lnTo>
                <a:cubicBezTo>
                  <a:pt x="14535534" y="2655287"/>
                  <a:pt x="14536835" y="2652661"/>
                  <a:pt x="14540882" y="2646593"/>
                </a:cubicBezTo>
                <a:cubicBezTo>
                  <a:pt x="14547018" y="2637276"/>
                  <a:pt x="14548133" y="2634032"/>
                  <a:pt x="14547150" y="2628296"/>
                </a:cubicBezTo>
                <a:cubicBezTo>
                  <a:pt x="14546234" y="2622957"/>
                  <a:pt x="14543604" y="2619011"/>
                  <a:pt x="14538832" y="2615880"/>
                </a:cubicBezTo>
                <a:cubicBezTo>
                  <a:pt x="14532320" y="2611622"/>
                  <a:pt x="14523014" y="2610286"/>
                  <a:pt x="14512409" y="2612064"/>
                </a:cubicBezTo>
                <a:cubicBezTo>
                  <a:pt x="14502041" y="2613801"/>
                  <a:pt x="14493704" y="2618121"/>
                  <a:pt x="14489003" y="2624179"/>
                </a:cubicBezTo>
                <a:cubicBezTo>
                  <a:pt x="14485344" y="2628959"/>
                  <a:pt x="14484296" y="2633781"/>
                  <a:pt x="14485717" y="2639685"/>
                </a:cubicBezTo>
                <a:cubicBezTo>
                  <a:pt x="14486976" y="2645128"/>
                  <a:pt x="14489171" y="2647724"/>
                  <a:pt x="14498097" y="2654418"/>
                </a:cubicBezTo>
                <a:cubicBezTo>
                  <a:pt x="14500854" y="2656510"/>
                  <a:pt x="14504093" y="2659253"/>
                  <a:pt x="14505295" y="2660553"/>
                </a:cubicBezTo>
                <a:cubicBezTo>
                  <a:pt x="14507355" y="2662846"/>
                  <a:pt x="14509456" y="2665825"/>
                  <a:pt x="14509224" y="2666150"/>
                </a:cubicBezTo>
                <a:cubicBezTo>
                  <a:pt x="14509159" y="2666242"/>
                  <a:pt x="14506478" y="2666987"/>
                  <a:pt x="14503244" y="2667826"/>
                </a:cubicBezTo>
                <a:cubicBezTo>
                  <a:pt x="14484157" y="2672606"/>
                  <a:pt x="14464842" y="2679866"/>
                  <a:pt x="14448253" y="2688533"/>
                </a:cubicBezTo>
                <a:cubicBezTo>
                  <a:pt x="14446010" y="2689691"/>
                  <a:pt x="14444128" y="2690584"/>
                  <a:pt x="14444075" y="2690511"/>
                </a:cubicBezTo>
                <a:cubicBezTo>
                  <a:pt x="14443797" y="2690315"/>
                  <a:pt x="14425635" y="2664644"/>
                  <a:pt x="14418935" y="2655003"/>
                </a:cubicBezTo>
                <a:cubicBezTo>
                  <a:pt x="14402379" y="2631337"/>
                  <a:pt x="14399964" y="2626987"/>
                  <a:pt x="14398486" y="2618365"/>
                </a:cubicBezTo>
                <a:cubicBezTo>
                  <a:pt x="14397415" y="2612116"/>
                  <a:pt x="14397756" y="2607701"/>
                  <a:pt x="14400288" y="2596111"/>
                </a:cubicBezTo>
                <a:cubicBezTo>
                  <a:pt x="14402127" y="2587612"/>
                  <a:pt x="14402287" y="2585223"/>
                  <a:pt x="14401501" y="2580635"/>
                </a:cubicBezTo>
                <a:cubicBezTo>
                  <a:pt x="14400972" y="2577550"/>
                  <a:pt x="14400571" y="2576397"/>
                  <a:pt x="14399241" y="2574101"/>
                </a:cubicBezTo>
                <a:cubicBezTo>
                  <a:pt x="14392125" y="2561804"/>
                  <a:pt x="14378816" y="2558019"/>
                  <a:pt x="14362021" y="2563586"/>
                </a:cubicBezTo>
                <a:cubicBezTo>
                  <a:pt x="14348191" y="2568156"/>
                  <a:pt x="14336547" y="2576708"/>
                  <a:pt x="14329264" y="2587646"/>
                </a:cubicBezTo>
                <a:cubicBezTo>
                  <a:pt x="14326382" y="2591967"/>
                  <a:pt x="14324998" y="2595055"/>
                  <a:pt x="14324105" y="2599116"/>
                </a:cubicBezTo>
                <a:cubicBezTo>
                  <a:pt x="14321563" y="2610871"/>
                  <a:pt x="14329165" y="2622922"/>
                  <a:pt x="14341520" y="2626829"/>
                </a:cubicBezTo>
                <a:cubicBezTo>
                  <a:pt x="14343665" y="2627479"/>
                  <a:pt x="14348072" y="2628719"/>
                  <a:pt x="14351346" y="2629542"/>
                </a:cubicBezTo>
                <a:cubicBezTo>
                  <a:pt x="14359174" y="2631497"/>
                  <a:pt x="14363448" y="2633167"/>
                  <a:pt x="14367577" y="2635879"/>
                </a:cubicBezTo>
                <a:cubicBezTo>
                  <a:pt x="14376153" y="2641493"/>
                  <a:pt x="14379247" y="2645766"/>
                  <a:pt x="14394874" y="2673989"/>
                </a:cubicBezTo>
                <a:cubicBezTo>
                  <a:pt x="14395999" y="2676036"/>
                  <a:pt x="14398646" y="2680793"/>
                  <a:pt x="14400762" y="2684584"/>
                </a:cubicBezTo>
                <a:cubicBezTo>
                  <a:pt x="14402876" y="2688374"/>
                  <a:pt x="14406783" y="2695480"/>
                  <a:pt x="14409496" y="2700390"/>
                </a:cubicBezTo>
                <a:lnTo>
                  <a:pt x="14414413" y="2709359"/>
                </a:lnTo>
                <a:lnTo>
                  <a:pt x="14411415" y="2711583"/>
                </a:lnTo>
                <a:cubicBezTo>
                  <a:pt x="14396699" y="2722615"/>
                  <a:pt x="14380431" y="2738148"/>
                  <a:pt x="14368776" y="2752321"/>
                </a:cubicBezTo>
                <a:cubicBezTo>
                  <a:pt x="14365438" y="2756354"/>
                  <a:pt x="14365048" y="2756705"/>
                  <a:pt x="14364465" y="2756154"/>
                </a:cubicBezTo>
                <a:cubicBezTo>
                  <a:pt x="14363010" y="2754775"/>
                  <a:pt x="14361517" y="2750104"/>
                  <a:pt x="14359714" y="2741497"/>
                </a:cubicBezTo>
                <a:cubicBezTo>
                  <a:pt x="14358736" y="2736738"/>
                  <a:pt x="14357587" y="2732172"/>
                  <a:pt x="14357201" y="2731342"/>
                </a:cubicBezTo>
                <a:cubicBezTo>
                  <a:pt x="14355781" y="2728532"/>
                  <a:pt x="14353758" y="2726233"/>
                  <a:pt x="14350992" y="2724345"/>
                </a:cubicBezTo>
                <a:cubicBezTo>
                  <a:pt x="14343528" y="2719273"/>
                  <a:pt x="14335030" y="2720038"/>
                  <a:pt x="14326062" y="2726625"/>
                </a:cubicBezTo>
                <a:cubicBezTo>
                  <a:pt x="14312495" y="2736524"/>
                  <a:pt x="14303977" y="2755003"/>
                  <a:pt x="14307804" y="2766154"/>
                </a:cubicBezTo>
                <a:cubicBezTo>
                  <a:pt x="14310046" y="2772813"/>
                  <a:pt x="14316639" y="2778034"/>
                  <a:pt x="14323582" y="2778636"/>
                </a:cubicBezTo>
                <a:cubicBezTo>
                  <a:pt x="14325065" y="2778747"/>
                  <a:pt x="14329214" y="2778484"/>
                  <a:pt x="14333835" y="2777895"/>
                </a:cubicBezTo>
                <a:cubicBezTo>
                  <a:pt x="14341055" y="2777024"/>
                  <a:pt x="14345104" y="2776899"/>
                  <a:pt x="14348227" y="2777545"/>
                </a:cubicBezTo>
                <a:cubicBezTo>
                  <a:pt x="14348941" y="2777667"/>
                  <a:pt x="14349580" y="2777842"/>
                  <a:pt x="14349628" y="2777874"/>
                </a:cubicBezTo>
                <a:cubicBezTo>
                  <a:pt x="14349713" y="2777900"/>
                  <a:pt x="14347934" y="2781056"/>
                  <a:pt x="14345650" y="2784827"/>
                </a:cubicBezTo>
                <a:cubicBezTo>
                  <a:pt x="14335734" y="2801306"/>
                  <a:pt x="14327422" y="2819546"/>
                  <a:pt x="14321249" y="2838397"/>
                </a:cubicBezTo>
                <a:cubicBezTo>
                  <a:pt x="14320261" y="2841417"/>
                  <a:pt x="14319382" y="2843888"/>
                  <a:pt x="14319302" y="2843902"/>
                </a:cubicBezTo>
                <a:cubicBezTo>
                  <a:pt x="14318748" y="2843997"/>
                  <a:pt x="14274703" y="2836403"/>
                  <a:pt x="14263004" y="2834175"/>
                </a:cubicBezTo>
                <a:cubicBezTo>
                  <a:pt x="14244999" y="2830788"/>
                  <a:pt x="14239303" y="2828670"/>
                  <a:pt x="14232878" y="2823013"/>
                </a:cubicBezTo>
                <a:cubicBezTo>
                  <a:pt x="14229183" y="2819739"/>
                  <a:pt x="14227011" y="2817057"/>
                  <a:pt x="14221870" y="2809144"/>
                </a:cubicBezTo>
                <a:cubicBezTo>
                  <a:pt x="14219543" y="2805553"/>
                  <a:pt x="14216847" y="2801700"/>
                  <a:pt x="14215926" y="2800596"/>
                </a:cubicBezTo>
                <a:cubicBezTo>
                  <a:pt x="14213578" y="2797822"/>
                  <a:pt x="14208733" y="2794501"/>
                  <a:pt x="14205541" y="2793459"/>
                </a:cubicBezTo>
                <a:cubicBezTo>
                  <a:pt x="14200064" y="2791671"/>
                  <a:pt x="14193069" y="2791934"/>
                  <a:pt x="14188229" y="2794107"/>
                </a:cubicBezTo>
                <a:cubicBezTo>
                  <a:pt x="14175749" y="2799667"/>
                  <a:pt x="14165696" y="2817717"/>
                  <a:pt x="14164038" y="2837504"/>
                </a:cubicBezTo>
                <a:cubicBezTo>
                  <a:pt x="14163688" y="2841635"/>
                  <a:pt x="14163756" y="2843212"/>
                  <a:pt x="14164602" y="2849092"/>
                </a:cubicBezTo>
                <a:cubicBezTo>
                  <a:pt x="14165727" y="2857083"/>
                  <a:pt x="14166796" y="2860238"/>
                  <a:pt x="14169871" y="2864638"/>
                </a:cubicBezTo>
                <a:cubicBezTo>
                  <a:pt x="14173578" y="2869865"/>
                  <a:pt x="14180688" y="2873816"/>
                  <a:pt x="14187551" y="2874431"/>
                </a:cubicBezTo>
                <a:cubicBezTo>
                  <a:pt x="14190818" y="2874726"/>
                  <a:pt x="14196420" y="2873684"/>
                  <a:pt x="14199863" y="2872157"/>
                </a:cubicBezTo>
                <a:cubicBezTo>
                  <a:pt x="14201449" y="2871438"/>
                  <a:pt x="14205277" y="2869316"/>
                  <a:pt x="14208455" y="2867427"/>
                </a:cubicBezTo>
                <a:cubicBezTo>
                  <a:pt x="14220405" y="2860207"/>
                  <a:pt x="14226617" y="2858205"/>
                  <a:pt x="14235822" y="2858460"/>
                </a:cubicBezTo>
                <a:cubicBezTo>
                  <a:pt x="14242696" y="2858665"/>
                  <a:pt x="14248903" y="2860207"/>
                  <a:pt x="14286283" y="2870938"/>
                </a:cubicBezTo>
                <a:cubicBezTo>
                  <a:pt x="14293945" y="2873126"/>
                  <a:pt x="14302809" y="2875678"/>
                  <a:pt x="14306059" y="2876586"/>
                </a:cubicBezTo>
                <a:lnTo>
                  <a:pt x="14311877" y="2878235"/>
                </a:lnTo>
                <a:lnTo>
                  <a:pt x="14311505" y="2880579"/>
                </a:lnTo>
                <a:cubicBezTo>
                  <a:pt x="14308743" y="2897460"/>
                  <a:pt x="14308253" y="2921199"/>
                  <a:pt x="14310245" y="2942070"/>
                </a:cubicBezTo>
                <a:cubicBezTo>
                  <a:pt x="14310612" y="2946120"/>
                  <a:pt x="14310675" y="2948389"/>
                  <a:pt x="14310398" y="2948436"/>
                </a:cubicBezTo>
                <a:cubicBezTo>
                  <a:pt x="14308937" y="2948687"/>
                  <a:pt x="14302708" y="2945602"/>
                  <a:pt x="14297156" y="2941953"/>
                </a:cubicBezTo>
                <a:cubicBezTo>
                  <a:pt x="14287456" y="2935473"/>
                  <a:pt x="14284772" y="2934549"/>
                  <a:pt x="14278993" y="2935499"/>
                </a:cubicBezTo>
                <a:cubicBezTo>
                  <a:pt x="14273180" y="2936496"/>
                  <a:pt x="14269845" y="2938656"/>
                  <a:pt x="14266510" y="2943665"/>
                </a:cubicBezTo>
                <a:cubicBezTo>
                  <a:pt x="14264310" y="2946974"/>
                  <a:pt x="14263170" y="2950060"/>
                  <a:pt x="14262441" y="2954827"/>
                </a:cubicBezTo>
                <a:cubicBezTo>
                  <a:pt x="14259828" y="2971887"/>
                  <a:pt x="14267366" y="2991399"/>
                  <a:pt x="14278513" y="2996328"/>
                </a:cubicBezTo>
                <a:cubicBezTo>
                  <a:pt x="14282215" y="2997973"/>
                  <a:pt x="14284538" y="2998226"/>
                  <a:pt x="14288848" y="2997487"/>
                </a:cubicBezTo>
                <a:cubicBezTo>
                  <a:pt x="14295097" y="2996416"/>
                  <a:pt x="14297909" y="2994305"/>
                  <a:pt x="14303774" y="2986256"/>
                </a:cubicBezTo>
                <a:cubicBezTo>
                  <a:pt x="14308127" y="2980298"/>
                  <a:pt x="14310443" y="2977661"/>
                  <a:pt x="14313225" y="2975597"/>
                </a:cubicBezTo>
                <a:lnTo>
                  <a:pt x="14315322" y="2974057"/>
                </a:lnTo>
                <a:lnTo>
                  <a:pt x="14315879" y="2976119"/>
                </a:lnTo>
                <a:cubicBezTo>
                  <a:pt x="14316188" y="2977206"/>
                  <a:pt x="14317229" y="2981140"/>
                  <a:pt x="14318213" y="2984757"/>
                </a:cubicBezTo>
                <a:cubicBezTo>
                  <a:pt x="14322606" y="3001104"/>
                  <a:pt x="14329862" y="3019688"/>
                  <a:pt x="14337743" y="3034786"/>
                </a:cubicBezTo>
                <a:cubicBezTo>
                  <a:pt x="14339261" y="3037701"/>
                  <a:pt x="14340552" y="3040248"/>
                  <a:pt x="14340586" y="3040446"/>
                </a:cubicBezTo>
                <a:cubicBezTo>
                  <a:pt x="14340626" y="3040683"/>
                  <a:pt x="14338150" y="3042614"/>
                  <a:pt x="14335137" y="3044759"/>
                </a:cubicBezTo>
                <a:cubicBezTo>
                  <a:pt x="14282483" y="3082166"/>
                  <a:pt x="14280088" y="3083635"/>
                  <a:pt x="14269529" y="3085445"/>
                </a:cubicBezTo>
                <a:cubicBezTo>
                  <a:pt x="14262688" y="3086618"/>
                  <a:pt x="14259473" y="3086396"/>
                  <a:pt x="14248573" y="3084071"/>
                </a:cubicBezTo>
                <a:cubicBezTo>
                  <a:pt x="14234579" y="3081056"/>
                  <a:pt x="14229773" y="3081513"/>
                  <a:pt x="14222876" y="3086401"/>
                </a:cubicBezTo>
                <a:cubicBezTo>
                  <a:pt x="14216638" y="3090849"/>
                  <a:pt x="14213189" y="3096856"/>
                  <a:pt x="14212296" y="3104704"/>
                </a:cubicBezTo>
                <a:cubicBezTo>
                  <a:pt x="14211798" y="3109390"/>
                  <a:pt x="14213548" y="3119595"/>
                  <a:pt x="14215836" y="3125350"/>
                </a:cubicBezTo>
                <a:cubicBezTo>
                  <a:pt x="14222637" y="3142221"/>
                  <a:pt x="14235775" y="3155929"/>
                  <a:pt x="14248423" y="3159419"/>
                </a:cubicBezTo>
                <a:cubicBezTo>
                  <a:pt x="14252432" y="3160482"/>
                  <a:pt x="14255193" y="3160660"/>
                  <a:pt x="14258830" y="3160036"/>
                </a:cubicBezTo>
                <a:cubicBezTo>
                  <a:pt x="14265828" y="3158837"/>
                  <a:pt x="14272910" y="3153592"/>
                  <a:pt x="14276125" y="3147178"/>
                </a:cubicBezTo>
                <a:cubicBezTo>
                  <a:pt x="14277726" y="3143931"/>
                  <a:pt x="14278552" y="3141387"/>
                  <a:pt x="14280597" y="3133138"/>
                </a:cubicBezTo>
                <a:cubicBezTo>
                  <a:pt x="14282560" y="3125351"/>
                  <a:pt x="14283667" y="3122310"/>
                  <a:pt x="14285968" y="3118171"/>
                </a:cubicBezTo>
                <a:cubicBezTo>
                  <a:pt x="14289384" y="3111966"/>
                  <a:pt x="14294671" y="3106947"/>
                  <a:pt x="14303116" y="3101835"/>
                </a:cubicBezTo>
                <a:cubicBezTo>
                  <a:pt x="14308463" y="3098598"/>
                  <a:pt x="14318661" y="3092777"/>
                  <a:pt x="14326254" y="3088626"/>
                </a:cubicBezTo>
                <a:cubicBezTo>
                  <a:pt x="14330081" y="3086504"/>
                  <a:pt x="14337708" y="3082305"/>
                  <a:pt x="14352840" y="3073929"/>
                </a:cubicBezTo>
                <a:cubicBezTo>
                  <a:pt x="14356407" y="3071933"/>
                  <a:pt x="14359560" y="3070375"/>
                  <a:pt x="14359810" y="3070413"/>
                </a:cubicBezTo>
                <a:cubicBezTo>
                  <a:pt x="14360060" y="3070452"/>
                  <a:pt x="14361732" y="3072364"/>
                  <a:pt x="14363464" y="3074632"/>
                </a:cubicBezTo>
                <a:cubicBezTo>
                  <a:pt x="14374043" y="3088371"/>
                  <a:pt x="14388599" y="3103220"/>
                  <a:pt x="14403179" y="3115133"/>
                </a:cubicBezTo>
                <a:lnTo>
                  <a:pt x="14407299" y="3118498"/>
                </a:lnTo>
                <a:lnTo>
                  <a:pt x="14405760" y="3119494"/>
                </a:lnTo>
                <a:cubicBezTo>
                  <a:pt x="14402281" y="3121760"/>
                  <a:pt x="14400120" y="3122457"/>
                  <a:pt x="14391000" y="3124346"/>
                </a:cubicBezTo>
                <a:cubicBezTo>
                  <a:pt x="14379090" y="3126836"/>
                  <a:pt x="14376769" y="3128008"/>
                  <a:pt x="14373303" y="3133203"/>
                </a:cubicBezTo>
                <a:cubicBezTo>
                  <a:pt x="14368286" y="3140740"/>
                  <a:pt x="14368843" y="3148502"/>
                  <a:pt x="14375105" y="3157485"/>
                </a:cubicBezTo>
                <a:cubicBezTo>
                  <a:pt x="14378353" y="3162181"/>
                  <a:pt x="14381971" y="3165713"/>
                  <a:pt x="14387128" y="3169429"/>
                </a:cubicBezTo>
                <a:cubicBezTo>
                  <a:pt x="14396030" y="3175761"/>
                  <a:pt x="14405133" y="3178516"/>
                  <a:pt x="14412763" y="3177207"/>
                </a:cubicBezTo>
                <a:cubicBezTo>
                  <a:pt x="14417985" y="3176312"/>
                  <a:pt x="14421385" y="3174060"/>
                  <a:pt x="14424417" y="3169428"/>
                </a:cubicBezTo>
                <a:cubicBezTo>
                  <a:pt x="14427496" y="3164829"/>
                  <a:pt x="14428237" y="3160141"/>
                  <a:pt x="14427085" y="3153174"/>
                </a:cubicBezTo>
                <a:cubicBezTo>
                  <a:pt x="14426081" y="3147320"/>
                  <a:pt x="14425742" y="3141067"/>
                  <a:pt x="14426233" y="3137522"/>
                </a:cubicBezTo>
                <a:cubicBezTo>
                  <a:pt x="14426935" y="3132353"/>
                  <a:pt x="14426856" y="3132367"/>
                  <a:pt x="14430864" y="3134855"/>
                </a:cubicBezTo>
                <a:cubicBezTo>
                  <a:pt x="14448177" y="3145608"/>
                  <a:pt x="14469478" y="3155391"/>
                  <a:pt x="14487743" y="3161013"/>
                </a:cubicBezTo>
                <a:cubicBezTo>
                  <a:pt x="14490880" y="3161982"/>
                  <a:pt x="14493491" y="3162959"/>
                  <a:pt x="14493532" y="3163196"/>
                </a:cubicBezTo>
                <a:cubicBezTo>
                  <a:pt x="14493620" y="3163710"/>
                  <a:pt x="14490418" y="3183029"/>
                  <a:pt x="14487238" y="3201285"/>
                </a:cubicBezTo>
                <a:cubicBezTo>
                  <a:pt x="14481001" y="3237084"/>
                  <a:pt x="14479561" y="3242460"/>
                  <a:pt x="14474313" y="3249834"/>
                </a:cubicBezTo>
                <a:cubicBezTo>
                  <a:pt x="14470597" y="3254991"/>
                  <a:pt x="14467232" y="3257929"/>
                  <a:pt x="14458604" y="3263398"/>
                </a:cubicBezTo>
                <a:cubicBezTo>
                  <a:pt x="14450930" y="3268257"/>
                  <a:pt x="14448504" y="3270260"/>
                  <a:pt x="14445792" y="3274145"/>
                </a:cubicBezTo>
                <a:cubicBezTo>
                  <a:pt x="14441885" y="3279620"/>
                  <a:pt x="14440692" y="3284995"/>
                  <a:pt x="14441878" y="3291917"/>
                </a:cubicBezTo>
                <a:cubicBezTo>
                  <a:pt x="14443004" y="3298726"/>
                  <a:pt x="14446869" y="3304415"/>
                  <a:pt x="14453858" y="3309568"/>
                </a:cubicBezTo>
                <a:cubicBezTo>
                  <a:pt x="14464477" y="3317356"/>
                  <a:pt x="14478745" y="3321750"/>
                  <a:pt x="14492999" y="3321545"/>
                </a:cubicBezTo>
                <a:cubicBezTo>
                  <a:pt x="14493573" y="3321569"/>
                  <a:pt x="14496711" y="3321112"/>
                  <a:pt x="14499999" y="3320589"/>
                </a:cubicBezTo>
                <a:close/>
                <a:moveTo>
                  <a:pt x="6108753" y="4850175"/>
                </a:moveTo>
                <a:cubicBezTo>
                  <a:pt x="6156691" y="4842356"/>
                  <a:pt x="6180844" y="4828998"/>
                  <a:pt x="6203001" y="4798152"/>
                </a:cubicBezTo>
                <a:cubicBezTo>
                  <a:pt x="6222254" y="4771409"/>
                  <a:pt x="6229158" y="4741575"/>
                  <a:pt x="6223618" y="4709266"/>
                </a:cubicBezTo>
                <a:cubicBezTo>
                  <a:pt x="6220181" y="4689220"/>
                  <a:pt x="6213063" y="4673410"/>
                  <a:pt x="6189931" y="4634301"/>
                </a:cubicBezTo>
                <a:cubicBezTo>
                  <a:pt x="6167421" y="4596487"/>
                  <a:pt x="6160832" y="4582590"/>
                  <a:pt x="6153480" y="4558406"/>
                </a:cubicBezTo>
                <a:cubicBezTo>
                  <a:pt x="6144148" y="4527349"/>
                  <a:pt x="6144046" y="4491703"/>
                  <a:pt x="6153274" y="4452054"/>
                </a:cubicBezTo>
                <a:cubicBezTo>
                  <a:pt x="6158744" y="4427875"/>
                  <a:pt x="6180574" y="4348399"/>
                  <a:pt x="6207726" y="4254386"/>
                </a:cubicBezTo>
                <a:cubicBezTo>
                  <a:pt x="6218905" y="4215604"/>
                  <a:pt x="6232575" y="4167981"/>
                  <a:pt x="6238067" y="4148607"/>
                </a:cubicBezTo>
                <a:cubicBezTo>
                  <a:pt x="6243721" y="4129005"/>
                  <a:pt x="6249392" y="4113007"/>
                  <a:pt x="6250559" y="4112806"/>
                </a:cubicBezTo>
                <a:cubicBezTo>
                  <a:pt x="6251921" y="4112573"/>
                  <a:pt x="6262119" y="4113629"/>
                  <a:pt x="6273162" y="4114941"/>
                </a:cubicBezTo>
                <a:cubicBezTo>
                  <a:pt x="6367841" y="4127358"/>
                  <a:pt x="6480936" y="4128002"/>
                  <a:pt x="6574141" y="4116629"/>
                </a:cubicBezTo>
                <a:lnTo>
                  <a:pt x="6602008" y="4113253"/>
                </a:lnTo>
                <a:lnTo>
                  <a:pt x="6599345" y="4126933"/>
                </a:lnTo>
                <a:cubicBezTo>
                  <a:pt x="6595577" y="4147013"/>
                  <a:pt x="6586899" y="4165331"/>
                  <a:pt x="6567300" y="4194737"/>
                </a:cubicBezTo>
                <a:cubicBezTo>
                  <a:pt x="6557726" y="4209001"/>
                  <a:pt x="6547096" y="4226451"/>
                  <a:pt x="6543493" y="4233480"/>
                </a:cubicBezTo>
                <a:cubicBezTo>
                  <a:pt x="6528538" y="4263092"/>
                  <a:pt x="6532738" y="4300438"/>
                  <a:pt x="6554224" y="4327609"/>
                </a:cubicBezTo>
                <a:cubicBezTo>
                  <a:pt x="6571368" y="4349313"/>
                  <a:pt x="6607571" y="4365345"/>
                  <a:pt x="6646570" y="4368475"/>
                </a:cubicBezTo>
                <a:cubicBezTo>
                  <a:pt x="6735511" y="4375464"/>
                  <a:pt x="6820135" y="4333907"/>
                  <a:pt x="6837874" y="4274967"/>
                </a:cubicBezTo>
                <a:cubicBezTo>
                  <a:pt x="6842411" y="4259363"/>
                  <a:pt x="6842439" y="4258356"/>
                  <a:pt x="6838868" y="4237531"/>
                </a:cubicBezTo>
                <a:cubicBezTo>
                  <a:pt x="6833029" y="4203471"/>
                  <a:pt x="6825449" y="4193150"/>
                  <a:pt x="6780626" y="4159562"/>
                </a:cubicBezTo>
                <a:cubicBezTo>
                  <a:pt x="6765480" y="4148335"/>
                  <a:pt x="6749838" y="4135390"/>
                  <a:pt x="6745729" y="4131286"/>
                </a:cubicBezTo>
                <a:cubicBezTo>
                  <a:pt x="6737250" y="4122722"/>
                  <a:pt x="6719934" y="4098844"/>
                  <a:pt x="6719300" y="4095146"/>
                </a:cubicBezTo>
                <a:cubicBezTo>
                  <a:pt x="6718766" y="4092032"/>
                  <a:pt x="6721974" y="4090881"/>
                  <a:pt x="6755173" y="4082384"/>
                </a:cubicBezTo>
                <a:cubicBezTo>
                  <a:pt x="6834283" y="4062408"/>
                  <a:pt x="6925496" y="4027735"/>
                  <a:pt x="7004382" y="3987762"/>
                </a:cubicBezTo>
                <a:lnTo>
                  <a:pt x="7032749" y="3973282"/>
                </a:lnTo>
                <a:lnTo>
                  <a:pt x="7040790" y="3985127"/>
                </a:lnTo>
                <a:cubicBezTo>
                  <a:pt x="7045105" y="3991599"/>
                  <a:pt x="7068599" y="4024636"/>
                  <a:pt x="7092649" y="4058580"/>
                </a:cubicBezTo>
                <a:cubicBezTo>
                  <a:pt x="7216289" y="4231722"/>
                  <a:pt x="7250420" y="4283571"/>
                  <a:pt x="7261442" y="4315140"/>
                </a:cubicBezTo>
                <a:cubicBezTo>
                  <a:pt x="7276606" y="4358020"/>
                  <a:pt x="7276858" y="4384023"/>
                  <a:pt x="7263334" y="4448851"/>
                </a:cubicBezTo>
                <a:cubicBezTo>
                  <a:pt x="7258825" y="4470461"/>
                  <a:pt x="7254496" y="4495446"/>
                  <a:pt x="7253823" y="4504377"/>
                </a:cubicBezTo>
                <a:cubicBezTo>
                  <a:pt x="7249355" y="4562443"/>
                  <a:pt x="7291678" y="4616496"/>
                  <a:pt x="7350449" y="4627455"/>
                </a:cubicBezTo>
                <a:cubicBezTo>
                  <a:pt x="7415004" y="4639427"/>
                  <a:pt x="7508880" y="4605099"/>
                  <a:pt x="7570573" y="4546637"/>
                </a:cubicBezTo>
                <a:cubicBezTo>
                  <a:pt x="7632494" y="4488336"/>
                  <a:pt x="7652664" y="4428378"/>
                  <a:pt x="7628618" y="4374599"/>
                </a:cubicBezTo>
                <a:cubicBezTo>
                  <a:pt x="7620054" y="4355031"/>
                  <a:pt x="7608366" y="4340606"/>
                  <a:pt x="7590678" y="4327410"/>
                </a:cubicBezTo>
                <a:cubicBezTo>
                  <a:pt x="7572729" y="4313859"/>
                  <a:pt x="7552857" y="4305445"/>
                  <a:pt x="7518800" y="4297260"/>
                </a:cubicBezTo>
                <a:cubicBezTo>
                  <a:pt x="7450036" y="4280600"/>
                  <a:pt x="7419521" y="4266197"/>
                  <a:pt x="7391341" y="4237370"/>
                </a:cubicBezTo>
                <a:cubicBezTo>
                  <a:pt x="7364856" y="4210255"/>
                  <a:pt x="7354324" y="4193228"/>
                  <a:pt x="7265152" y="4033009"/>
                </a:cubicBezTo>
                <a:cubicBezTo>
                  <a:pt x="7204852" y="3924339"/>
                  <a:pt x="7181341" y="3880686"/>
                  <a:pt x="7182208" y="3878734"/>
                </a:cubicBezTo>
                <a:cubicBezTo>
                  <a:pt x="7182625" y="3877661"/>
                  <a:pt x="7190159" y="3871360"/>
                  <a:pt x="7198893" y="3865055"/>
                </a:cubicBezTo>
                <a:cubicBezTo>
                  <a:pt x="7264690" y="3816508"/>
                  <a:pt x="7352971" y="3730847"/>
                  <a:pt x="7407769" y="3662548"/>
                </a:cubicBezTo>
                <a:cubicBezTo>
                  <a:pt x="7415190" y="3653260"/>
                  <a:pt x="7421679" y="3645537"/>
                  <a:pt x="7422068" y="3645470"/>
                </a:cubicBezTo>
                <a:cubicBezTo>
                  <a:pt x="7422457" y="3645403"/>
                  <a:pt x="7426050" y="3649996"/>
                  <a:pt x="7429842" y="3655757"/>
                </a:cubicBezTo>
                <a:cubicBezTo>
                  <a:pt x="7443015" y="3675337"/>
                  <a:pt x="7446602" y="3685741"/>
                  <a:pt x="7456462" y="3732736"/>
                </a:cubicBezTo>
                <a:cubicBezTo>
                  <a:pt x="7468681" y="3791148"/>
                  <a:pt x="7473430" y="3800151"/>
                  <a:pt x="7501076" y="3818852"/>
                </a:cubicBezTo>
                <a:cubicBezTo>
                  <a:pt x="7521005" y="3832265"/>
                  <a:pt x="7538359" y="3836501"/>
                  <a:pt x="7560906" y="3833638"/>
                </a:cubicBezTo>
                <a:cubicBezTo>
                  <a:pt x="7582089" y="3831007"/>
                  <a:pt x="7598419" y="3824601"/>
                  <a:pt x="7617573" y="3811299"/>
                </a:cubicBezTo>
                <a:cubicBezTo>
                  <a:pt x="7686912" y="3763547"/>
                  <a:pt x="7731689" y="3669518"/>
                  <a:pt x="7712270" y="3612341"/>
                </a:cubicBezTo>
                <a:cubicBezTo>
                  <a:pt x="7705919" y="3593995"/>
                  <a:pt x="7696350" y="3581412"/>
                  <a:pt x="7679023" y="3569155"/>
                </a:cubicBezTo>
                <a:cubicBezTo>
                  <a:pt x="7663487" y="3557995"/>
                  <a:pt x="7648463" y="3552156"/>
                  <a:pt x="7633267" y="3551155"/>
                </a:cubicBezTo>
                <a:cubicBezTo>
                  <a:pt x="7628396" y="3550788"/>
                  <a:pt x="7607663" y="3552540"/>
                  <a:pt x="7587063" y="3555071"/>
                </a:cubicBezTo>
                <a:cubicBezTo>
                  <a:pt x="7566462" y="3557601"/>
                  <a:pt x="7543326" y="3559364"/>
                  <a:pt x="7535469" y="3559108"/>
                </a:cubicBezTo>
                <a:cubicBezTo>
                  <a:pt x="7520145" y="3558530"/>
                  <a:pt x="7494674" y="3553681"/>
                  <a:pt x="7492194" y="3550901"/>
                </a:cubicBezTo>
                <a:cubicBezTo>
                  <a:pt x="7491444" y="3550028"/>
                  <a:pt x="7495913" y="3541047"/>
                  <a:pt x="7502390" y="3530921"/>
                </a:cubicBezTo>
                <a:cubicBezTo>
                  <a:pt x="7555619" y="3446461"/>
                  <a:pt x="7597944" y="3355658"/>
                  <a:pt x="7634797" y="3246958"/>
                </a:cubicBezTo>
                <a:lnTo>
                  <a:pt x="7640017" y="3231839"/>
                </a:lnTo>
                <a:lnTo>
                  <a:pt x="7721458" y="3245322"/>
                </a:lnTo>
                <a:cubicBezTo>
                  <a:pt x="7860270" y="3268605"/>
                  <a:pt x="7963645" y="3287345"/>
                  <a:pt x="7994778" y="3294829"/>
                </a:cubicBezTo>
                <a:cubicBezTo>
                  <a:pt x="8036568" y="3304893"/>
                  <a:pt x="8067479" y="3320430"/>
                  <a:pt x="8091183" y="3343013"/>
                </a:cubicBezTo>
                <a:cubicBezTo>
                  <a:pt x="8107520" y="3358845"/>
                  <a:pt x="8120454" y="3375861"/>
                  <a:pt x="8144748" y="3413569"/>
                </a:cubicBezTo>
                <a:cubicBezTo>
                  <a:pt x="8179474" y="3467720"/>
                  <a:pt x="8204780" y="3485620"/>
                  <a:pt x="8252514" y="3489457"/>
                </a:cubicBezTo>
                <a:cubicBezTo>
                  <a:pt x="8301450" y="3493289"/>
                  <a:pt x="8347503" y="3463954"/>
                  <a:pt x="8380222" y="3408256"/>
                </a:cubicBezTo>
                <a:cubicBezTo>
                  <a:pt x="8409332" y="3358386"/>
                  <a:pt x="8425326" y="3300947"/>
                  <a:pt x="8425618" y="3245399"/>
                </a:cubicBezTo>
                <a:cubicBezTo>
                  <a:pt x="8425572" y="3221766"/>
                  <a:pt x="8418097" y="3178168"/>
                  <a:pt x="8410907" y="3160769"/>
                </a:cubicBezTo>
                <a:cubicBezTo>
                  <a:pt x="8393507" y="3118873"/>
                  <a:pt x="8358354" y="3091442"/>
                  <a:pt x="8315156" y="3086026"/>
                </a:cubicBezTo>
                <a:cubicBezTo>
                  <a:pt x="8280566" y="3081738"/>
                  <a:pt x="8259238" y="3088201"/>
                  <a:pt x="8207251" y="3119153"/>
                </a:cubicBezTo>
                <a:cubicBezTo>
                  <a:pt x="8159991" y="3147292"/>
                  <a:pt x="8148815" y="3152213"/>
                  <a:pt x="8118302" y="3158847"/>
                </a:cubicBezTo>
                <a:cubicBezTo>
                  <a:pt x="8077540" y="3167639"/>
                  <a:pt x="8052341" y="3165549"/>
                  <a:pt x="7988348" y="3148672"/>
                </a:cubicBezTo>
                <a:cubicBezTo>
                  <a:pt x="7942164" y="3136355"/>
                  <a:pt x="7683372" y="3062920"/>
                  <a:pt x="7680280" y="3061247"/>
                </a:cubicBezTo>
                <a:cubicBezTo>
                  <a:pt x="7679824" y="3060924"/>
                  <a:pt x="7681320" y="3047445"/>
                  <a:pt x="7683582" y="3031429"/>
                </a:cubicBezTo>
                <a:cubicBezTo>
                  <a:pt x="7697088" y="2934948"/>
                  <a:pt x="7698522" y="2818298"/>
                  <a:pt x="7687169" y="2722873"/>
                </a:cubicBezTo>
                <a:cubicBezTo>
                  <a:pt x="7683653" y="2693022"/>
                  <a:pt x="7681974" y="2694913"/>
                  <a:pt x="7705699" y="2701263"/>
                </a:cubicBezTo>
                <a:cubicBezTo>
                  <a:pt x="7725232" y="2706529"/>
                  <a:pt x="7735775" y="2711934"/>
                  <a:pt x="7769054" y="2734278"/>
                </a:cubicBezTo>
                <a:cubicBezTo>
                  <a:pt x="7785563" y="2745271"/>
                  <a:pt x="7804279" y="2756287"/>
                  <a:pt x="7810523" y="2758823"/>
                </a:cubicBezTo>
                <a:cubicBezTo>
                  <a:pt x="7848278" y="2773386"/>
                  <a:pt x="7889634" y="2759884"/>
                  <a:pt x="7913685" y="2724906"/>
                </a:cubicBezTo>
                <a:cubicBezTo>
                  <a:pt x="7951892" y="2669670"/>
                  <a:pt x="7942701" y="2557646"/>
                  <a:pt x="7894791" y="2495536"/>
                </a:cubicBezTo>
                <a:cubicBezTo>
                  <a:pt x="7882936" y="2480138"/>
                  <a:pt x="7860105" y="2463817"/>
                  <a:pt x="7844275" y="2459119"/>
                </a:cubicBezTo>
                <a:cubicBezTo>
                  <a:pt x="7828055" y="2454487"/>
                  <a:pt x="7808872" y="2454770"/>
                  <a:pt x="7791792" y="2460304"/>
                </a:cubicBezTo>
                <a:cubicBezTo>
                  <a:pt x="7768262" y="2467944"/>
                  <a:pt x="7757175" y="2478060"/>
                  <a:pt x="7725112" y="2521224"/>
                </a:cubicBezTo>
                <a:cubicBezTo>
                  <a:pt x="7715015" y="2534775"/>
                  <a:pt x="7702945" y="2549668"/>
                  <a:pt x="7698486" y="2554039"/>
                </a:cubicBezTo>
                <a:cubicBezTo>
                  <a:pt x="7690407" y="2561835"/>
                  <a:pt x="7669023" y="2577323"/>
                  <a:pt x="7665326" y="2577957"/>
                </a:cubicBezTo>
                <a:cubicBezTo>
                  <a:pt x="7663185" y="2578324"/>
                  <a:pt x="7661372" y="2572423"/>
                  <a:pt x="7651951" y="2536172"/>
                </a:cubicBezTo>
                <a:cubicBezTo>
                  <a:pt x="7639321" y="2487047"/>
                  <a:pt x="7618785" y="2426857"/>
                  <a:pt x="7597314" y="2375241"/>
                </a:cubicBezTo>
                <a:cubicBezTo>
                  <a:pt x="7586381" y="2348866"/>
                  <a:pt x="7561758" y="2296388"/>
                  <a:pt x="7553606" y="2281557"/>
                </a:cubicBezTo>
                <a:lnTo>
                  <a:pt x="7549547" y="2274239"/>
                </a:lnTo>
                <a:lnTo>
                  <a:pt x="7574717" y="2256299"/>
                </a:lnTo>
                <a:cubicBezTo>
                  <a:pt x="7621982" y="2222350"/>
                  <a:pt x="7716001" y="2156141"/>
                  <a:pt x="7758063" y="2126890"/>
                </a:cubicBezTo>
                <a:cubicBezTo>
                  <a:pt x="7837560" y="2071787"/>
                  <a:pt x="7866077" y="2054676"/>
                  <a:pt x="7891653" y="2047285"/>
                </a:cubicBezTo>
                <a:cubicBezTo>
                  <a:pt x="7897975" y="2045600"/>
                  <a:pt x="7906177" y="2043192"/>
                  <a:pt x="7909774" y="2041974"/>
                </a:cubicBezTo>
                <a:cubicBezTo>
                  <a:pt x="7920049" y="2038810"/>
                  <a:pt x="7953866" y="2037420"/>
                  <a:pt x="7972054" y="2039510"/>
                </a:cubicBezTo>
                <a:cubicBezTo>
                  <a:pt x="7981244" y="2040539"/>
                  <a:pt x="8004214" y="2044815"/>
                  <a:pt x="8023125" y="2048786"/>
                </a:cubicBezTo>
                <a:cubicBezTo>
                  <a:pt x="8042068" y="2052950"/>
                  <a:pt x="8064192" y="2056971"/>
                  <a:pt x="8072505" y="2057549"/>
                </a:cubicBezTo>
                <a:cubicBezTo>
                  <a:pt x="8114168" y="2061024"/>
                  <a:pt x="8150797" y="2043323"/>
                  <a:pt x="8176500" y="2007461"/>
                </a:cubicBezTo>
                <a:cubicBezTo>
                  <a:pt x="8197850" y="1977754"/>
                  <a:pt x="8204053" y="1943833"/>
                  <a:pt x="8196512" y="1899847"/>
                </a:cubicBezTo>
                <a:cubicBezTo>
                  <a:pt x="8182863" y="1820243"/>
                  <a:pt x="8132082" y="1741396"/>
                  <a:pt x="8067548" y="1699167"/>
                </a:cubicBezTo>
                <a:cubicBezTo>
                  <a:pt x="8030822" y="1675412"/>
                  <a:pt x="7996638" y="1667649"/>
                  <a:pt x="7963015" y="1676018"/>
                </a:cubicBezTo>
                <a:cubicBezTo>
                  <a:pt x="7935165" y="1682997"/>
                  <a:pt x="7907182" y="1703222"/>
                  <a:pt x="7891520" y="1727546"/>
                </a:cubicBezTo>
                <a:cubicBezTo>
                  <a:pt x="7880306" y="1745096"/>
                  <a:pt x="7875786" y="1757290"/>
                  <a:pt x="7864023" y="1803184"/>
                </a:cubicBezTo>
                <a:cubicBezTo>
                  <a:pt x="7850954" y="1854311"/>
                  <a:pt x="7844149" y="1870705"/>
                  <a:pt x="7825090" y="1897414"/>
                </a:cubicBezTo>
                <a:cubicBezTo>
                  <a:pt x="7799904" y="1932788"/>
                  <a:pt x="7783858" y="1944354"/>
                  <a:pt x="7680614" y="2002327"/>
                </a:cubicBezTo>
                <a:cubicBezTo>
                  <a:pt x="7601133" y="2047010"/>
                  <a:pt x="7461298" y="2124079"/>
                  <a:pt x="7459157" y="2124446"/>
                </a:cubicBezTo>
                <a:cubicBezTo>
                  <a:pt x="7458185" y="2124613"/>
                  <a:pt x="7452997" y="2118891"/>
                  <a:pt x="7447803" y="2111968"/>
                </a:cubicBezTo>
                <a:cubicBezTo>
                  <a:pt x="7393771" y="2038687"/>
                  <a:pt x="7321022" y="1961402"/>
                  <a:pt x="7251511" y="1902998"/>
                </a:cubicBezTo>
                <a:cubicBezTo>
                  <a:pt x="7237661" y="1891147"/>
                  <a:pt x="7223615" y="1879331"/>
                  <a:pt x="7220551" y="1876650"/>
                </a:cubicBezTo>
                <a:lnTo>
                  <a:pt x="7214913" y="1871808"/>
                </a:lnTo>
                <a:lnTo>
                  <a:pt x="7223359" y="1866152"/>
                </a:lnTo>
                <a:cubicBezTo>
                  <a:pt x="7238309" y="1856376"/>
                  <a:pt x="7255357" y="1850647"/>
                  <a:pt x="7293721" y="1843067"/>
                </a:cubicBezTo>
                <a:cubicBezTo>
                  <a:pt x="7335979" y="1834820"/>
                  <a:pt x="7349428" y="1830310"/>
                  <a:pt x="7361883" y="1821163"/>
                </a:cubicBezTo>
                <a:cubicBezTo>
                  <a:pt x="7381065" y="1806854"/>
                  <a:pt x="7396504" y="1776559"/>
                  <a:pt x="7397197" y="1751396"/>
                </a:cubicBezTo>
                <a:cubicBezTo>
                  <a:pt x="7399279" y="1689931"/>
                  <a:pt x="7325747" y="1611579"/>
                  <a:pt x="7244261" y="1588486"/>
                </a:cubicBezTo>
                <a:cubicBezTo>
                  <a:pt x="7218551" y="1581073"/>
                  <a:pt x="7205562" y="1580094"/>
                  <a:pt x="7185161" y="1583793"/>
                </a:cubicBezTo>
                <a:cubicBezTo>
                  <a:pt x="7158339" y="1588592"/>
                  <a:pt x="7136605" y="1605541"/>
                  <a:pt x="7123062" y="1631705"/>
                </a:cubicBezTo>
                <a:cubicBezTo>
                  <a:pt x="7112866" y="1651686"/>
                  <a:pt x="7111954" y="1665066"/>
                  <a:pt x="7117556" y="1710587"/>
                </a:cubicBezTo>
                <a:cubicBezTo>
                  <a:pt x="7120187" y="1731774"/>
                  <a:pt x="7122213" y="1755268"/>
                  <a:pt x="7121924" y="1762931"/>
                </a:cubicBezTo>
                <a:cubicBezTo>
                  <a:pt x="7121341" y="1777056"/>
                  <a:pt x="7117716" y="1800317"/>
                  <a:pt x="7115771" y="1800651"/>
                </a:cubicBezTo>
                <a:cubicBezTo>
                  <a:pt x="7115187" y="1800751"/>
                  <a:pt x="7104055" y="1794244"/>
                  <a:pt x="7091066" y="1786255"/>
                </a:cubicBezTo>
                <a:cubicBezTo>
                  <a:pt x="7009161" y="1736185"/>
                  <a:pt x="6926596" y="1697449"/>
                  <a:pt x="6834034" y="1665835"/>
                </a:cubicBezTo>
                <a:cubicBezTo>
                  <a:pt x="6809974" y="1657539"/>
                  <a:pt x="6803663" y="1654614"/>
                  <a:pt x="6804202" y="1651918"/>
                </a:cubicBezTo>
                <a:cubicBezTo>
                  <a:pt x="6804681" y="1650032"/>
                  <a:pt x="6809733" y="1619915"/>
                  <a:pt x="6815703" y="1584630"/>
                </a:cubicBezTo>
                <a:cubicBezTo>
                  <a:pt x="6846241" y="1402884"/>
                  <a:pt x="6864274" y="1309433"/>
                  <a:pt x="6874053" y="1283514"/>
                </a:cubicBezTo>
                <a:cubicBezTo>
                  <a:pt x="6886300" y="1250961"/>
                  <a:pt x="6905453" y="1223634"/>
                  <a:pt x="6930351" y="1202936"/>
                </a:cubicBezTo>
                <a:cubicBezTo>
                  <a:pt x="6937562" y="1197092"/>
                  <a:pt x="6957428" y="1183267"/>
                  <a:pt x="6974158" y="1172184"/>
                </a:cubicBezTo>
                <a:cubicBezTo>
                  <a:pt x="7014902" y="1145764"/>
                  <a:pt x="7025766" y="1136688"/>
                  <a:pt x="7038859" y="1118415"/>
                </a:cubicBezTo>
                <a:cubicBezTo>
                  <a:pt x="7056272" y="1093792"/>
                  <a:pt x="7062849" y="1063211"/>
                  <a:pt x="7057376" y="1031293"/>
                </a:cubicBezTo>
                <a:cubicBezTo>
                  <a:pt x="7052671" y="1003850"/>
                  <a:pt x="7039808" y="981412"/>
                  <a:pt x="7016104" y="958829"/>
                </a:cubicBezTo>
                <a:cubicBezTo>
                  <a:pt x="6982457" y="927333"/>
                  <a:pt x="6918697" y="897794"/>
                  <a:pt x="6866464" y="889920"/>
                </a:cubicBezTo>
                <a:cubicBezTo>
                  <a:pt x="6828621" y="884187"/>
                  <a:pt x="6815182" y="884087"/>
                  <a:pt x="6778430" y="889388"/>
                </a:cubicBezTo>
                <a:cubicBezTo>
                  <a:pt x="6747904" y="893619"/>
                  <a:pt x="6742522" y="894943"/>
                  <a:pt x="6728367" y="901177"/>
                </a:cubicBezTo>
                <a:cubicBezTo>
                  <a:pt x="6704330" y="911709"/>
                  <a:pt x="6691298" y="922159"/>
                  <a:pt x="6677270" y="941994"/>
                </a:cubicBezTo>
                <a:cubicBezTo>
                  <a:pt x="6667596" y="955674"/>
                  <a:pt x="6663866" y="963126"/>
                  <a:pt x="6659874" y="977233"/>
                </a:cubicBezTo>
                <a:cubicBezTo>
                  <a:pt x="6653137" y="1001028"/>
                  <a:pt x="6652837" y="1013301"/>
                  <a:pt x="6658243" y="1037819"/>
                </a:cubicBezTo>
                <a:cubicBezTo>
                  <a:pt x="6663115" y="1059223"/>
                  <a:pt x="6667213" y="1067937"/>
                  <a:pt x="6696134" y="1116272"/>
                </a:cubicBezTo>
                <a:cubicBezTo>
                  <a:pt x="6727869" y="1169334"/>
                  <a:pt x="6737851" y="1207692"/>
                  <a:pt x="6732143" y="1257356"/>
                </a:cubicBezTo>
                <a:cubicBezTo>
                  <a:pt x="6729093" y="1285127"/>
                  <a:pt x="6716752" y="1332324"/>
                  <a:pt x="6670661" y="1492294"/>
                </a:cubicBezTo>
                <a:cubicBezTo>
                  <a:pt x="6659703" y="1530035"/>
                  <a:pt x="6647278" y="1573237"/>
                  <a:pt x="6642903" y="1588614"/>
                </a:cubicBezTo>
                <a:lnTo>
                  <a:pt x="6635048" y="1616407"/>
                </a:lnTo>
                <a:lnTo>
                  <a:pt x="6616922" y="1613505"/>
                </a:lnTo>
                <a:cubicBezTo>
                  <a:pt x="6525056" y="1598802"/>
                  <a:pt x="6412406" y="1596079"/>
                  <a:pt x="6309165" y="1606167"/>
                </a:cubicBezTo>
                <a:lnTo>
                  <a:pt x="6275453" y="1609342"/>
                </a:lnTo>
                <a:lnTo>
                  <a:pt x="6278255" y="1597642"/>
                </a:lnTo>
                <a:cubicBezTo>
                  <a:pt x="6283609" y="1576288"/>
                  <a:pt x="6290008" y="1563370"/>
                  <a:pt x="6309928" y="1533508"/>
                </a:cubicBezTo>
                <a:cubicBezTo>
                  <a:pt x="6340129" y="1487659"/>
                  <a:pt x="6345605" y="1471694"/>
                  <a:pt x="6340766" y="1443472"/>
                </a:cubicBezTo>
                <a:cubicBezTo>
                  <a:pt x="6336260" y="1417196"/>
                  <a:pt x="6323316" y="1397779"/>
                  <a:pt x="6299840" y="1382369"/>
                </a:cubicBezTo>
                <a:cubicBezTo>
                  <a:pt x="6267801" y="1361416"/>
                  <a:pt x="6222001" y="1354844"/>
                  <a:pt x="6169813" y="1363591"/>
                </a:cubicBezTo>
                <a:cubicBezTo>
                  <a:pt x="6118793" y="1372139"/>
                  <a:pt x="6077766" y="1393398"/>
                  <a:pt x="6054631" y="1423211"/>
                </a:cubicBezTo>
                <a:cubicBezTo>
                  <a:pt x="6036629" y="1446733"/>
                  <a:pt x="6031481" y="1470456"/>
                  <a:pt x="6038467" y="1499512"/>
                </a:cubicBezTo>
                <a:cubicBezTo>
                  <a:pt x="6044662" y="1526298"/>
                  <a:pt x="6055466" y="1539072"/>
                  <a:pt x="6099377" y="1572014"/>
                </a:cubicBezTo>
                <a:cubicBezTo>
                  <a:pt x="6112961" y="1582308"/>
                  <a:pt x="6128897" y="1595803"/>
                  <a:pt x="6134802" y="1602204"/>
                </a:cubicBezTo>
                <a:cubicBezTo>
                  <a:pt x="6144950" y="1613487"/>
                  <a:pt x="6155276" y="1628145"/>
                  <a:pt x="6154147" y="1629742"/>
                </a:cubicBezTo>
                <a:cubicBezTo>
                  <a:pt x="6153825" y="1630197"/>
                  <a:pt x="6140631" y="1633861"/>
                  <a:pt x="6124713" y="1637994"/>
                </a:cubicBezTo>
                <a:cubicBezTo>
                  <a:pt x="6030785" y="1661512"/>
                  <a:pt x="5935746" y="1697241"/>
                  <a:pt x="5854114" y="1739889"/>
                </a:cubicBezTo>
                <a:cubicBezTo>
                  <a:pt x="5843072" y="1745588"/>
                  <a:pt x="5833809" y="1749981"/>
                  <a:pt x="5833547" y="1749625"/>
                </a:cubicBezTo>
                <a:cubicBezTo>
                  <a:pt x="5832179" y="1748658"/>
                  <a:pt x="5742810" y="1622332"/>
                  <a:pt x="5709835" y="1574893"/>
                </a:cubicBezTo>
                <a:cubicBezTo>
                  <a:pt x="5628366" y="1458432"/>
                  <a:pt x="5616483" y="1437028"/>
                  <a:pt x="5609208" y="1394598"/>
                </a:cubicBezTo>
                <a:cubicBezTo>
                  <a:pt x="5603935" y="1363847"/>
                  <a:pt x="5605619" y="1342121"/>
                  <a:pt x="5618077" y="1285088"/>
                </a:cubicBezTo>
                <a:cubicBezTo>
                  <a:pt x="5627132" y="1243265"/>
                  <a:pt x="5627921" y="1231509"/>
                  <a:pt x="5624050" y="1208932"/>
                </a:cubicBezTo>
                <a:cubicBezTo>
                  <a:pt x="5621447" y="1193750"/>
                  <a:pt x="5619473" y="1188079"/>
                  <a:pt x="5612928" y="1176779"/>
                </a:cubicBezTo>
                <a:cubicBezTo>
                  <a:pt x="5577912" y="1116266"/>
                  <a:pt x="5512417" y="1097643"/>
                  <a:pt x="5429771" y="1125037"/>
                </a:cubicBezTo>
                <a:cubicBezTo>
                  <a:pt x="5361711" y="1147525"/>
                  <a:pt x="5304421" y="1189605"/>
                  <a:pt x="5268576" y="1243435"/>
                </a:cubicBezTo>
                <a:cubicBezTo>
                  <a:pt x="5254394" y="1264701"/>
                  <a:pt x="5247583" y="1279892"/>
                  <a:pt x="5243198" y="1299879"/>
                </a:cubicBezTo>
                <a:cubicBezTo>
                  <a:pt x="5230679" y="1357722"/>
                  <a:pt x="5268091" y="1417024"/>
                  <a:pt x="5328882" y="1436252"/>
                </a:cubicBezTo>
                <a:cubicBezTo>
                  <a:pt x="5339447" y="1439450"/>
                  <a:pt x="5361126" y="1445550"/>
                  <a:pt x="5377245" y="1449598"/>
                </a:cubicBezTo>
                <a:cubicBezTo>
                  <a:pt x="5415756" y="1459224"/>
                  <a:pt x="5436796" y="1467437"/>
                  <a:pt x="5457114" y="1480782"/>
                </a:cubicBezTo>
                <a:cubicBezTo>
                  <a:pt x="5499311" y="1508409"/>
                  <a:pt x="5514536" y="1529440"/>
                  <a:pt x="5591436" y="1668323"/>
                </a:cubicBezTo>
                <a:cubicBezTo>
                  <a:pt x="5596968" y="1678393"/>
                  <a:pt x="5609998" y="1701804"/>
                  <a:pt x="5620407" y="1720455"/>
                </a:cubicBezTo>
                <a:cubicBezTo>
                  <a:pt x="5630817" y="1739106"/>
                  <a:pt x="5650034" y="1774079"/>
                  <a:pt x="5663392" y="1798235"/>
                </a:cubicBezTo>
                <a:lnTo>
                  <a:pt x="5687586" y="1842371"/>
                </a:lnTo>
                <a:lnTo>
                  <a:pt x="5672836" y="1853315"/>
                </a:lnTo>
                <a:cubicBezTo>
                  <a:pt x="5600411" y="1907606"/>
                  <a:pt x="5520365" y="1984042"/>
                  <a:pt x="5463010" y="2053781"/>
                </a:cubicBezTo>
                <a:cubicBezTo>
                  <a:pt x="5446581" y="2073628"/>
                  <a:pt x="5444674" y="2075358"/>
                  <a:pt x="5441804" y="2072644"/>
                </a:cubicBezTo>
                <a:cubicBezTo>
                  <a:pt x="5434631" y="2065860"/>
                  <a:pt x="5427285" y="2042876"/>
                  <a:pt x="5418420" y="2000519"/>
                </a:cubicBezTo>
                <a:cubicBezTo>
                  <a:pt x="5413603" y="1977103"/>
                  <a:pt x="5407948" y="1954631"/>
                  <a:pt x="5406046" y="1950550"/>
                </a:cubicBezTo>
                <a:cubicBezTo>
                  <a:pt x="5399067" y="1936720"/>
                  <a:pt x="5389114" y="1925404"/>
                  <a:pt x="5375502" y="1916117"/>
                </a:cubicBezTo>
                <a:cubicBezTo>
                  <a:pt x="5338770" y="1891160"/>
                  <a:pt x="5296946" y="1894925"/>
                  <a:pt x="5252823" y="1927335"/>
                </a:cubicBezTo>
                <a:cubicBezTo>
                  <a:pt x="5186052" y="1976048"/>
                  <a:pt x="5144149" y="2066981"/>
                  <a:pt x="5162974" y="2121855"/>
                </a:cubicBezTo>
                <a:cubicBezTo>
                  <a:pt x="5174002" y="2154625"/>
                  <a:pt x="5206452" y="2180316"/>
                  <a:pt x="5240614" y="2183274"/>
                </a:cubicBezTo>
                <a:cubicBezTo>
                  <a:pt x="5247920" y="2183824"/>
                  <a:pt x="5268332" y="2182528"/>
                  <a:pt x="5291073" y="2179631"/>
                </a:cubicBezTo>
                <a:cubicBezTo>
                  <a:pt x="5326597" y="2175343"/>
                  <a:pt x="5346524" y="2174731"/>
                  <a:pt x="5361893" y="2177907"/>
                </a:cubicBezTo>
                <a:cubicBezTo>
                  <a:pt x="5365402" y="2178507"/>
                  <a:pt x="5368554" y="2179369"/>
                  <a:pt x="5368782" y="2179531"/>
                </a:cubicBezTo>
                <a:cubicBezTo>
                  <a:pt x="5369205" y="2179658"/>
                  <a:pt x="5360448" y="2195184"/>
                  <a:pt x="5349207" y="2213741"/>
                </a:cubicBezTo>
                <a:cubicBezTo>
                  <a:pt x="5300409" y="2294836"/>
                  <a:pt x="5259508" y="2384595"/>
                  <a:pt x="5229137" y="2477356"/>
                </a:cubicBezTo>
                <a:cubicBezTo>
                  <a:pt x="5224273" y="2492214"/>
                  <a:pt x="5219947" y="2504376"/>
                  <a:pt x="5219558" y="2504442"/>
                </a:cubicBezTo>
                <a:cubicBezTo>
                  <a:pt x="5216834" y="2504910"/>
                  <a:pt x="5000085" y="2467543"/>
                  <a:pt x="4942513" y="2456578"/>
                </a:cubicBezTo>
                <a:cubicBezTo>
                  <a:pt x="4853916" y="2439912"/>
                  <a:pt x="4825887" y="2429491"/>
                  <a:pt x="4794270" y="2401654"/>
                </a:cubicBezTo>
                <a:cubicBezTo>
                  <a:pt x="4776082" y="2385539"/>
                  <a:pt x="4765406" y="2372343"/>
                  <a:pt x="4740099" y="2333406"/>
                </a:cubicBezTo>
                <a:cubicBezTo>
                  <a:pt x="4728655" y="2315734"/>
                  <a:pt x="4715388" y="2296771"/>
                  <a:pt x="4710850" y="2291338"/>
                </a:cubicBezTo>
                <a:cubicBezTo>
                  <a:pt x="4699296" y="2277692"/>
                  <a:pt x="4675458" y="2261343"/>
                  <a:pt x="4659756" y="2256221"/>
                </a:cubicBezTo>
                <a:cubicBezTo>
                  <a:pt x="4632805" y="2247419"/>
                  <a:pt x="4598371" y="2248715"/>
                  <a:pt x="4574562" y="2259409"/>
                </a:cubicBezTo>
                <a:cubicBezTo>
                  <a:pt x="4513146" y="2286769"/>
                  <a:pt x="4463670" y="2375594"/>
                  <a:pt x="4455524" y="2472959"/>
                </a:cubicBezTo>
                <a:cubicBezTo>
                  <a:pt x="4453802" y="2493289"/>
                  <a:pt x="4454130" y="2501046"/>
                  <a:pt x="4458291" y="2529985"/>
                </a:cubicBezTo>
                <a:cubicBezTo>
                  <a:pt x="4463830" y="2569307"/>
                  <a:pt x="4469097" y="2584832"/>
                  <a:pt x="4484228" y="2606481"/>
                </a:cubicBezTo>
                <a:cubicBezTo>
                  <a:pt x="4502461" y="2632205"/>
                  <a:pt x="4537447" y="2651651"/>
                  <a:pt x="4571220" y="2654676"/>
                </a:cubicBezTo>
                <a:cubicBezTo>
                  <a:pt x="4587294" y="2656127"/>
                  <a:pt x="4614861" y="2651000"/>
                  <a:pt x="4631803" y="2643487"/>
                </a:cubicBezTo>
                <a:cubicBezTo>
                  <a:pt x="4639609" y="2639945"/>
                  <a:pt x="4658452" y="2629501"/>
                  <a:pt x="4674087" y="2620209"/>
                </a:cubicBezTo>
                <a:cubicBezTo>
                  <a:pt x="4732900" y="2584679"/>
                  <a:pt x="4763464" y="2574831"/>
                  <a:pt x="4808753" y="2576082"/>
                </a:cubicBezTo>
                <a:cubicBezTo>
                  <a:pt x="4842581" y="2577094"/>
                  <a:pt x="4873129" y="2584679"/>
                  <a:pt x="5057068" y="2637488"/>
                </a:cubicBezTo>
                <a:cubicBezTo>
                  <a:pt x="5094773" y="2648254"/>
                  <a:pt x="5138393" y="2660810"/>
                  <a:pt x="5154384" y="2665281"/>
                </a:cubicBezTo>
                <a:lnTo>
                  <a:pt x="5183020" y="2673394"/>
                </a:lnTo>
                <a:lnTo>
                  <a:pt x="5181192" y="2684927"/>
                </a:lnTo>
                <a:cubicBezTo>
                  <a:pt x="5167590" y="2768001"/>
                  <a:pt x="5165183" y="2884819"/>
                  <a:pt x="5174980" y="2987522"/>
                </a:cubicBezTo>
                <a:cubicBezTo>
                  <a:pt x="5176794" y="3007447"/>
                  <a:pt x="5177106" y="3018613"/>
                  <a:pt x="5175743" y="3018847"/>
                </a:cubicBezTo>
                <a:cubicBezTo>
                  <a:pt x="5168543" y="3020082"/>
                  <a:pt x="5137894" y="3004901"/>
                  <a:pt x="5110576" y="2986945"/>
                </a:cubicBezTo>
                <a:cubicBezTo>
                  <a:pt x="5062840" y="2955059"/>
                  <a:pt x="5049640" y="2950510"/>
                  <a:pt x="5021194" y="2955187"/>
                </a:cubicBezTo>
                <a:cubicBezTo>
                  <a:pt x="4992587" y="2960092"/>
                  <a:pt x="4976180" y="2970719"/>
                  <a:pt x="4959773" y="2995371"/>
                </a:cubicBezTo>
                <a:cubicBezTo>
                  <a:pt x="4948942" y="3011653"/>
                  <a:pt x="4943333" y="3026840"/>
                  <a:pt x="4939743" y="3050296"/>
                </a:cubicBezTo>
                <a:cubicBezTo>
                  <a:pt x="4926892" y="3134243"/>
                  <a:pt x="4963989" y="3230262"/>
                  <a:pt x="5018831" y="3254518"/>
                </a:cubicBezTo>
                <a:cubicBezTo>
                  <a:pt x="5037046" y="3262615"/>
                  <a:pt x="5048478" y="3263860"/>
                  <a:pt x="5069690" y="3260223"/>
                </a:cubicBezTo>
                <a:cubicBezTo>
                  <a:pt x="5100437" y="3254951"/>
                  <a:pt x="5114281" y="3244563"/>
                  <a:pt x="5143148" y="3204953"/>
                </a:cubicBezTo>
                <a:cubicBezTo>
                  <a:pt x="5164565" y="3175636"/>
                  <a:pt x="5175962" y="3162662"/>
                  <a:pt x="5189645" y="3152502"/>
                </a:cubicBezTo>
                <a:lnTo>
                  <a:pt x="5199965" y="3144923"/>
                </a:lnTo>
                <a:lnTo>
                  <a:pt x="5202706" y="3155072"/>
                </a:lnTo>
                <a:cubicBezTo>
                  <a:pt x="5204225" y="3160421"/>
                  <a:pt x="5209346" y="3179779"/>
                  <a:pt x="5214201" y="3197579"/>
                </a:cubicBezTo>
                <a:cubicBezTo>
                  <a:pt x="5235807" y="3278022"/>
                  <a:pt x="5271520" y="3369470"/>
                  <a:pt x="5310300" y="3443763"/>
                </a:cubicBezTo>
                <a:cubicBezTo>
                  <a:pt x="5317769" y="3458110"/>
                  <a:pt x="5324124" y="3470645"/>
                  <a:pt x="5324291" y="3471617"/>
                </a:cubicBezTo>
                <a:cubicBezTo>
                  <a:pt x="5324491" y="3472785"/>
                  <a:pt x="5312298" y="3482289"/>
                  <a:pt x="5297481" y="3492844"/>
                </a:cubicBezTo>
                <a:cubicBezTo>
                  <a:pt x="5038369" y="3676917"/>
                  <a:pt x="5026587" y="3684147"/>
                  <a:pt x="4974628" y="3693056"/>
                </a:cubicBezTo>
                <a:cubicBezTo>
                  <a:pt x="4940961" y="3698828"/>
                  <a:pt x="4925148" y="3697733"/>
                  <a:pt x="4871502" y="3686295"/>
                </a:cubicBezTo>
                <a:cubicBezTo>
                  <a:pt x="4802650" y="3671453"/>
                  <a:pt x="4778996" y="3673705"/>
                  <a:pt x="4745058" y="3697756"/>
                </a:cubicBezTo>
                <a:cubicBezTo>
                  <a:pt x="4714357" y="3719650"/>
                  <a:pt x="4697388" y="3749206"/>
                  <a:pt x="4692992" y="3787827"/>
                </a:cubicBezTo>
                <a:cubicBezTo>
                  <a:pt x="4690536" y="3810887"/>
                  <a:pt x="4699145" y="3861103"/>
                  <a:pt x="4710412" y="3889424"/>
                </a:cubicBezTo>
                <a:cubicBezTo>
                  <a:pt x="4743878" y="3972442"/>
                  <a:pt x="4808530" y="4039895"/>
                  <a:pt x="4870771" y="4057071"/>
                </a:cubicBezTo>
                <a:cubicBezTo>
                  <a:pt x="4890499" y="4062304"/>
                  <a:pt x="4904071" y="4063183"/>
                  <a:pt x="4921975" y="4060113"/>
                </a:cubicBezTo>
                <a:cubicBezTo>
                  <a:pt x="4956420" y="4054207"/>
                  <a:pt x="4991259" y="4028398"/>
                  <a:pt x="5007082" y="3996834"/>
                </a:cubicBezTo>
                <a:cubicBezTo>
                  <a:pt x="5014960" y="3980858"/>
                  <a:pt x="5019024" y="3968340"/>
                  <a:pt x="5029091" y="3927746"/>
                </a:cubicBezTo>
                <a:cubicBezTo>
                  <a:pt x="5038747" y="3889426"/>
                  <a:pt x="5044195" y="3874467"/>
                  <a:pt x="5055525" y="3854092"/>
                </a:cubicBezTo>
                <a:cubicBezTo>
                  <a:pt x="5072327" y="3823563"/>
                  <a:pt x="5098342" y="3798867"/>
                  <a:pt x="5139903" y="3773709"/>
                </a:cubicBezTo>
                <a:cubicBezTo>
                  <a:pt x="5166219" y="3757777"/>
                  <a:pt x="5216398" y="3729138"/>
                  <a:pt x="5253761" y="3708707"/>
                </a:cubicBezTo>
                <a:cubicBezTo>
                  <a:pt x="5272605" y="3698263"/>
                  <a:pt x="5310129" y="3677604"/>
                  <a:pt x="5384595" y="3636386"/>
                </a:cubicBezTo>
                <a:cubicBezTo>
                  <a:pt x="5402142" y="3626566"/>
                  <a:pt x="5417655" y="3618897"/>
                  <a:pt x="5418890" y="3619086"/>
                </a:cubicBezTo>
                <a:cubicBezTo>
                  <a:pt x="5420123" y="3619275"/>
                  <a:pt x="5428347" y="3628684"/>
                  <a:pt x="5436872" y="3639845"/>
                </a:cubicBezTo>
                <a:cubicBezTo>
                  <a:pt x="5488930" y="3707453"/>
                  <a:pt x="5560555" y="3780523"/>
                  <a:pt x="5632307" y="3839145"/>
                </a:cubicBezTo>
                <a:lnTo>
                  <a:pt x="5652575" y="3855705"/>
                </a:lnTo>
                <a:lnTo>
                  <a:pt x="5645002" y="3860609"/>
                </a:lnTo>
                <a:cubicBezTo>
                  <a:pt x="5627882" y="3871759"/>
                  <a:pt x="5617251" y="3875184"/>
                  <a:pt x="5572370" y="3884483"/>
                </a:cubicBezTo>
                <a:cubicBezTo>
                  <a:pt x="5513772" y="3896734"/>
                  <a:pt x="5502340" y="3902500"/>
                  <a:pt x="5485288" y="3928065"/>
                </a:cubicBezTo>
                <a:cubicBezTo>
                  <a:pt x="5460598" y="3965155"/>
                  <a:pt x="5463341" y="4003353"/>
                  <a:pt x="5494158" y="4047557"/>
                </a:cubicBezTo>
                <a:cubicBezTo>
                  <a:pt x="5510139" y="4070662"/>
                  <a:pt x="5527944" y="4088045"/>
                  <a:pt x="5553316" y="4106334"/>
                </a:cubicBezTo>
                <a:cubicBezTo>
                  <a:pt x="5597121" y="4137491"/>
                  <a:pt x="5641914" y="4151048"/>
                  <a:pt x="5679473" y="4144608"/>
                </a:cubicBezTo>
                <a:cubicBezTo>
                  <a:pt x="5705161" y="4140204"/>
                  <a:pt x="5721891" y="4129121"/>
                  <a:pt x="5736814" y="4106327"/>
                </a:cubicBezTo>
                <a:cubicBezTo>
                  <a:pt x="5751964" y="4083694"/>
                  <a:pt x="5755621" y="4060628"/>
                  <a:pt x="5749942" y="4026339"/>
                </a:cubicBezTo>
                <a:cubicBezTo>
                  <a:pt x="5745003" y="3997534"/>
                  <a:pt x="5743334" y="3966765"/>
                  <a:pt x="5745752" y="3949321"/>
                </a:cubicBezTo>
                <a:cubicBezTo>
                  <a:pt x="5749203" y="3923886"/>
                  <a:pt x="5748814" y="3923952"/>
                  <a:pt x="5768542" y="3936198"/>
                </a:cubicBezTo>
                <a:cubicBezTo>
                  <a:pt x="5853738" y="3989108"/>
                  <a:pt x="5958550" y="4037254"/>
                  <a:pt x="6048432" y="4064918"/>
                </a:cubicBezTo>
                <a:cubicBezTo>
                  <a:pt x="6063874" y="4069683"/>
                  <a:pt x="6076718" y="4074493"/>
                  <a:pt x="6076918" y="4075662"/>
                </a:cubicBezTo>
                <a:cubicBezTo>
                  <a:pt x="6077352" y="4078192"/>
                  <a:pt x="6061599" y="4173255"/>
                  <a:pt x="6045952" y="4263091"/>
                </a:cubicBezTo>
                <a:cubicBezTo>
                  <a:pt x="6015258" y="4439254"/>
                  <a:pt x="6008176" y="4465713"/>
                  <a:pt x="5982345" y="4501998"/>
                </a:cubicBezTo>
                <a:cubicBezTo>
                  <a:pt x="5964059" y="4527372"/>
                  <a:pt x="5947507" y="4541831"/>
                  <a:pt x="5905045" y="4568746"/>
                </a:cubicBezTo>
                <a:cubicBezTo>
                  <a:pt x="5867276" y="4592653"/>
                  <a:pt x="5855344" y="4602512"/>
                  <a:pt x="5841995" y="4621631"/>
                </a:cubicBezTo>
                <a:cubicBezTo>
                  <a:pt x="5822775" y="4648567"/>
                  <a:pt x="5816894" y="4675021"/>
                  <a:pt x="5822734" y="4709081"/>
                </a:cubicBezTo>
                <a:cubicBezTo>
                  <a:pt x="5828279" y="4742591"/>
                  <a:pt x="5847302" y="4770584"/>
                  <a:pt x="5881699" y="4795941"/>
                </a:cubicBezTo>
                <a:cubicBezTo>
                  <a:pt x="5933944" y="4834266"/>
                  <a:pt x="6004159" y="4855886"/>
                  <a:pt x="6074301" y="4854879"/>
                </a:cubicBezTo>
                <a:cubicBezTo>
                  <a:pt x="6077126" y="4854996"/>
                  <a:pt x="6092566" y="4852749"/>
                  <a:pt x="6108753" y="4850175"/>
                </a:cubicBezTo>
                <a:close/>
                <a:moveTo>
                  <a:pt x="8247043" y="4553064"/>
                </a:moveTo>
                <a:cubicBezTo>
                  <a:pt x="8247603" y="4552838"/>
                  <a:pt x="8250414" y="4551042"/>
                  <a:pt x="8253341" y="4549117"/>
                </a:cubicBezTo>
                <a:cubicBezTo>
                  <a:pt x="8261994" y="4543377"/>
                  <a:pt x="8265525" y="4538650"/>
                  <a:pt x="8267128" y="4530691"/>
                </a:cubicBezTo>
                <a:cubicBezTo>
                  <a:pt x="8268527" y="4523787"/>
                  <a:pt x="8267248" y="4517367"/>
                  <a:pt x="8263327" y="4511559"/>
                </a:cubicBezTo>
                <a:cubicBezTo>
                  <a:pt x="8260894" y="4507956"/>
                  <a:pt x="8258116" y="4505502"/>
                  <a:pt x="8250169" y="4499916"/>
                </a:cubicBezTo>
                <a:cubicBezTo>
                  <a:pt x="8242458" y="4494529"/>
                  <a:pt x="8239952" y="4492401"/>
                  <a:pt x="8236392" y="4488336"/>
                </a:cubicBezTo>
                <a:cubicBezTo>
                  <a:pt x="8231842" y="4483105"/>
                  <a:pt x="8228687" y="4476170"/>
                  <a:pt x="8226997" y="4467633"/>
                </a:cubicBezTo>
                <a:cubicBezTo>
                  <a:pt x="8225937" y="4462441"/>
                  <a:pt x="8223199" y="4445036"/>
                  <a:pt x="8220220" y="4424331"/>
                </a:cubicBezTo>
                <a:cubicBezTo>
                  <a:pt x="8218987" y="4415791"/>
                  <a:pt x="8217461" y="4405310"/>
                  <a:pt x="8216827" y="4401053"/>
                </a:cubicBezTo>
                <a:cubicBezTo>
                  <a:pt x="8216205" y="4396736"/>
                  <a:pt x="8215902" y="4393120"/>
                  <a:pt x="8216112" y="4392978"/>
                </a:cubicBezTo>
                <a:cubicBezTo>
                  <a:pt x="8216357" y="4392813"/>
                  <a:pt x="8218437" y="4392122"/>
                  <a:pt x="8220704" y="4391406"/>
                </a:cubicBezTo>
                <a:cubicBezTo>
                  <a:pt x="8240243" y="4385498"/>
                  <a:pt x="8262334" y="4375675"/>
                  <a:pt x="8279493" y="4365262"/>
                </a:cubicBezTo>
                <a:lnTo>
                  <a:pt x="8284626" y="4362152"/>
                </a:lnTo>
                <a:lnTo>
                  <a:pt x="8285310" y="4365052"/>
                </a:lnTo>
                <a:cubicBezTo>
                  <a:pt x="8286342" y="4369296"/>
                  <a:pt x="8286263" y="4373628"/>
                  <a:pt x="8285031" y="4381081"/>
                </a:cubicBezTo>
                <a:cubicBezTo>
                  <a:pt x="8284420" y="4384703"/>
                  <a:pt x="8283884" y="4389038"/>
                  <a:pt x="8283800" y="4390724"/>
                </a:cubicBezTo>
                <a:cubicBezTo>
                  <a:pt x="8283491" y="4397809"/>
                  <a:pt x="8287594" y="4404716"/>
                  <a:pt x="8294170" y="4408120"/>
                </a:cubicBezTo>
                <a:cubicBezTo>
                  <a:pt x="8299420" y="4410840"/>
                  <a:pt x="8307883" y="4410780"/>
                  <a:pt x="8315757" y="4407959"/>
                </a:cubicBezTo>
                <a:cubicBezTo>
                  <a:pt x="8333701" y="4401498"/>
                  <a:pt x="8346533" y="4385957"/>
                  <a:pt x="8344805" y="4372913"/>
                </a:cubicBezTo>
                <a:cubicBezTo>
                  <a:pt x="8344317" y="4369474"/>
                  <a:pt x="8344234" y="4369276"/>
                  <a:pt x="8341706" y="4365532"/>
                </a:cubicBezTo>
                <a:cubicBezTo>
                  <a:pt x="8337572" y="4359410"/>
                  <a:pt x="8335188" y="4358066"/>
                  <a:pt x="8323500" y="4355464"/>
                </a:cubicBezTo>
                <a:cubicBezTo>
                  <a:pt x="8319562" y="4354609"/>
                  <a:pt x="8315376" y="4353462"/>
                  <a:pt x="8314214" y="4353024"/>
                </a:cubicBezTo>
                <a:cubicBezTo>
                  <a:pt x="8311809" y="4352102"/>
                  <a:pt x="8306335" y="4348972"/>
                  <a:pt x="8305886" y="4348308"/>
                </a:cubicBezTo>
                <a:cubicBezTo>
                  <a:pt x="8305508" y="4347748"/>
                  <a:pt x="8306032" y="4347242"/>
                  <a:pt x="8311753" y="4342666"/>
                </a:cubicBezTo>
                <a:cubicBezTo>
                  <a:pt x="8325409" y="4331816"/>
                  <a:pt x="8340131" y="4317037"/>
                  <a:pt x="8351985" y="4302311"/>
                </a:cubicBezTo>
                <a:lnTo>
                  <a:pt x="8356238" y="4296994"/>
                </a:lnTo>
                <a:lnTo>
                  <a:pt x="8358846" y="4298595"/>
                </a:lnTo>
                <a:cubicBezTo>
                  <a:pt x="8360256" y="4299476"/>
                  <a:pt x="8367740" y="4303846"/>
                  <a:pt x="8375411" y="4308344"/>
                </a:cubicBezTo>
                <a:cubicBezTo>
                  <a:pt x="8414730" y="4331203"/>
                  <a:pt x="8425940" y="4338303"/>
                  <a:pt x="8430865" y="4343484"/>
                </a:cubicBezTo>
                <a:cubicBezTo>
                  <a:pt x="8437591" y="4350505"/>
                  <a:pt x="8439927" y="4355549"/>
                  <a:pt x="8442994" y="4369369"/>
                </a:cubicBezTo>
                <a:cubicBezTo>
                  <a:pt x="8444017" y="4373976"/>
                  <a:pt x="8445371" y="4379225"/>
                  <a:pt x="8446025" y="4381024"/>
                </a:cubicBezTo>
                <a:cubicBezTo>
                  <a:pt x="8450262" y="4392731"/>
                  <a:pt x="8463262" y="4399539"/>
                  <a:pt x="8475677" y="4396505"/>
                </a:cubicBezTo>
                <a:cubicBezTo>
                  <a:pt x="8489308" y="4393160"/>
                  <a:pt x="8504579" y="4378214"/>
                  <a:pt x="8511456" y="4361397"/>
                </a:cubicBezTo>
                <a:cubicBezTo>
                  <a:pt x="8518392" y="4344592"/>
                  <a:pt x="8517049" y="4331136"/>
                  <a:pt x="8507633" y="4322773"/>
                </a:cubicBezTo>
                <a:cubicBezTo>
                  <a:pt x="8504244" y="4319713"/>
                  <a:pt x="8500697" y="4317931"/>
                  <a:pt x="8496091" y="4316916"/>
                </a:cubicBezTo>
                <a:cubicBezTo>
                  <a:pt x="8491402" y="4315854"/>
                  <a:pt x="8486790" y="4315963"/>
                  <a:pt x="8479434" y="4317364"/>
                </a:cubicBezTo>
                <a:cubicBezTo>
                  <a:pt x="8464572" y="4320166"/>
                  <a:pt x="8457359" y="4320044"/>
                  <a:pt x="8449333" y="4316906"/>
                </a:cubicBezTo>
                <a:cubicBezTo>
                  <a:pt x="8441788" y="4313953"/>
                  <a:pt x="8438238" y="4311562"/>
                  <a:pt x="8406771" y="4288189"/>
                </a:cubicBezTo>
                <a:cubicBezTo>
                  <a:pt x="8385464" y="4272320"/>
                  <a:pt x="8377044" y="4265883"/>
                  <a:pt x="8377041" y="4265427"/>
                </a:cubicBezTo>
                <a:cubicBezTo>
                  <a:pt x="8377029" y="4265181"/>
                  <a:pt x="8377942" y="4263291"/>
                  <a:pt x="8379089" y="4261294"/>
                </a:cubicBezTo>
                <a:cubicBezTo>
                  <a:pt x="8387638" y="4246048"/>
                  <a:pt x="8397304" y="4221593"/>
                  <a:pt x="8401973" y="4203466"/>
                </a:cubicBezTo>
                <a:cubicBezTo>
                  <a:pt x="8402602" y="4201003"/>
                  <a:pt x="8403187" y="4198928"/>
                  <a:pt x="8403257" y="4198881"/>
                </a:cubicBezTo>
                <a:cubicBezTo>
                  <a:pt x="8403327" y="4198834"/>
                  <a:pt x="8404431" y="4199412"/>
                  <a:pt x="8405677" y="4200201"/>
                </a:cubicBezTo>
                <a:cubicBezTo>
                  <a:pt x="8409965" y="4202857"/>
                  <a:pt x="8411579" y="4204569"/>
                  <a:pt x="8417634" y="4212858"/>
                </a:cubicBezTo>
                <a:cubicBezTo>
                  <a:pt x="8425153" y="4223164"/>
                  <a:pt x="8426870" y="4224500"/>
                  <a:pt x="8433901" y="4225712"/>
                </a:cubicBezTo>
                <a:cubicBezTo>
                  <a:pt x="8438963" y="4226572"/>
                  <a:pt x="8442718" y="4225871"/>
                  <a:pt x="8446858" y="4223330"/>
                </a:cubicBezTo>
                <a:cubicBezTo>
                  <a:pt x="8450754" y="4220954"/>
                  <a:pt x="8453372" y="4218270"/>
                  <a:pt x="8455934" y="4213993"/>
                </a:cubicBezTo>
                <a:cubicBezTo>
                  <a:pt x="8465244" y="4198591"/>
                  <a:pt x="8465697" y="4176332"/>
                  <a:pt x="8456884" y="4166900"/>
                </a:cubicBezTo>
                <a:cubicBezTo>
                  <a:pt x="8454034" y="4163884"/>
                  <a:pt x="8451062" y="4162274"/>
                  <a:pt x="8446608" y="4161411"/>
                </a:cubicBezTo>
                <a:cubicBezTo>
                  <a:pt x="8442600" y="4160602"/>
                  <a:pt x="8439159" y="4160787"/>
                  <a:pt x="8436110" y="4161928"/>
                </a:cubicBezTo>
                <a:cubicBezTo>
                  <a:pt x="8435129" y="4162285"/>
                  <a:pt x="8431243" y="4164450"/>
                  <a:pt x="8427452" y="4166755"/>
                </a:cubicBezTo>
                <a:cubicBezTo>
                  <a:pt x="8423661" y="4169060"/>
                  <a:pt x="8419308" y="4171439"/>
                  <a:pt x="8417755" y="4172080"/>
                </a:cubicBezTo>
                <a:cubicBezTo>
                  <a:pt x="8414719" y="4173315"/>
                  <a:pt x="8409330" y="4174611"/>
                  <a:pt x="8408602" y="4174287"/>
                </a:cubicBezTo>
                <a:cubicBezTo>
                  <a:pt x="8408379" y="4174183"/>
                  <a:pt x="8408459" y="4172040"/>
                  <a:pt x="8408831" y="4169498"/>
                </a:cubicBezTo>
                <a:cubicBezTo>
                  <a:pt x="8411773" y="4148360"/>
                  <a:pt x="8412033" y="4126945"/>
                  <a:pt x="8409652" y="4102525"/>
                </a:cubicBezTo>
                <a:lnTo>
                  <a:pt x="8409339" y="4099121"/>
                </a:lnTo>
                <a:lnTo>
                  <a:pt x="8426392" y="4094584"/>
                </a:lnTo>
                <a:cubicBezTo>
                  <a:pt x="8455486" y="4086910"/>
                  <a:pt x="8477275" y="4081469"/>
                  <a:pt x="8483999" y="4080189"/>
                </a:cubicBezTo>
                <a:cubicBezTo>
                  <a:pt x="8493027" y="4078474"/>
                  <a:pt x="8500415" y="4078782"/>
                  <a:pt x="8507020" y="4081097"/>
                </a:cubicBezTo>
                <a:cubicBezTo>
                  <a:pt x="8511596" y="4082745"/>
                  <a:pt x="8515613" y="4084923"/>
                  <a:pt x="8523662" y="4090132"/>
                </a:cubicBezTo>
                <a:cubicBezTo>
                  <a:pt x="8535192" y="4097629"/>
                  <a:pt x="8541696" y="4098890"/>
                  <a:pt x="8551334" y="4095439"/>
                </a:cubicBezTo>
                <a:cubicBezTo>
                  <a:pt x="8561206" y="4091881"/>
                  <a:pt x="8567598" y="4082115"/>
                  <a:pt x="8569074" y="4068385"/>
                </a:cubicBezTo>
                <a:cubicBezTo>
                  <a:pt x="8570359" y="4056108"/>
                  <a:pt x="8568423" y="4043510"/>
                  <a:pt x="8563594" y="4032662"/>
                </a:cubicBezTo>
                <a:cubicBezTo>
                  <a:pt x="8561506" y="4028061"/>
                  <a:pt x="8556215" y="4020224"/>
                  <a:pt x="8553284" y="4017467"/>
                </a:cubicBezTo>
                <a:cubicBezTo>
                  <a:pt x="8546209" y="4010835"/>
                  <a:pt x="8536947" y="4008582"/>
                  <a:pt x="8528054" y="4011327"/>
                </a:cubicBezTo>
                <a:cubicBezTo>
                  <a:pt x="8520938" y="4013534"/>
                  <a:pt x="8517351" y="4016669"/>
                  <a:pt x="8509944" y="4027272"/>
                </a:cubicBezTo>
                <a:cubicBezTo>
                  <a:pt x="8503211" y="4036911"/>
                  <a:pt x="8501467" y="4038853"/>
                  <a:pt x="8496105" y="4042830"/>
                </a:cubicBezTo>
                <a:cubicBezTo>
                  <a:pt x="8488937" y="4048128"/>
                  <a:pt x="8483843" y="4049937"/>
                  <a:pt x="8469891" y="4052278"/>
                </a:cubicBezTo>
                <a:cubicBezTo>
                  <a:pt x="8459809" y="4053941"/>
                  <a:pt x="8402928" y="4062396"/>
                  <a:pt x="8402179" y="4062342"/>
                </a:cubicBezTo>
                <a:cubicBezTo>
                  <a:pt x="8402062" y="4062319"/>
                  <a:pt x="8401167" y="4059561"/>
                  <a:pt x="8400199" y="4056242"/>
                </a:cubicBezTo>
                <a:cubicBezTo>
                  <a:pt x="8394344" y="4036256"/>
                  <a:pt x="8384363" y="4013402"/>
                  <a:pt x="8373758" y="3995809"/>
                </a:cubicBezTo>
                <a:cubicBezTo>
                  <a:pt x="8370447" y="3990302"/>
                  <a:pt x="8370286" y="3990818"/>
                  <a:pt x="8375467" y="3989968"/>
                </a:cubicBezTo>
                <a:cubicBezTo>
                  <a:pt x="8379736" y="3989276"/>
                  <a:pt x="8382266" y="3989402"/>
                  <a:pt x="8390715" y="3990828"/>
                </a:cubicBezTo>
                <a:cubicBezTo>
                  <a:pt x="8394898" y="3991518"/>
                  <a:pt x="8399514" y="3992018"/>
                  <a:pt x="8400953" y="3991963"/>
                </a:cubicBezTo>
                <a:cubicBezTo>
                  <a:pt x="8409590" y="3991479"/>
                  <a:pt x="8416461" y="3985211"/>
                  <a:pt x="8418070" y="3976281"/>
                </a:cubicBezTo>
                <a:cubicBezTo>
                  <a:pt x="8420655" y="3962158"/>
                  <a:pt x="8409011" y="3941140"/>
                  <a:pt x="8394214" y="3933253"/>
                </a:cubicBezTo>
                <a:cubicBezTo>
                  <a:pt x="8390550" y="3931296"/>
                  <a:pt x="8384666" y="3930124"/>
                  <a:pt x="8381168" y="3930601"/>
                </a:cubicBezTo>
                <a:cubicBezTo>
                  <a:pt x="8377600" y="3931125"/>
                  <a:pt x="8373888" y="3932868"/>
                  <a:pt x="8371047" y="3935449"/>
                </a:cubicBezTo>
                <a:cubicBezTo>
                  <a:pt x="8367134" y="3939007"/>
                  <a:pt x="8365864" y="3941953"/>
                  <a:pt x="8363413" y="3953183"/>
                </a:cubicBezTo>
                <a:cubicBezTo>
                  <a:pt x="8362638" y="3956711"/>
                  <a:pt x="8361596" y="3960674"/>
                  <a:pt x="8361112" y="3961918"/>
                </a:cubicBezTo>
                <a:cubicBezTo>
                  <a:pt x="8360224" y="3964148"/>
                  <a:pt x="8357420" y="3969046"/>
                  <a:pt x="8356755" y="3969495"/>
                </a:cubicBezTo>
                <a:cubicBezTo>
                  <a:pt x="8356371" y="3969755"/>
                  <a:pt x="8355498" y="3968765"/>
                  <a:pt x="8350474" y="3962530"/>
                </a:cubicBezTo>
                <a:cubicBezTo>
                  <a:pt x="8343692" y="3954070"/>
                  <a:pt x="8334397" y="3944149"/>
                  <a:pt x="8325673" y="3935981"/>
                </a:cubicBezTo>
                <a:cubicBezTo>
                  <a:pt x="8321224" y="3931804"/>
                  <a:pt x="8311810" y="3923745"/>
                  <a:pt x="8308918" y="3921573"/>
                </a:cubicBezTo>
                <a:lnTo>
                  <a:pt x="8307483" y="3920504"/>
                </a:lnTo>
                <a:lnTo>
                  <a:pt x="8310809" y="3914795"/>
                </a:lnTo>
                <a:cubicBezTo>
                  <a:pt x="8317032" y="3904023"/>
                  <a:pt x="8329526" y="3882853"/>
                  <a:pt x="8335148" y="3873455"/>
                </a:cubicBezTo>
                <a:cubicBezTo>
                  <a:pt x="8345790" y="3855726"/>
                  <a:pt x="8349842" y="3849884"/>
                  <a:pt x="8354175" y="3846194"/>
                </a:cubicBezTo>
                <a:cubicBezTo>
                  <a:pt x="8355258" y="3845310"/>
                  <a:pt x="8356644" y="3844119"/>
                  <a:pt x="8357238" y="3843566"/>
                </a:cubicBezTo>
                <a:cubicBezTo>
                  <a:pt x="8358962" y="3842045"/>
                  <a:pt x="8365428" y="3838800"/>
                  <a:pt x="8369156" y="3837607"/>
                </a:cubicBezTo>
                <a:cubicBezTo>
                  <a:pt x="8371037" y="3837000"/>
                  <a:pt x="8375888" y="3835812"/>
                  <a:pt x="8379922" y="3834922"/>
                </a:cubicBezTo>
                <a:cubicBezTo>
                  <a:pt x="8383979" y="3834068"/>
                  <a:pt x="8388643" y="3832905"/>
                  <a:pt x="8390314" y="3832287"/>
                </a:cubicBezTo>
                <a:cubicBezTo>
                  <a:pt x="8398737" y="3829299"/>
                  <a:pt x="8404316" y="3822629"/>
                  <a:pt x="8406170" y="3813380"/>
                </a:cubicBezTo>
                <a:cubicBezTo>
                  <a:pt x="8407717" y="3805715"/>
                  <a:pt x="8405942" y="3798560"/>
                  <a:pt x="8400604" y="3790653"/>
                </a:cubicBezTo>
                <a:cubicBezTo>
                  <a:pt x="8390942" y="3776344"/>
                  <a:pt x="8374113" y="3765449"/>
                  <a:pt x="8357825" y="3762897"/>
                </a:cubicBezTo>
                <a:cubicBezTo>
                  <a:pt x="8348580" y="3761499"/>
                  <a:pt x="8341237" y="3762993"/>
                  <a:pt x="8335423" y="3767581"/>
                </a:cubicBezTo>
                <a:cubicBezTo>
                  <a:pt x="8330610" y="3771391"/>
                  <a:pt x="8326937" y="3777793"/>
                  <a:pt x="8326025" y="3783909"/>
                </a:cubicBezTo>
                <a:cubicBezTo>
                  <a:pt x="8325384" y="3788315"/>
                  <a:pt x="8325576" y="3791089"/>
                  <a:pt x="8327321" y="3801065"/>
                </a:cubicBezTo>
                <a:cubicBezTo>
                  <a:pt x="8329272" y="3812176"/>
                  <a:pt x="8329388" y="3815969"/>
                  <a:pt x="8328023" y="3822849"/>
                </a:cubicBezTo>
                <a:cubicBezTo>
                  <a:pt x="8326228" y="3831956"/>
                  <a:pt x="8324118" y="3835621"/>
                  <a:pt x="8309102" y="3855998"/>
                </a:cubicBezTo>
                <a:cubicBezTo>
                  <a:pt x="8297547" y="3871695"/>
                  <a:pt x="8277081" y="3899010"/>
                  <a:pt x="8276696" y="3899270"/>
                </a:cubicBezTo>
                <a:cubicBezTo>
                  <a:pt x="8276521" y="3899388"/>
                  <a:pt x="8275007" y="3898729"/>
                  <a:pt x="8273387" y="3897837"/>
                </a:cubicBezTo>
                <a:cubicBezTo>
                  <a:pt x="8256414" y="3888312"/>
                  <a:pt x="8235442" y="3879653"/>
                  <a:pt x="8216761" y="3874388"/>
                </a:cubicBezTo>
                <a:cubicBezTo>
                  <a:pt x="8213020" y="3873297"/>
                  <a:pt x="8209245" y="3872231"/>
                  <a:pt x="8208412" y="3871978"/>
                </a:cubicBezTo>
                <a:lnTo>
                  <a:pt x="8206887" y="3871530"/>
                </a:lnTo>
                <a:lnTo>
                  <a:pt x="8208035" y="3869685"/>
                </a:lnTo>
                <a:cubicBezTo>
                  <a:pt x="8210088" y="3866465"/>
                  <a:pt x="8212906" y="3863850"/>
                  <a:pt x="8219714" y="3858999"/>
                </a:cubicBezTo>
                <a:cubicBezTo>
                  <a:pt x="8227222" y="3853675"/>
                  <a:pt x="8229445" y="3851613"/>
                  <a:pt x="8231067" y="3848736"/>
                </a:cubicBezTo>
                <a:cubicBezTo>
                  <a:pt x="8233546" y="3844260"/>
                  <a:pt x="8233890" y="3837000"/>
                  <a:pt x="8231811" y="3832036"/>
                </a:cubicBezTo>
                <a:cubicBezTo>
                  <a:pt x="8226811" y="3819878"/>
                  <a:pt x="8205592" y="3811080"/>
                  <a:pt x="8187685" y="3813748"/>
                </a:cubicBezTo>
                <a:cubicBezTo>
                  <a:pt x="8182023" y="3814565"/>
                  <a:pt x="8179407" y="3815517"/>
                  <a:pt x="8175757" y="3818032"/>
                </a:cubicBezTo>
                <a:cubicBezTo>
                  <a:pt x="8170953" y="3821326"/>
                  <a:pt x="8168210" y="3826540"/>
                  <a:pt x="8167872" y="3832829"/>
                </a:cubicBezTo>
                <a:cubicBezTo>
                  <a:pt x="8167643" y="3837619"/>
                  <a:pt x="8168642" y="3840306"/>
                  <a:pt x="8173738" y="3848682"/>
                </a:cubicBezTo>
                <a:cubicBezTo>
                  <a:pt x="8176114" y="3852579"/>
                  <a:pt x="8178575" y="3856978"/>
                  <a:pt x="8179193" y="3858497"/>
                </a:cubicBezTo>
                <a:cubicBezTo>
                  <a:pt x="8180322" y="3861300"/>
                  <a:pt x="8181662" y="3866151"/>
                  <a:pt x="8181312" y="3866387"/>
                </a:cubicBezTo>
                <a:cubicBezTo>
                  <a:pt x="8181207" y="3866458"/>
                  <a:pt x="8178466" y="3866169"/>
                  <a:pt x="8175232" y="3865755"/>
                </a:cubicBezTo>
                <a:cubicBezTo>
                  <a:pt x="8154870" y="3863204"/>
                  <a:pt x="8135377" y="3862919"/>
                  <a:pt x="8114562" y="3864902"/>
                </a:cubicBezTo>
                <a:cubicBezTo>
                  <a:pt x="8109144" y="3865401"/>
                  <a:pt x="8107657" y="3865386"/>
                  <a:pt x="8107525" y="3864813"/>
                </a:cubicBezTo>
                <a:cubicBezTo>
                  <a:pt x="8107453" y="3864404"/>
                  <a:pt x="8105788" y="3858092"/>
                  <a:pt x="8103847" y="3850692"/>
                </a:cubicBezTo>
                <a:cubicBezTo>
                  <a:pt x="8093811" y="3812595"/>
                  <a:pt x="8089104" y="3792802"/>
                  <a:pt x="8088730" y="3786891"/>
                </a:cubicBezTo>
                <a:cubicBezTo>
                  <a:pt x="8088253" y="3779472"/>
                  <a:pt x="8089581" y="3772463"/>
                  <a:pt x="8092612" y="3766240"/>
                </a:cubicBezTo>
                <a:cubicBezTo>
                  <a:pt x="8093503" y="3764467"/>
                  <a:pt x="8096157" y="3760026"/>
                  <a:pt x="8098442" y="3756395"/>
                </a:cubicBezTo>
                <a:cubicBezTo>
                  <a:pt x="8104056" y="3747664"/>
                  <a:pt x="8105375" y="3744940"/>
                  <a:pt x="8106318" y="3740228"/>
                </a:cubicBezTo>
                <a:cubicBezTo>
                  <a:pt x="8107545" y="3733900"/>
                  <a:pt x="8106137" y="3727363"/>
                  <a:pt x="8102263" y="3721625"/>
                </a:cubicBezTo>
                <a:cubicBezTo>
                  <a:pt x="8098933" y="3716692"/>
                  <a:pt x="8094453" y="3713452"/>
                  <a:pt x="8087848" y="3711137"/>
                </a:cubicBezTo>
                <a:cubicBezTo>
                  <a:pt x="8078522" y="3707960"/>
                  <a:pt x="8063501" y="3707813"/>
                  <a:pt x="8052632" y="3710873"/>
                </a:cubicBezTo>
                <a:cubicBezTo>
                  <a:pt x="8044755" y="3713085"/>
                  <a:pt x="8042127" y="3714248"/>
                  <a:pt x="8035433" y="3718513"/>
                </a:cubicBezTo>
                <a:cubicBezTo>
                  <a:pt x="8029857" y="3722023"/>
                  <a:pt x="8028925" y="3722754"/>
                  <a:pt x="8026716" y="3725213"/>
                </a:cubicBezTo>
                <a:cubicBezTo>
                  <a:pt x="8022959" y="3729380"/>
                  <a:pt x="8021339" y="3732562"/>
                  <a:pt x="8020351" y="3737661"/>
                </a:cubicBezTo>
                <a:cubicBezTo>
                  <a:pt x="8019669" y="3741177"/>
                  <a:pt x="8019597" y="3742957"/>
                  <a:pt x="8020061" y="3746056"/>
                </a:cubicBezTo>
                <a:cubicBezTo>
                  <a:pt x="8020841" y="3751285"/>
                  <a:pt x="8021862" y="3753703"/>
                  <a:pt x="8025072" y="3758004"/>
                </a:cubicBezTo>
                <a:cubicBezTo>
                  <a:pt x="8027904" y="3761745"/>
                  <a:pt x="8029469" y="3763083"/>
                  <a:pt x="8039355" y="3769956"/>
                </a:cubicBezTo>
                <a:cubicBezTo>
                  <a:pt x="8050205" y="3777503"/>
                  <a:pt x="8055524" y="3784099"/>
                  <a:pt x="8058780" y="3794277"/>
                </a:cubicBezTo>
                <a:cubicBezTo>
                  <a:pt x="8060629" y="3799957"/>
                  <a:pt x="8062376" y="3810237"/>
                  <a:pt x="8067466" y="3845459"/>
                </a:cubicBezTo>
                <a:cubicBezTo>
                  <a:pt x="8068651" y="3853777"/>
                  <a:pt x="8070030" y="3863287"/>
                  <a:pt x="8070530" y="3866667"/>
                </a:cubicBezTo>
                <a:lnTo>
                  <a:pt x="8071444" y="3872773"/>
                </a:lnTo>
                <a:lnTo>
                  <a:pt x="8067657" y="3873802"/>
                </a:lnTo>
                <a:cubicBezTo>
                  <a:pt x="8048466" y="3879018"/>
                  <a:pt x="8026278" y="3888396"/>
                  <a:pt x="8007050" y="3899443"/>
                </a:cubicBezTo>
                <a:lnTo>
                  <a:pt x="8000761" y="3903026"/>
                </a:lnTo>
                <a:lnTo>
                  <a:pt x="8000278" y="3900500"/>
                </a:lnTo>
                <a:cubicBezTo>
                  <a:pt x="7999443" y="3895869"/>
                  <a:pt x="7999554" y="3892789"/>
                  <a:pt x="8000808" y="3885219"/>
                </a:cubicBezTo>
                <a:cubicBezTo>
                  <a:pt x="8002659" y="3873629"/>
                  <a:pt x="8002322" y="3870037"/>
                  <a:pt x="7998897" y="3864964"/>
                </a:cubicBezTo>
                <a:cubicBezTo>
                  <a:pt x="7995708" y="3860241"/>
                  <a:pt x="7991478" y="3857596"/>
                  <a:pt x="7985549" y="3856659"/>
                </a:cubicBezTo>
                <a:cubicBezTo>
                  <a:pt x="7977463" y="3855395"/>
                  <a:pt x="7967962" y="3858143"/>
                  <a:pt x="7958563" y="3864438"/>
                </a:cubicBezTo>
                <a:cubicBezTo>
                  <a:pt x="7949375" y="3870591"/>
                  <a:pt x="7943251" y="3878341"/>
                  <a:pt x="7941366" y="3886185"/>
                </a:cubicBezTo>
                <a:cubicBezTo>
                  <a:pt x="7939927" y="3892351"/>
                  <a:pt x="7941011" y="3897426"/>
                  <a:pt x="7944928" y="3902473"/>
                </a:cubicBezTo>
                <a:cubicBezTo>
                  <a:pt x="7948491" y="3907147"/>
                  <a:pt x="7951719" y="3908685"/>
                  <a:pt x="7963172" y="3911241"/>
                </a:cubicBezTo>
                <a:cubicBezTo>
                  <a:pt x="7966724" y="3912051"/>
                  <a:pt x="7971016" y="3913279"/>
                  <a:pt x="7972730" y="3914007"/>
                </a:cubicBezTo>
                <a:cubicBezTo>
                  <a:pt x="7975699" y="3915313"/>
                  <a:pt x="7979001" y="3917260"/>
                  <a:pt x="7978921" y="3917670"/>
                </a:cubicBezTo>
                <a:cubicBezTo>
                  <a:pt x="7978899" y="3917788"/>
                  <a:pt x="7976650" y="3919662"/>
                  <a:pt x="7973912" y="3921868"/>
                </a:cubicBezTo>
                <a:cubicBezTo>
                  <a:pt x="7957680" y="3934712"/>
                  <a:pt x="7942306" y="3950032"/>
                  <a:pt x="7930152" y="3965522"/>
                </a:cubicBezTo>
                <a:cubicBezTo>
                  <a:pt x="7928502" y="3967604"/>
                  <a:pt x="7927084" y="3969274"/>
                  <a:pt x="7927002" y="3969228"/>
                </a:cubicBezTo>
                <a:cubicBezTo>
                  <a:pt x="7926650" y="3969160"/>
                  <a:pt x="7898126" y="3952408"/>
                  <a:pt x="7887529" y="3946065"/>
                </a:cubicBezTo>
                <a:cubicBezTo>
                  <a:pt x="7861412" y="3930540"/>
                  <a:pt x="7857215" y="3927416"/>
                  <a:pt x="7852065" y="3919789"/>
                </a:cubicBezTo>
                <a:cubicBezTo>
                  <a:pt x="7848333" y="3914261"/>
                  <a:pt x="7846750" y="3909880"/>
                  <a:pt x="7844160" y="3897672"/>
                </a:cubicBezTo>
                <a:cubicBezTo>
                  <a:pt x="7842246" y="3888727"/>
                  <a:pt x="7841366" y="3886367"/>
                  <a:pt x="7838626" y="3882309"/>
                </a:cubicBezTo>
                <a:cubicBezTo>
                  <a:pt x="7836783" y="3879580"/>
                  <a:pt x="7835900" y="3878649"/>
                  <a:pt x="7833631" y="3877023"/>
                </a:cubicBezTo>
                <a:cubicBezTo>
                  <a:pt x="7821486" y="3868313"/>
                  <a:pt x="7807087" y="3870445"/>
                  <a:pt x="7793394" y="3883052"/>
                </a:cubicBezTo>
                <a:cubicBezTo>
                  <a:pt x="7782112" y="3893420"/>
                  <a:pt x="7774651" y="3906658"/>
                  <a:pt x="7772402" y="3920298"/>
                </a:cubicBezTo>
                <a:cubicBezTo>
                  <a:pt x="7771509" y="3925689"/>
                  <a:pt x="7771518" y="3929248"/>
                  <a:pt x="7772422" y="3933528"/>
                </a:cubicBezTo>
                <a:cubicBezTo>
                  <a:pt x="7775071" y="3945899"/>
                  <a:pt x="7787576" y="3954162"/>
                  <a:pt x="7801112" y="3952562"/>
                </a:cubicBezTo>
                <a:cubicBezTo>
                  <a:pt x="7803451" y="3952255"/>
                  <a:pt x="7808212" y="3951537"/>
                  <a:pt x="7811708" y="3950908"/>
                </a:cubicBezTo>
                <a:cubicBezTo>
                  <a:pt x="7820058" y="3949396"/>
                  <a:pt x="7824880" y="3949145"/>
                  <a:pt x="7830013" y="3949959"/>
                </a:cubicBezTo>
                <a:cubicBezTo>
                  <a:pt x="7840664" y="3951629"/>
                  <a:pt x="7845480" y="3954388"/>
                  <a:pt x="7872679" y="3974683"/>
                </a:cubicBezTo>
                <a:cubicBezTo>
                  <a:pt x="7874642" y="3976158"/>
                  <a:pt x="7879240" y="3979574"/>
                  <a:pt x="7882909" y="3982292"/>
                </a:cubicBezTo>
                <a:cubicBezTo>
                  <a:pt x="7886577" y="3985010"/>
                  <a:pt x="7893398" y="3990134"/>
                  <a:pt x="7898125" y="3993665"/>
                </a:cubicBezTo>
                <a:lnTo>
                  <a:pt x="7906721" y="4000137"/>
                </a:lnTo>
                <a:lnTo>
                  <a:pt x="7904810" y="4003566"/>
                </a:lnTo>
                <a:cubicBezTo>
                  <a:pt x="7895474" y="4020515"/>
                  <a:pt x="7886602" y="4042448"/>
                  <a:pt x="7881561" y="4061080"/>
                </a:cubicBezTo>
                <a:cubicBezTo>
                  <a:pt x="7880106" y="4066392"/>
                  <a:pt x="7879886" y="4066897"/>
                  <a:pt x="7879088" y="4066621"/>
                </a:cubicBezTo>
                <a:cubicBezTo>
                  <a:pt x="7877094" y="4065930"/>
                  <a:pt x="7873642" y="4062098"/>
                  <a:pt x="7868189" y="4054625"/>
                </a:cubicBezTo>
                <a:cubicBezTo>
                  <a:pt x="7865190" y="4050486"/>
                  <a:pt x="7862112" y="4046606"/>
                  <a:pt x="7861382" y="4045977"/>
                </a:cubicBezTo>
                <a:cubicBezTo>
                  <a:pt x="7858806" y="4043897"/>
                  <a:pt x="7855872" y="4042568"/>
                  <a:pt x="7852403" y="4041955"/>
                </a:cubicBezTo>
                <a:cubicBezTo>
                  <a:pt x="7843051" y="4040324"/>
                  <a:pt x="7835233" y="4044736"/>
                  <a:pt x="7829487" y="4054932"/>
                </a:cubicBezTo>
                <a:cubicBezTo>
                  <a:pt x="7820763" y="4070296"/>
                  <a:pt x="7820597" y="4091698"/>
                  <a:pt x="7829091" y="4100734"/>
                </a:cubicBezTo>
                <a:cubicBezTo>
                  <a:pt x="7834122" y="4106149"/>
                  <a:pt x="7842705" y="4108300"/>
                  <a:pt x="7849621" y="4105871"/>
                </a:cubicBezTo>
                <a:cubicBezTo>
                  <a:pt x="7851093" y="4105336"/>
                  <a:pt x="7854956" y="4103288"/>
                  <a:pt x="7859131" y="4100723"/>
                </a:cubicBezTo>
                <a:cubicBezTo>
                  <a:pt x="7865676" y="4096763"/>
                  <a:pt x="7869504" y="4094891"/>
                  <a:pt x="7872778" y="4094158"/>
                </a:cubicBezTo>
                <a:cubicBezTo>
                  <a:pt x="7873514" y="4093966"/>
                  <a:pt x="7874204" y="4093857"/>
                  <a:pt x="7874263" y="4093868"/>
                </a:cubicBezTo>
                <a:cubicBezTo>
                  <a:pt x="7874357" y="4093856"/>
                  <a:pt x="7874016" y="4097652"/>
                  <a:pt x="7873458" y="4102256"/>
                </a:cubicBezTo>
                <a:cubicBezTo>
                  <a:pt x="7871084" y="4122348"/>
                  <a:pt x="7871009" y="4143434"/>
                  <a:pt x="7873252" y="4164178"/>
                </a:cubicBezTo>
                <a:cubicBezTo>
                  <a:pt x="7873611" y="4167501"/>
                  <a:pt x="7873838" y="4170251"/>
                  <a:pt x="7873768" y="4170298"/>
                </a:cubicBezTo>
                <a:cubicBezTo>
                  <a:pt x="7873278" y="4170629"/>
                  <a:pt x="7827761" y="4182414"/>
                  <a:pt x="7815579" y="4185341"/>
                </a:cubicBezTo>
                <a:cubicBezTo>
                  <a:pt x="7796852" y="4189887"/>
                  <a:pt x="7790474" y="4190322"/>
                  <a:pt x="7781866" y="4187679"/>
                </a:cubicBezTo>
                <a:cubicBezTo>
                  <a:pt x="7776905" y="4186139"/>
                  <a:pt x="7773664" y="4184507"/>
                  <a:pt x="7765308" y="4179147"/>
                </a:cubicBezTo>
                <a:cubicBezTo>
                  <a:pt x="7761524" y="4176710"/>
                  <a:pt x="7757271" y="4174183"/>
                  <a:pt x="7755909" y="4173523"/>
                </a:cubicBezTo>
                <a:cubicBezTo>
                  <a:pt x="7752458" y="4171881"/>
                  <a:pt x="7746375" y="4170792"/>
                  <a:pt x="7742865" y="4171176"/>
                </a:cubicBezTo>
                <a:cubicBezTo>
                  <a:pt x="7736840" y="4171831"/>
                  <a:pt x="7730245" y="4175113"/>
                  <a:pt x="7726547" y="4179290"/>
                </a:cubicBezTo>
                <a:cubicBezTo>
                  <a:pt x="7716987" y="4190023"/>
                  <a:pt x="7715161" y="4211681"/>
                  <a:pt x="7722138" y="4231367"/>
                </a:cubicBezTo>
                <a:cubicBezTo>
                  <a:pt x="7723591" y="4235480"/>
                  <a:pt x="7724336" y="4236963"/>
                  <a:pt x="7727693" y="4242235"/>
                </a:cubicBezTo>
                <a:cubicBezTo>
                  <a:pt x="7732231" y="4249409"/>
                  <a:pt x="7734623" y="4251970"/>
                  <a:pt x="7739474" y="4254857"/>
                </a:cubicBezTo>
                <a:cubicBezTo>
                  <a:pt x="7745290" y="4258266"/>
                  <a:pt x="7753817" y="4258977"/>
                  <a:pt x="7760663" y="4256596"/>
                </a:cubicBezTo>
                <a:cubicBezTo>
                  <a:pt x="7763922" y="4255465"/>
                  <a:pt x="7768843" y="4252041"/>
                  <a:pt x="7771482" y="4249087"/>
                </a:cubicBezTo>
                <a:cubicBezTo>
                  <a:pt x="7772692" y="4247711"/>
                  <a:pt x="7775444" y="4244018"/>
                  <a:pt x="7777673" y="4240832"/>
                </a:cubicBezTo>
                <a:cubicBezTo>
                  <a:pt x="7786007" y="4228737"/>
                  <a:pt x="7791096" y="4224130"/>
                  <a:pt x="7800030" y="4220390"/>
                </a:cubicBezTo>
                <a:cubicBezTo>
                  <a:pt x="7806709" y="4217612"/>
                  <a:pt x="7813329" y="4216402"/>
                  <a:pt x="7853811" y="4210513"/>
                </a:cubicBezTo>
                <a:cubicBezTo>
                  <a:pt x="7862105" y="4209294"/>
                  <a:pt x="7871708" y="4207903"/>
                  <a:pt x="7875217" y="4207368"/>
                </a:cubicBezTo>
                <a:lnTo>
                  <a:pt x="7881510" y="4206430"/>
                </a:lnTo>
                <a:lnTo>
                  <a:pt x="7882168" y="4208838"/>
                </a:lnTo>
                <a:cubicBezTo>
                  <a:pt x="7886825" y="4226220"/>
                  <a:pt x="7896631" y="4249192"/>
                  <a:pt x="7907573" y="4268340"/>
                </a:cubicBezTo>
                <a:cubicBezTo>
                  <a:pt x="7909679" y="4272063"/>
                  <a:pt x="7910722" y="4274211"/>
                  <a:pt x="7910477" y="4274376"/>
                </a:cubicBezTo>
                <a:cubicBezTo>
                  <a:pt x="7909183" y="4275250"/>
                  <a:pt x="7901876" y="4274988"/>
                  <a:pt x="7894975" y="4273893"/>
                </a:cubicBezTo>
                <a:cubicBezTo>
                  <a:pt x="7882869" y="4271879"/>
                  <a:pt x="7879897" y="4272154"/>
                  <a:pt x="7874766" y="4275567"/>
                </a:cubicBezTo>
                <a:cubicBezTo>
                  <a:pt x="7869624" y="4279039"/>
                  <a:pt x="7867362" y="4282552"/>
                  <a:pt x="7866334" y="4288799"/>
                </a:cubicBezTo>
                <a:cubicBezTo>
                  <a:pt x="7865656" y="4292924"/>
                  <a:pt x="7865899" y="4296376"/>
                  <a:pt x="7867262" y="4301262"/>
                </a:cubicBezTo>
                <a:cubicBezTo>
                  <a:pt x="7872142" y="4318748"/>
                  <a:pt x="7887816" y="4334193"/>
                  <a:pt x="7900634" y="4334095"/>
                </a:cubicBezTo>
                <a:cubicBezTo>
                  <a:pt x="7904896" y="4334070"/>
                  <a:pt x="7907233" y="4333308"/>
                  <a:pt x="7911045" y="4330733"/>
                </a:cubicBezTo>
                <a:cubicBezTo>
                  <a:pt x="7916572" y="4327001"/>
                  <a:pt x="7918356" y="4323760"/>
                  <a:pt x="7920496" y="4313503"/>
                </a:cubicBezTo>
                <a:cubicBezTo>
                  <a:pt x="7922090" y="4305908"/>
                  <a:pt x="7923170" y="4302377"/>
                  <a:pt x="7924942" y="4299194"/>
                </a:cubicBezTo>
                <a:lnTo>
                  <a:pt x="7926286" y="4296810"/>
                </a:lnTo>
                <a:lnTo>
                  <a:pt x="7927713" y="4298546"/>
                </a:lnTo>
                <a:cubicBezTo>
                  <a:pt x="7928479" y="4299455"/>
                  <a:pt x="7931180" y="4302776"/>
                  <a:pt x="7933691" y="4305817"/>
                </a:cubicBezTo>
                <a:cubicBezTo>
                  <a:pt x="7944977" y="4319589"/>
                  <a:pt x="7959978" y="4334266"/>
                  <a:pt x="7974069" y="4345330"/>
                </a:cubicBezTo>
                <a:cubicBezTo>
                  <a:pt x="7976786" y="4347468"/>
                  <a:pt x="7979126" y="4349351"/>
                  <a:pt x="7979245" y="4349526"/>
                </a:cubicBezTo>
                <a:cubicBezTo>
                  <a:pt x="7979386" y="4349736"/>
                  <a:pt x="7977846" y="4352660"/>
                  <a:pt x="7975888" y="4356019"/>
                </a:cubicBezTo>
                <a:cubicBezTo>
                  <a:pt x="7941595" y="4414674"/>
                  <a:pt x="7939935" y="4417119"/>
                  <a:pt x="7930595" y="4423426"/>
                </a:cubicBezTo>
                <a:cubicBezTo>
                  <a:pt x="7924544" y="4427512"/>
                  <a:pt x="7921366" y="4428689"/>
                  <a:pt x="7909908" y="4431179"/>
                </a:cubicBezTo>
                <a:cubicBezTo>
                  <a:pt x="7895188" y="4434344"/>
                  <a:pt x="7890777" y="4436863"/>
                  <a:pt x="7886280" y="4444534"/>
                </a:cubicBezTo>
                <a:cubicBezTo>
                  <a:pt x="7882225" y="4451500"/>
                  <a:pt x="7881518" y="4458751"/>
                  <a:pt x="7884059" y="4466662"/>
                </a:cubicBezTo>
                <a:cubicBezTo>
                  <a:pt x="7885609" y="4471372"/>
                  <a:pt x="7891703" y="4480398"/>
                  <a:pt x="7896389" y="4484925"/>
                </a:cubicBezTo>
                <a:cubicBezTo>
                  <a:pt x="7910211" y="4498156"/>
                  <a:pt x="7928741" y="4505612"/>
                  <a:pt x="7942379" y="4503484"/>
                </a:cubicBezTo>
                <a:cubicBezTo>
                  <a:pt x="7946683" y="4502768"/>
                  <a:pt x="7949404" y="4501745"/>
                  <a:pt x="7952623" y="4499572"/>
                </a:cubicBezTo>
                <a:cubicBezTo>
                  <a:pt x="7958814" y="4495392"/>
                  <a:pt x="7963332" y="4487299"/>
                  <a:pt x="7963638" y="4479758"/>
                </a:cubicBezTo>
                <a:cubicBezTo>
                  <a:pt x="7963768" y="4475952"/>
                  <a:pt x="7963459" y="4473156"/>
                  <a:pt x="7961850" y="4464361"/>
                </a:cubicBezTo>
                <a:cubicBezTo>
                  <a:pt x="7960360" y="4456046"/>
                  <a:pt x="7960106" y="4452652"/>
                  <a:pt x="7960522" y="4447685"/>
                </a:cubicBezTo>
                <a:cubicBezTo>
                  <a:pt x="7961110" y="4440259"/>
                  <a:pt x="7964006" y="4433159"/>
                  <a:pt x="7969891" y="4424602"/>
                </a:cubicBezTo>
                <a:cubicBezTo>
                  <a:pt x="7973617" y="4419183"/>
                  <a:pt x="7980874" y="4409190"/>
                  <a:pt x="7986357" y="4401923"/>
                </a:cubicBezTo>
                <a:cubicBezTo>
                  <a:pt x="7989110" y="4398231"/>
                  <a:pt x="7994604" y="4390905"/>
                  <a:pt x="8005487" y="4376324"/>
                </a:cubicBezTo>
                <a:cubicBezTo>
                  <a:pt x="8008042" y="4372867"/>
                  <a:pt x="8010389" y="4370009"/>
                  <a:pt x="8010647" y="4369937"/>
                </a:cubicBezTo>
                <a:cubicBezTo>
                  <a:pt x="8010904" y="4369866"/>
                  <a:pt x="8013334" y="4370975"/>
                  <a:pt x="8015977" y="4372400"/>
                </a:cubicBezTo>
                <a:cubicBezTo>
                  <a:pt x="8032066" y="4380993"/>
                  <a:pt x="8052448" y="4388930"/>
                  <a:pt x="8071584" y="4394040"/>
                </a:cubicBezTo>
                <a:lnTo>
                  <a:pt x="8076989" y="4395484"/>
                </a:lnTo>
                <a:lnTo>
                  <a:pt x="8075945" y="4397106"/>
                </a:lnTo>
                <a:cubicBezTo>
                  <a:pt x="8073591" y="4400784"/>
                  <a:pt x="8071821" y="4402386"/>
                  <a:pt x="8063894" y="4408145"/>
                </a:cubicBezTo>
                <a:cubicBezTo>
                  <a:pt x="8053555" y="4415687"/>
                  <a:pt x="8051835" y="4417816"/>
                  <a:pt x="8050761" y="4424296"/>
                </a:cubicBezTo>
                <a:cubicBezTo>
                  <a:pt x="8049213" y="4433695"/>
                  <a:pt x="8053107" y="4440896"/>
                  <a:pt x="8063000" y="4446798"/>
                </a:cubicBezTo>
                <a:cubicBezTo>
                  <a:pt x="8068145" y="4449894"/>
                  <a:pt x="8073143" y="4451714"/>
                  <a:pt x="8079695" y="4453046"/>
                </a:cubicBezTo>
                <a:cubicBezTo>
                  <a:pt x="8090971" y="4455263"/>
                  <a:pt x="8100890" y="4453965"/>
                  <a:pt x="8107642" y="4449406"/>
                </a:cubicBezTo>
                <a:cubicBezTo>
                  <a:pt x="8112259" y="4446289"/>
                  <a:pt x="8114544" y="4442658"/>
                  <a:pt x="8115447" y="4436905"/>
                </a:cubicBezTo>
                <a:cubicBezTo>
                  <a:pt x="8116408" y="4431162"/>
                  <a:pt x="8115092" y="4426346"/>
                  <a:pt x="8110969" y="4420165"/>
                </a:cubicBezTo>
                <a:cubicBezTo>
                  <a:pt x="8107473" y="4414987"/>
                  <a:pt x="8104442" y="4409140"/>
                  <a:pt x="8103378" y="4405528"/>
                </a:cubicBezTo>
                <a:cubicBezTo>
                  <a:pt x="8101813" y="4400269"/>
                  <a:pt x="8101743" y="4400316"/>
                  <a:pt x="8106664" y="4400966"/>
                </a:cubicBezTo>
                <a:cubicBezTo>
                  <a:pt x="8127917" y="4403782"/>
                  <a:pt x="8152573" y="4403943"/>
                  <a:pt x="8172519" y="4401427"/>
                </a:cubicBezTo>
                <a:cubicBezTo>
                  <a:pt x="8175946" y="4400997"/>
                  <a:pt x="8178872" y="4400804"/>
                  <a:pt x="8179014" y="4401014"/>
                </a:cubicBezTo>
                <a:cubicBezTo>
                  <a:pt x="8179321" y="4401470"/>
                  <a:pt x="8184613" y="4421376"/>
                  <a:pt x="8189466" y="4440256"/>
                </a:cubicBezTo>
                <a:cubicBezTo>
                  <a:pt x="8198981" y="4477279"/>
                  <a:pt x="8199929" y="4483057"/>
                  <a:pt x="8198087" y="4492398"/>
                </a:cubicBezTo>
                <a:cubicBezTo>
                  <a:pt x="8196756" y="4498951"/>
                  <a:pt x="8194803" y="4503224"/>
                  <a:pt x="8188897" y="4512202"/>
                </a:cubicBezTo>
                <a:cubicBezTo>
                  <a:pt x="8183642" y="4520182"/>
                  <a:pt x="8182184" y="4523153"/>
                  <a:pt x="8181265" y="4528052"/>
                </a:cubicBezTo>
                <a:cubicBezTo>
                  <a:pt x="8179889" y="4534991"/>
                  <a:pt x="8181070" y="4540662"/>
                  <a:pt x="8185204" y="4546785"/>
                </a:cubicBezTo>
                <a:cubicBezTo>
                  <a:pt x="8189232" y="4552826"/>
                  <a:pt x="8195401" y="4556606"/>
                  <a:pt x="8204333" y="4558522"/>
                </a:cubicBezTo>
                <a:cubicBezTo>
                  <a:pt x="8217883" y="4561393"/>
                  <a:pt x="8233465" y="4559429"/>
                  <a:pt x="8247043" y="4553064"/>
                </a:cubicBezTo>
                <a:close/>
                <a:moveTo>
                  <a:pt x="1654207" y="5945275"/>
                </a:moveTo>
                <a:cubicBezTo>
                  <a:pt x="1702147" y="5937456"/>
                  <a:pt x="1726300" y="5924099"/>
                  <a:pt x="1748455" y="5893253"/>
                </a:cubicBezTo>
                <a:cubicBezTo>
                  <a:pt x="1767709" y="5866510"/>
                  <a:pt x="1774613" y="5836675"/>
                  <a:pt x="1769074" y="5804367"/>
                </a:cubicBezTo>
                <a:cubicBezTo>
                  <a:pt x="1765636" y="5784320"/>
                  <a:pt x="1758517" y="5768511"/>
                  <a:pt x="1735386" y="5729402"/>
                </a:cubicBezTo>
                <a:cubicBezTo>
                  <a:pt x="1712877" y="5691588"/>
                  <a:pt x="1706286" y="5677691"/>
                  <a:pt x="1698935" y="5653507"/>
                </a:cubicBezTo>
                <a:cubicBezTo>
                  <a:pt x="1689603" y="5622449"/>
                  <a:pt x="1689502" y="5586804"/>
                  <a:pt x="1698729" y="5547155"/>
                </a:cubicBezTo>
                <a:cubicBezTo>
                  <a:pt x="1704199" y="5522976"/>
                  <a:pt x="1726029" y="5443500"/>
                  <a:pt x="1753180" y="5349487"/>
                </a:cubicBezTo>
                <a:cubicBezTo>
                  <a:pt x="1764360" y="5310705"/>
                  <a:pt x="1778030" y="5263082"/>
                  <a:pt x="1783522" y="5243708"/>
                </a:cubicBezTo>
                <a:cubicBezTo>
                  <a:pt x="1789176" y="5224106"/>
                  <a:pt x="1794847" y="5208107"/>
                  <a:pt x="1796014" y="5207907"/>
                </a:cubicBezTo>
                <a:cubicBezTo>
                  <a:pt x="1797376" y="5207674"/>
                  <a:pt x="1807574" y="5208730"/>
                  <a:pt x="1818617" y="5210042"/>
                </a:cubicBezTo>
                <a:cubicBezTo>
                  <a:pt x="1913296" y="5222459"/>
                  <a:pt x="2026391" y="5223102"/>
                  <a:pt x="2119596" y="5211730"/>
                </a:cubicBezTo>
                <a:lnTo>
                  <a:pt x="2147463" y="5208354"/>
                </a:lnTo>
                <a:lnTo>
                  <a:pt x="2144800" y="5222033"/>
                </a:lnTo>
                <a:cubicBezTo>
                  <a:pt x="2141031" y="5242114"/>
                  <a:pt x="2132354" y="5260432"/>
                  <a:pt x="2112755" y="5289838"/>
                </a:cubicBezTo>
                <a:cubicBezTo>
                  <a:pt x="2103181" y="5304102"/>
                  <a:pt x="2092551" y="5321552"/>
                  <a:pt x="2088948" y="5328581"/>
                </a:cubicBezTo>
                <a:cubicBezTo>
                  <a:pt x="2073994" y="5358192"/>
                  <a:pt x="2078193" y="5395539"/>
                  <a:pt x="2099679" y="5422710"/>
                </a:cubicBezTo>
                <a:cubicBezTo>
                  <a:pt x="2116822" y="5444414"/>
                  <a:pt x="2153024" y="5460446"/>
                  <a:pt x="2192025" y="5463576"/>
                </a:cubicBezTo>
                <a:cubicBezTo>
                  <a:pt x="2280966" y="5470565"/>
                  <a:pt x="2365590" y="5429008"/>
                  <a:pt x="2383329" y="5370068"/>
                </a:cubicBezTo>
                <a:cubicBezTo>
                  <a:pt x="2387865" y="5354463"/>
                  <a:pt x="2387893" y="5353457"/>
                  <a:pt x="2384323" y="5332632"/>
                </a:cubicBezTo>
                <a:cubicBezTo>
                  <a:pt x="2378483" y="5298572"/>
                  <a:pt x="2370903" y="5288251"/>
                  <a:pt x="2326081" y="5254663"/>
                </a:cubicBezTo>
                <a:cubicBezTo>
                  <a:pt x="2310935" y="5243436"/>
                  <a:pt x="2295292" y="5230491"/>
                  <a:pt x="2291184" y="5226387"/>
                </a:cubicBezTo>
                <a:cubicBezTo>
                  <a:pt x="2282704" y="5217823"/>
                  <a:pt x="2265389" y="5193945"/>
                  <a:pt x="2264755" y="5190247"/>
                </a:cubicBezTo>
                <a:cubicBezTo>
                  <a:pt x="2264221" y="5187132"/>
                  <a:pt x="2267429" y="5185981"/>
                  <a:pt x="2300628" y="5177485"/>
                </a:cubicBezTo>
                <a:cubicBezTo>
                  <a:pt x="2379738" y="5157509"/>
                  <a:pt x="2470950" y="5122836"/>
                  <a:pt x="2549837" y="5082863"/>
                </a:cubicBezTo>
                <a:lnTo>
                  <a:pt x="2578203" y="5068383"/>
                </a:lnTo>
                <a:lnTo>
                  <a:pt x="2586244" y="5080228"/>
                </a:lnTo>
                <a:cubicBezTo>
                  <a:pt x="2590560" y="5086700"/>
                  <a:pt x="2614053" y="5119737"/>
                  <a:pt x="2638103" y="5153681"/>
                </a:cubicBezTo>
                <a:cubicBezTo>
                  <a:pt x="2761743" y="5326823"/>
                  <a:pt x="2795875" y="5378672"/>
                  <a:pt x="2806896" y="5410241"/>
                </a:cubicBezTo>
                <a:cubicBezTo>
                  <a:pt x="2822061" y="5453121"/>
                  <a:pt x="2822313" y="5479124"/>
                  <a:pt x="2808789" y="5543952"/>
                </a:cubicBezTo>
                <a:cubicBezTo>
                  <a:pt x="2804280" y="5565562"/>
                  <a:pt x="2799949" y="5590547"/>
                  <a:pt x="2799277" y="5599478"/>
                </a:cubicBezTo>
                <a:cubicBezTo>
                  <a:pt x="2794811" y="5657544"/>
                  <a:pt x="2837133" y="5711596"/>
                  <a:pt x="2895904" y="5722556"/>
                </a:cubicBezTo>
                <a:cubicBezTo>
                  <a:pt x="2960459" y="5734528"/>
                  <a:pt x="3054334" y="5700200"/>
                  <a:pt x="3116027" y="5641738"/>
                </a:cubicBezTo>
                <a:cubicBezTo>
                  <a:pt x="3177949" y="5583436"/>
                  <a:pt x="3198118" y="5523479"/>
                  <a:pt x="3174072" y="5469700"/>
                </a:cubicBezTo>
                <a:cubicBezTo>
                  <a:pt x="3165509" y="5450132"/>
                  <a:pt x="3153820" y="5435707"/>
                  <a:pt x="3136133" y="5422511"/>
                </a:cubicBezTo>
                <a:cubicBezTo>
                  <a:pt x="3118184" y="5408959"/>
                  <a:pt x="3098311" y="5400546"/>
                  <a:pt x="3064255" y="5392360"/>
                </a:cubicBezTo>
                <a:cubicBezTo>
                  <a:pt x="2995490" y="5375701"/>
                  <a:pt x="2964976" y="5361298"/>
                  <a:pt x="2936795" y="5332471"/>
                </a:cubicBezTo>
                <a:cubicBezTo>
                  <a:pt x="2910311" y="5305356"/>
                  <a:pt x="2899778" y="5288329"/>
                  <a:pt x="2810607" y="5128110"/>
                </a:cubicBezTo>
                <a:cubicBezTo>
                  <a:pt x="2750307" y="5019440"/>
                  <a:pt x="2726796" y="4975787"/>
                  <a:pt x="2727662" y="4973835"/>
                </a:cubicBezTo>
                <a:cubicBezTo>
                  <a:pt x="2728079" y="4972762"/>
                  <a:pt x="2735614" y="4966461"/>
                  <a:pt x="2744348" y="4960156"/>
                </a:cubicBezTo>
                <a:cubicBezTo>
                  <a:pt x="2810144" y="4911609"/>
                  <a:pt x="2898426" y="4825948"/>
                  <a:pt x="2953224" y="4757648"/>
                </a:cubicBezTo>
                <a:cubicBezTo>
                  <a:pt x="2960645" y="4748361"/>
                  <a:pt x="2967134" y="4740638"/>
                  <a:pt x="2967523" y="4740571"/>
                </a:cubicBezTo>
                <a:cubicBezTo>
                  <a:pt x="2967912" y="4740504"/>
                  <a:pt x="2971504" y="4745097"/>
                  <a:pt x="2975297" y="4750858"/>
                </a:cubicBezTo>
                <a:cubicBezTo>
                  <a:pt x="2988469" y="4770438"/>
                  <a:pt x="2992056" y="4780842"/>
                  <a:pt x="3001917" y="4827837"/>
                </a:cubicBezTo>
                <a:cubicBezTo>
                  <a:pt x="3014136" y="4886249"/>
                  <a:pt x="3018885" y="4895252"/>
                  <a:pt x="3046532" y="4913953"/>
                </a:cubicBezTo>
                <a:cubicBezTo>
                  <a:pt x="3066460" y="4927366"/>
                  <a:pt x="3083813" y="4931602"/>
                  <a:pt x="3106360" y="4928739"/>
                </a:cubicBezTo>
                <a:cubicBezTo>
                  <a:pt x="3127544" y="4926108"/>
                  <a:pt x="3143874" y="4919702"/>
                  <a:pt x="3163029" y="4906400"/>
                </a:cubicBezTo>
                <a:cubicBezTo>
                  <a:pt x="3232367" y="4858648"/>
                  <a:pt x="3277144" y="4764618"/>
                  <a:pt x="3257724" y="4707441"/>
                </a:cubicBezTo>
                <a:cubicBezTo>
                  <a:pt x="3251373" y="4689096"/>
                  <a:pt x="3241804" y="4676512"/>
                  <a:pt x="3224478" y="4664256"/>
                </a:cubicBezTo>
                <a:cubicBezTo>
                  <a:pt x="3208941" y="4653096"/>
                  <a:pt x="3193917" y="4647257"/>
                  <a:pt x="3178722" y="4646256"/>
                </a:cubicBezTo>
                <a:cubicBezTo>
                  <a:pt x="3173851" y="4645889"/>
                  <a:pt x="3153117" y="4647641"/>
                  <a:pt x="3132517" y="4650172"/>
                </a:cubicBezTo>
                <a:cubicBezTo>
                  <a:pt x="3111917" y="4652702"/>
                  <a:pt x="3088780" y="4654465"/>
                  <a:pt x="3080924" y="4654209"/>
                </a:cubicBezTo>
                <a:cubicBezTo>
                  <a:pt x="3065600" y="4653631"/>
                  <a:pt x="3040129" y="4648782"/>
                  <a:pt x="3037648" y="4646002"/>
                </a:cubicBezTo>
                <a:cubicBezTo>
                  <a:pt x="3036898" y="4645129"/>
                  <a:pt x="3041368" y="4636148"/>
                  <a:pt x="3047845" y="4626021"/>
                </a:cubicBezTo>
                <a:cubicBezTo>
                  <a:pt x="3101073" y="4541562"/>
                  <a:pt x="3143398" y="4450759"/>
                  <a:pt x="3180251" y="4342059"/>
                </a:cubicBezTo>
                <a:lnTo>
                  <a:pt x="3185472" y="4326939"/>
                </a:lnTo>
                <a:lnTo>
                  <a:pt x="3266912" y="4340423"/>
                </a:lnTo>
                <a:cubicBezTo>
                  <a:pt x="3405724" y="4363706"/>
                  <a:pt x="3509101" y="4382445"/>
                  <a:pt x="3540232" y="4389930"/>
                </a:cubicBezTo>
                <a:cubicBezTo>
                  <a:pt x="3582023" y="4399994"/>
                  <a:pt x="3612933" y="4415531"/>
                  <a:pt x="3636638" y="4438114"/>
                </a:cubicBezTo>
                <a:cubicBezTo>
                  <a:pt x="3652975" y="4453946"/>
                  <a:pt x="3665908" y="4470962"/>
                  <a:pt x="3690203" y="4508669"/>
                </a:cubicBezTo>
                <a:cubicBezTo>
                  <a:pt x="3724929" y="4562821"/>
                  <a:pt x="3750234" y="4580721"/>
                  <a:pt x="3797968" y="4584558"/>
                </a:cubicBezTo>
                <a:cubicBezTo>
                  <a:pt x="3846904" y="4588389"/>
                  <a:pt x="3892958" y="4559055"/>
                  <a:pt x="3925677" y="4503357"/>
                </a:cubicBezTo>
                <a:cubicBezTo>
                  <a:pt x="3954787" y="4453486"/>
                  <a:pt x="3970782" y="4396047"/>
                  <a:pt x="3971072" y="4340500"/>
                </a:cubicBezTo>
                <a:cubicBezTo>
                  <a:pt x="3971027" y="4316866"/>
                  <a:pt x="3963552" y="4273269"/>
                  <a:pt x="3956362" y="4255870"/>
                </a:cubicBezTo>
                <a:cubicBezTo>
                  <a:pt x="3938962" y="4213974"/>
                  <a:pt x="3903809" y="4186543"/>
                  <a:pt x="3860611" y="4181127"/>
                </a:cubicBezTo>
                <a:cubicBezTo>
                  <a:pt x="3826021" y="4176839"/>
                  <a:pt x="3804692" y="4183302"/>
                  <a:pt x="3752706" y="4214254"/>
                </a:cubicBezTo>
                <a:cubicBezTo>
                  <a:pt x="3705446" y="4242393"/>
                  <a:pt x="3694270" y="4247314"/>
                  <a:pt x="3663756" y="4253948"/>
                </a:cubicBezTo>
                <a:cubicBezTo>
                  <a:pt x="3622995" y="4262740"/>
                  <a:pt x="3597796" y="4260650"/>
                  <a:pt x="3533802" y="4243773"/>
                </a:cubicBezTo>
                <a:cubicBezTo>
                  <a:pt x="3487619" y="4231456"/>
                  <a:pt x="3228827" y="4158021"/>
                  <a:pt x="3225735" y="4156348"/>
                </a:cubicBezTo>
                <a:cubicBezTo>
                  <a:pt x="3225279" y="4156025"/>
                  <a:pt x="3226774" y="4142546"/>
                  <a:pt x="3229037" y="4126530"/>
                </a:cubicBezTo>
                <a:cubicBezTo>
                  <a:pt x="3242543" y="4030049"/>
                  <a:pt x="3243976" y="3913399"/>
                  <a:pt x="3232623" y="3817974"/>
                </a:cubicBezTo>
                <a:cubicBezTo>
                  <a:pt x="3229108" y="3788123"/>
                  <a:pt x="3227428" y="3790014"/>
                  <a:pt x="3251154" y="3796364"/>
                </a:cubicBezTo>
                <a:cubicBezTo>
                  <a:pt x="3270687" y="3801630"/>
                  <a:pt x="3281230" y="3807035"/>
                  <a:pt x="3314509" y="3829379"/>
                </a:cubicBezTo>
                <a:cubicBezTo>
                  <a:pt x="3331018" y="3840372"/>
                  <a:pt x="3349733" y="3851388"/>
                  <a:pt x="3355978" y="3853923"/>
                </a:cubicBezTo>
                <a:cubicBezTo>
                  <a:pt x="3393733" y="3868487"/>
                  <a:pt x="3435088" y="3854985"/>
                  <a:pt x="3459140" y="3820007"/>
                </a:cubicBezTo>
                <a:cubicBezTo>
                  <a:pt x="3497346" y="3764771"/>
                  <a:pt x="3488156" y="3652747"/>
                  <a:pt x="3440246" y="3590637"/>
                </a:cubicBezTo>
                <a:cubicBezTo>
                  <a:pt x="3428391" y="3575239"/>
                  <a:pt x="3405560" y="3558918"/>
                  <a:pt x="3389729" y="3554219"/>
                </a:cubicBezTo>
                <a:cubicBezTo>
                  <a:pt x="3373509" y="3549587"/>
                  <a:pt x="3354327" y="3549871"/>
                  <a:pt x="3337247" y="3555405"/>
                </a:cubicBezTo>
                <a:cubicBezTo>
                  <a:pt x="3313716" y="3563045"/>
                  <a:pt x="3302630" y="3573161"/>
                  <a:pt x="3270567" y="3616325"/>
                </a:cubicBezTo>
                <a:cubicBezTo>
                  <a:pt x="3260469" y="3629876"/>
                  <a:pt x="3248400" y="3644769"/>
                  <a:pt x="3243941" y="3649140"/>
                </a:cubicBezTo>
                <a:cubicBezTo>
                  <a:pt x="3235862" y="3656936"/>
                  <a:pt x="3214478" y="3672424"/>
                  <a:pt x="3210781" y="3673058"/>
                </a:cubicBezTo>
                <a:cubicBezTo>
                  <a:pt x="3208640" y="3673425"/>
                  <a:pt x="3206827" y="3667524"/>
                  <a:pt x="3197406" y="3631273"/>
                </a:cubicBezTo>
                <a:cubicBezTo>
                  <a:pt x="3184776" y="3582148"/>
                  <a:pt x="3164239" y="3521958"/>
                  <a:pt x="3142768" y="3470342"/>
                </a:cubicBezTo>
                <a:cubicBezTo>
                  <a:pt x="3131836" y="3443967"/>
                  <a:pt x="3107213" y="3391489"/>
                  <a:pt x="3099060" y="3376658"/>
                </a:cubicBezTo>
                <a:lnTo>
                  <a:pt x="3095001" y="3369340"/>
                </a:lnTo>
                <a:lnTo>
                  <a:pt x="3120172" y="3351400"/>
                </a:lnTo>
                <a:cubicBezTo>
                  <a:pt x="3167436" y="3317451"/>
                  <a:pt x="3261456" y="3251242"/>
                  <a:pt x="3303518" y="3221991"/>
                </a:cubicBezTo>
                <a:cubicBezTo>
                  <a:pt x="3383014" y="3166888"/>
                  <a:pt x="3411532" y="3149776"/>
                  <a:pt x="3437108" y="3142386"/>
                </a:cubicBezTo>
                <a:cubicBezTo>
                  <a:pt x="3443430" y="3140701"/>
                  <a:pt x="3451632" y="3138293"/>
                  <a:pt x="3455229" y="3137075"/>
                </a:cubicBezTo>
                <a:cubicBezTo>
                  <a:pt x="3465504" y="3133911"/>
                  <a:pt x="3499321" y="3132520"/>
                  <a:pt x="3517508" y="3134611"/>
                </a:cubicBezTo>
                <a:cubicBezTo>
                  <a:pt x="3526699" y="3135639"/>
                  <a:pt x="3549669" y="3139916"/>
                  <a:pt x="3568579" y="3143886"/>
                </a:cubicBezTo>
                <a:cubicBezTo>
                  <a:pt x="3587522" y="3148051"/>
                  <a:pt x="3609647" y="3152071"/>
                  <a:pt x="3617960" y="3152649"/>
                </a:cubicBezTo>
                <a:cubicBezTo>
                  <a:pt x="3659623" y="3156125"/>
                  <a:pt x="3696252" y="3138424"/>
                  <a:pt x="3721955" y="3102562"/>
                </a:cubicBezTo>
                <a:cubicBezTo>
                  <a:pt x="3743305" y="3072855"/>
                  <a:pt x="3749508" y="3038934"/>
                  <a:pt x="3741966" y="2994947"/>
                </a:cubicBezTo>
                <a:cubicBezTo>
                  <a:pt x="3728317" y="2915344"/>
                  <a:pt x="3677537" y="2836497"/>
                  <a:pt x="3613003" y="2794268"/>
                </a:cubicBezTo>
                <a:cubicBezTo>
                  <a:pt x="3576277" y="2770512"/>
                  <a:pt x="3542093" y="2762750"/>
                  <a:pt x="3508470" y="2771119"/>
                </a:cubicBezTo>
                <a:cubicBezTo>
                  <a:pt x="3480620" y="2778098"/>
                  <a:pt x="3452637" y="2798323"/>
                  <a:pt x="3436975" y="2822646"/>
                </a:cubicBezTo>
                <a:cubicBezTo>
                  <a:pt x="3425761" y="2840197"/>
                  <a:pt x="3421241" y="2852392"/>
                  <a:pt x="3409478" y="2898286"/>
                </a:cubicBezTo>
                <a:cubicBezTo>
                  <a:pt x="3396409" y="2949413"/>
                  <a:pt x="3389604" y="2965806"/>
                  <a:pt x="3370544" y="2992515"/>
                </a:cubicBezTo>
                <a:cubicBezTo>
                  <a:pt x="3345359" y="3027889"/>
                  <a:pt x="3329313" y="3039455"/>
                  <a:pt x="3226068" y="3097428"/>
                </a:cubicBezTo>
                <a:cubicBezTo>
                  <a:pt x="3146588" y="3142111"/>
                  <a:pt x="3006753" y="3219180"/>
                  <a:pt x="3004612" y="3219547"/>
                </a:cubicBezTo>
                <a:cubicBezTo>
                  <a:pt x="3003639" y="3219714"/>
                  <a:pt x="2998451" y="3213992"/>
                  <a:pt x="2993258" y="3207069"/>
                </a:cubicBezTo>
                <a:cubicBezTo>
                  <a:pt x="2939225" y="3133788"/>
                  <a:pt x="2866478" y="3056504"/>
                  <a:pt x="2796966" y="2998099"/>
                </a:cubicBezTo>
                <a:cubicBezTo>
                  <a:pt x="2783115" y="2986248"/>
                  <a:pt x="2769069" y="2974432"/>
                  <a:pt x="2766006" y="2971751"/>
                </a:cubicBezTo>
                <a:lnTo>
                  <a:pt x="2760367" y="2966908"/>
                </a:lnTo>
                <a:lnTo>
                  <a:pt x="2768813" y="2961253"/>
                </a:lnTo>
                <a:cubicBezTo>
                  <a:pt x="2783764" y="2951476"/>
                  <a:pt x="2800811" y="2945748"/>
                  <a:pt x="2839176" y="2938168"/>
                </a:cubicBezTo>
                <a:cubicBezTo>
                  <a:pt x="2881433" y="2929921"/>
                  <a:pt x="2894883" y="2925411"/>
                  <a:pt x="2907338" y="2916264"/>
                </a:cubicBezTo>
                <a:cubicBezTo>
                  <a:pt x="2926519" y="2901955"/>
                  <a:pt x="2941958" y="2871660"/>
                  <a:pt x="2942652" y="2846496"/>
                </a:cubicBezTo>
                <a:cubicBezTo>
                  <a:pt x="2944734" y="2785032"/>
                  <a:pt x="2871202" y="2706680"/>
                  <a:pt x="2789716" y="2683587"/>
                </a:cubicBezTo>
                <a:cubicBezTo>
                  <a:pt x="2764005" y="2676174"/>
                  <a:pt x="2751016" y="2675195"/>
                  <a:pt x="2730616" y="2678894"/>
                </a:cubicBezTo>
                <a:cubicBezTo>
                  <a:pt x="2703794" y="2683693"/>
                  <a:pt x="2682060" y="2700642"/>
                  <a:pt x="2668516" y="2726806"/>
                </a:cubicBezTo>
                <a:cubicBezTo>
                  <a:pt x="2658321" y="2746787"/>
                  <a:pt x="2657410" y="2760167"/>
                  <a:pt x="2663010" y="2805687"/>
                </a:cubicBezTo>
                <a:cubicBezTo>
                  <a:pt x="2665642" y="2826874"/>
                  <a:pt x="2667667" y="2850369"/>
                  <a:pt x="2667379" y="2858032"/>
                </a:cubicBezTo>
                <a:cubicBezTo>
                  <a:pt x="2666795" y="2872157"/>
                  <a:pt x="2663171" y="2895418"/>
                  <a:pt x="2661226" y="2895752"/>
                </a:cubicBezTo>
                <a:cubicBezTo>
                  <a:pt x="2660641" y="2895852"/>
                  <a:pt x="2649510" y="2889345"/>
                  <a:pt x="2636520" y="2881355"/>
                </a:cubicBezTo>
                <a:cubicBezTo>
                  <a:pt x="2554616" y="2831286"/>
                  <a:pt x="2472050" y="2792550"/>
                  <a:pt x="2379489" y="2760936"/>
                </a:cubicBezTo>
                <a:cubicBezTo>
                  <a:pt x="2355429" y="2752640"/>
                  <a:pt x="2349118" y="2749714"/>
                  <a:pt x="2349656" y="2747019"/>
                </a:cubicBezTo>
                <a:cubicBezTo>
                  <a:pt x="2350135" y="2745133"/>
                  <a:pt x="2355189" y="2715015"/>
                  <a:pt x="2361158" y="2679731"/>
                </a:cubicBezTo>
                <a:cubicBezTo>
                  <a:pt x="2391696" y="2497984"/>
                  <a:pt x="2409728" y="2404534"/>
                  <a:pt x="2419507" y="2378615"/>
                </a:cubicBezTo>
                <a:cubicBezTo>
                  <a:pt x="2431755" y="2346062"/>
                  <a:pt x="2450908" y="2318735"/>
                  <a:pt x="2475806" y="2298036"/>
                </a:cubicBezTo>
                <a:cubicBezTo>
                  <a:pt x="2483017" y="2292193"/>
                  <a:pt x="2502883" y="2278368"/>
                  <a:pt x="2519612" y="2267285"/>
                </a:cubicBezTo>
                <a:cubicBezTo>
                  <a:pt x="2560356" y="2240865"/>
                  <a:pt x="2571221" y="2231789"/>
                  <a:pt x="2584314" y="2213515"/>
                </a:cubicBezTo>
                <a:cubicBezTo>
                  <a:pt x="2601727" y="2188893"/>
                  <a:pt x="2608303" y="2158312"/>
                  <a:pt x="2602830" y="2126394"/>
                </a:cubicBezTo>
                <a:cubicBezTo>
                  <a:pt x="2598125" y="2098951"/>
                  <a:pt x="2585263" y="2076513"/>
                  <a:pt x="2561558" y="2053930"/>
                </a:cubicBezTo>
                <a:cubicBezTo>
                  <a:pt x="2527912" y="2022434"/>
                  <a:pt x="2464151" y="1992895"/>
                  <a:pt x="2411918" y="1985021"/>
                </a:cubicBezTo>
                <a:cubicBezTo>
                  <a:pt x="2374075" y="1979288"/>
                  <a:pt x="2360638" y="1979188"/>
                  <a:pt x="2323884" y="1984489"/>
                </a:cubicBezTo>
                <a:cubicBezTo>
                  <a:pt x="2293359" y="1988720"/>
                  <a:pt x="2287977" y="1990044"/>
                  <a:pt x="2273821" y="1996278"/>
                </a:cubicBezTo>
                <a:cubicBezTo>
                  <a:pt x="2249785" y="2006810"/>
                  <a:pt x="2236752" y="2017260"/>
                  <a:pt x="2222725" y="2037095"/>
                </a:cubicBezTo>
                <a:cubicBezTo>
                  <a:pt x="2213051" y="2050775"/>
                  <a:pt x="2209321" y="2058227"/>
                  <a:pt x="2205328" y="2072334"/>
                </a:cubicBezTo>
                <a:cubicBezTo>
                  <a:pt x="2198590" y="2096129"/>
                  <a:pt x="2198292" y="2108402"/>
                  <a:pt x="2203698" y="2132920"/>
                </a:cubicBezTo>
                <a:cubicBezTo>
                  <a:pt x="2208568" y="2154324"/>
                  <a:pt x="2212668" y="2163038"/>
                  <a:pt x="2241588" y="2211372"/>
                </a:cubicBezTo>
                <a:cubicBezTo>
                  <a:pt x="2273324" y="2264434"/>
                  <a:pt x="2283306" y="2302793"/>
                  <a:pt x="2277598" y="2352457"/>
                </a:cubicBezTo>
                <a:cubicBezTo>
                  <a:pt x="2274548" y="2380228"/>
                  <a:pt x="2262206" y="2427425"/>
                  <a:pt x="2216115" y="2587395"/>
                </a:cubicBezTo>
                <a:cubicBezTo>
                  <a:pt x="2205158" y="2625136"/>
                  <a:pt x="2192733" y="2668338"/>
                  <a:pt x="2188357" y="2683715"/>
                </a:cubicBezTo>
                <a:lnTo>
                  <a:pt x="2180502" y="2711508"/>
                </a:lnTo>
                <a:lnTo>
                  <a:pt x="2162377" y="2708605"/>
                </a:lnTo>
                <a:cubicBezTo>
                  <a:pt x="2070511" y="2693903"/>
                  <a:pt x="1957861" y="2691180"/>
                  <a:pt x="1854620" y="2701268"/>
                </a:cubicBezTo>
                <a:lnTo>
                  <a:pt x="1820908" y="2704443"/>
                </a:lnTo>
                <a:lnTo>
                  <a:pt x="1823711" y="2692743"/>
                </a:lnTo>
                <a:cubicBezTo>
                  <a:pt x="1829063" y="2671389"/>
                  <a:pt x="1835462" y="2658471"/>
                  <a:pt x="1855384" y="2628609"/>
                </a:cubicBezTo>
                <a:cubicBezTo>
                  <a:pt x="1885584" y="2582760"/>
                  <a:pt x="1891059" y="2566795"/>
                  <a:pt x="1886220" y="2538573"/>
                </a:cubicBezTo>
                <a:cubicBezTo>
                  <a:pt x="1881715" y="2512297"/>
                  <a:pt x="1868770" y="2492880"/>
                  <a:pt x="1845295" y="2477470"/>
                </a:cubicBezTo>
                <a:cubicBezTo>
                  <a:pt x="1813256" y="2456517"/>
                  <a:pt x="1767455" y="2449945"/>
                  <a:pt x="1715268" y="2458692"/>
                </a:cubicBezTo>
                <a:cubicBezTo>
                  <a:pt x="1664248" y="2467240"/>
                  <a:pt x="1623221" y="2488499"/>
                  <a:pt x="1600086" y="2518312"/>
                </a:cubicBezTo>
                <a:cubicBezTo>
                  <a:pt x="1582084" y="2541834"/>
                  <a:pt x="1576936" y="2565557"/>
                  <a:pt x="1583921" y="2594613"/>
                </a:cubicBezTo>
                <a:cubicBezTo>
                  <a:pt x="1590117" y="2621399"/>
                  <a:pt x="1600921" y="2634173"/>
                  <a:pt x="1644832" y="2667115"/>
                </a:cubicBezTo>
                <a:cubicBezTo>
                  <a:pt x="1658415" y="2677408"/>
                  <a:pt x="1674352" y="2690904"/>
                  <a:pt x="1680257" y="2697305"/>
                </a:cubicBezTo>
                <a:cubicBezTo>
                  <a:pt x="1690405" y="2708588"/>
                  <a:pt x="1700731" y="2723246"/>
                  <a:pt x="1699603" y="2724842"/>
                </a:cubicBezTo>
                <a:cubicBezTo>
                  <a:pt x="1699279" y="2725297"/>
                  <a:pt x="1686086" y="2728962"/>
                  <a:pt x="1670167" y="2733094"/>
                </a:cubicBezTo>
                <a:cubicBezTo>
                  <a:pt x="1576240" y="2756613"/>
                  <a:pt x="1481201" y="2792342"/>
                  <a:pt x="1399570" y="2834989"/>
                </a:cubicBezTo>
                <a:cubicBezTo>
                  <a:pt x="1388527" y="2840689"/>
                  <a:pt x="1379264" y="2845082"/>
                  <a:pt x="1379002" y="2844726"/>
                </a:cubicBezTo>
                <a:cubicBezTo>
                  <a:pt x="1377634" y="2843759"/>
                  <a:pt x="1288264" y="2717433"/>
                  <a:pt x="1255290" y="2669994"/>
                </a:cubicBezTo>
                <a:cubicBezTo>
                  <a:pt x="1173821" y="2553533"/>
                  <a:pt x="1161937" y="2532129"/>
                  <a:pt x="1154662" y="2489699"/>
                </a:cubicBezTo>
                <a:cubicBezTo>
                  <a:pt x="1149389" y="2458948"/>
                  <a:pt x="1151075" y="2437222"/>
                  <a:pt x="1163531" y="2380189"/>
                </a:cubicBezTo>
                <a:cubicBezTo>
                  <a:pt x="1172587" y="2338365"/>
                  <a:pt x="1173376" y="2326610"/>
                  <a:pt x="1169504" y="2304032"/>
                </a:cubicBezTo>
                <a:cubicBezTo>
                  <a:pt x="1166901" y="2288851"/>
                  <a:pt x="1164928" y="2283180"/>
                  <a:pt x="1158382" y="2271880"/>
                </a:cubicBezTo>
                <a:cubicBezTo>
                  <a:pt x="1123367" y="2211367"/>
                  <a:pt x="1057872" y="2192744"/>
                  <a:pt x="975226" y="2220138"/>
                </a:cubicBezTo>
                <a:cubicBezTo>
                  <a:pt x="907166" y="2242626"/>
                  <a:pt x="849876" y="2284706"/>
                  <a:pt x="814032" y="2338536"/>
                </a:cubicBezTo>
                <a:cubicBezTo>
                  <a:pt x="799849" y="2359801"/>
                  <a:pt x="793038" y="2374993"/>
                  <a:pt x="788653" y="2394979"/>
                </a:cubicBezTo>
                <a:cubicBezTo>
                  <a:pt x="776134" y="2452823"/>
                  <a:pt x="813546" y="2512124"/>
                  <a:pt x="874337" y="2531353"/>
                </a:cubicBezTo>
                <a:cubicBezTo>
                  <a:pt x="884902" y="2534550"/>
                  <a:pt x="906580" y="2540650"/>
                  <a:pt x="922700" y="2544699"/>
                </a:cubicBezTo>
                <a:cubicBezTo>
                  <a:pt x="961211" y="2554325"/>
                  <a:pt x="982251" y="2562537"/>
                  <a:pt x="1002568" y="2575883"/>
                </a:cubicBezTo>
                <a:cubicBezTo>
                  <a:pt x="1044767" y="2603510"/>
                  <a:pt x="1059991" y="2624541"/>
                  <a:pt x="1136891" y="2763423"/>
                </a:cubicBezTo>
                <a:cubicBezTo>
                  <a:pt x="1142423" y="2773493"/>
                  <a:pt x="1155452" y="2796905"/>
                  <a:pt x="1165862" y="2815556"/>
                </a:cubicBezTo>
                <a:cubicBezTo>
                  <a:pt x="1176272" y="2834206"/>
                  <a:pt x="1195490" y="2869180"/>
                  <a:pt x="1208847" y="2893336"/>
                </a:cubicBezTo>
                <a:lnTo>
                  <a:pt x="1233042" y="2937472"/>
                </a:lnTo>
                <a:lnTo>
                  <a:pt x="1218291" y="2948416"/>
                </a:lnTo>
                <a:cubicBezTo>
                  <a:pt x="1145866" y="3002707"/>
                  <a:pt x="1065820" y="3079143"/>
                  <a:pt x="1008465" y="3148882"/>
                </a:cubicBezTo>
                <a:cubicBezTo>
                  <a:pt x="992036" y="3168729"/>
                  <a:pt x="990128" y="3170459"/>
                  <a:pt x="987259" y="3167745"/>
                </a:cubicBezTo>
                <a:cubicBezTo>
                  <a:pt x="980086" y="3160960"/>
                  <a:pt x="972740" y="3137977"/>
                  <a:pt x="963875" y="3095620"/>
                </a:cubicBezTo>
                <a:cubicBezTo>
                  <a:pt x="959058" y="3072203"/>
                  <a:pt x="953403" y="3049732"/>
                  <a:pt x="951500" y="3045651"/>
                </a:cubicBezTo>
                <a:cubicBezTo>
                  <a:pt x="944522" y="3031821"/>
                  <a:pt x="934569" y="3020504"/>
                  <a:pt x="920957" y="3011218"/>
                </a:cubicBezTo>
                <a:cubicBezTo>
                  <a:pt x="884225" y="2986261"/>
                  <a:pt x="842401" y="2990026"/>
                  <a:pt x="798277" y="3022436"/>
                </a:cubicBezTo>
                <a:cubicBezTo>
                  <a:pt x="731507" y="3071149"/>
                  <a:pt x="689605" y="3162081"/>
                  <a:pt x="708429" y="3216955"/>
                </a:cubicBezTo>
                <a:cubicBezTo>
                  <a:pt x="719457" y="3249726"/>
                  <a:pt x="751908" y="3275416"/>
                  <a:pt x="786069" y="3278375"/>
                </a:cubicBezTo>
                <a:cubicBezTo>
                  <a:pt x="793375" y="3278925"/>
                  <a:pt x="813787" y="3277630"/>
                  <a:pt x="836528" y="3274732"/>
                </a:cubicBezTo>
                <a:cubicBezTo>
                  <a:pt x="872052" y="3270444"/>
                  <a:pt x="891980" y="3269832"/>
                  <a:pt x="907348" y="3273008"/>
                </a:cubicBezTo>
                <a:cubicBezTo>
                  <a:pt x="910856" y="3273608"/>
                  <a:pt x="914010" y="3274470"/>
                  <a:pt x="914236" y="3274631"/>
                </a:cubicBezTo>
                <a:cubicBezTo>
                  <a:pt x="914660" y="3274759"/>
                  <a:pt x="905903" y="3290285"/>
                  <a:pt x="894661" y="3308842"/>
                </a:cubicBezTo>
                <a:cubicBezTo>
                  <a:pt x="845863" y="3389937"/>
                  <a:pt x="804962" y="3479695"/>
                  <a:pt x="774592" y="3572457"/>
                </a:cubicBezTo>
                <a:cubicBezTo>
                  <a:pt x="769728" y="3587315"/>
                  <a:pt x="765403" y="3599476"/>
                  <a:pt x="765012" y="3599543"/>
                </a:cubicBezTo>
                <a:cubicBezTo>
                  <a:pt x="762289" y="3600010"/>
                  <a:pt x="545540" y="3562644"/>
                  <a:pt x="487968" y="3551678"/>
                </a:cubicBezTo>
                <a:cubicBezTo>
                  <a:pt x="399371" y="3535013"/>
                  <a:pt x="371341" y="3524592"/>
                  <a:pt x="339726" y="3496755"/>
                </a:cubicBezTo>
                <a:cubicBezTo>
                  <a:pt x="321537" y="3480640"/>
                  <a:pt x="310861" y="3467443"/>
                  <a:pt x="285553" y="3428507"/>
                </a:cubicBezTo>
                <a:cubicBezTo>
                  <a:pt x="274110" y="3410834"/>
                  <a:pt x="260842" y="3391872"/>
                  <a:pt x="256305" y="3386438"/>
                </a:cubicBezTo>
                <a:cubicBezTo>
                  <a:pt x="244750" y="3372793"/>
                  <a:pt x="220913" y="3356444"/>
                  <a:pt x="205210" y="3351322"/>
                </a:cubicBezTo>
                <a:cubicBezTo>
                  <a:pt x="178260" y="3342520"/>
                  <a:pt x="143826" y="3343815"/>
                  <a:pt x="120018" y="3354510"/>
                </a:cubicBezTo>
                <a:cubicBezTo>
                  <a:pt x="58602" y="3381870"/>
                  <a:pt x="9126" y="3470694"/>
                  <a:pt x="980" y="3568059"/>
                </a:cubicBezTo>
                <a:cubicBezTo>
                  <a:pt x="-743" y="3588390"/>
                  <a:pt x="-415" y="3596147"/>
                  <a:pt x="3746" y="3625086"/>
                </a:cubicBezTo>
                <a:cubicBezTo>
                  <a:pt x="9286" y="3664407"/>
                  <a:pt x="14552" y="3679933"/>
                  <a:pt x="29683" y="3701582"/>
                </a:cubicBezTo>
                <a:cubicBezTo>
                  <a:pt x="47916" y="3727306"/>
                  <a:pt x="82902" y="3746752"/>
                  <a:pt x="116675" y="3749777"/>
                </a:cubicBezTo>
                <a:cubicBezTo>
                  <a:pt x="132748" y="3751228"/>
                  <a:pt x="160316" y="3746101"/>
                  <a:pt x="177258" y="3738587"/>
                </a:cubicBezTo>
                <a:cubicBezTo>
                  <a:pt x="185064" y="3735045"/>
                  <a:pt x="203907" y="3724602"/>
                  <a:pt x="219542" y="3715309"/>
                </a:cubicBezTo>
                <a:cubicBezTo>
                  <a:pt x="278355" y="3679780"/>
                  <a:pt x="308919" y="3669932"/>
                  <a:pt x="354208" y="3671183"/>
                </a:cubicBezTo>
                <a:cubicBezTo>
                  <a:pt x="388036" y="3672195"/>
                  <a:pt x="418584" y="3679779"/>
                  <a:pt x="602524" y="3732589"/>
                </a:cubicBezTo>
                <a:cubicBezTo>
                  <a:pt x="640228" y="3743355"/>
                  <a:pt x="683848" y="3755911"/>
                  <a:pt x="699840" y="3760382"/>
                </a:cubicBezTo>
                <a:lnTo>
                  <a:pt x="728475" y="3768494"/>
                </a:lnTo>
                <a:lnTo>
                  <a:pt x="726646" y="3780028"/>
                </a:lnTo>
                <a:cubicBezTo>
                  <a:pt x="713044" y="3863102"/>
                  <a:pt x="710638" y="3979920"/>
                  <a:pt x="720435" y="4082623"/>
                </a:cubicBezTo>
                <a:cubicBezTo>
                  <a:pt x="722249" y="4102547"/>
                  <a:pt x="722560" y="4113714"/>
                  <a:pt x="721198" y="4113948"/>
                </a:cubicBezTo>
                <a:cubicBezTo>
                  <a:pt x="713998" y="4115182"/>
                  <a:pt x="683350" y="4100001"/>
                  <a:pt x="656031" y="4082046"/>
                </a:cubicBezTo>
                <a:cubicBezTo>
                  <a:pt x="608295" y="4050160"/>
                  <a:pt x="595095" y="4045611"/>
                  <a:pt x="566649" y="4050288"/>
                </a:cubicBezTo>
                <a:cubicBezTo>
                  <a:pt x="538042" y="4055193"/>
                  <a:pt x="521635" y="4065820"/>
                  <a:pt x="505228" y="4090471"/>
                </a:cubicBezTo>
                <a:cubicBezTo>
                  <a:pt x="494398" y="4106754"/>
                  <a:pt x="488788" y="4121941"/>
                  <a:pt x="485198" y="4145397"/>
                </a:cubicBezTo>
                <a:cubicBezTo>
                  <a:pt x="472347" y="4229344"/>
                  <a:pt x="509443" y="4325363"/>
                  <a:pt x="564286" y="4349619"/>
                </a:cubicBezTo>
                <a:cubicBezTo>
                  <a:pt x="582501" y="4357716"/>
                  <a:pt x="593934" y="4358961"/>
                  <a:pt x="615145" y="4355324"/>
                </a:cubicBezTo>
                <a:cubicBezTo>
                  <a:pt x="645892" y="4350052"/>
                  <a:pt x="659736" y="4339664"/>
                  <a:pt x="688602" y="4300054"/>
                </a:cubicBezTo>
                <a:cubicBezTo>
                  <a:pt x="710019" y="4270737"/>
                  <a:pt x="721417" y="4257763"/>
                  <a:pt x="735099" y="4247603"/>
                </a:cubicBezTo>
                <a:lnTo>
                  <a:pt x="745419" y="4240024"/>
                </a:lnTo>
                <a:lnTo>
                  <a:pt x="748160" y="4250173"/>
                </a:lnTo>
                <a:cubicBezTo>
                  <a:pt x="749679" y="4255522"/>
                  <a:pt x="754802" y="4274879"/>
                  <a:pt x="759657" y="4292679"/>
                </a:cubicBezTo>
                <a:cubicBezTo>
                  <a:pt x="781262" y="4373123"/>
                  <a:pt x="816974" y="4464571"/>
                  <a:pt x="855755" y="4538864"/>
                </a:cubicBezTo>
                <a:cubicBezTo>
                  <a:pt x="863224" y="4553211"/>
                  <a:pt x="869580" y="4565745"/>
                  <a:pt x="869747" y="4566718"/>
                </a:cubicBezTo>
                <a:cubicBezTo>
                  <a:pt x="869947" y="4567886"/>
                  <a:pt x="857754" y="4577389"/>
                  <a:pt x="842936" y="4587944"/>
                </a:cubicBezTo>
                <a:cubicBezTo>
                  <a:pt x="583824" y="4772018"/>
                  <a:pt x="572042" y="4779247"/>
                  <a:pt x="520082" y="4788157"/>
                </a:cubicBezTo>
                <a:cubicBezTo>
                  <a:pt x="486416" y="4793929"/>
                  <a:pt x="470603" y="4792834"/>
                  <a:pt x="416957" y="4781395"/>
                </a:cubicBezTo>
                <a:cubicBezTo>
                  <a:pt x="348105" y="4766554"/>
                  <a:pt x="324451" y="4768806"/>
                  <a:pt x="290514" y="4792857"/>
                </a:cubicBezTo>
                <a:cubicBezTo>
                  <a:pt x="259811" y="4814751"/>
                  <a:pt x="242843" y="4844307"/>
                  <a:pt x="238447" y="4882927"/>
                </a:cubicBezTo>
                <a:cubicBezTo>
                  <a:pt x="235991" y="4905988"/>
                  <a:pt x="244601" y="4956203"/>
                  <a:pt x="255867" y="4984524"/>
                </a:cubicBezTo>
                <a:cubicBezTo>
                  <a:pt x="289333" y="5067542"/>
                  <a:pt x="353985" y="5134996"/>
                  <a:pt x="416226" y="5152172"/>
                </a:cubicBezTo>
                <a:cubicBezTo>
                  <a:pt x="435954" y="5157405"/>
                  <a:pt x="449526" y="5158284"/>
                  <a:pt x="467430" y="5155214"/>
                </a:cubicBezTo>
                <a:cubicBezTo>
                  <a:pt x="501876" y="5149308"/>
                  <a:pt x="536715" y="5123499"/>
                  <a:pt x="552537" y="5091935"/>
                </a:cubicBezTo>
                <a:cubicBezTo>
                  <a:pt x="560415" y="5075959"/>
                  <a:pt x="564479" y="5063441"/>
                  <a:pt x="574547" y="5022847"/>
                </a:cubicBezTo>
                <a:cubicBezTo>
                  <a:pt x="584202" y="4984527"/>
                  <a:pt x="589650" y="4969568"/>
                  <a:pt x="600981" y="4949193"/>
                </a:cubicBezTo>
                <a:cubicBezTo>
                  <a:pt x="617782" y="4918663"/>
                  <a:pt x="643797" y="4893968"/>
                  <a:pt x="685358" y="4868810"/>
                </a:cubicBezTo>
                <a:cubicBezTo>
                  <a:pt x="711674" y="4852877"/>
                  <a:pt x="761854" y="4824238"/>
                  <a:pt x="799215" y="4803808"/>
                </a:cubicBezTo>
                <a:cubicBezTo>
                  <a:pt x="818060" y="4793364"/>
                  <a:pt x="855584" y="4772705"/>
                  <a:pt x="930049" y="4731487"/>
                </a:cubicBezTo>
                <a:cubicBezTo>
                  <a:pt x="947598" y="4721666"/>
                  <a:pt x="963110" y="4713998"/>
                  <a:pt x="964345" y="4714187"/>
                </a:cubicBezTo>
                <a:cubicBezTo>
                  <a:pt x="965578" y="4714376"/>
                  <a:pt x="973802" y="4723784"/>
                  <a:pt x="982327" y="4734945"/>
                </a:cubicBezTo>
                <a:cubicBezTo>
                  <a:pt x="1034386" y="4802554"/>
                  <a:pt x="1106010" y="4875624"/>
                  <a:pt x="1177761" y="4934245"/>
                </a:cubicBezTo>
                <a:lnTo>
                  <a:pt x="1198029" y="4950806"/>
                </a:lnTo>
                <a:lnTo>
                  <a:pt x="1190457" y="4955710"/>
                </a:lnTo>
                <a:cubicBezTo>
                  <a:pt x="1173338" y="4966860"/>
                  <a:pt x="1162706" y="4970285"/>
                  <a:pt x="1117826" y="4979583"/>
                </a:cubicBezTo>
                <a:cubicBezTo>
                  <a:pt x="1059226" y="4991835"/>
                  <a:pt x="1047795" y="4997601"/>
                  <a:pt x="1030744" y="5023166"/>
                </a:cubicBezTo>
                <a:cubicBezTo>
                  <a:pt x="1006052" y="5060256"/>
                  <a:pt x="1008795" y="5098454"/>
                  <a:pt x="1039613" y="5142657"/>
                </a:cubicBezTo>
                <a:cubicBezTo>
                  <a:pt x="1055594" y="5165763"/>
                  <a:pt x="1073399" y="5183146"/>
                  <a:pt x="1098770" y="5201435"/>
                </a:cubicBezTo>
                <a:cubicBezTo>
                  <a:pt x="1142575" y="5232592"/>
                  <a:pt x="1187369" y="5246149"/>
                  <a:pt x="1224928" y="5239709"/>
                </a:cubicBezTo>
                <a:cubicBezTo>
                  <a:pt x="1250616" y="5235305"/>
                  <a:pt x="1267346" y="5224222"/>
                  <a:pt x="1282269" y="5201428"/>
                </a:cubicBezTo>
                <a:cubicBezTo>
                  <a:pt x="1297419" y="5178795"/>
                  <a:pt x="1301076" y="5155729"/>
                  <a:pt x="1295397" y="5121440"/>
                </a:cubicBezTo>
                <a:cubicBezTo>
                  <a:pt x="1290458" y="5092635"/>
                  <a:pt x="1288789" y="5061866"/>
                  <a:pt x="1291206" y="5044422"/>
                </a:cubicBezTo>
                <a:cubicBezTo>
                  <a:pt x="1294658" y="5018986"/>
                  <a:pt x="1294269" y="5019053"/>
                  <a:pt x="1313997" y="5031298"/>
                </a:cubicBezTo>
                <a:cubicBezTo>
                  <a:pt x="1399193" y="5084209"/>
                  <a:pt x="1504006" y="5132354"/>
                  <a:pt x="1593888" y="5160019"/>
                </a:cubicBezTo>
                <a:cubicBezTo>
                  <a:pt x="1609328" y="5164784"/>
                  <a:pt x="1622173" y="5169594"/>
                  <a:pt x="1622373" y="5170762"/>
                </a:cubicBezTo>
                <a:cubicBezTo>
                  <a:pt x="1622807" y="5173292"/>
                  <a:pt x="1607054" y="5268355"/>
                  <a:pt x="1591408" y="5358192"/>
                </a:cubicBezTo>
                <a:cubicBezTo>
                  <a:pt x="1560713" y="5534355"/>
                  <a:pt x="1553630" y="5560814"/>
                  <a:pt x="1527801" y="5597099"/>
                </a:cubicBezTo>
                <a:cubicBezTo>
                  <a:pt x="1509514" y="5622473"/>
                  <a:pt x="1492962" y="5636932"/>
                  <a:pt x="1450500" y="5663846"/>
                </a:cubicBezTo>
                <a:cubicBezTo>
                  <a:pt x="1412731" y="5687754"/>
                  <a:pt x="1400799" y="5697613"/>
                  <a:pt x="1387450" y="5716732"/>
                </a:cubicBezTo>
                <a:cubicBezTo>
                  <a:pt x="1368230" y="5743668"/>
                  <a:pt x="1362348" y="5770122"/>
                  <a:pt x="1368188" y="5804182"/>
                </a:cubicBezTo>
                <a:cubicBezTo>
                  <a:pt x="1373734" y="5837691"/>
                  <a:pt x="1392757" y="5865685"/>
                  <a:pt x="1427153" y="5891042"/>
                </a:cubicBezTo>
                <a:cubicBezTo>
                  <a:pt x="1479399" y="5929367"/>
                  <a:pt x="1549614" y="5950987"/>
                  <a:pt x="1619756" y="5949980"/>
                </a:cubicBezTo>
                <a:cubicBezTo>
                  <a:pt x="1622581" y="5950097"/>
                  <a:pt x="1638021" y="5947850"/>
                  <a:pt x="1654207" y="5945275"/>
                </a:cubicBezTo>
                <a:close/>
                <a:moveTo>
                  <a:pt x="19316888" y="3081210"/>
                </a:moveTo>
                <a:cubicBezTo>
                  <a:pt x="19354145" y="3075134"/>
                  <a:pt x="19372915" y="3064752"/>
                  <a:pt x="19390134" y="3040780"/>
                </a:cubicBezTo>
                <a:cubicBezTo>
                  <a:pt x="19405098" y="3019996"/>
                  <a:pt x="19410464" y="2996810"/>
                  <a:pt x="19406158" y="2971700"/>
                </a:cubicBezTo>
                <a:cubicBezTo>
                  <a:pt x="19403487" y="2956121"/>
                  <a:pt x="19397955" y="2943834"/>
                  <a:pt x="19379977" y="2913440"/>
                </a:cubicBezTo>
                <a:cubicBezTo>
                  <a:pt x="19362483" y="2884052"/>
                  <a:pt x="19357362" y="2873251"/>
                  <a:pt x="19351648" y="2854457"/>
                </a:cubicBezTo>
                <a:cubicBezTo>
                  <a:pt x="19344396" y="2830320"/>
                  <a:pt x="19344317" y="2802617"/>
                  <a:pt x="19351488" y="2771803"/>
                </a:cubicBezTo>
                <a:cubicBezTo>
                  <a:pt x="19355740" y="2753012"/>
                  <a:pt x="19372706" y="2691245"/>
                  <a:pt x="19393806" y="2618183"/>
                </a:cubicBezTo>
                <a:cubicBezTo>
                  <a:pt x="19402495" y="2588042"/>
                  <a:pt x="19413119" y="2551031"/>
                  <a:pt x="19417387" y="2535974"/>
                </a:cubicBezTo>
                <a:cubicBezTo>
                  <a:pt x="19421781" y="2520740"/>
                  <a:pt x="19426188" y="2508306"/>
                  <a:pt x="19427096" y="2508150"/>
                </a:cubicBezTo>
                <a:cubicBezTo>
                  <a:pt x="19428155" y="2507969"/>
                  <a:pt x="19436079" y="2508790"/>
                  <a:pt x="19444661" y="2509810"/>
                </a:cubicBezTo>
                <a:cubicBezTo>
                  <a:pt x="19518243" y="2519460"/>
                  <a:pt x="19606137" y="2519960"/>
                  <a:pt x="19678573" y="2511122"/>
                </a:cubicBezTo>
                <a:lnTo>
                  <a:pt x="19700231" y="2508498"/>
                </a:lnTo>
                <a:lnTo>
                  <a:pt x="19698161" y="2519129"/>
                </a:lnTo>
                <a:cubicBezTo>
                  <a:pt x="19695232" y="2534735"/>
                  <a:pt x="19688488" y="2548971"/>
                  <a:pt x="19673257" y="2571825"/>
                </a:cubicBezTo>
                <a:cubicBezTo>
                  <a:pt x="19665817" y="2582910"/>
                  <a:pt x="19657555" y="2596471"/>
                  <a:pt x="19654755" y="2601934"/>
                </a:cubicBezTo>
                <a:cubicBezTo>
                  <a:pt x="19643132" y="2624947"/>
                  <a:pt x="19646396" y="2653972"/>
                  <a:pt x="19663094" y="2675089"/>
                </a:cubicBezTo>
                <a:cubicBezTo>
                  <a:pt x="19676418" y="2691956"/>
                  <a:pt x="19704553" y="2704415"/>
                  <a:pt x="19734863" y="2706848"/>
                </a:cubicBezTo>
                <a:cubicBezTo>
                  <a:pt x="19803986" y="2712280"/>
                  <a:pt x="19869753" y="2679983"/>
                  <a:pt x="19883539" y="2634177"/>
                </a:cubicBezTo>
                <a:cubicBezTo>
                  <a:pt x="19887064" y="2622049"/>
                  <a:pt x="19887086" y="2621267"/>
                  <a:pt x="19884311" y="2605083"/>
                </a:cubicBezTo>
                <a:cubicBezTo>
                  <a:pt x="19879773" y="2578612"/>
                  <a:pt x="19873882" y="2570591"/>
                  <a:pt x="19839048" y="2544488"/>
                </a:cubicBezTo>
                <a:cubicBezTo>
                  <a:pt x="19827276" y="2535762"/>
                  <a:pt x="19815120" y="2525701"/>
                  <a:pt x="19811926" y="2522512"/>
                </a:cubicBezTo>
                <a:cubicBezTo>
                  <a:pt x="19805337" y="2515857"/>
                  <a:pt x="19791879" y="2497299"/>
                  <a:pt x="19791386" y="2494425"/>
                </a:cubicBezTo>
                <a:cubicBezTo>
                  <a:pt x="19790971" y="2492005"/>
                  <a:pt x="19793465" y="2491110"/>
                  <a:pt x="19819266" y="2484507"/>
                </a:cubicBezTo>
                <a:cubicBezTo>
                  <a:pt x="19880748" y="2468982"/>
                  <a:pt x="19951636" y="2442036"/>
                  <a:pt x="20012943" y="2410971"/>
                </a:cubicBezTo>
                <a:lnTo>
                  <a:pt x="20034990" y="2399716"/>
                </a:lnTo>
                <a:lnTo>
                  <a:pt x="20041238" y="2408922"/>
                </a:lnTo>
                <a:cubicBezTo>
                  <a:pt x="20044591" y="2413952"/>
                  <a:pt x="20062850" y="2439628"/>
                  <a:pt x="20081541" y="2466008"/>
                </a:cubicBezTo>
                <a:cubicBezTo>
                  <a:pt x="20177630" y="2600568"/>
                  <a:pt x="20204156" y="2640863"/>
                  <a:pt x="20212723" y="2665398"/>
                </a:cubicBezTo>
                <a:cubicBezTo>
                  <a:pt x="20224508" y="2698723"/>
                  <a:pt x="20224703" y="2718932"/>
                  <a:pt x="20214192" y="2769315"/>
                </a:cubicBezTo>
                <a:cubicBezTo>
                  <a:pt x="20210689" y="2786109"/>
                  <a:pt x="20207324" y="2805526"/>
                  <a:pt x="20206801" y="2812467"/>
                </a:cubicBezTo>
                <a:cubicBezTo>
                  <a:pt x="20203329" y="2857595"/>
                  <a:pt x="20236221" y="2899602"/>
                  <a:pt x="20281896" y="2908120"/>
                </a:cubicBezTo>
                <a:cubicBezTo>
                  <a:pt x="20332066" y="2917424"/>
                  <a:pt x="20405024" y="2890745"/>
                  <a:pt x="20452969" y="2845310"/>
                </a:cubicBezTo>
                <a:cubicBezTo>
                  <a:pt x="20501092" y="2800001"/>
                  <a:pt x="20516767" y="2753403"/>
                  <a:pt x="20498080" y="2711608"/>
                </a:cubicBezTo>
                <a:cubicBezTo>
                  <a:pt x="20491424" y="2696400"/>
                  <a:pt x="20482341" y="2685189"/>
                  <a:pt x="20468594" y="2674934"/>
                </a:cubicBezTo>
                <a:cubicBezTo>
                  <a:pt x="20454645" y="2664402"/>
                  <a:pt x="20439201" y="2657863"/>
                  <a:pt x="20412733" y="2651502"/>
                </a:cubicBezTo>
                <a:cubicBezTo>
                  <a:pt x="20359292" y="2638554"/>
                  <a:pt x="20335577" y="2627361"/>
                  <a:pt x="20313676" y="2604958"/>
                </a:cubicBezTo>
                <a:cubicBezTo>
                  <a:pt x="20293092" y="2583885"/>
                  <a:pt x="20284907" y="2570652"/>
                  <a:pt x="20215606" y="2446135"/>
                </a:cubicBezTo>
                <a:cubicBezTo>
                  <a:pt x="20168742" y="2361679"/>
                  <a:pt x="20150470" y="2327754"/>
                  <a:pt x="20151145" y="2326237"/>
                </a:cubicBezTo>
                <a:cubicBezTo>
                  <a:pt x="20151468" y="2325403"/>
                  <a:pt x="20157323" y="2320506"/>
                  <a:pt x="20164111" y="2315605"/>
                </a:cubicBezTo>
                <a:cubicBezTo>
                  <a:pt x="20215247" y="2277876"/>
                  <a:pt x="20283855" y="2211304"/>
                  <a:pt x="20326443" y="2158224"/>
                </a:cubicBezTo>
                <a:cubicBezTo>
                  <a:pt x="20332211" y="2151006"/>
                  <a:pt x="20337253" y="2145003"/>
                  <a:pt x="20337556" y="2144951"/>
                </a:cubicBezTo>
                <a:cubicBezTo>
                  <a:pt x="20337858" y="2144899"/>
                  <a:pt x="20340651" y="2148469"/>
                  <a:pt x="20343598" y="2152947"/>
                </a:cubicBezTo>
                <a:cubicBezTo>
                  <a:pt x="20353835" y="2168163"/>
                  <a:pt x="20356623" y="2176249"/>
                  <a:pt x="20364286" y="2212772"/>
                </a:cubicBezTo>
                <a:cubicBezTo>
                  <a:pt x="20373783" y="2258168"/>
                  <a:pt x="20377473" y="2265164"/>
                  <a:pt x="20398959" y="2279698"/>
                </a:cubicBezTo>
                <a:cubicBezTo>
                  <a:pt x="20414448" y="2290122"/>
                  <a:pt x="20427934" y="2293415"/>
                  <a:pt x="20445456" y="2291189"/>
                </a:cubicBezTo>
                <a:cubicBezTo>
                  <a:pt x="20461919" y="2289145"/>
                  <a:pt x="20474610" y="2284167"/>
                  <a:pt x="20489496" y="2273828"/>
                </a:cubicBezTo>
                <a:cubicBezTo>
                  <a:pt x="20543385" y="2236717"/>
                  <a:pt x="20578184" y="2163641"/>
                  <a:pt x="20563091" y="2119204"/>
                </a:cubicBezTo>
                <a:cubicBezTo>
                  <a:pt x="20558157" y="2104947"/>
                  <a:pt x="20550719" y="2095167"/>
                  <a:pt x="20537254" y="2085642"/>
                </a:cubicBezTo>
                <a:cubicBezTo>
                  <a:pt x="20525179" y="2076969"/>
                  <a:pt x="20513504" y="2072430"/>
                  <a:pt x="20501694" y="2071652"/>
                </a:cubicBezTo>
                <a:cubicBezTo>
                  <a:pt x="20497908" y="2071368"/>
                  <a:pt x="20481795" y="2072729"/>
                  <a:pt x="20465784" y="2074696"/>
                </a:cubicBezTo>
                <a:cubicBezTo>
                  <a:pt x="20449774" y="2076662"/>
                  <a:pt x="20431794" y="2078032"/>
                  <a:pt x="20425688" y="2077834"/>
                </a:cubicBezTo>
                <a:cubicBezTo>
                  <a:pt x="20413778" y="2077384"/>
                  <a:pt x="20393983" y="2073616"/>
                  <a:pt x="20392056" y="2071455"/>
                </a:cubicBezTo>
                <a:cubicBezTo>
                  <a:pt x="20391473" y="2070777"/>
                  <a:pt x="20394946" y="2063797"/>
                  <a:pt x="20399980" y="2055927"/>
                </a:cubicBezTo>
                <a:cubicBezTo>
                  <a:pt x="20441348" y="1990288"/>
                  <a:pt x="20474241" y="1919718"/>
                  <a:pt x="20502883" y="1835241"/>
                </a:cubicBezTo>
                <a:lnTo>
                  <a:pt x="20506940" y="1823490"/>
                </a:lnTo>
                <a:lnTo>
                  <a:pt x="20570233" y="1833969"/>
                </a:lnTo>
                <a:cubicBezTo>
                  <a:pt x="20678112" y="1852063"/>
                  <a:pt x="20758453" y="1866627"/>
                  <a:pt x="20782648" y="1872444"/>
                </a:cubicBezTo>
                <a:cubicBezTo>
                  <a:pt x="20815127" y="1880266"/>
                  <a:pt x="20839149" y="1892340"/>
                  <a:pt x="20857571" y="1909891"/>
                </a:cubicBezTo>
                <a:cubicBezTo>
                  <a:pt x="20870268" y="1922195"/>
                  <a:pt x="20880319" y="1935419"/>
                  <a:pt x="20899200" y="1964725"/>
                </a:cubicBezTo>
                <a:cubicBezTo>
                  <a:pt x="20926189" y="2006810"/>
                  <a:pt x="20945856" y="2020722"/>
                  <a:pt x="20982953" y="2023703"/>
                </a:cubicBezTo>
                <a:cubicBezTo>
                  <a:pt x="21020984" y="2026680"/>
                  <a:pt x="21056775" y="2003883"/>
                  <a:pt x="21082204" y="1960596"/>
                </a:cubicBezTo>
                <a:cubicBezTo>
                  <a:pt x="21104827" y="1921838"/>
                  <a:pt x="21117257" y="1877199"/>
                  <a:pt x="21117484" y="1834029"/>
                </a:cubicBezTo>
                <a:cubicBezTo>
                  <a:pt x="21117449" y="1815661"/>
                  <a:pt x="21111639" y="1781779"/>
                  <a:pt x="21106050" y="1768256"/>
                </a:cubicBezTo>
                <a:cubicBezTo>
                  <a:pt x="21092528" y="1735697"/>
                  <a:pt x="21065209" y="1714378"/>
                  <a:pt x="21031637" y="1710169"/>
                </a:cubicBezTo>
                <a:cubicBezTo>
                  <a:pt x="21004754" y="1706837"/>
                  <a:pt x="20988178" y="1711859"/>
                  <a:pt x="20947776" y="1735914"/>
                </a:cubicBezTo>
                <a:cubicBezTo>
                  <a:pt x="20911047" y="1757782"/>
                  <a:pt x="20902362" y="1761607"/>
                  <a:pt x="20878647" y="1766763"/>
                </a:cubicBezTo>
                <a:cubicBezTo>
                  <a:pt x="20846968" y="1773597"/>
                  <a:pt x="20827384" y="1771972"/>
                  <a:pt x="20777651" y="1758856"/>
                </a:cubicBezTo>
                <a:cubicBezTo>
                  <a:pt x="20741758" y="1749283"/>
                  <a:pt x="20540634" y="1692212"/>
                  <a:pt x="20538231" y="1690911"/>
                </a:cubicBezTo>
                <a:cubicBezTo>
                  <a:pt x="20537877" y="1690660"/>
                  <a:pt x="20539038" y="1680185"/>
                  <a:pt x="20540796" y="1667738"/>
                </a:cubicBezTo>
                <a:cubicBezTo>
                  <a:pt x="20551293" y="1592756"/>
                  <a:pt x="20552407" y="1502099"/>
                  <a:pt x="20543584" y="1427938"/>
                </a:cubicBezTo>
                <a:cubicBezTo>
                  <a:pt x="20540852" y="1404738"/>
                  <a:pt x="20539546" y="1406208"/>
                  <a:pt x="20557985" y="1411143"/>
                </a:cubicBezTo>
                <a:cubicBezTo>
                  <a:pt x="20573166" y="1415236"/>
                  <a:pt x="20581359" y="1419436"/>
                  <a:pt x="20607224" y="1436801"/>
                </a:cubicBezTo>
                <a:cubicBezTo>
                  <a:pt x="20620053" y="1445345"/>
                  <a:pt x="20634599" y="1453906"/>
                  <a:pt x="20639452" y="1455876"/>
                </a:cubicBezTo>
                <a:cubicBezTo>
                  <a:pt x="20668794" y="1467195"/>
                  <a:pt x="20700935" y="1456702"/>
                  <a:pt x="20719625" y="1429518"/>
                </a:cubicBezTo>
                <a:cubicBezTo>
                  <a:pt x="20749319" y="1386589"/>
                  <a:pt x="20742176" y="1299528"/>
                  <a:pt x="20704941" y="1251259"/>
                </a:cubicBezTo>
                <a:cubicBezTo>
                  <a:pt x="20695729" y="1239292"/>
                  <a:pt x="20677985" y="1226608"/>
                  <a:pt x="20665682" y="1222956"/>
                </a:cubicBezTo>
                <a:cubicBezTo>
                  <a:pt x="20653076" y="1219356"/>
                  <a:pt x="20638169" y="1219577"/>
                  <a:pt x="20624894" y="1223877"/>
                </a:cubicBezTo>
                <a:cubicBezTo>
                  <a:pt x="20606607" y="1229815"/>
                  <a:pt x="20597991" y="1237677"/>
                  <a:pt x="20573073" y="1271222"/>
                </a:cubicBezTo>
                <a:cubicBezTo>
                  <a:pt x="20565226" y="1281754"/>
                  <a:pt x="20555844" y="1293328"/>
                  <a:pt x="20552379" y="1296725"/>
                </a:cubicBezTo>
                <a:cubicBezTo>
                  <a:pt x="20546100" y="1302784"/>
                  <a:pt x="20529481" y="1314821"/>
                  <a:pt x="20526608" y="1315313"/>
                </a:cubicBezTo>
                <a:cubicBezTo>
                  <a:pt x="20524945" y="1315598"/>
                  <a:pt x="20523536" y="1311013"/>
                  <a:pt x="20516214" y="1282840"/>
                </a:cubicBezTo>
                <a:cubicBezTo>
                  <a:pt x="20506399" y="1244661"/>
                  <a:pt x="20490438" y="1197883"/>
                  <a:pt x="20473752" y="1157769"/>
                </a:cubicBezTo>
                <a:cubicBezTo>
                  <a:pt x="20465255" y="1137271"/>
                  <a:pt x="20446119" y="1096487"/>
                  <a:pt x="20439783" y="1084960"/>
                </a:cubicBezTo>
                <a:lnTo>
                  <a:pt x="20436629" y="1079273"/>
                </a:lnTo>
                <a:lnTo>
                  <a:pt x="20456190" y="1065331"/>
                </a:lnTo>
                <a:cubicBezTo>
                  <a:pt x="20492922" y="1038947"/>
                  <a:pt x="20565992" y="987492"/>
                  <a:pt x="20598681" y="964758"/>
                </a:cubicBezTo>
                <a:cubicBezTo>
                  <a:pt x="20660464" y="921934"/>
                  <a:pt x="20682626" y="908636"/>
                  <a:pt x="20702503" y="902892"/>
                </a:cubicBezTo>
                <a:cubicBezTo>
                  <a:pt x="20707417" y="901582"/>
                  <a:pt x="20713790" y="899711"/>
                  <a:pt x="20716586" y="898764"/>
                </a:cubicBezTo>
                <a:cubicBezTo>
                  <a:pt x="20724572" y="896305"/>
                  <a:pt x="20750853" y="895225"/>
                  <a:pt x="20764988" y="896850"/>
                </a:cubicBezTo>
                <a:cubicBezTo>
                  <a:pt x="20772131" y="897649"/>
                  <a:pt x="20789982" y="900972"/>
                  <a:pt x="20804679" y="904058"/>
                </a:cubicBezTo>
                <a:cubicBezTo>
                  <a:pt x="20819401" y="907295"/>
                  <a:pt x="20836595" y="910419"/>
                  <a:pt x="20843056" y="910869"/>
                </a:cubicBezTo>
                <a:cubicBezTo>
                  <a:pt x="20875434" y="913569"/>
                  <a:pt x="20903902" y="899813"/>
                  <a:pt x="20923877" y="871942"/>
                </a:cubicBezTo>
                <a:cubicBezTo>
                  <a:pt x="20940470" y="848855"/>
                  <a:pt x="20945291" y="822492"/>
                  <a:pt x="20939430" y="788307"/>
                </a:cubicBezTo>
                <a:cubicBezTo>
                  <a:pt x="20928822" y="726442"/>
                  <a:pt x="20889357" y="665164"/>
                  <a:pt x="20839203" y="632345"/>
                </a:cubicBezTo>
                <a:cubicBezTo>
                  <a:pt x="20810661" y="613883"/>
                  <a:pt x="20784093" y="607850"/>
                  <a:pt x="20757964" y="614354"/>
                </a:cubicBezTo>
                <a:cubicBezTo>
                  <a:pt x="20736319" y="619778"/>
                  <a:pt x="20714572" y="635497"/>
                  <a:pt x="20702399" y="654401"/>
                </a:cubicBezTo>
                <a:cubicBezTo>
                  <a:pt x="20693685" y="668040"/>
                  <a:pt x="20690172" y="677517"/>
                  <a:pt x="20681030" y="713185"/>
                </a:cubicBezTo>
                <a:cubicBezTo>
                  <a:pt x="20670873" y="752919"/>
                  <a:pt x="20665584" y="765659"/>
                  <a:pt x="20650773" y="786417"/>
                </a:cubicBezTo>
                <a:cubicBezTo>
                  <a:pt x="20631199" y="813908"/>
                  <a:pt x="20618729" y="822897"/>
                  <a:pt x="20538490" y="867952"/>
                </a:cubicBezTo>
                <a:cubicBezTo>
                  <a:pt x="20476721" y="902678"/>
                  <a:pt x="20368045" y="962574"/>
                  <a:pt x="20366381" y="962859"/>
                </a:cubicBezTo>
                <a:cubicBezTo>
                  <a:pt x="20365625" y="962989"/>
                  <a:pt x="20361593" y="958542"/>
                  <a:pt x="20357556" y="953162"/>
                </a:cubicBezTo>
                <a:cubicBezTo>
                  <a:pt x="20315565" y="896209"/>
                  <a:pt x="20259026" y="836147"/>
                  <a:pt x="20205004" y="790756"/>
                </a:cubicBezTo>
                <a:cubicBezTo>
                  <a:pt x="20194240" y="781546"/>
                  <a:pt x="20183324" y="772363"/>
                  <a:pt x="20180943" y="770280"/>
                </a:cubicBezTo>
                <a:lnTo>
                  <a:pt x="20176561" y="766516"/>
                </a:lnTo>
                <a:lnTo>
                  <a:pt x="20183125" y="762120"/>
                </a:lnTo>
                <a:cubicBezTo>
                  <a:pt x="20194745" y="754523"/>
                  <a:pt x="20207993" y="750071"/>
                  <a:pt x="20237809" y="744180"/>
                </a:cubicBezTo>
                <a:cubicBezTo>
                  <a:pt x="20270650" y="737771"/>
                  <a:pt x="20281102" y="734266"/>
                  <a:pt x="20290782" y="727157"/>
                </a:cubicBezTo>
                <a:cubicBezTo>
                  <a:pt x="20305689" y="716036"/>
                  <a:pt x="20317688" y="692492"/>
                  <a:pt x="20318228" y="672936"/>
                </a:cubicBezTo>
                <a:cubicBezTo>
                  <a:pt x="20319846" y="625168"/>
                  <a:pt x="20262698" y="564275"/>
                  <a:pt x="20199370" y="546327"/>
                </a:cubicBezTo>
                <a:cubicBezTo>
                  <a:pt x="20179388" y="540566"/>
                  <a:pt x="20169295" y="539806"/>
                  <a:pt x="20153439" y="542680"/>
                </a:cubicBezTo>
                <a:cubicBezTo>
                  <a:pt x="20132594" y="546410"/>
                  <a:pt x="20115703" y="559583"/>
                  <a:pt x="20105178" y="579916"/>
                </a:cubicBezTo>
                <a:cubicBezTo>
                  <a:pt x="20097254" y="595445"/>
                  <a:pt x="20096545" y="605843"/>
                  <a:pt x="20100899" y="641220"/>
                </a:cubicBezTo>
                <a:cubicBezTo>
                  <a:pt x="20102943" y="657686"/>
                  <a:pt x="20104518" y="675946"/>
                  <a:pt x="20104294" y="681901"/>
                </a:cubicBezTo>
                <a:cubicBezTo>
                  <a:pt x="20103841" y="692878"/>
                  <a:pt x="20101023" y="710956"/>
                  <a:pt x="20099511" y="711216"/>
                </a:cubicBezTo>
                <a:cubicBezTo>
                  <a:pt x="20099058" y="711293"/>
                  <a:pt x="20090406" y="706237"/>
                  <a:pt x="20080311" y="700027"/>
                </a:cubicBezTo>
                <a:cubicBezTo>
                  <a:pt x="20016658" y="661115"/>
                  <a:pt x="19952490" y="631010"/>
                  <a:pt x="19880555" y="606442"/>
                </a:cubicBezTo>
                <a:cubicBezTo>
                  <a:pt x="19861856" y="599993"/>
                  <a:pt x="19856951" y="597720"/>
                  <a:pt x="19857370" y="595624"/>
                </a:cubicBezTo>
                <a:cubicBezTo>
                  <a:pt x="19857742" y="594159"/>
                  <a:pt x="19861669" y="570752"/>
                  <a:pt x="19866308" y="543331"/>
                </a:cubicBezTo>
                <a:cubicBezTo>
                  <a:pt x="19890042" y="402083"/>
                  <a:pt x="19904056" y="329456"/>
                  <a:pt x="19911656" y="309312"/>
                </a:cubicBezTo>
                <a:cubicBezTo>
                  <a:pt x="19921174" y="284013"/>
                  <a:pt x="19936059" y="262776"/>
                  <a:pt x="19955408" y="246690"/>
                </a:cubicBezTo>
                <a:cubicBezTo>
                  <a:pt x="19961013" y="242148"/>
                  <a:pt x="19976453" y="231404"/>
                  <a:pt x="19989454" y="222791"/>
                </a:cubicBezTo>
                <a:cubicBezTo>
                  <a:pt x="20021119" y="202257"/>
                  <a:pt x="20029562" y="195204"/>
                  <a:pt x="20039738" y="181003"/>
                </a:cubicBezTo>
                <a:cubicBezTo>
                  <a:pt x="20053271" y="161867"/>
                  <a:pt x="20058382" y="138101"/>
                  <a:pt x="20054129" y="113294"/>
                </a:cubicBezTo>
                <a:cubicBezTo>
                  <a:pt x="20050472" y="91966"/>
                  <a:pt x="20040475" y="74528"/>
                  <a:pt x="20022053" y="56978"/>
                </a:cubicBezTo>
                <a:cubicBezTo>
                  <a:pt x="19995905" y="32499"/>
                  <a:pt x="19946351" y="9543"/>
                  <a:pt x="19905758" y="3424"/>
                </a:cubicBezTo>
                <a:cubicBezTo>
                  <a:pt x="19876348" y="-1031"/>
                  <a:pt x="19865903" y="-1109"/>
                  <a:pt x="19837340" y="3010"/>
                </a:cubicBezTo>
                <a:cubicBezTo>
                  <a:pt x="19813617" y="6299"/>
                  <a:pt x="19809434" y="7328"/>
                  <a:pt x="19798433" y="12172"/>
                </a:cubicBezTo>
                <a:cubicBezTo>
                  <a:pt x="19779753" y="20358"/>
                  <a:pt x="19769624" y="28478"/>
                  <a:pt x="19758723" y="43894"/>
                </a:cubicBezTo>
                <a:cubicBezTo>
                  <a:pt x="19751204" y="54526"/>
                  <a:pt x="19748305" y="60317"/>
                  <a:pt x="19745203" y="71281"/>
                </a:cubicBezTo>
                <a:cubicBezTo>
                  <a:pt x="19739967" y="89774"/>
                  <a:pt x="19739734" y="99312"/>
                  <a:pt x="19743935" y="118367"/>
                </a:cubicBezTo>
                <a:cubicBezTo>
                  <a:pt x="19747721" y="135001"/>
                  <a:pt x="19750906" y="141773"/>
                  <a:pt x="19773383" y="179337"/>
                </a:cubicBezTo>
                <a:cubicBezTo>
                  <a:pt x="19798046" y="220576"/>
                  <a:pt x="19805804" y="250386"/>
                  <a:pt x="19801368" y="288984"/>
                </a:cubicBezTo>
                <a:cubicBezTo>
                  <a:pt x="19798997" y="310567"/>
                  <a:pt x="19789406" y="347246"/>
                  <a:pt x="19753586" y="471570"/>
                </a:cubicBezTo>
                <a:cubicBezTo>
                  <a:pt x="19745069" y="500901"/>
                  <a:pt x="19735413" y="534477"/>
                  <a:pt x="19732013" y="546427"/>
                </a:cubicBezTo>
                <a:lnTo>
                  <a:pt x="19725909" y="568027"/>
                </a:lnTo>
                <a:lnTo>
                  <a:pt x="19711822" y="565771"/>
                </a:lnTo>
                <a:cubicBezTo>
                  <a:pt x="19640426" y="554345"/>
                  <a:pt x="19552878" y="552228"/>
                  <a:pt x="19472642" y="560069"/>
                </a:cubicBezTo>
                <a:lnTo>
                  <a:pt x="19446442" y="562537"/>
                </a:lnTo>
                <a:lnTo>
                  <a:pt x="19448621" y="553444"/>
                </a:lnTo>
                <a:cubicBezTo>
                  <a:pt x="19452780" y="536848"/>
                  <a:pt x="19457754" y="526808"/>
                  <a:pt x="19473236" y="503601"/>
                </a:cubicBezTo>
                <a:cubicBezTo>
                  <a:pt x="19496706" y="467968"/>
                  <a:pt x="19500962" y="455560"/>
                  <a:pt x="19497201" y="433627"/>
                </a:cubicBezTo>
                <a:cubicBezTo>
                  <a:pt x="19493700" y="413207"/>
                  <a:pt x="19483640" y="398116"/>
                  <a:pt x="19465395" y="386140"/>
                </a:cubicBezTo>
                <a:cubicBezTo>
                  <a:pt x="19440496" y="369856"/>
                  <a:pt x="19404901" y="364748"/>
                  <a:pt x="19364342" y="371547"/>
                </a:cubicBezTo>
                <a:cubicBezTo>
                  <a:pt x="19324691" y="378189"/>
                  <a:pt x="19292806" y="394712"/>
                  <a:pt x="19274827" y="417881"/>
                </a:cubicBezTo>
                <a:cubicBezTo>
                  <a:pt x="19260836" y="436162"/>
                  <a:pt x="19256835" y="454598"/>
                  <a:pt x="19262264" y="477180"/>
                </a:cubicBezTo>
                <a:cubicBezTo>
                  <a:pt x="19267079" y="497997"/>
                  <a:pt x="19275476" y="507924"/>
                  <a:pt x="19309601" y="533526"/>
                </a:cubicBezTo>
                <a:cubicBezTo>
                  <a:pt x="19320159" y="541526"/>
                  <a:pt x="19332544" y="552014"/>
                  <a:pt x="19337133" y="556988"/>
                </a:cubicBezTo>
                <a:cubicBezTo>
                  <a:pt x="19345020" y="565757"/>
                  <a:pt x="19353044" y="577149"/>
                  <a:pt x="19352167" y="578390"/>
                </a:cubicBezTo>
                <a:cubicBezTo>
                  <a:pt x="19351918" y="578744"/>
                  <a:pt x="19341663" y="581592"/>
                  <a:pt x="19329292" y="584803"/>
                </a:cubicBezTo>
                <a:cubicBezTo>
                  <a:pt x="19256294" y="603081"/>
                  <a:pt x="19182433" y="630849"/>
                  <a:pt x="19118991" y="663993"/>
                </a:cubicBezTo>
                <a:cubicBezTo>
                  <a:pt x="19110409" y="668422"/>
                  <a:pt x="19103211" y="671837"/>
                  <a:pt x="19103007" y="671560"/>
                </a:cubicBezTo>
                <a:cubicBezTo>
                  <a:pt x="19101943" y="670808"/>
                  <a:pt x="19032488" y="572632"/>
                  <a:pt x="19006861" y="535763"/>
                </a:cubicBezTo>
                <a:cubicBezTo>
                  <a:pt x="18943547" y="445253"/>
                  <a:pt x="18934312" y="428619"/>
                  <a:pt x="18928658" y="395645"/>
                </a:cubicBezTo>
                <a:cubicBezTo>
                  <a:pt x="18924560" y="371745"/>
                  <a:pt x="18925869" y="354860"/>
                  <a:pt x="18935550" y="310536"/>
                </a:cubicBezTo>
                <a:cubicBezTo>
                  <a:pt x="18942587" y="278032"/>
                  <a:pt x="18943200" y="268896"/>
                  <a:pt x="18940192" y="251350"/>
                </a:cubicBezTo>
                <a:cubicBezTo>
                  <a:pt x="18938169" y="239552"/>
                  <a:pt x="18936635" y="235143"/>
                  <a:pt x="18931549" y="226362"/>
                </a:cubicBezTo>
                <a:cubicBezTo>
                  <a:pt x="18904336" y="179333"/>
                  <a:pt x="18853435" y="164860"/>
                  <a:pt x="18789205" y="186149"/>
                </a:cubicBezTo>
                <a:cubicBezTo>
                  <a:pt x="18736310" y="203627"/>
                  <a:pt x="18691786" y="236330"/>
                  <a:pt x="18663929" y="278165"/>
                </a:cubicBezTo>
                <a:cubicBezTo>
                  <a:pt x="18652907" y="294691"/>
                  <a:pt x="18647613" y="306498"/>
                  <a:pt x="18644205" y="322031"/>
                </a:cubicBezTo>
                <a:cubicBezTo>
                  <a:pt x="18634477" y="366985"/>
                  <a:pt x="18663552" y="413072"/>
                  <a:pt x="18710797" y="428016"/>
                </a:cubicBezTo>
                <a:cubicBezTo>
                  <a:pt x="18719007" y="430501"/>
                  <a:pt x="18735856" y="435242"/>
                  <a:pt x="18748383" y="438388"/>
                </a:cubicBezTo>
                <a:cubicBezTo>
                  <a:pt x="18778312" y="445869"/>
                  <a:pt x="18794664" y="452252"/>
                  <a:pt x="18810454" y="462624"/>
                </a:cubicBezTo>
                <a:cubicBezTo>
                  <a:pt x="18843249" y="484094"/>
                  <a:pt x="18855081" y="500439"/>
                  <a:pt x="18914845" y="608374"/>
                </a:cubicBezTo>
                <a:cubicBezTo>
                  <a:pt x="18919145" y="616200"/>
                  <a:pt x="18929271" y="634395"/>
                  <a:pt x="18937361" y="648890"/>
                </a:cubicBezTo>
                <a:cubicBezTo>
                  <a:pt x="18945451" y="663385"/>
                  <a:pt x="18960386" y="690564"/>
                  <a:pt x="18970767" y="709338"/>
                </a:cubicBezTo>
                <a:lnTo>
                  <a:pt x="18989570" y="743639"/>
                </a:lnTo>
                <a:lnTo>
                  <a:pt x="18978107" y="752144"/>
                </a:lnTo>
                <a:cubicBezTo>
                  <a:pt x="18921821" y="794338"/>
                  <a:pt x="18859612" y="853741"/>
                  <a:pt x="18815037" y="907941"/>
                </a:cubicBezTo>
                <a:cubicBezTo>
                  <a:pt x="18802269" y="923365"/>
                  <a:pt x="18800786" y="924709"/>
                  <a:pt x="18798556" y="922600"/>
                </a:cubicBezTo>
                <a:cubicBezTo>
                  <a:pt x="18792981" y="917328"/>
                  <a:pt x="18787272" y="899466"/>
                  <a:pt x="18780383" y="866547"/>
                </a:cubicBezTo>
                <a:cubicBezTo>
                  <a:pt x="18776640" y="848348"/>
                  <a:pt x="18772244" y="830884"/>
                  <a:pt x="18770766" y="827712"/>
                </a:cubicBezTo>
                <a:cubicBezTo>
                  <a:pt x="18765343" y="816964"/>
                  <a:pt x="18757607" y="808170"/>
                  <a:pt x="18747028" y="800952"/>
                </a:cubicBezTo>
                <a:cubicBezTo>
                  <a:pt x="18718481" y="781557"/>
                  <a:pt x="18685977" y="784482"/>
                  <a:pt x="18651685" y="809670"/>
                </a:cubicBezTo>
                <a:cubicBezTo>
                  <a:pt x="18599794" y="847529"/>
                  <a:pt x="18567228" y="918199"/>
                  <a:pt x="18581858" y="960845"/>
                </a:cubicBezTo>
                <a:cubicBezTo>
                  <a:pt x="18590428" y="986313"/>
                  <a:pt x="18615648" y="1006279"/>
                  <a:pt x="18642197" y="1008578"/>
                </a:cubicBezTo>
                <a:cubicBezTo>
                  <a:pt x="18647875" y="1009006"/>
                  <a:pt x="18663739" y="1007999"/>
                  <a:pt x="18681413" y="1005747"/>
                </a:cubicBezTo>
                <a:cubicBezTo>
                  <a:pt x="18709021" y="1002415"/>
                  <a:pt x="18724508" y="1001939"/>
                  <a:pt x="18736452" y="1004407"/>
                </a:cubicBezTo>
                <a:cubicBezTo>
                  <a:pt x="18739179" y="1004873"/>
                  <a:pt x="18741629" y="1005544"/>
                  <a:pt x="18741806" y="1005668"/>
                </a:cubicBezTo>
                <a:cubicBezTo>
                  <a:pt x="18742134" y="1005768"/>
                  <a:pt x="18735329" y="1017835"/>
                  <a:pt x="18726593" y="1032256"/>
                </a:cubicBezTo>
                <a:cubicBezTo>
                  <a:pt x="18688668" y="1095280"/>
                  <a:pt x="18656880" y="1165039"/>
                  <a:pt x="18633278" y="1237130"/>
                </a:cubicBezTo>
                <a:cubicBezTo>
                  <a:pt x="18629498" y="1248677"/>
                  <a:pt x="18626136" y="1258129"/>
                  <a:pt x="18625833" y="1258181"/>
                </a:cubicBezTo>
                <a:cubicBezTo>
                  <a:pt x="18623716" y="1258544"/>
                  <a:pt x="18455266" y="1229503"/>
                  <a:pt x="18410523" y="1220981"/>
                </a:cubicBezTo>
                <a:cubicBezTo>
                  <a:pt x="18341668" y="1208029"/>
                  <a:pt x="18319884" y="1199931"/>
                  <a:pt x="18295312" y="1178296"/>
                </a:cubicBezTo>
                <a:cubicBezTo>
                  <a:pt x="18281178" y="1165772"/>
                  <a:pt x="18272880" y="1155517"/>
                  <a:pt x="18253212" y="1125256"/>
                </a:cubicBezTo>
                <a:cubicBezTo>
                  <a:pt x="18244318" y="1111522"/>
                  <a:pt x="18234008" y="1096785"/>
                  <a:pt x="18230481" y="1092562"/>
                </a:cubicBezTo>
                <a:cubicBezTo>
                  <a:pt x="18221501" y="1081957"/>
                  <a:pt x="18202975" y="1069251"/>
                  <a:pt x="18190772" y="1065271"/>
                </a:cubicBezTo>
                <a:cubicBezTo>
                  <a:pt x="18169827" y="1058430"/>
                  <a:pt x="18143066" y="1059437"/>
                  <a:pt x="18124563" y="1067748"/>
                </a:cubicBezTo>
                <a:cubicBezTo>
                  <a:pt x="18076832" y="1089011"/>
                  <a:pt x="18038381" y="1158043"/>
                  <a:pt x="18032050" y="1233712"/>
                </a:cubicBezTo>
                <a:cubicBezTo>
                  <a:pt x="18030711" y="1249513"/>
                  <a:pt x="18030966" y="1255541"/>
                  <a:pt x="18034201" y="1278031"/>
                </a:cubicBezTo>
                <a:cubicBezTo>
                  <a:pt x="18038506" y="1308591"/>
                  <a:pt x="18042599" y="1320657"/>
                  <a:pt x="18054357" y="1337482"/>
                </a:cubicBezTo>
                <a:cubicBezTo>
                  <a:pt x="18068528" y="1357474"/>
                  <a:pt x="18095718" y="1372587"/>
                  <a:pt x="18121964" y="1374938"/>
                </a:cubicBezTo>
                <a:cubicBezTo>
                  <a:pt x="18134458" y="1376065"/>
                  <a:pt x="18155882" y="1372081"/>
                  <a:pt x="18169048" y="1366242"/>
                </a:cubicBezTo>
                <a:cubicBezTo>
                  <a:pt x="18175115" y="1363489"/>
                  <a:pt x="18189759" y="1355372"/>
                  <a:pt x="18201910" y="1348150"/>
                </a:cubicBezTo>
                <a:cubicBezTo>
                  <a:pt x="18247619" y="1320538"/>
                  <a:pt x="18271372" y="1312884"/>
                  <a:pt x="18306568" y="1313856"/>
                </a:cubicBezTo>
                <a:cubicBezTo>
                  <a:pt x="18332858" y="1314643"/>
                  <a:pt x="18356599" y="1320538"/>
                  <a:pt x="18499552" y="1361580"/>
                </a:cubicBezTo>
                <a:cubicBezTo>
                  <a:pt x="18528854" y="1369946"/>
                  <a:pt x="18562755" y="1379704"/>
                  <a:pt x="18575183" y="1383179"/>
                </a:cubicBezTo>
                <a:lnTo>
                  <a:pt x="18597438" y="1389484"/>
                </a:lnTo>
                <a:lnTo>
                  <a:pt x="18596016" y="1398448"/>
                </a:lnTo>
                <a:cubicBezTo>
                  <a:pt x="18585446" y="1463010"/>
                  <a:pt x="18583575" y="1553797"/>
                  <a:pt x="18591188" y="1633615"/>
                </a:cubicBezTo>
                <a:cubicBezTo>
                  <a:pt x="18592599" y="1649100"/>
                  <a:pt x="18592841" y="1657778"/>
                  <a:pt x="18591782" y="1657960"/>
                </a:cubicBezTo>
                <a:cubicBezTo>
                  <a:pt x="18586186" y="1658919"/>
                  <a:pt x="18562367" y="1647121"/>
                  <a:pt x="18541136" y="1633166"/>
                </a:cubicBezTo>
                <a:cubicBezTo>
                  <a:pt x="18504037" y="1608385"/>
                  <a:pt x="18493778" y="1604851"/>
                  <a:pt x="18471672" y="1608485"/>
                </a:cubicBezTo>
                <a:cubicBezTo>
                  <a:pt x="18449439" y="1612297"/>
                  <a:pt x="18436687" y="1620556"/>
                  <a:pt x="18423937" y="1639715"/>
                </a:cubicBezTo>
                <a:cubicBezTo>
                  <a:pt x="18415519" y="1652369"/>
                  <a:pt x="18411160" y="1664172"/>
                  <a:pt x="18408369" y="1682400"/>
                </a:cubicBezTo>
                <a:cubicBezTo>
                  <a:pt x="18398382" y="1747642"/>
                  <a:pt x="18427213" y="1822265"/>
                  <a:pt x="18469835" y="1841116"/>
                </a:cubicBezTo>
                <a:cubicBezTo>
                  <a:pt x="18483991" y="1847409"/>
                  <a:pt x="18492875" y="1848376"/>
                  <a:pt x="18509360" y="1845550"/>
                </a:cubicBezTo>
                <a:cubicBezTo>
                  <a:pt x="18533257" y="1841452"/>
                  <a:pt x="18544016" y="1833379"/>
                  <a:pt x="18566449" y="1802595"/>
                </a:cubicBezTo>
                <a:cubicBezTo>
                  <a:pt x="18583094" y="1779811"/>
                  <a:pt x="18591952" y="1769728"/>
                  <a:pt x="18602586" y="1761832"/>
                </a:cubicBezTo>
                <a:lnTo>
                  <a:pt x="18610606" y="1755942"/>
                </a:lnTo>
                <a:lnTo>
                  <a:pt x="18612737" y="1763829"/>
                </a:lnTo>
                <a:cubicBezTo>
                  <a:pt x="18613916" y="1767987"/>
                  <a:pt x="18617897" y="1783030"/>
                  <a:pt x="18621670" y="1796864"/>
                </a:cubicBezTo>
                <a:cubicBezTo>
                  <a:pt x="18638462" y="1859382"/>
                  <a:pt x="18666217" y="1930453"/>
                  <a:pt x="18696355" y="1988191"/>
                </a:cubicBezTo>
                <a:cubicBezTo>
                  <a:pt x="18702159" y="1999342"/>
                  <a:pt x="18707100" y="2009082"/>
                  <a:pt x="18707229" y="2009839"/>
                </a:cubicBezTo>
                <a:cubicBezTo>
                  <a:pt x="18707385" y="2010746"/>
                  <a:pt x="18697909" y="2018132"/>
                  <a:pt x="18686392" y="2026335"/>
                </a:cubicBezTo>
                <a:cubicBezTo>
                  <a:pt x="18485019" y="2169391"/>
                  <a:pt x="18475862" y="2175010"/>
                  <a:pt x="18435481" y="2181934"/>
                </a:cubicBezTo>
                <a:cubicBezTo>
                  <a:pt x="18409317" y="2186420"/>
                  <a:pt x="18397027" y="2185568"/>
                  <a:pt x="18355335" y="2176679"/>
                </a:cubicBezTo>
                <a:cubicBezTo>
                  <a:pt x="18301825" y="2165145"/>
                  <a:pt x="18283443" y="2166895"/>
                  <a:pt x="18257067" y="2185587"/>
                </a:cubicBezTo>
                <a:cubicBezTo>
                  <a:pt x="18233206" y="2202602"/>
                  <a:pt x="18220019" y="2225572"/>
                  <a:pt x="18216603" y="2255587"/>
                </a:cubicBezTo>
                <a:cubicBezTo>
                  <a:pt x="18214694" y="2273508"/>
                  <a:pt x="18221385" y="2312534"/>
                  <a:pt x="18230141" y="2334544"/>
                </a:cubicBezTo>
                <a:cubicBezTo>
                  <a:pt x="18256149" y="2399064"/>
                  <a:pt x="18306395" y="2451486"/>
                  <a:pt x="18354768" y="2464835"/>
                </a:cubicBezTo>
                <a:cubicBezTo>
                  <a:pt x="18370099" y="2468902"/>
                  <a:pt x="18380647" y="2469585"/>
                  <a:pt x="18394562" y="2467199"/>
                </a:cubicBezTo>
                <a:cubicBezTo>
                  <a:pt x="18421331" y="2462609"/>
                  <a:pt x="18448407" y="2442551"/>
                  <a:pt x="18460703" y="2418021"/>
                </a:cubicBezTo>
                <a:cubicBezTo>
                  <a:pt x="18466826" y="2405605"/>
                  <a:pt x="18469984" y="2395876"/>
                  <a:pt x="18477808" y="2364328"/>
                </a:cubicBezTo>
                <a:cubicBezTo>
                  <a:pt x="18485312" y="2334547"/>
                  <a:pt x="18489546" y="2322921"/>
                  <a:pt x="18498352" y="2307086"/>
                </a:cubicBezTo>
                <a:cubicBezTo>
                  <a:pt x="18511410" y="2283359"/>
                  <a:pt x="18531629" y="2264166"/>
                  <a:pt x="18563928" y="2244615"/>
                </a:cubicBezTo>
                <a:cubicBezTo>
                  <a:pt x="18584380" y="2232232"/>
                  <a:pt x="18623378" y="2209975"/>
                  <a:pt x="18652415" y="2194097"/>
                </a:cubicBezTo>
                <a:cubicBezTo>
                  <a:pt x="18667059" y="2185981"/>
                  <a:pt x="18696223" y="2169925"/>
                  <a:pt x="18754095" y="2137892"/>
                </a:cubicBezTo>
                <a:cubicBezTo>
                  <a:pt x="18767732" y="2130259"/>
                  <a:pt x="18779788" y="2124299"/>
                  <a:pt x="18780748" y="2124446"/>
                </a:cubicBezTo>
                <a:cubicBezTo>
                  <a:pt x="18781706" y="2124594"/>
                  <a:pt x="18788098" y="2131906"/>
                  <a:pt x="18794723" y="2140579"/>
                </a:cubicBezTo>
                <a:cubicBezTo>
                  <a:pt x="18835181" y="2193123"/>
                  <a:pt x="18890846" y="2249910"/>
                  <a:pt x="18946609" y="2295469"/>
                </a:cubicBezTo>
                <a:lnTo>
                  <a:pt x="18962361" y="2308339"/>
                </a:lnTo>
                <a:lnTo>
                  <a:pt x="18956475" y="2312151"/>
                </a:lnTo>
                <a:cubicBezTo>
                  <a:pt x="18943170" y="2320816"/>
                  <a:pt x="18934908" y="2323478"/>
                  <a:pt x="18900028" y="2330705"/>
                </a:cubicBezTo>
                <a:cubicBezTo>
                  <a:pt x="18854487" y="2340226"/>
                  <a:pt x="18845603" y="2344708"/>
                  <a:pt x="18832351" y="2364575"/>
                </a:cubicBezTo>
                <a:cubicBezTo>
                  <a:pt x="18813162" y="2393401"/>
                  <a:pt x="18815293" y="2423087"/>
                  <a:pt x="18839244" y="2457441"/>
                </a:cubicBezTo>
                <a:cubicBezTo>
                  <a:pt x="18851663" y="2475397"/>
                  <a:pt x="18865502" y="2488907"/>
                  <a:pt x="18885219" y="2503121"/>
                </a:cubicBezTo>
                <a:cubicBezTo>
                  <a:pt x="18919263" y="2527335"/>
                  <a:pt x="18954075" y="2537871"/>
                  <a:pt x="18983265" y="2532866"/>
                </a:cubicBezTo>
                <a:cubicBezTo>
                  <a:pt x="19003229" y="2529443"/>
                  <a:pt x="19016231" y="2520830"/>
                  <a:pt x="19027828" y="2503115"/>
                </a:cubicBezTo>
                <a:cubicBezTo>
                  <a:pt x="19039603" y="2485525"/>
                  <a:pt x="19042445" y="2467599"/>
                  <a:pt x="19038032" y="2440951"/>
                </a:cubicBezTo>
                <a:cubicBezTo>
                  <a:pt x="19034193" y="2418564"/>
                  <a:pt x="19032896" y="2394652"/>
                  <a:pt x="19034775" y="2381095"/>
                </a:cubicBezTo>
                <a:cubicBezTo>
                  <a:pt x="19037458" y="2361327"/>
                  <a:pt x="19037155" y="2361379"/>
                  <a:pt x="19052487" y="2370896"/>
                </a:cubicBezTo>
                <a:cubicBezTo>
                  <a:pt x="19118698" y="2412016"/>
                  <a:pt x="19200155" y="2449434"/>
                  <a:pt x="19270009" y="2470933"/>
                </a:cubicBezTo>
                <a:cubicBezTo>
                  <a:pt x="19282010" y="2474637"/>
                  <a:pt x="19291992" y="2478375"/>
                  <a:pt x="19292148" y="2479283"/>
                </a:cubicBezTo>
                <a:cubicBezTo>
                  <a:pt x="19292485" y="2481249"/>
                  <a:pt x="19280242" y="2555129"/>
                  <a:pt x="19268081" y="2624947"/>
                </a:cubicBezTo>
                <a:cubicBezTo>
                  <a:pt x="19244227" y="2761856"/>
                  <a:pt x="19238723" y="2782419"/>
                  <a:pt x="19218648" y="2810618"/>
                </a:cubicBezTo>
                <a:cubicBezTo>
                  <a:pt x="19204437" y="2830339"/>
                  <a:pt x="19191572" y="2841575"/>
                  <a:pt x="19158573" y="2862492"/>
                </a:cubicBezTo>
                <a:cubicBezTo>
                  <a:pt x="19129219" y="2881072"/>
                  <a:pt x="19119947" y="2888735"/>
                  <a:pt x="19109572" y="2903593"/>
                </a:cubicBezTo>
                <a:cubicBezTo>
                  <a:pt x="19094635" y="2924527"/>
                  <a:pt x="19090064" y="2945086"/>
                  <a:pt x="19094603" y="2971557"/>
                </a:cubicBezTo>
                <a:cubicBezTo>
                  <a:pt x="19098912" y="2997599"/>
                  <a:pt x="19113696" y="3019355"/>
                  <a:pt x="19140428" y="3039062"/>
                </a:cubicBezTo>
                <a:cubicBezTo>
                  <a:pt x="19181032" y="3068847"/>
                  <a:pt x="19235601" y="3085649"/>
                  <a:pt x="19290114" y="3084867"/>
                </a:cubicBezTo>
                <a:cubicBezTo>
                  <a:pt x="19292309" y="3084957"/>
                  <a:pt x="19304308" y="3083211"/>
                  <a:pt x="19316888" y="3081210"/>
                </a:cubicBezTo>
                <a:close/>
                <a:moveTo>
                  <a:pt x="16834627" y="3692602"/>
                </a:moveTo>
                <a:cubicBezTo>
                  <a:pt x="16836320" y="3692147"/>
                  <a:pt x="16845035" y="3687949"/>
                  <a:pt x="16854129" y="3683420"/>
                </a:cubicBezTo>
                <a:cubicBezTo>
                  <a:pt x="16881030" y="3669888"/>
                  <a:pt x="16892834" y="3657501"/>
                  <a:pt x="16900207" y="3635141"/>
                </a:cubicBezTo>
                <a:cubicBezTo>
                  <a:pt x="16906627" y="3615747"/>
                  <a:pt x="16905167" y="3596819"/>
                  <a:pt x="16895888" y="3578739"/>
                </a:cubicBezTo>
                <a:cubicBezTo>
                  <a:pt x="16890132" y="3567521"/>
                  <a:pt x="16882984" y="3559493"/>
                  <a:pt x="16862037" y="3540659"/>
                </a:cubicBezTo>
                <a:cubicBezTo>
                  <a:pt x="16841698" y="3522476"/>
                  <a:pt x="16835219" y="3515481"/>
                  <a:pt x="16826378" y="3502543"/>
                </a:cubicBezTo>
                <a:cubicBezTo>
                  <a:pt x="16815088" y="3485908"/>
                  <a:pt x="16808405" y="3464845"/>
                  <a:pt x="16806497" y="3439680"/>
                </a:cubicBezTo>
                <a:cubicBezTo>
                  <a:pt x="16805241" y="3424363"/>
                  <a:pt x="16803387" y="3373300"/>
                  <a:pt x="16801979" y="3312653"/>
                </a:cubicBezTo>
                <a:cubicBezTo>
                  <a:pt x="16801387" y="3287638"/>
                  <a:pt x="16800624" y="3256931"/>
                  <a:pt x="16800273" y="3244452"/>
                </a:cubicBezTo>
                <a:cubicBezTo>
                  <a:pt x="16799975" y="3231808"/>
                  <a:pt x="16800357" y="3221292"/>
                  <a:pt x="16801010" y="3220956"/>
                </a:cubicBezTo>
                <a:cubicBezTo>
                  <a:pt x="16801772" y="3220566"/>
                  <a:pt x="16808000" y="3219296"/>
                  <a:pt x="16814775" y="3218021"/>
                </a:cubicBezTo>
                <a:cubicBezTo>
                  <a:pt x="16873080" y="3207774"/>
                  <a:pt x="16940090" y="3187144"/>
                  <a:pt x="16993103" y="3163101"/>
                </a:cubicBezTo>
                <a:lnTo>
                  <a:pt x="17008959" y="3155927"/>
                </a:lnTo>
                <a:lnTo>
                  <a:pt x="17009925" y="3164513"/>
                </a:lnTo>
                <a:cubicBezTo>
                  <a:pt x="17011427" y="3177090"/>
                  <a:pt x="17009697" y="3189536"/>
                  <a:pt x="17003568" y="3210569"/>
                </a:cubicBezTo>
                <a:cubicBezTo>
                  <a:pt x="17000556" y="3220785"/>
                  <a:pt x="16997510" y="3233080"/>
                  <a:pt x="16996685" y="3237907"/>
                </a:cubicBezTo>
                <a:cubicBezTo>
                  <a:pt x="16993341" y="3258199"/>
                  <a:pt x="17002764" y="3279508"/>
                  <a:pt x="17020520" y="3291586"/>
                </a:cubicBezTo>
                <a:cubicBezTo>
                  <a:pt x="17034692" y="3301238"/>
                  <a:pt x="17059082" y="3303994"/>
                  <a:pt x="17082731" y="3298600"/>
                </a:cubicBezTo>
                <a:cubicBezTo>
                  <a:pt x="17136633" y="3286210"/>
                  <a:pt x="17178964" y="3245909"/>
                  <a:pt x="17178506" y="3207753"/>
                </a:cubicBezTo>
                <a:cubicBezTo>
                  <a:pt x="17178289" y="3197681"/>
                  <a:pt x="17178119" y="3197081"/>
                  <a:pt x="17172138" y="3185427"/>
                </a:cubicBezTo>
                <a:cubicBezTo>
                  <a:pt x="17162356" y="3166367"/>
                  <a:pt x="17155956" y="3161671"/>
                  <a:pt x="17123206" y="3150133"/>
                </a:cubicBezTo>
                <a:cubicBezTo>
                  <a:pt x="17112161" y="3146306"/>
                  <a:pt x="17100505" y="3141555"/>
                  <a:pt x="17097313" y="3139891"/>
                </a:cubicBezTo>
                <a:cubicBezTo>
                  <a:pt x="17090706" y="3136402"/>
                  <a:pt x="17076029" y="3125496"/>
                  <a:pt x="17074967" y="3123427"/>
                </a:cubicBezTo>
                <a:cubicBezTo>
                  <a:pt x="17074072" y="3121684"/>
                  <a:pt x="17075756" y="3120407"/>
                  <a:pt x="17093813" y="3109214"/>
                </a:cubicBezTo>
                <a:cubicBezTo>
                  <a:pt x="17136891" y="3082702"/>
                  <a:pt x="17184398" y="3045249"/>
                  <a:pt x="17223628" y="3006951"/>
                </a:cubicBezTo>
                <a:lnTo>
                  <a:pt x="17237717" y="2993116"/>
                </a:lnTo>
                <a:lnTo>
                  <a:pt x="17244672" y="2998628"/>
                </a:lnTo>
                <a:cubicBezTo>
                  <a:pt x="17248427" y="3001655"/>
                  <a:pt x="17268460" y="3016830"/>
                  <a:pt x="17288990" y="3032437"/>
                </a:cubicBezTo>
                <a:cubicBezTo>
                  <a:pt x="17394285" y="3111872"/>
                  <a:pt x="17424105" y="3136198"/>
                  <a:pt x="17436489" y="3152821"/>
                </a:cubicBezTo>
                <a:cubicBezTo>
                  <a:pt x="17453424" y="3175365"/>
                  <a:pt x="17458404" y="3190698"/>
                  <a:pt x="17462449" y="3231554"/>
                </a:cubicBezTo>
                <a:cubicBezTo>
                  <a:pt x="17463798" y="3245172"/>
                  <a:pt x="17465878" y="3260754"/>
                  <a:pt x="17467140" y="3266161"/>
                </a:cubicBezTo>
                <a:cubicBezTo>
                  <a:pt x="17475285" y="3301335"/>
                  <a:pt x="17510358" y="3325441"/>
                  <a:pt x="17547156" y="3321004"/>
                </a:cubicBezTo>
                <a:cubicBezTo>
                  <a:pt x="17587561" y="3316092"/>
                  <a:pt x="17636706" y="3278348"/>
                  <a:pt x="17662333" y="3232309"/>
                </a:cubicBezTo>
                <a:cubicBezTo>
                  <a:pt x="17688125" y="3186323"/>
                  <a:pt x="17688915" y="3147114"/>
                  <a:pt x="17664702" y="3119773"/>
                </a:cubicBezTo>
                <a:cubicBezTo>
                  <a:pt x="17656001" y="3109791"/>
                  <a:pt x="17646408" y="3103430"/>
                  <a:pt x="17633495" y="3098912"/>
                </a:cubicBezTo>
                <a:cubicBezTo>
                  <a:pt x="17620362" y="3094231"/>
                  <a:pt x="17607045" y="3092947"/>
                  <a:pt x="17585381" y="3094433"/>
                </a:cubicBezTo>
                <a:cubicBezTo>
                  <a:pt x="17541616" y="3097355"/>
                  <a:pt x="17520892" y="3094506"/>
                  <a:pt x="17498870" y="3082691"/>
                </a:cubicBezTo>
                <a:cubicBezTo>
                  <a:pt x="17478167" y="3071575"/>
                  <a:pt x="17468775" y="3063461"/>
                  <a:pt x="17386268" y="2985265"/>
                </a:cubicBezTo>
                <a:cubicBezTo>
                  <a:pt x="17330414" y="2932195"/>
                  <a:pt x="17308398" y="2910744"/>
                  <a:pt x="17308549" y="2909429"/>
                </a:cubicBezTo>
                <a:cubicBezTo>
                  <a:pt x="17308596" y="2908717"/>
                  <a:pt x="17311881" y="2903591"/>
                  <a:pt x="17315876" y="2898238"/>
                </a:cubicBezTo>
                <a:cubicBezTo>
                  <a:pt x="17345772" y="2857301"/>
                  <a:pt x="17382071" y="2790236"/>
                  <a:pt x="17401793" y="2739659"/>
                </a:cubicBezTo>
                <a:cubicBezTo>
                  <a:pt x="17404457" y="2732788"/>
                  <a:pt x="17406860" y="2727014"/>
                  <a:pt x="17407077" y="2726902"/>
                </a:cubicBezTo>
                <a:cubicBezTo>
                  <a:pt x="17407295" y="2726790"/>
                  <a:pt x="17410273" y="2728840"/>
                  <a:pt x="17413587" y="2731543"/>
                </a:cubicBezTo>
                <a:cubicBezTo>
                  <a:pt x="17425016" y="2740676"/>
                  <a:pt x="17429069" y="2746163"/>
                  <a:pt x="17443632" y="2772126"/>
                </a:cubicBezTo>
                <a:cubicBezTo>
                  <a:pt x="17461711" y="2804404"/>
                  <a:pt x="17466192" y="2808846"/>
                  <a:pt x="17486019" y="2814771"/>
                </a:cubicBezTo>
                <a:cubicBezTo>
                  <a:pt x="17500297" y="2819001"/>
                  <a:pt x="17511349" y="2818283"/>
                  <a:pt x="17524152" y="2812400"/>
                </a:cubicBezTo>
                <a:cubicBezTo>
                  <a:pt x="17536192" y="2806909"/>
                  <a:pt x="17544660" y="2800086"/>
                  <a:pt x="17553518" y="2788660"/>
                </a:cubicBezTo>
                <a:cubicBezTo>
                  <a:pt x="17585656" y="2747535"/>
                  <a:pt x="17594671" y="2683603"/>
                  <a:pt x="17572562" y="2653393"/>
                </a:cubicBezTo>
                <a:cubicBezTo>
                  <a:pt x="17565398" y="2643723"/>
                  <a:pt x="17557401" y="2638058"/>
                  <a:pt x="17544876" y="2634028"/>
                </a:cubicBezTo>
                <a:cubicBezTo>
                  <a:pt x="17533614" y="2630313"/>
                  <a:pt x="17523643" y="2629651"/>
                  <a:pt x="17514470" y="2631882"/>
                </a:cubicBezTo>
                <a:cubicBezTo>
                  <a:pt x="17511521" y="2632570"/>
                  <a:pt x="17499583" y="2637458"/>
                  <a:pt x="17487869" y="2642782"/>
                </a:cubicBezTo>
                <a:cubicBezTo>
                  <a:pt x="17476154" y="2648106"/>
                  <a:pt x="17462798" y="2653447"/>
                  <a:pt x="17458104" y="2654755"/>
                </a:cubicBezTo>
                <a:cubicBezTo>
                  <a:pt x="17448933" y="2657260"/>
                  <a:pt x="17432967" y="2659125"/>
                  <a:pt x="17430984" y="2657941"/>
                </a:cubicBezTo>
                <a:cubicBezTo>
                  <a:pt x="17430377" y="2657565"/>
                  <a:pt x="17431353" y="2651422"/>
                  <a:pt x="17433303" y="2644229"/>
                </a:cubicBezTo>
                <a:cubicBezTo>
                  <a:pt x="17449094" y="2584387"/>
                  <a:pt x="17457256" y="2522818"/>
                  <a:pt x="17458859" y="2451681"/>
                </a:cubicBezTo>
                <a:lnTo>
                  <a:pt x="17459138" y="2441768"/>
                </a:lnTo>
                <a:lnTo>
                  <a:pt x="17509811" y="2434612"/>
                </a:lnTo>
                <a:cubicBezTo>
                  <a:pt x="17596237" y="2422594"/>
                  <a:pt x="17660860" y="2414472"/>
                  <a:pt x="17680664" y="2413115"/>
                </a:cubicBezTo>
                <a:cubicBezTo>
                  <a:pt x="17707251" y="2411304"/>
                  <a:pt x="17728419" y="2414750"/>
                  <a:pt x="17746635" y="2423703"/>
                </a:cubicBezTo>
                <a:cubicBezTo>
                  <a:pt x="17759239" y="2430032"/>
                  <a:pt x="17770050" y="2437693"/>
                  <a:pt x="17791423" y="2455482"/>
                </a:cubicBezTo>
                <a:cubicBezTo>
                  <a:pt x="17822024" y="2481058"/>
                  <a:pt x="17840316" y="2486944"/>
                  <a:pt x="17869262" y="2480345"/>
                </a:cubicBezTo>
                <a:cubicBezTo>
                  <a:pt x="17898916" y="2473519"/>
                  <a:pt x="17920705" y="2447613"/>
                  <a:pt x="17929708" y="2408592"/>
                </a:cubicBezTo>
                <a:cubicBezTo>
                  <a:pt x="17937661" y="2373688"/>
                  <a:pt x="17936449" y="2336744"/>
                  <a:pt x="17926301" y="2303836"/>
                </a:cubicBezTo>
                <a:cubicBezTo>
                  <a:pt x="17921884" y="2289867"/>
                  <a:pt x="17909363" y="2265470"/>
                  <a:pt x="17901878" y="2256515"/>
                </a:cubicBezTo>
                <a:cubicBezTo>
                  <a:pt x="17883804" y="2234968"/>
                  <a:pt x="17857916" y="2225275"/>
                  <a:pt x="17831360" y="2230097"/>
                </a:cubicBezTo>
                <a:cubicBezTo>
                  <a:pt x="17810105" y="2233987"/>
                  <a:pt x="17798691" y="2241772"/>
                  <a:pt x="17773694" y="2269737"/>
                </a:cubicBezTo>
                <a:cubicBezTo>
                  <a:pt x="17750969" y="2295160"/>
                  <a:pt x="17745274" y="2300147"/>
                  <a:pt x="17728459" y="2309740"/>
                </a:cubicBezTo>
                <a:cubicBezTo>
                  <a:pt x="17705985" y="2322513"/>
                  <a:pt x="17690692" y="2325958"/>
                  <a:pt x="17649708" y="2327865"/>
                </a:cubicBezTo>
                <a:cubicBezTo>
                  <a:pt x="17620104" y="2329160"/>
                  <a:pt x="17453398" y="2333807"/>
                  <a:pt x="17451258" y="2333391"/>
                </a:cubicBezTo>
                <a:cubicBezTo>
                  <a:pt x="17450928" y="2333285"/>
                  <a:pt x="17449309" y="2325035"/>
                  <a:pt x="17447672" y="2315142"/>
                </a:cubicBezTo>
                <a:cubicBezTo>
                  <a:pt x="17437735" y="2255569"/>
                  <a:pt x="17416911" y="2186309"/>
                  <a:pt x="17392468" y="2131979"/>
                </a:cubicBezTo>
                <a:cubicBezTo>
                  <a:pt x="17384842" y="2114977"/>
                  <a:pt x="17384201" y="2116408"/>
                  <a:pt x="17399413" y="2115756"/>
                </a:cubicBezTo>
                <a:cubicBezTo>
                  <a:pt x="17411945" y="2115241"/>
                  <a:pt x="17419184" y="2116479"/>
                  <a:pt x="17443018" y="2123512"/>
                </a:cubicBezTo>
                <a:cubicBezTo>
                  <a:pt x="17454825" y="2126947"/>
                  <a:pt x="17467941" y="2129985"/>
                  <a:pt x="17472105" y="2130325"/>
                </a:cubicBezTo>
                <a:cubicBezTo>
                  <a:pt x="17497140" y="2131924"/>
                  <a:pt x="17519092" y="2116255"/>
                  <a:pt x="17526819" y="2091099"/>
                </a:cubicBezTo>
                <a:cubicBezTo>
                  <a:pt x="17539155" y="2051331"/>
                  <a:pt x="17512906" y="1986782"/>
                  <a:pt x="17473030" y="1958948"/>
                </a:cubicBezTo>
                <a:cubicBezTo>
                  <a:pt x="17463159" y="1952044"/>
                  <a:pt x="17446623" y="1946632"/>
                  <a:pt x="17436387" y="1946794"/>
                </a:cubicBezTo>
                <a:cubicBezTo>
                  <a:pt x="17425933" y="1947067"/>
                  <a:pt x="17414641" y="1950799"/>
                  <a:pt x="17405566" y="1957245"/>
                </a:cubicBezTo>
                <a:cubicBezTo>
                  <a:pt x="17393069" y="1966136"/>
                  <a:pt x="17388391" y="1974178"/>
                  <a:pt x="17377447" y="2005665"/>
                </a:cubicBezTo>
                <a:cubicBezTo>
                  <a:pt x="17373992" y="2015556"/>
                  <a:pt x="17369620" y="2026606"/>
                  <a:pt x="17367795" y="2030020"/>
                </a:cubicBezTo>
                <a:cubicBezTo>
                  <a:pt x="17364465" y="2036132"/>
                  <a:pt x="17354694" y="2049265"/>
                  <a:pt x="17352626" y="2050327"/>
                </a:cubicBezTo>
                <a:cubicBezTo>
                  <a:pt x="17351428" y="2050942"/>
                  <a:pt x="17349260" y="2047789"/>
                  <a:pt x="17336952" y="2028098"/>
                </a:cubicBezTo>
                <a:cubicBezTo>
                  <a:pt x="17320356" y="2001389"/>
                  <a:pt x="17297027" y="1969605"/>
                  <a:pt x="17274738" y="1943066"/>
                </a:cubicBezTo>
                <a:cubicBezTo>
                  <a:pt x="17263373" y="1929497"/>
                  <a:pt x="17239059" y="1903034"/>
                  <a:pt x="17231483" y="1895776"/>
                </a:cubicBezTo>
                <a:lnTo>
                  <a:pt x="17227723" y="1892202"/>
                </a:lnTo>
                <a:lnTo>
                  <a:pt x="17239276" y="1876915"/>
                </a:lnTo>
                <a:cubicBezTo>
                  <a:pt x="17260923" y="1848055"/>
                  <a:pt x="17304232" y="1791428"/>
                  <a:pt x="17323674" y="1766314"/>
                </a:cubicBezTo>
                <a:cubicBezTo>
                  <a:pt x="17360456" y="1718954"/>
                  <a:pt x="17374143" y="1703535"/>
                  <a:pt x="17387897" y="1694412"/>
                </a:cubicBezTo>
                <a:cubicBezTo>
                  <a:pt x="17391323" y="1692241"/>
                  <a:pt x="17395726" y="1689294"/>
                  <a:pt x="17397628" y="1687904"/>
                </a:cubicBezTo>
                <a:cubicBezTo>
                  <a:pt x="17403117" y="1684124"/>
                  <a:pt x="17422860" y="1677019"/>
                  <a:pt x="17434006" y="1674877"/>
                </a:cubicBezTo>
                <a:cubicBezTo>
                  <a:pt x="17439633" y="1673778"/>
                  <a:pt x="17454013" y="1672039"/>
                  <a:pt x="17465936" y="1670874"/>
                </a:cubicBezTo>
                <a:cubicBezTo>
                  <a:pt x="17477912" y="1669819"/>
                  <a:pt x="17491745" y="1668085"/>
                  <a:pt x="17496770" y="1666883"/>
                </a:cubicBezTo>
                <a:cubicBezTo>
                  <a:pt x="17522057" y="1661198"/>
                  <a:pt x="17540433" y="1643924"/>
                  <a:pt x="17548972" y="1617938"/>
                </a:cubicBezTo>
                <a:cubicBezTo>
                  <a:pt x="17556080" y="1596402"/>
                  <a:pt x="17553447" y="1575186"/>
                  <a:pt x="17540814" y="1550572"/>
                </a:cubicBezTo>
                <a:cubicBezTo>
                  <a:pt x="17517953" y="1506026"/>
                  <a:pt x="17473270" y="1468826"/>
                  <a:pt x="17427256" y="1455839"/>
                </a:cubicBezTo>
                <a:cubicBezTo>
                  <a:pt x="17401121" y="1448612"/>
                  <a:pt x="17379460" y="1450371"/>
                  <a:pt x="17361129" y="1461568"/>
                </a:cubicBezTo>
                <a:cubicBezTo>
                  <a:pt x="17345953" y="1470870"/>
                  <a:pt x="17333160" y="1488031"/>
                  <a:pt x="17328416" y="1505327"/>
                </a:cubicBezTo>
                <a:cubicBezTo>
                  <a:pt x="17325044" y="1517790"/>
                  <a:pt x="17324637" y="1525843"/>
                  <a:pt x="17326206" y="1555172"/>
                </a:cubicBezTo>
                <a:cubicBezTo>
                  <a:pt x="17327974" y="1587839"/>
                  <a:pt x="17326995" y="1598799"/>
                  <a:pt x="17320684" y="1618137"/>
                </a:cubicBezTo>
                <a:cubicBezTo>
                  <a:pt x="17312360" y="1643738"/>
                  <a:pt x="17305019" y="1653560"/>
                  <a:pt x="17254725" y="1707030"/>
                </a:cubicBezTo>
                <a:cubicBezTo>
                  <a:pt x="17216018" y="1748224"/>
                  <a:pt x="17147630" y="1819785"/>
                  <a:pt x="17146432" y="1820400"/>
                </a:cubicBezTo>
                <a:cubicBezTo>
                  <a:pt x="17145888" y="1820680"/>
                  <a:pt x="17141756" y="1818259"/>
                  <a:pt x="17137399" y="1815130"/>
                </a:cubicBezTo>
                <a:cubicBezTo>
                  <a:pt x="17091827" y="1781825"/>
                  <a:pt x="17034441" y="1749631"/>
                  <a:pt x="16982478" y="1728002"/>
                </a:cubicBezTo>
                <a:cubicBezTo>
                  <a:pt x="16972084" y="1723566"/>
                  <a:pt x="16961582" y="1719186"/>
                  <a:pt x="16959272" y="1718170"/>
                </a:cubicBezTo>
                <a:lnTo>
                  <a:pt x="16955037" y="1716353"/>
                </a:lnTo>
                <a:lnTo>
                  <a:pt x="16958981" y="1711439"/>
                </a:lnTo>
                <a:cubicBezTo>
                  <a:pt x="16966008" y="1702879"/>
                  <a:pt x="16975027" y="1696324"/>
                  <a:pt x="16996309" y="1684714"/>
                </a:cubicBezTo>
                <a:cubicBezTo>
                  <a:pt x="17019770" y="1671985"/>
                  <a:pt x="17026887" y="1666819"/>
                  <a:pt x="17032553" y="1659095"/>
                </a:cubicBezTo>
                <a:cubicBezTo>
                  <a:pt x="17041241" y="1647068"/>
                  <a:pt x="17044744" y="1626282"/>
                  <a:pt x="17040479" y="1611270"/>
                </a:cubicBezTo>
                <a:cubicBezTo>
                  <a:pt x="17030291" y="1574530"/>
                  <a:pt x="16972243" y="1541850"/>
                  <a:pt x="16919759" y="1543330"/>
                </a:cubicBezTo>
                <a:cubicBezTo>
                  <a:pt x="16903175" y="1543722"/>
                  <a:pt x="16895311" y="1545556"/>
                  <a:pt x="16883933" y="1551534"/>
                </a:cubicBezTo>
                <a:cubicBezTo>
                  <a:pt x="16868959" y="1559356"/>
                  <a:pt x="16859254" y="1573418"/>
                  <a:pt x="16856105" y="1591409"/>
                </a:cubicBezTo>
                <a:cubicBezTo>
                  <a:pt x="16853786" y="1605121"/>
                  <a:pt x="16855733" y="1613204"/>
                  <a:pt x="16867503" y="1639086"/>
                </a:cubicBezTo>
                <a:cubicBezTo>
                  <a:pt x="16872995" y="1651128"/>
                  <a:pt x="16878558" y="1664648"/>
                  <a:pt x="16879811" y="1669235"/>
                </a:cubicBezTo>
                <a:cubicBezTo>
                  <a:pt x="16882091" y="1677696"/>
                  <a:pt x="16884268" y="1692128"/>
                  <a:pt x="16883180" y="1692687"/>
                </a:cubicBezTo>
                <a:cubicBezTo>
                  <a:pt x="16882853" y="1692854"/>
                  <a:pt x="16875060" y="1691075"/>
                  <a:pt x="16865893" y="1688762"/>
                </a:cubicBezTo>
                <a:cubicBezTo>
                  <a:pt x="16808148" y="1674364"/>
                  <a:pt x="16752119" y="1666793"/>
                  <a:pt x="16691499" y="1665293"/>
                </a:cubicBezTo>
                <a:cubicBezTo>
                  <a:pt x="16675728" y="1664855"/>
                  <a:pt x="16671452" y="1664298"/>
                  <a:pt x="16671270" y="1662602"/>
                </a:cubicBezTo>
                <a:cubicBezTo>
                  <a:pt x="16671202" y="1661398"/>
                  <a:pt x="16668595" y="1642647"/>
                  <a:pt x="16665571" y="1620669"/>
                </a:cubicBezTo>
                <a:cubicBezTo>
                  <a:pt x="16649867" y="1507501"/>
                  <a:pt x="16643171" y="1448879"/>
                  <a:pt x="16644139" y="1431732"/>
                </a:cubicBezTo>
                <a:cubicBezTo>
                  <a:pt x="16645335" y="1410203"/>
                  <a:pt x="16651586" y="1390483"/>
                  <a:pt x="16662467" y="1373616"/>
                </a:cubicBezTo>
                <a:cubicBezTo>
                  <a:pt x="16665646" y="1368819"/>
                  <a:pt x="16674828" y="1356952"/>
                  <a:pt x="16682663" y="1347288"/>
                </a:cubicBezTo>
                <a:cubicBezTo>
                  <a:pt x="16701854" y="1324093"/>
                  <a:pt x="16706592" y="1316707"/>
                  <a:pt x="16710941" y="1303466"/>
                </a:cubicBezTo>
                <a:cubicBezTo>
                  <a:pt x="16716666" y="1285667"/>
                  <a:pt x="16714874" y="1266359"/>
                  <a:pt x="16705708" y="1248498"/>
                </a:cubicBezTo>
                <a:cubicBezTo>
                  <a:pt x="16697826" y="1233140"/>
                  <a:pt x="16686050" y="1222259"/>
                  <a:pt x="16667835" y="1213306"/>
                </a:cubicBezTo>
                <a:cubicBezTo>
                  <a:pt x="16642083" y="1200929"/>
                  <a:pt x="16598884" y="1195304"/>
                  <a:pt x="16566527" y="1200351"/>
                </a:cubicBezTo>
                <a:cubicBezTo>
                  <a:pt x="16543080" y="1203991"/>
                  <a:pt x="16535114" y="1206429"/>
                  <a:pt x="16514361" y="1216391"/>
                </a:cubicBezTo>
                <a:cubicBezTo>
                  <a:pt x="16497093" y="1224565"/>
                  <a:pt x="16494155" y="1226348"/>
                  <a:pt x="16486941" y="1232665"/>
                </a:cubicBezTo>
                <a:cubicBezTo>
                  <a:pt x="16474682" y="1243360"/>
                  <a:pt x="16468914" y="1251961"/>
                  <a:pt x="16464303" y="1266299"/>
                </a:cubicBezTo>
                <a:cubicBezTo>
                  <a:pt x="16461123" y="1276187"/>
                  <a:pt x="16460302" y="1281288"/>
                  <a:pt x="16460562" y="1290373"/>
                </a:cubicBezTo>
                <a:cubicBezTo>
                  <a:pt x="16460997" y="1305699"/>
                  <a:pt x="16463100" y="1313013"/>
                  <a:pt x="16470853" y="1326510"/>
                </a:cubicBezTo>
                <a:cubicBezTo>
                  <a:pt x="16477711" y="1338264"/>
                  <a:pt x="16481753" y="1342657"/>
                  <a:pt x="16507838" y="1365872"/>
                </a:cubicBezTo>
                <a:cubicBezTo>
                  <a:pt x="16536466" y="1391359"/>
                  <a:pt x="16549496" y="1412192"/>
                  <a:pt x="16555348" y="1442626"/>
                </a:cubicBezTo>
                <a:cubicBezTo>
                  <a:pt x="16558703" y="1459618"/>
                  <a:pt x="16560172" y="1489825"/>
                  <a:pt x="16562630" y="1593002"/>
                </a:cubicBezTo>
                <a:cubicBezTo>
                  <a:pt x="16563161" y="1617361"/>
                  <a:pt x="16563839" y="1645221"/>
                  <a:pt x="16564109" y="1655128"/>
                </a:cubicBezTo>
                <a:lnTo>
                  <a:pt x="16564626" y="1673026"/>
                </a:lnTo>
                <a:lnTo>
                  <a:pt x="16553366" y="1674677"/>
                </a:lnTo>
                <a:cubicBezTo>
                  <a:pt x="16496300" y="1683048"/>
                  <a:pt x="16429168" y="1702366"/>
                  <a:pt x="16369979" y="1727514"/>
                </a:cubicBezTo>
                <a:lnTo>
                  <a:pt x="16350631" y="1735655"/>
                </a:lnTo>
                <a:lnTo>
                  <a:pt x="16350114" y="1728214"/>
                </a:lnTo>
                <a:cubicBezTo>
                  <a:pt x="16349313" y="1714590"/>
                  <a:pt x="16350698" y="1705760"/>
                  <a:pt x="16356932" y="1684397"/>
                </a:cubicBezTo>
                <a:cubicBezTo>
                  <a:pt x="16366276" y="1651669"/>
                  <a:pt x="16366549" y="1641209"/>
                  <a:pt x="16358443" y="1625416"/>
                </a:cubicBezTo>
                <a:cubicBezTo>
                  <a:pt x="16350898" y="1610713"/>
                  <a:pt x="16339633" y="1601633"/>
                  <a:pt x="16322886" y="1596880"/>
                </a:cubicBezTo>
                <a:cubicBezTo>
                  <a:pt x="16300043" y="1590440"/>
                  <a:pt x="16271734" y="1595061"/>
                  <a:pt x="16242493" y="1609931"/>
                </a:cubicBezTo>
                <a:cubicBezTo>
                  <a:pt x="16213906" y="1624465"/>
                  <a:pt x="16193589" y="1644661"/>
                  <a:pt x="16185444" y="1666592"/>
                </a:cubicBezTo>
                <a:cubicBezTo>
                  <a:pt x="16179168" y="1683849"/>
                  <a:pt x="16180530" y="1698836"/>
                  <a:pt x="16190060" y="1714723"/>
                </a:cubicBezTo>
                <a:cubicBezTo>
                  <a:pt x="16198700" y="1729415"/>
                  <a:pt x="16207464" y="1734963"/>
                  <a:pt x="16239555" y="1746289"/>
                </a:cubicBezTo>
                <a:cubicBezTo>
                  <a:pt x="16249501" y="1749853"/>
                  <a:pt x="16261435" y="1754875"/>
                  <a:pt x="16266116" y="1757563"/>
                </a:cubicBezTo>
                <a:cubicBezTo>
                  <a:pt x="16274214" y="1762351"/>
                  <a:pt x="16283045" y="1769102"/>
                  <a:pt x="16282674" y="1770256"/>
                </a:cubicBezTo>
                <a:cubicBezTo>
                  <a:pt x="16282568" y="1770586"/>
                  <a:pt x="16275445" y="1775204"/>
                  <a:pt x="16266797" y="1780605"/>
                </a:cubicBezTo>
                <a:cubicBezTo>
                  <a:pt x="16215614" y="1811965"/>
                  <a:pt x="16166041" y="1850754"/>
                  <a:pt x="16125682" y="1891144"/>
                </a:cubicBezTo>
                <a:cubicBezTo>
                  <a:pt x="16120210" y="1896567"/>
                  <a:pt x="16115548" y="1900886"/>
                  <a:pt x="16115327" y="1900724"/>
                </a:cubicBezTo>
                <a:cubicBezTo>
                  <a:pt x="16114338" y="1900406"/>
                  <a:pt x="16038011" y="1842294"/>
                  <a:pt x="16009694" y="1820362"/>
                </a:cubicBezTo>
                <a:cubicBezTo>
                  <a:pt x="15939873" y="1766617"/>
                  <a:pt x="15928869" y="1756165"/>
                  <a:pt x="15916683" y="1732422"/>
                </a:cubicBezTo>
                <a:cubicBezTo>
                  <a:pt x="15907852" y="1715213"/>
                  <a:pt x="15904810" y="1702050"/>
                  <a:pt x="15901583" y="1666004"/>
                </a:cubicBezTo>
                <a:cubicBezTo>
                  <a:pt x="15899168" y="1639585"/>
                  <a:pt x="15897451" y="1632485"/>
                  <a:pt x="15890967" y="1619852"/>
                </a:cubicBezTo>
                <a:cubicBezTo>
                  <a:pt x="15886607" y="1611356"/>
                  <a:pt x="15884386" y="1608369"/>
                  <a:pt x="15878415" y="1602901"/>
                </a:cubicBezTo>
                <a:cubicBezTo>
                  <a:pt x="15846463" y="1573616"/>
                  <a:pt x="15804266" y="1574769"/>
                  <a:pt x="15760474" y="1606326"/>
                </a:cubicBezTo>
                <a:cubicBezTo>
                  <a:pt x="15724398" y="1632271"/>
                  <a:pt x="15698331" y="1667803"/>
                  <a:pt x="15687132" y="1706300"/>
                </a:cubicBezTo>
                <a:cubicBezTo>
                  <a:pt x="15682695" y="1721512"/>
                  <a:pt x="15681489" y="1731763"/>
                  <a:pt x="15682608" y="1744398"/>
                </a:cubicBezTo>
                <a:cubicBezTo>
                  <a:pt x="15685950" y="1780936"/>
                  <a:pt x="15719095" y="1809059"/>
                  <a:pt x="15758622" y="1809138"/>
                </a:cubicBezTo>
                <a:cubicBezTo>
                  <a:pt x="15765464" y="1809066"/>
                  <a:pt x="15779420" y="1808646"/>
                  <a:pt x="15789706" y="1808046"/>
                </a:cubicBezTo>
                <a:cubicBezTo>
                  <a:pt x="15814271" y="1806585"/>
                  <a:pt x="15828241" y="1807533"/>
                  <a:pt x="15842738" y="1811652"/>
                </a:cubicBezTo>
                <a:cubicBezTo>
                  <a:pt x="15872828" y="1820152"/>
                  <a:pt x="15885741" y="1829762"/>
                  <a:pt x="15957025" y="1897618"/>
                </a:cubicBezTo>
                <a:cubicBezTo>
                  <a:pt x="15962168" y="1902546"/>
                  <a:pt x="15974223" y="1913972"/>
                  <a:pt x="15983845" y="1923069"/>
                </a:cubicBezTo>
                <a:cubicBezTo>
                  <a:pt x="15993467" y="1932167"/>
                  <a:pt x="16011331" y="1949280"/>
                  <a:pt x="16023719" y="1961086"/>
                </a:cubicBezTo>
                <a:lnTo>
                  <a:pt x="16046228" y="1982696"/>
                </a:lnTo>
                <a:lnTo>
                  <a:pt x="16039538" y="1991909"/>
                </a:lnTo>
                <a:cubicBezTo>
                  <a:pt x="16006788" y="2037476"/>
                  <a:pt x="15973645" y="2097554"/>
                  <a:pt x="15952679" y="2149457"/>
                </a:cubicBezTo>
                <a:cubicBezTo>
                  <a:pt x="15946649" y="2164248"/>
                  <a:pt x="15945842" y="2165625"/>
                  <a:pt x="15943641" y="2164553"/>
                </a:cubicBezTo>
                <a:cubicBezTo>
                  <a:pt x="15938138" y="2161873"/>
                  <a:pt x="15929524" y="2149645"/>
                  <a:pt x="15916411" y="2126240"/>
                </a:cubicBezTo>
                <a:cubicBezTo>
                  <a:pt x="15909212" y="2113285"/>
                  <a:pt x="15901692" y="2101045"/>
                  <a:pt x="15899809" y="2098984"/>
                </a:cubicBezTo>
                <a:cubicBezTo>
                  <a:pt x="15893112" y="2092101"/>
                  <a:pt x="15885123" y="2087257"/>
                  <a:pt x="15875347" y="2084293"/>
                </a:cubicBezTo>
                <a:cubicBezTo>
                  <a:pt x="15848985" y="2076357"/>
                  <a:pt x="15824948" y="2086354"/>
                  <a:pt x="15804872" y="2113720"/>
                </a:cubicBezTo>
                <a:cubicBezTo>
                  <a:pt x="15774430" y="2154937"/>
                  <a:pt x="15766541" y="2216503"/>
                  <a:pt x="15787869" y="2245462"/>
                </a:cubicBezTo>
                <a:cubicBezTo>
                  <a:pt x="15800480" y="2262795"/>
                  <a:pt x="15824446" y="2271961"/>
                  <a:pt x="15845201" y="2267363"/>
                </a:cubicBezTo>
                <a:cubicBezTo>
                  <a:pt x="15849624" y="2266332"/>
                  <a:pt x="15861456" y="2261773"/>
                  <a:pt x="15874367" y="2255835"/>
                </a:cubicBezTo>
                <a:cubicBezTo>
                  <a:pt x="15894582" y="2246699"/>
                  <a:pt x="15906254" y="2242635"/>
                  <a:pt x="15915934" y="2241658"/>
                </a:cubicBezTo>
                <a:cubicBezTo>
                  <a:pt x="15918120" y="2241361"/>
                  <a:pt x="15920146" y="2241285"/>
                  <a:pt x="15920310" y="2241338"/>
                </a:cubicBezTo>
                <a:cubicBezTo>
                  <a:pt x="15920583" y="2241335"/>
                  <a:pt x="15918289" y="2252145"/>
                  <a:pt x="15915088" y="2265208"/>
                </a:cubicBezTo>
                <a:cubicBezTo>
                  <a:pt x="15901293" y="2322238"/>
                  <a:pt x="15893777" y="2382925"/>
                  <a:pt x="15893049" y="2443431"/>
                </a:cubicBezTo>
                <a:cubicBezTo>
                  <a:pt x="15892932" y="2453123"/>
                  <a:pt x="15892633" y="2461120"/>
                  <a:pt x="15892415" y="2461231"/>
                </a:cubicBezTo>
                <a:cubicBezTo>
                  <a:pt x="15890890" y="2462013"/>
                  <a:pt x="15755751" y="2480181"/>
                  <a:pt x="15719664" y="2484392"/>
                </a:cubicBezTo>
                <a:cubicBezTo>
                  <a:pt x="15664167" y="2490995"/>
                  <a:pt x="15645653" y="2490039"/>
                  <a:pt x="15621781" y="2479449"/>
                </a:cubicBezTo>
                <a:cubicBezTo>
                  <a:pt x="15608030" y="2473296"/>
                  <a:pt x="15599263" y="2467475"/>
                  <a:pt x="15577062" y="2449147"/>
                </a:cubicBezTo>
                <a:cubicBezTo>
                  <a:pt x="15567010" y="2440821"/>
                  <a:pt x="15555641" y="2432070"/>
                  <a:pt x="15551947" y="2429700"/>
                </a:cubicBezTo>
                <a:cubicBezTo>
                  <a:pt x="15542578" y="2423776"/>
                  <a:pt x="15525442" y="2418535"/>
                  <a:pt x="15515204" y="2418423"/>
                </a:cubicBezTo>
                <a:cubicBezTo>
                  <a:pt x="15497628" y="2418224"/>
                  <a:pt x="15477502" y="2425387"/>
                  <a:pt x="15465408" y="2436136"/>
                </a:cubicBezTo>
                <a:cubicBezTo>
                  <a:pt x="15434166" y="2463728"/>
                  <a:pt x="15421406" y="2525455"/>
                  <a:pt x="15434677" y="2584555"/>
                </a:cubicBezTo>
                <a:cubicBezTo>
                  <a:pt x="15437435" y="2596900"/>
                  <a:pt x="15439070" y="2601427"/>
                  <a:pt x="15446908" y="2617770"/>
                </a:cubicBezTo>
                <a:cubicBezTo>
                  <a:pt x="15457490" y="2639997"/>
                  <a:pt x="15463488" y="2648201"/>
                  <a:pt x="15476460" y="2658195"/>
                </a:cubicBezTo>
                <a:cubicBezTo>
                  <a:pt x="15492022" y="2670022"/>
                  <a:pt x="15516328" y="2675024"/>
                  <a:pt x="15536864" y="2670538"/>
                </a:cubicBezTo>
                <a:cubicBezTo>
                  <a:pt x="15546641" y="2668410"/>
                  <a:pt x="15561994" y="2660256"/>
                  <a:pt x="15570618" y="2652665"/>
                </a:cubicBezTo>
                <a:cubicBezTo>
                  <a:pt x="15574577" y="2649119"/>
                  <a:pt x="15583782" y="2639441"/>
                  <a:pt x="15591303" y="2631041"/>
                </a:cubicBezTo>
                <a:cubicBezTo>
                  <a:pt x="15619487" y="2599101"/>
                  <a:pt x="15635735" y="2587598"/>
                  <a:pt x="15662753" y="2579924"/>
                </a:cubicBezTo>
                <a:cubicBezTo>
                  <a:pt x="15682948" y="2574237"/>
                  <a:pt x="15702425" y="2573048"/>
                  <a:pt x="15821028" y="2570110"/>
                </a:cubicBezTo>
                <a:cubicBezTo>
                  <a:pt x="15845328" y="2569472"/>
                  <a:pt x="15873461" y="2568794"/>
                  <a:pt x="15883749" y="2568467"/>
                </a:cubicBezTo>
                <a:lnTo>
                  <a:pt x="15902192" y="2567946"/>
                </a:lnTo>
                <a:lnTo>
                  <a:pt x="15903254" y="2575107"/>
                </a:lnTo>
                <a:cubicBezTo>
                  <a:pt x="15910643" y="2626769"/>
                  <a:pt x="15930922" y="2696307"/>
                  <a:pt x="15955798" y="2755231"/>
                </a:cubicBezTo>
                <a:cubicBezTo>
                  <a:pt x="15960572" y="2766679"/>
                  <a:pt x="15962831" y="2773226"/>
                  <a:pt x="15962069" y="2773616"/>
                </a:cubicBezTo>
                <a:cubicBezTo>
                  <a:pt x="15958039" y="2775685"/>
                  <a:pt x="15937092" y="2772400"/>
                  <a:pt x="15917599" y="2766855"/>
                </a:cubicBezTo>
                <a:cubicBezTo>
                  <a:pt x="15883441" y="2756865"/>
                  <a:pt x="15874788" y="2756627"/>
                  <a:pt x="15858833" y="2764678"/>
                </a:cubicBezTo>
                <a:cubicBezTo>
                  <a:pt x="15842824" y="2772893"/>
                  <a:pt x="15835095" y="2782227"/>
                  <a:pt x="15829971" y="2799855"/>
                </a:cubicBezTo>
                <a:cubicBezTo>
                  <a:pt x="15826590" y="2811498"/>
                  <a:pt x="15826094" y="2821522"/>
                  <a:pt x="15828328" y="2836062"/>
                </a:cubicBezTo>
                <a:cubicBezTo>
                  <a:pt x="15836323" y="2888100"/>
                  <a:pt x="15876103" y="2937999"/>
                  <a:pt x="15913046" y="2942157"/>
                </a:cubicBezTo>
                <a:cubicBezTo>
                  <a:pt x="15925324" y="2943561"/>
                  <a:pt x="15932317" y="2942174"/>
                  <a:pt x="15944186" y="2936082"/>
                </a:cubicBezTo>
                <a:cubicBezTo>
                  <a:pt x="15961393" y="2927251"/>
                  <a:pt x="15967652" y="2918535"/>
                  <a:pt x="15977366" y="2889745"/>
                </a:cubicBezTo>
                <a:cubicBezTo>
                  <a:pt x="15984586" y="2868426"/>
                  <a:pt x="15988917" y="2858636"/>
                  <a:pt x="15995122" y="2850084"/>
                </a:cubicBezTo>
                <a:lnTo>
                  <a:pt x="15999817" y="2843684"/>
                </a:lnTo>
                <a:lnTo>
                  <a:pt x="16003325" y="2849178"/>
                </a:lnTo>
                <a:cubicBezTo>
                  <a:pt x="16005216" y="2852060"/>
                  <a:pt x="16011842" y="2862557"/>
                  <a:pt x="16018020" y="2872183"/>
                </a:cubicBezTo>
                <a:cubicBezTo>
                  <a:pt x="16045744" y="2915747"/>
                  <a:pt x="16083856" y="2963199"/>
                  <a:pt x="16120595" y="2999936"/>
                </a:cubicBezTo>
                <a:cubicBezTo>
                  <a:pt x="16127678" y="3007034"/>
                  <a:pt x="16133766" y="3013266"/>
                  <a:pt x="16134045" y="3013811"/>
                </a:cubicBezTo>
                <a:cubicBezTo>
                  <a:pt x="16134380" y="3014464"/>
                  <a:pt x="16128934" y="3022350"/>
                  <a:pt x="16122132" y="3031346"/>
                </a:cubicBezTo>
                <a:cubicBezTo>
                  <a:pt x="16003077" y="3188355"/>
                  <a:pt x="15997452" y="3194820"/>
                  <a:pt x="15968375" y="3209742"/>
                </a:cubicBezTo>
                <a:cubicBezTo>
                  <a:pt x="15949535" y="3219411"/>
                  <a:pt x="15939979" y="3221701"/>
                  <a:pt x="15906126" y="3224902"/>
                </a:cubicBezTo>
                <a:cubicBezTo>
                  <a:pt x="15862645" y="3228916"/>
                  <a:pt x="15849075" y="3234643"/>
                  <a:pt x="15833470" y="3255173"/>
                </a:cubicBezTo>
                <a:cubicBezTo>
                  <a:pt x="15819378" y="3273826"/>
                  <a:pt x="15814834" y="3294459"/>
                  <a:pt x="15819409" y="3318118"/>
                </a:cubicBezTo>
                <a:cubicBezTo>
                  <a:pt x="15822241" y="3332213"/>
                  <a:pt x="15836662" y="3360314"/>
                  <a:pt x="15848586" y="3374972"/>
                </a:cubicBezTo>
                <a:cubicBezTo>
                  <a:pt x="15883804" y="3417855"/>
                  <a:pt x="15934573" y="3445739"/>
                  <a:pt x="15974578" y="3444335"/>
                </a:cubicBezTo>
                <a:cubicBezTo>
                  <a:pt x="15987218" y="3443765"/>
                  <a:pt x="15995408" y="3441763"/>
                  <a:pt x="16005428" y="3436621"/>
                </a:cubicBezTo>
                <a:cubicBezTo>
                  <a:pt x="16024703" y="3426728"/>
                  <a:pt x="16040514" y="3404991"/>
                  <a:pt x="16044008" y="3383383"/>
                </a:cubicBezTo>
                <a:cubicBezTo>
                  <a:pt x="16045700" y="3372470"/>
                  <a:pt x="16045777" y="3364312"/>
                  <a:pt x="16044190" y="3338432"/>
                </a:cubicBezTo>
                <a:cubicBezTo>
                  <a:pt x="16042781" y="3313974"/>
                  <a:pt x="16043225" y="3304114"/>
                  <a:pt x="16046141" y="3289958"/>
                </a:cubicBezTo>
                <a:cubicBezTo>
                  <a:pt x="16050406" y="3268780"/>
                  <a:pt x="16061204" y="3249340"/>
                  <a:pt x="16081112" y="3226739"/>
                </a:cubicBezTo>
                <a:cubicBezTo>
                  <a:pt x="16093717" y="3212427"/>
                  <a:pt x="16118074" y="3186166"/>
                  <a:pt x="16136377" y="3167140"/>
                </a:cubicBezTo>
                <a:cubicBezTo>
                  <a:pt x="16145582" y="3157462"/>
                  <a:pt x="16163938" y="3138272"/>
                  <a:pt x="16200323" y="3100060"/>
                </a:cubicBezTo>
                <a:cubicBezTo>
                  <a:pt x="16208877" y="3090991"/>
                  <a:pt x="16216627" y="3083574"/>
                  <a:pt x="16217392" y="3083456"/>
                </a:cubicBezTo>
                <a:cubicBezTo>
                  <a:pt x="16218157" y="3083339"/>
                  <a:pt x="16224770" y="3087376"/>
                  <a:pt x="16231885" y="3092393"/>
                </a:cubicBezTo>
                <a:cubicBezTo>
                  <a:pt x="16275235" y="3122709"/>
                  <a:pt x="16331173" y="3152619"/>
                  <a:pt x="16384502" y="3173961"/>
                </a:cubicBezTo>
                <a:lnTo>
                  <a:pt x="16399566" y="3179990"/>
                </a:lnTo>
                <a:lnTo>
                  <a:pt x="16395998" y="3184298"/>
                </a:lnTo>
                <a:cubicBezTo>
                  <a:pt x="16387944" y="3194073"/>
                  <a:pt x="16382293" y="3198073"/>
                  <a:pt x="16357475" y="3211911"/>
                </a:cubicBezTo>
                <a:cubicBezTo>
                  <a:pt x="16325093" y="3230044"/>
                  <a:pt x="16319403" y="3235578"/>
                  <a:pt x="16314067" y="3253866"/>
                </a:cubicBezTo>
                <a:cubicBezTo>
                  <a:pt x="16306355" y="3280391"/>
                  <a:pt x="16315074" y="3302473"/>
                  <a:pt x="16341513" y="3322892"/>
                </a:cubicBezTo>
                <a:cubicBezTo>
                  <a:pt x="16355257" y="3333589"/>
                  <a:pt x="16369018" y="3340562"/>
                  <a:pt x="16387422" y="3346666"/>
                </a:cubicBezTo>
                <a:cubicBezTo>
                  <a:pt x="16419119" y="3356955"/>
                  <a:pt x="16448131" y="3356652"/>
                  <a:pt x="16469149" y="3345865"/>
                </a:cubicBezTo>
                <a:cubicBezTo>
                  <a:pt x="16483524" y="3338487"/>
                  <a:pt x="16491360" y="3328825"/>
                  <a:pt x="16495951" y="3312570"/>
                </a:cubicBezTo>
                <a:cubicBezTo>
                  <a:pt x="16500706" y="3296369"/>
                  <a:pt x="16498585" y="3282047"/>
                  <a:pt x="16488856" y="3262823"/>
                </a:cubicBezTo>
                <a:cubicBezTo>
                  <a:pt x="16480583" y="3246703"/>
                  <a:pt x="16473879" y="3228815"/>
                  <a:pt x="16472068" y="3218048"/>
                </a:cubicBezTo>
                <a:cubicBezTo>
                  <a:pt x="16469383" y="3202363"/>
                  <a:pt x="16469166" y="3202475"/>
                  <a:pt x="16483109" y="3206052"/>
                </a:cubicBezTo>
                <a:cubicBezTo>
                  <a:pt x="16543329" y="3221518"/>
                  <a:pt x="16614265" y="3230521"/>
                  <a:pt x="16672565" y="3230185"/>
                </a:cubicBezTo>
                <a:cubicBezTo>
                  <a:pt x="16682583" y="3230135"/>
                  <a:pt x="16691074" y="3230593"/>
                  <a:pt x="16691409" y="3231247"/>
                </a:cubicBezTo>
                <a:cubicBezTo>
                  <a:pt x="16692136" y="3232663"/>
                  <a:pt x="16700480" y="3291815"/>
                  <a:pt x="16707916" y="3347856"/>
                </a:cubicBezTo>
                <a:cubicBezTo>
                  <a:pt x="16722490" y="3457750"/>
                  <a:pt x="16723216" y="3474715"/>
                  <a:pt x="16714680" y="3500974"/>
                </a:cubicBezTo>
                <a:cubicBezTo>
                  <a:pt x="16708579" y="3519380"/>
                  <a:pt x="16701475" y="3531006"/>
                  <a:pt x="16681362" y="3554814"/>
                </a:cubicBezTo>
                <a:cubicBezTo>
                  <a:pt x="16663464" y="3575970"/>
                  <a:pt x="16658239" y="3584018"/>
                  <a:pt x="16653896" y="3597806"/>
                </a:cubicBezTo>
                <a:cubicBezTo>
                  <a:pt x="16647532" y="3617309"/>
                  <a:pt x="16648969" y="3634048"/>
                  <a:pt x="16658750" y="3653108"/>
                </a:cubicBezTo>
                <a:cubicBezTo>
                  <a:pt x="16668255" y="3671897"/>
                  <a:pt x="16684708" y="3684919"/>
                  <a:pt x="16709763" y="3693526"/>
                </a:cubicBezTo>
                <a:cubicBezTo>
                  <a:pt x="16747783" y="3706487"/>
                  <a:pt x="16793329" y="3706230"/>
                  <a:pt x="16834627" y="3692602"/>
                </a:cubicBezTo>
                <a:close/>
                <a:moveTo>
                  <a:pt x="7409478" y="5354045"/>
                </a:moveTo>
                <a:cubicBezTo>
                  <a:pt x="7417186" y="5356886"/>
                  <a:pt x="7429490" y="5354638"/>
                  <a:pt x="7438334" y="5348732"/>
                </a:cubicBezTo>
                <a:cubicBezTo>
                  <a:pt x="7447204" y="5342851"/>
                  <a:pt x="7450959" y="5335883"/>
                  <a:pt x="7449131" y="5328742"/>
                </a:cubicBezTo>
                <a:cubicBezTo>
                  <a:pt x="7448488" y="5326148"/>
                  <a:pt x="7447352" y="5324122"/>
                  <a:pt x="7445450" y="5322121"/>
                </a:cubicBezTo>
                <a:cubicBezTo>
                  <a:pt x="7443523" y="5320070"/>
                  <a:pt x="7441249" y="5318611"/>
                  <a:pt x="7437223" y="5316882"/>
                </a:cubicBezTo>
                <a:cubicBezTo>
                  <a:pt x="7429094" y="5313373"/>
                  <a:pt x="7425635" y="5310952"/>
                  <a:pt x="7422770" y="5306800"/>
                </a:cubicBezTo>
                <a:cubicBezTo>
                  <a:pt x="7420076" y="5302896"/>
                  <a:pt x="7419138" y="5300574"/>
                  <a:pt x="7411528" y="5278929"/>
                </a:cubicBezTo>
                <a:cubicBezTo>
                  <a:pt x="7406389" y="5264251"/>
                  <a:pt x="7404413" y="5258371"/>
                  <a:pt x="7404561" y="5258148"/>
                </a:cubicBezTo>
                <a:cubicBezTo>
                  <a:pt x="7404635" y="5258025"/>
                  <a:pt x="7405698" y="5257407"/>
                  <a:pt x="7406908" y="5256814"/>
                </a:cubicBezTo>
                <a:cubicBezTo>
                  <a:pt x="7416050" y="5252218"/>
                  <a:pt x="7428748" y="5243520"/>
                  <a:pt x="7436951" y="5236256"/>
                </a:cubicBezTo>
                <a:cubicBezTo>
                  <a:pt x="7438063" y="5235267"/>
                  <a:pt x="7439026" y="5234452"/>
                  <a:pt x="7439076" y="5234452"/>
                </a:cubicBezTo>
                <a:cubicBezTo>
                  <a:pt x="7439125" y="5234452"/>
                  <a:pt x="7439471" y="5235095"/>
                  <a:pt x="7439817" y="5235885"/>
                </a:cubicBezTo>
                <a:cubicBezTo>
                  <a:pt x="7441027" y="5238578"/>
                  <a:pt x="7441250" y="5239937"/>
                  <a:pt x="7441472" y="5245942"/>
                </a:cubicBezTo>
                <a:cubicBezTo>
                  <a:pt x="7441744" y="5253404"/>
                  <a:pt x="7442139" y="5254615"/>
                  <a:pt x="7445153" y="5257506"/>
                </a:cubicBezTo>
                <a:cubicBezTo>
                  <a:pt x="7447327" y="5259581"/>
                  <a:pt x="7449378" y="5260471"/>
                  <a:pt x="7452219" y="5260595"/>
                </a:cubicBezTo>
                <a:cubicBezTo>
                  <a:pt x="7454887" y="5260718"/>
                  <a:pt x="7457037" y="5260273"/>
                  <a:pt x="7459680" y="5259038"/>
                </a:cubicBezTo>
                <a:cubicBezTo>
                  <a:pt x="7469242" y="5254615"/>
                  <a:pt x="7476752" y="5243965"/>
                  <a:pt x="7475566" y="5236503"/>
                </a:cubicBezTo>
                <a:cubicBezTo>
                  <a:pt x="7475171" y="5234106"/>
                  <a:pt x="7474257" y="5232352"/>
                  <a:pt x="7472379" y="5230474"/>
                </a:cubicBezTo>
                <a:cubicBezTo>
                  <a:pt x="7470699" y="5228769"/>
                  <a:pt x="7468970" y="5227731"/>
                  <a:pt x="7467117" y="5227286"/>
                </a:cubicBezTo>
                <a:cubicBezTo>
                  <a:pt x="7466524" y="5227138"/>
                  <a:pt x="7463930" y="5226916"/>
                  <a:pt x="7461336" y="5226792"/>
                </a:cubicBezTo>
                <a:cubicBezTo>
                  <a:pt x="7458741" y="5226668"/>
                  <a:pt x="7455851" y="5226397"/>
                  <a:pt x="7454887" y="5226199"/>
                </a:cubicBezTo>
                <a:cubicBezTo>
                  <a:pt x="7453010" y="5225804"/>
                  <a:pt x="7449971" y="5224667"/>
                  <a:pt x="7449724" y="5224272"/>
                </a:cubicBezTo>
                <a:cubicBezTo>
                  <a:pt x="7449649" y="5224148"/>
                  <a:pt x="7450391" y="5223135"/>
                  <a:pt x="7451404" y="5222023"/>
                </a:cubicBezTo>
                <a:cubicBezTo>
                  <a:pt x="7459755" y="5212733"/>
                  <a:pt x="7466894" y="5202429"/>
                  <a:pt x="7473738" y="5189802"/>
                </a:cubicBezTo>
                <a:lnTo>
                  <a:pt x="7474702" y="5188048"/>
                </a:lnTo>
                <a:lnTo>
                  <a:pt x="7484460" y="5191433"/>
                </a:lnTo>
                <a:cubicBezTo>
                  <a:pt x="7501088" y="5197240"/>
                  <a:pt x="7513440" y="5201737"/>
                  <a:pt x="7517122" y="5203319"/>
                </a:cubicBezTo>
                <a:cubicBezTo>
                  <a:pt x="7522063" y="5205444"/>
                  <a:pt x="7525546" y="5208013"/>
                  <a:pt x="7527992" y="5211299"/>
                </a:cubicBezTo>
                <a:cubicBezTo>
                  <a:pt x="7529673" y="5213597"/>
                  <a:pt x="7530908" y="5215970"/>
                  <a:pt x="7533106" y="5221134"/>
                </a:cubicBezTo>
                <a:cubicBezTo>
                  <a:pt x="7536244" y="5228546"/>
                  <a:pt x="7538986" y="5231289"/>
                  <a:pt x="7544792" y="5232772"/>
                </a:cubicBezTo>
                <a:cubicBezTo>
                  <a:pt x="7550747" y="5234279"/>
                  <a:pt x="7557047" y="5231635"/>
                  <a:pt x="7562260" y="5225458"/>
                </a:cubicBezTo>
                <a:cubicBezTo>
                  <a:pt x="7566904" y="5219923"/>
                  <a:pt x="7570091" y="5213177"/>
                  <a:pt x="7571302" y="5206333"/>
                </a:cubicBezTo>
                <a:cubicBezTo>
                  <a:pt x="7571796" y="5203417"/>
                  <a:pt x="7571796" y="5197882"/>
                  <a:pt x="7571277" y="5195584"/>
                </a:cubicBezTo>
                <a:cubicBezTo>
                  <a:pt x="7570017" y="5190050"/>
                  <a:pt x="7566262" y="5185923"/>
                  <a:pt x="7561049" y="5184342"/>
                </a:cubicBezTo>
                <a:cubicBezTo>
                  <a:pt x="7556874" y="5183082"/>
                  <a:pt x="7554107" y="5183427"/>
                  <a:pt x="7547041" y="5186145"/>
                </a:cubicBezTo>
                <a:cubicBezTo>
                  <a:pt x="7540617" y="5188617"/>
                  <a:pt x="7539135" y="5188987"/>
                  <a:pt x="7535231" y="5189160"/>
                </a:cubicBezTo>
                <a:cubicBezTo>
                  <a:pt x="7530018" y="5189382"/>
                  <a:pt x="7526954" y="5188592"/>
                  <a:pt x="7519419" y="5185157"/>
                </a:cubicBezTo>
                <a:cubicBezTo>
                  <a:pt x="7513984" y="5182662"/>
                  <a:pt x="7483620" y="5168133"/>
                  <a:pt x="7483274" y="5167861"/>
                </a:cubicBezTo>
                <a:cubicBezTo>
                  <a:pt x="7483225" y="5167811"/>
                  <a:pt x="7483695" y="5166180"/>
                  <a:pt x="7484312" y="5164253"/>
                </a:cubicBezTo>
                <a:cubicBezTo>
                  <a:pt x="7488018" y="5152640"/>
                  <a:pt x="7490662" y="5138284"/>
                  <a:pt x="7491279" y="5126275"/>
                </a:cubicBezTo>
                <a:cubicBezTo>
                  <a:pt x="7491477" y="5122519"/>
                  <a:pt x="7491230" y="5122717"/>
                  <a:pt x="7494022" y="5124002"/>
                </a:cubicBezTo>
                <a:cubicBezTo>
                  <a:pt x="7496319" y="5125065"/>
                  <a:pt x="7497505" y="5125954"/>
                  <a:pt x="7501137" y="5129413"/>
                </a:cubicBezTo>
                <a:cubicBezTo>
                  <a:pt x="7502940" y="5131118"/>
                  <a:pt x="7505016" y="5132872"/>
                  <a:pt x="7505732" y="5133317"/>
                </a:cubicBezTo>
                <a:cubicBezTo>
                  <a:pt x="7510081" y="5135911"/>
                  <a:pt x="7515466" y="5135121"/>
                  <a:pt x="7519172" y="5131316"/>
                </a:cubicBezTo>
                <a:cubicBezTo>
                  <a:pt x="7525052" y="5125311"/>
                  <a:pt x="7526288" y="5111301"/>
                  <a:pt x="7521692" y="5102628"/>
                </a:cubicBezTo>
                <a:cubicBezTo>
                  <a:pt x="7520556" y="5100479"/>
                  <a:pt x="7518085" y="5097983"/>
                  <a:pt x="7516233" y="5097069"/>
                </a:cubicBezTo>
                <a:cubicBezTo>
                  <a:pt x="7514330" y="5096155"/>
                  <a:pt x="7511958" y="5095784"/>
                  <a:pt x="7509735" y="5096105"/>
                </a:cubicBezTo>
                <a:cubicBezTo>
                  <a:pt x="7506671" y="5096550"/>
                  <a:pt x="7505090" y="5097563"/>
                  <a:pt x="7500223" y="5102208"/>
                </a:cubicBezTo>
                <a:cubicBezTo>
                  <a:pt x="7498691" y="5103666"/>
                  <a:pt x="7496887" y="5105248"/>
                  <a:pt x="7496245" y="5105692"/>
                </a:cubicBezTo>
                <a:cubicBezTo>
                  <a:pt x="7495084" y="5106483"/>
                  <a:pt x="7492119" y="5107941"/>
                  <a:pt x="7491650" y="5107941"/>
                </a:cubicBezTo>
                <a:cubicBezTo>
                  <a:pt x="7491378" y="5107941"/>
                  <a:pt x="7491279" y="5107175"/>
                  <a:pt x="7490884" y="5102505"/>
                </a:cubicBezTo>
                <a:cubicBezTo>
                  <a:pt x="7490365" y="5096179"/>
                  <a:pt x="7489105" y="5088322"/>
                  <a:pt x="7487549" y="5081502"/>
                </a:cubicBezTo>
                <a:cubicBezTo>
                  <a:pt x="7486758" y="5078018"/>
                  <a:pt x="7484831" y="5071025"/>
                  <a:pt x="7484139" y="5069024"/>
                </a:cubicBezTo>
                <a:lnTo>
                  <a:pt x="7483793" y="5068036"/>
                </a:lnTo>
                <a:lnTo>
                  <a:pt x="7487277" y="5066355"/>
                </a:lnTo>
                <a:cubicBezTo>
                  <a:pt x="7493824" y="5063167"/>
                  <a:pt x="7506819" y="5056990"/>
                  <a:pt x="7512625" y="5054272"/>
                </a:cubicBezTo>
                <a:cubicBezTo>
                  <a:pt x="7523595" y="5049157"/>
                  <a:pt x="7527473" y="5047650"/>
                  <a:pt x="7530784" y="5047280"/>
                </a:cubicBezTo>
                <a:cubicBezTo>
                  <a:pt x="7531600" y="5047206"/>
                  <a:pt x="7532662" y="5047082"/>
                  <a:pt x="7533131" y="5047008"/>
                </a:cubicBezTo>
                <a:cubicBezTo>
                  <a:pt x="7534465" y="5046835"/>
                  <a:pt x="7538665" y="5047378"/>
                  <a:pt x="7540865" y="5048021"/>
                </a:cubicBezTo>
                <a:cubicBezTo>
                  <a:pt x="7541976" y="5048342"/>
                  <a:pt x="7544718" y="5049355"/>
                  <a:pt x="7546967" y="5050245"/>
                </a:cubicBezTo>
                <a:cubicBezTo>
                  <a:pt x="7549215" y="5051159"/>
                  <a:pt x="7551859" y="5052123"/>
                  <a:pt x="7552871" y="5052370"/>
                </a:cubicBezTo>
                <a:cubicBezTo>
                  <a:pt x="7557936" y="5053679"/>
                  <a:pt x="7562828" y="5052271"/>
                  <a:pt x="7566756" y="5048392"/>
                </a:cubicBezTo>
                <a:cubicBezTo>
                  <a:pt x="7570017" y="5045180"/>
                  <a:pt x="7571499" y="5041127"/>
                  <a:pt x="7571500" y="5035543"/>
                </a:cubicBezTo>
                <a:cubicBezTo>
                  <a:pt x="7571500" y="5025436"/>
                  <a:pt x="7566904" y="5014639"/>
                  <a:pt x="7559838" y="5008066"/>
                </a:cubicBezTo>
                <a:cubicBezTo>
                  <a:pt x="7555812" y="5004360"/>
                  <a:pt x="7551760" y="5002680"/>
                  <a:pt x="7547436" y="5003001"/>
                </a:cubicBezTo>
                <a:cubicBezTo>
                  <a:pt x="7543854" y="5003273"/>
                  <a:pt x="7539975" y="5005175"/>
                  <a:pt x="7537529" y="5007844"/>
                </a:cubicBezTo>
                <a:cubicBezTo>
                  <a:pt x="7535774" y="5009771"/>
                  <a:pt x="7534960" y="5011180"/>
                  <a:pt x="7532538" y="5016591"/>
                </a:cubicBezTo>
                <a:cubicBezTo>
                  <a:pt x="7529845" y="5022620"/>
                  <a:pt x="7528659" y="5024498"/>
                  <a:pt x="7525744" y="5027389"/>
                </a:cubicBezTo>
                <a:cubicBezTo>
                  <a:pt x="7521890" y="5031219"/>
                  <a:pt x="7519666" y="5032306"/>
                  <a:pt x="7505707" y="5037272"/>
                </a:cubicBezTo>
                <a:cubicBezTo>
                  <a:pt x="7494961" y="5041103"/>
                  <a:pt x="7476085" y="5047650"/>
                  <a:pt x="7475814" y="5047650"/>
                </a:cubicBezTo>
                <a:cubicBezTo>
                  <a:pt x="7475690" y="5047650"/>
                  <a:pt x="7475171" y="5046835"/>
                  <a:pt x="7474677" y="5045871"/>
                </a:cubicBezTo>
                <a:cubicBezTo>
                  <a:pt x="7469563" y="5035691"/>
                  <a:pt x="7462225" y="5024621"/>
                  <a:pt x="7454887" y="5015948"/>
                </a:cubicBezTo>
                <a:cubicBezTo>
                  <a:pt x="7453430" y="5014194"/>
                  <a:pt x="7451947" y="5012440"/>
                  <a:pt x="7451626" y="5012044"/>
                </a:cubicBezTo>
                <a:lnTo>
                  <a:pt x="7451033" y="5011328"/>
                </a:lnTo>
                <a:lnTo>
                  <a:pt x="7452194" y="5010809"/>
                </a:lnTo>
                <a:cubicBezTo>
                  <a:pt x="7454245" y="5009919"/>
                  <a:pt x="7456468" y="5009574"/>
                  <a:pt x="7461360" y="5009450"/>
                </a:cubicBezTo>
                <a:cubicBezTo>
                  <a:pt x="7466746" y="5009326"/>
                  <a:pt x="7468500" y="5009055"/>
                  <a:pt x="7470230" y="5008189"/>
                </a:cubicBezTo>
                <a:cubicBezTo>
                  <a:pt x="7472898" y="5006831"/>
                  <a:pt x="7475443" y="5003421"/>
                  <a:pt x="7476060" y="5000332"/>
                </a:cubicBezTo>
                <a:cubicBezTo>
                  <a:pt x="7477617" y="4992796"/>
                  <a:pt x="7470205" y="4981578"/>
                  <a:pt x="7460644" y="4977007"/>
                </a:cubicBezTo>
                <a:cubicBezTo>
                  <a:pt x="7457630" y="4975549"/>
                  <a:pt x="7456049" y="4975153"/>
                  <a:pt x="7453454" y="4975178"/>
                </a:cubicBezTo>
                <a:cubicBezTo>
                  <a:pt x="7450045" y="4975203"/>
                  <a:pt x="7447006" y="4976834"/>
                  <a:pt x="7444783" y="4979774"/>
                </a:cubicBezTo>
                <a:cubicBezTo>
                  <a:pt x="7443103" y="4982022"/>
                  <a:pt x="7442707" y="4983653"/>
                  <a:pt x="7442436" y="4989386"/>
                </a:cubicBezTo>
                <a:cubicBezTo>
                  <a:pt x="7442312" y="4992054"/>
                  <a:pt x="7442065" y="4994995"/>
                  <a:pt x="7441867" y="4995934"/>
                </a:cubicBezTo>
                <a:cubicBezTo>
                  <a:pt x="7441496" y="4997663"/>
                  <a:pt x="7440558" y="5000456"/>
                  <a:pt x="7440311" y="5000456"/>
                </a:cubicBezTo>
                <a:cubicBezTo>
                  <a:pt x="7440237" y="5000456"/>
                  <a:pt x="7439001" y="4999418"/>
                  <a:pt x="7437568" y="4998158"/>
                </a:cubicBezTo>
                <a:cubicBezTo>
                  <a:pt x="7428526" y="4990251"/>
                  <a:pt x="7419163" y="4983728"/>
                  <a:pt x="7408416" y="4977872"/>
                </a:cubicBezTo>
                <a:cubicBezTo>
                  <a:pt x="7405624" y="4976340"/>
                  <a:pt x="7404907" y="4975845"/>
                  <a:pt x="7405031" y="4975524"/>
                </a:cubicBezTo>
                <a:cubicBezTo>
                  <a:pt x="7405129" y="4975302"/>
                  <a:pt x="7406389" y="4971694"/>
                  <a:pt x="7407872" y="4967469"/>
                </a:cubicBezTo>
                <a:cubicBezTo>
                  <a:pt x="7415481" y="4945700"/>
                  <a:pt x="7419681" y="4934556"/>
                  <a:pt x="7421435" y="4931566"/>
                </a:cubicBezTo>
                <a:cubicBezTo>
                  <a:pt x="7423634" y="4927811"/>
                  <a:pt x="7426574" y="4924845"/>
                  <a:pt x="7430082" y="4922819"/>
                </a:cubicBezTo>
                <a:cubicBezTo>
                  <a:pt x="7431095" y="4922251"/>
                  <a:pt x="7433838" y="4920966"/>
                  <a:pt x="7436135" y="4919953"/>
                </a:cubicBezTo>
                <a:cubicBezTo>
                  <a:pt x="7441719" y="4917556"/>
                  <a:pt x="7443251" y="4916667"/>
                  <a:pt x="7445252" y="4914690"/>
                </a:cubicBezTo>
                <a:cubicBezTo>
                  <a:pt x="7447920" y="4912022"/>
                  <a:pt x="7449378" y="4908389"/>
                  <a:pt x="7449378" y="4904337"/>
                </a:cubicBezTo>
                <a:cubicBezTo>
                  <a:pt x="7449378" y="4900853"/>
                  <a:pt x="7448266" y="4897814"/>
                  <a:pt x="7445820" y="4894527"/>
                </a:cubicBezTo>
                <a:cubicBezTo>
                  <a:pt x="7442337" y="4889931"/>
                  <a:pt x="7435098" y="4884940"/>
                  <a:pt x="7428822" y="4882865"/>
                </a:cubicBezTo>
                <a:cubicBezTo>
                  <a:pt x="7424277" y="4881357"/>
                  <a:pt x="7422621" y="4881061"/>
                  <a:pt x="7417976" y="4880937"/>
                </a:cubicBezTo>
                <a:cubicBezTo>
                  <a:pt x="7414122" y="4880814"/>
                  <a:pt x="7413430" y="4880863"/>
                  <a:pt x="7411553" y="4881332"/>
                </a:cubicBezTo>
                <a:cubicBezTo>
                  <a:pt x="7408366" y="4882123"/>
                  <a:pt x="7406538" y="4883136"/>
                  <a:pt x="7404388" y="4885286"/>
                </a:cubicBezTo>
                <a:cubicBezTo>
                  <a:pt x="7402906" y="4886768"/>
                  <a:pt x="7402288" y="4887609"/>
                  <a:pt x="7401498" y="4889264"/>
                </a:cubicBezTo>
                <a:cubicBezTo>
                  <a:pt x="7400163" y="4892057"/>
                  <a:pt x="7399867" y="4893564"/>
                  <a:pt x="7400015" y="4896702"/>
                </a:cubicBezTo>
                <a:cubicBezTo>
                  <a:pt x="7400163" y="4899444"/>
                  <a:pt x="7400485" y="4900606"/>
                  <a:pt x="7403030" y="4907179"/>
                </a:cubicBezTo>
                <a:cubicBezTo>
                  <a:pt x="7405821" y="4914394"/>
                  <a:pt x="7406241" y="4919335"/>
                  <a:pt x="7404487" y="4925340"/>
                </a:cubicBezTo>
                <a:cubicBezTo>
                  <a:pt x="7403524" y="4928700"/>
                  <a:pt x="7401004" y="4934260"/>
                  <a:pt x="7391936" y="4953014"/>
                </a:cubicBezTo>
                <a:cubicBezTo>
                  <a:pt x="7389787" y="4957437"/>
                  <a:pt x="7387341" y="4962502"/>
                  <a:pt x="7386476" y="4964306"/>
                </a:cubicBezTo>
                <a:lnTo>
                  <a:pt x="7384920" y="4967568"/>
                </a:lnTo>
                <a:lnTo>
                  <a:pt x="7382746" y="4966826"/>
                </a:lnTo>
                <a:cubicBezTo>
                  <a:pt x="7371727" y="4963070"/>
                  <a:pt x="7357892" y="4960353"/>
                  <a:pt x="7344946" y="4959414"/>
                </a:cubicBezTo>
                <a:lnTo>
                  <a:pt x="7340721" y="4959093"/>
                </a:lnTo>
                <a:lnTo>
                  <a:pt x="7341314" y="4957709"/>
                </a:lnTo>
                <a:cubicBezTo>
                  <a:pt x="7342426" y="4955188"/>
                  <a:pt x="7343488" y="4953730"/>
                  <a:pt x="7346576" y="4950469"/>
                </a:cubicBezTo>
                <a:cubicBezTo>
                  <a:pt x="7351271" y="4945453"/>
                  <a:pt x="7352283" y="4943600"/>
                  <a:pt x="7352283" y="4940017"/>
                </a:cubicBezTo>
                <a:cubicBezTo>
                  <a:pt x="7352283" y="4936681"/>
                  <a:pt x="7351097" y="4934013"/>
                  <a:pt x="7348528" y="4931616"/>
                </a:cubicBezTo>
                <a:cubicBezTo>
                  <a:pt x="7345020" y="4928354"/>
                  <a:pt x="7339510" y="4926575"/>
                  <a:pt x="7332889" y="4926551"/>
                </a:cubicBezTo>
                <a:cubicBezTo>
                  <a:pt x="7326416" y="4926526"/>
                  <a:pt x="7320906" y="4928280"/>
                  <a:pt x="7317423" y="4931468"/>
                </a:cubicBezTo>
                <a:cubicBezTo>
                  <a:pt x="7314706" y="4933988"/>
                  <a:pt x="7313569" y="4936805"/>
                  <a:pt x="7313816" y="4940536"/>
                </a:cubicBezTo>
                <a:cubicBezTo>
                  <a:pt x="7314014" y="4943970"/>
                  <a:pt x="7315076" y="4945774"/>
                  <a:pt x="7319795" y="4950765"/>
                </a:cubicBezTo>
                <a:cubicBezTo>
                  <a:pt x="7321253" y="4952322"/>
                  <a:pt x="7322933" y="4954324"/>
                  <a:pt x="7323526" y="4955238"/>
                </a:cubicBezTo>
                <a:cubicBezTo>
                  <a:pt x="7324538" y="4956844"/>
                  <a:pt x="7325502" y="4958870"/>
                  <a:pt x="7325329" y="4959043"/>
                </a:cubicBezTo>
                <a:cubicBezTo>
                  <a:pt x="7325280" y="4959093"/>
                  <a:pt x="7323575" y="4959265"/>
                  <a:pt x="7321524" y="4959438"/>
                </a:cubicBezTo>
                <a:cubicBezTo>
                  <a:pt x="7309443" y="4960353"/>
                  <a:pt x="7296967" y="4962749"/>
                  <a:pt x="7285997" y="4966283"/>
                </a:cubicBezTo>
                <a:cubicBezTo>
                  <a:pt x="7284515" y="4966752"/>
                  <a:pt x="7283279" y="4967098"/>
                  <a:pt x="7283255" y="4967049"/>
                </a:cubicBezTo>
                <a:cubicBezTo>
                  <a:pt x="7283106" y="4966900"/>
                  <a:pt x="7274756" y="4949431"/>
                  <a:pt x="7271692" y="4942883"/>
                </a:cubicBezTo>
                <a:cubicBezTo>
                  <a:pt x="7264108" y="4926797"/>
                  <a:pt x="7263095" y="4923907"/>
                  <a:pt x="7263095" y="4918520"/>
                </a:cubicBezTo>
                <a:cubicBezTo>
                  <a:pt x="7263095" y="4914616"/>
                  <a:pt x="7263762" y="4911972"/>
                  <a:pt x="7266504" y="4905202"/>
                </a:cubicBezTo>
                <a:cubicBezTo>
                  <a:pt x="7268505" y="4900235"/>
                  <a:pt x="7268851" y="4898802"/>
                  <a:pt x="7268851" y="4895936"/>
                </a:cubicBezTo>
                <a:cubicBezTo>
                  <a:pt x="7268851" y="4894009"/>
                  <a:pt x="7268728" y="4893267"/>
                  <a:pt x="7268159" y="4891735"/>
                </a:cubicBezTo>
                <a:cubicBezTo>
                  <a:pt x="7265121" y="4883532"/>
                  <a:pt x="7257437" y="4879850"/>
                  <a:pt x="7246665" y="4881481"/>
                </a:cubicBezTo>
                <a:cubicBezTo>
                  <a:pt x="7237796" y="4882815"/>
                  <a:pt x="7229841" y="4886793"/>
                  <a:pt x="7224281" y="4892674"/>
                </a:cubicBezTo>
                <a:cubicBezTo>
                  <a:pt x="7222083" y="4894997"/>
                  <a:pt x="7220921" y="4896727"/>
                  <a:pt x="7219958" y="4899099"/>
                </a:cubicBezTo>
                <a:cubicBezTo>
                  <a:pt x="7217191" y="4905967"/>
                  <a:pt x="7220551" y="4914072"/>
                  <a:pt x="7227641" y="4917729"/>
                </a:cubicBezTo>
                <a:cubicBezTo>
                  <a:pt x="7228877" y="4918347"/>
                  <a:pt x="7231422" y="4919558"/>
                  <a:pt x="7233324" y="4920398"/>
                </a:cubicBezTo>
                <a:cubicBezTo>
                  <a:pt x="7237870" y="4922399"/>
                  <a:pt x="7240291" y="4923857"/>
                  <a:pt x="7242514" y="4925933"/>
                </a:cubicBezTo>
                <a:cubicBezTo>
                  <a:pt x="7247135" y="4930232"/>
                  <a:pt x="7248568" y="4933148"/>
                  <a:pt x="7255115" y="4951902"/>
                </a:cubicBezTo>
                <a:cubicBezTo>
                  <a:pt x="7255584" y="4953261"/>
                  <a:pt x="7256696" y="4956424"/>
                  <a:pt x="7257585" y="4958944"/>
                </a:cubicBezTo>
                <a:cubicBezTo>
                  <a:pt x="7258475" y="4961464"/>
                  <a:pt x="7260105" y="4966184"/>
                  <a:pt x="7261242" y="4969446"/>
                </a:cubicBezTo>
                <a:lnTo>
                  <a:pt x="7263292" y="4975401"/>
                </a:lnTo>
                <a:lnTo>
                  <a:pt x="7261242" y="4976438"/>
                </a:lnTo>
                <a:cubicBezTo>
                  <a:pt x="7251162" y="4981602"/>
                  <a:pt x="7239674" y="4989337"/>
                  <a:pt x="7231125" y="4996725"/>
                </a:cubicBezTo>
                <a:cubicBezTo>
                  <a:pt x="7228679" y="4998825"/>
                  <a:pt x="7228407" y="4998998"/>
                  <a:pt x="7228111" y="4998602"/>
                </a:cubicBezTo>
                <a:cubicBezTo>
                  <a:pt x="7227370" y="4997614"/>
                  <a:pt x="7226950" y="4994624"/>
                  <a:pt x="7226752" y="4989213"/>
                </a:cubicBezTo>
                <a:cubicBezTo>
                  <a:pt x="7226653" y="4986223"/>
                  <a:pt x="7226431" y="4983332"/>
                  <a:pt x="7226283" y="4982788"/>
                </a:cubicBezTo>
                <a:cubicBezTo>
                  <a:pt x="7225714" y="4980935"/>
                  <a:pt x="7224726" y="4979329"/>
                  <a:pt x="7223244" y="4977896"/>
                </a:cubicBezTo>
                <a:cubicBezTo>
                  <a:pt x="7219242" y="4974042"/>
                  <a:pt x="7214004" y="4973622"/>
                  <a:pt x="7207877" y="4976686"/>
                </a:cubicBezTo>
                <a:cubicBezTo>
                  <a:pt x="7198612" y="4981281"/>
                  <a:pt x="7191521" y="4991610"/>
                  <a:pt x="7192682" y="4998776"/>
                </a:cubicBezTo>
                <a:cubicBezTo>
                  <a:pt x="7193349" y="5003050"/>
                  <a:pt x="7196809" y="5006905"/>
                  <a:pt x="7200959" y="5007992"/>
                </a:cubicBezTo>
                <a:cubicBezTo>
                  <a:pt x="7201849" y="5008214"/>
                  <a:pt x="7204393" y="5008486"/>
                  <a:pt x="7207259" y="5008610"/>
                </a:cubicBezTo>
                <a:cubicBezTo>
                  <a:pt x="7211731" y="5008832"/>
                  <a:pt x="7214202" y="5009178"/>
                  <a:pt x="7216029" y="5009895"/>
                </a:cubicBezTo>
                <a:cubicBezTo>
                  <a:pt x="7216450" y="5010043"/>
                  <a:pt x="7216820" y="5010216"/>
                  <a:pt x="7216845" y="5010241"/>
                </a:cubicBezTo>
                <a:cubicBezTo>
                  <a:pt x="7216895" y="5010265"/>
                  <a:pt x="7215486" y="5011995"/>
                  <a:pt x="7213707" y="5014046"/>
                </a:cubicBezTo>
                <a:cubicBezTo>
                  <a:pt x="7205974" y="5023015"/>
                  <a:pt x="7199032" y="5033220"/>
                  <a:pt x="7193325" y="5044018"/>
                </a:cubicBezTo>
                <a:cubicBezTo>
                  <a:pt x="7192411" y="5045748"/>
                  <a:pt x="7191620" y="5047156"/>
                  <a:pt x="7191571" y="5047156"/>
                </a:cubicBezTo>
                <a:cubicBezTo>
                  <a:pt x="7191225" y="5047156"/>
                  <a:pt x="7165283" y="5037965"/>
                  <a:pt x="7158415" y="5035395"/>
                </a:cubicBezTo>
                <a:cubicBezTo>
                  <a:pt x="7147841" y="5031466"/>
                  <a:pt x="7144605" y="5029588"/>
                  <a:pt x="7141294" y="5025486"/>
                </a:cubicBezTo>
                <a:cubicBezTo>
                  <a:pt x="7139392" y="5023114"/>
                  <a:pt x="7138354" y="5021261"/>
                  <a:pt x="7136056" y="5015924"/>
                </a:cubicBezTo>
                <a:cubicBezTo>
                  <a:pt x="7135019" y="5013502"/>
                  <a:pt x="7133783" y="5010883"/>
                  <a:pt x="7133339" y="5010117"/>
                </a:cubicBezTo>
                <a:cubicBezTo>
                  <a:pt x="7132202" y="5008190"/>
                  <a:pt x="7129608" y="5005669"/>
                  <a:pt x="7127780" y="5004706"/>
                </a:cubicBezTo>
                <a:cubicBezTo>
                  <a:pt x="7124642" y="5003050"/>
                  <a:pt x="7120368" y="5002482"/>
                  <a:pt x="7117206" y="5003297"/>
                </a:cubicBezTo>
                <a:cubicBezTo>
                  <a:pt x="7109053" y="5005373"/>
                  <a:pt x="7101072" y="5015281"/>
                  <a:pt x="7098009" y="5027117"/>
                </a:cubicBezTo>
                <a:cubicBezTo>
                  <a:pt x="7097367" y="5029588"/>
                  <a:pt x="7097243" y="5030551"/>
                  <a:pt x="7097144" y="5034209"/>
                </a:cubicBezTo>
                <a:cubicBezTo>
                  <a:pt x="7096996" y="5039175"/>
                  <a:pt x="7097318" y="5041201"/>
                  <a:pt x="7098726" y="5044191"/>
                </a:cubicBezTo>
                <a:cubicBezTo>
                  <a:pt x="7100430" y="5047749"/>
                  <a:pt x="7104334" y="5050887"/>
                  <a:pt x="7108435" y="5051975"/>
                </a:cubicBezTo>
                <a:cubicBezTo>
                  <a:pt x="7110387" y="5052493"/>
                  <a:pt x="7113895" y="5052444"/>
                  <a:pt x="7116143" y="5051876"/>
                </a:cubicBezTo>
                <a:cubicBezTo>
                  <a:pt x="7117181" y="5051604"/>
                  <a:pt x="7119726" y="5050714"/>
                  <a:pt x="7121850" y="5049899"/>
                </a:cubicBezTo>
                <a:cubicBezTo>
                  <a:pt x="7129855" y="5046761"/>
                  <a:pt x="7133833" y="5046192"/>
                  <a:pt x="7139392" y="5047304"/>
                </a:cubicBezTo>
                <a:cubicBezTo>
                  <a:pt x="7143543" y="5048145"/>
                  <a:pt x="7147149" y="5049726"/>
                  <a:pt x="7168718" y="5060128"/>
                </a:cubicBezTo>
                <a:cubicBezTo>
                  <a:pt x="7173140" y="5062254"/>
                  <a:pt x="7178254" y="5064724"/>
                  <a:pt x="7180132" y="5065614"/>
                </a:cubicBezTo>
                <a:lnTo>
                  <a:pt x="7183492" y="5067220"/>
                </a:lnTo>
                <a:lnTo>
                  <a:pt x="7183023" y="5068604"/>
                </a:lnTo>
                <a:cubicBezTo>
                  <a:pt x="7179588" y="5078562"/>
                  <a:pt x="7176821" y="5092918"/>
                  <a:pt x="7175858" y="5105791"/>
                </a:cubicBezTo>
                <a:cubicBezTo>
                  <a:pt x="7175660" y="5108287"/>
                  <a:pt x="7175463" y="5109671"/>
                  <a:pt x="7175290" y="5109670"/>
                </a:cubicBezTo>
                <a:cubicBezTo>
                  <a:pt x="7174375" y="5109670"/>
                  <a:pt x="7170917" y="5107150"/>
                  <a:pt x="7167927" y="5104358"/>
                </a:cubicBezTo>
                <a:cubicBezTo>
                  <a:pt x="7162714" y="5099416"/>
                  <a:pt x="7161182" y="5098576"/>
                  <a:pt x="7157575" y="5098551"/>
                </a:cubicBezTo>
                <a:cubicBezTo>
                  <a:pt x="7153943" y="5098551"/>
                  <a:pt x="7151695" y="5099515"/>
                  <a:pt x="7149150" y="5102208"/>
                </a:cubicBezTo>
                <a:cubicBezTo>
                  <a:pt x="7147471" y="5103987"/>
                  <a:pt x="7146458" y="5105742"/>
                  <a:pt x="7145519" y="5108559"/>
                </a:cubicBezTo>
                <a:cubicBezTo>
                  <a:pt x="7142159" y="5118640"/>
                  <a:pt x="7144703" y="5131266"/>
                  <a:pt x="7150954" y="5135417"/>
                </a:cubicBezTo>
                <a:cubicBezTo>
                  <a:pt x="7153029" y="5136801"/>
                  <a:pt x="7154413" y="5137196"/>
                  <a:pt x="7157106" y="5137197"/>
                </a:cubicBezTo>
                <a:cubicBezTo>
                  <a:pt x="7161009" y="5137197"/>
                  <a:pt x="7162936" y="5136208"/>
                  <a:pt x="7167334" y="5131934"/>
                </a:cubicBezTo>
                <a:cubicBezTo>
                  <a:pt x="7170595" y="5128771"/>
                  <a:pt x="7172275" y="5127411"/>
                  <a:pt x="7174178" y="5126448"/>
                </a:cubicBezTo>
                <a:lnTo>
                  <a:pt x="7175611" y="5125732"/>
                </a:lnTo>
                <a:lnTo>
                  <a:pt x="7175734" y="5127041"/>
                </a:lnTo>
                <a:cubicBezTo>
                  <a:pt x="7175808" y="5127733"/>
                  <a:pt x="7176031" y="5130228"/>
                  <a:pt x="7176253" y="5132526"/>
                </a:cubicBezTo>
                <a:cubicBezTo>
                  <a:pt x="7177217" y="5142904"/>
                  <a:pt x="7179687" y="5154938"/>
                  <a:pt x="7182899" y="5164920"/>
                </a:cubicBezTo>
                <a:cubicBezTo>
                  <a:pt x="7183517" y="5166847"/>
                  <a:pt x="7184036" y="5168528"/>
                  <a:pt x="7184036" y="5168651"/>
                </a:cubicBezTo>
                <a:cubicBezTo>
                  <a:pt x="7184036" y="5168800"/>
                  <a:pt x="7182330" y="5169714"/>
                  <a:pt x="7180280" y="5170702"/>
                </a:cubicBezTo>
                <a:cubicBezTo>
                  <a:pt x="7144432" y="5187925"/>
                  <a:pt x="7142826" y="5188567"/>
                  <a:pt x="7136229" y="5188567"/>
                </a:cubicBezTo>
                <a:cubicBezTo>
                  <a:pt x="7131955" y="5188567"/>
                  <a:pt x="7130028" y="5188097"/>
                  <a:pt x="7123654" y="5185552"/>
                </a:cubicBezTo>
                <a:cubicBezTo>
                  <a:pt x="7115476" y="5182266"/>
                  <a:pt x="7112511" y="5182044"/>
                  <a:pt x="7107817" y="5184292"/>
                </a:cubicBezTo>
                <a:cubicBezTo>
                  <a:pt x="7103568" y="5186343"/>
                  <a:pt x="7100850" y="5189629"/>
                  <a:pt x="7099491" y="5194300"/>
                </a:cubicBezTo>
                <a:cubicBezTo>
                  <a:pt x="7098701" y="5197092"/>
                  <a:pt x="7098701" y="5203467"/>
                  <a:pt x="7099492" y="5207198"/>
                </a:cubicBezTo>
                <a:cubicBezTo>
                  <a:pt x="7101863" y="5218144"/>
                  <a:pt x="7108411" y="5227830"/>
                  <a:pt x="7115723" y="5231265"/>
                </a:cubicBezTo>
                <a:cubicBezTo>
                  <a:pt x="7118046" y="5232327"/>
                  <a:pt x="7119701" y="5232722"/>
                  <a:pt x="7121974" y="5232722"/>
                </a:cubicBezTo>
                <a:cubicBezTo>
                  <a:pt x="7126347" y="5232722"/>
                  <a:pt x="7131189" y="5230276"/>
                  <a:pt x="7133808" y="5226718"/>
                </a:cubicBezTo>
                <a:cubicBezTo>
                  <a:pt x="7135118" y="5224914"/>
                  <a:pt x="7135884" y="5223456"/>
                  <a:pt x="7137983" y="5218663"/>
                </a:cubicBezTo>
                <a:cubicBezTo>
                  <a:pt x="7139984" y="5214141"/>
                  <a:pt x="7140973" y="5212411"/>
                  <a:pt x="7142801" y="5210138"/>
                </a:cubicBezTo>
                <a:cubicBezTo>
                  <a:pt x="7145519" y="5206728"/>
                  <a:pt x="7149249" y="5204233"/>
                  <a:pt x="7154907" y="5202009"/>
                </a:cubicBezTo>
                <a:cubicBezTo>
                  <a:pt x="7158489" y="5200600"/>
                  <a:pt x="7165283" y="5198130"/>
                  <a:pt x="7170324" y="5196400"/>
                </a:cubicBezTo>
                <a:cubicBezTo>
                  <a:pt x="7172868" y="5195510"/>
                  <a:pt x="7177933" y="5193756"/>
                  <a:pt x="7187988" y="5190247"/>
                </a:cubicBezTo>
                <a:cubicBezTo>
                  <a:pt x="7190360" y="5189407"/>
                  <a:pt x="7192436" y="5188789"/>
                  <a:pt x="7192584" y="5188839"/>
                </a:cubicBezTo>
                <a:cubicBezTo>
                  <a:pt x="7192732" y="5188888"/>
                  <a:pt x="7193547" y="5190223"/>
                  <a:pt x="7194363" y="5191779"/>
                </a:cubicBezTo>
                <a:cubicBezTo>
                  <a:pt x="7199353" y="5201218"/>
                  <a:pt x="7206641" y="5211744"/>
                  <a:pt x="7214251" y="5220491"/>
                </a:cubicBezTo>
                <a:lnTo>
                  <a:pt x="7216400" y="5222962"/>
                </a:lnTo>
                <a:lnTo>
                  <a:pt x="7215363" y="5223407"/>
                </a:lnTo>
                <a:cubicBezTo>
                  <a:pt x="7213015" y="5224420"/>
                  <a:pt x="7211632" y="5224618"/>
                  <a:pt x="7205900" y="5224816"/>
                </a:cubicBezTo>
                <a:cubicBezTo>
                  <a:pt x="7198414" y="5225087"/>
                  <a:pt x="7196883" y="5225557"/>
                  <a:pt x="7194239" y="5228349"/>
                </a:cubicBezTo>
                <a:cubicBezTo>
                  <a:pt x="7190410" y="5232401"/>
                  <a:pt x="7189940" y="5237170"/>
                  <a:pt x="7192806" y="5243273"/>
                </a:cubicBezTo>
                <a:cubicBezTo>
                  <a:pt x="7194288" y="5246461"/>
                  <a:pt x="7196117" y="5248981"/>
                  <a:pt x="7198859" y="5251773"/>
                </a:cubicBezTo>
                <a:cubicBezTo>
                  <a:pt x="7203603" y="5256542"/>
                  <a:pt x="7208840" y="5259161"/>
                  <a:pt x="7213609" y="5259161"/>
                </a:cubicBezTo>
                <a:cubicBezTo>
                  <a:pt x="7216870" y="5259161"/>
                  <a:pt x="7219167" y="5258148"/>
                  <a:pt x="7221490" y="5255652"/>
                </a:cubicBezTo>
                <a:cubicBezTo>
                  <a:pt x="7223837" y="5253182"/>
                  <a:pt x="7224775" y="5250414"/>
                  <a:pt x="7224800" y="5246065"/>
                </a:cubicBezTo>
                <a:cubicBezTo>
                  <a:pt x="7224800" y="5242409"/>
                  <a:pt x="7225245" y="5238578"/>
                  <a:pt x="7225912" y="5236478"/>
                </a:cubicBezTo>
                <a:cubicBezTo>
                  <a:pt x="7226876" y="5233414"/>
                  <a:pt x="7226826" y="5233414"/>
                  <a:pt x="7229000" y="5235342"/>
                </a:cubicBezTo>
                <a:cubicBezTo>
                  <a:pt x="7238389" y="5243668"/>
                  <a:pt x="7250297" y="5251823"/>
                  <a:pt x="7260797" y="5257135"/>
                </a:cubicBezTo>
                <a:cubicBezTo>
                  <a:pt x="7262601" y="5258049"/>
                  <a:pt x="7264083" y="5258914"/>
                  <a:pt x="7264083" y="5259063"/>
                </a:cubicBezTo>
                <a:cubicBezTo>
                  <a:pt x="7264083" y="5259384"/>
                  <a:pt x="7260130" y="5270775"/>
                  <a:pt x="7256301" y="5281523"/>
                </a:cubicBezTo>
                <a:cubicBezTo>
                  <a:pt x="7248790" y="5302600"/>
                  <a:pt x="7247357" y="5305714"/>
                  <a:pt x="7243404" y="5309642"/>
                </a:cubicBezTo>
                <a:cubicBezTo>
                  <a:pt x="7240612" y="5312385"/>
                  <a:pt x="7238265" y="5313818"/>
                  <a:pt x="7232459" y="5316240"/>
                </a:cubicBezTo>
                <a:cubicBezTo>
                  <a:pt x="7227296" y="5318389"/>
                  <a:pt x="7225616" y="5319353"/>
                  <a:pt x="7223565" y="5321428"/>
                </a:cubicBezTo>
                <a:cubicBezTo>
                  <a:pt x="7220625" y="5324344"/>
                  <a:pt x="7219340" y="5327482"/>
                  <a:pt x="7219340" y="5331807"/>
                </a:cubicBezTo>
                <a:cubicBezTo>
                  <a:pt x="7219315" y="5336056"/>
                  <a:pt x="7221070" y="5339911"/>
                  <a:pt x="7224776" y="5343766"/>
                </a:cubicBezTo>
                <a:cubicBezTo>
                  <a:pt x="7230409" y="5349597"/>
                  <a:pt x="7238611" y="5353748"/>
                  <a:pt x="7247283" y="5355107"/>
                </a:cubicBezTo>
                <a:cubicBezTo>
                  <a:pt x="7247629" y="5355181"/>
                  <a:pt x="7249580" y="5355231"/>
                  <a:pt x="7251631" y="5355255"/>
                </a:cubicBezTo>
                <a:cubicBezTo>
                  <a:pt x="7257709" y="5355305"/>
                  <a:pt x="7260970" y="5354168"/>
                  <a:pt x="7264355" y="5350833"/>
                </a:cubicBezTo>
                <a:cubicBezTo>
                  <a:pt x="7267295" y="5347942"/>
                  <a:pt x="7268777" y="5344408"/>
                  <a:pt x="7268777" y="5340306"/>
                </a:cubicBezTo>
                <a:cubicBezTo>
                  <a:pt x="7268777" y="5337761"/>
                  <a:pt x="7268234" y="5335661"/>
                  <a:pt x="7266207" y="5330348"/>
                </a:cubicBezTo>
                <a:cubicBezTo>
                  <a:pt x="7264231" y="5325209"/>
                  <a:pt x="7263712" y="5323356"/>
                  <a:pt x="7263317" y="5320218"/>
                </a:cubicBezTo>
                <a:cubicBezTo>
                  <a:pt x="7262823" y="5316190"/>
                  <a:pt x="7263564" y="5311792"/>
                  <a:pt x="7265541" y="5307097"/>
                </a:cubicBezTo>
                <a:cubicBezTo>
                  <a:pt x="7266726" y="5304231"/>
                  <a:pt x="7271099" y="5294891"/>
                  <a:pt x="7276436" y="5283870"/>
                </a:cubicBezTo>
                <a:cubicBezTo>
                  <a:pt x="7278635" y="5279324"/>
                  <a:pt x="7281328" y="5273740"/>
                  <a:pt x="7282415" y="5271466"/>
                </a:cubicBezTo>
                <a:cubicBezTo>
                  <a:pt x="7283527" y="5269168"/>
                  <a:pt x="7284564" y="5267315"/>
                  <a:pt x="7284712" y="5267315"/>
                </a:cubicBezTo>
                <a:cubicBezTo>
                  <a:pt x="7284885" y="5267315"/>
                  <a:pt x="7286121" y="5267661"/>
                  <a:pt x="7287455" y="5268057"/>
                </a:cubicBezTo>
                <a:cubicBezTo>
                  <a:pt x="7298869" y="5271590"/>
                  <a:pt x="7312803" y="5274061"/>
                  <a:pt x="7324538" y="5274629"/>
                </a:cubicBezTo>
                <a:lnTo>
                  <a:pt x="7328047" y="5274802"/>
                </a:lnTo>
                <a:lnTo>
                  <a:pt x="7327429" y="5276433"/>
                </a:lnTo>
                <a:cubicBezTo>
                  <a:pt x="7326540" y="5278830"/>
                  <a:pt x="7325082" y="5280905"/>
                  <a:pt x="7322043" y="5284117"/>
                </a:cubicBezTo>
                <a:cubicBezTo>
                  <a:pt x="7320561" y="5285674"/>
                  <a:pt x="7318881" y="5287601"/>
                  <a:pt x="7318288" y="5288392"/>
                </a:cubicBezTo>
                <a:cubicBezTo>
                  <a:pt x="7315817" y="5291728"/>
                  <a:pt x="7315545" y="5296423"/>
                  <a:pt x="7317621" y="5300228"/>
                </a:cubicBezTo>
                <a:cubicBezTo>
                  <a:pt x="7319276" y="5303267"/>
                  <a:pt x="7323402" y="5306010"/>
                  <a:pt x="7328146" y="5307220"/>
                </a:cubicBezTo>
                <a:cubicBezTo>
                  <a:pt x="7338967" y="5309963"/>
                  <a:pt x="7350282" y="5306627"/>
                  <a:pt x="7353716" y="5299734"/>
                </a:cubicBezTo>
                <a:cubicBezTo>
                  <a:pt x="7354606" y="5297905"/>
                  <a:pt x="7354630" y="5297782"/>
                  <a:pt x="7354630" y="5295138"/>
                </a:cubicBezTo>
                <a:cubicBezTo>
                  <a:pt x="7354630" y="5290814"/>
                  <a:pt x="7353914" y="5289381"/>
                  <a:pt x="7349096" y="5284291"/>
                </a:cubicBezTo>
                <a:cubicBezTo>
                  <a:pt x="7347466" y="5282586"/>
                  <a:pt x="7345810" y="5280658"/>
                  <a:pt x="7345390" y="5280065"/>
                </a:cubicBezTo>
                <a:cubicBezTo>
                  <a:pt x="7344526" y="5278830"/>
                  <a:pt x="7342895" y="5275519"/>
                  <a:pt x="7342895" y="5275049"/>
                </a:cubicBezTo>
                <a:cubicBezTo>
                  <a:pt x="7342895" y="5274654"/>
                  <a:pt x="7343315" y="5274580"/>
                  <a:pt x="7347589" y="5274234"/>
                </a:cubicBezTo>
                <a:cubicBezTo>
                  <a:pt x="7357768" y="5273443"/>
                  <a:pt x="7369750" y="5271096"/>
                  <a:pt x="7380325" y="5267834"/>
                </a:cubicBezTo>
                <a:lnTo>
                  <a:pt x="7384129" y="5266648"/>
                </a:lnTo>
                <a:lnTo>
                  <a:pt x="7384870" y="5268279"/>
                </a:lnTo>
                <a:cubicBezTo>
                  <a:pt x="7385266" y="5269169"/>
                  <a:pt x="7387465" y="5273740"/>
                  <a:pt x="7389713" y="5278434"/>
                </a:cubicBezTo>
                <a:cubicBezTo>
                  <a:pt x="7401300" y="5302402"/>
                  <a:pt x="7404413" y="5309519"/>
                  <a:pt x="7405105" y="5313645"/>
                </a:cubicBezTo>
                <a:cubicBezTo>
                  <a:pt x="7406068" y="5319254"/>
                  <a:pt x="7405549" y="5322466"/>
                  <a:pt x="7402510" y="5330175"/>
                </a:cubicBezTo>
                <a:cubicBezTo>
                  <a:pt x="7401498" y="5332745"/>
                  <a:pt x="7400435" y="5335735"/>
                  <a:pt x="7400163" y="5336822"/>
                </a:cubicBezTo>
                <a:cubicBezTo>
                  <a:pt x="7398385" y="5343889"/>
                  <a:pt x="7402461" y="5351450"/>
                  <a:pt x="7409478" y="5354045"/>
                </a:cubicBezTo>
                <a:close/>
                <a:moveTo>
                  <a:pt x="17907049" y="3679737"/>
                </a:moveTo>
                <a:cubicBezTo>
                  <a:pt x="17912087" y="3678915"/>
                  <a:pt x="17914624" y="3677512"/>
                  <a:pt x="17916952" y="3674271"/>
                </a:cubicBezTo>
                <a:cubicBezTo>
                  <a:pt x="17918975" y="3671461"/>
                  <a:pt x="17919701" y="3668326"/>
                  <a:pt x="17919118" y="3664931"/>
                </a:cubicBezTo>
                <a:cubicBezTo>
                  <a:pt x="17918757" y="3662825"/>
                  <a:pt x="17918009" y="3661164"/>
                  <a:pt x="17915578" y="3657055"/>
                </a:cubicBezTo>
                <a:cubicBezTo>
                  <a:pt x="17913214" y="3653081"/>
                  <a:pt x="17912521" y="3651621"/>
                  <a:pt x="17911749" y="3649080"/>
                </a:cubicBezTo>
                <a:cubicBezTo>
                  <a:pt x="17910768" y="3645817"/>
                  <a:pt x="17910757" y="3642072"/>
                  <a:pt x="17911727" y="3637906"/>
                </a:cubicBezTo>
                <a:cubicBezTo>
                  <a:pt x="17912302" y="3635365"/>
                  <a:pt x="17914596" y="3627014"/>
                  <a:pt x="17917448" y="3617136"/>
                </a:cubicBezTo>
                <a:cubicBezTo>
                  <a:pt x="17918623" y="3613062"/>
                  <a:pt x="17920060" y="3608057"/>
                  <a:pt x="17920637" y="3606022"/>
                </a:cubicBezTo>
                <a:cubicBezTo>
                  <a:pt x="17921230" y="3603962"/>
                  <a:pt x="17921826" y="3602281"/>
                  <a:pt x="17921949" y="3602260"/>
                </a:cubicBezTo>
                <a:cubicBezTo>
                  <a:pt x="17922092" y="3602236"/>
                  <a:pt x="17923163" y="3602347"/>
                  <a:pt x="17924324" y="3602485"/>
                </a:cubicBezTo>
                <a:cubicBezTo>
                  <a:pt x="17934272" y="3603789"/>
                  <a:pt x="17946155" y="3603857"/>
                  <a:pt x="17955948" y="3602662"/>
                </a:cubicBezTo>
                <a:lnTo>
                  <a:pt x="17958876" y="3602307"/>
                </a:lnTo>
                <a:lnTo>
                  <a:pt x="17958597" y="3603744"/>
                </a:lnTo>
                <a:cubicBezTo>
                  <a:pt x="17958201" y="3605854"/>
                  <a:pt x="17957289" y="3607779"/>
                  <a:pt x="17955230" y="3610869"/>
                </a:cubicBezTo>
                <a:cubicBezTo>
                  <a:pt x="17954223" y="3612368"/>
                  <a:pt x="17953107" y="3614201"/>
                  <a:pt x="17952729" y="3614939"/>
                </a:cubicBezTo>
                <a:cubicBezTo>
                  <a:pt x="17951157" y="3618051"/>
                  <a:pt x="17951598" y="3621975"/>
                  <a:pt x="17953856" y="3624830"/>
                </a:cubicBezTo>
                <a:cubicBezTo>
                  <a:pt x="17955658" y="3627111"/>
                  <a:pt x="17959461" y="3628795"/>
                  <a:pt x="17963558" y="3629124"/>
                </a:cubicBezTo>
                <a:cubicBezTo>
                  <a:pt x="17972904" y="3629858"/>
                  <a:pt x="17981796" y="3625492"/>
                  <a:pt x="17983659" y="3619299"/>
                </a:cubicBezTo>
                <a:cubicBezTo>
                  <a:pt x="17984136" y="3617659"/>
                  <a:pt x="17984139" y="3617553"/>
                  <a:pt x="17983764" y="3615365"/>
                </a:cubicBezTo>
                <a:cubicBezTo>
                  <a:pt x="17983150" y="3611787"/>
                  <a:pt x="17982354" y="3610702"/>
                  <a:pt x="17977644" y="3607173"/>
                </a:cubicBezTo>
                <a:cubicBezTo>
                  <a:pt x="17976053" y="3605993"/>
                  <a:pt x="17974410" y="3604633"/>
                  <a:pt x="17973978" y="3604202"/>
                </a:cubicBezTo>
                <a:cubicBezTo>
                  <a:pt x="17973087" y="3603302"/>
                  <a:pt x="17971268" y="3600793"/>
                  <a:pt x="17971201" y="3600405"/>
                </a:cubicBezTo>
                <a:cubicBezTo>
                  <a:pt x="17971145" y="3600077"/>
                  <a:pt x="17971481" y="3599956"/>
                  <a:pt x="17974969" y="3599064"/>
                </a:cubicBezTo>
                <a:cubicBezTo>
                  <a:pt x="17983282" y="3596965"/>
                  <a:pt x="17992867" y="3593321"/>
                  <a:pt x="18001155" y="3589121"/>
                </a:cubicBezTo>
                <a:lnTo>
                  <a:pt x="18004136" y="3587600"/>
                </a:lnTo>
                <a:lnTo>
                  <a:pt x="18004980" y="3588844"/>
                </a:lnTo>
                <a:cubicBezTo>
                  <a:pt x="18005434" y="3589525"/>
                  <a:pt x="18007902" y="3592996"/>
                  <a:pt x="18010429" y="3596563"/>
                </a:cubicBezTo>
                <a:cubicBezTo>
                  <a:pt x="18023420" y="3614755"/>
                  <a:pt x="18027006" y="3620203"/>
                  <a:pt x="18028165" y="3623520"/>
                </a:cubicBezTo>
                <a:cubicBezTo>
                  <a:pt x="18029758" y="3628025"/>
                  <a:pt x="18029784" y="3630758"/>
                  <a:pt x="18028364" y="3637569"/>
                </a:cubicBezTo>
                <a:cubicBezTo>
                  <a:pt x="18027890" y="3639840"/>
                  <a:pt x="18027435" y="3642465"/>
                  <a:pt x="18027364" y="3643403"/>
                </a:cubicBezTo>
                <a:cubicBezTo>
                  <a:pt x="18026895" y="3649504"/>
                  <a:pt x="18031341" y="3655184"/>
                  <a:pt x="18037517" y="3656336"/>
                </a:cubicBezTo>
                <a:cubicBezTo>
                  <a:pt x="18044300" y="3657593"/>
                  <a:pt x="18054163" y="3653987"/>
                  <a:pt x="18060645" y="3647844"/>
                </a:cubicBezTo>
                <a:cubicBezTo>
                  <a:pt x="18067152" y="3641718"/>
                  <a:pt x="18069272" y="3635418"/>
                  <a:pt x="18066744" y="3629767"/>
                </a:cubicBezTo>
                <a:cubicBezTo>
                  <a:pt x="18065845" y="3627711"/>
                  <a:pt x="18064617" y="3626195"/>
                  <a:pt x="18062758" y="3624809"/>
                </a:cubicBezTo>
                <a:cubicBezTo>
                  <a:pt x="18060872" y="3623385"/>
                  <a:pt x="18058784" y="3622501"/>
                  <a:pt x="18055206" y="3621641"/>
                </a:cubicBezTo>
                <a:cubicBezTo>
                  <a:pt x="18047980" y="3619891"/>
                  <a:pt x="18044774" y="3618377"/>
                  <a:pt x="18041813" y="3615349"/>
                </a:cubicBezTo>
                <a:cubicBezTo>
                  <a:pt x="18039030" y="3612499"/>
                  <a:pt x="18037924" y="3610710"/>
                  <a:pt x="18028554" y="3593876"/>
                </a:cubicBezTo>
                <a:cubicBezTo>
                  <a:pt x="18022219" y="3582457"/>
                  <a:pt x="18019748" y="3577871"/>
                  <a:pt x="18019840" y="3577666"/>
                </a:cubicBezTo>
                <a:cubicBezTo>
                  <a:pt x="18019883" y="3577553"/>
                  <a:pt x="18020675" y="3576891"/>
                  <a:pt x="18021593" y="3576228"/>
                </a:cubicBezTo>
                <a:cubicBezTo>
                  <a:pt x="18028506" y="3571127"/>
                  <a:pt x="18037782" y="3562127"/>
                  <a:pt x="18043540" y="3554951"/>
                </a:cubicBezTo>
                <a:cubicBezTo>
                  <a:pt x="18044319" y="3553975"/>
                  <a:pt x="18045001" y="3553163"/>
                  <a:pt x="18045042" y="3553156"/>
                </a:cubicBezTo>
                <a:cubicBezTo>
                  <a:pt x="18045083" y="3553149"/>
                  <a:pt x="18045461" y="3553631"/>
                  <a:pt x="18045859" y="3554237"/>
                </a:cubicBezTo>
                <a:cubicBezTo>
                  <a:pt x="18047243" y="3556294"/>
                  <a:pt x="18047619" y="3557388"/>
                  <a:pt x="18048656" y="3562326"/>
                </a:cubicBezTo>
                <a:cubicBezTo>
                  <a:pt x="18049939" y="3568463"/>
                  <a:pt x="18050438" y="3569409"/>
                  <a:pt x="18053343" y="3571374"/>
                </a:cubicBezTo>
                <a:cubicBezTo>
                  <a:pt x="18055438" y="3572783"/>
                  <a:pt x="18057261" y="3573228"/>
                  <a:pt x="18059630" y="3572927"/>
                </a:cubicBezTo>
                <a:cubicBezTo>
                  <a:pt x="18061856" y="3572651"/>
                  <a:pt x="18063571" y="3571978"/>
                  <a:pt x="18065584" y="3570580"/>
                </a:cubicBezTo>
                <a:cubicBezTo>
                  <a:pt x="18072870" y="3565562"/>
                  <a:pt x="18077574" y="3555683"/>
                  <a:pt x="18075535" y="3549675"/>
                </a:cubicBezTo>
                <a:cubicBezTo>
                  <a:pt x="18074867" y="3547748"/>
                  <a:pt x="18073861" y="3546425"/>
                  <a:pt x="18072040" y="3545137"/>
                </a:cubicBezTo>
                <a:cubicBezTo>
                  <a:pt x="18070409" y="3543965"/>
                  <a:pt x="18068829" y="3543351"/>
                  <a:pt x="18067233" y="3543246"/>
                </a:cubicBezTo>
                <a:cubicBezTo>
                  <a:pt x="18066722" y="3543207"/>
                  <a:pt x="18064543" y="3543392"/>
                  <a:pt x="18062378" y="3543657"/>
                </a:cubicBezTo>
                <a:cubicBezTo>
                  <a:pt x="18060214" y="3543924"/>
                  <a:pt x="18057783" y="3544109"/>
                  <a:pt x="18056957" y="3544082"/>
                </a:cubicBezTo>
                <a:cubicBezTo>
                  <a:pt x="18055347" y="3544021"/>
                  <a:pt x="18052671" y="3543512"/>
                  <a:pt x="18052410" y="3543220"/>
                </a:cubicBezTo>
                <a:cubicBezTo>
                  <a:pt x="18052331" y="3543128"/>
                  <a:pt x="18052801" y="3542184"/>
                  <a:pt x="18053482" y="3541120"/>
                </a:cubicBezTo>
                <a:cubicBezTo>
                  <a:pt x="18059074" y="3532246"/>
                  <a:pt x="18063522" y="3522705"/>
                  <a:pt x="18067394" y="3511284"/>
                </a:cubicBezTo>
                <a:lnTo>
                  <a:pt x="18067942" y="3509695"/>
                </a:lnTo>
                <a:lnTo>
                  <a:pt x="18076499" y="3511112"/>
                </a:lnTo>
                <a:cubicBezTo>
                  <a:pt x="18091085" y="3513558"/>
                  <a:pt x="18101947" y="3515527"/>
                  <a:pt x="18105218" y="3516314"/>
                </a:cubicBezTo>
                <a:cubicBezTo>
                  <a:pt x="18109608" y="3517371"/>
                  <a:pt x="18112857" y="3519003"/>
                  <a:pt x="18115348" y="3521376"/>
                </a:cubicBezTo>
                <a:cubicBezTo>
                  <a:pt x="18117064" y="3523040"/>
                  <a:pt x="18118423" y="3524828"/>
                  <a:pt x="18120976" y="3528790"/>
                </a:cubicBezTo>
                <a:cubicBezTo>
                  <a:pt x="18124625" y="3534480"/>
                  <a:pt x="18127283" y="3536361"/>
                  <a:pt x="18132299" y="3536764"/>
                </a:cubicBezTo>
                <a:cubicBezTo>
                  <a:pt x="18137441" y="3537166"/>
                  <a:pt x="18142280" y="3534084"/>
                  <a:pt x="18145717" y="3528232"/>
                </a:cubicBezTo>
                <a:cubicBezTo>
                  <a:pt x="18148776" y="3522992"/>
                  <a:pt x="18150457" y="3516956"/>
                  <a:pt x="18150487" y="3511120"/>
                </a:cubicBezTo>
                <a:cubicBezTo>
                  <a:pt x="18150482" y="3508637"/>
                  <a:pt x="18149697" y="3504056"/>
                  <a:pt x="18148941" y="3502227"/>
                </a:cubicBezTo>
                <a:cubicBezTo>
                  <a:pt x="18147113" y="3497826"/>
                  <a:pt x="18143420" y="3494943"/>
                  <a:pt x="18138881" y="3494374"/>
                </a:cubicBezTo>
                <a:cubicBezTo>
                  <a:pt x="18135247" y="3493924"/>
                  <a:pt x="18133005" y="3494603"/>
                  <a:pt x="18127543" y="3497855"/>
                </a:cubicBezTo>
                <a:cubicBezTo>
                  <a:pt x="18122577" y="3500811"/>
                  <a:pt x="18121403" y="3501328"/>
                  <a:pt x="18118197" y="3502026"/>
                </a:cubicBezTo>
                <a:cubicBezTo>
                  <a:pt x="18113914" y="3502949"/>
                  <a:pt x="18111266" y="3502730"/>
                  <a:pt x="18104543" y="3500956"/>
                </a:cubicBezTo>
                <a:cubicBezTo>
                  <a:pt x="18099690" y="3499662"/>
                  <a:pt x="18072498" y="3491947"/>
                  <a:pt x="18072173" y="3491771"/>
                </a:cubicBezTo>
                <a:cubicBezTo>
                  <a:pt x="18072125" y="3491737"/>
                  <a:pt x="18072282" y="3490320"/>
                  <a:pt x="18072520" y="3488638"/>
                </a:cubicBezTo>
                <a:cubicBezTo>
                  <a:pt x="18073939" y="3478500"/>
                  <a:pt x="18074089" y="3466243"/>
                  <a:pt x="18072897" y="3456217"/>
                </a:cubicBezTo>
                <a:cubicBezTo>
                  <a:pt x="18072527" y="3453081"/>
                  <a:pt x="18072350" y="3453279"/>
                  <a:pt x="18074844" y="3453947"/>
                </a:cubicBezTo>
                <a:cubicBezTo>
                  <a:pt x="18076896" y="3454500"/>
                  <a:pt x="18078004" y="3455068"/>
                  <a:pt x="18081501" y="3457415"/>
                </a:cubicBezTo>
                <a:cubicBezTo>
                  <a:pt x="18083235" y="3458571"/>
                  <a:pt x="18085202" y="3459728"/>
                  <a:pt x="18085857" y="3459994"/>
                </a:cubicBezTo>
                <a:cubicBezTo>
                  <a:pt x="18089825" y="3461524"/>
                  <a:pt x="18094170" y="3460106"/>
                  <a:pt x="18096697" y="3456431"/>
                </a:cubicBezTo>
                <a:cubicBezTo>
                  <a:pt x="18100712" y="3450627"/>
                  <a:pt x="18099746" y="3438856"/>
                  <a:pt x="18094712" y="3432330"/>
                </a:cubicBezTo>
                <a:cubicBezTo>
                  <a:pt x="18093466" y="3430712"/>
                  <a:pt x="18091067" y="3428998"/>
                  <a:pt x="18089404" y="3428504"/>
                </a:cubicBezTo>
                <a:cubicBezTo>
                  <a:pt x="18087700" y="3428017"/>
                  <a:pt x="18085684" y="3428047"/>
                  <a:pt x="18083889" y="3428628"/>
                </a:cubicBezTo>
                <a:cubicBezTo>
                  <a:pt x="18081418" y="3429431"/>
                  <a:pt x="18080252" y="3430494"/>
                  <a:pt x="18076883" y="3435029"/>
                </a:cubicBezTo>
                <a:cubicBezTo>
                  <a:pt x="18075823" y="3436453"/>
                  <a:pt x="18074554" y="3438018"/>
                  <a:pt x="18074086" y="3438477"/>
                </a:cubicBezTo>
                <a:cubicBezTo>
                  <a:pt x="18073237" y="3439296"/>
                  <a:pt x="18070990" y="3440924"/>
                  <a:pt x="18070601" y="3440990"/>
                </a:cubicBezTo>
                <a:cubicBezTo>
                  <a:pt x="18070377" y="3441029"/>
                  <a:pt x="18070186" y="3440409"/>
                  <a:pt x="18069196" y="3436600"/>
                </a:cubicBezTo>
                <a:cubicBezTo>
                  <a:pt x="18067869" y="3431438"/>
                  <a:pt x="18065711" y="3425114"/>
                  <a:pt x="18063455" y="3419691"/>
                </a:cubicBezTo>
                <a:cubicBezTo>
                  <a:pt x="18062307" y="3416919"/>
                  <a:pt x="18059719" y="3411405"/>
                  <a:pt x="18058863" y="3409847"/>
                </a:cubicBezTo>
                <a:lnTo>
                  <a:pt x="18058436" y="3409078"/>
                </a:lnTo>
                <a:lnTo>
                  <a:pt x="18061081" y="3407193"/>
                </a:lnTo>
                <a:cubicBezTo>
                  <a:pt x="18066048" y="3403626"/>
                  <a:pt x="18075926" y="3396669"/>
                  <a:pt x="18080346" y="3393596"/>
                </a:cubicBezTo>
                <a:cubicBezTo>
                  <a:pt x="18088699" y="3387806"/>
                  <a:pt x="18091695" y="3386008"/>
                  <a:pt x="18094383" y="3385231"/>
                </a:cubicBezTo>
                <a:cubicBezTo>
                  <a:pt x="18095046" y="3385055"/>
                  <a:pt x="18095909" y="3384801"/>
                  <a:pt x="18096287" y="3384674"/>
                </a:cubicBezTo>
                <a:cubicBezTo>
                  <a:pt x="18097366" y="3384341"/>
                  <a:pt x="18100919" y="3384195"/>
                  <a:pt x="18102830" y="3384414"/>
                </a:cubicBezTo>
                <a:cubicBezTo>
                  <a:pt x="18103796" y="3384523"/>
                  <a:pt x="18106210" y="3384972"/>
                  <a:pt x="18108196" y="3385389"/>
                </a:cubicBezTo>
                <a:cubicBezTo>
                  <a:pt x="18110186" y="3385827"/>
                  <a:pt x="18112511" y="3386249"/>
                  <a:pt x="18113385" y="3386310"/>
                </a:cubicBezTo>
                <a:cubicBezTo>
                  <a:pt x="18117763" y="3386675"/>
                  <a:pt x="18121611" y="3384815"/>
                  <a:pt x="18124312" y="3381047"/>
                </a:cubicBezTo>
                <a:cubicBezTo>
                  <a:pt x="18126555" y="3377926"/>
                  <a:pt x="18127207" y="3374362"/>
                  <a:pt x="18126414" y="3369740"/>
                </a:cubicBezTo>
                <a:cubicBezTo>
                  <a:pt x="18124980" y="3361376"/>
                  <a:pt x="18119644" y="3353091"/>
                  <a:pt x="18112864" y="3348654"/>
                </a:cubicBezTo>
                <a:cubicBezTo>
                  <a:pt x="18109005" y="3346158"/>
                  <a:pt x="18105413" y="3345342"/>
                  <a:pt x="18101881" y="3346222"/>
                </a:cubicBezTo>
                <a:cubicBezTo>
                  <a:pt x="18098954" y="3346955"/>
                  <a:pt x="18096014" y="3349080"/>
                  <a:pt x="18094368" y="3351636"/>
                </a:cubicBezTo>
                <a:cubicBezTo>
                  <a:pt x="18093190" y="3353480"/>
                  <a:pt x="18092715" y="3354761"/>
                  <a:pt x="18091479" y="3359584"/>
                </a:cubicBezTo>
                <a:cubicBezTo>
                  <a:pt x="18090105" y="3364955"/>
                  <a:pt x="18089391" y="3366678"/>
                  <a:pt x="18087389" y="3369484"/>
                </a:cubicBezTo>
                <a:cubicBezTo>
                  <a:pt x="18084742" y="3373201"/>
                  <a:pt x="18083056" y="3374416"/>
                  <a:pt x="18072208" y="3380508"/>
                </a:cubicBezTo>
                <a:cubicBezTo>
                  <a:pt x="18063857" y="3385203"/>
                  <a:pt x="18049164" y="3393301"/>
                  <a:pt x="18048939" y="3393339"/>
                </a:cubicBezTo>
                <a:cubicBezTo>
                  <a:pt x="18048837" y="3393357"/>
                  <a:pt x="18048292" y="3392755"/>
                  <a:pt x="18047746" y="3392028"/>
                </a:cubicBezTo>
                <a:cubicBezTo>
                  <a:pt x="18042068" y="3384328"/>
                  <a:pt x="18034425" y="3376207"/>
                  <a:pt x="18027121" y="3370071"/>
                </a:cubicBezTo>
                <a:cubicBezTo>
                  <a:pt x="18025666" y="3368826"/>
                  <a:pt x="18024190" y="3367584"/>
                  <a:pt x="18023868" y="3367302"/>
                </a:cubicBezTo>
                <a:lnTo>
                  <a:pt x="18023276" y="3366794"/>
                </a:lnTo>
                <a:lnTo>
                  <a:pt x="18024163" y="3366199"/>
                </a:lnTo>
                <a:cubicBezTo>
                  <a:pt x="18025734" y="3365172"/>
                  <a:pt x="18027525" y="3364570"/>
                  <a:pt x="18031557" y="3363774"/>
                </a:cubicBezTo>
                <a:cubicBezTo>
                  <a:pt x="18035996" y="3362907"/>
                  <a:pt x="18037409" y="3362434"/>
                  <a:pt x="18038718" y="3361473"/>
                </a:cubicBezTo>
                <a:cubicBezTo>
                  <a:pt x="18040734" y="3359969"/>
                  <a:pt x="18042356" y="3356786"/>
                  <a:pt x="18042428" y="3354142"/>
                </a:cubicBezTo>
                <a:cubicBezTo>
                  <a:pt x="18042648" y="3347684"/>
                  <a:pt x="18034922" y="3339451"/>
                  <a:pt x="18026359" y="3337024"/>
                </a:cubicBezTo>
                <a:cubicBezTo>
                  <a:pt x="18023658" y="3336246"/>
                  <a:pt x="18022293" y="3336143"/>
                  <a:pt x="18020150" y="3336531"/>
                </a:cubicBezTo>
                <a:cubicBezTo>
                  <a:pt x="18017332" y="3337036"/>
                  <a:pt x="18015048" y="3338816"/>
                  <a:pt x="18013625" y="3341566"/>
                </a:cubicBezTo>
                <a:cubicBezTo>
                  <a:pt x="18012553" y="3343665"/>
                  <a:pt x="18012457" y="3345071"/>
                  <a:pt x="18013046" y="3349854"/>
                </a:cubicBezTo>
                <a:cubicBezTo>
                  <a:pt x="18013323" y="3352080"/>
                  <a:pt x="18013535" y="3354549"/>
                  <a:pt x="18013505" y="3355354"/>
                </a:cubicBezTo>
                <a:cubicBezTo>
                  <a:pt x="18013444" y="3356838"/>
                  <a:pt x="18013064" y="3359282"/>
                  <a:pt x="18012859" y="3359317"/>
                </a:cubicBezTo>
                <a:cubicBezTo>
                  <a:pt x="18012797" y="3359328"/>
                  <a:pt x="18011628" y="3358644"/>
                  <a:pt x="18010263" y="3357805"/>
                </a:cubicBezTo>
                <a:cubicBezTo>
                  <a:pt x="18001657" y="3352544"/>
                  <a:pt x="17992982" y="3348473"/>
                  <a:pt x="17983256" y="3345152"/>
                </a:cubicBezTo>
                <a:cubicBezTo>
                  <a:pt x="17980728" y="3344280"/>
                  <a:pt x="17980065" y="3343973"/>
                  <a:pt x="17980122" y="3343689"/>
                </a:cubicBezTo>
                <a:cubicBezTo>
                  <a:pt x="17980172" y="3343491"/>
                  <a:pt x="17980703" y="3340327"/>
                  <a:pt x="17981330" y="3336619"/>
                </a:cubicBezTo>
                <a:cubicBezTo>
                  <a:pt x="17984538" y="3317523"/>
                  <a:pt x="17986433" y="3307704"/>
                  <a:pt x="17987461" y="3304980"/>
                </a:cubicBezTo>
                <a:cubicBezTo>
                  <a:pt x="17988748" y="3301560"/>
                  <a:pt x="17990760" y="3298689"/>
                  <a:pt x="17993376" y="3296514"/>
                </a:cubicBezTo>
                <a:cubicBezTo>
                  <a:pt x="17994134" y="3295900"/>
                  <a:pt x="17996222" y="3294447"/>
                  <a:pt x="17997979" y="3293283"/>
                </a:cubicBezTo>
                <a:cubicBezTo>
                  <a:pt x="18002261" y="3290506"/>
                  <a:pt x="18003402" y="3289553"/>
                  <a:pt x="18004777" y="3287633"/>
                </a:cubicBezTo>
                <a:cubicBezTo>
                  <a:pt x="18006607" y="3285046"/>
                  <a:pt x="18007298" y="3281833"/>
                  <a:pt x="18006723" y="3278479"/>
                </a:cubicBezTo>
                <a:cubicBezTo>
                  <a:pt x="18006229" y="3275595"/>
                  <a:pt x="18004877" y="3273238"/>
                  <a:pt x="18002386" y="3270865"/>
                </a:cubicBezTo>
                <a:cubicBezTo>
                  <a:pt x="17998851" y="3267556"/>
                  <a:pt x="17992152" y="3264452"/>
                  <a:pt x="17986663" y="3263625"/>
                </a:cubicBezTo>
                <a:cubicBezTo>
                  <a:pt x="17982687" y="3263022"/>
                  <a:pt x="17981275" y="3263012"/>
                  <a:pt x="17977414" y="3263569"/>
                </a:cubicBezTo>
                <a:cubicBezTo>
                  <a:pt x="17974206" y="3264014"/>
                  <a:pt x="17973640" y="3264153"/>
                  <a:pt x="17972153" y="3264807"/>
                </a:cubicBezTo>
                <a:cubicBezTo>
                  <a:pt x="17969628" y="3265914"/>
                  <a:pt x="17968258" y="3267012"/>
                  <a:pt x="17966784" y="3269096"/>
                </a:cubicBezTo>
                <a:cubicBezTo>
                  <a:pt x="17965768" y="3270534"/>
                  <a:pt x="17965376" y="3271317"/>
                  <a:pt x="17964957" y="3272799"/>
                </a:cubicBezTo>
                <a:cubicBezTo>
                  <a:pt x="17964249" y="3275299"/>
                  <a:pt x="17964217" y="3276588"/>
                  <a:pt x="17964785" y="3279165"/>
                </a:cubicBezTo>
                <a:cubicBezTo>
                  <a:pt x="17965297" y="3281414"/>
                  <a:pt x="17965728" y="3282329"/>
                  <a:pt x="17968766" y="3287408"/>
                </a:cubicBezTo>
                <a:cubicBezTo>
                  <a:pt x="17972101" y="3292983"/>
                  <a:pt x="17973150" y="3297014"/>
                  <a:pt x="17972550" y="3302232"/>
                </a:cubicBezTo>
                <a:cubicBezTo>
                  <a:pt x="17972229" y="3305150"/>
                  <a:pt x="17970933" y="3310109"/>
                  <a:pt x="17966090" y="3326917"/>
                </a:cubicBezTo>
                <a:cubicBezTo>
                  <a:pt x="17964939" y="3330883"/>
                  <a:pt x="17963633" y="3335422"/>
                  <a:pt x="17963174" y="3337038"/>
                </a:cubicBezTo>
                <a:lnTo>
                  <a:pt x="17962349" y="3339958"/>
                </a:lnTo>
                <a:lnTo>
                  <a:pt x="17960444" y="3339653"/>
                </a:lnTo>
                <a:cubicBezTo>
                  <a:pt x="17950791" y="3338108"/>
                  <a:pt x="17938954" y="3337822"/>
                  <a:pt x="17928107" y="3338882"/>
                </a:cubicBezTo>
                <a:lnTo>
                  <a:pt x="17924565" y="3339216"/>
                </a:lnTo>
                <a:lnTo>
                  <a:pt x="17924859" y="3337987"/>
                </a:lnTo>
                <a:cubicBezTo>
                  <a:pt x="17925422" y="3335743"/>
                  <a:pt x="17926094" y="3334385"/>
                  <a:pt x="17928187" y="3331248"/>
                </a:cubicBezTo>
                <a:cubicBezTo>
                  <a:pt x="17931361" y="3326430"/>
                  <a:pt x="17931936" y="3324753"/>
                  <a:pt x="17931427" y="3321787"/>
                </a:cubicBezTo>
                <a:cubicBezTo>
                  <a:pt x="17930954" y="3319027"/>
                  <a:pt x="17929593" y="3316987"/>
                  <a:pt x="17927127" y="3315367"/>
                </a:cubicBezTo>
                <a:cubicBezTo>
                  <a:pt x="17923761" y="3313166"/>
                  <a:pt x="17918948" y="3312475"/>
                  <a:pt x="17913465" y="3313394"/>
                </a:cubicBezTo>
                <a:cubicBezTo>
                  <a:pt x="17908104" y="3314293"/>
                  <a:pt x="17903793" y="3316526"/>
                  <a:pt x="17901363" y="3319658"/>
                </a:cubicBezTo>
                <a:cubicBezTo>
                  <a:pt x="17899471" y="3322130"/>
                  <a:pt x="17898930" y="3324623"/>
                  <a:pt x="17899664" y="3327676"/>
                </a:cubicBezTo>
                <a:cubicBezTo>
                  <a:pt x="17900315" y="3330490"/>
                  <a:pt x="17901450" y="3331832"/>
                  <a:pt x="17906064" y="3335294"/>
                </a:cubicBezTo>
                <a:cubicBezTo>
                  <a:pt x="17907491" y="3336375"/>
                  <a:pt x="17909166" y="3337793"/>
                  <a:pt x="17909786" y="3338466"/>
                </a:cubicBezTo>
                <a:cubicBezTo>
                  <a:pt x="17910852" y="3339651"/>
                  <a:pt x="17911938" y="3341192"/>
                  <a:pt x="17911819" y="3341359"/>
                </a:cubicBezTo>
                <a:cubicBezTo>
                  <a:pt x="17911785" y="3341407"/>
                  <a:pt x="17910398" y="3341792"/>
                  <a:pt x="17908726" y="3342226"/>
                </a:cubicBezTo>
                <a:cubicBezTo>
                  <a:pt x="17898857" y="3344698"/>
                  <a:pt x="17888871" y="3348452"/>
                  <a:pt x="17880294" y="3352933"/>
                </a:cubicBezTo>
                <a:cubicBezTo>
                  <a:pt x="17879134" y="3353532"/>
                  <a:pt x="17878161" y="3353993"/>
                  <a:pt x="17878133" y="3353956"/>
                </a:cubicBezTo>
                <a:cubicBezTo>
                  <a:pt x="17877989" y="3353854"/>
                  <a:pt x="17868598" y="3340581"/>
                  <a:pt x="17865134" y="3335596"/>
                </a:cubicBezTo>
                <a:cubicBezTo>
                  <a:pt x="17856574" y="3323359"/>
                  <a:pt x="17855325" y="3321110"/>
                  <a:pt x="17854561" y="3316653"/>
                </a:cubicBezTo>
                <a:cubicBezTo>
                  <a:pt x="17854007" y="3313421"/>
                  <a:pt x="17854183" y="3311138"/>
                  <a:pt x="17855493" y="3305146"/>
                </a:cubicBezTo>
                <a:cubicBezTo>
                  <a:pt x="17856445" y="3300751"/>
                  <a:pt x="17856527" y="3299516"/>
                  <a:pt x="17856120" y="3297144"/>
                </a:cubicBezTo>
                <a:cubicBezTo>
                  <a:pt x="17855847" y="3295549"/>
                  <a:pt x="17855639" y="3294953"/>
                  <a:pt x="17854952" y="3293766"/>
                </a:cubicBezTo>
                <a:cubicBezTo>
                  <a:pt x="17851272" y="3287408"/>
                  <a:pt x="17844390" y="3285450"/>
                  <a:pt x="17835707" y="3288329"/>
                </a:cubicBezTo>
                <a:cubicBezTo>
                  <a:pt x="17828555" y="3290692"/>
                  <a:pt x="17822536" y="3295113"/>
                  <a:pt x="17818770" y="3300770"/>
                </a:cubicBezTo>
                <a:cubicBezTo>
                  <a:pt x="17817280" y="3303003"/>
                  <a:pt x="17816564" y="3304600"/>
                  <a:pt x="17816104" y="3306700"/>
                </a:cubicBezTo>
                <a:cubicBezTo>
                  <a:pt x="17814788" y="3312778"/>
                  <a:pt x="17818719" y="3319008"/>
                  <a:pt x="17825107" y="3321029"/>
                </a:cubicBezTo>
                <a:cubicBezTo>
                  <a:pt x="17826216" y="3321365"/>
                  <a:pt x="17828495" y="3322006"/>
                  <a:pt x="17830188" y="3322432"/>
                </a:cubicBezTo>
                <a:cubicBezTo>
                  <a:pt x="17834235" y="3323443"/>
                  <a:pt x="17836445" y="3324305"/>
                  <a:pt x="17838580" y="3325708"/>
                </a:cubicBezTo>
                <a:cubicBezTo>
                  <a:pt x="17843013" y="3328610"/>
                  <a:pt x="17844614" y="3330820"/>
                  <a:pt x="17852693" y="3345413"/>
                </a:cubicBezTo>
                <a:cubicBezTo>
                  <a:pt x="17853274" y="3346471"/>
                  <a:pt x="17854644" y="3348931"/>
                  <a:pt x="17855738" y="3350891"/>
                </a:cubicBezTo>
                <a:cubicBezTo>
                  <a:pt x="17856832" y="3352850"/>
                  <a:pt x="17858851" y="3356525"/>
                  <a:pt x="17860254" y="3359063"/>
                </a:cubicBezTo>
                <a:lnTo>
                  <a:pt x="17862796" y="3363701"/>
                </a:lnTo>
                <a:lnTo>
                  <a:pt x="17861246" y="3364851"/>
                </a:lnTo>
                <a:cubicBezTo>
                  <a:pt x="17853637" y="3370555"/>
                  <a:pt x="17845226" y="3378586"/>
                  <a:pt x="17839200" y="3385914"/>
                </a:cubicBezTo>
                <a:cubicBezTo>
                  <a:pt x="17837473" y="3387999"/>
                  <a:pt x="17837273" y="3388181"/>
                  <a:pt x="17836972" y="3387896"/>
                </a:cubicBezTo>
                <a:cubicBezTo>
                  <a:pt x="17836218" y="3387183"/>
                  <a:pt x="17835446" y="3384769"/>
                  <a:pt x="17834514" y="3380318"/>
                </a:cubicBezTo>
                <a:cubicBezTo>
                  <a:pt x="17834008" y="3377857"/>
                  <a:pt x="17833414" y="3375496"/>
                  <a:pt x="17833214" y="3375067"/>
                </a:cubicBezTo>
                <a:cubicBezTo>
                  <a:pt x="17832481" y="3373614"/>
                  <a:pt x="17831435" y="3372425"/>
                  <a:pt x="17830005" y="3371449"/>
                </a:cubicBezTo>
                <a:cubicBezTo>
                  <a:pt x="17826145" y="3368827"/>
                  <a:pt x="17821751" y="3369223"/>
                  <a:pt x="17817115" y="3372628"/>
                </a:cubicBezTo>
                <a:cubicBezTo>
                  <a:pt x="17810099" y="3377747"/>
                  <a:pt x="17805696" y="3387301"/>
                  <a:pt x="17807674" y="3393067"/>
                </a:cubicBezTo>
                <a:cubicBezTo>
                  <a:pt x="17808832" y="3396510"/>
                  <a:pt x="17812243" y="3399209"/>
                  <a:pt x="17815832" y="3399520"/>
                </a:cubicBezTo>
                <a:cubicBezTo>
                  <a:pt x="17816600" y="3399578"/>
                  <a:pt x="17818745" y="3399442"/>
                  <a:pt x="17821133" y="3399137"/>
                </a:cubicBezTo>
                <a:cubicBezTo>
                  <a:pt x="17824866" y="3398687"/>
                  <a:pt x="17826960" y="3398622"/>
                  <a:pt x="17828575" y="3398956"/>
                </a:cubicBezTo>
                <a:cubicBezTo>
                  <a:pt x="17828944" y="3399019"/>
                  <a:pt x="17829275" y="3399110"/>
                  <a:pt x="17829299" y="3399127"/>
                </a:cubicBezTo>
                <a:cubicBezTo>
                  <a:pt x="17829343" y="3399140"/>
                  <a:pt x="17828423" y="3400771"/>
                  <a:pt x="17827242" y="3402721"/>
                </a:cubicBezTo>
                <a:cubicBezTo>
                  <a:pt x="17822115" y="3411242"/>
                  <a:pt x="17817817" y="3420673"/>
                  <a:pt x="17814626" y="3430420"/>
                </a:cubicBezTo>
                <a:cubicBezTo>
                  <a:pt x="17814115" y="3431981"/>
                  <a:pt x="17813660" y="3433259"/>
                  <a:pt x="17813620" y="3433266"/>
                </a:cubicBezTo>
                <a:cubicBezTo>
                  <a:pt x="17813333" y="3433315"/>
                  <a:pt x="17790559" y="3429389"/>
                  <a:pt x="17784509" y="3428237"/>
                </a:cubicBezTo>
                <a:cubicBezTo>
                  <a:pt x="17775200" y="3426486"/>
                  <a:pt x="17772256" y="3425391"/>
                  <a:pt x="17768934" y="3422466"/>
                </a:cubicBezTo>
                <a:cubicBezTo>
                  <a:pt x="17767022" y="3420773"/>
                  <a:pt x="17765901" y="3419386"/>
                  <a:pt x="17763241" y="3415295"/>
                </a:cubicBezTo>
                <a:cubicBezTo>
                  <a:pt x="17762039" y="3413438"/>
                  <a:pt x="17760645" y="3411446"/>
                  <a:pt x="17760168" y="3410875"/>
                </a:cubicBezTo>
                <a:cubicBezTo>
                  <a:pt x="17758954" y="3409441"/>
                  <a:pt x="17756450" y="3407723"/>
                  <a:pt x="17754800" y="3407185"/>
                </a:cubicBezTo>
                <a:cubicBezTo>
                  <a:pt x="17751968" y="3406260"/>
                  <a:pt x="17748350" y="3406396"/>
                  <a:pt x="17745848" y="3407520"/>
                </a:cubicBezTo>
                <a:cubicBezTo>
                  <a:pt x="17739395" y="3410395"/>
                  <a:pt x="17734197" y="3419727"/>
                  <a:pt x="17733341" y="3429958"/>
                </a:cubicBezTo>
                <a:cubicBezTo>
                  <a:pt x="17733160" y="3432094"/>
                  <a:pt x="17733194" y="3432909"/>
                  <a:pt x="17733632" y="3435950"/>
                </a:cubicBezTo>
                <a:cubicBezTo>
                  <a:pt x="17734214" y="3440081"/>
                  <a:pt x="17734767" y="3441713"/>
                  <a:pt x="17736356" y="3443987"/>
                </a:cubicBezTo>
                <a:cubicBezTo>
                  <a:pt x="17738273" y="3446690"/>
                  <a:pt x="17741949" y="3448734"/>
                  <a:pt x="17745497" y="3449052"/>
                </a:cubicBezTo>
                <a:cubicBezTo>
                  <a:pt x="17747186" y="3449204"/>
                  <a:pt x="17750082" y="3448665"/>
                  <a:pt x="17751863" y="3447876"/>
                </a:cubicBezTo>
                <a:cubicBezTo>
                  <a:pt x="17752682" y="3447503"/>
                  <a:pt x="17754663" y="3446406"/>
                  <a:pt x="17756306" y="3445430"/>
                </a:cubicBezTo>
                <a:cubicBezTo>
                  <a:pt x="17762485" y="3441697"/>
                  <a:pt x="17765696" y="3440662"/>
                  <a:pt x="17770455" y="3440793"/>
                </a:cubicBezTo>
                <a:cubicBezTo>
                  <a:pt x="17774009" y="3440900"/>
                  <a:pt x="17777219" y="3441697"/>
                  <a:pt x="17796547" y="3447245"/>
                </a:cubicBezTo>
                <a:cubicBezTo>
                  <a:pt x="17800508" y="3448377"/>
                  <a:pt x="17805092" y="3449696"/>
                  <a:pt x="17806771" y="3450165"/>
                </a:cubicBezTo>
                <a:lnTo>
                  <a:pt x="17809781" y="3451018"/>
                </a:lnTo>
                <a:lnTo>
                  <a:pt x="17809589" y="3452230"/>
                </a:lnTo>
                <a:cubicBezTo>
                  <a:pt x="17808159" y="3460959"/>
                  <a:pt x="17807906" y="3473233"/>
                  <a:pt x="17808935" y="3484024"/>
                </a:cubicBezTo>
                <a:cubicBezTo>
                  <a:pt x="17809126" y="3486118"/>
                  <a:pt x="17809159" y="3487291"/>
                  <a:pt x="17809016" y="3487316"/>
                </a:cubicBezTo>
                <a:cubicBezTo>
                  <a:pt x="17808259" y="3487445"/>
                  <a:pt x="17805039" y="3485850"/>
                  <a:pt x="17802169" y="3483963"/>
                </a:cubicBezTo>
                <a:cubicBezTo>
                  <a:pt x="17797153" y="3480613"/>
                  <a:pt x="17795766" y="3480135"/>
                  <a:pt x="17792777" y="3480627"/>
                </a:cubicBezTo>
                <a:cubicBezTo>
                  <a:pt x="17789772" y="3481142"/>
                  <a:pt x="17788048" y="3482259"/>
                  <a:pt x="17786324" y="3484849"/>
                </a:cubicBezTo>
                <a:cubicBezTo>
                  <a:pt x="17785185" y="3486560"/>
                  <a:pt x="17784595" y="3488155"/>
                  <a:pt x="17784219" y="3490620"/>
                </a:cubicBezTo>
                <a:cubicBezTo>
                  <a:pt x="17782869" y="3499441"/>
                  <a:pt x="17786766" y="3509530"/>
                  <a:pt x="17792528" y="3512078"/>
                </a:cubicBezTo>
                <a:cubicBezTo>
                  <a:pt x="17794443" y="3512929"/>
                  <a:pt x="17795644" y="3513060"/>
                  <a:pt x="17797873" y="3512677"/>
                </a:cubicBezTo>
                <a:cubicBezTo>
                  <a:pt x="17801103" y="3512123"/>
                  <a:pt x="17802558" y="3511032"/>
                  <a:pt x="17805591" y="3506870"/>
                </a:cubicBezTo>
                <a:cubicBezTo>
                  <a:pt x="17807841" y="3503790"/>
                  <a:pt x="17809039" y="3502426"/>
                  <a:pt x="17810476" y="3501359"/>
                </a:cubicBezTo>
                <a:lnTo>
                  <a:pt x="17811561" y="3500562"/>
                </a:lnTo>
                <a:lnTo>
                  <a:pt x="17811848" y="3501629"/>
                </a:lnTo>
                <a:cubicBezTo>
                  <a:pt x="17812009" y="3502191"/>
                  <a:pt x="17812546" y="3504225"/>
                  <a:pt x="17813057" y="3506095"/>
                </a:cubicBezTo>
                <a:cubicBezTo>
                  <a:pt x="17815327" y="3514548"/>
                  <a:pt x="17819079" y="3524156"/>
                  <a:pt x="17823154" y="3531962"/>
                </a:cubicBezTo>
                <a:cubicBezTo>
                  <a:pt x="17823938" y="3533470"/>
                  <a:pt x="17824606" y="3534787"/>
                  <a:pt x="17824624" y="3534889"/>
                </a:cubicBezTo>
                <a:cubicBezTo>
                  <a:pt x="17824645" y="3535012"/>
                  <a:pt x="17823364" y="3536010"/>
                  <a:pt x="17821807" y="3537119"/>
                </a:cubicBezTo>
                <a:cubicBezTo>
                  <a:pt x="17794581" y="3556460"/>
                  <a:pt x="17793344" y="3557220"/>
                  <a:pt x="17787884" y="3558156"/>
                </a:cubicBezTo>
                <a:cubicBezTo>
                  <a:pt x="17784347" y="3558763"/>
                  <a:pt x="17782685" y="3558648"/>
                  <a:pt x="17777049" y="3557445"/>
                </a:cubicBezTo>
                <a:cubicBezTo>
                  <a:pt x="17769814" y="3555886"/>
                  <a:pt x="17767328" y="3556123"/>
                  <a:pt x="17763763" y="3558650"/>
                </a:cubicBezTo>
                <a:cubicBezTo>
                  <a:pt x="17760536" y="3560950"/>
                  <a:pt x="17758754" y="3564056"/>
                  <a:pt x="17758292" y="3568114"/>
                </a:cubicBezTo>
                <a:cubicBezTo>
                  <a:pt x="17758034" y="3570537"/>
                  <a:pt x="17758939" y="3575813"/>
                  <a:pt x="17760122" y="3578789"/>
                </a:cubicBezTo>
                <a:cubicBezTo>
                  <a:pt x="17763639" y="3587512"/>
                  <a:pt x="17770432" y="3594599"/>
                  <a:pt x="17776971" y="3596404"/>
                </a:cubicBezTo>
                <a:cubicBezTo>
                  <a:pt x="17779045" y="3596954"/>
                  <a:pt x="17780471" y="3597046"/>
                  <a:pt x="17782352" y="3596724"/>
                </a:cubicBezTo>
                <a:cubicBezTo>
                  <a:pt x="17785971" y="3596103"/>
                  <a:pt x="17789631" y="3593391"/>
                  <a:pt x="17791295" y="3590075"/>
                </a:cubicBezTo>
                <a:cubicBezTo>
                  <a:pt x="17792122" y="3588396"/>
                  <a:pt x="17792549" y="3587081"/>
                  <a:pt x="17793607" y="3582816"/>
                </a:cubicBezTo>
                <a:cubicBezTo>
                  <a:pt x="17794621" y="3578789"/>
                  <a:pt x="17795194" y="3577217"/>
                  <a:pt x="17796384" y="3575076"/>
                </a:cubicBezTo>
                <a:cubicBezTo>
                  <a:pt x="17798150" y="3571869"/>
                  <a:pt x="17800883" y="3569274"/>
                  <a:pt x="17805250" y="3566631"/>
                </a:cubicBezTo>
                <a:cubicBezTo>
                  <a:pt x="17808015" y="3564956"/>
                  <a:pt x="17813288" y="3561947"/>
                  <a:pt x="17817213" y="3559801"/>
                </a:cubicBezTo>
                <a:cubicBezTo>
                  <a:pt x="17819193" y="3558703"/>
                  <a:pt x="17823136" y="3556532"/>
                  <a:pt x="17830960" y="3552202"/>
                </a:cubicBezTo>
                <a:cubicBezTo>
                  <a:pt x="17832804" y="3551170"/>
                  <a:pt x="17834434" y="3550364"/>
                  <a:pt x="17834563" y="3550384"/>
                </a:cubicBezTo>
                <a:cubicBezTo>
                  <a:pt x="17834694" y="3550404"/>
                  <a:pt x="17835557" y="3551392"/>
                  <a:pt x="17836453" y="3552565"/>
                </a:cubicBezTo>
                <a:cubicBezTo>
                  <a:pt x="17841923" y="3559669"/>
                  <a:pt x="17849449" y="3567347"/>
                  <a:pt x="17856987" y="3573506"/>
                </a:cubicBezTo>
                <a:lnTo>
                  <a:pt x="17859117" y="3575246"/>
                </a:lnTo>
                <a:lnTo>
                  <a:pt x="17858322" y="3575761"/>
                </a:lnTo>
                <a:cubicBezTo>
                  <a:pt x="17856523" y="3576933"/>
                  <a:pt x="17855406" y="3577293"/>
                  <a:pt x="17850690" y="3578270"/>
                </a:cubicBezTo>
                <a:cubicBezTo>
                  <a:pt x="17844533" y="3579557"/>
                  <a:pt x="17843332" y="3580163"/>
                  <a:pt x="17841540" y="3582849"/>
                </a:cubicBezTo>
                <a:cubicBezTo>
                  <a:pt x="17838946" y="3586746"/>
                  <a:pt x="17839234" y="3590760"/>
                  <a:pt x="17842472" y="3595404"/>
                </a:cubicBezTo>
                <a:cubicBezTo>
                  <a:pt x="17844152" y="3597832"/>
                  <a:pt x="17846022" y="3599658"/>
                  <a:pt x="17848688" y="3601580"/>
                </a:cubicBezTo>
                <a:cubicBezTo>
                  <a:pt x="17853291" y="3604854"/>
                  <a:pt x="17857997" y="3606278"/>
                  <a:pt x="17861944" y="3605602"/>
                </a:cubicBezTo>
                <a:cubicBezTo>
                  <a:pt x="17864642" y="3605139"/>
                  <a:pt x="17866401" y="3603975"/>
                  <a:pt x="17867969" y="3601579"/>
                </a:cubicBezTo>
                <a:cubicBezTo>
                  <a:pt x="17869561" y="3599201"/>
                  <a:pt x="17869945" y="3596778"/>
                  <a:pt x="17869348" y="3593175"/>
                </a:cubicBezTo>
                <a:cubicBezTo>
                  <a:pt x="17868829" y="3590148"/>
                  <a:pt x="17868653" y="3586916"/>
                  <a:pt x="17868908" y="3585082"/>
                </a:cubicBezTo>
                <a:cubicBezTo>
                  <a:pt x="17869271" y="3582410"/>
                  <a:pt x="17869229" y="3582417"/>
                  <a:pt x="17871303" y="3583704"/>
                </a:cubicBezTo>
                <a:cubicBezTo>
                  <a:pt x="17880254" y="3589263"/>
                  <a:pt x="17891267" y="3594322"/>
                  <a:pt x="17900711" y="3597228"/>
                </a:cubicBezTo>
                <a:cubicBezTo>
                  <a:pt x="17902333" y="3597729"/>
                  <a:pt x="17903683" y="3598235"/>
                  <a:pt x="17903704" y="3598357"/>
                </a:cubicBezTo>
                <a:cubicBezTo>
                  <a:pt x="17903750" y="3598623"/>
                  <a:pt x="17902095" y="3608612"/>
                  <a:pt x="17900450" y="3618051"/>
                </a:cubicBezTo>
                <a:cubicBezTo>
                  <a:pt x="17897225" y="3636561"/>
                  <a:pt x="17896481" y="3639341"/>
                  <a:pt x="17893767" y="3643153"/>
                </a:cubicBezTo>
                <a:cubicBezTo>
                  <a:pt x="17891845" y="3645820"/>
                  <a:pt x="17890106" y="3647339"/>
                  <a:pt x="17885645" y="3650167"/>
                </a:cubicBezTo>
                <a:cubicBezTo>
                  <a:pt x="17881676" y="3652679"/>
                  <a:pt x="17880423" y="3653714"/>
                  <a:pt x="17879021" y="3655723"/>
                </a:cubicBezTo>
                <a:cubicBezTo>
                  <a:pt x="17877001" y="3658554"/>
                  <a:pt x="17876383" y="3661333"/>
                  <a:pt x="17876996" y="3664912"/>
                </a:cubicBezTo>
                <a:cubicBezTo>
                  <a:pt x="17877579" y="3668433"/>
                  <a:pt x="17879578" y="3671374"/>
                  <a:pt x="17883192" y="3674039"/>
                </a:cubicBezTo>
                <a:cubicBezTo>
                  <a:pt x="17888681" y="3678066"/>
                  <a:pt x="17896059" y="3680337"/>
                  <a:pt x="17903429" y="3680231"/>
                </a:cubicBezTo>
                <a:cubicBezTo>
                  <a:pt x="17903726" y="3680243"/>
                  <a:pt x="17905348" y="3680007"/>
                  <a:pt x="17907049" y="3679737"/>
                </a:cubicBezTo>
                <a:close/>
                <a:moveTo>
                  <a:pt x="17421532" y="3808724"/>
                </a:moveTo>
                <a:cubicBezTo>
                  <a:pt x="17426569" y="3807902"/>
                  <a:pt x="17429107" y="3806499"/>
                  <a:pt x="17431435" y="3803258"/>
                </a:cubicBezTo>
                <a:cubicBezTo>
                  <a:pt x="17433458" y="3800448"/>
                  <a:pt x="17434183" y="3797313"/>
                  <a:pt x="17433601" y="3793918"/>
                </a:cubicBezTo>
                <a:cubicBezTo>
                  <a:pt x="17433240" y="3791812"/>
                  <a:pt x="17432492" y="3790151"/>
                  <a:pt x="17430061" y="3786042"/>
                </a:cubicBezTo>
                <a:cubicBezTo>
                  <a:pt x="17427697" y="3782068"/>
                  <a:pt x="17427004" y="3780608"/>
                  <a:pt x="17426232" y="3778067"/>
                </a:cubicBezTo>
                <a:cubicBezTo>
                  <a:pt x="17425251" y="3774804"/>
                  <a:pt x="17425240" y="3771059"/>
                  <a:pt x="17426210" y="3766893"/>
                </a:cubicBezTo>
                <a:cubicBezTo>
                  <a:pt x="17426785" y="3764352"/>
                  <a:pt x="17429079" y="3756001"/>
                  <a:pt x="17431931" y="3746123"/>
                </a:cubicBezTo>
                <a:cubicBezTo>
                  <a:pt x="17433106" y="3742049"/>
                  <a:pt x="17434543" y="3737044"/>
                  <a:pt x="17435120" y="3735009"/>
                </a:cubicBezTo>
                <a:cubicBezTo>
                  <a:pt x="17435713" y="3732949"/>
                  <a:pt x="17436309" y="3731268"/>
                  <a:pt x="17436432" y="3731247"/>
                </a:cubicBezTo>
                <a:cubicBezTo>
                  <a:pt x="17436575" y="3731223"/>
                  <a:pt x="17437646" y="3731334"/>
                  <a:pt x="17438807" y="3731471"/>
                </a:cubicBezTo>
                <a:cubicBezTo>
                  <a:pt x="17448755" y="3732776"/>
                  <a:pt x="17460638" y="3732844"/>
                  <a:pt x="17470431" y="3731649"/>
                </a:cubicBezTo>
                <a:lnTo>
                  <a:pt x="17473359" y="3731294"/>
                </a:lnTo>
                <a:lnTo>
                  <a:pt x="17473080" y="3732731"/>
                </a:lnTo>
                <a:cubicBezTo>
                  <a:pt x="17472684" y="3734841"/>
                  <a:pt x="17471772" y="3736766"/>
                  <a:pt x="17469712" y="3739856"/>
                </a:cubicBezTo>
                <a:cubicBezTo>
                  <a:pt x="17468706" y="3741355"/>
                  <a:pt x="17467590" y="3743188"/>
                  <a:pt x="17467211" y="3743926"/>
                </a:cubicBezTo>
                <a:cubicBezTo>
                  <a:pt x="17465640" y="3747038"/>
                  <a:pt x="17466081" y="3750962"/>
                  <a:pt x="17468339" y="3753817"/>
                </a:cubicBezTo>
                <a:cubicBezTo>
                  <a:pt x="17470140" y="3756098"/>
                  <a:pt x="17473944" y="3757782"/>
                  <a:pt x="17478041" y="3758111"/>
                </a:cubicBezTo>
                <a:cubicBezTo>
                  <a:pt x="17487387" y="3758845"/>
                  <a:pt x="17496279" y="3754478"/>
                  <a:pt x="17498142" y="3748286"/>
                </a:cubicBezTo>
                <a:cubicBezTo>
                  <a:pt x="17498619" y="3746646"/>
                  <a:pt x="17498622" y="3746540"/>
                  <a:pt x="17498247" y="3744352"/>
                </a:cubicBezTo>
                <a:cubicBezTo>
                  <a:pt x="17497633" y="3740773"/>
                  <a:pt x="17496836" y="3739689"/>
                  <a:pt x="17492127" y="3736160"/>
                </a:cubicBezTo>
                <a:cubicBezTo>
                  <a:pt x="17490536" y="3734980"/>
                  <a:pt x="17488893" y="3733620"/>
                  <a:pt x="17488460" y="3733189"/>
                </a:cubicBezTo>
                <a:cubicBezTo>
                  <a:pt x="17487570" y="3732289"/>
                  <a:pt x="17485750" y="3729780"/>
                  <a:pt x="17485684" y="3729392"/>
                </a:cubicBezTo>
                <a:cubicBezTo>
                  <a:pt x="17485628" y="3729064"/>
                  <a:pt x="17485964" y="3728943"/>
                  <a:pt x="17489452" y="3728050"/>
                </a:cubicBezTo>
                <a:cubicBezTo>
                  <a:pt x="17497765" y="3725951"/>
                  <a:pt x="17507349" y="3722308"/>
                  <a:pt x="17515638" y="3718108"/>
                </a:cubicBezTo>
                <a:lnTo>
                  <a:pt x="17518619" y="3716587"/>
                </a:lnTo>
                <a:lnTo>
                  <a:pt x="17519463" y="3717831"/>
                </a:lnTo>
                <a:cubicBezTo>
                  <a:pt x="17519917" y="3718512"/>
                  <a:pt x="17522385" y="3721983"/>
                  <a:pt x="17524912" y="3725550"/>
                </a:cubicBezTo>
                <a:cubicBezTo>
                  <a:pt x="17537903" y="3743742"/>
                  <a:pt x="17541489" y="3749190"/>
                  <a:pt x="17542647" y="3752507"/>
                </a:cubicBezTo>
                <a:cubicBezTo>
                  <a:pt x="17544241" y="3757012"/>
                  <a:pt x="17544267" y="3759744"/>
                  <a:pt x="17542847" y="3766556"/>
                </a:cubicBezTo>
                <a:cubicBezTo>
                  <a:pt x="17542372" y="3768827"/>
                  <a:pt x="17541918" y="3771452"/>
                  <a:pt x="17541847" y="3772390"/>
                </a:cubicBezTo>
                <a:cubicBezTo>
                  <a:pt x="17541377" y="3778491"/>
                  <a:pt x="17545824" y="3784171"/>
                  <a:pt x="17552000" y="3785323"/>
                </a:cubicBezTo>
                <a:cubicBezTo>
                  <a:pt x="17558783" y="3786580"/>
                  <a:pt x="17568646" y="3782974"/>
                  <a:pt x="17575128" y="3776831"/>
                </a:cubicBezTo>
                <a:cubicBezTo>
                  <a:pt x="17581635" y="3770705"/>
                  <a:pt x="17583754" y="3764405"/>
                  <a:pt x="17581227" y="3758754"/>
                </a:cubicBezTo>
                <a:cubicBezTo>
                  <a:pt x="17580328" y="3756698"/>
                  <a:pt x="17579100" y="3755182"/>
                  <a:pt x="17577241" y="3753796"/>
                </a:cubicBezTo>
                <a:cubicBezTo>
                  <a:pt x="17575355" y="3752372"/>
                  <a:pt x="17573267" y="3751488"/>
                  <a:pt x="17569689" y="3750628"/>
                </a:cubicBezTo>
                <a:cubicBezTo>
                  <a:pt x="17562463" y="3748878"/>
                  <a:pt x="17559257" y="3747364"/>
                  <a:pt x="17556296" y="3744336"/>
                </a:cubicBezTo>
                <a:cubicBezTo>
                  <a:pt x="17553513" y="3741486"/>
                  <a:pt x="17552407" y="3739697"/>
                  <a:pt x="17543037" y="3722863"/>
                </a:cubicBezTo>
                <a:cubicBezTo>
                  <a:pt x="17536702" y="3711444"/>
                  <a:pt x="17534231" y="3706858"/>
                  <a:pt x="17534323" y="3706653"/>
                </a:cubicBezTo>
                <a:cubicBezTo>
                  <a:pt x="17534366" y="3706540"/>
                  <a:pt x="17535158" y="3705878"/>
                  <a:pt x="17536076" y="3705215"/>
                </a:cubicBezTo>
                <a:cubicBezTo>
                  <a:pt x="17542989" y="3700114"/>
                  <a:pt x="17552265" y="3691114"/>
                  <a:pt x="17558023" y="3683937"/>
                </a:cubicBezTo>
                <a:cubicBezTo>
                  <a:pt x="17558802" y="3682962"/>
                  <a:pt x="17559484" y="3682150"/>
                  <a:pt x="17559525" y="3682143"/>
                </a:cubicBezTo>
                <a:cubicBezTo>
                  <a:pt x="17559566" y="3682136"/>
                  <a:pt x="17559943" y="3682618"/>
                  <a:pt x="17560342" y="3683224"/>
                </a:cubicBezTo>
                <a:cubicBezTo>
                  <a:pt x="17561726" y="3685281"/>
                  <a:pt x="17562102" y="3686375"/>
                  <a:pt x="17563139" y="3691313"/>
                </a:cubicBezTo>
                <a:cubicBezTo>
                  <a:pt x="17564422" y="3697450"/>
                  <a:pt x="17564921" y="3698396"/>
                  <a:pt x="17567826" y="3700361"/>
                </a:cubicBezTo>
                <a:cubicBezTo>
                  <a:pt x="17569920" y="3701770"/>
                  <a:pt x="17571744" y="3702215"/>
                  <a:pt x="17574113" y="3701914"/>
                </a:cubicBezTo>
                <a:cubicBezTo>
                  <a:pt x="17576338" y="3701638"/>
                  <a:pt x="17578054" y="3700965"/>
                  <a:pt x="17580067" y="3699567"/>
                </a:cubicBezTo>
                <a:cubicBezTo>
                  <a:pt x="17587353" y="3694549"/>
                  <a:pt x="17592057" y="3684670"/>
                  <a:pt x="17590017" y="3678662"/>
                </a:cubicBezTo>
                <a:cubicBezTo>
                  <a:pt x="17589350" y="3676735"/>
                  <a:pt x="17588344" y="3675412"/>
                  <a:pt x="17586523" y="3674124"/>
                </a:cubicBezTo>
                <a:cubicBezTo>
                  <a:pt x="17584892" y="3672952"/>
                  <a:pt x="17583312" y="3672338"/>
                  <a:pt x="17581716" y="3672233"/>
                </a:cubicBezTo>
                <a:cubicBezTo>
                  <a:pt x="17581205" y="3672194"/>
                  <a:pt x="17579026" y="3672379"/>
                  <a:pt x="17576861" y="3672644"/>
                </a:cubicBezTo>
                <a:cubicBezTo>
                  <a:pt x="17574697" y="3672911"/>
                  <a:pt x="17572265" y="3673096"/>
                  <a:pt x="17571440" y="3673069"/>
                </a:cubicBezTo>
                <a:cubicBezTo>
                  <a:pt x="17569830" y="3673008"/>
                  <a:pt x="17567154" y="3672499"/>
                  <a:pt x="17566893" y="3672207"/>
                </a:cubicBezTo>
                <a:cubicBezTo>
                  <a:pt x="17566814" y="3672115"/>
                  <a:pt x="17567284" y="3671171"/>
                  <a:pt x="17567964" y="3670107"/>
                </a:cubicBezTo>
                <a:cubicBezTo>
                  <a:pt x="17573557" y="3661233"/>
                  <a:pt x="17578005" y="3651692"/>
                  <a:pt x="17581876" y="3640271"/>
                </a:cubicBezTo>
                <a:lnTo>
                  <a:pt x="17582425" y="3638682"/>
                </a:lnTo>
                <a:lnTo>
                  <a:pt x="17590982" y="3640099"/>
                </a:lnTo>
                <a:cubicBezTo>
                  <a:pt x="17605567" y="3642545"/>
                  <a:pt x="17616429" y="3644514"/>
                  <a:pt x="17619700" y="3645301"/>
                </a:cubicBezTo>
                <a:cubicBezTo>
                  <a:pt x="17624091" y="3646358"/>
                  <a:pt x="17627340" y="3647990"/>
                  <a:pt x="17629831" y="3650363"/>
                </a:cubicBezTo>
                <a:cubicBezTo>
                  <a:pt x="17631547" y="3652027"/>
                  <a:pt x="17632906" y="3653815"/>
                  <a:pt x="17635458" y="3657777"/>
                </a:cubicBezTo>
                <a:cubicBezTo>
                  <a:pt x="17639108" y="3663467"/>
                  <a:pt x="17641766" y="3665348"/>
                  <a:pt x="17646782" y="3665751"/>
                </a:cubicBezTo>
                <a:cubicBezTo>
                  <a:pt x="17651924" y="3666153"/>
                  <a:pt x="17656763" y="3663071"/>
                  <a:pt x="17660200" y="3657219"/>
                </a:cubicBezTo>
                <a:cubicBezTo>
                  <a:pt x="17663258" y="3651979"/>
                  <a:pt x="17664940" y="3645943"/>
                  <a:pt x="17664970" y="3640107"/>
                </a:cubicBezTo>
                <a:cubicBezTo>
                  <a:pt x="17664965" y="3637624"/>
                  <a:pt x="17664180" y="3633043"/>
                  <a:pt x="17663424" y="3631214"/>
                </a:cubicBezTo>
                <a:cubicBezTo>
                  <a:pt x="17661596" y="3626813"/>
                  <a:pt x="17657902" y="3623930"/>
                  <a:pt x="17653364" y="3623361"/>
                </a:cubicBezTo>
                <a:cubicBezTo>
                  <a:pt x="17649730" y="3622911"/>
                  <a:pt x="17647488" y="3623590"/>
                  <a:pt x="17642026" y="3626842"/>
                </a:cubicBezTo>
                <a:cubicBezTo>
                  <a:pt x="17637060" y="3629798"/>
                  <a:pt x="17635886" y="3630315"/>
                  <a:pt x="17632680" y="3631013"/>
                </a:cubicBezTo>
                <a:cubicBezTo>
                  <a:pt x="17628397" y="3631936"/>
                  <a:pt x="17625749" y="3631717"/>
                  <a:pt x="17619025" y="3629943"/>
                </a:cubicBezTo>
                <a:cubicBezTo>
                  <a:pt x="17614173" y="3628649"/>
                  <a:pt x="17586981" y="3620934"/>
                  <a:pt x="17586656" y="3620757"/>
                </a:cubicBezTo>
                <a:cubicBezTo>
                  <a:pt x="17586608" y="3620724"/>
                  <a:pt x="17586765" y="3619307"/>
                  <a:pt x="17587003" y="3617625"/>
                </a:cubicBezTo>
                <a:cubicBezTo>
                  <a:pt x="17588422" y="3607487"/>
                  <a:pt x="17588572" y="3595230"/>
                  <a:pt x="17587380" y="3585204"/>
                </a:cubicBezTo>
                <a:cubicBezTo>
                  <a:pt x="17587010" y="3582068"/>
                  <a:pt x="17586833" y="3582266"/>
                  <a:pt x="17589327" y="3582934"/>
                </a:cubicBezTo>
                <a:cubicBezTo>
                  <a:pt x="17591379" y="3583487"/>
                  <a:pt x="17592487" y="3584055"/>
                  <a:pt x="17595984" y="3586402"/>
                </a:cubicBezTo>
                <a:cubicBezTo>
                  <a:pt x="17597718" y="3587557"/>
                  <a:pt x="17599685" y="3588715"/>
                  <a:pt x="17600340" y="3588981"/>
                </a:cubicBezTo>
                <a:cubicBezTo>
                  <a:pt x="17604308" y="3590511"/>
                  <a:pt x="17608653" y="3589093"/>
                  <a:pt x="17611180" y="3585418"/>
                </a:cubicBezTo>
                <a:cubicBezTo>
                  <a:pt x="17615195" y="3579614"/>
                  <a:pt x="17614229" y="3567843"/>
                  <a:pt x="17609195" y="3561317"/>
                </a:cubicBezTo>
                <a:cubicBezTo>
                  <a:pt x="17607949" y="3559699"/>
                  <a:pt x="17605550" y="3557985"/>
                  <a:pt x="17603887" y="3557491"/>
                </a:cubicBezTo>
                <a:cubicBezTo>
                  <a:pt x="17602183" y="3557004"/>
                  <a:pt x="17600167" y="3557034"/>
                  <a:pt x="17598372" y="3557615"/>
                </a:cubicBezTo>
                <a:cubicBezTo>
                  <a:pt x="17595900" y="3558418"/>
                  <a:pt x="17594735" y="3559481"/>
                  <a:pt x="17591366" y="3564016"/>
                </a:cubicBezTo>
                <a:cubicBezTo>
                  <a:pt x="17590306" y="3565440"/>
                  <a:pt x="17589037" y="3567005"/>
                  <a:pt x="17588569" y="3567464"/>
                </a:cubicBezTo>
                <a:cubicBezTo>
                  <a:pt x="17587720" y="3568283"/>
                  <a:pt x="17585473" y="3569911"/>
                  <a:pt x="17585084" y="3569977"/>
                </a:cubicBezTo>
                <a:cubicBezTo>
                  <a:pt x="17584860" y="3570016"/>
                  <a:pt x="17584669" y="3569396"/>
                  <a:pt x="17583679" y="3565587"/>
                </a:cubicBezTo>
                <a:cubicBezTo>
                  <a:pt x="17582352" y="3560425"/>
                  <a:pt x="17580194" y="3554101"/>
                  <a:pt x="17577938" y="3548677"/>
                </a:cubicBezTo>
                <a:cubicBezTo>
                  <a:pt x="17576790" y="3545906"/>
                  <a:pt x="17574202" y="3540392"/>
                  <a:pt x="17573345" y="3538834"/>
                </a:cubicBezTo>
                <a:lnTo>
                  <a:pt x="17572919" y="3538065"/>
                </a:lnTo>
                <a:lnTo>
                  <a:pt x="17575564" y="3536180"/>
                </a:lnTo>
                <a:cubicBezTo>
                  <a:pt x="17580530" y="3532613"/>
                  <a:pt x="17590409" y="3525656"/>
                  <a:pt x="17594829" y="3522583"/>
                </a:cubicBezTo>
                <a:cubicBezTo>
                  <a:pt x="17603182" y="3516793"/>
                  <a:pt x="17606178" y="3514995"/>
                  <a:pt x="17608865" y="3514218"/>
                </a:cubicBezTo>
                <a:cubicBezTo>
                  <a:pt x="17609529" y="3514042"/>
                  <a:pt x="17610392" y="3513788"/>
                  <a:pt x="17610770" y="3513660"/>
                </a:cubicBezTo>
                <a:cubicBezTo>
                  <a:pt x="17611849" y="3513328"/>
                  <a:pt x="17615402" y="3513182"/>
                  <a:pt x="17617313" y="3513401"/>
                </a:cubicBezTo>
                <a:cubicBezTo>
                  <a:pt x="17618279" y="3513510"/>
                  <a:pt x="17620693" y="3513959"/>
                  <a:pt x="17622679" y="3514376"/>
                </a:cubicBezTo>
                <a:cubicBezTo>
                  <a:pt x="17624669" y="3514814"/>
                  <a:pt x="17626994" y="3515236"/>
                  <a:pt x="17627868" y="3515297"/>
                </a:cubicBezTo>
                <a:cubicBezTo>
                  <a:pt x="17632246" y="3515662"/>
                  <a:pt x="17636094" y="3513802"/>
                  <a:pt x="17638795" y="3510034"/>
                </a:cubicBezTo>
                <a:cubicBezTo>
                  <a:pt x="17641038" y="3506913"/>
                  <a:pt x="17641690" y="3503349"/>
                  <a:pt x="17640897" y="3498727"/>
                </a:cubicBezTo>
                <a:cubicBezTo>
                  <a:pt x="17639463" y="3490363"/>
                  <a:pt x="17634127" y="3482078"/>
                  <a:pt x="17627347" y="3477641"/>
                </a:cubicBezTo>
                <a:cubicBezTo>
                  <a:pt x="17623488" y="3475145"/>
                  <a:pt x="17619896" y="3474329"/>
                  <a:pt x="17616364" y="3475209"/>
                </a:cubicBezTo>
                <a:cubicBezTo>
                  <a:pt x="17613437" y="3475942"/>
                  <a:pt x="17610497" y="3478067"/>
                  <a:pt x="17608851" y="3480623"/>
                </a:cubicBezTo>
                <a:cubicBezTo>
                  <a:pt x="17607673" y="3482467"/>
                  <a:pt x="17607198" y="3483748"/>
                  <a:pt x="17605962" y="3488571"/>
                </a:cubicBezTo>
                <a:cubicBezTo>
                  <a:pt x="17604588" y="3493942"/>
                  <a:pt x="17603874" y="3495665"/>
                  <a:pt x="17601872" y="3498471"/>
                </a:cubicBezTo>
                <a:cubicBezTo>
                  <a:pt x="17599225" y="3502188"/>
                  <a:pt x="17597539" y="3503403"/>
                  <a:pt x="17586691" y="3509495"/>
                </a:cubicBezTo>
                <a:cubicBezTo>
                  <a:pt x="17578340" y="3514190"/>
                  <a:pt x="17563647" y="3522288"/>
                  <a:pt x="17563422" y="3522326"/>
                </a:cubicBezTo>
                <a:cubicBezTo>
                  <a:pt x="17563319" y="3522344"/>
                  <a:pt x="17562775" y="3521742"/>
                  <a:pt x="17562229" y="3521015"/>
                </a:cubicBezTo>
                <a:cubicBezTo>
                  <a:pt x="17556551" y="3513315"/>
                  <a:pt x="17548908" y="3505194"/>
                  <a:pt x="17541604" y="3499058"/>
                </a:cubicBezTo>
                <a:cubicBezTo>
                  <a:pt x="17540149" y="3497813"/>
                  <a:pt x="17538673" y="3496571"/>
                  <a:pt x="17538351" y="3496289"/>
                </a:cubicBezTo>
                <a:lnTo>
                  <a:pt x="17537759" y="3495781"/>
                </a:lnTo>
                <a:lnTo>
                  <a:pt x="17538646" y="3495186"/>
                </a:lnTo>
                <a:cubicBezTo>
                  <a:pt x="17540217" y="3494159"/>
                  <a:pt x="17542008" y="3493557"/>
                  <a:pt x="17546040" y="3492761"/>
                </a:cubicBezTo>
                <a:cubicBezTo>
                  <a:pt x="17550479" y="3491894"/>
                  <a:pt x="17551892" y="3491421"/>
                  <a:pt x="17553201" y="3490460"/>
                </a:cubicBezTo>
                <a:cubicBezTo>
                  <a:pt x="17555217" y="3488956"/>
                  <a:pt x="17556839" y="3485773"/>
                  <a:pt x="17556911" y="3483129"/>
                </a:cubicBezTo>
                <a:cubicBezTo>
                  <a:pt x="17557131" y="3476671"/>
                  <a:pt x="17549405" y="3468438"/>
                  <a:pt x="17540842" y="3466011"/>
                </a:cubicBezTo>
                <a:cubicBezTo>
                  <a:pt x="17538141" y="3465233"/>
                  <a:pt x="17536776" y="3465130"/>
                  <a:pt x="17534633" y="3465518"/>
                </a:cubicBezTo>
                <a:cubicBezTo>
                  <a:pt x="17531814" y="3466023"/>
                  <a:pt x="17529530" y="3467803"/>
                  <a:pt x="17528108" y="3470553"/>
                </a:cubicBezTo>
                <a:cubicBezTo>
                  <a:pt x="17527036" y="3472652"/>
                  <a:pt x="17526940" y="3474058"/>
                  <a:pt x="17527529" y="3478841"/>
                </a:cubicBezTo>
                <a:cubicBezTo>
                  <a:pt x="17527806" y="3481067"/>
                  <a:pt x="17528018" y="3483536"/>
                  <a:pt x="17527988" y="3484341"/>
                </a:cubicBezTo>
                <a:cubicBezTo>
                  <a:pt x="17527927" y="3485825"/>
                  <a:pt x="17527547" y="3488269"/>
                  <a:pt x="17527342" y="3488304"/>
                </a:cubicBezTo>
                <a:cubicBezTo>
                  <a:pt x="17527280" y="3488315"/>
                  <a:pt x="17526111" y="3487631"/>
                  <a:pt x="17524746" y="3486792"/>
                </a:cubicBezTo>
                <a:cubicBezTo>
                  <a:pt x="17516140" y="3481531"/>
                  <a:pt x="17507465" y="3477460"/>
                  <a:pt x="17497739" y="3474139"/>
                </a:cubicBezTo>
                <a:cubicBezTo>
                  <a:pt x="17495211" y="3473267"/>
                  <a:pt x="17494548" y="3472960"/>
                  <a:pt x="17494605" y="3472676"/>
                </a:cubicBezTo>
                <a:cubicBezTo>
                  <a:pt x="17494655" y="3472478"/>
                  <a:pt x="17495186" y="3469314"/>
                  <a:pt x="17495813" y="3465606"/>
                </a:cubicBezTo>
                <a:cubicBezTo>
                  <a:pt x="17499021" y="3446510"/>
                  <a:pt x="17500916" y="3436691"/>
                  <a:pt x="17501944" y="3433967"/>
                </a:cubicBezTo>
                <a:cubicBezTo>
                  <a:pt x="17503231" y="3430547"/>
                  <a:pt x="17505243" y="3427676"/>
                  <a:pt x="17507859" y="3425501"/>
                </a:cubicBezTo>
                <a:cubicBezTo>
                  <a:pt x="17508617" y="3424887"/>
                  <a:pt x="17510705" y="3423434"/>
                  <a:pt x="17512462" y="3422270"/>
                </a:cubicBezTo>
                <a:cubicBezTo>
                  <a:pt x="17516743" y="3419493"/>
                  <a:pt x="17517885" y="3418540"/>
                  <a:pt x="17519260" y="3416620"/>
                </a:cubicBezTo>
                <a:cubicBezTo>
                  <a:pt x="17521090" y="3414033"/>
                  <a:pt x="17521781" y="3410820"/>
                  <a:pt x="17521206" y="3407466"/>
                </a:cubicBezTo>
                <a:cubicBezTo>
                  <a:pt x="17520712" y="3404582"/>
                  <a:pt x="17519360" y="3402225"/>
                  <a:pt x="17516869" y="3399852"/>
                </a:cubicBezTo>
                <a:cubicBezTo>
                  <a:pt x="17513334" y="3396543"/>
                  <a:pt x="17506635" y="3393439"/>
                  <a:pt x="17501146" y="3392612"/>
                </a:cubicBezTo>
                <a:cubicBezTo>
                  <a:pt x="17497170" y="3392009"/>
                  <a:pt x="17495758" y="3391999"/>
                  <a:pt x="17491897" y="3392555"/>
                </a:cubicBezTo>
                <a:cubicBezTo>
                  <a:pt x="17488689" y="3393001"/>
                  <a:pt x="17488123" y="3393140"/>
                  <a:pt x="17486636" y="3393794"/>
                </a:cubicBezTo>
                <a:cubicBezTo>
                  <a:pt x="17484111" y="3394901"/>
                  <a:pt x="17482741" y="3395999"/>
                  <a:pt x="17481267" y="3398083"/>
                </a:cubicBezTo>
                <a:cubicBezTo>
                  <a:pt x="17480251" y="3399521"/>
                  <a:pt x="17479859" y="3400304"/>
                  <a:pt x="17479439" y="3401786"/>
                </a:cubicBezTo>
                <a:cubicBezTo>
                  <a:pt x="17478732" y="3404286"/>
                  <a:pt x="17478700" y="3405575"/>
                  <a:pt x="17479268" y="3408152"/>
                </a:cubicBezTo>
                <a:cubicBezTo>
                  <a:pt x="17479780" y="3410401"/>
                  <a:pt x="17480211" y="3411316"/>
                  <a:pt x="17483249" y="3416395"/>
                </a:cubicBezTo>
                <a:cubicBezTo>
                  <a:pt x="17486584" y="3421970"/>
                  <a:pt x="17487632" y="3426001"/>
                  <a:pt x="17487033" y="3431219"/>
                </a:cubicBezTo>
                <a:cubicBezTo>
                  <a:pt x="17486712" y="3434137"/>
                  <a:pt x="17485416" y="3439096"/>
                  <a:pt x="17480572" y="3455904"/>
                </a:cubicBezTo>
                <a:cubicBezTo>
                  <a:pt x="17479422" y="3459870"/>
                  <a:pt x="17478116" y="3464409"/>
                  <a:pt x="17477657" y="3466025"/>
                </a:cubicBezTo>
                <a:lnTo>
                  <a:pt x="17476831" y="3468945"/>
                </a:lnTo>
                <a:lnTo>
                  <a:pt x="17474927" y="3468640"/>
                </a:lnTo>
                <a:cubicBezTo>
                  <a:pt x="17465274" y="3467095"/>
                  <a:pt x="17453437" y="3466809"/>
                  <a:pt x="17442590" y="3467869"/>
                </a:cubicBezTo>
                <a:lnTo>
                  <a:pt x="17439048" y="3468203"/>
                </a:lnTo>
                <a:lnTo>
                  <a:pt x="17439342" y="3466974"/>
                </a:lnTo>
                <a:cubicBezTo>
                  <a:pt x="17439905" y="3464730"/>
                  <a:pt x="17440577" y="3463372"/>
                  <a:pt x="17442670" y="3460235"/>
                </a:cubicBezTo>
                <a:cubicBezTo>
                  <a:pt x="17445844" y="3455417"/>
                  <a:pt x="17446418" y="3453740"/>
                  <a:pt x="17445910" y="3450774"/>
                </a:cubicBezTo>
                <a:cubicBezTo>
                  <a:pt x="17445437" y="3448014"/>
                  <a:pt x="17444076" y="3445974"/>
                  <a:pt x="17441610" y="3444354"/>
                </a:cubicBezTo>
                <a:cubicBezTo>
                  <a:pt x="17438244" y="3442153"/>
                  <a:pt x="17433431" y="3441462"/>
                  <a:pt x="17427948" y="3442381"/>
                </a:cubicBezTo>
                <a:cubicBezTo>
                  <a:pt x="17422587" y="3443280"/>
                  <a:pt x="17418276" y="3445513"/>
                  <a:pt x="17415846" y="3448645"/>
                </a:cubicBezTo>
                <a:cubicBezTo>
                  <a:pt x="17413954" y="3451117"/>
                  <a:pt x="17413413" y="3453610"/>
                  <a:pt x="17414147" y="3456663"/>
                </a:cubicBezTo>
                <a:cubicBezTo>
                  <a:pt x="17414798" y="3459477"/>
                  <a:pt x="17415933" y="3460819"/>
                  <a:pt x="17420547" y="3464281"/>
                </a:cubicBezTo>
                <a:cubicBezTo>
                  <a:pt x="17421974" y="3465362"/>
                  <a:pt x="17423649" y="3466780"/>
                  <a:pt x="17424269" y="3467453"/>
                </a:cubicBezTo>
                <a:cubicBezTo>
                  <a:pt x="17425335" y="3468638"/>
                  <a:pt x="17426421" y="3470179"/>
                  <a:pt x="17426301" y="3470346"/>
                </a:cubicBezTo>
                <a:cubicBezTo>
                  <a:pt x="17426268" y="3470394"/>
                  <a:pt x="17424881" y="3470779"/>
                  <a:pt x="17423208" y="3471213"/>
                </a:cubicBezTo>
                <a:cubicBezTo>
                  <a:pt x="17413340" y="3473684"/>
                  <a:pt x="17403354" y="3477439"/>
                  <a:pt x="17394777" y="3481920"/>
                </a:cubicBezTo>
                <a:cubicBezTo>
                  <a:pt x="17393616" y="3482519"/>
                  <a:pt x="17392643" y="3482980"/>
                  <a:pt x="17392616" y="3482943"/>
                </a:cubicBezTo>
                <a:cubicBezTo>
                  <a:pt x="17392471" y="3482841"/>
                  <a:pt x="17383081" y="3469568"/>
                  <a:pt x="17379617" y="3464583"/>
                </a:cubicBezTo>
                <a:cubicBezTo>
                  <a:pt x="17371057" y="3452346"/>
                  <a:pt x="17369808" y="3450097"/>
                  <a:pt x="17369044" y="3445640"/>
                </a:cubicBezTo>
                <a:cubicBezTo>
                  <a:pt x="17368490" y="3442408"/>
                  <a:pt x="17368666" y="3440125"/>
                  <a:pt x="17369975" y="3434133"/>
                </a:cubicBezTo>
                <a:cubicBezTo>
                  <a:pt x="17370928" y="3429738"/>
                  <a:pt x="17371010" y="3428503"/>
                  <a:pt x="17370603" y="3426131"/>
                </a:cubicBezTo>
                <a:cubicBezTo>
                  <a:pt x="17370330" y="3424536"/>
                  <a:pt x="17370122" y="3423940"/>
                  <a:pt x="17369434" y="3422753"/>
                </a:cubicBezTo>
                <a:cubicBezTo>
                  <a:pt x="17365755" y="3416395"/>
                  <a:pt x="17358873" y="3414437"/>
                  <a:pt x="17350190" y="3417316"/>
                </a:cubicBezTo>
                <a:cubicBezTo>
                  <a:pt x="17343038" y="3419679"/>
                  <a:pt x="17337019" y="3424100"/>
                  <a:pt x="17333253" y="3429757"/>
                </a:cubicBezTo>
                <a:cubicBezTo>
                  <a:pt x="17331763" y="3431990"/>
                  <a:pt x="17331047" y="3433587"/>
                  <a:pt x="17330587" y="3435687"/>
                </a:cubicBezTo>
                <a:cubicBezTo>
                  <a:pt x="17329271" y="3441765"/>
                  <a:pt x="17333202" y="3447995"/>
                  <a:pt x="17339590" y="3450016"/>
                </a:cubicBezTo>
                <a:cubicBezTo>
                  <a:pt x="17340699" y="3450352"/>
                  <a:pt x="17342977" y="3450993"/>
                  <a:pt x="17344671" y="3451419"/>
                </a:cubicBezTo>
                <a:cubicBezTo>
                  <a:pt x="17348718" y="3452430"/>
                  <a:pt x="17350928" y="3453292"/>
                  <a:pt x="17353063" y="3454695"/>
                </a:cubicBezTo>
                <a:cubicBezTo>
                  <a:pt x="17357496" y="3457597"/>
                  <a:pt x="17359097" y="3459807"/>
                  <a:pt x="17367176" y="3474400"/>
                </a:cubicBezTo>
                <a:cubicBezTo>
                  <a:pt x="17367757" y="3475458"/>
                  <a:pt x="17369127" y="3477918"/>
                  <a:pt x="17370221" y="3479878"/>
                </a:cubicBezTo>
                <a:cubicBezTo>
                  <a:pt x="17371315" y="3481837"/>
                  <a:pt x="17373334" y="3485512"/>
                  <a:pt x="17374737" y="3488050"/>
                </a:cubicBezTo>
                <a:lnTo>
                  <a:pt x="17377279" y="3492688"/>
                </a:lnTo>
                <a:lnTo>
                  <a:pt x="17375729" y="3493838"/>
                </a:lnTo>
                <a:cubicBezTo>
                  <a:pt x="17368120" y="3499542"/>
                  <a:pt x="17359709" y="3507573"/>
                  <a:pt x="17353683" y="3514901"/>
                </a:cubicBezTo>
                <a:cubicBezTo>
                  <a:pt x="17351956" y="3516986"/>
                  <a:pt x="17351756" y="3517168"/>
                  <a:pt x="17351454" y="3516883"/>
                </a:cubicBezTo>
                <a:cubicBezTo>
                  <a:pt x="17350701" y="3516170"/>
                  <a:pt x="17349929" y="3513755"/>
                  <a:pt x="17348997" y="3509305"/>
                </a:cubicBezTo>
                <a:cubicBezTo>
                  <a:pt x="17348491" y="3506844"/>
                  <a:pt x="17347897" y="3504483"/>
                  <a:pt x="17347697" y="3504054"/>
                </a:cubicBezTo>
                <a:cubicBezTo>
                  <a:pt x="17346964" y="3502601"/>
                  <a:pt x="17345918" y="3501412"/>
                  <a:pt x="17344488" y="3500436"/>
                </a:cubicBezTo>
                <a:cubicBezTo>
                  <a:pt x="17340628" y="3497814"/>
                  <a:pt x="17336234" y="3498210"/>
                  <a:pt x="17331598" y="3501615"/>
                </a:cubicBezTo>
                <a:cubicBezTo>
                  <a:pt x="17324582" y="3506734"/>
                  <a:pt x="17320179" y="3516288"/>
                  <a:pt x="17322157" y="3522054"/>
                </a:cubicBezTo>
                <a:cubicBezTo>
                  <a:pt x="17323315" y="3525497"/>
                  <a:pt x="17326726" y="3528196"/>
                  <a:pt x="17330315" y="3528507"/>
                </a:cubicBezTo>
                <a:cubicBezTo>
                  <a:pt x="17331083" y="3528565"/>
                  <a:pt x="17333227" y="3528429"/>
                  <a:pt x="17335616" y="3528124"/>
                </a:cubicBezTo>
                <a:cubicBezTo>
                  <a:pt x="17339349" y="3527674"/>
                  <a:pt x="17341443" y="3527609"/>
                  <a:pt x="17343058" y="3527943"/>
                </a:cubicBezTo>
                <a:cubicBezTo>
                  <a:pt x="17343427" y="3528006"/>
                  <a:pt x="17343758" y="3528097"/>
                  <a:pt x="17343782" y="3528114"/>
                </a:cubicBezTo>
                <a:cubicBezTo>
                  <a:pt x="17343826" y="3528127"/>
                  <a:pt x="17342906" y="3529758"/>
                  <a:pt x="17341725" y="3531708"/>
                </a:cubicBezTo>
                <a:cubicBezTo>
                  <a:pt x="17336598" y="3540229"/>
                  <a:pt x="17332300" y="3549660"/>
                  <a:pt x="17329109" y="3559407"/>
                </a:cubicBezTo>
                <a:cubicBezTo>
                  <a:pt x="17328598" y="3560968"/>
                  <a:pt x="17328143" y="3562246"/>
                  <a:pt x="17328103" y="3562253"/>
                </a:cubicBezTo>
                <a:cubicBezTo>
                  <a:pt x="17327816" y="3562302"/>
                  <a:pt x="17305042" y="3558376"/>
                  <a:pt x="17298992" y="3557224"/>
                </a:cubicBezTo>
                <a:cubicBezTo>
                  <a:pt x="17289683" y="3555473"/>
                  <a:pt x="17286739" y="3554378"/>
                  <a:pt x="17283417" y="3551453"/>
                </a:cubicBezTo>
                <a:cubicBezTo>
                  <a:pt x="17281505" y="3549760"/>
                  <a:pt x="17280384" y="3548373"/>
                  <a:pt x="17277724" y="3544282"/>
                </a:cubicBezTo>
                <a:cubicBezTo>
                  <a:pt x="17276522" y="3542425"/>
                  <a:pt x="17275128" y="3540433"/>
                  <a:pt x="17274651" y="3539862"/>
                </a:cubicBezTo>
                <a:cubicBezTo>
                  <a:pt x="17273437" y="3538428"/>
                  <a:pt x="17270933" y="3536710"/>
                  <a:pt x="17269283" y="3536172"/>
                </a:cubicBezTo>
                <a:cubicBezTo>
                  <a:pt x="17266451" y="3535247"/>
                  <a:pt x="17262833" y="3535383"/>
                  <a:pt x="17260331" y="3536507"/>
                </a:cubicBezTo>
                <a:cubicBezTo>
                  <a:pt x="17253878" y="3539382"/>
                  <a:pt x="17248680" y="3548714"/>
                  <a:pt x="17247824" y="3558945"/>
                </a:cubicBezTo>
                <a:cubicBezTo>
                  <a:pt x="17247642" y="3561081"/>
                  <a:pt x="17247677" y="3561896"/>
                  <a:pt x="17248115" y="3564937"/>
                </a:cubicBezTo>
                <a:cubicBezTo>
                  <a:pt x="17248696" y="3569068"/>
                  <a:pt x="17249250" y="3570700"/>
                  <a:pt x="17250839" y="3572974"/>
                </a:cubicBezTo>
                <a:cubicBezTo>
                  <a:pt x="17252756" y="3575677"/>
                  <a:pt x="17256432" y="3577720"/>
                  <a:pt x="17259980" y="3578039"/>
                </a:cubicBezTo>
                <a:cubicBezTo>
                  <a:pt x="17261669" y="3578191"/>
                  <a:pt x="17264565" y="3577652"/>
                  <a:pt x="17266346" y="3576863"/>
                </a:cubicBezTo>
                <a:cubicBezTo>
                  <a:pt x="17267165" y="3576490"/>
                  <a:pt x="17269145" y="3575393"/>
                  <a:pt x="17270789" y="3574417"/>
                </a:cubicBezTo>
                <a:cubicBezTo>
                  <a:pt x="17276968" y="3570684"/>
                  <a:pt x="17280179" y="3569649"/>
                  <a:pt x="17284938" y="3569780"/>
                </a:cubicBezTo>
                <a:cubicBezTo>
                  <a:pt x="17288492" y="3569887"/>
                  <a:pt x="17291702" y="3570684"/>
                  <a:pt x="17311030" y="3576232"/>
                </a:cubicBezTo>
                <a:cubicBezTo>
                  <a:pt x="17314991" y="3577364"/>
                  <a:pt x="17319575" y="3578683"/>
                  <a:pt x="17321254" y="3579152"/>
                </a:cubicBezTo>
                <a:lnTo>
                  <a:pt x="17324264" y="3580005"/>
                </a:lnTo>
                <a:lnTo>
                  <a:pt x="17324072" y="3581217"/>
                </a:lnTo>
                <a:cubicBezTo>
                  <a:pt x="17322642" y="3589946"/>
                  <a:pt x="17322389" y="3602220"/>
                  <a:pt x="17323418" y="3613011"/>
                </a:cubicBezTo>
                <a:cubicBezTo>
                  <a:pt x="17323609" y="3615105"/>
                  <a:pt x="17323642" y="3616278"/>
                  <a:pt x="17323499" y="3616303"/>
                </a:cubicBezTo>
                <a:cubicBezTo>
                  <a:pt x="17322742" y="3616432"/>
                  <a:pt x="17319522" y="3614837"/>
                  <a:pt x="17316652" y="3612950"/>
                </a:cubicBezTo>
                <a:cubicBezTo>
                  <a:pt x="17311635" y="3609600"/>
                  <a:pt x="17310249" y="3609122"/>
                  <a:pt x="17307260" y="3609614"/>
                </a:cubicBezTo>
                <a:cubicBezTo>
                  <a:pt x="17304255" y="3610129"/>
                  <a:pt x="17302531" y="3611246"/>
                  <a:pt x="17300806" y="3613836"/>
                </a:cubicBezTo>
                <a:cubicBezTo>
                  <a:pt x="17299668" y="3615547"/>
                  <a:pt x="17299078" y="3617142"/>
                  <a:pt x="17298701" y="3619607"/>
                </a:cubicBezTo>
                <a:cubicBezTo>
                  <a:pt x="17297352" y="3628428"/>
                  <a:pt x="17301249" y="3638517"/>
                  <a:pt x="17307011" y="3641065"/>
                </a:cubicBezTo>
                <a:cubicBezTo>
                  <a:pt x="17308926" y="3641916"/>
                  <a:pt x="17310127" y="3642047"/>
                  <a:pt x="17312355" y="3641664"/>
                </a:cubicBezTo>
                <a:cubicBezTo>
                  <a:pt x="17315586" y="3641110"/>
                  <a:pt x="17317041" y="3640019"/>
                  <a:pt x="17320074" y="3635857"/>
                </a:cubicBezTo>
                <a:cubicBezTo>
                  <a:pt x="17322324" y="3632777"/>
                  <a:pt x="17323522" y="3631413"/>
                  <a:pt x="17324959" y="3630346"/>
                </a:cubicBezTo>
                <a:lnTo>
                  <a:pt x="17326044" y="3629549"/>
                </a:lnTo>
                <a:lnTo>
                  <a:pt x="17326331" y="3630616"/>
                </a:lnTo>
                <a:cubicBezTo>
                  <a:pt x="17326492" y="3631178"/>
                  <a:pt x="17327029" y="3633212"/>
                  <a:pt x="17327539" y="3635082"/>
                </a:cubicBezTo>
                <a:cubicBezTo>
                  <a:pt x="17329810" y="3643535"/>
                  <a:pt x="17333562" y="3653143"/>
                  <a:pt x="17337637" y="3660949"/>
                </a:cubicBezTo>
                <a:cubicBezTo>
                  <a:pt x="17338421" y="3662457"/>
                  <a:pt x="17339089" y="3663774"/>
                  <a:pt x="17339107" y="3663876"/>
                </a:cubicBezTo>
                <a:cubicBezTo>
                  <a:pt x="17339128" y="3663999"/>
                  <a:pt x="17337847" y="3664997"/>
                  <a:pt x="17336290" y="3666106"/>
                </a:cubicBezTo>
                <a:cubicBezTo>
                  <a:pt x="17309064" y="3685447"/>
                  <a:pt x="17307827" y="3686207"/>
                  <a:pt x="17302367" y="3687143"/>
                </a:cubicBezTo>
                <a:cubicBezTo>
                  <a:pt x="17298830" y="3687749"/>
                  <a:pt x="17297168" y="3687635"/>
                  <a:pt x="17291531" y="3686432"/>
                </a:cubicBezTo>
                <a:cubicBezTo>
                  <a:pt x="17284297" y="3684873"/>
                  <a:pt x="17281811" y="3685110"/>
                  <a:pt x="17278246" y="3687637"/>
                </a:cubicBezTo>
                <a:cubicBezTo>
                  <a:pt x="17275019" y="3689937"/>
                  <a:pt x="17273236" y="3693043"/>
                  <a:pt x="17272775" y="3697101"/>
                </a:cubicBezTo>
                <a:cubicBezTo>
                  <a:pt x="17272517" y="3699524"/>
                  <a:pt x="17273422" y="3704800"/>
                  <a:pt x="17274605" y="3707776"/>
                </a:cubicBezTo>
                <a:cubicBezTo>
                  <a:pt x="17278122" y="3716499"/>
                  <a:pt x="17284915" y="3723586"/>
                  <a:pt x="17291454" y="3725391"/>
                </a:cubicBezTo>
                <a:cubicBezTo>
                  <a:pt x="17293528" y="3725941"/>
                  <a:pt x="17294954" y="3726033"/>
                  <a:pt x="17296835" y="3725711"/>
                </a:cubicBezTo>
                <a:cubicBezTo>
                  <a:pt x="17300454" y="3725090"/>
                  <a:pt x="17304114" y="3722378"/>
                  <a:pt x="17305778" y="3719062"/>
                </a:cubicBezTo>
                <a:cubicBezTo>
                  <a:pt x="17306605" y="3717383"/>
                  <a:pt x="17307032" y="3716068"/>
                  <a:pt x="17308090" y="3711803"/>
                </a:cubicBezTo>
                <a:cubicBezTo>
                  <a:pt x="17309104" y="3707776"/>
                  <a:pt x="17309677" y="3706204"/>
                  <a:pt x="17310867" y="3704063"/>
                </a:cubicBezTo>
                <a:cubicBezTo>
                  <a:pt x="17312632" y="3700856"/>
                  <a:pt x="17315366" y="3698261"/>
                  <a:pt x="17319733" y="3695618"/>
                </a:cubicBezTo>
                <a:cubicBezTo>
                  <a:pt x="17322498" y="3693943"/>
                  <a:pt x="17327770" y="3690934"/>
                  <a:pt x="17331696" y="3688788"/>
                </a:cubicBezTo>
                <a:cubicBezTo>
                  <a:pt x="17333676" y="3687690"/>
                  <a:pt x="17337619" y="3685519"/>
                  <a:pt x="17345443" y="3681189"/>
                </a:cubicBezTo>
                <a:cubicBezTo>
                  <a:pt x="17347287" y="3680157"/>
                  <a:pt x="17348917" y="3679351"/>
                  <a:pt x="17349046" y="3679371"/>
                </a:cubicBezTo>
                <a:cubicBezTo>
                  <a:pt x="17349177" y="3679390"/>
                  <a:pt x="17350040" y="3680379"/>
                  <a:pt x="17350936" y="3681552"/>
                </a:cubicBezTo>
                <a:cubicBezTo>
                  <a:pt x="17356406" y="3688656"/>
                  <a:pt x="17363932" y="3696334"/>
                  <a:pt x="17371470" y="3702493"/>
                </a:cubicBezTo>
                <a:lnTo>
                  <a:pt x="17373600" y="3704233"/>
                </a:lnTo>
                <a:lnTo>
                  <a:pt x="17372805" y="3704748"/>
                </a:lnTo>
                <a:cubicBezTo>
                  <a:pt x="17371006" y="3705920"/>
                  <a:pt x="17369889" y="3706280"/>
                  <a:pt x="17365173" y="3707257"/>
                </a:cubicBezTo>
                <a:cubicBezTo>
                  <a:pt x="17359016" y="3708544"/>
                  <a:pt x="17357815" y="3709150"/>
                  <a:pt x="17356023" y="3711836"/>
                </a:cubicBezTo>
                <a:cubicBezTo>
                  <a:pt x="17353429" y="3715733"/>
                  <a:pt x="17353717" y="3719747"/>
                  <a:pt x="17356955" y="3724391"/>
                </a:cubicBezTo>
                <a:cubicBezTo>
                  <a:pt x="17358635" y="3726819"/>
                  <a:pt x="17360505" y="3728645"/>
                  <a:pt x="17363171" y="3730567"/>
                </a:cubicBezTo>
                <a:cubicBezTo>
                  <a:pt x="17367774" y="3733841"/>
                  <a:pt x="17372480" y="3735265"/>
                  <a:pt x="17376427" y="3734589"/>
                </a:cubicBezTo>
                <a:cubicBezTo>
                  <a:pt x="17379125" y="3734126"/>
                  <a:pt x="17380884" y="3732962"/>
                  <a:pt x="17382452" y="3730566"/>
                </a:cubicBezTo>
                <a:cubicBezTo>
                  <a:pt x="17384044" y="3728188"/>
                  <a:pt x="17384428" y="3725765"/>
                  <a:pt x="17383831" y="3722162"/>
                </a:cubicBezTo>
                <a:cubicBezTo>
                  <a:pt x="17383312" y="3719135"/>
                  <a:pt x="17383136" y="3715903"/>
                  <a:pt x="17383391" y="3714069"/>
                </a:cubicBezTo>
                <a:cubicBezTo>
                  <a:pt x="17383754" y="3711397"/>
                  <a:pt x="17383712" y="3711404"/>
                  <a:pt x="17385786" y="3712691"/>
                </a:cubicBezTo>
                <a:cubicBezTo>
                  <a:pt x="17394737" y="3718250"/>
                  <a:pt x="17405750" y="3723309"/>
                  <a:pt x="17415194" y="3726215"/>
                </a:cubicBezTo>
                <a:cubicBezTo>
                  <a:pt x="17416816" y="3726716"/>
                  <a:pt x="17418166" y="3727222"/>
                  <a:pt x="17418187" y="3727344"/>
                </a:cubicBezTo>
                <a:cubicBezTo>
                  <a:pt x="17418233" y="3727610"/>
                  <a:pt x="17416578" y="3737599"/>
                  <a:pt x="17414933" y="3747038"/>
                </a:cubicBezTo>
                <a:cubicBezTo>
                  <a:pt x="17411708" y="3765548"/>
                  <a:pt x="17410964" y="3768328"/>
                  <a:pt x="17408250" y="3772140"/>
                </a:cubicBezTo>
                <a:cubicBezTo>
                  <a:pt x="17406328" y="3774807"/>
                  <a:pt x="17404589" y="3776326"/>
                  <a:pt x="17400128" y="3779154"/>
                </a:cubicBezTo>
                <a:cubicBezTo>
                  <a:pt x="17396159" y="3781666"/>
                  <a:pt x="17394906" y="3782701"/>
                  <a:pt x="17393504" y="3784710"/>
                </a:cubicBezTo>
                <a:cubicBezTo>
                  <a:pt x="17391484" y="3787541"/>
                  <a:pt x="17390866" y="3790320"/>
                  <a:pt x="17391479" y="3793899"/>
                </a:cubicBezTo>
                <a:cubicBezTo>
                  <a:pt x="17392062" y="3797420"/>
                  <a:pt x="17394060" y="3800361"/>
                  <a:pt x="17397675" y="3803026"/>
                </a:cubicBezTo>
                <a:cubicBezTo>
                  <a:pt x="17403164" y="3807053"/>
                  <a:pt x="17410542" y="3809324"/>
                  <a:pt x="17417912" y="3809218"/>
                </a:cubicBezTo>
                <a:cubicBezTo>
                  <a:pt x="17418209" y="3809230"/>
                  <a:pt x="17419831" y="3808994"/>
                  <a:pt x="17421532" y="3808724"/>
                </a:cubicBezTo>
                <a:close/>
                <a:moveTo>
                  <a:pt x="16064244" y="4289656"/>
                </a:moveTo>
                <a:cubicBezTo>
                  <a:pt x="16073986" y="4288066"/>
                  <a:pt x="16078894" y="4285352"/>
                  <a:pt x="16083397" y="4279083"/>
                </a:cubicBezTo>
                <a:cubicBezTo>
                  <a:pt x="16087309" y="4273649"/>
                  <a:pt x="16088712" y="4267586"/>
                  <a:pt x="16087586" y="4261020"/>
                </a:cubicBezTo>
                <a:cubicBezTo>
                  <a:pt x="16086888" y="4256947"/>
                  <a:pt x="16085441" y="4253734"/>
                  <a:pt x="16080740" y="4245787"/>
                </a:cubicBezTo>
                <a:cubicBezTo>
                  <a:pt x="16076166" y="4238102"/>
                  <a:pt x="16074827" y="4235278"/>
                  <a:pt x="16073334" y="4230364"/>
                </a:cubicBezTo>
                <a:cubicBezTo>
                  <a:pt x="16071437" y="4224052"/>
                  <a:pt x="16071416" y="4216809"/>
                  <a:pt x="16073292" y="4208751"/>
                </a:cubicBezTo>
                <a:cubicBezTo>
                  <a:pt x="16074403" y="4203838"/>
                  <a:pt x="16078840" y="4187687"/>
                  <a:pt x="16084357" y="4168582"/>
                </a:cubicBezTo>
                <a:cubicBezTo>
                  <a:pt x="16086629" y="4160701"/>
                  <a:pt x="16089407" y="4151024"/>
                  <a:pt x="16090523" y="4147086"/>
                </a:cubicBezTo>
                <a:cubicBezTo>
                  <a:pt x="16091672" y="4143103"/>
                  <a:pt x="16092824" y="4139852"/>
                  <a:pt x="16093061" y="4139811"/>
                </a:cubicBezTo>
                <a:cubicBezTo>
                  <a:pt x="16093338" y="4139764"/>
                  <a:pt x="16095410" y="4139978"/>
                  <a:pt x="16097655" y="4140245"/>
                </a:cubicBezTo>
                <a:cubicBezTo>
                  <a:pt x="16116895" y="4142768"/>
                  <a:pt x="16139878" y="4142899"/>
                  <a:pt x="16158818" y="4140588"/>
                </a:cubicBezTo>
                <a:lnTo>
                  <a:pt x="16164481" y="4139902"/>
                </a:lnTo>
                <a:lnTo>
                  <a:pt x="16163940" y="4142682"/>
                </a:lnTo>
                <a:cubicBezTo>
                  <a:pt x="16163175" y="4146763"/>
                  <a:pt x="16161410" y="4150485"/>
                  <a:pt x="16157428" y="4156461"/>
                </a:cubicBezTo>
                <a:cubicBezTo>
                  <a:pt x="16155483" y="4159359"/>
                  <a:pt x="16153322" y="4162905"/>
                  <a:pt x="16152590" y="4164334"/>
                </a:cubicBezTo>
                <a:cubicBezTo>
                  <a:pt x="16149551" y="4170351"/>
                  <a:pt x="16150404" y="4177941"/>
                  <a:pt x="16154771" y="4183462"/>
                </a:cubicBezTo>
                <a:cubicBezTo>
                  <a:pt x="16158254" y="4187873"/>
                  <a:pt x="16165612" y="4191131"/>
                  <a:pt x="16173537" y="4191767"/>
                </a:cubicBezTo>
                <a:cubicBezTo>
                  <a:pt x="16191611" y="4193187"/>
                  <a:pt x="16208808" y="4184742"/>
                  <a:pt x="16212413" y="4172765"/>
                </a:cubicBezTo>
                <a:cubicBezTo>
                  <a:pt x="16213334" y="4169594"/>
                  <a:pt x="16213340" y="4169389"/>
                  <a:pt x="16212614" y="4165157"/>
                </a:cubicBezTo>
                <a:cubicBezTo>
                  <a:pt x="16211427" y="4158236"/>
                  <a:pt x="16209888" y="4156138"/>
                  <a:pt x="16200779" y="4149313"/>
                </a:cubicBezTo>
                <a:cubicBezTo>
                  <a:pt x="16197702" y="4147031"/>
                  <a:pt x="16194522" y="4144401"/>
                  <a:pt x="16193687" y="4143567"/>
                </a:cubicBezTo>
                <a:cubicBezTo>
                  <a:pt x="16191964" y="4141826"/>
                  <a:pt x="16188446" y="4136974"/>
                  <a:pt x="16188317" y="4136222"/>
                </a:cubicBezTo>
                <a:cubicBezTo>
                  <a:pt x="16188208" y="4135589"/>
                  <a:pt x="16188860" y="4135355"/>
                  <a:pt x="16195607" y="4133629"/>
                </a:cubicBezTo>
                <a:cubicBezTo>
                  <a:pt x="16211683" y="4129570"/>
                  <a:pt x="16230219" y="4122523"/>
                  <a:pt x="16246249" y="4114400"/>
                </a:cubicBezTo>
                <a:lnTo>
                  <a:pt x="16252014" y="4111457"/>
                </a:lnTo>
                <a:lnTo>
                  <a:pt x="16253648" y="4113865"/>
                </a:lnTo>
                <a:cubicBezTo>
                  <a:pt x="16254525" y="4115180"/>
                  <a:pt x="16259299" y="4121894"/>
                  <a:pt x="16264186" y="4128792"/>
                </a:cubicBezTo>
                <a:cubicBezTo>
                  <a:pt x="16289312" y="4163977"/>
                  <a:pt x="16296248" y="4174513"/>
                  <a:pt x="16298488" y="4180928"/>
                </a:cubicBezTo>
                <a:cubicBezTo>
                  <a:pt x="16301570" y="4189642"/>
                  <a:pt x="16301620" y="4194926"/>
                  <a:pt x="16298872" y="4208101"/>
                </a:cubicBezTo>
                <a:cubicBezTo>
                  <a:pt x="16297956" y="4212492"/>
                  <a:pt x="16297076" y="4217569"/>
                  <a:pt x="16296940" y="4219384"/>
                </a:cubicBezTo>
                <a:cubicBezTo>
                  <a:pt x="16296032" y="4231184"/>
                  <a:pt x="16304632" y="4242168"/>
                  <a:pt x="16316575" y="4244395"/>
                </a:cubicBezTo>
                <a:cubicBezTo>
                  <a:pt x="16329694" y="4246828"/>
                  <a:pt x="16348771" y="4239852"/>
                  <a:pt x="16361308" y="4227972"/>
                </a:cubicBezTo>
                <a:cubicBezTo>
                  <a:pt x="16373891" y="4216124"/>
                  <a:pt x="16377990" y="4203940"/>
                  <a:pt x="16373104" y="4193011"/>
                </a:cubicBezTo>
                <a:cubicBezTo>
                  <a:pt x="16371364" y="4189035"/>
                  <a:pt x="16368988" y="4186103"/>
                  <a:pt x="16365393" y="4183422"/>
                </a:cubicBezTo>
                <a:cubicBezTo>
                  <a:pt x="16361746" y="4180668"/>
                  <a:pt x="16357707" y="4178958"/>
                  <a:pt x="16350787" y="4177295"/>
                </a:cubicBezTo>
                <a:cubicBezTo>
                  <a:pt x="16336813" y="4173909"/>
                  <a:pt x="16330612" y="4170982"/>
                  <a:pt x="16324886" y="4165124"/>
                </a:cubicBezTo>
                <a:cubicBezTo>
                  <a:pt x="16319503" y="4159614"/>
                  <a:pt x="16317363" y="4156154"/>
                  <a:pt x="16299241" y="4123595"/>
                </a:cubicBezTo>
                <a:cubicBezTo>
                  <a:pt x="16286988" y="4101512"/>
                  <a:pt x="16282210" y="4092641"/>
                  <a:pt x="16282387" y="4092244"/>
                </a:cubicBezTo>
                <a:cubicBezTo>
                  <a:pt x="16282471" y="4092026"/>
                  <a:pt x="16284002" y="4090746"/>
                  <a:pt x="16285777" y="4089464"/>
                </a:cubicBezTo>
                <a:cubicBezTo>
                  <a:pt x="16299148" y="4079599"/>
                  <a:pt x="16317088" y="4062191"/>
                  <a:pt x="16328224" y="4048312"/>
                </a:cubicBezTo>
                <a:cubicBezTo>
                  <a:pt x="16329732" y="4046425"/>
                  <a:pt x="16331050" y="4044855"/>
                  <a:pt x="16331129" y="4044841"/>
                </a:cubicBezTo>
                <a:cubicBezTo>
                  <a:pt x="16331209" y="4044828"/>
                  <a:pt x="16331938" y="4045761"/>
                  <a:pt x="16332709" y="4046932"/>
                </a:cubicBezTo>
                <a:cubicBezTo>
                  <a:pt x="16335386" y="4050911"/>
                  <a:pt x="16336115" y="4053025"/>
                  <a:pt x="16338119" y="4062575"/>
                </a:cubicBezTo>
                <a:cubicBezTo>
                  <a:pt x="16340602" y="4074445"/>
                  <a:pt x="16341567" y="4076275"/>
                  <a:pt x="16347185" y="4080075"/>
                </a:cubicBezTo>
                <a:cubicBezTo>
                  <a:pt x="16351235" y="4082801"/>
                  <a:pt x="16354761" y="4083662"/>
                  <a:pt x="16359343" y="4083080"/>
                </a:cubicBezTo>
                <a:cubicBezTo>
                  <a:pt x="16363649" y="4082545"/>
                  <a:pt x="16366966" y="4081244"/>
                  <a:pt x="16370859" y="4078540"/>
                </a:cubicBezTo>
                <a:cubicBezTo>
                  <a:pt x="16384950" y="4068836"/>
                  <a:pt x="16394049" y="4049728"/>
                  <a:pt x="16390103" y="4038109"/>
                </a:cubicBezTo>
                <a:cubicBezTo>
                  <a:pt x="16388812" y="4034381"/>
                  <a:pt x="16386868" y="4031824"/>
                  <a:pt x="16383346" y="4029333"/>
                </a:cubicBezTo>
                <a:cubicBezTo>
                  <a:pt x="16380190" y="4027065"/>
                  <a:pt x="16377136" y="4025879"/>
                  <a:pt x="16374048" y="4025675"/>
                </a:cubicBezTo>
                <a:cubicBezTo>
                  <a:pt x="16373059" y="4025601"/>
                  <a:pt x="16368845" y="4025957"/>
                  <a:pt x="16364659" y="4026471"/>
                </a:cubicBezTo>
                <a:cubicBezTo>
                  <a:pt x="16360473" y="4026985"/>
                  <a:pt x="16355770" y="4027343"/>
                  <a:pt x="16354175" y="4027291"/>
                </a:cubicBezTo>
                <a:cubicBezTo>
                  <a:pt x="16351060" y="4027174"/>
                  <a:pt x="16345884" y="4026188"/>
                  <a:pt x="16345380" y="4025623"/>
                </a:cubicBezTo>
                <a:cubicBezTo>
                  <a:pt x="16345227" y="4025446"/>
                  <a:pt x="16346136" y="4023621"/>
                  <a:pt x="16347452" y="4021563"/>
                </a:cubicBezTo>
                <a:cubicBezTo>
                  <a:pt x="16358269" y="4004400"/>
                  <a:pt x="16366870" y="3985947"/>
                  <a:pt x="16374359" y="3963858"/>
                </a:cubicBezTo>
                <a:lnTo>
                  <a:pt x="16375420" y="3960785"/>
                </a:lnTo>
                <a:lnTo>
                  <a:pt x="16391970" y="3963525"/>
                </a:lnTo>
                <a:cubicBezTo>
                  <a:pt x="16420179" y="3968257"/>
                  <a:pt x="16441186" y="3972065"/>
                  <a:pt x="16447512" y="3973586"/>
                </a:cubicBezTo>
                <a:cubicBezTo>
                  <a:pt x="16456005" y="3975631"/>
                  <a:pt x="16462287" y="3978788"/>
                  <a:pt x="16467104" y="3983378"/>
                </a:cubicBezTo>
                <a:cubicBezTo>
                  <a:pt x="16470423" y="3986595"/>
                  <a:pt x="16473052" y="3990053"/>
                  <a:pt x="16477989" y="3997716"/>
                </a:cubicBezTo>
                <a:cubicBezTo>
                  <a:pt x="16485046" y="4008720"/>
                  <a:pt x="16490188" y="4012358"/>
                  <a:pt x="16499889" y="4013137"/>
                </a:cubicBezTo>
                <a:cubicBezTo>
                  <a:pt x="16509833" y="4013916"/>
                  <a:pt x="16519192" y="4007955"/>
                  <a:pt x="16525841" y="3996636"/>
                </a:cubicBezTo>
                <a:cubicBezTo>
                  <a:pt x="16531757" y="3986502"/>
                  <a:pt x="16535007" y="3974829"/>
                  <a:pt x="16535066" y="3963541"/>
                </a:cubicBezTo>
                <a:cubicBezTo>
                  <a:pt x="16535056" y="3958738"/>
                  <a:pt x="16533537" y="3949879"/>
                  <a:pt x="16532077" y="3946343"/>
                </a:cubicBezTo>
                <a:cubicBezTo>
                  <a:pt x="16528540" y="3937829"/>
                  <a:pt x="16521397" y="3932255"/>
                  <a:pt x="16512619" y="3931154"/>
                </a:cubicBezTo>
                <a:cubicBezTo>
                  <a:pt x="16505590" y="3930283"/>
                  <a:pt x="16501255" y="3931596"/>
                  <a:pt x="16490690" y="3937886"/>
                </a:cubicBezTo>
                <a:cubicBezTo>
                  <a:pt x="16481086" y="3943604"/>
                  <a:pt x="16478816" y="3944604"/>
                  <a:pt x="16472614" y="3945953"/>
                </a:cubicBezTo>
                <a:cubicBezTo>
                  <a:pt x="16464331" y="3947739"/>
                  <a:pt x="16459211" y="3947314"/>
                  <a:pt x="16446206" y="3943885"/>
                </a:cubicBezTo>
                <a:cubicBezTo>
                  <a:pt x="16436821" y="3941382"/>
                  <a:pt x="16384231" y="3926459"/>
                  <a:pt x="16383602" y="3926118"/>
                </a:cubicBezTo>
                <a:cubicBezTo>
                  <a:pt x="16383510" y="3926053"/>
                  <a:pt x="16383813" y="3923314"/>
                  <a:pt x="16384273" y="3920059"/>
                </a:cubicBezTo>
                <a:cubicBezTo>
                  <a:pt x="16387018" y="3900453"/>
                  <a:pt x="16387309" y="3876748"/>
                  <a:pt x="16385002" y="3857356"/>
                </a:cubicBezTo>
                <a:cubicBezTo>
                  <a:pt x="16384288" y="3851290"/>
                  <a:pt x="16383947" y="3851674"/>
                  <a:pt x="16388768" y="3852965"/>
                </a:cubicBezTo>
                <a:cubicBezTo>
                  <a:pt x="16392737" y="3854035"/>
                  <a:pt x="16394879" y="3855133"/>
                  <a:pt x="16401642" y="3859674"/>
                </a:cubicBezTo>
                <a:cubicBezTo>
                  <a:pt x="16404997" y="3861908"/>
                  <a:pt x="16408801" y="3864146"/>
                  <a:pt x="16410069" y="3864662"/>
                </a:cubicBezTo>
                <a:cubicBezTo>
                  <a:pt x="16417742" y="3867621"/>
                  <a:pt x="16426146" y="3864878"/>
                  <a:pt x="16431034" y="3857769"/>
                </a:cubicBezTo>
                <a:cubicBezTo>
                  <a:pt x="16438798" y="3846544"/>
                  <a:pt x="16436930" y="3823780"/>
                  <a:pt x="16427194" y="3811158"/>
                </a:cubicBezTo>
                <a:cubicBezTo>
                  <a:pt x="16424785" y="3808029"/>
                  <a:pt x="16420145" y="3804712"/>
                  <a:pt x="16416928" y="3803757"/>
                </a:cubicBezTo>
                <a:cubicBezTo>
                  <a:pt x="16413632" y="3802816"/>
                  <a:pt x="16409734" y="3802874"/>
                  <a:pt x="16406263" y="3803998"/>
                </a:cubicBezTo>
                <a:cubicBezTo>
                  <a:pt x="16401481" y="3805551"/>
                  <a:pt x="16399228" y="3807607"/>
                  <a:pt x="16392713" y="3816378"/>
                </a:cubicBezTo>
                <a:cubicBezTo>
                  <a:pt x="16390661" y="3819132"/>
                  <a:pt x="16388208" y="3822158"/>
                  <a:pt x="16387302" y="3823047"/>
                </a:cubicBezTo>
                <a:cubicBezTo>
                  <a:pt x="16385660" y="3824631"/>
                  <a:pt x="16381314" y="3827778"/>
                  <a:pt x="16380563" y="3827907"/>
                </a:cubicBezTo>
                <a:cubicBezTo>
                  <a:pt x="16380128" y="3827982"/>
                  <a:pt x="16379760" y="3826783"/>
                  <a:pt x="16377845" y="3819416"/>
                </a:cubicBezTo>
                <a:cubicBezTo>
                  <a:pt x="16375278" y="3809433"/>
                  <a:pt x="16371105" y="3797201"/>
                  <a:pt x="16366742" y="3786712"/>
                </a:cubicBezTo>
                <a:cubicBezTo>
                  <a:pt x="16364520" y="3781353"/>
                  <a:pt x="16359517" y="3770688"/>
                  <a:pt x="16357860" y="3767674"/>
                </a:cubicBezTo>
                <a:lnTo>
                  <a:pt x="16357035" y="3766187"/>
                </a:lnTo>
                <a:lnTo>
                  <a:pt x="16362150" y="3762542"/>
                </a:lnTo>
                <a:cubicBezTo>
                  <a:pt x="16371755" y="3755643"/>
                  <a:pt x="16390861" y="3742188"/>
                  <a:pt x="16399409" y="3736244"/>
                </a:cubicBezTo>
                <a:cubicBezTo>
                  <a:pt x="16415564" y="3725046"/>
                  <a:pt x="16421359" y="3721569"/>
                  <a:pt x="16426557" y="3720067"/>
                </a:cubicBezTo>
                <a:cubicBezTo>
                  <a:pt x="16427841" y="3719724"/>
                  <a:pt x="16429507" y="3719235"/>
                  <a:pt x="16430239" y="3718987"/>
                </a:cubicBezTo>
                <a:cubicBezTo>
                  <a:pt x="16432326" y="3718344"/>
                  <a:pt x="16439199" y="3718062"/>
                  <a:pt x="16442894" y="3718487"/>
                </a:cubicBezTo>
                <a:cubicBezTo>
                  <a:pt x="16444763" y="3718696"/>
                  <a:pt x="16449431" y="3719564"/>
                  <a:pt x="16453273" y="3720372"/>
                </a:cubicBezTo>
                <a:cubicBezTo>
                  <a:pt x="16457123" y="3721218"/>
                  <a:pt x="16461618" y="3722035"/>
                  <a:pt x="16463309" y="3722152"/>
                </a:cubicBezTo>
                <a:cubicBezTo>
                  <a:pt x="16471775" y="3722859"/>
                  <a:pt x="16479218" y="3719262"/>
                  <a:pt x="16484441" y="3711974"/>
                </a:cubicBezTo>
                <a:cubicBezTo>
                  <a:pt x="16488780" y="3705937"/>
                  <a:pt x="16490041" y="3699044"/>
                  <a:pt x="16488508" y="3690105"/>
                </a:cubicBezTo>
                <a:cubicBezTo>
                  <a:pt x="16485735" y="3673928"/>
                  <a:pt x="16475415" y="3657905"/>
                  <a:pt x="16462302" y="3649324"/>
                </a:cubicBezTo>
                <a:cubicBezTo>
                  <a:pt x="16454837" y="3644497"/>
                  <a:pt x="16447891" y="3642919"/>
                  <a:pt x="16441058" y="3644620"/>
                </a:cubicBezTo>
                <a:cubicBezTo>
                  <a:pt x="16435398" y="3646038"/>
                  <a:pt x="16429712" y="3650148"/>
                  <a:pt x="16426530" y="3655091"/>
                </a:cubicBezTo>
                <a:cubicBezTo>
                  <a:pt x="16424250" y="3658657"/>
                  <a:pt x="16423332" y="3661136"/>
                  <a:pt x="16420942" y="3670462"/>
                </a:cubicBezTo>
                <a:cubicBezTo>
                  <a:pt x="16418285" y="3680852"/>
                  <a:pt x="16416903" y="3684183"/>
                  <a:pt x="16413030" y="3689611"/>
                </a:cubicBezTo>
                <a:cubicBezTo>
                  <a:pt x="16407911" y="3696799"/>
                  <a:pt x="16404651" y="3699150"/>
                  <a:pt x="16383670" y="3710931"/>
                </a:cubicBezTo>
                <a:cubicBezTo>
                  <a:pt x="16367518" y="3720011"/>
                  <a:pt x="16339102" y="3735673"/>
                  <a:pt x="16338666" y="3735747"/>
                </a:cubicBezTo>
                <a:cubicBezTo>
                  <a:pt x="16338469" y="3735781"/>
                  <a:pt x="16337414" y="3734618"/>
                  <a:pt x="16336360" y="3733211"/>
                </a:cubicBezTo>
                <a:cubicBezTo>
                  <a:pt x="16325379" y="3718320"/>
                  <a:pt x="16310595" y="3702614"/>
                  <a:pt x="16296470" y="3690745"/>
                </a:cubicBezTo>
                <a:cubicBezTo>
                  <a:pt x="16293655" y="3688337"/>
                  <a:pt x="16290801" y="3685936"/>
                  <a:pt x="16290178" y="3685391"/>
                </a:cubicBezTo>
                <a:lnTo>
                  <a:pt x="16289032" y="3684407"/>
                </a:lnTo>
                <a:lnTo>
                  <a:pt x="16290749" y="3683258"/>
                </a:lnTo>
                <a:cubicBezTo>
                  <a:pt x="16293787" y="3681271"/>
                  <a:pt x="16297252" y="3680107"/>
                  <a:pt x="16305048" y="3678567"/>
                </a:cubicBezTo>
                <a:cubicBezTo>
                  <a:pt x="16313635" y="3676891"/>
                  <a:pt x="16316368" y="3675974"/>
                  <a:pt x="16318900" y="3674115"/>
                </a:cubicBezTo>
                <a:cubicBezTo>
                  <a:pt x="16322797" y="3671207"/>
                  <a:pt x="16325935" y="3665051"/>
                  <a:pt x="16326076" y="3659938"/>
                </a:cubicBezTo>
                <a:cubicBezTo>
                  <a:pt x="16326499" y="3647447"/>
                  <a:pt x="16311555" y="3631525"/>
                  <a:pt x="16294996" y="3626832"/>
                </a:cubicBezTo>
                <a:cubicBezTo>
                  <a:pt x="16289771" y="3625326"/>
                  <a:pt x="16287133" y="3625127"/>
                  <a:pt x="16282986" y="3625878"/>
                </a:cubicBezTo>
                <a:cubicBezTo>
                  <a:pt x="16277536" y="3626853"/>
                  <a:pt x="16273119" y="3630298"/>
                  <a:pt x="16270367" y="3635615"/>
                </a:cubicBezTo>
                <a:cubicBezTo>
                  <a:pt x="16268296" y="3639675"/>
                  <a:pt x="16268110" y="3642394"/>
                  <a:pt x="16269248" y="3651644"/>
                </a:cubicBezTo>
                <a:cubicBezTo>
                  <a:pt x="16269783" y="3655950"/>
                  <a:pt x="16270194" y="3660725"/>
                  <a:pt x="16270135" y="3662282"/>
                </a:cubicBezTo>
                <a:cubicBezTo>
                  <a:pt x="16270018" y="3665152"/>
                  <a:pt x="16269281" y="3669879"/>
                  <a:pt x="16268886" y="3669947"/>
                </a:cubicBezTo>
                <a:cubicBezTo>
                  <a:pt x="16268766" y="3669967"/>
                  <a:pt x="16266505" y="3668645"/>
                  <a:pt x="16263865" y="3667021"/>
                </a:cubicBezTo>
                <a:cubicBezTo>
                  <a:pt x="16247221" y="3656847"/>
                  <a:pt x="16230443" y="3648974"/>
                  <a:pt x="16211632" y="3642550"/>
                </a:cubicBezTo>
                <a:cubicBezTo>
                  <a:pt x="16206743" y="3640864"/>
                  <a:pt x="16205460" y="3640270"/>
                  <a:pt x="16205570" y="3639722"/>
                </a:cubicBezTo>
                <a:cubicBezTo>
                  <a:pt x="16205667" y="3639339"/>
                  <a:pt x="16206694" y="3633219"/>
                  <a:pt x="16207907" y="3626049"/>
                </a:cubicBezTo>
                <a:cubicBezTo>
                  <a:pt x="16214113" y="3589115"/>
                  <a:pt x="16217777" y="3570124"/>
                  <a:pt x="16219765" y="3564857"/>
                </a:cubicBezTo>
                <a:cubicBezTo>
                  <a:pt x="16222253" y="3558242"/>
                  <a:pt x="16226146" y="3552689"/>
                  <a:pt x="16231205" y="3548483"/>
                </a:cubicBezTo>
                <a:cubicBezTo>
                  <a:pt x="16232670" y="3547295"/>
                  <a:pt x="16236708" y="3544485"/>
                  <a:pt x="16240108" y="3542233"/>
                </a:cubicBezTo>
                <a:cubicBezTo>
                  <a:pt x="16248388" y="3536864"/>
                  <a:pt x="16250595" y="3535020"/>
                  <a:pt x="16253256" y="3531307"/>
                </a:cubicBezTo>
                <a:cubicBezTo>
                  <a:pt x="16256795" y="3526303"/>
                  <a:pt x="16258131" y="3520089"/>
                  <a:pt x="16257019" y="3513602"/>
                </a:cubicBezTo>
                <a:cubicBezTo>
                  <a:pt x="16256062" y="3508025"/>
                  <a:pt x="16253448" y="3503466"/>
                  <a:pt x="16248631" y="3498876"/>
                </a:cubicBezTo>
                <a:cubicBezTo>
                  <a:pt x="16241794" y="3492476"/>
                  <a:pt x="16228837" y="3486473"/>
                  <a:pt x="16218223" y="3484873"/>
                </a:cubicBezTo>
                <a:cubicBezTo>
                  <a:pt x="16210532" y="3483708"/>
                  <a:pt x="16207801" y="3483688"/>
                  <a:pt x="16200333" y="3484765"/>
                </a:cubicBezTo>
                <a:cubicBezTo>
                  <a:pt x="16194129" y="3485625"/>
                  <a:pt x="16193036" y="3485894"/>
                  <a:pt x="16190160" y="3487161"/>
                </a:cubicBezTo>
                <a:cubicBezTo>
                  <a:pt x="16185275" y="3489301"/>
                  <a:pt x="16182626" y="3491425"/>
                  <a:pt x="16179776" y="3495455"/>
                </a:cubicBezTo>
                <a:cubicBezTo>
                  <a:pt x="16177809" y="3498235"/>
                  <a:pt x="16177051" y="3499749"/>
                  <a:pt x="16176240" y="3502616"/>
                </a:cubicBezTo>
                <a:cubicBezTo>
                  <a:pt x="16174872" y="3507452"/>
                  <a:pt x="16174810" y="3509946"/>
                  <a:pt x="16175909" y="3514928"/>
                </a:cubicBezTo>
                <a:cubicBezTo>
                  <a:pt x="16176899" y="3519278"/>
                  <a:pt x="16177732" y="3521049"/>
                  <a:pt x="16183609" y="3530871"/>
                </a:cubicBezTo>
                <a:cubicBezTo>
                  <a:pt x="16190058" y="3541654"/>
                  <a:pt x="16192087" y="3549449"/>
                  <a:pt x="16190927" y="3559542"/>
                </a:cubicBezTo>
                <a:cubicBezTo>
                  <a:pt x="16190306" y="3565185"/>
                  <a:pt x="16187799" y="3574776"/>
                  <a:pt x="16178432" y="3607284"/>
                </a:cubicBezTo>
                <a:cubicBezTo>
                  <a:pt x="16176205" y="3614954"/>
                  <a:pt x="16173681" y="3623733"/>
                  <a:pt x="16172792" y="3626858"/>
                </a:cubicBezTo>
                <a:lnTo>
                  <a:pt x="16171195" y="3632506"/>
                </a:lnTo>
                <a:lnTo>
                  <a:pt x="16167512" y="3631916"/>
                </a:lnTo>
                <a:cubicBezTo>
                  <a:pt x="16148843" y="3628928"/>
                  <a:pt x="16125952" y="3628375"/>
                  <a:pt x="16104971" y="3630425"/>
                </a:cubicBezTo>
                <a:lnTo>
                  <a:pt x="16098121" y="3631070"/>
                </a:lnTo>
                <a:lnTo>
                  <a:pt x="16098690" y="3628693"/>
                </a:lnTo>
                <a:cubicBezTo>
                  <a:pt x="16099777" y="3624354"/>
                  <a:pt x="16101078" y="3621728"/>
                  <a:pt x="16105126" y="3615660"/>
                </a:cubicBezTo>
                <a:cubicBezTo>
                  <a:pt x="16111263" y="3606343"/>
                  <a:pt x="16112377" y="3603098"/>
                  <a:pt x="16111393" y="3597363"/>
                </a:cubicBezTo>
                <a:cubicBezTo>
                  <a:pt x="16110478" y="3592023"/>
                  <a:pt x="16107847" y="3588078"/>
                  <a:pt x="16103076" y="3584946"/>
                </a:cubicBezTo>
                <a:cubicBezTo>
                  <a:pt x="16096565" y="3580688"/>
                  <a:pt x="16087258" y="3579352"/>
                  <a:pt x="16076652" y="3581130"/>
                </a:cubicBezTo>
                <a:cubicBezTo>
                  <a:pt x="16066285" y="3582867"/>
                  <a:pt x="16057947" y="3587188"/>
                  <a:pt x="16053246" y="3593246"/>
                </a:cubicBezTo>
                <a:cubicBezTo>
                  <a:pt x="16049587" y="3598026"/>
                  <a:pt x="16048542" y="3602847"/>
                  <a:pt x="16049961" y="3608751"/>
                </a:cubicBezTo>
                <a:cubicBezTo>
                  <a:pt x="16051220" y="3614194"/>
                  <a:pt x="16053415" y="3616790"/>
                  <a:pt x="16062339" y="3623484"/>
                </a:cubicBezTo>
                <a:cubicBezTo>
                  <a:pt x="16065099" y="3625577"/>
                  <a:pt x="16068338" y="3628319"/>
                  <a:pt x="16069538" y="3629620"/>
                </a:cubicBezTo>
                <a:cubicBezTo>
                  <a:pt x="16071601" y="3631913"/>
                  <a:pt x="16073698" y="3634891"/>
                  <a:pt x="16073470" y="3635216"/>
                </a:cubicBezTo>
                <a:cubicBezTo>
                  <a:pt x="16073403" y="3635308"/>
                  <a:pt x="16070723" y="3636053"/>
                  <a:pt x="16067488" y="3636893"/>
                </a:cubicBezTo>
                <a:cubicBezTo>
                  <a:pt x="16048400" y="3641672"/>
                  <a:pt x="16029086" y="3648932"/>
                  <a:pt x="16012498" y="3657599"/>
                </a:cubicBezTo>
                <a:cubicBezTo>
                  <a:pt x="16010254" y="3658757"/>
                  <a:pt x="16008372" y="3659650"/>
                  <a:pt x="16008319" y="3659578"/>
                </a:cubicBezTo>
                <a:cubicBezTo>
                  <a:pt x="16008040" y="3659381"/>
                  <a:pt x="15989879" y="3633710"/>
                  <a:pt x="15983178" y="3624070"/>
                </a:cubicBezTo>
                <a:cubicBezTo>
                  <a:pt x="15966623" y="3600403"/>
                  <a:pt x="15964208" y="3596054"/>
                  <a:pt x="15962730" y="3587431"/>
                </a:cubicBezTo>
                <a:cubicBezTo>
                  <a:pt x="15961658" y="3581182"/>
                  <a:pt x="15962000" y="3576767"/>
                  <a:pt x="15964532" y="3565177"/>
                </a:cubicBezTo>
                <a:cubicBezTo>
                  <a:pt x="15966372" y="3556678"/>
                  <a:pt x="15966532" y="3554289"/>
                  <a:pt x="15965746" y="3549701"/>
                </a:cubicBezTo>
                <a:cubicBezTo>
                  <a:pt x="15965217" y="3546616"/>
                  <a:pt x="15964815" y="3545463"/>
                  <a:pt x="15963485" y="3543167"/>
                </a:cubicBezTo>
                <a:cubicBezTo>
                  <a:pt x="15956370" y="3530870"/>
                  <a:pt x="15943060" y="3527086"/>
                  <a:pt x="15926265" y="3532652"/>
                </a:cubicBezTo>
                <a:cubicBezTo>
                  <a:pt x="15912434" y="3537222"/>
                  <a:pt x="15900792" y="3545774"/>
                  <a:pt x="15893508" y="3556713"/>
                </a:cubicBezTo>
                <a:cubicBezTo>
                  <a:pt x="15890626" y="3561034"/>
                  <a:pt x="15889241" y="3564121"/>
                  <a:pt x="15888351" y="3568183"/>
                </a:cubicBezTo>
                <a:cubicBezTo>
                  <a:pt x="15885807" y="3579938"/>
                  <a:pt x="15893410" y="3591988"/>
                  <a:pt x="15905763" y="3595896"/>
                </a:cubicBezTo>
                <a:cubicBezTo>
                  <a:pt x="15907909" y="3596546"/>
                  <a:pt x="15912315" y="3597786"/>
                  <a:pt x="15915591" y="3598608"/>
                </a:cubicBezTo>
                <a:cubicBezTo>
                  <a:pt x="15923417" y="3600564"/>
                  <a:pt x="15927693" y="3602233"/>
                  <a:pt x="15931822" y="3604945"/>
                </a:cubicBezTo>
                <a:cubicBezTo>
                  <a:pt x="15940397" y="3610559"/>
                  <a:pt x="15943491" y="3614833"/>
                  <a:pt x="15959118" y="3643056"/>
                </a:cubicBezTo>
                <a:cubicBezTo>
                  <a:pt x="15960242" y="3645102"/>
                  <a:pt x="15962890" y="3649860"/>
                  <a:pt x="15965005" y="3653650"/>
                </a:cubicBezTo>
                <a:cubicBezTo>
                  <a:pt x="15967121" y="3657440"/>
                  <a:pt x="15971026" y="3664547"/>
                  <a:pt x="15973741" y="3669456"/>
                </a:cubicBezTo>
                <a:lnTo>
                  <a:pt x="15978657" y="3678425"/>
                </a:lnTo>
                <a:lnTo>
                  <a:pt x="15975660" y="3680649"/>
                </a:lnTo>
                <a:cubicBezTo>
                  <a:pt x="15960942" y="3691682"/>
                  <a:pt x="15944675" y="3707215"/>
                  <a:pt x="15933020" y="3721387"/>
                </a:cubicBezTo>
                <a:cubicBezTo>
                  <a:pt x="15929681" y="3725420"/>
                  <a:pt x="15929293" y="3725772"/>
                  <a:pt x="15928710" y="3725220"/>
                </a:cubicBezTo>
                <a:cubicBezTo>
                  <a:pt x="15927253" y="3723841"/>
                  <a:pt x="15925760" y="3719171"/>
                  <a:pt x="15923959" y="3710563"/>
                </a:cubicBezTo>
                <a:cubicBezTo>
                  <a:pt x="15922979" y="3705804"/>
                  <a:pt x="15921830" y="3701238"/>
                  <a:pt x="15921443" y="3700409"/>
                </a:cubicBezTo>
                <a:cubicBezTo>
                  <a:pt x="15920026" y="3697598"/>
                  <a:pt x="15918003" y="3695299"/>
                  <a:pt x="15915237" y="3693412"/>
                </a:cubicBezTo>
                <a:cubicBezTo>
                  <a:pt x="15907772" y="3688340"/>
                  <a:pt x="15899273" y="3689105"/>
                  <a:pt x="15890306" y="3695691"/>
                </a:cubicBezTo>
                <a:cubicBezTo>
                  <a:pt x="15876738" y="3705590"/>
                  <a:pt x="15868222" y="3724069"/>
                  <a:pt x="15872048" y="3735220"/>
                </a:cubicBezTo>
                <a:cubicBezTo>
                  <a:pt x="15874289" y="3741880"/>
                  <a:pt x="15880884" y="3747100"/>
                  <a:pt x="15887825" y="3747702"/>
                </a:cubicBezTo>
                <a:cubicBezTo>
                  <a:pt x="15889310" y="3747814"/>
                  <a:pt x="15893459" y="3747550"/>
                  <a:pt x="15898079" y="3746961"/>
                </a:cubicBezTo>
                <a:cubicBezTo>
                  <a:pt x="15905298" y="3746090"/>
                  <a:pt x="15909348" y="3745966"/>
                  <a:pt x="15912471" y="3746611"/>
                </a:cubicBezTo>
                <a:cubicBezTo>
                  <a:pt x="15913184" y="3746733"/>
                  <a:pt x="15913825" y="3746908"/>
                  <a:pt x="15913871" y="3746941"/>
                </a:cubicBezTo>
                <a:cubicBezTo>
                  <a:pt x="15913957" y="3746967"/>
                  <a:pt x="15912177" y="3750122"/>
                  <a:pt x="15909893" y="3753893"/>
                </a:cubicBezTo>
                <a:cubicBezTo>
                  <a:pt x="15899977" y="3770372"/>
                  <a:pt x="15891665" y="3788613"/>
                  <a:pt x="15885493" y="3807464"/>
                </a:cubicBezTo>
                <a:cubicBezTo>
                  <a:pt x="15884505" y="3810483"/>
                  <a:pt x="15883626" y="3812954"/>
                  <a:pt x="15883546" y="3812968"/>
                </a:cubicBezTo>
                <a:cubicBezTo>
                  <a:pt x="15882993" y="3813063"/>
                  <a:pt x="15838947" y="3805470"/>
                  <a:pt x="15827247" y="3803241"/>
                </a:cubicBezTo>
                <a:cubicBezTo>
                  <a:pt x="15809242" y="3799855"/>
                  <a:pt x="15803547" y="3797737"/>
                  <a:pt x="15797122" y="3792080"/>
                </a:cubicBezTo>
                <a:cubicBezTo>
                  <a:pt x="15793426" y="3788805"/>
                  <a:pt x="15791256" y="3786123"/>
                  <a:pt x="15786113" y="3778211"/>
                </a:cubicBezTo>
                <a:cubicBezTo>
                  <a:pt x="15783788" y="3774619"/>
                  <a:pt x="15781092" y="3770766"/>
                  <a:pt x="15780170" y="3769662"/>
                </a:cubicBezTo>
                <a:cubicBezTo>
                  <a:pt x="15777821" y="3766889"/>
                  <a:pt x="15772977" y="3763567"/>
                  <a:pt x="15769786" y="3762526"/>
                </a:cubicBezTo>
                <a:cubicBezTo>
                  <a:pt x="15764309" y="3760737"/>
                  <a:pt x="15757312" y="3761000"/>
                  <a:pt x="15752474" y="3763174"/>
                </a:cubicBezTo>
                <a:cubicBezTo>
                  <a:pt x="15739993" y="3768733"/>
                  <a:pt x="15729939" y="3786784"/>
                  <a:pt x="15728284" y="3806570"/>
                </a:cubicBezTo>
                <a:cubicBezTo>
                  <a:pt x="15727933" y="3810701"/>
                  <a:pt x="15728000" y="3812278"/>
                  <a:pt x="15728845" y="3818159"/>
                </a:cubicBezTo>
                <a:cubicBezTo>
                  <a:pt x="15729972" y="3826149"/>
                  <a:pt x="15731041" y="3829304"/>
                  <a:pt x="15734116" y="3833704"/>
                </a:cubicBezTo>
                <a:cubicBezTo>
                  <a:pt x="15737822" y="3838931"/>
                  <a:pt x="15744931" y="3842883"/>
                  <a:pt x="15751795" y="3843498"/>
                </a:cubicBezTo>
                <a:cubicBezTo>
                  <a:pt x="15755061" y="3843792"/>
                  <a:pt x="15760663" y="3842751"/>
                  <a:pt x="15764105" y="3841224"/>
                </a:cubicBezTo>
                <a:cubicBezTo>
                  <a:pt x="15765693" y="3840504"/>
                  <a:pt x="15769521" y="3838382"/>
                  <a:pt x="15772699" y="3836493"/>
                </a:cubicBezTo>
                <a:cubicBezTo>
                  <a:pt x="15784650" y="3829273"/>
                  <a:pt x="15790861" y="3827272"/>
                  <a:pt x="15800065" y="3827526"/>
                </a:cubicBezTo>
                <a:cubicBezTo>
                  <a:pt x="15806939" y="3827732"/>
                  <a:pt x="15813147" y="3829273"/>
                  <a:pt x="15850526" y="3840005"/>
                </a:cubicBezTo>
                <a:cubicBezTo>
                  <a:pt x="15858188" y="3842192"/>
                  <a:pt x="15867053" y="3844744"/>
                  <a:pt x="15870302" y="3845653"/>
                </a:cubicBezTo>
                <a:lnTo>
                  <a:pt x="15876122" y="3847301"/>
                </a:lnTo>
                <a:lnTo>
                  <a:pt x="15875750" y="3849645"/>
                </a:lnTo>
                <a:cubicBezTo>
                  <a:pt x="15872985" y="3866527"/>
                  <a:pt x="15872497" y="3890266"/>
                  <a:pt x="15874488" y="3911137"/>
                </a:cubicBezTo>
                <a:cubicBezTo>
                  <a:pt x="15874856" y="3915186"/>
                  <a:pt x="15874920" y="3917455"/>
                  <a:pt x="15874643" y="3917502"/>
                </a:cubicBezTo>
                <a:cubicBezTo>
                  <a:pt x="15873179" y="3917753"/>
                  <a:pt x="15866951" y="3914668"/>
                  <a:pt x="15861400" y="3911020"/>
                </a:cubicBezTo>
                <a:cubicBezTo>
                  <a:pt x="15851699" y="3904540"/>
                  <a:pt x="15849016" y="3903615"/>
                  <a:pt x="15843236" y="3904566"/>
                </a:cubicBezTo>
                <a:cubicBezTo>
                  <a:pt x="15837423" y="3905563"/>
                  <a:pt x="15834089" y="3907722"/>
                  <a:pt x="15830754" y="3912732"/>
                </a:cubicBezTo>
                <a:cubicBezTo>
                  <a:pt x="15828553" y="3916041"/>
                  <a:pt x="15827413" y="3919127"/>
                  <a:pt x="15826684" y="3923893"/>
                </a:cubicBezTo>
                <a:cubicBezTo>
                  <a:pt x="15824073" y="3940953"/>
                  <a:pt x="15831611" y="3960465"/>
                  <a:pt x="15842756" y="3965395"/>
                </a:cubicBezTo>
                <a:cubicBezTo>
                  <a:pt x="15846457" y="3967040"/>
                  <a:pt x="15848780" y="3967293"/>
                  <a:pt x="15853091" y="3966554"/>
                </a:cubicBezTo>
                <a:cubicBezTo>
                  <a:pt x="15859339" y="3965482"/>
                  <a:pt x="15862153" y="3963371"/>
                  <a:pt x="15868019" y="3955322"/>
                </a:cubicBezTo>
                <a:cubicBezTo>
                  <a:pt x="15872371" y="3949364"/>
                  <a:pt x="15874687" y="3946728"/>
                  <a:pt x="15877468" y="3944663"/>
                </a:cubicBezTo>
                <a:lnTo>
                  <a:pt x="15879564" y="3943123"/>
                </a:lnTo>
                <a:lnTo>
                  <a:pt x="15880122" y="3945185"/>
                </a:lnTo>
                <a:cubicBezTo>
                  <a:pt x="15880430" y="3946273"/>
                  <a:pt x="15881472" y="3950206"/>
                  <a:pt x="15882458" y="3953823"/>
                </a:cubicBezTo>
                <a:cubicBezTo>
                  <a:pt x="15886849" y="3970171"/>
                  <a:pt x="15894106" y="3988754"/>
                  <a:pt x="15901987" y="4003852"/>
                </a:cubicBezTo>
                <a:cubicBezTo>
                  <a:pt x="15903504" y="4006767"/>
                  <a:pt x="15904796" y="4009314"/>
                  <a:pt x="15904830" y="4009512"/>
                </a:cubicBezTo>
                <a:cubicBezTo>
                  <a:pt x="15904871" y="4009749"/>
                  <a:pt x="15902393" y="4011681"/>
                  <a:pt x="15899382" y="4013826"/>
                </a:cubicBezTo>
                <a:cubicBezTo>
                  <a:pt x="15846726" y="4051232"/>
                  <a:pt x="15844332" y="4052701"/>
                  <a:pt x="15833773" y="4054512"/>
                </a:cubicBezTo>
                <a:cubicBezTo>
                  <a:pt x="15826932" y="4055685"/>
                  <a:pt x="15823718" y="4055462"/>
                  <a:pt x="15812816" y="4053138"/>
                </a:cubicBezTo>
                <a:cubicBezTo>
                  <a:pt x="15798824" y="4050122"/>
                  <a:pt x="15794018" y="4050579"/>
                  <a:pt x="15787121" y="4055467"/>
                </a:cubicBezTo>
                <a:cubicBezTo>
                  <a:pt x="15780881" y="4059916"/>
                  <a:pt x="15777434" y="4065922"/>
                  <a:pt x="15776540" y="4073770"/>
                </a:cubicBezTo>
                <a:cubicBezTo>
                  <a:pt x="15776041" y="4078457"/>
                  <a:pt x="15777791" y="4088661"/>
                  <a:pt x="15780080" y="4094417"/>
                </a:cubicBezTo>
                <a:cubicBezTo>
                  <a:pt x="15786881" y="4111287"/>
                  <a:pt x="15800020" y="4124995"/>
                  <a:pt x="15812667" y="4128485"/>
                </a:cubicBezTo>
                <a:cubicBezTo>
                  <a:pt x="15816677" y="4129548"/>
                  <a:pt x="15819435" y="4129727"/>
                  <a:pt x="15823073" y="4129103"/>
                </a:cubicBezTo>
                <a:cubicBezTo>
                  <a:pt x="15830073" y="4127903"/>
                  <a:pt x="15837153" y="4122658"/>
                  <a:pt x="15840368" y="4116244"/>
                </a:cubicBezTo>
                <a:cubicBezTo>
                  <a:pt x="15841970" y="4112997"/>
                  <a:pt x="15842795" y="4110454"/>
                  <a:pt x="15844841" y="4102204"/>
                </a:cubicBezTo>
                <a:cubicBezTo>
                  <a:pt x="15846803" y="4094417"/>
                  <a:pt x="15847910" y="4091377"/>
                  <a:pt x="15850213" y="4087237"/>
                </a:cubicBezTo>
                <a:cubicBezTo>
                  <a:pt x="15853627" y="4081033"/>
                  <a:pt x="15858913" y="4076014"/>
                  <a:pt x="15867360" y="4070902"/>
                </a:cubicBezTo>
                <a:cubicBezTo>
                  <a:pt x="15872708" y="4067664"/>
                  <a:pt x="15882905" y="4061844"/>
                  <a:pt x="15890497" y="4057692"/>
                </a:cubicBezTo>
                <a:cubicBezTo>
                  <a:pt x="15894327" y="4055570"/>
                  <a:pt x="15901952" y="4051372"/>
                  <a:pt x="15917084" y="4042996"/>
                </a:cubicBezTo>
                <a:cubicBezTo>
                  <a:pt x="15920650" y="4041000"/>
                  <a:pt x="15923803" y="4039441"/>
                  <a:pt x="15924054" y="4039480"/>
                </a:cubicBezTo>
                <a:cubicBezTo>
                  <a:pt x="15924304" y="4039518"/>
                  <a:pt x="15925975" y="4041430"/>
                  <a:pt x="15927708" y="4043698"/>
                </a:cubicBezTo>
                <a:cubicBezTo>
                  <a:pt x="15938287" y="4057438"/>
                  <a:pt x="15952842" y="4072286"/>
                  <a:pt x="15967423" y="4084199"/>
                </a:cubicBezTo>
                <a:lnTo>
                  <a:pt x="15971542" y="4087564"/>
                </a:lnTo>
                <a:lnTo>
                  <a:pt x="15970003" y="4088561"/>
                </a:lnTo>
                <a:cubicBezTo>
                  <a:pt x="15966524" y="4090827"/>
                  <a:pt x="15964364" y="4091523"/>
                  <a:pt x="15955243" y="4093413"/>
                </a:cubicBezTo>
                <a:cubicBezTo>
                  <a:pt x="15943335" y="4095902"/>
                  <a:pt x="15941012" y="4097074"/>
                  <a:pt x="15937547" y="4102269"/>
                </a:cubicBezTo>
                <a:cubicBezTo>
                  <a:pt x="15932530" y="4109806"/>
                  <a:pt x="15933087" y="4117569"/>
                  <a:pt x="15939350" y="4126552"/>
                </a:cubicBezTo>
                <a:cubicBezTo>
                  <a:pt x="15942597" y="4131247"/>
                  <a:pt x="15946215" y="4134779"/>
                  <a:pt x="15951371" y="4138496"/>
                </a:cubicBezTo>
                <a:cubicBezTo>
                  <a:pt x="15960273" y="4144827"/>
                  <a:pt x="15969376" y="4147582"/>
                  <a:pt x="15977008" y="4146274"/>
                </a:cubicBezTo>
                <a:cubicBezTo>
                  <a:pt x="15982228" y="4145379"/>
                  <a:pt x="15985628" y="4143127"/>
                  <a:pt x="15988660" y="4138495"/>
                </a:cubicBezTo>
                <a:cubicBezTo>
                  <a:pt x="15991739" y="4133895"/>
                  <a:pt x="15992483" y="4129208"/>
                  <a:pt x="15991329" y="4122240"/>
                </a:cubicBezTo>
                <a:cubicBezTo>
                  <a:pt x="15990325" y="4116386"/>
                  <a:pt x="15989986" y="4110134"/>
                  <a:pt x="15990476" y="4106589"/>
                </a:cubicBezTo>
                <a:cubicBezTo>
                  <a:pt x="15991178" y="4101420"/>
                  <a:pt x="15991099" y="4101433"/>
                  <a:pt x="15995108" y="4103922"/>
                </a:cubicBezTo>
                <a:cubicBezTo>
                  <a:pt x="16012421" y="4114674"/>
                  <a:pt x="16033721" y="4124458"/>
                  <a:pt x="16051986" y="4130079"/>
                </a:cubicBezTo>
                <a:cubicBezTo>
                  <a:pt x="16055124" y="4131048"/>
                  <a:pt x="16057735" y="4132025"/>
                  <a:pt x="16057775" y="4132263"/>
                </a:cubicBezTo>
                <a:cubicBezTo>
                  <a:pt x="16057863" y="4132777"/>
                  <a:pt x="16054662" y="4152095"/>
                  <a:pt x="16051482" y="4170351"/>
                </a:cubicBezTo>
                <a:cubicBezTo>
                  <a:pt x="16045245" y="4206150"/>
                  <a:pt x="16043805" y="4211527"/>
                  <a:pt x="16038556" y="4218901"/>
                </a:cubicBezTo>
                <a:cubicBezTo>
                  <a:pt x="16034840" y="4224057"/>
                  <a:pt x="16031476" y="4226995"/>
                  <a:pt x="16022847" y="4232465"/>
                </a:cubicBezTo>
                <a:cubicBezTo>
                  <a:pt x="16015172" y="4237323"/>
                  <a:pt x="16012748" y="4239327"/>
                  <a:pt x="16010035" y="4243212"/>
                </a:cubicBezTo>
                <a:cubicBezTo>
                  <a:pt x="16006129" y="4248686"/>
                  <a:pt x="16004935" y="4254062"/>
                  <a:pt x="16006121" y="4260983"/>
                </a:cubicBezTo>
                <a:cubicBezTo>
                  <a:pt x="16007247" y="4267793"/>
                  <a:pt x="16011113" y="4273481"/>
                  <a:pt x="16018104" y="4278634"/>
                </a:cubicBezTo>
                <a:cubicBezTo>
                  <a:pt x="16028720" y="4286422"/>
                  <a:pt x="16042989" y="4290816"/>
                  <a:pt x="16057244" y="4290611"/>
                </a:cubicBezTo>
                <a:cubicBezTo>
                  <a:pt x="16057817" y="4290635"/>
                  <a:pt x="16060955" y="4290178"/>
                  <a:pt x="16064244" y="4289656"/>
                </a:cubicBezTo>
                <a:close/>
                <a:moveTo>
                  <a:pt x="14806669" y="4554828"/>
                </a:moveTo>
                <a:cubicBezTo>
                  <a:pt x="14814377" y="4557670"/>
                  <a:pt x="14826681" y="4555421"/>
                  <a:pt x="14835526" y="4549516"/>
                </a:cubicBezTo>
                <a:cubicBezTo>
                  <a:pt x="14844395" y="4543635"/>
                  <a:pt x="14848150" y="4536667"/>
                  <a:pt x="14846322" y="4529526"/>
                </a:cubicBezTo>
                <a:cubicBezTo>
                  <a:pt x="14845680" y="4526932"/>
                  <a:pt x="14844543" y="4524905"/>
                  <a:pt x="14842641" y="4522904"/>
                </a:cubicBezTo>
                <a:cubicBezTo>
                  <a:pt x="14840714" y="4520853"/>
                  <a:pt x="14838441" y="4519395"/>
                  <a:pt x="14834414" y="4517666"/>
                </a:cubicBezTo>
                <a:cubicBezTo>
                  <a:pt x="14826285" y="4514157"/>
                  <a:pt x="14822827" y="4511736"/>
                  <a:pt x="14819960" y="4507584"/>
                </a:cubicBezTo>
                <a:cubicBezTo>
                  <a:pt x="14817267" y="4503680"/>
                  <a:pt x="14816329" y="4501357"/>
                  <a:pt x="14808719" y="4479713"/>
                </a:cubicBezTo>
                <a:cubicBezTo>
                  <a:pt x="14803580" y="4465035"/>
                  <a:pt x="14801604" y="4459154"/>
                  <a:pt x="14801752" y="4458932"/>
                </a:cubicBezTo>
                <a:cubicBezTo>
                  <a:pt x="14801826" y="4458808"/>
                  <a:pt x="14802889" y="4458191"/>
                  <a:pt x="14804100" y="4457598"/>
                </a:cubicBezTo>
                <a:cubicBezTo>
                  <a:pt x="14813241" y="4453002"/>
                  <a:pt x="14825939" y="4444304"/>
                  <a:pt x="14834142" y="4437039"/>
                </a:cubicBezTo>
                <a:cubicBezTo>
                  <a:pt x="14835254" y="4436051"/>
                  <a:pt x="14836217" y="4435236"/>
                  <a:pt x="14836267" y="4435236"/>
                </a:cubicBezTo>
                <a:cubicBezTo>
                  <a:pt x="14836316" y="4435236"/>
                  <a:pt x="14836662" y="4435878"/>
                  <a:pt x="14837008" y="4436669"/>
                </a:cubicBezTo>
                <a:cubicBezTo>
                  <a:pt x="14838218" y="4439362"/>
                  <a:pt x="14838441" y="4440721"/>
                  <a:pt x="14838664" y="4446726"/>
                </a:cubicBezTo>
                <a:cubicBezTo>
                  <a:pt x="14838935" y="4454188"/>
                  <a:pt x="14839330" y="4455398"/>
                  <a:pt x="14842344" y="4458289"/>
                </a:cubicBezTo>
                <a:cubicBezTo>
                  <a:pt x="14844518" y="4460365"/>
                  <a:pt x="14846569" y="4461255"/>
                  <a:pt x="14849410" y="4461378"/>
                </a:cubicBezTo>
                <a:cubicBezTo>
                  <a:pt x="14852078" y="4461502"/>
                  <a:pt x="14854228" y="4461057"/>
                  <a:pt x="14856871" y="4459822"/>
                </a:cubicBezTo>
                <a:cubicBezTo>
                  <a:pt x="14866433" y="4455399"/>
                  <a:pt x="14873943" y="4444749"/>
                  <a:pt x="14872757" y="4437287"/>
                </a:cubicBezTo>
                <a:cubicBezTo>
                  <a:pt x="14872362" y="4434890"/>
                  <a:pt x="14871448" y="4433135"/>
                  <a:pt x="14869570" y="4431258"/>
                </a:cubicBezTo>
                <a:cubicBezTo>
                  <a:pt x="14867890" y="4429552"/>
                  <a:pt x="14866161" y="4428515"/>
                  <a:pt x="14864308" y="4428070"/>
                </a:cubicBezTo>
                <a:cubicBezTo>
                  <a:pt x="14863715" y="4427922"/>
                  <a:pt x="14861121" y="4427699"/>
                  <a:pt x="14858527" y="4427576"/>
                </a:cubicBezTo>
                <a:cubicBezTo>
                  <a:pt x="14855932" y="4427452"/>
                  <a:pt x="14853042" y="4427181"/>
                  <a:pt x="14852079" y="4426983"/>
                </a:cubicBezTo>
                <a:cubicBezTo>
                  <a:pt x="14850201" y="4426587"/>
                  <a:pt x="14847162" y="4425451"/>
                  <a:pt x="14846915" y="4425056"/>
                </a:cubicBezTo>
                <a:cubicBezTo>
                  <a:pt x="14846841" y="4424932"/>
                  <a:pt x="14847582" y="4423919"/>
                  <a:pt x="14848595" y="4422807"/>
                </a:cubicBezTo>
                <a:cubicBezTo>
                  <a:pt x="14856946" y="4413516"/>
                  <a:pt x="14864086" y="4403213"/>
                  <a:pt x="14870929" y="4390586"/>
                </a:cubicBezTo>
                <a:lnTo>
                  <a:pt x="14871893" y="4388832"/>
                </a:lnTo>
                <a:lnTo>
                  <a:pt x="14881651" y="4392217"/>
                </a:lnTo>
                <a:cubicBezTo>
                  <a:pt x="14898279" y="4398024"/>
                  <a:pt x="14910631" y="4402521"/>
                  <a:pt x="14914313" y="4404102"/>
                </a:cubicBezTo>
                <a:cubicBezTo>
                  <a:pt x="14919254" y="4406227"/>
                  <a:pt x="14922738" y="4408797"/>
                  <a:pt x="14925183" y="4412083"/>
                </a:cubicBezTo>
                <a:cubicBezTo>
                  <a:pt x="14926863" y="4414381"/>
                  <a:pt x="14928099" y="4416753"/>
                  <a:pt x="14930298" y="4421918"/>
                </a:cubicBezTo>
                <a:cubicBezTo>
                  <a:pt x="14933435" y="4429330"/>
                  <a:pt x="14936178" y="4432073"/>
                  <a:pt x="14941984" y="4433556"/>
                </a:cubicBezTo>
                <a:cubicBezTo>
                  <a:pt x="14947938" y="4435063"/>
                  <a:pt x="14954238" y="4432419"/>
                  <a:pt x="14959451" y="4426242"/>
                </a:cubicBezTo>
                <a:cubicBezTo>
                  <a:pt x="14964095" y="4420707"/>
                  <a:pt x="14967283" y="4413961"/>
                  <a:pt x="14968493" y="4407117"/>
                </a:cubicBezTo>
                <a:cubicBezTo>
                  <a:pt x="14968987" y="4404201"/>
                  <a:pt x="14968987" y="4398666"/>
                  <a:pt x="14968468" y="4396368"/>
                </a:cubicBezTo>
                <a:cubicBezTo>
                  <a:pt x="14967209" y="4390833"/>
                  <a:pt x="14963453" y="4386707"/>
                  <a:pt x="14958240" y="4385125"/>
                </a:cubicBezTo>
                <a:cubicBezTo>
                  <a:pt x="14954065" y="4383865"/>
                  <a:pt x="14951298" y="4384211"/>
                  <a:pt x="14944232" y="4386929"/>
                </a:cubicBezTo>
                <a:cubicBezTo>
                  <a:pt x="14937808" y="4389400"/>
                  <a:pt x="14936326" y="4389771"/>
                  <a:pt x="14932422" y="4389944"/>
                </a:cubicBezTo>
                <a:cubicBezTo>
                  <a:pt x="14927209" y="4390166"/>
                  <a:pt x="14924146" y="4389375"/>
                  <a:pt x="14916611" y="4385941"/>
                </a:cubicBezTo>
                <a:cubicBezTo>
                  <a:pt x="14911175" y="4383445"/>
                  <a:pt x="14880812" y="4368916"/>
                  <a:pt x="14880466" y="4368644"/>
                </a:cubicBezTo>
                <a:cubicBezTo>
                  <a:pt x="14880416" y="4368595"/>
                  <a:pt x="14880886" y="4366964"/>
                  <a:pt x="14881503" y="4365037"/>
                </a:cubicBezTo>
                <a:cubicBezTo>
                  <a:pt x="14885209" y="4353424"/>
                  <a:pt x="14887853" y="4339068"/>
                  <a:pt x="14888471" y="4327059"/>
                </a:cubicBezTo>
                <a:cubicBezTo>
                  <a:pt x="14888669" y="4323303"/>
                  <a:pt x="14888421" y="4323501"/>
                  <a:pt x="14891213" y="4324786"/>
                </a:cubicBezTo>
                <a:cubicBezTo>
                  <a:pt x="14893510" y="4325848"/>
                  <a:pt x="14894696" y="4326738"/>
                  <a:pt x="14898328" y="4330197"/>
                </a:cubicBezTo>
                <a:cubicBezTo>
                  <a:pt x="14900132" y="4331902"/>
                  <a:pt x="14902207" y="4333656"/>
                  <a:pt x="14902924" y="4334101"/>
                </a:cubicBezTo>
                <a:cubicBezTo>
                  <a:pt x="14907271" y="4336695"/>
                  <a:pt x="14912657" y="4335905"/>
                  <a:pt x="14916364" y="4332100"/>
                </a:cubicBezTo>
                <a:cubicBezTo>
                  <a:pt x="14922243" y="4326095"/>
                  <a:pt x="14923479" y="4312085"/>
                  <a:pt x="14918883" y="4303412"/>
                </a:cubicBezTo>
                <a:cubicBezTo>
                  <a:pt x="14917748" y="4301262"/>
                  <a:pt x="14915276" y="4298767"/>
                  <a:pt x="14913423" y="4297852"/>
                </a:cubicBezTo>
                <a:cubicBezTo>
                  <a:pt x="14911521" y="4296938"/>
                  <a:pt x="14909149" y="4296568"/>
                  <a:pt x="14906926" y="4296889"/>
                </a:cubicBezTo>
                <a:cubicBezTo>
                  <a:pt x="14903862" y="4297334"/>
                  <a:pt x="14902281" y="4298347"/>
                  <a:pt x="14897414" y="4302992"/>
                </a:cubicBezTo>
                <a:cubicBezTo>
                  <a:pt x="14895882" y="4304450"/>
                  <a:pt x="14894079" y="4306031"/>
                  <a:pt x="14893437" y="4306476"/>
                </a:cubicBezTo>
                <a:cubicBezTo>
                  <a:pt x="14892275" y="4307267"/>
                  <a:pt x="14889310" y="4308725"/>
                  <a:pt x="14888841" y="4308725"/>
                </a:cubicBezTo>
                <a:cubicBezTo>
                  <a:pt x="14888569" y="4308725"/>
                  <a:pt x="14888470" y="4307959"/>
                  <a:pt x="14888075" y="4303288"/>
                </a:cubicBezTo>
                <a:cubicBezTo>
                  <a:pt x="14887556" y="4296963"/>
                  <a:pt x="14886296" y="4289105"/>
                  <a:pt x="14884740" y="4282286"/>
                </a:cubicBezTo>
                <a:cubicBezTo>
                  <a:pt x="14883949" y="4278802"/>
                  <a:pt x="14882022" y="4271809"/>
                  <a:pt x="14881331" y="4269808"/>
                </a:cubicBezTo>
                <a:lnTo>
                  <a:pt x="14880984" y="4268819"/>
                </a:lnTo>
                <a:lnTo>
                  <a:pt x="14884468" y="4267139"/>
                </a:lnTo>
                <a:cubicBezTo>
                  <a:pt x="14891015" y="4263951"/>
                  <a:pt x="14904010" y="4257774"/>
                  <a:pt x="14909816" y="4255056"/>
                </a:cubicBezTo>
                <a:cubicBezTo>
                  <a:pt x="14920786" y="4249941"/>
                  <a:pt x="14924665" y="4248434"/>
                  <a:pt x="14927975" y="4248064"/>
                </a:cubicBezTo>
                <a:cubicBezTo>
                  <a:pt x="14928791" y="4247989"/>
                  <a:pt x="14929853" y="4247866"/>
                  <a:pt x="14930322" y="4247792"/>
                </a:cubicBezTo>
                <a:cubicBezTo>
                  <a:pt x="14931656" y="4247619"/>
                  <a:pt x="14935856" y="4248162"/>
                  <a:pt x="14938055" y="4248805"/>
                </a:cubicBezTo>
                <a:cubicBezTo>
                  <a:pt x="14939168" y="4249126"/>
                  <a:pt x="14941910" y="4250139"/>
                  <a:pt x="14944158" y="4251028"/>
                </a:cubicBezTo>
                <a:cubicBezTo>
                  <a:pt x="14946406" y="4251943"/>
                  <a:pt x="14949050" y="4252906"/>
                  <a:pt x="14950062" y="4253154"/>
                </a:cubicBezTo>
                <a:cubicBezTo>
                  <a:pt x="14955127" y="4254463"/>
                  <a:pt x="14960019" y="4253055"/>
                  <a:pt x="14963947" y="4249176"/>
                </a:cubicBezTo>
                <a:cubicBezTo>
                  <a:pt x="14967208" y="4245963"/>
                  <a:pt x="14968691" y="4241911"/>
                  <a:pt x="14968691" y="4236327"/>
                </a:cubicBezTo>
                <a:cubicBezTo>
                  <a:pt x="14968691" y="4226220"/>
                  <a:pt x="14964095" y="4215423"/>
                  <a:pt x="14957030" y="4208850"/>
                </a:cubicBezTo>
                <a:cubicBezTo>
                  <a:pt x="14953003" y="4205143"/>
                  <a:pt x="14948950" y="4203463"/>
                  <a:pt x="14944627" y="4203785"/>
                </a:cubicBezTo>
                <a:cubicBezTo>
                  <a:pt x="14941045" y="4204056"/>
                  <a:pt x="14937166" y="4205959"/>
                  <a:pt x="14934720" y="4208628"/>
                </a:cubicBezTo>
                <a:cubicBezTo>
                  <a:pt x="14932966" y="4210555"/>
                  <a:pt x="14932151" y="4211963"/>
                  <a:pt x="14929729" y="4217375"/>
                </a:cubicBezTo>
                <a:cubicBezTo>
                  <a:pt x="14927037" y="4223403"/>
                  <a:pt x="14925850" y="4225282"/>
                  <a:pt x="14922935" y="4228172"/>
                </a:cubicBezTo>
                <a:cubicBezTo>
                  <a:pt x="14919081" y="4232003"/>
                  <a:pt x="14916858" y="4233090"/>
                  <a:pt x="14902899" y="4238056"/>
                </a:cubicBezTo>
                <a:cubicBezTo>
                  <a:pt x="14892152" y="4241886"/>
                  <a:pt x="14873276" y="4248434"/>
                  <a:pt x="14873004" y="4248434"/>
                </a:cubicBezTo>
                <a:cubicBezTo>
                  <a:pt x="14872881" y="4248434"/>
                  <a:pt x="14872362" y="4247619"/>
                  <a:pt x="14871868" y="4246655"/>
                </a:cubicBezTo>
                <a:cubicBezTo>
                  <a:pt x="14866754" y="4236474"/>
                  <a:pt x="14859416" y="4225405"/>
                  <a:pt x="14852079" y="4216732"/>
                </a:cubicBezTo>
                <a:cubicBezTo>
                  <a:pt x="14850621" y="4214978"/>
                  <a:pt x="14849138" y="4213224"/>
                  <a:pt x="14848817" y="4212828"/>
                </a:cubicBezTo>
                <a:lnTo>
                  <a:pt x="14848224" y="4212111"/>
                </a:lnTo>
                <a:lnTo>
                  <a:pt x="14849385" y="4211593"/>
                </a:lnTo>
                <a:cubicBezTo>
                  <a:pt x="14851436" y="4210703"/>
                  <a:pt x="14853659" y="4210357"/>
                  <a:pt x="14858552" y="4210234"/>
                </a:cubicBezTo>
                <a:cubicBezTo>
                  <a:pt x="14863937" y="4210110"/>
                  <a:pt x="14865691" y="4209838"/>
                  <a:pt x="14867421" y="4208973"/>
                </a:cubicBezTo>
                <a:cubicBezTo>
                  <a:pt x="14870089" y="4207614"/>
                  <a:pt x="14872634" y="4204205"/>
                  <a:pt x="14873252" y="4201116"/>
                </a:cubicBezTo>
                <a:cubicBezTo>
                  <a:pt x="14874808" y="4193579"/>
                  <a:pt x="14867396" y="4182362"/>
                  <a:pt x="14857835" y="4177790"/>
                </a:cubicBezTo>
                <a:cubicBezTo>
                  <a:pt x="14854821" y="4176333"/>
                  <a:pt x="14853240" y="4175937"/>
                  <a:pt x="14850645" y="4175962"/>
                </a:cubicBezTo>
                <a:cubicBezTo>
                  <a:pt x="14847237" y="4175986"/>
                  <a:pt x="14844197" y="4177617"/>
                  <a:pt x="14841973" y="4180558"/>
                </a:cubicBezTo>
                <a:cubicBezTo>
                  <a:pt x="14840294" y="4182806"/>
                  <a:pt x="14839898" y="4184437"/>
                  <a:pt x="14839627" y="4190170"/>
                </a:cubicBezTo>
                <a:cubicBezTo>
                  <a:pt x="14839503" y="4192838"/>
                  <a:pt x="14839256" y="4195779"/>
                  <a:pt x="14839058" y="4196718"/>
                </a:cubicBezTo>
                <a:cubicBezTo>
                  <a:pt x="14838688" y="4198447"/>
                  <a:pt x="14837749" y="4201239"/>
                  <a:pt x="14837502" y="4201240"/>
                </a:cubicBezTo>
                <a:cubicBezTo>
                  <a:pt x="14837428" y="4201240"/>
                  <a:pt x="14836193" y="4200201"/>
                  <a:pt x="14834759" y="4198942"/>
                </a:cubicBezTo>
                <a:cubicBezTo>
                  <a:pt x="14825717" y="4191034"/>
                  <a:pt x="14816354" y="4184511"/>
                  <a:pt x="14805606" y="4178655"/>
                </a:cubicBezTo>
                <a:cubicBezTo>
                  <a:pt x="14802815" y="4177123"/>
                  <a:pt x="14802098" y="4176629"/>
                  <a:pt x="14802221" y="4176308"/>
                </a:cubicBezTo>
                <a:cubicBezTo>
                  <a:pt x="14802320" y="4176085"/>
                  <a:pt x="14803580" y="4172478"/>
                  <a:pt x="14805063" y="4168253"/>
                </a:cubicBezTo>
                <a:cubicBezTo>
                  <a:pt x="14812672" y="4146484"/>
                  <a:pt x="14816872" y="4135340"/>
                  <a:pt x="14818626" y="4132350"/>
                </a:cubicBezTo>
                <a:cubicBezTo>
                  <a:pt x="14820825" y="4128595"/>
                  <a:pt x="14823765" y="4125629"/>
                  <a:pt x="14827273" y="4123603"/>
                </a:cubicBezTo>
                <a:cubicBezTo>
                  <a:pt x="14828286" y="4123035"/>
                  <a:pt x="14831029" y="4121750"/>
                  <a:pt x="14833327" y="4120737"/>
                </a:cubicBezTo>
                <a:cubicBezTo>
                  <a:pt x="14838910" y="4118340"/>
                  <a:pt x="14840442" y="4117451"/>
                  <a:pt x="14842443" y="4115474"/>
                </a:cubicBezTo>
                <a:cubicBezTo>
                  <a:pt x="14845111" y="4112805"/>
                  <a:pt x="14846569" y="4109173"/>
                  <a:pt x="14846569" y="4105121"/>
                </a:cubicBezTo>
                <a:cubicBezTo>
                  <a:pt x="14846569" y="4101637"/>
                  <a:pt x="14845457" y="4098597"/>
                  <a:pt x="14843011" y="4095311"/>
                </a:cubicBezTo>
                <a:cubicBezTo>
                  <a:pt x="14839528" y="4090715"/>
                  <a:pt x="14832289" y="4085724"/>
                  <a:pt x="14826014" y="4083648"/>
                </a:cubicBezTo>
                <a:cubicBezTo>
                  <a:pt x="14821468" y="4082141"/>
                  <a:pt x="14819812" y="4081844"/>
                  <a:pt x="14815167" y="4081721"/>
                </a:cubicBezTo>
                <a:cubicBezTo>
                  <a:pt x="14811314" y="4081597"/>
                  <a:pt x="14810622" y="4081647"/>
                  <a:pt x="14808744" y="4082116"/>
                </a:cubicBezTo>
                <a:cubicBezTo>
                  <a:pt x="14805557" y="4082907"/>
                  <a:pt x="14803729" y="4083920"/>
                  <a:pt x="14801579" y="4086070"/>
                </a:cubicBezTo>
                <a:cubicBezTo>
                  <a:pt x="14800097" y="4087552"/>
                  <a:pt x="14799479" y="4088393"/>
                  <a:pt x="14798689" y="4090048"/>
                </a:cubicBezTo>
                <a:cubicBezTo>
                  <a:pt x="14797355" y="4092840"/>
                  <a:pt x="14797058" y="4094347"/>
                  <a:pt x="14797206" y="4097486"/>
                </a:cubicBezTo>
                <a:cubicBezTo>
                  <a:pt x="14797355" y="4100228"/>
                  <a:pt x="14797676" y="4101389"/>
                  <a:pt x="14800221" y="4107962"/>
                </a:cubicBezTo>
                <a:cubicBezTo>
                  <a:pt x="14803012" y="4115177"/>
                  <a:pt x="14803432" y="4120119"/>
                  <a:pt x="14801679" y="4126123"/>
                </a:cubicBezTo>
                <a:cubicBezTo>
                  <a:pt x="14800715" y="4129484"/>
                  <a:pt x="14798195" y="4135043"/>
                  <a:pt x="14789128" y="4153798"/>
                </a:cubicBezTo>
                <a:cubicBezTo>
                  <a:pt x="14786978" y="4158221"/>
                  <a:pt x="14784532" y="4163286"/>
                  <a:pt x="14783667" y="4165090"/>
                </a:cubicBezTo>
                <a:lnTo>
                  <a:pt x="14782111" y="4168351"/>
                </a:lnTo>
                <a:lnTo>
                  <a:pt x="14779937" y="4167610"/>
                </a:lnTo>
                <a:cubicBezTo>
                  <a:pt x="14768918" y="4163854"/>
                  <a:pt x="14755083" y="4161136"/>
                  <a:pt x="14742137" y="4160198"/>
                </a:cubicBezTo>
                <a:lnTo>
                  <a:pt x="14737912" y="4159876"/>
                </a:lnTo>
                <a:lnTo>
                  <a:pt x="14738505" y="4158493"/>
                </a:lnTo>
                <a:cubicBezTo>
                  <a:pt x="14739617" y="4155972"/>
                  <a:pt x="14740679" y="4154514"/>
                  <a:pt x="14743768" y="4151253"/>
                </a:cubicBezTo>
                <a:cubicBezTo>
                  <a:pt x="14748462" y="4146237"/>
                  <a:pt x="14749474" y="4144384"/>
                  <a:pt x="14749475" y="4140800"/>
                </a:cubicBezTo>
                <a:cubicBezTo>
                  <a:pt x="14749475" y="4137465"/>
                  <a:pt x="14748289" y="4134797"/>
                  <a:pt x="14745719" y="4132400"/>
                </a:cubicBezTo>
                <a:cubicBezTo>
                  <a:pt x="14742211" y="4129138"/>
                  <a:pt x="14736701" y="4127359"/>
                  <a:pt x="14730081" y="4127334"/>
                </a:cubicBezTo>
                <a:cubicBezTo>
                  <a:pt x="14723607" y="4127309"/>
                  <a:pt x="14718097" y="4129064"/>
                  <a:pt x="14714614" y="4132251"/>
                </a:cubicBezTo>
                <a:cubicBezTo>
                  <a:pt x="14711896" y="4134772"/>
                  <a:pt x="14710761" y="4137588"/>
                  <a:pt x="14711007" y="4141320"/>
                </a:cubicBezTo>
                <a:cubicBezTo>
                  <a:pt x="14711205" y="4144754"/>
                  <a:pt x="14712267" y="4146558"/>
                  <a:pt x="14716986" y="4151549"/>
                </a:cubicBezTo>
                <a:cubicBezTo>
                  <a:pt x="14718443" y="4153106"/>
                  <a:pt x="14720124" y="4155107"/>
                  <a:pt x="14720716" y="4156021"/>
                </a:cubicBezTo>
                <a:cubicBezTo>
                  <a:pt x="14721729" y="4157628"/>
                  <a:pt x="14722693" y="4159654"/>
                  <a:pt x="14722520" y="4159827"/>
                </a:cubicBezTo>
                <a:cubicBezTo>
                  <a:pt x="14722471" y="4159876"/>
                  <a:pt x="14720766" y="4160049"/>
                  <a:pt x="14718716" y="4160222"/>
                </a:cubicBezTo>
                <a:cubicBezTo>
                  <a:pt x="14706634" y="4161136"/>
                  <a:pt x="14694158" y="4163533"/>
                  <a:pt x="14683188" y="4167067"/>
                </a:cubicBezTo>
                <a:cubicBezTo>
                  <a:pt x="14681706" y="4167536"/>
                  <a:pt x="14680471" y="4167882"/>
                  <a:pt x="14680446" y="4167833"/>
                </a:cubicBezTo>
                <a:cubicBezTo>
                  <a:pt x="14680297" y="4167684"/>
                  <a:pt x="14671947" y="4150215"/>
                  <a:pt x="14668884" y="4143667"/>
                </a:cubicBezTo>
                <a:cubicBezTo>
                  <a:pt x="14661298" y="4127581"/>
                  <a:pt x="14660286" y="4124690"/>
                  <a:pt x="14660286" y="4119304"/>
                </a:cubicBezTo>
                <a:cubicBezTo>
                  <a:pt x="14660286" y="4115400"/>
                  <a:pt x="14660953" y="4112756"/>
                  <a:pt x="14663696" y="4105985"/>
                </a:cubicBezTo>
                <a:cubicBezTo>
                  <a:pt x="14665696" y="4101019"/>
                  <a:pt x="14666042" y="4099586"/>
                  <a:pt x="14666042" y="4096720"/>
                </a:cubicBezTo>
                <a:cubicBezTo>
                  <a:pt x="14666042" y="4094792"/>
                  <a:pt x="14665919" y="4094051"/>
                  <a:pt x="14665351" y="4092519"/>
                </a:cubicBezTo>
                <a:cubicBezTo>
                  <a:pt x="14662311" y="4084316"/>
                  <a:pt x="14654629" y="4080634"/>
                  <a:pt x="14643856" y="4082264"/>
                </a:cubicBezTo>
                <a:cubicBezTo>
                  <a:pt x="14634987" y="4083599"/>
                  <a:pt x="14627032" y="4087577"/>
                  <a:pt x="14621473" y="4093458"/>
                </a:cubicBezTo>
                <a:cubicBezTo>
                  <a:pt x="14619274" y="4095781"/>
                  <a:pt x="14618113" y="4097510"/>
                  <a:pt x="14617149" y="4099882"/>
                </a:cubicBezTo>
                <a:cubicBezTo>
                  <a:pt x="14614382" y="4106751"/>
                  <a:pt x="14617742" y="4114856"/>
                  <a:pt x="14624832" y="4118513"/>
                </a:cubicBezTo>
                <a:cubicBezTo>
                  <a:pt x="14626068" y="4119131"/>
                  <a:pt x="14628612" y="4120341"/>
                  <a:pt x="14630515" y="4121181"/>
                </a:cubicBezTo>
                <a:cubicBezTo>
                  <a:pt x="14635061" y="4123183"/>
                  <a:pt x="14637483" y="4124641"/>
                  <a:pt x="14639706" y="4126716"/>
                </a:cubicBezTo>
                <a:cubicBezTo>
                  <a:pt x="14644326" y="4131016"/>
                  <a:pt x="14645759" y="4133932"/>
                  <a:pt x="14652306" y="4152686"/>
                </a:cubicBezTo>
                <a:cubicBezTo>
                  <a:pt x="14652775" y="4154045"/>
                  <a:pt x="14653887" y="4157208"/>
                  <a:pt x="14654777" y="4159728"/>
                </a:cubicBezTo>
                <a:cubicBezTo>
                  <a:pt x="14655666" y="4162248"/>
                  <a:pt x="14657296" y="4166968"/>
                  <a:pt x="14658433" y="4170229"/>
                </a:cubicBezTo>
                <a:lnTo>
                  <a:pt x="14660483" y="4176184"/>
                </a:lnTo>
                <a:lnTo>
                  <a:pt x="14658433" y="4177222"/>
                </a:lnTo>
                <a:cubicBezTo>
                  <a:pt x="14648353" y="4182386"/>
                  <a:pt x="14636864" y="4190120"/>
                  <a:pt x="14628316" y="4197508"/>
                </a:cubicBezTo>
                <a:cubicBezTo>
                  <a:pt x="14625870" y="4199609"/>
                  <a:pt x="14625599" y="4199782"/>
                  <a:pt x="14625302" y="4199386"/>
                </a:cubicBezTo>
                <a:cubicBezTo>
                  <a:pt x="14624561" y="4198398"/>
                  <a:pt x="14624141" y="4195408"/>
                  <a:pt x="14623943" y="4189997"/>
                </a:cubicBezTo>
                <a:cubicBezTo>
                  <a:pt x="14623845" y="4187007"/>
                  <a:pt x="14623622" y="4184116"/>
                  <a:pt x="14623474" y="4183572"/>
                </a:cubicBezTo>
                <a:cubicBezTo>
                  <a:pt x="14622905" y="4181719"/>
                  <a:pt x="14621917" y="4180113"/>
                  <a:pt x="14620435" y="4178680"/>
                </a:cubicBezTo>
                <a:cubicBezTo>
                  <a:pt x="14616433" y="4174825"/>
                  <a:pt x="14611195" y="4174405"/>
                  <a:pt x="14605068" y="4177469"/>
                </a:cubicBezTo>
                <a:cubicBezTo>
                  <a:pt x="14595803" y="4182065"/>
                  <a:pt x="14588713" y="4192393"/>
                  <a:pt x="14589874" y="4199559"/>
                </a:cubicBezTo>
                <a:cubicBezTo>
                  <a:pt x="14590541" y="4203834"/>
                  <a:pt x="14594000" y="4207688"/>
                  <a:pt x="14598150" y="4208776"/>
                </a:cubicBezTo>
                <a:cubicBezTo>
                  <a:pt x="14599040" y="4208998"/>
                  <a:pt x="14601584" y="4209270"/>
                  <a:pt x="14604450" y="4209393"/>
                </a:cubicBezTo>
                <a:cubicBezTo>
                  <a:pt x="14608922" y="4209616"/>
                  <a:pt x="14611393" y="4209962"/>
                  <a:pt x="14613221" y="4210678"/>
                </a:cubicBezTo>
                <a:cubicBezTo>
                  <a:pt x="14613641" y="4210827"/>
                  <a:pt x="14614012" y="4211000"/>
                  <a:pt x="14614036" y="4211024"/>
                </a:cubicBezTo>
                <a:cubicBezTo>
                  <a:pt x="14614086" y="4211049"/>
                  <a:pt x="14612677" y="4212779"/>
                  <a:pt x="14610899" y="4214829"/>
                </a:cubicBezTo>
                <a:cubicBezTo>
                  <a:pt x="14603166" y="4223799"/>
                  <a:pt x="14596223" y="4234004"/>
                  <a:pt x="14590516" y="4244802"/>
                </a:cubicBezTo>
                <a:cubicBezTo>
                  <a:pt x="14589602" y="4246531"/>
                  <a:pt x="14588811" y="4247940"/>
                  <a:pt x="14588762" y="4247940"/>
                </a:cubicBezTo>
                <a:cubicBezTo>
                  <a:pt x="14588416" y="4247940"/>
                  <a:pt x="14562475" y="4238748"/>
                  <a:pt x="14555606" y="4236178"/>
                </a:cubicBezTo>
                <a:cubicBezTo>
                  <a:pt x="14545032" y="4232249"/>
                  <a:pt x="14541796" y="4230371"/>
                  <a:pt x="14538485" y="4226270"/>
                </a:cubicBezTo>
                <a:cubicBezTo>
                  <a:pt x="14536583" y="4223898"/>
                  <a:pt x="14535545" y="4222044"/>
                  <a:pt x="14533248" y="4216707"/>
                </a:cubicBezTo>
                <a:cubicBezTo>
                  <a:pt x="14532210" y="4214286"/>
                  <a:pt x="14530975" y="4211666"/>
                  <a:pt x="14530530" y="4210901"/>
                </a:cubicBezTo>
                <a:cubicBezTo>
                  <a:pt x="14529393" y="4208974"/>
                  <a:pt x="14526799" y="4206453"/>
                  <a:pt x="14524971" y="4205489"/>
                </a:cubicBezTo>
                <a:cubicBezTo>
                  <a:pt x="14521833" y="4203834"/>
                  <a:pt x="14517560" y="4203265"/>
                  <a:pt x="14514397" y="4204081"/>
                </a:cubicBezTo>
                <a:cubicBezTo>
                  <a:pt x="14506244" y="4206157"/>
                  <a:pt x="14498264" y="4216065"/>
                  <a:pt x="14495201" y="4227901"/>
                </a:cubicBezTo>
                <a:cubicBezTo>
                  <a:pt x="14494558" y="4230372"/>
                  <a:pt x="14494434" y="4231335"/>
                  <a:pt x="14494335" y="4234992"/>
                </a:cubicBezTo>
                <a:cubicBezTo>
                  <a:pt x="14494187" y="4239959"/>
                  <a:pt x="14494509" y="4241985"/>
                  <a:pt x="14495917" y="4244975"/>
                </a:cubicBezTo>
                <a:cubicBezTo>
                  <a:pt x="14497621" y="4248533"/>
                  <a:pt x="14501525" y="4251671"/>
                  <a:pt x="14505626" y="4252758"/>
                </a:cubicBezTo>
                <a:cubicBezTo>
                  <a:pt x="14507578" y="4253277"/>
                  <a:pt x="14511086" y="4253228"/>
                  <a:pt x="14513334" y="4252659"/>
                </a:cubicBezTo>
                <a:cubicBezTo>
                  <a:pt x="14514372" y="4252388"/>
                  <a:pt x="14516917" y="4251498"/>
                  <a:pt x="14519041" y="4250682"/>
                </a:cubicBezTo>
                <a:cubicBezTo>
                  <a:pt x="14527046" y="4247544"/>
                  <a:pt x="14531024" y="4246976"/>
                  <a:pt x="14536583" y="4248088"/>
                </a:cubicBezTo>
                <a:cubicBezTo>
                  <a:pt x="14540733" y="4248928"/>
                  <a:pt x="14544341" y="4250509"/>
                  <a:pt x="14565909" y="4260912"/>
                </a:cubicBezTo>
                <a:cubicBezTo>
                  <a:pt x="14570331" y="4263037"/>
                  <a:pt x="14575446" y="4265508"/>
                  <a:pt x="14577323" y="4266398"/>
                </a:cubicBezTo>
                <a:lnTo>
                  <a:pt x="14580683" y="4268004"/>
                </a:lnTo>
                <a:lnTo>
                  <a:pt x="14580214" y="4269388"/>
                </a:lnTo>
                <a:cubicBezTo>
                  <a:pt x="14576780" y="4279345"/>
                  <a:pt x="14574012" y="4293701"/>
                  <a:pt x="14573049" y="4306575"/>
                </a:cubicBezTo>
                <a:cubicBezTo>
                  <a:pt x="14572851" y="4309071"/>
                  <a:pt x="14572654" y="4310454"/>
                  <a:pt x="14572481" y="4310454"/>
                </a:cubicBezTo>
                <a:cubicBezTo>
                  <a:pt x="14571566" y="4310454"/>
                  <a:pt x="14568108" y="4307934"/>
                  <a:pt x="14565119" y="4305142"/>
                </a:cubicBezTo>
                <a:cubicBezTo>
                  <a:pt x="14559905" y="4300200"/>
                  <a:pt x="14558373" y="4299360"/>
                  <a:pt x="14554767" y="4299335"/>
                </a:cubicBezTo>
                <a:cubicBezTo>
                  <a:pt x="14551134" y="4299335"/>
                  <a:pt x="14548887" y="4300299"/>
                  <a:pt x="14546342" y="4302992"/>
                </a:cubicBezTo>
                <a:cubicBezTo>
                  <a:pt x="14544662" y="4304771"/>
                  <a:pt x="14543648" y="4306526"/>
                  <a:pt x="14542710" y="4309342"/>
                </a:cubicBezTo>
                <a:cubicBezTo>
                  <a:pt x="14539350" y="4319424"/>
                  <a:pt x="14541895" y="4332050"/>
                  <a:pt x="14548146" y="4336201"/>
                </a:cubicBezTo>
                <a:cubicBezTo>
                  <a:pt x="14550220" y="4337585"/>
                  <a:pt x="14551605" y="4337980"/>
                  <a:pt x="14554297" y="4337980"/>
                </a:cubicBezTo>
                <a:cubicBezTo>
                  <a:pt x="14558200" y="4337980"/>
                  <a:pt x="14560128" y="4336992"/>
                  <a:pt x="14564525" y="4332717"/>
                </a:cubicBezTo>
                <a:cubicBezTo>
                  <a:pt x="14567786" y="4329555"/>
                  <a:pt x="14569466" y="4328195"/>
                  <a:pt x="14571369" y="4327232"/>
                </a:cubicBezTo>
                <a:lnTo>
                  <a:pt x="14572802" y="4326515"/>
                </a:lnTo>
                <a:lnTo>
                  <a:pt x="14572926" y="4327825"/>
                </a:lnTo>
                <a:cubicBezTo>
                  <a:pt x="14573000" y="4328517"/>
                  <a:pt x="14573222" y="4331012"/>
                  <a:pt x="14573444" y="4333310"/>
                </a:cubicBezTo>
                <a:cubicBezTo>
                  <a:pt x="14574408" y="4343688"/>
                  <a:pt x="14576878" y="4355722"/>
                  <a:pt x="14580090" y="4365704"/>
                </a:cubicBezTo>
                <a:cubicBezTo>
                  <a:pt x="14580708" y="4367631"/>
                  <a:pt x="14581226" y="4369312"/>
                  <a:pt x="14581227" y="4369435"/>
                </a:cubicBezTo>
                <a:cubicBezTo>
                  <a:pt x="14581226" y="4369584"/>
                  <a:pt x="14579522" y="4370497"/>
                  <a:pt x="14577472" y="4371486"/>
                </a:cubicBezTo>
                <a:cubicBezTo>
                  <a:pt x="14541623" y="4388708"/>
                  <a:pt x="14540017" y="4389351"/>
                  <a:pt x="14533421" y="4389351"/>
                </a:cubicBezTo>
                <a:cubicBezTo>
                  <a:pt x="14529146" y="4389351"/>
                  <a:pt x="14527219" y="4388881"/>
                  <a:pt x="14520845" y="4386336"/>
                </a:cubicBezTo>
                <a:cubicBezTo>
                  <a:pt x="14512668" y="4383050"/>
                  <a:pt x="14509703" y="4382827"/>
                  <a:pt x="14505008" y="4385076"/>
                </a:cubicBezTo>
                <a:cubicBezTo>
                  <a:pt x="14500759" y="4387127"/>
                  <a:pt x="14498042" y="4390413"/>
                  <a:pt x="14496683" y="4395083"/>
                </a:cubicBezTo>
                <a:cubicBezTo>
                  <a:pt x="14495892" y="4397876"/>
                  <a:pt x="14495892" y="4404250"/>
                  <a:pt x="14496682" y="4407981"/>
                </a:cubicBezTo>
                <a:cubicBezTo>
                  <a:pt x="14499054" y="4418927"/>
                  <a:pt x="14505601" y="4428614"/>
                  <a:pt x="14512915" y="4432048"/>
                </a:cubicBezTo>
                <a:cubicBezTo>
                  <a:pt x="14515238" y="4433111"/>
                  <a:pt x="14516892" y="4433506"/>
                  <a:pt x="14519165" y="4433506"/>
                </a:cubicBezTo>
                <a:cubicBezTo>
                  <a:pt x="14523539" y="4433506"/>
                  <a:pt x="14528381" y="4431060"/>
                  <a:pt x="14530999" y="4427502"/>
                </a:cubicBezTo>
                <a:cubicBezTo>
                  <a:pt x="14532309" y="4425698"/>
                  <a:pt x="14533075" y="4424240"/>
                  <a:pt x="14535175" y="4419446"/>
                </a:cubicBezTo>
                <a:cubicBezTo>
                  <a:pt x="14537176" y="4414925"/>
                  <a:pt x="14538164" y="4413195"/>
                  <a:pt x="14539992" y="4410922"/>
                </a:cubicBezTo>
                <a:cubicBezTo>
                  <a:pt x="14542710" y="4407512"/>
                  <a:pt x="14546441" y="4405016"/>
                  <a:pt x="14552098" y="4402793"/>
                </a:cubicBezTo>
                <a:cubicBezTo>
                  <a:pt x="14555681" y="4401384"/>
                  <a:pt x="14562475" y="4398913"/>
                  <a:pt x="14567514" y="4397183"/>
                </a:cubicBezTo>
                <a:cubicBezTo>
                  <a:pt x="14570059" y="4396294"/>
                  <a:pt x="14575125" y="4394540"/>
                  <a:pt x="14585180" y="4391031"/>
                </a:cubicBezTo>
                <a:cubicBezTo>
                  <a:pt x="14587551" y="4390191"/>
                  <a:pt x="14589626" y="4389573"/>
                  <a:pt x="14589775" y="4389623"/>
                </a:cubicBezTo>
                <a:cubicBezTo>
                  <a:pt x="14589923" y="4389672"/>
                  <a:pt x="14590739" y="4391006"/>
                  <a:pt x="14591554" y="4392563"/>
                </a:cubicBezTo>
                <a:cubicBezTo>
                  <a:pt x="14596544" y="4402002"/>
                  <a:pt x="14603833" y="4412528"/>
                  <a:pt x="14611442" y="4421275"/>
                </a:cubicBezTo>
                <a:lnTo>
                  <a:pt x="14613592" y="4423746"/>
                </a:lnTo>
                <a:lnTo>
                  <a:pt x="14612554" y="4424191"/>
                </a:lnTo>
                <a:cubicBezTo>
                  <a:pt x="14610207" y="4425204"/>
                  <a:pt x="14608823" y="4425401"/>
                  <a:pt x="14603091" y="4425599"/>
                </a:cubicBezTo>
                <a:cubicBezTo>
                  <a:pt x="14595605" y="4425871"/>
                  <a:pt x="14594074" y="4426340"/>
                  <a:pt x="14591431" y="4429133"/>
                </a:cubicBezTo>
                <a:cubicBezTo>
                  <a:pt x="14587601" y="4433185"/>
                  <a:pt x="14587131" y="4437954"/>
                  <a:pt x="14589997" y="4444057"/>
                </a:cubicBezTo>
                <a:cubicBezTo>
                  <a:pt x="14591480" y="4447244"/>
                  <a:pt x="14593308" y="4449765"/>
                  <a:pt x="14596051" y="4452557"/>
                </a:cubicBezTo>
                <a:cubicBezTo>
                  <a:pt x="14600794" y="4457326"/>
                  <a:pt x="14606031" y="4459945"/>
                  <a:pt x="14610800" y="4459945"/>
                </a:cubicBezTo>
                <a:cubicBezTo>
                  <a:pt x="14614061" y="4459945"/>
                  <a:pt x="14616359" y="4458932"/>
                  <a:pt x="14618681" y="4456436"/>
                </a:cubicBezTo>
                <a:cubicBezTo>
                  <a:pt x="14621028" y="4453966"/>
                  <a:pt x="14621967" y="4451198"/>
                  <a:pt x="14621991" y="4446849"/>
                </a:cubicBezTo>
                <a:cubicBezTo>
                  <a:pt x="14621991" y="4443192"/>
                  <a:pt x="14622436" y="4439362"/>
                  <a:pt x="14623104" y="4437262"/>
                </a:cubicBezTo>
                <a:cubicBezTo>
                  <a:pt x="14624067" y="4434198"/>
                  <a:pt x="14624017" y="4434198"/>
                  <a:pt x="14626192" y="4436125"/>
                </a:cubicBezTo>
                <a:cubicBezTo>
                  <a:pt x="14635580" y="4444452"/>
                  <a:pt x="14647488" y="4452606"/>
                  <a:pt x="14657988" y="4457919"/>
                </a:cubicBezTo>
                <a:cubicBezTo>
                  <a:pt x="14659792" y="4458833"/>
                  <a:pt x="14661274" y="4459698"/>
                  <a:pt x="14661274" y="4459846"/>
                </a:cubicBezTo>
                <a:cubicBezTo>
                  <a:pt x="14661274" y="4460167"/>
                  <a:pt x="14657321" y="4471558"/>
                  <a:pt x="14653491" y="4482307"/>
                </a:cubicBezTo>
                <a:cubicBezTo>
                  <a:pt x="14645981" y="4503384"/>
                  <a:pt x="14644548" y="4506497"/>
                  <a:pt x="14640595" y="4510426"/>
                </a:cubicBezTo>
                <a:cubicBezTo>
                  <a:pt x="14637803" y="4513169"/>
                  <a:pt x="14635456" y="4514602"/>
                  <a:pt x="14629650" y="4517023"/>
                </a:cubicBezTo>
                <a:cubicBezTo>
                  <a:pt x="14624487" y="4519173"/>
                  <a:pt x="14622807" y="4520137"/>
                  <a:pt x="14620756" y="4522212"/>
                </a:cubicBezTo>
                <a:cubicBezTo>
                  <a:pt x="14617816" y="4525128"/>
                  <a:pt x="14616531" y="4528266"/>
                  <a:pt x="14616531" y="4532590"/>
                </a:cubicBezTo>
                <a:cubicBezTo>
                  <a:pt x="14616507" y="4536840"/>
                  <a:pt x="14618261" y="4540695"/>
                  <a:pt x="14621967" y="4544549"/>
                </a:cubicBezTo>
                <a:cubicBezTo>
                  <a:pt x="14627600" y="4550381"/>
                  <a:pt x="14635802" y="4554532"/>
                  <a:pt x="14644474" y="4555891"/>
                </a:cubicBezTo>
                <a:cubicBezTo>
                  <a:pt x="14644820" y="4555965"/>
                  <a:pt x="14646771" y="4556014"/>
                  <a:pt x="14648822" y="4556039"/>
                </a:cubicBezTo>
                <a:cubicBezTo>
                  <a:pt x="14654900" y="4556089"/>
                  <a:pt x="14658161" y="4554952"/>
                  <a:pt x="14661546" y="4551616"/>
                </a:cubicBezTo>
                <a:cubicBezTo>
                  <a:pt x="14664486" y="4548725"/>
                  <a:pt x="14665968" y="4545191"/>
                  <a:pt x="14665968" y="4541090"/>
                </a:cubicBezTo>
                <a:cubicBezTo>
                  <a:pt x="14665968" y="4538545"/>
                  <a:pt x="14665425" y="4536444"/>
                  <a:pt x="14663399" y="4531132"/>
                </a:cubicBezTo>
                <a:cubicBezTo>
                  <a:pt x="14661422" y="4525993"/>
                  <a:pt x="14660904" y="4524140"/>
                  <a:pt x="14660508" y="4521001"/>
                </a:cubicBezTo>
                <a:cubicBezTo>
                  <a:pt x="14660014" y="4516974"/>
                  <a:pt x="14660755" y="4512575"/>
                  <a:pt x="14662732" y="4507881"/>
                </a:cubicBezTo>
                <a:cubicBezTo>
                  <a:pt x="14663917" y="4505015"/>
                  <a:pt x="14668290" y="4495674"/>
                  <a:pt x="14673627" y="4484654"/>
                </a:cubicBezTo>
                <a:cubicBezTo>
                  <a:pt x="14675826" y="4480107"/>
                  <a:pt x="14678519" y="4474524"/>
                  <a:pt x="14679606" y="4472250"/>
                </a:cubicBezTo>
                <a:cubicBezTo>
                  <a:pt x="14680718" y="4469952"/>
                  <a:pt x="14681755" y="4468099"/>
                  <a:pt x="14681904" y="4468099"/>
                </a:cubicBezTo>
                <a:cubicBezTo>
                  <a:pt x="14682077" y="4468099"/>
                  <a:pt x="14683312" y="4468445"/>
                  <a:pt x="14684646" y="4468840"/>
                </a:cubicBezTo>
                <a:cubicBezTo>
                  <a:pt x="14696061" y="4472374"/>
                  <a:pt x="14709994" y="4474845"/>
                  <a:pt x="14721729" y="4475413"/>
                </a:cubicBezTo>
                <a:lnTo>
                  <a:pt x="14725238" y="4475586"/>
                </a:lnTo>
                <a:lnTo>
                  <a:pt x="14724620" y="4477216"/>
                </a:lnTo>
                <a:cubicBezTo>
                  <a:pt x="14723731" y="4479614"/>
                  <a:pt x="14722274" y="4481689"/>
                  <a:pt x="14719234" y="4484901"/>
                </a:cubicBezTo>
                <a:cubicBezTo>
                  <a:pt x="14717752" y="4486458"/>
                  <a:pt x="14716072" y="4488385"/>
                  <a:pt x="14715479" y="4489176"/>
                </a:cubicBezTo>
                <a:cubicBezTo>
                  <a:pt x="14713009" y="4492512"/>
                  <a:pt x="14712737" y="4497206"/>
                  <a:pt x="14714812" y="4501012"/>
                </a:cubicBezTo>
                <a:cubicBezTo>
                  <a:pt x="14716468" y="4504051"/>
                  <a:pt x="14720594" y="4506793"/>
                  <a:pt x="14725337" y="4508004"/>
                </a:cubicBezTo>
                <a:cubicBezTo>
                  <a:pt x="14736158" y="4510747"/>
                  <a:pt x="14747473" y="4507411"/>
                  <a:pt x="14750907" y="4500518"/>
                </a:cubicBezTo>
                <a:cubicBezTo>
                  <a:pt x="14751797" y="4498689"/>
                  <a:pt x="14751821" y="4498566"/>
                  <a:pt x="14751822" y="4495921"/>
                </a:cubicBezTo>
                <a:cubicBezTo>
                  <a:pt x="14751821" y="4491597"/>
                  <a:pt x="14751105" y="4490164"/>
                  <a:pt x="14746287" y="4485074"/>
                </a:cubicBezTo>
                <a:cubicBezTo>
                  <a:pt x="14744657" y="4483369"/>
                  <a:pt x="14743001" y="4481442"/>
                  <a:pt x="14742581" y="4480849"/>
                </a:cubicBezTo>
                <a:cubicBezTo>
                  <a:pt x="14741717" y="4479614"/>
                  <a:pt x="14740086" y="4476303"/>
                  <a:pt x="14740086" y="4475833"/>
                </a:cubicBezTo>
                <a:cubicBezTo>
                  <a:pt x="14740087" y="4475438"/>
                  <a:pt x="14740506" y="4475364"/>
                  <a:pt x="14744780" y="4475017"/>
                </a:cubicBezTo>
                <a:cubicBezTo>
                  <a:pt x="14754959" y="4474227"/>
                  <a:pt x="14766942" y="4471880"/>
                  <a:pt x="14777516" y="4468618"/>
                </a:cubicBezTo>
                <a:lnTo>
                  <a:pt x="14781320" y="4467432"/>
                </a:lnTo>
                <a:lnTo>
                  <a:pt x="14782062" y="4469063"/>
                </a:lnTo>
                <a:cubicBezTo>
                  <a:pt x="14782457" y="4469952"/>
                  <a:pt x="14784656" y="4474524"/>
                  <a:pt x="14786904" y="4479218"/>
                </a:cubicBezTo>
                <a:cubicBezTo>
                  <a:pt x="14798491" y="4503186"/>
                  <a:pt x="14801604" y="4510302"/>
                  <a:pt x="14802296" y="4514429"/>
                </a:cubicBezTo>
                <a:cubicBezTo>
                  <a:pt x="14803259" y="4520038"/>
                  <a:pt x="14802741" y="4523250"/>
                  <a:pt x="14799702" y="4530959"/>
                </a:cubicBezTo>
                <a:cubicBezTo>
                  <a:pt x="14798689" y="4533529"/>
                  <a:pt x="14797627" y="4536519"/>
                  <a:pt x="14797355" y="4537606"/>
                </a:cubicBezTo>
                <a:cubicBezTo>
                  <a:pt x="14795576" y="4544673"/>
                  <a:pt x="14799652" y="4552234"/>
                  <a:pt x="14806669" y="4554828"/>
                </a:cubicBezTo>
                <a:close/>
                <a:moveTo>
                  <a:pt x="17750471" y="4168170"/>
                </a:moveTo>
                <a:cubicBezTo>
                  <a:pt x="17755509" y="4167348"/>
                  <a:pt x="17758046" y="4165945"/>
                  <a:pt x="17760374" y="4162704"/>
                </a:cubicBezTo>
                <a:cubicBezTo>
                  <a:pt x="17762397" y="4159894"/>
                  <a:pt x="17763123" y="4156759"/>
                  <a:pt x="17762541" y="4153364"/>
                </a:cubicBezTo>
                <a:cubicBezTo>
                  <a:pt x="17762180" y="4151258"/>
                  <a:pt x="17761431" y="4149597"/>
                  <a:pt x="17759001" y="4145488"/>
                </a:cubicBezTo>
                <a:cubicBezTo>
                  <a:pt x="17756636" y="4141514"/>
                  <a:pt x="17755944" y="4140054"/>
                  <a:pt x="17755171" y="4137513"/>
                </a:cubicBezTo>
                <a:cubicBezTo>
                  <a:pt x="17754191" y="4134250"/>
                  <a:pt x="17754180" y="4130505"/>
                  <a:pt x="17755149" y="4126339"/>
                </a:cubicBezTo>
                <a:cubicBezTo>
                  <a:pt x="17755724" y="4123798"/>
                  <a:pt x="17758018" y="4115447"/>
                  <a:pt x="17760871" y="4105569"/>
                </a:cubicBezTo>
                <a:cubicBezTo>
                  <a:pt x="17762045" y="4101495"/>
                  <a:pt x="17763482" y="4096490"/>
                  <a:pt x="17764059" y="4094455"/>
                </a:cubicBezTo>
                <a:cubicBezTo>
                  <a:pt x="17764653" y="4092395"/>
                  <a:pt x="17765248" y="4090714"/>
                  <a:pt x="17765372" y="4090693"/>
                </a:cubicBezTo>
                <a:cubicBezTo>
                  <a:pt x="17765514" y="4090669"/>
                  <a:pt x="17766586" y="4090780"/>
                  <a:pt x="17767747" y="4090917"/>
                </a:cubicBezTo>
                <a:cubicBezTo>
                  <a:pt x="17777694" y="4092222"/>
                  <a:pt x="17789578" y="4092290"/>
                  <a:pt x="17799370" y="4091095"/>
                </a:cubicBezTo>
                <a:lnTo>
                  <a:pt x="17802299" y="4090740"/>
                </a:lnTo>
                <a:lnTo>
                  <a:pt x="17802019" y="4092177"/>
                </a:lnTo>
                <a:cubicBezTo>
                  <a:pt x="17801623" y="4094287"/>
                  <a:pt x="17800711" y="4096212"/>
                  <a:pt x="17798652" y="4099302"/>
                </a:cubicBezTo>
                <a:cubicBezTo>
                  <a:pt x="17797646" y="4100801"/>
                  <a:pt x="17796530" y="4102634"/>
                  <a:pt x="17796151" y="4103372"/>
                </a:cubicBezTo>
                <a:cubicBezTo>
                  <a:pt x="17794579" y="4106484"/>
                  <a:pt x="17795021" y="4110408"/>
                  <a:pt x="17797279" y="4113263"/>
                </a:cubicBezTo>
                <a:cubicBezTo>
                  <a:pt x="17799080" y="4115543"/>
                  <a:pt x="17802883" y="4117228"/>
                  <a:pt x="17806981" y="4117557"/>
                </a:cubicBezTo>
                <a:cubicBezTo>
                  <a:pt x="17816326" y="4118291"/>
                  <a:pt x="17825218" y="4113924"/>
                  <a:pt x="17827082" y="4107731"/>
                </a:cubicBezTo>
                <a:cubicBezTo>
                  <a:pt x="17827558" y="4106092"/>
                  <a:pt x="17827561" y="4105986"/>
                  <a:pt x="17827186" y="4103798"/>
                </a:cubicBezTo>
                <a:cubicBezTo>
                  <a:pt x="17826573" y="4100219"/>
                  <a:pt x="17825776" y="4099135"/>
                  <a:pt x="17821067" y="4095606"/>
                </a:cubicBezTo>
                <a:cubicBezTo>
                  <a:pt x="17819476" y="4094426"/>
                  <a:pt x="17817832" y="4093066"/>
                  <a:pt x="17817400" y="4092635"/>
                </a:cubicBezTo>
                <a:cubicBezTo>
                  <a:pt x="17816509" y="4091735"/>
                  <a:pt x="17814690" y="4089226"/>
                  <a:pt x="17814623" y="4088838"/>
                </a:cubicBezTo>
                <a:cubicBezTo>
                  <a:pt x="17814567" y="4088510"/>
                  <a:pt x="17814904" y="4088389"/>
                  <a:pt x="17818392" y="4087496"/>
                </a:cubicBezTo>
                <a:cubicBezTo>
                  <a:pt x="17826705" y="4085397"/>
                  <a:pt x="17836289" y="4081754"/>
                  <a:pt x="17844577" y="4077554"/>
                </a:cubicBezTo>
                <a:lnTo>
                  <a:pt x="17847558" y="4076033"/>
                </a:lnTo>
                <a:lnTo>
                  <a:pt x="17848403" y="4077277"/>
                </a:lnTo>
                <a:cubicBezTo>
                  <a:pt x="17848856" y="4077957"/>
                  <a:pt x="17851324" y="4081429"/>
                  <a:pt x="17853851" y="4084996"/>
                </a:cubicBezTo>
                <a:cubicBezTo>
                  <a:pt x="17866843" y="4103188"/>
                  <a:pt x="17870429" y="4108636"/>
                  <a:pt x="17871587" y="4111952"/>
                </a:cubicBezTo>
                <a:cubicBezTo>
                  <a:pt x="17873180" y="4116458"/>
                  <a:pt x="17873206" y="4119190"/>
                  <a:pt x="17871786" y="4126002"/>
                </a:cubicBezTo>
                <a:cubicBezTo>
                  <a:pt x="17871312" y="4128273"/>
                  <a:pt x="17870857" y="4130898"/>
                  <a:pt x="17870787" y="4131836"/>
                </a:cubicBezTo>
                <a:cubicBezTo>
                  <a:pt x="17870317" y="4137937"/>
                  <a:pt x="17874764" y="4143617"/>
                  <a:pt x="17880939" y="4144769"/>
                </a:cubicBezTo>
                <a:cubicBezTo>
                  <a:pt x="17887722" y="4146026"/>
                  <a:pt x="17897586" y="4142420"/>
                  <a:pt x="17904068" y="4136277"/>
                </a:cubicBezTo>
                <a:cubicBezTo>
                  <a:pt x="17910574" y="4130151"/>
                  <a:pt x="17912694" y="4123851"/>
                  <a:pt x="17910167" y="4118200"/>
                </a:cubicBezTo>
                <a:cubicBezTo>
                  <a:pt x="17909267" y="4116144"/>
                  <a:pt x="17908039" y="4114628"/>
                  <a:pt x="17906180" y="4113242"/>
                </a:cubicBezTo>
                <a:cubicBezTo>
                  <a:pt x="17904295" y="4111818"/>
                  <a:pt x="17902206" y="4110934"/>
                  <a:pt x="17898628" y="4110074"/>
                </a:cubicBezTo>
                <a:cubicBezTo>
                  <a:pt x="17891403" y="4108324"/>
                  <a:pt x="17888197" y="4106810"/>
                  <a:pt x="17885235" y="4103781"/>
                </a:cubicBezTo>
                <a:cubicBezTo>
                  <a:pt x="17882453" y="4100932"/>
                  <a:pt x="17881347" y="4099143"/>
                  <a:pt x="17871977" y="4082309"/>
                </a:cubicBezTo>
                <a:cubicBezTo>
                  <a:pt x="17865641" y="4070890"/>
                  <a:pt x="17863171" y="4066304"/>
                  <a:pt x="17863262" y="4066099"/>
                </a:cubicBezTo>
                <a:cubicBezTo>
                  <a:pt x="17863306" y="4065986"/>
                  <a:pt x="17864097" y="4065324"/>
                  <a:pt x="17865016" y="4064661"/>
                </a:cubicBezTo>
                <a:cubicBezTo>
                  <a:pt x="17871929" y="4059560"/>
                  <a:pt x="17881204" y="4050560"/>
                  <a:pt x="17886962" y="4043383"/>
                </a:cubicBezTo>
                <a:cubicBezTo>
                  <a:pt x="17887742" y="4042408"/>
                  <a:pt x="17888423" y="4041596"/>
                  <a:pt x="17888465" y="4041589"/>
                </a:cubicBezTo>
                <a:cubicBezTo>
                  <a:pt x="17888505" y="4041582"/>
                  <a:pt x="17888883" y="4042064"/>
                  <a:pt x="17889281" y="4042670"/>
                </a:cubicBezTo>
                <a:cubicBezTo>
                  <a:pt x="17890666" y="4044727"/>
                  <a:pt x="17891042" y="4045821"/>
                  <a:pt x="17892078" y="4050758"/>
                </a:cubicBezTo>
                <a:cubicBezTo>
                  <a:pt x="17893362" y="4056896"/>
                  <a:pt x="17893861" y="4057842"/>
                  <a:pt x="17896766" y="4059807"/>
                </a:cubicBezTo>
                <a:cubicBezTo>
                  <a:pt x="17898860" y="4061216"/>
                  <a:pt x="17900683" y="4061661"/>
                  <a:pt x="17903053" y="4061360"/>
                </a:cubicBezTo>
                <a:cubicBezTo>
                  <a:pt x="17905278" y="4061084"/>
                  <a:pt x="17906994" y="4060411"/>
                  <a:pt x="17909007" y="4059013"/>
                </a:cubicBezTo>
                <a:cubicBezTo>
                  <a:pt x="17916293" y="4053995"/>
                  <a:pt x="17920997" y="4044116"/>
                  <a:pt x="17918957" y="4038108"/>
                </a:cubicBezTo>
                <a:cubicBezTo>
                  <a:pt x="17918290" y="4036181"/>
                  <a:pt x="17917284" y="4034858"/>
                  <a:pt x="17915463" y="4033570"/>
                </a:cubicBezTo>
                <a:cubicBezTo>
                  <a:pt x="17913831" y="4032398"/>
                  <a:pt x="17912252" y="4031784"/>
                  <a:pt x="17910655" y="4031679"/>
                </a:cubicBezTo>
                <a:cubicBezTo>
                  <a:pt x="17910144" y="4031640"/>
                  <a:pt x="17907965" y="4031825"/>
                  <a:pt x="17905801" y="4032090"/>
                </a:cubicBezTo>
                <a:cubicBezTo>
                  <a:pt x="17903637" y="4032356"/>
                  <a:pt x="17901205" y="4032542"/>
                  <a:pt x="17900380" y="4032515"/>
                </a:cubicBezTo>
                <a:cubicBezTo>
                  <a:pt x="17898769" y="4032454"/>
                  <a:pt x="17896094" y="4031945"/>
                  <a:pt x="17895832" y="4031653"/>
                </a:cubicBezTo>
                <a:cubicBezTo>
                  <a:pt x="17895754" y="4031561"/>
                  <a:pt x="17896223" y="4030617"/>
                  <a:pt x="17896904" y="4029553"/>
                </a:cubicBezTo>
                <a:cubicBezTo>
                  <a:pt x="17902497" y="4020679"/>
                  <a:pt x="17906944" y="4011138"/>
                  <a:pt x="17910816" y="3999717"/>
                </a:cubicBezTo>
                <a:lnTo>
                  <a:pt x="17911364" y="3998128"/>
                </a:lnTo>
                <a:lnTo>
                  <a:pt x="17919922" y="3999545"/>
                </a:lnTo>
                <a:cubicBezTo>
                  <a:pt x="17934507" y="4001991"/>
                  <a:pt x="17945369" y="4003960"/>
                  <a:pt x="17948640" y="4004747"/>
                </a:cubicBezTo>
                <a:cubicBezTo>
                  <a:pt x="17953031" y="4005804"/>
                  <a:pt x="17956279" y="4007436"/>
                  <a:pt x="17958770" y="4009809"/>
                </a:cubicBezTo>
                <a:cubicBezTo>
                  <a:pt x="17960486" y="4011473"/>
                  <a:pt x="17961846" y="4013261"/>
                  <a:pt x="17964398" y="4017222"/>
                </a:cubicBezTo>
                <a:cubicBezTo>
                  <a:pt x="17968047" y="4022913"/>
                  <a:pt x="17970705" y="4024793"/>
                  <a:pt x="17975721" y="4025197"/>
                </a:cubicBezTo>
                <a:cubicBezTo>
                  <a:pt x="17980863" y="4025599"/>
                  <a:pt x="17985702" y="4022517"/>
                  <a:pt x="17989140" y="4016665"/>
                </a:cubicBezTo>
                <a:cubicBezTo>
                  <a:pt x="17992198" y="4011424"/>
                  <a:pt x="17993879" y="4005389"/>
                  <a:pt x="17993909" y="3999553"/>
                </a:cubicBezTo>
                <a:cubicBezTo>
                  <a:pt x="17993905" y="3997070"/>
                  <a:pt x="17993119" y="3992489"/>
                  <a:pt x="17992363" y="3990660"/>
                </a:cubicBezTo>
                <a:cubicBezTo>
                  <a:pt x="17990535" y="3986259"/>
                  <a:pt x="17986842" y="3983376"/>
                  <a:pt x="17982304" y="3982807"/>
                </a:cubicBezTo>
                <a:cubicBezTo>
                  <a:pt x="17978669" y="3982357"/>
                  <a:pt x="17976428" y="3983036"/>
                  <a:pt x="17970966" y="3986288"/>
                </a:cubicBezTo>
                <a:cubicBezTo>
                  <a:pt x="17966000" y="3989244"/>
                  <a:pt x="17964825" y="3989761"/>
                  <a:pt x="17961619" y="3990459"/>
                </a:cubicBezTo>
                <a:cubicBezTo>
                  <a:pt x="17957337" y="3991382"/>
                  <a:pt x="17954688" y="3991163"/>
                  <a:pt x="17947965" y="3989389"/>
                </a:cubicBezTo>
                <a:cubicBezTo>
                  <a:pt x="17943113" y="3988095"/>
                  <a:pt x="17915920" y="3980379"/>
                  <a:pt x="17915595" y="3980203"/>
                </a:cubicBezTo>
                <a:cubicBezTo>
                  <a:pt x="17915548" y="3980169"/>
                  <a:pt x="17915705" y="3978753"/>
                  <a:pt x="17915943" y="3977071"/>
                </a:cubicBezTo>
                <a:cubicBezTo>
                  <a:pt x="17917362" y="3966933"/>
                  <a:pt x="17917512" y="3954676"/>
                  <a:pt x="17916319" y="3944650"/>
                </a:cubicBezTo>
                <a:cubicBezTo>
                  <a:pt x="17915950" y="3941513"/>
                  <a:pt x="17915773" y="3941712"/>
                  <a:pt x="17918266" y="3942379"/>
                </a:cubicBezTo>
                <a:cubicBezTo>
                  <a:pt x="17920318" y="3942933"/>
                  <a:pt x="17921426" y="3943501"/>
                  <a:pt x="17924923" y="3945848"/>
                </a:cubicBezTo>
                <a:cubicBezTo>
                  <a:pt x="17926658" y="3947003"/>
                  <a:pt x="17928624" y="3948161"/>
                  <a:pt x="17929280" y="3948427"/>
                </a:cubicBezTo>
                <a:cubicBezTo>
                  <a:pt x="17933248" y="3949957"/>
                  <a:pt x="17937592" y="3948539"/>
                  <a:pt x="17940120" y="3944864"/>
                </a:cubicBezTo>
                <a:cubicBezTo>
                  <a:pt x="17944134" y="3939060"/>
                  <a:pt x="17943168" y="3927289"/>
                  <a:pt x="17938134" y="3920763"/>
                </a:cubicBezTo>
                <a:cubicBezTo>
                  <a:pt x="17936889" y="3919145"/>
                  <a:pt x="17934490" y="3917430"/>
                  <a:pt x="17932826" y="3916936"/>
                </a:cubicBezTo>
                <a:cubicBezTo>
                  <a:pt x="17931122" y="3916450"/>
                  <a:pt x="17929106" y="3916480"/>
                  <a:pt x="17927312" y="3917061"/>
                </a:cubicBezTo>
                <a:cubicBezTo>
                  <a:pt x="17924840" y="3917864"/>
                  <a:pt x="17923675" y="3918927"/>
                  <a:pt x="17920306" y="3923462"/>
                </a:cubicBezTo>
                <a:cubicBezTo>
                  <a:pt x="17919245" y="3924886"/>
                  <a:pt x="17917976" y="3926451"/>
                  <a:pt x="17917508" y="3926910"/>
                </a:cubicBezTo>
                <a:cubicBezTo>
                  <a:pt x="17916660" y="3927729"/>
                  <a:pt x="17914412" y="3929356"/>
                  <a:pt x="17914024" y="3929423"/>
                </a:cubicBezTo>
                <a:cubicBezTo>
                  <a:pt x="17913799" y="3929462"/>
                  <a:pt x="17913609" y="3928842"/>
                  <a:pt x="17912619" y="3925033"/>
                </a:cubicBezTo>
                <a:cubicBezTo>
                  <a:pt x="17911291" y="3919871"/>
                  <a:pt x="17909133" y="3913547"/>
                  <a:pt x="17906878" y="3908123"/>
                </a:cubicBezTo>
                <a:cubicBezTo>
                  <a:pt x="17905730" y="3905352"/>
                  <a:pt x="17903142" y="3899838"/>
                  <a:pt x="17902285" y="3898280"/>
                </a:cubicBezTo>
                <a:lnTo>
                  <a:pt x="17901859" y="3897511"/>
                </a:lnTo>
                <a:lnTo>
                  <a:pt x="17904503" y="3895626"/>
                </a:lnTo>
                <a:cubicBezTo>
                  <a:pt x="17909470" y="3892059"/>
                  <a:pt x="17919348" y="3885102"/>
                  <a:pt x="17923769" y="3882029"/>
                </a:cubicBezTo>
                <a:cubicBezTo>
                  <a:pt x="17932121" y="3876239"/>
                  <a:pt x="17935118" y="3874441"/>
                  <a:pt x="17937805" y="3873664"/>
                </a:cubicBezTo>
                <a:cubicBezTo>
                  <a:pt x="17938469" y="3873488"/>
                  <a:pt x="17939331" y="3873234"/>
                  <a:pt x="17939709" y="3873106"/>
                </a:cubicBezTo>
                <a:cubicBezTo>
                  <a:pt x="17940788" y="3872774"/>
                  <a:pt x="17944342" y="3872628"/>
                  <a:pt x="17946252" y="3872847"/>
                </a:cubicBezTo>
                <a:cubicBezTo>
                  <a:pt x="17947219" y="3872956"/>
                  <a:pt x="17949632" y="3873405"/>
                  <a:pt x="17951618" y="3873822"/>
                </a:cubicBezTo>
                <a:cubicBezTo>
                  <a:pt x="17953609" y="3874259"/>
                  <a:pt x="17955934" y="3874682"/>
                  <a:pt x="17956808" y="3874743"/>
                </a:cubicBezTo>
                <a:cubicBezTo>
                  <a:pt x="17961185" y="3875108"/>
                  <a:pt x="17965033" y="3873248"/>
                  <a:pt x="17967734" y="3869480"/>
                </a:cubicBezTo>
                <a:cubicBezTo>
                  <a:pt x="17969977" y="3866359"/>
                  <a:pt x="17970629" y="3862795"/>
                  <a:pt x="17969837" y="3858173"/>
                </a:cubicBezTo>
                <a:cubicBezTo>
                  <a:pt x="17968403" y="3849809"/>
                  <a:pt x="17963067" y="3841524"/>
                  <a:pt x="17956286" y="3837087"/>
                </a:cubicBezTo>
                <a:cubicBezTo>
                  <a:pt x="17952427" y="3834591"/>
                  <a:pt x="17948836" y="3833775"/>
                  <a:pt x="17945303" y="3834654"/>
                </a:cubicBezTo>
                <a:cubicBezTo>
                  <a:pt x="17942376" y="3835388"/>
                  <a:pt x="17939436" y="3837513"/>
                  <a:pt x="17937790" y="3840069"/>
                </a:cubicBezTo>
                <a:cubicBezTo>
                  <a:pt x="17936613" y="3841912"/>
                  <a:pt x="17936138" y="3843194"/>
                  <a:pt x="17934902" y="3848016"/>
                </a:cubicBezTo>
                <a:cubicBezTo>
                  <a:pt x="17933528" y="3853388"/>
                  <a:pt x="17932814" y="3855111"/>
                  <a:pt x="17930811" y="3857917"/>
                </a:cubicBezTo>
                <a:cubicBezTo>
                  <a:pt x="17928164" y="3861634"/>
                  <a:pt x="17926478" y="3862849"/>
                  <a:pt x="17915631" y="3868941"/>
                </a:cubicBezTo>
                <a:cubicBezTo>
                  <a:pt x="17907279" y="3873636"/>
                  <a:pt x="17892586" y="3881733"/>
                  <a:pt x="17892362" y="3881772"/>
                </a:cubicBezTo>
                <a:cubicBezTo>
                  <a:pt x="17892259" y="3881790"/>
                  <a:pt x="17891715" y="3881188"/>
                  <a:pt x="17891169" y="3880461"/>
                </a:cubicBezTo>
                <a:cubicBezTo>
                  <a:pt x="17885491" y="3872761"/>
                  <a:pt x="17877848" y="3864640"/>
                  <a:pt x="17870544" y="3858504"/>
                </a:cubicBezTo>
                <a:cubicBezTo>
                  <a:pt x="17869088" y="3857259"/>
                  <a:pt x="17867612" y="3856017"/>
                  <a:pt x="17867291" y="3855735"/>
                </a:cubicBezTo>
                <a:lnTo>
                  <a:pt x="17866698" y="3855227"/>
                </a:lnTo>
                <a:lnTo>
                  <a:pt x="17867586" y="3854632"/>
                </a:lnTo>
                <a:cubicBezTo>
                  <a:pt x="17869157" y="3853605"/>
                  <a:pt x="17870948" y="3853003"/>
                  <a:pt x="17874979" y="3852207"/>
                </a:cubicBezTo>
                <a:cubicBezTo>
                  <a:pt x="17879419" y="3851340"/>
                  <a:pt x="17880832" y="3850866"/>
                  <a:pt x="17882140" y="3849906"/>
                </a:cubicBezTo>
                <a:cubicBezTo>
                  <a:pt x="17884156" y="3848402"/>
                  <a:pt x="17885779" y="3845219"/>
                  <a:pt x="17885851" y="3842575"/>
                </a:cubicBezTo>
                <a:cubicBezTo>
                  <a:pt x="17886071" y="3836116"/>
                  <a:pt x="17878344" y="3827884"/>
                  <a:pt x="17869782" y="3825457"/>
                </a:cubicBezTo>
                <a:cubicBezTo>
                  <a:pt x="17867080" y="3824679"/>
                  <a:pt x="17865715" y="3824576"/>
                  <a:pt x="17863572" y="3824964"/>
                </a:cubicBezTo>
                <a:cubicBezTo>
                  <a:pt x="17860754" y="3825469"/>
                  <a:pt x="17858470" y="3827249"/>
                  <a:pt x="17857047" y="3829999"/>
                </a:cubicBezTo>
                <a:cubicBezTo>
                  <a:pt x="17855976" y="3832098"/>
                  <a:pt x="17855880" y="3833504"/>
                  <a:pt x="17856469" y="3838287"/>
                </a:cubicBezTo>
                <a:cubicBezTo>
                  <a:pt x="17856746" y="3840513"/>
                  <a:pt x="17856958" y="3842982"/>
                  <a:pt x="17856928" y="3843787"/>
                </a:cubicBezTo>
                <a:cubicBezTo>
                  <a:pt x="17856867" y="3845271"/>
                  <a:pt x="17856486" y="3847715"/>
                  <a:pt x="17856281" y="3847750"/>
                </a:cubicBezTo>
                <a:cubicBezTo>
                  <a:pt x="17856220" y="3847761"/>
                  <a:pt x="17855051" y="3847077"/>
                  <a:pt x="17853685" y="3846238"/>
                </a:cubicBezTo>
                <a:cubicBezTo>
                  <a:pt x="17845079" y="3840977"/>
                  <a:pt x="17836405" y="3836906"/>
                  <a:pt x="17826678" y="3833585"/>
                </a:cubicBezTo>
                <a:cubicBezTo>
                  <a:pt x="17824151" y="3832713"/>
                  <a:pt x="17823487" y="3832406"/>
                  <a:pt x="17823544" y="3832122"/>
                </a:cubicBezTo>
                <a:cubicBezTo>
                  <a:pt x="17823594" y="3831924"/>
                  <a:pt x="17824125" y="3828760"/>
                  <a:pt x="17824753" y="3825052"/>
                </a:cubicBezTo>
                <a:cubicBezTo>
                  <a:pt x="17827961" y="3805956"/>
                  <a:pt x="17829856" y="3796137"/>
                  <a:pt x="17830883" y="3793413"/>
                </a:cubicBezTo>
                <a:cubicBezTo>
                  <a:pt x="17832171" y="3789993"/>
                  <a:pt x="17834182" y="3787122"/>
                  <a:pt x="17836798" y="3784947"/>
                </a:cubicBezTo>
                <a:cubicBezTo>
                  <a:pt x="17837557" y="3784333"/>
                  <a:pt x="17839644" y="3782880"/>
                  <a:pt x="17841402" y="3781716"/>
                </a:cubicBezTo>
                <a:cubicBezTo>
                  <a:pt x="17845683" y="3778939"/>
                  <a:pt x="17846824" y="3777986"/>
                  <a:pt x="17848200" y="3776066"/>
                </a:cubicBezTo>
                <a:cubicBezTo>
                  <a:pt x="17850030" y="3773479"/>
                  <a:pt x="17850721" y="3770266"/>
                  <a:pt x="17850146" y="3766912"/>
                </a:cubicBezTo>
                <a:cubicBezTo>
                  <a:pt x="17849651" y="3764028"/>
                  <a:pt x="17848299" y="3761671"/>
                  <a:pt x="17845809" y="3759298"/>
                </a:cubicBezTo>
                <a:cubicBezTo>
                  <a:pt x="17842273" y="3755988"/>
                  <a:pt x="17835575" y="3752885"/>
                  <a:pt x="17830086" y="3752058"/>
                </a:cubicBezTo>
                <a:cubicBezTo>
                  <a:pt x="17826110" y="3751455"/>
                  <a:pt x="17824698" y="3751445"/>
                  <a:pt x="17820836" y="3752001"/>
                </a:cubicBezTo>
                <a:cubicBezTo>
                  <a:pt x="17817628" y="3752446"/>
                  <a:pt x="17817063" y="3752586"/>
                  <a:pt x="17815576" y="3753240"/>
                </a:cubicBezTo>
                <a:cubicBezTo>
                  <a:pt x="17813051" y="3754347"/>
                  <a:pt x="17811681" y="3755445"/>
                  <a:pt x="17810207" y="3757529"/>
                </a:cubicBezTo>
                <a:cubicBezTo>
                  <a:pt x="17809191" y="3758967"/>
                  <a:pt x="17808799" y="3759750"/>
                  <a:pt x="17808379" y="3761232"/>
                </a:cubicBezTo>
                <a:cubicBezTo>
                  <a:pt x="17807671" y="3763732"/>
                  <a:pt x="17807640" y="3765021"/>
                  <a:pt x="17808207" y="3767598"/>
                </a:cubicBezTo>
                <a:cubicBezTo>
                  <a:pt x="17808720" y="3769847"/>
                  <a:pt x="17809151" y="3770762"/>
                  <a:pt x="17812189" y="3775841"/>
                </a:cubicBezTo>
                <a:cubicBezTo>
                  <a:pt x="17815524" y="3781416"/>
                  <a:pt x="17816572" y="3785447"/>
                  <a:pt x="17815972" y="3790665"/>
                </a:cubicBezTo>
                <a:cubicBezTo>
                  <a:pt x="17815652" y="3793583"/>
                  <a:pt x="17814355" y="3798542"/>
                  <a:pt x="17809512" y="3815350"/>
                </a:cubicBezTo>
                <a:cubicBezTo>
                  <a:pt x="17808362" y="3819316"/>
                  <a:pt x="17807056" y="3823855"/>
                  <a:pt x="17806596" y="3825471"/>
                </a:cubicBezTo>
                <a:lnTo>
                  <a:pt x="17805771" y="3828391"/>
                </a:lnTo>
                <a:lnTo>
                  <a:pt x="17803866" y="3828086"/>
                </a:lnTo>
                <a:cubicBezTo>
                  <a:pt x="17794213" y="3826541"/>
                  <a:pt x="17782377" y="3826255"/>
                  <a:pt x="17771530" y="3827315"/>
                </a:cubicBezTo>
                <a:lnTo>
                  <a:pt x="17767987" y="3827649"/>
                </a:lnTo>
                <a:lnTo>
                  <a:pt x="17768282" y="3826420"/>
                </a:lnTo>
                <a:cubicBezTo>
                  <a:pt x="17768845" y="3824176"/>
                  <a:pt x="17769517" y="3822818"/>
                  <a:pt x="17771610" y="3819681"/>
                </a:cubicBezTo>
                <a:cubicBezTo>
                  <a:pt x="17774783" y="3814863"/>
                  <a:pt x="17775358" y="3813186"/>
                  <a:pt x="17774849" y="3810220"/>
                </a:cubicBezTo>
                <a:cubicBezTo>
                  <a:pt x="17774376" y="3807460"/>
                  <a:pt x="17773016" y="3805420"/>
                  <a:pt x="17770550" y="3803800"/>
                </a:cubicBezTo>
                <a:cubicBezTo>
                  <a:pt x="17767183" y="3801599"/>
                  <a:pt x="17762370" y="3800908"/>
                  <a:pt x="17756888" y="3801827"/>
                </a:cubicBezTo>
                <a:cubicBezTo>
                  <a:pt x="17751526" y="3802725"/>
                  <a:pt x="17747216" y="3804959"/>
                  <a:pt x="17744785" y="3808091"/>
                </a:cubicBezTo>
                <a:cubicBezTo>
                  <a:pt x="17742894" y="3810563"/>
                  <a:pt x="17742352" y="3813056"/>
                  <a:pt x="17743087" y="3816109"/>
                </a:cubicBezTo>
                <a:cubicBezTo>
                  <a:pt x="17743738" y="3818923"/>
                  <a:pt x="17744873" y="3820265"/>
                  <a:pt x="17749486" y="3823727"/>
                </a:cubicBezTo>
                <a:cubicBezTo>
                  <a:pt x="17750913" y="3824808"/>
                  <a:pt x="17752588" y="3826226"/>
                  <a:pt x="17753209" y="3826899"/>
                </a:cubicBezTo>
                <a:cubicBezTo>
                  <a:pt x="17754274" y="3828084"/>
                  <a:pt x="17755360" y="3829624"/>
                  <a:pt x="17755241" y="3829792"/>
                </a:cubicBezTo>
                <a:cubicBezTo>
                  <a:pt x="17755208" y="3829840"/>
                  <a:pt x="17753821" y="3830225"/>
                  <a:pt x="17752148" y="3830659"/>
                </a:cubicBezTo>
                <a:cubicBezTo>
                  <a:pt x="17742280" y="3833130"/>
                  <a:pt x="17732294" y="3836885"/>
                  <a:pt x="17723716" y="3841365"/>
                </a:cubicBezTo>
                <a:cubicBezTo>
                  <a:pt x="17722556" y="3841965"/>
                  <a:pt x="17721583" y="3842426"/>
                  <a:pt x="17721555" y="3842389"/>
                </a:cubicBezTo>
                <a:cubicBezTo>
                  <a:pt x="17721411" y="3842287"/>
                  <a:pt x="17712021" y="3829014"/>
                  <a:pt x="17708557" y="3824029"/>
                </a:cubicBezTo>
                <a:cubicBezTo>
                  <a:pt x="17699997" y="3811792"/>
                  <a:pt x="17698748" y="3809543"/>
                  <a:pt x="17697983" y="3805085"/>
                </a:cubicBezTo>
                <a:cubicBezTo>
                  <a:pt x="17697429" y="3801854"/>
                  <a:pt x="17697606" y="3799571"/>
                  <a:pt x="17698915" y="3793579"/>
                </a:cubicBezTo>
                <a:cubicBezTo>
                  <a:pt x="17699867" y="3789184"/>
                  <a:pt x="17699950" y="3787949"/>
                  <a:pt x="17699543" y="3785577"/>
                </a:cubicBezTo>
                <a:cubicBezTo>
                  <a:pt x="17699269" y="3783982"/>
                  <a:pt x="17699062" y="3783386"/>
                  <a:pt x="17698374" y="3782199"/>
                </a:cubicBezTo>
                <a:cubicBezTo>
                  <a:pt x="17694695" y="3775841"/>
                  <a:pt x="17687813" y="3773883"/>
                  <a:pt x="17679129" y="3776762"/>
                </a:cubicBezTo>
                <a:cubicBezTo>
                  <a:pt x="17671978" y="3779125"/>
                  <a:pt x="17665959" y="3783546"/>
                  <a:pt x="17662192" y="3789202"/>
                </a:cubicBezTo>
                <a:cubicBezTo>
                  <a:pt x="17660702" y="3791436"/>
                  <a:pt x="17659987" y="3793033"/>
                  <a:pt x="17659526" y="3795133"/>
                </a:cubicBezTo>
                <a:cubicBezTo>
                  <a:pt x="17658210" y="3801211"/>
                  <a:pt x="17662142" y="3807441"/>
                  <a:pt x="17668529" y="3809462"/>
                </a:cubicBezTo>
                <a:cubicBezTo>
                  <a:pt x="17669639" y="3809798"/>
                  <a:pt x="17671917" y="3810439"/>
                  <a:pt x="17673610" y="3810864"/>
                </a:cubicBezTo>
                <a:cubicBezTo>
                  <a:pt x="17677657" y="3811876"/>
                  <a:pt x="17679868" y="3812738"/>
                  <a:pt x="17682003" y="3814141"/>
                </a:cubicBezTo>
                <a:cubicBezTo>
                  <a:pt x="17686436" y="3817043"/>
                  <a:pt x="17688036" y="3819253"/>
                  <a:pt x="17696116" y="3833846"/>
                </a:cubicBezTo>
                <a:cubicBezTo>
                  <a:pt x="17696697" y="3834904"/>
                  <a:pt x="17698066" y="3837364"/>
                  <a:pt x="17699160" y="3839323"/>
                </a:cubicBezTo>
                <a:cubicBezTo>
                  <a:pt x="17700254" y="3841283"/>
                  <a:pt x="17702273" y="3844958"/>
                  <a:pt x="17703676" y="3847496"/>
                </a:cubicBezTo>
                <a:lnTo>
                  <a:pt x="17706219" y="3852134"/>
                </a:lnTo>
                <a:lnTo>
                  <a:pt x="17704669" y="3853284"/>
                </a:lnTo>
                <a:cubicBezTo>
                  <a:pt x="17697059" y="3858988"/>
                  <a:pt x="17688648" y="3867019"/>
                  <a:pt x="17682622" y="3874347"/>
                </a:cubicBezTo>
                <a:cubicBezTo>
                  <a:pt x="17680896" y="3876432"/>
                  <a:pt x="17680695" y="3876614"/>
                  <a:pt x="17680394" y="3876329"/>
                </a:cubicBezTo>
                <a:cubicBezTo>
                  <a:pt x="17679641" y="3875616"/>
                  <a:pt x="17678868" y="3873201"/>
                  <a:pt x="17677937" y="3868751"/>
                </a:cubicBezTo>
                <a:cubicBezTo>
                  <a:pt x="17677431" y="3866290"/>
                  <a:pt x="17676836" y="3863929"/>
                  <a:pt x="17676637" y="3863500"/>
                </a:cubicBezTo>
                <a:cubicBezTo>
                  <a:pt x="17675904" y="3862047"/>
                  <a:pt x="17674858" y="3860858"/>
                  <a:pt x="17673427" y="3859882"/>
                </a:cubicBezTo>
                <a:cubicBezTo>
                  <a:pt x="17669568" y="3857260"/>
                  <a:pt x="17665173" y="3857656"/>
                  <a:pt x="17660537" y="3861061"/>
                </a:cubicBezTo>
                <a:cubicBezTo>
                  <a:pt x="17653521" y="3866179"/>
                  <a:pt x="17649119" y="3875734"/>
                  <a:pt x="17651096" y="3881500"/>
                </a:cubicBezTo>
                <a:cubicBezTo>
                  <a:pt x="17652255" y="3884943"/>
                  <a:pt x="17655665" y="3887642"/>
                  <a:pt x="17659254" y="3887953"/>
                </a:cubicBezTo>
                <a:cubicBezTo>
                  <a:pt x="17660022" y="3888011"/>
                  <a:pt x="17662167" y="3887875"/>
                  <a:pt x="17664556" y="3887570"/>
                </a:cubicBezTo>
                <a:cubicBezTo>
                  <a:pt x="17668288" y="3887120"/>
                  <a:pt x="17670383" y="3887055"/>
                  <a:pt x="17671997" y="3887389"/>
                </a:cubicBezTo>
                <a:cubicBezTo>
                  <a:pt x="17672366" y="3887452"/>
                  <a:pt x="17672697" y="3887543"/>
                  <a:pt x="17672722" y="3887560"/>
                </a:cubicBezTo>
                <a:cubicBezTo>
                  <a:pt x="17672765" y="3887573"/>
                  <a:pt x="17671846" y="3889204"/>
                  <a:pt x="17670664" y="3891154"/>
                </a:cubicBezTo>
                <a:cubicBezTo>
                  <a:pt x="17665538" y="3899675"/>
                  <a:pt x="17661240" y="3909106"/>
                  <a:pt x="17658049" y="3918853"/>
                </a:cubicBezTo>
                <a:cubicBezTo>
                  <a:pt x="17657537" y="3920414"/>
                  <a:pt x="17657083" y="3921692"/>
                  <a:pt x="17657042" y="3921699"/>
                </a:cubicBezTo>
                <a:cubicBezTo>
                  <a:pt x="17656756" y="3921748"/>
                  <a:pt x="17633981" y="3917822"/>
                  <a:pt x="17627932" y="3916670"/>
                </a:cubicBezTo>
                <a:cubicBezTo>
                  <a:pt x="17618623" y="3914919"/>
                  <a:pt x="17615679" y="3913823"/>
                  <a:pt x="17612356" y="3910899"/>
                </a:cubicBezTo>
                <a:cubicBezTo>
                  <a:pt x="17610445" y="3909205"/>
                  <a:pt x="17609323" y="3907819"/>
                  <a:pt x="17606664" y="3903728"/>
                </a:cubicBezTo>
                <a:cubicBezTo>
                  <a:pt x="17605462" y="3901871"/>
                  <a:pt x="17604068" y="3899879"/>
                  <a:pt x="17603591" y="3899307"/>
                </a:cubicBezTo>
                <a:cubicBezTo>
                  <a:pt x="17602377" y="3897874"/>
                  <a:pt x="17599872" y="3896156"/>
                  <a:pt x="17598223" y="3895618"/>
                </a:cubicBezTo>
                <a:cubicBezTo>
                  <a:pt x="17595391" y="3894693"/>
                  <a:pt x="17591773" y="3894829"/>
                  <a:pt x="17589271" y="3895953"/>
                </a:cubicBezTo>
                <a:cubicBezTo>
                  <a:pt x="17582818" y="3898828"/>
                  <a:pt x="17577619" y="3908160"/>
                  <a:pt x="17576764" y="3918391"/>
                </a:cubicBezTo>
                <a:cubicBezTo>
                  <a:pt x="17576582" y="3920527"/>
                  <a:pt x="17576616" y="3921342"/>
                  <a:pt x="17577054" y="3924383"/>
                </a:cubicBezTo>
                <a:cubicBezTo>
                  <a:pt x="17577636" y="3928514"/>
                  <a:pt x="17578190" y="3930146"/>
                  <a:pt x="17579779" y="3932420"/>
                </a:cubicBezTo>
                <a:cubicBezTo>
                  <a:pt x="17581695" y="3935123"/>
                  <a:pt x="17585371" y="3937166"/>
                  <a:pt x="17588919" y="3937484"/>
                </a:cubicBezTo>
                <a:cubicBezTo>
                  <a:pt x="17590608" y="3937637"/>
                  <a:pt x="17593505" y="3937098"/>
                  <a:pt x="17595285" y="3936309"/>
                </a:cubicBezTo>
                <a:cubicBezTo>
                  <a:pt x="17596105" y="3935936"/>
                  <a:pt x="17598085" y="3934839"/>
                  <a:pt x="17599729" y="3933863"/>
                </a:cubicBezTo>
                <a:cubicBezTo>
                  <a:pt x="17605908" y="3930130"/>
                  <a:pt x="17609119" y="3929095"/>
                  <a:pt x="17613878" y="3929226"/>
                </a:cubicBezTo>
                <a:cubicBezTo>
                  <a:pt x="17617432" y="3929333"/>
                  <a:pt x="17620642" y="3930130"/>
                  <a:pt x="17639969" y="3935678"/>
                </a:cubicBezTo>
                <a:cubicBezTo>
                  <a:pt x="17643930" y="3936810"/>
                  <a:pt x="17648514" y="3938128"/>
                  <a:pt x="17650194" y="3938598"/>
                </a:cubicBezTo>
                <a:lnTo>
                  <a:pt x="17653203" y="3939451"/>
                </a:lnTo>
                <a:lnTo>
                  <a:pt x="17653011" y="3940663"/>
                </a:lnTo>
                <a:cubicBezTo>
                  <a:pt x="17651582" y="3949392"/>
                  <a:pt x="17651328" y="3961666"/>
                  <a:pt x="17652358" y="3972457"/>
                </a:cubicBezTo>
                <a:cubicBezTo>
                  <a:pt x="17652548" y="3974551"/>
                  <a:pt x="17652581" y="3975724"/>
                  <a:pt x="17652438" y="3975748"/>
                </a:cubicBezTo>
                <a:cubicBezTo>
                  <a:pt x="17651681" y="3975878"/>
                  <a:pt x="17648461" y="3974283"/>
                  <a:pt x="17645591" y="3972396"/>
                </a:cubicBezTo>
                <a:cubicBezTo>
                  <a:pt x="17640575" y="3969046"/>
                  <a:pt x="17639188" y="3968568"/>
                  <a:pt x="17636199" y="3969060"/>
                </a:cubicBezTo>
                <a:cubicBezTo>
                  <a:pt x="17633194" y="3969575"/>
                  <a:pt x="17631470" y="3970692"/>
                  <a:pt x="17629746" y="3973282"/>
                </a:cubicBezTo>
                <a:cubicBezTo>
                  <a:pt x="17628608" y="3974993"/>
                  <a:pt x="17628018" y="3976588"/>
                  <a:pt x="17627641" y="3979053"/>
                </a:cubicBezTo>
                <a:cubicBezTo>
                  <a:pt x="17626291" y="3987874"/>
                  <a:pt x="17630188" y="3997963"/>
                  <a:pt x="17635951" y="4000511"/>
                </a:cubicBezTo>
                <a:cubicBezTo>
                  <a:pt x="17637865" y="4001362"/>
                  <a:pt x="17639066" y="4001492"/>
                  <a:pt x="17641295" y="4001110"/>
                </a:cubicBezTo>
                <a:cubicBezTo>
                  <a:pt x="17644526" y="4000556"/>
                  <a:pt x="17645980" y="3999465"/>
                  <a:pt x="17649014" y="3995303"/>
                </a:cubicBezTo>
                <a:cubicBezTo>
                  <a:pt x="17651263" y="3992223"/>
                  <a:pt x="17652461" y="3990859"/>
                  <a:pt x="17653899" y="3989792"/>
                </a:cubicBezTo>
                <a:lnTo>
                  <a:pt x="17654983" y="3988995"/>
                </a:lnTo>
                <a:lnTo>
                  <a:pt x="17655271" y="3990062"/>
                </a:lnTo>
                <a:cubicBezTo>
                  <a:pt x="17655431" y="3990624"/>
                  <a:pt x="17655969" y="3992658"/>
                  <a:pt x="17656479" y="3994528"/>
                </a:cubicBezTo>
                <a:cubicBezTo>
                  <a:pt x="17658749" y="4002981"/>
                  <a:pt x="17662502" y="4012589"/>
                  <a:pt x="17666577" y="4020395"/>
                </a:cubicBezTo>
                <a:cubicBezTo>
                  <a:pt x="17667361" y="4021903"/>
                  <a:pt x="17668029" y="4023220"/>
                  <a:pt x="17668046" y="4023322"/>
                </a:cubicBezTo>
                <a:cubicBezTo>
                  <a:pt x="17668067" y="4023445"/>
                  <a:pt x="17666787" y="4024443"/>
                  <a:pt x="17665230" y="4025552"/>
                </a:cubicBezTo>
                <a:cubicBezTo>
                  <a:pt x="17638004" y="4044893"/>
                  <a:pt x="17636766" y="4045653"/>
                  <a:pt x="17631307" y="4046589"/>
                </a:cubicBezTo>
                <a:cubicBezTo>
                  <a:pt x="17627770" y="4047195"/>
                  <a:pt x="17626107" y="4047081"/>
                  <a:pt x="17620471" y="4045878"/>
                </a:cubicBezTo>
                <a:cubicBezTo>
                  <a:pt x="17613236" y="4044319"/>
                  <a:pt x="17610751" y="4044556"/>
                  <a:pt x="17607185" y="4047083"/>
                </a:cubicBezTo>
                <a:cubicBezTo>
                  <a:pt x="17603959" y="4049383"/>
                  <a:pt x="17602176" y="4052489"/>
                  <a:pt x="17601714" y="4056547"/>
                </a:cubicBezTo>
                <a:cubicBezTo>
                  <a:pt x="17601457" y="4058970"/>
                  <a:pt x="17602362" y="4064246"/>
                  <a:pt x="17603544" y="4067222"/>
                </a:cubicBezTo>
                <a:cubicBezTo>
                  <a:pt x="17607061" y="4075945"/>
                  <a:pt x="17613855" y="4083032"/>
                  <a:pt x="17620394" y="4084837"/>
                </a:cubicBezTo>
                <a:cubicBezTo>
                  <a:pt x="17622467" y="4085387"/>
                  <a:pt x="17623894" y="4085479"/>
                  <a:pt x="17625774" y="4085157"/>
                </a:cubicBezTo>
                <a:cubicBezTo>
                  <a:pt x="17629393" y="4084536"/>
                  <a:pt x="17633054" y="4081824"/>
                  <a:pt x="17634717" y="4078508"/>
                </a:cubicBezTo>
                <a:cubicBezTo>
                  <a:pt x="17635544" y="4076829"/>
                  <a:pt x="17635971" y="4075514"/>
                  <a:pt x="17637030" y="4071248"/>
                </a:cubicBezTo>
                <a:cubicBezTo>
                  <a:pt x="17638044" y="4067222"/>
                  <a:pt x="17638616" y="4065650"/>
                  <a:pt x="17639807" y="4063509"/>
                </a:cubicBezTo>
                <a:cubicBezTo>
                  <a:pt x="17641572" y="4060302"/>
                  <a:pt x="17644306" y="4057707"/>
                  <a:pt x="17648673" y="4055064"/>
                </a:cubicBezTo>
                <a:cubicBezTo>
                  <a:pt x="17651438" y="4053389"/>
                  <a:pt x="17656710" y="4050380"/>
                  <a:pt x="17660636" y="4048234"/>
                </a:cubicBezTo>
                <a:cubicBezTo>
                  <a:pt x="17662616" y="4047136"/>
                  <a:pt x="17666559" y="4044965"/>
                  <a:pt x="17674382" y="4040635"/>
                </a:cubicBezTo>
                <a:cubicBezTo>
                  <a:pt x="17676226" y="4039603"/>
                  <a:pt x="17677857" y="4038797"/>
                  <a:pt x="17677986" y="4038817"/>
                </a:cubicBezTo>
                <a:cubicBezTo>
                  <a:pt x="17678116" y="4038836"/>
                  <a:pt x="17678980" y="4039825"/>
                  <a:pt x="17679876" y="4040998"/>
                </a:cubicBezTo>
                <a:cubicBezTo>
                  <a:pt x="17685346" y="4048102"/>
                  <a:pt x="17692872" y="4055779"/>
                  <a:pt x="17700410" y="4061939"/>
                </a:cubicBezTo>
                <a:lnTo>
                  <a:pt x="17702540" y="4063679"/>
                </a:lnTo>
                <a:lnTo>
                  <a:pt x="17701744" y="4064194"/>
                </a:lnTo>
                <a:cubicBezTo>
                  <a:pt x="17699945" y="4065366"/>
                  <a:pt x="17698828" y="4065726"/>
                  <a:pt x="17694112" y="4066703"/>
                </a:cubicBezTo>
                <a:cubicBezTo>
                  <a:pt x="17687955" y="4067990"/>
                  <a:pt x="17686754" y="4068596"/>
                  <a:pt x="17684963" y="4071282"/>
                </a:cubicBezTo>
                <a:cubicBezTo>
                  <a:pt x="17682369" y="4075179"/>
                  <a:pt x="17682656" y="4079193"/>
                  <a:pt x="17685895" y="4083837"/>
                </a:cubicBezTo>
                <a:cubicBezTo>
                  <a:pt x="17687574" y="4086265"/>
                  <a:pt x="17689445" y="4088091"/>
                  <a:pt x="17692111" y="4090013"/>
                </a:cubicBezTo>
                <a:cubicBezTo>
                  <a:pt x="17696713" y="4093287"/>
                  <a:pt x="17701420" y="4094711"/>
                  <a:pt x="17705366" y="4094035"/>
                </a:cubicBezTo>
                <a:cubicBezTo>
                  <a:pt x="17708065" y="4093572"/>
                  <a:pt x="17709823" y="4092408"/>
                  <a:pt x="17711391" y="4090012"/>
                </a:cubicBezTo>
                <a:cubicBezTo>
                  <a:pt x="17712983" y="4087634"/>
                  <a:pt x="17713367" y="4085211"/>
                  <a:pt x="17712771" y="4081608"/>
                </a:cubicBezTo>
                <a:cubicBezTo>
                  <a:pt x="17712252" y="4078581"/>
                  <a:pt x="17712076" y="4075349"/>
                  <a:pt x="17712331" y="4073515"/>
                </a:cubicBezTo>
                <a:cubicBezTo>
                  <a:pt x="17712693" y="4070843"/>
                  <a:pt x="17712652" y="4070850"/>
                  <a:pt x="17714725" y="4072137"/>
                </a:cubicBezTo>
                <a:cubicBezTo>
                  <a:pt x="17723676" y="4077696"/>
                  <a:pt x="17734690" y="4082754"/>
                  <a:pt x="17744134" y="4085661"/>
                </a:cubicBezTo>
                <a:cubicBezTo>
                  <a:pt x="17745756" y="4086162"/>
                  <a:pt x="17747106" y="4086668"/>
                  <a:pt x="17747127" y="4086790"/>
                </a:cubicBezTo>
                <a:cubicBezTo>
                  <a:pt x="17747172" y="4087056"/>
                  <a:pt x="17745517" y="4097045"/>
                  <a:pt x="17743873" y="4106484"/>
                </a:cubicBezTo>
                <a:cubicBezTo>
                  <a:pt x="17740648" y="4124994"/>
                  <a:pt x="17739904" y="4127774"/>
                  <a:pt x="17737190" y="4131586"/>
                </a:cubicBezTo>
                <a:cubicBezTo>
                  <a:pt x="17735268" y="4134252"/>
                  <a:pt x="17733529" y="4135772"/>
                  <a:pt x="17729067" y="4138600"/>
                </a:cubicBezTo>
                <a:cubicBezTo>
                  <a:pt x="17725099" y="4141112"/>
                  <a:pt x="17723846" y="4142147"/>
                  <a:pt x="17722443" y="4144156"/>
                </a:cubicBezTo>
                <a:cubicBezTo>
                  <a:pt x="17720423" y="4146987"/>
                  <a:pt x="17719805" y="4149766"/>
                  <a:pt x="17720419" y="4153345"/>
                </a:cubicBezTo>
                <a:cubicBezTo>
                  <a:pt x="17721001" y="4156866"/>
                  <a:pt x="17723000" y="4159807"/>
                  <a:pt x="17726614" y="4162472"/>
                </a:cubicBezTo>
                <a:cubicBezTo>
                  <a:pt x="17732104" y="4166498"/>
                  <a:pt x="17739482" y="4168770"/>
                  <a:pt x="17746852" y="4168664"/>
                </a:cubicBezTo>
                <a:cubicBezTo>
                  <a:pt x="17747148" y="4168676"/>
                  <a:pt x="17748771" y="4168440"/>
                  <a:pt x="17750471" y="4168170"/>
                </a:cubicBezTo>
                <a:close/>
                <a:moveTo>
                  <a:pt x="19125654" y="4119243"/>
                </a:moveTo>
                <a:cubicBezTo>
                  <a:pt x="19133465" y="4118137"/>
                  <a:pt x="19141557" y="4115393"/>
                  <a:pt x="19148403" y="4111217"/>
                </a:cubicBezTo>
                <a:cubicBezTo>
                  <a:pt x="19162131" y="4102905"/>
                  <a:pt x="19168221" y="4092639"/>
                  <a:pt x="19165908" y="4081766"/>
                </a:cubicBezTo>
                <a:cubicBezTo>
                  <a:pt x="19165101" y="4077817"/>
                  <a:pt x="19163513" y="4074694"/>
                  <a:pt x="19160771" y="4071561"/>
                </a:cubicBezTo>
                <a:cubicBezTo>
                  <a:pt x="19157995" y="4068351"/>
                  <a:pt x="19154660" y="4066014"/>
                  <a:pt x="19148699" y="4063159"/>
                </a:cubicBezTo>
                <a:cubicBezTo>
                  <a:pt x="19136669" y="4057369"/>
                  <a:pt x="19131608" y="4053507"/>
                  <a:pt x="19127546" y="4047075"/>
                </a:cubicBezTo>
                <a:cubicBezTo>
                  <a:pt x="19123730" y="4041025"/>
                  <a:pt x="19122460" y="4037468"/>
                  <a:pt x="19112333" y="4004383"/>
                </a:cubicBezTo>
                <a:cubicBezTo>
                  <a:pt x="19105499" y="3981950"/>
                  <a:pt x="19102885" y="3972967"/>
                  <a:pt x="19103121" y="3972642"/>
                </a:cubicBezTo>
                <a:cubicBezTo>
                  <a:pt x="19103241" y="3972460"/>
                  <a:pt x="19104880" y="3971595"/>
                  <a:pt x="19106740" y="3970776"/>
                </a:cubicBezTo>
                <a:cubicBezTo>
                  <a:pt x="19120799" y="3964417"/>
                  <a:pt x="19140471" y="3952098"/>
                  <a:pt x="19153279" y="3941660"/>
                </a:cubicBezTo>
                <a:cubicBezTo>
                  <a:pt x="19155015" y="3940239"/>
                  <a:pt x="19156517" y="3939070"/>
                  <a:pt x="19156592" y="3939074"/>
                </a:cubicBezTo>
                <a:cubicBezTo>
                  <a:pt x="19156666" y="3939077"/>
                  <a:pt x="19157148" y="3940066"/>
                  <a:pt x="19157620" y="3941279"/>
                </a:cubicBezTo>
                <a:cubicBezTo>
                  <a:pt x="19159277" y="3945411"/>
                  <a:pt x="19159528" y="3947473"/>
                  <a:pt x="19159492" y="3956534"/>
                </a:cubicBezTo>
                <a:cubicBezTo>
                  <a:pt x="19159439" y="3967794"/>
                  <a:pt x="19159960" y="3969643"/>
                  <a:pt x="19164322" y="3974185"/>
                </a:cubicBezTo>
                <a:cubicBezTo>
                  <a:pt x="19167470" y="3977447"/>
                  <a:pt x="19170505" y="3978914"/>
                  <a:pt x="19174778" y="3979276"/>
                </a:cubicBezTo>
                <a:cubicBezTo>
                  <a:pt x="19178791" y="3979627"/>
                  <a:pt x="19182057" y="3979090"/>
                  <a:pt x="19186117" y="3977392"/>
                </a:cubicBezTo>
                <a:cubicBezTo>
                  <a:pt x="19200797" y="3971320"/>
                  <a:pt x="19212772" y="3955738"/>
                  <a:pt x="19211447" y="3944421"/>
                </a:cubicBezTo>
                <a:cubicBezTo>
                  <a:pt x="19211000" y="3940786"/>
                  <a:pt x="19209731" y="3938086"/>
                  <a:pt x="19207018" y="3935140"/>
                </a:cubicBezTo>
                <a:cubicBezTo>
                  <a:pt x="19204593" y="3932467"/>
                  <a:pt x="19202051" y="3930796"/>
                  <a:pt x="19199286" y="3930012"/>
                </a:cubicBezTo>
                <a:cubicBezTo>
                  <a:pt x="19198402" y="3929752"/>
                  <a:pt x="19194507" y="3929256"/>
                  <a:pt x="19190606" y="3928909"/>
                </a:cubicBezTo>
                <a:cubicBezTo>
                  <a:pt x="19186706" y="3928563"/>
                  <a:pt x="19182367" y="3927974"/>
                  <a:pt x="19180927" y="3927617"/>
                </a:cubicBezTo>
                <a:cubicBezTo>
                  <a:pt x="19178122" y="3926905"/>
                  <a:pt x="19173614" y="3925004"/>
                  <a:pt x="19173266" y="3924394"/>
                </a:cubicBezTo>
                <a:cubicBezTo>
                  <a:pt x="19173162" y="3924202"/>
                  <a:pt x="19174342" y="3922722"/>
                  <a:pt x="19175937" y="3921110"/>
                </a:cubicBezTo>
                <a:cubicBezTo>
                  <a:pt x="19189094" y="3907628"/>
                  <a:pt x="19200490" y="3892544"/>
                  <a:pt x="19211582" y="3873943"/>
                </a:cubicBezTo>
                <a:lnTo>
                  <a:pt x="19213143" y="3871359"/>
                </a:lnTo>
                <a:lnTo>
                  <a:pt x="19227637" y="3877064"/>
                </a:lnTo>
                <a:cubicBezTo>
                  <a:pt x="19252331" y="3886842"/>
                  <a:pt x="19270665" y="3894382"/>
                  <a:pt x="19276113" y="3896993"/>
                </a:cubicBezTo>
                <a:cubicBezTo>
                  <a:pt x="19283427" y="3900500"/>
                  <a:pt x="19288517" y="3904587"/>
                  <a:pt x="19291999" y="3909690"/>
                </a:cubicBezTo>
                <a:cubicBezTo>
                  <a:pt x="19294388" y="3913257"/>
                  <a:pt x="19296102" y="3916908"/>
                  <a:pt x="19299096" y="3924825"/>
                </a:cubicBezTo>
                <a:cubicBezTo>
                  <a:pt x="19303365" y="3936188"/>
                  <a:pt x="19307327" y="3940491"/>
                  <a:pt x="19315984" y="3943083"/>
                </a:cubicBezTo>
                <a:cubicBezTo>
                  <a:pt x="19324862" y="3945723"/>
                  <a:pt x="19334518" y="3942129"/>
                  <a:pt x="19342754" y="3933144"/>
                </a:cubicBezTo>
                <a:cubicBezTo>
                  <a:pt x="19350095" y="3925092"/>
                  <a:pt x="19355315" y="3915125"/>
                  <a:pt x="19357563" y="3904887"/>
                </a:cubicBezTo>
                <a:cubicBezTo>
                  <a:pt x="19358487" y="3900525"/>
                  <a:pt x="19358830" y="3892185"/>
                  <a:pt x="19358191" y="3888691"/>
                </a:cubicBezTo>
                <a:cubicBezTo>
                  <a:pt x="19356634" y="3880273"/>
                  <a:pt x="19351231" y="3873823"/>
                  <a:pt x="19343474" y="3871118"/>
                </a:cubicBezTo>
                <a:cubicBezTo>
                  <a:pt x="19337262" y="3868961"/>
                  <a:pt x="19333071" y="3869311"/>
                  <a:pt x="19322256" y="3872969"/>
                </a:cubicBezTo>
                <a:cubicBezTo>
                  <a:pt x="19312425" y="3876294"/>
                  <a:pt x="19310168" y="3876761"/>
                  <a:pt x="19304276" y="3876780"/>
                </a:cubicBezTo>
                <a:cubicBezTo>
                  <a:pt x="19296407" y="3876793"/>
                  <a:pt x="19291840" y="3875412"/>
                  <a:pt x="19280700" y="3869771"/>
                </a:cubicBezTo>
                <a:cubicBezTo>
                  <a:pt x="19272664" y="3865674"/>
                  <a:pt x="19227813" y="3841904"/>
                  <a:pt x="19227309" y="3841473"/>
                </a:cubicBezTo>
                <a:cubicBezTo>
                  <a:pt x="19227238" y="3841395"/>
                  <a:pt x="19228046" y="3838967"/>
                  <a:pt x="19229096" y="3836101"/>
                </a:cubicBezTo>
                <a:cubicBezTo>
                  <a:pt x="19235398" y="3818832"/>
                  <a:pt x="19240269" y="3797365"/>
                  <a:pt x="19241943" y="3779310"/>
                </a:cubicBezTo>
                <a:cubicBezTo>
                  <a:pt x="19242473" y="3773663"/>
                  <a:pt x="19242089" y="3773946"/>
                  <a:pt x="19246216" y="3776054"/>
                </a:cubicBezTo>
                <a:cubicBezTo>
                  <a:pt x="19249612" y="3777797"/>
                  <a:pt x="19251343" y="3779211"/>
                  <a:pt x="19256602" y="3784648"/>
                </a:cubicBezTo>
                <a:cubicBezTo>
                  <a:pt x="19259214" y="3787329"/>
                  <a:pt x="19262232" y="3790100"/>
                  <a:pt x="19263284" y="3790814"/>
                </a:cubicBezTo>
                <a:cubicBezTo>
                  <a:pt x="19269675" y="3794993"/>
                  <a:pt x="19277840" y="3794135"/>
                  <a:pt x="19283659" y="3788631"/>
                </a:cubicBezTo>
                <a:cubicBezTo>
                  <a:pt x="19292890" y="3779947"/>
                  <a:pt x="19295618" y="3758914"/>
                  <a:pt x="19289231" y="3745562"/>
                </a:cubicBezTo>
                <a:cubicBezTo>
                  <a:pt x="19287652" y="3742253"/>
                  <a:pt x="19284083" y="3738340"/>
                  <a:pt x="19281348" y="3736847"/>
                </a:cubicBezTo>
                <a:cubicBezTo>
                  <a:pt x="19278539" y="3735352"/>
                  <a:pt x="19274988" y="3734647"/>
                  <a:pt x="19271618" y="3734994"/>
                </a:cubicBezTo>
                <a:cubicBezTo>
                  <a:pt x="19266974" y="3735474"/>
                  <a:pt x="19264529" y="3736902"/>
                  <a:pt x="19256908" y="3743601"/>
                </a:cubicBezTo>
                <a:cubicBezTo>
                  <a:pt x="19254510" y="3745702"/>
                  <a:pt x="19251695" y="3747974"/>
                  <a:pt x="19250699" y="3748604"/>
                </a:cubicBezTo>
                <a:cubicBezTo>
                  <a:pt x="19248900" y="3749724"/>
                  <a:pt x="19244343" y="3751737"/>
                  <a:pt x="19243636" y="3751708"/>
                </a:cubicBezTo>
                <a:cubicBezTo>
                  <a:pt x="19243227" y="3751691"/>
                  <a:pt x="19243125" y="3750531"/>
                  <a:pt x="19242819" y="3743469"/>
                </a:cubicBezTo>
                <a:cubicBezTo>
                  <a:pt x="19242428" y="3733906"/>
                  <a:pt x="19241016" y="3721989"/>
                  <a:pt x="19239092" y="3711617"/>
                </a:cubicBezTo>
                <a:cubicBezTo>
                  <a:pt x="19238117" y="3706319"/>
                  <a:pt x="19235646" y="3695664"/>
                  <a:pt x="19234728" y="3692605"/>
                </a:cubicBezTo>
                <a:lnTo>
                  <a:pt x="19234268" y="3691095"/>
                </a:lnTo>
                <a:lnTo>
                  <a:pt x="19239620" y="3688778"/>
                </a:lnTo>
                <a:cubicBezTo>
                  <a:pt x="19249683" y="3684381"/>
                  <a:pt x="19269645" y="3675878"/>
                  <a:pt x="19278562" y="3672142"/>
                </a:cubicBezTo>
                <a:cubicBezTo>
                  <a:pt x="19295406" y="3665113"/>
                  <a:pt x="19301344" y="3663082"/>
                  <a:pt x="19306355" y="3662729"/>
                </a:cubicBezTo>
                <a:cubicBezTo>
                  <a:pt x="19307588" y="3662667"/>
                  <a:pt x="19309196" y="3662548"/>
                  <a:pt x="19309908" y="3662464"/>
                </a:cubicBezTo>
                <a:cubicBezTo>
                  <a:pt x="19311929" y="3662286"/>
                  <a:pt x="19318223" y="3663366"/>
                  <a:pt x="19321497" y="3664469"/>
                </a:cubicBezTo>
                <a:cubicBezTo>
                  <a:pt x="19323152" y="3665022"/>
                  <a:pt x="19327221" y="3666718"/>
                  <a:pt x="19330554" y="3668198"/>
                </a:cubicBezTo>
                <a:cubicBezTo>
                  <a:pt x="19333885" y="3669714"/>
                  <a:pt x="19337809" y="3671330"/>
                  <a:pt x="19339319" y="3671765"/>
                </a:cubicBezTo>
                <a:cubicBezTo>
                  <a:pt x="19346869" y="3674052"/>
                  <a:pt x="19354327" y="3672232"/>
                  <a:pt x="19360486" y="3666630"/>
                </a:cubicBezTo>
                <a:cubicBezTo>
                  <a:pt x="19365598" y="3661992"/>
                  <a:pt x="19368083" y="3655978"/>
                  <a:pt x="19368429" y="3647564"/>
                </a:cubicBezTo>
                <a:cubicBezTo>
                  <a:pt x="19369054" y="3632337"/>
                  <a:pt x="19362798" y="3615783"/>
                  <a:pt x="19352558" y="3605442"/>
                </a:cubicBezTo>
                <a:cubicBezTo>
                  <a:pt x="19346720" y="3599608"/>
                  <a:pt x="19340719" y="3596826"/>
                  <a:pt x="19334185" y="3597042"/>
                </a:cubicBezTo>
                <a:cubicBezTo>
                  <a:pt x="19328770" y="3597231"/>
                  <a:pt x="19322809" y="3599857"/>
                  <a:pt x="19318958" y="3603727"/>
                </a:cubicBezTo>
                <a:cubicBezTo>
                  <a:pt x="19316196" y="3606522"/>
                  <a:pt x="19314880" y="3608594"/>
                  <a:pt x="19310897" y="3616597"/>
                </a:cubicBezTo>
                <a:cubicBezTo>
                  <a:pt x="19306467" y="3625515"/>
                  <a:pt x="19304563" y="3628271"/>
                  <a:pt x="19299992" y="3632447"/>
                </a:cubicBezTo>
                <a:cubicBezTo>
                  <a:pt x="19293948" y="3637979"/>
                  <a:pt x="19290530" y="3639479"/>
                  <a:pt x="19269190" y="3646099"/>
                </a:cubicBezTo>
                <a:cubicBezTo>
                  <a:pt x="19252761" y="3651205"/>
                  <a:pt x="19223915" y="3659903"/>
                  <a:pt x="19223505" y="3659886"/>
                </a:cubicBezTo>
                <a:cubicBezTo>
                  <a:pt x="19223319" y="3659878"/>
                  <a:pt x="19222588" y="3658617"/>
                  <a:pt x="19221903" y="3657135"/>
                </a:cubicBezTo>
                <a:cubicBezTo>
                  <a:pt x="19214827" y="3641479"/>
                  <a:pt x="19204456" y="3624347"/>
                  <a:pt x="19193937" y="3610825"/>
                </a:cubicBezTo>
                <a:cubicBezTo>
                  <a:pt x="19191849" y="3608091"/>
                  <a:pt x="19189725" y="3605356"/>
                  <a:pt x="19189265" y="3604740"/>
                </a:cubicBezTo>
                <a:lnTo>
                  <a:pt x="19188416" y="3603624"/>
                </a:lnTo>
                <a:lnTo>
                  <a:pt x="19190198" y="3602914"/>
                </a:lnTo>
                <a:cubicBezTo>
                  <a:pt x="19193342" y="3601701"/>
                  <a:pt x="19196714" y="3601317"/>
                  <a:pt x="19204092" y="3601433"/>
                </a:cubicBezTo>
                <a:cubicBezTo>
                  <a:pt x="19212215" y="3601580"/>
                  <a:pt x="19214875" y="3601280"/>
                  <a:pt x="19217534" y="3600084"/>
                </a:cubicBezTo>
                <a:cubicBezTo>
                  <a:pt x="19221639" y="3598201"/>
                  <a:pt x="19225684" y="3593220"/>
                  <a:pt x="19226805" y="3588605"/>
                </a:cubicBezTo>
                <a:cubicBezTo>
                  <a:pt x="19229617" y="3577346"/>
                  <a:pt x="19219143" y="3559985"/>
                  <a:pt x="19205020" y="3552506"/>
                </a:cubicBezTo>
                <a:cubicBezTo>
                  <a:pt x="19200569" y="3550123"/>
                  <a:pt x="19198211" y="3549429"/>
                  <a:pt x="19194300" y="3549306"/>
                </a:cubicBezTo>
                <a:cubicBezTo>
                  <a:pt x="19189162" y="3549132"/>
                  <a:pt x="19184482" y="3551401"/>
                  <a:pt x="19180950" y="3555694"/>
                </a:cubicBezTo>
                <a:cubicBezTo>
                  <a:pt x="19178279" y="3558978"/>
                  <a:pt x="19177584" y="3561411"/>
                  <a:pt x="19176819" y="3570031"/>
                </a:cubicBezTo>
                <a:cubicBezTo>
                  <a:pt x="19176468" y="3574045"/>
                  <a:pt x="19175914" y="3578460"/>
                  <a:pt x="19175558" y="3579862"/>
                </a:cubicBezTo>
                <a:cubicBezTo>
                  <a:pt x="19174893" y="3582445"/>
                  <a:pt x="19173305" y="3586594"/>
                  <a:pt x="19172933" y="3586579"/>
                </a:cubicBezTo>
                <a:cubicBezTo>
                  <a:pt x="19172821" y="3586575"/>
                  <a:pt x="19171024" y="3584935"/>
                  <a:pt x="19168943" y="3582947"/>
                </a:cubicBezTo>
                <a:cubicBezTo>
                  <a:pt x="19155808" y="3570474"/>
                  <a:pt x="19142103" y="3560065"/>
                  <a:pt x="19126272" y="3550577"/>
                </a:cubicBezTo>
                <a:cubicBezTo>
                  <a:pt x="19122160" y="3548096"/>
                  <a:pt x="19121112" y="3547307"/>
                  <a:pt x="19121317" y="3546831"/>
                </a:cubicBezTo>
                <a:cubicBezTo>
                  <a:pt x="19121480" y="3546502"/>
                  <a:pt x="19123602" y="3541144"/>
                  <a:pt x="19126097" y="3534869"/>
                </a:cubicBezTo>
                <a:cubicBezTo>
                  <a:pt x="19138910" y="3502540"/>
                  <a:pt x="19145927" y="3486010"/>
                  <a:pt x="19148756" y="3481613"/>
                </a:cubicBezTo>
                <a:cubicBezTo>
                  <a:pt x="19152301" y="3476090"/>
                  <a:pt x="19156914" y="3471804"/>
                  <a:pt x="19162325" y="3468969"/>
                </a:cubicBezTo>
                <a:cubicBezTo>
                  <a:pt x="19163887" y="3468175"/>
                  <a:pt x="19168098" y="3466409"/>
                  <a:pt x="19171623" y="3465025"/>
                </a:cubicBezTo>
                <a:cubicBezTo>
                  <a:pt x="19180184" y="3461759"/>
                  <a:pt x="19182548" y="3460513"/>
                  <a:pt x="19185685" y="3457659"/>
                </a:cubicBezTo>
                <a:cubicBezTo>
                  <a:pt x="19189870" y="3453803"/>
                  <a:pt x="19192291" y="3448420"/>
                  <a:pt x="19192542" y="3442314"/>
                </a:cubicBezTo>
                <a:cubicBezTo>
                  <a:pt x="19192758" y="3437065"/>
                  <a:pt x="19191270" y="3432417"/>
                  <a:pt x="19187789" y="3427314"/>
                </a:cubicBezTo>
                <a:cubicBezTo>
                  <a:pt x="19182825" y="3420174"/>
                  <a:pt x="19172227" y="3412205"/>
                  <a:pt x="19162899" y="3408690"/>
                </a:cubicBezTo>
                <a:cubicBezTo>
                  <a:pt x="19156143" y="3406137"/>
                  <a:pt x="19153667" y="3405588"/>
                  <a:pt x="19146677" y="3405114"/>
                </a:cubicBezTo>
                <a:cubicBezTo>
                  <a:pt x="19140877" y="3404690"/>
                  <a:pt x="19139832" y="3404721"/>
                  <a:pt x="19136974" y="3405312"/>
                </a:cubicBezTo>
                <a:cubicBezTo>
                  <a:pt x="19132122" y="3406307"/>
                  <a:pt x="19129305" y="3407720"/>
                  <a:pt x="19125934" y="3410826"/>
                </a:cubicBezTo>
                <a:cubicBezTo>
                  <a:pt x="19123608" y="3412968"/>
                  <a:pt x="19122626" y="3414196"/>
                  <a:pt x="19121332" y="3416641"/>
                </a:cubicBezTo>
                <a:cubicBezTo>
                  <a:pt x="19119149" y="3420765"/>
                  <a:pt x="19118609" y="3423019"/>
                  <a:pt x="19118638" y="3427756"/>
                </a:cubicBezTo>
                <a:cubicBezTo>
                  <a:pt x="19118691" y="3431897"/>
                  <a:pt x="19119103" y="3433667"/>
                  <a:pt x="19122531" y="3443728"/>
                </a:cubicBezTo>
                <a:cubicBezTo>
                  <a:pt x="19126291" y="3454772"/>
                  <a:pt x="19126619" y="3462244"/>
                  <a:pt x="19123604" y="3471182"/>
                </a:cubicBezTo>
                <a:cubicBezTo>
                  <a:pt x="19121944" y="3476186"/>
                  <a:pt x="19117804" y="3484407"/>
                  <a:pt x="19102981" y="3512103"/>
                </a:cubicBezTo>
                <a:cubicBezTo>
                  <a:pt x="19099468" y="3518635"/>
                  <a:pt x="19095470" y="3526116"/>
                  <a:pt x="19094055" y="3528780"/>
                </a:cubicBezTo>
                <a:lnTo>
                  <a:pt x="19091508" y="3533598"/>
                </a:lnTo>
                <a:lnTo>
                  <a:pt x="19088278" y="3532347"/>
                </a:lnTo>
                <a:cubicBezTo>
                  <a:pt x="19071908" y="3526006"/>
                  <a:pt x="19051230" y="3521054"/>
                  <a:pt x="19031782" y="3518839"/>
                </a:cubicBezTo>
                <a:lnTo>
                  <a:pt x="19025437" y="3518093"/>
                </a:lnTo>
                <a:lnTo>
                  <a:pt x="19026416" y="3516045"/>
                </a:lnTo>
                <a:cubicBezTo>
                  <a:pt x="19028247" y="3512316"/>
                  <a:pt x="19029937" y="3510185"/>
                  <a:pt x="19034793" y="3505462"/>
                </a:cubicBezTo>
                <a:cubicBezTo>
                  <a:pt x="19042176" y="3498195"/>
                  <a:pt x="19043816" y="3495465"/>
                  <a:pt x="19044038" y="3490067"/>
                </a:cubicBezTo>
                <a:cubicBezTo>
                  <a:pt x="19044245" y="3485041"/>
                  <a:pt x="19042623" y="3480946"/>
                  <a:pt x="19038900" y="3477176"/>
                </a:cubicBezTo>
                <a:cubicBezTo>
                  <a:pt x="19033815" y="3472045"/>
                  <a:pt x="19025625" y="3469023"/>
                  <a:pt x="19015650" y="3468576"/>
                </a:cubicBezTo>
                <a:cubicBezTo>
                  <a:pt x="19005898" y="3468139"/>
                  <a:pt x="18997488" y="3470441"/>
                  <a:pt x="18992042" y="3475028"/>
                </a:cubicBezTo>
                <a:cubicBezTo>
                  <a:pt x="18987792" y="3478657"/>
                  <a:pt x="18985905" y="3482831"/>
                  <a:pt x="18986046" y="3488468"/>
                </a:cubicBezTo>
                <a:cubicBezTo>
                  <a:pt x="18986132" y="3493656"/>
                  <a:pt x="18987620" y="3496439"/>
                  <a:pt x="18994422" y="3504252"/>
                </a:cubicBezTo>
                <a:cubicBezTo>
                  <a:pt x="18996521" y="3506688"/>
                  <a:pt x="18998929" y="3509807"/>
                  <a:pt x="18999766" y="3511221"/>
                </a:cubicBezTo>
                <a:cubicBezTo>
                  <a:pt x="19001193" y="3513704"/>
                  <a:pt x="19002519" y="3516816"/>
                  <a:pt x="19002248" y="3517066"/>
                </a:cubicBezTo>
                <a:cubicBezTo>
                  <a:pt x="19002171" y="3517138"/>
                  <a:pt x="18999591" y="3517293"/>
                  <a:pt x="18996491" y="3517427"/>
                </a:cubicBezTo>
                <a:cubicBezTo>
                  <a:pt x="18978231" y="3518057"/>
                  <a:pt x="18959284" y="3520896"/>
                  <a:pt x="18942537" y="3525541"/>
                </a:cubicBezTo>
                <a:cubicBezTo>
                  <a:pt x="18940275" y="3526157"/>
                  <a:pt x="18938392" y="3526601"/>
                  <a:pt x="18938357" y="3526525"/>
                </a:cubicBezTo>
                <a:cubicBezTo>
                  <a:pt x="18938143" y="3526293"/>
                  <a:pt x="18926642" y="3499454"/>
                  <a:pt x="18922431" y="3489399"/>
                </a:cubicBezTo>
                <a:cubicBezTo>
                  <a:pt x="18911999" y="3464692"/>
                  <a:pt x="18910652" y="3460274"/>
                  <a:pt x="18910985" y="3452158"/>
                </a:cubicBezTo>
                <a:cubicBezTo>
                  <a:pt x="18911226" y="3446275"/>
                  <a:pt x="18912395" y="3442333"/>
                  <a:pt x="18916946" y="3432302"/>
                </a:cubicBezTo>
                <a:cubicBezTo>
                  <a:pt x="18920268" y="3424942"/>
                  <a:pt x="18920879" y="3422804"/>
                  <a:pt x="18921055" y="3418485"/>
                </a:cubicBezTo>
                <a:cubicBezTo>
                  <a:pt x="18921175" y="3415581"/>
                  <a:pt x="18921034" y="3414457"/>
                  <a:pt x="18920273" y="3412113"/>
                </a:cubicBezTo>
                <a:cubicBezTo>
                  <a:pt x="18916202" y="3399565"/>
                  <a:pt x="18904853" y="3393542"/>
                  <a:pt x="18888522" y="3395333"/>
                </a:cubicBezTo>
                <a:cubicBezTo>
                  <a:pt x="18875075" y="3396794"/>
                  <a:pt x="18862842" y="3402296"/>
                  <a:pt x="18854103" y="3410813"/>
                </a:cubicBezTo>
                <a:cubicBezTo>
                  <a:pt x="18850646" y="3414177"/>
                  <a:pt x="18848789" y="3416711"/>
                  <a:pt x="18847191" y="3420226"/>
                </a:cubicBezTo>
                <a:cubicBezTo>
                  <a:pt x="18842596" y="3430404"/>
                  <a:pt x="18847158" y="3442824"/>
                  <a:pt x="18857615" y="3448773"/>
                </a:cubicBezTo>
                <a:cubicBezTo>
                  <a:pt x="18859438" y="3449780"/>
                  <a:pt x="18863198" y="3451761"/>
                  <a:pt x="18866012" y="3453145"/>
                </a:cubicBezTo>
                <a:cubicBezTo>
                  <a:pt x="18872738" y="3456442"/>
                  <a:pt x="18876296" y="3458788"/>
                  <a:pt x="18879518" y="3462053"/>
                </a:cubicBezTo>
                <a:cubicBezTo>
                  <a:pt x="18886212" y="3468817"/>
                  <a:pt x="18888191" y="3473299"/>
                  <a:pt x="18896895" y="3501962"/>
                </a:cubicBezTo>
                <a:cubicBezTo>
                  <a:pt x="18897519" y="3504038"/>
                  <a:pt x="18898998" y="3508873"/>
                  <a:pt x="18900182" y="3512725"/>
                </a:cubicBezTo>
                <a:cubicBezTo>
                  <a:pt x="18901366" y="3516578"/>
                  <a:pt x="18903531" y="3523790"/>
                  <a:pt x="18905041" y="3528774"/>
                </a:cubicBezTo>
                <a:lnTo>
                  <a:pt x="18907763" y="3537874"/>
                </a:lnTo>
                <a:lnTo>
                  <a:pt x="18904609" y="3539311"/>
                </a:lnTo>
                <a:cubicBezTo>
                  <a:pt x="18889101" y="3546468"/>
                  <a:pt x="18871312" y="3557410"/>
                  <a:pt x="18857975" y="3568013"/>
                </a:cubicBezTo>
                <a:cubicBezTo>
                  <a:pt x="18854161" y="3571026"/>
                  <a:pt x="18853740" y="3571270"/>
                  <a:pt x="18853318" y="3570656"/>
                </a:cubicBezTo>
                <a:cubicBezTo>
                  <a:pt x="18852262" y="3569121"/>
                  <a:pt x="18851814" y="3564590"/>
                  <a:pt x="18851852" y="3556424"/>
                </a:cubicBezTo>
                <a:cubicBezTo>
                  <a:pt x="18851888" y="3551913"/>
                  <a:pt x="18851731" y="3547544"/>
                  <a:pt x="18851542" y="3546716"/>
                </a:cubicBezTo>
                <a:cubicBezTo>
                  <a:pt x="18850800" y="3543888"/>
                  <a:pt x="18849411" y="3541407"/>
                  <a:pt x="18847266" y="3539156"/>
                </a:cubicBezTo>
                <a:cubicBezTo>
                  <a:pt x="18841474" y="3533101"/>
                  <a:pt x="18833608" y="3532143"/>
                  <a:pt x="18824187" y="3536381"/>
                </a:cubicBezTo>
                <a:cubicBezTo>
                  <a:pt x="18809942" y="3542732"/>
                  <a:pt x="18798620" y="3557856"/>
                  <a:pt x="18799926" y="3568725"/>
                </a:cubicBezTo>
                <a:cubicBezTo>
                  <a:pt x="18800667" y="3575207"/>
                  <a:pt x="18805640" y="3581229"/>
                  <a:pt x="18811826" y="3583124"/>
                </a:cubicBezTo>
                <a:cubicBezTo>
                  <a:pt x="18813152" y="3583514"/>
                  <a:pt x="18816970" y="3584081"/>
                  <a:pt x="18821280" y="3584444"/>
                </a:cubicBezTo>
                <a:cubicBezTo>
                  <a:pt x="18828004" y="3585056"/>
                  <a:pt x="18831706" y="3585730"/>
                  <a:pt x="18834416" y="3586923"/>
                </a:cubicBezTo>
                <a:cubicBezTo>
                  <a:pt x="18835039" y="3587172"/>
                  <a:pt x="18835587" y="3587456"/>
                  <a:pt x="18835623" y="3587494"/>
                </a:cubicBezTo>
                <a:cubicBezTo>
                  <a:pt x="18835696" y="3587535"/>
                  <a:pt x="18833467" y="3590054"/>
                  <a:pt x="18830660" y="3593034"/>
                </a:cubicBezTo>
                <a:cubicBezTo>
                  <a:pt x="18818453" y="3606070"/>
                  <a:pt x="18807362" y="3621016"/>
                  <a:pt x="18798094" y="3636933"/>
                </a:cubicBezTo>
                <a:cubicBezTo>
                  <a:pt x="18796610" y="3639483"/>
                  <a:pt x="18795332" y="3641555"/>
                  <a:pt x="18795257" y="3641552"/>
                </a:cubicBezTo>
                <a:cubicBezTo>
                  <a:pt x="18794736" y="3641531"/>
                  <a:pt x="18756218" y="3626076"/>
                  <a:pt x="18746029" y="3621779"/>
                </a:cubicBezTo>
                <a:cubicBezTo>
                  <a:pt x="18730339" y="3615205"/>
                  <a:pt x="18725578" y="3612176"/>
                  <a:pt x="18720844" y="3605790"/>
                </a:cubicBezTo>
                <a:cubicBezTo>
                  <a:pt x="18718124" y="3602099"/>
                  <a:pt x="18716676" y="3599242"/>
                  <a:pt x="18713545" y="3591058"/>
                </a:cubicBezTo>
                <a:cubicBezTo>
                  <a:pt x="18712131" y="3587346"/>
                  <a:pt x="18710431" y="3583323"/>
                  <a:pt x="18709809" y="3582141"/>
                </a:cubicBezTo>
                <a:cubicBezTo>
                  <a:pt x="18708215" y="3579167"/>
                  <a:pt x="18704463" y="3575209"/>
                  <a:pt x="18701768" y="3573643"/>
                </a:cubicBezTo>
                <a:cubicBezTo>
                  <a:pt x="18697142" y="3570955"/>
                  <a:pt x="18690738" y="3569834"/>
                  <a:pt x="18685922" y="3570867"/>
                </a:cubicBezTo>
                <a:cubicBezTo>
                  <a:pt x="18673510" y="3573490"/>
                  <a:pt x="18660873" y="3587925"/>
                  <a:pt x="18655524" y="3605570"/>
                </a:cubicBezTo>
                <a:cubicBezTo>
                  <a:pt x="18654404" y="3609252"/>
                  <a:pt x="18654158" y="3610697"/>
                  <a:pt x="18653783" y="3616201"/>
                </a:cubicBezTo>
                <a:cubicBezTo>
                  <a:pt x="18653251" y="3623675"/>
                  <a:pt x="18653611" y="3626747"/>
                  <a:pt x="18655548" y="3631340"/>
                </a:cubicBezTo>
                <a:cubicBezTo>
                  <a:pt x="18657895" y="3636807"/>
                  <a:pt x="18663583" y="3641776"/>
                  <a:pt x="18669696" y="3643668"/>
                </a:cubicBezTo>
                <a:cubicBezTo>
                  <a:pt x="18672604" y="3644571"/>
                  <a:pt x="18677893" y="3644713"/>
                  <a:pt x="18681315" y="3643996"/>
                </a:cubicBezTo>
                <a:cubicBezTo>
                  <a:pt x="18682896" y="3643651"/>
                  <a:pt x="18686786" y="3642468"/>
                  <a:pt x="18690037" y="3641371"/>
                </a:cubicBezTo>
                <a:cubicBezTo>
                  <a:pt x="18702292" y="3637138"/>
                  <a:pt x="18708321" y="3636528"/>
                  <a:pt x="18716627" y="3638547"/>
                </a:cubicBezTo>
                <a:cubicBezTo>
                  <a:pt x="18722830" y="3640070"/>
                  <a:pt x="18728167" y="3642676"/>
                  <a:pt x="18760021" y="3659685"/>
                </a:cubicBezTo>
                <a:cubicBezTo>
                  <a:pt x="18766553" y="3663160"/>
                  <a:pt x="18774105" y="3667199"/>
                  <a:pt x="18776879" y="3668656"/>
                </a:cubicBezTo>
                <a:lnTo>
                  <a:pt x="18781843" y="3671284"/>
                </a:lnTo>
                <a:lnTo>
                  <a:pt x="18781050" y="3673340"/>
                </a:lnTo>
                <a:cubicBezTo>
                  <a:pt x="18775259" y="3688131"/>
                  <a:pt x="18770202" y="3709590"/>
                  <a:pt x="18767953" y="3728927"/>
                </a:cubicBezTo>
                <a:cubicBezTo>
                  <a:pt x="18767501" y="3732676"/>
                  <a:pt x="18767118" y="3734748"/>
                  <a:pt x="18766857" y="3734738"/>
                </a:cubicBezTo>
                <a:cubicBezTo>
                  <a:pt x="18765480" y="3734681"/>
                  <a:pt x="18760424" y="3730670"/>
                  <a:pt x="18756093" y="3726278"/>
                </a:cubicBezTo>
                <a:cubicBezTo>
                  <a:pt x="18748543" y="3718509"/>
                  <a:pt x="18746288" y="3717148"/>
                  <a:pt x="18740855" y="3716888"/>
                </a:cubicBezTo>
                <a:cubicBezTo>
                  <a:pt x="18735382" y="3716663"/>
                  <a:pt x="18731936" y="3717976"/>
                  <a:pt x="18727934" y="3721877"/>
                </a:cubicBezTo>
                <a:cubicBezTo>
                  <a:pt x="18725293" y="3724453"/>
                  <a:pt x="18723658" y="3727034"/>
                  <a:pt x="18722070" y="3731220"/>
                </a:cubicBezTo>
                <a:cubicBezTo>
                  <a:pt x="18716383" y="3746202"/>
                  <a:pt x="18719435" y="3765384"/>
                  <a:pt x="18728597" y="3772026"/>
                </a:cubicBezTo>
                <a:cubicBezTo>
                  <a:pt x="18731638" y="3774239"/>
                  <a:pt x="18733698" y="3774920"/>
                  <a:pt x="18737756" y="3775087"/>
                </a:cubicBezTo>
                <a:cubicBezTo>
                  <a:pt x="18743637" y="3775329"/>
                  <a:pt x="18746602" y="3773959"/>
                  <a:pt x="18753493" y="3767790"/>
                </a:cubicBezTo>
                <a:cubicBezTo>
                  <a:pt x="18758602" y="3763227"/>
                  <a:pt x="18761218" y="3761282"/>
                  <a:pt x="18764144" y="3759948"/>
                </a:cubicBezTo>
                <a:lnTo>
                  <a:pt x="18766347" y="3758957"/>
                </a:lnTo>
                <a:lnTo>
                  <a:pt x="18766452" y="3760938"/>
                </a:lnTo>
                <a:cubicBezTo>
                  <a:pt x="18766521" y="3761985"/>
                  <a:pt x="18766702" y="3765759"/>
                  <a:pt x="18766895" y="3769235"/>
                </a:cubicBezTo>
                <a:cubicBezTo>
                  <a:pt x="18767704" y="3784932"/>
                  <a:pt x="18770682" y="3803216"/>
                  <a:pt x="18774904" y="3818455"/>
                </a:cubicBezTo>
                <a:cubicBezTo>
                  <a:pt x="18775715" y="3821398"/>
                  <a:pt x="18776393" y="3823962"/>
                  <a:pt x="18776385" y="3824147"/>
                </a:cubicBezTo>
                <a:cubicBezTo>
                  <a:pt x="18776376" y="3824371"/>
                  <a:pt x="18773751" y="3825643"/>
                  <a:pt x="18770600" y="3827005"/>
                </a:cubicBezTo>
                <a:cubicBezTo>
                  <a:pt x="18715520" y="3850736"/>
                  <a:pt x="18713061" y="3851605"/>
                  <a:pt x="18703122" y="3851197"/>
                </a:cubicBezTo>
                <a:cubicBezTo>
                  <a:pt x="18696681" y="3850932"/>
                  <a:pt x="18693807" y="3850106"/>
                  <a:pt x="18684361" y="3845877"/>
                </a:cubicBezTo>
                <a:cubicBezTo>
                  <a:pt x="18672242" y="3840419"/>
                  <a:pt x="18667788" y="3839900"/>
                  <a:pt x="18660577" y="3842998"/>
                </a:cubicBezTo>
                <a:cubicBezTo>
                  <a:pt x="18654047" y="3845825"/>
                  <a:pt x="18649750" y="3850608"/>
                  <a:pt x="18647413" y="3857561"/>
                </a:cubicBezTo>
                <a:cubicBezTo>
                  <a:pt x="18646049" y="3861719"/>
                  <a:pt x="18645655" y="3871324"/>
                  <a:pt x="18646615" y="3876995"/>
                </a:cubicBezTo>
                <a:cubicBezTo>
                  <a:pt x="18649511" y="3893635"/>
                  <a:pt x="18658776" y="3908634"/>
                  <a:pt x="18669583" y="3914262"/>
                </a:cubicBezTo>
                <a:cubicBezTo>
                  <a:pt x="18673016" y="3916007"/>
                  <a:pt x="18675486" y="3916705"/>
                  <a:pt x="18678911" y="3916845"/>
                </a:cubicBezTo>
                <a:cubicBezTo>
                  <a:pt x="18685499" y="3917116"/>
                  <a:pt x="18692947" y="3913730"/>
                  <a:pt x="18697113" y="3908531"/>
                </a:cubicBezTo>
                <a:cubicBezTo>
                  <a:pt x="18699198" y="3905894"/>
                  <a:pt x="18700441" y="3903744"/>
                  <a:pt x="18703903" y="3896652"/>
                </a:cubicBezTo>
                <a:cubicBezTo>
                  <a:pt x="18707197" y="3889962"/>
                  <a:pt x="18708793" y="3887418"/>
                  <a:pt x="18711689" y="3884106"/>
                </a:cubicBezTo>
                <a:cubicBezTo>
                  <a:pt x="18715994" y="3879136"/>
                  <a:pt x="18721770" y="3875607"/>
                  <a:pt x="18730432" y="3872606"/>
                </a:cubicBezTo>
                <a:cubicBezTo>
                  <a:pt x="18735917" y="3870706"/>
                  <a:pt x="18746307" y="3867403"/>
                  <a:pt x="18754009" y="3865109"/>
                </a:cubicBezTo>
                <a:cubicBezTo>
                  <a:pt x="18757898" y="3863926"/>
                  <a:pt x="18765637" y="3861596"/>
                  <a:pt x="18781005" y="3856931"/>
                </a:cubicBezTo>
                <a:cubicBezTo>
                  <a:pt x="18784631" y="3855812"/>
                  <a:pt x="18787796" y="3855010"/>
                  <a:pt x="18788016" y="3855094"/>
                </a:cubicBezTo>
                <a:cubicBezTo>
                  <a:pt x="18788236" y="3855177"/>
                  <a:pt x="18789382" y="3857238"/>
                  <a:pt x="18790514" y="3859634"/>
                </a:cubicBezTo>
                <a:cubicBezTo>
                  <a:pt x="18797450" y="3874165"/>
                  <a:pt x="18807780" y="3890476"/>
                  <a:pt x="18818704" y="3904126"/>
                </a:cubicBezTo>
                <a:lnTo>
                  <a:pt x="18821790" y="3907982"/>
                </a:lnTo>
                <a:lnTo>
                  <a:pt x="18820199" y="3908588"/>
                </a:lnTo>
                <a:cubicBezTo>
                  <a:pt x="18816600" y="3909969"/>
                  <a:pt x="18814503" y="3910182"/>
                  <a:pt x="18805855" y="3910125"/>
                </a:cubicBezTo>
                <a:cubicBezTo>
                  <a:pt x="18794558" y="3910071"/>
                  <a:pt x="18792221" y="3910684"/>
                  <a:pt x="18788066" y="3914727"/>
                </a:cubicBezTo>
                <a:cubicBezTo>
                  <a:pt x="18782045" y="3920596"/>
                  <a:pt x="18781042" y="3927752"/>
                  <a:pt x="18784983" y="3937126"/>
                </a:cubicBezTo>
                <a:cubicBezTo>
                  <a:pt x="18787019" y="3942020"/>
                  <a:pt x="18789618" y="3945931"/>
                  <a:pt x="18793577" y="3950307"/>
                </a:cubicBezTo>
                <a:cubicBezTo>
                  <a:pt x="18800429" y="3957786"/>
                  <a:pt x="18808159" y="3962057"/>
                  <a:pt x="18815343" y="3962352"/>
                </a:cubicBezTo>
                <a:cubicBezTo>
                  <a:pt x="18820257" y="3962554"/>
                  <a:pt x="18823782" y="3961169"/>
                  <a:pt x="18827435" y="3957553"/>
                </a:cubicBezTo>
                <a:cubicBezTo>
                  <a:pt x="18831125" y="3953975"/>
                  <a:pt x="18832711" y="3949863"/>
                  <a:pt x="18833017" y="3943312"/>
                </a:cubicBezTo>
                <a:cubicBezTo>
                  <a:pt x="18833243" y="3937803"/>
                  <a:pt x="18834151" y="3932059"/>
                  <a:pt x="18835285" y="3928936"/>
                </a:cubicBezTo>
                <a:cubicBezTo>
                  <a:pt x="18836927" y="3924379"/>
                  <a:pt x="18836852" y="3924376"/>
                  <a:pt x="18840009" y="3927414"/>
                </a:cubicBezTo>
                <a:cubicBezTo>
                  <a:pt x="18853639" y="3940542"/>
                  <a:pt x="18871077" y="3953565"/>
                  <a:pt x="18886569" y="3962219"/>
                </a:cubicBezTo>
                <a:cubicBezTo>
                  <a:pt x="18889230" y="3963708"/>
                  <a:pt x="18891410" y="3965103"/>
                  <a:pt x="18891401" y="3965327"/>
                </a:cubicBezTo>
                <a:cubicBezTo>
                  <a:pt x="18891381" y="3965810"/>
                  <a:pt x="18884721" y="3982729"/>
                  <a:pt x="18878285" y="3998687"/>
                </a:cubicBezTo>
                <a:cubicBezTo>
                  <a:pt x="18865665" y="4029980"/>
                  <a:pt x="18863313" y="4034582"/>
                  <a:pt x="18857114" y="4040257"/>
                </a:cubicBezTo>
                <a:cubicBezTo>
                  <a:pt x="18852738" y="4044217"/>
                  <a:pt x="18849112" y="4046231"/>
                  <a:pt x="18840215" y="4049520"/>
                </a:cubicBezTo>
                <a:cubicBezTo>
                  <a:pt x="18832302" y="4052440"/>
                  <a:pt x="18829710" y="4053788"/>
                  <a:pt x="18826492" y="4056788"/>
                </a:cubicBezTo>
                <a:cubicBezTo>
                  <a:pt x="18821882" y="4060999"/>
                  <a:pt x="18819752" y="4065648"/>
                  <a:pt x="18819485" y="4072164"/>
                </a:cubicBezTo>
                <a:cubicBezTo>
                  <a:pt x="18819184" y="4078566"/>
                  <a:pt x="18821589" y="4084482"/>
                  <a:pt x="18826934" y="4090519"/>
                </a:cubicBezTo>
                <a:cubicBezTo>
                  <a:pt x="18835060" y="4099654"/>
                  <a:pt x="18847163" y="4106416"/>
                  <a:pt x="18860145" y="4109001"/>
                </a:cubicBezTo>
                <a:cubicBezTo>
                  <a:pt x="18860661" y="4109134"/>
                  <a:pt x="18863599" y="4109329"/>
                  <a:pt x="18866687" y="4109493"/>
                </a:cubicBezTo>
                <a:cubicBezTo>
                  <a:pt x="18875842" y="4109943"/>
                  <a:pt x="18880826" y="4108433"/>
                  <a:pt x="18886132" y="4103616"/>
                </a:cubicBezTo>
                <a:cubicBezTo>
                  <a:pt x="18890740" y="4099442"/>
                  <a:pt x="18893193" y="4094210"/>
                  <a:pt x="18893447" y="4088030"/>
                </a:cubicBezTo>
                <a:cubicBezTo>
                  <a:pt x="18893604" y="4084195"/>
                  <a:pt x="18892915" y="4080997"/>
                  <a:pt x="18890191" y="4072867"/>
                </a:cubicBezTo>
                <a:cubicBezTo>
                  <a:pt x="18887532" y="4065001"/>
                  <a:pt x="18886865" y="4062177"/>
                  <a:pt x="18886463" y="4057424"/>
                </a:cubicBezTo>
                <a:cubicBezTo>
                  <a:pt x="18885968" y="4051325"/>
                  <a:pt x="18887357" y="4044744"/>
                  <a:pt x="18890625" y="4037792"/>
                </a:cubicBezTo>
                <a:cubicBezTo>
                  <a:pt x="18892589" y="4033547"/>
                  <a:pt x="18899756" y="4019744"/>
                  <a:pt x="18908479" y="4003470"/>
                </a:cubicBezTo>
                <a:cubicBezTo>
                  <a:pt x="18912074" y="3996756"/>
                  <a:pt x="18916476" y="3988508"/>
                  <a:pt x="18918255" y="3985150"/>
                </a:cubicBezTo>
                <a:cubicBezTo>
                  <a:pt x="18920072" y="3981757"/>
                  <a:pt x="18921750" y="3979029"/>
                  <a:pt x="18921974" y="3979038"/>
                </a:cubicBezTo>
                <a:cubicBezTo>
                  <a:pt x="18922234" y="3979048"/>
                  <a:pt x="18924074" y="3979646"/>
                  <a:pt x="18926060" y="3980325"/>
                </a:cubicBezTo>
                <a:cubicBezTo>
                  <a:pt x="18943039" y="3986354"/>
                  <a:pt x="18963882" y="3990940"/>
                  <a:pt x="18981528" y="3992522"/>
                </a:cubicBezTo>
                <a:lnTo>
                  <a:pt x="18986804" y="3993000"/>
                </a:lnTo>
                <a:lnTo>
                  <a:pt x="18985773" y="3995419"/>
                </a:lnTo>
                <a:cubicBezTo>
                  <a:pt x="18984284" y="3998975"/>
                  <a:pt x="18981959" y="4002012"/>
                  <a:pt x="18977182" y="4006664"/>
                </a:cubicBezTo>
                <a:cubicBezTo>
                  <a:pt x="18974852" y="4008918"/>
                  <a:pt x="18972201" y="4011718"/>
                  <a:pt x="18971259" y="4012873"/>
                </a:cubicBezTo>
                <a:cubicBezTo>
                  <a:pt x="18967330" y="4017746"/>
                  <a:pt x="18966630" y="4024803"/>
                  <a:pt x="18969521" y="4030665"/>
                </a:cubicBezTo>
                <a:cubicBezTo>
                  <a:pt x="18971828" y="4035346"/>
                  <a:pt x="18977874" y="4039734"/>
                  <a:pt x="18984947" y="4041852"/>
                </a:cubicBezTo>
                <a:cubicBezTo>
                  <a:pt x="19001081" y="4046654"/>
                  <a:pt x="19018338" y="4042328"/>
                  <a:pt x="19023939" y="4032154"/>
                </a:cubicBezTo>
                <a:cubicBezTo>
                  <a:pt x="19025391" y="4029454"/>
                  <a:pt x="19025437" y="4029269"/>
                  <a:pt x="19025600" y="4025286"/>
                </a:cubicBezTo>
                <a:cubicBezTo>
                  <a:pt x="19025868" y="4018770"/>
                  <a:pt x="19024877" y="4016566"/>
                  <a:pt x="19017933" y="4008599"/>
                </a:cubicBezTo>
                <a:cubicBezTo>
                  <a:pt x="19015582" y="4005929"/>
                  <a:pt x="19013206" y="4002923"/>
                  <a:pt x="19012611" y="4002003"/>
                </a:cubicBezTo>
                <a:cubicBezTo>
                  <a:pt x="19011384" y="4000088"/>
                  <a:pt x="19009132" y="3994998"/>
                  <a:pt x="19009162" y="3994291"/>
                </a:cubicBezTo>
                <a:cubicBezTo>
                  <a:pt x="19009185" y="3993696"/>
                  <a:pt x="19009823" y="3993610"/>
                  <a:pt x="19016285" y="3993353"/>
                </a:cubicBezTo>
                <a:cubicBezTo>
                  <a:pt x="19031670" y="3992791"/>
                  <a:pt x="19049870" y="3989996"/>
                  <a:pt x="19066004" y="3985736"/>
                </a:cubicBezTo>
                <a:lnTo>
                  <a:pt x="19071811" y="3984184"/>
                </a:lnTo>
                <a:lnTo>
                  <a:pt x="19072826" y="3986687"/>
                </a:lnTo>
                <a:cubicBezTo>
                  <a:pt x="19073367" y="3988052"/>
                  <a:pt x="19076397" y="3995076"/>
                  <a:pt x="19079494" y="4002289"/>
                </a:cubicBezTo>
                <a:cubicBezTo>
                  <a:pt x="19095470" y="4039119"/>
                  <a:pt x="19099719" y="4050034"/>
                  <a:pt x="19100507" y="4056294"/>
                </a:cubicBezTo>
                <a:cubicBezTo>
                  <a:pt x="19101611" y="4064805"/>
                  <a:pt x="19100631" y="4069613"/>
                  <a:pt x="19095575" y="4081041"/>
                </a:cubicBezTo>
                <a:cubicBezTo>
                  <a:pt x="19093890" y="4084850"/>
                  <a:pt x="19092104" y="4089289"/>
                  <a:pt x="19091627" y="4090911"/>
                </a:cubicBezTo>
                <a:cubicBezTo>
                  <a:pt x="19088510" y="4101448"/>
                  <a:pt x="19094184" y="4113093"/>
                  <a:pt x="19104596" y="4117436"/>
                </a:cubicBezTo>
                <a:cubicBezTo>
                  <a:pt x="19110314" y="4119815"/>
                  <a:pt x="19117844" y="4120349"/>
                  <a:pt x="19125654" y="4119243"/>
                </a:cubicBezTo>
                <a:close/>
                <a:moveTo>
                  <a:pt x="15255755" y="4935671"/>
                </a:moveTo>
                <a:cubicBezTo>
                  <a:pt x="15262228" y="4938057"/>
                  <a:pt x="15272559" y="4936169"/>
                  <a:pt x="15279986" y="4931211"/>
                </a:cubicBezTo>
                <a:cubicBezTo>
                  <a:pt x="15287435" y="4926272"/>
                  <a:pt x="15290588" y="4920421"/>
                  <a:pt x="15289052" y="4914425"/>
                </a:cubicBezTo>
                <a:cubicBezTo>
                  <a:pt x="15288512" y="4912246"/>
                  <a:pt x="15287559" y="4910545"/>
                  <a:pt x="15285961" y="4908864"/>
                </a:cubicBezTo>
                <a:cubicBezTo>
                  <a:pt x="15284344" y="4907142"/>
                  <a:pt x="15282434" y="4905918"/>
                  <a:pt x="15279052" y="4904465"/>
                </a:cubicBezTo>
                <a:cubicBezTo>
                  <a:pt x="15272227" y="4901519"/>
                  <a:pt x="15269322" y="4899486"/>
                  <a:pt x="15266916" y="4896000"/>
                </a:cubicBezTo>
                <a:cubicBezTo>
                  <a:pt x="15264655" y="4892722"/>
                  <a:pt x="15263867" y="4890771"/>
                  <a:pt x="15257477" y="4872596"/>
                </a:cubicBezTo>
                <a:cubicBezTo>
                  <a:pt x="15253162" y="4860271"/>
                  <a:pt x="15251502" y="4855333"/>
                  <a:pt x="15251627" y="4855146"/>
                </a:cubicBezTo>
                <a:cubicBezTo>
                  <a:pt x="15251689" y="4855042"/>
                  <a:pt x="15252581" y="4854524"/>
                  <a:pt x="15253598" y="4854026"/>
                </a:cubicBezTo>
                <a:cubicBezTo>
                  <a:pt x="15261273" y="4850167"/>
                  <a:pt x="15271938" y="4842863"/>
                  <a:pt x="15278824" y="4836763"/>
                </a:cubicBezTo>
                <a:cubicBezTo>
                  <a:pt x="15279758" y="4835933"/>
                  <a:pt x="15280567" y="4835248"/>
                  <a:pt x="15280608" y="4835248"/>
                </a:cubicBezTo>
                <a:cubicBezTo>
                  <a:pt x="15280650" y="4835248"/>
                  <a:pt x="15280941" y="4835788"/>
                  <a:pt x="15281231" y="4836452"/>
                </a:cubicBezTo>
                <a:cubicBezTo>
                  <a:pt x="15282248" y="4838713"/>
                  <a:pt x="15282435" y="4839854"/>
                  <a:pt x="15282621" y="4844896"/>
                </a:cubicBezTo>
                <a:cubicBezTo>
                  <a:pt x="15282850" y="4851162"/>
                  <a:pt x="15283181" y="4852179"/>
                  <a:pt x="15285712" y="4854606"/>
                </a:cubicBezTo>
                <a:cubicBezTo>
                  <a:pt x="15287538" y="4856349"/>
                  <a:pt x="15289260" y="4857096"/>
                  <a:pt x="15291645" y="4857200"/>
                </a:cubicBezTo>
                <a:cubicBezTo>
                  <a:pt x="15293886" y="4857304"/>
                  <a:pt x="15295691" y="4856930"/>
                  <a:pt x="15297911" y="4855893"/>
                </a:cubicBezTo>
                <a:cubicBezTo>
                  <a:pt x="15305940" y="4852179"/>
                  <a:pt x="15312246" y="4843236"/>
                  <a:pt x="15311250" y="4836970"/>
                </a:cubicBezTo>
                <a:cubicBezTo>
                  <a:pt x="15310918" y="4834958"/>
                  <a:pt x="15310151" y="4833485"/>
                  <a:pt x="15308574" y="4831907"/>
                </a:cubicBezTo>
                <a:cubicBezTo>
                  <a:pt x="15307163" y="4830476"/>
                  <a:pt x="15305711" y="4829605"/>
                  <a:pt x="15304155" y="4829231"/>
                </a:cubicBezTo>
                <a:cubicBezTo>
                  <a:pt x="15303657" y="4829107"/>
                  <a:pt x="15301479" y="4828920"/>
                  <a:pt x="15299301" y="4828816"/>
                </a:cubicBezTo>
                <a:cubicBezTo>
                  <a:pt x="15297122" y="4828712"/>
                  <a:pt x="15294695" y="4828484"/>
                  <a:pt x="15293886" y="4828318"/>
                </a:cubicBezTo>
                <a:cubicBezTo>
                  <a:pt x="15292309" y="4827986"/>
                  <a:pt x="15289757" y="4827032"/>
                  <a:pt x="15289550" y="4826699"/>
                </a:cubicBezTo>
                <a:cubicBezTo>
                  <a:pt x="15289488" y="4826596"/>
                  <a:pt x="15290110" y="4825745"/>
                  <a:pt x="15290961" y="4824811"/>
                </a:cubicBezTo>
                <a:cubicBezTo>
                  <a:pt x="15297973" y="4817010"/>
                  <a:pt x="15303969" y="4808358"/>
                  <a:pt x="15309715" y="4797755"/>
                </a:cubicBezTo>
                <a:lnTo>
                  <a:pt x="15310524" y="4796282"/>
                </a:lnTo>
                <a:lnTo>
                  <a:pt x="15318719" y="4799124"/>
                </a:lnTo>
                <a:cubicBezTo>
                  <a:pt x="15332681" y="4804001"/>
                  <a:pt x="15343054" y="4807777"/>
                  <a:pt x="15346145" y="4809105"/>
                </a:cubicBezTo>
                <a:cubicBezTo>
                  <a:pt x="15350294" y="4810889"/>
                  <a:pt x="15353219" y="4813047"/>
                  <a:pt x="15355273" y="4815806"/>
                </a:cubicBezTo>
                <a:cubicBezTo>
                  <a:pt x="15356684" y="4817736"/>
                  <a:pt x="15357721" y="4819728"/>
                  <a:pt x="15359568" y="4824064"/>
                </a:cubicBezTo>
                <a:cubicBezTo>
                  <a:pt x="15362202" y="4830289"/>
                  <a:pt x="15364505" y="4832592"/>
                  <a:pt x="15369380" y="4833837"/>
                </a:cubicBezTo>
                <a:cubicBezTo>
                  <a:pt x="15374380" y="4835103"/>
                  <a:pt x="15379670" y="4832883"/>
                  <a:pt x="15384048" y="4827696"/>
                </a:cubicBezTo>
                <a:cubicBezTo>
                  <a:pt x="15387948" y="4823048"/>
                  <a:pt x="15390624" y="4817383"/>
                  <a:pt x="15391641" y="4811636"/>
                </a:cubicBezTo>
                <a:cubicBezTo>
                  <a:pt x="15392056" y="4809188"/>
                  <a:pt x="15392056" y="4804540"/>
                  <a:pt x="15391620" y="4802610"/>
                </a:cubicBezTo>
                <a:cubicBezTo>
                  <a:pt x="15390562" y="4797963"/>
                  <a:pt x="15387409" y="4794498"/>
                  <a:pt x="15383032" y="4793170"/>
                </a:cubicBezTo>
                <a:cubicBezTo>
                  <a:pt x="15379525" y="4792112"/>
                  <a:pt x="15377201" y="4792402"/>
                  <a:pt x="15371268" y="4794685"/>
                </a:cubicBezTo>
                <a:cubicBezTo>
                  <a:pt x="15365874" y="4796759"/>
                  <a:pt x="15364630" y="4797071"/>
                  <a:pt x="15361352" y="4797216"/>
                </a:cubicBezTo>
                <a:cubicBezTo>
                  <a:pt x="15356975" y="4797403"/>
                  <a:pt x="15354402" y="4796738"/>
                  <a:pt x="15348075" y="4793855"/>
                </a:cubicBezTo>
                <a:cubicBezTo>
                  <a:pt x="15343510" y="4791759"/>
                  <a:pt x="15318014" y="4779559"/>
                  <a:pt x="15317723" y="4779331"/>
                </a:cubicBezTo>
                <a:cubicBezTo>
                  <a:pt x="15317681" y="4779289"/>
                  <a:pt x="15318076" y="4777920"/>
                  <a:pt x="15318595" y="4776301"/>
                </a:cubicBezTo>
                <a:cubicBezTo>
                  <a:pt x="15321706" y="4766549"/>
                  <a:pt x="15323926" y="4754494"/>
                  <a:pt x="15324445" y="4744410"/>
                </a:cubicBezTo>
                <a:cubicBezTo>
                  <a:pt x="15324611" y="4741256"/>
                  <a:pt x="15324403" y="4741422"/>
                  <a:pt x="15326747" y="4742502"/>
                </a:cubicBezTo>
                <a:cubicBezTo>
                  <a:pt x="15328677" y="4743394"/>
                  <a:pt x="15329672" y="4744141"/>
                  <a:pt x="15332722" y="4747045"/>
                </a:cubicBezTo>
                <a:cubicBezTo>
                  <a:pt x="15334237" y="4748477"/>
                  <a:pt x="15335979" y="4749950"/>
                  <a:pt x="15336581" y="4750324"/>
                </a:cubicBezTo>
                <a:cubicBezTo>
                  <a:pt x="15340232" y="4752502"/>
                  <a:pt x="15344755" y="4751838"/>
                  <a:pt x="15347867" y="4748643"/>
                </a:cubicBezTo>
                <a:cubicBezTo>
                  <a:pt x="15352804" y="4743601"/>
                  <a:pt x="15353842" y="4731837"/>
                  <a:pt x="15349983" y="4724554"/>
                </a:cubicBezTo>
                <a:cubicBezTo>
                  <a:pt x="15349029" y="4722749"/>
                  <a:pt x="15346954" y="4720653"/>
                  <a:pt x="15345398" y="4719886"/>
                </a:cubicBezTo>
                <a:cubicBezTo>
                  <a:pt x="15343800" y="4719118"/>
                  <a:pt x="15341809" y="4718807"/>
                  <a:pt x="15339942" y="4719077"/>
                </a:cubicBezTo>
                <a:cubicBezTo>
                  <a:pt x="15337370" y="4719450"/>
                  <a:pt x="15336042" y="4720300"/>
                  <a:pt x="15331955" y="4724201"/>
                </a:cubicBezTo>
                <a:cubicBezTo>
                  <a:pt x="15330669" y="4725426"/>
                  <a:pt x="15329154" y="4726753"/>
                  <a:pt x="15328614" y="4727127"/>
                </a:cubicBezTo>
                <a:cubicBezTo>
                  <a:pt x="15327640" y="4727791"/>
                  <a:pt x="15325150" y="4729015"/>
                  <a:pt x="15324756" y="4729015"/>
                </a:cubicBezTo>
                <a:cubicBezTo>
                  <a:pt x="15324528" y="4729015"/>
                  <a:pt x="15324445" y="4728372"/>
                  <a:pt x="15324113" y="4724450"/>
                </a:cubicBezTo>
                <a:cubicBezTo>
                  <a:pt x="15323677" y="4719139"/>
                  <a:pt x="15322619" y="4712540"/>
                  <a:pt x="15321312" y="4706814"/>
                </a:cubicBezTo>
                <a:cubicBezTo>
                  <a:pt x="15320648" y="4703888"/>
                  <a:pt x="15319030" y="4698017"/>
                  <a:pt x="15318449" y="4696336"/>
                </a:cubicBezTo>
                <a:lnTo>
                  <a:pt x="15318159" y="4695506"/>
                </a:lnTo>
                <a:lnTo>
                  <a:pt x="15321084" y="4694095"/>
                </a:lnTo>
                <a:cubicBezTo>
                  <a:pt x="15326582" y="4691419"/>
                  <a:pt x="15337494" y="4686231"/>
                  <a:pt x="15342369" y="4683949"/>
                </a:cubicBezTo>
                <a:cubicBezTo>
                  <a:pt x="15351581" y="4679654"/>
                  <a:pt x="15354838" y="4678388"/>
                  <a:pt x="15357617" y="4678077"/>
                </a:cubicBezTo>
                <a:cubicBezTo>
                  <a:pt x="15358302" y="4678015"/>
                  <a:pt x="15359194" y="4677911"/>
                  <a:pt x="15359588" y="4677849"/>
                </a:cubicBezTo>
                <a:cubicBezTo>
                  <a:pt x="15360709" y="4677703"/>
                  <a:pt x="15364236" y="4678160"/>
                  <a:pt x="15366082" y="4678699"/>
                </a:cubicBezTo>
                <a:cubicBezTo>
                  <a:pt x="15367015" y="4678969"/>
                  <a:pt x="15369318" y="4679820"/>
                  <a:pt x="15371206" y="4680567"/>
                </a:cubicBezTo>
                <a:cubicBezTo>
                  <a:pt x="15373094" y="4681335"/>
                  <a:pt x="15375314" y="4682144"/>
                  <a:pt x="15376165" y="4682351"/>
                </a:cubicBezTo>
                <a:cubicBezTo>
                  <a:pt x="15380417" y="4683451"/>
                  <a:pt x="15384525" y="4682268"/>
                  <a:pt x="15387824" y="4679011"/>
                </a:cubicBezTo>
                <a:cubicBezTo>
                  <a:pt x="15390562" y="4676313"/>
                  <a:pt x="15391807" y="4672911"/>
                  <a:pt x="15391807" y="4668221"/>
                </a:cubicBezTo>
                <a:cubicBezTo>
                  <a:pt x="15391807" y="4659735"/>
                  <a:pt x="15387948" y="4650668"/>
                  <a:pt x="15382015" y="4645149"/>
                </a:cubicBezTo>
                <a:cubicBezTo>
                  <a:pt x="15378633" y="4642036"/>
                  <a:pt x="15375231" y="4640626"/>
                  <a:pt x="15371600" y="4640896"/>
                </a:cubicBezTo>
                <a:cubicBezTo>
                  <a:pt x="15368592" y="4641124"/>
                  <a:pt x="15365335" y="4642721"/>
                  <a:pt x="15363281" y="4644962"/>
                </a:cubicBezTo>
                <a:cubicBezTo>
                  <a:pt x="15361808" y="4646581"/>
                  <a:pt x="15361124" y="4647763"/>
                  <a:pt x="15359091" y="4652307"/>
                </a:cubicBezTo>
                <a:cubicBezTo>
                  <a:pt x="15356829" y="4657370"/>
                  <a:pt x="15355833" y="4658947"/>
                  <a:pt x="15353385" y="4661374"/>
                </a:cubicBezTo>
                <a:cubicBezTo>
                  <a:pt x="15350149" y="4664590"/>
                  <a:pt x="15348282" y="4665503"/>
                  <a:pt x="15336561" y="4669674"/>
                </a:cubicBezTo>
                <a:cubicBezTo>
                  <a:pt x="15327536" y="4672890"/>
                  <a:pt x="15311686" y="4678388"/>
                  <a:pt x="15311458" y="4678388"/>
                </a:cubicBezTo>
                <a:cubicBezTo>
                  <a:pt x="15311354" y="4678388"/>
                  <a:pt x="15310918" y="4677703"/>
                  <a:pt x="15310503" y="4676894"/>
                </a:cubicBezTo>
                <a:cubicBezTo>
                  <a:pt x="15306209" y="4668346"/>
                  <a:pt x="15300048" y="4659051"/>
                  <a:pt x="15293886" y="4651768"/>
                </a:cubicBezTo>
                <a:cubicBezTo>
                  <a:pt x="15292662" y="4650294"/>
                  <a:pt x="15291417" y="4648821"/>
                  <a:pt x="15291147" y="4648489"/>
                </a:cubicBezTo>
                <a:lnTo>
                  <a:pt x="15290649" y="4647888"/>
                </a:lnTo>
                <a:lnTo>
                  <a:pt x="15291624" y="4647452"/>
                </a:lnTo>
                <a:cubicBezTo>
                  <a:pt x="15293346" y="4646705"/>
                  <a:pt x="15295214" y="4646414"/>
                  <a:pt x="15299321" y="4646311"/>
                </a:cubicBezTo>
                <a:cubicBezTo>
                  <a:pt x="15303844" y="4646207"/>
                  <a:pt x="15305317" y="4645979"/>
                  <a:pt x="15306769" y="4645253"/>
                </a:cubicBezTo>
                <a:cubicBezTo>
                  <a:pt x="15309010" y="4644111"/>
                  <a:pt x="15311147" y="4641248"/>
                  <a:pt x="15311665" y="4638654"/>
                </a:cubicBezTo>
                <a:cubicBezTo>
                  <a:pt x="15312972" y="4632326"/>
                  <a:pt x="15306748" y="4622906"/>
                  <a:pt x="15298720" y="4619068"/>
                </a:cubicBezTo>
                <a:cubicBezTo>
                  <a:pt x="15296189" y="4617844"/>
                  <a:pt x="15294861" y="4617512"/>
                  <a:pt x="15292683" y="4617533"/>
                </a:cubicBezTo>
                <a:cubicBezTo>
                  <a:pt x="15289820" y="4617553"/>
                  <a:pt x="15287268" y="4618923"/>
                  <a:pt x="15285401" y="4621392"/>
                </a:cubicBezTo>
                <a:cubicBezTo>
                  <a:pt x="15283990" y="4623280"/>
                  <a:pt x="15283658" y="4624649"/>
                  <a:pt x="15283430" y="4629463"/>
                </a:cubicBezTo>
                <a:cubicBezTo>
                  <a:pt x="15283326" y="4631704"/>
                  <a:pt x="15283119" y="4634173"/>
                  <a:pt x="15282953" y="4634961"/>
                </a:cubicBezTo>
                <a:cubicBezTo>
                  <a:pt x="15282642" y="4636414"/>
                  <a:pt x="15281853" y="4638758"/>
                  <a:pt x="15281646" y="4638758"/>
                </a:cubicBezTo>
                <a:cubicBezTo>
                  <a:pt x="15281584" y="4638758"/>
                  <a:pt x="15280546" y="4637887"/>
                  <a:pt x="15279343" y="4636828"/>
                </a:cubicBezTo>
                <a:cubicBezTo>
                  <a:pt x="15271750" y="4630189"/>
                  <a:pt x="15263887" y="4624712"/>
                  <a:pt x="15254863" y="4619794"/>
                </a:cubicBezTo>
                <a:cubicBezTo>
                  <a:pt x="15252518" y="4618508"/>
                  <a:pt x="15251917" y="4618092"/>
                  <a:pt x="15252021" y="4617823"/>
                </a:cubicBezTo>
                <a:cubicBezTo>
                  <a:pt x="15252104" y="4617636"/>
                  <a:pt x="15253161" y="4614607"/>
                  <a:pt x="15254407" y="4611059"/>
                </a:cubicBezTo>
                <a:cubicBezTo>
                  <a:pt x="15260796" y="4592779"/>
                  <a:pt x="15264323" y="4583422"/>
                  <a:pt x="15265796" y="4580911"/>
                </a:cubicBezTo>
                <a:cubicBezTo>
                  <a:pt x="15267642" y="4577757"/>
                  <a:pt x="15270111" y="4575267"/>
                  <a:pt x="15273057" y="4573566"/>
                </a:cubicBezTo>
                <a:cubicBezTo>
                  <a:pt x="15273908" y="4573089"/>
                  <a:pt x="15276210" y="4572010"/>
                  <a:pt x="15278140" y="4571159"/>
                </a:cubicBezTo>
                <a:cubicBezTo>
                  <a:pt x="15282828" y="4569147"/>
                  <a:pt x="15284114" y="4568399"/>
                  <a:pt x="15285795" y="4566740"/>
                </a:cubicBezTo>
                <a:cubicBezTo>
                  <a:pt x="15288036" y="4564499"/>
                  <a:pt x="15289260" y="4561449"/>
                  <a:pt x="15289260" y="4558046"/>
                </a:cubicBezTo>
                <a:cubicBezTo>
                  <a:pt x="15289260" y="4555120"/>
                  <a:pt x="15288326" y="4552568"/>
                  <a:pt x="15286272" y="4549809"/>
                </a:cubicBezTo>
                <a:cubicBezTo>
                  <a:pt x="15283347" y="4545950"/>
                  <a:pt x="15277268" y="4541758"/>
                  <a:pt x="15271999" y="4540016"/>
                </a:cubicBezTo>
                <a:cubicBezTo>
                  <a:pt x="15268182" y="4538750"/>
                  <a:pt x="15266792" y="4538501"/>
                  <a:pt x="15262891" y="4538397"/>
                </a:cubicBezTo>
                <a:cubicBezTo>
                  <a:pt x="15259655" y="4538293"/>
                  <a:pt x="15259074" y="4538335"/>
                  <a:pt x="15257497" y="4538729"/>
                </a:cubicBezTo>
                <a:cubicBezTo>
                  <a:pt x="15254821" y="4539393"/>
                  <a:pt x="15253286" y="4540244"/>
                  <a:pt x="15251481" y="4542049"/>
                </a:cubicBezTo>
                <a:cubicBezTo>
                  <a:pt x="15250236" y="4543294"/>
                  <a:pt x="15249718" y="4543999"/>
                  <a:pt x="15249054" y="4545389"/>
                </a:cubicBezTo>
                <a:cubicBezTo>
                  <a:pt x="15247934" y="4547734"/>
                  <a:pt x="15247684" y="4548999"/>
                  <a:pt x="15247809" y="4551635"/>
                </a:cubicBezTo>
                <a:cubicBezTo>
                  <a:pt x="15247934" y="4553938"/>
                  <a:pt x="15248203" y="4554913"/>
                  <a:pt x="15250340" y="4560432"/>
                </a:cubicBezTo>
                <a:cubicBezTo>
                  <a:pt x="15252684" y="4566490"/>
                  <a:pt x="15253037" y="4570641"/>
                  <a:pt x="15251564" y="4575682"/>
                </a:cubicBezTo>
                <a:cubicBezTo>
                  <a:pt x="15250755" y="4578504"/>
                  <a:pt x="15248639" y="4583173"/>
                  <a:pt x="15241026" y="4598921"/>
                </a:cubicBezTo>
                <a:cubicBezTo>
                  <a:pt x="15239220" y="4602635"/>
                  <a:pt x="15237167" y="4606888"/>
                  <a:pt x="15236440" y="4608403"/>
                </a:cubicBezTo>
                <a:lnTo>
                  <a:pt x="15235133" y="4611142"/>
                </a:lnTo>
                <a:lnTo>
                  <a:pt x="15233309" y="4610519"/>
                </a:lnTo>
                <a:cubicBezTo>
                  <a:pt x="15224056" y="4607365"/>
                  <a:pt x="15212437" y="4605083"/>
                  <a:pt x="15201567" y="4604295"/>
                </a:cubicBezTo>
                <a:lnTo>
                  <a:pt x="15198019" y="4604025"/>
                </a:lnTo>
                <a:lnTo>
                  <a:pt x="15198518" y="4602863"/>
                </a:lnTo>
                <a:cubicBezTo>
                  <a:pt x="15199451" y="4600747"/>
                  <a:pt x="15200343" y="4599523"/>
                  <a:pt x="15202937" y="4596784"/>
                </a:cubicBezTo>
                <a:cubicBezTo>
                  <a:pt x="15206878" y="4592572"/>
                  <a:pt x="15207728" y="4591016"/>
                  <a:pt x="15207728" y="4588007"/>
                </a:cubicBezTo>
                <a:cubicBezTo>
                  <a:pt x="15207728" y="4585206"/>
                  <a:pt x="15206732" y="4582965"/>
                  <a:pt x="15204574" y="4580952"/>
                </a:cubicBezTo>
                <a:cubicBezTo>
                  <a:pt x="15201629" y="4578214"/>
                  <a:pt x="15197003" y="4576719"/>
                  <a:pt x="15191443" y="4576699"/>
                </a:cubicBezTo>
                <a:cubicBezTo>
                  <a:pt x="15186007" y="4576678"/>
                  <a:pt x="15181381" y="4578151"/>
                  <a:pt x="15178455" y="4580828"/>
                </a:cubicBezTo>
                <a:cubicBezTo>
                  <a:pt x="15176173" y="4582945"/>
                  <a:pt x="15175220" y="4585310"/>
                  <a:pt x="15175427" y="4588443"/>
                </a:cubicBezTo>
                <a:cubicBezTo>
                  <a:pt x="15175593" y="4591327"/>
                  <a:pt x="15176485" y="4592841"/>
                  <a:pt x="15180448" y="4597032"/>
                </a:cubicBezTo>
                <a:cubicBezTo>
                  <a:pt x="15181671" y="4598340"/>
                  <a:pt x="15183083" y="4600021"/>
                  <a:pt x="15183579" y="4600788"/>
                </a:cubicBezTo>
                <a:cubicBezTo>
                  <a:pt x="15184430" y="4602137"/>
                  <a:pt x="15185240" y="4603838"/>
                  <a:pt x="15185094" y="4603984"/>
                </a:cubicBezTo>
                <a:cubicBezTo>
                  <a:pt x="15185054" y="4604025"/>
                  <a:pt x="15183621" y="4604170"/>
                  <a:pt x="15181900" y="4604315"/>
                </a:cubicBezTo>
                <a:cubicBezTo>
                  <a:pt x="15171755" y="4605083"/>
                  <a:pt x="15161278" y="4607096"/>
                  <a:pt x="15152067" y="4610063"/>
                </a:cubicBezTo>
                <a:cubicBezTo>
                  <a:pt x="15150822" y="4610457"/>
                  <a:pt x="15149785" y="4610747"/>
                  <a:pt x="15149764" y="4610706"/>
                </a:cubicBezTo>
                <a:cubicBezTo>
                  <a:pt x="15149639" y="4610582"/>
                  <a:pt x="15142627" y="4595912"/>
                  <a:pt x="15140055" y="4590414"/>
                </a:cubicBezTo>
                <a:cubicBezTo>
                  <a:pt x="15133685" y="4576906"/>
                  <a:pt x="15132835" y="4574479"/>
                  <a:pt x="15132836" y="4569956"/>
                </a:cubicBezTo>
                <a:cubicBezTo>
                  <a:pt x="15132835" y="4566678"/>
                  <a:pt x="15133395" y="4564457"/>
                  <a:pt x="15135698" y="4558772"/>
                </a:cubicBezTo>
                <a:cubicBezTo>
                  <a:pt x="15137379" y="4554602"/>
                  <a:pt x="15137670" y="4553398"/>
                  <a:pt x="15137669" y="4550992"/>
                </a:cubicBezTo>
                <a:cubicBezTo>
                  <a:pt x="15137669" y="4549373"/>
                  <a:pt x="15137565" y="4548750"/>
                  <a:pt x="15137089" y="4547464"/>
                </a:cubicBezTo>
                <a:cubicBezTo>
                  <a:pt x="15134536" y="4540576"/>
                  <a:pt x="15128084" y="4537484"/>
                  <a:pt x="15119039" y="4538853"/>
                </a:cubicBezTo>
                <a:cubicBezTo>
                  <a:pt x="15111592" y="4539974"/>
                  <a:pt x="15104911" y="4543314"/>
                  <a:pt x="15100243" y="4548252"/>
                </a:cubicBezTo>
                <a:cubicBezTo>
                  <a:pt x="15098397" y="4550203"/>
                  <a:pt x="15097421" y="4551655"/>
                  <a:pt x="15096612" y="4553647"/>
                </a:cubicBezTo>
                <a:cubicBezTo>
                  <a:pt x="15094289" y="4559415"/>
                  <a:pt x="15097111" y="4566221"/>
                  <a:pt x="15103065" y="4569292"/>
                </a:cubicBezTo>
                <a:cubicBezTo>
                  <a:pt x="15104102" y="4569810"/>
                  <a:pt x="15106239" y="4570827"/>
                  <a:pt x="15107836" y="4571532"/>
                </a:cubicBezTo>
                <a:cubicBezTo>
                  <a:pt x="15111654" y="4573213"/>
                  <a:pt x="15113687" y="4574438"/>
                  <a:pt x="15115553" y="4576180"/>
                </a:cubicBezTo>
                <a:cubicBezTo>
                  <a:pt x="15119434" y="4579790"/>
                  <a:pt x="15120636" y="4582239"/>
                  <a:pt x="15126134" y="4597987"/>
                </a:cubicBezTo>
                <a:cubicBezTo>
                  <a:pt x="15126529" y="4599128"/>
                  <a:pt x="15127462" y="4601784"/>
                  <a:pt x="15128208" y="4603900"/>
                </a:cubicBezTo>
                <a:cubicBezTo>
                  <a:pt x="15128955" y="4606017"/>
                  <a:pt x="15130325" y="4609980"/>
                  <a:pt x="15131279" y="4612719"/>
                </a:cubicBezTo>
                <a:lnTo>
                  <a:pt x="15133001" y="4617719"/>
                </a:lnTo>
                <a:lnTo>
                  <a:pt x="15131280" y="4618591"/>
                </a:lnTo>
                <a:cubicBezTo>
                  <a:pt x="15122815" y="4622927"/>
                  <a:pt x="15113168" y="4629421"/>
                  <a:pt x="15105990" y="4635625"/>
                </a:cubicBezTo>
                <a:cubicBezTo>
                  <a:pt x="15103936" y="4637389"/>
                  <a:pt x="15103707" y="4637534"/>
                  <a:pt x="15103459" y="4637202"/>
                </a:cubicBezTo>
                <a:cubicBezTo>
                  <a:pt x="15102836" y="4636372"/>
                  <a:pt x="15102484" y="4633861"/>
                  <a:pt x="15102318" y="4629318"/>
                </a:cubicBezTo>
                <a:cubicBezTo>
                  <a:pt x="15102235" y="4626807"/>
                  <a:pt x="15102048" y="4624379"/>
                  <a:pt x="15101924" y="4623923"/>
                </a:cubicBezTo>
                <a:cubicBezTo>
                  <a:pt x="15101446" y="4622367"/>
                  <a:pt x="15100617" y="4621018"/>
                  <a:pt x="15099372" y="4619815"/>
                </a:cubicBezTo>
                <a:cubicBezTo>
                  <a:pt x="15096011" y="4616578"/>
                  <a:pt x="15091612" y="4616225"/>
                  <a:pt x="15086468" y="4618798"/>
                </a:cubicBezTo>
                <a:cubicBezTo>
                  <a:pt x="15078688" y="4622657"/>
                  <a:pt x="15072734" y="4631330"/>
                  <a:pt x="15073709" y="4637347"/>
                </a:cubicBezTo>
                <a:cubicBezTo>
                  <a:pt x="15074270" y="4640937"/>
                  <a:pt x="15077174" y="4644174"/>
                  <a:pt x="15080659" y="4645087"/>
                </a:cubicBezTo>
                <a:cubicBezTo>
                  <a:pt x="15081406" y="4645273"/>
                  <a:pt x="15083543" y="4645501"/>
                  <a:pt x="15085950" y="4645605"/>
                </a:cubicBezTo>
                <a:cubicBezTo>
                  <a:pt x="15089704" y="4645792"/>
                  <a:pt x="15091779" y="4646082"/>
                  <a:pt x="15093315" y="4646684"/>
                </a:cubicBezTo>
                <a:cubicBezTo>
                  <a:pt x="15093666" y="4646809"/>
                  <a:pt x="15093978" y="4646954"/>
                  <a:pt x="15093999" y="4646975"/>
                </a:cubicBezTo>
                <a:cubicBezTo>
                  <a:pt x="15094040" y="4646995"/>
                  <a:pt x="15092858" y="4648448"/>
                  <a:pt x="15091364" y="4650170"/>
                </a:cubicBezTo>
                <a:cubicBezTo>
                  <a:pt x="15084871" y="4657701"/>
                  <a:pt x="15079041" y="4666271"/>
                  <a:pt x="15074249" y="4675338"/>
                </a:cubicBezTo>
                <a:cubicBezTo>
                  <a:pt x="15073481" y="4676790"/>
                  <a:pt x="15072817" y="4677973"/>
                  <a:pt x="15072776" y="4677973"/>
                </a:cubicBezTo>
                <a:cubicBezTo>
                  <a:pt x="15072485" y="4677973"/>
                  <a:pt x="15050702" y="4670255"/>
                  <a:pt x="15044935" y="4668097"/>
                </a:cubicBezTo>
                <a:cubicBezTo>
                  <a:pt x="15036056" y="4664797"/>
                  <a:pt x="15033337" y="4663221"/>
                  <a:pt x="15030557" y="4659776"/>
                </a:cubicBezTo>
                <a:cubicBezTo>
                  <a:pt x="15028961" y="4657785"/>
                  <a:pt x="15028089" y="4656229"/>
                  <a:pt x="15026159" y="4651747"/>
                </a:cubicBezTo>
                <a:cubicBezTo>
                  <a:pt x="15025288" y="4649714"/>
                  <a:pt x="15024251" y="4647514"/>
                  <a:pt x="15023877" y="4646871"/>
                </a:cubicBezTo>
                <a:cubicBezTo>
                  <a:pt x="15022923" y="4645253"/>
                  <a:pt x="15020745" y="4643136"/>
                  <a:pt x="15019210" y="4642327"/>
                </a:cubicBezTo>
                <a:cubicBezTo>
                  <a:pt x="15016574" y="4640937"/>
                  <a:pt x="15012986" y="4640459"/>
                  <a:pt x="15010330" y="4641144"/>
                </a:cubicBezTo>
                <a:cubicBezTo>
                  <a:pt x="15003484" y="4642887"/>
                  <a:pt x="14996783" y="4651207"/>
                  <a:pt x="14994210" y="4661146"/>
                </a:cubicBezTo>
                <a:cubicBezTo>
                  <a:pt x="14993671" y="4663221"/>
                  <a:pt x="14993567" y="4664030"/>
                  <a:pt x="14993484" y="4667101"/>
                </a:cubicBezTo>
                <a:cubicBezTo>
                  <a:pt x="14993360" y="4671271"/>
                  <a:pt x="14993630" y="4672973"/>
                  <a:pt x="14994812" y="4675483"/>
                </a:cubicBezTo>
                <a:cubicBezTo>
                  <a:pt x="14996244" y="4678471"/>
                  <a:pt x="14999522" y="4681106"/>
                  <a:pt x="15002966" y="4682019"/>
                </a:cubicBezTo>
                <a:cubicBezTo>
                  <a:pt x="15004604" y="4682455"/>
                  <a:pt x="15007550" y="4682414"/>
                  <a:pt x="15009438" y="4681936"/>
                </a:cubicBezTo>
                <a:cubicBezTo>
                  <a:pt x="15010310" y="4681708"/>
                  <a:pt x="15012447" y="4680961"/>
                  <a:pt x="15014231" y="4680276"/>
                </a:cubicBezTo>
                <a:cubicBezTo>
                  <a:pt x="15020953" y="4677641"/>
                  <a:pt x="15024292" y="4677164"/>
                  <a:pt x="15028961" y="4678098"/>
                </a:cubicBezTo>
                <a:cubicBezTo>
                  <a:pt x="15032445" y="4678803"/>
                  <a:pt x="15035474" y="4680131"/>
                  <a:pt x="15053586" y="4688866"/>
                </a:cubicBezTo>
                <a:cubicBezTo>
                  <a:pt x="15057299" y="4690651"/>
                  <a:pt x="15061593" y="4692725"/>
                  <a:pt x="15063171" y="4693472"/>
                </a:cubicBezTo>
                <a:lnTo>
                  <a:pt x="15065991" y="4694821"/>
                </a:lnTo>
                <a:lnTo>
                  <a:pt x="15065598" y="4695983"/>
                </a:lnTo>
                <a:cubicBezTo>
                  <a:pt x="15062713" y="4704345"/>
                  <a:pt x="15060390" y="4716400"/>
                  <a:pt x="15059581" y="4727209"/>
                </a:cubicBezTo>
                <a:cubicBezTo>
                  <a:pt x="15059416" y="4729305"/>
                  <a:pt x="15059250" y="4730467"/>
                  <a:pt x="15059104" y="4730467"/>
                </a:cubicBezTo>
                <a:cubicBezTo>
                  <a:pt x="15058336" y="4730467"/>
                  <a:pt x="15055432" y="4728351"/>
                  <a:pt x="15052921" y="4726007"/>
                </a:cubicBezTo>
                <a:cubicBezTo>
                  <a:pt x="15048545" y="4721857"/>
                  <a:pt x="15047258" y="4721151"/>
                  <a:pt x="15044229" y="4721130"/>
                </a:cubicBezTo>
                <a:cubicBezTo>
                  <a:pt x="15041179" y="4721130"/>
                  <a:pt x="15039292" y="4721940"/>
                  <a:pt x="15037155" y="4724201"/>
                </a:cubicBezTo>
                <a:cubicBezTo>
                  <a:pt x="15035744" y="4725695"/>
                  <a:pt x="15034893" y="4727169"/>
                  <a:pt x="15034105" y="4729534"/>
                </a:cubicBezTo>
                <a:cubicBezTo>
                  <a:pt x="15031283" y="4737999"/>
                  <a:pt x="15033421" y="4748602"/>
                  <a:pt x="15038669" y="4752087"/>
                </a:cubicBezTo>
                <a:cubicBezTo>
                  <a:pt x="15040412" y="4753249"/>
                  <a:pt x="15041573" y="4753582"/>
                  <a:pt x="15043835" y="4753581"/>
                </a:cubicBezTo>
                <a:cubicBezTo>
                  <a:pt x="15047112" y="4753581"/>
                  <a:pt x="15048732" y="4752751"/>
                  <a:pt x="15052424" y="4749162"/>
                </a:cubicBezTo>
                <a:cubicBezTo>
                  <a:pt x="15055163" y="4746506"/>
                  <a:pt x="15056573" y="4745365"/>
                  <a:pt x="15058170" y="4744555"/>
                </a:cubicBezTo>
                <a:lnTo>
                  <a:pt x="15059373" y="4743954"/>
                </a:lnTo>
                <a:lnTo>
                  <a:pt x="15059477" y="4745054"/>
                </a:lnTo>
                <a:cubicBezTo>
                  <a:pt x="15059540" y="4745634"/>
                  <a:pt x="15059726" y="4747730"/>
                  <a:pt x="15059913" y="4749660"/>
                </a:cubicBezTo>
                <a:cubicBezTo>
                  <a:pt x="15060723" y="4758374"/>
                  <a:pt x="15062797" y="4768479"/>
                  <a:pt x="15065494" y="4776861"/>
                </a:cubicBezTo>
                <a:cubicBezTo>
                  <a:pt x="15066013" y="4778479"/>
                  <a:pt x="15066448" y="4779891"/>
                  <a:pt x="15066449" y="4779994"/>
                </a:cubicBezTo>
                <a:cubicBezTo>
                  <a:pt x="15066448" y="4780119"/>
                  <a:pt x="15065017" y="4780886"/>
                  <a:pt x="15063295" y="4781716"/>
                </a:cubicBezTo>
                <a:cubicBezTo>
                  <a:pt x="15033192" y="4796179"/>
                  <a:pt x="15031844" y="4796718"/>
                  <a:pt x="15026304" y="4796718"/>
                </a:cubicBezTo>
                <a:cubicBezTo>
                  <a:pt x="15022715" y="4796718"/>
                  <a:pt x="15021097" y="4796324"/>
                  <a:pt x="15015745" y="4794186"/>
                </a:cubicBezTo>
                <a:cubicBezTo>
                  <a:pt x="15008878" y="4791427"/>
                  <a:pt x="15006389" y="4791240"/>
                  <a:pt x="15002447" y="4793128"/>
                </a:cubicBezTo>
                <a:cubicBezTo>
                  <a:pt x="14998879" y="4794850"/>
                  <a:pt x="14996597" y="4797610"/>
                  <a:pt x="14995455" y="4801531"/>
                </a:cubicBezTo>
                <a:cubicBezTo>
                  <a:pt x="14994791" y="4803876"/>
                  <a:pt x="14994791" y="4809229"/>
                  <a:pt x="14995455" y="4812362"/>
                </a:cubicBezTo>
                <a:cubicBezTo>
                  <a:pt x="14997447" y="4821554"/>
                  <a:pt x="15002945" y="4829687"/>
                  <a:pt x="15009085" y="4832571"/>
                </a:cubicBezTo>
                <a:cubicBezTo>
                  <a:pt x="15011036" y="4833464"/>
                  <a:pt x="15012426" y="4833796"/>
                  <a:pt x="15014334" y="4833796"/>
                </a:cubicBezTo>
                <a:cubicBezTo>
                  <a:pt x="15018007" y="4833795"/>
                  <a:pt x="15022073" y="4831742"/>
                  <a:pt x="15024272" y="4828754"/>
                </a:cubicBezTo>
                <a:cubicBezTo>
                  <a:pt x="15025371" y="4827239"/>
                  <a:pt x="15026014" y="4826015"/>
                  <a:pt x="15027777" y="4821990"/>
                </a:cubicBezTo>
                <a:cubicBezTo>
                  <a:pt x="15029458" y="4818193"/>
                  <a:pt x="15030287" y="4816740"/>
                  <a:pt x="15031823" y="4814831"/>
                </a:cubicBezTo>
                <a:cubicBezTo>
                  <a:pt x="15034105" y="4811968"/>
                  <a:pt x="15037238" y="4809872"/>
                  <a:pt x="15041988" y="4808005"/>
                </a:cubicBezTo>
                <a:cubicBezTo>
                  <a:pt x="15044997" y="4806822"/>
                  <a:pt x="15050702" y="4804747"/>
                  <a:pt x="15054934" y="4803295"/>
                </a:cubicBezTo>
                <a:cubicBezTo>
                  <a:pt x="15057071" y="4802548"/>
                  <a:pt x="15061323" y="4801075"/>
                  <a:pt x="15069767" y="4798129"/>
                </a:cubicBezTo>
                <a:cubicBezTo>
                  <a:pt x="15071760" y="4797423"/>
                  <a:pt x="15073501" y="4796904"/>
                  <a:pt x="15073626" y="4796946"/>
                </a:cubicBezTo>
                <a:cubicBezTo>
                  <a:pt x="15073750" y="4796988"/>
                  <a:pt x="15074436" y="4798108"/>
                  <a:pt x="15075120" y="4799415"/>
                </a:cubicBezTo>
                <a:cubicBezTo>
                  <a:pt x="15079310" y="4807341"/>
                  <a:pt x="15085431" y="4816180"/>
                  <a:pt x="15091820" y="4823525"/>
                </a:cubicBezTo>
                <a:lnTo>
                  <a:pt x="15093626" y="4825600"/>
                </a:lnTo>
                <a:lnTo>
                  <a:pt x="15092754" y="4825973"/>
                </a:lnTo>
                <a:cubicBezTo>
                  <a:pt x="15090783" y="4826824"/>
                  <a:pt x="15089622" y="4826990"/>
                  <a:pt x="15084809" y="4827156"/>
                </a:cubicBezTo>
                <a:cubicBezTo>
                  <a:pt x="15078522" y="4827384"/>
                  <a:pt x="15077235" y="4827778"/>
                  <a:pt x="15075016" y="4830123"/>
                </a:cubicBezTo>
                <a:cubicBezTo>
                  <a:pt x="15071800" y="4833526"/>
                  <a:pt x="15071406" y="4837530"/>
                  <a:pt x="15073813" y="4842655"/>
                </a:cubicBezTo>
                <a:cubicBezTo>
                  <a:pt x="15075058" y="4845332"/>
                  <a:pt x="15076593" y="4847448"/>
                  <a:pt x="15078896" y="4849793"/>
                </a:cubicBezTo>
                <a:cubicBezTo>
                  <a:pt x="15082879" y="4853797"/>
                  <a:pt x="15087277" y="4855997"/>
                  <a:pt x="15091282" y="4855997"/>
                </a:cubicBezTo>
                <a:cubicBezTo>
                  <a:pt x="15094019" y="4855996"/>
                  <a:pt x="15095949" y="4855146"/>
                  <a:pt x="15097899" y="4853051"/>
                </a:cubicBezTo>
                <a:cubicBezTo>
                  <a:pt x="15099870" y="4850975"/>
                  <a:pt x="15100659" y="4848652"/>
                  <a:pt x="15100678" y="4845000"/>
                </a:cubicBezTo>
                <a:cubicBezTo>
                  <a:pt x="15100679" y="4841929"/>
                  <a:pt x="15101052" y="4838713"/>
                  <a:pt x="15101612" y="4836949"/>
                </a:cubicBezTo>
                <a:cubicBezTo>
                  <a:pt x="15102421" y="4834377"/>
                  <a:pt x="15102380" y="4834377"/>
                  <a:pt x="15104205" y="4835995"/>
                </a:cubicBezTo>
                <a:cubicBezTo>
                  <a:pt x="15112089" y="4842987"/>
                  <a:pt x="15122088" y="4849834"/>
                  <a:pt x="15130906" y="4854295"/>
                </a:cubicBezTo>
                <a:cubicBezTo>
                  <a:pt x="15132421" y="4855063"/>
                  <a:pt x="15133666" y="4855789"/>
                  <a:pt x="15133665" y="4855914"/>
                </a:cubicBezTo>
                <a:cubicBezTo>
                  <a:pt x="15133665" y="4856183"/>
                  <a:pt x="15130346" y="4865749"/>
                  <a:pt x="15127130" y="4874774"/>
                </a:cubicBezTo>
                <a:cubicBezTo>
                  <a:pt x="15120823" y="4892473"/>
                  <a:pt x="15119621" y="4895087"/>
                  <a:pt x="15116301" y="4898386"/>
                </a:cubicBezTo>
                <a:cubicBezTo>
                  <a:pt x="15113957" y="4900689"/>
                  <a:pt x="15111986" y="4901893"/>
                  <a:pt x="15107110" y="4903926"/>
                </a:cubicBezTo>
                <a:cubicBezTo>
                  <a:pt x="15102774" y="4905731"/>
                  <a:pt x="15101363" y="4906540"/>
                  <a:pt x="15099642" y="4908283"/>
                </a:cubicBezTo>
                <a:cubicBezTo>
                  <a:pt x="15097172" y="4910732"/>
                  <a:pt x="15096094" y="4913367"/>
                  <a:pt x="15096094" y="4916998"/>
                </a:cubicBezTo>
                <a:cubicBezTo>
                  <a:pt x="15096073" y="4920567"/>
                  <a:pt x="15097546" y="4923803"/>
                  <a:pt x="15100658" y="4927040"/>
                </a:cubicBezTo>
                <a:cubicBezTo>
                  <a:pt x="15105389" y="4931937"/>
                  <a:pt x="15112277" y="4935422"/>
                  <a:pt x="15119558" y="4936564"/>
                </a:cubicBezTo>
                <a:cubicBezTo>
                  <a:pt x="15119848" y="4936626"/>
                  <a:pt x="15121487" y="4936667"/>
                  <a:pt x="15123209" y="4936688"/>
                </a:cubicBezTo>
                <a:cubicBezTo>
                  <a:pt x="15128313" y="4936730"/>
                  <a:pt x="15131051" y="4935775"/>
                  <a:pt x="15133894" y="4932974"/>
                </a:cubicBezTo>
                <a:cubicBezTo>
                  <a:pt x="15136362" y="4930547"/>
                  <a:pt x="15137607" y="4927580"/>
                  <a:pt x="15137607" y="4924135"/>
                </a:cubicBezTo>
                <a:cubicBezTo>
                  <a:pt x="15137606" y="4921998"/>
                  <a:pt x="15137150" y="4920235"/>
                  <a:pt x="15135449" y="4915774"/>
                </a:cubicBezTo>
                <a:cubicBezTo>
                  <a:pt x="15133790" y="4911458"/>
                  <a:pt x="15133353" y="4909902"/>
                  <a:pt x="15133021" y="4907267"/>
                </a:cubicBezTo>
                <a:cubicBezTo>
                  <a:pt x="15132607" y="4903885"/>
                  <a:pt x="15133229" y="4900191"/>
                  <a:pt x="15134889" y="4896249"/>
                </a:cubicBezTo>
                <a:cubicBezTo>
                  <a:pt x="15135884" y="4893842"/>
                  <a:pt x="15139557" y="4885999"/>
                  <a:pt x="15144038" y="4876746"/>
                </a:cubicBezTo>
                <a:cubicBezTo>
                  <a:pt x="15145885" y="4872927"/>
                  <a:pt x="15148145" y="4868239"/>
                  <a:pt x="15149058" y="4866330"/>
                </a:cubicBezTo>
                <a:cubicBezTo>
                  <a:pt x="15149992" y="4864400"/>
                  <a:pt x="15150864" y="4862844"/>
                  <a:pt x="15150988" y="4862844"/>
                </a:cubicBezTo>
                <a:cubicBezTo>
                  <a:pt x="15151133" y="4862844"/>
                  <a:pt x="15152170" y="4863134"/>
                  <a:pt x="15153290" y="4863466"/>
                </a:cubicBezTo>
                <a:cubicBezTo>
                  <a:pt x="15162875" y="4866433"/>
                  <a:pt x="15174576" y="4868508"/>
                  <a:pt x="15184430" y="4868985"/>
                </a:cubicBezTo>
                <a:lnTo>
                  <a:pt x="15187376" y="4869131"/>
                </a:lnTo>
                <a:lnTo>
                  <a:pt x="15186857" y="4870500"/>
                </a:lnTo>
                <a:cubicBezTo>
                  <a:pt x="15186111" y="4872512"/>
                  <a:pt x="15184887" y="4874255"/>
                  <a:pt x="15182335" y="4876953"/>
                </a:cubicBezTo>
                <a:cubicBezTo>
                  <a:pt x="15181090" y="4878260"/>
                  <a:pt x="15179681" y="4879878"/>
                  <a:pt x="15179182" y="4880542"/>
                </a:cubicBezTo>
                <a:cubicBezTo>
                  <a:pt x="15177107" y="4883343"/>
                  <a:pt x="15176879" y="4887286"/>
                  <a:pt x="15178621" y="4890481"/>
                </a:cubicBezTo>
                <a:cubicBezTo>
                  <a:pt x="15180011" y="4893033"/>
                  <a:pt x="15183476" y="4895336"/>
                  <a:pt x="15187460" y="4896353"/>
                </a:cubicBezTo>
                <a:cubicBezTo>
                  <a:pt x="15196546" y="4898656"/>
                  <a:pt x="15206048" y="4895855"/>
                  <a:pt x="15208931" y="4890066"/>
                </a:cubicBezTo>
                <a:cubicBezTo>
                  <a:pt x="15209679" y="4888531"/>
                  <a:pt x="15209699" y="4888427"/>
                  <a:pt x="15209699" y="4886207"/>
                </a:cubicBezTo>
                <a:cubicBezTo>
                  <a:pt x="15209699" y="4882576"/>
                  <a:pt x="15209097" y="4881372"/>
                  <a:pt x="15205052" y="4877098"/>
                </a:cubicBezTo>
                <a:cubicBezTo>
                  <a:pt x="15203683" y="4875666"/>
                  <a:pt x="15202293" y="4874048"/>
                  <a:pt x="15201940" y="4873550"/>
                </a:cubicBezTo>
                <a:cubicBezTo>
                  <a:pt x="15201214" y="4872513"/>
                  <a:pt x="15199845" y="4869732"/>
                  <a:pt x="15199845" y="4869338"/>
                </a:cubicBezTo>
                <a:cubicBezTo>
                  <a:pt x="15199845" y="4869006"/>
                  <a:pt x="15200198" y="4868944"/>
                  <a:pt x="15203787" y="4868653"/>
                </a:cubicBezTo>
                <a:cubicBezTo>
                  <a:pt x="15212334" y="4867989"/>
                  <a:pt x="15222396" y="4866018"/>
                  <a:pt x="15231274" y="4863279"/>
                </a:cubicBezTo>
                <a:lnTo>
                  <a:pt x="15234470" y="4862284"/>
                </a:lnTo>
                <a:lnTo>
                  <a:pt x="15235092" y="4863653"/>
                </a:lnTo>
                <a:cubicBezTo>
                  <a:pt x="15235424" y="4864400"/>
                  <a:pt x="15237271" y="4868238"/>
                  <a:pt x="15239159" y="4872180"/>
                </a:cubicBezTo>
                <a:cubicBezTo>
                  <a:pt x="15248888" y="4892307"/>
                  <a:pt x="15251503" y="4898282"/>
                  <a:pt x="15252084" y="4901747"/>
                </a:cubicBezTo>
                <a:cubicBezTo>
                  <a:pt x="15252893" y="4906457"/>
                  <a:pt x="15252456" y="4909155"/>
                  <a:pt x="15249905" y="4915628"/>
                </a:cubicBezTo>
                <a:cubicBezTo>
                  <a:pt x="15249054" y="4917786"/>
                  <a:pt x="15248162" y="4920296"/>
                  <a:pt x="15247934" y="4921210"/>
                </a:cubicBezTo>
                <a:cubicBezTo>
                  <a:pt x="15246440" y="4927144"/>
                  <a:pt x="15249864" y="4933493"/>
                  <a:pt x="15255755" y="4935671"/>
                </a:cubicBezTo>
                <a:close/>
                <a:moveTo>
                  <a:pt x="14183152" y="5239037"/>
                </a:moveTo>
                <a:cubicBezTo>
                  <a:pt x="14183712" y="5238811"/>
                  <a:pt x="14186523" y="5237015"/>
                  <a:pt x="14189449" y="5235090"/>
                </a:cubicBezTo>
                <a:cubicBezTo>
                  <a:pt x="14198102" y="5229350"/>
                  <a:pt x="14201633" y="5224623"/>
                  <a:pt x="14203236" y="5216664"/>
                </a:cubicBezTo>
                <a:cubicBezTo>
                  <a:pt x="14204637" y="5209760"/>
                  <a:pt x="14203356" y="5203340"/>
                  <a:pt x="14199436" y="5197533"/>
                </a:cubicBezTo>
                <a:cubicBezTo>
                  <a:pt x="14197003" y="5193929"/>
                  <a:pt x="14194225" y="5191475"/>
                  <a:pt x="14186279" y="5185890"/>
                </a:cubicBezTo>
                <a:cubicBezTo>
                  <a:pt x="14178567" y="5180502"/>
                  <a:pt x="14176061" y="5178374"/>
                  <a:pt x="14172501" y="5174309"/>
                </a:cubicBezTo>
                <a:cubicBezTo>
                  <a:pt x="14167951" y="5169079"/>
                  <a:pt x="14164797" y="5162143"/>
                  <a:pt x="14163106" y="5153606"/>
                </a:cubicBezTo>
                <a:cubicBezTo>
                  <a:pt x="14162045" y="5148414"/>
                  <a:pt x="14159309" y="5131009"/>
                  <a:pt x="14156329" y="5110304"/>
                </a:cubicBezTo>
                <a:cubicBezTo>
                  <a:pt x="14155096" y="5101764"/>
                  <a:pt x="14153571" y="5091283"/>
                  <a:pt x="14152936" y="5087026"/>
                </a:cubicBezTo>
                <a:cubicBezTo>
                  <a:pt x="14152313" y="5082709"/>
                  <a:pt x="14152012" y="5079093"/>
                  <a:pt x="14152221" y="5078952"/>
                </a:cubicBezTo>
                <a:cubicBezTo>
                  <a:pt x="14152466" y="5078786"/>
                  <a:pt x="14154546" y="5078095"/>
                  <a:pt x="14156812" y="5077380"/>
                </a:cubicBezTo>
                <a:cubicBezTo>
                  <a:pt x="14176352" y="5071471"/>
                  <a:pt x="14198443" y="5061648"/>
                  <a:pt x="14215602" y="5051235"/>
                </a:cubicBezTo>
                <a:lnTo>
                  <a:pt x="14220735" y="5048126"/>
                </a:lnTo>
                <a:lnTo>
                  <a:pt x="14221420" y="5051025"/>
                </a:lnTo>
                <a:cubicBezTo>
                  <a:pt x="14222451" y="5055269"/>
                  <a:pt x="14222373" y="5059601"/>
                  <a:pt x="14221141" y="5067054"/>
                </a:cubicBezTo>
                <a:cubicBezTo>
                  <a:pt x="14220529" y="5070676"/>
                  <a:pt x="14219993" y="5075011"/>
                  <a:pt x="14219909" y="5076697"/>
                </a:cubicBezTo>
                <a:cubicBezTo>
                  <a:pt x="14219600" y="5083782"/>
                  <a:pt x="14223704" y="5090689"/>
                  <a:pt x="14230279" y="5094093"/>
                </a:cubicBezTo>
                <a:cubicBezTo>
                  <a:pt x="14235529" y="5096813"/>
                  <a:pt x="14243994" y="5096752"/>
                  <a:pt x="14251866" y="5093932"/>
                </a:cubicBezTo>
                <a:cubicBezTo>
                  <a:pt x="14269810" y="5087471"/>
                  <a:pt x="14282641" y="5071931"/>
                  <a:pt x="14280915" y="5058886"/>
                </a:cubicBezTo>
                <a:cubicBezTo>
                  <a:pt x="14280426" y="5055448"/>
                  <a:pt x="14280343" y="5055249"/>
                  <a:pt x="14277815" y="5051506"/>
                </a:cubicBezTo>
                <a:cubicBezTo>
                  <a:pt x="14273681" y="5045383"/>
                  <a:pt x="14271298" y="5044039"/>
                  <a:pt x="14259610" y="5041437"/>
                </a:cubicBezTo>
                <a:cubicBezTo>
                  <a:pt x="14255672" y="5040582"/>
                  <a:pt x="14251485" y="5039436"/>
                  <a:pt x="14250323" y="5038998"/>
                </a:cubicBezTo>
                <a:cubicBezTo>
                  <a:pt x="14247917" y="5038075"/>
                  <a:pt x="14242444" y="5034945"/>
                  <a:pt x="14241995" y="5034281"/>
                </a:cubicBezTo>
                <a:cubicBezTo>
                  <a:pt x="14241617" y="5033721"/>
                  <a:pt x="14242141" y="5033215"/>
                  <a:pt x="14247862" y="5028639"/>
                </a:cubicBezTo>
                <a:cubicBezTo>
                  <a:pt x="14261518" y="5017789"/>
                  <a:pt x="14276240" y="5003010"/>
                  <a:pt x="14288095" y="4988283"/>
                </a:cubicBezTo>
                <a:lnTo>
                  <a:pt x="14292348" y="4982967"/>
                </a:lnTo>
                <a:lnTo>
                  <a:pt x="14294956" y="4984567"/>
                </a:lnTo>
                <a:cubicBezTo>
                  <a:pt x="14296365" y="4985449"/>
                  <a:pt x="14303848" y="4989819"/>
                  <a:pt x="14311520" y="4994318"/>
                </a:cubicBezTo>
                <a:cubicBezTo>
                  <a:pt x="14350839" y="5017176"/>
                  <a:pt x="14362049" y="5024276"/>
                  <a:pt x="14366974" y="5029458"/>
                </a:cubicBezTo>
                <a:cubicBezTo>
                  <a:pt x="14373700" y="5036478"/>
                  <a:pt x="14376038" y="5041522"/>
                  <a:pt x="14379104" y="5055342"/>
                </a:cubicBezTo>
                <a:cubicBezTo>
                  <a:pt x="14380127" y="5059949"/>
                  <a:pt x="14381481" y="5065198"/>
                  <a:pt x="14382134" y="5066998"/>
                </a:cubicBezTo>
                <a:cubicBezTo>
                  <a:pt x="14386372" y="5078704"/>
                  <a:pt x="14399372" y="5085512"/>
                  <a:pt x="14411787" y="5082478"/>
                </a:cubicBezTo>
                <a:cubicBezTo>
                  <a:pt x="14425416" y="5079133"/>
                  <a:pt x="14440688" y="5064187"/>
                  <a:pt x="14447564" y="5047370"/>
                </a:cubicBezTo>
                <a:cubicBezTo>
                  <a:pt x="14454502" y="5030565"/>
                  <a:pt x="14453158" y="5017109"/>
                  <a:pt x="14443742" y="5008746"/>
                </a:cubicBezTo>
                <a:cubicBezTo>
                  <a:pt x="14440352" y="5005687"/>
                  <a:pt x="14436806" y="5003904"/>
                  <a:pt x="14432199" y="5002889"/>
                </a:cubicBezTo>
                <a:cubicBezTo>
                  <a:pt x="14427512" y="5001827"/>
                  <a:pt x="14422900" y="5001936"/>
                  <a:pt x="14415542" y="5003337"/>
                </a:cubicBezTo>
                <a:cubicBezTo>
                  <a:pt x="14400680" y="5006140"/>
                  <a:pt x="14393468" y="5006017"/>
                  <a:pt x="14385441" y="5002879"/>
                </a:cubicBezTo>
                <a:cubicBezTo>
                  <a:pt x="14377897" y="4999926"/>
                  <a:pt x="14374348" y="4997535"/>
                  <a:pt x="14342882" y="4974162"/>
                </a:cubicBezTo>
                <a:cubicBezTo>
                  <a:pt x="14321574" y="4958293"/>
                  <a:pt x="14313154" y="4951856"/>
                  <a:pt x="14313151" y="4951400"/>
                </a:cubicBezTo>
                <a:cubicBezTo>
                  <a:pt x="14313137" y="4951154"/>
                  <a:pt x="14314051" y="4949264"/>
                  <a:pt x="14315197" y="4947267"/>
                </a:cubicBezTo>
                <a:cubicBezTo>
                  <a:pt x="14323748" y="4932021"/>
                  <a:pt x="14333412" y="4907566"/>
                  <a:pt x="14338083" y="4889439"/>
                </a:cubicBezTo>
                <a:cubicBezTo>
                  <a:pt x="14338711" y="4886977"/>
                  <a:pt x="14339296" y="4884901"/>
                  <a:pt x="14339366" y="4884854"/>
                </a:cubicBezTo>
                <a:cubicBezTo>
                  <a:pt x="14339435" y="4884807"/>
                  <a:pt x="14340540" y="4885386"/>
                  <a:pt x="14341787" y="4886174"/>
                </a:cubicBezTo>
                <a:cubicBezTo>
                  <a:pt x="14346075" y="4888830"/>
                  <a:pt x="14347688" y="4890542"/>
                  <a:pt x="14353743" y="4898831"/>
                </a:cubicBezTo>
                <a:cubicBezTo>
                  <a:pt x="14361261" y="4909137"/>
                  <a:pt x="14362979" y="4910473"/>
                  <a:pt x="14370010" y="4911685"/>
                </a:cubicBezTo>
                <a:cubicBezTo>
                  <a:pt x="14375073" y="4912545"/>
                  <a:pt x="14378825" y="4911845"/>
                  <a:pt x="14382968" y="4909304"/>
                </a:cubicBezTo>
                <a:cubicBezTo>
                  <a:pt x="14386863" y="4906928"/>
                  <a:pt x="14389483" y="4904243"/>
                  <a:pt x="14392043" y="4899967"/>
                </a:cubicBezTo>
                <a:cubicBezTo>
                  <a:pt x="14401353" y="4884564"/>
                  <a:pt x="14401808" y="4862305"/>
                  <a:pt x="14392993" y="4852874"/>
                </a:cubicBezTo>
                <a:cubicBezTo>
                  <a:pt x="14390144" y="4849857"/>
                  <a:pt x="14387171" y="4848247"/>
                  <a:pt x="14382718" y="4847384"/>
                </a:cubicBezTo>
                <a:cubicBezTo>
                  <a:pt x="14378709" y="4846576"/>
                  <a:pt x="14375269" y="4846760"/>
                  <a:pt x="14372220" y="4847901"/>
                </a:cubicBezTo>
                <a:cubicBezTo>
                  <a:pt x="14371238" y="4848258"/>
                  <a:pt x="14367353" y="4850423"/>
                  <a:pt x="14363562" y="4852728"/>
                </a:cubicBezTo>
                <a:cubicBezTo>
                  <a:pt x="14359770" y="4855033"/>
                  <a:pt x="14355417" y="4857412"/>
                  <a:pt x="14353863" y="4858053"/>
                </a:cubicBezTo>
                <a:cubicBezTo>
                  <a:pt x="14350828" y="4859288"/>
                  <a:pt x="14345439" y="4860584"/>
                  <a:pt x="14344711" y="4860260"/>
                </a:cubicBezTo>
                <a:cubicBezTo>
                  <a:pt x="14344487" y="4860156"/>
                  <a:pt x="14344568" y="4858013"/>
                  <a:pt x="14344941" y="4855471"/>
                </a:cubicBezTo>
                <a:cubicBezTo>
                  <a:pt x="14347881" y="4834333"/>
                  <a:pt x="14348140" y="4812918"/>
                  <a:pt x="14345761" y="4788498"/>
                </a:cubicBezTo>
                <a:lnTo>
                  <a:pt x="14345447" y="4785094"/>
                </a:lnTo>
                <a:lnTo>
                  <a:pt x="14362501" y="4780557"/>
                </a:lnTo>
                <a:cubicBezTo>
                  <a:pt x="14391595" y="4772883"/>
                  <a:pt x="14413385" y="4767442"/>
                  <a:pt x="14420109" y="4766162"/>
                </a:cubicBezTo>
                <a:cubicBezTo>
                  <a:pt x="14429137" y="4764447"/>
                  <a:pt x="14436524" y="4764755"/>
                  <a:pt x="14443129" y="4767070"/>
                </a:cubicBezTo>
                <a:cubicBezTo>
                  <a:pt x="14447704" y="4768718"/>
                  <a:pt x="14451723" y="4770896"/>
                  <a:pt x="14459773" y="4776105"/>
                </a:cubicBezTo>
                <a:cubicBezTo>
                  <a:pt x="14471302" y="4783602"/>
                  <a:pt x="14477805" y="4784863"/>
                  <a:pt x="14487444" y="4781412"/>
                </a:cubicBezTo>
                <a:cubicBezTo>
                  <a:pt x="14497314" y="4777854"/>
                  <a:pt x="14503709" y="4768088"/>
                  <a:pt x="14505183" y="4754358"/>
                </a:cubicBezTo>
                <a:cubicBezTo>
                  <a:pt x="14506469" y="4742081"/>
                  <a:pt x="14504533" y="4729483"/>
                  <a:pt x="14499704" y="4718635"/>
                </a:cubicBezTo>
                <a:cubicBezTo>
                  <a:pt x="14497615" y="4714035"/>
                  <a:pt x="14492324" y="4706198"/>
                  <a:pt x="14489393" y="4703440"/>
                </a:cubicBezTo>
                <a:cubicBezTo>
                  <a:pt x="14482319" y="4696808"/>
                  <a:pt x="14473058" y="4694555"/>
                  <a:pt x="14464163" y="4697300"/>
                </a:cubicBezTo>
                <a:cubicBezTo>
                  <a:pt x="14457048" y="4699507"/>
                  <a:pt x="14453458" y="4702642"/>
                  <a:pt x="14446054" y="4713245"/>
                </a:cubicBezTo>
                <a:cubicBezTo>
                  <a:pt x="14439321" y="4722884"/>
                  <a:pt x="14437576" y="4724826"/>
                  <a:pt x="14432214" y="4728803"/>
                </a:cubicBezTo>
                <a:cubicBezTo>
                  <a:pt x="14425047" y="4734101"/>
                  <a:pt x="14419951" y="4735911"/>
                  <a:pt x="14405998" y="4738251"/>
                </a:cubicBezTo>
                <a:cubicBezTo>
                  <a:pt x="14395917" y="4739914"/>
                  <a:pt x="14339038" y="4748369"/>
                  <a:pt x="14338287" y="4748315"/>
                </a:cubicBezTo>
                <a:cubicBezTo>
                  <a:pt x="14338170" y="4748292"/>
                  <a:pt x="14337277" y="4745534"/>
                  <a:pt x="14336307" y="4742215"/>
                </a:cubicBezTo>
                <a:cubicBezTo>
                  <a:pt x="14330453" y="4722229"/>
                  <a:pt x="14320473" y="4699375"/>
                  <a:pt x="14309866" y="4681782"/>
                </a:cubicBezTo>
                <a:cubicBezTo>
                  <a:pt x="14306558" y="4676275"/>
                  <a:pt x="14306395" y="4676791"/>
                  <a:pt x="14311576" y="4675941"/>
                </a:cubicBezTo>
                <a:cubicBezTo>
                  <a:pt x="14315844" y="4675250"/>
                  <a:pt x="14318374" y="4675375"/>
                  <a:pt x="14326824" y="4676801"/>
                </a:cubicBezTo>
                <a:cubicBezTo>
                  <a:pt x="14331007" y="4677491"/>
                  <a:pt x="14335624" y="4677991"/>
                  <a:pt x="14337062" y="4677936"/>
                </a:cubicBezTo>
                <a:cubicBezTo>
                  <a:pt x="14345701" y="4677452"/>
                  <a:pt x="14352570" y="4671184"/>
                  <a:pt x="14354179" y="4662254"/>
                </a:cubicBezTo>
                <a:cubicBezTo>
                  <a:pt x="14356765" y="4648131"/>
                  <a:pt x="14345122" y="4627113"/>
                  <a:pt x="14330324" y="4619226"/>
                </a:cubicBezTo>
                <a:cubicBezTo>
                  <a:pt x="14326659" y="4617269"/>
                  <a:pt x="14320774" y="4616098"/>
                  <a:pt x="14317277" y="4616575"/>
                </a:cubicBezTo>
                <a:cubicBezTo>
                  <a:pt x="14313710" y="4617098"/>
                  <a:pt x="14309999" y="4618841"/>
                  <a:pt x="14307155" y="4621422"/>
                </a:cubicBezTo>
                <a:cubicBezTo>
                  <a:pt x="14303243" y="4624980"/>
                  <a:pt x="14301973" y="4627926"/>
                  <a:pt x="14299522" y="4639156"/>
                </a:cubicBezTo>
                <a:cubicBezTo>
                  <a:pt x="14298749" y="4642684"/>
                  <a:pt x="14297705" y="4646648"/>
                  <a:pt x="14297222" y="4647891"/>
                </a:cubicBezTo>
                <a:cubicBezTo>
                  <a:pt x="14296335" y="4650121"/>
                  <a:pt x="14293530" y="4655019"/>
                  <a:pt x="14292864" y="4655468"/>
                </a:cubicBezTo>
                <a:cubicBezTo>
                  <a:pt x="14292479" y="4655728"/>
                  <a:pt x="14291606" y="4654738"/>
                  <a:pt x="14286583" y="4648503"/>
                </a:cubicBezTo>
                <a:cubicBezTo>
                  <a:pt x="14279801" y="4640043"/>
                  <a:pt x="14270505" y="4630123"/>
                  <a:pt x="14261782" y="4621954"/>
                </a:cubicBezTo>
                <a:cubicBezTo>
                  <a:pt x="14257333" y="4617777"/>
                  <a:pt x="14247919" y="4609719"/>
                  <a:pt x="14245026" y="4607546"/>
                </a:cubicBezTo>
                <a:lnTo>
                  <a:pt x="14243592" y="4606477"/>
                </a:lnTo>
                <a:lnTo>
                  <a:pt x="14246918" y="4600768"/>
                </a:lnTo>
                <a:cubicBezTo>
                  <a:pt x="14253140" y="4589996"/>
                  <a:pt x="14265635" y="4568826"/>
                  <a:pt x="14271257" y="4559428"/>
                </a:cubicBezTo>
                <a:cubicBezTo>
                  <a:pt x="14281899" y="4541699"/>
                  <a:pt x="14285951" y="4535857"/>
                  <a:pt x="14290285" y="4532167"/>
                </a:cubicBezTo>
                <a:cubicBezTo>
                  <a:pt x="14291368" y="4531283"/>
                  <a:pt x="14292754" y="4530092"/>
                  <a:pt x="14293347" y="4529539"/>
                </a:cubicBezTo>
                <a:cubicBezTo>
                  <a:pt x="14295071" y="4528019"/>
                  <a:pt x="14301537" y="4524773"/>
                  <a:pt x="14305264" y="4523581"/>
                </a:cubicBezTo>
                <a:cubicBezTo>
                  <a:pt x="14307146" y="4522973"/>
                  <a:pt x="14311999" y="4521785"/>
                  <a:pt x="14316031" y="4520896"/>
                </a:cubicBezTo>
                <a:cubicBezTo>
                  <a:pt x="14320088" y="4520041"/>
                  <a:pt x="14324753" y="4518878"/>
                  <a:pt x="14326423" y="4518260"/>
                </a:cubicBezTo>
                <a:cubicBezTo>
                  <a:pt x="14334845" y="4515272"/>
                  <a:pt x="14340425" y="4508602"/>
                  <a:pt x="14342280" y="4499353"/>
                </a:cubicBezTo>
                <a:cubicBezTo>
                  <a:pt x="14343827" y="4491688"/>
                  <a:pt x="14342052" y="4484533"/>
                  <a:pt x="14336712" y="4476626"/>
                </a:cubicBezTo>
                <a:cubicBezTo>
                  <a:pt x="14327052" y="4462317"/>
                  <a:pt x="14310222" y="4451422"/>
                  <a:pt x="14293933" y="4448870"/>
                </a:cubicBezTo>
                <a:cubicBezTo>
                  <a:pt x="14284689" y="4447473"/>
                  <a:pt x="14277347" y="4448966"/>
                  <a:pt x="14271531" y="4453555"/>
                </a:cubicBezTo>
                <a:cubicBezTo>
                  <a:pt x="14266719" y="4457364"/>
                  <a:pt x="14263047" y="4463766"/>
                  <a:pt x="14262133" y="4469883"/>
                </a:cubicBezTo>
                <a:cubicBezTo>
                  <a:pt x="14261493" y="4474288"/>
                  <a:pt x="14261684" y="4477062"/>
                  <a:pt x="14263430" y="4487038"/>
                </a:cubicBezTo>
                <a:cubicBezTo>
                  <a:pt x="14265382" y="4498149"/>
                  <a:pt x="14265498" y="4501942"/>
                  <a:pt x="14264133" y="4508822"/>
                </a:cubicBezTo>
                <a:cubicBezTo>
                  <a:pt x="14262336" y="4517930"/>
                  <a:pt x="14260228" y="4521595"/>
                  <a:pt x="14245212" y="4541971"/>
                </a:cubicBezTo>
                <a:cubicBezTo>
                  <a:pt x="14233656" y="4557668"/>
                  <a:pt x="14213191" y="4584983"/>
                  <a:pt x="14212805" y="4585243"/>
                </a:cubicBezTo>
                <a:cubicBezTo>
                  <a:pt x="14212631" y="4585361"/>
                  <a:pt x="14211116" y="4584702"/>
                  <a:pt x="14209495" y="4583810"/>
                </a:cubicBezTo>
                <a:cubicBezTo>
                  <a:pt x="14192523" y="4574285"/>
                  <a:pt x="14171551" y="4565626"/>
                  <a:pt x="14152870" y="4560361"/>
                </a:cubicBezTo>
                <a:cubicBezTo>
                  <a:pt x="14149129" y="4559271"/>
                  <a:pt x="14145354" y="4558204"/>
                  <a:pt x="14144521" y="4557951"/>
                </a:cubicBezTo>
                <a:lnTo>
                  <a:pt x="14142997" y="4557503"/>
                </a:lnTo>
                <a:lnTo>
                  <a:pt x="14144144" y="4555658"/>
                </a:lnTo>
                <a:cubicBezTo>
                  <a:pt x="14146196" y="4552439"/>
                  <a:pt x="14149014" y="4549823"/>
                  <a:pt x="14155823" y="4544972"/>
                </a:cubicBezTo>
                <a:cubicBezTo>
                  <a:pt x="14163331" y="4539648"/>
                  <a:pt x="14165554" y="4537586"/>
                  <a:pt x="14167177" y="4534709"/>
                </a:cubicBezTo>
                <a:cubicBezTo>
                  <a:pt x="14169655" y="4530234"/>
                  <a:pt x="14169998" y="4522973"/>
                  <a:pt x="14167921" y="4518009"/>
                </a:cubicBezTo>
                <a:cubicBezTo>
                  <a:pt x="14162920" y="4505851"/>
                  <a:pt x="14141702" y="4497053"/>
                  <a:pt x="14123794" y="4499721"/>
                </a:cubicBezTo>
                <a:cubicBezTo>
                  <a:pt x="14118133" y="4500538"/>
                  <a:pt x="14115516" y="4501490"/>
                  <a:pt x="14111866" y="4504005"/>
                </a:cubicBezTo>
                <a:cubicBezTo>
                  <a:pt x="14107063" y="4507299"/>
                  <a:pt x="14104320" y="4512513"/>
                  <a:pt x="14103981" y="4518802"/>
                </a:cubicBezTo>
                <a:cubicBezTo>
                  <a:pt x="14103752" y="4523592"/>
                  <a:pt x="14104751" y="4526279"/>
                  <a:pt x="14109846" y="4534656"/>
                </a:cubicBezTo>
                <a:cubicBezTo>
                  <a:pt x="14112223" y="4538552"/>
                  <a:pt x="14114685" y="4542951"/>
                  <a:pt x="14115302" y="4544470"/>
                </a:cubicBezTo>
                <a:cubicBezTo>
                  <a:pt x="14116430" y="4547273"/>
                  <a:pt x="14117772" y="4552124"/>
                  <a:pt x="14117422" y="4552360"/>
                </a:cubicBezTo>
                <a:cubicBezTo>
                  <a:pt x="14117316" y="4552431"/>
                  <a:pt x="14114576" y="4552142"/>
                  <a:pt x="14111342" y="4551728"/>
                </a:cubicBezTo>
                <a:cubicBezTo>
                  <a:pt x="14090980" y="4549177"/>
                  <a:pt x="14071485" y="4548892"/>
                  <a:pt x="14050671" y="4550875"/>
                </a:cubicBezTo>
                <a:cubicBezTo>
                  <a:pt x="14045254" y="4551374"/>
                  <a:pt x="14043767" y="4551359"/>
                  <a:pt x="14043636" y="4550786"/>
                </a:cubicBezTo>
                <a:cubicBezTo>
                  <a:pt x="14043561" y="4550377"/>
                  <a:pt x="14041897" y="4544065"/>
                  <a:pt x="14039956" y="4536665"/>
                </a:cubicBezTo>
                <a:cubicBezTo>
                  <a:pt x="14029920" y="4498569"/>
                  <a:pt x="14025214" y="4478775"/>
                  <a:pt x="14024840" y="4472864"/>
                </a:cubicBezTo>
                <a:cubicBezTo>
                  <a:pt x="14024363" y="4465445"/>
                  <a:pt x="14025691" y="4458436"/>
                  <a:pt x="14028721" y="4452213"/>
                </a:cubicBezTo>
                <a:cubicBezTo>
                  <a:pt x="14029612" y="4450440"/>
                  <a:pt x="14032267" y="4445999"/>
                  <a:pt x="14034552" y="4442368"/>
                </a:cubicBezTo>
                <a:cubicBezTo>
                  <a:pt x="14040165" y="4433637"/>
                  <a:pt x="14041484" y="4430913"/>
                  <a:pt x="14042427" y="4426202"/>
                </a:cubicBezTo>
                <a:cubicBezTo>
                  <a:pt x="14043654" y="4419873"/>
                  <a:pt x="14042246" y="4413336"/>
                  <a:pt x="14038373" y="4407598"/>
                </a:cubicBezTo>
                <a:cubicBezTo>
                  <a:pt x="14035042" y="4402665"/>
                  <a:pt x="14030563" y="4399425"/>
                  <a:pt x="14023958" y="4397110"/>
                </a:cubicBezTo>
                <a:cubicBezTo>
                  <a:pt x="14014632" y="4393933"/>
                  <a:pt x="13999611" y="4393786"/>
                  <a:pt x="13988741" y="4396847"/>
                </a:cubicBezTo>
                <a:cubicBezTo>
                  <a:pt x="13980863" y="4399058"/>
                  <a:pt x="13978237" y="4400221"/>
                  <a:pt x="13971542" y="4404486"/>
                </a:cubicBezTo>
                <a:cubicBezTo>
                  <a:pt x="13965968" y="4407995"/>
                  <a:pt x="13965035" y="4408727"/>
                  <a:pt x="13962826" y="4411186"/>
                </a:cubicBezTo>
                <a:cubicBezTo>
                  <a:pt x="13959068" y="4415353"/>
                  <a:pt x="13957449" y="4418535"/>
                  <a:pt x="13956459" y="4423634"/>
                </a:cubicBezTo>
                <a:cubicBezTo>
                  <a:pt x="13955777" y="4427150"/>
                  <a:pt x="13955706" y="4428930"/>
                  <a:pt x="13956171" y="4432029"/>
                </a:cubicBezTo>
                <a:cubicBezTo>
                  <a:pt x="13956950" y="4437258"/>
                  <a:pt x="13957971" y="4439676"/>
                  <a:pt x="13961182" y="4443977"/>
                </a:cubicBezTo>
                <a:cubicBezTo>
                  <a:pt x="13964013" y="4447719"/>
                  <a:pt x="13965578" y="4449056"/>
                  <a:pt x="13975464" y="4455930"/>
                </a:cubicBezTo>
                <a:cubicBezTo>
                  <a:pt x="13986314" y="4463476"/>
                  <a:pt x="13991634" y="4470072"/>
                  <a:pt x="13994890" y="4480251"/>
                </a:cubicBezTo>
                <a:cubicBezTo>
                  <a:pt x="13996738" y="4485930"/>
                  <a:pt x="13998485" y="4496210"/>
                  <a:pt x="14003575" y="4531432"/>
                </a:cubicBezTo>
                <a:cubicBezTo>
                  <a:pt x="14004760" y="4539750"/>
                  <a:pt x="14006139" y="4549260"/>
                  <a:pt x="14006640" y="4552641"/>
                </a:cubicBezTo>
                <a:lnTo>
                  <a:pt x="14007553" y="4558747"/>
                </a:lnTo>
                <a:lnTo>
                  <a:pt x="14003767" y="4559775"/>
                </a:lnTo>
                <a:cubicBezTo>
                  <a:pt x="13984576" y="4564991"/>
                  <a:pt x="13962387" y="4574369"/>
                  <a:pt x="13943159" y="4585416"/>
                </a:cubicBezTo>
                <a:lnTo>
                  <a:pt x="13936870" y="4589000"/>
                </a:lnTo>
                <a:lnTo>
                  <a:pt x="13936387" y="4586473"/>
                </a:lnTo>
                <a:cubicBezTo>
                  <a:pt x="13935552" y="4581842"/>
                  <a:pt x="13935661" y="4578763"/>
                  <a:pt x="13936918" y="4571192"/>
                </a:cubicBezTo>
                <a:cubicBezTo>
                  <a:pt x="13938769" y="4559602"/>
                  <a:pt x="13938432" y="4556010"/>
                  <a:pt x="13935006" y="4550937"/>
                </a:cubicBezTo>
                <a:cubicBezTo>
                  <a:pt x="13931817" y="4546214"/>
                  <a:pt x="13927587" y="4543570"/>
                  <a:pt x="13921658" y="4542632"/>
                </a:cubicBezTo>
                <a:cubicBezTo>
                  <a:pt x="13913572" y="4541368"/>
                  <a:pt x="13904071" y="4544116"/>
                  <a:pt x="13894674" y="4550411"/>
                </a:cubicBezTo>
                <a:cubicBezTo>
                  <a:pt x="13885484" y="4556564"/>
                  <a:pt x="13879361" y="4564314"/>
                  <a:pt x="13877475" y="4572158"/>
                </a:cubicBezTo>
                <a:cubicBezTo>
                  <a:pt x="13876035" y="4578324"/>
                  <a:pt x="13877120" y="4583399"/>
                  <a:pt x="13881038" y="4588446"/>
                </a:cubicBezTo>
                <a:cubicBezTo>
                  <a:pt x="13884600" y="4593120"/>
                  <a:pt x="13887827" y="4594659"/>
                  <a:pt x="13899282" y="4597214"/>
                </a:cubicBezTo>
                <a:cubicBezTo>
                  <a:pt x="13902833" y="4598025"/>
                  <a:pt x="13907126" y="4599252"/>
                  <a:pt x="13908840" y="4599980"/>
                </a:cubicBezTo>
                <a:cubicBezTo>
                  <a:pt x="13911809" y="4601286"/>
                  <a:pt x="13915109" y="4603233"/>
                  <a:pt x="13915030" y="4603644"/>
                </a:cubicBezTo>
                <a:cubicBezTo>
                  <a:pt x="13915009" y="4603761"/>
                  <a:pt x="13912759" y="4605636"/>
                  <a:pt x="13910022" y="4607841"/>
                </a:cubicBezTo>
                <a:cubicBezTo>
                  <a:pt x="13893791" y="4620685"/>
                  <a:pt x="13878415" y="4636005"/>
                  <a:pt x="13866261" y="4651495"/>
                </a:cubicBezTo>
                <a:cubicBezTo>
                  <a:pt x="13864611" y="4653577"/>
                  <a:pt x="13863193" y="4655248"/>
                  <a:pt x="13863111" y="4655201"/>
                </a:cubicBezTo>
                <a:cubicBezTo>
                  <a:pt x="13862758" y="4655133"/>
                  <a:pt x="13834236" y="4638381"/>
                  <a:pt x="13823639" y="4632038"/>
                </a:cubicBezTo>
                <a:cubicBezTo>
                  <a:pt x="13797521" y="4616514"/>
                  <a:pt x="13793324" y="4613389"/>
                  <a:pt x="13788174" y="4605762"/>
                </a:cubicBezTo>
                <a:cubicBezTo>
                  <a:pt x="13784441" y="4600234"/>
                  <a:pt x="13782860" y="4595853"/>
                  <a:pt x="13780269" y="4583645"/>
                </a:cubicBezTo>
                <a:cubicBezTo>
                  <a:pt x="13778356" y="4574700"/>
                  <a:pt x="13777474" y="4572341"/>
                  <a:pt x="13774734" y="4568282"/>
                </a:cubicBezTo>
                <a:cubicBezTo>
                  <a:pt x="13772892" y="4565553"/>
                  <a:pt x="13772010" y="4564622"/>
                  <a:pt x="13769741" y="4562996"/>
                </a:cubicBezTo>
                <a:cubicBezTo>
                  <a:pt x="13757596" y="4554286"/>
                  <a:pt x="13743197" y="4556418"/>
                  <a:pt x="13729504" y="4569025"/>
                </a:cubicBezTo>
                <a:cubicBezTo>
                  <a:pt x="13718220" y="4579393"/>
                  <a:pt x="13710761" y="4592631"/>
                  <a:pt x="13708512" y="4606271"/>
                </a:cubicBezTo>
                <a:cubicBezTo>
                  <a:pt x="13707617" y="4611662"/>
                  <a:pt x="13707629" y="4615221"/>
                  <a:pt x="13708530" y="4619501"/>
                </a:cubicBezTo>
                <a:cubicBezTo>
                  <a:pt x="13711179" y="4631872"/>
                  <a:pt x="13723684" y="4640136"/>
                  <a:pt x="13737221" y="4638535"/>
                </a:cubicBezTo>
                <a:cubicBezTo>
                  <a:pt x="13739560" y="4638229"/>
                  <a:pt x="13744322" y="4637510"/>
                  <a:pt x="13747817" y="4636881"/>
                </a:cubicBezTo>
                <a:cubicBezTo>
                  <a:pt x="13756166" y="4635369"/>
                  <a:pt x="13760988" y="4635119"/>
                  <a:pt x="13766121" y="4635932"/>
                </a:cubicBezTo>
                <a:cubicBezTo>
                  <a:pt x="13776772" y="4637602"/>
                  <a:pt x="13781591" y="4640361"/>
                  <a:pt x="13808787" y="4660656"/>
                </a:cubicBezTo>
                <a:cubicBezTo>
                  <a:pt x="13810751" y="4662131"/>
                  <a:pt x="13815349" y="4665547"/>
                  <a:pt x="13819018" y="4668265"/>
                </a:cubicBezTo>
                <a:cubicBezTo>
                  <a:pt x="13822687" y="4670983"/>
                  <a:pt x="13829507" y="4676107"/>
                  <a:pt x="13834233" y="4679638"/>
                </a:cubicBezTo>
                <a:lnTo>
                  <a:pt x="13842830" y="4686110"/>
                </a:lnTo>
                <a:lnTo>
                  <a:pt x="13840920" y="4689539"/>
                </a:lnTo>
                <a:cubicBezTo>
                  <a:pt x="13831584" y="4706488"/>
                  <a:pt x="13822711" y="4728421"/>
                  <a:pt x="13817670" y="4747053"/>
                </a:cubicBezTo>
                <a:cubicBezTo>
                  <a:pt x="13816214" y="4752366"/>
                  <a:pt x="13815997" y="4752870"/>
                  <a:pt x="13815197" y="4752594"/>
                </a:cubicBezTo>
                <a:cubicBezTo>
                  <a:pt x="13813202" y="4751903"/>
                  <a:pt x="13809751" y="4748071"/>
                  <a:pt x="13804299" y="4740598"/>
                </a:cubicBezTo>
                <a:cubicBezTo>
                  <a:pt x="13801298" y="4736460"/>
                  <a:pt x="13798223" y="4732578"/>
                  <a:pt x="13797492" y="4731950"/>
                </a:cubicBezTo>
                <a:cubicBezTo>
                  <a:pt x="13794916" y="4729870"/>
                  <a:pt x="13791980" y="4728541"/>
                  <a:pt x="13788513" y="4727928"/>
                </a:cubicBezTo>
                <a:cubicBezTo>
                  <a:pt x="13779161" y="4726297"/>
                  <a:pt x="13771341" y="4730709"/>
                  <a:pt x="13765596" y="4740905"/>
                </a:cubicBezTo>
                <a:cubicBezTo>
                  <a:pt x="13756871" y="4756269"/>
                  <a:pt x="13756706" y="4777672"/>
                  <a:pt x="13765202" y="4786707"/>
                </a:cubicBezTo>
                <a:cubicBezTo>
                  <a:pt x="13770231" y="4792122"/>
                  <a:pt x="13778812" y="4794273"/>
                  <a:pt x="13785729" y="4791845"/>
                </a:cubicBezTo>
                <a:cubicBezTo>
                  <a:pt x="13787203" y="4791309"/>
                  <a:pt x="13791065" y="4789261"/>
                  <a:pt x="13795242" y="4786696"/>
                </a:cubicBezTo>
                <a:cubicBezTo>
                  <a:pt x="13801785" y="4782736"/>
                  <a:pt x="13805614" y="4780864"/>
                  <a:pt x="13808886" y="4780131"/>
                </a:cubicBezTo>
                <a:cubicBezTo>
                  <a:pt x="13809624" y="4779939"/>
                  <a:pt x="13810313" y="4779830"/>
                  <a:pt x="13810372" y="4779842"/>
                </a:cubicBezTo>
                <a:cubicBezTo>
                  <a:pt x="13810466" y="4779830"/>
                  <a:pt x="13810126" y="4783625"/>
                  <a:pt x="13809568" y="4788228"/>
                </a:cubicBezTo>
                <a:cubicBezTo>
                  <a:pt x="13807193" y="4808321"/>
                  <a:pt x="13807120" y="4829407"/>
                  <a:pt x="13809361" y="4850151"/>
                </a:cubicBezTo>
                <a:cubicBezTo>
                  <a:pt x="13809720" y="4853474"/>
                  <a:pt x="13809946" y="4856224"/>
                  <a:pt x="13809877" y="4856271"/>
                </a:cubicBezTo>
                <a:cubicBezTo>
                  <a:pt x="13809388" y="4856602"/>
                  <a:pt x="13763871" y="4868386"/>
                  <a:pt x="13751690" y="4871314"/>
                </a:cubicBezTo>
                <a:cubicBezTo>
                  <a:pt x="13732962" y="4875860"/>
                  <a:pt x="13726584" y="4876295"/>
                  <a:pt x="13717974" y="4873653"/>
                </a:cubicBezTo>
                <a:cubicBezTo>
                  <a:pt x="13713013" y="4872112"/>
                  <a:pt x="13709773" y="4870480"/>
                  <a:pt x="13701416" y="4865120"/>
                </a:cubicBezTo>
                <a:cubicBezTo>
                  <a:pt x="13697634" y="4862683"/>
                  <a:pt x="13693381" y="4860156"/>
                  <a:pt x="13692018" y="4859496"/>
                </a:cubicBezTo>
                <a:cubicBezTo>
                  <a:pt x="13688565" y="4857854"/>
                  <a:pt x="13682483" y="4856765"/>
                  <a:pt x="13678976" y="4857149"/>
                </a:cubicBezTo>
                <a:cubicBezTo>
                  <a:pt x="13672951" y="4857804"/>
                  <a:pt x="13666355" y="4861086"/>
                  <a:pt x="13662656" y="4865263"/>
                </a:cubicBezTo>
                <a:cubicBezTo>
                  <a:pt x="13653096" y="4875996"/>
                  <a:pt x="13651270" y="4897654"/>
                  <a:pt x="13658248" y="4917340"/>
                </a:cubicBezTo>
                <a:cubicBezTo>
                  <a:pt x="13659701" y="4921453"/>
                  <a:pt x="13660446" y="4922936"/>
                  <a:pt x="13663803" y="4928208"/>
                </a:cubicBezTo>
                <a:cubicBezTo>
                  <a:pt x="13668339" y="4935382"/>
                  <a:pt x="13670731" y="4937944"/>
                  <a:pt x="13675584" y="4940830"/>
                </a:cubicBezTo>
                <a:cubicBezTo>
                  <a:pt x="13681398" y="4944239"/>
                  <a:pt x="13689927" y="4944950"/>
                  <a:pt x="13696773" y="4942569"/>
                </a:cubicBezTo>
                <a:cubicBezTo>
                  <a:pt x="13700031" y="4941438"/>
                  <a:pt x="13704953" y="4938014"/>
                  <a:pt x="13707590" y="4935061"/>
                </a:cubicBezTo>
                <a:cubicBezTo>
                  <a:pt x="13708800" y="4933684"/>
                  <a:pt x="13711552" y="4929992"/>
                  <a:pt x="13713781" y="4926806"/>
                </a:cubicBezTo>
                <a:cubicBezTo>
                  <a:pt x="13722115" y="4914710"/>
                  <a:pt x="13727206" y="4910103"/>
                  <a:pt x="13736140" y="4906363"/>
                </a:cubicBezTo>
                <a:cubicBezTo>
                  <a:pt x="13742819" y="4903585"/>
                  <a:pt x="13749436" y="4902376"/>
                  <a:pt x="13789922" y="4896486"/>
                </a:cubicBezTo>
                <a:cubicBezTo>
                  <a:pt x="13798214" y="4895267"/>
                  <a:pt x="13807817" y="4893877"/>
                  <a:pt x="13811325" y="4893341"/>
                </a:cubicBezTo>
                <a:lnTo>
                  <a:pt x="13817618" y="4892403"/>
                </a:lnTo>
                <a:lnTo>
                  <a:pt x="13818277" y="4894811"/>
                </a:lnTo>
                <a:cubicBezTo>
                  <a:pt x="13822932" y="4912193"/>
                  <a:pt x="13832740" y="4935165"/>
                  <a:pt x="13843682" y="4954313"/>
                </a:cubicBezTo>
                <a:cubicBezTo>
                  <a:pt x="13845788" y="4958036"/>
                  <a:pt x="13846830" y="4960184"/>
                  <a:pt x="13846588" y="4960349"/>
                </a:cubicBezTo>
                <a:cubicBezTo>
                  <a:pt x="13845292" y="4961223"/>
                  <a:pt x="13837986" y="4960961"/>
                  <a:pt x="13831083" y="4959866"/>
                </a:cubicBezTo>
                <a:cubicBezTo>
                  <a:pt x="13818979" y="4957852"/>
                  <a:pt x="13816006" y="4958127"/>
                  <a:pt x="13810874" y="4961540"/>
                </a:cubicBezTo>
                <a:cubicBezTo>
                  <a:pt x="13805734" y="4965012"/>
                  <a:pt x="13803472" y="4968525"/>
                  <a:pt x="13802444" y="4974771"/>
                </a:cubicBezTo>
                <a:cubicBezTo>
                  <a:pt x="13801764" y="4978897"/>
                  <a:pt x="13802008" y="4982349"/>
                  <a:pt x="13803372" y="4987235"/>
                </a:cubicBezTo>
                <a:cubicBezTo>
                  <a:pt x="13808252" y="5004721"/>
                  <a:pt x="13823924" y="5020167"/>
                  <a:pt x="13836742" y="5020068"/>
                </a:cubicBezTo>
                <a:cubicBezTo>
                  <a:pt x="13841005" y="5020044"/>
                  <a:pt x="13843343" y="5019281"/>
                  <a:pt x="13847153" y="5016707"/>
                </a:cubicBezTo>
                <a:cubicBezTo>
                  <a:pt x="13852683" y="5012974"/>
                  <a:pt x="13854466" y="5009733"/>
                  <a:pt x="13856605" y="4999476"/>
                </a:cubicBezTo>
                <a:cubicBezTo>
                  <a:pt x="13858200" y="4991881"/>
                  <a:pt x="13859279" y="4988350"/>
                  <a:pt x="13861051" y="4985167"/>
                </a:cubicBezTo>
                <a:lnTo>
                  <a:pt x="13862394" y="4982783"/>
                </a:lnTo>
                <a:lnTo>
                  <a:pt x="13863823" y="4984519"/>
                </a:lnTo>
                <a:cubicBezTo>
                  <a:pt x="13864589" y="4985428"/>
                  <a:pt x="13867290" y="4988748"/>
                  <a:pt x="13869800" y="4991790"/>
                </a:cubicBezTo>
                <a:cubicBezTo>
                  <a:pt x="13881086" y="5005562"/>
                  <a:pt x="13896088" y="5020239"/>
                  <a:pt x="13910179" y="5031302"/>
                </a:cubicBezTo>
                <a:cubicBezTo>
                  <a:pt x="13912895" y="5033441"/>
                  <a:pt x="13915237" y="5035324"/>
                  <a:pt x="13915354" y="5035499"/>
                </a:cubicBezTo>
                <a:cubicBezTo>
                  <a:pt x="13915495" y="5035709"/>
                  <a:pt x="13913955" y="5038633"/>
                  <a:pt x="13911996" y="5041993"/>
                </a:cubicBezTo>
                <a:cubicBezTo>
                  <a:pt x="13877704" y="5100647"/>
                  <a:pt x="13876044" y="5103093"/>
                  <a:pt x="13866703" y="5109399"/>
                </a:cubicBezTo>
                <a:cubicBezTo>
                  <a:pt x="13860652" y="5113485"/>
                  <a:pt x="13857474" y="5114662"/>
                  <a:pt x="13846018" y="5117152"/>
                </a:cubicBezTo>
                <a:cubicBezTo>
                  <a:pt x="13831298" y="5120317"/>
                  <a:pt x="13826887" y="5122836"/>
                  <a:pt x="13822389" y="5130507"/>
                </a:cubicBezTo>
                <a:cubicBezTo>
                  <a:pt x="13818333" y="5137474"/>
                  <a:pt x="13817628" y="5144724"/>
                  <a:pt x="13820167" y="5152636"/>
                </a:cubicBezTo>
                <a:cubicBezTo>
                  <a:pt x="13821718" y="5157345"/>
                  <a:pt x="13827812" y="5166371"/>
                  <a:pt x="13832497" y="5170898"/>
                </a:cubicBezTo>
                <a:cubicBezTo>
                  <a:pt x="13846321" y="5184129"/>
                  <a:pt x="13864850" y="5191585"/>
                  <a:pt x="13878487" y="5189457"/>
                </a:cubicBezTo>
                <a:cubicBezTo>
                  <a:pt x="13882791" y="5188741"/>
                  <a:pt x="13885512" y="5187719"/>
                  <a:pt x="13888730" y="5185546"/>
                </a:cubicBezTo>
                <a:cubicBezTo>
                  <a:pt x="13894923" y="5181365"/>
                  <a:pt x="13899441" y="5173272"/>
                  <a:pt x="13899746" y="5165731"/>
                </a:cubicBezTo>
                <a:cubicBezTo>
                  <a:pt x="13899876" y="5161925"/>
                  <a:pt x="13899568" y="5159129"/>
                  <a:pt x="13897960" y="5150334"/>
                </a:cubicBezTo>
                <a:cubicBezTo>
                  <a:pt x="13896470" y="5142019"/>
                  <a:pt x="13896216" y="5138625"/>
                  <a:pt x="13896629" y="5133658"/>
                </a:cubicBezTo>
                <a:cubicBezTo>
                  <a:pt x="13897220" y="5126232"/>
                  <a:pt x="13900115" y="5119132"/>
                  <a:pt x="13906000" y="5110575"/>
                </a:cubicBezTo>
                <a:cubicBezTo>
                  <a:pt x="13909726" y="5105156"/>
                  <a:pt x="13916983" y="5095163"/>
                  <a:pt x="13922466" y="5087896"/>
                </a:cubicBezTo>
                <a:cubicBezTo>
                  <a:pt x="13925218" y="5084204"/>
                  <a:pt x="13930711" y="5076878"/>
                  <a:pt x="13941595" y="5062298"/>
                </a:cubicBezTo>
                <a:cubicBezTo>
                  <a:pt x="13944152" y="5058840"/>
                  <a:pt x="13946498" y="5055982"/>
                  <a:pt x="13946756" y="5055910"/>
                </a:cubicBezTo>
                <a:cubicBezTo>
                  <a:pt x="13947014" y="5055838"/>
                  <a:pt x="13949443" y="5056948"/>
                  <a:pt x="13952085" y="5058373"/>
                </a:cubicBezTo>
                <a:cubicBezTo>
                  <a:pt x="13968175" y="5066966"/>
                  <a:pt x="13988557" y="5074903"/>
                  <a:pt x="14007694" y="5080013"/>
                </a:cubicBezTo>
                <a:lnTo>
                  <a:pt x="14013100" y="5081457"/>
                </a:lnTo>
                <a:lnTo>
                  <a:pt x="14012054" y="5083079"/>
                </a:lnTo>
                <a:cubicBezTo>
                  <a:pt x="14009700" y="5086757"/>
                  <a:pt x="14007929" y="5088359"/>
                  <a:pt x="14000002" y="5094119"/>
                </a:cubicBezTo>
                <a:cubicBezTo>
                  <a:pt x="13989665" y="5101660"/>
                  <a:pt x="13987944" y="5103789"/>
                  <a:pt x="13986871" y="5110269"/>
                </a:cubicBezTo>
                <a:cubicBezTo>
                  <a:pt x="13985321" y="5119668"/>
                  <a:pt x="13989216" y="5126869"/>
                  <a:pt x="13999108" y="5132771"/>
                </a:cubicBezTo>
                <a:cubicBezTo>
                  <a:pt x="14004255" y="5135867"/>
                  <a:pt x="14009252" y="5137687"/>
                  <a:pt x="14015803" y="5139019"/>
                </a:cubicBezTo>
                <a:cubicBezTo>
                  <a:pt x="14027081" y="5141236"/>
                  <a:pt x="14036999" y="5139938"/>
                  <a:pt x="14043752" y="5135379"/>
                </a:cubicBezTo>
                <a:cubicBezTo>
                  <a:pt x="14048369" y="5132262"/>
                  <a:pt x="14050654" y="5128631"/>
                  <a:pt x="14051557" y="5122877"/>
                </a:cubicBezTo>
                <a:cubicBezTo>
                  <a:pt x="14052518" y="5117135"/>
                  <a:pt x="14051200" y="5112319"/>
                  <a:pt x="14047078" y="5106138"/>
                </a:cubicBezTo>
                <a:cubicBezTo>
                  <a:pt x="14043582" y="5100960"/>
                  <a:pt x="14040550" y="5095113"/>
                  <a:pt x="14039488" y="5091501"/>
                </a:cubicBezTo>
                <a:cubicBezTo>
                  <a:pt x="14037922" y="5086242"/>
                  <a:pt x="14037852" y="5086289"/>
                  <a:pt x="14042773" y="5086940"/>
                </a:cubicBezTo>
                <a:cubicBezTo>
                  <a:pt x="14064027" y="5089755"/>
                  <a:pt x="14088682" y="5089916"/>
                  <a:pt x="14108628" y="5087400"/>
                </a:cubicBezTo>
                <a:cubicBezTo>
                  <a:pt x="14112055" y="5086970"/>
                  <a:pt x="14114982" y="5086777"/>
                  <a:pt x="14115122" y="5086988"/>
                </a:cubicBezTo>
                <a:cubicBezTo>
                  <a:pt x="14115430" y="5087443"/>
                  <a:pt x="14120722" y="5107350"/>
                  <a:pt x="14125576" y="5126229"/>
                </a:cubicBezTo>
                <a:cubicBezTo>
                  <a:pt x="14135090" y="5163252"/>
                  <a:pt x="14136037" y="5169030"/>
                  <a:pt x="14134196" y="5178372"/>
                </a:cubicBezTo>
                <a:cubicBezTo>
                  <a:pt x="14132867" y="5184924"/>
                  <a:pt x="14130913" y="5189197"/>
                  <a:pt x="14125007" y="5198175"/>
                </a:cubicBezTo>
                <a:cubicBezTo>
                  <a:pt x="14119752" y="5206156"/>
                  <a:pt x="14118294" y="5209126"/>
                  <a:pt x="14117373" y="5214025"/>
                </a:cubicBezTo>
                <a:cubicBezTo>
                  <a:pt x="14115999" y="5220964"/>
                  <a:pt x="14117180" y="5226635"/>
                  <a:pt x="14121313" y="5232758"/>
                </a:cubicBezTo>
                <a:cubicBezTo>
                  <a:pt x="14125341" y="5238799"/>
                  <a:pt x="14131511" y="5242579"/>
                  <a:pt x="14140443" y="5244494"/>
                </a:cubicBezTo>
                <a:cubicBezTo>
                  <a:pt x="14153993" y="5247366"/>
                  <a:pt x="14169575" y="5245402"/>
                  <a:pt x="14183152" y="5239037"/>
                </a:cubicBezTo>
                <a:close/>
                <a:moveTo>
                  <a:pt x="11981034" y="5766575"/>
                </a:moveTo>
                <a:cubicBezTo>
                  <a:pt x="12028973" y="5758755"/>
                  <a:pt x="12053125" y="5745398"/>
                  <a:pt x="12075281" y="5714552"/>
                </a:cubicBezTo>
                <a:cubicBezTo>
                  <a:pt x="12094534" y="5687809"/>
                  <a:pt x="12101438" y="5657975"/>
                  <a:pt x="12095899" y="5625666"/>
                </a:cubicBezTo>
                <a:cubicBezTo>
                  <a:pt x="12092461" y="5605620"/>
                  <a:pt x="12085344" y="5589810"/>
                  <a:pt x="12062211" y="5550701"/>
                </a:cubicBezTo>
                <a:cubicBezTo>
                  <a:pt x="12039703" y="5512887"/>
                  <a:pt x="12033112" y="5498990"/>
                  <a:pt x="12025759" y="5474807"/>
                </a:cubicBezTo>
                <a:cubicBezTo>
                  <a:pt x="12016429" y="5443749"/>
                  <a:pt x="12016327" y="5408103"/>
                  <a:pt x="12025554" y="5368454"/>
                </a:cubicBezTo>
                <a:cubicBezTo>
                  <a:pt x="12031025" y="5344275"/>
                  <a:pt x="12052855" y="5264799"/>
                  <a:pt x="12080006" y="5170786"/>
                </a:cubicBezTo>
                <a:cubicBezTo>
                  <a:pt x="12091185" y="5132004"/>
                  <a:pt x="12104856" y="5084381"/>
                  <a:pt x="12110347" y="5065008"/>
                </a:cubicBezTo>
                <a:cubicBezTo>
                  <a:pt x="12116001" y="5045405"/>
                  <a:pt x="12121672" y="5029407"/>
                  <a:pt x="12122839" y="5029207"/>
                </a:cubicBezTo>
                <a:cubicBezTo>
                  <a:pt x="12124203" y="5028973"/>
                  <a:pt x="12134399" y="5030029"/>
                  <a:pt x="12145441" y="5031342"/>
                </a:cubicBezTo>
                <a:cubicBezTo>
                  <a:pt x="12240121" y="5043758"/>
                  <a:pt x="12353216" y="5044402"/>
                  <a:pt x="12446422" y="5033029"/>
                </a:cubicBezTo>
                <a:lnTo>
                  <a:pt x="12474289" y="5029653"/>
                </a:lnTo>
                <a:lnTo>
                  <a:pt x="12471626" y="5043333"/>
                </a:lnTo>
                <a:cubicBezTo>
                  <a:pt x="12467857" y="5063413"/>
                  <a:pt x="12459179" y="5081731"/>
                  <a:pt x="12439582" y="5111137"/>
                </a:cubicBezTo>
                <a:cubicBezTo>
                  <a:pt x="12430007" y="5125401"/>
                  <a:pt x="12419376" y="5142851"/>
                  <a:pt x="12415774" y="5149880"/>
                </a:cubicBezTo>
                <a:cubicBezTo>
                  <a:pt x="12400819" y="5179492"/>
                  <a:pt x="12405018" y="5216839"/>
                  <a:pt x="12426505" y="5244009"/>
                </a:cubicBezTo>
                <a:cubicBezTo>
                  <a:pt x="12443649" y="5265713"/>
                  <a:pt x="12479851" y="5281745"/>
                  <a:pt x="12518852" y="5284875"/>
                </a:cubicBezTo>
                <a:cubicBezTo>
                  <a:pt x="12607793" y="5291864"/>
                  <a:pt x="12692417" y="5250307"/>
                  <a:pt x="12710155" y="5191367"/>
                </a:cubicBezTo>
                <a:cubicBezTo>
                  <a:pt x="12714691" y="5175763"/>
                  <a:pt x="12714720" y="5174756"/>
                  <a:pt x="12711149" y="5153931"/>
                </a:cubicBezTo>
                <a:cubicBezTo>
                  <a:pt x="12705309" y="5119871"/>
                  <a:pt x="12697729" y="5109550"/>
                  <a:pt x="12652907" y="5075963"/>
                </a:cubicBezTo>
                <a:cubicBezTo>
                  <a:pt x="12637761" y="5064735"/>
                  <a:pt x="12622120" y="5051790"/>
                  <a:pt x="12618011" y="5047686"/>
                </a:cubicBezTo>
                <a:cubicBezTo>
                  <a:pt x="12609531" y="5039122"/>
                  <a:pt x="12592215" y="5015244"/>
                  <a:pt x="12591581" y="5011546"/>
                </a:cubicBezTo>
                <a:cubicBezTo>
                  <a:pt x="12591047" y="5008432"/>
                  <a:pt x="12594255" y="5007280"/>
                  <a:pt x="12627454" y="4998784"/>
                </a:cubicBezTo>
                <a:cubicBezTo>
                  <a:pt x="12706563" y="4978808"/>
                  <a:pt x="12797777" y="4944135"/>
                  <a:pt x="12876664" y="4904162"/>
                </a:cubicBezTo>
                <a:lnTo>
                  <a:pt x="12905030" y="4889682"/>
                </a:lnTo>
                <a:lnTo>
                  <a:pt x="12913072" y="4901527"/>
                </a:lnTo>
                <a:cubicBezTo>
                  <a:pt x="12917386" y="4907999"/>
                  <a:pt x="12940879" y="4941036"/>
                  <a:pt x="12964930" y="4974980"/>
                </a:cubicBezTo>
                <a:cubicBezTo>
                  <a:pt x="13088569" y="5148122"/>
                  <a:pt x="13122701" y="5199971"/>
                  <a:pt x="13133723" y="5231540"/>
                </a:cubicBezTo>
                <a:cubicBezTo>
                  <a:pt x="13148888" y="5274420"/>
                  <a:pt x="13149139" y="5300423"/>
                  <a:pt x="13135615" y="5365251"/>
                </a:cubicBezTo>
                <a:cubicBezTo>
                  <a:pt x="13131107" y="5386861"/>
                  <a:pt x="13126777" y="5411846"/>
                  <a:pt x="13126105" y="5420777"/>
                </a:cubicBezTo>
                <a:cubicBezTo>
                  <a:pt x="13121637" y="5478844"/>
                  <a:pt x="13163959" y="5532895"/>
                  <a:pt x="13222730" y="5543855"/>
                </a:cubicBezTo>
                <a:cubicBezTo>
                  <a:pt x="13287286" y="5555827"/>
                  <a:pt x="13381162" y="5521499"/>
                  <a:pt x="13442855" y="5463037"/>
                </a:cubicBezTo>
                <a:cubicBezTo>
                  <a:pt x="13504775" y="5404736"/>
                  <a:pt x="13524944" y="5344779"/>
                  <a:pt x="13500899" y="5290999"/>
                </a:cubicBezTo>
                <a:cubicBezTo>
                  <a:pt x="13492335" y="5271431"/>
                  <a:pt x="13480646" y="5257006"/>
                  <a:pt x="13462960" y="5243810"/>
                </a:cubicBezTo>
                <a:cubicBezTo>
                  <a:pt x="13445012" y="5230258"/>
                  <a:pt x="13425138" y="5221845"/>
                  <a:pt x="13391082" y="5213659"/>
                </a:cubicBezTo>
                <a:cubicBezTo>
                  <a:pt x="13322318" y="5196999"/>
                  <a:pt x="13291802" y="5182597"/>
                  <a:pt x="13263623" y="5153770"/>
                </a:cubicBezTo>
                <a:cubicBezTo>
                  <a:pt x="13237138" y="5126655"/>
                  <a:pt x="13226606" y="5109628"/>
                  <a:pt x="13137433" y="4949409"/>
                </a:cubicBezTo>
                <a:cubicBezTo>
                  <a:pt x="13077132" y="4840739"/>
                  <a:pt x="13053622" y="4797086"/>
                  <a:pt x="13054490" y="4795134"/>
                </a:cubicBezTo>
                <a:cubicBezTo>
                  <a:pt x="13054907" y="4794061"/>
                  <a:pt x="13062439" y="4787761"/>
                  <a:pt x="13071175" y="4781455"/>
                </a:cubicBezTo>
                <a:cubicBezTo>
                  <a:pt x="13136971" y="4732908"/>
                  <a:pt x="13225252" y="4647247"/>
                  <a:pt x="13280049" y="4578948"/>
                </a:cubicBezTo>
                <a:cubicBezTo>
                  <a:pt x="13287472" y="4569660"/>
                  <a:pt x="13293961" y="4561937"/>
                  <a:pt x="13294349" y="4561870"/>
                </a:cubicBezTo>
                <a:cubicBezTo>
                  <a:pt x="13294739" y="4561803"/>
                  <a:pt x="13298331" y="4566396"/>
                  <a:pt x="13302124" y="4572157"/>
                </a:cubicBezTo>
                <a:cubicBezTo>
                  <a:pt x="13315297" y="4591736"/>
                  <a:pt x="13318884" y="4602141"/>
                  <a:pt x="13328743" y="4649136"/>
                </a:cubicBezTo>
                <a:cubicBezTo>
                  <a:pt x="13340963" y="4707548"/>
                  <a:pt x="13345713" y="4716551"/>
                  <a:pt x="13373358" y="4735252"/>
                </a:cubicBezTo>
                <a:cubicBezTo>
                  <a:pt x="13393288" y="4748665"/>
                  <a:pt x="13410641" y="4752901"/>
                  <a:pt x="13433187" y="4750038"/>
                </a:cubicBezTo>
                <a:cubicBezTo>
                  <a:pt x="13454371" y="4747407"/>
                  <a:pt x="13470700" y="4741001"/>
                  <a:pt x="13489855" y="4727699"/>
                </a:cubicBezTo>
                <a:cubicBezTo>
                  <a:pt x="13559194" y="4679947"/>
                  <a:pt x="13603971" y="4585917"/>
                  <a:pt x="13584550" y="4528741"/>
                </a:cubicBezTo>
                <a:cubicBezTo>
                  <a:pt x="13578200" y="4510395"/>
                  <a:pt x="13568631" y="4497812"/>
                  <a:pt x="13551303" y="4485556"/>
                </a:cubicBezTo>
                <a:cubicBezTo>
                  <a:pt x="13535767" y="4474396"/>
                  <a:pt x="13520743" y="4468557"/>
                  <a:pt x="13505550" y="4467555"/>
                </a:cubicBezTo>
                <a:cubicBezTo>
                  <a:pt x="13500678" y="4467188"/>
                  <a:pt x="13479944" y="4468940"/>
                  <a:pt x="13459343" y="4471471"/>
                </a:cubicBezTo>
                <a:cubicBezTo>
                  <a:pt x="13438742" y="4474001"/>
                  <a:pt x="13415606" y="4475764"/>
                  <a:pt x="13407751" y="4475508"/>
                </a:cubicBezTo>
                <a:cubicBezTo>
                  <a:pt x="13392426" y="4474930"/>
                  <a:pt x="13366955" y="4470081"/>
                  <a:pt x="13364474" y="4467301"/>
                </a:cubicBezTo>
                <a:cubicBezTo>
                  <a:pt x="13363725" y="4466428"/>
                  <a:pt x="13368195" y="4457447"/>
                  <a:pt x="13374672" y="4447320"/>
                </a:cubicBezTo>
                <a:cubicBezTo>
                  <a:pt x="13427900" y="4362861"/>
                  <a:pt x="13470225" y="4272057"/>
                  <a:pt x="13507079" y="4163358"/>
                </a:cubicBezTo>
                <a:lnTo>
                  <a:pt x="13512297" y="4148239"/>
                </a:lnTo>
                <a:lnTo>
                  <a:pt x="13593740" y="4161722"/>
                </a:lnTo>
                <a:cubicBezTo>
                  <a:pt x="13732552" y="4185005"/>
                  <a:pt x="13835928" y="4203744"/>
                  <a:pt x="13867059" y="4211229"/>
                </a:cubicBezTo>
                <a:cubicBezTo>
                  <a:pt x="13908850" y="4221293"/>
                  <a:pt x="13939760" y="4236830"/>
                  <a:pt x="13963464" y="4259413"/>
                </a:cubicBezTo>
                <a:cubicBezTo>
                  <a:pt x="13979802" y="4275245"/>
                  <a:pt x="13992735" y="4292261"/>
                  <a:pt x="14017029" y="4329969"/>
                </a:cubicBezTo>
                <a:cubicBezTo>
                  <a:pt x="14051756" y="4384120"/>
                  <a:pt x="14077061" y="4402020"/>
                  <a:pt x="14124796" y="4405857"/>
                </a:cubicBezTo>
                <a:cubicBezTo>
                  <a:pt x="14173731" y="4409688"/>
                  <a:pt x="14219785" y="4380354"/>
                  <a:pt x="14252505" y="4324656"/>
                </a:cubicBezTo>
                <a:cubicBezTo>
                  <a:pt x="14281613" y="4274786"/>
                  <a:pt x="14297608" y="4217346"/>
                  <a:pt x="14297898" y="4161799"/>
                </a:cubicBezTo>
                <a:cubicBezTo>
                  <a:pt x="14297852" y="4138166"/>
                  <a:pt x="14290377" y="4094569"/>
                  <a:pt x="14283190" y="4077168"/>
                </a:cubicBezTo>
                <a:cubicBezTo>
                  <a:pt x="14265789" y="4035273"/>
                  <a:pt x="14230634" y="4007842"/>
                  <a:pt x="14187437" y="4002426"/>
                </a:cubicBezTo>
                <a:cubicBezTo>
                  <a:pt x="14152850" y="3998138"/>
                  <a:pt x="14131518" y="4004601"/>
                  <a:pt x="14079533" y="4035553"/>
                </a:cubicBezTo>
                <a:cubicBezTo>
                  <a:pt x="14032273" y="4063692"/>
                  <a:pt x="14021097" y="4068613"/>
                  <a:pt x="13990583" y="4075247"/>
                </a:cubicBezTo>
                <a:cubicBezTo>
                  <a:pt x="13949821" y="4084039"/>
                  <a:pt x="13924623" y="4081948"/>
                  <a:pt x="13860630" y="4065072"/>
                </a:cubicBezTo>
                <a:cubicBezTo>
                  <a:pt x="13814445" y="4052755"/>
                  <a:pt x="13555652" y="3979320"/>
                  <a:pt x="13552563" y="3977646"/>
                </a:cubicBezTo>
                <a:cubicBezTo>
                  <a:pt x="13552104" y="3977324"/>
                  <a:pt x="13553600" y="3963845"/>
                  <a:pt x="13555862" y="3947830"/>
                </a:cubicBezTo>
                <a:cubicBezTo>
                  <a:pt x="13569368" y="3851348"/>
                  <a:pt x="13570805" y="3734697"/>
                  <a:pt x="13559452" y="3639272"/>
                </a:cubicBezTo>
                <a:cubicBezTo>
                  <a:pt x="13555935" y="3609422"/>
                  <a:pt x="13554253" y="3611313"/>
                  <a:pt x="13577980" y="3617663"/>
                </a:cubicBezTo>
                <a:cubicBezTo>
                  <a:pt x="13597514" y="3622929"/>
                  <a:pt x="13608058" y="3628334"/>
                  <a:pt x="13641336" y="3650677"/>
                </a:cubicBezTo>
                <a:cubicBezTo>
                  <a:pt x="13657843" y="3661671"/>
                  <a:pt x="13676561" y="3672687"/>
                  <a:pt x="13682804" y="3675223"/>
                </a:cubicBezTo>
                <a:cubicBezTo>
                  <a:pt x="13720560" y="3689786"/>
                  <a:pt x="13761915" y="3676284"/>
                  <a:pt x="13785967" y="3641306"/>
                </a:cubicBezTo>
                <a:cubicBezTo>
                  <a:pt x="13824173" y="3586070"/>
                  <a:pt x="13814982" y="3474046"/>
                  <a:pt x="13767072" y="3411936"/>
                </a:cubicBezTo>
                <a:cubicBezTo>
                  <a:pt x="13755218" y="3396538"/>
                  <a:pt x="13732386" y="3380218"/>
                  <a:pt x="13716557" y="3375518"/>
                </a:cubicBezTo>
                <a:cubicBezTo>
                  <a:pt x="13700338" y="3370886"/>
                  <a:pt x="13681154" y="3371170"/>
                  <a:pt x="13664074" y="3376704"/>
                </a:cubicBezTo>
                <a:cubicBezTo>
                  <a:pt x="13640544" y="3384344"/>
                  <a:pt x="13629458" y="3394460"/>
                  <a:pt x="13597394" y="3437624"/>
                </a:cubicBezTo>
                <a:cubicBezTo>
                  <a:pt x="13587297" y="3451175"/>
                  <a:pt x="13575227" y="3466068"/>
                  <a:pt x="13570766" y="3470439"/>
                </a:cubicBezTo>
                <a:cubicBezTo>
                  <a:pt x="13562689" y="3478235"/>
                  <a:pt x="13541303" y="3493723"/>
                  <a:pt x="13537606" y="3494357"/>
                </a:cubicBezTo>
                <a:cubicBezTo>
                  <a:pt x="13535467" y="3494724"/>
                  <a:pt x="13533655" y="3488823"/>
                  <a:pt x="13524234" y="3452572"/>
                </a:cubicBezTo>
                <a:cubicBezTo>
                  <a:pt x="13511604" y="3403447"/>
                  <a:pt x="13491065" y="3343257"/>
                  <a:pt x="13469596" y="3291640"/>
                </a:cubicBezTo>
                <a:cubicBezTo>
                  <a:pt x="13458663" y="3265266"/>
                  <a:pt x="13434038" y="3212789"/>
                  <a:pt x="13425889" y="3197956"/>
                </a:cubicBezTo>
                <a:lnTo>
                  <a:pt x="13421827" y="3190640"/>
                </a:lnTo>
                <a:lnTo>
                  <a:pt x="13446999" y="3172699"/>
                </a:lnTo>
                <a:cubicBezTo>
                  <a:pt x="13494262" y="3138750"/>
                  <a:pt x="13588283" y="3072541"/>
                  <a:pt x="13630345" y="3043290"/>
                </a:cubicBezTo>
                <a:cubicBezTo>
                  <a:pt x="13709841" y="2988187"/>
                  <a:pt x="13738358" y="2971075"/>
                  <a:pt x="13763936" y="2963685"/>
                </a:cubicBezTo>
                <a:cubicBezTo>
                  <a:pt x="13770257" y="2962000"/>
                  <a:pt x="13778458" y="2959592"/>
                  <a:pt x="13782055" y="2958374"/>
                </a:cubicBezTo>
                <a:cubicBezTo>
                  <a:pt x="13792330" y="2955210"/>
                  <a:pt x="13826147" y="2953820"/>
                  <a:pt x="13844335" y="2955910"/>
                </a:cubicBezTo>
                <a:cubicBezTo>
                  <a:pt x="13853525" y="2956939"/>
                  <a:pt x="13876495" y="2961215"/>
                  <a:pt x="13895406" y="2965186"/>
                </a:cubicBezTo>
                <a:cubicBezTo>
                  <a:pt x="13914349" y="2969350"/>
                  <a:pt x="13936474" y="2973370"/>
                  <a:pt x="13944786" y="2973949"/>
                </a:cubicBezTo>
                <a:cubicBezTo>
                  <a:pt x="13986448" y="2977424"/>
                  <a:pt x="14023079" y="2959723"/>
                  <a:pt x="14048781" y="2923861"/>
                </a:cubicBezTo>
                <a:cubicBezTo>
                  <a:pt x="14070132" y="2894154"/>
                  <a:pt x="14076334" y="2860233"/>
                  <a:pt x="14068792" y="2816247"/>
                </a:cubicBezTo>
                <a:cubicBezTo>
                  <a:pt x="14055143" y="2736643"/>
                  <a:pt x="14004363" y="2657796"/>
                  <a:pt x="13939830" y="2615567"/>
                </a:cubicBezTo>
                <a:cubicBezTo>
                  <a:pt x="13903103" y="2591812"/>
                  <a:pt x="13868919" y="2584049"/>
                  <a:pt x="13835296" y="2592418"/>
                </a:cubicBezTo>
                <a:cubicBezTo>
                  <a:pt x="13807446" y="2599397"/>
                  <a:pt x="13779463" y="2619622"/>
                  <a:pt x="13763801" y="2643946"/>
                </a:cubicBezTo>
                <a:cubicBezTo>
                  <a:pt x="13752588" y="2661496"/>
                  <a:pt x="13748066" y="2673691"/>
                  <a:pt x="13736305" y="2719585"/>
                </a:cubicBezTo>
                <a:cubicBezTo>
                  <a:pt x="13723235" y="2770712"/>
                  <a:pt x="13716431" y="2787105"/>
                  <a:pt x="13697372" y="2813814"/>
                </a:cubicBezTo>
                <a:cubicBezTo>
                  <a:pt x="13672186" y="2849188"/>
                  <a:pt x="13656139" y="2860754"/>
                  <a:pt x="13552896" y="2918727"/>
                </a:cubicBezTo>
                <a:cubicBezTo>
                  <a:pt x="13473416" y="2963410"/>
                  <a:pt x="13333578" y="3040479"/>
                  <a:pt x="13331437" y="3040846"/>
                </a:cubicBezTo>
                <a:cubicBezTo>
                  <a:pt x="13330465" y="3041013"/>
                  <a:pt x="13325277" y="3035292"/>
                  <a:pt x="13320083" y="3028368"/>
                </a:cubicBezTo>
                <a:cubicBezTo>
                  <a:pt x="13266051" y="2955087"/>
                  <a:pt x="13193304" y="2877803"/>
                  <a:pt x="13123793" y="2819398"/>
                </a:cubicBezTo>
                <a:cubicBezTo>
                  <a:pt x="13109942" y="2807547"/>
                  <a:pt x="13095897" y="2795730"/>
                  <a:pt x="13092831" y="2793050"/>
                </a:cubicBezTo>
                <a:lnTo>
                  <a:pt x="13087194" y="2788207"/>
                </a:lnTo>
                <a:lnTo>
                  <a:pt x="13095640" y="2782552"/>
                </a:lnTo>
                <a:cubicBezTo>
                  <a:pt x="13110590" y="2772775"/>
                  <a:pt x="13127637" y="2767048"/>
                  <a:pt x="13166002" y="2759468"/>
                </a:cubicBezTo>
                <a:cubicBezTo>
                  <a:pt x="13208259" y="2751220"/>
                  <a:pt x="13221709" y="2746710"/>
                  <a:pt x="13234165" y="2737563"/>
                </a:cubicBezTo>
                <a:cubicBezTo>
                  <a:pt x="13253344" y="2723254"/>
                  <a:pt x="13268786" y="2692958"/>
                  <a:pt x="13269479" y="2667795"/>
                </a:cubicBezTo>
                <a:cubicBezTo>
                  <a:pt x="13271559" y="2606331"/>
                  <a:pt x="13198028" y="2527979"/>
                  <a:pt x="13116541" y="2504885"/>
                </a:cubicBezTo>
                <a:cubicBezTo>
                  <a:pt x="13090832" y="2497473"/>
                  <a:pt x="13077842" y="2496495"/>
                  <a:pt x="13057443" y="2500192"/>
                </a:cubicBezTo>
                <a:cubicBezTo>
                  <a:pt x="13030622" y="2504991"/>
                  <a:pt x="13008886" y="2521942"/>
                  <a:pt x="12995344" y="2548106"/>
                </a:cubicBezTo>
                <a:cubicBezTo>
                  <a:pt x="12985148" y="2568086"/>
                  <a:pt x="12984236" y="2581466"/>
                  <a:pt x="12989838" y="2626987"/>
                </a:cubicBezTo>
                <a:cubicBezTo>
                  <a:pt x="12992469" y="2648173"/>
                  <a:pt x="12994494" y="2671669"/>
                  <a:pt x="12994205" y="2679332"/>
                </a:cubicBezTo>
                <a:cubicBezTo>
                  <a:pt x="12993623" y="2693456"/>
                  <a:pt x="12989998" y="2716717"/>
                  <a:pt x="12988052" y="2717051"/>
                </a:cubicBezTo>
                <a:cubicBezTo>
                  <a:pt x="12987469" y="2717151"/>
                  <a:pt x="12976336" y="2710645"/>
                  <a:pt x="12963347" y="2702654"/>
                </a:cubicBezTo>
                <a:cubicBezTo>
                  <a:pt x="12881442" y="2652585"/>
                  <a:pt x="12798877" y="2613848"/>
                  <a:pt x="12706316" y="2582236"/>
                </a:cubicBezTo>
                <a:cubicBezTo>
                  <a:pt x="12682256" y="2573939"/>
                  <a:pt x="12675946" y="2571014"/>
                  <a:pt x="12676484" y="2568317"/>
                </a:cubicBezTo>
                <a:cubicBezTo>
                  <a:pt x="12676962" y="2566432"/>
                  <a:pt x="12682014" y="2536314"/>
                  <a:pt x="12687985" y="2501030"/>
                </a:cubicBezTo>
                <a:cubicBezTo>
                  <a:pt x="12718522" y="2319284"/>
                  <a:pt x="12736556" y="2225833"/>
                  <a:pt x="12746334" y="2199914"/>
                </a:cubicBezTo>
                <a:cubicBezTo>
                  <a:pt x="12758580" y="2167360"/>
                  <a:pt x="12777735" y="2140034"/>
                  <a:pt x="12802632" y="2119336"/>
                </a:cubicBezTo>
                <a:cubicBezTo>
                  <a:pt x="12809843" y="2113492"/>
                  <a:pt x="12829709" y="2099667"/>
                  <a:pt x="12846440" y="2088584"/>
                </a:cubicBezTo>
                <a:cubicBezTo>
                  <a:pt x="12887184" y="2062163"/>
                  <a:pt x="12898048" y="2053088"/>
                  <a:pt x="12911140" y="2034815"/>
                </a:cubicBezTo>
                <a:cubicBezTo>
                  <a:pt x="12928553" y="2010192"/>
                  <a:pt x="12935131" y="1979612"/>
                  <a:pt x="12929658" y="1947693"/>
                </a:cubicBezTo>
                <a:cubicBezTo>
                  <a:pt x="12924953" y="1920250"/>
                  <a:pt x="12912090" y="1897812"/>
                  <a:pt x="12888385" y="1875229"/>
                </a:cubicBezTo>
                <a:cubicBezTo>
                  <a:pt x="12854739" y="1843733"/>
                  <a:pt x="12790979" y="1814193"/>
                  <a:pt x="12738746" y="1806320"/>
                </a:cubicBezTo>
                <a:cubicBezTo>
                  <a:pt x="12700903" y="1800587"/>
                  <a:pt x="12687464" y="1800487"/>
                  <a:pt x="12650711" y="1805787"/>
                </a:cubicBezTo>
                <a:cubicBezTo>
                  <a:pt x="12620186" y="1810019"/>
                  <a:pt x="12614803" y="1811343"/>
                  <a:pt x="12600648" y="1817577"/>
                </a:cubicBezTo>
                <a:cubicBezTo>
                  <a:pt x="12576611" y="1828109"/>
                  <a:pt x="12563580" y="1838558"/>
                  <a:pt x="12549552" y="1858394"/>
                </a:cubicBezTo>
                <a:cubicBezTo>
                  <a:pt x="12539878" y="1872074"/>
                  <a:pt x="12536147" y="1879526"/>
                  <a:pt x="12532155" y="1893633"/>
                </a:cubicBezTo>
                <a:cubicBezTo>
                  <a:pt x="12525418" y="1917428"/>
                  <a:pt x="12525118" y="1929701"/>
                  <a:pt x="12530524" y="1954219"/>
                </a:cubicBezTo>
                <a:cubicBezTo>
                  <a:pt x="12535396" y="1975623"/>
                  <a:pt x="12539494" y="1984337"/>
                  <a:pt x="12568416" y="2032672"/>
                </a:cubicBezTo>
                <a:cubicBezTo>
                  <a:pt x="12600151" y="2085733"/>
                  <a:pt x="12610133" y="2124092"/>
                  <a:pt x="12604424" y="2173757"/>
                </a:cubicBezTo>
                <a:cubicBezTo>
                  <a:pt x="12601375" y="2201527"/>
                  <a:pt x="12589033" y="2248723"/>
                  <a:pt x="12542942" y="2408693"/>
                </a:cubicBezTo>
                <a:cubicBezTo>
                  <a:pt x="12531984" y="2446435"/>
                  <a:pt x="12519560" y="2489638"/>
                  <a:pt x="12515185" y="2505014"/>
                </a:cubicBezTo>
                <a:lnTo>
                  <a:pt x="12507329" y="2532807"/>
                </a:lnTo>
                <a:lnTo>
                  <a:pt x="12489203" y="2529905"/>
                </a:lnTo>
                <a:cubicBezTo>
                  <a:pt x="12397337" y="2515202"/>
                  <a:pt x="12284687" y="2512479"/>
                  <a:pt x="12181446" y="2522567"/>
                </a:cubicBezTo>
                <a:lnTo>
                  <a:pt x="12147734" y="2525743"/>
                </a:lnTo>
                <a:lnTo>
                  <a:pt x="12150536" y="2514042"/>
                </a:lnTo>
                <a:cubicBezTo>
                  <a:pt x="12155889" y="2492689"/>
                  <a:pt x="12162289" y="2479770"/>
                  <a:pt x="12182209" y="2449908"/>
                </a:cubicBezTo>
                <a:cubicBezTo>
                  <a:pt x="12212410" y="2404059"/>
                  <a:pt x="12217885" y="2388094"/>
                  <a:pt x="12213046" y="2359872"/>
                </a:cubicBezTo>
                <a:cubicBezTo>
                  <a:pt x="12208541" y="2333597"/>
                  <a:pt x="12195596" y="2314178"/>
                  <a:pt x="12172120" y="2298769"/>
                </a:cubicBezTo>
                <a:cubicBezTo>
                  <a:pt x="12140082" y="2277816"/>
                  <a:pt x="12094282" y="2271244"/>
                  <a:pt x="12042094" y="2279992"/>
                </a:cubicBezTo>
                <a:cubicBezTo>
                  <a:pt x="11991074" y="2288539"/>
                  <a:pt x="11950047" y="2309798"/>
                  <a:pt x="11926911" y="2339611"/>
                </a:cubicBezTo>
                <a:cubicBezTo>
                  <a:pt x="11908909" y="2363134"/>
                  <a:pt x="11903762" y="2386856"/>
                  <a:pt x="11910748" y="2415911"/>
                </a:cubicBezTo>
                <a:cubicBezTo>
                  <a:pt x="11916942" y="2442698"/>
                  <a:pt x="11927747" y="2455472"/>
                  <a:pt x="11971658" y="2488414"/>
                </a:cubicBezTo>
                <a:cubicBezTo>
                  <a:pt x="11985242" y="2498707"/>
                  <a:pt x="12001177" y="2512203"/>
                  <a:pt x="12007082" y="2518604"/>
                </a:cubicBezTo>
                <a:cubicBezTo>
                  <a:pt x="12017232" y="2529886"/>
                  <a:pt x="12027557" y="2544545"/>
                  <a:pt x="12026428" y="2546141"/>
                </a:cubicBezTo>
                <a:cubicBezTo>
                  <a:pt x="12026106" y="2546597"/>
                  <a:pt x="12012912" y="2550261"/>
                  <a:pt x="11996994" y="2554394"/>
                </a:cubicBezTo>
                <a:cubicBezTo>
                  <a:pt x="11903066" y="2577912"/>
                  <a:pt x="11808026" y="2613641"/>
                  <a:pt x="11726395" y="2656288"/>
                </a:cubicBezTo>
                <a:cubicBezTo>
                  <a:pt x="11715352" y="2661988"/>
                  <a:pt x="11706090" y="2666381"/>
                  <a:pt x="11705827" y="2666026"/>
                </a:cubicBezTo>
                <a:cubicBezTo>
                  <a:pt x="11704460" y="2665058"/>
                  <a:pt x="11615090" y="2538732"/>
                  <a:pt x="11582115" y="2491293"/>
                </a:cubicBezTo>
                <a:cubicBezTo>
                  <a:pt x="11500646" y="2374832"/>
                  <a:pt x="11488763" y="2353428"/>
                  <a:pt x="11481488" y="2310999"/>
                </a:cubicBezTo>
                <a:cubicBezTo>
                  <a:pt x="11476216" y="2280248"/>
                  <a:pt x="11477900" y="2258521"/>
                  <a:pt x="11490357" y="2201488"/>
                </a:cubicBezTo>
                <a:cubicBezTo>
                  <a:pt x="11499412" y="2159665"/>
                  <a:pt x="11500202" y="2147909"/>
                  <a:pt x="11496331" y="2125332"/>
                </a:cubicBezTo>
                <a:cubicBezTo>
                  <a:pt x="11493728" y="2110151"/>
                  <a:pt x="11491752" y="2104479"/>
                  <a:pt x="11485209" y="2093179"/>
                </a:cubicBezTo>
                <a:cubicBezTo>
                  <a:pt x="11450194" y="2032666"/>
                  <a:pt x="11384699" y="2014043"/>
                  <a:pt x="11302052" y="2041437"/>
                </a:cubicBezTo>
                <a:cubicBezTo>
                  <a:pt x="11233992" y="2063925"/>
                  <a:pt x="11176701" y="2106005"/>
                  <a:pt x="11140858" y="2159835"/>
                </a:cubicBezTo>
                <a:cubicBezTo>
                  <a:pt x="11126675" y="2181100"/>
                  <a:pt x="11119864" y="2196293"/>
                  <a:pt x="11115478" y="2216278"/>
                </a:cubicBezTo>
                <a:cubicBezTo>
                  <a:pt x="11102961" y="2274122"/>
                  <a:pt x="11140371" y="2333423"/>
                  <a:pt x="11201162" y="2352652"/>
                </a:cubicBezTo>
                <a:cubicBezTo>
                  <a:pt x="11211728" y="2355849"/>
                  <a:pt x="11233408" y="2361949"/>
                  <a:pt x="11249526" y="2365998"/>
                </a:cubicBezTo>
                <a:cubicBezTo>
                  <a:pt x="11288037" y="2375624"/>
                  <a:pt x="11309078" y="2383837"/>
                  <a:pt x="11329395" y="2397182"/>
                </a:cubicBezTo>
                <a:cubicBezTo>
                  <a:pt x="11371593" y="2424809"/>
                  <a:pt x="11386816" y="2445840"/>
                  <a:pt x="11463717" y="2584722"/>
                </a:cubicBezTo>
                <a:cubicBezTo>
                  <a:pt x="11469250" y="2594793"/>
                  <a:pt x="11482279" y="2618204"/>
                  <a:pt x="11492687" y="2636855"/>
                </a:cubicBezTo>
                <a:cubicBezTo>
                  <a:pt x="11503097" y="2655506"/>
                  <a:pt x="11522315" y="2690478"/>
                  <a:pt x="11535673" y="2714635"/>
                </a:cubicBezTo>
                <a:lnTo>
                  <a:pt x="11559867" y="2758771"/>
                </a:lnTo>
                <a:lnTo>
                  <a:pt x="11545117" y="2769715"/>
                </a:lnTo>
                <a:cubicBezTo>
                  <a:pt x="11472691" y="2824007"/>
                  <a:pt x="11392646" y="2900442"/>
                  <a:pt x="11335292" y="2970181"/>
                </a:cubicBezTo>
                <a:cubicBezTo>
                  <a:pt x="11318862" y="2990028"/>
                  <a:pt x="11316955" y="2991757"/>
                  <a:pt x="11314085" y="2989044"/>
                </a:cubicBezTo>
                <a:cubicBezTo>
                  <a:pt x="11306912" y="2982260"/>
                  <a:pt x="11299566" y="2959277"/>
                  <a:pt x="11290702" y="2916920"/>
                </a:cubicBezTo>
                <a:cubicBezTo>
                  <a:pt x="11285885" y="2893502"/>
                  <a:pt x="11280228" y="2871031"/>
                  <a:pt x="11278328" y="2866950"/>
                </a:cubicBezTo>
                <a:cubicBezTo>
                  <a:pt x="11271349" y="2853120"/>
                  <a:pt x="11261395" y="2841804"/>
                  <a:pt x="11247782" y="2832517"/>
                </a:cubicBezTo>
                <a:cubicBezTo>
                  <a:pt x="11211051" y="2807560"/>
                  <a:pt x="11169227" y="2811325"/>
                  <a:pt x="11125105" y="2843734"/>
                </a:cubicBezTo>
                <a:cubicBezTo>
                  <a:pt x="11058335" y="2892448"/>
                  <a:pt x="11016433" y="2983380"/>
                  <a:pt x="11035257" y="3038254"/>
                </a:cubicBezTo>
                <a:cubicBezTo>
                  <a:pt x="11046284" y="3071025"/>
                  <a:pt x="11078735" y="3096715"/>
                  <a:pt x="11112897" y="3099674"/>
                </a:cubicBezTo>
                <a:cubicBezTo>
                  <a:pt x="11120203" y="3100224"/>
                  <a:pt x="11140615" y="3098928"/>
                  <a:pt x="11163356" y="3096031"/>
                </a:cubicBezTo>
                <a:cubicBezTo>
                  <a:pt x="11198877" y="3091744"/>
                  <a:pt x="11218806" y="3091131"/>
                  <a:pt x="11234174" y="3094307"/>
                </a:cubicBezTo>
                <a:cubicBezTo>
                  <a:pt x="11237682" y="3094907"/>
                  <a:pt x="11240835" y="3095769"/>
                  <a:pt x="11241062" y="3095930"/>
                </a:cubicBezTo>
                <a:cubicBezTo>
                  <a:pt x="11241487" y="3096058"/>
                  <a:pt x="11232730" y="3111585"/>
                  <a:pt x="11221489" y="3130141"/>
                </a:cubicBezTo>
                <a:cubicBezTo>
                  <a:pt x="11172691" y="3211236"/>
                  <a:pt x="11131790" y="3300994"/>
                  <a:pt x="11101419" y="3393756"/>
                </a:cubicBezTo>
                <a:cubicBezTo>
                  <a:pt x="11096555" y="3408614"/>
                  <a:pt x="11092230" y="3420775"/>
                  <a:pt x="11091841" y="3420842"/>
                </a:cubicBezTo>
                <a:cubicBezTo>
                  <a:pt x="11089117" y="3421309"/>
                  <a:pt x="10872367" y="3383943"/>
                  <a:pt x="10814795" y="3372977"/>
                </a:cubicBezTo>
                <a:cubicBezTo>
                  <a:pt x="10726199" y="3356312"/>
                  <a:pt x="10698172" y="3345890"/>
                  <a:pt x="10666555" y="3318053"/>
                </a:cubicBezTo>
                <a:cubicBezTo>
                  <a:pt x="10648367" y="3301938"/>
                  <a:pt x="10637690" y="3288742"/>
                  <a:pt x="10612384" y="3249805"/>
                </a:cubicBezTo>
                <a:cubicBezTo>
                  <a:pt x="10600940" y="3232133"/>
                  <a:pt x="10587672" y="3213170"/>
                  <a:pt x="10583135" y="3207737"/>
                </a:cubicBezTo>
                <a:cubicBezTo>
                  <a:pt x="10571580" y="3194092"/>
                  <a:pt x="10547742" y="3177743"/>
                  <a:pt x="10532040" y="3172621"/>
                </a:cubicBezTo>
                <a:cubicBezTo>
                  <a:pt x="10505090" y="3163819"/>
                  <a:pt x="10470655" y="3165114"/>
                  <a:pt x="10446847" y="3175808"/>
                </a:cubicBezTo>
                <a:cubicBezTo>
                  <a:pt x="10385430" y="3203168"/>
                  <a:pt x="10335954" y="3291993"/>
                  <a:pt x="10327809" y="3389358"/>
                </a:cubicBezTo>
                <a:cubicBezTo>
                  <a:pt x="10326086" y="3409689"/>
                  <a:pt x="10326414" y="3417446"/>
                  <a:pt x="10330576" y="3446385"/>
                </a:cubicBezTo>
                <a:cubicBezTo>
                  <a:pt x="10336115" y="3485706"/>
                  <a:pt x="10341382" y="3501232"/>
                  <a:pt x="10356512" y="3522880"/>
                </a:cubicBezTo>
                <a:cubicBezTo>
                  <a:pt x="10374745" y="3548605"/>
                  <a:pt x="10409731" y="3568051"/>
                  <a:pt x="10443503" y="3571076"/>
                </a:cubicBezTo>
                <a:cubicBezTo>
                  <a:pt x="10459578" y="3572527"/>
                  <a:pt x="10487145" y="3567400"/>
                  <a:pt x="10504087" y="3559886"/>
                </a:cubicBezTo>
                <a:cubicBezTo>
                  <a:pt x="10511893" y="3556344"/>
                  <a:pt x="10530737" y="3545900"/>
                  <a:pt x="10546371" y="3536608"/>
                </a:cubicBezTo>
                <a:cubicBezTo>
                  <a:pt x="10605184" y="3501079"/>
                  <a:pt x="10635748" y="3491231"/>
                  <a:pt x="10681037" y="3492481"/>
                </a:cubicBezTo>
                <a:cubicBezTo>
                  <a:pt x="10714865" y="3493493"/>
                  <a:pt x="10745412" y="3501078"/>
                  <a:pt x="10929351" y="3553888"/>
                </a:cubicBezTo>
                <a:cubicBezTo>
                  <a:pt x="10967056" y="3564653"/>
                  <a:pt x="11010676" y="3577210"/>
                  <a:pt x="11026668" y="3581681"/>
                </a:cubicBezTo>
                <a:lnTo>
                  <a:pt x="11055303" y="3589793"/>
                </a:lnTo>
                <a:lnTo>
                  <a:pt x="11053473" y="3601327"/>
                </a:lnTo>
                <a:cubicBezTo>
                  <a:pt x="11039872" y="3684401"/>
                  <a:pt x="11037466" y="3801219"/>
                  <a:pt x="11047263" y="3903922"/>
                </a:cubicBezTo>
                <a:cubicBezTo>
                  <a:pt x="11049076" y="3923846"/>
                  <a:pt x="11049388" y="3935013"/>
                  <a:pt x="11048025" y="3935247"/>
                </a:cubicBezTo>
                <a:cubicBezTo>
                  <a:pt x="11040826" y="3936481"/>
                  <a:pt x="11010177" y="3921300"/>
                  <a:pt x="10982859" y="3903345"/>
                </a:cubicBezTo>
                <a:cubicBezTo>
                  <a:pt x="10935124" y="3871459"/>
                  <a:pt x="10921923" y="3866910"/>
                  <a:pt x="10893477" y="3871587"/>
                </a:cubicBezTo>
                <a:cubicBezTo>
                  <a:pt x="10864870" y="3876492"/>
                  <a:pt x="10848462" y="3887119"/>
                  <a:pt x="10832055" y="3911770"/>
                </a:cubicBezTo>
                <a:cubicBezTo>
                  <a:pt x="10821225" y="3928053"/>
                  <a:pt x="10815617" y="3943240"/>
                  <a:pt x="10812027" y="3966695"/>
                </a:cubicBezTo>
                <a:cubicBezTo>
                  <a:pt x="10799177" y="4050642"/>
                  <a:pt x="10836273" y="4146662"/>
                  <a:pt x="10891113" y="4170918"/>
                </a:cubicBezTo>
                <a:cubicBezTo>
                  <a:pt x="10909329" y="4179015"/>
                  <a:pt x="10920761" y="4180260"/>
                  <a:pt x="10941973" y="4176623"/>
                </a:cubicBezTo>
                <a:cubicBezTo>
                  <a:pt x="10972720" y="4171351"/>
                  <a:pt x="10986565" y="4160963"/>
                  <a:pt x="11015430" y="4121353"/>
                </a:cubicBezTo>
                <a:cubicBezTo>
                  <a:pt x="11036847" y="4092036"/>
                  <a:pt x="11048245" y="4079062"/>
                  <a:pt x="11061927" y="4068902"/>
                </a:cubicBezTo>
                <a:lnTo>
                  <a:pt x="11072248" y="4061323"/>
                </a:lnTo>
                <a:lnTo>
                  <a:pt x="11074990" y="4071471"/>
                </a:lnTo>
                <a:cubicBezTo>
                  <a:pt x="11076507" y="4076821"/>
                  <a:pt x="11081629" y="4096178"/>
                  <a:pt x="11086484" y="4113978"/>
                </a:cubicBezTo>
                <a:cubicBezTo>
                  <a:pt x="11108090" y="4194422"/>
                  <a:pt x="11143802" y="4285870"/>
                  <a:pt x="11182583" y="4360163"/>
                </a:cubicBezTo>
                <a:cubicBezTo>
                  <a:pt x="11190051" y="4374510"/>
                  <a:pt x="11196407" y="4387044"/>
                  <a:pt x="11196574" y="4388017"/>
                </a:cubicBezTo>
                <a:cubicBezTo>
                  <a:pt x="11196774" y="4389185"/>
                  <a:pt x="11184581" y="4398688"/>
                  <a:pt x="11169763" y="4409243"/>
                </a:cubicBezTo>
                <a:cubicBezTo>
                  <a:pt x="10910654" y="4593316"/>
                  <a:pt x="10898872" y="4600546"/>
                  <a:pt x="10846913" y="4609455"/>
                </a:cubicBezTo>
                <a:cubicBezTo>
                  <a:pt x="10813246" y="4615227"/>
                  <a:pt x="10797432" y="4614132"/>
                  <a:pt x="10743788" y="4602694"/>
                </a:cubicBezTo>
                <a:cubicBezTo>
                  <a:pt x="10674934" y="4587853"/>
                  <a:pt x="10651281" y="4590104"/>
                  <a:pt x="10617343" y="4614155"/>
                </a:cubicBezTo>
                <a:cubicBezTo>
                  <a:pt x="10586641" y="4636050"/>
                  <a:pt x="10569673" y="4665606"/>
                  <a:pt x="10565277" y="4704226"/>
                </a:cubicBezTo>
                <a:cubicBezTo>
                  <a:pt x="10562821" y="4727287"/>
                  <a:pt x="10571431" y="4777502"/>
                  <a:pt x="10582697" y="4805823"/>
                </a:cubicBezTo>
                <a:cubicBezTo>
                  <a:pt x="10616162" y="4888841"/>
                  <a:pt x="10680814" y="4956294"/>
                  <a:pt x="10743056" y="4973471"/>
                </a:cubicBezTo>
                <a:cubicBezTo>
                  <a:pt x="10762784" y="4978704"/>
                  <a:pt x="10776356" y="4979582"/>
                  <a:pt x="10794260" y="4976512"/>
                </a:cubicBezTo>
                <a:cubicBezTo>
                  <a:pt x="10828704" y="4970607"/>
                  <a:pt x="10863544" y="4944798"/>
                  <a:pt x="10879366" y="4913234"/>
                </a:cubicBezTo>
                <a:cubicBezTo>
                  <a:pt x="10887245" y="4897258"/>
                  <a:pt x="10891309" y="4884740"/>
                  <a:pt x="10901376" y="4844146"/>
                </a:cubicBezTo>
                <a:cubicBezTo>
                  <a:pt x="10911032" y="4805826"/>
                  <a:pt x="10916480" y="4790867"/>
                  <a:pt x="10927810" y="4770491"/>
                </a:cubicBezTo>
                <a:cubicBezTo>
                  <a:pt x="10944612" y="4739962"/>
                  <a:pt x="10970625" y="4715267"/>
                  <a:pt x="11012186" y="4690109"/>
                </a:cubicBezTo>
                <a:cubicBezTo>
                  <a:pt x="11038501" y="4674176"/>
                  <a:pt x="11088681" y="4645537"/>
                  <a:pt x="11126044" y="4625106"/>
                </a:cubicBezTo>
                <a:cubicBezTo>
                  <a:pt x="11144888" y="4614663"/>
                  <a:pt x="11182412" y="4594004"/>
                  <a:pt x="11256877" y="4552786"/>
                </a:cubicBezTo>
                <a:cubicBezTo>
                  <a:pt x="11274425" y="4542965"/>
                  <a:pt x="11289938" y="4535296"/>
                  <a:pt x="11291172" y="4535486"/>
                </a:cubicBezTo>
                <a:cubicBezTo>
                  <a:pt x="11292405" y="4535675"/>
                  <a:pt x="11300629" y="4545083"/>
                  <a:pt x="11309155" y="4556244"/>
                </a:cubicBezTo>
                <a:cubicBezTo>
                  <a:pt x="11361212" y="4623853"/>
                  <a:pt x="11432838" y="4696922"/>
                  <a:pt x="11504588" y="4755545"/>
                </a:cubicBezTo>
                <a:lnTo>
                  <a:pt x="11524856" y="4772104"/>
                </a:lnTo>
                <a:lnTo>
                  <a:pt x="11517283" y="4777009"/>
                </a:lnTo>
                <a:cubicBezTo>
                  <a:pt x="11500163" y="4788159"/>
                  <a:pt x="11489532" y="4791584"/>
                  <a:pt x="11444653" y="4800882"/>
                </a:cubicBezTo>
                <a:cubicBezTo>
                  <a:pt x="11386055" y="4813134"/>
                  <a:pt x="11374623" y="4818900"/>
                  <a:pt x="11357571" y="4844465"/>
                </a:cubicBezTo>
                <a:cubicBezTo>
                  <a:pt x="11332880" y="4881555"/>
                  <a:pt x="11335622" y="4919753"/>
                  <a:pt x="11366441" y="4963956"/>
                </a:cubicBezTo>
                <a:cubicBezTo>
                  <a:pt x="11382422" y="4987061"/>
                  <a:pt x="11400227" y="5004444"/>
                  <a:pt x="11425598" y="5022734"/>
                </a:cubicBezTo>
                <a:cubicBezTo>
                  <a:pt x="11469403" y="5053891"/>
                  <a:pt x="11514196" y="5067448"/>
                  <a:pt x="11551755" y="5061008"/>
                </a:cubicBezTo>
                <a:cubicBezTo>
                  <a:pt x="11577442" y="5056604"/>
                  <a:pt x="11594173" y="5045521"/>
                  <a:pt x="11609094" y="5022727"/>
                </a:cubicBezTo>
                <a:cubicBezTo>
                  <a:pt x="11624244" y="5000094"/>
                  <a:pt x="11627902" y="4977028"/>
                  <a:pt x="11622223" y="4942739"/>
                </a:cubicBezTo>
                <a:cubicBezTo>
                  <a:pt x="11617284" y="4913934"/>
                  <a:pt x="11615615" y="4883165"/>
                  <a:pt x="11618034" y="4865721"/>
                </a:cubicBezTo>
                <a:cubicBezTo>
                  <a:pt x="11621484" y="4840286"/>
                  <a:pt x="11621096" y="4840352"/>
                  <a:pt x="11640824" y="4852597"/>
                </a:cubicBezTo>
                <a:cubicBezTo>
                  <a:pt x="11726018" y="4905508"/>
                  <a:pt x="11830832" y="4953654"/>
                  <a:pt x="11920713" y="4981318"/>
                </a:cubicBezTo>
                <a:cubicBezTo>
                  <a:pt x="11936154" y="4986083"/>
                  <a:pt x="11948998" y="4990893"/>
                  <a:pt x="11949199" y="4992062"/>
                </a:cubicBezTo>
                <a:cubicBezTo>
                  <a:pt x="11949633" y="4994592"/>
                  <a:pt x="11933881" y="5089654"/>
                  <a:pt x="11918232" y="5179491"/>
                </a:cubicBezTo>
                <a:cubicBezTo>
                  <a:pt x="11887540" y="5355654"/>
                  <a:pt x="11880455" y="5382114"/>
                  <a:pt x="11854627" y="5418398"/>
                </a:cubicBezTo>
                <a:cubicBezTo>
                  <a:pt x="11836340" y="5443772"/>
                  <a:pt x="11819788" y="5458231"/>
                  <a:pt x="11777326" y="5485146"/>
                </a:cubicBezTo>
                <a:cubicBezTo>
                  <a:pt x="11739558" y="5509053"/>
                  <a:pt x="11727626" y="5518912"/>
                  <a:pt x="11714276" y="5538031"/>
                </a:cubicBezTo>
                <a:cubicBezTo>
                  <a:pt x="11695056" y="5564967"/>
                  <a:pt x="11689175" y="5591421"/>
                  <a:pt x="11695015" y="5625481"/>
                </a:cubicBezTo>
                <a:cubicBezTo>
                  <a:pt x="11700560" y="5658991"/>
                  <a:pt x="11719583" y="5686984"/>
                  <a:pt x="11753979" y="5712341"/>
                </a:cubicBezTo>
                <a:cubicBezTo>
                  <a:pt x="11806225" y="5750667"/>
                  <a:pt x="11876441" y="5772287"/>
                  <a:pt x="11946582" y="5771279"/>
                </a:cubicBezTo>
                <a:cubicBezTo>
                  <a:pt x="11949407" y="5771396"/>
                  <a:pt x="11964848" y="5769149"/>
                  <a:pt x="11981034" y="5766575"/>
                </a:cubicBezTo>
                <a:close/>
                <a:moveTo>
                  <a:pt x="14024393" y="5701786"/>
                </a:moveTo>
                <a:cubicBezTo>
                  <a:pt x="14033248" y="5700581"/>
                  <a:pt x="14038633" y="5696685"/>
                  <a:pt x="14039860" y="5690618"/>
                </a:cubicBezTo>
                <a:cubicBezTo>
                  <a:pt x="14040322" y="5688422"/>
                  <a:pt x="14040204" y="5686474"/>
                  <a:pt x="14039497" y="5684266"/>
                </a:cubicBezTo>
                <a:cubicBezTo>
                  <a:pt x="14038789" y="5682011"/>
                  <a:pt x="14037604" y="5680079"/>
                  <a:pt x="14035190" y="5677299"/>
                </a:cubicBezTo>
                <a:cubicBezTo>
                  <a:pt x="14030327" y="5671677"/>
                  <a:pt x="14028597" y="5668582"/>
                  <a:pt x="14027947" y="5664396"/>
                </a:cubicBezTo>
                <a:cubicBezTo>
                  <a:pt x="14027337" y="5660461"/>
                  <a:pt x="14027476" y="5658362"/>
                  <a:pt x="14029633" y="5639216"/>
                </a:cubicBezTo>
                <a:cubicBezTo>
                  <a:pt x="14031110" y="5626242"/>
                  <a:pt x="14031765" y="5621074"/>
                  <a:pt x="14031958" y="5620960"/>
                </a:cubicBezTo>
                <a:cubicBezTo>
                  <a:pt x="14032059" y="5620894"/>
                  <a:pt x="14033088" y="5620815"/>
                  <a:pt x="14034220" y="5620809"/>
                </a:cubicBezTo>
                <a:cubicBezTo>
                  <a:pt x="14042811" y="5620674"/>
                  <a:pt x="14055590" y="5618738"/>
                  <a:pt x="14064446" y="5616243"/>
                </a:cubicBezTo>
                <a:cubicBezTo>
                  <a:pt x="14065647" y="5615902"/>
                  <a:pt x="14066674" y="5615637"/>
                  <a:pt x="14066711" y="5615656"/>
                </a:cubicBezTo>
                <a:cubicBezTo>
                  <a:pt x="14066748" y="5615674"/>
                  <a:pt x="14066775" y="5616286"/>
                  <a:pt x="14066747" y="5617010"/>
                </a:cubicBezTo>
                <a:cubicBezTo>
                  <a:pt x="14066678" y="5619489"/>
                  <a:pt x="14066350" y="5620597"/>
                  <a:pt x="14064324" y="5625218"/>
                </a:cubicBezTo>
                <a:cubicBezTo>
                  <a:pt x="14061803" y="5630959"/>
                  <a:pt x="14061659" y="5632019"/>
                  <a:pt x="14062882" y="5635306"/>
                </a:cubicBezTo>
                <a:cubicBezTo>
                  <a:pt x="14063767" y="5637670"/>
                  <a:pt x="14064993" y="5639092"/>
                  <a:pt x="14067095" y="5640223"/>
                </a:cubicBezTo>
                <a:cubicBezTo>
                  <a:pt x="14069068" y="5641291"/>
                  <a:pt x="14070855" y="5641741"/>
                  <a:pt x="14073305" y="5641772"/>
                </a:cubicBezTo>
                <a:cubicBezTo>
                  <a:pt x="14082150" y="5641922"/>
                  <a:pt x="14091720" y="5636615"/>
                  <a:pt x="14093550" y="5630540"/>
                </a:cubicBezTo>
                <a:cubicBezTo>
                  <a:pt x="14094127" y="5628583"/>
                  <a:pt x="14094077" y="5626923"/>
                  <a:pt x="14093344" y="5624817"/>
                </a:cubicBezTo>
                <a:cubicBezTo>
                  <a:pt x="14092696" y="5622914"/>
                  <a:pt x="14091768" y="5621498"/>
                  <a:pt x="14090530" y="5620484"/>
                </a:cubicBezTo>
                <a:cubicBezTo>
                  <a:pt x="14090135" y="5620156"/>
                  <a:pt x="14088256" y="5619039"/>
                  <a:pt x="14086339" y="5617998"/>
                </a:cubicBezTo>
                <a:cubicBezTo>
                  <a:pt x="14084423" y="5616957"/>
                  <a:pt x="14082337" y="5615695"/>
                  <a:pt x="14081681" y="5615194"/>
                </a:cubicBezTo>
                <a:cubicBezTo>
                  <a:pt x="14080406" y="5614209"/>
                  <a:pt x="14078524" y="5612239"/>
                  <a:pt x="14078481" y="5611850"/>
                </a:cubicBezTo>
                <a:cubicBezTo>
                  <a:pt x="14078471" y="5611729"/>
                  <a:pt x="14079401" y="5611234"/>
                  <a:pt x="14080573" y="5610764"/>
                </a:cubicBezTo>
                <a:cubicBezTo>
                  <a:pt x="14090281" y="5606791"/>
                  <a:pt x="14099445" y="5601610"/>
                  <a:pt x="14109232" y="5594564"/>
                </a:cubicBezTo>
                <a:lnTo>
                  <a:pt x="14110601" y="5593590"/>
                </a:lnTo>
                <a:lnTo>
                  <a:pt x="14116743" y="5599715"/>
                </a:lnTo>
                <a:cubicBezTo>
                  <a:pt x="14127192" y="5610181"/>
                  <a:pt x="14134888" y="5618094"/>
                  <a:pt x="14137094" y="5620635"/>
                </a:cubicBezTo>
                <a:cubicBezTo>
                  <a:pt x="14140053" y="5624047"/>
                  <a:pt x="14141747" y="5627263"/>
                  <a:pt x="14142396" y="5630641"/>
                </a:cubicBezTo>
                <a:cubicBezTo>
                  <a:pt x="14142826" y="5632992"/>
                  <a:pt x="14142893" y="5635237"/>
                  <a:pt x="14142669" y="5639945"/>
                </a:cubicBezTo>
                <a:cubicBezTo>
                  <a:pt x="14142332" y="5646696"/>
                  <a:pt x="14143404" y="5649771"/>
                  <a:pt x="14147251" y="5653014"/>
                </a:cubicBezTo>
                <a:cubicBezTo>
                  <a:pt x="14151203" y="5656329"/>
                  <a:pt x="14156932" y="5656632"/>
                  <a:pt x="14163130" y="5653867"/>
                </a:cubicBezTo>
                <a:cubicBezTo>
                  <a:pt x="14168664" y="5651379"/>
                  <a:pt x="14173539" y="5647444"/>
                  <a:pt x="14176955" y="5642711"/>
                </a:cubicBezTo>
                <a:cubicBezTo>
                  <a:pt x="14178394" y="5640687"/>
                  <a:pt x="14180416" y="5636503"/>
                  <a:pt x="14180864" y="5634576"/>
                </a:cubicBezTo>
                <a:cubicBezTo>
                  <a:pt x="14181934" y="5629931"/>
                  <a:pt x="14180602" y="5625439"/>
                  <a:pt x="14177238" y="5622339"/>
                </a:cubicBezTo>
                <a:cubicBezTo>
                  <a:pt x="14174542" y="5619860"/>
                  <a:pt x="14172323" y="5619111"/>
                  <a:pt x="14165988" y="5618584"/>
                </a:cubicBezTo>
                <a:cubicBezTo>
                  <a:pt x="14160229" y="5618105"/>
                  <a:pt x="14158973" y="5617843"/>
                  <a:pt x="14155958" y="5616548"/>
                </a:cubicBezTo>
                <a:cubicBezTo>
                  <a:pt x="14151936" y="5614811"/>
                  <a:pt x="14149909" y="5613094"/>
                  <a:pt x="14145466" y="5607744"/>
                </a:cubicBezTo>
                <a:cubicBezTo>
                  <a:pt x="14142269" y="5603871"/>
                  <a:pt x="14124622" y="5581791"/>
                  <a:pt x="14124459" y="5581460"/>
                </a:cubicBezTo>
                <a:cubicBezTo>
                  <a:pt x="14124440" y="5581404"/>
                  <a:pt x="14125391" y="5580343"/>
                  <a:pt x="14126562" y="5579111"/>
                </a:cubicBezTo>
                <a:cubicBezTo>
                  <a:pt x="14133607" y="5571685"/>
                  <a:pt x="14140852" y="5561797"/>
                  <a:pt x="14145707" y="5552944"/>
                </a:cubicBezTo>
                <a:cubicBezTo>
                  <a:pt x="14147228" y="5550177"/>
                  <a:pt x="14146970" y="5550236"/>
                  <a:pt x="14148610" y="5552227"/>
                </a:cubicBezTo>
                <a:cubicBezTo>
                  <a:pt x="14149960" y="5553870"/>
                  <a:pt x="14150531" y="5554976"/>
                  <a:pt x="14152013" y="5558918"/>
                </a:cubicBezTo>
                <a:cubicBezTo>
                  <a:pt x="14152754" y="5560866"/>
                  <a:pt x="14153681" y="5562951"/>
                  <a:pt x="14154060" y="5563549"/>
                </a:cubicBezTo>
                <a:cubicBezTo>
                  <a:pt x="14156400" y="5567100"/>
                  <a:pt x="14160761" y="5568470"/>
                  <a:pt x="14164954" y="5566947"/>
                </a:cubicBezTo>
                <a:cubicBezTo>
                  <a:pt x="14171592" y="5564556"/>
                  <a:pt x="14177646" y="5554415"/>
                  <a:pt x="14177341" y="5546179"/>
                </a:cubicBezTo>
                <a:cubicBezTo>
                  <a:pt x="14177267" y="5544138"/>
                  <a:pt x="14176311" y="5541349"/>
                  <a:pt x="14175244" y="5539980"/>
                </a:cubicBezTo>
                <a:cubicBezTo>
                  <a:pt x="14174140" y="5538594"/>
                  <a:pt x="14172482" y="5537447"/>
                  <a:pt x="14170683" y="5536878"/>
                </a:cubicBezTo>
                <a:cubicBezTo>
                  <a:pt x="14168205" y="5536094"/>
                  <a:pt x="14166639" y="5536283"/>
                  <a:pt x="14161262" y="5538016"/>
                </a:cubicBezTo>
                <a:cubicBezTo>
                  <a:pt x="14159571" y="5538559"/>
                  <a:pt x="14157630" y="5539095"/>
                  <a:pt x="14156982" y="5539197"/>
                </a:cubicBezTo>
                <a:cubicBezTo>
                  <a:pt x="14155815" y="5539370"/>
                  <a:pt x="14153041" y="5539389"/>
                  <a:pt x="14152686" y="5539218"/>
                </a:cubicBezTo>
                <a:cubicBezTo>
                  <a:pt x="14152481" y="5539118"/>
                  <a:pt x="14152685" y="5538503"/>
                  <a:pt x="14154093" y="5534828"/>
                </a:cubicBezTo>
                <a:cubicBezTo>
                  <a:pt x="14156013" y="5529856"/>
                  <a:pt x="14157931" y="5523455"/>
                  <a:pt x="14159246" y="5517730"/>
                </a:cubicBezTo>
                <a:cubicBezTo>
                  <a:pt x="14159921" y="5514807"/>
                  <a:pt x="14161019" y="5508816"/>
                  <a:pt x="14161228" y="5507050"/>
                </a:cubicBezTo>
                <a:lnTo>
                  <a:pt x="14161327" y="5506177"/>
                </a:lnTo>
                <a:lnTo>
                  <a:pt x="14164575" y="5506179"/>
                </a:lnTo>
                <a:cubicBezTo>
                  <a:pt x="14170690" y="5506162"/>
                  <a:pt x="14182772" y="5506240"/>
                  <a:pt x="14188154" y="5506306"/>
                </a:cubicBezTo>
                <a:cubicBezTo>
                  <a:pt x="14198317" y="5506447"/>
                  <a:pt x="14201800" y="5506725"/>
                  <a:pt x="14204438" y="5507655"/>
                </a:cubicBezTo>
                <a:cubicBezTo>
                  <a:pt x="14205082" y="5507897"/>
                  <a:pt x="14205931" y="5508191"/>
                  <a:pt x="14206313" y="5508307"/>
                </a:cubicBezTo>
                <a:cubicBezTo>
                  <a:pt x="14207385" y="5508663"/>
                  <a:pt x="14210361" y="5510609"/>
                  <a:pt x="14211789" y="5511898"/>
                </a:cubicBezTo>
                <a:cubicBezTo>
                  <a:pt x="14212512" y="5512547"/>
                  <a:pt x="14214215" y="5514315"/>
                  <a:pt x="14215590" y="5515809"/>
                </a:cubicBezTo>
                <a:cubicBezTo>
                  <a:pt x="14216955" y="5517322"/>
                  <a:pt x="14218602" y="5519017"/>
                  <a:pt x="14219278" y="5519573"/>
                </a:cubicBezTo>
                <a:cubicBezTo>
                  <a:pt x="14222628" y="5522414"/>
                  <a:pt x="14226841" y="5523137"/>
                  <a:pt x="14231229" y="5521639"/>
                </a:cubicBezTo>
                <a:cubicBezTo>
                  <a:pt x="14234868" y="5520402"/>
                  <a:pt x="14237470" y="5517880"/>
                  <a:pt x="14239510" y="5513658"/>
                </a:cubicBezTo>
                <a:cubicBezTo>
                  <a:pt x="14243202" y="5506018"/>
                  <a:pt x="14243674" y="5496175"/>
                  <a:pt x="14240733" y="5488624"/>
                </a:cubicBezTo>
                <a:cubicBezTo>
                  <a:pt x="14239043" y="5484350"/>
                  <a:pt x="14236593" y="5481599"/>
                  <a:pt x="14233208" y="5480262"/>
                </a:cubicBezTo>
                <a:cubicBezTo>
                  <a:pt x="14230400" y="5479159"/>
                  <a:pt x="14226772" y="5479180"/>
                  <a:pt x="14223947" y="5480304"/>
                </a:cubicBezTo>
                <a:cubicBezTo>
                  <a:pt x="14221918" y="5481120"/>
                  <a:pt x="14220786" y="5481887"/>
                  <a:pt x="14216979" y="5485093"/>
                </a:cubicBezTo>
                <a:cubicBezTo>
                  <a:pt x="14212740" y="5488668"/>
                  <a:pt x="14211157" y="5489654"/>
                  <a:pt x="14207897" y="5490775"/>
                </a:cubicBezTo>
                <a:cubicBezTo>
                  <a:pt x="14203582" y="5492262"/>
                  <a:pt x="14201504" y="5492272"/>
                  <a:pt x="14189136" y="5490926"/>
                </a:cubicBezTo>
                <a:cubicBezTo>
                  <a:pt x="14179611" y="5489895"/>
                  <a:pt x="14162948" y="5487948"/>
                  <a:pt x="14162743" y="5487849"/>
                </a:cubicBezTo>
                <a:cubicBezTo>
                  <a:pt x="14162649" y="5487804"/>
                  <a:pt x="14162555" y="5486998"/>
                  <a:pt x="14162533" y="5486089"/>
                </a:cubicBezTo>
                <a:cubicBezTo>
                  <a:pt x="14162387" y="5476523"/>
                  <a:pt x="14160884" y="5465473"/>
                  <a:pt x="14158506" y="5456234"/>
                </a:cubicBezTo>
                <a:cubicBezTo>
                  <a:pt x="14158044" y="5454375"/>
                  <a:pt x="14157565" y="5452508"/>
                  <a:pt x="14157466" y="5452091"/>
                </a:cubicBezTo>
                <a:lnTo>
                  <a:pt x="14157280" y="5451333"/>
                </a:lnTo>
                <a:lnTo>
                  <a:pt x="14158347" y="5451365"/>
                </a:lnTo>
                <a:cubicBezTo>
                  <a:pt x="14160222" y="5451442"/>
                  <a:pt x="14162030" y="5451993"/>
                  <a:pt x="14165774" y="5453686"/>
                </a:cubicBezTo>
                <a:cubicBezTo>
                  <a:pt x="14169890" y="5455561"/>
                  <a:pt x="14171316" y="5455997"/>
                  <a:pt x="14172940" y="5455975"/>
                </a:cubicBezTo>
                <a:cubicBezTo>
                  <a:pt x="14175453" y="5455922"/>
                  <a:pt x="14178624" y="5454274"/>
                  <a:pt x="14180220" y="5452164"/>
                </a:cubicBezTo>
                <a:cubicBezTo>
                  <a:pt x="14184150" y="5447035"/>
                  <a:pt x="14182645" y="5435846"/>
                  <a:pt x="14177087" y="5428896"/>
                </a:cubicBezTo>
                <a:cubicBezTo>
                  <a:pt x="14175340" y="5426693"/>
                  <a:pt x="14174289" y="5425816"/>
                  <a:pt x="14172319" y="5424887"/>
                </a:cubicBezTo>
                <a:cubicBezTo>
                  <a:pt x="14169733" y="5423660"/>
                  <a:pt x="14166839" y="5423782"/>
                  <a:pt x="14164083" y="5425193"/>
                </a:cubicBezTo>
                <a:cubicBezTo>
                  <a:pt x="14161992" y="5426279"/>
                  <a:pt x="14161097" y="5427368"/>
                  <a:pt x="14158797" y="5431602"/>
                </a:cubicBezTo>
                <a:cubicBezTo>
                  <a:pt x="14157729" y="5433575"/>
                  <a:pt x="14156468" y="5435708"/>
                  <a:pt x="14155975" y="5436345"/>
                </a:cubicBezTo>
                <a:cubicBezTo>
                  <a:pt x="14155062" y="5437518"/>
                  <a:pt x="14153332" y="5439285"/>
                  <a:pt x="14153146" y="5439195"/>
                </a:cubicBezTo>
                <a:cubicBezTo>
                  <a:pt x="14153090" y="5439168"/>
                  <a:pt x="14152535" y="5437932"/>
                  <a:pt x="14151912" y="5436456"/>
                </a:cubicBezTo>
                <a:cubicBezTo>
                  <a:pt x="14147964" y="5427174"/>
                  <a:pt x="14143269" y="5418821"/>
                  <a:pt x="14137284" y="5410466"/>
                </a:cubicBezTo>
                <a:cubicBezTo>
                  <a:pt x="14135732" y="5408288"/>
                  <a:pt x="14135371" y="5407652"/>
                  <a:pt x="14135582" y="5407455"/>
                </a:cubicBezTo>
                <a:cubicBezTo>
                  <a:pt x="14135738" y="5407322"/>
                  <a:pt x="14138009" y="5405055"/>
                  <a:pt x="14140673" y="5402403"/>
                </a:cubicBezTo>
                <a:cubicBezTo>
                  <a:pt x="14154381" y="5388725"/>
                  <a:pt x="14161628" y="5381834"/>
                  <a:pt x="14164047" y="5380215"/>
                </a:cubicBezTo>
                <a:cubicBezTo>
                  <a:pt x="14167082" y="5378179"/>
                  <a:pt x="14170388" y="5377011"/>
                  <a:pt x="14173780" y="5376761"/>
                </a:cubicBezTo>
                <a:cubicBezTo>
                  <a:pt x="14174755" y="5376702"/>
                  <a:pt x="14177297" y="5376732"/>
                  <a:pt x="14179405" y="5376806"/>
                </a:cubicBezTo>
                <a:cubicBezTo>
                  <a:pt x="14184501" y="5377034"/>
                  <a:pt x="14185984" y="5376921"/>
                  <a:pt x="14188220" y="5376158"/>
                </a:cubicBezTo>
                <a:cubicBezTo>
                  <a:pt x="14191213" y="5375115"/>
                  <a:pt x="14193642" y="5372902"/>
                  <a:pt x="14195122" y="5369838"/>
                </a:cubicBezTo>
                <a:cubicBezTo>
                  <a:pt x="14196395" y="5367204"/>
                  <a:pt x="14196665" y="5364500"/>
                  <a:pt x="14196017" y="5361121"/>
                </a:cubicBezTo>
                <a:cubicBezTo>
                  <a:pt x="14195062" y="5356374"/>
                  <a:pt x="14191413" y="5349955"/>
                  <a:pt x="14187427" y="5346093"/>
                </a:cubicBezTo>
                <a:cubicBezTo>
                  <a:pt x="14184541" y="5343292"/>
                  <a:pt x="14183398" y="5342463"/>
                  <a:pt x="14179931" y="5340673"/>
                </a:cubicBezTo>
                <a:cubicBezTo>
                  <a:pt x="14177062" y="5339171"/>
                  <a:pt x="14176522" y="5338956"/>
                  <a:pt x="14174931" y="5338625"/>
                </a:cubicBezTo>
                <a:cubicBezTo>
                  <a:pt x="14172232" y="5338058"/>
                  <a:pt x="14170480" y="5338156"/>
                  <a:pt x="14168069" y="5338996"/>
                </a:cubicBezTo>
                <a:cubicBezTo>
                  <a:pt x="14166406" y="5339575"/>
                  <a:pt x="14165632" y="5339985"/>
                  <a:pt x="14164430" y="5340947"/>
                </a:cubicBezTo>
                <a:cubicBezTo>
                  <a:pt x="14162401" y="5342570"/>
                  <a:pt x="14161626" y="5343602"/>
                  <a:pt x="14160592" y="5346029"/>
                </a:cubicBezTo>
                <a:cubicBezTo>
                  <a:pt x="14159702" y="5348156"/>
                  <a:pt x="14159520" y="5349152"/>
                  <a:pt x="14159043" y="5355051"/>
                </a:cubicBezTo>
                <a:cubicBezTo>
                  <a:pt x="14158517" y="5361526"/>
                  <a:pt x="14157028" y="5365416"/>
                  <a:pt x="14153508" y="5369314"/>
                </a:cubicBezTo>
                <a:cubicBezTo>
                  <a:pt x="14151552" y="5371503"/>
                  <a:pt x="14147615" y="5374785"/>
                  <a:pt x="14133908" y="5385651"/>
                </a:cubicBezTo>
                <a:cubicBezTo>
                  <a:pt x="14130666" y="5388210"/>
                  <a:pt x="14126966" y="5391146"/>
                  <a:pt x="14125653" y="5392194"/>
                </a:cubicBezTo>
                <a:lnTo>
                  <a:pt x="14123284" y="5394091"/>
                </a:lnTo>
                <a:lnTo>
                  <a:pt x="14121912" y="5392736"/>
                </a:lnTo>
                <a:cubicBezTo>
                  <a:pt x="14114954" y="5385870"/>
                  <a:pt x="14105486" y="5378760"/>
                  <a:pt x="14096041" y="5373320"/>
                </a:cubicBezTo>
                <a:lnTo>
                  <a:pt x="14092965" y="5371533"/>
                </a:lnTo>
                <a:lnTo>
                  <a:pt x="14093919" y="5370704"/>
                </a:lnTo>
                <a:cubicBezTo>
                  <a:pt x="14095681" y="5369204"/>
                  <a:pt x="14097016" y="5368490"/>
                  <a:pt x="14100543" y="5367153"/>
                </a:cubicBezTo>
                <a:cubicBezTo>
                  <a:pt x="14105924" y="5365076"/>
                  <a:pt x="14107367" y="5364045"/>
                  <a:pt x="14108676" y="5361336"/>
                </a:cubicBezTo>
                <a:cubicBezTo>
                  <a:pt x="14109896" y="5358814"/>
                  <a:pt x="14109975" y="5356363"/>
                  <a:pt x="14108907" y="5353612"/>
                </a:cubicBezTo>
                <a:cubicBezTo>
                  <a:pt x="14107447" y="5349864"/>
                  <a:pt x="14103931" y="5346506"/>
                  <a:pt x="14098934" y="5344068"/>
                </a:cubicBezTo>
                <a:cubicBezTo>
                  <a:pt x="14094050" y="5341684"/>
                  <a:pt x="14089243" y="5340997"/>
                  <a:pt x="14085445" y="5342134"/>
                </a:cubicBezTo>
                <a:cubicBezTo>
                  <a:pt x="14082469" y="5343047"/>
                  <a:pt x="14080581" y="5344761"/>
                  <a:pt x="14079404" y="5347672"/>
                </a:cubicBezTo>
                <a:cubicBezTo>
                  <a:pt x="14078299" y="5350341"/>
                  <a:pt x="14078443" y="5352093"/>
                  <a:pt x="14080187" y="5357591"/>
                </a:cubicBezTo>
                <a:cubicBezTo>
                  <a:pt x="14080720" y="5359301"/>
                  <a:pt x="14081259" y="5361428"/>
                  <a:pt x="14081373" y="5362336"/>
                </a:cubicBezTo>
                <a:cubicBezTo>
                  <a:pt x="14081552" y="5363920"/>
                  <a:pt x="14081540" y="5365804"/>
                  <a:pt x="14081346" y="5365871"/>
                </a:cubicBezTo>
                <a:cubicBezTo>
                  <a:pt x="14081290" y="5365891"/>
                  <a:pt x="14079939" y="5365399"/>
                  <a:pt x="14078326" y="5364780"/>
                </a:cubicBezTo>
                <a:cubicBezTo>
                  <a:pt x="14068858" y="5361057"/>
                  <a:pt x="14058549" y="5358310"/>
                  <a:pt x="14048964" y="5356973"/>
                </a:cubicBezTo>
                <a:cubicBezTo>
                  <a:pt x="14047672" y="5356787"/>
                  <a:pt x="14046611" y="5356597"/>
                  <a:pt x="14046611" y="5356550"/>
                </a:cubicBezTo>
                <a:cubicBezTo>
                  <a:pt x="14046553" y="5356384"/>
                  <a:pt x="14046622" y="5340125"/>
                  <a:pt x="14046699" y="5334055"/>
                </a:cubicBezTo>
                <a:cubicBezTo>
                  <a:pt x="14046842" y="5319122"/>
                  <a:pt x="14047133" y="5316566"/>
                  <a:pt x="14049101" y="5312494"/>
                </a:cubicBezTo>
                <a:cubicBezTo>
                  <a:pt x="14050527" y="5309543"/>
                  <a:pt x="14051998" y="5307787"/>
                  <a:pt x="14056545" y="5303671"/>
                </a:cubicBezTo>
                <a:cubicBezTo>
                  <a:pt x="14059873" y="5300647"/>
                  <a:pt x="14060658" y="5299690"/>
                  <a:pt x="14061705" y="5297523"/>
                </a:cubicBezTo>
                <a:cubicBezTo>
                  <a:pt x="14062409" y="5296066"/>
                  <a:pt x="14062587" y="5295460"/>
                  <a:pt x="14062717" y="5294094"/>
                </a:cubicBezTo>
                <a:cubicBezTo>
                  <a:pt x="14063417" y="5286782"/>
                  <a:pt x="14058953" y="5281191"/>
                  <a:pt x="14050214" y="5278487"/>
                </a:cubicBezTo>
                <a:cubicBezTo>
                  <a:pt x="14043021" y="5276255"/>
                  <a:pt x="14035552" y="5276356"/>
                  <a:pt x="14029200" y="5278771"/>
                </a:cubicBezTo>
                <a:cubicBezTo>
                  <a:pt x="14026689" y="5279724"/>
                  <a:pt x="14025180" y="5280607"/>
                  <a:pt x="14023584" y="5282049"/>
                </a:cubicBezTo>
                <a:cubicBezTo>
                  <a:pt x="14018982" y="5286231"/>
                  <a:pt x="14018561" y="5293586"/>
                  <a:pt x="14022585" y="5298942"/>
                </a:cubicBezTo>
                <a:cubicBezTo>
                  <a:pt x="14023294" y="5299860"/>
                  <a:pt x="14024776" y="5301705"/>
                  <a:pt x="14025907" y="5303036"/>
                </a:cubicBezTo>
                <a:cubicBezTo>
                  <a:pt x="14028612" y="5306210"/>
                  <a:pt x="14029910" y="5308197"/>
                  <a:pt x="14030833" y="5310579"/>
                </a:cubicBezTo>
                <a:cubicBezTo>
                  <a:pt x="14032755" y="5315517"/>
                  <a:pt x="14032773" y="5318245"/>
                  <a:pt x="14030870" y="5334817"/>
                </a:cubicBezTo>
                <a:cubicBezTo>
                  <a:pt x="14030728" y="5336016"/>
                  <a:pt x="14030414" y="5338813"/>
                  <a:pt x="14030164" y="5341044"/>
                </a:cubicBezTo>
                <a:cubicBezTo>
                  <a:pt x="14029917" y="5343274"/>
                  <a:pt x="14029425" y="5347438"/>
                  <a:pt x="14029092" y="5350319"/>
                </a:cubicBezTo>
                <a:lnTo>
                  <a:pt x="14028467" y="5355571"/>
                </a:lnTo>
                <a:lnTo>
                  <a:pt x="14026537" y="5355606"/>
                </a:lnTo>
                <a:cubicBezTo>
                  <a:pt x="14017029" y="5355827"/>
                  <a:pt x="14005517" y="5357477"/>
                  <a:pt x="13996355" y="5359939"/>
                </a:cubicBezTo>
                <a:cubicBezTo>
                  <a:pt x="13993738" y="5360633"/>
                  <a:pt x="13993470" y="5360665"/>
                  <a:pt x="13993390" y="5360257"/>
                </a:cubicBezTo>
                <a:cubicBezTo>
                  <a:pt x="13993191" y="5359239"/>
                  <a:pt x="13993965" y="5356825"/>
                  <a:pt x="13995794" y="5352662"/>
                </a:cubicBezTo>
                <a:cubicBezTo>
                  <a:pt x="13996812" y="5350365"/>
                  <a:pt x="13997700" y="5348098"/>
                  <a:pt x="13997786" y="5347633"/>
                </a:cubicBezTo>
                <a:cubicBezTo>
                  <a:pt x="13998034" y="5346024"/>
                  <a:pt x="13997873" y="5344449"/>
                  <a:pt x="13997277" y="5342824"/>
                </a:cubicBezTo>
                <a:cubicBezTo>
                  <a:pt x="13995658" y="5338447"/>
                  <a:pt x="13991853" y="5336216"/>
                  <a:pt x="13986100" y="5336294"/>
                </a:cubicBezTo>
                <a:cubicBezTo>
                  <a:pt x="13977416" y="5336383"/>
                  <a:pt x="13968282" y="5341601"/>
                  <a:pt x="13966541" y="5347443"/>
                </a:cubicBezTo>
                <a:cubicBezTo>
                  <a:pt x="13965483" y="5350918"/>
                  <a:pt x="13966690" y="5355097"/>
                  <a:pt x="13969431" y="5357435"/>
                </a:cubicBezTo>
                <a:cubicBezTo>
                  <a:pt x="13970022" y="5357928"/>
                  <a:pt x="13971847" y="5359063"/>
                  <a:pt x="13973968" y="5360204"/>
                </a:cubicBezTo>
                <a:cubicBezTo>
                  <a:pt x="13977268" y="5362006"/>
                  <a:pt x="13979010" y="5363171"/>
                  <a:pt x="13980130" y="5364380"/>
                </a:cubicBezTo>
                <a:cubicBezTo>
                  <a:pt x="13980393" y="5364646"/>
                  <a:pt x="13980610" y="5364912"/>
                  <a:pt x="13980620" y="5364940"/>
                </a:cubicBezTo>
                <a:cubicBezTo>
                  <a:pt x="13980648" y="5364976"/>
                  <a:pt x="13978951" y="5365769"/>
                  <a:pt x="13976857" y="5366670"/>
                </a:cubicBezTo>
                <a:cubicBezTo>
                  <a:pt x="13967734" y="5370626"/>
                  <a:pt x="13958756" y="5375804"/>
                  <a:pt x="13950496" y="5381883"/>
                </a:cubicBezTo>
                <a:cubicBezTo>
                  <a:pt x="13949172" y="5382857"/>
                  <a:pt x="13948060" y="5383633"/>
                  <a:pt x="13948023" y="5383614"/>
                </a:cubicBezTo>
                <a:cubicBezTo>
                  <a:pt x="13947762" y="5383488"/>
                  <a:pt x="13931507" y="5367060"/>
                  <a:pt x="13927253" y="5362607"/>
                </a:cubicBezTo>
                <a:cubicBezTo>
                  <a:pt x="13920694" y="5355773"/>
                  <a:pt x="13918933" y="5353171"/>
                  <a:pt x="13917929" y="5348860"/>
                </a:cubicBezTo>
                <a:cubicBezTo>
                  <a:pt x="13917357" y="5346372"/>
                  <a:pt x="13917250" y="5344591"/>
                  <a:pt x="13917463" y="5339717"/>
                </a:cubicBezTo>
                <a:cubicBezTo>
                  <a:pt x="13917564" y="5337507"/>
                  <a:pt x="13917587" y="5335075"/>
                  <a:pt x="13917531" y="5334333"/>
                </a:cubicBezTo>
                <a:cubicBezTo>
                  <a:pt x="13917376" y="5332461"/>
                  <a:pt x="13916335" y="5329608"/>
                  <a:pt x="13915305" y="5328211"/>
                </a:cubicBezTo>
                <a:cubicBezTo>
                  <a:pt x="13913538" y="5325813"/>
                  <a:pt x="13910514" y="5323821"/>
                  <a:pt x="13907825" y="5323283"/>
                </a:cubicBezTo>
                <a:cubicBezTo>
                  <a:pt x="13900903" y="5321873"/>
                  <a:pt x="13891249" y="5326448"/>
                  <a:pt x="13884608" y="5334277"/>
                </a:cubicBezTo>
                <a:cubicBezTo>
                  <a:pt x="13883219" y="5335910"/>
                  <a:pt x="13882774" y="5336594"/>
                  <a:pt x="13881363" y="5339322"/>
                </a:cubicBezTo>
                <a:cubicBezTo>
                  <a:pt x="13879436" y="5343023"/>
                  <a:pt x="13878939" y="5344673"/>
                  <a:pt x="13878911" y="5347448"/>
                </a:cubicBezTo>
                <a:cubicBezTo>
                  <a:pt x="13878899" y="5350761"/>
                  <a:pt x="13880704" y="5354559"/>
                  <a:pt x="13883408" y="5356880"/>
                </a:cubicBezTo>
                <a:cubicBezTo>
                  <a:pt x="13884694" y="5357985"/>
                  <a:pt x="13887364" y="5359230"/>
                  <a:pt x="13889272" y="5359622"/>
                </a:cubicBezTo>
                <a:cubicBezTo>
                  <a:pt x="13890156" y="5359796"/>
                  <a:pt x="13892404" y="5360053"/>
                  <a:pt x="13894309" y="5360213"/>
                </a:cubicBezTo>
                <a:cubicBezTo>
                  <a:pt x="13901508" y="5360765"/>
                  <a:pt x="13904722" y="5361789"/>
                  <a:pt x="13908518" y="5364661"/>
                </a:cubicBezTo>
                <a:cubicBezTo>
                  <a:pt x="13911350" y="5366812"/>
                  <a:pt x="13913499" y="5369326"/>
                  <a:pt x="13926004" y="5385072"/>
                </a:cubicBezTo>
                <a:cubicBezTo>
                  <a:pt x="13928572" y="5388294"/>
                  <a:pt x="13931536" y="5392031"/>
                  <a:pt x="13932630" y="5393390"/>
                </a:cubicBezTo>
                <a:lnTo>
                  <a:pt x="13934584" y="5395832"/>
                </a:lnTo>
                <a:lnTo>
                  <a:pt x="13933723" y="5396706"/>
                </a:lnTo>
                <a:cubicBezTo>
                  <a:pt x="13927489" y="5402980"/>
                  <a:pt x="13920151" y="5412823"/>
                  <a:pt x="13914718" y="5422204"/>
                </a:cubicBezTo>
                <a:cubicBezTo>
                  <a:pt x="13913656" y="5424018"/>
                  <a:pt x="13913002" y="5424992"/>
                  <a:pt x="13912871" y="5424929"/>
                </a:cubicBezTo>
                <a:cubicBezTo>
                  <a:pt x="13912180" y="5424595"/>
                  <a:pt x="13910485" y="5421426"/>
                  <a:pt x="13909246" y="5418223"/>
                </a:cubicBezTo>
                <a:cubicBezTo>
                  <a:pt x="13907111" y="5412581"/>
                  <a:pt x="13906259" y="5411386"/>
                  <a:pt x="13903541" y="5410050"/>
                </a:cubicBezTo>
                <a:cubicBezTo>
                  <a:pt x="13900795" y="5408723"/>
                  <a:pt x="13898743" y="5408630"/>
                  <a:pt x="13895835" y="5409736"/>
                </a:cubicBezTo>
                <a:cubicBezTo>
                  <a:pt x="13893916" y="5410467"/>
                  <a:pt x="13892508" y="5411424"/>
                  <a:pt x="13890769" y="5413210"/>
                </a:cubicBezTo>
                <a:cubicBezTo>
                  <a:pt x="13884545" y="5419605"/>
                  <a:pt x="13881855" y="5430081"/>
                  <a:pt x="13885065" y="5435503"/>
                </a:cubicBezTo>
                <a:cubicBezTo>
                  <a:pt x="13886128" y="5437307"/>
                  <a:pt x="13887030" y="5438112"/>
                  <a:pt x="13889066" y="5439096"/>
                </a:cubicBezTo>
                <a:cubicBezTo>
                  <a:pt x="13892016" y="5440522"/>
                  <a:pt x="13893835" y="5440479"/>
                  <a:pt x="13898721" y="5438854"/>
                </a:cubicBezTo>
                <a:cubicBezTo>
                  <a:pt x="13902343" y="5437654"/>
                  <a:pt x="13904109" y="5437241"/>
                  <a:pt x="13905900" y="5437207"/>
                </a:cubicBezTo>
                <a:lnTo>
                  <a:pt x="13907246" y="5437189"/>
                </a:lnTo>
                <a:lnTo>
                  <a:pt x="13906860" y="5438225"/>
                </a:lnTo>
                <a:cubicBezTo>
                  <a:pt x="13906664" y="5438775"/>
                  <a:pt x="13905919" y="5440743"/>
                  <a:pt x="13905248" y="5442561"/>
                </a:cubicBezTo>
                <a:cubicBezTo>
                  <a:pt x="13902184" y="5450760"/>
                  <a:pt x="13899655" y="5460760"/>
                  <a:pt x="13898436" y="5469481"/>
                </a:cubicBezTo>
                <a:cubicBezTo>
                  <a:pt x="13898199" y="5471164"/>
                  <a:pt x="13897977" y="5472624"/>
                  <a:pt x="13897932" y="5472717"/>
                </a:cubicBezTo>
                <a:cubicBezTo>
                  <a:pt x="13897877" y="5472829"/>
                  <a:pt x="13896255" y="5472898"/>
                  <a:pt x="13894344" y="5472895"/>
                </a:cubicBezTo>
                <a:cubicBezTo>
                  <a:pt x="13860947" y="5472817"/>
                  <a:pt x="13859498" y="5472717"/>
                  <a:pt x="13854511" y="5470306"/>
                </a:cubicBezTo>
                <a:cubicBezTo>
                  <a:pt x="13851280" y="5468744"/>
                  <a:pt x="13849995" y="5467685"/>
                  <a:pt x="13846106" y="5463432"/>
                </a:cubicBezTo>
                <a:cubicBezTo>
                  <a:pt x="13841124" y="5457959"/>
                  <a:pt x="13838963" y="5456708"/>
                  <a:pt x="13834593" y="5456693"/>
                </a:cubicBezTo>
                <a:cubicBezTo>
                  <a:pt x="13830630" y="5456690"/>
                  <a:pt x="13827374" y="5458182"/>
                  <a:pt x="13824641" y="5461216"/>
                </a:cubicBezTo>
                <a:cubicBezTo>
                  <a:pt x="13823024" y="5463038"/>
                  <a:pt x="13820694" y="5467858"/>
                  <a:pt x="13819928" y="5470968"/>
                </a:cubicBezTo>
                <a:cubicBezTo>
                  <a:pt x="13817721" y="5480111"/>
                  <a:pt x="13819132" y="5489826"/>
                  <a:pt x="13823406" y="5495095"/>
                </a:cubicBezTo>
                <a:cubicBezTo>
                  <a:pt x="13824774" y="5496746"/>
                  <a:pt x="13825881" y="5497650"/>
                  <a:pt x="13827599" y="5498481"/>
                </a:cubicBezTo>
                <a:cubicBezTo>
                  <a:pt x="13830906" y="5500079"/>
                  <a:pt x="13835460" y="5499999"/>
                  <a:pt x="13838740" y="5498265"/>
                </a:cubicBezTo>
                <a:cubicBezTo>
                  <a:pt x="13840389" y="5497380"/>
                  <a:pt x="13841501" y="5496558"/>
                  <a:pt x="13844840" y="5493701"/>
                </a:cubicBezTo>
                <a:cubicBezTo>
                  <a:pt x="13848006" y="5491013"/>
                  <a:pt x="13849385" y="5490067"/>
                  <a:pt x="13851598" y="5489016"/>
                </a:cubicBezTo>
                <a:cubicBezTo>
                  <a:pt x="13854898" y="5487431"/>
                  <a:pt x="13858631" y="5486908"/>
                  <a:pt x="13863721" y="5487293"/>
                </a:cubicBezTo>
                <a:cubicBezTo>
                  <a:pt x="13866944" y="5487538"/>
                  <a:pt x="13872983" y="5488152"/>
                  <a:pt x="13877426" y="5488686"/>
                </a:cubicBezTo>
                <a:cubicBezTo>
                  <a:pt x="13879675" y="5488943"/>
                  <a:pt x="13884145" y="5489468"/>
                  <a:pt x="13893029" y="5490489"/>
                </a:cubicBezTo>
                <a:cubicBezTo>
                  <a:pt x="13895129" y="5490720"/>
                  <a:pt x="13896924" y="5491012"/>
                  <a:pt x="13897018" y="5491103"/>
                </a:cubicBezTo>
                <a:cubicBezTo>
                  <a:pt x="13897113" y="5491195"/>
                  <a:pt x="13897241" y="5492501"/>
                  <a:pt x="13897289" y="5493976"/>
                </a:cubicBezTo>
                <a:cubicBezTo>
                  <a:pt x="13897613" y="5502936"/>
                  <a:pt x="13899277" y="5513557"/>
                  <a:pt x="13901834" y="5522951"/>
                </a:cubicBezTo>
                <a:lnTo>
                  <a:pt x="13902556" y="5525604"/>
                </a:lnTo>
                <a:lnTo>
                  <a:pt x="13901609" y="5525562"/>
                </a:lnTo>
                <a:cubicBezTo>
                  <a:pt x="13899465" y="5525470"/>
                  <a:pt x="13898347" y="5525114"/>
                  <a:pt x="13893940" y="5523169"/>
                </a:cubicBezTo>
                <a:cubicBezTo>
                  <a:pt x="13888182" y="5520639"/>
                  <a:pt x="13886852" y="5520434"/>
                  <a:pt x="13883833" y="5521579"/>
                </a:cubicBezTo>
                <a:cubicBezTo>
                  <a:pt x="13879457" y="5523244"/>
                  <a:pt x="13877360" y="5526678"/>
                  <a:pt x="13877297" y="5532339"/>
                </a:cubicBezTo>
                <a:cubicBezTo>
                  <a:pt x="13877253" y="5535291"/>
                  <a:pt x="13877714" y="5537864"/>
                  <a:pt x="13878767" y="5540977"/>
                </a:cubicBezTo>
                <a:cubicBezTo>
                  <a:pt x="13880610" y="5546316"/>
                  <a:pt x="13883614" y="5550210"/>
                  <a:pt x="13887218" y="5551952"/>
                </a:cubicBezTo>
                <a:cubicBezTo>
                  <a:pt x="13889684" y="5553144"/>
                  <a:pt x="13891792" y="5553218"/>
                  <a:pt x="13894459" y="5552180"/>
                </a:cubicBezTo>
                <a:cubicBezTo>
                  <a:pt x="13897137" y="5551169"/>
                  <a:pt x="13898857" y="5549420"/>
                  <a:pt x="13900465" y="5546141"/>
                </a:cubicBezTo>
                <a:cubicBezTo>
                  <a:pt x="13901801" y="5543376"/>
                  <a:pt x="13903537" y="5540643"/>
                  <a:pt x="13904809" y="5539299"/>
                </a:cubicBezTo>
                <a:cubicBezTo>
                  <a:pt x="13906657" y="5537334"/>
                  <a:pt x="13906620" y="5537316"/>
                  <a:pt x="13907559" y="5539568"/>
                </a:cubicBezTo>
                <a:cubicBezTo>
                  <a:pt x="13911615" y="5549294"/>
                  <a:pt x="13917638" y="5559810"/>
                  <a:pt x="13923636" y="5567663"/>
                </a:cubicBezTo>
                <a:cubicBezTo>
                  <a:pt x="13924665" y="5569013"/>
                  <a:pt x="13925470" y="5570209"/>
                  <a:pt x="13925416" y="5570321"/>
                </a:cubicBezTo>
                <a:cubicBezTo>
                  <a:pt x="13925298" y="5570564"/>
                  <a:pt x="13918148" y="5577731"/>
                  <a:pt x="13911325" y="5584459"/>
                </a:cubicBezTo>
                <a:cubicBezTo>
                  <a:pt x="13897945" y="5597650"/>
                  <a:pt x="13895725" y="5599480"/>
                  <a:pt x="13891300" y="5601005"/>
                </a:cubicBezTo>
                <a:cubicBezTo>
                  <a:pt x="13888188" y="5602059"/>
                  <a:pt x="13885889" y="5602285"/>
                  <a:pt x="13880614" y="5601994"/>
                </a:cubicBezTo>
                <a:cubicBezTo>
                  <a:pt x="13875925" y="5601733"/>
                  <a:pt x="13874303" y="5601847"/>
                  <a:pt x="13871994" y="5602667"/>
                </a:cubicBezTo>
                <a:cubicBezTo>
                  <a:pt x="13868706" y="5603798"/>
                  <a:pt x="13866588" y="5605701"/>
                  <a:pt x="13865009" y="5608970"/>
                </a:cubicBezTo>
                <a:cubicBezTo>
                  <a:pt x="13863437" y="5612174"/>
                  <a:pt x="13863354" y="5615729"/>
                  <a:pt x="13864748" y="5619998"/>
                </a:cubicBezTo>
                <a:cubicBezTo>
                  <a:pt x="13866876" y="5626465"/>
                  <a:pt x="13871561" y="5632600"/>
                  <a:pt x="13877620" y="5636796"/>
                </a:cubicBezTo>
                <a:cubicBezTo>
                  <a:pt x="13877855" y="5636979"/>
                  <a:pt x="13879312" y="5637729"/>
                  <a:pt x="13880853" y="5638497"/>
                </a:cubicBezTo>
                <a:cubicBezTo>
                  <a:pt x="13885430" y="5640755"/>
                  <a:pt x="13888312" y="5641088"/>
                  <a:pt x="13892089" y="5639802"/>
                </a:cubicBezTo>
                <a:cubicBezTo>
                  <a:pt x="13895368" y="5638691"/>
                  <a:pt x="13897780" y="5636561"/>
                  <a:pt x="13899279" y="5633460"/>
                </a:cubicBezTo>
                <a:cubicBezTo>
                  <a:pt x="13900208" y="5631536"/>
                  <a:pt x="13900566" y="5629750"/>
                  <a:pt x="13900975" y="5624993"/>
                </a:cubicBezTo>
                <a:cubicBezTo>
                  <a:pt x="13901358" y="5620385"/>
                  <a:pt x="13901643" y="5618794"/>
                  <a:pt x="13902491" y="5616277"/>
                </a:cubicBezTo>
                <a:cubicBezTo>
                  <a:pt x="13903589" y="5613052"/>
                  <a:pt x="13905756" y="5609997"/>
                  <a:pt x="13908967" y="5607170"/>
                </a:cubicBezTo>
                <a:cubicBezTo>
                  <a:pt x="13910910" y="5605436"/>
                  <a:pt x="13917629" y="5599973"/>
                  <a:pt x="13925690" y="5593591"/>
                </a:cubicBezTo>
                <a:cubicBezTo>
                  <a:pt x="13929014" y="5590957"/>
                  <a:pt x="13933090" y="5587719"/>
                  <a:pt x="13934743" y="5586397"/>
                </a:cubicBezTo>
                <a:cubicBezTo>
                  <a:pt x="13936424" y="5585066"/>
                  <a:pt x="13937885" y="5584044"/>
                  <a:pt x="13937997" y="5584098"/>
                </a:cubicBezTo>
                <a:cubicBezTo>
                  <a:pt x="13938128" y="5584162"/>
                  <a:pt x="13938936" y="5584874"/>
                  <a:pt x="13939799" y="5585661"/>
                </a:cubicBezTo>
                <a:cubicBezTo>
                  <a:pt x="13947138" y="5592503"/>
                  <a:pt x="13956770" y="5599462"/>
                  <a:pt x="13965435" y="5604180"/>
                </a:cubicBezTo>
                <a:lnTo>
                  <a:pt x="13968024" y="5605593"/>
                </a:lnTo>
                <a:lnTo>
                  <a:pt x="13966962" y="5606600"/>
                </a:lnTo>
                <a:cubicBezTo>
                  <a:pt x="13965413" y="5608087"/>
                  <a:pt x="13963552" y="5609124"/>
                  <a:pt x="13960081" y="5610442"/>
                </a:cubicBezTo>
                <a:cubicBezTo>
                  <a:pt x="13958392" y="5611077"/>
                  <a:pt x="13956418" y="5611921"/>
                  <a:pt x="13955681" y="5612302"/>
                </a:cubicBezTo>
                <a:cubicBezTo>
                  <a:pt x="13952594" y="5613921"/>
                  <a:pt x="13950672" y="5617371"/>
                  <a:pt x="13950851" y="5621006"/>
                </a:cubicBezTo>
                <a:cubicBezTo>
                  <a:pt x="13950992" y="5623909"/>
                  <a:pt x="13953109" y="5627490"/>
                  <a:pt x="13956253" y="5630139"/>
                </a:cubicBezTo>
                <a:cubicBezTo>
                  <a:pt x="13963433" y="5636166"/>
                  <a:pt x="13973206" y="5637779"/>
                  <a:pt x="13978322" y="5633822"/>
                </a:cubicBezTo>
                <a:cubicBezTo>
                  <a:pt x="13979662" y="5632765"/>
                  <a:pt x="13979726" y="5632680"/>
                  <a:pt x="13980693" y="5630681"/>
                </a:cubicBezTo>
                <a:cubicBezTo>
                  <a:pt x="13982272" y="5627412"/>
                  <a:pt x="13982254" y="5626067"/>
                  <a:pt x="13980471" y="5620458"/>
                </a:cubicBezTo>
                <a:cubicBezTo>
                  <a:pt x="13979861" y="5618573"/>
                  <a:pt x="13979315" y="5616511"/>
                  <a:pt x="13979213" y="5615909"/>
                </a:cubicBezTo>
                <a:cubicBezTo>
                  <a:pt x="13979012" y="5614659"/>
                  <a:pt x="13978988" y="5611560"/>
                  <a:pt x="13979160" y="5611205"/>
                </a:cubicBezTo>
                <a:cubicBezTo>
                  <a:pt x="13979304" y="5610906"/>
                  <a:pt x="13979649" y="5611004"/>
                  <a:pt x="13983007" y="5612304"/>
                </a:cubicBezTo>
                <a:cubicBezTo>
                  <a:pt x="13990992" y="5615426"/>
                  <a:pt x="14000908" y="5618029"/>
                  <a:pt x="14010095" y="5619427"/>
                </a:cubicBezTo>
                <a:lnTo>
                  <a:pt x="14013405" y="5619921"/>
                </a:lnTo>
                <a:lnTo>
                  <a:pt x="14013369" y="5621424"/>
                </a:lnTo>
                <a:cubicBezTo>
                  <a:pt x="14013343" y="5622241"/>
                  <a:pt x="14013335" y="5626501"/>
                  <a:pt x="14013320" y="5630872"/>
                </a:cubicBezTo>
                <a:cubicBezTo>
                  <a:pt x="14013322" y="5653226"/>
                  <a:pt x="14013075" y="5659744"/>
                  <a:pt x="14012091" y="5663117"/>
                </a:cubicBezTo>
                <a:cubicBezTo>
                  <a:pt x="14010769" y="5667709"/>
                  <a:pt x="14009204" y="5669948"/>
                  <a:pt x="14004089" y="5674666"/>
                </a:cubicBezTo>
                <a:cubicBezTo>
                  <a:pt x="14002385" y="5676239"/>
                  <a:pt x="14000489" y="5678111"/>
                  <a:pt x="13999886" y="5678834"/>
                </a:cubicBezTo>
                <a:cubicBezTo>
                  <a:pt x="13995959" y="5683527"/>
                  <a:pt x="13996278" y="5690733"/>
                  <a:pt x="14000636" y="5695258"/>
                </a:cubicBezTo>
                <a:cubicBezTo>
                  <a:pt x="14005425" y="5700223"/>
                  <a:pt x="14015549" y="5703019"/>
                  <a:pt x="14024393" y="5701786"/>
                </a:cubicBezTo>
                <a:close/>
                <a:moveTo>
                  <a:pt x="10400165" y="10927170"/>
                </a:moveTo>
                <a:cubicBezTo>
                  <a:pt x="10416242" y="10924548"/>
                  <a:pt x="10424343" y="10920068"/>
                  <a:pt x="10431772" y="10909724"/>
                </a:cubicBezTo>
                <a:cubicBezTo>
                  <a:pt x="10438230" y="10900755"/>
                  <a:pt x="10440546" y="10890749"/>
                  <a:pt x="10438688" y="10879914"/>
                </a:cubicBezTo>
                <a:cubicBezTo>
                  <a:pt x="10437535" y="10873191"/>
                  <a:pt x="10435148" y="10867889"/>
                  <a:pt x="10427390" y="10854773"/>
                </a:cubicBezTo>
                <a:cubicBezTo>
                  <a:pt x="10419841" y="10842091"/>
                  <a:pt x="10417631" y="10837431"/>
                  <a:pt x="10415165" y="10829320"/>
                </a:cubicBezTo>
                <a:cubicBezTo>
                  <a:pt x="10412036" y="10818904"/>
                  <a:pt x="10412002" y="10806950"/>
                  <a:pt x="10415096" y="10793653"/>
                </a:cubicBezTo>
                <a:cubicBezTo>
                  <a:pt x="10416931" y="10785544"/>
                  <a:pt x="10424252" y="10758890"/>
                  <a:pt x="10433357" y="10727361"/>
                </a:cubicBezTo>
                <a:cubicBezTo>
                  <a:pt x="10437107" y="10714355"/>
                  <a:pt x="10441691" y="10698383"/>
                  <a:pt x="10443533" y="10691886"/>
                </a:cubicBezTo>
                <a:cubicBezTo>
                  <a:pt x="10445429" y="10685312"/>
                  <a:pt x="10447331" y="10679947"/>
                  <a:pt x="10447723" y="10679879"/>
                </a:cubicBezTo>
                <a:cubicBezTo>
                  <a:pt x="10448179" y="10679801"/>
                  <a:pt x="10451600" y="10680155"/>
                  <a:pt x="10455303" y="10680595"/>
                </a:cubicBezTo>
                <a:cubicBezTo>
                  <a:pt x="10487055" y="10684760"/>
                  <a:pt x="10524984" y="10684976"/>
                  <a:pt x="10556242" y="10681161"/>
                </a:cubicBezTo>
                <a:lnTo>
                  <a:pt x="10565588" y="10680029"/>
                </a:lnTo>
                <a:lnTo>
                  <a:pt x="10564695" y="10684617"/>
                </a:lnTo>
                <a:cubicBezTo>
                  <a:pt x="10563432" y="10691352"/>
                  <a:pt x="10560520" y="10697495"/>
                  <a:pt x="10553948" y="10707357"/>
                </a:cubicBezTo>
                <a:cubicBezTo>
                  <a:pt x="10550737" y="10712140"/>
                  <a:pt x="10547172" y="10717992"/>
                  <a:pt x="10545964" y="10720350"/>
                </a:cubicBezTo>
                <a:cubicBezTo>
                  <a:pt x="10540948" y="10730281"/>
                  <a:pt x="10542356" y="10742805"/>
                  <a:pt x="10549563" y="10751918"/>
                </a:cubicBezTo>
                <a:cubicBezTo>
                  <a:pt x="10555312" y="10759197"/>
                  <a:pt x="10567454" y="10764573"/>
                  <a:pt x="10580533" y="10765623"/>
                </a:cubicBezTo>
                <a:cubicBezTo>
                  <a:pt x="10610361" y="10767967"/>
                  <a:pt x="10638741" y="10754030"/>
                  <a:pt x="10644690" y="10734263"/>
                </a:cubicBezTo>
                <a:cubicBezTo>
                  <a:pt x="10646212" y="10729030"/>
                  <a:pt x="10646221" y="10728692"/>
                  <a:pt x="10645024" y="10721708"/>
                </a:cubicBezTo>
                <a:cubicBezTo>
                  <a:pt x="10643065" y="10710285"/>
                  <a:pt x="10640523" y="10706824"/>
                  <a:pt x="10625491" y="10695560"/>
                </a:cubicBezTo>
                <a:cubicBezTo>
                  <a:pt x="10620412" y="10691795"/>
                  <a:pt x="10615165" y="10687453"/>
                  <a:pt x="10613788" y="10686077"/>
                </a:cubicBezTo>
                <a:cubicBezTo>
                  <a:pt x="10610944" y="10683205"/>
                  <a:pt x="10605136" y="10675197"/>
                  <a:pt x="10604924" y="10673957"/>
                </a:cubicBezTo>
                <a:cubicBezTo>
                  <a:pt x="10604745" y="10672912"/>
                  <a:pt x="10605821" y="10672526"/>
                  <a:pt x="10616955" y="10669677"/>
                </a:cubicBezTo>
                <a:cubicBezTo>
                  <a:pt x="10643485" y="10662977"/>
                  <a:pt x="10674076" y="10651349"/>
                  <a:pt x="10700532" y="10637943"/>
                </a:cubicBezTo>
                <a:lnTo>
                  <a:pt x="10710045" y="10633087"/>
                </a:lnTo>
                <a:lnTo>
                  <a:pt x="10712742" y="10637060"/>
                </a:lnTo>
                <a:cubicBezTo>
                  <a:pt x="10714189" y="10639230"/>
                  <a:pt x="10722068" y="10650310"/>
                  <a:pt x="10730134" y="10661693"/>
                </a:cubicBezTo>
                <a:cubicBezTo>
                  <a:pt x="10771599" y="10719760"/>
                  <a:pt x="10783046" y="10737148"/>
                  <a:pt x="10786742" y="10747736"/>
                </a:cubicBezTo>
                <a:cubicBezTo>
                  <a:pt x="10791828" y="10762117"/>
                  <a:pt x="10791912" y="10770837"/>
                  <a:pt x="10787377" y="10792579"/>
                </a:cubicBezTo>
                <a:cubicBezTo>
                  <a:pt x="10785865" y="10799826"/>
                  <a:pt x="10784413" y="10808205"/>
                  <a:pt x="10784187" y="10811201"/>
                </a:cubicBezTo>
                <a:cubicBezTo>
                  <a:pt x="10782689" y="10830674"/>
                  <a:pt x="10796882" y="10848801"/>
                  <a:pt x="10816592" y="10852477"/>
                </a:cubicBezTo>
                <a:cubicBezTo>
                  <a:pt x="10838242" y="10856492"/>
                  <a:pt x="10869725" y="10844980"/>
                  <a:pt x="10890415" y="10825373"/>
                </a:cubicBezTo>
                <a:cubicBezTo>
                  <a:pt x="10911181" y="10805821"/>
                  <a:pt x="10917946" y="10785713"/>
                  <a:pt x="10909882" y="10767677"/>
                </a:cubicBezTo>
                <a:cubicBezTo>
                  <a:pt x="10907010" y="10761114"/>
                  <a:pt x="10903090" y="10756276"/>
                  <a:pt x="10897158" y="10751851"/>
                </a:cubicBezTo>
                <a:cubicBezTo>
                  <a:pt x="10891138" y="10747306"/>
                  <a:pt x="10884474" y="10744484"/>
                  <a:pt x="10873052" y="10741739"/>
                </a:cubicBezTo>
                <a:cubicBezTo>
                  <a:pt x="10849991" y="10736152"/>
                  <a:pt x="10839757" y="10731322"/>
                  <a:pt x="10830306" y="10721654"/>
                </a:cubicBezTo>
                <a:cubicBezTo>
                  <a:pt x="10821424" y="10712561"/>
                  <a:pt x="10817892" y="10706851"/>
                  <a:pt x="10787986" y="10653118"/>
                </a:cubicBezTo>
                <a:cubicBezTo>
                  <a:pt x="10767764" y="10616673"/>
                  <a:pt x="10759879" y="10602033"/>
                  <a:pt x="10760170" y="10601379"/>
                </a:cubicBezTo>
                <a:cubicBezTo>
                  <a:pt x="10760309" y="10601019"/>
                  <a:pt x="10762836" y="10598906"/>
                  <a:pt x="10765765" y="10596791"/>
                </a:cubicBezTo>
                <a:cubicBezTo>
                  <a:pt x="10787832" y="10580510"/>
                  <a:pt x="10817438" y="10551782"/>
                  <a:pt x="10835816" y="10528876"/>
                </a:cubicBezTo>
                <a:cubicBezTo>
                  <a:pt x="10838305" y="10525762"/>
                  <a:pt x="10840481" y="10523171"/>
                  <a:pt x="10840611" y="10523149"/>
                </a:cubicBezTo>
                <a:cubicBezTo>
                  <a:pt x="10840742" y="10523127"/>
                  <a:pt x="10841947" y="10524667"/>
                  <a:pt x="10843218" y="10526599"/>
                </a:cubicBezTo>
                <a:cubicBezTo>
                  <a:pt x="10847636" y="10533165"/>
                  <a:pt x="10848839" y="10536655"/>
                  <a:pt x="10852146" y="10552415"/>
                </a:cubicBezTo>
                <a:cubicBezTo>
                  <a:pt x="10856244" y="10572005"/>
                  <a:pt x="10857836" y="10575024"/>
                  <a:pt x="10867108" y="10581296"/>
                </a:cubicBezTo>
                <a:cubicBezTo>
                  <a:pt x="10873792" y="10585794"/>
                  <a:pt x="10879612" y="10587215"/>
                  <a:pt x="10887174" y="10586255"/>
                </a:cubicBezTo>
                <a:cubicBezTo>
                  <a:pt x="10894278" y="10585372"/>
                  <a:pt x="10899754" y="10583224"/>
                  <a:pt x="10906178" y="10578763"/>
                </a:cubicBezTo>
                <a:cubicBezTo>
                  <a:pt x="10929432" y="10562748"/>
                  <a:pt x="10944449" y="10531214"/>
                  <a:pt x="10937936" y="10512038"/>
                </a:cubicBezTo>
                <a:cubicBezTo>
                  <a:pt x="10935807" y="10505886"/>
                  <a:pt x="10932597" y="10501666"/>
                  <a:pt x="10926787" y="10497555"/>
                </a:cubicBezTo>
                <a:cubicBezTo>
                  <a:pt x="10921576" y="10493812"/>
                  <a:pt x="10916537" y="10491854"/>
                  <a:pt x="10911441" y="10491519"/>
                </a:cubicBezTo>
                <a:cubicBezTo>
                  <a:pt x="10909808" y="10491395"/>
                  <a:pt x="10902854" y="10491983"/>
                  <a:pt x="10895945" y="10492832"/>
                </a:cubicBezTo>
                <a:cubicBezTo>
                  <a:pt x="10889037" y="10493680"/>
                  <a:pt x="10881278" y="10494272"/>
                  <a:pt x="10878643" y="10494186"/>
                </a:cubicBezTo>
                <a:cubicBezTo>
                  <a:pt x="10873503" y="10493992"/>
                  <a:pt x="10864961" y="10492366"/>
                  <a:pt x="10864129" y="10491433"/>
                </a:cubicBezTo>
                <a:cubicBezTo>
                  <a:pt x="10863878" y="10491141"/>
                  <a:pt x="10865377" y="10488129"/>
                  <a:pt x="10867549" y="10484733"/>
                </a:cubicBezTo>
                <a:cubicBezTo>
                  <a:pt x="10885400" y="10456407"/>
                  <a:pt x="10899595" y="10425955"/>
                  <a:pt x="10911955" y="10389500"/>
                </a:cubicBezTo>
                <a:lnTo>
                  <a:pt x="10913705" y="10384429"/>
                </a:lnTo>
                <a:lnTo>
                  <a:pt x="10941018" y="10388952"/>
                </a:lnTo>
                <a:cubicBezTo>
                  <a:pt x="10987571" y="10396760"/>
                  <a:pt x="11022240" y="10403044"/>
                  <a:pt x="11032681" y="10405555"/>
                </a:cubicBezTo>
                <a:cubicBezTo>
                  <a:pt x="11046696" y="10408930"/>
                  <a:pt x="11057062" y="10414140"/>
                  <a:pt x="11065012" y="10421714"/>
                </a:cubicBezTo>
                <a:cubicBezTo>
                  <a:pt x="11070491" y="10427023"/>
                  <a:pt x="11074829" y="10432730"/>
                  <a:pt x="11082976" y="10445376"/>
                </a:cubicBezTo>
                <a:cubicBezTo>
                  <a:pt x="11094623" y="10463537"/>
                  <a:pt x="11103109" y="10469540"/>
                  <a:pt x="11119118" y="10470827"/>
                </a:cubicBezTo>
                <a:cubicBezTo>
                  <a:pt x="11135529" y="10472112"/>
                  <a:pt x="11150975" y="10462274"/>
                  <a:pt x="11161947" y="10443595"/>
                </a:cubicBezTo>
                <a:cubicBezTo>
                  <a:pt x="11171710" y="10426870"/>
                  <a:pt x="11177074" y="10407606"/>
                  <a:pt x="11177171" y="10388977"/>
                </a:cubicBezTo>
                <a:cubicBezTo>
                  <a:pt x="11177157" y="10381051"/>
                  <a:pt x="11174650" y="10366430"/>
                  <a:pt x="11172238" y="10360595"/>
                </a:cubicBezTo>
                <a:cubicBezTo>
                  <a:pt x="11166403" y="10346544"/>
                  <a:pt x="11154613" y="10337345"/>
                  <a:pt x="11140126" y="10335528"/>
                </a:cubicBezTo>
                <a:cubicBezTo>
                  <a:pt x="11128526" y="10334090"/>
                  <a:pt x="11121373" y="10336258"/>
                  <a:pt x="11103938" y="10346638"/>
                </a:cubicBezTo>
                <a:cubicBezTo>
                  <a:pt x="11088089" y="10356075"/>
                  <a:pt x="11084341" y="10357725"/>
                  <a:pt x="11074107" y="10359950"/>
                </a:cubicBezTo>
                <a:cubicBezTo>
                  <a:pt x="11060437" y="10362899"/>
                  <a:pt x="11051986" y="10362198"/>
                  <a:pt x="11030524" y="10356538"/>
                </a:cubicBezTo>
                <a:cubicBezTo>
                  <a:pt x="11015036" y="10352407"/>
                  <a:pt x="10928245" y="10327779"/>
                  <a:pt x="10927208" y="10327218"/>
                </a:cubicBezTo>
                <a:cubicBezTo>
                  <a:pt x="10927056" y="10327110"/>
                  <a:pt x="10927556" y="10322589"/>
                  <a:pt x="10928315" y="10317218"/>
                </a:cubicBezTo>
                <a:cubicBezTo>
                  <a:pt x="10932845" y="10284861"/>
                  <a:pt x="10933326" y="10245740"/>
                  <a:pt x="10929518" y="10213738"/>
                </a:cubicBezTo>
                <a:cubicBezTo>
                  <a:pt x="10928339" y="10203727"/>
                  <a:pt x="10927776" y="10204361"/>
                  <a:pt x="10935733" y="10206491"/>
                </a:cubicBezTo>
                <a:cubicBezTo>
                  <a:pt x="10942283" y="10208257"/>
                  <a:pt x="10945819" y="10210069"/>
                  <a:pt x="10956980" y="10217563"/>
                </a:cubicBezTo>
                <a:cubicBezTo>
                  <a:pt x="10962516" y="10221250"/>
                  <a:pt x="10968794" y="10224944"/>
                  <a:pt x="10970887" y="10225794"/>
                </a:cubicBezTo>
                <a:cubicBezTo>
                  <a:pt x="10983549" y="10230678"/>
                  <a:pt x="10997419" y="10226150"/>
                  <a:pt x="11005485" y="10214420"/>
                </a:cubicBezTo>
                <a:cubicBezTo>
                  <a:pt x="11018299" y="10195895"/>
                  <a:pt x="11015216" y="10158326"/>
                  <a:pt x="10999148" y="10137496"/>
                </a:cubicBezTo>
                <a:cubicBezTo>
                  <a:pt x="10995172" y="10132332"/>
                  <a:pt x="10987516" y="10126858"/>
                  <a:pt x="10982207" y="10125283"/>
                </a:cubicBezTo>
                <a:cubicBezTo>
                  <a:pt x="10976767" y="10123729"/>
                  <a:pt x="10970334" y="10123824"/>
                  <a:pt x="10964605" y="10125680"/>
                </a:cubicBezTo>
                <a:cubicBezTo>
                  <a:pt x="10956714" y="10128243"/>
                  <a:pt x="10952997" y="10131635"/>
                  <a:pt x="10942243" y="10146111"/>
                </a:cubicBezTo>
                <a:cubicBezTo>
                  <a:pt x="10938857" y="10150656"/>
                  <a:pt x="10934809" y="10155650"/>
                  <a:pt x="10933313" y="10157116"/>
                </a:cubicBezTo>
                <a:cubicBezTo>
                  <a:pt x="10930604" y="10159731"/>
                  <a:pt x="10923433" y="10164925"/>
                  <a:pt x="10922193" y="10165137"/>
                </a:cubicBezTo>
                <a:cubicBezTo>
                  <a:pt x="10921475" y="10165260"/>
                  <a:pt x="10920867" y="10163281"/>
                  <a:pt x="10917708" y="10151124"/>
                </a:cubicBezTo>
                <a:cubicBezTo>
                  <a:pt x="10913472" y="10134649"/>
                  <a:pt x="10906584" y="10114463"/>
                  <a:pt x="10899383" y="10097153"/>
                </a:cubicBezTo>
                <a:cubicBezTo>
                  <a:pt x="10895717" y="10088307"/>
                  <a:pt x="10887459" y="10070708"/>
                  <a:pt x="10884725" y="10065734"/>
                </a:cubicBezTo>
                <a:lnTo>
                  <a:pt x="10883364" y="10063279"/>
                </a:lnTo>
                <a:lnTo>
                  <a:pt x="10891805" y="10057263"/>
                </a:lnTo>
                <a:cubicBezTo>
                  <a:pt x="10907656" y="10045877"/>
                  <a:pt x="10939188" y="10023673"/>
                  <a:pt x="10953294" y="10013863"/>
                </a:cubicBezTo>
                <a:cubicBezTo>
                  <a:pt x="10979955" y="9995383"/>
                  <a:pt x="10989519" y="9989645"/>
                  <a:pt x="10998096" y="9987166"/>
                </a:cubicBezTo>
                <a:cubicBezTo>
                  <a:pt x="11000216" y="9986601"/>
                  <a:pt x="11002967" y="9985793"/>
                  <a:pt x="11004174" y="9985385"/>
                </a:cubicBezTo>
                <a:cubicBezTo>
                  <a:pt x="11007619" y="9984324"/>
                  <a:pt x="11018961" y="9983857"/>
                  <a:pt x="11025060" y="9984559"/>
                </a:cubicBezTo>
                <a:cubicBezTo>
                  <a:pt x="11028142" y="9984903"/>
                  <a:pt x="11035846" y="9986338"/>
                  <a:pt x="11042188" y="9987669"/>
                </a:cubicBezTo>
                <a:cubicBezTo>
                  <a:pt x="11048541" y="9989066"/>
                  <a:pt x="11055960" y="9990414"/>
                  <a:pt x="11058748" y="9990608"/>
                </a:cubicBezTo>
                <a:cubicBezTo>
                  <a:pt x="11072721" y="9991774"/>
                  <a:pt x="11085005" y="9985837"/>
                  <a:pt x="11093625" y="9973810"/>
                </a:cubicBezTo>
                <a:cubicBezTo>
                  <a:pt x="11100786" y="9963848"/>
                  <a:pt x="11102866" y="9952472"/>
                  <a:pt x="11100336" y="9937719"/>
                </a:cubicBezTo>
                <a:cubicBezTo>
                  <a:pt x="11095759" y="9911023"/>
                  <a:pt x="11078729" y="9884580"/>
                  <a:pt x="11057087" y="9870418"/>
                </a:cubicBezTo>
                <a:cubicBezTo>
                  <a:pt x="11044769" y="9862451"/>
                  <a:pt x="11033305" y="9859847"/>
                  <a:pt x="11022029" y="9862654"/>
                </a:cubicBezTo>
                <a:cubicBezTo>
                  <a:pt x="11012689" y="9864995"/>
                  <a:pt x="11003304" y="9871778"/>
                  <a:pt x="10998052" y="9879935"/>
                </a:cubicBezTo>
                <a:cubicBezTo>
                  <a:pt x="10994291" y="9885821"/>
                  <a:pt x="10992774" y="9889911"/>
                  <a:pt x="10988830" y="9905302"/>
                </a:cubicBezTo>
                <a:cubicBezTo>
                  <a:pt x="10984447" y="9922448"/>
                  <a:pt x="10982165" y="9927946"/>
                  <a:pt x="10975773" y="9936904"/>
                </a:cubicBezTo>
                <a:cubicBezTo>
                  <a:pt x="10967327" y="9948767"/>
                  <a:pt x="10961945" y="9952646"/>
                  <a:pt x="10927320" y="9972088"/>
                </a:cubicBezTo>
                <a:cubicBezTo>
                  <a:pt x="10900665" y="9987074"/>
                  <a:pt x="10853768" y="10012921"/>
                  <a:pt x="10853050" y="10013044"/>
                </a:cubicBezTo>
                <a:cubicBezTo>
                  <a:pt x="10852724" y="10013100"/>
                  <a:pt x="10850984" y="10011181"/>
                  <a:pt x="10849243" y="10008859"/>
                </a:cubicBezTo>
                <a:cubicBezTo>
                  <a:pt x="10831122" y="9984282"/>
                  <a:pt x="10806724" y="9958364"/>
                  <a:pt x="10783412" y="9938776"/>
                </a:cubicBezTo>
                <a:cubicBezTo>
                  <a:pt x="10778767" y="9934802"/>
                  <a:pt x="10774056" y="9930839"/>
                  <a:pt x="10773028" y="9929940"/>
                </a:cubicBezTo>
                <a:lnTo>
                  <a:pt x="10771138" y="9928316"/>
                </a:lnTo>
                <a:lnTo>
                  <a:pt x="10773970" y="9926419"/>
                </a:lnTo>
                <a:cubicBezTo>
                  <a:pt x="10778984" y="9923141"/>
                  <a:pt x="10784701" y="9921220"/>
                  <a:pt x="10797568" y="9918678"/>
                </a:cubicBezTo>
                <a:cubicBezTo>
                  <a:pt x="10811740" y="9915912"/>
                  <a:pt x="10816250" y="9914399"/>
                  <a:pt x="10820427" y="9911331"/>
                </a:cubicBezTo>
                <a:cubicBezTo>
                  <a:pt x="10826860" y="9906533"/>
                  <a:pt x="10832038" y="9896373"/>
                  <a:pt x="10832271" y="9887933"/>
                </a:cubicBezTo>
                <a:cubicBezTo>
                  <a:pt x="10832969" y="9867320"/>
                  <a:pt x="10808308" y="9841043"/>
                  <a:pt x="10780980" y="9833298"/>
                </a:cubicBezTo>
                <a:cubicBezTo>
                  <a:pt x="10772358" y="9830813"/>
                  <a:pt x="10768002" y="9830484"/>
                  <a:pt x="10761160" y="9831725"/>
                </a:cubicBezTo>
                <a:cubicBezTo>
                  <a:pt x="10752165" y="9833334"/>
                  <a:pt x="10744876" y="9839018"/>
                  <a:pt x="10740334" y="9847793"/>
                </a:cubicBezTo>
                <a:cubicBezTo>
                  <a:pt x="10736914" y="9854494"/>
                  <a:pt x="10736609" y="9858981"/>
                  <a:pt x="10738487" y="9874248"/>
                </a:cubicBezTo>
                <a:cubicBezTo>
                  <a:pt x="10739370" y="9881353"/>
                  <a:pt x="10740049" y="9889233"/>
                  <a:pt x="10739952" y="9891802"/>
                </a:cubicBezTo>
                <a:cubicBezTo>
                  <a:pt x="10739756" y="9896539"/>
                  <a:pt x="10738541" y="9904341"/>
                  <a:pt x="10737889" y="9904452"/>
                </a:cubicBezTo>
                <a:cubicBezTo>
                  <a:pt x="10737693" y="9904486"/>
                  <a:pt x="10733959" y="9902304"/>
                  <a:pt x="10729603" y="9899624"/>
                </a:cubicBezTo>
                <a:cubicBezTo>
                  <a:pt x="10702135" y="9882832"/>
                  <a:pt x="10674445" y="9869841"/>
                  <a:pt x="10643402" y="9859239"/>
                </a:cubicBezTo>
                <a:cubicBezTo>
                  <a:pt x="10635334" y="9856457"/>
                  <a:pt x="10633217" y="9855476"/>
                  <a:pt x="10633398" y="9854571"/>
                </a:cubicBezTo>
                <a:cubicBezTo>
                  <a:pt x="10633559" y="9853939"/>
                  <a:pt x="10635253" y="9843839"/>
                  <a:pt x="10637255" y="9832006"/>
                </a:cubicBezTo>
                <a:cubicBezTo>
                  <a:pt x="10647497" y="9771053"/>
                  <a:pt x="10653544" y="9739713"/>
                  <a:pt x="10656824" y="9731020"/>
                </a:cubicBezTo>
                <a:cubicBezTo>
                  <a:pt x="10660931" y="9720103"/>
                  <a:pt x="10667354" y="9710938"/>
                  <a:pt x="10675704" y="9703997"/>
                </a:cubicBezTo>
                <a:cubicBezTo>
                  <a:pt x="10678122" y="9702037"/>
                  <a:pt x="10684785" y="9697400"/>
                  <a:pt x="10690396" y="9693683"/>
                </a:cubicBezTo>
                <a:cubicBezTo>
                  <a:pt x="10704060" y="9684823"/>
                  <a:pt x="10707704" y="9681779"/>
                  <a:pt x="10712095" y="9675651"/>
                </a:cubicBezTo>
                <a:cubicBezTo>
                  <a:pt x="10717934" y="9667393"/>
                  <a:pt x="10720140" y="9657138"/>
                  <a:pt x="10718305" y="9646433"/>
                </a:cubicBezTo>
                <a:cubicBezTo>
                  <a:pt x="10716727" y="9637229"/>
                  <a:pt x="10712413" y="9629704"/>
                  <a:pt x="10704463" y="9622131"/>
                </a:cubicBezTo>
                <a:cubicBezTo>
                  <a:pt x="10693179" y="9611568"/>
                  <a:pt x="10671796" y="9601661"/>
                  <a:pt x="10654279" y="9599021"/>
                </a:cubicBezTo>
                <a:cubicBezTo>
                  <a:pt x="10641587" y="9597098"/>
                  <a:pt x="10637080" y="9597065"/>
                  <a:pt x="10624755" y="9598842"/>
                </a:cubicBezTo>
                <a:cubicBezTo>
                  <a:pt x="10614517" y="9600261"/>
                  <a:pt x="10612712" y="9600705"/>
                  <a:pt x="10607965" y="9602796"/>
                </a:cubicBezTo>
                <a:cubicBezTo>
                  <a:pt x="10599904" y="9606328"/>
                  <a:pt x="10595533" y="9609832"/>
                  <a:pt x="10590829" y="9616485"/>
                </a:cubicBezTo>
                <a:cubicBezTo>
                  <a:pt x="10587585" y="9621073"/>
                  <a:pt x="10586333" y="9623572"/>
                  <a:pt x="10584994" y="9628303"/>
                </a:cubicBezTo>
                <a:cubicBezTo>
                  <a:pt x="10582735" y="9636283"/>
                  <a:pt x="10582634" y="9640399"/>
                  <a:pt x="10584447" y="9648622"/>
                </a:cubicBezTo>
                <a:cubicBezTo>
                  <a:pt x="10586081" y="9655800"/>
                  <a:pt x="10587455" y="9658722"/>
                  <a:pt x="10597156" y="9674932"/>
                </a:cubicBezTo>
                <a:cubicBezTo>
                  <a:pt x="10607798" y="9692727"/>
                  <a:pt x="10611146" y="9705592"/>
                  <a:pt x="10609231" y="9722248"/>
                </a:cubicBezTo>
                <a:cubicBezTo>
                  <a:pt x="10608209" y="9731561"/>
                  <a:pt x="10604069" y="9747389"/>
                  <a:pt x="10588612" y="9801038"/>
                </a:cubicBezTo>
                <a:cubicBezTo>
                  <a:pt x="10584937" y="9813696"/>
                  <a:pt x="10580770" y="9828185"/>
                  <a:pt x="10579303" y="9833341"/>
                </a:cubicBezTo>
                <a:lnTo>
                  <a:pt x="10576668" y="9842662"/>
                </a:lnTo>
                <a:lnTo>
                  <a:pt x="10570590" y="9841689"/>
                </a:lnTo>
                <a:cubicBezTo>
                  <a:pt x="10539780" y="9836758"/>
                  <a:pt x="10502001" y="9835845"/>
                  <a:pt x="10467377" y="9839228"/>
                </a:cubicBezTo>
                <a:lnTo>
                  <a:pt x="10456071" y="9840293"/>
                </a:lnTo>
                <a:lnTo>
                  <a:pt x="10457011" y="9836370"/>
                </a:lnTo>
                <a:cubicBezTo>
                  <a:pt x="10458806" y="9829208"/>
                  <a:pt x="10460952" y="9824876"/>
                  <a:pt x="10467633" y="9814861"/>
                </a:cubicBezTo>
                <a:cubicBezTo>
                  <a:pt x="10477761" y="9799484"/>
                  <a:pt x="10479598" y="9794130"/>
                  <a:pt x="10477975" y="9784665"/>
                </a:cubicBezTo>
                <a:cubicBezTo>
                  <a:pt x="10476464" y="9775853"/>
                  <a:pt x="10472123" y="9769341"/>
                  <a:pt x="10464250" y="9764173"/>
                </a:cubicBezTo>
                <a:cubicBezTo>
                  <a:pt x="10453505" y="9757146"/>
                  <a:pt x="10438145" y="9754942"/>
                  <a:pt x="10420643" y="9757876"/>
                </a:cubicBezTo>
                <a:cubicBezTo>
                  <a:pt x="10403533" y="9760742"/>
                  <a:pt x="10389773" y="9767872"/>
                  <a:pt x="10382014" y="9777870"/>
                </a:cubicBezTo>
                <a:cubicBezTo>
                  <a:pt x="10375977" y="9785759"/>
                  <a:pt x="10374250" y="9793715"/>
                  <a:pt x="10376593" y="9803459"/>
                </a:cubicBezTo>
                <a:cubicBezTo>
                  <a:pt x="10378671" y="9812443"/>
                  <a:pt x="10382295" y="9816726"/>
                  <a:pt x="10397021" y="9827775"/>
                </a:cubicBezTo>
                <a:cubicBezTo>
                  <a:pt x="10401576" y="9831226"/>
                  <a:pt x="10406921" y="9835753"/>
                  <a:pt x="10408901" y="9837899"/>
                </a:cubicBezTo>
                <a:cubicBezTo>
                  <a:pt x="10412304" y="9841683"/>
                  <a:pt x="10415768" y="9846599"/>
                  <a:pt x="10415389" y="9847134"/>
                </a:cubicBezTo>
                <a:cubicBezTo>
                  <a:pt x="10415281" y="9847287"/>
                  <a:pt x="10410856" y="9848516"/>
                  <a:pt x="10405517" y="9849902"/>
                </a:cubicBezTo>
                <a:cubicBezTo>
                  <a:pt x="10374017" y="9857789"/>
                  <a:pt x="10342144" y="9869772"/>
                  <a:pt x="10314767" y="9884074"/>
                </a:cubicBezTo>
                <a:cubicBezTo>
                  <a:pt x="10311064" y="9885986"/>
                  <a:pt x="10307957" y="9887459"/>
                  <a:pt x="10307870" y="9887340"/>
                </a:cubicBezTo>
                <a:cubicBezTo>
                  <a:pt x="10307411" y="9887015"/>
                  <a:pt x="10277438" y="9844650"/>
                  <a:pt x="10266380" y="9828740"/>
                </a:cubicBezTo>
                <a:cubicBezTo>
                  <a:pt x="10239058" y="9789682"/>
                  <a:pt x="10235072" y="9782504"/>
                  <a:pt x="10232633" y="9768275"/>
                </a:cubicBezTo>
                <a:cubicBezTo>
                  <a:pt x="10230864" y="9757962"/>
                  <a:pt x="10231429" y="9750675"/>
                  <a:pt x="10235607" y="9731548"/>
                </a:cubicBezTo>
                <a:cubicBezTo>
                  <a:pt x="10238644" y="9717522"/>
                  <a:pt x="10238908" y="9713579"/>
                  <a:pt x="10237610" y="9706008"/>
                </a:cubicBezTo>
                <a:cubicBezTo>
                  <a:pt x="10236737" y="9700916"/>
                  <a:pt x="10236075" y="9699014"/>
                  <a:pt x="10233880" y="9695225"/>
                </a:cubicBezTo>
                <a:cubicBezTo>
                  <a:pt x="10222137" y="9674930"/>
                  <a:pt x="10200172" y="9668685"/>
                  <a:pt x="10172455" y="9677872"/>
                </a:cubicBezTo>
                <a:cubicBezTo>
                  <a:pt x="10149630" y="9685414"/>
                  <a:pt x="10130416" y="9699526"/>
                  <a:pt x="10118395" y="9717579"/>
                </a:cubicBezTo>
                <a:cubicBezTo>
                  <a:pt x="10113639" y="9724711"/>
                  <a:pt x="10111355" y="9729806"/>
                  <a:pt x="10109884" y="9736508"/>
                </a:cubicBezTo>
                <a:cubicBezTo>
                  <a:pt x="10105686" y="9755908"/>
                  <a:pt x="10118232" y="9775795"/>
                  <a:pt x="10138620" y="9782244"/>
                </a:cubicBezTo>
                <a:cubicBezTo>
                  <a:pt x="10142163" y="9783316"/>
                  <a:pt x="10149434" y="9785362"/>
                  <a:pt x="10154840" y="9786720"/>
                </a:cubicBezTo>
                <a:cubicBezTo>
                  <a:pt x="10167755" y="9789948"/>
                  <a:pt x="10174811" y="9792703"/>
                  <a:pt x="10181625" y="9797178"/>
                </a:cubicBezTo>
                <a:cubicBezTo>
                  <a:pt x="10195777" y="9806443"/>
                  <a:pt x="10200883" y="9813496"/>
                  <a:pt x="10226673" y="9860073"/>
                </a:cubicBezTo>
                <a:cubicBezTo>
                  <a:pt x="10228528" y="9863451"/>
                  <a:pt x="10232897" y="9871302"/>
                  <a:pt x="10236388" y="9877557"/>
                </a:cubicBezTo>
                <a:cubicBezTo>
                  <a:pt x="10239880" y="9883812"/>
                  <a:pt x="10246325" y="9895541"/>
                  <a:pt x="10250804" y="9903642"/>
                </a:cubicBezTo>
                <a:lnTo>
                  <a:pt x="10258918" y="9918444"/>
                </a:lnTo>
                <a:lnTo>
                  <a:pt x="10253971" y="9922115"/>
                </a:lnTo>
                <a:cubicBezTo>
                  <a:pt x="10229683" y="9940322"/>
                  <a:pt x="10202837" y="9965956"/>
                  <a:pt x="10183602" y="9989345"/>
                </a:cubicBezTo>
                <a:cubicBezTo>
                  <a:pt x="10178092" y="9996001"/>
                  <a:pt x="10177453" y="9996581"/>
                  <a:pt x="10176490" y="9995671"/>
                </a:cubicBezTo>
                <a:cubicBezTo>
                  <a:pt x="10174085" y="9993395"/>
                  <a:pt x="10171621" y="9985688"/>
                  <a:pt x="10168648" y="9971482"/>
                </a:cubicBezTo>
                <a:cubicBezTo>
                  <a:pt x="10167033" y="9963629"/>
                  <a:pt x="10165136" y="9956093"/>
                  <a:pt x="10164498" y="9954724"/>
                </a:cubicBezTo>
                <a:cubicBezTo>
                  <a:pt x="10162158" y="9950086"/>
                  <a:pt x="10158820" y="9946291"/>
                  <a:pt x="10154255" y="9943176"/>
                </a:cubicBezTo>
                <a:cubicBezTo>
                  <a:pt x="10141936" y="9934807"/>
                  <a:pt x="10127909" y="9936069"/>
                  <a:pt x="10113112" y="9946938"/>
                </a:cubicBezTo>
                <a:cubicBezTo>
                  <a:pt x="10090719" y="9963275"/>
                  <a:pt x="10076666" y="9993771"/>
                  <a:pt x="10082979" y="10012174"/>
                </a:cubicBezTo>
                <a:cubicBezTo>
                  <a:pt x="10086678" y="10023165"/>
                  <a:pt x="10097561" y="10031781"/>
                  <a:pt x="10109017" y="10032773"/>
                </a:cubicBezTo>
                <a:cubicBezTo>
                  <a:pt x="10111468" y="10032957"/>
                  <a:pt x="10118313" y="10032523"/>
                  <a:pt x="10125940" y="10031551"/>
                </a:cubicBezTo>
                <a:cubicBezTo>
                  <a:pt x="10137854" y="10030113"/>
                  <a:pt x="10144536" y="10029908"/>
                  <a:pt x="10149690" y="10030973"/>
                </a:cubicBezTo>
                <a:cubicBezTo>
                  <a:pt x="10150867" y="10031174"/>
                  <a:pt x="10151925" y="10031463"/>
                  <a:pt x="10152001" y="10031517"/>
                </a:cubicBezTo>
                <a:cubicBezTo>
                  <a:pt x="10152143" y="10031560"/>
                  <a:pt x="10149206" y="10036767"/>
                  <a:pt x="10145436" y="10042990"/>
                </a:cubicBezTo>
                <a:cubicBezTo>
                  <a:pt x="10129071" y="10070187"/>
                  <a:pt x="10115354" y="10100289"/>
                  <a:pt x="10105168" y="10131399"/>
                </a:cubicBezTo>
                <a:cubicBezTo>
                  <a:pt x="10103537" y="10136382"/>
                  <a:pt x="10102087" y="10140460"/>
                  <a:pt x="10101956" y="10140483"/>
                </a:cubicBezTo>
                <a:cubicBezTo>
                  <a:pt x="10101042" y="10140639"/>
                  <a:pt x="10028351" y="10128108"/>
                  <a:pt x="10009043" y="10124430"/>
                </a:cubicBezTo>
                <a:cubicBezTo>
                  <a:pt x="9979330" y="10118841"/>
                  <a:pt x="9969930" y="10115346"/>
                  <a:pt x="9959327" y="10106011"/>
                </a:cubicBezTo>
                <a:cubicBezTo>
                  <a:pt x="9953227" y="10100606"/>
                  <a:pt x="9949646" y="10096181"/>
                  <a:pt x="9941160" y="10083122"/>
                </a:cubicBezTo>
                <a:cubicBezTo>
                  <a:pt x="9937322" y="10077196"/>
                  <a:pt x="9932872" y="10070836"/>
                  <a:pt x="9931350" y="10069014"/>
                </a:cubicBezTo>
                <a:cubicBezTo>
                  <a:pt x="9927475" y="10064438"/>
                  <a:pt x="9919481" y="10058955"/>
                  <a:pt x="9914215" y="10057237"/>
                </a:cubicBezTo>
                <a:cubicBezTo>
                  <a:pt x="9905177" y="10054285"/>
                  <a:pt x="9893628" y="10054719"/>
                  <a:pt x="9885644" y="10058306"/>
                </a:cubicBezTo>
                <a:cubicBezTo>
                  <a:pt x="9865046" y="10067482"/>
                  <a:pt x="9848454" y="10097271"/>
                  <a:pt x="9845722" y="10129924"/>
                </a:cubicBezTo>
                <a:cubicBezTo>
                  <a:pt x="9845144" y="10136742"/>
                  <a:pt x="9845254" y="10139344"/>
                  <a:pt x="9846650" y="10149049"/>
                </a:cubicBezTo>
                <a:cubicBezTo>
                  <a:pt x="9848508" y="10162236"/>
                  <a:pt x="9850274" y="10167443"/>
                  <a:pt x="9855348" y="10174703"/>
                </a:cubicBezTo>
                <a:cubicBezTo>
                  <a:pt x="9861463" y="10183331"/>
                  <a:pt x="9873196" y="10189852"/>
                  <a:pt x="9884523" y="10190867"/>
                </a:cubicBezTo>
                <a:cubicBezTo>
                  <a:pt x="9889914" y="10191353"/>
                  <a:pt x="9899159" y="10189634"/>
                  <a:pt x="9904841" y="10187114"/>
                </a:cubicBezTo>
                <a:cubicBezTo>
                  <a:pt x="9907458" y="10185926"/>
                  <a:pt x="9913778" y="10182424"/>
                  <a:pt x="9919021" y="10179307"/>
                </a:cubicBezTo>
                <a:cubicBezTo>
                  <a:pt x="9938745" y="10167392"/>
                  <a:pt x="9948996" y="10164089"/>
                  <a:pt x="9964184" y="10164509"/>
                </a:cubicBezTo>
                <a:cubicBezTo>
                  <a:pt x="9975529" y="10164848"/>
                  <a:pt x="9985774" y="10167392"/>
                  <a:pt x="10047462" y="10185102"/>
                </a:cubicBezTo>
                <a:cubicBezTo>
                  <a:pt x="10060107" y="10188713"/>
                  <a:pt x="10074736" y="10192924"/>
                  <a:pt x="10080098" y="10194423"/>
                </a:cubicBezTo>
                <a:lnTo>
                  <a:pt x="10089702" y="10197144"/>
                </a:lnTo>
                <a:lnTo>
                  <a:pt x="10089089" y="10201012"/>
                </a:lnTo>
                <a:cubicBezTo>
                  <a:pt x="10084527" y="10228873"/>
                  <a:pt x="10083720" y="10268049"/>
                  <a:pt x="10087006" y="10302493"/>
                </a:cubicBezTo>
                <a:cubicBezTo>
                  <a:pt x="10087614" y="10309175"/>
                  <a:pt x="10087719" y="10312920"/>
                  <a:pt x="10087262" y="10312998"/>
                </a:cubicBezTo>
                <a:cubicBezTo>
                  <a:pt x="10084847" y="10313413"/>
                  <a:pt x="10074568" y="10308321"/>
                  <a:pt x="10065406" y="10302300"/>
                </a:cubicBezTo>
                <a:cubicBezTo>
                  <a:pt x="10049397" y="10291606"/>
                  <a:pt x="10044971" y="10290081"/>
                  <a:pt x="10035430" y="10291649"/>
                </a:cubicBezTo>
                <a:cubicBezTo>
                  <a:pt x="10025837" y="10293294"/>
                  <a:pt x="10020334" y="10296858"/>
                  <a:pt x="10014832" y="10305125"/>
                </a:cubicBezTo>
                <a:cubicBezTo>
                  <a:pt x="10011199" y="10310586"/>
                  <a:pt x="10009318" y="10315679"/>
                  <a:pt x="10008114" y="10323545"/>
                </a:cubicBezTo>
                <a:cubicBezTo>
                  <a:pt x="10003804" y="10351699"/>
                  <a:pt x="10016246" y="10383901"/>
                  <a:pt x="10034638" y="10392035"/>
                </a:cubicBezTo>
                <a:cubicBezTo>
                  <a:pt x="10040747" y="10394751"/>
                  <a:pt x="10044581" y="10395169"/>
                  <a:pt x="10051695" y="10393949"/>
                </a:cubicBezTo>
                <a:cubicBezTo>
                  <a:pt x="10062006" y="10392181"/>
                  <a:pt x="10066649" y="10388697"/>
                  <a:pt x="10076330" y="10375413"/>
                </a:cubicBezTo>
                <a:cubicBezTo>
                  <a:pt x="10083513" y="10365581"/>
                  <a:pt x="10087335" y="10361230"/>
                  <a:pt x="10091924" y="10357822"/>
                </a:cubicBezTo>
                <a:lnTo>
                  <a:pt x="10095385" y="10355281"/>
                </a:lnTo>
                <a:lnTo>
                  <a:pt x="10096304" y="10358684"/>
                </a:lnTo>
                <a:cubicBezTo>
                  <a:pt x="10096814" y="10360478"/>
                  <a:pt x="10098531" y="10366970"/>
                  <a:pt x="10100159" y="10372940"/>
                </a:cubicBezTo>
                <a:cubicBezTo>
                  <a:pt x="10107405" y="10399918"/>
                  <a:pt x="10119382" y="10430587"/>
                  <a:pt x="10132388" y="10455503"/>
                </a:cubicBezTo>
                <a:cubicBezTo>
                  <a:pt x="10134893" y="10460314"/>
                  <a:pt x="10137025" y="10464518"/>
                  <a:pt x="10137080" y="10464844"/>
                </a:cubicBezTo>
                <a:cubicBezTo>
                  <a:pt x="10137148" y="10465236"/>
                  <a:pt x="10133058" y="10468423"/>
                  <a:pt x="10128089" y="10471963"/>
                </a:cubicBezTo>
                <a:cubicBezTo>
                  <a:pt x="10041191" y="10533695"/>
                  <a:pt x="10037239" y="10536120"/>
                  <a:pt x="10019814" y="10539108"/>
                </a:cubicBezTo>
                <a:cubicBezTo>
                  <a:pt x="10008523" y="10541044"/>
                  <a:pt x="10003219" y="10540676"/>
                  <a:pt x="9985229" y="10536840"/>
                </a:cubicBezTo>
                <a:cubicBezTo>
                  <a:pt x="9962137" y="10531863"/>
                  <a:pt x="9954205" y="10532618"/>
                  <a:pt x="9942823" y="10540684"/>
                </a:cubicBezTo>
                <a:cubicBezTo>
                  <a:pt x="9932526" y="10548027"/>
                  <a:pt x="9926836" y="10557939"/>
                  <a:pt x="9925361" y="10570891"/>
                </a:cubicBezTo>
                <a:cubicBezTo>
                  <a:pt x="9924537" y="10578625"/>
                  <a:pt x="9927425" y="10595465"/>
                  <a:pt x="9931204" y="10604964"/>
                </a:cubicBezTo>
                <a:cubicBezTo>
                  <a:pt x="9942427" y="10632805"/>
                  <a:pt x="9964109" y="10655427"/>
                  <a:pt x="9984984" y="10661188"/>
                </a:cubicBezTo>
                <a:cubicBezTo>
                  <a:pt x="9991599" y="10662943"/>
                  <a:pt x="9996151" y="10663237"/>
                  <a:pt x="10002155" y="10662208"/>
                </a:cubicBezTo>
                <a:cubicBezTo>
                  <a:pt x="10013708" y="10660227"/>
                  <a:pt x="10025391" y="10651572"/>
                  <a:pt x="10030698" y="10640986"/>
                </a:cubicBezTo>
                <a:cubicBezTo>
                  <a:pt x="10033340" y="10635628"/>
                  <a:pt x="10034703" y="10631430"/>
                  <a:pt x="10038079" y="10617816"/>
                </a:cubicBezTo>
                <a:cubicBezTo>
                  <a:pt x="10041317" y="10604965"/>
                  <a:pt x="10043144" y="10599948"/>
                  <a:pt x="10046944" y="10593114"/>
                </a:cubicBezTo>
                <a:cubicBezTo>
                  <a:pt x="10052579" y="10582876"/>
                  <a:pt x="10061304" y="10574594"/>
                  <a:pt x="10075242" y="10566156"/>
                </a:cubicBezTo>
                <a:cubicBezTo>
                  <a:pt x="10084067" y="10560813"/>
                  <a:pt x="10100896" y="10551209"/>
                  <a:pt x="10113427" y="10544357"/>
                </a:cubicBezTo>
                <a:cubicBezTo>
                  <a:pt x="10119746" y="10540854"/>
                  <a:pt x="10132331" y="10533926"/>
                  <a:pt x="10157304" y="10520102"/>
                </a:cubicBezTo>
                <a:cubicBezTo>
                  <a:pt x="10163189" y="10516809"/>
                  <a:pt x="10168391" y="10514237"/>
                  <a:pt x="10168806" y="10514301"/>
                </a:cubicBezTo>
                <a:cubicBezTo>
                  <a:pt x="10169219" y="10514364"/>
                  <a:pt x="10171978" y="10517519"/>
                  <a:pt x="10174836" y="10521262"/>
                </a:cubicBezTo>
                <a:cubicBezTo>
                  <a:pt x="10192295" y="10543936"/>
                  <a:pt x="10216316" y="10568442"/>
                  <a:pt x="10240379" y="10588102"/>
                </a:cubicBezTo>
                <a:lnTo>
                  <a:pt x="10247176" y="10593655"/>
                </a:lnTo>
                <a:lnTo>
                  <a:pt x="10244637" y="10595300"/>
                </a:lnTo>
                <a:cubicBezTo>
                  <a:pt x="10238896" y="10599040"/>
                  <a:pt x="10235330" y="10600188"/>
                  <a:pt x="10220278" y="10603307"/>
                </a:cubicBezTo>
                <a:cubicBezTo>
                  <a:pt x="10200626" y="10607415"/>
                  <a:pt x="10196792" y="10609349"/>
                  <a:pt x="10191074" y="10617923"/>
                </a:cubicBezTo>
                <a:cubicBezTo>
                  <a:pt x="10182793" y="10630362"/>
                  <a:pt x="10183713" y="10643172"/>
                  <a:pt x="10194048" y="10657997"/>
                </a:cubicBezTo>
                <a:cubicBezTo>
                  <a:pt x="10199408" y="10665745"/>
                  <a:pt x="10205379" y="10671575"/>
                  <a:pt x="10213888" y="10677709"/>
                </a:cubicBezTo>
                <a:cubicBezTo>
                  <a:pt x="10228579" y="10688158"/>
                  <a:pt x="10243601" y="10692705"/>
                  <a:pt x="10256198" y="10690545"/>
                </a:cubicBezTo>
                <a:cubicBezTo>
                  <a:pt x="10264812" y="10689068"/>
                  <a:pt x="10270423" y="10685351"/>
                  <a:pt x="10275428" y="10677707"/>
                </a:cubicBezTo>
                <a:cubicBezTo>
                  <a:pt x="10280509" y="10670116"/>
                  <a:pt x="10281735" y="10662380"/>
                  <a:pt x="10279831" y="10650881"/>
                </a:cubicBezTo>
                <a:cubicBezTo>
                  <a:pt x="10278174" y="10641221"/>
                  <a:pt x="10277614" y="10630902"/>
                  <a:pt x="10278426" y="10625051"/>
                </a:cubicBezTo>
                <a:cubicBezTo>
                  <a:pt x="10279583" y="10616521"/>
                  <a:pt x="10279452" y="10616544"/>
                  <a:pt x="10286068" y="10620650"/>
                </a:cubicBezTo>
                <a:cubicBezTo>
                  <a:pt x="10314640" y="10638395"/>
                  <a:pt x="10349792" y="10654541"/>
                  <a:pt x="10379936" y="10663819"/>
                </a:cubicBezTo>
                <a:cubicBezTo>
                  <a:pt x="10385114" y="10665417"/>
                  <a:pt x="10389421" y="10667030"/>
                  <a:pt x="10389488" y="10667422"/>
                </a:cubicBezTo>
                <a:cubicBezTo>
                  <a:pt x="10389634" y="10668271"/>
                  <a:pt x="10384351" y="10700152"/>
                  <a:pt x="10379104" y="10730280"/>
                </a:cubicBezTo>
                <a:cubicBezTo>
                  <a:pt x="10368810" y="10789360"/>
                  <a:pt x="10366434" y="10798234"/>
                  <a:pt x="10357772" y="10810402"/>
                </a:cubicBezTo>
                <a:cubicBezTo>
                  <a:pt x="10351639" y="10818912"/>
                  <a:pt x="10346088" y="10823761"/>
                  <a:pt x="10331847" y="10832788"/>
                </a:cubicBezTo>
                <a:cubicBezTo>
                  <a:pt x="10319181" y="10840805"/>
                  <a:pt x="10315180" y="10844112"/>
                  <a:pt x="10310702" y="10850524"/>
                </a:cubicBezTo>
                <a:cubicBezTo>
                  <a:pt x="10304257" y="10859557"/>
                  <a:pt x="10302284" y="10868429"/>
                  <a:pt x="10304243" y="10879852"/>
                </a:cubicBezTo>
                <a:cubicBezTo>
                  <a:pt x="10306102" y="10891090"/>
                  <a:pt x="10312482" y="10900478"/>
                  <a:pt x="10324018" y="10908982"/>
                </a:cubicBezTo>
                <a:cubicBezTo>
                  <a:pt x="10341539" y="10921836"/>
                  <a:pt x="10365088" y="10929086"/>
                  <a:pt x="10388611" y="10928748"/>
                </a:cubicBezTo>
                <a:cubicBezTo>
                  <a:pt x="10389558" y="10928787"/>
                  <a:pt x="10394737" y="10928034"/>
                  <a:pt x="10400165" y="10927170"/>
                </a:cubicBezTo>
                <a:close/>
                <a:moveTo>
                  <a:pt x="16733248" y="12080094"/>
                </a:moveTo>
                <a:cubicBezTo>
                  <a:pt x="16848243" y="12061337"/>
                  <a:pt x="16906181" y="12029296"/>
                  <a:pt x="16959327" y="11955303"/>
                </a:cubicBezTo>
                <a:cubicBezTo>
                  <a:pt x="17005512" y="11891153"/>
                  <a:pt x="17022074" y="11819588"/>
                  <a:pt x="17008786" y="11742086"/>
                </a:cubicBezTo>
                <a:cubicBezTo>
                  <a:pt x="17000541" y="11694000"/>
                  <a:pt x="16983465" y="11656077"/>
                  <a:pt x="16927977" y="11562263"/>
                </a:cubicBezTo>
                <a:cubicBezTo>
                  <a:pt x="16873981" y="11471555"/>
                  <a:pt x="16858175" y="11438220"/>
                  <a:pt x="16840538" y="11380210"/>
                </a:cubicBezTo>
                <a:cubicBezTo>
                  <a:pt x="16818155" y="11305709"/>
                  <a:pt x="16817910" y="11220206"/>
                  <a:pt x="16840046" y="11125097"/>
                </a:cubicBezTo>
                <a:cubicBezTo>
                  <a:pt x="16853166" y="11067095"/>
                  <a:pt x="16905533" y="10876451"/>
                  <a:pt x="16970661" y="10650938"/>
                </a:cubicBezTo>
                <a:cubicBezTo>
                  <a:pt x="16997478" y="10557909"/>
                  <a:pt x="17030270" y="10443672"/>
                  <a:pt x="17043444" y="10397199"/>
                </a:cubicBezTo>
                <a:cubicBezTo>
                  <a:pt x="17057007" y="10350177"/>
                  <a:pt x="17070609" y="10311800"/>
                  <a:pt x="17073409" y="10311320"/>
                </a:cubicBezTo>
                <a:cubicBezTo>
                  <a:pt x="17076677" y="10310759"/>
                  <a:pt x="17101140" y="10313294"/>
                  <a:pt x="17127628" y="10316442"/>
                </a:cubicBezTo>
                <a:cubicBezTo>
                  <a:pt x="17354742" y="10346226"/>
                  <a:pt x="17626028" y="10347770"/>
                  <a:pt x="17849606" y="10320490"/>
                </a:cubicBezTo>
                <a:lnTo>
                  <a:pt x="17916453" y="10312392"/>
                </a:lnTo>
                <a:lnTo>
                  <a:pt x="17910067" y="10345206"/>
                </a:lnTo>
                <a:cubicBezTo>
                  <a:pt x="17901026" y="10393375"/>
                  <a:pt x="17880209" y="10437314"/>
                  <a:pt x="17833197" y="10507853"/>
                </a:cubicBezTo>
                <a:cubicBezTo>
                  <a:pt x="17810231" y="10542069"/>
                  <a:pt x="17784732" y="10583927"/>
                  <a:pt x="17776089" y="10600788"/>
                </a:cubicBezTo>
                <a:cubicBezTo>
                  <a:pt x="17740215" y="10671819"/>
                  <a:pt x="17750290" y="10761406"/>
                  <a:pt x="17801829" y="10826581"/>
                </a:cubicBezTo>
                <a:cubicBezTo>
                  <a:pt x="17842953" y="10878644"/>
                  <a:pt x="17929795" y="10917101"/>
                  <a:pt x="18023346" y="10924611"/>
                </a:cubicBezTo>
                <a:cubicBezTo>
                  <a:pt x="18236696" y="10941376"/>
                  <a:pt x="18439689" y="10841690"/>
                  <a:pt x="18482242" y="10700305"/>
                </a:cubicBezTo>
                <a:cubicBezTo>
                  <a:pt x="18493123" y="10662874"/>
                  <a:pt x="18493190" y="10660460"/>
                  <a:pt x="18484624" y="10610505"/>
                </a:cubicBezTo>
                <a:cubicBezTo>
                  <a:pt x="18470616" y="10528803"/>
                  <a:pt x="18452434" y="10504045"/>
                  <a:pt x="18344916" y="10423478"/>
                </a:cubicBezTo>
                <a:cubicBezTo>
                  <a:pt x="18308584" y="10396545"/>
                  <a:pt x="18271063" y="10365492"/>
                  <a:pt x="18261206" y="10355648"/>
                </a:cubicBezTo>
                <a:cubicBezTo>
                  <a:pt x="18240866" y="10335106"/>
                  <a:pt x="18199329" y="10277827"/>
                  <a:pt x="18197808" y="10268957"/>
                </a:cubicBezTo>
                <a:cubicBezTo>
                  <a:pt x="18196528" y="10261487"/>
                  <a:pt x="18204223" y="10258725"/>
                  <a:pt x="18283859" y="10238343"/>
                </a:cubicBezTo>
                <a:cubicBezTo>
                  <a:pt x="18473625" y="10190426"/>
                  <a:pt x="18692425" y="10107254"/>
                  <a:pt x="18881652" y="10011370"/>
                </a:cubicBezTo>
                <a:lnTo>
                  <a:pt x="18949700" y="9976633"/>
                </a:lnTo>
                <a:lnTo>
                  <a:pt x="18968988" y="10005046"/>
                </a:lnTo>
                <a:cubicBezTo>
                  <a:pt x="18979338" y="10020573"/>
                  <a:pt x="19035694" y="10099821"/>
                  <a:pt x="19093383" y="10181243"/>
                </a:cubicBezTo>
                <a:cubicBezTo>
                  <a:pt x="19389967" y="10596570"/>
                  <a:pt x="19471839" y="10720945"/>
                  <a:pt x="19498279" y="10796671"/>
                </a:cubicBezTo>
                <a:cubicBezTo>
                  <a:pt x="19534656" y="10899531"/>
                  <a:pt x="19535259" y="10961905"/>
                  <a:pt x="19502818" y="11117413"/>
                </a:cubicBezTo>
                <a:cubicBezTo>
                  <a:pt x="19492002" y="11169250"/>
                  <a:pt x="19481616" y="11229182"/>
                  <a:pt x="19480005" y="11250608"/>
                </a:cubicBezTo>
                <a:cubicBezTo>
                  <a:pt x="19469287" y="11389894"/>
                  <a:pt x="19570807" y="11519553"/>
                  <a:pt x="19711788" y="11545841"/>
                </a:cubicBezTo>
                <a:cubicBezTo>
                  <a:pt x="19866638" y="11574561"/>
                  <a:pt x="20091826" y="11492215"/>
                  <a:pt x="20239812" y="11351978"/>
                </a:cubicBezTo>
                <a:cubicBezTo>
                  <a:pt x="20388347" y="11212127"/>
                  <a:pt x="20436728" y="11068305"/>
                  <a:pt x="20379048" y="10939299"/>
                </a:cubicBezTo>
                <a:cubicBezTo>
                  <a:pt x="20358506" y="10892360"/>
                  <a:pt x="20330468" y="10857756"/>
                  <a:pt x="20288040" y="10826104"/>
                </a:cubicBezTo>
                <a:cubicBezTo>
                  <a:pt x="20244985" y="10793598"/>
                  <a:pt x="20197315" y="10773415"/>
                  <a:pt x="20115621" y="10753781"/>
                </a:cubicBezTo>
                <a:cubicBezTo>
                  <a:pt x="19950674" y="10713819"/>
                  <a:pt x="19877475" y="10679269"/>
                  <a:pt x="19809876" y="10610119"/>
                </a:cubicBezTo>
                <a:cubicBezTo>
                  <a:pt x="19746345" y="10545078"/>
                  <a:pt x="19721081" y="10504234"/>
                  <a:pt x="19507179" y="10119905"/>
                </a:cubicBezTo>
                <a:cubicBezTo>
                  <a:pt x="19362532" y="9859231"/>
                  <a:pt x="19306135" y="9754518"/>
                  <a:pt x="19308216" y="9749837"/>
                </a:cubicBezTo>
                <a:cubicBezTo>
                  <a:pt x="19309216" y="9747262"/>
                  <a:pt x="19327287" y="9732149"/>
                  <a:pt x="19348240" y="9717022"/>
                </a:cubicBezTo>
                <a:cubicBezTo>
                  <a:pt x="19506071" y="9600569"/>
                  <a:pt x="19717835" y="9395090"/>
                  <a:pt x="19849283" y="9231256"/>
                </a:cubicBezTo>
                <a:cubicBezTo>
                  <a:pt x="19867086" y="9208979"/>
                  <a:pt x="19882651" y="9190450"/>
                  <a:pt x="19883585" y="9190290"/>
                </a:cubicBezTo>
                <a:cubicBezTo>
                  <a:pt x="19884517" y="9190130"/>
                  <a:pt x="19893134" y="9201148"/>
                  <a:pt x="19902232" y="9214968"/>
                </a:cubicBezTo>
                <a:cubicBezTo>
                  <a:pt x="19933831" y="9261934"/>
                  <a:pt x="19942435" y="9286892"/>
                  <a:pt x="19966088" y="9399621"/>
                </a:cubicBezTo>
                <a:cubicBezTo>
                  <a:pt x="19995398" y="9539737"/>
                  <a:pt x="20006789" y="9561333"/>
                  <a:pt x="20073106" y="9606193"/>
                </a:cubicBezTo>
                <a:cubicBezTo>
                  <a:pt x="20120911" y="9638367"/>
                  <a:pt x="20162538" y="9648530"/>
                  <a:pt x="20216622" y="9641660"/>
                </a:cubicBezTo>
                <a:cubicBezTo>
                  <a:pt x="20267437" y="9635350"/>
                  <a:pt x="20306609" y="9619983"/>
                  <a:pt x="20352555" y="9588075"/>
                </a:cubicBezTo>
                <a:cubicBezTo>
                  <a:pt x="20518882" y="9473529"/>
                  <a:pt x="20626292" y="9247975"/>
                  <a:pt x="20579710" y="9110821"/>
                </a:cubicBezTo>
                <a:cubicBezTo>
                  <a:pt x="20564476" y="9066815"/>
                  <a:pt x="20541520" y="9036629"/>
                  <a:pt x="20499958" y="9007230"/>
                </a:cubicBezTo>
                <a:cubicBezTo>
                  <a:pt x="20462692" y="8980459"/>
                  <a:pt x="20426653" y="8966453"/>
                  <a:pt x="20390201" y="8964051"/>
                </a:cubicBezTo>
                <a:cubicBezTo>
                  <a:pt x="20378517" y="8963171"/>
                  <a:pt x="20328783" y="8967374"/>
                  <a:pt x="20279366" y="8973444"/>
                </a:cubicBezTo>
                <a:cubicBezTo>
                  <a:pt x="20229951" y="8979514"/>
                  <a:pt x="20174452" y="8983743"/>
                  <a:pt x="20155606" y="8983129"/>
                </a:cubicBezTo>
                <a:cubicBezTo>
                  <a:pt x="20118848" y="8981741"/>
                  <a:pt x="20057749" y="8970111"/>
                  <a:pt x="20051798" y="8963442"/>
                </a:cubicBezTo>
                <a:cubicBezTo>
                  <a:pt x="20049999" y="8961348"/>
                  <a:pt x="20060720" y="8939804"/>
                  <a:pt x="20076259" y="8915514"/>
                </a:cubicBezTo>
                <a:cubicBezTo>
                  <a:pt x="20203942" y="8712916"/>
                  <a:pt x="20305468" y="8495099"/>
                  <a:pt x="20393871" y="8234355"/>
                </a:cubicBezTo>
                <a:lnTo>
                  <a:pt x="20406393" y="8198086"/>
                </a:lnTo>
                <a:lnTo>
                  <a:pt x="20601750" y="8230431"/>
                </a:lnTo>
                <a:cubicBezTo>
                  <a:pt x="20934727" y="8286279"/>
                  <a:pt x="21182702" y="8331231"/>
                  <a:pt x="21257380" y="8349185"/>
                </a:cubicBezTo>
                <a:cubicBezTo>
                  <a:pt x="21357626" y="8373328"/>
                  <a:pt x="21431772" y="8410596"/>
                  <a:pt x="21488633" y="8464766"/>
                </a:cubicBezTo>
                <a:cubicBezTo>
                  <a:pt x="21527822" y="8502743"/>
                  <a:pt x="21558847" y="8543561"/>
                  <a:pt x="21617123" y="8634014"/>
                </a:cubicBezTo>
                <a:cubicBezTo>
                  <a:pt x="21700423" y="8763911"/>
                  <a:pt x="21761125" y="8806849"/>
                  <a:pt x="21875628" y="8816051"/>
                </a:cubicBezTo>
                <a:cubicBezTo>
                  <a:pt x="21993014" y="8825242"/>
                  <a:pt x="22103485" y="8754875"/>
                  <a:pt x="22181970" y="8621270"/>
                </a:cubicBezTo>
                <a:cubicBezTo>
                  <a:pt x="22251799" y="8501643"/>
                  <a:pt x="22290165" y="8363860"/>
                  <a:pt x="22290864" y="8230615"/>
                </a:cubicBezTo>
                <a:cubicBezTo>
                  <a:pt x="22290754" y="8173923"/>
                  <a:pt x="22272823" y="8069344"/>
                  <a:pt x="22255575" y="8027606"/>
                </a:cubicBezTo>
                <a:cubicBezTo>
                  <a:pt x="22213837" y="7927108"/>
                  <a:pt x="22129513" y="7861307"/>
                  <a:pt x="22025893" y="7848315"/>
                </a:cubicBezTo>
                <a:cubicBezTo>
                  <a:pt x="21942919" y="7838031"/>
                  <a:pt x="21891756" y="7853533"/>
                  <a:pt x="21767054" y="7927780"/>
                </a:cubicBezTo>
                <a:cubicBezTo>
                  <a:pt x="21653688" y="7995277"/>
                  <a:pt x="21626880" y="8007083"/>
                  <a:pt x="21553684" y="8022997"/>
                </a:cubicBezTo>
                <a:cubicBezTo>
                  <a:pt x="21455908" y="8044088"/>
                  <a:pt x="21395461" y="8039073"/>
                  <a:pt x="21241956" y="7998589"/>
                </a:cubicBezTo>
                <a:cubicBezTo>
                  <a:pt x="21131172" y="7969044"/>
                  <a:pt x="20510392" y="7792891"/>
                  <a:pt x="20502974" y="7788876"/>
                </a:cubicBezTo>
                <a:cubicBezTo>
                  <a:pt x="20501882" y="7788103"/>
                  <a:pt x="20505467" y="7755769"/>
                  <a:pt x="20510894" y="7717352"/>
                </a:cubicBezTo>
                <a:cubicBezTo>
                  <a:pt x="20543292" y="7485916"/>
                  <a:pt x="20546732" y="7206098"/>
                  <a:pt x="20519498" y="6977197"/>
                </a:cubicBezTo>
                <a:cubicBezTo>
                  <a:pt x="20511065" y="6905592"/>
                  <a:pt x="20507036" y="6910128"/>
                  <a:pt x="20563948" y="6925361"/>
                </a:cubicBezTo>
                <a:cubicBezTo>
                  <a:pt x="20610805" y="6937993"/>
                  <a:pt x="20636093" y="6950957"/>
                  <a:pt x="20715922" y="7004554"/>
                </a:cubicBezTo>
                <a:cubicBezTo>
                  <a:pt x="20755522" y="7030926"/>
                  <a:pt x="20800419" y="7057350"/>
                  <a:pt x="20815396" y="7063432"/>
                </a:cubicBezTo>
                <a:cubicBezTo>
                  <a:pt x="20905960" y="7098367"/>
                  <a:pt x="21005165" y="7065978"/>
                  <a:pt x="21062858" y="6982074"/>
                </a:cubicBezTo>
                <a:cubicBezTo>
                  <a:pt x="21154507" y="6849576"/>
                  <a:pt x="21132459" y="6580856"/>
                  <a:pt x="21017535" y="6431871"/>
                </a:cubicBezTo>
                <a:cubicBezTo>
                  <a:pt x="20989098" y="6394935"/>
                  <a:pt x="20934332" y="6355785"/>
                  <a:pt x="20896358" y="6344513"/>
                </a:cubicBezTo>
                <a:cubicBezTo>
                  <a:pt x="20857452" y="6333402"/>
                  <a:pt x="20811437" y="6334083"/>
                  <a:pt x="20770465" y="6347356"/>
                </a:cubicBezTo>
                <a:cubicBezTo>
                  <a:pt x="20714021" y="6365684"/>
                  <a:pt x="20687428" y="6389949"/>
                  <a:pt x="20610515" y="6493489"/>
                </a:cubicBezTo>
                <a:cubicBezTo>
                  <a:pt x="20586295" y="6525997"/>
                  <a:pt x="20557342" y="6561720"/>
                  <a:pt x="20546645" y="6572205"/>
                </a:cubicBezTo>
                <a:cubicBezTo>
                  <a:pt x="20527265" y="6590907"/>
                  <a:pt x="20475972" y="6628056"/>
                  <a:pt x="20467103" y="6629577"/>
                </a:cubicBezTo>
                <a:cubicBezTo>
                  <a:pt x="20461967" y="6630458"/>
                  <a:pt x="20457619" y="6616305"/>
                  <a:pt x="20435019" y="6529346"/>
                </a:cubicBezTo>
                <a:cubicBezTo>
                  <a:pt x="20404723" y="6411507"/>
                  <a:pt x="20355461" y="6267125"/>
                  <a:pt x="20303957" y="6143310"/>
                </a:cubicBezTo>
                <a:cubicBezTo>
                  <a:pt x="20277733" y="6080043"/>
                  <a:pt x="20218667" y="5954160"/>
                  <a:pt x="20199113" y="5918585"/>
                </a:cubicBezTo>
                <a:lnTo>
                  <a:pt x="20189374" y="5901031"/>
                </a:lnTo>
                <a:lnTo>
                  <a:pt x="20249752" y="5857997"/>
                </a:lnTo>
                <a:cubicBezTo>
                  <a:pt x="20363131" y="5776561"/>
                  <a:pt x="20588661" y="5617743"/>
                  <a:pt x="20689557" y="5547578"/>
                </a:cubicBezTo>
                <a:cubicBezTo>
                  <a:pt x="20880251" y="5415398"/>
                  <a:pt x="20948657" y="5374352"/>
                  <a:pt x="21010010" y="5356623"/>
                </a:cubicBezTo>
                <a:cubicBezTo>
                  <a:pt x="21025175" y="5352582"/>
                  <a:pt x="21044847" y="5346806"/>
                  <a:pt x="21053476" y="5343884"/>
                </a:cubicBezTo>
                <a:cubicBezTo>
                  <a:pt x="21078124" y="5336294"/>
                  <a:pt x="21159243" y="5332958"/>
                  <a:pt x="21202871" y="5337973"/>
                </a:cubicBezTo>
                <a:cubicBezTo>
                  <a:pt x="21224917" y="5340440"/>
                  <a:pt x="21280016" y="5350698"/>
                  <a:pt x="21325378" y="5360222"/>
                </a:cubicBezTo>
                <a:cubicBezTo>
                  <a:pt x="21370819" y="5370214"/>
                  <a:pt x="21423889" y="5379857"/>
                  <a:pt x="21443829" y="5381244"/>
                </a:cubicBezTo>
                <a:cubicBezTo>
                  <a:pt x="21543768" y="5389580"/>
                  <a:pt x="21631634" y="5347120"/>
                  <a:pt x="21693289" y="5261095"/>
                </a:cubicBezTo>
                <a:cubicBezTo>
                  <a:pt x="21744503" y="5189836"/>
                  <a:pt x="21759384" y="5108467"/>
                  <a:pt x="21741292" y="5002953"/>
                </a:cubicBezTo>
                <a:cubicBezTo>
                  <a:pt x="21708552" y="4812004"/>
                  <a:pt x="21586742" y="4622868"/>
                  <a:pt x="21431941" y="4521572"/>
                </a:cubicBezTo>
                <a:cubicBezTo>
                  <a:pt x="21343843" y="4464587"/>
                  <a:pt x="21261843" y="4445966"/>
                  <a:pt x="21181190" y="4466042"/>
                </a:cubicBezTo>
                <a:cubicBezTo>
                  <a:pt x="21114384" y="4482783"/>
                  <a:pt x="21047258" y="4531300"/>
                  <a:pt x="21009689" y="4589645"/>
                </a:cubicBezTo>
                <a:cubicBezTo>
                  <a:pt x="20982790" y="4631745"/>
                  <a:pt x="20971947" y="4660997"/>
                  <a:pt x="20943730" y="4771086"/>
                </a:cubicBezTo>
                <a:cubicBezTo>
                  <a:pt x="20912380" y="4893727"/>
                  <a:pt x="20896057" y="4933051"/>
                  <a:pt x="20850339" y="4997120"/>
                </a:cubicBezTo>
                <a:cubicBezTo>
                  <a:pt x="20789924" y="5081972"/>
                  <a:pt x="20751434" y="5109717"/>
                  <a:pt x="20503775" y="5248781"/>
                </a:cubicBezTo>
                <a:cubicBezTo>
                  <a:pt x="20313120" y="5355964"/>
                  <a:pt x="19977689" y="5540835"/>
                  <a:pt x="19972553" y="5541716"/>
                </a:cubicBezTo>
                <a:cubicBezTo>
                  <a:pt x="19970220" y="5542116"/>
                  <a:pt x="19957775" y="5528390"/>
                  <a:pt x="19945317" y="5511783"/>
                </a:cubicBezTo>
                <a:cubicBezTo>
                  <a:pt x="19815706" y="5335999"/>
                  <a:pt x="19641200" y="5150612"/>
                  <a:pt x="19474459" y="5010514"/>
                </a:cubicBezTo>
                <a:cubicBezTo>
                  <a:pt x="19441234" y="4982087"/>
                  <a:pt x="19407541" y="4953742"/>
                  <a:pt x="19400192" y="4947313"/>
                </a:cubicBezTo>
                <a:lnTo>
                  <a:pt x="19386667" y="4935695"/>
                </a:lnTo>
                <a:lnTo>
                  <a:pt x="19406927" y="4922128"/>
                </a:lnTo>
                <a:cubicBezTo>
                  <a:pt x="19442790" y="4898677"/>
                  <a:pt x="19483682" y="4884937"/>
                  <a:pt x="19575711" y="4866755"/>
                </a:cubicBezTo>
                <a:cubicBezTo>
                  <a:pt x="19677076" y="4846972"/>
                  <a:pt x="19709339" y="4836153"/>
                  <a:pt x="19739215" y="4814211"/>
                </a:cubicBezTo>
                <a:cubicBezTo>
                  <a:pt x="19785227" y="4779888"/>
                  <a:pt x="19822262" y="4707216"/>
                  <a:pt x="19823925" y="4646855"/>
                </a:cubicBezTo>
                <a:cubicBezTo>
                  <a:pt x="19828920" y="4499417"/>
                  <a:pt x="19652533" y="4311469"/>
                  <a:pt x="19457067" y="4256072"/>
                </a:cubicBezTo>
                <a:cubicBezTo>
                  <a:pt x="19395395" y="4238291"/>
                  <a:pt x="19364238" y="4235944"/>
                  <a:pt x="19315301" y="4244816"/>
                </a:cubicBezTo>
                <a:cubicBezTo>
                  <a:pt x="19250961" y="4256327"/>
                  <a:pt x="19198826" y="4296987"/>
                  <a:pt x="19166340" y="4359748"/>
                </a:cubicBezTo>
                <a:cubicBezTo>
                  <a:pt x="19141881" y="4407676"/>
                  <a:pt x="19139696" y="4439771"/>
                  <a:pt x="19153132" y="4548965"/>
                </a:cubicBezTo>
                <a:cubicBezTo>
                  <a:pt x="19159444" y="4599787"/>
                  <a:pt x="19164302" y="4656146"/>
                  <a:pt x="19163609" y="4674528"/>
                </a:cubicBezTo>
                <a:cubicBezTo>
                  <a:pt x="19162211" y="4708409"/>
                  <a:pt x="19153517" y="4764207"/>
                  <a:pt x="19148849" y="4765008"/>
                </a:cubicBezTo>
                <a:cubicBezTo>
                  <a:pt x="19147448" y="4765248"/>
                  <a:pt x="19120746" y="4749641"/>
                  <a:pt x="19089588" y="4730473"/>
                </a:cubicBezTo>
                <a:cubicBezTo>
                  <a:pt x="18893118" y="4610369"/>
                  <a:pt x="18695064" y="4517449"/>
                  <a:pt x="18473029" y="4441618"/>
                </a:cubicBezTo>
                <a:cubicBezTo>
                  <a:pt x="18415316" y="4421716"/>
                  <a:pt x="18400178" y="4414699"/>
                  <a:pt x="18401470" y="4408231"/>
                </a:cubicBezTo>
                <a:cubicBezTo>
                  <a:pt x="18402618" y="4403707"/>
                  <a:pt x="18414737" y="4331463"/>
                  <a:pt x="18429058" y="4246825"/>
                </a:cubicBezTo>
                <a:cubicBezTo>
                  <a:pt x="18502311" y="3810857"/>
                  <a:pt x="18545567" y="3586692"/>
                  <a:pt x="18569025" y="3524517"/>
                </a:cubicBezTo>
                <a:cubicBezTo>
                  <a:pt x="18598403" y="3446429"/>
                  <a:pt x="18644347" y="3380879"/>
                  <a:pt x="18704071" y="3331230"/>
                </a:cubicBezTo>
                <a:cubicBezTo>
                  <a:pt x="18721368" y="3317211"/>
                  <a:pt x="18769023" y="3284049"/>
                  <a:pt x="18809154" y="3257463"/>
                </a:cubicBezTo>
                <a:cubicBezTo>
                  <a:pt x="18906889" y="3194087"/>
                  <a:pt x="18932949" y="3172317"/>
                  <a:pt x="18964356" y="3128484"/>
                </a:cubicBezTo>
                <a:cubicBezTo>
                  <a:pt x="19006126" y="3069418"/>
                  <a:pt x="19021902" y="2996065"/>
                  <a:pt x="19008774" y="2919498"/>
                </a:cubicBezTo>
                <a:cubicBezTo>
                  <a:pt x="18997487" y="2853669"/>
                  <a:pt x="18966633" y="2799846"/>
                  <a:pt x="18909772" y="2745675"/>
                </a:cubicBezTo>
                <a:cubicBezTo>
                  <a:pt x="18829062" y="2670123"/>
                  <a:pt x="18676117" y="2599266"/>
                  <a:pt x="18550822" y="2580379"/>
                </a:cubicBezTo>
                <a:cubicBezTo>
                  <a:pt x="18460045" y="2566627"/>
                  <a:pt x="18427809" y="2566387"/>
                  <a:pt x="18339647" y="2579100"/>
                </a:cubicBezTo>
                <a:cubicBezTo>
                  <a:pt x="18266424" y="2589252"/>
                  <a:pt x="18253514" y="2592427"/>
                  <a:pt x="18219557" y="2607381"/>
                </a:cubicBezTo>
                <a:cubicBezTo>
                  <a:pt x="18161900" y="2632646"/>
                  <a:pt x="18130638" y="2657711"/>
                  <a:pt x="18096991" y="2705292"/>
                </a:cubicBezTo>
                <a:cubicBezTo>
                  <a:pt x="18073784" y="2738106"/>
                  <a:pt x="18064836" y="2755982"/>
                  <a:pt x="18055260" y="2789823"/>
                </a:cubicBezTo>
                <a:cubicBezTo>
                  <a:pt x="18039100" y="2846902"/>
                  <a:pt x="18038380" y="2876342"/>
                  <a:pt x="18051348" y="2935154"/>
                </a:cubicBezTo>
                <a:cubicBezTo>
                  <a:pt x="18063035" y="2986496"/>
                  <a:pt x="18072864" y="3007399"/>
                  <a:pt x="18142240" y="3123343"/>
                </a:cubicBezTo>
                <a:cubicBezTo>
                  <a:pt x="18218364" y="3250626"/>
                  <a:pt x="18242309" y="3342639"/>
                  <a:pt x="18228618" y="3461773"/>
                </a:cubicBezTo>
                <a:cubicBezTo>
                  <a:pt x="18221300" y="3528388"/>
                  <a:pt x="18191696" y="3641600"/>
                  <a:pt x="18081135" y="4025330"/>
                </a:cubicBezTo>
                <a:cubicBezTo>
                  <a:pt x="18054850" y="4115864"/>
                  <a:pt x="18025047" y="4219496"/>
                  <a:pt x="18014552" y="4256381"/>
                </a:cubicBezTo>
                <a:lnTo>
                  <a:pt x="17995708" y="4323049"/>
                </a:lnTo>
                <a:lnTo>
                  <a:pt x="17952228" y="4316087"/>
                </a:lnTo>
                <a:cubicBezTo>
                  <a:pt x="17731863" y="4280819"/>
                  <a:pt x="17461642" y="4274287"/>
                  <a:pt x="17213991" y="4298487"/>
                </a:cubicBezTo>
                <a:lnTo>
                  <a:pt x="17133126" y="4306103"/>
                </a:lnTo>
                <a:lnTo>
                  <a:pt x="17139847" y="4278038"/>
                </a:lnTo>
                <a:cubicBezTo>
                  <a:pt x="17152688" y="4226816"/>
                  <a:pt x="17168038" y="4195827"/>
                  <a:pt x="17215823" y="4124196"/>
                </a:cubicBezTo>
                <a:cubicBezTo>
                  <a:pt x="17288266" y="4014213"/>
                  <a:pt x="17301403" y="3975916"/>
                  <a:pt x="17289795" y="3908219"/>
                </a:cubicBezTo>
                <a:cubicBezTo>
                  <a:pt x="17278988" y="3845191"/>
                  <a:pt x="17247935" y="3798611"/>
                  <a:pt x="17191623" y="3761649"/>
                </a:cubicBezTo>
                <a:cubicBezTo>
                  <a:pt x="17114768" y="3711387"/>
                  <a:pt x="17004906" y="3695621"/>
                  <a:pt x="16879719" y="3716605"/>
                </a:cubicBezTo>
                <a:cubicBezTo>
                  <a:pt x="16757336" y="3737108"/>
                  <a:pt x="16658920" y="3788105"/>
                  <a:pt x="16603426" y="3859617"/>
                </a:cubicBezTo>
                <a:cubicBezTo>
                  <a:pt x="16560242" y="3916043"/>
                  <a:pt x="16547893" y="3972948"/>
                  <a:pt x="16564651" y="4042645"/>
                </a:cubicBezTo>
                <a:cubicBezTo>
                  <a:pt x="16579511" y="4106900"/>
                  <a:pt x="16605428" y="4137541"/>
                  <a:pt x="16710759" y="4216561"/>
                </a:cubicBezTo>
                <a:cubicBezTo>
                  <a:pt x="16743344" y="4241252"/>
                  <a:pt x="16781571" y="4273626"/>
                  <a:pt x="16795737" y="4288980"/>
                </a:cubicBezTo>
                <a:cubicBezTo>
                  <a:pt x="16820079" y="4316044"/>
                  <a:pt x="16844848" y="4351206"/>
                  <a:pt x="16842142" y="4355035"/>
                </a:cubicBezTo>
                <a:cubicBezTo>
                  <a:pt x="16841368" y="4356128"/>
                  <a:pt x="16809718" y="4364919"/>
                  <a:pt x="16771534" y="4374831"/>
                </a:cubicBezTo>
                <a:cubicBezTo>
                  <a:pt x="16546225" y="4431245"/>
                  <a:pt x="16318249" y="4516951"/>
                  <a:pt x="16122432" y="4619252"/>
                </a:cubicBezTo>
                <a:cubicBezTo>
                  <a:pt x="16095943" y="4632925"/>
                  <a:pt x="16073724" y="4643463"/>
                  <a:pt x="16073097" y="4642610"/>
                </a:cubicBezTo>
                <a:cubicBezTo>
                  <a:pt x="16069816" y="4640288"/>
                  <a:pt x="15855439" y="4337263"/>
                  <a:pt x="15776340" y="4223466"/>
                </a:cubicBezTo>
                <a:cubicBezTo>
                  <a:pt x="15580917" y="3944105"/>
                  <a:pt x="15552411" y="3892762"/>
                  <a:pt x="15534960" y="3790984"/>
                </a:cubicBezTo>
                <a:cubicBezTo>
                  <a:pt x="15522312" y="3717219"/>
                  <a:pt x="15526351" y="3665102"/>
                  <a:pt x="15556234" y="3528294"/>
                </a:cubicBezTo>
                <a:cubicBezTo>
                  <a:pt x="15577954" y="3427969"/>
                  <a:pt x="15579847" y="3399771"/>
                  <a:pt x="15570561" y="3345613"/>
                </a:cubicBezTo>
                <a:cubicBezTo>
                  <a:pt x="15564317" y="3309197"/>
                  <a:pt x="15559582" y="3295592"/>
                  <a:pt x="15543882" y="3268486"/>
                </a:cubicBezTo>
                <a:cubicBezTo>
                  <a:pt x="15459887" y="3123329"/>
                  <a:pt x="15302782" y="3078658"/>
                  <a:pt x="15104534" y="3144368"/>
                </a:cubicBezTo>
                <a:cubicBezTo>
                  <a:pt x="14941275" y="3198313"/>
                  <a:pt x="14803849" y="3299252"/>
                  <a:pt x="14717866" y="3428378"/>
                </a:cubicBezTo>
                <a:cubicBezTo>
                  <a:pt x="14683846" y="3479388"/>
                  <a:pt x="14667508" y="3515830"/>
                  <a:pt x="14656988" y="3563772"/>
                </a:cubicBezTo>
                <a:cubicBezTo>
                  <a:pt x="14626961" y="3702526"/>
                  <a:pt x="14716701" y="3844775"/>
                  <a:pt x="14862526" y="3890901"/>
                </a:cubicBezTo>
                <a:cubicBezTo>
                  <a:pt x="14887868" y="3898571"/>
                  <a:pt x="14939870" y="3913204"/>
                  <a:pt x="14978539" y="3922913"/>
                </a:cubicBezTo>
                <a:cubicBezTo>
                  <a:pt x="15070914" y="3946004"/>
                  <a:pt x="15121388" y="3965705"/>
                  <a:pt x="15170121" y="3997719"/>
                </a:cubicBezTo>
                <a:cubicBezTo>
                  <a:pt x="15271343" y="4063987"/>
                  <a:pt x="15307864" y="4114436"/>
                  <a:pt x="15492329" y="4447582"/>
                </a:cubicBezTo>
                <a:cubicBezTo>
                  <a:pt x="15505600" y="4471739"/>
                  <a:pt x="15536853" y="4527897"/>
                  <a:pt x="15561824" y="4572636"/>
                </a:cubicBezTo>
                <a:cubicBezTo>
                  <a:pt x="15586794" y="4617376"/>
                  <a:pt x="15632893" y="4701266"/>
                  <a:pt x="15664933" y="4759212"/>
                </a:cubicBezTo>
                <a:lnTo>
                  <a:pt x="15722970" y="4865085"/>
                </a:lnTo>
                <a:lnTo>
                  <a:pt x="15687588" y="4891337"/>
                </a:lnTo>
                <a:cubicBezTo>
                  <a:pt x="15513858" y="5021569"/>
                  <a:pt x="15321847" y="5204919"/>
                  <a:pt x="15184267" y="5372207"/>
                </a:cubicBezTo>
                <a:cubicBezTo>
                  <a:pt x="15144858" y="5419816"/>
                  <a:pt x="15140282" y="5423964"/>
                  <a:pt x="15133399" y="5417455"/>
                </a:cubicBezTo>
                <a:cubicBezTo>
                  <a:pt x="15116192" y="5401180"/>
                  <a:pt x="15098571" y="5346050"/>
                  <a:pt x="15077305" y="5244446"/>
                </a:cubicBezTo>
                <a:cubicBezTo>
                  <a:pt x="15065753" y="5188274"/>
                  <a:pt x="15052186" y="5134370"/>
                  <a:pt x="15047623" y="5124579"/>
                </a:cubicBezTo>
                <a:cubicBezTo>
                  <a:pt x="15030884" y="5091404"/>
                  <a:pt x="15007004" y="5064260"/>
                  <a:pt x="14974355" y="5041983"/>
                </a:cubicBezTo>
                <a:cubicBezTo>
                  <a:pt x="14886243" y="4982118"/>
                  <a:pt x="14785920" y="4991149"/>
                  <a:pt x="14680076" y="5068892"/>
                </a:cubicBezTo>
                <a:cubicBezTo>
                  <a:pt x="14519910" y="5185745"/>
                  <a:pt x="14419396" y="5403869"/>
                  <a:pt x="14464553" y="5535499"/>
                </a:cubicBezTo>
                <a:cubicBezTo>
                  <a:pt x="14491003" y="5614108"/>
                  <a:pt x="14568846" y="5675734"/>
                  <a:pt x="14650791" y="5682830"/>
                </a:cubicBezTo>
                <a:cubicBezTo>
                  <a:pt x="14668320" y="5684150"/>
                  <a:pt x="14717281" y="5681042"/>
                  <a:pt x="14771831" y="5674092"/>
                </a:cubicBezTo>
                <a:cubicBezTo>
                  <a:pt x="14857045" y="5663807"/>
                  <a:pt x="14904847" y="5662338"/>
                  <a:pt x="14941711" y="5669955"/>
                </a:cubicBezTo>
                <a:cubicBezTo>
                  <a:pt x="14950128" y="5671395"/>
                  <a:pt x="14957691" y="5673463"/>
                  <a:pt x="14958236" y="5673850"/>
                </a:cubicBezTo>
                <a:cubicBezTo>
                  <a:pt x="14959250" y="5674156"/>
                  <a:pt x="14938245" y="5711401"/>
                  <a:pt x="14911280" y="5755913"/>
                </a:cubicBezTo>
                <a:cubicBezTo>
                  <a:pt x="14794224" y="5950440"/>
                  <a:pt x="14696111" y="6165750"/>
                  <a:pt x="14623262" y="6388261"/>
                </a:cubicBezTo>
                <a:cubicBezTo>
                  <a:pt x="14611593" y="6423904"/>
                  <a:pt x="14601215" y="6453076"/>
                  <a:pt x="14600282" y="6453237"/>
                </a:cubicBezTo>
                <a:cubicBezTo>
                  <a:pt x="14593748" y="6454357"/>
                  <a:pt x="14073817" y="6364723"/>
                  <a:pt x="13935715" y="6338419"/>
                </a:cubicBezTo>
                <a:cubicBezTo>
                  <a:pt x="13723193" y="6298443"/>
                  <a:pt x="13655959" y="6273446"/>
                  <a:pt x="13580117" y="6206671"/>
                </a:cubicBezTo>
                <a:cubicBezTo>
                  <a:pt x="13536487" y="6168015"/>
                  <a:pt x="13510878" y="6136362"/>
                  <a:pt x="13450173" y="6042960"/>
                </a:cubicBezTo>
                <a:cubicBezTo>
                  <a:pt x="13422722" y="6000569"/>
                  <a:pt x="13390896" y="5955082"/>
                  <a:pt x="13380012" y="5942050"/>
                </a:cubicBezTo>
                <a:cubicBezTo>
                  <a:pt x="13352295" y="5909316"/>
                  <a:pt x="13295113" y="5870100"/>
                  <a:pt x="13257449" y="5857814"/>
                </a:cubicBezTo>
                <a:cubicBezTo>
                  <a:pt x="13192801" y="5836699"/>
                  <a:pt x="13110199" y="5839807"/>
                  <a:pt x="13053089" y="5865460"/>
                </a:cubicBezTo>
                <a:cubicBezTo>
                  <a:pt x="12905767" y="5931089"/>
                  <a:pt x="12787084" y="6144160"/>
                  <a:pt x="12767545" y="6377714"/>
                </a:cubicBezTo>
                <a:cubicBezTo>
                  <a:pt x="12763413" y="6426483"/>
                  <a:pt x="12764200" y="6445091"/>
                  <a:pt x="12774181" y="6514508"/>
                </a:cubicBezTo>
                <a:cubicBezTo>
                  <a:pt x="12787470" y="6608830"/>
                  <a:pt x="12800102" y="6646073"/>
                  <a:pt x="12836398" y="6698002"/>
                </a:cubicBezTo>
                <a:cubicBezTo>
                  <a:pt x="12880133" y="6759709"/>
                  <a:pt x="12964058" y="6806356"/>
                  <a:pt x="13045070" y="6813612"/>
                </a:cubicBezTo>
                <a:cubicBezTo>
                  <a:pt x="13083628" y="6817093"/>
                  <a:pt x="13149757" y="6804794"/>
                  <a:pt x="13190396" y="6786771"/>
                </a:cubicBezTo>
                <a:cubicBezTo>
                  <a:pt x="13209121" y="6778274"/>
                  <a:pt x="13254321" y="6753222"/>
                  <a:pt x="13291825" y="6730932"/>
                </a:cubicBezTo>
                <a:cubicBezTo>
                  <a:pt x="13432905" y="6645707"/>
                  <a:pt x="13506220" y="6622082"/>
                  <a:pt x="13614856" y="6625083"/>
                </a:cubicBezTo>
                <a:cubicBezTo>
                  <a:pt x="13696002" y="6627510"/>
                  <a:pt x="13769279" y="6645704"/>
                  <a:pt x="14210508" y="6772380"/>
                </a:cubicBezTo>
                <a:cubicBezTo>
                  <a:pt x="14300953" y="6798203"/>
                  <a:pt x="14405587" y="6828323"/>
                  <a:pt x="14443945" y="6839047"/>
                </a:cubicBezTo>
                <a:lnTo>
                  <a:pt x="14512636" y="6858508"/>
                </a:lnTo>
                <a:lnTo>
                  <a:pt x="14508249" y="6886175"/>
                </a:lnTo>
                <a:cubicBezTo>
                  <a:pt x="14475622" y="7085449"/>
                  <a:pt x="14469850" y="7365667"/>
                  <a:pt x="14493350" y="7612028"/>
                </a:cubicBezTo>
                <a:cubicBezTo>
                  <a:pt x="14497700" y="7659823"/>
                  <a:pt x="14498448" y="7686609"/>
                  <a:pt x="14495181" y="7687169"/>
                </a:cubicBezTo>
                <a:cubicBezTo>
                  <a:pt x="14477909" y="7690130"/>
                  <a:pt x="14404390" y="7653715"/>
                  <a:pt x="14338860" y="7610644"/>
                </a:cubicBezTo>
                <a:cubicBezTo>
                  <a:pt x="14224352" y="7534157"/>
                  <a:pt x="14192687" y="7523247"/>
                  <a:pt x="14124452" y="7534465"/>
                </a:cubicBezTo>
                <a:cubicBezTo>
                  <a:pt x="14055832" y="7546230"/>
                  <a:pt x="14016474" y="7571723"/>
                  <a:pt x="13977120" y="7630855"/>
                </a:cubicBezTo>
                <a:cubicBezTo>
                  <a:pt x="13951138" y="7669913"/>
                  <a:pt x="13937683" y="7706343"/>
                  <a:pt x="13929070" y="7762607"/>
                </a:cubicBezTo>
                <a:cubicBezTo>
                  <a:pt x="13898245" y="7963977"/>
                  <a:pt x="13987232" y="8194305"/>
                  <a:pt x="14118783" y="8252489"/>
                </a:cubicBezTo>
                <a:cubicBezTo>
                  <a:pt x="14162479" y="8271911"/>
                  <a:pt x="14189903" y="8274899"/>
                  <a:pt x="14240781" y="8266175"/>
                </a:cubicBezTo>
                <a:cubicBezTo>
                  <a:pt x="14314539" y="8253528"/>
                  <a:pt x="14347749" y="8228610"/>
                  <a:pt x="14416993" y="8133594"/>
                </a:cubicBezTo>
                <a:cubicBezTo>
                  <a:pt x="14468366" y="8063269"/>
                  <a:pt x="14495707" y="8032147"/>
                  <a:pt x="14528528" y="8007777"/>
                </a:cubicBezTo>
                <a:lnTo>
                  <a:pt x="14553281" y="7989596"/>
                </a:lnTo>
                <a:lnTo>
                  <a:pt x="14559858" y="8013940"/>
                </a:lnTo>
                <a:cubicBezTo>
                  <a:pt x="14563501" y="8026772"/>
                  <a:pt x="14575787" y="8073206"/>
                  <a:pt x="14587433" y="8115905"/>
                </a:cubicBezTo>
                <a:cubicBezTo>
                  <a:pt x="14639259" y="8308870"/>
                  <a:pt x="14724925" y="8528232"/>
                  <a:pt x="14817951" y="8706444"/>
                </a:cubicBezTo>
                <a:cubicBezTo>
                  <a:pt x="14835866" y="8740859"/>
                  <a:pt x="14851112" y="8770924"/>
                  <a:pt x="14851513" y="8773259"/>
                </a:cubicBezTo>
                <a:cubicBezTo>
                  <a:pt x="14851993" y="8776061"/>
                  <a:pt x="14822744" y="8798858"/>
                  <a:pt x="14787199" y="8824176"/>
                </a:cubicBezTo>
                <a:cubicBezTo>
                  <a:pt x="14165651" y="9265725"/>
                  <a:pt x="14137390" y="9283066"/>
                  <a:pt x="14012752" y="9304437"/>
                </a:cubicBezTo>
                <a:cubicBezTo>
                  <a:pt x="13931993" y="9318284"/>
                  <a:pt x="13894060" y="9315656"/>
                  <a:pt x="13765379" y="9288218"/>
                </a:cubicBezTo>
                <a:cubicBezTo>
                  <a:pt x="13600216" y="9252618"/>
                  <a:pt x="13543477" y="9258020"/>
                  <a:pt x="13462068" y="9315713"/>
                </a:cubicBezTo>
                <a:cubicBezTo>
                  <a:pt x="13388422" y="9368231"/>
                  <a:pt x="13347719" y="9439130"/>
                  <a:pt x="13337173" y="9531770"/>
                </a:cubicBezTo>
                <a:cubicBezTo>
                  <a:pt x="13331281" y="9587088"/>
                  <a:pt x="13351934" y="9707542"/>
                  <a:pt x="13378959" y="9775478"/>
                </a:cubicBezTo>
                <a:cubicBezTo>
                  <a:pt x="13459236" y="9974618"/>
                  <a:pt x="13614320" y="10136422"/>
                  <a:pt x="13763624" y="10177626"/>
                </a:cubicBezTo>
                <a:cubicBezTo>
                  <a:pt x="13810947" y="10190177"/>
                  <a:pt x="13843504" y="10192284"/>
                  <a:pt x="13886450" y="10184921"/>
                </a:cubicBezTo>
                <a:cubicBezTo>
                  <a:pt x="13969076" y="10170754"/>
                  <a:pt x="14052646" y="10108845"/>
                  <a:pt x="14090602" y="10033131"/>
                </a:cubicBezTo>
                <a:cubicBezTo>
                  <a:pt x="14109499" y="9994807"/>
                  <a:pt x="14119247" y="9964780"/>
                  <a:pt x="14143397" y="9867404"/>
                </a:cubicBezTo>
                <a:cubicBezTo>
                  <a:pt x="14166560" y="9775484"/>
                  <a:pt x="14179629" y="9739601"/>
                  <a:pt x="14206808" y="9690725"/>
                </a:cubicBezTo>
                <a:cubicBezTo>
                  <a:pt x="14247110" y="9617492"/>
                  <a:pt x="14309513" y="9558253"/>
                  <a:pt x="14409208" y="9497905"/>
                </a:cubicBezTo>
                <a:cubicBezTo>
                  <a:pt x="14472336" y="9459687"/>
                  <a:pt x="14592702" y="9390989"/>
                  <a:pt x="14682328" y="9341979"/>
                </a:cubicBezTo>
                <a:cubicBezTo>
                  <a:pt x="14727528" y="9316928"/>
                  <a:pt x="14817542" y="9267372"/>
                  <a:pt x="14996165" y="9168499"/>
                </a:cubicBezTo>
                <a:cubicBezTo>
                  <a:pt x="15038259" y="9144942"/>
                  <a:pt x="15075469" y="9126547"/>
                  <a:pt x="15078432" y="9127001"/>
                </a:cubicBezTo>
                <a:cubicBezTo>
                  <a:pt x="15081391" y="9127455"/>
                  <a:pt x="15101120" y="9150023"/>
                  <a:pt x="15121568" y="9176796"/>
                </a:cubicBezTo>
                <a:cubicBezTo>
                  <a:pt x="15246442" y="9338973"/>
                  <a:pt x="15418254" y="9514250"/>
                  <a:pt x="15590368" y="9654870"/>
                </a:cubicBezTo>
                <a:lnTo>
                  <a:pt x="15638989" y="9694594"/>
                </a:lnTo>
                <a:lnTo>
                  <a:pt x="15620822" y="9706358"/>
                </a:lnTo>
                <a:cubicBezTo>
                  <a:pt x="15579756" y="9733105"/>
                  <a:pt x="15554254" y="9741322"/>
                  <a:pt x="15446598" y="9763625"/>
                </a:cubicBezTo>
                <a:cubicBezTo>
                  <a:pt x="15306033" y="9793014"/>
                  <a:pt x="15278610" y="9806846"/>
                  <a:pt x="15237706" y="9868168"/>
                </a:cubicBezTo>
                <a:cubicBezTo>
                  <a:pt x="15178478" y="9957140"/>
                  <a:pt x="15185058" y="10048767"/>
                  <a:pt x="15258982" y="10154801"/>
                </a:cubicBezTo>
                <a:cubicBezTo>
                  <a:pt x="15297316" y="10210225"/>
                  <a:pt x="15340028" y="10251923"/>
                  <a:pt x="15400887" y="10295795"/>
                </a:cubicBezTo>
                <a:cubicBezTo>
                  <a:pt x="15505966" y="10370533"/>
                  <a:pt x="15613416" y="10403054"/>
                  <a:pt x="15703511" y="10387606"/>
                </a:cubicBezTo>
                <a:cubicBezTo>
                  <a:pt x="15765129" y="10377041"/>
                  <a:pt x="15805262" y="10350456"/>
                  <a:pt x="15841058" y="10295778"/>
                </a:cubicBezTo>
                <a:cubicBezTo>
                  <a:pt x="15877399" y="10241486"/>
                  <a:pt x="15886170" y="10186156"/>
                  <a:pt x="15872548" y="10103906"/>
                </a:cubicBezTo>
                <a:cubicBezTo>
                  <a:pt x="15860701" y="10034809"/>
                  <a:pt x="15856695" y="9961003"/>
                  <a:pt x="15862497" y="9919157"/>
                </a:cubicBezTo>
                <a:cubicBezTo>
                  <a:pt x="15870775" y="9858144"/>
                  <a:pt x="15869844" y="9858304"/>
                  <a:pt x="15917167" y="9887677"/>
                </a:cubicBezTo>
                <a:cubicBezTo>
                  <a:pt x="16121530" y="10014597"/>
                  <a:pt x="16372949" y="10130087"/>
                  <a:pt x="16588556" y="10196447"/>
                </a:cubicBezTo>
                <a:cubicBezTo>
                  <a:pt x="16625594" y="10207878"/>
                  <a:pt x="16656405" y="10219416"/>
                  <a:pt x="16656886" y="10222218"/>
                </a:cubicBezTo>
                <a:cubicBezTo>
                  <a:pt x="16657926" y="10228287"/>
                  <a:pt x="16620139" y="10456321"/>
                  <a:pt x="16582605" y="10671817"/>
                </a:cubicBezTo>
                <a:cubicBezTo>
                  <a:pt x="16508977" y="11094392"/>
                  <a:pt x="16491988" y="11157861"/>
                  <a:pt x="16430027" y="11244899"/>
                </a:cubicBezTo>
                <a:cubicBezTo>
                  <a:pt x="16386168" y="11305765"/>
                  <a:pt x="16346460" y="11340449"/>
                  <a:pt x="16244606" y="11405011"/>
                </a:cubicBezTo>
                <a:cubicBezTo>
                  <a:pt x="16154006" y="11462359"/>
                  <a:pt x="16125385" y="11486009"/>
                  <a:pt x="16093362" y="11531870"/>
                </a:cubicBezTo>
                <a:cubicBezTo>
                  <a:pt x="16047257" y="11596484"/>
                  <a:pt x="16033151" y="11659941"/>
                  <a:pt x="16047160" y="11741643"/>
                </a:cubicBezTo>
                <a:cubicBezTo>
                  <a:pt x="16060460" y="11822026"/>
                  <a:pt x="16106091" y="11889174"/>
                  <a:pt x="16188600" y="11949999"/>
                </a:cubicBezTo>
                <a:cubicBezTo>
                  <a:pt x="16313928" y="12041934"/>
                  <a:pt x="16482356" y="12093794"/>
                  <a:pt x="16650609" y="12091378"/>
                </a:cubicBezTo>
                <a:cubicBezTo>
                  <a:pt x="16657384" y="12091660"/>
                  <a:pt x="16694422" y="12086269"/>
                  <a:pt x="16733248" y="12080094"/>
                </a:cubicBezTo>
                <a:close/>
                <a:moveTo>
                  <a:pt x="4255997" y="14565259"/>
                </a:moveTo>
                <a:cubicBezTo>
                  <a:pt x="4418523" y="14546046"/>
                  <a:pt x="4524453" y="14474247"/>
                  <a:pt x="4562426" y="14356573"/>
                </a:cubicBezTo>
                <a:cubicBezTo>
                  <a:pt x="4578548" y="14307938"/>
                  <a:pt x="4580845" y="14263462"/>
                  <a:pt x="4570472" y="14211553"/>
                </a:cubicBezTo>
                <a:cubicBezTo>
                  <a:pt x="4560204" y="14158591"/>
                  <a:pt x="4538263" y="14111704"/>
                  <a:pt x="4490659" y="14042470"/>
                </a:cubicBezTo>
                <a:cubicBezTo>
                  <a:pt x="4394757" y="13902444"/>
                  <a:pt x="4363445" y="13827803"/>
                  <a:pt x="4359437" y="13731185"/>
                </a:cubicBezTo>
                <a:cubicBezTo>
                  <a:pt x="4355706" y="13640340"/>
                  <a:pt x="4364240" y="13593080"/>
                  <a:pt x="4462256" y="13164294"/>
                </a:cubicBezTo>
                <a:cubicBezTo>
                  <a:pt x="4529060" y="12873760"/>
                  <a:pt x="4557164" y="12758193"/>
                  <a:pt x="4561842" y="12756105"/>
                </a:cubicBezTo>
                <a:cubicBezTo>
                  <a:pt x="4564307" y="12754860"/>
                  <a:pt x="4587850" y="12755710"/>
                  <a:pt x="4613544" y="12758477"/>
                </a:cubicBezTo>
                <a:cubicBezTo>
                  <a:pt x="4808766" y="12777459"/>
                  <a:pt x="5103626" y="12766326"/>
                  <a:pt x="5310921" y="12732437"/>
                </a:cubicBezTo>
                <a:cubicBezTo>
                  <a:pt x="5339056" y="12727783"/>
                  <a:pt x="5363018" y="12724417"/>
                  <a:pt x="5363820" y="12724923"/>
                </a:cubicBezTo>
                <a:cubicBezTo>
                  <a:pt x="5364621" y="12725428"/>
                  <a:pt x="5363658" y="12739382"/>
                  <a:pt x="5361179" y="12755741"/>
                </a:cubicBezTo>
                <a:cubicBezTo>
                  <a:pt x="5353259" y="12811791"/>
                  <a:pt x="5342964" y="12836100"/>
                  <a:pt x="5285155" y="12935727"/>
                </a:cubicBezTo>
                <a:cubicBezTo>
                  <a:pt x="5213236" y="13059497"/>
                  <a:pt x="5207261" y="13083171"/>
                  <a:pt x="5226562" y="13160874"/>
                </a:cubicBezTo>
                <a:cubicBezTo>
                  <a:pt x="5240583" y="13216766"/>
                  <a:pt x="5264734" y="13252162"/>
                  <a:pt x="5309536" y="13283225"/>
                </a:cubicBezTo>
                <a:cubicBezTo>
                  <a:pt x="5351535" y="13312520"/>
                  <a:pt x="5390933" y="13327294"/>
                  <a:pt x="5446432" y="13334300"/>
                </a:cubicBezTo>
                <a:cubicBezTo>
                  <a:pt x="5646695" y="13360383"/>
                  <a:pt x="5877399" y="13264533"/>
                  <a:pt x="5934497" y="13131413"/>
                </a:cubicBezTo>
                <a:cubicBezTo>
                  <a:pt x="5952603" y="13088509"/>
                  <a:pt x="5955725" y="13050715"/>
                  <a:pt x="5944489" y="13001062"/>
                </a:cubicBezTo>
                <a:cubicBezTo>
                  <a:pt x="5934687" y="12956234"/>
                  <a:pt x="5917262" y="12921719"/>
                  <a:pt x="5891768" y="12895554"/>
                </a:cubicBezTo>
                <a:cubicBezTo>
                  <a:pt x="5883671" y="12887086"/>
                  <a:pt x="5843885" y="12856947"/>
                  <a:pt x="5803087" y="12828411"/>
                </a:cubicBezTo>
                <a:cubicBezTo>
                  <a:pt x="5762291" y="12799874"/>
                  <a:pt x="5718202" y="12765901"/>
                  <a:pt x="5704603" y="12752840"/>
                </a:cubicBezTo>
                <a:cubicBezTo>
                  <a:pt x="5678203" y="12727225"/>
                  <a:pt x="5640557" y="12677715"/>
                  <a:pt x="5640594" y="12668777"/>
                </a:cubicBezTo>
                <a:cubicBezTo>
                  <a:pt x="5640657" y="12666016"/>
                  <a:pt x="5663036" y="12657171"/>
                  <a:pt x="5690833" y="12649504"/>
                </a:cubicBezTo>
                <a:cubicBezTo>
                  <a:pt x="5921256" y="12584279"/>
                  <a:pt x="6142411" y="12490247"/>
                  <a:pt x="6382520" y="12355523"/>
                </a:cubicBezTo>
                <a:lnTo>
                  <a:pt x="6416085" y="12336934"/>
                </a:lnTo>
                <a:lnTo>
                  <a:pt x="6539690" y="12491637"/>
                </a:lnTo>
                <a:cubicBezTo>
                  <a:pt x="6749887" y="12755852"/>
                  <a:pt x="6904177" y="12955117"/>
                  <a:pt x="6947688" y="13018410"/>
                </a:cubicBezTo>
                <a:cubicBezTo>
                  <a:pt x="7006068" y="13103403"/>
                  <a:pt x="7036266" y="13180699"/>
                  <a:pt x="7042309" y="13259000"/>
                </a:cubicBezTo>
                <a:cubicBezTo>
                  <a:pt x="7046045" y="13313443"/>
                  <a:pt x="7041811" y="13364539"/>
                  <a:pt x="7024641" y="13470760"/>
                </a:cubicBezTo>
                <a:cubicBezTo>
                  <a:pt x="6999694" y="13623042"/>
                  <a:pt x="7016106" y="13695561"/>
                  <a:pt x="7095077" y="13778983"/>
                </a:cubicBezTo>
                <a:cubicBezTo>
                  <a:pt x="7176200" y="13864323"/>
                  <a:pt x="7305390" y="13885894"/>
                  <a:pt x="7453095" y="13839057"/>
                </a:cubicBezTo>
                <a:cubicBezTo>
                  <a:pt x="7585015" y="13796823"/>
                  <a:pt x="7705687" y="13720049"/>
                  <a:pt x="7795321" y="13621457"/>
                </a:cubicBezTo>
                <a:cubicBezTo>
                  <a:pt x="7833155" y="13579236"/>
                  <a:pt x="7889767" y="13489495"/>
                  <a:pt x="7904859" y="13446931"/>
                </a:cubicBezTo>
                <a:cubicBezTo>
                  <a:pt x="7941043" y="13344302"/>
                  <a:pt x="7922361" y="13238987"/>
                  <a:pt x="7854014" y="13160026"/>
                </a:cubicBezTo>
                <a:cubicBezTo>
                  <a:pt x="7799206" y="13096888"/>
                  <a:pt x="7750802" y="13074195"/>
                  <a:pt x="7608437" y="13045991"/>
                </a:cubicBezTo>
                <a:cubicBezTo>
                  <a:pt x="7479014" y="13020352"/>
                  <a:pt x="7451188" y="13011200"/>
                  <a:pt x="7386128" y="12974077"/>
                </a:cubicBezTo>
                <a:cubicBezTo>
                  <a:pt x="7299331" y="12924364"/>
                  <a:pt x="7257747" y="12880208"/>
                  <a:pt x="7170700" y="12747447"/>
                </a:cubicBezTo>
                <a:cubicBezTo>
                  <a:pt x="7108099" y="12651390"/>
                  <a:pt x="6764397" y="12105250"/>
                  <a:pt x="6761569" y="12097306"/>
                </a:cubicBezTo>
                <a:cubicBezTo>
                  <a:pt x="6761273" y="12096000"/>
                  <a:pt x="6785564" y="12074359"/>
                  <a:pt x="6815292" y="12049428"/>
                </a:cubicBezTo>
                <a:cubicBezTo>
                  <a:pt x="6994164" y="11899037"/>
                  <a:pt x="7183863" y="11693310"/>
                  <a:pt x="7316706" y="11504922"/>
                </a:cubicBezTo>
                <a:cubicBezTo>
                  <a:pt x="7358326" y="11446047"/>
                  <a:pt x="7352298" y="11446725"/>
                  <a:pt x="7384421" y="11496113"/>
                </a:cubicBezTo>
                <a:cubicBezTo>
                  <a:pt x="7410807" y="11536841"/>
                  <a:pt x="7420937" y="11563393"/>
                  <a:pt x="7444439" y="11656629"/>
                </a:cubicBezTo>
                <a:cubicBezTo>
                  <a:pt x="7456242" y="11702719"/>
                  <a:pt x="7471947" y="11752391"/>
                  <a:pt x="7479015" y="11766929"/>
                </a:cubicBezTo>
                <a:cubicBezTo>
                  <a:pt x="7522979" y="11853471"/>
                  <a:pt x="7618393" y="11895740"/>
                  <a:pt x="7717401" y="11871948"/>
                </a:cubicBezTo>
                <a:cubicBezTo>
                  <a:pt x="7874151" y="11834738"/>
                  <a:pt x="8037481" y="11620216"/>
                  <a:pt x="8051682" y="11432592"/>
                </a:cubicBezTo>
                <a:cubicBezTo>
                  <a:pt x="8055244" y="11386113"/>
                  <a:pt x="8040713" y="11320380"/>
                  <a:pt x="8020020" y="11286604"/>
                </a:cubicBezTo>
                <a:cubicBezTo>
                  <a:pt x="7998526" y="11252322"/>
                  <a:pt x="7963862" y="11222054"/>
                  <a:pt x="7924524" y="11204519"/>
                </a:cubicBezTo>
                <a:cubicBezTo>
                  <a:pt x="7870304" y="11180396"/>
                  <a:pt x="7834305" y="11180649"/>
                  <a:pt x="7707877" y="11206185"/>
                </a:cubicBezTo>
                <a:cubicBezTo>
                  <a:pt x="7668130" y="11214155"/>
                  <a:pt x="7622713" y="11221348"/>
                  <a:pt x="7607748" y="11221990"/>
                </a:cubicBezTo>
                <a:cubicBezTo>
                  <a:pt x="7580833" y="11222933"/>
                  <a:pt x="7517853" y="11216246"/>
                  <a:pt x="7510243" y="11211445"/>
                </a:cubicBezTo>
                <a:cubicBezTo>
                  <a:pt x="7505836" y="11208665"/>
                  <a:pt x="7512069" y="11195234"/>
                  <a:pt x="7553425" y="11115471"/>
                </a:cubicBezTo>
                <a:cubicBezTo>
                  <a:pt x="7609713" y="11007603"/>
                  <a:pt x="7669652" y="10867316"/>
                  <a:pt x="7714171" y="10740822"/>
                </a:cubicBezTo>
                <a:cubicBezTo>
                  <a:pt x="7736987" y="10676248"/>
                  <a:pt x="7777266" y="10543159"/>
                  <a:pt x="7786522" y="10503631"/>
                </a:cubicBezTo>
                <a:lnTo>
                  <a:pt x="7791023" y="10484069"/>
                </a:lnTo>
                <a:lnTo>
                  <a:pt x="7864690" y="10492457"/>
                </a:lnTo>
                <a:cubicBezTo>
                  <a:pt x="8003445" y="10507741"/>
                  <a:pt x="8277332" y="10540504"/>
                  <a:pt x="8399270" y="10555819"/>
                </a:cubicBezTo>
                <a:cubicBezTo>
                  <a:pt x="8629441" y="10585088"/>
                  <a:pt x="8707748" y="10600323"/>
                  <a:pt x="8765217" y="10628175"/>
                </a:cubicBezTo>
                <a:cubicBezTo>
                  <a:pt x="8779194" y="10635313"/>
                  <a:pt x="8797682" y="10644176"/>
                  <a:pt x="8806053" y="10647775"/>
                </a:cubicBezTo>
                <a:cubicBezTo>
                  <a:pt x="8829452" y="10658616"/>
                  <a:pt x="8891991" y="10710389"/>
                  <a:pt x="8921071" y="10743297"/>
                </a:cubicBezTo>
                <a:cubicBezTo>
                  <a:pt x="8935811" y="10759875"/>
                  <a:pt x="8969914" y="10804352"/>
                  <a:pt x="8997268" y="10841770"/>
                </a:cubicBezTo>
                <a:cubicBezTo>
                  <a:pt x="9024369" y="10879589"/>
                  <a:pt x="9057373" y="10922252"/>
                  <a:pt x="9071270" y="10936619"/>
                </a:cubicBezTo>
                <a:cubicBezTo>
                  <a:pt x="9139993" y="11009656"/>
                  <a:pt x="9233714" y="11036855"/>
                  <a:pt x="9337084" y="11014135"/>
                </a:cubicBezTo>
                <a:cubicBezTo>
                  <a:pt x="9422817" y="10995410"/>
                  <a:pt x="9488300" y="10944870"/>
                  <a:pt x="9545418" y="10854326"/>
                </a:cubicBezTo>
                <a:cubicBezTo>
                  <a:pt x="9648785" y="10690470"/>
                  <a:pt x="9684721" y="10468392"/>
                  <a:pt x="9637384" y="10289552"/>
                </a:cubicBezTo>
                <a:cubicBezTo>
                  <a:pt x="9609999" y="10188268"/>
                  <a:pt x="9561491" y="10119582"/>
                  <a:pt x="9488104" y="10080567"/>
                </a:cubicBezTo>
                <a:cubicBezTo>
                  <a:pt x="9427240" y="10048332"/>
                  <a:pt x="9344889" y="10039507"/>
                  <a:pt x="9277936" y="10057758"/>
                </a:cubicBezTo>
                <a:cubicBezTo>
                  <a:pt x="9229782" y="10071066"/>
                  <a:pt x="9202158" y="10085561"/>
                  <a:pt x="9107552" y="10148535"/>
                </a:cubicBezTo>
                <a:cubicBezTo>
                  <a:pt x="9002223" y="10218744"/>
                  <a:pt x="8963788" y="10237062"/>
                  <a:pt x="8886949" y="10254117"/>
                </a:cubicBezTo>
                <a:cubicBezTo>
                  <a:pt x="8785285" y="10276795"/>
                  <a:pt x="8738113" y="10271679"/>
                  <a:pt x="8460988" y="10209429"/>
                </a:cubicBezTo>
                <a:cubicBezTo>
                  <a:pt x="8247562" y="10161604"/>
                  <a:pt x="7874547" y="10074707"/>
                  <a:pt x="7870140" y="10071927"/>
                </a:cubicBezTo>
                <a:cubicBezTo>
                  <a:pt x="7868138" y="10070664"/>
                  <a:pt x="7868066" y="10052136"/>
                  <a:pt x="7869911" y="10031458"/>
                </a:cubicBezTo>
                <a:cubicBezTo>
                  <a:pt x="7891118" y="9814089"/>
                  <a:pt x="7885371" y="9559555"/>
                  <a:pt x="7855108" y="9343883"/>
                </a:cubicBezTo>
                <a:cubicBezTo>
                  <a:pt x="7849418" y="9300528"/>
                  <a:pt x="7843327" y="9256921"/>
                  <a:pt x="7842163" y="9247226"/>
                </a:cubicBezTo>
                <a:lnTo>
                  <a:pt x="7839879" y="9229544"/>
                </a:lnTo>
                <a:lnTo>
                  <a:pt x="7864014" y="9233008"/>
                </a:lnTo>
                <a:cubicBezTo>
                  <a:pt x="7906360" y="9239558"/>
                  <a:pt x="7945950" y="9256692"/>
                  <a:pt x="8026528" y="9304724"/>
                </a:cubicBezTo>
                <a:cubicBezTo>
                  <a:pt x="8115118" y="9357809"/>
                  <a:pt x="8146340" y="9371344"/>
                  <a:pt x="8183225" y="9375012"/>
                </a:cubicBezTo>
                <a:cubicBezTo>
                  <a:pt x="8240388" y="9380268"/>
                  <a:pt x="8316524" y="9351010"/>
                  <a:pt x="8358131" y="9307248"/>
                </a:cubicBezTo>
                <a:cubicBezTo>
                  <a:pt x="8460451" y="9200976"/>
                  <a:pt x="8455017" y="8943280"/>
                  <a:pt x="8346750" y="8771369"/>
                </a:cubicBezTo>
                <a:cubicBezTo>
                  <a:pt x="8312791" y="8716903"/>
                  <a:pt x="8291198" y="8694320"/>
                  <a:pt x="8248885" y="8668186"/>
                </a:cubicBezTo>
                <a:cubicBezTo>
                  <a:pt x="8193352" y="8633714"/>
                  <a:pt x="8127400" y="8629074"/>
                  <a:pt x="8061273" y="8654006"/>
                </a:cubicBezTo>
                <a:cubicBezTo>
                  <a:pt x="8011036" y="8673280"/>
                  <a:pt x="7987945" y="8695678"/>
                  <a:pt x="7924905" y="8785844"/>
                </a:cubicBezTo>
                <a:cubicBezTo>
                  <a:pt x="7895607" y="8827848"/>
                  <a:pt x="7861526" y="8872997"/>
                  <a:pt x="7848717" y="8886200"/>
                </a:cubicBezTo>
                <a:cubicBezTo>
                  <a:pt x="7825018" y="8910453"/>
                  <a:pt x="7781237" y="8946121"/>
                  <a:pt x="7777231" y="8943594"/>
                </a:cubicBezTo>
                <a:cubicBezTo>
                  <a:pt x="7776029" y="8942836"/>
                  <a:pt x="7766615" y="8913374"/>
                  <a:pt x="7756271" y="8878286"/>
                </a:cubicBezTo>
                <a:cubicBezTo>
                  <a:pt x="7690533" y="8657596"/>
                  <a:pt x="7605437" y="8456056"/>
                  <a:pt x="7491083" y="8251183"/>
                </a:cubicBezTo>
                <a:cubicBezTo>
                  <a:pt x="7461488" y="8197789"/>
                  <a:pt x="7454926" y="8182448"/>
                  <a:pt x="7460213" y="8178503"/>
                </a:cubicBezTo>
                <a:cubicBezTo>
                  <a:pt x="7464091" y="8175908"/>
                  <a:pt x="7521419" y="8130304"/>
                  <a:pt x="7588671" y="8076959"/>
                </a:cubicBezTo>
                <a:cubicBezTo>
                  <a:pt x="7934707" y="7801835"/>
                  <a:pt x="8116788" y="7664110"/>
                  <a:pt x="8175810" y="7633576"/>
                </a:cubicBezTo>
                <a:cubicBezTo>
                  <a:pt x="8249877" y="7595171"/>
                  <a:pt x="8327873" y="7577166"/>
                  <a:pt x="8405479" y="7580198"/>
                </a:cubicBezTo>
                <a:cubicBezTo>
                  <a:pt x="8427715" y="7581345"/>
                  <a:pt x="8485322" y="7588561"/>
                  <a:pt x="8532938" y="7595636"/>
                </a:cubicBezTo>
                <a:cubicBezTo>
                  <a:pt x="8647983" y="7613886"/>
                  <a:pt x="8681918" y="7615130"/>
                  <a:pt x="8734583" y="7603548"/>
                </a:cubicBezTo>
                <a:cubicBezTo>
                  <a:pt x="8805141" y="7587572"/>
                  <a:pt x="8865927" y="7543589"/>
                  <a:pt x="8907375" y="7477887"/>
                </a:cubicBezTo>
                <a:cubicBezTo>
                  <a:pt x="8943011" y="7421397"/>
                  <a:pt x="8956070" y="7360748"/>
                  <a:pt x="8950026" y="7282447"/>
                </a:cubicBezTo>
                <a:cubicBezTo>
                  <a:pt x="8940553" y="7172299"/>
                  <a:pt x="8874236" y="7017331"/>
                  <a:pt x="8793719" y="6919493"/>
                </a:cubicBezTo>
                <a:cubicBezTo>
                  <a:pt x="8735429" y="6848557"/>
                  <a:pt x="8711624" y="6826819"/>
                  <a:pt x="8637579" y="6777308"/>
                </a:cubicBezTo>
                <a:cubicBezTo>
                  <a:pt x="8576352" y="6735883"/>
                  <a:pt x="8564631" y="6729608"/>
                  <a:pt x="8529385" y="6718016"/>
                </a:cubicBezTo>
                <a:cubicBezTo>
                  <a:pt x="8469623" y="6698237"/>
                  <a:pt x="8429618" y="6695964"/>
                  <a:pt x="8372781" y="6708834"/>
                </a:cubicBezTo>
                <a:cubicBezTo>
                  <a:pt x="8333581" y="6717709"/>
                  <a:pt x="8314974" y="6725014"/>
                  <a:pt x="8285222" y="6743769"/>
                </a:cubicBezTo>
                <a:cubicBezTo>
                  <a:pt x="8235033" y="6775394"/>
                  <a:pt x="8214809" y="6796801"/>
                  <a:pt x="8185115" y="6849197"/>
                </a:cubicBezTo>
                <a:cubicBezTo>
                  <a:pt x="8159466" y="6895182"/>
                  <a:pt x="8152794" y="6917296"/>
                  <a:pt x="8126827" y="7049893"/>
                </a:cubicBezTo>
                <a:cubicBezTo>
                  <a:pt x="8098294" y="7195432"/>
                  <a:pt x="8054557" y="7279853"/>
                  <a:pt x="7964702" y="7359265"/>
                </a:cubicBezTo>
                <a:cubicBezTo>
                  <a:pt x="7914709" y="7403895"/>
                  <a:pt x="7816983" y="7468262"/>
                  <a:pt x="7478148" y="7679599"/>
                </a:cubicBezTo>
                <a:cubicBezTo>
                  <a:pt x="7398057" y="7729326"/>
                  <a:pt x="7306591" y="7786438"/>
                  <a:pt x="7274120" y="7806839"/>
                </a:cubicBezTo>
                <a:lnTo>
                  <a:pt x="7215523" y="7843802"/>
                </a:lnTo>
                <a:lnTo>
                  <a:pt x="7187855" y="7809546"/>
                </a:lnTo>
                <a:cubicBezTo>
                  <a:pt x="7047613" y="7635946"/>
                  <a:pt x="6851090" y="7450365"/>
                  <a:pt x="6650791" y="7302726"/>
                </a:cubicBezTo>
                <a:lnTo>
                  <a:pt x="6585578" y="7254306"/>
                </a:lnTo>
                <a:lnTo>
                  <a:pt x="6609345" y="7237936"/>
                </a:lnTo>
                <a:cubicBezTo>
                  <a:pt x="6653149" y="7208443"/>
                  <a:pt x="6685286" y="7195671"/>
                  <a:pt x="6768719" y="7174377"/>
                </a:cubicBezTo>
                <a:cubicBezTo>
                  <a:pt x="6896133" y="7141061"/>
                  <a:pt x="6931511" y="7121375"/>
                  <a:pt x="6968158" y="7063283"/>
                </a:cubicBezTo>
                <a:cubicBezTo>
                  <a:pt x="7002277" y="7009198"/>
                  <a:pt x="7010344" y="6953801"/>
                  <a:pt x="6993199" y="6888660"/>
                </a:cubicBezTo>
                <a:cubicBezTo>
                  <a:pt x="6969678" y="6799893"/>
                  <a:pt x="6898546" y="6714694"/>
                  <a:pt x="6791444" y="6646570"/>
                </a:cubicBezTo>
                <a:cubicBezTo>
                  <a:pt x="6686746" y="6579963"/>
                  <a:pt x="6579473" y="6552055"/>
                  <a:pt x="6490389" y="6568105"/>
                </a:cubicBezTo>
                <a:cubicBezTo>
                  <a:pt x="6420547" y="6581174"/>
                  <a:pt x="6373308" y="6615220"/>
                  <a:pt x="6339152" y="6678242"/>
                </a:cubicBezTo>
                <a:cubicBezTo>
                  <a:pt x="6307227" y="6735951"/>
                  <a:pt x="6306002" y="6776064"/>
                  <a:pt x="6331460" y="6905257"/>
                </a:cubicBezTo>
                <a:cubicBezTo>
                  <a:pt x="6339171" y="6945406"/>
                  <a:pt x="6345940" y="6995041"/>
                  <a:pt x="6346202" y="7015928"/>
                </a:cubicBezTo>
                <a:cubicBezTo>
                  <a:pt x="6346198" y="7052330"/>
                  <a:pt x="6341096" y="7095036"/>
                  <a:pt x="6336523" y="7096073"/>
                </a:cubicBezTo>
                <a:cubicBezTo>
                  <a:pt x="6335217" y="7096368"/>
                  <a:pt x="6305808" y="7081736"/>
                  <a:pt x="6270791" y="7063567"/>
                </a:cubicBezTo>
                <a:cubicBezTo>
                  <a:pt x="6065557" y="6954820"/>
                  <a:pt x="5838750" y="6866067"/>
                  <a:pt x="5624753" y="6811159"/>
                </a:cubicBezTo>
                <a:cubicBezTo>
                  <a:pt x="5595917" y="6803608"/>
                  <a:pt x="5572349" y="6796582"/>
                  <a:pt x="5572454" y="6795529"/>
                </a:cubicBezTo>
                <a:cubicBezTo>
                  <a:pt x="5571567" y="6791607"/>
                  <a:pt x="5614855" y="6422951"/>
                  <a:pt x="5632157" y="6285448"/>
                </a:cubicBezTo>
                <a:cubicBezTo>
                  <a:pt x="5673709" y="5947060"/>
                  <a:pt x="5686855" y="5889825"/>
                  <a:pt x="5741951" y="5802488"/>
                </a:cubicBezTo>
                <a:cubicBezTo>
                  <a:pt x="5781882" y="5739189"/>
                  <a:pt x="5819741" y="5703145"/>
                  <a:pt x="5933454" y="5621421"/>
                </a:cubicBezTo>
                <a:cubicBezTo>
                  <a:pt x="6016700" y="5561363"/>
                  <a:pt x="6036966" y="5541665"/>
                  <a:pt x="6066284" y="5495192"/>
                </a:cubicBezTo>
                <a:cubicBezTo>
                  <a:pt x="6085997" y="5463942"/>
                  <a:pt x="6091575" y="5450660"/>
                  <a:pt x="6098032" y="5420009"/>
                </a:cubicBezTo>
                <a:cubicBezTo>
                  <a:pt x="6132669" y="5255918"/>
                  <a:pt x="6045746" y="5117635"/>
                  <a:pt x="5854413" y="5033898"/>
                </a:cubicBezTo>
                <a:cubicBezTo>
                  <a:pt x="5696959" y="4964813"/>
                  <a:pt x="5527283" y="4947945"/>
                  <a:pt x="5377001" y="4986437"/>
                </a:cubicBezTo>
                <a:cubicBezTo>
                  <a:pt x="5317594" y="5001607"/>
                  <a:pt x="5281075" y="5017774"/>
                  <a:pt x="5241191" y="5046379"/>
                </a:cubicBezTo>
                <a:cubicBezTo>
                  <a:pt x="5126066" y="5129451"/>
                  <a:pt x="5097648" y="5295224"/>
                  <a:pt x="5175210" y="5427043"/>
                </a:cubicBezTo>
                <a:cubicBezTo>
                  <a:pt x="5188920" y="5449694"/>
                  <a:pt x="5217795" y="5495353"/>
                  <a:pt x="5240047" y="5528431"/>
                </a:cubicBezTo>
                <a:cubicBezTo>
                  <a:pt x="5293282" y="5607380"/>
                  <a:pt x="5317627" y="5655782"/>
                  <a:pt x="5332451" y="5712178"/>
                </a:cubicBezTo>
                <a:cubicBezTo>
                  <a:pt x="5363382" y="5829142"/>
                  <a:pt x="5356793" y="5891073"/>
                  <a:pt x="5271122" y="6262117"/>
                </a:cubicBezTo>
                <a:cubicBezTo>
                  <a:pt x="5264832" y="6288952"/>
                  <a:pt x="5250509" y="6351605"/>
                  <a:pt x="5239151" y="6401566"/>
                </a:cubicBezTo>
                <a:cubicBezTo>
                  <a:pt x="5227793" y="6451528"/>
                  <a:pt x="5205959" y="6544726"/>
                  <a:pt x="5191025" y="6609234"/>
                </a:cubicBezTo>
                <a:lnTo>
                  <a:pt x="5163363" y="6726759"/>
                </a:lnTo>
                <a:lnTo>
                  <a:pt x="5119502" y="6722612"/>
                </a:lnTo>
                <a:cubicBezTo>
                  <a:pt x="4903245" y="6703242"/>
                  <a:pt x="4637870" y="6711133"/>
                  <a:pt x="4423704" y="6743488"/>
                </a:cubicBezTo>
                <a:cubicBezTo>
                  <a:pt x="4362564" y="6752524"/>
                  <a:pt x="4356388" y="6752548"/>
                  <a:pt x="4355625" y="6743105"/>
                </a:cubicBezTo>
                <a:cubicBezTo>
                  <a:pt x="4353717" y="6719499"/>
                  <a:pt x="4377488" y="6666727"/>
                  <a:pt x="4429632" y="6576968"/>
                </a:cubicBezTo>
                <a:cubicBezTo>
                  <a:pt x="4458610" y="6527480"/>
                  <a:pt x="4484575" y="6478333"/>
                  <a:pt x="4487732" y="6468003"/>
                </a:cubicBezTo>
                <a:cubicBezTo>
                  <a:pt x="4497473" y="6432143"/>
                  <a:pt x="4497878" y="6395995"/>
                  <a:pt x="4488502" y="6357596"/>
                </a:cubicBezTo>
                <a:cubicBezTo>
                  <a:pt x="4463035" y="6254161"/>
                  <a:pt x="4382409" y="6193777"/>
                  <a:pt x="4251726" y="6180786"/>
                </a:cubicBezTo>
                <a:cubicBezTo>
                  <a:pt x="4054501" y="6160540"/>
                  <a:pt x="3833892" y="6255478"/>
                  <a:pt x="3779428" y="6383537"/>
                </a:cubicBezTo>
                <a:cubicBezTo>
                  <a:pt x="3746520" y="6459670"/>
                  <a:pt x="3763175" y="6557546"/>
                  <a:pt x="3819352" y="6617627"/>
                </a:cubicBezTo>
                <a:cubicBezTo>
                  <a:pt x="3831497" y="6630330"/>
                  <a:pt x="3869977" y="6660765"/>
                  <a:pt x="3915180" y="6692082"/>
                </a:cubicBezTo>
                <a:cubicBezTo>
                  <a:pt x="3985411" y="6741426"/>
                  <a:pt x="4021930" y="6772304"/>
                  <a:pt x="4044243" y="6802623"/>
                </a:cubicBezTo>
                <a:cubicBezTo>
                  <a:pt x="4049537" y="6809323"/>
                  <a:pt x="4053777" y="6815917"/>
                  <a:pt x="4053925" y="6816571"/>
                </a:cubicBezTo>
                <a:cubicBezTo>
                  <a:pt x="4054473" y="6817476"/>
                  <a:pt x="4013948" y="6831117"/>
                  <a:pt x="3964130" y="6846175"/>
                </a:cubicBezTo>
                <a:cubicBezTo>
                  <a:pt x="3747008" y="6912508"/>
                  <a:pt x="3530066" y="7006960"/>
                  <a:pt x="3327089" y="7123662"/>
                </a:cubicBezTo>
                <a:cubicBezTo>
                  <a:pt x="3294576" y="7142356"/>
                  <a:pt x="3267352" y="7157104"/>
                  <a:pt x="3266551" y="7156599"/>
                </a:cubicBezTo>
                <a:cubicBezTo>
                  <a:pt x="3260943" y="7153061"/>
                  <a:pt x="2934353" y="6738692"/>
                  <a:pt x="2849276" y="6626775"/>
                </a:cubicBezTo>
                <a:cubicBezTo>
                  <a:pt x="2718014" y="6454920"/>
                  <a:pt x="2684746" y="6391369"/>
                  <a:pt x="2673022" y="6291002"/>
                </a:cubicBezTo>
                <a:cubicBezTo>
                  <a:pt x="2666440" y="6233084"/>
                  <a:pt x="2668570" y="6192423"/>
                  <a:pt x="2685907" y="6082386"/>
                </a:cubicBezTo>
                <a:cubicBezTo>
                  <a:pt x="2693851" y="6032511"/>
                  <a:pt x="2700612" y="5977409"/>
                  <a:pt x="2701236" y="5960440"/>
                </a:cubicBezTo>
                <a:cubicBezTo>
                  <a:pt x="2702523" y="5917568"/>
                  <a:pt x="2686241" y="5850170"/>
                  <a:pt x="2666455" y="5815845"/>
                </a:cubicBezTo>
                <a:cubicBezTo>
                  <a:pt x="2632515" y="5756911"/>
                  <a:pt x="2569027" y="5703978"/>
                  <a:pt x="2509412" y="5684854"/>
                </a:cubicBezTo>
                <a:cubicBezTo>
                  <a:pt x="2355994" y="5635116"/>
                  <a:pt x="2125260" y="5714147"/>
                  <a:pt x="1954531" y="5874713"/>
                </a:cubicBezTo>
                <a:cubicBezTo>
                  <a:pt x="1918841" y="5908205"/>
                  <a:pt x="1906982" y="5922566"/>
                  <a:pt x="1867975" y="5980849"/>
                </a:cubicBezTo>
                <a:cubicBezTo>
                  <a:pt x="1814772" y="6059860"/>
                  <a:pt x="1799256" y="6095996"/>
                  <a:pt x="1791508" y="6158877"/>
                </a:cubicBezTo>
                <a:cubicBezTo>
                  <a:pt x="1782754" y="6234003"/>
                  <a:pt x="1813949" y="6324810"/>
                  <a:pt x="1869324" y="6384386"/>
                </a:cubicBezTo>
                <a:cubicBezTo>
                  <a:pt x="1895662" y="6412762"/>
                  <a:pt x="1953049" y="6447845"/>
                  <a:pt x="1995315" y="6461626"/>
                </a:cubicBezTo>
                <a:cubicBezTo>
                  <a:pt x="2014920" y="6467832"/>
                  <a:pt x="2065278" y="6479438"/>
                  <a:pt x="2108068" y="6487949"/>
                </a:cubicBezTo>
                <a:cubicBezTo>
                  <a:pt x="2269951" y="6518943"/>
                  <a:pt x="2340257" y="6550414"/>
                  <a:pt x="2419014" y="6625301"/>
                </a:cubicBezTo>
                <a:cubicBezTo>
                  <a:pt x="2477718" y="6681376"/>
                  <a:pt x="2520028" y="6743910"/>
                  <a:pt x="2763331" y="7133182"/>
                </a:cubicBezTo>
                <a:cubicBezTo>
                  <a:pt x="2813300" y="7212870"/>
                  <a:pt x="2870946" y="7305242"/>
                  <a:pt x="2892290" y="7338870"/>
                </a:cubicBezTo>
                <a:lnTo>
                  <a:pt x="2930342" y="7399278"/>
                </a:lnTo>
                <a:lnTo>
                  <a:pt x="2908578" y="7416911"/>
                </a:lnTo>
                <a:cubicBezTo>
                  <a:pt x="2751046" y="7543240"/>
                  <a:pt x="2559344" y="7747704"/>
                  <a:pt x="2412048" y="7946575"/>
                </a:cubicBezTo>
                <a:cubicBezTo>
                  <a:pt x="2383317" y="7985018"/>
                  <a:pt x="2365959" y="8005432"/>
                  <a:pt x="2363155" y="8003663"/>
                </a:cubicBezTo>
                <a:cubicBezTo>
                  <a:pt x="2348334" y="7994313"/>
                  <a:pt x="2318032" y="7918071"/>
                  <a:pt x="2298121" y="7842223"/>
                </a:cubicBezTo>
                <a:cubicBezTo>
                  <a:pt x="2264146" y="7708777"/>
                  <a:pt x="2247902" y="7679489"/>
                  <a:pt x="2189672" y="7642193"/>
                </a:cubicBezTo>
                <a:cubicBezTo>
                  <a:pt x="2130787" y="7605046"/>
                  <a:pt x="2084477" y="7597675"/>
                  <a:pt x="2015670" y="7615316"/>
                </a:cubicBezTo>
                <a:cubicBezTo>
                  <a:pt x="1970233" y="7626978"/>
                  <a:pt x="1935865" y="7645062"/>
                  <a:pt x="1891833" y="7681131"/>
                </a:cubicBezTo>
                <a:cubicBezTo>
                  <a:pt x="1734239" y="7810221"/>
                  <a:pt x="1646351" y="8040970"/>
                  <a:pt x="1705239" y="8172209"/>
                </a:cubicBezTo>
                <a:cubicBezTo>
                  <a:pt x="1724734" y="8215872"/>
                  <a:pt x="1743123" y="8236433"/>
                  <a:pt x="1786786" y="8263977"/>
                </a:cubicBezTo>
                <a:cubicBezTo>
                  <a:pt x="1850076" y="8303904"/>
                  <a:pt x="1891430" y="8307589"/>
                  <a:pt x="2006456" y="8283261"/>
                </a:cubicBezTo>
                <a:cubicBezTo>
                  <a:pt x="2091683" y="8265337"/>
                  <a:pt x="2132823" y="8260485"/>
                  <a:pt x="2173523" y="8264319"/>
                </a:cubicBezTo>
                <a:lnTo>
                  <a:pt x="2204086" y="8267358"/>
                </a:lnTo>
                <a:lnTo>
                  <a:pt x="2192694" y="8289854"/>
                </a:lnTo>
                <a:cubicBezTo>
                  <a:pt x="2186819" y="8301830"/>
                  <a:pt x="2164898" y="8344568"/>
                  <a:pt x="2144999" y="8384100"/>
                </a:cubicBezTo>
                <a:cubicBezTo>
                  <a:pt x="2054474" y="8562220"/>
                  <a:pt x="1971451" y="8782596"/>
                  <a:pt x="1921422" y="8977302"/>
                </a:cubicBezTo>
                <a:cubicBezTo>
                  <a:pt x="1911723" y="9014869"/>
                  <a:pt x="1902950" y="9047418"/>
                  <a:pt x="1901687" y="9049421"/>
                </a:cubicBezTo>
                <a:cubicBezTo>
                  <a:pt x="1900170" y="9051826"/>
                  <a:pt x="1863179" y="9049212"/>
                  <a:pt x="1819821" y="9044263"/>
                </a:cubicBezTo>
                <a:cubicBezTo>
                  <a:pt x="1062428" y="8956835"/>
                  <a:pt x="1029820" y="8950826"/>
                  <a:pt x="922865" y="8883355"/>
                </a:cubicBezTo>
                <a:cubicBezTo>
                  <a:pt x="853564" y="8839637"/>
                  <a:pt x="827121" y="8812315"/>
                  <a:pt x="749804" y="8705853"/>
                </a:cubicBezTo>
                <a:cubicBezTo>
                  <a:pt x="650826" y="8568926"/>
                  <a:pt x="605032" y="8534996"/>
                  <a:pt x="505925" y="8523440"/>
                </a:cubicBezTo>
                <a:cubicBezTo>
                  <a:pt x="416047" y="8513228"/>
                  <a:pt x="338370" y="8538716"/>
                  <a:pt x="268573" y="8600535"/>
                </a:cubicBezTo>
                <a:cubicBezTo>
                  <a:pt x="227196" y="8637720"/>
                  <a:pt x="161990" y="8741083"/>
                  <a:pt x="136645" y="8809664"/>
                </a:cubicBezTo>
                <a:cubicBezTo>
                  <a:pt x="63141" y="9011402"/>
                  <a:pt x="70222" y="9235415"/>
                  <a:pt x="153663" y="9365902"/>
                </a:cubicBezTo>
                <a:cubicBezTo>
                  <a:pt x="180449" y="9406882"/>
                  <a:pt x="203244" y="9430223"/>
                  <a:pt x="240097" y="9453472"/>
                </a:cubicBezTo>
                <a:cubicBezTo>
                  <a:pt x="311000" y="9498199"/>
                  <a:pt x="414534" y="9508066"/>
                  <a:pt x="493389" y="9477162"/>
                </a:cubicBezTo>
                <a:cubicBezTo>
                  <a:pt x="533070" y="9461309"/>
                  <a:pt x="560399" y="9445505"/>
                  <a:pt x="643478" y="9389263"/>
                </a:cubicBezTo>
                <a:cubicBezTo>
                  <a:pt x="722174" y="9336417"/>
                  <a:pt x="755889" y="9318481"/>
                  <a:pt x="808783" y="9300322"/>
                </a:cubicBezTo>
                <a:cubicBezTo>
                  <a:pt x="887723" y="9272832"/>
                  <a:pt x="973737" y="9270527"/>
                  <a:pt x="1088215" y="9292338"/>
                </a:cubicBezTo>
                <a:cubicBezTo>
                  <a:pt x="1160705" y="9306144"/>
                  <a:pt x="1296138" y="9335574"/>
                  <a:pt x="1395545" y="9359080"/>
                </a:cubicBezTo>
                <a:cubicBezTo>
                  <a:pt x="1445904" y="9370685"/>
                  <a:pt x="1545967" y="9394045"/>
                  <a:pt x="1744890" y="9440003"/>
                </a:cubicBezTo>
                <a:cubicBezTo>
                  <a:pt x="1791938" y="9450642"/>
                  <a:pt x="1831905" y="9461853"/>
                  <a:pt x="1833803" y="9464171"/>
                </a:cubicBezTo>
                <a:cubicBezTo>
                  <a:pt x="1835700" y="9466488"/>
                  <a:pt x="1835273" y="9496461"/>
                  <a:pt x="1832569" y="9530040"/>
                </a:cubicBezTo>
                <a:cubicBezTo>
                  <a:pt x="1816942" y="9734126"/>
                  <a:pt x="1827448" y="9979341"/>
                  <a:pt x="1861358" y="10198995"/>
                </a:cubicBezTo>
                <a:lnTo>
                  <a:pt x="1870935" y="10261044"/>
                </a:lnTo>
                <a:lnTo>
                  <a:pt x="1849562" y="10257641"/>
                </a:lnTo>
                <a:cubicBezTo>
                  <a:pt x="1801144" y="10250061"/>
                  <a:pt x="1776691" y="10239114"/>
                  <a:pt x="1681735" y="10183693"/>
                </a:cubicBezTo>
                <a:cubicBezTo>
                  <a:pt x="1557580" y="10111532"/>
                  <a:pt x="1527942" y="10103476"/>
                  <a:pt x="1456521" y="10121709"/>
                </a:cubicBezTo>
                <a:cubicBezTo>
                  <a:pt x="1352983" y="10148243"/>
                  <a:pt x="1296595" y="10220762"/>
                  <a:pt x="1280637" y="10349033"/>
                </a:cubicBezTo>
                <a:cubicBezTo>
                  <a:pt x="1272069" y="10415875"/>
                  <a:pt x="1275934" y="10475439"/>
                  <a:pt x="1291838" y="10548760"/>
                </a:cubicBezTo>
                <a:cubicBezTo>
                  <a:pt x="1319972" y="10674599"/>
                  <a:pt x="1378105" y="10770639"/>
                  <a:pt x="1455417" y="10819410"/>
                </a:cubicBezTo>
                <a:cubicBezTo>
                  <a:pt x="1508292" y="10852766"/>
                  <a:pt x="1555907" y="10859842"/>
                  <a:pt x="1619088" y="10843133"/>
                </a:cubicBezTo>
                <a:cubicBezTo>
                  <a:pt x="1682417" y="10827076"/>
                  <a:pt x="1725944" y="10791808"/>
                  <a:pt x="1770826" y="10721549"/>
                </a:cubicBezTo>
                <a:cubicBezTo>
                  <a:pt x="1808230" y="10662256"/>
                  <a:pt x="1854615" y="10604707"/>
                  <a:pt x="1886913" y="10577477"/>
                </a:cubicBezTo>
                <a:cubicBezTo>
                  <a:pt x="1933874" y="10537654"/>
                  <a:pt x="1933073" y="10537149"/>
                  <a:pt x="1948610" y="10590636"/>
                </a:cubicBezTo>
                <a:cubicBezTo>
                  <a:pt x="2015659" y="10821674"/>
                  <a:pt x="2125335" y="11075684"/>
                  <a:pt x="2241243" y="11269217"/>
                </a:cubicBezTo>
                <a:cubicBezTo>
                  <a:pt x="2261134" y="11302487"/>
                  <a:pt x="2276324" y="11331670"/>
                  <a:pt x="2274807" y="11334075"/>
                </a:cubicBezTo>
                <a:cubicBezTo>
                  <a:pt x="2271522" y="11339283"/>
                  <a:pt x="2090919" y="11483540"/>
                  <a:pt x="1918891" y="11618646"/>
                </a:cubicBezTo>
                <a:cubicBezTo>
                  <a:pt x="1581533" y="11883562"/>
                  <a:pt x="1526455" y="11919385"/>
                  <a:pt x="1422180" y="11942653"/>
                </a:cubicBezTo>
                <a:cubicBezTo>
                  <a:pt x="1348860" y="11958568"/>
                  <a:pt x="1296147" y="11957798"/>
                  <a:pt x="1177243" y="11937675"/>
                </a:cubicBezTo>
                <a:cubicBezTo>
                  <a:pt x="1071535" y="11919716"/>
                  <a:pt x="1034439" y="11918156"/>
                  <a:pt x="979961" y="11930835"/>
                </a:cubicBezTo>
                <a:cubicBezTo>
                  <a:pt x="902470" y="11948039"/>
                  <a:pt x="849543" y="11985778"/>
                  <a:pt x="805314" y="12055888"/>
                </a:cubicBezTo>
                <a:cubicBezTo>
                  <a:pt x="761444" y="12124544"/>
                  <a:pt x="750458" y="12204984"/>
                  <a:pt x="771119" y="12305386"/>
                </a:cubicBezTo>
                <a:cubicBezTo>
                  <a:pt x="802805" y="12457551"/>
                  <a:pt x="893338" y="12608753"/>
                  <a:pt x="1020041" y="12719486"/>
                </a:cubicBezTo>
                <a:cubicBezTo>
                  <a:pt x="1024891" y="12724226"/>
                  <a:pt x="1056031" y="12744990"/>
                  <a:pt x="1089026" y="12766365"/>
                </a:cubicBezTo>
                <a:cubicBezTo>
                  <a:pt x="1187063" y="12829330"/>
                  <a:pt x="1251565" y="12844257"/>
                  <a:pt x="1340562" y="12824793"/>
                </a:cubicBezTo>
                <a:cubicBezTo>
                  <a:pt x="1417801" y="12807991"/>
                  <a:pt x="1477978" y="12765862"/>
                  <a:pt x="1519931" y="12699358"/>
                </a:cubicBezTo>
                <a:cubicBezTo>
                  <a:pt x="1545963" y="12658093"/>
                  <a:pt x="1558631" y="12618480"/>
                  <a:pt x="1580121" y="12511624"/>
                </a:cubicBezTo>
                <a:cubicBezTo>
                  <a:pt x="1600645" y="12408077"/>
                  <a:pt x="1611188" y="12372722"/>
                  <a:pt x="1636874" y="12317799"/>
                </a:cubicBezTo>
                <a:cubicBezTo>
                  <a:pt x="1670059" y="12247443"/>
                  <a:pt x="1727062" y="12183712"/>
                  <a:pt x="1807128" y="12127808"/>
                </a:cubicBezTo>
                <a:cubicBezTo>
                  <a:pt x="1855673" y="12093464"/>
                  <a:pt x="2022109" y="11986754"/>
                  <a:pt x="2221351" y="11862657"/>
                </a:cubicBezTo>
                <a:cubicBezTo>
                  <a:pt x="2303507" y="11811431"/>
                  <a:pt x="2404287" y="11748433"/>
                  <a:pt x="2445163" y="11722694"/>
                </a:cubicBezTo>
                <a:cubicBezTo>
                  <a:pt x="2486694" y="11696807"/>
                  <a:pt x="2522473" y="11677373"/>
                  <a:pt x="2524876" y="11678889"/>
                </a:cubicBezTo>
                <a:cubicBezTo>
                  <a:pt x="2527680" y="11680658"/>
                  <a:pt x="2544172" y="11698903"/>
                  <a:pt x="2561758" y="11718958"/>
                </a:cubicBezTo>
                <a:cubicBezTo>
                  <a:pt x="2710684" y="11892996"/>
                  <a:pt x="2911337" y="12075581"/>
                  <a:pt x="3095799" y="12204829"/>
                </a:cubicBezTo>
                <a:lnTo>
                  <a:pt x="3150911" y="12243516"/>
                </a:lnTo>
                <a:lnTo>
                  <a:pt x="3124217" y="12263640"/>
                </a:lnTo>
                <a:cubicBezTo>
                  <a:pt x="3085280" y="12293405"/>
                  <a:pt x="3040417" y="12312147"/>
                  <a:pt x="2958291" y="12333148"/>
                </a:cubicBezTo>
                <a:cubicBezTo>
                  <a:pt x="2918333" y="12343226"/>
                  <a:pt x="2871382" y="12357291"/>
                  <a:pt x="2853680" y="12364046"/>
                </a:cubicBezTo>
                <a:cubicBezTo>
                  <a:pt x="2779503" y="12392860"/>
                  <a:pt x="2727077" y="12466201"/>
                  <a:pt x="2721805" y="12549124"/>
                </a:cubicBezTo>
                <a:cubicBezTo>
                  <a:pt x="2717558" y="12615333"/>
                  <a:pt x="2756400" y="12702004"/>
                  <a:pt x="2820928" y="12770153"/>
                </a:cubicBezTo>
                <a:cubicBezTo>
                  <a:pt x="2968328" y="12925306"/>
                  <a:pt x="3185911" y="12986958"/>
                  <a:pt x="3312104" y="12910307"/>
                </a:cubicBezTo>
                <a:cubicBezTo>
                  <a:pt x="3345227" y="12889757"/>
                  <a:pt x="3346892" y="12888007"/>
                  <a:pt x="3373934" y="12845140"/>
                </a:cubicBezTo>
                <a:cubicBezTo>
                  <a:pt x="3418162" y="12775031"/>
                  <a:pt x="3421203" y="12744465"/>
                  <a:pt x="3395153" y="12612659"/>
                </a:cubicBezTo>
                <a:cubicBezTo>
                  <a:pt x="3386154" y="12568337"/>
                  <a:pt x="3379029" y="12520156"/>
                  <a:pt x="3378285" y="12506246"/>
                </a:cubicBezTo>
                <a:cubicBezTo>
                  <a:pt x="3376901" y="12477371"/>
                  <a:pt x="3384329" y="12407007"/>
                  <a:pt x="3389131" y="12399396"/>
                </a:cubicBezTo>
                <a:cubicBezTo>
                  <a:pt x="3393175" y="12392986"/>
                  <a:pt x="3400743" y="12396079"/>
                  <a:pt x="3473581" y="12434187"/>
                </a:cubicBezTo>
                <a:cubicBezTo>
                  <a:pt x="3646706" y="12525480"/>
                  <a:pt x="3864996" y="12609980"/>
                  <a:pt x="4069803" y="12665252"/>
                </a:cubicBezTo>
                <a:lnTo>
                  <a:pt x="4143624" y="12684938"/>
                </a:lnTo>
                <a:lnTo>
                  <a:pt x="4138961" y="12718961"/>
                </a:lnTo>
                <a:cubicBezTo>
                  <a:pt x="4136272" y="12737426"/>
                  <a:pt x="4125168" y="12834033"/>
                  <a:pt x="4113602" y="12933149"/>
                </a:cubicBezTo>
                <a:cubicBezTo>
                  <a:pt x="4056321" y="13440275"/>
                  <a:pt x="4034006" y="13587497"/>
                  <a:pt x="4003017" y="13661478"/>
                </a:cubicBezTo>
                <a:cubicBezTo>
                  <a:pt x="3961269" y="13762276"/>
                  <a:pt x="3920001" y="13809051"/>
                  <a:pt x="3791878" y="13902965"/>
                </a:cubicBezTo>
                <a:cubicBezTo>
                  <a:pt x="3749169" y="13934270"/>
                  <a:pt x="3701365" y="13971880"/>
                  <a:pt x="3685837" y="13986730"/>
                </a:cubicBezTo>
                <a:cubicBezTo>
                  <a:pt x="3584713" y="14083114"/>
                  <a:pt x="3573473" y="14247403"/>
                  <a:pt x="3660700" y="14361236"/>
                </a:cubicBezTo>
                <a:cubicBezTo>
                  <a:pt x="3756616" y="14486151"/>
                  <a:pt x="3979102" y="14575538"/>
                  <a:pt x="4182912" y="14570254"/>
                </a:cubicBezTo>
                <a:cubicBezTo>
                  <a:pt x="4208407" y="14569675"/>
                  <a:pt x="4232780" y="14568003"/>
                  <a:pt x="4255997" y="14565259"/>
                </a:cubicBezTo>
                <a:close/>
              </a:path>
            </a:pathLst>
          </a:custGeom>
          <a:blipFill dpi="0" rotWithShape="1">
            <a:blip r:embed="rId3">
              <a:alphaModFix amt="9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22125" t="15489" r="2013" b="19223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80000"/>
              </a:prst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5C76A64-A6F3-98AC-67A3-F686761C5D9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1494" t="-8955" r="-1494" b="11950"/>
          <a:stretch/>
        </p:blipFill>
        <p:spPr>
          <a:xfrm>
            <a:off x="5681927" y="0"/>
            <a:ext cx="7786620" cy="6105832"/>
          </a:xfrm>
          <a:prstGeom prst="rect">
            <a:avLst/>
          </a:prstGeom>
          <a:effectLst>
            <a:softEdge rad="787400"/>
          </a:effectLst>
        </p:spPr>
      </p:pic>
      <p:sp>
        <p:nvSpPr>
          <p:cNvPr id="10" name="Graphic 37">
            <a:extLst>
              <a:ext uri="{FF2B5EF4-FFF2-40B4-BE49-F238E27FC236}">
                <a16:creationId xmlns:a16="http://schemas.microsoft.com/office/drawing/2014/main" id="{0A95A6AF-A603-76BE-038B-68ADE25C180A}"/>
              </a:ext>
            </a:extLst>
          </p:cNvPr>
          <p:cNvSpPr/>
          <p:nvPr/>
        </p:nvSpPr>
        <p:spPr>
          <a:xfrm rot="11041931">
            <a:off x="4941125" y="4999484"/>
            <a:ext cx="2144332" cy="2143564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>
            <a:outerShdw blurRad="50800" dist="38100" dir="2700000" algn="tl" rotWithShape="0">
              <a:srgbClr val="920065">
                <a:alpha val="76000"/>
              </a:srgb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9" name="Graphic 37">
            <a:extLst>
              <a:ext uri="{FF2B5EF4-FFF2-40B4-BE49-F238E27FC236}">
                <a16:creationId xmlns:a16="http://schemas.microsoft.com/office/drawing/2014/main" id="{FB2832B8-7284-FCAB-40C4-37EE8335C846}"/>
              </a:ext>
            </a:extLst>
          </p:cNvPr>
          <p:cNvSpPr/>
          <p:nvPr/>
        </p:nvSpPr>
        <p:spPr>
          <a:xfrm rot="11041931">
            <a:off x="11333859" y="6046164"/>
            <a:ext cx="1798348" cy="1797704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>
            <a:outerShdw blurRad="50800" dist="38100" dir="2700000" algn="tl" rotWithShape="0">
              <a:srgbClr val="920065">
                <a:alpha val="76000"/>
              </a:srgb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7" name="Graphic 5">
            <a:extLst>
              <a:ext uri="{FF2B5EF4-FFF2-40B4-BE49-F238E27FC236}">
                <a16:creationId xmlns:a16="http://schemas.microsoft.com/office/drawing/2014/main" id="{880E1272-E807-442B-26CF-6AF43EF434BF}"/>
              </a:ext>
            </a:extLst>
          </p:cNvPr>
          <p:cNvSpPr/>
          <p:nvPr/>
        </p:nvSpPr>
        <p:spPr>
          <a:xfrm rot="10800000" flipV="1">
            <a:off x="2135571" y="-2422659"/>
            <a:ext cx="6860040" cy="6857582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D44986"/>
          </a:solid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rgbClr val="F5E1FF">
                <a:alpha val="40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Превенција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обољења</a:t>
            </a:r>
            <a:endParaRPr lang="sr-Cyrl-RS" sz="2800" b="1" dirty="0">
              <a:solidFill>
                <a:schemeClr val="bg1"/>
              </a:solidFill>
              <a:latin typeface="Etar RNIDS" pitchFamily="50" charset="0"/>
            </a:endParaRPr>
          </a:p>
          <a:p>
            <a:pPr algn="ctr"/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изазваних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ХПВирусима</a:t>
            </a:r>
            <a:endParaRPr lang="en-US" sz="2800" b="1" dirty="0">
              <a:solidFill>
                <a:schemeClr val="bg1"/>
              </a:solidFill>
              <a:latin typeface="Etar RNIDS" pitchFamily="50" charset="0"/>
            </a:endParaRPr>
          </a:p>
        </p:txBody>
      </p:sp>
      <p:sp>
        <p:nvSpPr>
          <p:cNvPr id="8" name="Graphic 37">
            <a:extLst>
              <a:ext uri="{FF2B5EF4-FFF2-40B4-BE49-F238E27FC236}">
                <a16:creationId xmlns:a16="http://schemas.microsoft.com/office/drawing/2014/main" id="{F7483A93-F2BB-9181-E15C-2E1A2E9DD808}"/>
              </a:ext>
            </a:extLst>
          </p:cNvPr>
          <p:cNvSpPr/>
          <p:nvPr/>
        </p:nvSpPr>
        <p:spPr>
          <a:xfrm rot="11041931">
            <a:off x="-301810" y="1911466"/>
            <a:ext cx="2144332" cy="2143564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>
            <a:outerShdw blurRad="50800" dist="38100" dir="2700000" algn="tl" rotWithShape="0">
              <a:srgbClr val="920065">
                <a:alpha val="76000"/>
              </a:srgb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D68B1BC-FFCF-8D2B-D94C-B35ADC118A59}"/>
              </a:ext>
            </a:extLst>
          </p:cNvPr>
          <p:cNvSpPr/>
          <p:nvPr/>
        </p:nvSpPr>
        <p:spPr>
          <a:xfrm>
            <a:off x="128861" y="2314749"/>
            <a:ext cx="6548659" cy="4423789"/>
          </a:xfrm>
          <a:prstGeom prst="roundRect">
            <a:avLst/>
          </a:prstGeom>
          <a:solidFill>
            <a:srgbClr val="DE709F"/>
          </a:solidFill>
          <a:ln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200" dirty="0">
              <a:solidFill>
                <a:schemeClr val="bg1"/>
              </a:solidFill>
              <a:latin typeface="Etar RNIDS" pitchFamily="50" charset="0"/>
            </a:endParaRPr>
          </a:p>
          <a:p>
            <a:pPr algn="ctr"/>
            <a:r>
              <a:rPr lang="en-US" sz="2200" b="1" dirty="0" err="1">
                <a:solidFill>
                  <a:srgbClr val="920065"/>
                </a:solidFill>
                <a:latin typeface="Etar RNIDS" pitchFamily="50" charset="0"/>
              </a:rPr>
              <a:t>Вакцинација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endParaRPr lang="sr-Cyrl-RS" sz="2200" dirty="0">
              <a:solidFill>
                <a:schemeClr val="bg1"/>
              </a:solidFill>
              <a:latin typeface="Etar RNIDS" pitchFamily="50" charset="0"/>
            </a:endParaRPr>
          </a:p>
          <a:p>
            <a:pPr algn="ctr"/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пре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ступања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у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сексуалне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односе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(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од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навршене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9.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године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за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оба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пола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до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26.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године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за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девојке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и 21.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године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за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момке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;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најбоље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у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узрасту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од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11, 12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година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)</a:t>
            </a:r>
            <a:endParaRPr lang="sr-Cyrl-RS" sz="2200" dirty="0">
              <a:solidFill>
                <a:schemeClr val="bg1"/>
              </a:solidFill>
              <a:latin typeface="Etar RNIDS" pitchFamily="50" charset="0"/>
            </a:endParaRPr>
          </a:p>
          <a:p>
            <a:endParaRPr lang="sr-Cyrl-RS" sz="2200" dirty="0">
              <a:solidFill>
                <a:schemeClr val="bg1"/>
              </a:solidFill>
              <a:latin typeface="Etar RNIDS" pitchFamily="50" charset="0"/>
            </a:endParaRPr>
          </a:p>
          <a:p>
            <a:pPr algn="ctr"/>
            <a:r>
              <a:rPr lang="en-US" sz="2200" dirty="0" err="1">
                <a:solidFill>
                  <a:srgbClr val="920065"/>
                </a:solidFill>
                <a:latin typeface="Etar RNIDS" pitchFamily="50" charset="0"/>
              </a:rPr>
              <a:t>вакцина</a:t>
            </a:r>
            <a:r>
              <a:rPr lang="en-US" sz="22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rgbClr val="920065"/>
                </a:solidFill>
                <a:latin typeface="Etar RNIDS" pitchFamily="50" charset="0"/>
              </a:rPr>
              <a:t>је</a:t>
            </a:r>
            <a:r>
              <a:rPr lang="en-US" sz="22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rgbClr val="920065"/>
                </a:solidFill>
                <a:latin typeface="Etar RNIDS" pitchFamily="50" charset="0"/>
              </a:rPr>
              <a:t>безбедна</a:t>
            </a:r>
            <a:r>
              <a:rPr lang="en-US" sz="2200" dirty="0">
                <a:solidFill>
                  <a:srgbClr val="920065"/>
                </a:solidFill>
                <a:latin typeface="Etar RNIDS" pitchFamily="50" charset="0"/>
              </a:rPr>
              <a:t>, </a:t>
            </a:r>
            <a:r>
              <a:rPr lang="en-US" sz="2200" dirty="0" err="1">
                <a:solidFill>
                  <a:srgbClr val="920065"/>
                </a:solidFill>
                <a:latin typeface="Etar RNIDS" pitchFamily="50" charset="0"/>
              </a:rPr>
              <a:t>ефикасна</a:t>
            </a:r>
            <a:r>
              <a:rPr lang="en-US" sz="2200" dirty="0">
                <a:solidFill>
                  <a:srgbClr val="920065"/>
                </a:solidFill>
                <a:latin typeface="Etar RNIDS" pitchFamily="50" charset="0"/>
              </a:rPr>
              <a:t>, </a:t>
            </a:r>
            <a:r>
              <a:rPr lang="en-US" sz="2200" dirty="0" err="1">
                <a:solidFill>
                  <a:srgbClr val="920065"/>
                </a:solidFill>
                <a:latin typeface="Etar RNIDS" pitchFamily="50" charset="0"/>
              </a:rPr>
              <a:t>бесплатна</a:t>
            </a:r>
            <a:r>
              <a:rPr lang="en-US" sz="2200" dirty="0">
                <a:solidFill>
                  <a:srgbClr val="920065"/>
                </a:solidFill>
                <a:latin typeface="Etar RNIDS" pitchFamily="50" charset="0"/>
              </a:rPr>
              <a:t>, </a:t>
            </a:r>
            <a:r>
              <a:rPr lang="en-US" sz="2200" dirty="0" err="1">
                <a:solidFill>
                  <a:srgbClr val="920065"/>
                </a:solidFill>
                <a:latin typeface="Etar RNIDS" pitchFamily="50" charset="0"/>
              </a:rPr>
              <a:t>доступна</a:t>
            </a:r>
            <a:r>
              <a:rPr lang="en-US" sz="2200" dirty="0">
                <a:solidFill>
                  <a:srgbClr val="920065"/>
                </a:solidFill>
                <a:latin typeface="Etar RNIDS" pitchFamily="50" charset="0"/>
              </a:rPr>
              <a:t> у </a:t>
            </a:r>
            <a:r>
              <a:rPr lang="en-US" sz="2200" dirty="0" err="1">
                <a:solidFill>
                  <a:srgbClr val="920065"/>
                </a:solidFill>
                <a:latin typeface="Etar RNIDS" pitchFamily="50" charset="0"/>
              </a:rPr>
              <a:t>свим</a:t>
            </a:r>
            <a:r>
              <a:rPr lang="en-US" sz="22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rgbClr val="920065"/>
                </a:solidFill>
                <a:latin typeface="Etar RNIDS" pitchFamily="50" charset="0"/>
              </a:rPr>
              <a:t>домовима</a:t>
            </a:r>
            <a:r>
              <a:rPr lang="en-US" sz="22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rgbClr val="920065"/>
                </a:solidFill>
                <a:latin typeface="Etar RNIDS" pitchFamily="50" charset="0"/>
              </a:rPr>
              <a:t>здравља</a:t>
            </a:r>
            <a:endParaRPr lang="sr-Cyrl-RS" sz="2200" dirty="0">
              <a:solidFill>
                <a:srgbClr val="920065"/>
              </a:solidFill>
              <a:latin typeface="Etar RNIDS" pitchFamily="50" charset="0"/>
            </a:endParaRPr>
          </a:p>
          <a:p>
            <a:endParaRPr lang="sr-Cyrl-RS" sz="2200" dirty="0">
              <a:solidFill>
                <a:schemeClr val="bg1"/>
              </a:solidFill>
              <a:latin typeface="Etar RNIDS" pitchFamily="50" charset="0"/>
            </a:endParaRPr>
          </a:p>
          <a:p>
            <a:pPr algn="ctr"/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студије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су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показале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да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је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вакцина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делотворна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и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да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смањује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број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случајева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рака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грлића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материце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Etar RNIDS" pitchFamily="50" charset="0"/>
              </a:rPr>
              <a:t>за</a:t>
            </a:r>
            <a:r>
              <a:rPr lang="en-US" sz="2200" dirty="0">
                <a:solidFill>
                  <a:schemeClr val="bg1"/>
                </a:solidFill>
                <a:latin typeface="Etar RNIDS" pitchFamily="50" charset="0"/>
              </a:rPr>
              <a:t> 90%</a:t>
            </a:r>
          </a:p>
        </p:txBody>
      </p:sp>
    </p:spTree>
    <p:extLst>
      <p:ext uri="{BB962C8B-B14F-4D97-AF65-F5344CB8AC3E}">
        <p14:creationId xmlns:p14="http://schemas.microsoft.com/office/powerpoint/2010/main" val="175869679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raphic 37">
            <a:extLst>
              <a:ext uri="{FF2B5EF4-FFF2-40B4-BE49-F238E27FC236}">
                <a16:creationId xmlns:a16="http://schemas.microsoft.com/office/drawing/2014/main" id="{F224DBEA-D249-A309-1FD1-78F4F004D49E}"/>
              </a:ext>
            </a:extLst>
          </p:cNvPr>
          <p:cNvSpPr/>
          <p:nvPr/>
        </p:nvSpPr>
        <p:spPr>
          <a:xfrm rot="11203806" flipV="1">
            <a:off x="-1041998" y="-1559002"/>
            <a:ext cx="10047198" cy="10043598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920065">
              <a:alpha val="16000"/>
            </a:srgbClr>
          </a:solidFill>
          <a:ln w="35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EAE6A0F-9E13-2593-209A-D368427E93AB}"/>
              </a:ext>
            </a:extLst>
          </p:cNvPr>
          <p:cNvSpPr txBox="1"/>
          <p:nvPr/>
        </p:nvSpPr>
        <p:spPr>
          <a:xfrm>
            <a:off x="369560" y="1113198"/>
            <a:ext cx="7114997" cy="3970318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ru-RU" sz="3600" b="1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Etar RNIDS" pitchFamily="50" charset="0"/>
              </a:rPr>
              <a:t>БУДИТЕ ЧУВАР </a:t>
            </a:r>
          </a:p>
          <a:p>
            <a:pPr algn="ctr"/>
            <a:r>
              <a:rPr lang="ru-RU" sz="3600" b="1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Etar RNIDS" pitchFamily="50" charset="0"/>
              </a:rPr>
              <a:t>СВОГ ЗДРАВЉА!</a:t>
            </a:r>
          </a:p>
          <a:p>
            <a:pPr algn="ctr"/>
            <a:r>
              <a:rPr lang="ru-RU" sz="3600" b="1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Etar RNIDS" pitchFamily="50" charset="0"/>
              </a:rPr>
              <a:t> БУДИТЕ МУДРИ, ДОНОСИТЕ ДОБРЕ ОДЛУКЕ</a:t>
            </a:r>
          </a:p>
          <a:p>
            <a:pPr algn="ctr"/>
            <a:endParaRPr lang="ru-RU" sz="3600" b="1" dirty="0">
              <a:solidFill>
                <a:srgbClr val="92006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Etar RNIDS" pitchFamily="50" charset="0"/>
            </a:endParaRPr>
          </a:p>
          <a:p>
            <a:pPr algn="ctr"/>
            <a:r>
              <a:rPr lang="ru-RU" sz="3600" b="1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Etar RNIDS" pitchFamily="50" charset="0"/>
              </a:rPr>
              <a:t> </a:t>
            </a:r>
            <a:r>
              <a:rPr lang="ru-RU" sz="3600" b="1" u="sng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Etar RNIDS" pitchFamily="50" charset="0"/>
              </a:rPr>
              <a:t>ЧУВАЈТЕ СЕБЕ </a:t>
            </a:r>
          </a:p>
          <a:p>
            <a:pPr algn="ctr"/>
            <a:r>
              <a:rPr lang="ru-RU" sz="3600" b="1" u="sng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Etar RNIDS" pitchFamily="50" charset="0"/>
              </a:rPr>
              <a:t>И ДРУГЕ</a:t>
            </a:r>
          </a:p>
        </p:txBody>
      </p:sp>
      <p:sp>
        <p:nvSpPr>
          <p:cNvPr id="23" name="Graphic 37">
            <a:extLst>
              <a:ext uri="{FF2B5EF4-FFF2-40B4-BE49-F238E27FC236}">
                <a16:creationId xmlns:a16="http://schemas.microsoft.com/office/drawing/2014/main" id="{2659BCE4-E396-D7BD-99D7-DCC1DB9BA068}"/>
              </a:ext>
            </a:extLst>
          </p:cNvPr>
          <p:cNvSpPr/>
          <p:nvPr/>
        </p:nvSpPr>
        <p:spPr>
          <a:xfrm rot="9779288" flipV="1">
            <a:off x="-293361" y="-662714"/>
            <a:ext cx="1571762" cy="1571199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D60093">
              <a:alpha val="30000"/>
            </a:srgbClr>
          </a:solidFill>
          <a:ln w="35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4" name="Graphic 37">
            <a:extLst>
              <a:ext uri="{FF2B5EF4-FFF2-40B4-BE49-F238E27FC236}">
                <a16:creationId xmlns:a16="http://schemas.microsoft.com/office/drawing/2014/main" id="{65AFF737-301B-6B3F-8E44-6810F0B211AC}"/>
              </a:ext>
            </a:extLst>
          </p:cNvPr>
          <p:cNvSpPr/>
          <p:nvPr/>
        </p:nvSpPr>
        <p:spPr>
          <a:xfrm rot="11203806" flipV="1">
            <a:off x="170323" y="4347606"/>
            <a:ext cx="876621" cy="876307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920065">
              <a:alpha val="16000"/>
            </a:srgbClr>
          </a:solidFill>
          <a:ln w="35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5" name="Graphic 37">
            <a:extLst>
              <a:ext uri="{FF2B5EF4-FFF2-40B4-BE49-F238E27FC236}">
                <a16:creationId xmlns:a16="http://schemas.microsoft.com/office/drawing/2014/main" id="{ED59661C-DBF8-8324-D4A1-BCF535788949}"/>
              </a:ext>
            </a:extLst>
          </p:cNvPr>
          <p:cNvSpPr/>
          <p:nvPr/>
        </p:nvSpPr>
        <p:spPr>
          <a:xfrm rot="11203806" flipV="1">
            <a:off x="7343592" y="-648628"/>
            <a:ext cx="1297722" cy="1297257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CC66FF">
              <a:alpha val="38000"/>
            </a:srgbClr>
          </a:solidFill>
          <a:ln w="35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6" name="Graphic 37">
            <a:extLst>
              <a:ext uri="{FF2B5EF4-FFF2-40B4-BE49-F238E27FC236}">
                <a16:creationId xmlns:a16="http://schemas.microsoft.com/office/drawing/2014/main" id="{1DC9498E-66FC-751E-8ACB-E35CBB5422BF}"/>
              </a:ext>
            </a:extLst>
          </p:cNvPr>
          <p:cNvSpPr/>
          <p:nvPr/>
        </p:nvSpPr>
        <p:spPr>
          <a:xfrm rot="11203806" flipV="1">
            <a:off x="11794822" y="4477263"/>
            <a:ext cx="1125229" cy="1124826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D60093">
              <a:alpha val="38000"/>
            </a:srgbClr>
          </a:solidFill>
          <a:ln w="35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2051EE25-7483-E5C7-35C3-D2271B8C1A20}"/>
              </a:ext>
            </a:extLst>
          </p:cNvPr>
          <p:cNvSpPr/>
          <p:nvPr/>
        </p:nvSpPr>
        <p:spPr>
          <a:xfrm rot="21331171" flipV="1">
            <a:off x="-6859033" y="-4205999"/>
            <a:ext cx="22290864" cy="14570476"/>
          </a:xfrm>
          <a:custGeom>
            <a:avLst/>
            <a:gdLst>
              <a:gd name="connsiteX0" fmla="*/ 15212159 w 22290864"/>
              <a:gd name="connsiteY0" fmla="*/ 2738106 h 14570476"/>
              <a:gd name="connsiteX1" fmla="*/ 15236391 w 22290864"/>
              <a:gd name="connsiteY1" fmla="*/ 2733646 h 14570476"/>
              <a:gd name="connsiteX2" fmla="*/ 15245456 w 22290864"/>
              <a:gd name="connsiteY2" fmla="*/ 2716860 h 14570476"/>
              <a:gd name="connsiteX3" fmla="*/ 15242365 w 22290864"/>
              <a:gd name="connsiteY3" fmla="*/ 2711299 h 14570476"/>
              <a:gd name="connsiteX4" fmla="*/ 15235457 w 22290864"/>
              <a:gd name="connsiteY4" fmla="*/ 2706900 h 14570476"/>
              <a:gd name="connsiteX5" fmla="*/ 15223321 w 22290864"/>
              <a:gd name="connsiteY5" fmla="*/ 2698435 h 14570476"/>
              <a:gd name="connsiteX6" fmla="*/ 15213881 w 22290864"/>
              <a:gd name="connsiteY6" fmla="*/ 2675031 h 14570476"/>
              <a:gd name="connsiteX7" fmla="*/ 15208031 w 22290864"/>
              <a:gd name="connsiteY7" fmla="*/ 2657581 h 14570476"/>
              <a:gd name="connsiteX8" fmla="*/ 15210002 w 22290864"/>
              <a:gd name="connsiteY8" fmla="*/ 2656461 h 14570476"/>
              <a:gd name="connsiteX9" fmla="*/ 15235229 w 22290864"/>
              <a:gd name="connsiteY9" fmla="*/ 2639198 h 14570476"/>
              <a:gd name="connsiteX10" fmla="*/ 15237013 w 22290864"/>
              <a:gd name="connsiteY10" fmla="*/ 2637683 h 14570476"/>
              <a:gd name="connsiteX11" fmla="*/ 15237635 w 22290864"/>
              <a:gd name="connsiteY11" fmla="*/ 2638886 h 14570476"/>
              <a:gd name="connsiteX12" fmla="*/ 15239025 w 22290864"/>
              <a:gd name="connsiteY12" fmla="*/ 2647331 h 14570476"/>
              <a:gd name="connsiteX13" fmla="*/ 15242116 w 22290864"/>
              <a:gd name="connsiteY13" fmla="*/ 2657041 h 14570476"/>
              <a:gd name="connsiteX14" fmla="*/ 15248050 w 22290864"/>
              <a:gd name="connsiteY14" fmla="*/ 2659635 h 14570476"/>
              <a:gd name="connsiteX15" fmla="*/ 15254315 w 22290864"/>
              <a:gd name="connsiteY15" fmla="*/ 2658328 h 14570476"/>
              <a:gd name="connsiteX16" fmla="*/ 15267654 w 22290864"/>
              <a:gd name="connsiteY16" fmla="*/ 2639405 h 14570476"/>
              <a:gd name="connsiteX17" fmla="*/ 15264978 w 22290864"/>
              <a:gd name="connsiteY17" fmla="*/ 2634342 h 14570476"/>
              <a:gd name="connsiteX18" fmla="*/ 15260560 w 22290864"/>
              <a:gd name="connsiteY18" fmla="*/ 2631666 h 14570476"/>
              <a:gd name="connsiteX19" fmla="*/ 15255705 w 22290864"/>
              <a:gd name="connsiteY19" fmla="*/ 2631251 h 14570476"/>
              <a:gd name="connsiteX20" fmla="*/ 15250290 w 22290864"/>
              <a:gd name="connsiteY20" fmla="*/ 2630753 h 14570476"/>
              <a:gd name="connsiteX21" fmla="*/ 15245954 w 22290864"/>
              <a:gd name="connsiteY21" fmla="*/ 2629134 h 14570476"/>
              <a:gd name="connsiteX22" fmla="*/ 15247365 w 22290864"/>
              <a:gd name="connsiteY22" fmla="*/ 2627246 h 14570476"/>
              <a:gd name="connsiteX23" fmla="*/ 15266119 w 22290864"/>
              <a:gd name="connsiteY23" fmla="*/ 2600190 h 14570476"/>
              <a:gd name="connsiteX24" fmla="*/ 15266928 w 22290864"/>
              <a:gd name="connsiteY24" fmla="*/ 2598717 h 14570476"/>
              <a:gd name="connsiteX25" fmla="*/ 15275123 w 22290864"/>
              <a:gd name="connsiteY25" fmla="*/ 2601559 h 14570476"/>
              <a:gd name="connsiteX26" fmla="*/ 15302549 w 22290864"/>
              <a:gd name="connsiteY26" fmla="*/ 2611539 h 14570476"/>
              <a:gd name="connsiteX27" fmla="*/ 15311678 w 22290864"/>
              <a:gd name="connsiteY27" fmla="*/ 2618241 h 14570476"/>
              <a:gd name="connsiteX28" fmla="*/ 15315972 w 22290864"/>
              <a:gd name="connsiteY28" fmla="*/ 2626499 h 14570476"/>
              <a:gd name="connsiteX29" fmla="*/ 15325785 w 22290864"/>
              <a:gd name="connsiteY29" fmla="*/ 2636272 h 14570476"/>
              <a:gd name="connsiteX30" fmla="*/ 15340452 w 22290864"/>
              <a:gd name="connsiteY30" fmla="*/ 2630130 h 14570476"/>
              <a:gd name="connsiteX31" fmla="*/ 15348045 w 22290864"/>
              <a:gd name="connsiteY31" fmla="*/ 2614071 h 14570476"/>
              <a:gd name="connsiteX32" fmla="*/ 15348024 w 22290864"/>
              <a:gd name="connsiteY32" fmla="*/ 2605045 h 14570476"/>
              <a:gd name="connsiteX33" fmla="*/ 15339436 w 22290864"/>
              <a:gd name="connsiteY33" fmla="*/ 2595605 h 14570476"/>
              <a:gd name="connsiteX34" fmla="*/ 15327673 w 22290864"/>
              <a:gd name="connsiteY34" fmla="*/ 2597119 h 14570476"/>
              <a:gd name="connsiteX35" fmla="*/ 15317756 w 22290864"/>
              <a:gd name="connsiteY35" fmla="*/ 2599651 h 14570476"/>
              <a:gd name="connsiteX36" fmla="*/ 15304479 w 22290864"/>
              <a:gd name="connsiteY36" fmla="*/ 2596290 h 14570476"/>
              <a:gd name="connsiteX37" fmla="*/ 15274127 w 22290864"/>
              <a:gd name="connsiteY37" fmla="*/ 2581765 h 14570476"/>
              <a:gd name="connsiteX38" fmla="*/ 15274999 w 22290864"/>
              <a:gd name="connsiteY38" fmla="*/ 2578736 h 14570476"/>
              <a:gd name="connsiteX39" fmla="*/ 15280849 w 22290864"/>
              <a:gd name="connsiteY39" fmla="*/ 2546845 h 14570476"/>
              <a:gd name="connsiteX40" fmla="*/ 15283152 w 22290864"/>
              <a:gd name="connsiteY40" fmla="*/ 2544937 h 14570476"/>
              <a:gd name="connsiteX41" fmla="*/ 15289127 w 22290864"/>
              <a:gd name="connsiteY41" fmla="*/ 2549480 h 14570476"/>
              <a:gd name="connsiteX42" fmla="*/ 15292986 w 22290864"/>
              <a:gd name="connsiteY42" fmla="*/ 2552759 h 14570476"/>
              <a:gd name="connsiteX43" fmla="*/ 15304271 w 22290864"/>
              <a:gd name="connsiteY43" fmla="*/ 2551078 h 14570476"/>
              <a:gd name="connsiteX44" fmla="*/ 15306387 w 22290864"/>
              <a:gd name="connsiteY44" fmla="*/ 2526989 h 14570476"/>
              <a:gd name="connsiteX45" fmla="*/ 15301803 w 22290864"/>
              <a:gd name="connsiteY45" fmla="*/ 2522320 h 14570476"/>
              <a:gd name="connsiteX46" fmla="*/ 15296346 w 22290864"/>
              <a:gd name="connsiteY46" fmla="*/ 2521511 h 14570476"/>
              <a:gd name="connsiteX47" fmla="*/ 15288359 w 22290864"/>
              <a:gd name="connsiteY47" fmla="*/ 2526636 h 14570476"/>
              <a:gd name="connsiteX48" fmla="*/ 15285019 w 22290864"/>
              <a:gd name="connsiteY48" fmla="*/ 2529561 h 14570476"/>
              <a:gd name="connsiteX49" fmla="*/ 15281160 w 22290864"/>
              <a:gd name="connsiteY49" fmla="*/ 2531450 h 14570476"/>
              <a:gd name="connsiteX50" fmla="*/ 15280517 w 22290864"/>
              <a:gd name="connsiteY50" fmla="*/ 2526885 h 14570476"/>
              <a:gd name="connsiteX51" fmla="*/ 15277717 w 22290864"/>
              <a:gd name="connsiteY51" fmla="*/ 2509249 h 14570476"/>
              <a:gd name="connsiteX52" fmla="*/ 15274854 w 22290864"/>
              <a:gd name="connsiteY52" fmla="*/ 2498770 h 14570476"/>
              <a:gd name="connsiteX53" fmla="*/ 15274563 w 22290864"/>
              <a:gd name="connsiteY53" fmla="*/ 2497941 h 14570476"/>
              <a:gd name="connsiteX54" fmla="*/ 15277488 w 22290864"/>
              <a:gd name="connsiteY54" fmla="*/ 2496530 h 14570476"/>
              <a:gd name="connsiteX55" fmla="*/ 15298774 w 22290864"/>
              <a:gd name="connsiteY55" fmla="*/ 2486383 h 14570476"/>
              <a:gd name="connsiteX56" fmla="*/ 15314022 w 22290864"/>
              <a:gd name="connsiteY56" fmla="*/ 2480512 h 14570476"/>
              <a:gd name="connsiteX57" fmla="*/ 15315993 w 22290864"/>
              <a:gd name="connsiteY57" fmla="*/ 2480284 h 14570476"/>
              <a:gd name="connsiteX58" fmla="*/ 15322486 w 22290864"/>
              <a:gd name="connsiteY58" fmla="*/ 2481134 h 14570476"/>
              <a:gd name="connsiteX59" fmla="*/ 15327610 w 22290864"/>
              <a:gd name="connsiteY59" fmla="*/ 2483002 h 14570476"/>
              <a:gd name="connsiteX60" fmla="*/ 15332569 w 22290864"/>
              <a:gd name="connsiteY60" fmla="*/ 2484786 h 14570476"/>
              <a:gd name="connsiteX61" fmla="*/ 15344228 w 22290864"/>
              <a:gd name="connsiteY61" fmla="*/ 2481445 h 14570476"/>
              <a:gd name="connsiteX62" fmla="*/ 15348211 w 22290864"/>
              <a:gd name="connsiteY62" fmla="*/ 2470656 h 14570476"/>
              <a:gd name="connsiteX63" fmla="*/ 15338419 w 22290864"/>
              <a:gd name="connsiteY63" fmla="*/ 2447583 h 14570476"/>
              <a:gd name="connsiteX64" fmla="*/ 15328004 w 22290864"/>
              <a:gd name="connsiteY64" fmla="*/ 2443330 h 14570476"/>
              <a:gd name="connsiteX65" fmla="*/ 15319685 w 22290864"/>
              <a:gd name="connsiteY65" fmla="*/ 2447397 h 14570476"/>
              <a:gd name="connsiteX66" fmla="*/ 15315495 w 22290864"/>
              <a:gd name="connsiteY66" fmla="*/ 2454742 h 14570476"/>
              <a:gd name="connsiteX67" fmla="*/ 15309790 w 22290864"/>
              <a:gd name="connsiteY67" fmla="*/ 2463809 h 14570476"/>
              <a:gd name="connsiteX68" fmla="*/ 15292965 w 22290864"/>
              <a:gd name="connsiteY68" fmla="*/ 2472109 h 14570476"/>
              <a:gd name="connsiteX69" fmla="*/ 15267862 w 22290864"/>
              <a:gd name="connsiteY69" fmla="*/ 2480823 h 14570476"/>
              <a:gd name="connsiteX70" fmla="*/ 15266908 w 22290864"/>
              <a:gd name="connsiteY70" fmla="*/ 2479329 h 14570476"/>
              <a:gd name="connsiteX71" fmla="*/ 15250290 w 22290864"/>
              <a:gd name="connsiteY71" fmla="*/ 2454202 h 14570476"/>
              <a:gd name="connsiteX72" fmla="*/ 15247552 w 22290864"/>
              <a:gd name="connsiteY72" fmla="*/ 2450924 h 14570476"/>
              <a:gd name="connsiteX73" fmla="*/ 15247054 w 22290864"/>
              <a:gd name="connsiteY73" fmla="*/ 2450323 h 14570476"/>
              <a:gd name="connsiteX74" fmla="*/ 15248029 w 22290864"/>
              <a:gd name="connsiteY74" fmla="*/ 2449887 h 14570476"/>
              <a:gd name="connsiteX75" fmla="*/ 15255726 w 22290864"/>
              <a:gd name="connsiteY75" fmla="*/ 2448745 h 14570476"/>
              <a:gd name="connsiteX76" fmla="*/ 15263173 w 22290864"/>
              <a:gd name="connsiteY76" fmla="*/ 2447688 h 14570476"/>
              <a:gd name="connsiteX77" fmla="*/ 15268070 w 22290864"/>
              <a:gd name="connsiteY77" fmla="*/ 2441089 h 14570476"/>
              <a:gd name="connsiteX78" fmla="*/ 15255124 w 22290864"/>
              <a:gd name="connsiteY78" fmla="*/ 2421503 h 14570476"/>
              <a:gd name="connsiteX79" fmla="*/ 15249087 w 22290864"/>
              <a:gd name="connsiteY79" fmla="*/ 2419967 h 14570476"/>
              <a:gd name="connsiteX80" fmla="*/ 15241805 w 22290864"/>
              <a:gd name="connsiteY80" fmla="*/ 2423827 h 14570476"/>
              <a:gd name="connsiteX81" fmla="*/ 15239834 w 22290864"/>
              <a:gd name="connsiteY81" fmla="*/ 2431898 h 14570476"/>
              <a:gd name="connsiteX82" fmla="*/ 15239357 w 22290864"/>
              <a:gd name="connsiteY82" fmla="*/ 2437396 h 14570476"/>
              <a:gd name="connsiteX83" fmla="*/ 15238050 w 22290864"/>
              <a:gd name="connsiteY83" fmla="*/ 2441193 h 14570476"/>
              <a:gd name="connsiteX84" fmla="*/ 15235747 w 22290864"/>
              <a:gd name="connsiteY84" fmla="*/ 2439263 h 14570476"/>
              <a:gd name="connsiteX85" fmla="*/ 15211267 w 22290864"/>
              <a:gd name="connsiteY85" fmla="*/ 2422229 h 14570476"/>
              <a:gd name="connsiteX86" fmla="*/ 15208425 w 22290864"/>
              <a:gd name="connsiteY86" fmla="*/ 2420258 h 14570476"/>
              <a:gd name="connsiteX87" fmla="*/ 15210811 w 22290864"/>
              <a:gd name="connsiteY87" fmla="*/ 2413494 h 14570476"/>
              <a:gd name="connsiteX88" fmla="*/ 15222200 w 22290864"/>
              <a:gd name="connsiteY88" fmla="*/ 2383346 h 14570476"/>
              <a:gd name="connsiteX89" fmla="*/ 15229461 w 22290864"/>
              <a:gd name="connsiteY89" fmla="*/ 2376001 h 14570476"/>
              <a:gd name="connsiteX90" fmla="*/ 15234544 w 22290864"/>
              <a:gd name="connsiteY90" fmla="*/ 2373594 h 14570476"/>
              <a:gd name="connsiteX91" fmla="*/ 15242199 w 22290864"/>
              <a:gd name="connsiteY91" fmla="*/ 2369174 h 14570476"/>
              <a:gd name="connsiteX92" fmla="*/ 15245664 w 22290864"/>
              <a:gd name="connsiteY92" fmla="*/ 2360481 h 14570476"/>
              <a:gd name="connsiteX93" fmla="*/ 15242677 w 22290864"/>
              <a:gd name="connsiteY93" fmla="*/ 2352244 h 14570476"/>
              <a:gd name="connsiteX94" fmla="*/ 15228403 w 22290864"/>
              <a:gd name="connsiteY94" fmla="*/ 2342450 h 14570476"/>
              <a:gd name="connsiteX95" fmla="*/ 15219296 w 22290864"/>
              <a:gd name="connsiteY95" fmla="*/ 2340832 h 14570476"/>
              <a:gd name="connsiteX96" fmla="*/ 15213902 w 22290864"/>
              <a:gd name="connsiteY96" fmla="*/ 2341164 h 14570476"/>
              <a:gd name="connsiteX97" fmla="*/ 15207885 w 22290864"/>
              <a:gd name="connsiteY97" fmla="*/ 2344484 h 14570476"/>
              <a:gd name="connsiteX98" fmla="*/ 15205458 w 22290864"/>
              <a:gd name="connsiteY98" fmla="*/ 2347824 h 14570476"/>
              <a:gd name="connsiteX99" fmla="*/ 15204213 w 22290864"/>
              <a:gd name="connsiteY99" fmla="*/ 2354069 h 14570476"/>
              <a:gd name="connsiteX100" fmla="*/ 15206745 w 22290864"/>
              <a:gd name="connsiteY100" fmla="*/ 2362867 h 14570476"/>
              <a:gd name="connsiteX101" fmla="*/ 15207968 w 22290864"/>
              <a:gd name="connsiteY101" fmla="*/ 2378117 h 14570476"/>
              <a:gd name="connsiteX102" fmla="*/ 15197429 w 22290864"/>
              <a:gd name="connsiteY102" fmla="*/ 2401356 h 14570476"/>
              <a:gd name="connsiteX103" fmla="*/ 15192844 w 22290864"/>
              <a:gd name="connsiteY103" fmla="*/ 2410838 h 14570476"/>
              <a:gd name="connsiteX104" fmla="*/ 15191537 w 22290864"/>
              <a:gd name="connsiteY104" fmla="*/ 2413577 h 14570476"/>
              <a:gd name="connsiteX105" fmla="*/ 15189712 w 22290864"/>
              <a:gd name="connsiteY105" fmla="*/ 2412954 h 14570476"/>
              <a:gd name="connsiteX106" fmla="*/ 15157971 w 22290864"/>
              <a:gd name="connsiteY106" fmla="*/ 2406730 h 14570476"/>
              <a:gd name="connsiteX107" fmla="*/ 15154423 w 22290864"/>
              <a:gd name="connsiteY107" fmla="*/ 2406460 h 14570476"/>
              <a:gd name="connsiteX108" fmla="*/ 15154921 w 22290864"/>
              <a:gd name="connsiteY108" fmla="*/ 2405298 h 14570476"/>
              <a:gd name="connsiteX109" fmla="*/ 15159340 w 22290864"/>
              <a:gd name="connsiteY109" fmla="*/ 2399219 h 14570476"/>
              <a:gd name="connsiteX110" fmla="*/ 15164132 w 22290864"/>
              <a:gd name="connsiteY110" fmla="*/ 2390442 h 14570476"/>
              <a:gd name="connsiteX111" fmla="*/ 15160979 w 22290864"/>
              <a:gd name="connsiteY111" fmla="*/ 2383387 h 14570476"/>
              <a:gd name="connsiteX112" fmla="*/ 15147846 w 22290864"/>
              <a:gd name="connsiteY112" fmla="*/ 2379134 h 14570476"/>
              <a:gd name="connsiteX113" fmla="*/ 15134859 w 22290864"/>
              <a:gd name="connsiteY113" fmla="*/ 2383263 h 14570476"/>
              <a:gd name="connsiteX114" fmla="*/ 15131831 w 22290864"/>
              <a:gd name="connsiteY114" fmla="*/ 2390878 h 14570476"/>
              <a:gd name="connsiteX115" fmla="*/ 15136851 w 22290864"/>
              <a:gd name="connsiteY115" fmla="*/ 2399467 h 14570476"/>
              <a:gd name="connsiteX116" fmla="*/ 15139984 w 22290864"/>
              <a:gd name="connsiteY116" fmla="*/ 2403223 h 14570476"/>
              <a:gd name="connsiteX117" fmla="*/ 15141499 w 22290864"/>
              <a:gd name="connsiteY117" fmla="*/ 2406418 h 14570476"/>
              <a:gd name="connsiteX118" fmla="*/ 15138304 w 22290864"/>
              <a:gd name="connsiteY118" fmla="*/ 2406750 h 14570476"/>
              <a:gd name="connsiteX119" fmla="*/ 15108471 w 22290864"/>
              <a:gd name="connsiteY119" fmla="*/ 2412498 h 14570476"/>
              <a:gd name="connsiteX120" fmla="*/ 15106168 w 22290864"/>
              <a:gd name="connsiteY120" fmla="*/ 2413141 h 14570476"/>
              <a:gd name="connsiteX121" fmla="*/ 15096459 w 22290864"/>
              <a:gd name="connsiteY121" fmla="*/ 2392849 h 14570476"/>
              <a:gd name="connsiteX122" fmla="*/ 15089239 w 22290864"/>
              <a:gd name="connsiteY122" fmla="*/ 2372390 h 14570476"/>
              <a:gd name="connsiteX123" fmla="*/ 15092102 w 22290864"/>
              <a:gd name="connsiteY123" fmla="*/ 2361207 h 14570476"/>
              <a:gd name="connsiteX124" fmla="*/ 15094073 w 22290864"/>
              <a:gd name="connsiteY124" fmla="*/ 2353426 h 14570476"/>
              <a:gd name="connsiteX125" fmla="*/ 15093492 w 22290864"/>
              <a:gd name="connsiteY125" fmla="*/ 2349899 h 14570476"/>
              <a:gd name="connsiteX126" fmla="*/ 15075443 w 22290864"/>
              <a:gd name="connsiteY126" fmla="*/ 2341288 h 14570476"/>
              <a:gd name="connsiteX127" fmla="*/ 15056647 w 22290864"/>
              <a:gd name="connsiteY127" fmla="*/ 2350687 h 14570476"/>
              <a:gd name="connsiteX128" fmla="*/ 15053017 w 22290864"/>
              <a:gd name="connsiteY128" fmla="*/ 2356082 h 14570476"/>
              <a:gd name="connsiteX129" fmla="*/ 15059469 w 22290864"/>
              <a:gd name="connsiteY129" fmla="*/ 2371726 h 14570476"/>
              <a:gd name="connsiteX130" fmla="*/ 15064240 w 22290864"/>
              <a:gd name="connsiteY130" fmla="*/ 2373967 h 14570476"/>
              <a:gd name="connsiteX131" fmla="*/ 15071958 w 22290864"/>
              <a:gd name="connsiteY131" fmla="*/ 2378615 h 14570476"/>
              <a:gd name="connsiteX132" fmla="*/ 15082538 w 22290864"/>
              <a:gd name="connsiteY132" fmla="*/ 2400422 h 14570476"/>
              <a:gd name="connsiteX133" fmla="*/ 15084613 w 22290864"/>
              <a:gd name="connsiteY133" fmla="*/ 2406335 h 14570476"/>
              <a:gd name="connsiteX134" fmla="*/ 15087683 w 22290864"/>
              <a:gd name="connsiteY134" fmla="*/ 2415154 h 14570476"/>
              <a:gd name="connsiteX135" fmla="*/ 15089405 w 22290864"/>
              <a:gd name="connsiteY135" fmla="*/ 2420154 h 14570476"/>
              <a:gd name="connsiteX136" fmla="*/ 15087684 w 22290864"/>
              <a:gd name="connsiteY136" fmla="*/ 2421025 h 14570476"/>
              <a:gd name="connsiteX137" fmla="*/ 15062394 w 22290864"/>
              <a:gd name="connsiteY137" fmla="*/ 2438060 h 14570476"/>
              <a:gd name="connsiteX138" fmla="*/ 15059863 w 22290864"/>
              <a:gd name="connsiteY138" fmla="*/ 2439637 h 14570476"/>
              <a:gd name="connsiteX139" fmla="*/ 15058722 w 22290864"/>
              <a:gd name="connsiteY139" fmla="*/ 2431753 h 14570476"/>
              <a:gd name="connsiteX140" fmla="*/ 15058328 w 22290864"/>
              <a:gd name="connsiteY140" fmla="*/ 2426358 h 14570476"/>
              <a:gd name="connsiteX141" fmla="*/ 15055776 w 22290864"/>
              <a:gd name="connsiteY141" fmla="*/ 2422250 h 14570476"/>
              <a:gd name="connsiteX142" fmla="*/ 15042872 w 22290864"/>
              <a:gd name="connsiteY142" fmla="*/ 2421233 h 14570476"/>
              <a:gd name="connsiteX143" fmla="*/ 15030113 w 22290864"/>
              <a:gd name="connsiteY143" fmla="*/ 2439782 h 14570476"/>
              <a:gd name="connsiteX144" fmla="*/ 15037063 w 22290864"/>
              <a:gd name="connsiteY144" fmla="*/ 2447522 h 14570476"/>
              <a:gd name="connsiteX145" fmla="*/ 15042353 w 22290864"/>
              <a:gd name="connsiteY145" fmla="*/ 2448040 h 14570476"/>
              <a:gd name="connsiteX146" fmla="*/ 15049718 w 22290864"/>
              <a:gd name="connsiteY146" fmla="*/ 2449119 h 14570476"/>
              <a:gd name="connsiteX147" fmla="*/ 15050403 w 22290864"/>
              <a:gd name="connsiteY147" fmla="*/ 2449409 h 14570476"/>
              <a:gd name="connsiteX148" fmla="*/ 15047768 w 22290864"/>
              <a:gd name="connsiteY148" fmla="*/ 2452605 h 14570476"/>
              <a:gd name="connsiteX149" fmla="*/ 15030653 w 22290864"/>
              <a:gd name="connsiteY149" fmla="*/ 2477773 h 14570476"/>
              <a:gd name="connsiteX150" fmla="*/ 15029180 w 22290864"/>
              <a:gd name="connsiteY150" fmla="*/ 2480408 h 14570476"/>
              <a:gd name="connsiteX151" fmla="*/ 15001338 w 22290864"/>
              <a:gd name="connsiteY151" fmla="*/ 2470532 h 14570476"/>
              <a:gd name="connsiteX152" fmla="*/ 14986962 w 22290864"/>
              <a:gd name="connsiteY152" fmla="*/ 2462211 h 14570476"/>
              <a:gd name="connsiteX153" fmla="*/ 14982563 w 22290864"/>
              <a:gd name="connsiteY153" fmla="*/ 2454182 h 14570476"/>
              <a:gd name="connsiteX154" fmla="*/ 14980281 w 22290864"/>
              <a:gd name="connsiteY154" fmla="*/ 2449306 h 14570476"/>
              <a:gd name="connsiteX155" fmla="*/ 14975613 w 22290864"/>
              <a:gd name="connsiteY155" fmla="*/ 2444762 h 14570476"/>
              <a:gd name="connsiteX156" fmla="*/ 14966734 w 22290864"/>
              <a:gd name="connsiteY156" fmla="*/ 2443579 h 14570476"/>
              <a:gd name="connsiteX157" fmla="*/ 14950615 w 22290864"/>
              <a:gd name="connsiteY157" fmla="*/ 2463581 h 14570476"/>
              <a:gd name="connsiteX158" fmla="*/ 14949889 w 22290864"/>
              <a:gd name="connsiteY158" fmla="*/ 2469536 h 14570476"/>
              <a:gd name="connsiteX159" fmla="*/ 14951216 w 22290864"/>
              <a:gd name="connsiteY159" fmla="*/ 2477918 h 14570476"/>
              <a:gd name="connsiteX160" fmla="*/ 14959370 w 22290864"/>
              <a:gd name="connsiteY160" fmla="*/ 2484454 h 14570476"/>
              <a:gd name="connsiteX161" fmla="*/ 14965842 w 22290864"/>
              <a:gd name="connsiteY161" fmla="*/ 2484371 h 14570476"/>
              <a:gd name="connsiteX162" fmla="*/ 14970635 w 22290864"/>
              <a:gd name="connsiteY162" fmla="*/ 2482711 h 14570476"/>
              <a:gd name="connsiteX163" fmla="*/ 14985364 w 22290864"/>
              <a:gd name="connsiteY163" fmla="*/ 2480533 h 14570476"/>
              <a:gd name="connsiteX164" fmla="*/ 15009990 w 22290864"/>
              <a:gd name="connsiteY164" fmla="*/ 2491301 h 14570476"/>
              <a:gd name="connsiteX165" fmla="*/ 15019574 w 22290864"/>
              <a:gd name="connsiteY165" fmla="*/ 2495907 h 14570476"/>
              <a:gd name="connsiteX166" fmla="*/ 15022396 w 22290864"/>
              <a:gd name="connsiteY166" fmla="*/ 2497256 h 14570476"/>
              <a:gd name="connsiteX167" fmla="*/ 15022002 w 22290864"/>
              <a:gd name="connsiteY167" fmla="*/ 2498418 h 14570476"/>
              <a:gd name="connsiteX168" fmla="*/ 15015985 w 22290864"/>
              <a:gd name="connsiteY168" fmla="*/ 2529644 h 14570476"/>
              <a:gd name="connsiteX169" fmla="*/ 15015508 w 22290864"/>
              <a:gd name="connsiteY169" fmla="*/ 2532902 h 14570476"/>
              <a:gd name="connsiteX170" fmla="*/ 15009326 w 22290864"/>
              <a:gd name="connsiteY170" fmla="*/ 2528441 h 14570476"/>
              <a:gd name="connsiteX171" fmla="*/ 15000633 w 22290864"/>
              <a:gd name="connsiteY171" fmla="*/ 2523565 h 14570476"/>
              <a:gd name="connsiteX172" fmla="*/ 14993559 w 22290864"/>
              <a:gd name="connsiteY172" fmla="*/ 2526636 h 14570476"/>
              <a:gd name="connsiteX173" fmla="*/ 14990509 w 22290864"/>
              <a:gd name="connsiteY173" fmla="*/ 2531969 h 14570476"/>
              <a:gd name="connsiteX174" fmla="*/ 14995073 w 22290864"/>
              <a:gd name="connsiteY174" fmla="*/ 2554522 h 14570476"/>
              <a:gd name="connsiteX175" fmla="*/ 15000239 w 22290864"/>
              <a:gd name="connsiteY175" fmla="*/ 2556016 h 14570476"/>
              <a:gd name="connsiteX176" fmla="*/ 15008828 w 22290864"/>
              <a:gd name="connsiteY176" fmla="*/ 2551597 h 14570476"/>
              <a:gd name="connsiteX177" fmla="*/ 15014574 w 22290864"/>
              <a:gd name="connsiteY177" fmla="*/ 2546990 h 14570476"/>
              <a:gd name="connsiteX178" fmla="*/ 15015778 w 22290864"/>
              <a:gd name="connsiteY178" fmla="*/ 2546389 h 14570476"/>
              <a:gd name="connsiteX179" fmla="*/ 15015881 w 22290864"/>
              <a:gd name="connsiteY179" fmla="*/ 2547489 h 14570476"/>
              <a:gd name="connsiteX180" fmla="*/ 15016317 w 22290864"/>
              <a:gd name="connsiteY180" fmla="*/ 2552095 h 14570476"/>
              <a:gd name="connsiteX181" fmla="*/ 15021898 w 22290864"/>
              <a:gd name="connsiteY181" fmla="*/ 2579296 h 14570476"/>
              <a:gd name="connsiteX182" fmla="*/ 15022852 w 22290864"/>
              <a:gd name="connsiteY182" fmla="*/ 2582429 h 14570476"/>
              <a:gd name="connsiteX183" fmla="*/ 15019699 w 22290864"/>
              <a:gd name="connsiteY183" fmla="*/ 2584151 h 14570476"/>
              <a:gd name="connsiteX184" fmla="*/ 14982709 w 22290864"/>
              <a:gd name="connsiteY184" fmla="*/ 2599153 h 14570476"/>
              <a:gd name="connsiteX185" fmla="*/ 14972149 w 22290864"/>
              <a:gd name="connsiteY185" fmla="*/ 2596621 h 14570476"/>
              <a:gd name="connsiteX186" fmla="*/ 14958851 w 22290864"/>
              <a:gd name="connsiteY186" fmla="*/ 2595563 h 14570476"/>
              <a:gd name="connsiteX187" fmla="*/ 14951859 w 22290864"/>
              <a:gd name="connsiteY187" fmla="*/ 2603966 h 14570476"/>
              <a:gd name="connsiteX188" fmla="*/ 14951859 w 22290864"/>
              <a:gd name="connsiteY188" fmla="*/ 2614797 h 14570476"/>
              <a:gd name="connsiteX189" fmla="*/ 14965490 w 22290864"/>
              <a:gd name="connsiteY189" fmla="*/ 2635006 h 14570476"/>
              <a:gd name="connsiteX190" fmla="*/ 14970738 w 22290864"/>
              <a:gd name="connsiteY190" fmla="*/ 2636230 h 14570476"/>
              <a:gd name="connsiteX191" fmla="*/ 14980675 w 22290864"/>
              <a:gd name="connsiteY191" fmla="*/ 2631189 h 14570476"/>
              <a:gd name="connsiteX192" fmla="*/ 14984182 w 22290864"/>
              <a:gd name="connsiteY192" fmla="*/ 2624425 h 14570476"/>
              <a:gd name="connsiteX193" fmla="*/ 14988227 w 22290864"/>
              <a:gd name="connsiteY193" fmla="*/ 2617266 h 14570476"/>
              <a:gd name="connsiteX194" fmla="*/ 14998393 w 22290864"/>
              <a:gd name="connsiteY194" fmla="*/ 2610440 h 14570476"/>
              <a:gd name="connsiteX195" fmla="*/ 15011338 w 22290864"/>
              <a:gd name="connsiteY195" fmla="*/ 2605730 h 14570476"/>
              <a:gd name="connsiteX196" fmla="*/ 15026171 w 22290864"/>
              <a:gd name="connsiteY196" fmla="*/ 2600563 h 14570476"/>
              <a:gd name="connsiteX197" fmla="*/ 15030030 w 22290864"/>
              <a:gd name="connsiteY197" fmla="*/ 2599381 h 14570476"/>
              <a:gd name="connsiteX198" fmla="*/ 15031524 w 22290864"/>
              <a:gd name="connsiteY198" fmla="*/ 2601850 h 14570476"/>
              <a:gd name="connsiteX199" fmla="*/ 15048224 w 22290864"/>
              <a:gd name="connsiteY199" fmla="*/ 2625960 h 14570476"/>
              <a:gd name="connsiteX200" fmla="*/ 15050029 w 22290864"/>
              <a:gd name="connsiteY200" fmla="*/ 2628035 h 14570476"/>
              <a:gd name="connsiteX201" fmla="*/ 15049158 w 22290864"/>
              <a:gd name="connsiteY201" fmla="*/ 2628408 h 14570476"/>
              <a:gd name="connsiteX202" fmla="*/ 15041213 w 22290864"/>
              <a:gd name="connsiteY202" fmla="*/ 2629591 h 14570476"/>
              <a:gd name="connsiteX203" fmla="*/ 15031420 w 22290864"/>
              <a:gd name="connsiteY203" fmla="*/ 2632558 h 14570476"/>
              <a:gd name="connsiteX204" fmla="*/ 15030217 w 22290864"/>
              <a:gd name="connsiteY204" fmla="*/ 2645090 h 14570476"/>
              <a:gd name="connsiteX205" fmla="*/ 15035300 w 22290864"/>
              <a:gd name="connsiteY205" fmla="*/ 2652228 h 14570476"/>
              <a:gd name="connsiteX206" fmla="*/ 15047685 w 22290864"/>
              <a:gd name="connsiteY206" fmla="*/ 2658432 h 14570476"/>
              <a:gd name="connsiteX207" fmla="*/ 15054303 w 22290864"/>
              <a:gd name="connsiteY207" fmla="*/ 2655485 h 14570476"/>
              <a:gd name="connsiteX208" fmla="*/ 15057083 w 22290864"/>
              <a:gd name="connsiteY208" fmla="*/ 2647435 h 14570476"/>
              <a:gd name="connsiteX209" fmla="*/ 15058017 w 22290864"/>
              <a:gd name="connsiteY209" fmla="*/ 2639384 h 14570476"/>
              <a:gd name="connsiteX210" fmla="*/ 15060610 w 22290864"/>
              <a:gd name="connsiteY210" fmla="*/ 2638430 h 14570476"/>
              <a:gd name="connsiteX211" fmla="*/ 15087310 w 22290864"/>
              <a:gd name="connsiteY211" fmla="*/ 2656730 h 14570476"/>
              <a:gd name="connsiteX212" fmla="*/ 15090069 w 22290864"/>
              <a:gd name="connsiteY212" fmla="*/ 2658349 h 14570476"/>
              <a:gd name="connsiteX213" fmla="*/ 15083534 w 22290864"/>
              <a:gd name="connsiteY213" fmla="*/ 2677209 h 14570476"/>
              <a:gd name="connsiteX214" fmla="*/ 15072705 w 22290864"/>
              <a:gd name="connsiteY214" fmla="*/ 2700821 h 14570476"/>
              <a:gd name="connsiteX215" fmla="*/ 15063514 w 22290864"/>
              <a:gd name="connsiteY215" fmla="*/ 2706361 h 14570476"/>
              <a:gd name="connsiteX216" fmla="*/ 15056046 w 22290864"/>
              <a:gd name="connsiteY216" fmla="*/ 2710718 h 14570476"/>
              <a:gd name="connsiteX217" fmla="*/ 15052498 w 22290864"/>
              <a:gd name="connsiteY217" fmla="*/ 2719433 h 14570476"/>
              <a:gd name="connsiteX218" fmla="*/ 15057062 w 22290864"/>
              <a:gd name="connsiteY218" fmla="*/ 2729475 h 14570476"/>
              <a:gd name="connsiteX219" fmla="*/ 15075962 w 22290864"/>
              <a:gd name="connsiteY219" fmla="*/ 2738999 h 14570476"/>
              <a:gd name="connsiteX220" fmla="*/ 15079613 w 22290864"/>
              <a:gd name="connsiteY220" fmla="*/ 2739123 h 14570476"/>
              <a:gd name="connsiteX221" fmla="*/ 15090297 w 22290864"/>
              <a:gd name="connsiteY221" fmla="*/ 2735409 h 14570476"/>
              <a:gd name="connsiteX222" fmla="*/ 15094011 w 22290864"/>
              <a:gd name="connsiteY222" fmla="*/ 2726570 h 14570476"/>
              <a:gd name="connsiteX223" fmla="*/ 15091853 w 22290864"/>
              <a:gd name="connsiteY223" fmla="*/ 2718209 h 14570476"/>
              <a:gd name="connsiteX224" fmla="*/ 15089426 w 22290864"/>
              <a:gd name="connsiteY224" fmla="*/ 2709702 h 14570476"/>
              <a:gd name="connsiteX225" fmla="*/ 15091293 w 22290864"/>
              <a:gd name="connsiteY225" fmla="*/ 2698684 h 14570476"/>
              <a:gd name="connsiteX226" fmla="*/ 15100442 w 22290864"/>
              <a:gd name="connsiteY226" fmla="*/ 2679180 h 14570476"/>
              <a:gd name="connsiteX227" fmla="*/ 15105463 w 22290864"/>
              <a:gd name="connsiteY227" fmla="*/ 2668765 h 14570476"/>
              <a:gd name="connsiteX228" fmla="*/ 15107392 w 22290864"/>
              <a:gd name="connsiteY228" fmla="*/ 2665278 h 14570476"/>
              <a:gd name="connsiteX229" fmla="*/ 15109695 w 22290864"/>
              <a:gd name="connsiteY229" fmla="*/ 2665901 h 14570476"/>
              <a:gd name="connsiteX230" fmla="*/ 15140834 w 22290864"/>
              <a:gd name="connsiteY230" fmla="*/ 2671420 h 14570476"/>
              <a:gd name="connsiteX231" fmla="*/ 15143780 w 22290864"/>
              <a:gd name="connsiteY231" fmla="*/ 2671565 h 14570476"/>
              <a:gd name="connsiteX232" fmla="*/ 15143262 w 22290864"/>
              <a:gd name="connsiteY232" fmla="*/ 2672935 h 14570476"/>
              <a:gd name="connsiteX233" fmla="*/ 15138739 w 22290864"/>
              <a:gd name="connsiteY233" fmla="*/ 2679388 h 14570476"/>
              <a:gd name="connsiteX234" fmla="*/ 15135586 w 22290864"/>
              <a:gd name="connsiteY234" fmla="*/ 2682977 h 14570476"/>
              <a:gd name="connsiteX235" fmla="*/ 15135025 w 22290864"/>
              <a:gd name="connsiteY235" fmla="*/ 2692916 h 14570476"/>
              <a:gd name="connsiteX236" fmla="*/ 15143863 w 22290864"/>
              <a:gd name="connsiteY236" fmla="*/ 2698788 h 14570476"/>
              <a:gd name="connsiteX237" fmla="*/ 15165335 w 22290864"/>
              <a:gd name="connsiteY237" fmla="*/ 2692501 h 14570476"/>
              <a:gd name="connsiteX238" fmla="*/ 15166103 w 22290864"/>
              <a:gd name="connsiteY238" fmla="*/ 2688642 h 14570476"/>
              <a:gd name="connsiteX239" fmla="*/ 15161456 w 22290864"/>
              <a:gd name="connsiteY239" fmla="*/ 2679533 h 14570476"/>
              <a:gd name="connsiteX240" fmla="*/ 15158344 w 22290864"/>
              <a:gd name="connsiteY240" fmla="*/ 2675985 h 14570476"/>
              <a:gd name="connsiteX241" fmla="*/ 15156249 w 22290864"/>
              <a:gd name="connsiteY241" fmla="*/ 2671773 h 14570476"/>
              <a:gd name="connsiteX242" fmla="*/ 15160191 w 22290864"/>
              <a:gd name="connsiteY242" fmla="*/ 2671088 h 14570476"/>
              <a:gd name="connsiteX243" fmla="*/ 15187679 w 22290864"/>
              <a:gd name="connsiteY243" fmla="*/ 2665714 h 14570476"/>
              <a:gd name="connsiteX244" fmla="*/ 15190874 w 22290864"/>
              <a:gd name="connsiteY244" fmla="*/ 2664718 h 14570476"/>
              <a:gd name="connsiteX245" fmla="*/ 15191496 w 22290864"/>
              <a:gd name="connsiteY245" fmla="*/ 2666088 h 14570476"/>
              <a:gd name="connsiteX246" fmla="*/ 15195562 w 22290864"/>
              <a:gd name="connsiteY246" fmla="*/ 2674615 h 14570476"/>
              <a:gd name="connsiteX247" fmla="*/ 15208487 w 22290864"/>
              <a:gd name="connsiteY247" fmla="*/ 2704182 h 14570476"/>
              <a:gd name="connsiteX248" fmla="*/ 15206309 w 22290864"/>
              <a:gd name="connsiteY248" fmla="*/ 2718063 h 14570476"/>
              <a:gd name="connsiteX249" fmla="*/ 15204338 w 22290864"/>
              <a:gd name="connsiteY249" fmla="*/ 2723645 h 14570476"/>
              <a:gd name="connsiteX250" fmla="*/ 15212159 w 22290864"/>
              <a:gd name="connsiteY250" fmla="*/ 2738106 h 14570476"/>
              <a:gd name="connsiteX251" fmla="*/ 9806435 w 22290864"/>
              <a:gd name="connsiteY251" fmla="*/ 3718030 h 14570476"/>
              <a:gd name="connsiteX252" fmla="*/ 9838785 w 22290864"/>
              <a:gd name="connsiteY252" fmla="*/ 3705644 h 14570476"/>
              <a:gd name="connsiteX253" fmla="*/ 9862790 w 22290864"/>
              <a:gd name="connsiteY253" fmla="*/ 3662701 h 14570476"/>
              <a:gd name="connsiteX254" fmla="*/ 9855028 w 22290864"/>
              <a:gd name="connsiteY254" fmla="*/ 3648247 h 14570476"/>
              <a:gd name="connsiteX255" fmla="*/ 9837379 w 22290864"/>
              <a:gd name="connsiteY255" fmla="*/ 3636646 h 14570476"/>
              <a:gd name="connsiteX256" fmla="*/ 9806402 w 22290864"/>
              <a:gd name="connsiteY256" fmla="*/ 3614363 h 14570476"/>
              <a:gd name="connsiteX257" fmla="*/ 9782938 w 22290864"/>
              <a:gd name="connsiteY257" fmla="*/ 3553660 h 14570476"/>
              <a:gd name="connsiteX258" fmla="*/ 9768507 w 22290864"/>
              <a:gd name="connsiteY258" fmla="*/ 3508447 h 14570476"/>
              <a:gd name="connsiteX259" fmla="*/ 9773630 w 22290864"/>
              <a:gd name="connsiteY259" fmla="*/ 3505632 h 14570476"/>
              <a:gd name="connsiteX260" fmla="*/ 9839325 w 22290864"/>
              <a:gd name="connsiteY260" fmla="*/ 3462063 h 14570476"/>
              <a:gd name="connsiteX261" fmla="*/ 9843982 w 22290864"/>
              <a:gd name="connsiteY261" fmla="*/ 3458225 h 14570476"/>
              <a:gd name="connsiteX262" fmla="*/ 9845542 w 22290864"/>
              <a:gd name="connsiteY262" fmla="*/ 3461351 h 14570476"/>
              <a:gd name="connsiteX263" fmla="*/ 9848810 w 22290864"/>
              <a:gd name="connsiteY263" fmla="*/ 3483178 h 14570476"/>
              <a:gd name="connsiteX264" fmla="*/ 9856417 w 22290864"/>
              <a:gd name="connsiteY264" fmla="*/ 3508332 h 14570476"/>
              <a:gd name="connsiteX265" fmla="*/ 9871620 w 22290864"/>
              <a:gd name="connsiteY265" fmla="*/ 3515242 h 14570476"/>
              <a:gd name="connsiteX266" fmla="*/ 9887823 w 22290864"/>
              <a:gd name="connsiteY266" fmla="*/ 3512106 h 14570476"/>
              <a:gd name="connsiteX267" fmla="*/ 9922929 w 22290864"/>
              <a:gd name="connsiteY267" fmla="*/ 3463812 h 14570476"/>
              <a:gd name="connsiteX268" fmla="*/ 9916218 w 22290864"/>
              <a:gd name="connsiteY268" fmla="*/ 3450658 h 14570476"/>
              <a:gd name="connsiteX269" fmla="*/ 9904924 w 22290864"/>
              <a:gd name="connsiteY269" fmla="*/ 3443591 h 14570476"/>
              <a:gd name="connsiteX270" fmla="*/ 9892421 w 22290864"/>
              <a:gd name="connsiteY270" fmla="*/ 3442339 h 14570476"/>
              <a:gd name="connsiteX271" fmla="*/ 9878478 w 22290864"/>
              <a:gd name="connsiteY271" fmla="*/ 3440852 h 14570476"/>
              <a:gd name="connsiteX272" fmla="*/ 9867358 w 22290864"/>
              <a:gd name="connsiteY272" fmla="*/ 3436517 h 14570476"/>
              <a:gd name="connsiteX273" fmla="*/ 9871067 w 22290864"/>
              <a:gd name="connsiteY273" fmla="*/ 3431701 h 14570476"/>
              <a:gd name="connsiteX274" fmla="*/ 9920439 w 22290864"/>
              <a:gd name="connsiteY274" fmla="*/ 3362638 h 14570476"/>
              <a:gd name="connsiteX275" fmla="*/ 9922580 w 22290864"/>
              <a:gd name="connsiteY275" fmla="*/ 3358870 h 14570476"/>
              <a:gd name="connsiteX276" fmla="*/ 9943603 w 22290864"/>
              <a:gd name="connsiteY276" fmla="*/ 3366506 h 14570476"/>
              <a:gd name="connsiteX277" fmla="*/ 10013949 w 22290864"/>
              <a:gd name="connsiteY277" fmla="*/ 3393267 h 14570476"/>
              <a:gd name="connsiteX278" fmla="*/ 10037236 w 22290864"/>
              <a:gd name="connsiteY278" fmla="*/ 3410889 h 14570476"/>
              <a:gd name="connsiteX279" fmla="*/ 10048000 w 22290864"/>
              <a:gd name="connsiteY279" fmla="*/ 3432343 h 14570476"/>
              <a:gd name="connsiteX280" fmla="*/ 10072936 w 22290864"/>
              <a:gd name="connsiteY280" fmla="*/ 3457910 h 14570476"/>
              <a:gd name="connsiteX281" fmla="*/ 10110988 w 22290864"/>
              <a:gd name="connsiteY281" fmla="*/ 3442623 h 14570476"/>
              <a:gd name="connsiteX282" fmla="*/ 10131167 w 22290864"/>
              <a:gd name="connsiteY282" fmla="*/ 3401497 h 14570476"/>
              <a:gd name="connsiteX283" fmla="*/ 10131452 w 22290864"/>
              <a:gd name="connsiteY283" fmla="*/ 3378224 h 14570476"/>
              <a:gd name="connsiteX284" fmla="*/ 10109658 w 22290864"/>
              <a:gd name="connsiteY284" fmla="*/ 3353559 h 14570476"/>
              <a:gd name="connsiteX285" fmla="*/ 10079270 w 22290864"/>
              <a:gd name="connsiteY285" fmla="*/ 3357024 h 14570476"/>
              <a:gd name="connsiteX286" fmla="*/ 10053605 w 22290864"/>
              <a:gd name="connsiteY286" fmla="*/ 3363180 h 14570476"/>
              <a:gd name="connsiteX287" fmla="*/ 10019495 w 22290864"/>
              <a:gd name="connsiteY287" fmla="*/ 3354016 h 14570476"/>
              <a:gd name="connsiteX288" fmla="*/ 9941777 w 22290864"/>
              <a:gd name="connsiteY288" fmla="*/ 3315428 h 14570476"/>
              <a:gd name="connsiteX289" fmla="*/ 9944137 w 22290864"/>
              <a:gd name="connsiteY289" fmla="*/ 3307650 h 14570476"/>
              <a:gd name="connsiteX290" fmla="*/ 9960417 w 22290864"/>
              <a:gd name="connsiteY290" fmla="*/ 3225638 h 14570476"/>
              <a:gd name="connsiteX291" fmla="*/ 9966426 w 22290864"/>
              <a:gd name="connsiteY291" fmla="*/ 3220802 h 14570476"/>
              <a:gd name="connsiteX292" fmla="*/ 9981662 w 22290864"/>
              <a:gd name="connsiteY292" fmla="*/ 3232743 h 14570476"/>
              <a:gd name="connsiteX293" fmla="*/ 9991489 w 22290864"/>
              <a:gd name="connsiteY293" fmla="*/ 3241340 h 14570476"/>
              <a:gd name="connsiteX294" fmla="*/ 10020653 w 22290864"/>
              <a:gd name="connsiteY294" fmla="*/ 3237429 h 14570476"/>
              <a:gd name="connsiteX295" fmla="*/ 10027011 w 22290864"/>
              <a:gd name="connsiteY295" fmla="*/ 3175394 h 14570476"/>
              <a:gd name="connsiteX296" fmla="*/ 10015364 w 22290864"/>
              <a:gd name="connsiteY296" fmla="*/ 3163184 h 14570476"/>
              <a:gd name="connsiteX297" fmla="*/ 10001325 w 22290864"/>
              <a:gd name="connsiteY297" fmla="*/ 3160893 h 14570476"/>
              <a:gd name="connsiteX298" fmla="*/ 9980538 w 22290864"/>
              <a:gd name="connsiteY298" fmla="*/ 3173809 h 14570476"/>
              <a:gd name="connsiteX299" fmla="*/ 9971816 w 22290864"/>
              <a:gd name="connsiteY299" fmla="*/ 3181228 h 14570476"/>
              <a:gd name="connsiteX300" fmla="*/ 9961795 w 22290864"/>
              <a:gd name="connsiteY300" fmla="*/ 3185952 h 14570476"/>
              <a:gd name="connsiteX301" fmla="*/ 9960308 w 22290864"/>
              <a:gd name="connsiteY301" fmla="*/ 3174157 h 14570476"/>
              <a:gd name="connsiteX302" fmla="*/ 9953746 w 22290864"/>
              <a:gd name="connsiteY302" fmla="*/ 3128577 h 14570476"/>
              <a:gd name="connsiteX303" fmla="*/ 9946757 w 22290864"/>
              <a:gd name="connsiteY303" fmla="*/ 3101451 h 14570476"/>
              <a:gd name="connsiteX304" fmla="*/ 9946039 w 22290864"/>
              <a:gd name="connsiteY304" fmla="*/ 3099301 h 14570476"/>
              <a:gd name="connsiteX305" fmla="*/ 9953634 w 22290864"/>
              <a:gd name="connsiteY305" fmla="*/ 3095772 h 14570476"/>
              <a:gd name="connsiteX306" fmla="*/ 10008899 w 22290864"/>
              <a:gd name="connsiteY306" fmla="*/ 3070407 h 14570476"/>
              <a:gd name="connsiteX307" fmla="*/ 10048437 w 22290864"/>
              <a:gd name="connsiteY307" fmla="*/ 3055837 h 14570476"/>
              <a:gd name="connsiteX308" fmla="*/ 10053527 w 22290864"/>
              <a:gd name="connsiteY308" fmla="*/ 3055323 h 14570476"/>
              <a:gd name="connsiteX309" fmla="*/ 10070239 w 22290864"/>
              <a:gd name="connsiteY309" fmla="*/ 3057759 h 14570476"/>
              <a:gd name="connsiteX310" fmla="*/ 10083383 w 22290864"/>
              <a:gd name="connsiteY310" fmla="*/ 3062766 h 14570476"/>
              <a:gd name="connsiteX311" fmla="*/ 10096101 w 22290864"/>
              <a:gd name="connsiteY311" fmla="*/ 3067553 h 14570476"/>
              <a:gd name="connsiteX312" fmla="*/ 10126289 w 22290864"/>
              <a:gd name="connsiteY312" fmla="*/ 3059376 h 14570476"/>
              <a:gd name="connsiteX313" fmla="*/ 10136964 w 22290864"/>
              <a:gd name="connsiteY313" fmla="*/ 3031704 h 14570476"/>
              <a:gd name="connsiteX314" fmla="*/ 10112579 w 22290864"/>
              <a:gd name="connsiteY314" fmla="*/ 2971845 h 14570476"/>
              <a:gd name="connsiteX315" fmla="*/ 10085884 w 22290864"/>
              <a:gd name="connsiteY315" fmla="*/ 2960486 h 14570476"/>
              <a:gd name="connsiteX316" fmla="*/ 10064281 w 22290864"/>
              <a:gd name="connsiteY316" fmla="*/ 2970662 h 14570476"/>
              <a:gd name="connsiteX317" fmla="*/ 10053200 w 22290864"/>
              <a:gd name="connsiteY317" fmla="*/ 2989444 h 14570476"/>
              <a:gd name="connsiteX318" fmla="*/ 10038150 w 22290864"/>
              <a:gd name="connsiteY318" fmla="*/ 3012610 h 14570476"/>
              <a:gd name="connsiteX319" fmla="*/ 9994455 w 22290864"/>
              <a:gd name="connsiteY319" fmla="*/ 3033381 h 14570476"/>
              <a:gd name="connsiteX320" fmla="*/ 9929401 w 22290864"/>
              <a:gd name="connsiteY320" fmla="*/ 3054911 h 14570476"/>
              <a:gd name="connsiteX321" fmla="*/ 9926996 w 22290864"/>
              <a:gd name="connsiteY321" fmla="*/ 3051024 h 14570476"/>
              <a:gd name="connsiteX322" fmla="*/ 9885088 w 22290864"/>
              <a:gd name="connsiteY322" fmla="*/ 2985612 h 14570476"/>
              <a:gd name="connsiteX323" fmla="*/ 9878149 w 22290864"/>
              <a:gd name="connsiteY323" fmla="*/ 2977056 h 14570476"/>
              <a:gd name="connsiteX324" fmla="*/ 9876888 w 22290864"/>
              <a:gd name="connsiteY324" fmla="*/ 2975486 h 14570476"/>
              <a:gd name="connsiteX325" fmla="*/ 9879419 w 22290864"/>
              <a:gd name="connsiteY325" fmla="*/ 2974399 h 14570476"/>
              <a:gd name="connsiteX326" fmla="*/ 9899308 w 22290864"/>
              <a:gd name="connsiteY326" fmla="*/ 2971744 h 14570476"/>
              <a:gd name="connsiteX327" fmla="*/ 9918552 w 22290864"/>
              <a:gd name="connsiteY327" fmla="*/ 2969295 h 14570476"/>
              <a:gd name="connsiteX328" fmla="*/ 9931424 w 22290864"/>
              <a:gd name="connsiteY328" fmla="*/ 2952465 h 14570476"/>
              <a:gd name="connsiteX329" fmla="*/ 9898776 w 22290864"/>
              <a:gd name="connsiteY329" fmla="*/ 2901475 h 14570476"/>
              <a:gd name="connsiteX330" fmla="*/ 9883267 w 22290864"/>
              <a:gd name="connsiteY330" fmla="*/ 2897290 h 14570476"/>
              <a:gd name="connsiteX331" fmla="*/ 9864346 w 22290864"/>
              <a:gd name="connsiteY331" fmla="*/ 2906968 h 14570476"/>
              <a:gd name="connsiteX332" fmla="*/ 9858962 w 22290864"/>
              <a:gd name="connsiteY332" fmla="*/ 2927707 h 14570476"/>
              <a:gd name="connsiteX333" fmla="*/ 9857526 w 22290864"/>
              <a:gd name="connsiteY333" fmla="*/ 2941866 h 14570476"/>
              <a:gd name="connsiteX334" fmla="*/ 9854013 w 22290864"/>
              <a:gd name="connsiteY334" fmla="*/ 2951608 h 14570476"/>
              <a:gd name="connsiteX335" fmla="*/ 9848148 w 22290864"/>
              <a:gd name="connsiteY335" fmla="*/ 2946547 h 14570476"/>
              <a:gd name="connsiteX336" fmla="*/ 9785663 w 22290864"/>
              <a:gd name="connsiteY336" fmla="*/ 2901706 h 14570476"/>
              <a:gd name="connsiteX337" fmla="*/ 9778408 w 22290864"/>
              <a:gd name="connsiteY337" fmla="*/ 2896517 h 14570476"/>
              <a:gd name="connsiteX338" fmla="*/ 9784813 w 22290864"/>
              <a:gd name="connsiteY338" fmla="*/ 2879165 h 14570476"/>
              <a:gd name="connsiteX339" fmla="*/ 9815310 w 22290864"/>
              <a:gd name="connsiteY339" fmla="*/ 2801854 h 14570476"/>
              <a:gd name="connsiteX340" fmla="*/ 9834308 w 22290864"/>
              <a:gd name="connsiteY340" fmla="*/ 2783186 h 14570476"/>
              <a:gd name="connsiteX341" fmla="*/ 9847504 w 22290864"/>
              <a:gd name="connsiteY341" fmla="*/ 2777170 h 14570476"/>
              <a:gd name="connsiteX342" fmla="*/ 9867409 w 22290864"/>
              <a:gd name="connsiteY342" fmla="*/ 2766061 h 14570476"/>
              <a:gd name="connsiteX343" fmla="*/ 9876668 w 22290864"/>
              <a:gd name="connsiteY343" fmla="*/ 2743774 h 14570476"/>
              <a:gd name="connsiteX344" fmla="*/ 9869273 w 22290864"/>
              <a:gd name="connsiteY344" fmla="*/ 2722423 h 14570476"/>
              <a:gd name="connsiteX345" fmla="*/ 9832835 w 22290864"/>
              <a:gd name="connsiteY345" fmla="*/ 2696636 h 14570476"/>
              <a:gd name="connsiteX346" fmla="*/ 9809412 w 22290864"/>
              <a:gd name="connsiteY346" fmla="*/ 2692121 h 14570476"/>
              <a:gd name="connsiteX347" fmla="*/ 9795492 w 22290864"/>
              <a:gd name="connsiteY347" fmla="*/ 2692776 h 14570476"/>
              <a:gd name="connsiteX348" fmla="*/ 9779854 w 22290864"/>
              <a:gd name="connsiteY348" fmla="*/ 2701110 h 14570476"/>
              <a:gd name="connsiteX349" fmla="*/ 9773470 w 22290864"/>
              <a:gd name="connsiteY349" fmla="*/ 2709633 h 14570476"/>
              <a:gd name="connsiteX350" fmla="*/ 9770027 w 22290864"/>
              <a:gd name="connsiteY350" fmla="*/ 2725691 h 14570476"/>
              <a:gd name="connsiteX351" fmla="*/ 9776223 w 22290864"/>
              <a:gd name="connsiteY351" fmla="*/ 2748470 h 14570476"/>
              <a:gd name="connsiteX352" fmla="*/ 9778809 w 22290864"/>
              <a:gd name="connsiteY352" fmla="*/ 2787839 h 14570476"/>
              <a:gd name="connsiteX353" fmla="*/ 9750763 w 22290864"/>
              <a:gd name="connsiteY353" fmla="*/ 2847366 h 14570476"/>
              <a:gd name="connsiteX354" fmla="*/ 9738586 w 22290864"/>
              <a:gd name="connsiteY354" fmla="*/ 2871644 h 14570476"/>
              <a:gd name="connsiteX355" fmla="*/ 9735113 w 22290864"/>
              <a:gd name="connsiteY355" fmla="*/ 2878657 h 14570476"/>
              <a:gd name="connsiteX356" fmla="*/ 9730430 w 22290864"/>
              <a:gd name="connsiteY356" fmla="*/ 2876983 h 14570476"/>
              <a:gd name="connsiteX357" fmla="*/ 9648816 w 22290864"/>
              <a:gd name="connsiteY357" fmla="*/ 2859745 h 14570476"/>
              <a:gd name="connsiteX358" fmla="*/ 9639679 w 22290864"/>
              <a:gd name="connsiteY358" fmla="*/ 2858916 h 14570476"/>
              <a:gd name="connsiteX359" fmla="*/ 9641006 w 22290864"/>
              <a:gd name="connsiteY359" fmla="*/ 2855939 h 14570476"/>
              <a:gd name="connsiteX360" fmla="*/ 9652628 w 22290864"/>
              <a:gd name="connsiteY360" fmla="*/ 2840429 h 14570476"/>
              <a:gd name="connsiteX361" fmla="*/ 9665314 w 22290864"/>
              <a:gd name="connsiteY361" fmla="*/ 2817977 h 14570476"/>
              <a:gd name="connsiteX362" fmla="*/ 9657447 w 22290864"/>
              <a:gd name="connsiteY362" fmla="*/ 2799669 h 14570476"/>
              <a:gd name="connsiteX363" fmla="*/ 9623744 w 22290864"/>
              <a:gd name="connsiteY363" fmla="*/ 2788209 h 14570476"/>
              <a:gd name="connsiteX364" fmla="*/ 9590103 w 22290864"/>
              <a:gd name="connsiteY364" fmla="*/ 2798370 h 14570476"/>
              <a:gd name="connsiteX365" fmla="*/ 9582007 w 22290864"/>
              <a:gd name="connsiteY365" fmla="*/ 2817891 h 14570476"/>
              <a:gd name="connsiteX366" fmla="*/ 9594631 w 22290864"/>
              <a:gd name="connsiteY366" fmla="*/ 2840229 h 14570476"/>
              <a:gd name="connsiteX367" fmla="*/ 9602568 w 22290864"/>
              <a:gd name="connsiteY367" fmla="*/ 2850030 h 14570476"/>
              <a:gd name="connsiteX368" fmla="*/ 9606353 w 22290864"/>
              <a:gd name="connsiteY368" fmla="*/ 2858326 h 14570476"/>
              <a:gd name="connsiteX369" fmla="*/ 9598103 w 22290864"/>
              <a:gd name="connsiteY369" fmla="*/ 2859062 h 14570476"/>
              <a:gd name="connsiteX370" fmla="*/ 9520964 w 22290864"/>
              <a:gd name="connsiteY370" fmla="*/ 2872765 h 14570476"/>
              <a:gd name="connsiteX371" fmla="*/ 9515002 w 22290864"/>
              <a:gd name="connsiteY371" fmla="*/ 2874337 h 14570476"/>
              <a:gd name="connsiteX372" fmla="*/ 9490726 w 22290864"/>
              <a:gd name="connsiteY372" fmla="*/ 2821650 h 14570476"/>
              <a:gd name="connsiteX373" fmla="*/ 9472876 w 22290864"/>
              <a:gd name="connsiteY373" fmla="*/ 2768628 h 14570476"/>
              <a:gd name="connsiteX374" fmla="*/ 9480677 w 22290864"/>
              <a:gd name="connsiteY374" fmla="*/ 2739898 h 14570476"/>
              <a:gd name="connsiteX375" fmla="*/ 9486050 w 22290864"/>
              <a:gd name="connsiteY375" fmla="*/ 2719908 h 14570476"/>
              <a:gd name="connsiteX376" fmla="*/ 9484684 w 22290864"/>
              <a:gd name="connsiteY376" fmla="*/ 2710792 h 14570476"/>
              <a:gd name="connsiteX377" fmla="*/ 9438467 w 22290864"/>
              <a:gd name="connsiteY377" fmla="*/ 2687913 h 14570476"/>
              <a:gd name="connsiteX378" fmla="*/ 9389649 w 22290864"/>
              <a:gd name="connsiteY378" fmla="*/ 2711445 h 14570476"/>
              <a:gd name="connsiteX379" fmla="*/ 9380086 w 22290864"/>
              <a:gd name="connsiteY379" fmla="*/ 2725219 h 14570476"/>
              <a:gd name="connsiteX380" fmla="*/ 9396137 w 22290864"/>
              <a:gd name="connsiteY380" fmla="*/ 2765801 h 14570476"/>
              <a:gd name="connsiteX381" fmla="*/ 9408356 w 22290864"/>
              <a:gd name="connsiteY381" fmla="*/ 2771758 h 14570476"/>
              <a:gd name="connsiteX382" fmla="*/ 9428082 w 22290864"/>
              <a:gd name="connsiteY382" fmla="*/ 2784030 h 14570476"/>
              <a:gd name="connsiteX383" fmla="*/ 9454548 w 22290864"/>
              <a:gd name="connsiteY383" fmla="*/ 2840656 h 14570476"/>
              <a:gd name="connsiteX384" fmla="*/ 9459676 w 22290864"/>
              <a:gd name="connsiteY384" fmla="*/ 2855982 h 14570476"/>
              <a:gd name="connsiteX385" fmla="*/ 9467263 w 22290864"/>
              <a:gd name="connsiteY385" fmla="*/ 2878835 h 14570476"/>
              <a:gd name="connsiteX386" fmla="*/ 9471515 w 22290864"/>
              <a:gd name="connsiteY386" fmla="*/ 2891793 h 14570476"/>
              <a:gd name="connsiteX387" fmla="*/ 9467043 w 22290864"/>
              <a:gd name="connsiteY387" fmla="*/ 2893976 h 14570476"/>
              <a:gd name="connsiteX388" fmla="*/ 9401196 w 22290864"/>
              <a:gd name="connsiteY388" fmla="*/ 2936953 h 14570476"/>
              <a:gd name="connsiteX389" fmla="*/ 9394611 w 22290864"/>
              <a:gd name="connsiteY389" fmla="*/ 2940925 h 14570476"/>
              <a:gd name="connsiteX390" fmla="*/ 9391964 w 22290864"/>
              <a:gd name="connsiteY390" fmla="*/ 2920551 h 14570476"/>
              <a:gd name="connsiteX391" fmla="*/ 9391149 w 22290864"/>
              <a:gd name="connsiteY391" fmla="*/ 2906626 h 14570476"/>
              <a:gd name="connsiteX392" fmla="*/ 9384723 w 22290864"/>
              <a:gd name="connsiteY392" fmla="*/ 2895937 h 14570476"/>
              <a:gd name="connsiteX393" fmla="*/ 9351488 w 22290864"/>
              <a:gd name="connsiteY393" fmla="*/ 2892833 h 14570476"/>
              <a:gd name="connsiteX394" fmla="*/ 9317894 w 22290864"/>
              <a:gd name="connsiteY394" fmla="*/ 2940185 h 14570476"/>
              <a:gd name="connsiteX395" fmla="*/ 9335525 w 22290864"/>
              <a:gd name="connsiteY395" fmla="*/ 2960401 h 14570476"/>
              <a:gd name="connsiteX396" fmla="*/ 9349147 w 22290864"/>
              <a:gd name="connsiteY396" fmla="*/ 2961937 h 14570476"/>
              <a:gd name="connsiteX397" fmla="*/ 9368097 w 22290864"/>
              <a:gd name="connsiteY397" fmla="*/ 2964995 h 14570476"/>
              <a:gd name="connsiteX398" fmla="*/ 9369851 w 22290864"/>
              <a:gd name="connsiteY398" fmla="*/ 2965769 h 14570476"/>
              <a:gd name="connsiteX399" fmla="*/ 9362938 w 22290864"/>
              <a:gd name="connsiteY399" fmla="*/ 2973910 h 14570476"/>
              <a:gd name="connsiteX400" fmla="*/ 9317863 w 22290864"/>
              <a:gd name="connsiteY400" fmla="*/ 3038166 h 14570476"/>
              <a:gd name="connsiteX401" fmla="*/ 9313967 w 22290864"/>
              <a:gd name="connsiteY401" fmla="*/ 3044905 h 14570476"/>
              <a:gd name="connsiteX402" fmla="*/ 9242547 w 22290864"/>
              <a:gd name="connsiteY402" fmla="*/ 3018396 h 14570476"/>
              <a:gd name="connsiteX403" fmla="*/ 9205787 w 22290864"/>
              <a:gd name="connsiteY403" fmla="*/ 2996404 h 14570476"/>
              <a:gd name="connsiteX404" fmla="*/ 9194747 w 22290864"/>
              <a:gd name="connsiteY404" fmla="*/ 2975535 h 14570476"/>
              <a:gd name="connsiteX405" fmla="*/ 9189045 w 22290864"/>
              <a:gd name="connsiteY405" fmla="*/ 2962876 h 14570476"/>
              <a:gd name="connsiteX406" fmla="*/ 9177179 w 22290864"/>
              <a:gd name="connsiteY406" fmla="*/ 2950985 h 14570476"/>
              <a:gd name="connsiteX407" fmla="*/ 9154328 w 22290864"/>
              <a:gd name="connsiteY407" fmla="*/ 2947603 h 14570476"/>
              <a:gd name="connsiteX408" fmla="*/ 9112014 w 22290864"/>
              <a:gd name="connsiteY408" fmla="*/ 2998575 h 14570476"/>
              <a:gd name="connsiteX409" fmla="*/ 9109919 w 22290864"/>
              <a:gd name="connsiteY409" fmla="*/ 3013902 h 14570476"/>
              <a:gd name="connsiteX410" fmla="*/ 9113029 w 22290864"/>
              <a:gd name="connsiteY410" fmla="*/ 3035566 h 14570476"/>
              <a:gd name="connsiteX411" fmla="*/ 9133807 w 22290864"/>
              <a:gd name="connsiteY411" fmla="*/ 3052725 h 14570476"/>
              <a:gd name="connsiteX412" fmla="*/ 9150500 w 22290864"/>
              <a:gd name="connsiteY412" fmla="*/ 3052753 h 14570476"/>
              <a:gd name="connsiteX413" fmla="*/ 9162920 w 22290864"/>
              <a:gd name="connsiteY413" fmla="*/ 3048652 h 14570476"/>
              <a:gd name="connsiteX414" fmla="*/ 9200982 w 22290864"/>
              <a:gd name="connsiteY414" fmla="*/ 3043586 h 14570476"/>
              <a:gd name="connsiteX415" fmla="*/ 9264076 w 22290864"/>
              <a:gd name="connsiteY415" fmla="*/ 3072275 h 14570476"/>
              <a:gd name="connsiteX416" fmla="*/ 9288618 w 22290864"/>
              <a:gd name="connsiteY416" fmla="*/ 3084511 h 14570476"/>
              <a:gd name="connsiteX417" fmla="*/ 9295843 w 22290864"/>
              <a:gd name="connsiteY417" fmla="*/ 3088094 h 14570476"/>
              <a:gd name="connsiteX418" fmla="*/ 9294783 w 22290864"/>
              <a:gd name="connsiteY418" fmla="*/ 3091076 h 14570476"/>
              <a:gd name="connsiteX419" fmla="*/ 9278101 w 22290864"/>
              <a:gd name="connsiteY419" fmla="*/ 3171369 h 14570476"/>
              <a:gd name="connsiteX420" fmla="*/ 9276748 w 22290864"/>
              <a:gd name="connsiteY420" fmla="*/ 3179751 h 14570476"/>
              <a:gd name="connsiteX421" fmla="*/ 9260974 w 22290864"/>
              <a:gd name="connsiteY421" fmla="*/ 3168017 h 14570476"/>
              <a:gd name="connsiteX422" fmla="*/ 9238742 w 22290864"/>
              <a:gd name="connsiteY422" fmla="*/ 3155119 h 14570476"/>
              <a:gd name="connsiteX423" fmla="*/ 9220386 w 22290864"/>
              <a:gd name="connsiteY423" fmla="*/ 3162772 h 14570476"/>
              <a:gd name="connsiteX424" fmla="*/ 9212323 w 22290864"/>
              <a:gd name="connsiteY424" fmla="*/ 3176408 h 14570476"/>
              <a:gd name="connsiteX425" fmla="*/ 9223247 w 22290864"/>
              <a:gd name="connsiteY425" fmla="*/ 3234734 h 14570476"/>
              <a:gd name="connsiteX426" fmla="*/ 9236511 w 22290864"/>
              <a:gd name="connsiteY426" fmla="*/ 3238780 h 14570476"/>
              <a:gd name="connsiteX427" fmla="*/ 9258824 w 22290864"/>
              <a:gd name="connsiteY427" fmla="*/ 3227706 h 14570476"/>
              <a:gd name="connsiteX428" fmla="*/ 9273814 w 22290864"/>
              <a:gd name="connsiteY428" fmla="*/ 3216044 h 14570476"/>
              <a:gd name="connsiteX429" fmla="*/ 9276939 w 22290864"/>
              <a:gd name="connsiteY429" fmla="*/ 3214537 h 14570476"/>
              <a:gd name="connsiteX430" fmla="*/ 9277165 w 22290864"/>
              <a:gd name="connsiteY430" fmla="*/ 3217376 h 14570476"/>
              <a:gd name="connsiteX431" fmla="*/ 9278116 w 22290864"/>
              <a:gd name="connsiteY431" fmla="*/ 3229270 h 14570476"/>
              <a:gd name="connsiteX432" fmla="*/ 9291488 w 22290864"/>
              <a:gd name="connsiteY432" fmla="*/ 3299619 h 14570476"/>
              <a:gd name="connsiteX433" fmla="*/ 9293831 w 22290864"/>
              <a:gd name="connsiteY433" fmla="*/ 3307733 h 14570476"/>
              <a:gd name="connsiteX434" fmla="*/ 9285636 w 22290864"/>
              <a:gd name="connsiteY434" fmla="*/ 3312056 h 14570476"/>
              <a:gd name="connsiteX435" fmla="*/ 9189694 w 22290864"/>
              <a:gd name="connsiteY435" fmla="*/ 3349352 h 14570476"/>
              <a:gd name="connsiteX436" fmla="*/ 9162560 w 22290864"/>
              <a:gd name="connsiteY436" fmla="*/ 3342430 h 14570476"/>
              <a:gd name="connsiteX437" fmla="*/ 9128310 w 22290864"/>
              <a:gd name="connsiteY437" fmla="*/ 3339203 h 14570476"/>
              <a:gd name="connsiteX438" fmla="*/ 9109968 w 22290864"/>
              <a:gd name="connsiteY438" fmla="*/ 3360609 h 14570476"/>
              <a:gd name="connsiteX439" fmla="*/ 9109562 w 22290864"/>
              <a:gd name="connsiteY439" fmla="*/ 3388537 h 14570476"/>
              <a:gd name="connsiteX440" fmla="*/ 9143951 w 22290864"/>
              <a:gd name="connsiteY440" fmla="*/ 3441158 h 14570476"/>
              <a:gd name="connsiteX441" fmla="*/ 9157440 w 22290864"/>
              <a:gd name="connsiteY441" fmla="*/ 3444510 h 14570476"/>
              <a:gd name="connsiteX442" fmla="*/ 9183252 w 22290864"/>
              <a:gd name="connsiteY442" fmla="*/ 3431882 h 14570476"/>
              <a:gd name="connsiteX443" fmla="*/ 9192546 w 22290864"/>
              <a:gd name="connsiteY443" fmla="*/ 3414571 h 14570476"/>
              <a:gd name="connsiteX444" fmla="*/ 9203245 w 22290864"/>
              <a:gd name="connsiteY444" fmla="*/ 3396265 h 14570476"/>
              <a:gd name="connsiteX445" fmla="*/ 9229713 w 22290864"/>
              <a:gd name="connsiteY445" fmla="*/ 3379044 h 14570476"/>
              <a:gd name="connsiteX446" fmla="*/ 9263269 w 22290864"/>
              <a:gd name="connsiteY446" fmla="*/ 3367384 h 14570476"/>
              <a:gd name="connsiteX447" fmla="*/ 9301711 w 22290864"/>
              <a:gd name="connsiteY447" fmla="*/ 3354617 h 14570476"/>
              <a:gd name="connsiteX448" fmla="*/ 9311705 w 22290864"/>
              <a:gd name="connsiteY448" fmla="*/ 3351712 h 14570476"/>
              <a:gd name="connsiteX449" fmla="*/ 9315464 w 22290864"/>
              <a:gd name="connsiteY449" fmla="*/ 3358135 h 14570476"/>
              <a:gd name="connsiteX450" fmla="*/ 9357624 w 22290864"/>
              <a:gd name="connsiteY450" fmla="*/ 3420928 h 14570476"/>
              <a:gd name="connsiteX451" fmla="*/ 9362201 w 22290864"/>
              <a:gd name="connsiteY451" fmla="*/ 3426346 h 14570476"/>
              <a:gd name="connsiteX452" fmla="*/ 9359940 w 22290864"/>
              <a:gd name="connsiteY452" fmla="*/ 3427276 h 14570476"/>
              <a:gd name="connsiteX453" fmla="*/ 9339408 w 22290864"/>
              <a:gd name="connsiteY453" fmla="*/ 3430028 h 14570476"/>
              <a:gd name="connsiteX454" fmla="*/ 9314047 w 22290864"/>
              <a:gd name="connsiteY454" fmla="*/ 3437312 h 14570476"/>
              <a:gd name="connsiteX455" fmla="*/ 9310476 w 22290864"/>
              <a:gd name="connsiteY455" fmla="*/ 3469582 h 14570476"/>
              <a:gd name="connsiteX456" fmla="*/ 9323314 w 22290864"/>
              <a:gd name="connsiteY456" fmla="*/ 3488177 h 14570476"/>
              <a:gd name="connsiteX457" fmla="*/ 9355018 w 22290864"/>
              <a:gd name="connsiteY457" fmla="*/ 3504637 h 14570476"/>
              <a:gd name="connsiteX458" fmla="*/ 9372193 w 22290864"/>
              <a:gd name="connsiteY458" fmla="*/ 3497288 h 14570476"/>
              <a:gd name="connsiteX459" fmla="*/ 9379662 w 22290864"/>
              <a:gd name="connsiteY459" fmla="*/ 3476634 h 14570476"/>
              <a:gd name="connsiteX460" fmla="*/ 9382372 w 22290864"/>
              <a:gd name="connsiteY460" fmla="*/ 3455910 h 14570476"/>
              <a:gd name="connsiteX461" fmla="*/ 9389094 w 22290864"/>
              <a:gd name="connsiteY461" fmla="*/ 3453546 h 14570476"/>
              <a:gd name="connsiteX462" fmla="*/ 9457256 w 22290864"/>
              <a:gd name="connsiteY462" fmla="*/ 3501734 h 14570476"/>
              <a:gd name="connsiteX463" fmla="*/ 9464310 w 22290864"/>
              <a:gd name="connsiteY463" fmla="*/ 3506010 h 14570476"/>
              <a:gd name="connsiteX464" fmla="*/ 9446753 w 22290864"/>
              <a:gd name="connsiteY464" fmla="*/ 3554398 h 14570476"/>
              <a:gd name="connsiteX465" fmla="*/ 9417945 w 22290864"/>
              <a:gd name="connsiteY465" fmla="*/ 3614877 h 14570476"/>
              <a:gd name="connsiteX466" fmla="*/ 9394039 w 22290864"/>
              <a:gd name="connsiteY466" fmla="*/ 3628817 h 14570476"/>
              <a:gd name="connsiteX467" fmla="*/ 9374619 w 22290864"/>
              <a:gd name="connsiteY467" fmla="*/ 3639773 h 14570476"/>
              <a:gd name="connsiteX468" fmla="*/ 9365145 w 22290864"/>
              <a:gd name="connsiteY468" fmla="*/ 3662110 h 14570476"/>
              <a:gd name="connsiteX469" fmla="*/ 9376537 w 22290864"/>
              <a:gd name="connsiteY469" fmla="*/ 3688176 h 14570476"/>
              <a:gd name="connsiteX470" fmla="*/ 9424915 w 22290864"/>
              <a:gd name="connsiteY470" fmla="*/ 3713440 h 14570476"/>
              <a:gd name="connsiteX471" fmla="*/ 9434325 w 22290864"/>
              <a:gd name="connsiteY471" fmla="*/ 3713898 h 14570476"/>
              <a:gd name="connsiteX472" fmla="*/ 9462013 w 22290864"/>
              <a:gd name="connsiteY472" fmla="*/ 3704722 h 14570476"/>
              <a:gd name="connsiteX473" fmla="*/ 9471920 w 22290864"/>
              <a:gd name="connsiteY473" fmla="*/ 3682069 h 14570476"/>
              <a:gd name="connsiteX474" fmla="*/ 9466669 w 22290864"/>
              <a:gd name="connsiteY474" fmla="*/ 3660428 h 14570476"/>
              <a:gd name="connsiteX475" fmla="*/ 9460729 w 22290864"/>
              <a:gd name="connsiteY475" fmla="*/ 3638401 h 14570476"/>
              <a:gd name="connsiteX476" fmla="*/ 9465956 w 22290864"/>
              <a:gd name="connsiteY476" fmla="*/ 3610062 h 14570476"/>
              <a:gd name="connsiteX477" fmla="*/ 9490277 w 22290864"/>
              <a:gd name="connsiteY477" fmla="*/ 3560113 h 14570476"/>
              <a:gd name="connsiteX478" fmla="*/ 9503612 w 22290864"/>
              <a:gd name="connsiteY478" fmla="*/ 3533444 h 14570476"/>
              <a:gd name="connsiteX479" fmla="*/ 9508718 w 22290864"/>
              <a:gd name="connsiteY479" fmla="*/ 3524528 h 14570476"/>
              <a:gd name="connsiteX480" fmla="*/ 9514633 w 22290864"/>
              <a:gd name="connsiteY480" fmla="*/ 3526219 h 14570476"/>
              <a:gd name="connsiteX481" fmla="*/ 9594720 w 22290864"/>
              <a:gd name="connsiteY481" fmla="*/ 3541616 h 14570476"/>
              <a:gd name="connsiteX482" fmla="*/ 9602311 w 22290864"/>
              <a:gd name="connsiteY482" fmla="*/ 3542101 h 14570476"/>
              <a:gd name="connsiteX483" fmla="*/ 9600923 w 22290864"/>
              <a:gd name="connsiteY483" fmla="*/ 3545613 h 14570476"/>
              <a:gd name="connsiteX484" fmla="*/ 9589020 w 22290864"/>
              <a:gd name="connsiteY484" fmla="*/ 3562082 h 14570476"/>
              <a:gd name="connsiteX485" fmla="*/ 9580754 w 22290864"/>
              <a:gd name="connsiteY485" fmla="*/ 3571220 h 14570476"/>
              <a:gd name="connsiteX486" fmla="*/ 9578937 w 22290864"/>
              <a:gd name="connsiteY486" fmla="*/ 3596826 h 14570476"/>
              <a:gd name="connsiteX487" fmla="*/ 9601507 w 22290864"/>
              <a:gd name="connsiteY487" fmla="*/ 3612298 h 14570476"/>
              <a:gd name="connsiteX488" fmla="*/ 9657108 w 22290864"/>
              <a:gd name="connsiteY488" fmla="*/ 3596891 h 14570476"/>
              <a:gd name="connsiteX489" fmla="*/ 9659232 w 22290864"/>
              <a:gd name="connsiteY489" fmla="*/ 3586968 h 14570476"/>
              <a:gd name="connsiteX490" fmla="*/ 9647590 w 22290864"/>
              <a:gd name="connsiteY490" fmla="*/ 3563307 h 14570476"/>
              <a:gd name="connsiteX491" fmla="*/ 9639698 w 22290864"/>
              <a:gd name="connsiteY491" fmla="*/ 3554042 h 14570476"/>
              <a:gd name="connsiteX492" fmla="*/ 9634453 w 22290864"/>
              <a:gd name="connsiteY492" fmla="*/ 3543103 h 14570476"/>
              <a:gd name="connsiteX493" fmla="*/ 9644643 w 22290864"/>
              <a:gd name="connsiteY493" fmla="*/ 3541485 h 14570476"/>
              <a:gd name="connsiteX494" fmla="*/ 9715724 w 22290864"/>
              <a:gd name="connsiteY494" fmla="*/ 3528658 h 14570476"/>
              <a:gd name="connsiteX495" fmla="*/ 9723999 w 22290864"/>
              <a:gd name="connsiteY495" fmla="*/ 3526209 h 14570476"/>
              <a:gd name="connsiteX496" fmla="*/ 9725553 w 22290864"/>
              <a:gd name="connsiteY496" fmla="*/ 3529763 h 14570476"/>
              <a:gd name="connsiteX497" fmla="*/ 9735718 w 22290864"/>
              <a:gd name="connsiteY497" fmla="*/ 3551904 h 14570476"/>
              <a:gd name="connsiteX498" fmla="*/ 9767938 w 22290864"/>
              <a:gd name="connsiteY498" fmla="*/ 3628627 h 14570476"/>
              <a:gd name="connsiteX499" fmla="*/ 9761802 w 22290864"/>
              <a:gd name="connsiteY499" fmla="*/ 3664338 h 14570476"/>
              <a:gd name="connsiteX500" fmla="*/ 9756511 w 22290864"/>
              <a:gd name="connsiteY500" fmla="*/ 3678656 h 14570476"/>
              <a:gd name="connsiteX501" fmla="*/ 9776137 w 22290864"/>
              <a:gd name="connsiteY501" fmla="*/ 3716239 h 14570476"/>
              <a:gd name="connsiteX502" fmla="*/ 9806435 w 22290864"/>
              <a:gd name="connsiteY502" fmla="*/ 3718030 h 14570476"/>
              <a:gd name="connsiteX503" fmla="*/ 8965751 w 22290864"/>
              <a:gd name="connsiteY503" fmla="*/ 3968791 h 14570476"/>
              <a:gd name="connsiteX504" fmla="*/ 8989982 w 22290864"/>
              <a:gd name="connsiteY504" fmla="*/ 3964331 h 14570476"/>
              <a:gd name="connsiteX505" fmla="*/ 8999048 w 22290864"/>
              <a:gd name="connsiteY505" fmla="*/ 3947545 h 14570476"/>
              <a:gd name="connsiteX506" fmla="*/ 8995957 w 22290864"/>
              <a:gd name="connsiteY506" fmla="*/ 3941984 h 14570476"/>
              <a:gd name="connsiteX507" fmla="*/ 8989048 w 22290864"/>
              <a:gd name="connsiteY507" fmla="*/ 3937585 h 14570476"/>
              <a:gd name="connsiteX508" fmla="*/ 8976912 w 22290864"/>
              <a:gd name="connsiteY508" fmla="*/ 3929120 h 14570476"/>
              <a:gd name="connsiteX509" fmla="*/ 8967473 w 22290864"/>
              <a:gd name="connsiteY509" fmla="*/ 3905716 h 14570476"/>
              <a:gd name="connsiteX510" fmla="*/ 8961622 w 22290864"/>
              <a:gd name="connsiteY510" fmla="*/ 3888266 h 14570476"/>
              <a:gd name="connsiteX511" fmla="*/ 8963593 w 22290864"/>
              <a:gd name="connsiteY511" fmla="*/ 3887146 h 14570476"/>
              <a:gd name="connsiteX512" fmla="*/ 8988820 w 22290864"/>
              <a:gd name="connsiteY512" fmla="*/ 3869883 h 14570476"/>
              <a:gd name="connsiteX513" fmla="*/ 8990605 w 22290864"/>
              <a:gd name="connsiteY513" fmla="*/ 3868368 h 14570476"/>
              <a:gd name="connsiteX514" fmla="*/ 8991227 w 22290864"/>
              <a:gd name="connsiteY514" fmla="*/ 3869572 h 14570476"/>
              <a:gd name="connsiteX515" fmla="*/ 8992617 w 22290864"/>
              <a:gd name="connsiteY515" fmla="*/ 3878016 h 14570476"/>
              <a:gd name="connsiteX516" fmla="*/ 8995708 w 22290864"/>
              <a:gd name="connsiteY516" fmla="*/ 3887726 h 14570476"/>
              <a:gd name="connsiteX517" fmla="*/ 9001641 w 22290864"/>
              <a:gd name="connsiteY517" fmla="*/ 3890320 h 14570476"/>
              <a:gd name="connsiteX518" fmla="*/ 9007907 w 22290864"/>
              <a:gd name="connsiteY518" fmla="*/ 3889013 h 14570476"/>
              <a:gd name="connsiteX519" fmla="*/ 9021246 w 22290864"/>
              <a:gd name="connsiteY519" fmla="*/ 3870090 h 14570476"/>
              <a:gd name="connsiteX520" fmla="*/ 9018570 w 22290864"/>
              <a:gd name="connsiteY520" fmla="*/ 3865027 h 14570476"/>
              <a:gd name="connsiteX521" fmla="*/ 9014151 w 22290864"/>
              <a:gd name="connsiteY521" fmla="*/ 3862351 h 14570476"/>
              <a:gd name="connsiteX522" fmla="*/ 9009296 w 22290864"/>
              <a:gd name="connsiteY522" fmla="*/ 3861936 h 14570476"/>
              <a:gd name="connsiteX523" fmla="*/ 9003882 w 22290864"/>
              <a:gd name="connsiteY523" fmla="*/ 3861438 h 14570476"/>
              <a:gd name="connsiteX524" fmla="*/ 8999546 w 22290864"/>
              <a:gd name="connsiteY524" fmla="*/ 3859819 h 14570476"/>
              <a:gd name="connsiteX525" fmla="*/ 9000957 w 22290864"/>
              <a:gd name="connsiteY525" fmla="*/ 3857931 h 14570476"/>
              <a:gd name="connsiteX526" fmla="*/ 9019711 w 22290864"/>
              <a:gd name="connsiteY526" fmla="*/ 3830875 h 14570476"/>
              <a:gd name="connsiteX527" fmla="*/ 9020520 w 22290864"/>
              <a:gd name="connsiteY527" fmla="*/ 3829402 h 14570476"/>
              <a:gd name="connsiteX528" fmla="*/ 9028715 w 22290864"/>
              <a:gd name="connsiteY528" fmla="*/ 3832244 h 14570476"/>
              <a:gd name="connsiteX529" fmla="*/ 9056141 w 22290864"/>
              <a:gd name="connsiteY529" fmla="*/ 3842225 h 14570476"/>
              <a:gd name="connsiteX530" fmla="*/ 9065269 w 22290864"/>
              <a:gd name="connsiteY530" fmla="*/ 3848926 h 14570476"/>
              <a:gd name="connsiteX531" fmla="*/ 9069564 w 22290864"/>
              <a:gd name="connsiteY531" fmla="*/ 3857184 h 14570476"/>
              <a:gd name="connsiteX532" fmla="*/ 9079377 w 22290864"/>
              <a:gd name="connsiteY532" fmla="*/ 3866957 h 14570476"/>
              <a:gd name="connsiteX533" fmla="*/ 9094043 w 22290864"/>
              <a:gd name="connsiteY533" fmla="*/ 3860816 h 14570476"/>
              <a:gd name="connsiteX534" fmla="*/ 9101637 w 22290864"/>
              <a:gd name="connsiteY534" fmla="*/ 3844756 h 14570476"/>
              <a:gd name="connsiteX535" fmla="*/ 9101616 w 22290864"/>
              <a:gd name="connsiteY535" fmla="*/ 3835730 h 14570476"/>
              <a:gd name="connsiteX536" fmla="*/ 9093027 w 22290864"/>
              <a:gd name="connsiteY536" fmla="*/ 3826290 h 14570476"/>
              <a:gd name="connsiteX537" fmla="*/ 9081264 w 22290864"/>
              <a:gd name="connsiteY537" fmla="*/ 3827804 h 14570476"/>
              <a:gd name="connsiteX538" fmla="*/ 9071348 w 22290864"/>
              <a:gd name="connsiteY538" fmla="*/ 3830336 h 14570476"/>
              <a:gd name="connsiteX539" fmla="*/ 9058070 w 22290864"/>
              <a:gd name="connsiteY539" fmla="*/ 3826975 h 14570476"/>
              <a:gd name="connsiteX540" fmla="*/ 9027719 w 22290864"/>
              <a:gd name="connsiteY540" fmla="*/ 3812451 h 14570476"/>
              <a:gd name="connsiteX541" fmla="*/ 9028590 w 22290864"/>
              <a:gd name="connsiteY541" fmla="*/ 3809421 h 14570476"/>
              <a:gd name="connsiteX542" fmla="*/ 9034441 w 22290864"/>
              <a:gd name="connsiteY542" fmla="*/ 3777530 h 14570476"/>
              <a:gd name="connsiteX543" fmla="*/ 9036744 w 22290864"/>
              <a:gd name="connsiteY543" fmla="*/ 3775622 h 14570476"/>
              <a:gd name="connsiteX544" fmla="*/ 9042718 w 22290864"/>
              <a:gd name="connsiteY544" fmla="*/ 3780165 h 14570476"/>
              <a:gd name="connsiteX545" fmla="*/ 9046577 w 22290864"/>
              <a:gd name="connsiteY545" fmla="*/ 3783444 h 14570476"/>
              <a:gd name="connsiteX546" fmla="*/ 9057863 w 22290864"/>
              <a:gd name="connsiteY546" fmla="*/ 3781763 h 14570476"/>
              <a:gd name="connsiteX547" fmla="*/ 9059979 w 22290864"/>
              <a:gd name="connsiteY547" fmla="*/ 3757674 h 14570476"/>
              <a:gd name="connsiteX548" fmla="*/ 9055394 w 22290864"/>
              <a:gd name="connsiteY548" fmla="*/ 3753005 h 14570476"/>
              <a:gd name="connsiteX549" fmla="*/ 9049938 w 22290864"/>
              <a:gd name="connsiteY549" fmla="*/ 3752196 h 14570476"/>
              <a:gd name="connsiteX550" fmla="*/ 9041951 w 22290864"/>
              <a:gd name="connsiteY550" fmla="*/ 3757321 h 14570476"/>
              <a:gd name="connsiteX551" fmla="*/ 9038611 w 22290864"/>
              <a:gd name="connsiteY551" fmla="*/ 3760246 h 14570476"/>
              <a:gd name="connsiteX552" fmla="*/ 9034752 w 22290864"/>
              <a:gd name="connsiteY552" fmla="*/ 3762135 h 14570476"/>
              <a:gd name="connsiteX553" fmla="*/ 9034109 w 22290864"/>
              <a:gd name="connsiteY553" fmla="*/ 3757570 h 14570476"/>
              <a:gd name="connsiteX554" fmla="*/ 9031308 w 22290864"/>
              <a:gd name="connsiteY554" fmla="*/ 3739934 h 14570476"/>
              <a:gd name="connsiteX555" fmla="*/ 9028445 w 22290864"/>
              <a:gd name="connsiteY555" fmla="*/ 3729456 h 14570476"/>
              <a:gd name="connsiteX556" fmla="*/ 9028155 w 22290864"/>
              <a:gd name="connsiteY556" fmla="*/ 3728626 h 14570476"/>
              <a:gd name="connsiteX557" fmla="*/ 9031080 w 22290864"/>
              <a:gd name="connsiteY557" fmla="*/ 3727215 h 14570476"/>
              <a:gd name="connsiteX558" fmla="*/ 9052365 w 22290864"/>
              <a:gd name="connsiteY558" fmla="*/ 3717068 h 14570476"/>
              <a:gd name="connsiteX559" fmla="*/ 9067613 w 22290864"/>
              <a:gd name="connsiteY559" fmla="*/ 3711197 h 14570476"/>
              <a:gd name="connsiteX560" fmla="*/ 9069584 w 22290864"/>
              <a:gd name="connsiteY560" fmla="*/ 3710969 h 14570476"/>
              <a:gd name="connsiteX561" fmla="*/ 9076078 w 22290864"/>
              <a:gd name="connsiteY561" fmla="*/ 3711819 h 14570476"/>
              <a:gd name="connsiteX562" fmla="*/ 9081202 w 22290864"/>
              <a:gd name="connsiteY562" fmla="*/ 3713687 h 14570476"/>
              <a:gd name="connsiteX563" fmla="*/ 9086160 w 22290864"/>
              <a:gd name="connsiteY563" fmla="*/ 3715471 h 14570476"/>
              <a:gd name="connsiteX564" fmla="*/ 9097820 w 22290864"/>
              <a:gd name="connsiteY564" fmla="*/ 3712130 h 14570476"/>
              <a:gd name="connsiteX565" fmla="*/ 9101803 w 22290864"/>
              <a:gd name="connsiteY565" fmla="*/ 3701341 h 14570476"/>
              <a:gd name="connsiteX566" fmla="*/ 9092010 w 22290864"/>
              <a:gd name="connsiteY566" fmla="*/ 3678269 h 14570476"/>
              <a:gd name="connsiteX567" fmla="*/ 9081596 w 22290864"/>
              <a:gd name="connsiteY567" fmla="*/ 3674015 h 14570476"/>
              <a:gd name="connsiteX568" fmla="*/ 9073277 w 22290864"/>
              <a:gd name="connsiteY568" fmla="*/ 3678082 h 14570476"/>
              <a:gd name="connsiteX569" fmla="*/ 9069086 w 22290864"/>
              <a:gd name="connsiteY569" fmla="*/ 3685427 h 14570476"/>
              <a:gd name="connsiteX570" fmla="*/ 9063381 w 22290864"/>
              <a:gd name="connsiteY570" fmla="*/ 3694494 h 14570476"/>
              <a:gd name="connsiteX571" fmla="*/ 9046556 w 22290864"/>
              <a:gd name="connsiteY571" fmla="*/ 3702794 h 14570476"/>
              <a:gd name="connsiteX572" fmla="*/ 9021454 w 22290864"/>
              <a:gd name="connsiteY572" fmla="*/ 3711508 h 14570476"/>
              <a:gd name="connsiteX573" fmla="*/ 9020499 w 22290864"/>
              <a:gd name="connsiteY573" fmla="*/ 3710014 h 14570476"/>
              <a:gd name="connsiteX574" fmla="*/ 9003882 w 22290864"/>
              <a:gd name="connsiteY574" fmla="*/ 3684888 h 14570476"/>
              <a:gd name="connsiteX575" fmla="*/ 9001143 w 22290864"/>
              <a:gd name="connsiteY575" fmla="*/ 3681609 h 14570476"/>
              <a:gd name="connsiteX576" fmla="*/ 9000646 w 22290864"/>
              <a:gd name="connsiteY576" fmla="*/ 3681008 h 14570476"/>
              <a:gd name="connsiteX577" fmla="*/ 9001621 w 22290864"/>
              <a:gd name="connsiteY577" fmla="*/ 3680572 h 14570476"/>
              <a:gd name="connsiteX578" fmla="*/ 9009317 w 22290864"/>
              <a:gd name="connsiteY578" fmla="*/ 3679431 h 14570476"/>
              <a:gd name="connsiteX579" fmla="*/ 9016765 w 22290864"/>
              <a:gd name="connsiteY579" fmla="*/ 3678373 h 14570476"/>
              <a:gd name="connsiteX580" fmla="*/ 9021661 w 22290864"/>
              <a:gd name="connsiteY580" fmla="*/ 3671774 h 14570476"/>
              <a:gd name="connsiteX581" fmla="*/ 9008716 w 22290864"/>
              <a:gd name="connsiteY581" fmla="*/ 3652188 h 14570476"/>
              <a:gd name="connsiteX582" fmla="*/ 9002679 w 22290864"/>
              <a:gd name="connsiteY582" fmla="*/ 3650652 h 14570476"/>
              <a:gd name="connsiteX583" fmla="*/ 8995397 w 22290864"/>
              <a:gd name="connsiteY583" fmla="*/ 3654512 h 14570476"/>
              <a:gd name="connsiteX584" fmla="*/ 8993426 w 22290864"/>
              <a:gd name="connsiteY584" fmla="*/ 3662583 h 14570476"/>
              <a:gd name="connsiteX585" fmla="*/ 8992949 w 22290864"/>
              <a:gd name="connsiteY585" fmla="*/ 3668081 h 14570476"/>
              <a:gd name="connsiteX586" fmla="*/ 8991642 w 22290864"/>
              <a:gd name="connsiteY586" fmla="*/ 3671878 h 14570476"/>
              <a:gd name="connsiteX587" fmla="*/ 8989339 w 22290864"/>
              <a:gd name="connsiteY587" fmla="*/ 3669948 h 14570476"/>
              <a:gd name="connsiteX588" fmla="*/ 8964859 w 22290864"/>
              <a:gd name="connsiteY588" fmla="*/ 3652914 h 14570476"/>
              <a:gd name="connsiteX589" fmla="*/ 8962016 w 22290864"/>
              <a:gd name="connsiteY589" fmla="*/ 3650943 h 14570476"/>
              <a:gd name="connsiteX590" fmla="*/ 8964402 w 22290864"/>
              <a:gd name="connsiteY590" fmla="*/ 3644179 h 14570476"/>
              <a:gd name="connsiteX591" fmla="*/ 8975792 w 22290864"/>
              <a:gd name="connsiteY591" fmla="*/ 3614031 h 14570476"/>
              <a:gd name="connsiteX592" fmla="*/ 8983053 w 22290864"/>
              <a:gd name="connsiteY592" fmla="*/ 3606686 h 14570476"/>
              <a:gd name="connsiteX593" fmla="*/ 8988136 w 22290864"/>
              <a:gd name="connsiteY593" fmla="*/ 3604279 h 14570476"/>
              <a:gd name="connsiteX594" fmla="*/ 8995791 w 22290864"/>
              <a:gd name="connsiteY594" fmla="*/ 3599859 h 14570476"/>
              <a:gd name="connsiteX595" fmla="*/ 8999255 w 22290864"/>
              <a:gd name="connsiteY595" fmla="*/ 3591166 h 14570476"/>
              <a:gd name="connsiteX596" fmla="*/ 8996268 w 22290864"/>
              <a:gd name="connsiteY596" fmla="*/ 3582929 h 14570476"/>
              <a:gd name="connsiteX597" fmla="*/ 8981995 w 22290864"/>
              <a:gd name="connsiteY597" fmla="*/ 3573136 h 14570476"/>
              <a:gd name="connsiteX598" fmla="*/ 8972887 w 22290864"/>
              <a:gd name="connsiteY598" fmla="*/ 3571517 h 14570476"/>
              <a:gd name="connsiteX599" fmla="*/ 8967493 w 22290864"/>
              <a:gd name="connsiteY599" fmla="*/ 3571849 h 14570476"/>
              <a:gd name="connsiteX600" fmla="*/ 8961477 w 22290864"/>
              <a:gd name="connsiteY600" fmla="*/ 3575169 h 14570476"/>
              <a:gd name="connsiteX601" fmla="*/ 8959050 w 22290864"/>
              <a:gd name="connsiteY601" fmla="*/ 3578509 h 14570476"/>
              <a:gd name="connsiteX602" fmla="*/ 8957805 w 22290864"/>
              <a:gd name="connsiteY602" fmla="*/ 3584755 h 14570476"/>
              <a:gd name="connsiteX603" fmla="*/ 8960336 w 22290864"/>
              <a:gd name="connsiteY603" fmla="*/ 3593552 h 14570476"/>
              <a:gd name="connsiteX604" fmla="*/ 8961560 w 22290864"/>
              <a:gd name="connsiteY604" fmla="*/ 3608802 h 14570476"/>
              <a:gd name="connsiteX605" fmla="*/ 8951021 w 22290864"/>
              <a:gd name="connsiteY605" fmla="*/ 3632041 h 14570476"/>
              <a:gd name="connsiteX606" fmla="*/ 8946436 w 22290864"/>
              <a:gd name="connsiteY606" fmla="*/ 3641523 h 14570476"/>
              <a:gd name="connsiteX607" fmla="*/ 8945129 w 22290864"/>
              <a:gd name="connsiteY607" fmla="*/ 3644262 h 14570476"/>
              <a:gd name="connsiteX608" fmla="*/ 8943304 w 22290864"/>
              <a:gd name="connsiteY608" fmla="*/ 3643639 h 14570476"/>
              <a:gd name="connsiteX609" fmla="*/ 8911562 w 22290864"/>
              <a:gd name="connsiteY609" fmla="*/ 3637415 h 14570476"/>
              <a:gd name="connsiteX610" fmla="*/ 8908015 w 22290864"/>
              <a:gd name="connsiteY610" fmla="*/ 3637145 h 14570476"/>
              <a:gd name="connsiteX611" fmla="*/ 8908513 w 22290864"/>
              <a:gd name="connsiteY611" fmla="*/ 3635983 h 14570476"/>
              <a:gd name="connsiteX612" fmla="*/ 8912932 w 22290864"/>
              <a:gd name="connsiteY612" fmla="*/ 3629904 h 14570476"/>
              <a:gd name="connsiteX613" fmla="*/ 8917723 w 22290864"/>
              <a:gd name="connsiteY613" fmla="*/ 3621127 h 14570476"/>
              <a:gd name="connsiteX614" fmla="*/ 8914570 w 22290864"/>
              <a:gd name="connsiteY614" fmla="*/ 3614072 h 14570476"/>
              <a:gd name="connsiteX615" fmla="*/ 8901438 w 22290864"/>
              <a:gd name="connsiteY615" fmla="*/ 3609819 h 14570476"/>
              <a:gd name="connsiteX616" fmla="*/ 8888451 w 22290864"/>
              <a:gd name="connsiteY616" fmla="*/ 3613948 h 14570476"/>
              <a:gd name="connsiteX617" fmla="*/ 8885422 w 22290864"/>
              <a:gd name="connsiteY617" fmla="*/ 3621563 h 14570476"/>
              <a:gd name="connsiteX618" fmla="*/ 8890443 w 22290864"/>
              <a:gd name="connsiteY618" fmla="*/ 3630152 h 14570476"/>
              <a:gd name="connsiteX619" fmla="*/ 8893575 w 22290864"/>
              <a:gd name="connsiteY619" fmla="*/ 3633908 h 14570476"/>
              <a:gd name="connsiteX620" fmla="*/ 8895090 w 22290864"/>
              <a:gd name="connsiteY620" fmla="*/ 3637103 h 14570476"/>
              <a:gd name="connsiteX621" fmla="*/ 8891895 w 22290864"/>
              <a:gd name="connsiteY621" fmla="*/ 3637435 h 14570476"/>
              <a:gd name="connsiteX622" fmla="*/ 8862063 w 22290864"/>
              <a:gd name="connsiteY622" fmla="*/ 3643183 h 14570476"/>
              <a:gd name="connsiteX623" fmla="*/ 8859759 w 22290864"/>
              <a:gd name="connsiteY623" fmla="*/ 3643826 h 14570476"/>
              <a:gd name="connsiteX624" fmla="*/ 8850050 w 22290864"/>
              <a:gd name="connsiteY624" fmla="*/ 3623534 h 14570476"/>
              <a:gd name="connsiteX625" fmla="*/ 8842831 w 22290864"/>
              <a:gd name="connsiteY625" fmla="*/ 3603076 h 14570476"/>
              <a:gd name="connsiteX626" fmla="*/ 8845694 w 22290864"/>
              <a:gd name="connsiteY626" fmla="*/ 3591892 h 14570476"/>
              <a:gd name="connsiteX627" fmla="*/ 8847665 w 22290864"/>
              <a:gd name="connsiteY627" fmla="*/ 3584111 h 14570476"/>
              <a:gd name="connsiteX628" fmla="*/ 8847084 w 22290864"/>
              <a:gd name="connsiteY628" fmla="*/ 3580584 h 14570476"/>
              <a:gd name="connsiteX629" fmla="*/ 8829035 w 22290864"/>
              <a:gd name="connsiteY629" fmla="*/ 3571973 h 14570476"/>
              <a:gd name="connsiteX630" fmla="*/ 8810239 w 22290864"/>
              <a:gd name="connsiteY630" fmla="*/ 3581372 h 14570476"/>
              <a:gd name="connsiteX631" fmla="*/ 8806609 w 22290864"/>
              <a:gd name="connsiteY631" fmla="*/ 3586767 h 14570476"/>
              <a:gd name="connsiteX632" fmla="*/ 8813060 w 22290864"/>
              <a:gd name="connsiteY632" fmla="*/ 3602412 h 14570476"/>
              <a:gd name="connsiteX633" fmla="*/ 8817832 w 22290864"/>
              <a:gd name="connsiteY633" fmla="*/ 3604652 h 14570476"/>
              <a:gd name="connsiteX634" fmla="*/ 8825550 w 22290864"/>
              <a:gd name="connsiteY634" fmla="*/ 3609300 h 14570476"/>
              <a:gd name="connsiteX635" fmla="*/ 8836130 w 22290864"/>
              <a:gd name="connsiteY635" fmla="*/ 3631107 h 14570476"/>
              <a:gd name="connsiteX636" fmla="*/ 8838204 w 22290864"/>
              <a:gd name="connsiteY636" fmla="*/ 3637020 h 14570476"/>
              <a:gd name="connsiteX637" fmla="*/ 8841275 w 22290864"/>
              <a:gd name="connsiteY637" fmla="*/ 3645839 h 14570476"/>
              <a:gd name="connsiteX638" fmla="*/ 8842997 w 22290864"/>
              <a:gd name="connsiteY638" fmla="*/ 3650839 h 14570476"/>
              <a:gd name="connsiteX639" fmla="*/ 8841275 w 22290864"/>
              <a:gd name="connsiteY639" fmla="*/ 3651711 h 14570476"/>
              <a:gd name="connsiteX640" fmla="*/ 8815986 w 22290864"/>
              <a:gd name="connsiteY640" fmla="*/ 3668745 h 14570476"/>
              <a:gd name="connsiteX641" fmla="*/ 8813455 w 22290864"/>
              <a:gd name="connsiteY641" fmla="*/ 3670322 h 14570476"/>
              <a:gd name="connsiteX642" fmla="*/ 8812313 w 22290864"/>
              <a:gd name="connsiteY642" fmla="*/ 3662438 h 14570476"/>
              <a:gd name="connsiteX643" fmla="*/ 8811919 w 22290864"/>
              <a:gd name="connsiteY643" fmla="*/ 3657043 h 14570476"/>
              <a:gd name="connsiteX644" fmla="*/ 8809368 w 22290864"/>
              <a:gd name="connsiteY644" fmla="*/ 3652935 h 14570476"/>
              <a:gd name="connsiteX645" fmla="*/ 8796463 w 22290864"/>
              <a:gd name="connsiteY645" fmla="*/ 3651918 h 14570476"/>
              <a:gd name="connsiteX646" fmla="*/ 8783705 w 22290864"/>
              <a:gd name="connsiteY646" fmla="*/ 3670467 h 14570476"/>
              <a:gd name="connsiteX647" fmla="*/ 8790655 w 22290864"/>
              <a:gd name="connsiteY647" fmla="*/ 3678207 h 14570476"/>
              <a:gd name="connsiteX648" fmla="*/ 8795945 w 22290864"/>
              <a:gd name="connsiteY648" fmla="*/ 3678725 h 14570476"/>
              <a:gd name="connsiteX649" fmla="*/ 8803310 w 22290864"/>
              <a:gd name="connsiteY649" fmla="*/ 3679804 h 14570476"/>
              <a:gd name="connsiteX650" fmla="*/ 8803995 w 22290864"/>
              <a:gd name="connsiteY650" fmla="*/ 3680094 h 14570476"/>
              <a:gd name="connsiteX651" fmla="*/ 8801360 w 22290864"/>
              <a:gd name="connsiteY651" fmla="*/ 3683290 h 14570476"/>
              <a:gd name="connsiteX652" fmla="*/ 8784245 w 22290864"/>
              <a:gd name="connsiteY652" fmla="*/ 3708458 h 14570476"/>
              <a:gd name="connsiteX653" fmla="*/ 8782771 w 22290864"/>
              <a:gd name="connsiteY653" fmla="*/ 3711093 h 14570476"/>
              <a:gd name="connsiteX654" fmla="*/ 8754930 w 22290864"/>
              <a:gd name="connsiteY654" fmla="*/ 3701217 h 14570476"/>
              <a:gd name="connsiteX655" fmla="*/ 8740553 w 22290864"/>
              <a:gd name="connsiteY655" fmla="*/ 3692896 h 14570476"/>
              <a:gd name="connsiteX656" fmla="*/ 8736155 w 22290864"/>
              <a:gd name="connsiteY656" fmla="*/ 3684867 h 14570476"/>
              <a:gd name="connsiteX657" fmla="*/ 8733873 w 22290864"/>
              <a:gd name="connsiteY657" fmla="*/ 3679991 h 14570476"/>
              <a:gd name="connsiteX658" fmla="*/ 8729205 w 22290864"/>
              <a:gd name="connsiteY658" fmla="*/ 3675447 h 14570476"/>
              <a:gd name="connsiteX659" fmla="*/ 8720326 w 22290864"/>
              <a:gd name="connsiteY659" fmla="*/ 3674264 h 14570476"/>
              <a:gd name="connsiteX660" fmla="*/ 8704206 w 22290864"/>
              <a:gd name="connsiteY660" fmla="*/ 3694266 h 14570476"/>
              <a:gd name="connsiteX661" fmla="*/ 8703480 w 22290864"/>
              <a:gd name="connsiteY661" fmla="*/ 3700221 h 14570476"/>
              <a:gd name="connsiteX662" fmla="*/ 8704808 w 22290864"/>
              <a:gd name="connsiteY662" fmla="*/ 3708603 h 14570476"/>
              <a:gd name="connsiteX663" fmla="*/ 8712961 w 22290864"/>
              <a:gd name="connsiteY663" fmla="*/ 3715139 h 14570476"/>
              <a:gd name="connsiteX664" fmla="*/ 8719434 w 22290864"/>
              <a:gd name="connsiteY664" fmla="*/ 3715056 h 14570476"/>
              <a:gd name="connsiteX665" fmla="*/ 8724226 w 22290864"/>
              <a:gd name="connsiteY665" fmla="*/ 3713396 h 14570476"/>
              <a:gd name="connsiteX666" fmla="*/ 8738956 w 22290864"/>
              <a:gd name="connsiteY666" fmla="*/ 3711218 h 14570476"/>
              <a:gd name="connsiteX667" fmla="*/ 8763581 w 22290864"/>
              <a:gd name="connsiteY667" fmla="*/ 3721986 h 14570476"/>
              <a:gd name="connsiteX668" fmla="*/ 8773166 w 22290864"/>
              <a:gd name="connsiteY668" fmla="*/ 3726592 h 14570476"/>
              <a:gd name="connsiteX669" fmla="*/ 8775987 w 22290864"/>
              <a:gd name="connsiteY669" fmla="*/ 3727941 h 14570476"/>
              <a:gd name="connsiteX670" fmla="*/ 8775593 w 22290864"/>
              <a:gd name="connsiteY670" fmla="*/ 3729103 h 14570476"/>
              <a:gd name="connsiteX671" fmla="*/ 8769577 w 22290864"/>
              <a:gd name="connsiteY671" fmla="*/ 3760329 h 14570476"/>
              <a:gd name="connsiteX672" fmla="*/ 8769100 w 22290864"/>
              <a:gd name="connsiteY672" fmla="*/ 3763587 h 14570476"/>
              <a:gd name="connsiteX673" fmla="*/ 8762917 w 22290864"/>
              <a:gd name="connsiteY673" fmla="*/ 3759127 h 14570476"/>
              <a:gd name="connsiteX674" fmla="*/ 8754224 w 22290864"/>
              <a:gd name="connsiteY674" fmla="*/ 3754250 h 14570476"/>
              <a:gd name="connsiteX675" fmla="*/ 8747151 w 22290864"/>
              <a:gd name="connsiteY675" fmla="*/ 3757321 h 14570476"/>
              <a:gd name="connsiteX676" fmla="*/ 8744101 w 22290864"/>
              <a:gd name="connsiteY676" fmla="*/ 3762654 h 14570476"/>
              <a:gd name="connsiteX677" fmla="*/ 8748665 w 22290864"/>
              <a:gd name="connsiteY677" fmla="*/ 3785207 h 14570476"/>
              <a:gd name="connsiteX678" fmla="*/ 8753830 w 22290864"/>
              <a:gd name="connsiteY678" fmla="*/ 3786701 h 14570476"/>
              <a:gd name="connsiteX679" fmla="*/ 8762420 w 22290864"/>
              <a:gd name="connsiteY679" fmla="*/ 3782282 h 14570476"/>
              <a:gd name="connsiteX680" fmla="*/ 8768166 w 22290864"/>
              <a:gd name="connsiteY680" fmla="*/ 3777675 h 14570476"/>
              <a:gd name="connsiteX681" fmla="*/ 8769369 w 22290864"/>
              <a:gd name="connsiteY681" fmla="*/ 3777074 h 14570476"/>
              <a:gd name="connsiteX682" fmla="*/ 8769473 w 22290864"/>
              <a:gd name="connsiteY682" fmla="*/ 3778174 h 14570476"/>
              <a:gd name="connsiteX683" fmla="*/ 8769909 w 22290864"/>
              <a:gd name="connsiteY683" fmla="*/ 3782780 h 14570476"/>
              <a:gd name="connsiteX684" fmla="*/ 8775490 w 22290864"/>
              <a:gd name="connsiteY684" fmla="*/ 3809981 h 14570476"/>
              <a:gd name="connsiteX685" fmla="*/ 8776444 w 22290864"/>
              <a:gd name="connsiteY685" fmla="*/ 3813114 h 14570476"/>
              <a:gd name="connsiteX686" fmla="*/ 8773290 w 22290864"/>
              <a:gd name="connsiteY686" fmla="*/ 3814836 h 14570476"/>
              <a:gd name="connsiteX687" fmla="*/ 8736300 w 22290864"/>
              <a:gd name="connsiteY687" fmla="*/ 3829838 h 14570476"/>
              <a:gd name="connsiteX688" fmla="*/ 8725741 w 22290864"/>
              <a:gd name="connsiteY688" fmla="*/ 3827306 h 14570476"/>
              <a:gd name="connsiteX689" fmla="*/ 8712443 w 22290864"/>
              <a:gd name="connsiteY689" fmla="*/ 3826248 h 14570476"/>
              <a:gd name="connsiteX690" fmla="*/ 8705451 w 22290864"/>
              <a:gd name="connsiteY690" fmla="*/ 3834651 h 14570476"/>
              <a:gd name="connsiteX691" fmla="*/ 8705451 w 22290864"/>
              <a:gd name="connsiteY691" fmla="*/ 3845482 h 14570476"/>
              <a:gd name="connsiteX692" fmla="*/ 8719081 w 22290864"/>
              <a:gd name="connsiteY692" fmla="*/ 3865691 h 14570476"/>
              <a:gd name="connsiteX693" fmla="*/ 8724330 w 22290864"/>
              <a:gd name="connsiteY693" fmla="*/ 3866915 h 14570476"/>
              <a:gd name="connsiteX694" fmla="*/ 8734267 w 22290864"/>
              <a:gd name="connsiteY694" fmla="*/ 3861874 h 14570476"/>
              <a:gd name="connsiteX695" fmla="*/ 8737773 w 22290864"/>
              <a:gd name="connsiteY695" fmla="*/ 3855110 h 14570476"/>
              <a:gd name="connsiteX696" fmla="*/ 8741819 w 22290864"/>
              <a:gd name="connsiteY696" fmla="*/ 3847951 h 14570476"/>
              <a:gd name="connsiteX697" fmla="*/ 8751984 w 22290864"/>
              <a:gd name="connsiteY697" fmla="*/ 3841125 h 14570476"/>
              <a:gd name="connsiteX698" fmla="*/ 8764929 w 22290864"/>
              <a:gd name="connsiteY698" fmla="*/ 3836415 h 14570476"/>
              <a:gd name="connsiteX699" fmla="*/ 8779763 w 22290864"/>
              <a:gd name="connsiteY699" fmla="*/ 3831249 h 14570476"/>
              <a:gd name="connsiteX700" fmla="*/ 8783622 w 22290864"/>
              <a:gd name="connsiteY700" fmla="*/ 3830066 h 14570476"/>
              <a:gd name="connsiteX701" fmla="*/ 8785116 w 22290864"/>
              <a:gd name="connsiteY701" fmla="*/ 3832535 h 14570476"/>
              <a:gd name="connsiteX702" fmla="*/ 8801816 w 22290864"/>
              <a:gd name="connsiteY702" fmla="*/ 3856645 h 14570476"/>
              <a:gd name="connsiteX703" fmla="*/ 8803621 w 22290864"/>
              <a:gd name="connsiteY703" fmla="*/ 3858720 h 14570476"/>
              <a:gd name="connsiteX704" fmla="*/ 8802750 w 22290864"/>
              <a:gd name="connsiteY704" fmla="*/ 3859093 h 14570476"/>
              <a:gd name="connsiteX705" fmla="*/ 8794804 w 22290864"/>
              <a:gd name="connsiteY705" fmla="*/ 3860276 h 14570476"/>
              <a:gd name="connsiteX706" fmla="*/ 8785012 w 22290864"/>
              <a:gd name="connsiteY706" fmla="*/ 3863243 h 14570476"/>
              <a:gd name="connsiteX707" fmla="*/ 8783809 w 22290864"/>
              <a:gd name="connsiteY707" fmla="*/ 3875775 h 14570476"/>
              <a:gd name="connsiteX708" fmla="*/ 8788891 w 22290864"/>
              <a:gd name="connsiteY708" fmla="*/ 3882913 h 14570476"/>
              <a:gd name="connsiteX709" fmla="*/ 8801277 w 22290864"/>
              <a:gd name="connsiteY709" fmla="*/ 3889117 h 14570476"/>
              <a:gd name="connsiteX710" fmla="*/ 8807895 w 22290864"/>
              <a:gd name="connsiteY710" fmla="*/ 3886170 h 14570476"/>
              <a:gd name="connsiteX711" fmla="*/ 8810675 w 22290864"/>
              <a:gd name="connsiteY711" fmla="*/ 3878120 h 14570476"/>
              <a:gd name="connsiteX712" fmla="*/ 8811608 w 22290864"/>
              <a:gd name="connsiteY712" fmla="*/ 3870069 h 14570476"/>
              <a:gd name="connsiteX713" fmla="*/ 8814201 w 22290864"/>
              <a:gd name="connsiteY713" fmla="*/ 3869115 h 14570476"/>
              <a:gd name="connsiteX714" fmla="*/ 8840901 w 22290864"/>
              <a:gd name="connsiteY714" fmla="*/ 3887415 h 14570476"/>
              <a:gd name="connsiteX715" fmla="*/ 8843661 w 22290864"/>
              <a:gd name="connsiteY715" fmla="*/ 3889034 h 14570476"/>
              <a:gd name="connsiteX716" fmla="*/ 8837126 w 22290864"/>
              <a:gd name="connsiteY716" fmla="*/ 3907894 h 14570476"/>
              <a:gd name="connsiteX717" fmla="*/ 8826296 w 22290864"/>
              <a:gd name="connsiteY717" fmla="*/ 3931506 h 14570476"/>
              <a:gd name="connsiteX718" fmla="*/ 8817106 w 22290864"/>
              <a:gd name="connsiteY718" fmla="*/ 3937046 h 14570476"/>
              <a:gd name="connsiteX719" fmla="*/ 8809637 w 22290864"/>
              <a:gd name="connsiteY719" fmla="*/ 3941403 h 14570476"/>
              <a:gd name="connsiteX720" fmla="*/ 8806090 w 22290864"/>
              <a:gd name="connsiteY720" fmla="*/ 3950118 h 14570476"/>
              <a:gd name="connsiteX721" fmla="*/ 8810654 w 22290864"/>
              <a:gd name="connsiteY721" fmla="*/ 3960160 h 14570476"/>
              <a:gd name="connsiteX722" fmla="*/ 8829553 w 22290864"/>
              <a:gd name="connsiteY722" fmla="*/ 3969684 h 14570476"/>
              <a:gd name="connsiteX723" fmla="*/ 8833205 w 22290864"/>
              <a:gd name="connsiteY723" fmla="*/ 3969808 h 14570476"/>
              <a:gd name="connsiteX724" fmla="*/ 8843889 w 22290864"/>
              <a:gd name="connsiteY724" fmla="*/ 3966094 h 14570476"/>
              <a:gd name="connsiteX725" fmla="*/ 8847602 w 22290864"/>
              <a:gd name="connsiteY725" fmla="*/ 3957255 h 14570476"/>
              <a:gd name="connsiteX726" fmla="*/ 8845445 w 22290864"/>
              <a:gd name="connsiteY726" fmla="*/ 3948894 h 14570476"/>
              <a:gd name="connsiteX727" fmla="*/ 8843017 w 22290864"/>
              <a:gd name="connsiteY727" fmla="*/ 3940387 h 14570476"/>
              <a:gd name="connsiteX728" fmla="*/ 8844885 w 22290864"/>
              <a:gd name="connsiteY728" fmla="*/ 3929369 h 14570476"/>
              <a:gd name="connsiteX729" fmla="*/ 8854033 w 22290864"/>
              <a:gd name="connsiteY729" fmla="*/ 3909865 h 14570476"/>
              <a:gd name="connsiteX730" fmla="*/ 8859054 w 22290864"/>
              <a:gd name="connsiteY730" fmla="*/ 3899450 h 14570476"/>
              <a:gd name="connsiteX731" fmla="*/ 8860984 w 22290864"/>
              <a:gd name="connsiteY731" fmla="*/ 3895964 h 14570476"/>
              <a:gd name="connsiteX732" fmla="*/ 8863286 w 22290864"/>
              <a:gd name="connsiteY732" fmla="*/ 3896586 h 14570476"/>
              <a:gd name="connsiteX733" fmla="*/ 8894426 w 22290864"/>
              <a:gd name="connsiteY733" fmla="*/ 3902105 h 14570476"/>
              <a:gd name="connsiteX734" fmla="*/ 8897372 w 22290864"/>
              <a:gd name="connsiteY734" fmla="*/ 3902251 h 14570476"/>
              <a:gd name="connsiteX735" fmla="*/ 8896853 w 22290864"/>
              <a:gd name="connsiteY735" fmla="*/ 3903620 h 14570476"/>
              <a:gd name="connsiteX736" fmla="*/ 8892331 w 22290864"/>
              <a:gd name="connsiteY736" fmla="*/ 3910073 h 14570476"/>
              <a:gd name="connsiteX737" fmla="*/ 8889178 w 22290864"/>
              <a:gd name="connsiteY737" fmla="*/ 3913662 h 14570476"/>
              <a:gd name="connsiteX738" fmla="*/ 8888617 w 22290864"/>
              <a:gd name="connsiteY738" fmla="*/ 3923601 h 14570476"/>
              <a:gd name="connsiteX739" fmla="*/ 8897455 w 22290864"/>
              <a:gd name="connsiteY739" fmla="*/ 3929473 h 14570476"/>
              <a:gd name="connsiteX740" fmla="*/ 8918927 w 22290864"/>
              <a:gd name="connsiteY740" fmla="*/ 3923186 h 14570476"/>
              <a:gd name="connsiteX741" fmla="*/ 8919695 w 22290864"/>
              <a:gd name="connsiteY741" fmla="*/ 3919327 h 14570476"/>
              <a:gd name="connsiteX742" fmla="*/ 8915048 w 22290864"/>
              <a:gd name="connsiteY742" fmla="*/ 3910218 h 14570476"/>
              <a:gd name="connsiteX743" fmla="*/ 8911935 w 22290864"/>
              <a:gd name="connsiteY743" fmla="*/ 3906670 h 14570476"/>
              <a:gd name="connsiteX744" fmla="*/ 8909841 w 22290864"/>
              <a:gd name="connsiteY744" fmla="*/ 3902458 h 14570476"/>
              <a:gd name="connsiteX745" fmla="*/ 8913782 w 22290864"/>
              <a:gd name="connsiteY745" fmla="*/ 3901773 h 14570476"/>
              <a:gd name="connsiteX746" fmla="*/ 8941271 w 22290864"/>
              <a:gd name="connsiteY746" fmla="*/ 3896399 h 14570476"/>
              <a:gd name="connsiteX747" fmla="*/ 8944466 w 22290864"/>
              <a:gd name="connsiteY747" fmla="*/ 3895403 h 14570476"/>
              <a:gd name="connsiteX748" fmla="*/ 8945088 w 22290864"/>
              <a:gd name="connsiteY748" fmla="*/ 3896773 h 14570476"/>
              <a:gd name="connsiteX749" fmla="*/ 8949154 w 22290864"/>
              <a:gd name="connsiteY749" fmla="*/ 3905300 h 14570476"/>
              <a:gd name="connsiteX750" fmla="*/ 8962079 w 22290864"/>
              <a:gd name="connsiteY750" fmla="*/ 3934868 h 14570476"/>
              <a:gd name="connsiteX751" fmla="*/ 8959900 w 22290864"/>
              <a:gd name="connsiteY751" fmla="*/ 3948748 h 14570476"/>
              <a:gd name="connsiteX752" fmla="*/ 8957930 w 22290864"/>
              <a:gd name="connsiteY752" fmla="*/ 3954330 h 14570476"/>
              <a:gd name="connsiteX753" fmla="*/ 8965751 w 22290864"/>
              <a:gd name="connsiteY753" fmla="*/ 3968791 h 14570476"/>
              <a:gd name="connsiteX754" fmla="*/ 15520573 w 22290864"/>
              <a:gd name="connsiteY754" fmla="*/ 3128089 h 14570476"/>
              <a:gd name="connsiteX755" fmla="*/ 15530475 w 22290864"/>
              <a:gd name="connsiteY755" fmla="*/ 3122623 h 14570476"/>
              <a:gd name="connsiteX756" fmla="*/ 15532642 w 22290864"/>
              <a:gd name="connsiteY756" fmla="*/ 3113284 h 14570476"/>
              <a:gd name="connsiteX757" fmla="*/ 15529102 w 22290864"/>
              <a:gd name="connsiteY757" fmla="*/ 3105407 h 14570476"/>
              <a:gd name="connsiteX758" fmla="*/ 15525273 w 22290864"/>
              <a:gd name="connsiteY758" fmla="*/ 3097433 h 14570476"/>
              <a:gd name="connsiteX759" fmla="*/ 15525251 w 22290864"/>
              <a:gd name="connsiteY759" fmla="*/ 3086258 h 14570476"/>
              <a:gd name="connsiteX760" fmla="*/ 15530972 w 22290864"/>
              <a:gd name="connsiteY760" fmla="*/ 3065488 h 14570476"/>
              <a:gd name="connsiteX761" fmla="*/ 15534161 w 22290864"/>
              <a:gd name="connsiteY761" fmla="*/ 3054374 h 14570476"/>
              <a:gd name="connsiteX762" fmla="*/ 15535473 w 22290864"/>
              <a:gd name="connsiteY762" fmla="*/ 3050612 h 14570476"/>
              <a:gd name="connsiteX763" fmla="*/ 15537848 w 22290864"/>
              <a:gd name="connsiteY763" fmla="*/ 3050837 h 14570476"/>
              <a:gd name="connsiteX764" fmla="*/ 15569472 w 22290864"/>
              <a:gd name="connsiteY764" fmla="*/ 3051014 h 14570476"/>
              <a:gd name="connsiteX765" fmla="*/ 15572400 w 22290864"/>
              <a:gd name="connsiteY765" fmla="*/ 3050660 h 14570476"/>
              <a:gd name="connsiteX766" fmla="*/ 15572121 w 22290864"/>
              <a:gd name="connsiteY766" fmla="*/ 3052096 h 14570476"/>
              <a:gd name="connsiteX767" fmla="*/ 15568753 w 22290864"/>
              <a:gd name="connsiteY767" fmla="*/ 3059221 h 14570476"/>
              <a:gd name="connsiteX768" fmla="*/ 15566252 w 22290864"/>
              <a:gd name="connsiteY768" fmla="*/ 3063292 h 14570476"/>
              <a:gd name="connsiteX769" fmla="*/ 15567380 w 22290864"/>
              <a:gd name="connsiteY769" fmla="*/ 3073182 h 14570476"/>
              <a:gd name="connsiteX770" fmla="*/ 15577082 w 22290864"/>
              <a:gd name="connsiteY770" fmla="*/ 3077476 h 14570476"/>
              <a:gd name="connsiteX771" fmla="*/ 15597183 w 22290864"/>
              <a:gd name="connsiteY771" fmla="*/ 3067651 h 14570476"/>
              <a:gd name="connsiteX772" fmla="*/ 15597288 w 22290864"/>
              <a:gd name="connsiteY772" fmla="*/ 3063717 h 14570476"/>
              <a:gd name="connsiteX773" fmla="*/ 15591168 w 22290864"/>
              <a:gd name="connsiteY773" fmla="*/ 3055525 h 14570476"/>
              <a:gd name="connsiteX774" fmla="*/ 15587501 w 22290864"/>
              <a:gd name="connsiteY774" fmla="*/ 3052554 h 14570476"/>
              <a:gd name="connsiteX775" fmla="*/ 15584725 w 22290864"/>
              <a:gd name="connsiteY775" fmla="*/ 3048757 h 14570476"/>
              <a:gd name="connsiteX776" fmla="*/ 15588493 w 22290864"/>
              <a:gd name="connsiteY776" fmla="*/ 3047416 h 14570476"/>
              <a:gd name="connsiteX777" fmla="*/ 15614679 w 22290864"/>
              <a:gd name="connsiteY777" fmla="*/ 3037473 h 14570476"/>
              <a:gd name="connsiteX778" fmla="*/ 15617660 w 22290864"/>
              <a:gd name="connsiteY778" fmla="*/ 3035952 h 14570476"/>
              <a:gd name="connsiteX779" fmla="*/ 15618504 w 22290864"/>
              <a:gd name="connsiteY779" fmla="*/ 3037197 h 14570476"/>
              <a:gd name="connsiteX780" fmla="*/ 15623953 w 22290864"/>
              <a:gd name="connsiteY780" fmla="*/ 3044915 h 14570476"/>
              <a:gd name="connsiteX781" fmla="*/ 15641688 w 22290864"/>
              <a:gd name="connsiteY781" fmla="*/ 3071872 h 14570476"/>
              <a:gd name="connsiteX782" fmla="*/ 15641887 w 22290864"/>
              <a:gd name="connsiteY782" fmla="*/ 3085921 h 14570476"/>
              <a:gd name="connsiteX783" fmla="*/ 15640888 w 22290864"/>
              <a:gd name="connsiteY783" fmla="*/ 3091755 h 14570476"/>
              <a:gd name="connsiteX784" fmla="*/ 15651041 w 22290864"/>
              <a:gd name="connsiteY784" fmla="*/ 3104688 h 14570476"/>
              <a:gd name="connsiteX785" fmla="*/ 15674169 w 22290864"/>
              <a:gd name="connsiteY785" fmla="*/ 3096196 h 14570476"/>
              <a:gd name="connsiteX786" fmla="*/ 15680268 w 22290864"/>
              <a:gd name="connsiteY786" fmla="*/ 3078119 h 14570476"/>
              <a:gd name="connsiteX787" fmla="*/ 15676282 w 22290864"/>
              <a:gd name="connsiteY787" fmla="*/ 3073161 h 14570476"/>
              <a:gd name="connsiteX788" fmla="*/ 15668730 w 22290864"/>
              <a:gd name="connsiteY788" fmla="*/ 3069993 h 14570476"/>
              <a:gd name="connsiteX789" fmla="*/ 15655337 w 22290864"/>
              <a:gd name="connsiteY789" fmla="*/ 3063701 h 14570476"/>
              <a:gd name="connsiteX790" fmla="*/ 15642078 w 22290864"/>
              <a:gd name="connsiteY790" fmla="*/ 3042228 h 14570476"/>
              <a:gd name="connsiteX791" fmla="*/ 15633364 w 22290864"/>
              <a:gd name="connsiteY791" fmla="*/ 3026018 h 14570476"/>
              <a:gd name="connsiteX792" fmla="*/ 15635117 w 22290864"/>
              <a:gd name="connsiteY792" fmla="*/ 3024581 h 14570476"/>
              <a:gd name="connsiteX793" fmla="*/ 15657064 w 22290864"/>
              <a:gd name="connsiteY793" fmla="*/ 3003303 h 14570476"/>
              <a:gd name="connsiteX794" fmla="*/ 15658566 w 22290864"/>
              <a:gd name="connsiteY794" fmla="*/ 3001508 h 14570476"/>
              <a:gd name="connsiteX795" fmla="*/ 15659382 w 22290864"/>
              <a:gd name="connsiteY795" fmla="*/ 3002589 h 14570476"/>
              <a:gd name="connsiteX796" fmla="*/ 15662180 w 22290864"/>
              <a:gd name="connsiteY796" fmla="*/ 3010678 h 14570476"/>
              <a:gd name="connsiteX797" fmla="*/ 15666867 w 22290864"/>
              <a:gd name="connsiteY797" fmla="*/ 3019726 h 14570476"/>
              <a:gd name="connsiteX798" fmla="*/ 15673154 w 22290864"/>
              <a:gd name="connsiteY798" fmla="*/ 3021280 h 14570476"/>
              <a:gd name="connsiteX799" fmla="*/ 15679108 w 22290864"/>
              <a:gd name="connsiteY799" fmla="*/ 3018932 h 14570476"/>
              <a:gd name="connsiteX800" fmla="*/ 15689058 w 22290864"/>
              <a:gd name="connsiteY800" fmla="*/ 2998027 h 14570476"/>
              <a:gd name="connsiteX801" fmla="*/ 15685564 w 22290864"/>
              <a:gd name="connsiteY801" fmla="*/ 2993490 h 14570476"/>
              <a:gd name="connsiteX802" fmla="*/ 15680756 w 22290864"/>
              <a:gd name="connsiteY802" fmla="*/ 2991598 h 14570476"/>
              <a:gd name="connsiteX803" fmla="*/ 15675902 w 22290864"/>
              <a:gd name="connsiteY803" fmla="*/ 2992010 h 14570476"/>
              <a:gd name="connsiteX804" fmla="*/ 15670481 w 22290864"/>
              <a:gd name="connsiteY804" fmla="*/ 2992434 h 14570476"/>
              <a:gd name="connsiteX805" fmla="*/ 15665934 w 22290864"/>
              <a:gd name="connsiteY805" fmla="*/ 2991572 h 14570476"/>
              <a:gd name="connsiteX806" fmla="*/ 15667005 w 22290864"/>
              <a:gd name="connsiteY806" fmla="*/ 2989472 h 14570476"/>
              <a:gd name="connsiteX807" fmla="*/ 15680917 w 22290864"/>
              <a:gd name="connsiteY807" fmla="*/ 2959636 h 14570476"/>
              <a:gd name="connsiteX808" fmla="*/ 15681466 w 22290864"/>
              <a:gd name="connsiteY808" fmla="*/ 2958047 h 14570476"/>
              <a:gd name="connsiteX809" fmla="*/ 15690023 w 22290864"/>
              <a:gd name="connsiteY809" fmla="*/ 2959464 h 14570476"/>
              <a:gd name="connsiteX810" fmla="*/ 15718741 w 22290864"/>
              <a:gd name="connsiteY810" fmla="*/ 2964666 h 14570476"/>
              <a:gd name="connsiteX811" fmla="*/ 15728872 w 22290864"/>
              <a:gd name="connsiteY811" fmla="*/ 2969729 h 14570476"/>
              <a:gd name="connsiteX812" fmla="*/ 15734499 w 22290864"/>
              <a:gd name="connsiteY812" fmla="*/ 2977142 h 14570476"/>
              <a:gd name="connsiteX813" fmla="*/ 15745823 w 22290864"/>
              <a:gd name="connsiteY813" fmla="*/ 2985116 h 14570476"/>
              <a:gd name="connsiteX814" fmla="*/ 15759241 w 22290864"/>
              <a:gd name="connsiteY814" fmla="*/ 2976584 h 14570476"/>
              <a:gd name="connsiteX815" fmla="*/ 15764011 w 22290864"/>
              <a:gd name="connsiteY815" fmla="*/ 2959472 h 14570476"/>
              <a:gd name="connsiteX816" fmla="*/ 15762465 w 22290864"/>
              <a:gd name="connsiteY816" fmla="*/ 2950580 h 14570476"/>
              <a:gd name="connsiteX817" fmla="*/ 15752405 w 22290864"/>
              <a:gd name="connsiteY817" fmla="*/ 2942726 h 14570476"/>
              <a:gd name="connsiteX818" fmla="*/ 15741067 w 22290864"/>
              <a:gd name="connsiteY818" fmla="*/ 2946207 h 14570476"/>
              <a:gd name="connsiteX819" fmla="*/ 15731720 w 22290864"/>
              <a:gd name="connsiteY819" fmla="*/ 2950378 h 14570476"/>
              <a:gd name="connsiteX820" fmla="*/ 15718066 w 22290864"/>
              <a:gd name="connsiteY820" fmla="*/ 2949308 h 14570476"/>
              <a:gd name="connsiteX821" fmla="*/ 15685696 w 22290864"/>
              <a:gd name="connsiteY821" fmla="*/ 2940123 h 14570476"/>
              <a:gd name="connsiteX822" fmla="*/ 15686044 w 22290864"/>
              <a:gd name="connsiteY822" fmla="*/ 2936990 h 14570476"/>
              <a:gd name="connsiteX823" fmla="*/ 15686420 w 22290864"/>
              <a:gd name="connsiteY823" fmla="*/ 2904569 h 14570476"/>
              <a:gd name="connsiteX824" fmla="*/ 15688368 w 22290864"/>
              <a:gd name="connsiteY824" fmla="*/ 2902299 h 14570476"/>
              <a:gd name="connsiteX825" fmla="*/ 15695025 w 22290864"/>
              <a:gd name="connsiteY825" fmla="*/ 2905767 h 14570476"/>
              <a:gd name="connsiteX826" fmla="*/ 15699381 w 22290864"/>
              <a:gd name="connsiteY826" fmla="*/ 2908346 h 14570476"/>
              <a:gd name="connsiteX827" fmla="*/ 15710221 w 22290864"/>
              <a:gd name="connsiteY827" fmla="*/ 2904783 h 14570476"/>
              <a:gd name="connsiteX828" fmla="*/ 15708235 w 22290864"/>
              <a:gd name="connsiteY828" fmla="*/ 2880682 h 14570476"/>
              <a:gd name="connsiteX829" fmla="*/ 15702927 w 22290864"/>
              <a:gd name="connsiteY829" fmla="*/ 2876856 h 14570476"/>
              <a:gd name="connsiteX830" fmla="*/ 15697413 w 22290864"/>
              <a:gd name="connsiteY830" fmla="*/ 2876980 h 14570476"/>
              <a:gd name="connsiteX831" fmla="*/ 15690407 w 22290864"/>
              <a:gd name="connsiteY831" fmla="*/ 2883381 h 14570476"/>
              <a:gd name="connsiteX832" fmla="*/ 15687610 w 22290864"/>
              <a:gd name="connsiteY832" fmla="*/ 2886829 h 14570476"/>
              <a:gd name="connsiteX833" fmla="*/ 15684125 w 22290864"/>
              <a:gd name="connsiteY833" fmla="*/ 2889342 h 14570476"/>
              <a:gd name="connsiteX834" fmla="*/ 15682720 w 22290864"/>
              <a:gd name="connsiteY834" fmla="*/ 2884952 h 14570476"/>
              <a:gd name="connsiteX835" fmla="*/ 15676979 w 22290864"/>
              <a:gd name="connsiteY835" fmla="*/ 2868043 h 14570476"/>
              <a:gd name="connsiteX836" fmla="*/ 15672386 w 22290864"/>
              <a:gd name="connsiteY836" fmla="*/ 2858199 h 14570476"/>
              <a:gd name="connsiteX837" fmla="*/ 15671960 w 22290864"/>
              <a:gd name="connsiteY837" fmla="*/ 2857430 h 14570476"/>
              <a:gd name="connsiteX838" fmla="*/ 15674605 w 22290864"/>
              <a:gd name="connsiteY838" fmla="*/ 2855545 h 14570476"/>
              <a:gd name="connsiteX839" fmla="*/ 15693870 w 22290864"/>
              <a:gd name="connsiteY839" fmla="*/ 2841948 h 14570476"/>
              <a:gd name="connsiteX840" fmla="*/ 15707906 w 22290864"/>
              <a:gd name="connsiteY840" fmla="*/ 2833583 h 14570476"/>
              <a:gd name="connsiteX841" fmla="*/ 15709810 w 22290864"/>
              <a:gd name="connsiteY841" fmla="*/ 2833026 h 14570476"/>
              <a:gd name="connsiteX842" fmla="*/ 15716354 w 22290864"/>
              <a:gd name="connsiteY842" fmla="*/ 2832767 h 14570476"/>
              <a:gd name="connsiteX843" fmla="*/ 15721720 w 22290864"/>
              <a:gd name="connsiteY843" fmla="*/ 2833741 h 14570476"/>
              <a:gd name="connsiteX844" fmla="*/ 15726909 w 22290864"/>
              <a:gd name="connsiteY844" fmla="*/ 2834662 h 14570476"/>
              <a:gd name="connsiteX845" fmla="*/ 15737836 w 22290864"/>
              <a:gd name="connsiteY845" fmla="*/ 2829399 h 14570476"/>
              <a:gd name="connsiteX846" fmla="*/ 15739938 w 22290864"/>
              <a:gd name="connsiteY846" fmla="*/ 2818092 h 14570476"/>
              <a:gd name="connsiteX847" fmla="*/ 15726388 w 22290864"/>
              <a:gd name="connsiteY847" fmla="*/ 2797006 h 14570476"/>
              <a:gd name="connsiteX848" fmla="*/ 15715405 w 22290864"/>
              <a:gd name="connsiteY848" fmla="*/ 2794574 h 14570476"/>
              <a:gd name="connsiteX849" fmla="*/ 15707892 w 22290864"/>
              <a:gd name="connsiteY849" fmla="*/ 2799988 h 14570476"/>
              <a:gd name="connsiteX850" fmla="*/ 15705003 w 22290864"/>
              <a:gd name="connsiteY850" fmla="*/ 2807936 h 14570476"/>
              <a:gd name="connsiteX851" fmla="*/ 15700913 w 22290864"/>
              <a:gd name="connsiteY851" fmla="*/ 2817836 h 14570476"/>
              <a:gd name="connsiteX852" fmla="*/ 15685732 w 22290864"/>
              <a:gd name="connsiteY852" fmla="*/ 2828860 h 14570476"/>
              <a:gd name="connsiteX853" fmla="*/ 15662463 w 22290864"/>
              <a:gd name="connsiteY853" fmla="*/ 2841691 h 14570476"/>
              <a:gd name="connsiteX854" fmla="*/ 15661270 w 22290864"/>
              <a:gd name="connsiteY854" fmla="*/ 2840380 h 14570476"/>
              <a:gd name="connsiteX855" fmla="*/ 15640645 w 22290864"/>
              <a:gd name="connsiteY855" fmla="*/ 2818423 h 14570476"/>
              <a:gd name="connsiteX856" fmla="*/ 15637392 w 22290864"/>
              <a:gd name="connsiteY856" fmla="*/ 2815655 h 14570476"/>
              <a:gd name="connsiteX857" fmla="*/ 15636800 w 22290864"/>
              <a:gd name="connsiteY857" fmla="*/ 2815146 h 14570476"/>
              <a:gd name="connsiteX858" fmla="*/ 15637687 w 22290864"/>
              <a:gd name="connsiteY858" fmla="*/ 2814551 h 14570476"/>
              <a:gd name="connsiteX859" fmla="*/ 15645080 w 22290864"/>
              <a:gd name="connsiteY859" fmla="*/ 2812126 h 14570476"/>
              <a:gd name="connsiteX860" fmla="*/ 15652242 w 22290864"/>
              <a:gd name="connsiteY860" fmla="*/ 2809825 h 14570476"/>
              <a:gd name="connsiteX861" fmla="*/ 15655952 w 22290864"/>
              <a:gd name="connsiteY861" fmla="*/ 2802494 h 14570476"/>
              <a:gd name="connsiteX862" fmla="*/ 15639883 w 22290864"/>
              <a:gd name="connsiteY862" fmla="*/ 2785377 h 14570476"/>
              <a:gd name="connsiteX863" fmla="*/ 15633674 w 22290864"/>
              <a:gd name="connsiteY863" fmla="*/ 2784883 h 14570476"/>
              <a:gd name="connsiteX864" fmla="*/ 15627149 w 22290864"/>
              <a:gd name="connsiteY864" fmla="*/ 2789918 h 14570476"/>
              <a:gd name="connsiteX865" fmla="*/ 15626570 w 22290864"/>
              <a:gd name="connsiteY865" fmla="*/ 2798206 h 14570476"/>
              <a:gd name="connsiteX866" fmla="*/ 15627029 w 22290864"/>
              <a:gd name="connsiteY866" fmla="*/ 2803706 h 14570476"/>
              <a:gd name="connsiteX867" fmla="*/ 15626382 w 22290864"/>
              <a:gd name="connsiteY867" fmla="*/ 2807669 h 14570476"/>
              <a:gd name="connsiteX868" fmla="*/ 15623786 w 22290864"/>
              <a:gd name="connsiteY868" fmla="*/ 2806157 h 14570476"/>
              <a:gd name="connsiteX869" fmla="*/ 15596780 w 22290864"/>
              <a:gd name="connsiteY869" fmla="*/ 2793504 h 14570476"/>
              <a:gd name="connsiteX870" fmla="*/ 15593645 w 22290864"/>
              <a:gd name="connsiteY870" fmla="*/ 2792041 h 14570476"/>
              <a:gd name="connsiteX871" fmla="*/ 15594854 w 22290864"/>
              <a:gd name="connsiteY871" fmla="*/ 2784972 h 14570476"/>
              <a:gd name="connsiteX872" fmla="*/ 15600984 w 22290864"/>
              <a:gd name="connsiteY872" fmla="*/ 2753332 h 14570476"/>
              <a:gd name="connsiteX873" fmla="*/ 15606900 w 22290864"/>
              <a:gd name="connsiteY873" fmla="*/ 2744866 h 14570476"/>
              <a:gd name="connsiteX874" fmla="*/ 15611503 w 22290864"/>
              <a:gd name="connsiteY874" fmla="*/ 2741635 h 14570476"/>
              <a:gd name="connsiteX875" fmla="*/ 15618301 w 22290864"/>
              <a:gd name="connsiteY875" fmla="*/ 2735986 h 14570476"/>
              <a:gd name="connsiteX876" fmla="*/ 15620247 w 22290864"/>
              <a:gd name="connsiteY876" fmla="*/ 2726831 h 14570476"/>
              <a:gd name="connsiteX877" fmla="*/ 15615910 w 22290864"/>
              <a:gd name="connsiteY877" fmla="*/ 2719217 h 14570476"/>
              <a:gd name="connsiteX878" fmla="*/ 15600187 w 22290864"/>
              <a:gd name="connsiteY878" fmla="*/ 2711977 h 14570476"/>
              <a:gd name="connsiteX879" fmla="*/ 15590938 w 22290864"/>
              <a:gd name="connsiteY879" fmla="*/ 2711921 h 14570476"/>
              <a:gd name="connsiteX880" fmla="*/ 15585677 w 22290864"/>
              <a:gd name="connsiteY880" fmla="*/ 2713159 h 14570476"/>
              <a:gd name="connsiteX881" fmla="*/ 15580308 w 22290864"/>
              <a:gd name="connsiteY881" fmla="*/ 2717449 h 14570476"/>
              <a:gd name="connsiteX882" fmla="*/ 15578480 w 22290864"/>
              <a:gd name="connsiteY882" fmla="*/ 2721151 h 14570476"/>
              <a:gd name="connsiteX883" fmla="*/ 15578309 w 22290864"/>
              <a:gd name="connsiteY883" fmla="*/ 2727517 h 14570476"/>
              <a:gd name="connsiteX884" fmla="*/ 15582290 w 22290864"/>
              <a:gd name="connsiteY884" fmla="*/ 2735760 h 14570476"/>
              <a:gd name="connsiteX885" fmla="*/ 15586074 w 22290864"/>
              <a:gd name="connsiteY885" fmla="*/ 2750584 h 14570476"/>
              <a:gd name="connsiteX886" fmla="*/ 15579613 w 22290864"/>
              <a:gd name="connsiteY886" fmla="*/ 2775270 h 14570476"/>
              <a:gd name="connsiteX887" fmla="*/ 15576698 w 22290864"/>
              <a:gd name="connsiteY887" fmla="*/ 2785390 h 14570476"/>
              <a:gd name="connsiteX888" fmla="*/ 15575872 w 22290864"/>
              <a:gd name="connsiteY888" fmla="*/ 2788310 h 14570476"/>
              <a:gd name="connsiteX889" fmla="*/ 15573967 w 22290864"/>
              <a:gd name="connsiteY889" fmla="*/ 2788005 h 14570476"/>
              <a:gd name="connsiteX890" fmla="*/ 15541631 w 22290864"/>
              <a:gd name="connsiteY890" fmla="*/ 2787234 h 14570476"/>
              <a:gd name="connsiteX891" fmla="*/ 15538088 w 22290864"/>
              <a:gd name="connsiteY891" fmla="*/ 2787568 h 14570476"/>
              <a:gd name="connsiteX892" fmla="*/ 15538383 w 22290864"/>
              <a:gd name="connsiteY892" fmla="*/ 2786339 h 14570476"/>
              <a:gd name="connsiteX893" fmla="*/ 15541711 w 22290864"/>
              <a:gd name="connsiteY893" fmla="*/ 2779600 h 14570476"/>
              <a:gd name="connsiteX894" fmla="*/ 15544951 w 22290864"/>
              <a:gd name="connsiteY894" fmla="*/ 2770140 h 14570476"/>
              <a:gd name="connsiteX895" fmla="*/ 15540651 w 22290864"/>
              <a:gd name="connsiteY895" fmla="*/ 2763719 h 14570476"/>
              <a:gd name="connsiteX896" fmla="*/ 15526989 w 22290864"/>
              <a:gd name="connsiteY896" fmla="*/ 2761746 h 14570476"/>
              <a:gd name="connsiteX897" fmla="*/ 15514887 w 22290864"/>
              <a:gd name="connsiteY897" fmla="*/ 2768011 h 14570476"/>
              <a:gd name="connsiteX898" fmla="*/ 15513188 w 22290864"/>
              <a:gd name="connsiteY898" fmla="*/ 2776028 h 14570476"/>
              <a:gd name="connsiteX899" fmla="*/ 15519588 w 22290864"/>
              <a:gd name="connsiteY899" fmla="*/ 2783646 h 14570476"/>
              <a:gd name="connsiteX900" fmla="*/ 15523310 w 22290864"/>
              <a:gd name="connsiteY900" fmla="*/ 2786818 h 14570476"/>
              <a:gd name="connsiteX901" fmla="*/ 15525342 w 22290864"/>
              <a:gd name="connsiteY901" fmla="*/ 2789711 h 14570476"/>
              <a:gd name="connsiteX902" fmla="*/ 15522249 w 22290864"/>
              <a:gd name="connsiteY902" fmla="*/ 2790578 h 14570476"/>
              <a:gd name="connsiteX903" fmla="*/ 15493818 w 22290864"/>
              <a:gd name="connsiteY903" fmla="*/ 2801285 h 14570476"/>
              <a:gd name="connsiteX904" fmla="*/ 15491657 w 22290864"/>
              <a:gd name="connsiteY904" fmla="*/ 2802308 h 14570476"/>
              <a:gd name="connsiteX905" fmla="*/ 15478658 w 22290864"/>
              <a:gd name="connsiteY905" fmla="*/ 2783948 h 14570476"/>
              <a:gd name="connsiteX906" fmla="*/ 15468084 w 22290864"/>
              <a:gd name="connsiteY906" fmla="*/ 2765005 h 14570476"/>
              <a:gd name="connsiteX907" fmla="*/ 15469016 w 22290864"/>
              <a:gd name="connsiteY907" fmla="*/ 2753498 h 14570476"/>
              <a:gd name="connsiteX908" fmla="*/ 15469644 w 22290864"/>
              <a:gd name="connsiteY908" fmla="*/ 2745496 h 14570476"/>
              <a:gd name="connsiteX909" fmla="*/ 15468475 w 22290864"/>
              <a:gd name="connsiteY909" fmla="*/ 2742118 h 14570476"/>
              <a:gd name="connsiteX910" fmla="*/ 15449231 w 22290864"/>
              <a:gd name="connsiteY910" fmla="*/ 2736681 h 14570476"/>
              <a:gd name="connsiteX911" fmla="*/ 15432294 w 22290864"/>
              <a:gd name="connsiteY911" fmla="*/ 2749122 h 14570476"/>
              <a:gd name="connsiteX912" fmla="*/ 15429627 w 22290864"/>
              <a:gd name="connsiteY912" fmla="*/ 2755052 h 14570476"/>
              <a:gd name="connsiteX913" fmla="*/ 15438630 w 22290864"/>
              <a:gd name="connsiteY913" fmla="*/ 2769381 h 14570476"/>
              <a:gd name="connsiteX914" fmla="*/ 15443712 w 22290864"/>
              <a:gd name="connsiteY914" fmla="*/ 2770784 h 14570476"/>
              <a:gd name="connsiteX915" fmla="*/ 15452104 w 22290864"/>
              <a:gd name="connsiteY915" fmla="*/ 2774060 h 14570476"/>
              <a:gd name="connsiteX916" fmla="*/ 15466217 w 22290864"/>
              <a:gd name="connsiteY916" fmla="*/ 2793765 h 14570476"/>
              <a:gd name="connsiteX917" fmla="*/ 15469261 w 22290864"/>
              <a:gd name="connsiteY917" fmla="*/ 2799243 h 14570476"/>
              <a:gd name="connsiteX918" fmla="*/ 15473778 w 22290864"/>
              <a:gd name="connsiteY918" fmla="*/ 2807416 h 14570476"/>
              <a:gd name="connsiteX919" fmla="*/ 15476320 w 22290864"/>
              <a:gd name="connsiteY919" fmla="*/ 2812053 h 14570476"/>
              <a:gd name="connsiteX920" fmla="*/ 15474770 w 22290864"/>
              <a:gd name="connsiteY920" fmla="*/ 2813203 h 14570476"/>
              <a:gd name="connsiteX921" fmla="*/ 15452723 w 22290864"/>
              <a:gd name="connsiteY921" fmla="*/ 2834266 h 14570476"/>
              <a:gd name="connsiteX922" fmla="*/ 15450495 w 22290864"/>
              <a:gd name="connsiteY922" fmla="*/ 2836248 h 14570476"/>
              <a:gd name="connsiteX923" fmla="*/ 15448038 w 22290864"/>
              <a:gd name="connsiteY923" fmla="*/ 2828670 h 14570476"/>
              <a:gd name="connsiteX924" fmla="*/ 15446738 w 22290864"/>
              <a:gd name="connsiteY924" fmla="*/ 2823419 h 14570476"/>
              <a:gd name="connsiteX925" fmla="*/ 15443529 w 22290864"/>
              <a:gd name="connsiteY925" fmla="*/ 2819802 h 14570476"/>
              <a:gd name="connsiteX926" fmla="*/ 15430639 w 22290864"/>
              <a:gd name="connsiteY926" fmla="*/ 2820980 h 14570476"/>
              <a:gd name="connsiteX927" fmla="*/ 15421198 w 22290864"/>
              <a:gd name="connsiteY927" fmla="*/ 2841419 h 14570476"/>
              <a:gd name="connsiteX928" fmla="*/ 15429356 w 22290864"/>
              <a:gd name="connsiteY928" fmla="*/ 2847873 h 14570476"/>
              <a:gd name="connsiteX929" fmla="*/ 15434657 w 22290864"/>
              <a:gd name="connsiteY929" fmla="*/ 2847490 h 14570476"/>
              <a:gd name="connsiteX930" fmla="*/ 15442099 w 22290864"/>
              <a:gd name="connsiteY930" fmla="*/ 2847308 h 14570476"/>
              <a:gd name="connsiteX931" fmla="*/ 15442823 w 22290864"/>
              <a:gd name="connsiteY931" fmla="*/ 2847479 h 14570476"/>
              <a:gd name="connsiteX932" fmla="*/ 15440766 w 22290864"/>
              <a:gd name="connsiteY932" fmla="*/ 2851073 h 14570476"/>
              <a:gd name="connsiteX933" fmla="*/ 15428150 w 22290864"/>
              <a:gd name="connsiteY933" fmla="*/ 2878772 h 14570476"/>
              <a:gd name="connsiteX934" fmla="*/ 15427144 w 22290864"/>
              <a:gd name="connsiteY934" fmla="*/ 2881618 h 14570476"/>
              <a:gd name="connsiteX935" fmla="*/ 15398033 w 22290864"/>
              <a:gd name="connsiteY935" fmla="*/ 2876589 h 14570476"/>
              <a:gd name="connsiteX936" fmla="*/ 15382457 w 22290864"/>
              <a:gd name="connsiteY936" fmla="*/ 2870818 h 14570476"/>
              <a:gd name="connsiteX937" fmla="*/ 15376766 w 22290864"/>
              <a:gd name="connsiteY937" fmla="*/ 2863647 h 14570476"/>
              <a:gd name="connsiteX938" fmla="*/ 15373692 w 22290864"/>
              <a:gd name="connsiteY938" fmla="*/ 2859227 h 14570476"/>
              <a:gd name="connsiteX939" fmla="*/ 15368324 w 22290864"/>
              <a:gd name="connsiteY939" fmla="*/ 2855537 h 14570476"/>
              <a:gd name="connsiteX940" fmla="*/ 15359372 w 22290864"/>
              <a:gd name="connsiteY940" fmla="*/ 2855872 h 14570476"/>
              <a:gd name="connsiteX941" fmla="*/ 15346864 w 22290864"/>
              <a:gd name="connsiteY941" fmla="*/ 2878310 h 14570476"/>
              <a:gd name="connsiteX942" fmla="*/ 15347155 w 22290864"/>
              <a:gd name="connsiteY942" fmla="*/ 2884302 h 14570476"/>
              <a:gd name="connsiteX943" fmla="*/ 15349881 w 22290864"/>
              <a:gd name="connsiteY943" fmla="*/ 2892339 h 14570476"/>
              <a:gd name="connsiteX944" fmla="*/ 15359021 w 22290864"/>
              <a:gd name="connsiteY944" fmla="*/ 2897404 h 14570476"/>
              <a:gd name="connsiteX945" fmla="*/ 15365386 w 22290864"/>
              <a:gd name="connsiteY945" fmla="*/ 2896228 h 14570476"/>
              <a:gd name="connsiteX946" fmla="*/ 15369829 w 22290864"/>
              <a:gd name="connsiteY946" fmla="*/ 2893782 h 14570476"/>
              <a:gd name="connsiteX947" fmla="*/ 15383979 w 22290864"/>
              <a:gd name="connsiteY947" fmla="*/ 2889146 h 14570476"/>
              <a:gd name="connsiteX948" fmla="*/ 15410071 w 22290864"/>
              <a:gd name="connsiteY948" fmla="*/ 2895598 h 14570476"/>
              <a:gd name="connsiteX949" fmla="*/ 15420295 w 22290864"/>
              <a:gd name="connsiteY949" fmla="*/ 2898518 h 14570476"/>
              <a:gd name="connsiteX950" fmla="*/ 15423304 w 22290864"/>
              <a:gd name="connsiteY950" fmla="*/ 2899370 h 14570476"/>
              <a:gd name="connsiteX951" fmla="*/ 15423113 w 22290864"/>
              <a:gd name="connsiteY951" fmla="*/ 2900582 h 14570476"/>
              <a:gd name="connsiteX952" fmla="*/ 15422459 w 22290864"/>
              <a:gd name="connsiteY952" fmla="*/ 2932376 h 14570476"/>
              <a:gd name="connsiteX953" fmla="*/ 15422540 w 22290864"/>
              <a:gd name="connsiteY953" fmla="*/ 2935668 h 14570476"/>
              <a:gd name="connsiteX954" fmla="*/ 15415693 w 22290864"/>
              <a:gd name="connsiteY954" fmla="*/ 2932316 h 14570476"/>
              <a:gd name="connsiteX955" fmla="*/ 15406301 w 22290864"/>
              <a:gd name="connsiteY955" fmla="*/ 2928979 h 14570476"/>
              <a:gd name="connsiteX956" fmla="*/ 15399847 w 22290864"/>
              <a:gd name="connsiteY956" fmla="*/ 2933201 h 14570476"/>
              <a:gd name="connsiteX957" fmla="*/ 15397742 w 22290864"/>
              <a:gd name="connsiteY957" fmla="*/ 2938972 h 14570476"/>
              <a:gd name="connsiteX958" fmla="*/ 15406052 w 22290864"/>
              <a:gd name="connsiteY958" fmla="*/ 2960430 h 14570476"/>
              <a:gd name="connsiteX959" fmla="*/ 15411396 w 22290864"/>
              <a:gd name="connsiteY959" fmla="*/ 2961030 h 14570476"/>
              <a:gd name="connsiteX960" fmla="*/ 15419115 w 22290864"/>
              <a:gd name="connsiteY960" fmla="*/ 2955222 h 14570476"/>
              <a:gd name="connsiteX961" fmla="*/ 15424000 w 22290864"/>
              <a:gd name="connsiteY961" fmla="*/ 2949711 h 14570476"/>
              <a:gd name="connsiteX962" fmla="*/ 15425085 w 22290864"/>
              <a:gd name="connsiteY962" fmla="*/ 2948915 h 14570476"/>
              <a:gd name="connsiteX963" fmla="*/ 15425372 w 22290864"/>
              <a:gd name="connsiteY963" fmla="*/ 2949981 h 14570476"/>
              <a:gd name="connsiteX964" fmla="*/ 15426580 w 22290864"/>
              <a:gd name="connsiteY964" fmla="*/ 2954447 h 14570476"/>
              <a:gd name="connsiteX965" fmla="*/ 15436678 w 22290864"/>
              <a:gd name="connsiteY965" fmla="*/ 2980315 h 14570476"/>
              <a:gd name="connsiteX966" fmla="*/ 15438148 w 22290864"/>
              <a:gd name="connsiteY966" fmla="*/ 2983241 h 14570476"/>
              <a:gd name="connsiteX967" fmla="*/ 15435331 w 22290864"/>
              <a:gd name="connsiteY967" fmla="*/ 2985471 h 14570476"/>
              <a:gd name="connsiteX968" fmla="*/ 15401408 w 22290864"/>
              <a:gd name="connsiteY968" fmla="*/ 3006508 h 14570476"/>
              <a:gd name="connsiteX969" fmla="*/ 15390572 w 22290864"/>
              <a:gd name="connsiteY969" fmla="*/ 3005798 h 14570476"/>
              <a:gd name="connsiteX970" fmla="*/ 15377287 w 22290864"/>
              <a:gd name="connsiteY970" fmla="*/ 3007002 h 14570476"/>
              <a:gd name="connsiteX971" fmla="*/ 15371816 w 22290864"/>
              <a:gd name="connsiteY971" fmla="*/ 3016466 h 14570476"/>
              <a:gd name="connsiteX972" fmla="*/ 15373646 w 22290864"/>
              <a:gd name="connsiteY972" fmla="*/ 3027141 h 14570476"/>
              <a:gd name="connsiteX973" fmla="*/ 15390495 w 22290864"/>
              <a:gd name="connsiteY973" fmla="*/ 3044756 h 14570476"/>
              <a:gd name="connsiteX974" fmla="*/ 15395875 w 22290864"/>
              <a:gd name="connsiteY974" fmla="*/ 3045076 h 14570476"/>
              <a:gd name="connsiteX975" fmla="*/ 15404818 w 22290864"/>
              <a:gd name="connsiteY975" fmla="*/ 3038427 h 14570476"/>
              <a:gd name="connsiteX976" fmla="*/ 15407130 w 22290864"/>
              <a:gd name="connsiteY976" fmla="*/ 3031168 h 14570476"/>
              <a:gd name="connsiteX977" fmla="*/ 15409908 w 22290864"/>
              <a:gd name="connsiteY977" fmla="*/ 3023429 h 14570476"/>
              <a:gd name="connsiteX978" fmla="*/ 15418774 w 22290864"/>
              <a:gd name="connsiteY978" fmla="*/ 3014983 h 14570476"/>
              <a:gd name="connsiteX979" fmla="*/ 15430737 w 22290864"/>
              <a:gd name="connsiteY979" fmla="*/ 3008153 h 14570476"/>
              <a:gd name="connsiteX980" fmla="*/ 15444484 w 22290864"/>
              <a:gd name="connsiteY980" fmla="*/ 3000554 h 14570476"/>
              <a:gd name="connsiteX981" fmla="*/ 15448087 w 22290864"/>
              <a:gd name="connsiteY981" fmla="*/ 2998736 h 14570476"/>
              <a:gd name="connsiteX982" fmla="*/ 15449977 w 22290864"/>
              <a:gd name="connsiteY982" fmla="*/ 3000917 h 14570476"/>
              <a:gd name="connsiteX983" fmla="*/ 15470511 w 22290864"/>
              <a:gd name="connsiteY983" fmla="*/ 3021858 h 14570476"/>
              <a:gd name="connsiteX984" fmla="*/ 15472641 w 22290864"/>
              <a:gd name="connsiteY984" fmla="*/ 3023598 h 14570476"/>
              <a:gd name="connsiteX985" fmla="*/ 15471846 w 22290864"/>
              <a:gd name="connsiteY985" fmla="*/ 3024113 h 14570476"/>
              <a:gd name="connsiteX986" fmla="*/ 15464214 w 22290864"/>
              <a:gd name="connsiteY986" fmla="*/ 3026622 h 14570476"/>
              <a:gd name="connsiteX987" fmla="*/ 15455064 w 22290864"/>
              <a:gd name="connsiteY987" fmla="*/ 3031201 h 14570476"/>
              <a:gd name="connsiteX988" fmla="*/ 15455996 w 22290864"/>
              <a:gd name="connsiteY988" fmla="*/ 3043756 h 14570476"/>
              <a:gd name="connsiteX989" fmla="*/ 15462212 w 22290864"/>
              <a:gd name="connsiteY989" fmla="*/ 3049932 h 14570476"/>
              <a:gd name="connsiteX990" fmla="*/ 15475468 w 22290864"/>
              <a:gd name="connsiteY990" fmla="*/ 3053954 h 14570476"/>
              <a:gd name="connsiteX991" fmla="*/ 15481492 w 22290864"/>
              <a:gd name="connsiteY991" fmla="*/ 3049931 h 14570476"/>
              <a:gd name="connsiteX992" fmla="*/ 15482872 w 22290864"/>
              <a:gd name="connsiteY992" fmla="*/ 3041527 h 14570476"/>
              <a:gd name="connsiteX993" fmla="*/ 15482432 w 22290864"/>
              <a:gd name="connsiteY993" fmla="*/ 3033434 h 14570476"/>
              <a:gd name="connsiteX994" fmla="*/ 15484826 w 22290864"/>
              <a:gd name="connsiteY994" fmla="*/ 3032056 h 14570476"/>
              <a:gd name="connsiteX995" fmla="*/ 15514235 w 22290864"/>
              <a:gd name="connsiteY995" fmla="*/ 3045581 h 14570476"/>
              <a:gd name="connsiteX996" fmla="*/ 15517228 w 22290864"/>
              <a:gd name="connsiteY996" fmla="*/ 3046709 h 14570476"/>
              <a:gd name="connsiteX997" fmla="*/ 15513974 w 22290864"/>
              <a:gd name="connsiteY997" fmla="*/ 3066403 h 14570476"/>
              <a:gd name="connsiteX998" fmla="*/ 15507291 w 22290864"/>
              <a:gd name="connsiteY998" fmla="*/ 3091506 h 14570476"/>
              <a:gd name="connsiteX999" fmla="*/ 15499169 w 22290864"/>
              <a:gd name="connsiteY999" fmla="*/ 3098519 h 14570476"/>
              <a:gd name="connsiteX1000" fmla="*/ 15492544 w 22290864"/>
              <a:gd name="connsiteY1000" fmla="*/ 3104075 h 14570476"/>
              <a:gd name="connsiteX1001" fmla="*/ 15490520 w 22290864"/>
              <a:gd name="connsiteY1001" fmla="*/ 3113264 h 14570476"/>
              <a:gd name="connsiteX1002" fmla="*/ 15496716 w 22290864"/>
              <a:gd name="connsiteY1002" fmla="*/ 3122391 h 14570476"/>
              <a:gd name="connsiteX1003" fmla="*/ 15516953 w 22290864"/>
              <a:gd name="connsiteY1003" fmla="*/ 3128584 h 14570476"/>
              <a:gd name="connsiteX1004" fmla="*/ 15520573 w 22290864"/>
              <a:gd name="connsiteY1004" fmla="*/ 3128089 h 14570476"/>
              <a:gd name="connsiteX1005" fmla="*/ 14499999 w 22290864"/>
              <a:gd name="connsiteY1005" fmla="*/ 3320589 h 14570476"/>
              <a:gd name="connsiteX1006" fmla="*/ 14519154 w 22290864"/>
              <a:gd name="connsiteY1006" fmla="*/ 3310017 h 14570476"/>
              <a:gd name="connsiteX1007" fmla="*/ 14523343 w 22290864"/>
              <a:gd name="connsiteY1007" fmla="*/ 3291954 h 14570476"/>
              <a:gd name="connsiteX1008" fmla="*/ 14516496 w 22290864"/>
              <a:gd name="connsiteY1008" fmla="*/ 3276720 h 14570476"/>
              <a:gd name="connsiteX1009" fmla="*/ 14509090 w 22290864"/>
              <a:gd name="connsiteY1009" fmla="*/ 3261297 h 14570476"/>
              <a:gd name="connsiteX1010" fmla="*/ 14509048 w 22290864"/>
              <a:gd name="connsiteY1010" fmla="*/ 3239685 h 14570476"/>
              <a:gd name="connsiteX1011" fmla="*/ 14520113 w 22290864"/>
              <a:gd name="connsiteY1011" fmla="*/ 3199516 h 14570476"/>
              <a:gd name="connsiteX1012" fmla="*/ 14526280 w 22290864"/>
              <a:gd name="connsiteY1012" fmla="*/ 3178020 h 14570476"/>
              <a:gd name="connsiteX1013" fmla="*/ 14528818 w 22290864"/>
              <a:gd name="connsiteY1013" fmla="*/ 3170745 h 14570476"/>
              <a:gd name="connsiteX1014" fmla="*/ 14533411 w 22290864"/>
              <a:gd name="connsiteY1014" fmla="*/ 3171178 h 14570476"/>
              <a:gd name="connsiteX1015" fmla="*/ 14594573 w 22290864"/>
              <a:gd name="connsiteY1015" fmla="*/ 3171522 h 14570476"/>
              <a:gd name="connsiteX1016" fmla="*/ 14600237 w 22290864"/>
              <a:gd name="connsiteY1016" fmla="*/ 3170836 h 14570476"/>
              <a:gd name="connsiteX1017" fmla="*/ 14599696 w 22290864"/>
              <a:gd name="connsiteY1017" fmla="*/ 3173616 h 14570476"/>
              <a:gd name="connsiteX1018" fmla="*/ 14593185 w 22290864"/>
              <a:gd name="connsiteY1018" fmla="*/ 3187394 h 14570476"/>
              <a:gd name="connsiteX1019" fmla="*/ 14588345 w 22290864"/>
              <a:gd name="connsiteY1019" fmla="*/ 3195268 h 14570476"/>
              <a:gd name="connsiteX1020" fmla="*/ 14590528 w 22290864"/>
              <a:gd name="connsiteY1020" fmla="*/ 3214396 h 14570476"/>
              <a:gd name="connsiteX1021" fmla="*/ 14609292 w 22290864"/>
              <a:gd name="connsiteY1021" fmla="*/ 3222701 h 14570476"/>
              <a:gd name="connsiteX1022" fmla="*/ 14648169 w 22290864"/>
              <a:gd name="connsiteY1022" fmla="*/ 3203698 h 14570476"/>
              <a:gd name="connsiteX1023" fmla="*/ 14648371 w 22290864"/>
              <a:gd name="connsiteY1023" fmla="*/ 3196091 h 14570476"/>
              <a:gd name="connsiteX1024" fmla="*/ 14636534 w 22290864"/>
              <a:gd name="connsiteY1024" fmla="*/ 3180247 h 14570476"/>
              <a:gd name="connsiteX1025" fmla="*/ 14629444 w 22290864"/>
              <a:gd name="connsiteY1025" fmla="*/ 3174500 h 14570476"/>
              <a:gd name="connsiteX1026" fmla="*/ 14624071 w 22290864"/>
              <a:gd name="connsiteY1026" fmla="*/ 3167156 h 14570476"/>
              <a:gd name="connsiteX1027" fmla="*/ 14631363 w 22290864"/>
              <a:gd name="connsiteY1027" fmla="*/ 3164562 h 14570476"/>
              <a:gd name="connsiteX1028" fmla="*/ 14682006 w 22290864"/>
              <a:gd name="connsiteY1028" fmla="*/ 3145334 h 14570476"/>
              <a:gd name="connsiteX1029" fmla="*/ 14687769 w 22290864"/>
              <a:gd name="connsiteY1029" fmla="*/ 3142391 h 14570476"/>
              <a:gd name="connsiteX1030" fmla="*/ 14689405 w 22290864"/>
              <a:gd name="connsiteY1030" fmla="*/ 3144798 h 14570476"/>
              <a:gd name="connsiteX1031" fmla="*/ 14699943 w 22290864"/>
              <a:gd name="connsiteY1031" fmla="*/ 3159725 h 14570476"/>
              <a:gd name="connsiteX1032" fmla="*/ 14734245 w 22290864"/>
              <a:gd name="connsiteY1032" fmla="*/ 3211862 h 14570476"/>
              <a:gd name="connsiteX1033" fmla="*/ 14734628 w 22290864"/>
              <a:gd name="connsiteY1033" fmla="*/ 3239034 h 14570476"/>
              <a:gd name="connsiteX1034" fmla="*/ 14732697 w 22290864"/>
              <a:gd name="connsiteY1034" fmla="*/ 3250318 h 14570476"/>
              <a:gd name="connsiteX1035" fmla="*/ 14752332 w 22290864"/>
              <a:gd name="connsiteY1035" fmla="*/ 3275329 h 14570476"/>
              <a:gd name="connsiteX1036" fmla="*/ 14797065 w 22290864"/>
              <a:gd name="connsiteY1036" fmla="*/ 3258905 h 14570476"/>
              <a:gd name="connsiteX1037" fmla="*/ 14808861 w 22290864"/>
              <a:gd name="connsiteY1037" fmla="*/ 3223945 h 14570476"/>
              <a:gd name="connsiteX1038" fmla="*/ 14801149 w 22290864"/>
              <a:gd name="connsiteY1038" fmla="*/ 3214356 h 14570476"/>
              <a:gd name="connsiteX1039" fmla="*/ 14786543 w 22290864"/>
              <a:gd name="connsiteY1039" fmla="*/ 3208228 h 14570476"/>
              <a:gd name="connsiteX1040" fmla="*/ 14760643 w 22290864"/>
              <a:gd name="connsiteY1040" fmla="*/ 3196058 h 14570476"/>
              <a:gd name="connsiteX1041" fmla="*/ 14734998 w 22290864"/>
              <a:gd name="connsiteY1041" fmla="*/ 3154529 h 14570476"/>
              <a:gd name="connsiteX1042" fmla="*/ 14718143 w 22290864"/>
              <a:gd name="connsiteY1042" fmla="*/ 3123178 h 14570476"/>
              <a:gd name="connsiteX1043" fmla="*/ 14721533 w 22290864"/>
              <a:gd name="connsiteY1043" fmla="*/ 3120398 h 14570476"/>
              <a:gd name="connsiteX1044" fmla="*/ 14763979 w 22290864"/>
              <a:gd name="connsiteY1044" fmla="*/ 3079246 h 14570476"/>
              <a:gd name="connsiteX1045" fmla="*/ 14766886 w 22290864"/>
              <a:gd name="connsiteY1045" fmla="*/ 3075775 h 14570476"/>
              <a:gd name="connsiteX1046" fmla="*/ 14768466 w 22290864"/>
              <a:gd name="connsiteY1046" fmla="*/ 3077866 h 14570476"/>
              <a:gd name="connsiteX1047" fmla="*/ 14773874 w 22290864"/>
              <a:gd name="connsiteY1047" fmla="*/ 3093509 h 14570476"/>
              <a:gd name="connsiteX1048" fmla="*/ 14782942 w 22290864"/>
              <a:gd name="connsiteY1048" fmla="*/ 3111009 h 14570476"/>
              <a:gd name="connsiteX1049" fmla="*/ 14795099 w 22290864"/>
              <a:gd name="connsiteY1049" fmla="*/ 3114013 h 14570476"/>
              <a:gd name="connsiteX1050" fmla="*/ 14806615 w 22290864"/>
              <a:gd name="connsiteY1050" fmla="*/ 3109474 h 14570476"/>
              <a:gd name="connsiteX1051" fmla="*/ 14825859 w 22290864"/>
              <a:gd name="connsiteY1051" fmla="*/ 3069043 h 14570476"/>
              <a:gd name="connsiteX1052" fmla="*/ 14819102 w 22290864"/>
              <a:gd name="connsiteY1052" fmla="*/ 3060267 h 14570476"/>
              <a:gd name="connsiteX1053" fmla="*/ 14809803 w 22290864"/>
              <a:gd name="connsiteY1053" fmla="*/ 3056609 h 14570476"/>
              <a:gd name="connsiteX1054" fmla="*/ 14800417 w 22290864"/>
              <a:gd name="connsiteY1054" fmla="*/ 3057404 h 14570476"/>
              <a:gd name="connsiteX1055" fmla="*/ 14789930 w 22290864"/>
              <a:gd name="connsiteY1055" fmla="*/ 3058225 h 14570476"/>
              <a:gd name="connsiteX1056" fmla="*/ 14781138 w 22290864"/>
              <a:gd name="connsiteY1056" fmla="*/ 3056557 h 14570476"/>
              <a:gd name="connsiteX1057" fmla="*/ 14783208 w 22290864"/>
              <a:gd name="connsiteY1057" fmla="*/ 3052497 h 14570476"/>
              <a:gd name="connsiteX1058" fmla="*/ 14810115 w 22290864"/>
              <a:gd name="connsiteY1058" fmla="*/ 2994791 h 14570476"/>
              <a:gd name="connsiteX1059" fmla="*/ 14811178 w 22290864"/>
              <a:gd name="connsiteY1059" fmla="*/ 2991719 h 14570476"/>
              <a:gd name="connsiteX1060" fmla="*/ 14827726 w 22290864"/>
              <a:gd name="connsiteY1060" fmla="*/ 2994459 h 14570476"/>
              <a:gd name="connsiteX1061" fmla="*/ 14883268 w 22290864"/>
              <a:gd name="connsiteY1061" fmla="*/ 3004520 h 14570476"/>
              <a:gd name="connsiteX1062" fmla="*/ 14902862 w 22290864"/>
              <a:gd name="connsiteY1062" fmla="*/ 3014311 h 14570476"/>
              <a:gd name="connsiteX1063" fmla="*/ 14913744 w 22290864"/>
              <a:gd name="connsiteY1063" fmla="*/ 3028650 h 14570476"/>
              <a:gd name="connsiteX1064" fmla="*/ 14935644 w 22290864"/>
              <a:gd name="connsiteY1064" fmla="*/ 3044071 h 14570476"/>
              <a:gd name="connsiteX1065" fmla="*/ 14961598 w 22290864"/>
              <a:gd name="connsiteY1065" fmla="*/ 3027570 h 14570476"/>
              <a:gd name="connsiteX1066" fmla="*/ 14970824 w 22290864"/>
              <a:gd name="connsiteY1066" fmla="*/ 2994474 h 14570476"/>
              <a:gd name="connsiteX1067" fmla="*/ 14967832 w 22290864"/>
              <a:gd name="connsiteY1067" fmla="*/ 2977277 h 14570476"/>
              <a:gd name="connsiteX1068" fmla="*/ 14948375 w 22290864"/>
              <a:gd name="connsiteY1068" fmla="*/ 2962088 h 14570476"/>
              <a:gd name="connsiteX1069" fmla="*/ 14926448 w 22290864"/>
              <a:gd name="connsiteY1069" fmla="*/ 2968819 h 14570476"/>
              <a:gd name="connsiteX1070" fmla="*/ 14908369 w 22290864"/>
              <a:gd name="connsiteY1070" fmla="*/ 2976886 h 14570476"/>
              <a:gd name="connsiteX1071" fmla="*/ 14881963 w 22290864"/>
              <a:gd name="connsiteY1071" fmla="*/ 2974818 h 14570476"/>
              <a:gd name="connsiteX1072" fmla="*/ 14819358 w 22290864"/>
              <a:gd name="connsiteY1072" fmla="*/ 2957052 h 14570476"/>
              <a:gd name="connsiteX1073" fmla="*/ 14820030 w 22290864"/>
              <a:gd name="connsiteY1073" fmla="*/ 2950993 h 14570476"/>
              <a:gd name="connsiteX1074" fmla="*/ 14820760 w 22290864"/>
              <a:gd name="connsiteY1074" fmla="*/ 2888289 h 14570476"/>
              <a:gd name="connsiteX1075" fmla="*/ 14824524 w 22290864"/>
              <a:gd name="connsiteY1075" fmla="*/ 2883899 h 14570476"/>
              <a:gd name="connsiteX1076" fmla="*/ 14837398 w 22290864"/>
              <a:gd name="connsiteY1076" fmla="*/ 2890607 h 14570476"/>
              <a:gd name="connsiteX1077" fmla="*/ 14845826 w 22290864"/>
              <a:gd name="connsiteY1077" fmla="*/ 2895595 h 14570476"/>
              <a:gd name="connsiteX1078" fmla="*/ 14866790 w 22290864"/>
              <a:gd name="connsiteY1078" fmla="*/ 2888703 h 14570476"/>
              <a:gd name="connsiteX1079" fmla="*/ 14862950 w 22290864"/>
              <a:gd name="connsiteY1079" fmla="*/ 2842091 h 14570476"/>
              <a:gd name="connsiteX1080" fmla="*/ 14852686 w 22290864"/>
              <a:gd name="connsiteY1080" fmla="*/ 2834690 h 14570476"/>
              <a:gd name="connsiteX1081" fmla="*/ 14842020 w 22290864"/>
              <a:gd name="connsiteY1081" fmla="*/ 2834932 h 14570476"/>
              <a:gd name="connsiteX1082" fmla="*/ 14828469 w 22290864"/>
              <a:gd name="connsiteY1082" fmla="*/ 2847312 h 14570476"/>
              <a:gd name="connsiteX1083" fmla="*/ 14823058 w 22290864"/>
              <a:gd name="connsiteY1083" fmla="*/ 2853980 h 14570476"/>
              <a:gd name="connsiteX1084" fmla="*/ 14816319 w 22290864"/>
              <a:gd name="connsiteY1084" fmla="*/ 2858841 h 14570476"/>
              <a:gd name="connsiteX1085" fmla="*/ 14813601 w 22290864"/>
              <a:gd name="connsiteY1085" fmla="*/ 2850349 h 14570476"/>
              <a:gd name="connsiteX1086" fmla="*/ 14802498 w 22290864"/>
              <a:gd name="connsiteY1086" fmla="*/ 2817646 h 14570476"/>
              <a:gd name="connsiteX1087" fmla="*/ 14793616 w 22290864"/>
              <a:gd name="connsiteY1087" fmla="*/ 2798608 h 14570476"/>
              <a:gd name="connsiteX1088" fmla="*/ 14792791 w 22290864"/>
              <a:gd name="connsiteY1088" fmla="*/ 2797121 h 14570476"/>
              <a:gd name="connsiteX1089" fmla="*/ 14797906 w 22290864"/>
              <a:gd name="connsiteY1089" fmla="*/ 2793475 h 14570476"/>
              <a:gd name="connsiteX1090" fmla="*/ 14835165 w 22290864"/>
              <a:gd name="connsiteY1090" fmla="*/ 2767177 h 14570476"/>
              <a:gd name="connsiteX1091" fmla="*/ 14862314 w 22290864"/>
              <a:gd name="connsiteY1091" fmla="*/ 2751000 h 14570476"/>
              <a:gd name="connsiteX1092" fmla="*/ 14865995 w 22290864"/>
              <a:gd name="connsiteY1092" fmla="*/ 2749921 h 14570476"/>
              <a:gd name="connsiteX1093" fmla="*/ 14878651 w 22290864"/>
              <a:gd name="connsiteY1093" fmla="*/ 2749420 h 14570476"/>
              <a:gd name="connsiteX1094" fmla="*/ 14889029 w 22290864"/>
              <a:gd name="connsiteY1094" fmla="*/ 2751305 h 14570476"/>
              <a:gd name="connsiteX1095" fmla="*/ 14899066 w 22290864"/>
              <a:gd name="connsiteY1095" fmla="*/ 2753086 h 14570476"/>
              <a:gd name="connsiteX1096" fmla="*/ 14920197 w 22290864"/>
              <a:gd name="connsiteY1096" fmla="*/ 2742907 h 14570476"/>
              <a:gd name="connsiteX1097" fmla="*/ 14924264 w 22290864"/>
              <a:gd name="connsiteY1097" fmla="*/ 2721039 h 14570476"/>
              <a:gd name="connsiteX1098" fmla="*/ 14898057 w 22290864"/>
              <a:gd name="connsiteY1098" fmla="*/ 2680258 h 14570476"/>
              <a:gd name="connsiteX1099" fmla="*/ 14876815 w 22290864"/>
              <a:gd name="connsiteY1099" fmla="*/ 2675553 h 14570476"/>
              <a:gd name="connsiteX1100" fmla="*/ 14862286 w 22290864"/>
              <a:gd name="connsiteY1100" fmla="*/ 2686024 h 14570476"/>
              <a:gd name="connsiteX1101" fmla="*/ 14856698 w 22290864"/>
              <a:gd name="connsiteY1101" fmla="*/ 2701395 h 14570476"/>
              <a:gd name="connsiteX1102" fmla="*/ 14848786 w 22290864"/>
              <a:gd name="connsiteY1102" fmla="*/ 2720544 h 14570476"/>
              <a:gd name="connsiteX1103" fmla="*/ 14819426 w 22290864"/>
              <a:gd name="connsiteY1103" fmla="*/ 2741864 h 14570476"/>
              <a:gd name="connsiteX1104" fmla="*/ 14774424 w 22290864"/>
              <a:gd name="connsiteY1104" fmla="*/ 2766681 h 14570476"/>
              <a:gd name="connsiteX1105" fmla="*/ 14772115 w 22290864"/>
              <a:gd name="connsiteY1105" fmla="*/ 2764145 h 14570476"/>
              <a:gd name="connsiteX1106" fmla="*/ 14732225 w 22290864"/>
              <a:gd name="connsiteY1106" fmla="*/ 2721679 h 14570476"/>
              <a:gd name="connsiteX1107" fmla="*/ 14725934 w 22290864"/>
              <a:gd name="connsiteY1107" fmla="*/ 2716325 h 14570476"/>
              <a:gd name="connsiteX1108" fmla="*/ 14724789 w 22290864"/>
              <a:gd name="connsiteY1108" fmla="*/ 2715341 h 14570476"/>
              <a:gd name="connsiteX1109" fmla="*/ 14726506 w 22290864"/>
              <a:gd name="connsiteY1109" fmla="*/ 2714191 h 14570476"/>
              <a:gd name="connsiteX1110" fmla="*/ 14740804 w 22290864"/>
              <a:gd name="connsiteY1110" fmla="*/ 2709500 h 14570476"/>
              <a:gd name="connsiteX1111" fmla="*/ 14754656 w 22290864"/>
              <a:gd name="connsiteY1111" fmla="*/ 2705049 h 14570476"/>
              <a:gd name="connsiteX1112" fmla="*/ 14761832 w 22290864"/>
              <a:gd name="connsiteY1112" fmla="*/ 2690871 h 14570476"/>
              <a:gd name="connsiteX1113" fmla="*/ 14730753 w 22290864"/>
              <a:gd name="connsiteY1113" fmla="*/ 2657765 h 14570476"/>
              <a:gd name="connsiteX1114" fmla="*/ 14718744 w 22290864"/>
              <a:gd name="connsiteY1114" fmla="*/ 2656812 h 14570476"/>
              <a:gd name="connsiteX1115" fmla="*/ 14706123 w 22290864"/>
              <a:gd name="connsiteY1115" fmla="*/ 2666549 h 14570476"/>
              <a:gd name="connsiteX1116" fmla="*/ 14705004 w 22290864"/>
              <a:gd name="connsiteY1116" fmla="*/ 2682578 h 14570476"/>
              <a:gd name="connsiteX1117" fmla="*/ 14705893 w 22290864"/>
              <a:gd name="connsiteY1117" fmla="*/ 2693215 h 14570476"/>
              <a:gd name="connsiteX1118" fmla="*/ 14704641 w 22290864"/>
              <a:gd name="connsiteY1118" fmla="*/ 2700881 h 14570476"/>
              <a:gd name="connsiteX1119" fmla="*/ 14699621 w 22290864"/>
              <a:gd name="connsiteY1119" fmla="*/ 2697955 h 14570476"/>
              <a:gd name="connsiteX1120" fmla="*/ 14647388 w 22290864"/>
              <a:gd name="connsiteY1120" fmla="*/ 2673484 h 14570476"/>
              <a:gd name="connsiteX1121" fmla="*/ 14641326 w 22290864"/>
              <a:gd name="connsiteY1121" fmla="*/ 2670656 h 14570476"/>
              <a:gd name="connsiteX1122" fmla="*/ 14643664 w 22290864"/>
              <a:gd name="connsiteY1122" fmla="*/ 2656982 h 14570476"/>
              <a:gd name="connsiteX1123" fmla="*/ 14655520 w 22290864"/>
              <a:gd name="connsiteY1123" fmla="*/ 2595791 h 14570476"/>
              <a:gd name="connsiteX1124" fmla="*/ 14666961 w 22290864"/>
              <a:gd name="connsiteY1124" fmla="*/ 2579416 h 14570476"/>
              <a:gd name="connsiteX1125" fmla="*/ 14675865 w 22290864"/>
              <a:gd name="connsiteY1125" fmla="*/ 2573167 h 14570476"/>
              <a:gd name="connsiteX1126" fmla="*/ 14689013 w 22290864"/>
              <a:gd name="connsiteY1126" fmla="*/ 2562240 h 14570476"/>
              <a:gd name="connsiteX1127" fmla="*/ 14692775 w 22290864"/>
              <a:gd name="connsiteY1127" fmla="*/ 2544536 h 14570476"/>
              <a:gd name="connsiteX1128" fmla="*/ 14684387 w 22290864"/>
              <a:gd name="connsiteY1128" fmla="*/ 2529810 h 14570476"/>
              <a:gd name="connsiteX1129" fmla="*/ 14653980 w 22290864"/>
              <a:gd name="connsiteY1129" fmla="*/ 2515807 h 14570476"/>
              <a:gd name="connsiteX1130" fmla="*/ 14636088 w 22290864"/>
              <a:gd name="connsiteY1130" fmla="*/ 2515698 h 14570476"/>
              <a:gd name="connsiteX1131" fmla="*/ 14625914 w 22290864"/>
              <a:gd name="connsiteY1131" fmla="*/ 2518095 h 14570476"/>
              <a:gd name="connsiteX1132" fmla="*/ 14615532 w 22290864"/>
              <a:gd name="connsiteY1132" fmla="*/ 2526389 h 14570476"/>
              <a:gd name="connsiteX1133" fmla="*/ 14611997 w 22290864"/>
              <a:gd name="connsiteY1133" fmla="*/ 2533550 h 14570476"/>
              <a:gd name="connsiteX1134" fmla="*/ 14611666 w 22290864"/>
              <a:gd name="connsiteY1134" fmla="*/ 2545862 h 14570476"/>
              <a:gd name="connsiteX1135" fmla="*/ 14619367 w 22290864"/>
              <a:gd name="connsiteY1135" fmla="*/ 2561804 h 14570476"/>
              <a:gd name="connsiteX1136" fmla="*/ 14626683 w 22290864"/>
              <a:gd name="connsiteY1136" fmla="*/ 2590475 h 14570476"/>
              <a:gd name="connsiteX1137" fmla="*/ 14614189 w 22290864"/>
              <a:gd name="connsiteY1137" fmla="*/ 2638218 h 14570476"/>
              <a:gd name="connsiteX1138" fmla="*/ 14608548 w 22290864"/>
              <a:gd name="connsiteY1138" fmla="*/ 2657792 h 14570476"/>
              <a:gd name="connsiteX1139" fmla="*/ 14606950 w 22290864"/>
              <a:gd name="connsiteY1139" fmla="*/ 2663440 h 14570476"/>
              <a:gd name="connsiteX1140" fmla="*/ 14603268 w 22290864"/>
              <a:gd name="connsiteY1140" fmla="*/ 2662850 h 14570476"/>
              <a:gd name="connsiteX1141" fmla="*/ 14540728 w 22290864"/>
              <a:gd name="connsiteY1141" fmla="*/ 2661359 h 14570476"/>
              <a:gd name="connsiteX1142" fmla="*/ 14533876 w 22290864"/>
              <a:gd name="connsiteY1142" fmla="*/ 2662004 h 14570476"/>
              <a:gd name="connsiteX1143" fmla="*/ 14534446 w 22290864"/>
              <a:gd name="connsiteY1143" fmla="*/ 2659626 h 14570476"/>
              <a:gd name="connsiteX1144" fmla="*/ 14540882 w 22290864"/>
              <a:gd name="connsiteY1144" fmla="*/ 2646593 h 14570476"/>
              <a:gd name="connsiteX1145" fmla="*/ 14547150 w 22290864"/>
              <a:gd name="connsiteY1145" fmla="*/ 2628296 h 14570476"/>
              <a:gd name="connsiteX1146" fmla="*/ 14538832 w 22290864"/>
              <a:gd name="connsiteY1146" fmla="*/ 2615880 h 14570476"/>
              <a:gd name="connsiteX1147" fmla="*/ 14512409 w 22290864"/>
              <a:gd name="connsiteY1147" fmla="*/ 2612064 h 14570476"/>
              <a:gd name="connsiteX1148" fmla="*/ 14489003 w 22290864"/>
              <a:gd name="connsiteY1148" fmla="*/ 2624179 h 14570476"/>
              <a:gd name="connsiteX1149" fmla="*/ 14485717 w 22290864"/>
              <a:gd name="connsiteY1149" fmla="*/ 2639685 h 14570476"/>
              <a:gd name="connsiteX1150" fmla="*/ 14498097 w 22290864"/>
              <a:gd name="connsiteY1150" fmla="*/ 2654418 h 14570476"/>
              <a:gd name="connsiteX1151" fmla="*/ 14505295 w 22290864"/>
              <a:gd name="connsiteY1151" fmla="*/ 2660553 h 14570476"/>
              <a:gd name="connsiteX1152" fmla="*/ 14509224 w 22290864"/>
              <a:gd name="connsiteY1152" fmla="*/ 2666150 h 14570476"/>
              <a:gd name="connsiteX1153" fmla="*/ 14503244 w 22290864"/>
              <a:gd name="connsiteY1153" fmla="*/ 2667826 h 14570476"/>
              <a:gd name="connsiteX1154" fmla="*/ 14448253 w 22290864"/>
              <a:gd name="connsiteY1154" fmla="*/ 2688533 h 14570476"/>
              <a:gd name="connsiteX1155" fmla="*/ 14444075 w 22290864"/>
              <a:gd name="connsiteY1155" fmla="*/ 2690511 h 14570476"/>
              <a:gd name="connsiteX1156" fmla="*/ 14418935 w 22290864"/>
              <a:gd name="connsiteY1156" fmla="*/ 2655003 h 14570476"/>
              <a:gd name="connsiteX1157" fmla="*/ 14398486 w 22290864"/>
              <a:gd name="connsiteY1157" fmla="*/ 2618365 h 14570476"/>
              <a:gd name="connsiteX1158" fmla="*/ 14400288 w 22290864"/>
              <a:gd name="connsiteY1158" fmla="*/ 2596111 h 14570476"/>
              <a:gd name="connsiteX1159" fmla="*/ 14401501 w 22290864"/>
              <a:gd name="connsiteY1159" fmla="*/ 2580635 h 14570476"/>
              <a:gd name="connsiteX1160" fmla="*/ 14399241 w 22290864"/>
              <a:gd name="connsiteY1160" fmla="*/ 2574101 h 14570476"/>
              <a:gd name="connsiteX1161" fmla="*/ 14362021 w 22290864"/>
              <a:gd name="connsiteY1161" fmla="*/ 2563586 h 14570476"/>
              <a:gd name="connsiteX1162" fmla="*/ 14329264 w 22290864"/>
              <a:gd name="connsiteY1162" fmla="*/ 2587646 h 14570476"/>
              <a:gd name="connsiteX1163" fmla="*/ 14324105 w 22290864"/>
              <a:gd name="connsiteY1163" fmla="*/ 2599116 h 14570476"/>
              <a:gd name="connsiteX1164" fmla="*/ 14341520 w 22290864"/>
              <a:gd name="connsiteY1164" fmla="*/ 2626829 h 14570476"/>
              <a:gd name="connsiteX1165" fmla="*/ 14351346 w 22290864"/>
              <a:gd name="connsiteY1165" fmla="*/ 2629542 h 14570476"/>
              <a:gd name="connsiteX1166" fmla="*/ 14367577 w 22290864"/>
              <a:gd name="connsiteY1166" fmla="*/ 2635879 h 14570476"/>
              <a:gd name="connsiteX1167" fmla="*/ 14394874 w 22290864"/>
              <a:gd name="connsiteY1167" fmla="*/ 2673989 h 14570476"/>
              <a:gd name="connsiteX1168" fmla="*/ 14400762 w 22290864"/>
              <a:gd name="connsiteY1168" fmla="*/ 2684584 h 14570476"/>
              <a:gd name="connsiteX1169" fmla="*/ 14409496 w 22290864"/>
              <a:gd name="connsiteY1169" fmla="*/ 2700390 h 14570476"/>
              <a:gd name="connsiteX1170" fmla="*/ 14414413 w 22290864"/>
              <a:gd name="connsiteY1170" fmla="*/ 2709359 h 14570476"/>
              <a:gd name="connsiteX1171" fmla="*/ 14411415 w 22290864"/>
              <a:gd name="connsiteY1171" fmla="*/ 2711583 h 14570476"/>
              <a:gd name="connsiteX1172" fmla="*/ 14368776 w 22290864"/>
              <a:gd name="connsiteY1172" fmla="*/ 2752321 h 14570476"/>
              <a:gd name="connsiteX1173" fmla="*/ 14364465 w 22290864"/>
              <a:gd name="connsiteY1173" fmla="*/ 2756154 h 14570476"/>
              <a:gd name="connsiteX1174" fmla="*/ 14359714 w 22290864"/>
              <a:gd name="connsiteY1174" fmla="*/ 2741497 h 14570476"/>
              <a:gd name="connsiteX1175" fmla="*/ 14357201 w 22290864"/>
              <a:gd name="connsiteY1175" fmla="*/ 2731342 h 14570476"/>
              <a:gd name="connsiteX1176" fmla="*/ 14350992 w 22290864"/>
              <a:gd name="connsiteY1176" fmla="*/ 2724345 h 14570476"/>
              <a:gd name="connsiteX1177" fmla="*/ 14326062 w 22290864"/>
              <a:gd name="connsiteY1177" fmla="*/ 2726625 h 14570476"/>
              <a:gd name="connsiteX1178" fmla="*/ 14307804 w 22290864"/>
              <a:gd name="connsiteY1178" fmla="*/ 2766154 h 14570476"/>
              <a:gd name="connsiteX1179" fmla="*/ 14323582 w 22290864"/>
              <a:gd name="connsiteY1179" fmla="*/ 2778636 h 14570476"/>
              <a:gd name="connsiteX1180" fmla="*/ 14333835 w 22290864"/>
              <a:gd name="connsiteY1180" fmla="*/ 2777895 h 14570476"/>
              <a:gd name="connsiteX1181" fmla="*/ 14348227 w 22290864"/>
              <a:gd name="connsiteY1181" fmla="*/ 2777545 h 14570476"/>
              <a:gd name="connsiteX1182" fmla="*/ 14349628 w 22290864"/>
              <a:gd name="connsiteY1182" fmla="*/ 2777874 h 14570476"/>
              <a:gd name="connsiteX1183" fmla="*/ 14345650 w 22290864"/>
              <a:gd name="connsiteY1183" fmla="*/ 2784827 h 14570476"/>
              <a:gd name="connsiteX1184" fmla="*/ 14321249 w 22290864"/>
              <a:gd name="connsiteY1184" fmla="*/ 2838397 h 14570476"/>
              <a:gd name="connsiteX1185" fmla="*/ 14319302 w 22290864"/>
              <a:gd name="connsiteY1185" fmla="*/ 2843902 h 14570476"/>
              <a:gd name="connsiteX1186" fmla="*/ 14263004 w 22290864"/>
              <a:gd name="connsiteY1186" fmla="*/ 2834175 h 14570476"/>
              <a:gd name="connsiteX1187" fmla="*/ 14232878 w 22290864"/>
              <a:gd name="connsiteY1187" fmla="*/ 2823013 h 14570476"/>
              <a:gd name="connsiteX1188" fmla="*/ 14221870 w 22290864"/>
              <a:gd name="connsiteY1188" fmla="*/ 2809144 h 14570476"/>
              <a:gd name="connsiteX1189" fmla="*/ 14215926 w 22290864"/>
              <a:gd name="connsiteY1189" fmla="*/ 2800596 h 14570476"/>
              <a:gd name="connsiteX1190" fmla="*/ 14205541 w 22290864"/>
              <a:gd name="connsiteY1190" fmla="*/ 2793459 h 14570476"/>
              <a:gd name="connsiteX1191" fmla="*/ 14188229 w 22290864"/>
              <a:gd name="connsiteY1191" fmla="*/ 2794107 h 14570476"/>
              <a:gd name="connsiteX1192" fmla="*/ 14164038 w 22290864"/>
              <a:gd name="connsiteY1192" fmla="*/ 2837504 h 14570476"/>
              <a:gd name="connsiteX1193" fmla="*/ 14164602 w 22290864"/>
              <a:gd name="connsiteY1193" fmla="*/ 2849092 h 14570476"/>
              <a:gd name="connsiteX1194" fmla="*/ 14169871 w 22290864"/>
              <a:gd name="connsiteY1194" fmla="*/ 2864638 h 14570476"/>
              <a:gd name="connsiteX1195" fmla="*/ 14187551 w 22290864"/>
              <a:gd name="connsiteY1195" fmla="*/ 2874431 h 14570476"/>
              <a:gd name="connsiteX1196" fmla="*/ 14199863 w 22290864"/>
              <a:gd name="connsiteY1196" fmla="*/ 2872157 h 14570476"/>
              <a:gd name="connsiteX1197" fmla="*/ 14208455 w 22290864"/>
              <a:gd name="connsiteY1197" fmla="*/ 2867427 h 14570476"/>
              <a:gd name="connsiteX1198" fmla="*/ 14235822 w 22290864"/>
              <a:gd name="connsiteY1198" fmla="*/ 2858460 h 14570476"/>
              <a:gd name="connsiteX1199" fmla="*/ 14286283 w 22290864"/>
              <a:gd name="connsiteY1199" fmla="*/ 2870938 h 14570476"/>
              <a:gd name="connsiteX1200" fmla="*/ 14306059 w 22290864"/>
              <a:gd name="connsiteY1200" fmla="*/ 2876586 h 14570476"/>
              <a:gd name="connsiteX1201" fmla="*/ 14311877 w 22290864"/>
              <a:gd name="connsiteY1201" fmla="*/ 2878235 h 14570476"/>
              <a:gd name="connsiteX1202" fmla="*/ 14311505 w 22290864"/>
              <a:gd name="connsiteY1202" fmla="*/ 2880579 h 14570476"/>
              <a:gd name="connsiteX1203" fmla="*/ 14310245 w 22290864"/>
              <a:gd name="connsiteY1203" fmla="*/ 2942070 h 14570476"/>
              <a:gd name="connsiteX1204" fmla="*/ 14310398 w 22290864"/>
              <a:gd name="connsiteY1204" fmla="*/ 2948436 h 14570476"/>
              <a:gd name="connsiteX1205" fmla="*/ 14297156 w 22290864"/>
              <a:gd name="connsiteY1205" fmla="*/ 2941953 h 14570476"/>
              <a:gd name="connsiteX1206" fmla="*/ 14278993 w 22290864"/>
              <a:gd name="connsiteY1206" fmla="*/ 2935499 h 14570476"/>
              <a:gd name="connsiteX1207" fmla="*/ 14266510 w 22290864"/>
              <a:gd name="connsiteY1207" fmla="*/ 2943665 h 14570476"/>
              <a:gd name="connsiteX1208" fmla="*/ 14262441 w 22290864"/>
              <a:gd name="connsiteY1208" fmla="*/ 2954827 h 14570476"/>
              <a:gd name="connsiteX1209" fmla="*/ 14278513 w 22290864"/>
              <a:gd name="connsiteY1209" fmla="*/ 2996328 h 14570476"/>
              <a:gd name="connsiteX1210" fmla="*/ 14288848 w 22290864"/>
              <a:gd name="connsiteY1210" fmla="*/ 2997487 h 14570476"/>
              <a:gd name="connsiteX1211" fmla="*/ 14303774 w 22290864"/>
              <a:gd name="connsiteY1211" fmla="*/ 2986256 h 14570476"/>
              <a:gd name="connsiteX1212" fmla="*/ 14313225 w 22290864"/>
              <a:gd name="connsiteY1212" fmla="*/ 2975597 h 14570476"/>
              <a:gd name="connsiteX1213" fmla="*/ 14315322 w 22290864"/>
              <a:gd name="connsiteY1213" fmla="*/ 2974057 h 14570476"/>
              <a:gd name="connsiteX1214" fmla="*/ 14315879 w 22290864"/>
              <a:gd name="connsiteY1214" fmla="*/ 2976119 h 14570476"/>
              <a:gd name="connsiteX1215" fmla="*/ 14318213 w 22290864"/>
              <a:gd name="connsiteY1215" fmla="*/ 2984757 h 14570476"/>
              <a:gd name="connsiteX1216" fmla="*/ 14337743 w 22290864"/>
              <a:gd name="connsiteY1216" fmla="*/ 3034786 h 14570476"/>
              <a:gd name="connsiteX1217" fmla="*/ 14340586 w 22290864"/>
              <a:gd name="connsiteY1217" fmla="*/ 3040446 h 14570476"/>
              <a:gd name="connsiteX1218" fmla="*/ 14335137 w 22290864"/>
              <a:gd name="connsiteY1218" fmla="*/ 3044759 h 14570476"/>
              <a:gd name="connsiteX1219" fmla="*/ 14269529 w 22290864"/>
              <a:gd name="connsiteY1219" fmla="*/ 3085445 h 14570476"/>
              <a:gd name="connsiteX1220" fmla="*/ 14248573 w 22290864"/>
              <a:gd name="connsiteY1220" fmla="*/ 3084071 h 14570476"/>
              <a:gd name="connsiteX1221" fmla="*/ 14222876 w 22290864"/>
              <a:gd name="connsiteY1221" fmla="*/ 3086401 h 14570476"/>
              <a:gd name="connsiteX1222" fmla="*/ 14212296 w 22290864"/>
              <a:gd name="connsiteY1222" fmla="*/ 3104704 h 14570476"/>
              <a:gd name="connsiteX1223" fmla="*/ 14215836 w 22290864"/>
              <a:gd name="connsiteY1223" fmla="*/ 3125350 h 14570476"/>
              <a:gd name="connsiteX1224" fmla="*/ 14248423 w 22290864"/>
              <a:gd name="connsiteY1224" fmla="*/ 3159419 h 14570476"/>
              <a:gd name="connsiteX1225" fmla="*/ 14258830 w 22290864"/>
              <a:gd name="connsiteY1225" fmla="*/ 3160036 h 14570476"/>
              <a:gd name="connsiteX1226" fmla="*/ 14276125 w 22290864"/>
              <a:gd name="connsiteY1226" fmla="*/ 3147178 h 14570476"/>
              <a:gd name="connsiteX1227" fmla="*/ 14280597 w 22290864"/>
              <a:gd name="connsiteY1227" fmla="*/ 3133138 h 14570476"/>
              <a:gd name="connsiteX1228" fmla="*/ 14285968 w 22290864"/>
              <a:gd name="connsiteY1228" fmla="*/ 3118171 h 14570476"/>
              <a:gd name="connsiteX1229" fmla="*/ 14303116 w 22290864"/>
              <a:gd name="connsiteY1229" fmla="*/ 3101835 h 14570476"/>
              <a:gd name="connsiteX1230" fmla="*/ 14326254 w 22290864"/>
              <a:gd name="connsiteY1230" fmla="*/ 3088626 h 14570476"/>
              <a:gd name="connsiteX1231" fmla="*/ 14352840 w 22290864"/>
              <a:gd name="connsiteY1231" fmla="*/ 3073929 h 14570476"/>
              <a:gd name="connsiteX1232" fmla="*/ 14359810 w 22290864"/>
              <a:gd name="connsiteY1232" fmla="*/ 3070413 h 14570476"/>
              <a:gd name="connsiteX1233" fmla="*/ 14363464 w 22290864"/>
              <a:gd name="connsiteY1233" fmla="*/ 3074632 h 14570476"/>
              <a:gd name="connsiteX1234" fmla="*/ 14403179 w 22290864"/>
              <a:gd name="connsiteY1234" fmla="*/ 3115133 h 14570476"/>
              <a:gd name="connsiteX1235" fmla="*/ 14407299 w 22290864"/>
              <a:gd name="connsiteY1235" fmla="*/ 3118498 h 14570476"/>
              <a:gd name="connsiteX1236" fmla="*/ 14405760 w 22290864"/>
              <a:gd name="connsiteY1236" fmla="*/ 3119494 h 14570476"/>
              <a:gd name="connsiteX1237" fmla="*/ 14391000 w 22290864"/>
              <a:gd name="connsiteY1237" fmla="*/ 3124346 h 14570476"/>
              <a:gd name="connsiteX1238" fmla="*/ 14373303 w 22290864"/>
              <a:gd name="connsiteY1238" fmla="*/ 3133203 h 14570476"/>
              <a:gd name="connsiteX1239" fmla="*/ 14375105 w 22290864"/>
              <a:gd name="connsiteY1239" fmla="*/ 3157485 h 14570476"/>
              <a:gd name="connsiteX1240" fmla="*/ 14387128 w 22290864"/>
              <a:gd name="connsiteY1240" fmla="*/ 3169429 h 14570476"/>
              <a:gd name="connsiteX1241" fmla="*/ 14412763 w 22290864"/>
              <a:gd name="connsiteY1241" fmla="*/ 3177207 h 14570476"/>
              <a:gd name="connsiteX1242" fmla="*/ 14424417 w 22290864"/>
              <a:gd name="connsiteY1242" fmla="*/ 3169428 h 14570476"/>
              <a:gd name="connsiteX1243" fmla="*/ 14427085 w 22290864"/>
              <a:gd name="connsiteY1243" fmla="*/ 3153174 h 14570476"/>
              <a:gd name="connsiteX1244" fmla="*/ 14426233 w 22290864"/>
              <a:gd name="connsiteY1244" fmla="*/ 3137522 h 14570476"/>
              <a:gd name="connsiteX1245" fmla="*/ 14430864 w 22290864"/>
              <a:gd name="connsiteY1245" fmla="*/ 3134855 h 14570476"/>
              <a:gd name="connsiteX1246" fmla="*/ 14487743 w 22290864"/>
              <a:gd name="connsiteY1246" fmla="*/ 3161013 h 14570476"/>
              <a:gd name="connsiteX1247" fmla="*/ 14493532 w 22290864"/>
              <a:gd name="connsiteY1247" fmla="*/ 3163196 h 14570476"/>
              <a:gd name="connsiteX1248" fmla="*/ 14487238 w 22290864"/>
              <a:gd name="connsiteY1248" fmla="*/ 3201285 h 14570476"/>
              <a:gd name="connsiteX1249" fmla="*/ 14474313 w 22290864"/>
              <a:gd name="connsiteY1249" fmla="*/ 3249834 h 14570476"/>
              <a:gd name="connsiteX1250" fmla="*/ 14458604 w 22290864"/>
              <a:gd name="connsiteY1250" fmla="*/ 3263398 h 14570476"/>
              <a:gd name="connsiteX1251" fmla="*/ 14445792 w 22290864"/>
              <a:gd name="connsiteY1251" fmla="*/ 3274145 h 14570476"/>
              <a:gd name="connsiteX1252" fmla="*/ 14441878 w 22290864"/>
              <a:gd name="connsiteY1252" fmla="*/ 3291917 h 14570476"/>
              <a:gd name="connsiteX1253" fmla="*/ 14453858 w 22290864"/>
              <a:gd name="connsiteY1253" fmla="*/ 3309568 h 14570476"/>
              <a:gd name="connsiteX1254" fmla="*/ 14492999 w 22290864"/>
              <a:gd name="connsiteY1254" fmla="*/ 3321545 h 14570476"/>
              <a:gd name="connsiteX1255" fmla="*/ 14499999 w 22290864"/>
              <a:gd name="connsiteY1255" fmla="*/ 3320589 h 14570476"/>
              <a:gd name="connsiteX1256" fmla="*/ 6108753 w 22290864"/>
              <a:gd name="connsiteY1256" fmla="*/ 4850175 h 14570476"/>
              <a:gd name="connsiteX1257" fmla="*/ 6203001 w 22290864"/>
              <a:gd name="connsiteY1257" fmla="*/ 4798152 h 14570476"/>
              <a:gd name="connsiteX1258" fmla="*/ 6223618 w 22290864"/>
              <a:gd name="connsiteY1258" fmla="*/ 4709266 h 14570476"/>
              <a:gd name="connsiteX1259" fmla="*/ 6189931 w 22290864"/>
              <a:gd name="connsiteY1259" fmla="*/ 4634301 h 14570476"/>
              <a:gd name="connsiteX1260" fmla="*/ 6153480 w 22290864"/>
              <a:gd name="connsiteY1260" fmla="*/ 4558406 h 14570476"/>
              <a:gd name="connsiteX1261" fmla="*/ 6153274 w 22290864"/>
              <a:gd name="connsiteY1261" fmla="*/ 4452054 h 14570476"/>
              <a:gd name="connsiteX1262" fmla="*/ 6207726 w 22290864"/>
              <a:gd name="connsiteY1262" fmla="*/ 4254386 h 14570476"/>
              <a:gd name="connsiteX1263" fmla="*/ 6238067 w 22290864"/>
              <a:gd name="connsiteY1263" fmla="*/ 4148607 h 14570476"/>
              <a:gd name="connsiteX1264" fmla="*/ 6250559 w 22290864"/>
              <a:gd name="connsiteY1264" fmla="*/ 4112806 h 14570476"/>
              <a:gd name="connsiteX1265" fmla="*/ 6273162 w 22290864"/>
              <a:gd name="connsiteY1265" fmla="*/ 4114941 h 14570476"/>
              <a:gd name="connsiteX1266" fmla="*/ 6574141 w 22290864"/>
              <a:gd name="connsiteY1266" fmla="*/ 4116629 h 14570476"/>
              <a:gd name="connsiteX1267" fmla="*/ 6602008 w 22290864"/>
              <a:gd name="connsiteY1267" fmla="*/ 4113253 h 14570476"/>
              <a:gd name="connsiteX1268" fmla="*/ 6599345 w 22290864"/>
              <a:gd name="connsiteY1268" fmla="*/ 4126933 h 14570476"/>
              <a:gd name="connsiteX1269" fmla="*/ 6567300 w 22290864"/>
              <a:gd name="connsiteY1269" fmla="*/ 4194737 h 14570476"/>
              <a:gd name="connsiteX1270" fmla="*/ 6543493 w 22290864"/>
              <a:gd name="connsiteY1270" fmla="*/ 4233480 h 14570476"/>
              <a:gd name="connsiteX1271" fmla="*/ 6554224 w 22290864"/>
              <a:gd name="connsiteY1271" fmla="*/ 4327609 h 14570476"/>
              <a:gd name="connsiteX1272" fmla="*/ 6646570 w 22290864"/>
              <a:gd name="connsiteY1272" fmla="*/ 4368475 h 14570476"/>
              <a:gd name="connsiteX1273" fmla="*/ 6837874 w 22290864"/>
              <a:gd name="connsiteY1273" fmla="*/ 4274967 h 14570476"/>
              <a:gd name="connsiteX1274" fmla="*/ 6838868 w 22290864"/>
              <a:gd name="connsiteY1274" fmla="*/ 4237531 h 14570476"/>
              <a:gd name="connsiteX1275" fmla="*/ 6780626 w 22290864"/>
              <a:gd name="connsiteY1275" fmla="*/ 4159562 h 14570476"/>
              <a:gd name="connsiteX1276" fmla="*/ 6745729 w 22290864"/>
              <a:gd name="connsiteY1276" fmla="*/ 4131286 h 14570476"/>
              <a:gd name="connsiteX1277" fmla="*/ 6719300 w 22290864"/>
              <a:gd name="connsiteY1277" fmla="*/ 4095146 h 14570476"/>
              <a:gd name="connsiteX1278" fmla="*/ 6755173 w 22290864"/>
              <a:gd name="connsiteY1278" fmla="*/ 4082384 h 14570476"/>
              <a:gd name="connsiteX1279" fmla="*/ 7004382 w 22290864"/>
              <a:gd name="connsiteY1279" fmla="*/ 3987762 h 14570476"/>
              <a:gd name="connsiteX1280" fmla="*/ 7032749 w 22290864"/>
              <a:gd name="connsiteY1280" fmla="*/ 3973282 h 14570476"/>
              <a:gd name="connsiteX1281" fmla="*/ 7040790 w 22290864"/>
              <a:gd name="connsiteY1281" fmla="*/ 3985127 h 14570476"/>
              <a:gd name="connsiteX1282" fmla="*/ 7092649 w 22290864"/>
              <a:gd name="connsiteY1282" fmla="*/ 4058580 h 14570476"/>
              <a:gd name="connsiteX1283" fmla="*/ 7261442 w 22290864"/>
              <a:gd name="connsiteY1283" fmla="*/ 4315140 h 14570476"/>
              <a:gd name="connsiteX1284" fmla="*/ 7263334 w 22290864"/>
              <a:gd name="connsiteY1284" fmla="*/ 4448851 h 14570476"/>
              <a:gd name="connsiteX1285" fmla="*/ 7253823 w 22290864"/>
              <a:gd name="connsiteY1285" fmla="*/ 4504377 h 14570476"/>
              <a:gd name="connsiteX1286" fmla="*/ 7350449 w 22290864"/>
              <a:gd name="connsiteY1286" fmla="*/ 4627455 h 14570476"/>
              <a:gd name="connsiteX1287" fmla="*/ 7570573 w 22290864"/>
              <a:gd name="connsiteY1287" fmla="*/ 4546637 h 14570476"/>
              <a:gd name="connsiteX1288" fmla="*/ 7628618 w 22290864"/>
              <a:gd name="connsiteY1288" fmla="*/ 4374599 h 14570476"/>
              <a:gd name="connsiteX1289" fmla="*/ 7590678 w 22290864"/>
              <a:gd name="connsiteY1289" fmla="*/ 4327410 h 14570476"/>
              <a:gd name="connsiteX1290" fmla="*/ 7518800 w 22290864"/>
              <a:gd name="connsiteY1290" fmla="*/ 4297260 h 14570476"/>
              <a:gd name="connsiteX1291" fmla="*/ 7391341 w 22290864"/>
              <a:gd name="connsiteY1291" fmla="*/ 4237370 h 14570476"/>
              <a:gd name="connsiteX1292" fmla="*/ 7265152 w 22290864"/>
              <a:gd name="connsiteY1292" fmla="*/ 4033009 h 14570476"/>
              <a:gd name="connsiteX1293" fmla="*/ 7182208 w 22290864"/>
              <a:gd name="connsiteY1293" fmla="*/ 3878734 h 14570476"/>
              <a:gd name="connsiteX1294" fmla="*/ 7198893 w 22290864"/>
              <a:gd name="connsiteY1294" fmla="*/ 3865055 h 14570476"/>
              <a:gd name="connsiteX1295" fmla="*/ 7407769 w 22290864"/>
              <a:gd name="connsiteY1295" fmla="*/ 3662548 h 14570476"/>
              <a:gd name="connsiteX1296" fmla="*/ 7422068 w 22290864"/>
              <a:gd name="connsiteY1296" fmla="*/ 3645470 h 14570476"/>
              <a:gd name="connsiteX1297" fmla="*/ 7429842 w 22290864"/>
              <a:gd name="connsiteY1297" fmla="*/ 3655757 h 14570476"/>
              <a:gd name="connsiteX1298" fmla="*/ 7456462 w 22290864"/>
              <a:gd name="connsiteY1298" fmla="*/ 3732736 h 14570476"/>
              <a:gd name="connsiteX1299" fmla="*/ 7501076 w 22290864"/>
              <a:gd name="connsiteY1299" fmla="*/ 3818852 h 14570476"/>
              <a:gd name="connsiteX1300" fmla="*/ 7560906 w 22290864"/>
              <a:gd name="connsiteY1300" fmla="*/ 3833638 h 14570476"/>
              <a:gd name="connsiteX1301" fmla="*/ 7617573 w 22290864"/>
              <a:gd name="connsiteY1301" fmla="*/ 3811299 h 14570476"/>
              <a:gd name="connsiteX1302" fmla="*/ 7712270 w 22290864"/>
              <a:gd name="connsiteY1302" fmla="*/ 3612341 h 14570476"/>
              <a:gd name="connsiteX1303" fmla="*/ 7679023 w 22290864"/>
              <a:gd name="connsiteY1303" fmla="*/ 3569155 h 14570476"/>
              <a:gd name="connsiteX1304" fmla="*/ 7633267 w 22290864"/>
              <a:gd name="connsiteY1304" fmla="*/ 3551155 h 14570476"/>
              <a:gd name="connsiteX1305" fmla="*/ 7587063 w 22290864"/>
              <a:gd name="connsiteY1305" fmla="*/ 3555071 h 14570476"/>
              <a:gd name="connsiteX1306" fmla="*/ 7535469 w 22290864"/>
              <a:gd name="connsiteY1306" fmla="*/ 3559108 h 14570476"/>
              <a:gd name="connsiteX1307" fmla="*/ 7492194 w 22290864"/>
              <a:gd name="connsiteY1307" fmla="*/ 3550901 h 14570476"/>
              <a:gd name="connsiteX1308" fmla="*/ 7502390 w 22290864"/>
              <a:gd name="connsiteY1308" fmla="*/ 3530921 h 14570476"/>
              <a:gd name="connsiteX1309" fmla="*/ 7634797 w 22290864"/>
              <a:gd name="connsiteY1309" fmla="*/ 3246958 h 14570476"/>
              <a:gd name="connsiteX1310" fmla="*/ 7640017 w 22290864"/>
              <a:gd name="connsiteY1310" fmla="*/ 3231839 h 14570476"/>
              <a:gd name="connsiteX1311" fmla="*/ 7721458 w 22290864"/>
              <a:gd name="connsiteY1311" fmla="*/ 3245322 h 14570476"/>
              <a:gd name="connsiteX1312" fmla="*/ 7994778 w 22290864"/>
              <a:gd name="connsiteY1312" fmla="*/ 3294829 h 14570476"/>
              <a:gd name="connsiteX1313" fmla="*/ 8091183 w 22290864"/>
              <a:gd name="connsiteY1313" fmla="*/ 3343013 h 14570476"/>
              <a:gd name="connsiteX1314" fmla="*/ 8144748 w 22290864"/>
              <a:gd name="connsiteY1314" fmla="*/ 3413569 h 14570476"/>
              <a:gd name="connsiteX1315" fmla="*/ 8252514 w 22290864"/>
              <a:gd name="connsiteY1315" fmla="*/ 3489457 h 14570476"/>
              <a:gd name="connsiteX1316" fmla="*/ 8380222 w 22290864"/>
              <a:gd name="connsiteY1316" fmla="*/ 3408256 h 14570476"/>
              <a:gd name="connsiteX1317" fmla="*/ 8425618 w 22290864"/>
              <a:gd name="connsiteY1317" fmla="*/ 3245399 h 14570476"/>
              <a:gd name="connsiteX1318" fmla="*/ 8410907 w 22290864"/>
              <a:gd name="connsiteY1318" fmla="*/ 3160769 h 14570476"/>
              <a:gd name="connsiteX1319" fmla="*/ 8315156 w 22290864"/>
              <a:gd name="connsiteY1319" fmla="*/ 3086026 h 14570476"/>
              <a:gd name="connsiteX1320" fmla="*/ 8207251 w 22290864"/>
              <a:gd name="connsiteY1320" fmla="*/ 3119153 h 14570476"/>
              <a:gd name="connsiteX1321" fmla="*/ 8118302 w 22290864"/>
              <a:gd name="connsiteY1321" fmla="*/ 3158847 h 14570476"/>
              <a:gd name="connsiteX1322" fmla="*/ 7988348 w 22290864"/>
              <a:gd name="connsiteY1322" fmla="*/ 3148672 h 14570476"/>
              <a:gd name="connsiteX1323" fmla="*/ 7680280 w 22290864"/>
              <a:gd name="connsiteY1323" fmla="*/ 3061247 h 14570476"/>
              <a:gd name="connsiteX1324" fmla="*/ 7683582 w 22290864"/>
              <a:gd name="connsiteY1324" fmla="*/ 3031429 h 14570476"/>
              <a:gd name="connsiteX1325" fmla="*/ 7687169 w 22290864"/>
              <a:gd name="connsiteY1325" fmla="*/ 2722873 h 14570476"/>
              <a:gd name="connsiteX1326" fmla="*/ 7705699 w 22290864"/>
              <a:gd name="connsiteY1326" fmla="*/ 2701263 h 14570476"/>
              <a:gd name="connsiteX1327" fmla="*/ 7769054 w 22290864"/>
              <a:gd name="connsiteY1327" fmla="*/ 2734278 h 14570476"/>
              <a:gd name="connsiteX1328" fmla="*/ 7810523 w 22290864"/>
              <a:gd name="connsiteY1328" fmla="*/ 2758823 h 14570476"/>
              <a:gd name="connsiteX1329" fmla="*/ 7913685 w 22290864"/>
              <a:gd name="connsiteY1329" fmla="*/ 2724906 h 14570476"/>
              <a:gd name="connsiteX1330" fmla="*/ 7894791 w 22290864"/>
              <a:gd name="connsiteY1330" fmla="*/ 2495536 h 14570476"/>
              <a:gd name="connsiteX1331" fmla="*/ 7844275 w 22290864"/>
              <a:gd name="connsiteY1331" fmla="*/ 2459119 h 14570476"/>
              <a:gd name="connsiteX1332" fmla="*/ 7791792 w 22290864"/>
              <a:gd name="connsiteY1332" fmla="*/ 2460304 h 14570476"/>
              <a:gd name="connsiteX1333" fmla="*/ 7725112 w 22290864"/>
              <a:gd name="connsiteY1333" fmla="*/ 2521224 h 14570476"/>
              <a:gd name="connsiteX1334" fmla="*/ 7698486 w 22290864"/>
              <a:gd name="connsiteY1334" fmla="*/ 2554039 h 14570476"/>
              <a:gd name="connsiteX1335" fmla="*/ 7665326 w 22290864"/>
              <a:gd name="connsiteY1335" fmla="*/ 2577957 h 14570476"/>
              <a:gd name="connsiteX1336" fmla="*/ 7651951 w 22290864"/>
              <a:gd name="connsiteY1336" fmla="*/ 2536172 h 14570476"/>
              <a:gd name="connsiteX1337" fmla="*/ 7597314 w 22290864"/>
              <a:gd name="connsiteY1337" fmla="*/ 2375241 h 14570476"/>
              <a:gd name="connsiteX1338" fmla="*/ 7553606 w 22290864"/>
              <a:gd name="connsiteY1338" fmla="*/ 2281557 h 14570476"/>
              <a:gd name="connsiteX1339" fmla="*/ 7549547 w 22290864"/>
              <a:gd name="connsiteY1339" fmla="*/ 2274239 h 14570476"/>
              <a:gd name="connsiteX1340" fmla="*/ 7574717 w 22290864"/>
              <a:gd name="connsiteY1340" fmla="*/ 2256299 h 14570476"/>
              <a:gd name="connsiteX1341" fmla="*/ 7758063 w 22290864"/>
              <a:gd name="connsiteY1341" fmla="*/ 2126890 h 14570476"/>
              <a:gd name="connsiteX1342" fmla="*/ 7891653 w 22290864"/>
              <a:gd name="connsiteY1342" fmla="*/ 2047285 h 14570476"/>
              <a:gd name="connsiteX1343" fmla="*/ 7909774 w 22290864"/>
              <a:gd name="connsiteY1343" fmla="*/ 2041974 h 14570476"/>
              <a:gd name="connsiteX1344" fmla="*/ 7972054 w 22290864"/>
              <a:gd name="connsiteY1344" fmla="*/ 2039510 h 14570476"/>
              <a:gd name="connsiteX1345" fmla="*/ 8023125 w 22290864"/>
              <a:gd name="connsiteY1345" fmla="*/ 2048786 h 14570476"/>
              <a:gd name="connsiteX1346" fmla="*/ 8072505 w 22290864"/>
              <a:gd name="connsiteY1346" fmla="*/ 2057549 h 14570476"/>
              <a:gd name="connsiteX1347" fmla="*/ 8176500 w 22290864"/>
              <a:gd name="connsiteY1347" fmla="*/ 2007461 h 14570476"/>
              <a:gd name="connsiteX1348" fmla="*/ 8196512 w 22290864"/>
              <a:gd name="connsiteY1348" fmla="*/ 1899847 h 14570476"/>
              <a:gd name="connsiteX1349" fmla="*/ 8067548 w 22290864"/>
              <a:gd name="connsiteY1349" fmla="*/ 1699167 h 14570476"/>
              <a:gd name="connsiteX1350" fmla="*/ 7963015 w 22290864"/>
              <a:gd name="connsiteY1350" fmla="*/ 1676018 h 14570476"/>
              <a:gd name="connsiteX1351" fmla="*/ 7891520 w 22290864"/>
              <a:gd name="connsiteY1351" fmla="*/ 1727546 h 14570476"/>
              <a:gd name="connsiteX1352" fmla="*/ 7864023 w 22290864"/>
              <a:gd name="connsiteY1352" fmla="*/ 1803184 h 14570476"/>
              <a:gd name="connsiteX1353" fmla="*/ 7825090 w 22290864"/>
              <a:gd name="connsiteY1353" fmla="*/ 1897414 h 14570476"/>
              <a:gd name="connsiteX1354" fmla="*/ 7680614 w 22290864"/>
              <a:gd name="connsiteY1354" fmla="*/ 2002327 h 14570476"/>
              <a:gd name="connsiteX1355" fmla="*/ 7459157 w 22290864"/>
              <a:gd name="connsiteY1355" fmla="*/ 2124446 h 14570476"/>
              <a:gd name="connsiteX1356" fmla="*/ 7447803 w 22290864"/>
              <a:gd name="connsiteY1356" fmla="*/ 2111968 h 14570476"/>
              <a:gd name="connsiteX1357" fmla="*/ 7251511 w 22290864"/>
              <a:gd name="connsiteY1357" fmla="*/ 1902998 h 14570476"/>
              <a:gd name="connsiteX1358" fmla="*/ 7220551 w 22290864"/>
              <a:gd name="connsiteY1358" fmla="*/ 1876650 h 14570476"/>
              <a:gd name="connsiteX1359" fmla="*/ 7214913 w 22290864"/>
              <a:gd name="connsiteY1359" fmla="*/ 1871808 h 14570476"/>
              <a:gd name="connsiteX1360" fmla="*/ 7223359 w 22290864"/>
              <a:gd name="connsiteY1360" fmla="*/ 1866152 h 14570476"/>
              <a:gd name="connsiteX1361" fmla="*/ 7293721 w 22290864"/>
              <a:gd name="connsiteY1361" fmla="*/ 1843067 h 14570476"/>
              <a:gd name="connsiteX1362" fmla="*/ 7361883 w 22290864"/>
              <a:gd name="connsiteY1362" fmla="*/ 1821163 h 14570476"/>
              <a:gd name="connsiteX1363" fmla="*/ 7397197 w 22290864"/>
              <a:gd name="connsiteY1363" fmla="*/ 1751396 h 14570476"/>
              <a:gd name="connsiteX1364" fmla="*/ 7244261 w 22290864"/>
              <a:gd name="connsiteY1364" fmla="*/ 1588486 h 14570476"/>
              <a:gd name="connsiteX1365" fmla="*/ 7185161 w 22290864"/>
              <a:gd name="connsiteY1365" fmla="*/ 1583793 h 14570476"/>
              <a:gd name="connsiteX1366" fmla="*/ 7123062 w 22290864"/>
              <a:gd name="connsiteY1366" fmla="*/ 1631705 h 14570476"/>
              <a:gd name="connsiteX1367" fmla="*/ 7117556 w 22290864"/>
              <a:gd name="connsiteY1367" fmla="*/ 1710587 h 14570476"/>
              <a:gd name="connsiteX1368" fmla="*/ 7121924 w 22290864"/>
              <a:gd name="connsiteY1368" fmla="*/ 1762931 h 14570476"/>
              <a:gd name="connsiteX1369" fmla="*/ 7115771 w 22290864"/>
              <a:gd name="connsiteY1369" fmla="*/ 1800651 h 14570476"/>
              <a:gd name="connsiteX1370" fmla="*/ 7091066 w 22290864"/>
              <a:gd name="connsiteY1370" fmla="*/ 1786255 h 14570476"/>
              <a:gd name="connsiteX1371" fmla="*/ 6834034 w 22290864"/>
              <a:gd name="connsiteY1371" fmla="*/ 1665835 h 14570476"/>
              <a:gd name="connsiteX1372" fmla="*/ 6804202 w 22290864"/>
              <a:gd name="connsiteY1372" fmla="*/ 1651918 h 14570476"/>
              <a:gd name="connsiteX1373" fmla="*/ 6815703 w 22290864"/>
              <a:gd name="connsiteY1373" fmla="*/ 1584630 h 14570476"/>
              <a:gd name="connsiteX1374" fmla="*/ 6874053 w 22290864"/>
              <a:gd name="connsiteY1374" fmla="*/ 1283514 h 14570476"/>
              <a:gd name="connsiteX1375" fmla="*/ 6930351 w 22290864"/>
              <a:gd name="connsiteY1375" fmla="*/ 1202936 h 14570476"/>
              <a:gd name="connsiteX1376" fmla="*/ 6974158 w 22290864"/>
              <a:gd name="connsiteY1376" fmla="*/ 1172184 h 14570476"/>
              <a:gd name="connsiteX1377" fmla="*/ 7038859 w 22290864"/>
              <a:gd name="connsiteY1377" fmla="*/ 1118415 h 14570476"/>
              <a:gd name="connsiteX1378" fmla="*/ 7057376 w 22290864"/>
              <a:gd name="connsiteY1378" fmla="*/ 1031293 h 14570476"/>
              <a:gd name="connsiteX1379" fmla="*/ 7016104 w 22290864"/>
              <a:gd name="connsiteY1379" fmla="*/ 958829 h 14570476"/>
              <a:gd name="connsiteX1380" fmla="*/ 6866464 w 22290864"/>
              <a:gd name="connsiteY1380" fmla="*/ 889920 h 14570476"/>
              <a:gd name="connsiteX1381" fmla="*/ 6778430 w 22290864"/>
              <a:gd name="connsiteY1381" fmla="*/ 889388 h 14570476"/>
              <a:gd name="connsiteX1382" fmla="*/ 6728367 w 22290864"/>
              <a:gd name="connsiteY1382" fmla="*/ 901177 h 14570476"/>
              <a:gd name="connsiteX1383" fmla="*/ 6677270 w 22290864"/>
              <a:gd name="connsiteY1383" fmla="*/ 941994 h 14570476"/>
              <a:gd name="connsiteX1384" fmla="*/ 6659874 w 22290864"/>
              <a:gd name="connsiteY1384" fmla="*/ 977233 h 14570476"/>
              <a:gd name="connsiteX1385" fmla="*/ 6658243 w 22290864"/>
              <a:gd name="connsiteY1385" fmla="*/ 1037819 h 14570476"/>
              <a:gd name="connsiteX1386" fmla="*/ 6696134 w 22290864"/>
              <a:gd name="connsiteY1386" fmla="*/ 1116272 h 14570476"/>
              <a:gd name="connsiteX1387" fmla="*/ 6732143 w 22290864"/>
              <a:gd name="connsiteY1387" fmla="*/ 1257356 h 14570476"/>
              <a:gd name="connsiteX1388" fmla="*/ 6670661 w 22290864"/>
              <a:gd name="connsiteY1388" fmla="*/ 1492294 h 14570476"/>
              <a:gd name="connsiteX1389" fmla="*/ 6642903 w 22290864"/>
              <a:gd name="connsiteY1389" fmla="*/ 1588614 h 14570476"/>
              <a:gd name="connsiteX1390" fmla="*/ 6635048 w 22290864"/>
              <a:gd name="connsiteY1390" fmla="*/ 1616407 h 14570476"/>
              <a:gd name="connsiteX1391" fmla="*/ 6616922 w 22290864"/>
              <a:gd name="connsiteY1391" fmla="*/ 1613505 h 14570476"/>
              <a:gd name="connsiteX1392" fmla="*/ 6309165 w 22290864"/>
              <a:gd name="connsiteY1392" fmla="*/ 1606167 h 14570476"/>
              <a:gd name="connsiteX1393" fmla="*/ 6275453 w 22290864"/>
              <a:gd name="connsiteY1393" fmla="*/ 1609342 h 14570476"/>
              <a:gd name="connsiteX1394" fmla="*/ 6278255 w 22290864"/>
              <a:gd name="connsiteY1394" fmla="*/ 1597642 h 14570476"/>
              <a:gd name="connsiteX1395" fmla="*/ 6309928 w 22290864"/>
              <a:gd name="connsiteY1395" fmla="*/ 1533508 h 14570476"/>
              <a:gd name="connsiteX1396" fmla="*/ 6340766 w 22290864"/>
              <a:gd name="connsiteY1396" fmla="*/ 1443472 h 14570476"/>
              <a:gd name="connsiteX1397" fmla="*/ 6299840 w 22290864"/>
              <a:gd name="connsiteY1397" fmla="*/ 1382369 h 14570476"/>
              <a:gd name="connsiteX1398" fmla="*/ 6169813 w 22290864"/>
              <a:gd name="connsiteY1398" fmla="*/ 1363591 h 14570476"/>
              <a:gd name="connsiteX1399" fmla="*/ 6054631 w 22290864"/>
              <a:gd name="connsiteY1399" fmla="*/ 1423211 h 14570476"/>
              <a:gd name="connsiteX1400" fmla="*/ 6038467 w 22290864"/>
              <a:gd name="connsiteY1400" fmla="*/ 1499512 h 14570476"/>
              <a:gd name="connsiteX1401" fmla="*/ 6099377 w 22290864"/>
              <a:gd name="connsiteY1401" fmla="*/ 1572014 h 14570476"/>
              <a:gd name="connsiteX1402" fmla="*/ 6134802 w 22290864"/>
              <a:gd name="connsiteY1402" fmla="*/ 1602204 h 14570476"/>
              <a:gd name="connsiteX1403" fmla="*/ 6154147 w 22290864"/>
              <a:gd name="connsiteY1403" fmla="*/ 1629742 h 14570476"/>
              <a:gd name="connsiteX1404" fmla="*/ 6124713 w 22290864"/>
              <a:gd name="connsiteY1404" fmla="*/ 1637994 h 14570476"/>
              <a:gd name="connsiteX1405" fmla="*/ 5854114 w 22290864"/>
              <a:gd name="connsiteY1405" fmla="*/ 1739889 h 14570476"/>
              <a:gd name="connsiteX1406" fmla="*/ 5833547 w 22290864"/>
              <a:gd name="connsiteY1406" fmla="*/ 1749625 h 14570476"/>
              <a:gd name="connsiteX1407" fmla="*/ 5709835 w 22290864"/>
              <a:gd name="connsiteY1407" fmla="*/ 1574893 h 14570476"/>
              <a:gd name="connsiteX1408" fmla="*/ 5609208 w 22290864"/>
              <a:gd name="connsiteY1408" fmla="*/ 1394598 h 14570476"/>
              <a:gd name="connsiteX1409" fmla="*/ 5618077 w 22290864"/>
              <a:gd name="connsiteY1409" fmla="*/ 1285088 h 14570476"/>
              <a:gd name="connsiteX1410" fmla="*/ 5624050 w 22290864"/>
              <a:gd name="connsiteY1410" fmla="*/ 1208932 h 14570476"/>
              <a:gd name="connsiteX1411" fmla="*/ 5612928 w 22290864"/>
              <a:gd name="connsiteY1411" fmla="*/ 1176779 h 14570476"/>
              <a:gd name="connsiteX1412" fmla="*/ 5429771 w 22290864"/>
              <a:gd name="connsiteY1412" fmla="*/ 1125037 h 14570476"/>
              <a:gd name="connsiteX1413" fmla="*/ 5268576 w 22290864"/>
              <a:gd name="connsiteY1413" fmla="*/ 1243435 h 14570476"/>
              <a:gd name="connsiteX1414" fmla="*/ 5243198 w 22290864"/>
              <a:gd name="connsiteY1414" fmla="*/ 1299879 h 14570476"/>
              <a:gd name="connsiteX1415" fmla="*/ 5328882 w 22290864"/>
              <a:gd name="connsiteY1415" fmla="*/ 1436252 h 14570476"/>
              <a:gd name="connsiteX1416" fmla="*/ 5377245 w 22290864"/>
              <a:gd name="connsiteY1416" fmla="*/ 1449598 h 14570476"/>
              <a:gd name="connsiteX1417" fmla="*/ 5457114 w 22290864"/>
              <a:gd name="connsiteY1417" fmla="*/ 1480782 h 14570476"/>
              <a:gd name="connsiteX1418" fmla="*/ 5591436 w 22290864"/>
              <a:gd name="connsiteY1418" fmla="*/ 1668323 h 14570476"/>
              <a:gd name="connsiteX1419" fmla="*/ 5620407 w 22290864"/>
              <a:gd name="connsiteY1419" fmla="*/ 1720455 h 14570476"/>
              <a:gd name="connsiteX1420" fmla="*/ 5663392 w 22290864"/>
              <a:gd name="connsiteY1420" fmla="*/ 1798235 h 14570476"/>
              <a:gd name="connsiteX1421" fmla="*/ 5687586 w 22290864"/>
              <a:gd name="connsiteY1421" fmla="*/ 1842371 h 14570476"/>
              <a:gd name="connsiteX1422" fmla="*/ 5672836 w 22290864"/>
              <a:gd name="connsiteY1422" fmla="*/ 1853315 h 14570476"/>
              <a:gd name="connsiteX1423" fmla="*/ 5463010 w 22290864"/>
              <a:gd name="connsiteY1423" fmla="*/ 2053781 h 14570476"/>
              <a:gd name="connsiteX1424" fmla="*/ 5441804 w 22290864"/>
              <a:gd name="connsiteY1424" fmla="*/ 2072644 h 14570476"/>
              <a:gd name="connsiteX1425" fmla="*/ 5418420 w 22290864"/>
              <a:gd name="connsiteY1425" fmla="*/ 2000519 h 14570476"/>
              <a:gd name="connsiteX1426" fmla="*/ 5406046 w 22290864"/>
              <a:gd name="connsiteY1426" fmla="*/ 1950550 h 14570476"/>
              <a:gd name="connsiteX1427" fmla="*/ 5375502 w 22290864"/>
              <a:gd name="connsiteY1427" fmla="*/ 1916117 h 14570476"/>
              <a:gd name="connsiteX1428" fmla="*/ 5252823 w 22290864"/>
              <a:gd name="connsiteY1428" fmla="*/ 1927335 h 14570476"/>
              <a:gd name="connsiteX1429" fmla="*/ 5162974 w 22290864"/>
              <a:gd name="connsiteY1429" fmla="*/ 2121855 h 14570476"/>
              <a:gd name="connsiteX1430" fmla="*/ 5240614 w 22290864"/>
              <a:gd name="connsiteY1430" fmla="*/ 2183274 h 14570476"/>
              <a:gd name="connsiteX1431" fmla="*/ 5291073 w 22290864"/>
              <a:gd name="connsiteY1431" fmla="*/ 2179631 h 14570476"/>
              <a:gd name="connsiteX1432" fmla="*/ 5361893 w 22290864"/>
              <a:gd name="connsiteY1432" fmla="*/ 2177907 h 14570476"/>
              <a:gd name="connsiteX1433" fmla="*/ 5368782 w 22290864"/>
              <a:gd name="connsiteY1433" fmla="*/ 2179531 h 14570476"/>
              <a:gd name="connsiteX1434" fmla="*/ 5349207 w 22290864"/>
              <a:gd name="connsiteY1434" fmla="*/ 2213741 h 14570476"/>
              <a:gd name="connsiteX1435" fmla="*/ 5229137 w 22290864"/>
              <a:gd name="connsiteY1435" fmla="*/ 2477356 h 14570476"/>
              <a:gd name="connsiteX1436" fmla="*/ 5219558 w 22290864"/>
              <a:gd name="connsiteY1436" fmla="*/ 2504442 h 14570476"/>
              <a:gd name="connsiteX1437" fmla="*/ 4942513 w 22290864"/>
              <a:gd name="connsiteY1437" fmla="*/ 2456578 h 14570476"/>
              <a:gd name="connsiteX1438" fmla="*/ 4794270 w 22290864"/>
              <a:gd name="connsiteY1438" fmla="*/ 2401654 h 14570476"/>
              <a:gd name="connsiteX1439" fmla="*/ 4740099 w 22290864"/>
              <a:gd name="connsiteY1439" fmla="*/ 2333406 h 14570476"/>
              <a:gd name="connsiteX1440" fmla="*/ 4710850 w 22290864"/>
              <a:gd name="connsiteY1440" fmla="*/ 2291338 h 14570476"/>
              <a:gd name="connsiteX1441" fmla="*/ 4659756 w 22290864"/>
              <a:gd name="connsiteY1441" fmla="*/ 2256221 h 14570476"/>
              <a:gd name="connsiteX1442" fmla="*/ 4574562 w 22290864"/>
              <a:gd name="connsiteY1442" fmla="*/ 2259409 h 14570476"/>
              <a:gd name="connsiteX1443" fmla="*/ 4455524 w 22290864"/>
              <a:gd name="connsiteY1443" fmla="*/ 2472959 h 14570476"/>
              <a:gd name="connsiteX1444" fmla="*/ 4458291 w 22290864"/>
              <a:gd name="connsiteY1444" fmla="*/ 2529985 h 14570476"/>
              <a:gd name="connsiteX1445" fmla="*/ 4484228 w 22290864"/>
              <a:gd name="connsiteY1445" fmla="*/ 2606481 h 14570476"/>
              <a:gd name="connsiteX1446" fmla="*/ 4571220 w 22290864"/>
              <a:gd name="connsiteY1446" fmla="*/ 2654676 h 14570476"/>
              <a:gd name="connsiteX1447" fmla="*/ 4631803 w 22290864"/>
              <a:gd name="connsiteY1447" fmla="*/ 2643487 h 14570476"/>
              <a:gd name="connsiteX1448" fmla="*/ 4674087 w 22290864"/>
              <a:gd name="connsiteY1448" fmla="*/ 2620209 h 14570476"/>
              <a:gd name="connsiteX1449" fmla="*/ 4808753 w 22290864"/>
              <a:gd name="connsiteY1449" fmla="*/ 2576082 h 14570476"/>
              <a:gd name="connsiteX1450" fmla="*/ 5057068 w 22290864"/>
              <a:gd name="connsiteY1450" fmla="*/ 2637488 h 14570476"/>
              <a:gd name="connsiteX1451" fmla="*/ 5154384 w 22290864"/>
              <a:gd name="connsiteY1451" fmla="*/ 2665281 h 14570476"/>
              <a:gd name="connsiteX1452" fmla="*/ 5183020 w 22290864"/>
              <a:gd name="connsiteY1452" fmla="*/ 2673394 h 14570476"/>
              <a:gd name="connsiteX1453" fmla="*/ 5181192 w 22290864"/>
              <a:gd name="connsiteY1453" fmla="*/ 2684927 h 14570476"/>
              <a:gd name="connsiteX1454" fmla="*/ 5174980 w 22290864"/>
              <a:gd name="connsiteY1454" fmla="*/ 2987522 h 14570476"/>
              <a:gd name="connsiteX1455" fmla="*/ 5175743 w 22290864"/>
              <a:gd name="connsiteY1455" fmla="*/ 3018847 h 14570476"/>
              <a:gd name="connsiteX1456" fmla="*/ 5110576 w 22290864"/>
              <a:gd name="connsiteY1456" fmla="*/ 2986945 h 14570476"/>
              <a:gd name="connsiteX1457" fmla="*/ 5021194 w 22290864"/>
              <a:gd name="connsiteY1457" fmla="*/ 2955187 h 14570476"/>
              <a:gd name="connsiteX1458" fmla="*/ 4959773 w 22290864"/>
              <a:gd name="connsiteY1458" fmla="*/ 2995371 h 14570476"/>
              <a:gd name="connsiteX1459" fmla="*/ 4939743 w 22290864"/>
              <a:gd name="connsiteY1459" fmla="*/ 3050296 h 14570476"/>
              <a:gd name="connsiteX1460" fmla="*/ 5018831 w 22290864"/>
              <a:gd name="connsiteY1460" fmla="*/ 3254518 h 14570476"/>
              <a:gd name="connsiteX1461" fmla="*/ 5069690 w 22290864"/>
              <a:gd name="connsiteY1461" fmla="*/ 3260223 h 14570476"/>
              <a:gd name="connsiteX1462" fmla="*/ 5143148 w 22290864"/>
              <a:gd name="connsiteY1462" fmla="*/ 3204953 h 14570476"/>
              <a:gd name="connsiteX1463" fmla="*/ 5189645 w 22290864"/>
              <a:gd name="connsiteY1463" fmla="*/ 3152502 h 14570476"/>
              <a:gd name="connsiteX1464" fmla="*/ 5199965 w 22290864"/>
              <a:gd name="connsiteY1464" fmla="*/ 3144923 h 14570476"/>
              <a:gd name="connsiteX1465" fmla="*/ 5202706 w 22290864"/>
              <a:gd name="connsiteY1465" fmla="*/ 3155072 h 14570476"/>
              <a:gd name="connsiteX1466" fmla="*/ 5214201 w 22290864"/>
              <a:gd name="connsiteY1466" fmla="*/ 3197579 h 14570476"/>
              <a:gd name="connsiteX1467" fmla="*/ 5310300 w 22290864"/>
              <a:gd name="connsiteY1467" fmla="*/ 3443763 h 14570476"/>
              <a:gd name="connsiteX1468" fmla="*/ 5324291 w 22290864"/>
              <a:gd name="connsiteY1468" fmla="*/ 3471617 h 14570476"/>
              <a:gd name="connsiteX1469" fmla="*/ 5297481 w 22290864"/>
              <a:gd name="connsiteY1469" fmla="*/ 3492844 h 14570476"/>
              <a:gd name="connsiteX1470" fmla="*/ 4974628 w 22290864"/>
              <a:gd name="connsiteY1470" fmla="*/ 3693056 h 14570476"/>
              <a:gd name="connsiteX1471" fmla="*/ 4871502 w 22290864"/>
              <a:gd name="connsiteY1471" fmla="*/ 3686295 h 14570476"/>
              <a:gd name="connsiteX1472" fmla="*/ 4745058 w 22290864"/>
              <a:gd name="connsiteY1472" fmla="*/ 3697756 h 14570476"/>
              <a:gd name="connsiteX1473" fmla="*/ 4692992 w 22290864"/>
              <a:gd name="connsiteY1473" fmla="*/ 3787827 h 14570476"/>
              <a:gd name="connsiteX1474" fmla="*/ 4710412 w 22290864"/>
              <a:gd name="connsiteY1474" fmla="*/ 3889424 h 14570476"/>
              <a:gd name="connsiteX1475" fmla="*/ 4870771 w 22290864"/>
              <a:gd name="connsiteY1475" fmla="*/ 4057071 h 14570476"/>
              <a:gd name="connsiteX1476" fmla="*/ 4921975 w 22290864"/>
              <a:gd name="connsiteY1476" fmla="*/ 4060113 h 14570476"/>
              <a:gd name="connsiteX1477" fmla="*/ 5007082 w 22290864"/>
              <a:gd name="connsiteY1477" fmla="*/ 3996834 h 14570476"/>
              <a:gd name="connsiteX1478" fmla="*/ 5029091 w 22290864"/>
              <a:gd name="connsiteY1478" fmla="*/ 3927746 h 14570476"/>
              <a:gd name="connsiteX1479" fmla="*/ 5055525 w 22290864"/>
              <a:gd name="connsiteY1479" fmla="*/ 3854092 h 14570476"/>
              <a:gd name="connsiteX1480" fmla="*/ 5139903 w 22290864"/>
              <a:gd name="connsiteY1480" fmla="*/ 3773709 h 14570476"/>
              <a:gd name="connsiteX1481" fmla="*/ 5253761 w 22290864"/>
              <a:gd name="connsiteY1481" fmla="*/ 3708707 h 14570476"/>
              <a:gd name="connsiteX1482" fmla="*/ 5384595 w 22290864"/>
              <a:gd name="connsiteY1482" fmla="*/ 3636386 h 14570476"/>
              <a:gd name="connsiteX1483" fmla="*/ 5418890 w 22290864"/>
              <a:gd name="connsiteY1483" fmla="*/ 3619086 h 14570476"/>
              <a:gd name="connsiteX1484" fmla="*/ 5436872 w 22290864"/>
              <a:gd name="connsiteY1484" fmla="*/ 3639845 h 14570476"/>
              <a:gd name="connsiteX1485" fmla="*/ 5632307 w 22290864"/>
              <a:gd name="connsiteY1485" fmla="*/ 3839145 h 14570476"/>
              <a:gd name="connsiteX1486" fmla="*/ 5652575 w 22290864"/>
              <a:gd name="connsiteY1486" fmla="*/ 3855705 h 14570476"/>
              <a:gd name="connsiteX1487" fmla="*/ 5645002 w 22290864"/>
              <a:gd name="connsiteY1487" fmla="*/ 3860609 h 14570476"/>
              <a:gd name="connsiteX1488" fmla="*/ 5572370 w 22290864"/>
              <a:gd name="connsiteY1488" fmla="*/ 3884483 h 14570476"/>
              <a:gd name="connsiteX1489" fmla="*/ 5485288 w 22290864"/>
              <a:gd name="connsiteY1489" fmla="*/ 3928065 h 14570476"/>
              <a:gd name="connsiteX1490" fmla="*/ 5494158 w 22290864"/>
              <a:gd name="connsiteY1490" fmla="*/ 4047557 h 14570476"/>
              <a:gd name="connsiteX1491" fmla="*/ 5553316 w 22290864"/>
              <a:gd name="connsiteY1491" fmla="*/ 4106334 h 14570476"/>
              <a:gd name="connsiteX1492" fmla="*/ 5679473 w 22290864"/>
              <a:gd name="connsiteY1492" fmla="*/ 4144608 h 14570476"/>
              <a:gd name="connsiteX1493" fmla="*/ 5736814 w 22290864"/>
              <a:gd name="connsiteY1493" fmla="*/ 4106327 h 14570476"/>
              <a:gd name="connsiteX1494" fmla="*/ 5749942 w 22290864"/>
              <a:gd name="connsiteY1494" fmla="*/ 4026339 h 14570476"/>
              <a:gd name="connsiteX1495" fmla="*/ 5745752 w 22290864"/>
              <a:gd name="connsiteY1495" fmla="*/ 3949321 h 14570476"/>
              <a:gd name="connsiteX1496" fmla="*/ 5768542 w 22290864"/>
              <a:gd name="connsiteY1496" fmla="*/ 3936198 h 14570476"/>
              <a:gd name="connsiteX1497" fmla="*/ 6048432 w 22290864"/>
              <a:gd name="connsiteY1497" fmla="*/ 4064918 h 14570476"/>
              <a:gd name="connsiteX1498" fmla="*/ 6076918 w 22290864"/>
              <a:gd name="connsiteY1498" fmla="*/ 4075662 h 14570476"/>
              <a:gd name="connsiteX1499" fmla="*/ 6045952 w 22290864"/>
              <a:gd name="connsiteY1499" fmla="*/ 4263091 h 14570476"/>
              <a:gd name="connsiteX1500" fmla="*/ 5982345 w 22290864"/>
              <a:gd name="connsiteY1500" fmla="*/ 4501998 h 14570476"/>
              <a:gd name="connsiteX1501" fmla="*/ 5905045 w 22290864"/>
              <a:gd name="connsiteY1501" fmla="*/ 4568746 h 14570476"/>
              <a:gd name="connsiteX1502" fmla="*/ 5841995 w 22290864"/>
              <a:gd name="connsiteY1502" fmla="*/ 4621631 h 14570476"/>
              <a:gd name="connsiteX1503" fmla="*/ 5822734 w 22290864"/>
              <a:gd name="connsiteY1503" fmla="*/ 4709081 h 14570476"/>
              <a:gd name="connsiteX1504" fmla="*/ 5881699 w 22290864"/>
              <a:gd name="connsiteY1504" fmla="*/ 4795941 h 14570476"/>
              <a:gd name="connsiteX1505" fmla="*/ 6074301 w 22290864"/>
              <a:gd name="connsiteY1505" fmla="*/ 4854879 h 14570476"/>
              <a:gd name="connsiteX1506" fmla="*/ 6108753 w 22290864"/>
              <a:gd name="connsiteY1506" fmla="*/ 4850175 h 14570476"/>
              <a:gd name="connsiteX1507" fmla="*/ 8247043 w 22290864"/>
              <a:gd name="connsiteY1507" fmla="*/ 4553064 h 14570476"/>
              <a:gd name="connsiteX1508" fmla="*/ 8253341 w 22290864"/>
              <a:gd name="connsiteY1508" fmla="*/ 4549117 h 14570476"/>
              <a:gd name="connsiteX1509" fmla="*/ 8267128 w 22290864"/>
              <a:gd name="connsiteY1509" fmla="*/ 4530691 h 14570476"/>
              <a:gd name="connsiteX1510" fmla="*/ 8263327 w 22290864"/>
              <a:gd name="connsiteY1510" fmla="*/ 4511559 h 14570476"/>
              <a:gd name="connsiteX1511" fmla="*/ 8250169 w 22290864"/>
              <a:gd name="connsiteY1511" fmla="*/ 4499916 h 14570476"/>
              <a:gd name="connsiteX1512" fmla="*/ 8236392 w 22290864"/>
              <a:gd name="connsiteY1512" fmla="*/ 4488336 h 14570476"/>
              <a:gd name="connsiteX1513" fmla="*/ 8226997 w 22290864"/>
              <a:gd name="connsiteY1513" fmla="*/ 4467633 h 14570476"/>
              <a:gd name="connsiteX1514" fmla="*/ 8220220 w 22290864"/>
              <a:gd name="connsiteY1514" fmla="*/ 4424331 h 14570476"/>
              <a:gd name="connsiteX1515" fmla="*/ 8216827 w 22290864"/>
              <a:gd name="connsiteY1515" fmla="*/ 4401053 h 14570476"/>
              <a:gd name="connsiteX1516" fmla="*/ 8216112 w 22290864"/>
              <a:gd name="connsiteY1516" fmla="*/ 4392978 h 14570476"/>
              <a:gd name="connsiteX1517" fmla="*/ 8220704 w 22290864"/>
              <a:gd name="connsiteY1517" fmla="*/ 4391406 h 14570476"/>
              <a:gd name="connsiteX1518" fmla="*/ 8279493 w 22290864"/>
              <a:gd name="connsiteY1518" fmla="*/ 4365262 h 14570476"/>
              <a:gd name="connsiteX1519" fmla="*/ 8284626 w 22290864"/>
              <a:gd name="connsiteY1519" fmla="*/ 4362152 h 14570476"/>
              <a:gd name="connsiteX1520" fmla="*/ 8285310 w 22290864"/>
              <a:gd name="connsiteY1520" fmla="*/ 4365052 h 14570476"/>
              <a:gd name="connsiteX1521" fmla="*/ 8285031 w 22290864"/>
              <a:gd name="connsiteY1521" fmla="*/ 4381081 h 14570476"/>
              <a:gd name="connsiteX1522" fmla="*/ 8283800 w 22290864"/>
              <a:gd name="connsiteY1522" fmla="*/ 4390724 h 14570476"/>
              <a:gd name="connsiteX1523" fmla="*/ 8294170 w 22290864"/>
              <a:gd name="connsiteY1523" fmla="*/ 4408120 h 14570476"/>
              <a:gd name="connsiteX1524" fmla="*/ 8315757 w 22290864"/>
              <a:gd name="connsiteY1524" fmla="*/ 4407959 h 14570476"/>
              <a:gd name="connsiteX1525" fmla="*/ 8344805 w 22290864"/>
              <a:gd name="connsiteY1525" fmla="*/ 4372913 h 14570476"/>
              <a:gd name="connsiteX1526" fmla="*/ 8341706 w 22290864"/>
              <a:gd name="connsiteY1526" fmla="*/ 4365532 h 14570476"/>
              <a:gd name="connsiteX1527" fmla="*/ 8323500 w 22290864"/>
              <a:gd name="connsiteY1527" fmla="*/ 4355464 h 14570476"/>
              <a:gd name="connsiteX1528" fmla="*/ 8314214 w 22290864"/>
              <a:gd name="connsiteY1528" fmla="*/ 4353024 h 14570476"/>
              <a:gd name="connsiteX1529" fmla="*/ 8305886 w 22290864"/>
              <a:gd name="connsiteY1529" fmla="*/ 4348308 h 14570476"/>
              <a:gd name="connsiteX1530" fmla="*/ 8311753 w 22290864"/>
              <a:gd name="connsiteY1530" fmla="*/ 4342666 h 14570476"/>
              <a:gd name="connsiteX1531" fmla="*/ 8351985 w 22290864"/>
              <a:gd name="connsiteY1531" fmla="*/ 4302311 h 14570476"/>
              <a:gd name="connsiteX1532" fmla="*/ 8356238 w 22290864"/>
              <a:gd name="connsiteY1532" fmla="*/ 4296994 h 14570476"/>
              <a:gd name="connsiteX1533" fmla="*/ 8358846 w 22290864"/>
              <a:gd name="connsiteY1533" fmla="*/ 4298595 h 14570476"/>
              <a:gd name="connsiteX1534" fmla="*/ 8375411 w 22290864"/>
              <a:gd name="connsiteY1534" fmla="*/ 4308344 h 14570476"/>
              <a:gd name="connsiteX1535" fmla="*/ 8430865 w 22290864"/>
              <a:gd name="connsiteY1535" fmla="*/ 4343484 h 14570476"/>
              <a:gd name="connsiteX1536" fmla="*/ 8442994 w 22290864"/>
              <a:gd name="connsiteY1536" fmla="*/ 4369369 h 14570476"/>
              <a:gd name="connsiteX1537" fmla="*/ 8446025 w 22290864"/>
              <a:gd name="connsiteY1537" fmla="*/ 4381024 h 14570476"/>
              <a:gd name="connsiteX1538" fmla="*/ 8475677 w 22290864"/>
              <a:gd name="connsiteY1538" fmla="*/ 4396505 h 14570476"/>
              <a:gd name="connsiteX1539" fmla="*/ 8511456 w 22290864"/>
              <a:gd name="connsiteY1539" fmla="*/ 4361397 h 14570476"/>
              <a:gd name="connsiteX1540" fmla="*/ 8507633 w 22290864"/>
              <a:gd name="connsiteY1540" fmla="*/ 4322773 h 14570476"/>
              <a:gd name="connsiteX1541" fmla="*/ 8496091 w 22290864"/>
              <a:gd name="connsiteY1541" fmla="*/ 4316916 h 14570476"/>
              <a:gd name="connsiteX1542" fmla="*/ 8479434 w 22290864"/>
              <a:gd name="connsiteY1542" fmla="*/ 4317364 h 14570476"/>
              <a:gd name="connsiteX1543" fmla="*/ 8449333 w 22290864"/>
              <a:gd name="connsiteY1543" fmla="*/ 4316906 h 14570476"/>
              <a:gd name="connsiteX1544" fmla="*/ 8406771 w 22290864"/>
              <a:gd name="connsiteY1544" fmla="*/ 4288189 h 14570476"/>
              <a:gd name="connsiteX1545" fmla="*/ 8377041 w 22290864"/>
              <a:gd name="connsiteY1545" fmla="*/ 4265427 h 14570476"/>
              <a:gd name="connsiteX1546" fmla="*/ 8379089 w 22290864"/>
              <a:gd name="connsiteY1546" fmla="*/ 4261294 h 14570476"/>
              <a:gd name="connsiteX1547" fmla="*/ 8401973 w 22290864"/>
              <a:gd name="connsiteY1547" fmla="*/ 4203466 h 14570476"/>
              <a:gd name="connsiteX1548" fmla="*/ 8403257 w 22290864"/>
              <a:gd name="connsiteY1548" fmla="*/ 4198881 h 14570476"/>
              <a:gd name="connsiteX1549" fmla="*/ 8405677 w 22290864"/>
              <a:gd name="connsiteY1549" fmla="*/ 4200201 h 14570476"/>
              <a:gd name="connsiteX1550" fmla="*/ 8417634 w 22290864"/>
              <a:gd name="connsiteY1550" fmla="*/ 4212858 h 14570476"/>
              <a:gd name="connsiteX1551" fmla="*/ 8433901 w 22290864"/>
              <a:gd name="connsiteY1551" fmla="*/ 4225712 h 14570476"/>
              <a:gd name="connsiteX1552" fmla="*/ 8446858 w 22290864"/>
              <a:gd name="connsiteY1552" fmla="*/ 4223330 h 14570476"/>
              <a:gd name="connsiteX1553" fmla="*/ 8455934 w 22290864"/>
              <a:gd name="connsiteY1553" fmla="*/ 4213993 h 14570476"/>
              <a:gd name="connsiteX1554" fmla="*/ 8456884 w 22290864"/>
              <a:gd name="connsiteY1554" fmla="*/ 4166900 h 14570476"/>
              <a:gd name="connsiteX1555" fmla="*/ 8446608 w 22290864"/>
              <a:gd name="connsiteY1555" fmla="*/ 4161411 h 14570476"/>
              <a:gd name="connsiteX1556" fmla="*/ 8436110 w 22290864"/>
              <a:gd name="connsiteY1556" fmla="*/ 4161928 h 14570476"/>
              <a:gd name="connsiteX1557" fmla="*/ 8427452 w 22290864"/>
              <a:gd name="connsiteY1557" fmla="*/ 4166755 h 14570476"/>
              <a:gd name="connsiteX1558" fmla="*/ 8417755 w 22290864"/>
              <a:gd name="connsiteY1558" fmla="*/ 4172080 h 14570476"/>
              <a:gd name="connsiteX1559" fmla="*/ 8408602 w 22290864"/>
              <a:gd name="connsiteY1559" fmla="*/ 4174287 h 14570476"/>
              <a:gd name="connsiteX1560" fmla="*/ 8408831 w 22290864"/>
              <a:gd name="connsiteY1560" fmla="*/ 4169498 h 14570476"/>
              <a:gd name="connsiteX1561" fmla="*/ 8409652 w 22290864"/>
              <a:gd name="connsiteY1561" fmla="*/ 4102525 h 14570476"/>
              <a:gd name="connsiteX1562" fmla="*/ 8409339 w 22290864"/>
              <a:gd name="connsiteY1562" fmla="*/ 4099121 h 14570476"/>
              <a:gd name="connsiteX1563" fmla="*/ 8426392 w 22290864"/>
              <a:gd name="connsiteY1563" fmla="*/ 4094584 h 14570476"/>
              <a:gd name="connsiteX1564" fmla="*/ 8483999 w 22290864"/>
              <a:gd name="connsiteY1564" fmla="*/ 4080189 h 14570476"/>
              <a:gd name="connsiteX1565" fmla="*/ 8507020 w 22290864"/>
              <a:gd name="connsiteY1565" fmla="*/ 4081097 h 14570476"/>
              <a:gd name="connsiteX1566" fmla="*/ 8523662 w 22290864"/>
              <a:gd name="connsiteY1566" fmla="*/ 4090132 h 14570476"/>
              <a:gd name="connsiteX1567" fmla="*/ 8551334 w 22290864"/>
              <a:gd name="connsiteY1567" fmla="*/ 4095439 h 14570476"/>
              <a:gd name="connsiteX1568" fmla="*/ 8569074 w 22290864"/>
              <a:gd name="connsiteY1568" fmla="*/ 4068385 h 14570476"/>
              <a:gd name="connsiteX1569" fmla="*/ 8563594 w 22290864"/>
              <a:gd name="connsiteY1569" fmla="*/ 4032662 h 14570476"/>
              <a:gd name="connsiteX1570" fmla="*/ 8553284 w 22290864"/>
              <a:gd name="connsiteY1570" fmla="*/ 4017467 h 14570476"/>
              <a:gd name="connsiteX1571" fmla="*/ 8528054 w 22290864"/>
              <a:gd name="connsiteY1571" fmla="*/ 4011327 h 14570476"/>
              <a:gd name="connsiteX1572" fmla="*/ 8509944 w 22290864"/>
              <a:gd name="connsiteY1572" fmla="*/ 4027272 h 14570476"/>
              <a:gd name="connsiteX1573" fmla="*/ 8496105 w 22290864"/>
              <a:gd name="connsiteY1573" fmla="*/ 4042830 h 14570476"/>
              <a:gd name="connsiteX1574" fmla="*/ 8469891 w 22290864"/>
              <a:gd name="connsiteY1574" fmla="*/ 4052278 h 14570476"/>
              <a:gd name="connsiteX1575" fmla="*/ 8402179 w 22290864"/>
              <a:gd name="connsiteY1575" fmla="*/ 4062342 h 14570476"/>
              <a:gd name="connsiteX1576" fmla="*/ 8400199 w 22290864"/>
              <a:gd name="connsiteY1576" fmla="*/ 4056242 h 14570476"/>
              <a:gd name="connsiteX1577" fmla="*/ 8373758 w 22290864"/>
              <a:gd name="connsiteY1577" fmla="*/ 3995809 h 14570476"/>
              <a:gd name="connsiteX1578" fmla="*/ 8375467 w 22290864"/>
              <a:gd name="connsiteY1578" fmla="*/ 3989968 h 14570476"/>
              <a:gd name="connsiteX1579" fmla="*/ 8390715 w 22290864"/>
              <a:gd name="connsiteY1579" fmla="*/ 3990828 h 14570476"/>
              <a:gd name="connsiteX1580" fmla="*/ 8400953 w 22290864"/>
              <a:gd name="connsiteY1580" fmla="*/ 3991963 h 14570476"/>
              <a:gd name="connsiteX1581" fmla="*/ 8418070 w 22290864"/>
              <a:gd name="connsiteY1581" fmla="*/ 3976281 h 14570476"/>
              <a:gd name="connsiteX1582" fmla="*/ 8394214 w 22290864"/>
              <a:gd name="connsiteY1582" fmla="*/ 3933253 h 14570476"/>
              <a:gd name="connsiteX1583" fmla="*/ 8381168 w 22290864"/>
              <a:gd name="connsiteY1583" fmla="*/ 3930601 h 14570476"/>
              <a:gd name="connsiteX1584" fmla="*/ 8371047 w 22290864"/>
              <a:gd name="connsiteY1584" fmla="*/ 3935449 h 14570476"/>
              <a:gd name="connsiteX1585" fmla="*/ 8363413 w 22290864"/>
              <a:gd name="connsiteY1585" fmla="*/ 3953183 h 14570476"/>
              <a:gd name="connsiteX1586" fmla="*/ 8361112 w 22290864"/>
              <a:gd name="connsiteY1586" fmla="*/ 3961918 h 14570476"/>
              <a:gd name="connsiteX1587" fmla="*/ 8356755 w 22290864"/>
              <a:gd name="connsiteY1587" fmla="*/ 3969495 h 14570476"/>
              <a:gd name="connsiteX1588" fmla="*/ 8350474 w 22290864"/>
              <a:gd name="connsiteY1588" fmla="*/ 3962530 h 14570476"/>
              <a:gd name="connsiteX1589" fmla="*/ 8325673 w 22290864"/>
              <a:gd name="connsiteY1589" fmla="*/ 3935981 h 14570476"/>
              <a:gd name="connsiteX1590" fmla="*/ 8308918 w 22290864"/>
              <a:gd name="connsiteY1590" fmla="*/ 3921573 h 14570476"/>
              <a:gd name="connsiteX1591" fmla="*/ 8307483 w 22290864"/>
              <a:gd name="connsiteY1591" fmla="*/ 3920504 h 14570476"/>
              <a:gd name="connsiteX1592" fmla="*/ 8310809 w 22290864"/>
              <a:gd name="connsiteY1592" fmla="*/ 3914795 h 14570476"/>
              <a:gd name="connsiteX1593" fmla="*/ 8335148 w 22290864"/>
              <a:gd name="connsiteY1593" fmla="*/ 3873455 h 14570476"/>
              <a:gd name="connsiteX1594" fmla="*/ 8354175 w 22290864"/>
              <a:gd name="connsiteY1594" fmla="*/ 3846194 h 14570476"/>
              <a:gd name="connsiteX1595" fmla="*/ 8357238 w 22290864"/>
              <a:gd name="connsiteY1595" fmla="*/ 3843566 h 14570476"/>
              <a:gd name="connsiteX1596" fmla="*/ 8369156 w 22290864"/>
              <a:gd name="connsiteY1596" fmla="*/ 3837607 h 14570476"/>
              <a:gd name="connsiteX1597" fmla="*/ 8379922 w 22290864"/>
              <a:gd name="connsiteY1597" fmla="*/ 3834922 h 14570476"/>
              <a:gd name="connsiteX1598" fmla="*/ 8390314 w 22290864"/>
              <a:gd name="connsiteY1598" fmla="*/ 3832287 h 14570476"/>
              <a:gd name="connsiteX1599" fmla="*/ 8406170 w 22290864"/>
              <a:gd name="connsiteY1599" fmla="*/ 3813380 h 14570476"/>
              <a:gd name="connsiteX1600" fmla="*/ 8400604 w 22290864"/>
              <a:gd name="connsiteY1600" fmla="*/ 3790653 h 14570476"/>
              <a:gd name="connsiteX1601" fmla="*/ 8357825 w 22290864"/>
              <a:gd name="connsiteY1601" fmla="*/ 3762897 h 14570476"/>
              <a:gd name="connsiteX1602" fmla="*/ 8335423 w 22290864"/>
              <a:gd name="connsiteY1602" fmla="*/ 3767581 h 14570476"/>
              <a:gd name="connsiteX1603" fmla="*/ 8326025 w 22290864"/>
              <a:gd name="connsiteY1603" fmla="*/ 3783909 h 14570476"/>
              <a:gd name="connsiteX1604" fmla="*/ 8327321 w 22290864"/>
              <a:gd name="connsiteY1604" fmla="*/ 3801065 h 14570476"/>
              <a:gd name="connsiteX1605" fmla="*/ 8328023 w 22290864"/>
              <a:gd name="connsiteY1605" fmla="*/ 3822849 h 14570476"/>
              <a:gd name="connsiteX1606" fmla="*/ 8309102 w 22290864"/>
              <a:gd name="connsiteY1606" fmla="*/ 3855998 h 14570476"/>
              <a:gd name="connsiteX1607" fmla="*/ 8276696 w 22290864"/>
              <a:gd name="connsiteY1607" fmla="*/ 3899270 h 14570476"/>
              <a:gd name="connsiteX1608" fmla="*/ 8273387 w 22290864"/>
              <a:gd name="connsiteY1608" fmla="*/ 3897837 h 14570476"/>
              <a:gd name="connsiteX1609" fmla="*/ 8216761 w 22290864"/>
              <a:gd name="connsiteY1609" fmla="*/ 3874388 h 14570476"/>
              <a:gd name="connsiteX1610" fmla="*/ 8208412 w 22290864"/>
              <a:gd name="connsiteY1610" fmla="*/ 3871978 h 14570476"/>
              <a:gd name="connsiteX1611" fmla="*/ 8206887 w 22290864"/>
              <a:gd name="connsiteY1611" fmla="*/ 3871530 h 14570476"/>
              <a:gd name="connsiteX1612" fmla="*/ 8208035 w 22290864"/>
              <a:gd name="connsiteY1612" fmla="*/ 3869685 h 14570476"/>
              <a:gd name="connsiteX1613" fmla="*/ 8219714 w 22290864"/>
              <a:gd name="connsiteY1613" fmla="*/ 3858999 h 14570476"/>
              <a:gd name="connsiteX1614" fmla="*/ 8231067 w 22290864"/>
              <a:gd name="connsiteY1614" fmla="*/ 3848736 h 14570476"/>
              <a:gd name="connsiteX1615" fmla="*/ 8231811 w 22290864"/>
              <a:gd name="connsiteY1615" fmla="*/ 3832036 h 14570476"/>
              <a:gd name="connsiteX1616" fmla="*/ 8187685 w 22290864"/>
              <a:gd name="connsiteY1616" fmla="*/ 3813748 h 14570476"/>
              <a:gd name="connsiteX1617" fmla="*/ 8175757 w 22290864"/>
              <a:gd name="connsiteY1617" fmla="*/ 3818032 h 14570476"/>
              <a:gd name="connsiteX1618" fmla="*/ 8167872 w 22290864"/>
              <a:gd name="connsiteY1618" fmla="*/ 3832829 h 14570476"/>
              <a:gd name="connsiteX1619" fmla="*/ 8173738 w 22290864"/>
              <a:gd name="connsiteY1619" fmla="*/ 3848682 h 14570476"/>
              <a:gd name="connsiteX1620" fmla="*/ 8179193 w 22290864"/>
              <a:gd name="connsiteY1620" fmla="*/ 3858497 h 14570476"/>
              <a:gd name="connsiteX1621" fmla="*/ 8181312 w 22290864"/>
              <a:gd name="connsiteY1621" fmla="*/ 3866387 h 14570476"/>
              <a:gd name="connsiteX1622" fmla="*/ 8175232 w 22290864"/>
              <a:gd name="connsiteY1622" fmla="*/ 3865755 h 14570476"/>
              <a:gd name="connsiteX1623" fmla="*/ 8114562 w 22290864"/>
              <a:gd name="connsiteY1623" fmla="*/ 3864902 h 14570476"/>
              <a:gd name="connsiteX1624" fmla="*/ 8107525 w 22290864"/>
              <a:gd name="connsiteY1624" fmla="*/ 3864813 h 14570476"/>
              <a:gd name="connsiteX1625" fmla="*/ 8103847 w 22290864"/>
              <a:gd name="connsiteY1625" fmla="*/ 3850692 h 14570476"/>
              <a:gd name="connsiteX1626" fmla="*/ 8088730 w 22290864"/>
              <a:gd name="connsiteY1626" fmla="*/ 3786891 h 14570476"/>
              <a:gd name="connsiteX1627" fmla="*/ 8092612 w 22290864"/>
              <a:gd name="connsiteY1627" fmla="*/ 3766240 h 14570476"/>
              <a:gd name="connsiteX1628" fmla="*/ 8098442 w 22290864"/>
              <a:gd name="connsiteY1628" fmla="*/ 3756395 h 14570476"/>
              <a:gd name="connsiteX1629" fmla="*/ 8106318 w 22290864"/>
              <a:gd name="connsiteY1629" fmla="*/ 3740228 h 14570476"/>
              <a:gd name="connsiteX1630" fmla="*/ 8102263 w 22290864"/>
              <a:gd name="connsiteY1630" fmla="*/ 3721625 h 14570476"/>
              <a:gd name="connsiteX1631" fmla="*/ 8087848 w 22290864"/>
              <a:gd name="connsiteY1631" fmla="*/ 3711137 h 14570476"/>
              <a:gd name="connsiteX1632" fmla="*/ 8052632 w 22290864"/>
              <a:gd name="connsiteY1632" fmla="*/ 3710873 h 14570476"/>
              <a:gd name="connsiteX1633" fmla="*/ 8035433 w 22290864"/>
              <a:gd name="connsiteY1633" fmla="*/ 3718513 h 14570476"/>
              <a:gd name="connsiteX1634" fmla="*/ 8026716 w 22290864"/>
              <a:gd name="connsiteY1634" fmla="*/ 3725213 h 14570476"/>
              <a:gd name="connsiteX1635" fmla="*/ 8020351 w 22290864"/>
              <a:gd name="connsiteY1635" fmla="*/ 3737661 h 14570476"/>
              <a:gd name="connsiteX1636" fmla="*/ 8020061 w 22290864"/>
              <a:gd name="connsiteY1636" fmla="*/ 3746056 h 14570476"/>
              <a:gd name="connsiteX1637" fmla="*/ 8025072 w 22290864"/>
              <a:gd name="connsiteY1637" fmla="*/ 3758004 h 14570476"/>
              <a:gd name="connsiteX1638" fmla="*/ 8039355 w 22290864"/>
              <a:gd name="connsiteY1638" fmla="*/ 3769956 h 14570476"/>
              <a:gd name="connsiteX1639" fmla="*/ 8058780 w 22290864"/>
              <a:gd name="connsiteY1639" fmla="*/ 3794277 h 14570476"/>
              <a:gd name="connsiteX1640" fmla="*/ 8067466 w 22290864"/>
              <a:gd name="connsiteY1640" fmla="*/ 3845459 h 14570476"/>
              <a:gd name="connsiteX1641" fmla="*/ 8070530 w 22290864"/>
              <a:gd name="connsiteY1641" fmla="*/ 3866667 h 14570476"/>
              <a:gd name="connsiteX1642" fmla="*/ 8071444 w 22290864"/>
              <a:gd name="connsiteY1642" fmla="*/ 3872773 h 14570476"/>
              <a:gd name="connsiteX1643" fmla="*/ 8067657 w 22290864"/>
              <a:gd name="connsiteY1643" fmla="*/ 3873802 h 14570476"/>
              <a:gd name="connsiteX1644" fmla="*/ 8007050 w 22290864"/>
              <a:gd name="connsiteY1644" fmla="*/ 3899443 h 14570476"/>
              <a:gd name="connsiteX1645" fmla="*/ 8000761 w 22290864"/>
              <a:gd name="connsiteY1645" fmla="*/ 3903026 h 14570476"/>
              <a:gd name="connsiteX1646" fmla="*/ 8000278 w 22290864"/>
              <a:gd name="connsiteY1646" fmla="*/ 3900500 h 14570476"/>
              <a:gd name="connsiteX1647" fmla="*/ 8000808 w 22290864"/>
              <a:gd name="connsiteY1647" fmla="*/ 3885219 h 14570476"/>
              <a:gd name="connsiteX1648" fmla="*/ 7998897 w 22290864"/>
              <a:gd name="connsiteY1648" fmla="*/ 3864964 h 14570476"/>
              <a:gd name="connsiteX1649" fmla="*/ 7985549 w 22290864"/>
              <a:gd name="connsiteY1649" fmla="*/ 3856659 h 14570476"/>
              <a:gd name="connsiteX1650" fmla="*/ 7958563 w 22290864"/>
              <a:gd name="connsiteY1650" fmla="*/ 3864438 h 14570476"/>
              <a:gd name="connsiteX1651" fmla="*/ 7941366 w 22290864"/>
              <a:gd name="connsiteY1651" fmla="*/ 3886185 h 14570476"/>
              <a:gd name="connsiteX1652" fmla="*/ 7944928 w 22290864"/>
              <a:gd name="connsiteY1652" fmla="*/ 3902473 h 14570476"/>
              <a:gd name="connsiteX1653" fmla="*/ 7963172 w 22290864"/>
              <a:gd name="connsiteY1653" fmla="*/ 3911241 h 14570476"/>
              <a:gd name="connsiteX1654" fmla="*/ 7972730 w 22290864"/>
              <a:gd name="connsiteY1654" fmla="*/ 3914007 h 14570476"/>
              <a:gd name="connsiteX1655" fmla="*/ 7978921 w 22290864"/>
              <a:gd name="connsiteY1655" fmla="*/ 3917670 h 14570476"/>
              <a:gd name="connsiteX1656" fmla="*/ 7973912 w 22290864"/>
              <a:gd name="connsiteY1656" fmla="*/ 3921868 h 14570476"/>
              <a:gd name="connsiteX1657" fmla="*/ 7930152 w 22290864"/>
              <a:gd name="connsiteY1657" fmla="*/ 3965522 h 14570476"/>
              <a:gd name="connsiteX1658" fmla="*/ 7927002 w 22290864"/>
              <a:gd name="connsiteY1658" fmla="*/ 3969228 h 14570476"/>
              <a:gd name="connsiteX1659" fmla="*/ 7887529 w 22290864"/>
              <a:gd name="connsiteY1659" fmla="*/ 3946065 h 14570476"/>
              <a:gd name="connsiteX1660" fmla="*/ 7852065 w 22290864"/>
              <a:gd name="connsiteY1660" fmla="*/ 3919789 h 14570476"/>
              <a:gd name="connsiteX1661" fmla="*/ 7844160 w 22290864"/>
              <a:gd name="connsiteY1661" fmla="*/ 3897672 h 14570476"/>
              <a:gd name="connsiteX1662" fmla="*/ 7838626 w 22290864"/>
              <a:gd name="connsiteY1662" fmla="*/ 3882309 h 14570476"/>
              <a:gd name="connsiteX1663" fmla="*/ 7833631 w 22290864"/>
              <a:gd name="connsiteY1663" fmla="*/ 3877023 h 14570476"/>
              <a:gd name="connsiteX1664" fmla="*/ 7793394 w 22290864"/>
              <a:gd name="connsiteY1664" fmla="*/ 3883052 h 14570476"/>
              <a:gd name="connsiteX1665" fmla="*/ 7772402 w 22290864"/>
              <a:gd name="connsiteY1665" fmla="*/ 3920298 h 14570476"/>
              <a:gd name="connsiteX1666" fmla="*/ 7772422 w 22290864"/>
              <a:gd name="connsiteY1666" fmla="*/ 3933528 h 14570476"/>
              <a:gd name="connsiteX1667" fmla="*/ 7801112 w 22290864"/>
              <a:gd name="connsiteY1667" fmla="*/ 3952562 h 14570476"/>
              <a:gd name="connsiteX1668" fmla="*/ 7811708 w 22290864"/>
              <a:gd name="connsiteY1668" fmla="*/ 3950908 h 14570476"/>
              <a:gd name="connsiteX1669" fmla="*/ 7830013 w 22290864"/>
              <a:gd name="connsiteY1669" fmla="*/ 3949959 h 14570476"/>
              <a:gd name="connsiteX1670" fmla="*/ 7872679 w 22290864"/>
              <a:gd name="connsiteY1670" fmla="*/ 3974683 h 14570476"/>
              <a:gd name="connsiteX1671" fmla="*/ 7882909 w 22290864"/>
              <a:gd name="connsiteY1671" fmla="*/ 3982292 h 14570476"/>
              <a:gd name="connsiteX1672" fmla="*/ 7898125 w 22290864"/>
              <a:gd name="connsiteY1672" fmla="*/ 3993665 h 14570476"/>
              <a:gd name="connsiteX1673" fmla="*/ 7906721 w 22290864"/>
              <a:gd name="connsiteY1673" fmla="*/ 4000137 h 14570476"/>
              <a:gd name="connsiteX1674" fmla="*/ 7904810 w 22290864"/>
              <a:gd name="connsiteY1674" fmla="*/ 4003566 h 14570476"/>
              <a:gd name="connsiteX1675" fmla="*/ 7881561 w 22290864"/>
              <a:gd name="connsiteY1675" fmla="*/ 4061080 h 14570476"/>
              <a:gd name="connsiteX1676" fmla="*/ 7879088 w 22290864"/>
              <a:gd name="connsiteY1676" fmla="*/ 4066621 h 14570476"/>
              <a:gd name="connsiteX1677" fmla="*/ 7868189 w 22290864"/>
              <a:gd name="connsiteY1677" fmla="*/ 4054625 h 14570476"/>
              <a:gd name="connsiteX1678" fmla="*/ 7861382 w 22290864"/>
              <a:gd name="connsiteY1678" fmla="*/ 4045977 h 14570476"/>
              <a:gd name="connsiteX1679" fmla="*/ 7852403 w 22290864"/>
              <a:gd name="connsiteY1679" fmla="*/ 4041955 h 14570476"/>
              <a:gd name="connsiteX1680" fmla="*/ 7829487 w 22290864"/>
              <a:gd name="connsiteY1680" fmla="*/ 4054932 h 14570476"/>
              <a:gd name="connsiteX1681" fmla="*/ 7829091 w 22290864"/>
              <a:gd name="connsiteY1681" fmla="*/ 4100734 h 14570476"/>
              <a:gd name="connsiteX1682" fmla="*/ 7849621 w 22290864"/>
              <a:gd name="connsiteY1682" fmla="*/ 4105871 h 14570476"/>
              <a:gd name="connsiteX1683" fmla="*/ 7859131 w 22290864"/>
              <a:gd name="connsiteY1683" fmla="*/ 4100723 h 14570476"/>
              <a:gd name="connsiteX1684" fmla="*/ 7872778 w 22290864"/>
              <a:gd name="connsiteY1684" fmla="*/ 4094158 h 14570476"/>
              <a:gd name="connsiteX1685" fmla="*/ 7874263 w 22290864"/>
              <a:gd name="connsiteY1685" fmla="*/ 4093868 h 14570476"/>
              <a:gd name="connsiteX1686" fmla="*/ 7873458 w 22290864"/>
              <a:gd name="connsiteY1686" fmla="*/ 4102256 h 14570476"/>
              <a:gd name="connsiteX1687" fmla="*/ 7873252 w 22290864"/>
              <a:gd name="connsiteY1687" fmla="*/ 4164178 h 14570476"/>
              <a:gd name="connsiteX1688" fmla="*/ 7873768 w 22290864"/>
              <a:gd name="connsiteY1688" fmla="*/ 4170298 h 14570476"/>
              <a:gd name="connsiteX1689" fmla="*/ 7815579 w 22290864"/>
              <a:gd name="connsiteY1689" fmla="*/ 4185341 h 14570476"/>
              <a:gd name="connsiteX1690" fmla="*/ 7781866 w 22290864"/>
              <a:gd name="connsiteY1690" fmla="*/ 4187679 h 14570476"/>
              <a:gd name="connsiteX1691" fmla="*/ 7765308 w 22290864"/>
              <a:gd name="connsiteY1691" fmla="*/ 4179147 h 14570476"/>
              <a:gd name="connsiteX1692" fmla="*/ 7755909 w 22290864"/>
              <a:gd name="connsiteY1692" fmla="*/ 4173523 h 14570476"/>
              <a:gd name="connsiteX1693" fmla="*/ 7742865 w 22290864"/>
              <a:gd name="connsiteY1693" fmla="*/ 4171176 h 14570476"/>
              <a:gd name="connsiteX1694" fmla="*/ 7726547 w 22290864"/>
              <a:gd name="connsiteY1694" fmla="*/ 4179290 h 14570476"/>
              <a:gd name="connsiteX1695" fmla="*/ 7722138 w 22290864"/>
              <a:gd name="connsiteY1695" fmla="*/ 4231367 h 14570476"/>
              <a:gd name="connsiteX1696" fmla="*/ 7727693 w 22290864"/>
              <a:gd name="connsiteY1696" fmla="*/ 4242235 h 14570476"/>
              <a:gd name="connsiteX1697" fmla="*/ 7739474 w 22290864"/>
              <a:gd name="connsiteY1697" fmla="*/ 4254857 h 14570476"/>
              <a:gd name="connsiteX1698" fmla="*/ 7760663 w 22290864"/>
              <a:gd name="connsiteY1698" fmla="*/ 4256596 h 14570476"/>
              <a:gd name="connsiteX1699" fmla="*/ 7771482 w 22290864"/>
              <a:gd name="connsiteY1699" fmla="*/ 4249087 h 14570476"/>
              <a:gd name="connsiteX1700" fmla="*/ 7777673 w 22290864"/>
              <a:gd name="connsiteY1700" fmla="*/ 4240832 h 14570476"/>
              <a:gd name="connsiteX1701" fmla="*/ 7800030 w 22290864"/>
              <a:gd name="connsiteY1701" fmla="*/ 4220390 h 14570476"/>
              <a:gd name="connsiteX1702" fmla="*/ 7853811 w 22290864"/>
              <a:gd name="connsiteY1702" fmla="*/ 4210513 h 14570476"/>
              <a:gd name="connsiteX1703" fmla="*/ 7875217 w 22290864"/>
              <a:gd name="connsiteY1703" fmla="*/ 4207368 h 14570476"/>
              <a:gd name="connsiteX1704" fmla="*/ 7881510 w 22290864"/>
              <a:gd name="connsiteY1704" fmla="*/ 4206430 h 14570476"/>
              <a:gd name="connsiteX1705" fmla="*/ 7882168 w 22290864"/>
              <a:gd name="connsiteY1705" fmla="*/ 4208838 h 14570476"/>
              <a:gd name="connsiteX1706" fmla="*/ 7907573 w 22290864"/>
              <a:gd name="connsiteY1706" fmla="*/ 4268340 h 14570476"/>
              <a:gd name="connsiteX1707" fmla="*/ 7910477 w 22290864"/>
              <a:gd name="connsiteY1707" fmla="*/ 4274376 h 14570476"/>
              <a:gd name="connsiteX1708" fmla="*/ 7894975 w 22290864"/>
              <a:gd name="connsiteY1708" fmla="*/ 4273893 h 14570476"/>
              <a:gd name="connsiteX1709" fmla="*/ 7874766 w 22290864"/>
              <a:gd name="connsiteY1709" fmla="*/ 4275567 h 14570476"/>
              <a:gd name="connsiteX1710" fmla="*/ 7866334 w 22290864"/>
              <a:gd name="connsiteY1710" fmla="*/ 4288799 h 14570476"/>
              <a:gd name="connsiteX1711" fmla="*/ 7867262 w 22290864"/>
              <a:gd name="connsiteY1711" fmla="*/ 4301262 h 14570476"/>
              <a:gd name="connsiteX1712" fmla="*/ 7900634 w 22290864"/>
              <a:gd name="connsiteY1712" fmla="*/ 4334095 h 14570476"/>
              <a:gd name="connsiteX1713" fmla="*/ 7911045 w 22290864"/>
              <a:gd name="connsiteY1713" fmla="*/ 4330733 h 14570476"/>
              <a:gd name="connsiteX1714" fmla="*/ 7920496 w 22290864"/>
              <a:gd name="connsiteY1714" fmla="*/ 4313503 h 14570476"/>
              <a:gd name="connsiteX1715" fmla="*/ 7924942 w 22290864"/>
              <a:gd name="connsiteY1715" fmla="*/ 4299194 h 14570476"/>
              <a:gd name="connsiteX1716" fmla="*/ 7926286 w 22290864"/>
              <a:gd name="connsiteY1716" fmla="*/ 4296810 h 14570476"/>
              <a:gd name="connsiteX1717" fmla="*/ 7927713 w 22290864"/>
              <a:gd name="connsiteY1717" fmla="*/ 4298546 h 14570476"/>
              <a:gd name="connsiteX1718" fmla="*/ 7933691 w 22290864"/>
              <a:gd name="connsiteY1718" fmla="*/ 4305817 h 14570476"/>
              <a:gd name="connsiteX1719" fmla="*/ 7974069 w 22290864"/>
              <a:gd name="connsiteY1719" fmla="*/ 4345330 h 14570476"/>
              <a:gd name="connsiteX1720" fmla="*/ 7979245 w 22290864"/>
              <a:gd name="connsiteY1720" fmla="*/ 4349526 h 14570476"/>
              <a:gd name="connsiteX1721" fmla="*/ 7975888 w 22290864"/>
              <a:gd name="connsiteY1721" fmla="*/ 4356019 h 14570476"/>
              <a:gd name="connsiteX1722" fmla="*/ 7930595 w 22290864"/>
              <a:gd name="connsiteY1722" fmla="*/ 4423426 h 14570476"/>
              <a:gd name="connsiteX1723" fmla="*/ 7909908 w 22290864"/>
              <a:gd name="connsiteY1723" fmla="*/ 4431179 h 14570476"/>
              <a:gd name="connsiteX1724" fmla="*/ 7886280 w 22290864"/>
              <a:gd name="connsiteY1724" fmla="*/ 4444534 h 14570476"/>
              <a:gd name="connsiteX1725" fmla="*/ 7884059 w 22290864"/>
              <a:gd name="connsiteY1725" fmla="*/ 4466662 h 14570476"/>
              <a:gd name="connsiteX1726" fmla="*/ 7896389 w 22290864"/>
              <a:gd name="connsiteY1726" fmla="*/ 4484925 h 14570476"/>
              <a:gd name="connsiteX1727" fmla="*/ 7942379 w 22290864"/>
              <a:gd name="connsiteY1727" fmla="*/ 4503484 h 14570476"/>
              <a:gd name="connsiteX1728" fmla="*/ 7952623 w 22290864"/>
              <a:gd name="connsiteY1728" fmla="*/ 4499572 h 14570476"/>
              <a:gd name="connsiteX1729" fmla="*/ 7963638 w 22290864"/>
              <a:gd name="connsiteY1729" fmla="*/ 4479758 h 14570476"/>
              <a:gd name="connsiteX1730" fmla="*/ 7961850 w 22290864"/>
              <a:gd name="connsiteY1730" fmla="*/ 4464361 h 14570476"/>
              <a:gd name="connsiteX1731" fmla="*/ 7960522 w 22290864"/>
              <a:gd name="connsiteY1731" fmla="*/ 4447685 h 14570476"/>
              <a:gd name="connsiteX1732" fmla="*/ 7969891 w 22290864"/>
              <a:gd name="connsiteY1732" fmla="*/ 4424602 h 14570476"/>
              <a:gd name="connsiteX1733" fmla="*/ 7986357 w 22290864"/>
              <a:gd name="connsiteY1733" fmla="*/ 4401923 h 14570476"/>
              <a:gd name="connsiteX1734" fmla="*/ 8005487 w 22290864"/>
              <a:gd name="connsiteY1734" fmla="*/ 4376324 h 14570476"/>
              <a:gd name="connsiteX1735" fmla="*/ 8010647 w 22290864"/>
              <a:gd name="connsiteY1735" fmla="*/ 4369937 h 14570476"/>
              <a:gd name="connsiteX1736" fmla="*/ 8015977 w 22290864"/>
              <a:gd name="connsiteY1736" fmla="*/ 4372400 h 14570476"/>
              <a:gd name="connsiteX1737" fmla="*/ 8071584 w 22290864"/>
              <a:gd name="connsiteY1737" fmla="*/ 4394040 h 14570476"/>
              <a:gd name="connsiteX1738" fmla="*/ 8076989 w 22290864"/>
              <a:gd name="connsiteY1738" fmla="*/ 4395484 h 14570476"/>
              <a:gd name="connsiteX1739" fmla="*/ 8075945 w 22290864"/>
              <a:gd name="connsiteY1739" fmla="*/ 4397106 h 14570476"/>
              <a:gd name="connsiteX1740" fmla="*/ 8063894 w 22290864"/>
              <a:gd name="connsiteY1740" fmla="*/ 4408145 h 14570476"/>
              <a:gd name="connsiteX1741" fmla="*/ 8050761 w 22290864"/>
              <a:gd name="connsiteY1741" fmla="*/ 4424296 h 14570476"/>
              <a:gd name="connsiteX1742" fmla="*/ 8063000 w 22290864"/>
              <a:gd name="connsiteY1742" fmla="*/ 4446798 h 14570476"/>
              <a:gd name="connsiteX1743" fmla="*/ 8079695 w 22290864"/>
              <a:gd name="connsiteY1743" fmla="*/ 4453046 h 14570476"/>
              <a:gd name="connsiteX1744" fmla="*/ 8107642 w 22290864"/>
              <a:gd name="connsiteY1744" fmla="*/ 4449406 h 14570476"/>
              <a:gd name="connsiteX1745" fmla="*/ 8115447 w 22290864"/>
              <a:gd name="connsiteY1745" fmla="*/ 4436905 h 14570476"/>
              <a:gd name="connsiteX1746" fmla="*/ 8110969 w 22290864"/>
              <a:gd name="connsiteY1746" fmla="*/ 4420165 h 14570476"/>
              <a:gd name="connsiteX1747" fmla="*/ 8103378 w 22290864"/>
              <a:gd name="connsiteY1747" fmla="*/ 4405528 h 14570476"/>
              <a:gd name="connsiteX1748" fmla="*/ 8106664 w 22290864"/>
              <a:gd name="connsiteY1748" fmla="*/ 4400966 h 14570476"/>
              <a:gd name="connsiteX1749" fmla="*/ 8172519 w 22290864"/>
              <a:gd name="connsiteY1749" fmla="*/ 4401427 h 14570476"/>
              <a:gd name="connsiteX1750" fmla="*/ 8179014 w 22290864"/>
              <a:gd name="connsiteY1750" fmla="*/ 4401014 h 14570476"/>
              <a:gd name="connsiteX1751" fmla="*/ 8189466 w 22290864"/>
              <a:gd name="connsiteY1751" fmla="*/ 4440256 h 14570476"/>
              <a:gd name="connsiteX1752" fmla="*/ 8198087 w 22290864"/>
              <a:gd name="connsiteY1752" fmla="*/ 4492398 h 14570476"/>
              <a:gd name="connsiteX1753" fmla="*/ 8188897 w 22290864"/>
              <a:gd name="connsiteY1753" fmla="*/ 4512202 h 14570476"/>
              <a:gd name="connsiteX1754" fmla="*/ 8181265 w 22290864"/>
              <a:gd name="connsiteY1754" fmla="*/ 4528052 h 14570476"/>
              <a:gd name="connsiteX1755" fmla="*/ 8185204 w 22290864"/>
              <a:gd name="connsiteY1755" fmla="*/ 4546785 h 14570476"/>
              <a:gd name="connsiteX1756" fmla="*/ 8204333 w 22290864"/>
              <a:gd name="connsiteY1756" fmla="*/ 4558522 h 14570476"/>
              <a:gd name="connsiteX1757" fmla="*/ 8247043 w 22290864"/>
              <a:gd name="connsiteY1757" fmla="*/ 4553064 h 14570476"/>
              <a:gd name="connsiteX1758" fmla="*/ 1654207 w 22290864"/>
              <a:gd name="connsiteY1758" fmla="*/ 5945275 h 14570476"/>
              <a:gd name="connsiteX1759" fmla="*/ 1748455 w 22290864"/>
              <a:gd name="connsiteY1759" fmla="*/ 5893253 h 14570476"/>
              <a:gd name="connsiteX1760" fmla="*/ 1769074 w 22290864"/>
              <a:gd name="connsiteY1760" fmla="*/ 5804367 h 14570476"/>
              <a:gd name="connsiteX1761" fmla="*/ 1735386 w 22290864"/>
              <a:gd name="connsiteY1761" fmla="*/ 5729402 h 14570476"/>
              <a:gd name="connsiteX1762" fmla="*/ 1698935 w 22290864"/>
              <a:gd name="connsiteY1762" fmla="*/ 5653507 h 14570476"/>
              <a:gd name="connsiteX1763" fmla="*/ 1698729 w 22290864"/>
              <a:gd name="connsiteY1763" fmla="*/ 5547155 h 14570476"/>
              <a:gd name="connsiteX1764" fmla="*/ 1753180 w 22290864"/>
              <a:gd name="connsiteY1764" fmla="*/ 5349487 h 14570476"/>
              <a:gd name="connsiteX1765" fmla="*/ 1783522 w 22290864"/>
              <a:gd name="connsiteY1765" fmla="*/ 5243708 h 14570476"/>
              <a:gd name="connsiteX1766" fmla="*/ 1796014 w 22290864"/>
              <a:gd name="connsiteY1766" fmla="*/ 5207907 h 14570476"/>
              <a:gd name="connsiteX1767" fmla="*/ 1818617 w 22290864"/>
              <a:gd name="connsiteY1767" fmla="*/ 5210042 h 14570476"/>
              <a:gd name="connsiteX1768" fmla="*/ 2119596 w 22290864"/>
              <a:gd name="connsiteY1768" fmla="*/ 5211730 h 14570476"/>
              <a:gd name="connsiteX1769" fmla="*/ 2147463 w 22290864"/>
              <a:gd name="connsiteY1769" fmla="*/ 5208354 h 14570476"/>
              <a:gd name="connsiteX1770" fmla="*/ 2144800 w 22290864"/>
              <a:gd name="connsiteY1770" fmla="*/ 5222033 h 14570476"/>
              <a:gd name="connsiteX1771" fmla="*/ 2112755 w 22290864"/>
              <a:gd name="connsiteY1771" fmla="*/ 5289838 h 14570476"/>
              <a:gd name="connsiteX1772" fmla="*/ 2088948 w 22290864"/>
              <a:gd name="connsiteY1772" fmla="*/ 5328581 h 14570476"/>
              <a:gd name="connsiteX1773" fmla="*/ 2099679 w 22290864"/>
              <a:gd name="connsiteY1773" fmla="*/ 5422710 h 14570476"/>
              <a:gd name="connsiteX1774" fmla="*/ 2192025 w 22290864"/>
              <a:gd name="connsiteY1774" fmla="*/ 5463576 h 14570476"/>
              <a:gd name="connsiteX1775" fmla="*/ 2383329 w 22290864"/>
              <a:gd name="connsiteY1775" fmla="*/ 5370068 h 14570476"/>
              <a:gd name="connsiteX1776" fmla="*/ 2384323 w 22290864"/>
              <a:gd name="connsiteY1776" fmla="*/ 5332632 h 14570476"/>
              <a:gd name="connsiteX1777" fmla="*/ 2326081 w 22290864"/>
              <a:gd name="connsiteY1777" fmla="*/ 5254663 h 14570476"/>
              <a:gd name="connsiteX1778" fmla="*/ 2291184 w 22290864"/>
              <a:gd name="connsiteY1778" fmla="*/ 5226387 h 14570476"/>
              <a:gd name="connsiteX1779" fmla="*/ 2264755 w 22290864"/>
              <a:gd name="connsiteY1779" fmla="*/ 5190247 h 14570476"/>
              <a:gd name="connsiteX1780" fmla="*/ 2300628 w 22290864"/>
              <a:gd name="connsiteY1780" fmla="*/ 5177485 h 14570476"/>
              <a:gd name="connsiteX1781" fmla="*/ 2549837 w 22290864"/>
              <a:gd name="connsiteY1781" fmla="*/ 5082863 h 14570476"/>
              <a:gd name="connsiteX1782" fmla="*/ 2578203 w 22290864"/>
              <a:gd name="connsiteY1782" fmla="*/ 5068383 h 14570476"/>
              <a:gd name="connsiteX1783" fmla="*/ 2586244 w 22290864"/>
              <a:gd name="connsiteY1783" fmla="*/ 5080228 h 14570476"/>
              <a:gd name="connsiteX1784" fmla="*/ 2638103 w 22290864"/>
              <a:gd name="connsiteY1784" fmla="*/ 5153681 h 14570476"/>
              <a:gd name="connsiteX1785" fmla="*/ 2806896 w 22290864"/>
              <a:gd name="connsiteY1785" fmla="*/ 5410241 h 14570476"/>
              <a:gd name="connsiteX1786" fmla="*/ 2808789 w 22290864"/>
              <a:gd name="connsiteY1786" fmla="*/ 5543952 h 14570476"/>
              <a:gd name="connsiteX1787" fmla="*/ 2799277 w 22290864"/>
              <a:gd name="connsiteY1787" fmla="*/ 5599478 h 14570476"/>
              <a:gd name="connsiteX1788" fmla="*/ 2895904 w 22290864"/>
              <a:gd name="connsiteY1788" fmla="*/ 5722556 h 14570476"/>
              <a:gd name="connsiteX1789" fmla="*/ 3116027 w 22290864"/>
              <a:gd name="connsiteY1789" fmla="*/ 5641738 h 14570476"/>
              <a:gd name="connsiteX1790" fmla="*/ 3174072 w 22290864"/>
              <a:gd name="connsiteY1790" fmla="*/ 5469700 h 14570476"/>
              <a:gd name="connsiteX1791" fmla="*/ 3136133 w 22290864"/>
              <a:gd name="connsiteY1791" fmla="*/ 5422511 h 14570476"/>
              <a:gd name="connsiteX1792" fmla="*/ 3064255 w 22290864"/>
              <a:gd name="connsiteY1792" fmla="*/ 5392360 h 14570476"/>
              <a:gd name="connsiteX1793" fmla="*/ 2936795 w 22290864"/>
              <a:gd name="connsiteY1793" fmla="*/ 5332471 h 14570476"/>
              <a:gd name="connsiteX1794" fmla="*/ 2810607 w 22290864"/>
              <a:gd name="connsiteY1794" fmla="*/ 5128110 h 14570476"/>
              <a:gd name="connsiteX1795" fmla="*/ 2727662 w 22290864"/>
              <a:gd name="connsiteY1795" fmla="*/ 4973835 h 14570476"/>
              <a:gd name="connsiteX1796" fmla="*/ 2744348 w 22290864"/>
              <a:gd name="connsiteY1796" fmla="*/ 4960156 h 14570476"/>
              <a:gd name="connsiteX1797" fmla="*/ 2953224 w 22290864"/>
              <a:gd name="connsiteY1797" fmla="*/ 4757648 h 14570476"/>
              <a:gd name="connsiteX1798" fmla="*/ 2967523 w 22290864"/>
              <a:gd name="connsiteY1798" fmla="*/ 4740571 h 14570476"/>
              <a:gd name="connsiteX1799" fmla="*/ 2975297 w 22290864"/>
              <a:gd name="connsiteY1799" fmla="*/ 4750858 h 14570476"/>
              <a:gd name="connsiteX1800" fmla="*/ 3001917 w 22290864"/>
              <a:gd name="connsiteY1800" fmla="*/ 4827837 h 14570476"/>
              <a:gd name="connsiteX1801" fmla="*/ 3046532 w 22290864"/>
              <a:gd name="connsiteY1801" fmla="*/ 4913953 h 14570476"/>
              <a:gd name="connsiteX1802" fmla="*/ 3106360 w 22290864"/>
              <a:gd name="connsiteY1802" fmla="*/ 4928739 h 14570476"/>
              <a:gd name="connsiteX1803" fmla="*/ 3163029 w 22290864"/>
              <a:gd name="connsiteY1803" fmla="*/ 4906400 h 14570476"/>
              <a:gd name="connsiteX1804" fmla="*/ 3257724 w 22290864"/>
              <a:gd name="connsiteY1804" fmla="*/ 4707441 h 14570476"/>
              <a:gd name="connsiteX1805" fmla="*/ 3224478 w 22290864"/>
              <a:gd name="connsiteY1805" fmla="*/ 4664256 h 14570476"/>
              <a:gd name="connsiteX1806" fmla="*/ 3178722 w 22290864"/>
              <a:gd name="connsiteY1806" fmla="*/ 4646256 h 14570476"/>
              <a:gd name="connsiteX1807" fmla="*/ 3132517 w 22290864"/>
              <a:gd name="connsiteY1807" fmla="*/ 4650172 h 14570476"/>
              <a:gd name="connsiteX1808" fmla="*/ 3080924 w 22290864"/>
              <a:gd name="connsiteY1808" fmla="*/ 4654209 h 14570476"/>
              <a:gd name="connsiteX1809" fmla="*/ 3037648 w 22290864"/>
              <a:gd name="connsiteY1809" fmla="*/ 4646002 h 14570476"/>
              <a:gd name="connsiteX1810" fmla="*/ 3047845 w 22290864"/>
              <a:gd name="connsiteY1810" fmla="*/ 4626021 h 14570476"/>
              <a:gd name="connsiteX1811" fmla="*/ 3180251 w 22290864"/>
              <a:gd name="connsiteY1811" fmla="*/ 4342059 h 14570476"/>
              <a:gd name="connsiteX1812" fmla="*/ 3185472 w 22290864"/>
              <a:gd name="connsiteY1812" fmla="*/ 4326939 h 14570476"/>
              <a:gd name="connsiteX1813" fmla="*/ 3266912 w 22290864"/>
              <a:gd name="connsiteY1813" fmla="*/ 4340423 h 14570476"/>
              <a:gd name="connsiteX1814" fmla="*/ 3540232 w 22290864"/>
              <a:gd name="connsiteY1814" fmla="*/ 4389930 h 14570476"/>
              <a:gd name="connsiteX1815" fmla="*/ 3636638 w 22290864"/>
              <a:gd name="connsiteY1815" fmla="*/ 4438114 h 14570476"/>
              <a:gd name="connsiteX1816" fmla="*/ 3690203 w 22290864"/>
              <a:gd name="connsiteY1816" fmla="*/ 4508669 h 14570476"/>
              <a:gd name="connsiteX1817" fmla="*/ 3797968 w 22290864"/>
              <a:gd name="connsiteY1817" fmla="*/ 4584558 h 14570476"/>
              <a:gd name="connsiteX1818" fmla="*/ 3925677 w 22290864"/>
              <a:gd name="connsiteY1818" fmla="*/ 4503357 h 14570476"/>
              <a:gd name="connsiteX1819" fmla="*/ 3971072 w 22290864"/>
              <a:gd name="connsiteY1819" fmla="*/ 4340500 h 14570476"/>
              <a:gd name="connsiteX1820" fmla="*/ 3956362 w 22290864"/>
              <a:gd name="connsiteY1820" fmla="*/ 4255870 h 14570476"/>
              <a:gd name="connsiteX1821" fmla="*/ 3860611 w 22290864"/>
              <a:gd name="connsiteY1821" fmla="*/ 4181127 h 14570476"/>
              <a:gd name="connsiteX1822" fmla="*/ 3752706 w 22290864"/>
              <a:gd name="connsiteY1822" fmla="*/ 4214254 h 14570476"/>
              <a:gd name="connsiteX1823" fmla="*/ 3663756 w 22290864"/>
              <a:gd name="connsiteY1823" fmla="*/ 4253948 h 14570476"/>
              <a:gd name="connsiteX1824" fmla="*/ 3533802 w 22290864"/>
              <a:gd name="connsiteY1824" fmla="*/ 4243773 h 14570476"/>
              <a:gd name="connsiteX1825" fmla="*/ 3225735 w 22290864"/>
              <a:gd name="connsiteY1825" fmla="*/ 4156348 h 14570476"/>
              <a:gd name="connsiteX1826" fmla="*/ 3229037 w 22290864"/>
              <a:gd name="connsiteY1826" fmla="*/ 4126530 h 14570476"/>
              <a:gd name="connsiteX1827" fmla="*/ 3232623 w 22290864"/>
              <a:gd name="connsiteY1827" fmla="*/ 3817974 h 14570476"/>
              <a:gd name="connsiteX1828" fmla="*/ 3251154 w 22290864"/>
              <a:gd name="connsiteY1828" fmla="*/ 3796364 h 14570476"/>
              <a:gd name="connsiteX1829" fmla="*/ 3314509 w 22290864"/>
              <a:gd name="connsiteY1829" fmla="*/ 3829379 h 14570476"/>
              <a:gd name="connsiteX1830" fmla="*/ 3355978 w 22290864"/>
              <a:gd name="connsiteY1830" fmla="*/ 3853923 h 14570476"/>
              <a:gd name="connsiteX1831" fmla="*/ 3459140 w 22290864"/>
              <a:gd name="connsiteY1831" fmla="*/ 3820007 h 14570476"/>
              <a:gd name="connsiteX1832" fmla="*/ 3440246 w 22290864"/>
              <a:gd name="connsiteY1832" fmla="*/ 3590637 h 14570476"/>
              <a:gd name="connsiteX1833" fmla="*/ 3389729 w 22290864"/>
              <a:gd name="connsiteY1833" fmla="*/ 3554219 h 14570476"/>
              <a:gd name="connsiteX1834" fmla="*/ 3337247 w 22290864"/>
              <a:gd name="connsiteY1834" fmla="*/ 3555405 h 14570476"/>
              <a:gd name="connsiteX1835" fmla="*/ 3270567 w 22290864"/>
              <a:gd name="connsiteY1835" fmla="*/ 3616325 h 14570476"/>
              <a:gd name="connsiteX1836" fmla="*/ 3243941 w 22290864"/>
              <a:gd name="connsiteY1836" fmla="*/ 3649140 h 14570476"/>
              <a:gd name="connsiteX1837" fmla="*/ 3210781 w 22290864"/>
              <a:gd name="connsiteY1837" fmla="*/ 3673058 h 14570476"/>
              <a:gd name="connsiteX1838" fmla="*/ 3197406 w 22290864"/>
              <a:gd name="connsiteY1838" fmla="*/ 3631273 h 14570476"/>
              <a:gd name="connsiteX1839" fmla="*/ 3142768 w 22290864"/>
              <a:gd name="connsiteY1839" fmla="*/ 3470342 h 14570476"/>
              <a:gd name="connsiteX1840" fmla="*/ 3099060 w 22290864"/>
              <a:gd name="connsiteY1840" fmla="*/ 3376658 h 14570476"/>
              <a:gd name="connsiteX1841" fmla="*/ 3095001 w 22290864"/>
              <a:gd name="connsiteY1841" fmla="*/ 3369340 h 14570476"/>
              <a:gd name="connsiteX1842" fmla="*/ 3120172 w 22290864"/>
              <a:gd name="connsiteY1842" fmla="*/ 3351400 h 14570476"/>
              <a:gd name="connsiteX1843" fmla="*/ 3303518 w 22290864"/>
              <a:gd name="connsiteY1843" fmla="*/ 3221991 h 14570476"/>
              <a:gd name="connsiteX1844" fmla="*/ 3437108 w 22290864"/>
              <a:gd name="connsiteY1844" fmla="*/ 3142386 h 14570476"/>
              <a:gd name="connsiteX1845" fmla="*/ 3455229 w 22290864"/>
              <a:gd name="connsiteY1845" fmla="*/ 3137075 h 14570476"/>
              <a:gd name="connsiteX1846" fmla="*/ 3517508 w 22290864"/>
              <a:gd name="connsiteY1846" fmla="*/ 3134611 h 14570476"/>
              <a:gd name="connsiteX1847" fmla="*/ 3568579 w 22290864"/>
              <a:gd name="connsiteY1847" fmla="*/ 3143886 h 14570476"/>
              <a:gd name="connsiteX1848" fmla="*/ 3617960 w 22290864"/>
              <a:gd name="connsiteY1848" fmla="*/ 3152649 h 14570476"/>
              <a:gd name="connsiteX1849" fmla="*/ 3721955 w 22290864"/>
              <a:gd name="connsiteY1849" fmla="*/ 3102562 h 14570476"/>
              <a:gd name="connsiteX1850" fmla="*/ 3741966 w 22290864"/>
              <a:gd name="connsiteY1850" fmla="*/ 2994947 h 14570476"/>
              <a:gd name="connsiteX1851" fmla="*/ 3613003 w 22290864"/>
              <a:gd name="connsiteY1851" fmla="*/ 2794268 h 14570476"/>
              <a:gd name="connsiteX1852" fmla="*/ 3508470 w 22290864"/>
              <a:gd name="connsiteY1852" fmla="*/ 2771119 h 14570476"/>
              <a:gd name="connsiteX1853" fmla="*/ 3436975 w 22290864"/>
              <a:gd name="connsiteY1853" fmla="*/ 2822646 h 14570476"/>
              <a:gd name="connsiteX1854" fmla="*/ 3409478 w 22290864"/>
              <a:gd name="connsiteY1854" fmla="*/ 2898286 h 14570476"/>
              <a:gd name="connsiteX1855" fmla="*/ 3370544 w 22290864"/>
              <a:gd name="connsiteY1855" fmla="*/ 2992515 h 14570476"/>
              <a:gd name="connsiteX1856" fmla="*/ 3226068 w 22290864"/>
              <a:gd name="connsiteY1856" fmla="*/ 3097428 h 14570476"/>
              <a:gd name="connsiteX1857" fmla="*/ 3004612 w 22290864"/>
              <a:gd name="connsiteY1857" fmla="*/ 3219547 h 14570476"/>
              <a:gd name="connsiteX1858" fmla="*/ 2993258 w 22290864"/>
              <a:gd name="connsiteY1858" fmla="*/ 3207069 h 14570476"/>
              <a:gd name="connsiteX1859" fmla="*/ 2796966 w 22290864"/>
              <a:gd name="connsiteY1859" fmla="*/ 2998099 h 14570476"/>
              <a:gd name="connsiteX1860" fmla="*/ 2766006 w 22290864"/>
              <a:gd name="connsiteY1860" fmla="*/ 2971751 h 14570476"/>
              <a:gd name="connsiteX1861" fmla="*/ 2760367 w 22290864"/>
              <a:gd name="connsiteY1861" fmla="*/ 2966908 h 14570476"/>
              <a:gd name="connsiteX1862" fmla="*/ 2768813 w 22290864"/>
              <a:gd name="connsiteY1862" fmla="*/ 2961253 h 14570476"/>
              <a:gd name="connsiteX1863" fmla="*/ 2839176 w 22290864"/>
              <a:gd name="connsiteY1863" fmla="*/ 2938168 h 14570476"/>
              <a:gd name="connsiteX1864" fmla="*/ 2907338 w 22290864"/>
              <a:gd name="connsiteY1864" fmla="*/ 2916264 h 14570476"/>
              <a:gd name="connsiteX1865" fmla="*/ 2942652 w 22290864"/>
              <a:gd name="connsiteY1865" fmla="*/ 2846496 h 14570476"/>
              <a:gd name="connsiteX1866" fmla="*/ 2789716 w 22290864"/>
              <a:gd name="connsiteY1866" fmla="*/ 2683587 h 14570476"/>
              <a:gd name="connsiteX1867" fmla="*/ 2730616 w 22290864"/>
              <a:gd name="connsiteY1867" fmla="*/ 2678894 h 14570476"/>
              <a:gd name="connsiteX1868" fmla="*/ 2668516 w 22290864"/>
              <a:gd name="connsiteY1868" fmla="*/ 2726806 h 14570476"/>
              <a:gd name="connsiteX1869" fmla="*/ 2663010 w 22290864"/>
              <a:gd name="connsiteY1869" fmla="*/ 2805687 h 14570476"/>
              <a:gd name="connsiteX1870" fmla="*/ 2667379 w 22290864"/>
              <a:gd name="connsiteY1870" fmla="*/ 2858032 h 14570476"/>
              <a:gd name="connsiteX1871" fmla="*/ 2661226 w 22290864"/>
              <a:gd name="connsiteY1871" fmla="*/ 2895752 h 14570476"/>
              <a:gd name="connsiteX1872" fmla="*/ 2636520 w 22290864"/>
              <a:gd name="connsiteY1872" fmla="*/ 2881355 h 14570476"/>
              <a:gd name="connsiteX1873" fmla="*/ 2379489 w 22290864"/>
              <a:gd name="connsiteY1873" fmla="*/ 2760936 h 14570476"/>
              <a:gd name="connsiteX1874" fmla="*/ 2349656 w 22290864"/>
              <a:gd name="connsiteY1874" fmla="*/ 2747019 h 14570476"/>
              <a:gd name="connsiteX1875" fmla="*/ 2361158 w 22290864"/>
              <a:gd name="connsiteY1875" fmla="*/ 2679731 h 14570476"/>
              <a:gd name="connsiteX1876" fmla="*/ 2419507 w 22290864"/>
              <a:gd name="connsiteY1876" fmla="*/ 2378615 h 14570476"/>
              <a:gd name="connsiteX1877" fmla="*/ 2475806 w 22290864"/>
              <a:gd name="connsiteY1877" fmla="*/ 2298036 h 14570476"/>
              <a:gd name="connsiteX1878" fmla="*/ 2519612 w 22290864"/>
              <a:gd name="connsiteY1878" fmla="*/ 2267285 h 14570476"/>
              <a:gd name="connsiteX1879" fmla="*/ 2584314 w 22290864"/>
              <a:gd name="connsiteY1879" fmla="*/ 2213515 h 14570476"/>
              <a:gd name="connsiteX1880" fmla="*/ 2602830 w 22290864"/>
              <a:gd name="connsiteY1880" fmla="*/ 2126394 h 14570476"/>
              <a:gd name="connsiteX1881" fmla="*/ 2561558 w 22290864"/>
              <a:gd name="connsiteY1881" fmla="*/ 2053930 h 14570476"/>
              <a:gd name="connsiteX1882" fmla="*/ 2411918 w 22290864"/>
              <a:gd name="connsiteY1882" fmla="*/ 1985021 h 14570476"/>
              <a:gd name="connsiteX1883" fmla="*/ 2323884 w 22290864"/>
              <a:gd name="connsiteY1883" fmla="*/ 1984489 h 14570476"/>
              <a:gd name="connsiteX1884" fmla="*/ 2273821 w 22290864"/>
              <a:gd name="connsiteY1884" fmla="*/ 1996278 h 14570476"/>
              <a:gd name="connsiteX1885" fmla="*/ 2222725 w 22290864"/>
              <a:gd name="connsiteY1885" fmla="*/ 2037095 h 14570476"/>
              <a:gd name="connsiteX1886" fmla="*/ 2205328 w 22290864"/>
              <a:gd name="connsiteY1886" fmla="*/ 2072334 h 14570476"/>
              <a:gd name="connsiteX1887" fmla="*/ 2203698 w 22290864"/>
              <a:gd name="connsiteY1887" fmla="*/ 2132920 h 14570476"/>
              <a:gd name="connsiteX1888" fmla="*/ 2241588 w 22290864"/>
              <a:gd name="connsiteY1888" fmla="*/ 2211372 h 14570476"/>
              <a:gd name="connsiteX1889" fmla="*/ 2277598 w 22290864"/>
              <a:gd name="connsiteY1889" fmla="*/ 2352457 h 14570476"/>
              <a:gd name="connsiteX1890" fmla="*/ 2216115 w 22290864"/>
              <a:gd name="connsiteY1890" fmla="*/ 2587395 h 14570476"/>
              <a:gd name="connsiteX1891" fmla="*/ 2188357 w 22290864"/>
              <a:gd name="connsiteY1891" fmla="*/ 2683715 h 14570476"/>
              <a:gd name="connsiteX1892" fmla="*/ 2180502 w 22290864"/>
              <a:gd name="connsiteY1892" fmla="*/ 2711508 h 14570476"/>
              <a:gd name="connsiteX1893" fmla="*/ 2162377 w 22290864"/>
              <a:gd name="connsiteY1893" fmla="*/ 2708605 h 14570476"/>
              <a:gd name="connsiteX1894" fmla="*/ 1854620 w 22290864"/>
              <a:gd name="connsiteY1894" fmla="*/ 2701268 h 14570476"/>
              <a:gd name="connsiteX1895" fmla="*/ 1820908 w 22290864"/>
              <a:gd name="connsiteY1895" fmla="*/ 2704443 h 14570476"/>
              <a:gd name="connsiteX1896" fmla="*/ 1823711 w 22290864"/>
              <a:gd name="connsiteY1896" fmla="*/ 2692743 h 14570476"/>
              <a:gd name="connsiteX1897" fmla="*/ 1855384 w 22290864"/>
              <a:gd name="connsiteY1897" fmla="*/ 2628609 h 14570476"/>
              <a:gd name="connsiteX1898" fmla="*/ 1886220 w 22290864"/>
              <a:gd name="connsiteY1898" fmla="*/ 2538573 h 14570476"/>
              <a:gd name="connsiteX1899" fmla="*/ 1845295 w 22290864"/>
              <a:gd name="connsiteY1899" fmla="*/ 2477470 h 14570476"/>
              <a:gd name="connsiteX1900" fmla="*/ 1715268 w 22290864"/>
              <a:gd name="connsiteY1900" fmla="*/ 2458692 h 14570476"/>
              <a:gd name="connsiteX1901" fmla="*/ 1600086 w 22290864"/>
              <a:gd name="connsiteY1901" fmla="*/ 2518312 h 14570476"/>
              <a:gd name="connsiteX1902" fmla="*/ 1583921 w 22290864"/>
              <a:gd name="connsiteY1902" fmla="*/ 2594613 h 14570476"/>
              <a:gd name="connsiteX1903" fmla="*/ 1644832 w 22290864"/>
              <a:gd name="connsiteY1903" fmla="*/ 2667115 h 14570476"/>
              <a:gd name="connsiteX1904" fmla="*/ 1680257 w 22290864"/>
              <a:gd name="connsiteY1904" fmla="*/ 2697305 h 14570476"/>
              <a:gd name="connsiteX1905" fmla="*/ 1699603 w 22290864"/>
              <a:gd name="connsiteY1905" fmla="*/ 2724842 h 14570476"/>
              <a:gd name="connsiteX1906" fmla="*/ 1670167 w 22290864"/>
              <a:gd name="connsiteY1906" fmla="*/ 2733094 h 14570476"/>
              <a:gd name="connsiteX1907" fmla="*/ 1399570 w 22290864"/>
              <a:gd name="connsiteY1907" fmla="*/ 2834989 h 14570476"/>
              <a:gd name="connsiteX1908" fmla="*/ 1379002 w 22290864"/>
              <a:gd name="connsiteY1908" fmla="*/ 2844726 h 14570476"/>
              <a:gd name="connsiteX1909" fmla="*/ 1255290 w 22290864"/>
              <a:gd name="connsiteY1909" fmla="*/ 2669994 h 14570476"/>
              <a:gd name="connsiteX1910" fmla="*/ 1154662 w 22290864"/>
              <a:gd name="connsiteY1910" fmla="*/ 2489699 h 14570476"/>
              <a:gd name="connsiteX1911" fmla="*/ 1163531 w 22290864"/>
              <a:gd name="connsiteY1911" fmla="*/ 2380189 h 14570476"/>
              <a:gd name="connsiteX1912" fmla="*/ 1169504 w 22290864"/>
              <a:gd name="connsiteY1912" fmla="*/ 2304032 h 14570476"/>
              <a:gd name="connsiteX1913" fmla="*/ 1158382 w 22290864"/>
              <a:gd name="connsiteY1913" fmla="*/ 2271880 h 14570476"/>
              <a:gd name="connsiteX1914" fmla="*/ 975226 w 22290864"/>
              <a:gd name="connsiteY1914" fmla="*/ 2220138 h 14570476"/>
              <a:gd name="connsiteX1915" fmla="*/ 814032 w 22290864"/>
              <a:gd name="connsiteY1915" fmla="*/ 2338536 h 14570476"/>
              <a:gd name="connsiteX1916" fmla="*/ 788653 w 22290864"/>
              <a:gd name="connsiteY1916" fmla="*/ 2394979 h 14570476"/>
              <a:gd name="connsiteX1917" fmla="*/ 874337 w 22290864"/>
              <a:gd name="connsiteY1917" fmla="*/ 2531353 h 14570476"/>
              <a:gd name="connsiteX1918" fmla="*/ 922700 w 22290864"/>
              <a:gd name="connsiteY1918" fmla="*/ 2544699 h 14570476"/>
              <a:gd name="connsiteX1919" fmla="*/ 1002568 w 22290864"/>
              <a:gd name="connsiteY1919" fmla="*/ 2575883 h 14570476"/>
              <a:gd name="connsiteX1920" fmla="*/ 1136891 w 22290864"/>
              <a:gd name="connsiteY1920" fmla="*/ 2763423 h 14570476"/>
              <a:gd name="connsiteX1921" fmla="*/ 1165862 w 22290864"/>
              <a:gd name="connsiteY1921" fmla="*/ 2815556 h 14570476"/>
              <a:gd name="connsiteX1922" fmla="*/ 1208847 w 22290864"/>
              <a:gd name="connsiteY1922" fmla="*/ 2893336 h 14570476"/>
              <a:gd name="connsiteX1923" fmla="*/ 1233042 w 22290864"/>
              <a:gd name="connsiteY1923" fmla="*/ 2937472 h 14570476"/>
              <a:gd name="connsiteX1924" fmla="*/ 1218291 w 22290864"/>
              <a:gd name="connsiteY1924" fmla="*/ 2948416 h 14570476"/>
              <a:gd name="connsiteX1925" fmla="*/ 1008465 w 22290864"/>
              <a:gd name="connsiteY1925" fmla="*/ 3148882 h 14570476"/>
              <a:gd name="connsiteX1926" fmla="*/ 987259 w 22290864"/>
              <a:gd name="connsiteY1926" fmla="*/ 3167745 h 14570476"/>
              <a:gd name="connsiteX1927" fmla="*/ 963875 w 22290864"/>
              <a:gd name="connsiteY1927" fmla="*/ 3095620 h 14570476"/>
              <a:gd name="connsiteX1928" fmla="*/ 951500 w 22290864"/>
              <a:gd name="connsiteY1928" fmla="*/ 3045651 h 14570476"/>
              <a:gd name="connsiteX1929" fmla="*/ 920957 w 22290864"/>
              <a:gd name="connsiteY1929" fmla="*/ 3011218 h 14570476"/>
              <a:gd name="connsiteX1930" fmla="*/ 798277 w 22290864"/>
              <a:gd name="connsiteY1930" fmla="*/ 3022436 h 14570476"/>
              <a:gd name="connsiteX1931" fmla="*/ 708429 w 22290864"/>
              <a:gd name="connsiteY1931" fmla="*/ 3216955 h 14570476"/>
              <a:gd name="connsiteX1932" fmla="*/ 786069 w 22290864"/>
              <a:gd name="connsiteY1932" fmla="*/ 3278375 h 14570476"/>
              <a:gd name="connsiteX1933" fmla="*/ 836528 w 22290864"/>
              <a:gd name="connsiteY1933" fmla="*/ 3274732 h 14570476"/>
              <a:gd name="connsiteX1934" fmla="*/ 907348 w 22290864"/>
              <a:gd name="connsiteY1934" fmla="*/ 3273008 h 14570476"/>
              <a:gd name="connsiteX1935" fmla="*/ 914236 w 22290864"/>
              <a:gd name="connsiteY1935" fmla="*/ 3274631 h 14570476"/>
              <a:gd name="connsiteX1936" fmla="*/ 894661 w 22290864"/>
              <a:gd name="connsiteY1936" fmla="*/ 3308842 h 14570476"/>
              <a:gd name="connsiteX1937" fmla="*/ 774592 w 22290864"/>
              <a:gd name="connsiteY1937" fmla="*/ 3572457 h 14570476"/>
              <a:gd name="connsiteX1938" fmla="*/ 765012 w 22290864"/>
              <a:gd name="connsiteY1938" fmla="*/ 3599543 h 14570476"/>
              <a:gd name="connsiteX1939" fmla="*/ 487968 w 22290864"/>
              <a:gd name="connsiteY1939" fmla="*/ 3551678 h 14570476"/>
              <a:gd name="connsiteX1940" fmla="*/ 339726 w 22290864"/>
              <a:gd name="connsiteY1940" fmla="*/ 3496755 h 14570476"/>
              <a:gd name="connsiteX1941" fmla="*/ 285553 w 22290864"/>
              <a:gd name="connsiteY1941" fmla="*/ 3428507 h 14570476"/>
              <a:gd name="connsiteX1942" fmla="*/ 256305 w 22290864"/>
              <a:gd name="connsiteY1942" fmla="*/ 3386438 h 14570476"/>
              <a:gd name="connsiteX1943" fmla="*/ 205210 w 22290864"/>
              <a:gd name="connsiteY1943" fmla="*/ 3351322 h 14570476"/>
              <a:gd name="connsiteX1944" fmla="*/ 120018 w 22290864"/>
              <a:gd name="connsiteY1944" fmla="*/ 3354510 h 14570476"/>
              <a:gd name="connsiteX1945" fmla="*/ 980 w 22290864"/>
              <a:gd name="connsiteY1945" fmla="*/ 3568059 h 14570476"/>
              <a:gd name="connsiteX1946" fmla="*/ 3746 w 22290864"/>
              <a:gd name="connsiteY1946" fmla="*/ 3625086 h 14570476"/>
              <a:gd name="connsiteX1947" fmla="*/ 29683 w 22290864"/>
              <a:gd name="connsiteY1947" fmla="*/ 3701582 h 14570476"/>
              <a:gd name="connsiteX1948" fmla="*/ 116675 w 22290864"/>
              <a:gd name="connsiteY1948" fmla="*/ 3749777 h 14570476"/>
              <a:gd name="connsiteX1949" fmla="*/ 177258 w 22290864"/>
              <a:gd name="connsiteY1949" fmla="*/ 3738587 h 14570476"/>
              <a:gd name="connsiteX1950" fmla="*/ 219542 w 22290864"/>
              <a:gd name="connsiteY1950" fmla="*/ 3715309 h 14570476"/>
              <a:gd name="connsiteX1951" fmla="*/ 354208 w 22290864"/>
              <a:gd name="connsiteY1951" fmla="*/ 3671183 h 14570476"/>
              <a:gd name="connsiteX1952" fmla="*/ 602524 w 22290864"/>
              <a:gd name="connsiteY1952" fmla="*/ 3732589 h 14570476"/>
              <a:gd name="connsiteX1953" fmla="*/ 699840 w 22290864"/>
              <a:gd name="connsiteY1953" fmla="*/ 3760382 h 14570476"/>
              <a:gd name="connsiteX1954" fmla="*/ 728475 w 22290864"/>
              <a:gd name="connsiteY1954" fmla="*/ 3768494 h 14570476"/>
              <a:gd name="connsiteX1955" fmla="*/ 726646 w 22290864"/>
              <a:gd name="connsiteY1955" fmla="*/ 3780028 h 14570476"/>
              <a:gd name="connsiteX1956" fmla="*/ 720435 w 22290864"/>
              <a:gd name="connsiteY1956" fmla="*/ 4082623 h 14570476"/>
              <a:gd name="connsiteX1957" fmla="*/ 721198 w 22290864"/>
              <a:gd name="connsiteY1957" fmla="*/ 4113948 h 14570476"/>
              <a:gd name="connsiteX1958" fmla="*/ 656031 w 22290864"/>
              <a:gd name="connsiteY1958" fmla="*/ 4082046 h 14570476"/>
              <a:gd name="connsiteX1959" fmla="*/ 566649 w 22290864"/>
              <a:gd name="connsiteY1959" fmla="*/ 4050288 h 14570476"/>
              <a:gd name="connsiteX1960" fmla="*/ 505228 w 22290864"/>
              <a:gd name="connsiteY1960" fmla="*/ 4090471 h 14570476"/>
              <a:gd name="connsiteX1961" fmla="*/ 485198 w 22290864"/>
              <a:gd name="connsiteY1961" fmla="*/ 4145397 h 14570476"/>
              <a:gd name="connsiteX1962" fmla="*/ 564286 w 22290864"/>
              <a:gd name="connsiteY1962" fmla="*/ 4349619 h 14570476"/>
              <a:gd name="connsiteX1963" fmla="*/ 615145 w 22290864"/>
              <a:gd name="connsiteY1963" fmla="*/ 4355324 h 14570476"/>
              <a:gd name="connsiteX1964" fmla="*/ 688602 w 22290864"/>
              <a:gd name="connsiteY1964" fmla="*/ 4300054 h 14570476"/>
              <a:gd name="connsiteX1965" fmla="*/ 735099 w 22290864"/>
              <a:gd name="connsiteY1965" fmla="*/ 4247603 h 14570476"/>
              <a:gd name="connsiteX1966" fmla="*/ 745419 w 22290864"/>
              <a:gd name="connsiteY1966" fmla="*/ 4240024 h 14570476"/>
              <a:gd name="connsiteX1967" fmla="*/ 748160 w 22290864"/>
              <a:gd name="connsiteY1967" fmla="*/ 4250173 h 14570476"/>
              <a:gd name="connsiteX1968" fmla="*/ 759657 w 22290864"/>
              <a:gd name="connsiteY1968" fmla="*/ 4292679 h 14570476"/>
              <a:gd name="connsiteX1969" fmla="*/ 855755 w 22290864"/>
              <a:gd name="connsiteY1969" fmla="*/ 4538864 h 14570476"/>
              <a:gd name="connsiteX1970" fmla="*/ 869747 w 22290864"/>
              <a:gd name="connsiteY1970" fmla="*/ 4566718 h 14570476"/>
              <a:gd name="connsiteX1971" fmla="*/ 842936 w 22290864"/>
              <a:gd name="connsiteY1971" fmla="*/ 4587944 h 14570476"/>
              <a:gd name="connsiteX1972" fmla="*/ 520082 w 22290864"/>
              <a:gd name="connsiteY1972" fmla="*/ 4788157 h 14570476"/>
              <a:gd name="connsiteX1973" fmla="*/ 416957 w 22290864"/>
              <a:gd name="connsiteY1973" fmla="*/ 4781395 h 14570476"/>
              <a:gd name="connsiteX1974" fmla="*/ 290514 w 22290864"/>
              <a:gd name="connsiteY1974" fmla="*/ 4792857 h 14570476"/>
              <a:gd name="connsiteX1975" fmla="*/ 238447 w 22290864"/>
              <a:gd name="connsiteY1975" fmla="*/ 4882927 h 14570476"/>
              <a:gd name="connsiteX1976" fmla="*/ 255867 w 22290864"/>
              <a:gd name="connsiteY1976" fmla="*/ 4984524 h 14570476"/>
              <a:gd name="connsiteX1977" fmla="*/ 416226 w 22290864"/>
              <a:gd name="connsiteY1977" fmla="*/ 5152172 h 14570476"/>
              <a:gd name="connsiteX1978" fmla="*/ 467430 w 22290864"/>
              <a:gd name="connsiteY1978" fmla="*/ 5155214 h 14570476"/>
              <a:gd name="connsiteX1979" fmla="*/ 552537 w 22290864"/>
              <a:gd name="connsiteY1979" fmla="*/ 5091935 h 14570476"/>
              <a:gd name="connsiteX1980" fmla="*/ 574547 w 22290864"/>
              <a:gd name="connsiteY1980" fmla="*/ 5022847 h 14570476"/>
              <a:gd name="connsiteX1981" fmla="*/ 600981 w 22290864"/>
              <a:gd name="connsiteY1981" fmla="*/ 4949193 h 14570476"/>
              <a:gd name="connsiteX1982" fmla="*/ 685358 w 22290864"/>
              <a:gd name="connsiteY1982" fmla="*/ 4868810 h 14570476"/>
              <a:gd name="connsiteX1983" fmla="*/ 799215 w 22290864"/>
              <a:gd name="connsiteY1983" fmla="*/ 4803808 h 14570476"/>
              <a:gd name="connsiteX1984" fmla="*/ 930049 w 22290864"/>
              <a:gd name="connsiteY1984" fmla="*/ 4731487 h 14570476"/>
              <a:gd name="connsiteX1985" fmla="*/ 964345 w 22290864"/>
              <a:gd name="connsiteY1985" fmla="*/ 4714187 h 14570476"/>
              <a:gd name="connsiteX1986" fmla="*/ 982327 w 22290864"/>
              <a:gd name="connsiteY1986" fmla="*/ 4734945 h 14570476"/>
              <a:gd name="connsiteX1987" fmla="*/ 1177761 w 22290864"/>
              <a:gd name="connsiteY1987" fmla="*/ 4934245 h 14570476"/>
              <a:gd name="connsiteX1988" fmla="*/ 1198029 w 22290864"/>
              <a:gd name="connsiteY1988" fmla="*/ 4950806 h 14570476"/>
              <a:gd name="connsiteX1989" fmla="*/ 1190457 w 22290864"/>
              <a:gd name="connsiteY1989" fmla="*/ 4955710 h 14570476"/>
              <a:gd name="connsiteX1990" fmla="*/ 1117826 w 22290864"/>
              <a:gd name="connsiteY1990" fmla="*/ 4979583 h 14570476"/>
              <a:gd name="connsiteX1991" fmla="*/ 1030744 w 22290864"/>
              <a:gd name="connsiteY1991" fmla="*/ 5023166 h 14570476"/>
              <a:gd name="connsiteX1992" fmla="*/ 1039613 w 22290864"/>
              <a:gd name="connsiteY1992" fmla="*/ 5142657 h 14570476"/>
              <a:gd name="connsiteX1993" fmla="*/ 1098770 w 22290864"/>
              <a:gd name="connsiteY1993" fmla="*/ 5201435 h 14570476"/>
              <a:gd name="connsiteX1994" fmla="*/ 1224928 w 22290864"/>
              <a:gd name="connsiteY1994" fmla="*/ 5239709 h 14570476"/>
              <a:gd name="connsiteX1995" fmla="*/ 1282269 w 22290864"/>
              <a:gd name="connsiteY1995" fmla="*/ 5201428 h 14570476"/>
              <a:gd name="connsiteX1996" fmla="*/ 1295397 w 22290864"/>
              <a:gd name="connsiteY1996" fmla="*/ 5121440 h 14570476"/>
              <a:gd name="connsiteX1997" fmla="*/ 1291206 w 22290864"/>
              <a:gd name="connsiteY1997" fmla="*/ 5044422 h 14570476"/>
              <a:gd name="connsiteX1998" fmla="*/ 1313997 w 22290864"/>
              <a:gd name="connsiteY1998" fmla="*/ 5031298 h 14570476"/>
              <a:gd name="connsiteX1999" fmla="*/ 1593888 w 22290864"/>
              <a:gd name="connsiteY1999" fmla="*/ 5160019 h 14570476"/>
              <a:gd name="connsiteX2000" fmla="*/ 1622373 w 22290864"/>
              <a:gd name="connsiteY2000" fmla="*/ 5170762 h 14570476"/>
              <a:gd name="connsiteX2001" fmla="*/ 1591408 w 22290864"/>
              <a:gd name="connsiteY2001" fmla="*/ 5358192 h 14570476"/>
              <a:gd name="connsiteX2002" fmla="*/ 1527801 w 22290864"/>
              <a:gd name="connsiteY2002" fmla="*/ 5597099 h 14570476"/>
              <a:gd name="connsiteX2003" fmla="*/ 1450500 w 22290864"/>
              <a:gd name="connsiteY2003" fmla="*/ 5663846 h 14570476"/>
              <a:gd name="connsiteX2004" fmla="*/ 1387450 w 22290864"/>
              <a:gd name="connsiteY2004" fmla="*/ 5716732 h 14570476"/>
              <a:gd name="connsiteX2005" fmla="*/ 1368188 w 22290864"/>
              <a:gd name="connsiteY2005" fmla="*/ 5804182 h 14570476"/>
              <a:gd name="connsiteX2006" fmla="*/ 1427153 w 22290864"/>
              <a:gd name="connsiteY2006" fmla="*/ 5891042 h 14570476"/>
              <a:gd name="connsiteX2007" fmla="*/ 1619756 w 22290864"/>
              <a:gd name="connsiteY2007" fmla="*/ 5949980 h 14570476"/>
              <a:gd name="connsiteX2008" fmla="*/ 1654207 w 22290864"/>
              <a:gd name="connsiteY2008" fmla="*/ 5945275 h 14570476"/>
              <a:gd name="connsiteX2009" fmla="*/ 19316888 w 22290864"/>
              <a:gd name="connsiteY2009" fmla="*/ 3081210 h 14570476"/>
              <a:gd name="connsiteX2010" fmla="*/ 19390134 w 22290864"/>
              <a:gd name="connsiteY2010" fmla="*/ 3040780 h 14570476"/>
              <a:gd name="connsiteX2011" fmla="*/ 19406158 w 22290864"/>
              <a:gd name="connsiteY2011" fmla="*/ 2971700 h 14570476"/>
              <a:gd name="connsiteX2012" fmla="*/ 19379977 w 22290864"/>
              <a:gd name="connsiteY2012" fmla="*/ 2913440 h 14570476"/>
              <a:gd name="connsiteX2013" fmla="*/ 19351648 w 22290864"/>
              <a:gd name="connsiteY2013" fmla="*/ 2854457 h 14570476"/>
              <a:gd name="connsiteX2014" fmla="*/ 19351488 w 22290864"/>
              <a:gd name="connsiteY2014" fmla="*/ 2771803 h 14570476"/>
              <a:gd name="connsiteX2015" fmla="*/ 19393806 w 22290864"/>
              <a:gd name="connsiteY2015" fmla="*/ 2618183 h 14570476"/>
              <a:gd name="connsiteX2016" fmla="*/ 19417387 w 22290864"/>
              <a:gd name="connsiteY2016" fmla="*/ 2535974 h 14570476"/>
              <a:gd name="connsiteX2017" fmla="*/ 19427096 w 22290864"/>
              <a:gd name="connsiteY2017" fmla="*/ 2508150 h 14570476"/>
              <a:gd name="connsiteX2018" fmla="*/ 19444661 w 22290864"/>
              <a:gd name="connsiteY2018" fmla="*/ 2509810 h 14570476"/>
              <a:gd name="connsiteX2019" fmla="*/ 19678573 w 22290864"/>
              <a:gd name="connsiteY2019" fmla="*/ 2511122 h 14570476"/>
              <a:gd name="connsiteX2020" fmla="*/ 19700231 w 22290864"/>
              <a:gd name="connsiteY2020" fmla="*/ 2508498 h 14570476"/>
              <a:gd name="connsiteX2021" fmla="*/ 19698161 w 22290864"/>
              <a:gd name="connsiteY2021" fmla="*/ 2519129 h 14570476"/>
              <a:gd name="connsiteX2022" fmla="*/ 19673257 w 22290864"/>
              <a:gd name="connsiteY2022" fmla="*/ 2571825 h 14570476"/>
              <a:gd name="connsiteX2023" fmla="*/ 19654755 w 22290864"/>
              <a:gd name="connsiteY2023" fmla="*/ 2601934 h 14570476"/>
              <a:gd name="connsiteX2024" fmla="*/ 19663094 w 22290864"/>
              <a:gd name="connsiteY2024" fmla="*/ 2675089 h 14570476"/>
              <a:gd name="connsiteX2025" fmla="*/ 19734863 w 22290864"/>
              <a:gd name="connsiteY2025" fmla="*/ 2706848 h 14570476"/>
              <a:gd name="connsiteX2026" fmla="*/ 19883539 w 22290864"/>
              <a:gd name="connsiteY2026" fmla="*/ 2634177 h 14570476"/>
              <a:gd name="connsiteX2027" fmla="*/ 19884311 w 22290864"/>
              <a:gd name="connsiteY2027" fmla="*/ 2605083 h 14570476"/>
              <a:gd name="connsiteX2028" fmla="*/ 19839048 w 22290864"/>
              <a:gd name="connsiteY2028" fmla="*/ 2544488 h 14570476"/>
              <a:gd name="connsiteX2029" fmla="*/ 19811926 w 22290864"/>
              <a:gd name="connsiteY2029" fmla="*/ 2522512 h 14570476"/>
              <a:gd name="connsiteX2030" fmla="*/ 19791386 w 22290864"/>
              <a:gd name="connsiteY2030" fmla="*/ 2494425 h 14570476"/>
              <a:gd name="connsiteX2031" fmla="*/ 19819266 w 22290864"/>
              <a:gd name="connsiteY2031" fmla="*/ 2484507 h 14570476"/>
              <a:gd name="connsiteX2032" fmla="*/ 20012943 w 22290864"/>
              <a:gd name="connsiteY2032" fmla="*/ 2410971 h 14570476"/>
              <a:gd name="connsiteX2033" fmla="*/ 20034990 w 22290864"/>
              <a:gd name="connsiteY2033" fmla="*/ 2399716 h 14570476"/>
              <a:gd name="connsiteX2034" fmla="*/ 20041238 w 22290864"/>
              <a:gd name="connsiteY2034" fmla="*/ 2408922 h 14570476"/>
              <a:gd name="connsiteX2035" fmla="*/ 20081541 w 22290864"/>
              <a:gd name="connsiteY2035" fmla="*/ 2466008 h 14570476"/>
              <a:gd name="connsiteX2036" fmla="*/ 20212723 w 22290864"/>
              <a:gd name="connsiteY2036" fmla="*/ 2665398 h 14570476"/>
              <a:gd name="connsiteX2037" fmla="*/ 20214192 w 22290864"/>
              <a:gd name="connsiteY2037" fmla="*/ 2769315 h 14570476"/>
              <a:gd name="connsiteX2038" fmla="*/ 20206801 w 22290864"/>
              <a:gd name="connsiteY2038" fmla="*/ 2812467 h 14570476"/>
              <a:gd name="connsiteX2039" fmla="*/ 20281896 w 22290864"/>
              <a:gd name="connsiteY2039" fmla="*/ 2908120 h 14570476"/>
              <a:gd name="connsiteX2040" fmla="*/ 20452969 w 22290864"/>
              <a:gd name="connsiteY2040" fmla="*/ 2845310 h 14570476"/>
              <a:gd name="connsiteX2041" fmla="*/ 20498080 w 22290864"/>
              <a:gd name="connsiteY2041" fmla="*/ 2711608 h 14570476"/>
              <a:gd name="connsiteX2042" fmla="*/ 20468594 w 22290864"/>
              <a:gd name="connsiteY2042" fmla="*/ 2674934 h 14570476"/>
              <a:gd name="connsiteX2043" fmla="*/ 20412733 w 22290864"/>
              <a:gd name="connsiteY2043" fmla="*/ 2651502 h 14570476"/>
              <a:gd name="connsiteX2044" fmla="*/ 20313676 w 22290864"/>
              <a:gd name="connsiteY2044" fmla="*/ 2604958 h 14570476"/>
              <a:gd name="connsiteX2045" fmla="*/ 20215606 w 22290864"/>
              <a:gd name="connsiteY2045" fmla="*/ 2446135 h 14570476"/>
              <a:gd name="connsiteX2046" fmla="*/ 20151145 w 22290864"/>
              <a:gd name="connsiteY2046" fmla="*/ 2326237 h 14570476"/>
              <a:gd name="connsiteX2047" fmla="*/ 20164111 w 22290864"/>
              <a:gd name="connsiteY2047" fmla="*/ 2315605 h 14570476"/>
              <a:gd name="connsiteX2048" fmla="*/ 20326443 w 22290864"/>
              <a:gd name="connsiteY2048" fmla="*/ 2158224 h 14570476"/>
              <a:gd name="connsiteX2049" fmla="*/ 20337556 w 22290864"/>
              <a:gd name="connsiteY2049" fmla="*/ 2144951 h 14570476"/>
              <a:gd name="connsiteX2050" fmla="*/ 20343598 w 22290864"/>
              <a:gd name="connsiteY2050" fmla="*/ 2152947 h 14570476"/>
              <a:gd name="connsiteX2051" fmla="*/ 20364286 w 22290864"/>
              <a:gd name="connsiteY2051" fmla="*/ 2212772 h 14570476"/>
              <a:gd name="connsiteX2052" fmla="*/ 20398959 w 22290864"/>
              <a:gd name="connsiteY2052" fmla="*/ 2279698 h 14570476"/>
              <a:gd name="connsiteX2053" fmla="*/ 20445456 w 22290864"/>
              <a:gd name="connsiteY2053" fmla="*/ 2291189 h 14570476"/>
              <a:gd name="connsiteX2054" fmla="*/ 20489496 w 22290864"/>
              <a:gd name="connsiteY2054" fmla="*/ 2273828 h 14570476"/>
              <a:gd name="connsiteX2055" fmla="*/ 20563091 w 22290864"/>
              <a:gd name="connsiteY2055" fmla="*/ 2119204 h 14570476"/>
              <a:gd name="connsiteX2056" fmla="*/ 20537254 w 22290864"/>
              <a:gd name="connsiteY2056" fmla="*/ 2085642 h 14570476"/>
              <a:gd name="connsiteX2057" fmla="*/ 20501694 w 22290864"/>
              <a:gd name="connsiteY2057" fmla="*/ 2071652 h 14570476"/>
              <a:gd name="connsiteX2058" fmla="*/ 20465784 w 22290864"/>
              <a:gd name="connsiteY2058" fmla="*/ 2074696 h 14570476"/>
              <a:gd name="connsiteX2059" fmla="*/ 20425688 w 22290864"/>
              <a:gd name="connsiteY2059" fmla="*/ 2077834 h 14570476"/>
              <a:gd name="connsiteX2060" fmla="*/ 20392056 w 22290864"/>
              <a:gd name="connsiteY2060" fmla="*/ 2071455 h 14570476"/>
              <a:gd name="connsiteX2061" fmla="*/ 20399980 w 22290864"/>
              <a:gd name="connsiteY2061" fmla="*/ 2055927 h 14570476"/>
              <a:gd name="connsiteX2062" fmla="*/ 20502883 w 22290864"/>
              <a:gd name="connsiteY2062" fmla="*/ 1835241 h 14570476"/>
              <a:gd name="connsiteX2063" fmla="*/ 20506940 w 22290864"/>
              <a:gd name="connsiteY2063" fmla="*/ 1823490 h 14570476"/>
              <a:gd name="connsiteX2064" fmla="*/ 20570233 w 22290864"/>
              <a:gd name="connsiteY2064" fmla="*/ 1833969 h 14570476"/>
              <a:gd name="connsiteX2065" fmla="*/ 20782648 w 22290864"/>
              <a:gd name="connsiteY2065" fmla="*/ 1872444 h 14570476"/>
              <a:gd name="connsiteX2066" fmla="*/ 20857571 w 22290864"/>
              <a:gd name="connsiteY2066" fmla="*/ 1909891 h 14570476"/>
              <a:gd name="connsiteX2067" fmla="*/ 20899200 w 22290864"/>
              <a:gd name="connsiteY2067" fmla="*/ 1964725 h 14570476"/>
              <a:gd name="connsiteX2068" fmla="*/ 20982953 w 22290864"/>
              <a:gd name="connsiteY2068" fmla="*/ 2023703 h 14570476"/>
              <a:gd name="connsiteX2069" fmla="*/ 21082204 w 22290864"/>
              <a:gd name="connsiteY2069" fmla="*/ 1960596 h 14570476"/>
              <a:gd name="connsiteX2070" fmla="*/ 21117484 w 22290864"/>
              <a:gd name="connsiteY2070" fmla="*/ 1834029 h 14570476"/>
              <a:gd name="connsiteX2071" fmla="*/ 21106050 w 22290864"/>
              <a:gd name="connsiteY2071" fmla="*/ 1768256 h 14570476"/>
              <a:gd name="connsiteX2072" fmla="*/ 21031637 w 22290864"/>
              <a:gd name="connsiteY2072" fmla="*/ 1710169 h 14570476"/>
              <a:gd name="connsiteX2073" fmla="*/ 20947776 w 22290864"/>
              <a:gd name="connsiteY2073" fmla="*/ 1735914 h 14570476"/>
              <a:gd name="connsiteX2074" fmla="*/ 20878647 w 22290864"/>
              <a:gd name="connsiteY2074" fmla="*/ 1766763 h 14570476"/>
              <a:gd name="connsiteX2075" fmla="*/ 20777651 w 22290864"/>
              <a:gd name="connsiteY2075" fmla="*/ 1758856 h 14570476"/>
              <a:gd name="connsiteX2076" fmla="*/ 20538231 w 22290864"/>
              <a:gd name="connsiteY2076" fmla="*/ 1690911 h 14570476"/>
              <a:gd name="connsiteX2077" fmla="*/ 20540796 w 22290864"/>
              <a:gd name="connsiteY2077" fmla="*/ 1667738 h 14570476"/>
              <a:gd name="connsiteX2078" fmla="*/ 20543584 w 22290864"/>
              <a:gd name="connsiteY2078" fmla="*/ 1427938 h 14570476"/>
              <a:gd name="connsiteX2079" fmla="*/ 20557985 w 22290864"/>
              <a:gd name="connsiteY2079" fmla="*/ 1411143 h 14570476"/>
              <a:gd name="connsiteX2080" fmla="*/ 20607224 w 22290864"/>
              <a:gd name="connsiteY2080" fmla="*/ 1436801 h 14570476"/>
              <a:gd name="connsiteX2081" fmla="*/ 20639452 w 22290864"/>
              <a:gd name="connsiteY2081" fmla="*/ 1455876 h 14570476"/>
              <a:gd name="connsiteX2082" fmla="*/ 20719625 w 22290864"/>
              <a:gd name="connsiteY2082" fmla="*/ 1429518 h 14570476"/>
              <a:gd name="connsiteX2083" fmla="*/ 20704941 w 22290864"/>
              <a:gd name="connsiteY2083" fmla="*/ 1251259 h 14570476"/>
              <a:gd name="connsiteX2084" fmla="*/ 20665682 w 22290864"/>
              <a:gd name="connsiteY2084" fmla="*/ 1222956 h 14570476"/>
              <a:gd name="connsiteX2085" fmla="*/ 20624894 w 22290864"/>
              <a:gd name="connsiteY2085" fmla="*/ 1223877 h 14570476"/>
              <a:gd name="connsiteX2086" fmla="*/ 20573073 w 22290864"/>
              <a:gd name="connsiteY2086" fmla="*/ 1271222 h 14570476"/>
              <a:gd name="connsiteX2087" fmla="*/ 20552379 w 22290864"/>
              <a:gd name="connsiteY2087" fmla="*/ 1296725 h 14570476"/>
              <a:gd name="connsiteX2088" fmla="*/ 20526608 w 22290864"/>
              <a:gd name="connsiteY2088" fmla="*/ 1315313 h 14570476"/>
              <a:gd name="connsiteX2089" fmla="*/ 20516214 w 22290864"/>
              <a:gd name="connsiteY2089" fmla="*/ 1282840 h 14570476"/>
              <a:gd name="connsiteX2090" fmla="*/ 20473752 w 22290864"/>
              <a:gd name="connsiteY2090" fmla="*/ 1157769 h 14570476"/>
              <a:gd name="connsiteX2091" fmla="*/ 20439783 w 22290864"/>
              <a:gd name="connsiteY2091" fmla="*/ 1084960 h 14570476"/>
              <a:gd name="connsiteX2092" fmla="*/ 20436629 w 22290864"/>
              <a:gd name="connsiteY2092" fmla="*/ 1079273 h 14570476"/>
              <a:gd name="connsiteX2093" fmla="*/ 20456190 w 22290864"/>
              <a:gd name="connsiteY2093" fmla="*/ 1065331 h 14570476"/>
              <a:gd name="connsiteX2094" fmla="*/ 20598681 w 22290864"/>
              <a:gd name="connsiteY2094" fmla="*/ 964758 h 14570476"/>
              <a:gd name="connsiteX2095" fmla="*/ 20702503 w 22290864"/>
              <a:gd name="connsiteY2095" fmla="*/ 902892 h 14570476"/>
              <a:gd name="connsiteX2096" fmla="*/ 20716586 w 22290864"/>
              <a:gd name="connsiteY2096" fmla="*/ 898764 h 14570476"/>
              <a:gd name="connsiteX2097" fmla="*/ 20764988 w 22290864"/>
              <a:gd name="connsiteY2097" fmla="*/ 896850 h 14570476"/>
              <a:gd name="connsiteX2098" fmla="*/ 20804679 w 22290864"/>
              <a:gd name="connsiteY2098" fmla="*/ 904058 h 14570476"/>
              <a:gd name="connsiteX2099" fmla="*/ 20843056 w 22290864"/>
              <a:gd name="connsiteY2099" fmla="*/ 910869 h 14570476"/>
              <a:gd name="connsiteX2100" fmla="*/ 20923877 w 22290864"/>
              <a:gd name="connsiteY2100" fmla="*/ 871942 h 14570476"/>
              <a:gd name="connsiteX2101" fmla="*/ 20939430 w 22290864"/>
              <a:gd name="connsiteY2101" fmla="*/ 788307 h 14570476"/>
              <a:gd name="connsiteX2102" fmla="*/ 20839203 w 22290864"/>
              <a:gd name="connsiteY2102" fmla="*/ 632345 h 14570476"/>
              <a:gd name="connsiteX2103" fmla="*/ 20757964 w 22290864"/>
              <a:gd name="connsiteY2103" fmla="*/ 614354 h 14570476"/>
              <a:gd name="connsiteX2104" fmla="*/ 20702399 w 22290864"/>
              <a:gd name="connsiteY2104" fmla="*/ 654401 h 14570476"/>
              <a:gd name="connsiteX2105" fmla="*/ 20681030 w 22290864"/>
              <a:gd name="connsiteY2105" fmla="*/ 713185 h 14570476"/>
              <a:gd name="connsiteX2106" fmla="*/ 20650773 w 22290864"/>
              <a:gd name="connsiteY2106" fmla="*/ 786417 h 14570476"/>
              <a:gd name="connsiteX2107" fmla="*/ 20538490 w 22290864"/>
              <a:gd name="connsiteY2107" fmla="*/ 867952 h 14570476"/>
              <a:gd name="connsiteX2108" fmla="*/ 20366381 w 22290864"/>
              <a:gd name="connsiteY2108" fmla="*/ 962859 h 14570476"/>
              <a:gd name="connsiteX2109" fmla="*/ 20357556 w 22290864"/>
              <a:gd name="connsiteY2109" fmla="*/ 953162 h 14570476"/>
              <a:gd name="connsiteX2110" fmla="*/ 20205004 w 22290864"/>
              <a:gd name="connsiteY2110" fmla="*/ 790756 h 14570476"/>
              <a:gd name="connsiteX2111" fmla="*/ 20180943 w 22290864"/>
              <a:gd name="connsiteY2111" fmla="*/ 770280 h 14570476"/>
              <a:gd name="connsiteX2112" fmla="*/ 20176561 w 22290864"/>
              <a:gd name="connsiteY2112" fmla="*/ 766516 h 14570476"/>
              <a:gd name="connsiteX2113" fmla="*/ 20183125 w 22290864"/>
              <a:gd name="connsiteY2113" fmla="*/ 762120 h 14570476"/>
              <a:gd name="connsiteX2114" fmla="*/ 20237809 w 22290864"/>
              <a:gd name="connsiteY2114" fmla="*/ 744180 h 14570476"/>
              <a:gd name="connsiteX2115" fmla="*/ 20290782 w 22290864"/>
              <a:gd name="connsiteY2115" fmla="*/ 727157 h 14570476"/>
              <a:gd name="connsiteX2116" fmla="*/ 20318228 w 22290864"/>
              <a:gd name="connsiteY2116" fmla="*/ 672936 h 14570476"/>
              <a:gd name="connsiteX2117" fmla="*/ 20199370 w 22290864"/>
              <a:gd name="connsiteY2117" fmla="*/ 546327 h 14570476"/>
              <a:gd name="connsiteX2118" fmla="*/ 20153439 w 22290864"/>
              <a:gd name="connsiteY2118" fmla="*/ 542680 h 14570476"/>
              <a:gd name="connsiteX2119" fmla="*/ 20105178 w 22290864"/>
              <a:gd name="connsiteY2119" fmla="*/ 579916 h 14570476"/>
              <a:gd name="connsiteX2120" fmla="*/ 20100899 w 22290864"/>
              <a:gd name="connsiteY2120" fmla="*/ 641220 h 14570476"/>
              <a:gd name="connsiteX2121" fmla="*/ 20104294 w 22290864"/>
              <a:gd name="connsiteY2121" fmla="*/ 681901 h 14570476"/>
              <a:gd name="connsiteX2122" fmla="*/ 20099511 w 22290864"/>
              <a:gd name="connsiteY2122" fmla="*/ 711216 h 14570476"/>
              <a:gd name="connsiteX2123" fmla="*/ 20080311 w 22290864"/>
              <a:gd name="connsiteY2123" fmla="*/ 700027 h 14570476"/>
              <a:gd name="connsiteX2124" fmla="*/ 19880555 w 22290864"/>
              <a:gd name="connsiteY2124" fmla="*/ 606442 h 14570476"/>
              <a:gd name="connsiteX2125" fmla="*/ 19857370 w 22290864"/>
              <a:gd name="connsiteY2125" fmla="*/ 595624 h 14570476"/>
              <a:gd name="connsiteX2126" fmla="*/ 19866308 w 22290864"/>
              <a:gd name="connsiteY2126" fmla="*/ 543331 h 14570476"/>
              <a:gd name="connsiteX2127" fmla="*/ 19911656 w 22290864"/>
              <a:gd name="connsiteY2127" fmla="*/ 309312 h 14570476"/>
              <a:gd name="connsiteX2128" fmla="*/ 19955408 w 22290864"/>
              <a:gd name="connsiteY2128" fmla="*/ 246690 h 14570476"/>
              <a:gd name="connsiteX2129" fmla="*/ 19989454 w 22290864"/>
              <a:gd name="connsiteY2129" fmla="*/ 222791 h 14570476"/>
              <a:gd name="connsiteX2130" fmla="*/ 20039738 w 22290864"/>
              <a:gd name="connsiteY2130" fmla="*/ 181003 h 14570476"/>
              <a:gd name="connsiteX2131" fmla="*/ 20054129 w 22290864"/>
              <a:gd name="connsiteY2131" fmla="*/ 113294 h 14570476"/>
              <a:gd name="connsiteX2132" fmla="*/ 20022053 w 22290864"/>
              <a:gd name="connsiteY2132" fmla="*/ 56978 h 14570476"/>
              <a:gd name="connsiteX2133" fmla="*/ 19905758 w 22290864"/>
              <a:gd name="connsiteY2133" fmla="*/ 3424 h 14570476"/>
              <a:gd name="connsiteX2134" fmla="*/ 19837340 w 22290864"/>
              <a:gd name="connsiteY2134" fmla="*/ 3010 h 14570476"/>
              <a:gd name="connsiteX2135" fmla="*/ 19798433 w 22290864"/>
              <a:gd name="connsiteY2135" fmla="*/ 12172 h 14570476"/>
              <a:gd name="connsiteX2136" fmla="*/ 19758723 w 22290864"/>
              <a:gd name="connsiteY2136" fmla="*/ 43894 h 14570476"/>
              <a:gd name="connsiteX2137" fmla="*/ 19745203 w 22290864"/>
              <a:gd name="connsiteY2137" fmla="*/ 71281 h 14570476"/>
              <a:gd name="connsiteX2138" fmla="*/ 19743935 w 22290864"/>
              <a:gd name="connsiteY2138" fmla="*/ 118367 h 14570476"/>
              <a:gd name="connsiteX2139" fmla="*/ 19773383 w 22290864"/>
              <a:gd name="connsiteY2139" fmla="*/ 179337 h 14570476"/>
              <a:gd name="connsiteX2140" fmla="*/ 19801368 w 22290864"/>
              <a:gd name="connsiteY2140" fmla="*/ 288984 h 14570476"/>
              <a:gd name="connsiteX2141" fmla="*/ 19753586 w 22290864"/>
              <a:gd name="connsiteY2141" fmla="*/ 471570 h 14570476"/>
              <a:gd name="connsiteX2142" fmla="*/ 19732013 w 22290864"/>
              <a:gd name="connsiteY2142" fmla="*/ 546427 h 14570476"/>
              <a:gd name="connsiteX2143" fmla="*/ 19725909 w 22290864"/>
              <a:gd name="connsiteY2143" fmla="*/ 568027 h 14570476"/>
              <a:gd name="connsiteX2144" fmla="*/ 19711822 w 22290864"/>
              <a:gd name="connsiteY2144" fmla="*/ 565771 h 14570476"/>
              <a:gd name="connsiteX2145" fmla="*/ 19472642 w 22290864"/>
              <a:gd name="connsiteY2145" fmla="*/ 560069 h 14570476"/>
              <a:gd name="connsiteX2146" fmla="*/ 19446442 w 22290864"/>
              <a:gd name="connsiteY2146" fmla="*/ 562537 h 14570476"/>
              <a:gd name="connsiteX2147" fmla="*/ 19448621 w 22290864"/>
              <a:gd name="connsiteY2147" fmla="*/ 553444 h 14570476"/>
              <a:gd name="connsiteX2148" fmla="*/ 19473236 w 22290864"/>
              <a:gd name="connsiteY2148" fmla="*/ 503601 h 14570476"/>
              <a:gd name="connsiteX2149" fmla="*/ 19497201 w 22290864"/>
              <a:gd name="connsiteY2149" fmla="*/ 433627 h 14570476"/>
              <a:gd name="connsiteX2150" fmla="*/ 19465395 w 22290864"/>
              <a:gd name="connsiteY2150" fmla="*/ 386140 h 14570476"/>
              <a:gd name="connsiteX2151" fmla="*/ 19364342 w 22290864"/>
              <a:gd name="connsiteY2151" fmla="*/ 371547 h 14570476"/>
              <a:gd name="connsiteX2152" fmla="*/ 19274827 w 22290864"/>
              <a:gd name="connsiteY2152" fmla="*/ 417881 h 14570476"/>
              <a:gd name="connsiteX2153" fmla="*/ 19262264 w 22290864"/>
              <a:gd name="connsiteY2153" fmla="*/ 477180 h 14570476"/>
              <a:gd name="connsiteX2154" fmla="*/ 19309601 w 22290864"/>
              <a:gd name="connsiteY2154" fmla="*/ 533526 h 14570476"/>
              <a:gd name="connsiteX2155" fmla="*/ 19337133 w 22290864"/>
              <a:gd name="connsiteY2155" fmla="*/ 556988 h 14570476"/>
              <a:gd name="connsiteX2156" fmla="*/ 19352167 w 22290864"/>
              <a:gd name="connsiteY2156" fmla="*/ 578390 h 14570476"/>
              <a:gd name="connsiteX2157" fmla="*/ 19329292 w 22290864"/>
              <a:gd name="connsiteY2157" fmla="*/ 584803 h 14570476"/>
              <a:gd name="connsiteX2158" fmla="*/ 19118991 w 22290864"/>
              <a:gd name="connsiteY2158" fmla="*/ 663993 h 14570476"/>
              <a:gd name="connsiteX2159" fmla="*/ 19103007 w 22290864"/>
              <a:gd name="connsiteY2159" fmla="*/ 671560 h 14570476"/>
              <a:gd name="connsiteX2160" fmla="*/ 19006861 w 22290864"/>
              <a:gd name="connsiteY2160" fmla="*/ 535763 h 14570476"/>
              <a:gd name="connsiteX2161" fmla="*/ 18928658 w 22290864"/>
              <a:gd name="connsiteY2161" fmla="*/ 395645 h 14570476"/>
              <a:gd name="connsiteX2162" fmla="*/ 18935550 w 22290864"/>
              <a:gd name="connsiteY2162" fmla="*/ 310536 h 14570476"/>
              <a:gd name="connsiteX2163" fmla="*/ 18940192 w 22290864"/>
              <a:gd name="connsiteY2163" fmla="*/ 251350 h 14570476"/>
              <a:gd name="connsiteX2164" fmla="*/ 18931549 w 22290864"/>
              <a:gd name="connsiteY2164" fmla="*/ 226362 h 14570476"/>
              <a:gd name="connsiteX2165" fmla="*/ 18789205 w 22290864"/>
              <a:gd name="connsiteY2165" fmla="*/ 186149 h 14570476"/>
              <a:gd name="connsiteX2166" fmla="*/ 18663929 w 22290864"/>
              <a:gd name="connsiteY2166" fmla="*/ 278165 h 14570476"/>
              <a:gd name="connsiteX2167" fmla="*/ 18644205 w 22290864"/>
              <a:gd name="connsiteY2167" fmla="*/ 322031 h 14570476"/>
              <a:gd name="connsiteX2168" fmla="*/ 18710797 w 22290864"/>
              <a:gd name="connsiteY2168" fmla="*/ 428016 h 14570476"/>
              <a:gd name="connsiteX2169" fmla="*/ 18748383 w 22290864"/>
              <a:gd name="connsiteY2169" fmla="*/ 438388 h 14570476"/>
              <a:gd name="connsiteX2170" fmla="*/ 18810454 w 22290864"/>
              <a:gd name="connsiteY2170" fmla="*/ 462624 h 14570476"/>
              <a:gd name="connsiteX2171" fmla="*/ 18914845 w 22290864"/>
              <a:gd name="connsiteY2171" fmla="*/ 608374 h 14570476"/>
              <a:gd name="connsiteX2172" fmla="*/ 18937361 w 22290864"/>
              <a:gd name="connsiteY2172" fmla="*/ 648890 h 14570476"/>
              <a:gd name="connsiteX2173" fmla="*/ 18970767 w 22290864"/>
              <a:gd name="connsiteY2173" fmla="*/ 709338 h 14570476"/>
              <a:gd name="connsiteX2174" fmla="*/ 18989570 w 22290864"/>
              <a:gd name="connsiteY2174" fmla="*/ 743639 h 14570476"/>
              <a:gd name="connsiteX2175" fmla="*/ 18978107 w 22290864"/>
              <a:gd name="connsiteY2175" fmla="*/ 752144 h 14570476"/>
              <a:gd name="connsiteX2176" fmla="*/ 18815037 w 22290864"/>
              <a:gd name="connsiteY2176" fmla="*/ 907941 h 14570476"/>
              <a:gd name="connsiteX2177" fmla="*/ 18798556 w 22290864"/>
              <a:gd name="connsiteY2177" fmla="*/ 922600 h 14570476"/>
              <a:gd name="connsiteX2178" fmla="*/ 18780383 w 22290864"/>
              <a:gd name="connsiteY2178" fmla="*/ 866547 h 14570476"/>
              <a:gd name="connsiteX2179" fmla="*/ 18770766 w 22290864"/>
              <a:gd name="connsiteY2179" fmla="*/ 827712 h 14570476"/>
              <a:gd name="connsiteX2180" fmla="*/ 18747028 w 22290864"/>
              <a:gd name="connsiteY2180" fmla="*/ 800952 h 14570476"/>
              <a:gd name="connsiteX2181" fmla="*/ 18651685 w 22290864"/>
              <a:gd name="connsiteY2181" fmla="*/ 809670 h 14570476"/>
              <a:gd name="connsiteX2182" fmla="*/ 18581858 w 22290864"/>
              <a:gd name="connsiteY2182" fmla="*/ 960845 h 14570476"/>
              <a:gd name="connsiteX2183" fmla="*/ 18642197 w 22290864"/>
              <a:gd name="connsiteY2183" fmla="*/ 1008578 h 14570476"/>
              <a:gd name="connsiteX2184" fmla="*/ 18681413 w 22290864"/>
              <a:gd name="connsiteY2184" fmla="*/ 1005747 h 14570476"/>
              <a:gd name="connsiteX2185" fmla="*/ 18736452 w 22290864"/>
              <a:gd name="connsiteY2185" fmla="*/ 1004407 h 14570476"/>
              <a:gd name="connsiteX2186" fmla="*/ 18741806 w 22290864"/>
              <a:gd name="connsiteY2186" fmla="*/ 1005668 h 14570476"/>
              <a:gd name="connsiteX2187" fmla="*/ 18726593 w 22290864"/>
              <a:gd name="connsiteY2187" fmla="*/ 1032256 h 14570476"/>
              <a:gd name="connsiteX2188" fmla="*/ 18633278 w 22290864"/>
              <a:gd name="connsiteY2188" fmla="*/ 1237130 h 14570476"/>
              <a:gd name="connsiteX2189" fmla="*/ 18625833 w 22290864"/>
              <a:gd name="connsiteY2189" fmla="*/ 1258181 h 14570476"/>
              <a:gd name="connsiteX2190" fmla="*/ 18410523 w 22290864"/>
              <a:gd name="connsiteY2190" fmla="*/ 1220981 h 14570476"/>
              <a:gd name="connsiteX2191" fmla="*/ 18295312 w 22290864"/>
              <a:gd name="connsiteY2191" fmla="*/ 1178296 h 14570476"/>
              <a:gd name="connsiteX2192" fmla="*/ 18253212 w 22290864"/>
              <a:gd name="connsiteY2192" fmla="*/ 1125256 h 14570476"/>
              <a:gd name="connsiteX2193" fmla="*/ 18230481 w 22290864"/>
              <a:gd name="connsiteY2193" fmla="*/ 1092562 h 14570476"/>
              <a:gd name="connsiteX2194" fmla="*/ 18190772 w 22290864"/>
              <a:gd name="connsiteY2194" fmla="*/ 1065271 h 14570476"/>
              <a:gd name="connsiteX2195" fmla="*/ 18124563 w 22290864"/>
              <a:gd name="connsiteY2195" fmla="*/ 1067748 h 14570476"/>
              <a:gd name="connsiteX2196" fmla="*/ 18032050 w 22290864"/>
              <a:gd name="connsiteY2196" fmla="*/ 1233712 h 14570476"/>
              <a:gd name="connsiteX2197" fmla="*/ 18034201 w 22290864"/>
              <a:gd name="connsiteY2197" fmla="*/ 1278031 h 14570476"/>
              <a:gd name="connsiteX2198" fmla="*/ 18054357 w 22290864"/>
              <a:gd name="connsiteY2198" fmla="*/ 1337482 h 14570476"/>
              <a:gd name="connsiteX2199" fmla="*/ 18121964 w 22290864"/>
              <a:gd name="connsiteY2199" fmla="*/ 1374938 h 14570476"/>
              <a:gd name="connsiteX2200" fmla="*/ 18169048 w 22290864"/>
              <a:gd name="connsiteY2200" fmla="*/ 1366242 h 14570476"/>
              <a:gd name="connsiteX2201" fmla="*/ 18201910 w 22290864"/>
              <a:gd name="connsiteY2201" fmla="*/ 1348150 h 14570476"/>
              <a:gd name="connsiteX2202" fmla="*/ 18306568 w 22290864"/>
              <a:gd name="connsiteY2202" fmla="*/ 1313856 h 14570476"/>
              <a:gd name="connsiteX2203" fmla="*/ 18499552 w 22290864"/>
              <a:gd name="connsiteY2203" fmla="*/ 1361580 h 14570476"/>
              <a:gd name="connsiteX2204" fmla="*/ 18575183 w 22290864"/>
              <a:gd name="connsiteY2204" fmla="*/ 1383179 h 14570476"/>
              <a:gd name="connsiteX2205" fmla="*/ 18597438 w 22290864"/>
              <a:gd name="connsiteY2205" fmla="*/ 1389484 h 14570476"/>
              <a:gd name="connsiteX2206" fmla="*/ 18596016 w 22290864"/>
              <a:gd name="connsiteY2206" fmla="*/ 1398448 h 14570476"/>
              <a:gd name="connsiteX2207" fmla="*/ 18591188 w 22290864"/>
              <a:gd name="connsiteY2207" fmla="*/ 1633615 h 14570476"/>
              <a:gd name="connsiteX2208" fmla="*/ 18591782 w 22290864"/>
              <a:gd name="connsiteY2208" fmla="*/ 1657960 h 14570476"/>
              <a:gd name="connsiteX2209" fmla="*/ 18541136 w 22290864"/>
              <a:gd name="connsiteY2209" fmla="*/ 1633166 h 14570476"/>
              <a:gd name="connsiteX2210" fmla="*/ 18471672 w 22290864"/>
              <a:gd name="connsiteY2210" fmla="*/ 1608485 h 14570476"/>
              <a:gd name="connsiteX2211" fmla="*/ 18423937 w 22290864"/>
              <a:gd name="connsiteY2211" fmla="*/ 1639715 h 14570476"/>
              <a:gd name="connsiteX2212" fmla="*/ 18408369 w 22290864"/>
              <a:gd name="connsiteY2212" fmla="*/ 1682400 h 14570476"/>
              <a:gd name="connsiteX2213" fmla="*/ 18469835 w 22290864"/>
              <a:gd name="connsiteY2213" fmla="*/ 1841116 h 14570476"/>
              <a:gd name="connsiteX2214" fmla="*/ 18509360 w 22290864"/>
              <a:gd name="connsiteY2214" fmla="*/ 1845550 h 14570476"/>
              <a:gd name="connsiteX2215" fmla="*/ 18566449 w 22290864"/>
              <a:gd name="connsiteY2215" fmla="*/ 1802595 h 14570476"/>
              <a:gd name="connsiteX2216" fmla="*/ 18602586 w 22290864"/>
              <a:gd name="connsiteY2216" fmla="*/ 1761832 h 14570476"/>
              <a:gd name="connsiteX2217" fmla="*/ 18610606 w 22290864"/>
              <a:gd name="connsiteY2217" fmla="*/ 1755942 h 14570476"/>
              <a:gd name="connsiteX2218" fmla="*/ 18612737 w 22290864"/>
              <a:gd name="connsiteY2218" fmla="*/ 1763829 h 14570476"/>
              <a:gd name="connsiteX2219" fmla="*/ 18621670 w 22290864"/>
              <a:gd name="connsiteY2219" fmla="*/ 1796864 h 14570476"/>
              <a:gd name="connsiteX2220" fmla="*/ 18696355 w 22290864"/>
              <a:gd name="connsiteY2220" fmla="*/ 1988191 h 14570476"/>
              <a:gd name="connsiteX2221" fmla="*/ 18707229 w 22290864"/>
              <a:gd name="connsiteY2221" fmla="*/ 2009839 h 14570476"/>
              <a:gd name="connsiteX2222" fmla="*/ 18686392 w 22290864"/>
              <a:gd name="connsiteY2222" fmla="*/ 2026335 h 14570476"/>
              <a:gd name="connsiteX2223" fmla="*/ 18435481 w 22290864"/>
              <a:gd name="connsiteY2223" fmla="*/ 2181934 h 14570476"/>
              <a:gd name="connsiteX2224" fmla="*/ 18355335 w 22290864"/>
              <a:gd name="connsiteY2224" fmla="*/ 2176679 h 14570476"/>
              <a:gd name="connsiteX2225" fmla="*/ 18257067 w 22290864"/>
              <a:gd name="connsiteY2225" fmla="*/ 2185587 h 14570476"/>
              <a:gd name="connsiteX2226" fmla="*/ 18216603 w 22290864"/>
              <a:gd name="connsiteY2226" fmla="*/ 2255587 h 14570476"/>
              <a:gd name="connsiteX2227" fmla="*/ 18230141 w 22290864"/>
              <a:gd name="connsiteY2227" fmla="*/ 2334544 h 14570476"/>
              <a:gd name="connsiteX2228" fmla="*/ 18354768 w 22290864"/>
              <a:gd name="connsiteY2228" fmla="*/ 2464835 h 14570476"/>
              <a:gd name="connsiteX2229" fmla="*/ 18394562 w 22290864"/>
              <a:gd name="connsiteY2229" fmla="*/ 2467199 h 14570476"/>
              <a:gd name="connsiteX2230" fmla="*/ 18460703 w 22290864"/>
              <a:gd name="connsiteY2230" fmla="*/ 2418021 h 14570476"/>
              <a:gd name="connsiteX2231" fmla="*/ 18477808 w 22290864"/>
              <a:gd name="connsiteY2231" fmla="*/ 2364328 h 14570476"/>
              <a:gd name="connsiteX2232" fmla="*/ 18498352 w 22290864"/>
              <a:gd name="connsiteY2232" fmla="*/ 2307086 h 14570476"/>
              <a:gd name="connsiteX2233" fmla="*/ 18563928 w 22290864"/>
              <a:gd name="connsiteY2233" fmla="*/ 2244615 h 14570476"/>
              <a:gd name="connsiteX2234" fmla="*/ 18652415 w 22290864"/>
              <a:gd name="connsiteY2234" fmla="*/ 2194097 h 14570476"/>
              <a:gd name="connsiteX2235" fmla="*/ 18754095 w 22290864"/>
              <a:gd name="connsiteY2235" fmla="*/ 2137892 h 14570476"/>
              <a:gd name="connsiteX2236" fmla="*/ 18780748 w 22290864"/>
              <a:gd name="connsiteY2236" fmla="*/ 2124446 h 14570476"/>
              <a:gd name="connsiteX2237" fmla="*/ 18794723 w 22290864"/>
              <a:gd name="connsiteY2237" fmla="*/ 2140579 h 14570476"/>
              <a:gd name="connsiteX2238" fmla="*/ 18946609 w 22290864"/>
              <a:gd name="connsiteY2238" fmla="*/ 2295469 h 14570476"/>
              <a:gd name="connsiteX2239" fmla="*/ 18962361 w 22290864"/>
              <a:gd name="connsiteY2239" fmla="*/ 2308339 h 14570476"/>
              <a:gd name="connsiteX2240" fmla="*/ 18956475 w 22290864"/>
              <a:gd name="connsiteY2240" fmla="*/ 2312151 h 14570476"/>
              <a:gd name="connsiteX2241" fmla="*/ 18900028 w 22290864"/>
              <a:gd name="connsiteY2241" fmla="*/ 2330705 h 14570476"/>
              <a:gd name="connsiteX2242" fmla="*/ 18832351 w 22290864"/>
              <a:gd name="connsiteY2242" fmla="*/ 2364575 h 14570476"/>
              <a:gd name="connsiteX2243" fmla="*/ 18839244 w 22290864"/>
              <a:gd name="connsiteY2243" fmla="*/ 2457441 h 14570476"/>
              <a:gd name="connsiteX2244" fmla="*/ 18885219 w 22290864"/>
              <a:gd name="connsiteY2244" fmla="*/ 2503121 h 14570476"/>
              <a:gd name="connsiteX2245" fmla="*/ 18983265 w 22290864"/>
              <a:gd name="connsiteY2245" fmla="*/ 2532866 h 14570476"/>
              <a:gd name="connsiteX2246" fmla="*/ 19027828 w 22290864"/>
              <a:gd name="connsiteY2246" fmla="*/ 2503115 h 14570476"/>
              <a:gd name="connsiteX2247" fmla="*/ 19038032 w 22290864"/>
              <a:gd name="connsiteY2247" fmla="*/ 2440951 h 14570476"/>
              <a:gd name="connsiteX2248" fmla="*/ 19034775 w 22290864"/>
              <a:gd name="connsiteY2248" fmla="*/ 2381095 h 14570476"/>
              <a:gd name="connsiteX2249" fmla="*/ 19052487 w 22290864"/>
              <a:gd name="connsiteY2249" fmla="*/ 2370896 h 14570476"/>
              <a:gd name="connsiteX2250" fmla="*/ 19270009 w 22290864"/>
              <a:gd name="connsiteY2250" fmla="*/ 2470933 h 14570476"/>
              <a:gd name="connsiteX2251" fmla="*/ 19292148 w 22290864"/>
              <a:gd name="connsiteY2251" fmla="*/ 2479283 h 14570476"/>
              <a:gd name="connsiteX2252" fmla="*/ 19268081 w 22290864"/>
              <a:gd name="connsiteY2252" fmla="*/ 2624947 h 14570476"/>
              <a:gd name="connsiteX2253" fmla="*/ 19218648 w 22290864"/>
              <a:gd name="connsiteY2253" fmla="*/ 2810618 h 14570476"/>
              <a:gd name="connsiteX2254" fmla="*/ 19158573 w 22290864"/>
              <a:gd name="connsiteY2254" fmla="*/ 2862492 h 14570476"/>
              <a:gd name="connsiteX2255" fmla="*/ 19109572 w 22290864"/>
              <a:gd name="connsiteY2255" fmla="*/ 2903593 h 14570476"/>
              <a:gd name="connsiteX2256" fmla="*/ 19094603 w 22290864"/>
              <a:gd name="connsiteY2256" fmla="*/ 2971557 h 14570476"/>
              <a:gd name="connsiteX2257" fmla="*/ 19140428 w 22290864"/>
              <a:gd name="connsiteY2257" fmla="*/ 3039062 h 14570476"/>
              <a:gd name="connsiteX2258" fmla="*/ 19290114 w 22290864"/>
              <a:gd name="connsiteY2258" fmla="*/ 3084867 h 14570476"/>
              <a:gd name="connsiteX2259" fmla="*/ 19316888 w 22290864"/>
              <a:gd name="connsiteY2259" fmla="*/ 3081210 h 14570476"/>
              <a:gd name="connsiteX2260" fmla="*/ 16834627 w 22290864"/>
              <a:gd name="connsiteY2260" fmla="*/ 3692602 h 14570476"/>
              <a:gd name="connsiteX2261" fmla="*/ 16854129 w 22290864"/>
              <a:gd name="connsiteY2261" fmla="*/ 3683420 h 14570476"/>
              <a:gd name="connsiteX2262" fmla="*/ 16900207 w 22290864"/>
              <a:gd name="connsiteY2262" fmla="*/ 3635141 h 14570476"/>
              <a:gd name="connsiteX2263" fmla="*/ 16895888 w 22290864"/>
              <a:gd name="connsiteY2263" fmla="*/ 3578739 h 14570476"/>
              <a:gd name="connsiteX2264" fmla="*/ 16862037 w 22290864"/>
              <a:gd name="connsiteY2264" fmla="*/ 3540659 h 14570476"/>
              <a:gd name="connsiteX2265" fmla="*/ 16826378 w 22290864"/>
              <a:gd name="connsiteY2265" fmla="*/ 3502543 h 14570476"/>
              <a:gd name="connsiteX2266" fmla="*/ 16806497 w 22290864"/>
              <a:gd name="connsiteY2266" fmla="*/ 3439680 h 14570476"/>
              <a:gd name="connsiteX2267" fmla="*/ 16801979 w 22290864"/>
              <a:gd name="connsiteY2267" fmla="*/ 3312653 h 14570476"/>
              <a:gd name="connsiteX2268" fmla="*/ 16800273 w 22290864"/>
              <a:gd name="connsiteY2268" fmla="*/ 3244452 h 14570476"/>
              <a:gd name="connsiteX2269" fmla="*/ 16801010 w 22290864"/>
              <a:gd name="connsiteY2269" fmla="*/ 3220956 h 14570476"/>
              <a:gd name="connsiteX2270" fmla="*/ 16814775 w 22290864"/>
              <a:gd name="connsiteY2270" fmla="*/ 3218021 h 14570476"/>
              <a:gd name="connsiteX2271" fmla="*/ 16993103 w 22290864"/>
              <a:gd name="connsiteY2271" fmla="*/ 3163101 h 14570476"/>
              <a:gd name="connsiteX2272" fmla="*/ 17008959 w 22290864"/>
              <a:gd name="connsiteY2272" fmla="*/ 3155927 h 14570476"/>
              <a:gd name="connsiteX2273" fmla="*/ 17009925 w 22290864"/>
              <a:gd name="connsiteY2273" fmla="*/ 3164513 h 14570476"/>
              <a:gd name="connsiteX2274" fmla="*/ 17003568 w 22290864"/>
              <a:gd name="connsiteY2274" fmla="*/ 3210569 h 14570476"/>
              <a:gd name="connsiteX2275" fmla="*/ 16996685 w 22290864"/>
              <a:gd name="connsiteY2275" fmla="*/ 3237907 h 14570476"/>
              <a:gd name="connsiteX2276" fmla="*/ 17020520 w 22290864"/>
              <a:gd name="connsiteY2276" fmla="*/ 3291586 h 14570476"/>
              <a:gd name="connsiteX2277" fmla="*/ 17082731 w 22290864"/>
              <a:gd name="connsiteY2277" fmla="*/ 3298600 h 14570476"/>
              <a:gd name="connsiteX2278" fmla="*/ 17178506 w 22290864"/>
              <a:gd name="connsiteY2278" fmla="*/ 3207753 h 14570476"/>
              <a:gd name="connsiteX2279" fmla="*/ 17172138 w 22290864"/>
              <a:gd name="connsiteY2279" fmla="*/ 3185427 h 14570476"/>
              <a:gd name="connsiteX2280" fmla="*/ 17123206 w 22290864"/>
              <a:gd name="connsiteY2280" fmla="*/ 3150133 h 14570476"/>
              <a:gd name="connsiteX2281" fmla="*/ 17097313 w 22290864"/>
              <a:gd name="connsiteY2281" fmla="*/ 3139891 h 14570476"/>
              <a:gd name="connsiteX2282" fmla="*/ 17074967 w 22290864"/>
              <a:gd name="connsiteY2282" fmla="*/ 3123427 h 14570476"/>
              <a:gd name="connsiteX2283" fmla="*/ 17093813 w 22290864"/>
              <a:gd name="connsiteY2283" fmla="*/ 3109214 h 14570476"/>
              <a:gd name="connsiteX2284" fmla="*/ 17223628 w 22290864"/>
              <a:gd name="connsiteY2284" fmla="*/ 3006951 h 14570476"/>
              <a:gd name="connsiteX2285" fmla="*/ 17237717 w 22290864"/>
              <a:gd name="connsiteY2285" fmla="*/ 2993116 h 14570476"/>
              <a:gd name="connsiteX2286" fmla="*/ 17244672 w 22290864"/>
              <a:gd name="connsiteY2286" fmla="*/ 2998628 h 14570476"/>
              <a:gd name="connsiteX2287" fmla="*/ 17288990 w 22290864"/>
              <a:gd name="connsiteY2287" fmla="*/ 3032437 h 14570476"/>
              <a:gd name="connsiteX2288" fmla="*/ 17436489 w 22290864"/>
              <a:gd name="connsiteY2288" fmla="*/ 3152821 h 14570476"/>
              <a:gd name="connsiteX2289" fmla="*/ 17462449 w 22290864"/>
              <a:gd name="connsiteY2289" fmla="*/ 3231554 h 14570476"/>
              <a:gd name="connsiteX2290" fmla="*/ 17467140 w 22290864"/>
              <a:gd name="connsiteY2290" fmla="*/ 3266161 h 14570476"/>
              <a:gd name="connsiteX2291" fmla="*/ 17547156 w 22290864"/>
              <a:gd name="connsiteY2291" fmla="*/ 3321004 h 14570476"/>
              <a:gd name="connsiteX2292" fmla="*/ 17662333 w 22290864"/>
              <a:gd name="connsiteY2292" fmla="*/ 3232309 h 14570476"/>
              <a:gd name="connsiteX2293" fmla="*/ 17664702 w 22290864"/>
              <a:gd name="connsiteY2293" fmla="*/ 3119773 h 14570476"/>
              <a:gd name="connsiteX2294" fmla="*/ 17633495 w 22290864"/>
              <a:gd name="connsiteY2294" fmla="*/ 3098912 h 14570476"/>
              <a:gd name="connsiteX2295" fmla="*/ 17585381 w 22290864"/>
              <a:gd name="connsiteY2295" fmla="*/ 3094433 h 14570476"/>
              <a:gd name="connsiteX2296" fmla="*/ 17498870 w 22290864"/>
              <a:gd name="connsiteY2296" fmla="*/ 3082691 h 14570476"/>
              <a:gd name="connsiteX2297" fmla="*/ 17386268 w 22290864"/>
              <a:gd name="connsiteY2297" fmla="*/ 2985265 h 14570476"/>
              <a:gd name="connsiteX2298" fmla="*/ 17308549 w 22290864"/>
              <a:gd name="connsiteY2298" fmla="*/ 2909429 h 14570476"/>
              <a:gd name="connsiteX2299" fmla="*/ 17315876 w 22290864"/>
              <a:gd name="connsiteY2299" fmla="*/ 2898238 h 14570476"/>
              <a:gd name="connsiteX2300" fmla="*/ 17401793 w 22290864"/>
              <a:gd name="connsiteY2300" fmla="*/ 2739659 h 14570476"/>
              <a:gd name="connsiteX2301" fmla="*/ 17407077 w 22290864"/>
              <a:gd name="connsiteY2301" fmla="*/ 2726902 h 14570476"/>
              <a:gd name="connsiteX2302" fmla="*/ 17413587 w 22290864"/>
              <a:gd name="connsiteY2302" fmla="*/ 2731543 h 14570476"/>
              <a:gd name="connsiteX2303" fmla="*/ 17443632 w 22290864"/>
              <a:gd name="connsiteY2303" fmla="*/ 2772126 h 14570476"/>
              <a:gd name="connsiteX2304" fmla="*/ 17486019 w 22290864"/>
              <a:gd name="connsiteY2304" fmla="*/ 2814771 h 14570476"/>
              <a:gd name="connsiteX2305" fmla="*/ 17524152 w 22290864"/>
              <a:gd name="connsiteY2305" fmla="*/ 2812400 h 14570476"/>
              <a:gd name="connsiteX2306" fmla="*/ 17553518 w 22290864"/>
              <a:gd name="connsiteY2306" fmla="*/ 2788660 h 14570476"/>
              <a:gd name="connsiteX2307" fmla="*/ 17572562 w 22290864"/>
              <a:gd name="connsiteY2307" fmla="*/ 2653393 h 14570476"/>
              <a:gd name="connsiteX2308" fmla="*/ 17544876 w 22290864"/>
              <a:gd name="connsiteY2308" fmla="*/ 2634028 h 14570476"/>
              <a:gd name="connsiteX2309" fmla="*/ 17514470 w 22290864"/>
              <a:gd name="connsiteY2309" fmla="*/ 2631882 h 14570476"/>
              <a:gd name="connsiteX2310" fmla="*/ 17487869 w 22290864"/>
              <a:gd name="connsiteY2310" fmla="*/ 2642782 h 14570476"/>
              <a:gd name="connsiteX2311" fmla="*/ 17458104 w 22290864"/>
              <a:gd name="connsiteY2311" fmla="*/ 2654755 h 14570476"/>
              <a:gd name="connsiteX2312" fmla="*/ 17430984 w 22290864"/>
              <a:gd name="connsiteY2312" fmla="*/ 2657941 h 14570476"/>
              <a:gd name="connsiteX2313" fmla="*/ 17433303 w 22290864"/>
              <a:gd name="connsiteY2313" fmla="*/ 2644229 h 14570476"/>
              <a:gd name="connsiteX2314" fmla="*/ 17458859 w 22290864"/>
              <a:gd name="connsiteY2314" fmla="*/ 2451681 h 14570476"/>
              <a:gd name="connsiteX2315" fmla="*/ 17459138 w 22290864"/>
              <a:gd name="connsiteY2315" fmla="*/ 2441768 h 14570476"/>
              <a:gd name="connsiteX2316" fmla="*/ 17509811 w 22290864"/>
              <a:gd name="connsiteY2316" fmla="*/ 2434612 h 14570476"/>
              <a:gd name="connsiteX2317" fmla="*/ 17680664 w 22290864"/>
              <a:gd name="connsiteY2317" fmla="*/ 2413115 h 14570476"/>
              <a:gd name="connsiteX2318" fmla="*/ 17746635 w 22290864"/>
              <a:gd name="connsiteY2318" fmla="*/ 2423703 h 14570476"/>
              <a:gd name="connsiteX2319" fmla="*/ 17791423 w 22290864"/>
              <a:gd name="connsiteY2319" fmla="*/ 2455482 h 14570476"/>
              <a:gd name="connsiteX2320" fmla="*/ 17869262 w 22290864"/>
              <a:gd name="connsiteY2320" fmla="*/ 2480345 h 14570476"/>
              <a:gd name="connsiteX2321" fmla="*/ 17929708 w 22290864"/>
              <a:gd name="connsiteY2321" fmla="*/ 2408592 h 14570476"/>
              <a:gd name="connsiteX2322" fmla="*/ 17926301 w 22290864"/>
              <a:gd name="connsiteY2322" fmla="*/ 2303836 h 14570476"/>
              <a:gd name="connsiteX2323" fmla="*/ 17901878 w 22290864"/>
              <a:gd name="connsiteY2323" fmla="*/ 2256515 h 14570476"/>
              <a:gd name="connsiteX2324" fmla="*/ 17831360 w 22290864"/>
              <a:gd name="connsiteY2324" fmla="*/ 2230097 h 14570476"/>
              <a:gd name="connsiteX2325" fmla="*/ 17773694 w 22290864"/>
              <a:gd name="connsiteY2325" fmla="*/ 2269737 h 14570476"/>
              <a:gd name="connsiteX2326" fmla="*/ 17728459 w 22290864"/>
              <a:gd name="connsiteY2326" fmla="*/ 2309740 h 14570476"/>
              <a:gd name="connsiteX2327" fmla="*/ 17649708 w 22290864"/>
              <a:gd name="connsiteY2327" fmla="*/ 2327865 h 14570476"/>
              <a:gd name="connsiteX2328" fmla="*/ 17451258 w 22290864"/>
              <a:gd name="connsiteY2328" fmla="*/ 2333391 h 14570476"/>
              <a:gd name="connsiteX2329" fmla="*/ 17447672 w 22290864"/>
              <a:gd name="connsiteY2329" fmla="*/ 2315142 h 14570476"/>
              <a:gd name="connsiteX2330" fmla="*/ 17392468 w 22290864"/>
              <a:gd name="connsiteY2330" fmla="*/ 2131979 h 14570476"/>
              <a:gd name="connsiteX2331" fmla="*/ 17399413 w 22290864"/>
              <a:gd name="connsiteY2331" fmla="*/ 2115756 h 14570476"/>
              <a:gd name="connsiteX2332" fmla="*/ 17443018 w 22290864"/>
              <a:gd name="connsiteY2332" fmla="*/ 2123512 h 14570476"/>
              <a:gd name="connsiteX2333" fmla="*/ 17472105 w 22290864"/>
              <a:gd name="connsiteY2333" fmla="*/ 2130325 h 14570476"/>
              <a:gd name="connsiteX2334" fmla="*/ 17526819 w 22290864"/>
              <a:gd name="connsiteY2334" fmla="*/ 2091099 h 14570476"/>
              <a:gd name="connsiteX2335" fmla="*/ 17473030 w 22290864"/>
              <a:gd name="connsiteY2335" fmla="*/ 1958948 h 14570476"/>
              <a:gd name="connsiteX2336" fmla="*/ 17436387 w 22290864"/>
              <a:gd name="connsiteY2336" fmla="*/ 1946794 h 14570476"/>
              <a:gd name="connsiteX2337" fmla="*/ 17405566 w 22290864"/>
              <a:gd name="connsiteY2337" fmla="*/ 1957245 h 14570476"/>
              <a:gd name="connsiteX2338" fmla="*/ 17377447 w 22290864"/>
              <a:gd name="connsiteY2338" fmla="*/ 2005665 h 14570476"/>
              <a:gd name="connsiteX2339" fmla="*/ 17367795 w 22290864"/>
              <a:gd name="connsiteY2339" fmla="*/ 2030020 h 14570476"/>
              <a:gd name="connsiteX2340" fmla="*/ 17352626 w 22290864"/>
              <a:gd name="connsiteY2340" fmla="*/ 2050327 h 14570476"/>
              <a:gd name="connsiteX2341" fmla="*/ 17336952 w 22290864"/>
              <a:gd name="connsiteY2341" fmla="*/ 2028098 h 14570476"/>
              <a:gd name="connsiteX2342" fmla="*/ 17274738 w 22290864"/>
              <a:gd name="connsiteY2342" fmla="*/ 1943066 h 14570476"/>
              <a:gd name="connsiteX2343" fmla="*/ 17231483 w 22290864"/>
              <a:gd name="connsiteY2343" fmla="*/ 1895776 h 14570476"/>
              <a:gd name="connsiteX2344" fmla="*/ 17227723 w 22290864"/>
              <a:gd name="connsiteY2344" fmla="*/ 1892202 h 14570476"/>
              <a:gd name="connsiteX2345" fmla="*/ 17239276 w 22290864"/>
              <a:gd name="connsiteY2345" fmla="*/ 1876915 h 14570476"/>
              <a:gd name="connsiteX2346" fmla="*/ 17323674 w 22290864"/>
              <a:gd name="connsiteY2346" fmla="*/ 1766314 h 14570476"/>
              <a:gd name="connsiteX2347" fmla="*/ 17387897 w 22290864"/>
              <a:gd name="connsiteY2347" fmla="*/ 1694412 h 14570476"/>
              <a:gd name="connsiteX2348" fmla="*/ 17397628 w 22290864"/>
              <a:gd name="connsiteY2348" fmla="*/ 1687904 h 14570476"/>
              <a:gd name="connsiteX2349" fmla="*/ 17434006 w 22290864"/>
              <a:gd name="connsiteY2349" fmla="*/ 1674877 h 14570476"/>
              <a:gd name="connsiteX2350" fmla="*/ 17465936 w 22290864"/>
              <a:gd name="connsiteY2350" fmla="*/ 1670874 h 14570476"/>
              <a:gd name="connsiteX2351" fmla="*/ 17496770 w 22290864"/>
              <a:gd name="connsiteY2351" fmla="*/ 1666883 h 14570476"/>
              <a:gd name="connsiteX2352" fmla="*/ 17548972 w 22290864"/>
              <a:gd name="connsiteY2352" fmla="*/ 1617938 h 14570476"/>
              <a:gd name="connsiteX2353" fmla="*/ 17540814 w 22290864"/>
              <a:gd name="connsiteY2353" fmla="*/ 1550572 h 14570476"/>
              <a:gd name="connsiteX2354" fmla="*/ 17427256 w 22290864"/>
              <a:gd name="connsiteY2354" fmla="*/ 1455839 h 14570476"/>
              <a:gd name="connsiteX2355" fmla="*/ 17361129 w 22290864"/>
              <a:gd name="connsiteY2355" fmla="*/ 1461568 h 14570476"/>
              <a:gd name="connsiteX2356" fmla="*/ 17328416 w 22290864"/>
              <a:gd name="connsiteY2356" fmla="*/ 1505327 h 14570476"/>
              <a:gd name="connsiteX2357" fmla="*/ 17326206 w 22290864"/>
              <a:gd name="connsiteY2357" fmla="*/ 1555172 h 14570476"/>
              <a:gd name="connsiteX2358" fmla="*/ 17320684 w 22290864"/>
              <a:gd name="connsiteY2358" fmla="*/ 1618137 h 14570476"/>
              <a:gd name="connsiteX2359" fmla="*/ 17254725 w 22290864"/>
              <a:gd name="connsiteY2359" fmla="*/ 1707030 h 14570476"/>
              <a:gd name="connsiteX2360" fmla="*/ 17146432 w 22290864"/>
              <a:gd name="connsiteY2360" fmla="*/ 1820400 h 14570476"/>
              <a:gd name="connsiteX2361" fmla="*/ 17137399 w 22290864"/>
              <a:gd name="connsiteY2361" fmla="*/ 1815130 h 14570476"/>
              <a:gd name="connsiteX2362" fmla="*/ 16982478 w 22290864"/>
              <a:gd name="connsiteY2362" fmla="*/ 1728002 h 14570476"/>
              <a:gd name="connsiteX2363" fmla="*/ 16959272 w 22290864"/>
              <a:gd name="connsiteY2363" fmla="*/ 1718170 h 14570476"/>
              <a:gd name="connsiteX2364" fmla="*/ 16955037 w 22290864"/>
              <a:gd name="connsiteY2364" fmla="*/ 1716353 h 14570476"/>
              <a:gd name="connsiteX2365" fmla="*/ 16958981 w 22290864"/>
              <a:gd name="connsiteY2365" fmla="*/ 1711439 h 14570476"/>
              <a:gd name="connsiteX2366" fmla="*/ 16996309 w 22290864"/>
              <a:gd name="connsiteY2366" fmla="*/ 1684714 h 14570476"/>
              <a:gd name="connsiteX2367" fmla="*/ 17032553 w 22290864"/>
              <a:gd name="connsiteY2367" fmla="*/ 1659095 h 14570476"/>
              <a:gd name="connsiteX2368" fmla="*/ 17040479 w 22290864"/>
              <a:gd name="connsiteY2368" fmla="*/ 1611270 h 14570476"/>
              <a:gd name="connsiteX2369" fmla="*/ 16919759 w 22290864"/>
              <a:gd name="connsiteY2369" fmla="*/ 1543330 h 14570476"/>
              <a:gd name="connsiteX2370" fmla="*/ 16883933 w 22290864"/>
              <a:gd name="connsiteY2370" fmla="*/ 1551534 h 14570476"/>
              <a:gd name="connsiteX2371" fmla="*/ 16856105 w 22290864"/>
              <a:gd name="connsiteY2371" fmla="*/ 1591409 h 14570476"/>
              <a:gd name="connsiteX2372" fmla="*/ 16867503 w 22290864"/>
              <a:gd name="connsiteY2372" fmla="*/ 1639086 h 14570476"/>
              <a:gd name="connsiteX2373" fmla="*/ 16879811 w 22290864"/>
              <a:gd name="connsiteY2373" fmla="*/ 1669235 h 14570476"/>
              <a:gd name="connsiteX2374" fmla="*/ 16883180 w 22290864"/>
              <a:gd name="connsiteY2374" fmla="*/ 1692687 h 14570476"/>
              <a:gd name="connsiteX2375" fmla="*/ 16865893 w 22290864"/>
              <a:gd name="connsiteY2375" fmla="*/ 1688762 h 14570476"/>
              <a:gd name="connsiteX2376" fmla="*/ 16691499 w 22290864"/>
              <a:gd name="connsiteY2376" fmla="*/ 1665293 h 14570476"/>
              <a:gd name="connsiteX2377" fmla="*/ 16671270 w 22290864"/>
              <a:gd name="connsiteY2377" fmla="*/ 1662602 h 14570476"/>
              <a:gd name="connsiteX2378" fmla="*/ 16665571 w 22290864"/>
              <a:gd name="connsiteY2378" fmla="*/ 1620669 h 14570476"/>
              <a:gd name="connsiteX2379" fmla="*/ 16644139 w 22290864"/>
              <a:gd name="connsiteY2379" fmla="*/ 1431732 h 14570476"/>
              <a:gd name="connsiteX2380" fmla="*/ 16662467 w 22290864"/>
              <a:gd name="connsiteY2380" fmla="*/ 1373616 h 14570476"/>
              <a:gd name="connsiteX2381" fmla="*/ 16682663 w 22290864"/>
              <a:gd name="connsiteY2381" fmla="*/ 1347288 h 14570476"/>
              <a:gd name="connsiteX2382" fmla="*/ 16710941 w 22290864"/>
              <a:gd name="connsiteY2382" fmla="*/ 1303466 h 14570476"/>
              <a:gd name="connsiteX2383" fmla="*/ 16705708 w 22290864"/>
              <a:gd name="connsiteY2383" fmla="*/ 1248498 h 14570476"/>
              <a:gd name="connsiteX2384" fmla="*/ 16667835 w 22290864"/>
              <a:gd name="connsiteY2384" fmla="*/ 1213306 h 14570476"/>
              <a:gd name="connsiteX2385" fmla="*/ 16566527 w 22290864"/>
              <a:gd name="connsiteY2385" fmla="*/ 1200351 h 14570476"/>
              <a:gd name="connsiteX2386" fmla="*/ 16514361 w 22290864"/>
              <a:gd name="connsiteY2386" fmla="*/ 1216391 h 14570476"/>
              <a:gd name="connsiteX2387" fmla="*/ 16486941 w 22290864"/>
              <a:gd name="connsiteY2387" fmla="*/ 1232665 h 14570476"/>
              <a:gd name="connsiteX2388" fmla="*/ 16464303 w 22290864"/>
              <a:gd name="connsiteY2388" fmla="*/ 1266299 h 14570476"/>
              <a:gd name="connsiteX2389" fmla="*/ 16460562 w 22290864"/>
              <a:gd name="connsiteY2389" fmla="*/ 1290373 h 14570476"/>
              <a:gd name="connsiteX2390" fmla="*/ 16470853 w 22290864"/>
              <a:gd name="connsiteY2390" fmla="*/ 1326510 h 14570476"/>
              <a:gd name="connsiteX2391" fmla="*/ 16507838 w 22290864"/>
              <a:gd name="connsiteY2391" fmla="*/ 1365872 h 14570476"/>
              <a:gd name="connsiteX2392" fmla="*/ 16555348 w 22290864"/>
              <a:gd name="connsiteY2392" fmla="*/ 1442626 h 14570476"/>
              <a:gd name="connsiteX2393" fmla="*/ 16562630 w 22290864"/>
              <a:gd name="connsiteY2393" fmla="*/ 1593002 h 14570476"/>
              <a:gd name="connsiteX2394" fmla="*/ 16564109 w 22290864"/>
              <a:gd name="connsiteY2394" fmla="*/ 1655128 h 14570476"/>
              <a:gd name="connsiteX2395" fmla="*/ 16564626 w 22290864"/>
              <a:gd name="connsiteY2395" fmla="*/ 1673026 h 14570476"/>
              <a:gd name="connsiteX2396" fmla="*/ 16553366 w 22290864"/>
              <a:gd name="connsiteY2396" fmla="*/ 1674677 h 14570476"/>
              <a:gd name="connsiteX2397" fmla="*/ 16369979 w 22290864"/>
              <a:gd name="connsiteY2397" fmla="*/ 1727514 h 14570476"/>
              <a:gd name="connsiteX2398" fmla="*/ 16350631 w 22290864"/>
              <a:gd name="connsiteY2398" fmla="*/ 1735655 h 14570476"/>
              <a:gd name="connsiteX2399" fmla="*/ 16350114 w 22290864"/>
              <a:gd name="connsiteY2399" fmla="*/ 1728214 h 14570476"/>
              <a:gd name="connsiteX2400" fmla="*/ 16356932 w 22290864"/>
              <a:gd name="connsiteY2400" fmla="*/ 1684397 h 14570476"/>
              <a:gd name="connsiteX2401" fmla="*/ 16358443 w 22290864"/>
              <a:gd name="connsiteY2401" fmla="*/ 1625416 h 14570476"/>
              <a:gd name="connsiteX2402" fmla="*/ 16322886 w 22290864"/>
              <a:gd name="connsiteY2402" fmla="*/ 1596880 h 14570476"/>
              <a:gd name="connsiteX2403" fmla="*/ 16242493 w 22290864"/>
              <a:gd name="connsiteY2403" fmla="*/ 1609931 h 14570476"/>
              <a:gd name="connsiteX2404" fmla="*/ 16185444 w 22290864"/>
              <a:gd name="connsiteY2404" fmla="*/ 1666592 h 14570476"/>
              <a:gd name="connsiteX2405" fmla="*/ 16190060 w 22290864"/>
              <a:gd name="connsiteY2405" fmla="*/ 1714723 h 14570476"/>
              <a:gd name="connsiteX2406" fmla="*/ 16239555 w 22290864"/>
              <a:gd name="connsiteY2406" fmla="*/ 1746289 h 14570476"/>
              <a:gd name="connsiteX2407" fmla="*/ 16266116 w 22290864"/>
              <a:gd name="connsiteY2407" fmla="*/ 1757563 h 14570476"/>
              <a:gd name="connsiteX2408" fmla="*/ 16282674 w 22290864"/>
              <a:gd name="connsiteY2408" fmla="*/ 1770256 h 14570476"/>
              <a:gd name="connsiteX2409" fmla="*/ 16266797 w 22290864"/>
              <a:gd name="connsiteY2409" fmla="*/ 1780605 h 14570476"/>
              <a:gd name="connsiteX2410" fmla="*/ 16125682 w 22290864"/>
              <a:gd name="connsiteY2410" fmla="*/ 1891144 h 14570476"/>
              <a:gd name="connsiteX2411" fmla="*/ 16115327 w 22290864"/>
              <a:gd name="connsiteY2411" fmla="*/ 1900724 h 14570476"/>
              <a:gd name="connsiteX2412" fmla="*/ 16009694 w 22290864"/>
              <a:gd name="connsiteY2412" fmla="*/ 1820362 h 14570476"/>
              <a:gd name="connsiteX2413" fmla="*/ 15916683 w 22290864"/>
              <a:gd name="connsiteY2413" fmla="*/ 1732422 h 14570476"/>
              <a:gd name="connsiteX2414" fmla="*/ 15901583 w 22290864"/>
              <a:gd name="connsiteY2414" fmla="*/ 1666004 h 14570476"/>
              <a:gd name="connsiteX2415" fmla="*/ 15890967 w 22290864"/>
              <a:gd name="connsiteY2415" fmla="*/ 1619852 h 14570476"/>
              <a:gd name="connsiteX2416" fmla="*/ 15878415 w 22290864"/>
              <a:gd name="connsiteY2416" fmla="*/ 1602901 h 14570476"/>
              <a:gd name="connsiteX2417" fmla="*/ 15760474 w 22290864"/>
              <a:gd name="connsiteY2417" fmla="*/ 1606326 h 14570476"/>
              <a:gd name="connsiteX2418" fmla="*/ 15687132 w 22290864"/>
              <a:gd name="connsiteY2418" fmla="*/ 1706300 h 14570476"/>
              <a:gd name="connsiteX2419" fmla="*/ 15682608 w 22290864"/>
              <a:gd name="connsiteY2419" fmla="*/ 1744398 h 14570476"/>
              <a:gd name="connsiteX2420" fmla="*/ 15758622 w 22290864"/>
              <a:gd name="connsiteY2420" fmla="*/ 1809138 h 14570476"/>
              <a:gd name="connsiteX2421" fmla="*/ 15789706 w 22290864"/>
              <a:gd name="connsiteY2421" fmla="*/ 1808046 h 14570476"/>
              <a:gd name="connsiteX2422" fmla="*/ 15842738 w 22290864"/>
              <a:gd name="connsiteY2422" fmla="*/ 1811652 h 14570476"/>
              <a:gd name="connsiteX2423" fmla="*/ 15957025 w 22290864"/>
              <a:gd name="connsiteY2423" fmla="*/ 1897618 h 14570476"/>
              <a:gd name="connsiteX2424" fmla="*/ 15983845 w 22290864"/>
              <a:gd name="connsiteY2424" fmla="*/ 1923069 h 14570476"/>
              <a:gd name="connsiteX2425" fmla="*/ 16023719 w 22290864"/>
              <a:gd name="connsiteY2425" fmla="*/ 1961086 h 14570476"/>
              <a:gd name="connsiteX2426" fmla="*/ 16046228 w 22290864"/>
              <a:gd name="connsiteY2426" fmla="*/ 1982696 h 14570476"/>
              <a:gd name="connsiteX2427" fmla="*/ 16039538 w 22290864"/>
              <a:gd name="connsiteY2427" fmla="*/ 1991909 h 14570476"/>
              <a:gd name="connsiteX2428" fmla="*/ 15952679 w 22290864"/>
              <a:gd name="connsiteY2428" fmla="*/ 2149457 h 14570476"/>
              <a:gd name="connsiteX2429" fmla="*/ 15943641 w 22290864"/>
              <a:gd name="connsiteY2429" fmla="*/ 2164553 h 14570476"/>
              <a:gd name="connsiteX2430" fmla="*/ 15916411 w 22290864"/>
              <a:gd name="connsiteY2430" fmla="*/ 2126240 h 14570476"/>
              <a:gd name="connsiteX2431" fmla="*/ 15899809 w 22290864"/>
              <a:gd name="connsiteY2431" fmla="*/ 2098984 h 14570476"/>
              <a:gd name="connsiteX2432" fmla="*/ 15875347 w 22290864"/>
              <a:gd name="connsiteY2432" fmla="*/ 2084293 h 14570476"/>
              <a:gd name="connsiteX2433" fmla="*/ 15804872 w 22290864"/>
              <a:gd name="connsiteY2433" fmla="*/ 2113720 h 14570476"/>
              <a:gd name="connsiteX2434" fmla="*/ 15787869 w 22290864"/>
              <a:gd name="connsiteY2434" fmla="*/ 2245462 h 14570476"/>
              <a:gd name="connsiteX2435" fmla="*/ 15845201 w 22290864"/>
              <a:gd name="connsiteY2435" fmla="*/ 2267363 h 14570476"/>
              <a:gd name="connsiteX2436" fmla="*/ 15874367 w 22290864"/>
              <a:gd name="connsiteY2436" fmla="*/ 2255835 h 14570476"/>
              <a:gd name="connsiteX2437" fmla="*/ 15915934 w 22290864"/>
              <a:gd name="connsiteY2437" fmla="*/ 2241658 h 14570476"/>
              <a:gd name="connsiteX2438" fmla="*/ 15920310 w 22290864"/>
              <a:gd name="connsiteY2438" fmla="*/ 2241338 h 14570476"/>
              <a:gd name="connsiteX2439" fmla="*/ 15915088 w 22290864"/>
              <a:gd name="connsiteY2439" fmla="*/ 2265208 h 14570476"/>
              <a:gd name="connsiteX2440" fmla="*/ 15893049 w 22290864"/>
              <a:gd name="connsiteY2440" fmla="*/ 2443431 h 14570476"/>
              <a:gd name="connsiteX2441" fmla="*/ 15892415 w 22290864"/>
              <a:gd name="connsiteY2441" fmla="*/ 2461231 h 14570476"/>
              <a:gd name="connsiteX2442" fmla="*/ 15719664 w 22290864"/>
              <a:gd name="connsiteY2442" fmla="*/ 2484392 h 14570476"/>
              <a:gd name="connsiteX2443" fmla="*/ 15621781 w 22290864"/>
              <a:gd name="connsiteY2443" fmla="*/ 2479449 h 14570476"/>
              <a:gd name="connsiteX2444" fmla="*/ 15577062 w 22290864"/>
              <a:gd name="connsiteY2444" fmla="*/ 2449147 h 14570476"/>
              <a:gd name="connsiteX2445" fmla="*/ 15551947 w 22290864"/>
              <a:gd name="connsiteY2445" fmla="*/ 2429700 h 14570476"/>
              <a:gd name="connsiteX2446" fmla="*/ 15515204 w 22290864"/>
              <a:gd name="connsiteY2446" fmla="*/ 2418423 h 14570476"/>
              <a:gd name="connsiteX2447" fmla="*/ 15465408 w 22290864"/>
              <a:gd name="connsiteY2447" fmla="*/ 2436136 h 14570476"/>
              <a:gd name="connsiteX2448" fmla="*/ 15434677 w 22290864"/>
              <a:gd name="connsiteY2448" fmla="*/ 2584555 h 14570476"/>
              <a:gd name="connsiteX2449" fmla="*/ 15446908 w 22290864"/>
              <a:gd name="connsiteY2449" fmla="*/ 2617770 h 14570476"/>
              <a:gd name="connsiteX2450" fmla="*/ 15476460 w 22290864"/>
              <a:gd name="connsiteY2450" fmla="*/ 2658195 h 14570476"/>
              <a:gd name="connsiteX2451" fmla="*/ 15536864 w 22290864"/>
              <a:gd name="connsiteY2451" fmla="*/ 2670538 h 14570476"/>
              <a:gd name="connsiteX2452" fmla="*/ 15570618 w 22290864"/>
              <a:gd name="connsiteY2452" fmla="*/ 2652665 h 14570476"/>
              <a:gd name="connsiteX2453" fmla="*/ 15591303 w 22290864"/>
              <a:gd name="connsiteY2453" fmla="*/ 2631041 h 14570476"/>
              <a:gd name="connsiteX2454" fmla="*/ 15662753 w 22290864"/>
              <a:gd name="connsiteY2454" fmla="*/ 2579924 h 14570476"/>
              <a:gd name="connsiteX2455" fmla="*/ 15821028 w 22290864"/>
              <a:gd name="connsiteY2455" fmla="*/ 2570110 h 14570476"/>
              <a:gd name="connsiteX2456" fmla="*/ 15883749 w 22290864"/>
              <a:gd name="connsiteY2456" fmla="*/ 2568467 h 14570476"/>
              <a:gd name="connsiteX2457" fmla="*/ 15902192 w 22290864"/>
              <a:gd name="connsiteY2457" fmla="*/ 2567946 h 14570476"/>
              <a:gd name="connsiteX2458" fmla="*/ 15903254 w 22290864"/>
              <a:gd name="connsiteY2458" fmla="*/ 2575107 h 14570476"/>
              <a:gd name="connsiteX2459" fmla="*/ 15955798 w 22290864"/>
              <a:gd name="connsiteY2459" fmla="*/ 2755231 h 14570476"/>
              <a:gd name="connsiteX2460" fmla="*/ 15962069 w 22290864"/>
              <a:gd name="connsiteY2460" fmla="*/ 2773616 h 14570476"/>
              <a:gd name="connsiteX2461" fmla="*/ 15917599 w 22290864"/>
              <a:gd name="connsiteY2461" fmla="*/ 2766855 h 14570476"/>
              <a:gd name="connsiteX2462" fmla="*/ 15858833 w 22290864"/>
              <a:gd name="connsiteY2462" fmla="*/ 2764678 h 14570476"/>
              <a:gd name="connsiteX2463" fmla="*/ 15829971 w 22290864"/>
              <a:gd name="connsiteY2463" fmla="*/ 2799855 h 14570476"/>
              <a:gd name="connsiteX2464" fmla="*/ 15828328 w 22290864"/>
              <a:gd name="connsiteY2464" fmla="*/ 2836062 h 14570476"/>
              <a:gd name="connsiteX2465" fmla="*/ 15913046 w 22290864"/>
              <a:gd name="connsiteY2465" fmla="*/ 2942157 h 14570476"/>
              <a:gd name="connsiteX2466" fmla="*/ 15944186 w 22290864"/>
              <a:gd name="connsiteY2466" fmla="*/ 2936082 h 14570476"/>
              <a:gd name="connsiteX2467" fmla="*/ 15977366 w 22290864"/>
              <a:gd name="connsiteY2467" fmla="*/ 2889745 h 14570476"/>
              <a:gd name="connsiteX2468" fmla="*/ 15995122 w 22290864"/>
              <a:gd name="connsiteY2468" fmla="*/ 2850084 h 14570476"/>
              <a:gd name="connsiteX2469" fmla="*/ 15999817 w 22290864"/>
              <a:gd name="connsiteY2469" fmla="*/ 2843684 h 14570476"/>
              <a:gd name="connsiteX2470" fmla="*/ 16003325 w 22290864"/>
              <a:gd name="connsiteY2470" fmla="*/ 2849178 h 14570476"/>
              <a:gd name="connsiteX2471" fmla="*/ 16018020 w 22290864"/>
              <a:gd name="connsiteY2471" fmla="*/ 2872183 h 14570476"/>
              <a:gd name="connsiteX2472" fmla="*/ 16120595 w 22290864"/>
              <a:gd name="connsiteY2472" fmla="*/ 2999936 h 14570476"/>
              <a:gd name="connsiteX2473" fmla="*/ 16134045 w 22290864"/>
              <a:gd name="connsiteY2473" fmla="*/ 3013811 h 14570476"/>
              <a:gd name="connsiteX2474" fmla="*/ 16122132 w 22290864"/>
              <a:gd name="connsiteY2474" fmla="*/ 3031346 h 14570476"/>
              <a:gd name="connsiteX2475" fmla="*/ 15968375 w 22290864"/>
              <a:gd name="connsiteY2475" fmla="*/ 3209742 h 14570476"/>
              <a:gd name="connsiteX2476" fmla="*/ 15906126 w 22290864"/>
              <a:gd name="connsiteY2476" fmla="*/ 3224902 h 14570476"/>
              <a:gd name="connsiteX2477" fmla="*/ 15833470 w 22290864"/>
              <a:gd name="connsiteY2477" fmla="*/ 3255173 h 14570476"/>
              <a:gd name="connsiteX2478" fmla="*/ 15819409 w 22290864"/>
              <a:gd name="connsiteY2478" fmla="*/ 3318118 h 14570476"/>
              <a:gd name="connsiteX2479" fmla="*/ 15848586 w 22290864"/>
              <a:gd name="connsiteY2479" fmla="*/ 3374972 h 14570476"/>
              <a:gd name="connsiteX2480" fmla="*/ 15974578 w 22290864"/>
              <a:gd name="connsiteY2480" fmla="*/ 3444335 h 14570476"/>
              <a:gd name="connsiteX2481" fmla="*/ 16005428 w 22290864"/>
              <a:gd name="connsiteY2481" fmla="*/ 3436621 h 14570476"/>
              <a:gd name="connsiteX2482" fmla="*/ 16044008 w 22290864"/>
              <a:gd name="connsiteY2482" fmla="*/ 3383383 h 14570476"/>
              <a:gd name="connsiteX2483" fmla="*/ 16044190 w 22290864"/>
              <a:gd name="connsiteY2483" fmla="*/ 3338432 h 14570476"/>
              <a:gd name="connsiteX2484" fmla="*/ 16046141 w 22290864"/>
              <a:gd name="connsiteY2484" fmla="*/ 3289958 h 14570476"/>
              <a:gd name="connsiteX2485" fmla="*/ 16081112 w 22290864"/>
              <a:gd name="connsiteY2485" fmla="*/ 3226739 h 14570476"/>
              <a:gd name="connsiteX2486" fmla="*/ 16136377 w 22290864"/>
              <a:gd name="connsiteY2486" fmla="*/ 3167140 h 14570476"/>
              <a:gd name="connsiteX2487" fmla="*/ 16200323 w 22290864"/>
              <a:gd name="connsiteY2487" fmla="*/ 3100060 h 14570476"/>
              <a:gd name="connsiteX2488" fmla="*/ 16217392 w 22290864"/>
              <a:gd name="connsiteY2488" fmla="*/ 3083456 h 14570476"/>
              <a:gd name="connsiteX2489" fmla="*/ 16231885 w 22290864"/>
              <a:gd name="connsiteY2489" fmla="*/ 3092393 h 14570476"/>
              <a:gd name="connsiteX2490" fmla="*/ 16384502 w 22290864"/>
              <a:gd name="connsiteY2490" fmla="*/ 3173961 h 14570476"/>
              <a:gd name="connsiteX2491" fmla="*/ 16399566 w 22290864"/>
              <a:gd name="connsiteY2491" fmla="*/ 3179990 h 14570476"/>
              <a:gd name="connsiteX2492" fmla="*/ 16395998 w 22290864"/>
              <a:gd name="connsiteY2492" fmla="*/ 3184298 h 14570476"/>
              <a:gd name="connsiteX2493" fmla="*/ 16357475 w 22290864"/>
              <a:gd name="connsiteY2493" fmla="*/ 3211911 h 14570476"/>
              <a:gd name="connsiteX2494" fmla="*/ 16314067 w 22290864"/>
              <a:gd name="connsiteY2494" fmla="*/ 3253866 h 14570476"/>
              <a:gd name="connsiteX2495" fmla="*/ 16341513 w 22290864"/>
              <a:gd name="connsiteY2495" fmla="*/ 3322892 h 14570476"/>
              <a:gd name="connsiteX2496" fmla="*/ 16387422 w 22290864"/>
              <a:gd name="connsiteY2496" fmla="*/ 3346666 h 14570476"/>
              <a:gd name="connsiteX2497" fmla="*/ 16469149 w 22290864"/>
              <a:gd name="connsiteY2497" fmla="*/ 3345865 h 14570476"/>
              <a:gd name="connsiteX2498" fmla="*/ 16495951 w 22290864"/>
              <a:gd name="connsiteY2498" fmla="*/ 3312570 h 14570476"/>
              <a:gd name="connsiteX2499" fmla="*/ 16488856 w 22290864"/>
              <a:gd name="connsiteY2499" fmla="*/ 3262823 h 14570476"/>
              <a:gd name="connsiteX2500" fmla="*/ 16472068 w 22290864"/>
              <a:gd name="connsiteY2500" fmla="*/ 3218048 h 14570476"/>
              <a:gd name="connsiteX2501" fmla="*/ 16483109 w 22290864"/>
              <a:gd name="connsiteY2501" fmla="*/ 3206052 h 14570476"/>
              <a:gd name="connsiteX2502" fmla="*/ 16672565 w 22290864"/>
              <a:gd name="connsiteY2502" fmla="*/ 3230185 h 14570476"/>
              <a:gd name="connsiteX2503" fmla="*/ 16691409 w 22290864"/>
              <a:gd name="connsiteY2503" fmla="*/ 3231247 h 14570476"/>
              <a:gd name="connsiteX2504" fmla="*/ 16707916 w 22290864"/>
              <a:gd name="connsiteY2504" fmla="*/ 3347856 h 14570476"/>
              <a:gd name="connsiteX2505" fmla="*/ 16714680 w 22290864"/>
              <a:gd name="connsiteY2505" fmla="*/ 3500974 h 14570476"/>
              <a:gd name="connsiteX2506" fmla="*/ 16681362 w 22290864"/>
              <a:gd name="connsiteY2506" fmla="*/ 3554814 h 14570476"/>
              <a:gd name="connsiteX2507" fmla="*/ 16653896 w 22290864"/>
              <a:gd name="connsiteY2507" fmla="*/ 3597806 h 14570476"/>
              <a:gd name="connsiteX2508" fmla="*/ 16658750 w 22290864"/>
              <a:gd name="connsiteY2508" fmla="*/ 3653108 h 14570476"/>
              <a:gd name="connsiteX2509" fmla="*/ 16709763 w 22290864"/>
              <a:gd name="connsiteY2509" fmla="*/ 3693526 h 14570476"/>
              <a:gd name="connsiteX2510" fmla="*/ 16834627 w 22290864"/>
              <a:gd name="connsiteY2510" fmla="*/ 3692602 h 14570476"/>
              <a:gd name="connsiteX2511" fmla="*/ 7409478 w 22290864"/>
              <a:gd name="connsiteY2511" fmla="*/ 5354045 h 14570476"/>
              <a:gd name="connsiteX2512" fmla="*/ 7438334 w 22290864"/>
              <a:gd name="connsiteY2512" fmla="*/ 5348732 h 14570476"/>
              <a:gd name="connsiteX2513" fmla="*/ 7449131 w 22290864"/>
              <a:gd name="connsiteY2513" fmla="*/ 5328742 h 14570476"/>
              <a:gd name="connsiteX2514" fmla="*/ 7445450 w 22290864"/>
              <a:gd name="connsiteY2514" fmla="*/ 5322121 h 14570476"/>
              <a:gd name="connsiteX2515" fmla="*/ 7437223 w 22290864"/>
              <a:gd name="connsiteY2515" fmla="*/ 5316882 h 14570476"/>
              <a:gd name="connsiteX2516" fmla="*/ 7422770 w 22290864"/>
              <a:gd name="connsiteY2516" fmla="*/ 5306800 h 14570476"/>
              <a:gd name="connsiteX2517" fmla="*/ 7411528 w 22290864"/>
              <a:gd name="connsiteY2517" fmla="*/ 5278929 h 14570476"/>
              <a:gd name="connsiteX2518" fmla="*/ 7404561 w 22290864"/>
              <a:gd name="connsiteY2518" fmla="*/ 5258148 h 14570476"/>
              <a:gd name="connsiteX2519" fmla="*/ 7406908 w 22290864"/>
              <a:gd name="connsiteY2519" fmla="*/ 5256814 h 14570476"/>
              <a:gd name="connsiteX2520" fmla="*/ 7436951 w 22290864"/>
              <a:gd name="connsiteY2520" fmla="*/ 5236256 h 14570476"/>
              <a:gd name="connsiteX2521" fmla="*/ 7439076 w 22290864"/>
              <a:gd name="connsiteY2521" fmla="*/ 5234452 h 14570476"/>
              <a:gd name="connsiteX2522" fmla="*/ 7439817 w 22290864"/>
              <a:gd name="connsiteY2522" fmla="*/ 5235885 h 14570476"/>
              <a:gd name="connsiteX2523" fmla="*/ 7441472 w 22290864"/>
              <a:gd name="connsiteY2523" fmla="*/ 5245942 h 14570476"/>
              <a:gd name="connsiteX2524" fmla="*/ 7445153 w 22290864"/>
              <a:gd name="connsiteY2524" fmla="*/ 5257506 h 14570476"/>
              <a:gd name="connsiteX2525" fmla="*/ 7452219 w 22290864"/>
              <a:gd name="connsiteY2525" fmla="*/ 5260595 h 14570476"/>
              <a:gd name="connsiteX2526" fmla="*/ 7459680 w 22290864"/>
              <a:gd name="connsiteY2526" fmla="*/ 5259038 h 14570476"/>
              <a:gd name="connsiteX2527" fmla="*/ 7475566 w 22290864"/>
              <a:gd name="connsiteY2527" fmla="*/ 5236503 h 14570476"/>
              <a:gd name="connsiteX2528" fmla="*/ 7472379 w 22290864"/>
              <a:gd name="connsiteY2528" fmla="*/ 5230474 h 14570476"/>
              <a:gd name="connsiteX2529" fmla="*/ 7467117 w 22290864"/>
              <a:gd name="connsiteY2529" fmla="*/ 5227286 h 14570476"/>
              <a:gd name="connsiteX2530" fmla="*/ 7461336 w 22290864"/>
              <a:gd name="connsiteY2530" fmla="*/ 5226792 h 14570476"/>
              <a:gd name="connsiteX2531" fmla="*/ 7454887 w 22290864"/>
              <a:gd name="connsiteY2531" fmla="*/ 5226199 h 14570476"/>
              <a:gd name="connsiteX2532" fmla="*/ 7449724 w 22290864"/>
              <a:gd name="connsiteY2532" fmla="*/ 5224272 h 14570476"/>
              <a:gd name="connsiteX2533" fmla="*/ 7451404 w 22290864"/>
              <a:gd name="connsiteY2533" fmla="*/ 5222023 h 14570476"/>
              <a:gd name="connsiteX2534" fmla="*/ 7473738 w 22290864"/>
              <a:gd name="connsiteY2534" fmla="*/ 5189802 h 14570476"/>
              <a:gd name="connsiteX2535" fmla="*/ 7474702 w 22290864"/>
              <a:gd name="connsiteY2535" fmla="*/ 5188048 h 14570476"/>
              <a:gd name="connsiteX2536" fmla="*/ 7484460 w 22290864"/>
              <a:gd name="connsiteY2536" fmla="*/ 5191433 h 14570476"/>
              <a:gd name="connsiteX2537" fmla="*/ 7517122 w 22290864"/>
              <a:gd name="connsiteY2537" fmla="*/ 5203319 h 14570476"/>
              <a:gd name="connsiteX2538" fmla="*/ 7527992 w 22290864"/>
              <a:gd name="connsiteY2538" fmla="*/ 5211299 h 14570476"/>
              <a:gd name="connsiteX2539" fmla="*/ 7533106 w 22290864"/>
              <a:gd name="connsiteY2539" fmla="*/ 5221134 h 14570476"/>
              <a:gd name="connsiteX2540" fmla="*/ 7544792 w 22290864"/>
              <a:gd name="connsiteY2540" fmla="*/ 5232772 h 14570476"/>
              <a:gd name="connsiteX2541" fmla="*/ 7562260 w 22290864"/>
              <a:gd name="connsiteY2541" fmla="*/ 5225458 h 14570476"/>
              <a:gd name="connsiteX2542" fmla="*/ 7571302 w 22290864"/>
              <a:gd name="connsiteY2542" fmla="*/ 5206333 h 14570476"/>
              <a:gd name="connsiteX2543" fmla="*/ 7571277 w 22290864"/>
              <a:gd name="connsiteY2543" fmla="*/ 5195584 h 14570476"/>
              <a:gd name="connsiteX2544" fmla="*/ 7561049 w 22290864"/>
              <a:gd name="connsiteY2544" fmla="*/ 5184342 h 14570476"/>
              <a:gd name="connsiteX2545" fmla="*/ 7547041 w 22290864"/>
              <a:gd name="connsiteY2545" fmla="*/ 5186145 h 14570476"/>
              <a:gd name="connsiteX2546" fmla="*/ 7535231 w 22290864"/>
              <a:gd name="connsiteY2546" fmla="*/ 5189160 h 14570476"/>
              <a:gd name="connsiteX2547" fmla="*/ 7519419 w 22290864"/>
              <a:gd name="connsiteY2547" fmla="*/ 5185157 h 14570476"/>
              <a:gd name="connsiteX2548" fmla="*/ 7483274 w 22290864"/>
              <a:gd name="connsiteY2548" fmla="*/ 5167861 h 14570476"/>
              <a:gd name="connsiteX2549" fmla="*/ 7484312 w 22290864"/>
              <a:gd name="connsiteY2549" fmla="*/ 5164253 h 14570476"/>
              <a:gd name="connsiteX2550" fmla="*/ 7491279 w 22290864"/>
              <a:gd name="connsiteY2550" fmla="*/ 5126275 h 14570476"/>
              <a:gd name="connsiteX2551" fmla="*/ 7494022 w 22290864"/>
              <a:gd name="connsiteY2551" fmla="*/ 5124002 h 14570476"/>
              <a:gd name="connsiteX2552" fmla="*/ 7501137 w 22290864"/>
              <a:gd name="connsiteY2552" fmla="*/ 5129413 h 14570476"/>
              <a:gd name="connsiteX2553" fmla="*/ 7505732 w 22290864"/>
              <a:gd name="connsiteY2553" fmla="*/ 5133317 h 14570476"/>
              <a:gd name="connsiteX2554" fmla="*/ 7519172 w 22290864"/>
              <a:gd name="connsiteY2554" fmla="*/ 5131316 h 14570476"/>
              <a:gd name="connsiteX2555" fmla="*/ 7521692 w 22290864"/>
              <a:gd name="connsiteY2555" fmla="*/ 5102628 h 14570476"/>
              <a:gd name="connsiteX2556" fmla="*/ 7516233 w 22290864"/>
              <a:gd name="connsiteY2556" fmla="*/ 5097069 h 14570476"/>
              <a:gd name="connsiteX2557" fmla="*/ 7509735 w 22290864"/>
              <a:gd name="connsiteY2557" fmla="*/ 5096105 h 14570476"/>
              <a:gd name="connsiteX2558" fmla="*/ 7500223 w 22290864"/>
              <a:gd name="connsiteY2558" fmla="*/ 5102208 h 14570476"/>
              <a:gd name="connsiteX2559" fmla="*/ 7496245 w 22290864"/>
              <a:gd name="connsiteY2559" fmla="*/ 5105692 h 14570476"/>
              <a:gd name="connsiteX2560" fmla="*/ 7491650 w 22290864"/>
              <a:gd name="connsiteY2560" fmla="*/ 5107941 h 14570476"/>
              <a:gd name="connsiteX2561" fmla="*/ 7490884 w 22290864"/>
              <a:gd name="connsiteY2561" fmla="*/ 5102505 h 14570476"/>
              <a:gd name="connsiteX2562" fmla="*/ 7487549 w 22290864"/>
              <a:gd name="connsiteY2562" fmla="*/ 5081502 h 14570476"/>
              <a:gd name="connsiteX2563" fmla="*/ 7484139 w 22290864"/>
              <a:gd name="connsiteY2563" fmla="*/ 5069024 h 14570476"/>
              <a:gd name="connsiteX2564" fmla="*/ 7483793 w 22290864"/>
              <a:gd name="connsiteY2564" fmla="*/ 5068036 h 14570476"/>
              <a:gd name="connsiteX2565" fmla="*/ 7487277 w 22290864"/>
              <a:gd name="connsiteY2565" fmla="*/ 5066355 h 14570476"/>
              <a:gd name="connsiteX2566" fmla="*/ 7512625 w 22290864"/>
              <a:gd name="connsiteY2566" fmla="*/ 5054272 h 14570476"/>
              <a:gd name="connsiteX2567" fmla="*/ 7530784 w 22290864"/>
              <a:gd name="connsiteY2567" fmla="*/ 5047280 h 14570476"/>
              <a:gd name="connsiteX2568" fmla="*/ 7533131 w 22290864"/>
              <a:gd name="connsiteY2568" fmla="*/ 5047008 h 14570476"/>
              <a:gd name="connsiteX2569" fmla="*/ 7540865 w 22290864"/>
              <a:gd name="connsiteY2569" fmla="*/ 5048021 h 14570476"/>
              <a:gd name="connsiteX2570" fmla="*/ 7546967 w 22290864"/>
              <a:gd name="connsiteY2570" fmla="*/ 5050245 h 14570476"/>
              <a:gd name="connsiteX2571" fmla="*/ 7552871 w 22290864"/>
              <a:gd name="connsiteY2571" fmla="*/ 5052370 h 14570476"/>
              <a:gd name="connsiteX2572" fmla="*/ 7566756 w 22290864"/>
              <a:gd name="connsiteY2572" fmla="*/ 5048392 h 14570476"/>
              <a:gd name="connsiteX2573" fmla="*/ 7571500 w 22290864"/>
              <a:gd name="connsiteY2573" fmla="*/ 5035543 h 14570476"/>
              <a:gd name="connsiteX2574" fmla="*/ 7559838 w 22290864"/>
              <a:gd name="connsiteY2574" fmla="*/ 5008066 h 14570476"/>
              <a:gd name="connsiteX2575" fmla="*/ 7547436 w 22290864"/>
              <a:gd name="connsiteY2575" fmla="*/ 5003001 h 14570476"/>
              <a:gd name="connsiteX2576" fmla="*/ 7537529 w 22290864"/>
              <a:gd name="connsiteY2576" fmla="*/ 5007844 h 14570476"/>
              <a:gd name="connsiteX2577" fmla="*/ 7532538 w 22290864"/>
              <a:gd name="connsiteY2577" fmla="*/ 5016591 h 14570476"/>
              <a:gd name="connsiteX2578" fmla="*/ 7525744 w 22290864"/>
              <a:gd name="connsiteY2578" fmla="*/ 5027389 h 14570476"/>
              <a:gd name="connsiteX2579" fmla="*/ 7505707 w 22290864"/>
              <a:gd name="connsiteY2579" fmla="*/ 5037272 h 14570476"/>
              <a:gd name="connsiteX2580" fmla="*/ 7475814 w 22290864"/>
              <a:gd name="connsiteY2580" fmla="*/ 5047650 h 14570476"/>
              <a:gd name="connsiteX2581" fmla="*/ 7474677 w 22290864"/>
              <a:gd name="connsiteY2581" fmla="*/ 5045871 h 14570476"/>
              <a:gd name="connsiteX2582" fmla="*/ 7454887 w 22290864"/>
              <a:gd name="connsiteY2582" fmla="*/ 5015948 h 14570476"/>
              <a:gd name="connsiteX2583" fmla="*/ 7451626 w 22290864"/>
              <a:gd name="connsiteY2583" fmla="*/ 5012044 h 14570476"/>
              <a:gd name="connsiteX2584" fmla="*/ 7451033 w 22290864"/>
              <a:gd name="connsiteY2584" fmla="*/ 5011328 h 14570476"/>
              <a:gd name="connsiteX2585" fmla="*/ 7452194 w 22290864"/>
              <a:gd name="connsiteY2585" fmla="*/ 5010809 h 14570476"/>
              <a:gd name="connsiteX2586" fmla="*/ 7461360 w 22290864"/>
              <a:gd name="connsiteY2586" fmla="*/ 5009450 h 14570476"/>
              <a:gd name="connsiteX2587" fmla="*/ 7470230 w 22290864"/>
              <a:gd name="connsiteY2587" fmla="*/ 5008189 h 14570476"/>
              <a:gd name="connsiteX2588" fmla="*/ 7476060 w 22290864"/>
              <a:gd name="connsiteY2588" fmla="*/ 5000332 h 14570476"/>
              <a:gd name="connsiteX2589" fmla="*/ 7460644 w 22290864"/>
              <a:gd name="connsiteY2589" fmla="*/ 4977007 h 14570476"/>
              <a:gd name="connsiteX2590" fmla="*/ 7453454 w 22290864"/>
              <a:gd name="connsiteY2590" fmla="*/ 4975178 h 14570476"/>
              <a:gd name="connsiteX2591" fmla="*/ 7444783 w 22290864"/>
              <a:gd name="connsiteY2591" fmla="*/ 4979774 h 14570476"/>
              <a:gd name="connsiteX2592" fmla="*/ 7442436 w 22290864"/>
              <a:gd name="connsiteY2592" fmla="*/ 4989386 h 14570476"/>
              <a:gd name="connsiteX2593" fmla="*/ 7441867 w 22290864"/>
              <a:gd name="connsiteY2593" fmla="*/ 4995934 h 14570476"/>
              <a:gd name="connsiteX2594" fmla="*/ 7440311 w 22290864"/>
              <a:gd name="connsiteY2594" fmla="*/ 5000456 h 14570476"/>
              <a:gd name="connsiteX2595" fmla="*/ 7437568 w 22290864"/>
              <a:gd name="connsiteY2595" fmla="*/ 4998158 h 14570476"/>
              <a:gd name="connsiteX2596" fmla="*/ 7408416 w 22290864"/>
              <a:gd name="connsiteY2596" fmla="*/ 4977872 h 14570476"/>
              <a:gd name="connsiteX2597" fmla="*/ 7405031 w 22290864"/>
              <a:gd name="connsiteY2597" fmla="*/ 4975524 h 14570476"/>
              <a:gd name="connsiteX2598" fmla="*/ 7407872 w 22290864"/>
              <a:gd name="connsiteY2598" fmla="*/ 4967469 h 14570476"/>
              <a:gd name="connsiteX2599" fmla="*/ 7421435 w 22290864"/>
              <a:gd name="connsiteY2599" fmla="*/ 4931566 h 14570476"/>
              <a:gd name="connsiteX2600" fmla="*/ 7430082 w 22290864"/>
              <a:gd name="connsiteY2600" fmla="*/ 4922819 h 14570476"/>
              <a:gd name="connsiteX2601" fmla="*/ 7436135 w 22290864"/>
              <a:gd name="connsiteY2601" fmla="*/ 4919953 h 14570476"/>
              <a:gd name="connsiteX2602" fmla="*/ 7445252 w 22290864"/>
              <a:gd name="connsiteY2602" fmla="*/ 4914690 h 14570476"/>
              <a:gd name="connsiteX2603" fmla="*/ 7449378 w 22290864"/>
              <a:gd name="connsiteY2603" fmla="*/ 4904337 h 14570476"/>
              <a:gd name="connsiteX2604" fmla="*/ 7445820 w 22290864"/>
              <a:gd name="connsiteY2604" fmla="*/ 4894527 h 14570476"/>
              <a:gd name="connsiteX2605" fmla="*/ 7428822 w 22290864"/>
              <a:gd name="connsiteY2605" fmla="*/ 4882865 h 14570476"/>
              <a:gd name="connsiteX2606" fmla="*/ 7417976 w 22290864"/>
              <a:gd name="connsiteY2606" fmla="*/ 4880937 h 14570476"/>
              <a:gd name="connsiteX2607" fmla="*/ 7411553 w 22290864"/>
              <a:gd name="connsiteY2607" fmla="*/ 4881332 h 14570476"/>
              <a:gd name="connsiteX2608" fmla="*/ 7404388 w 22290864"/>
              <a:gd name="connsiteY2608" fmla="*/ 4885286 h 14570476"/>
              <a:gd name="connsiteX2609" fmla="*/ 7401498 w 22290864"/>
              <a:gd name="connsiteY2609" fmla="*/ 4889264 h 14570476"/>
              <a:gd name="connsiteX2610" fmla="*/ 7400015 w 22290864"/>
              <a:gd name="connsiteY2610" fmla="*/ 4896702 h 14570476"/>
              <a:gd name="connsiteX2611" fmla="*/ 7403030 w 22290864"/>
              <a:gd name="connsiteY2611" fmla="*/ 4907179 h 14570476"/>
              <a:gd name="connsiteX2612" fmla="*/ 7404487 w 22290864"/>
              <a:gd name="connsiteY2612" fmla="*/ 4925340 h 14570476"/>
              <a:gd name="connsiteX2613" fmla="*/ 7391936 w 22290864"/>
              <a:gd name="connsiteY2613" fmla="*/ 4953014 h 14570476"/>
              <a:gd name="connsiteX2614" fmla="*/ 7386476 w 22290864"/>
              <a:gd name="connsiteY2614" fmla="*/ 4964306 h 14570476"/>
              <a:gd name="connsiteX2615" fmla="*/ 7384920 w 22290864"/>
              <a:gd name="connsiteY2615" fmla="*/ 4967568 h 14570476"/>
              <a:gd name="connsiteX2616" fmla="*/ 7382746 w 22290864"/>
              <a:gd name="connsiteY2616" fmla="*/ 4966826 h 14570476"/>
              <a:gd name="connsiteX2617" fmla="*/ 7344946 w 22290864"/>
              <a:gd name="connsiteY2617" fmla="*/ 4959414 h 14570476"/>
              <a:gd name="connsiteX2618" fmla="*/ 7340721 w 22290864"/>
              <a:gd name="connsiteY2618" fmla="*/ 4959093 h 14570476"/>
              <a:gd name="connsiteX2619" fmla="*/ 7341314 w 22290864"/>
              <a:gd name="connsiteY2619" fmla="*/ 4957709 h 14570476"/>
              <a:gd name="connsiteX2620" fmla="*/ 7346576 w 22290864"/>
              <a:gd name="connsiteY2620" fmla="*/ 4950469 h 14570476"/>
              <a:gd name="connsiteX2621" fmla="*/ 7352283 w 22290864"/>
              <a:gd name="connsiteY2621" fmla="*/ 4940017 h 14570476"/>
              <a:gd name="connsiteX2622" fmla="*/ 7348528 w 22290864"/>
              <a:gd name="connsiteY2622" fmla="*/ 4931616 h 14570476"/>
              <a:gd name="connsiteX2623" fmla="*/ 7332889 w 22290864"/>
              <a:gd name="connsiteY2623" fmla="*/ 4926551 h 14570476"/>
              <a:gd name="connsiteX2624" fmla="*/ 7317423 w 22290864"/>
              <a:gd name="connsiteY2624" fmla="*/ 4931468 h 14570476"/>
              <a:gd name="connsiteX2625" fmla="*/ 7313816 w 22290864"/>
              <a:gd name="connsiteY2625" fmla="*/ 4940536 h 14570476"/>
              <a:gd name="connsiteX2626" fmla="*/ 7319795 w 22290864"/>
              <a:gd name="connsiteY2626" fmla="*/ 4950765 h 14570476"/>
              <a:gd name="connsiteX2627" fmla="*/ 7323526 w 22290864"/>
              <a:gd name="connsiteY2627" fmla="*/ 4955238 h 14570476"/>
              <a:gd name="connsiteX2628" fmla="*/ 7325329 w 22290864"/>
              <a:gd name="connsiteY2628" fmla="*/ 4959043 h 14570476"/>
              <a:gd name="connsiteX2629" fmla="*/ 7321524 w 22290864"/>
              <a:gd name="connsiteY2629" fmla="*/ 4959438 h 14570476"/>
              <a:gd name="connsiteX2630" fmla="*/ 7285997 w 22290864"/>
              <a:gd name="connsiteY2630" fmla="*/ 4966283 h 14570476"/>
              <a:gd name="connsiteX2631" fmla="*/ 7283255 w 22290864"/>
              <a:gd name="connsiteY2631" fmla="*/ 4967049 h 14570476"/>
              <a:gd name="connsiteX2632" fmla="*/ 7271692 w 22290864"/>
              <a:gd name="connsiteY2632" fmla="*/ 4942883 h 14570476"/>
              <a:gd name="connsiteX2633" fmla="*/ 7263095 w 22290864"/>
              <a:gd name="connsiteY2633" fmla="*/ 4918520 h 14570476"/>
              <a:gd name="connsiteX2634" fmla="*/ 7266504 w 22290864"/>
              <a:gd name="connsiteY2634" fmla="*/ 4905202 h 14570476"/>
              <a:gd name="connsiteX2635" fmla="*/ 7268851 w 22290864"/>
              <a:gd name="connsiteY2635" fmla="*/ 4895936 h 14570476"/>
              <a:gd name="connsiteX2636" fmla="*/ 7268159 w 22290864"/>
              <a:gd name="connsiteY2636" fmla="*/ 4891735 h 14570476"/>
              <a:gd name="connsiteX2637" fmla="*/ 7246665 w 22290864"/>
              <a:gd name="connsiteY2637" fmla="*/ 4881481 h 14570476"/>
              <a:gd name="connsiteX2638" fmla="*/ 7224281 w 22290864"/>
              <a:gd name="connsiteY2638" fmla="*/ 4892674 h 14570476"/>
              <a:gd name="connsiteX2639" fmla="*/ 7219958 w 22290864"/>
              <a:gd name="connsiteY2639" fmla="*/ 4899099 h 14570476"/>
              <a:gd name="connsiteX2640" fmla="*/ 7227641 w 22290864"/>
              <a:gd name="connsiteY2640" fmla="*/ 4917729 h 14570476"/>
              <a:gd name="connsiteX2641" fmla="*/ 7233324 w 22290864"/>
              <a:gd name="connsiteY2641" fmla="*/ 4920398 h 14570476"/>
              <a:gd name="connsiteX2642" fmla="*/ 7242514 w 22290864"/>
              <a:gd name="connsiteY2642" fmla="*/ 4925933 h 14570476"/>
              <a:gd name="connsiteX2643" fmla="*/ 7255115 w 22290864"/>
              <a:gd name="connsiteY2643" fmla="*/ 4951902 h 14570476"/>
              <a:gd name="connsiteX2644" fmla="*/ 7257585 w 22290864"/>
              <a:gd name="connsiteY2644" fmla="*/ 4958944 h 14570476"/>
              <a:gd name="connsiteX2645" fmla="*/ 7261242 w 22290864"/>
              <a:gd name="connsiteY2645" fmla="*/ 4969446 h 14570476"/>
              <a:gd name="connsiteX2646" fmla="*/ 7263292 w 22290864"/>
              <a:gd name="connsiteY2646" fmla="*/ 4975401 h 14570476"/>
              <a:gd name="connsiteX2647" fmla="*/ 7261242 w 22290864"/>
              <a:gd name="connsiteY2647" fmla="*/ 4976438 h 14570476"/>
              <a:gd name="connsiteX2648" fmla="*/ 7231125 w 22290864"/>
              <a:gd name="connsiteY2648" fmla="*/ 4996725 h 14570476"/>
              <a:gd name="connsiteX2649" fmla="*/ 7228111 w 22290864"/>
              <a:gd name="connsiteY2649" fmla="*/ 4998602 h 14570476"/>
              <a:gd name="connsiteX2650" fmla="*/ 7226752 w 22290864"/>
              <a:gd name="connsiteY2650" fmla="*/ 4989213 h 14570476"/>
              <a:gd name="connsiteX2651" fmla="*/ 7226283 w 22290864"/>
              <a:gd name="connsiteY2651" fmla="*/ 4982788 h 14570476"/>
              <a:gd name="connsiteX2652" fmla="*/ 7223244 w 22290864"/>
              <a:gd name="connsiteY2652" fmla="*/ 4977896 h 14570476"/>
              <a:gd name="connsiteX2653" fmla="*/ 7207877 w 22290864"/>
              <a:gd name="connsiteY2653" fmla="*/ 4976686 h 14570476"/>
              <a:gd name="connsiteX2654" fmla="*/ 7192682 w 22290864"/>
              <a:gd name="connsiteY2654" fmla="*/ 4998776 h 14570476"/>
              <a:gd name="connsiteX2655" fmla="*/ 7200959 w 22290864"/>
              <a:gd name="connsiteY2655" fmla="*/ 5007992 h 14570476"/>
              <a:gd name="connsiteX2656" fmla="*/ 7207259 w 22290864"/>
              <a:gd name="connsiteY2656" fmla="*/ 5008610 h 14570476"/>
              <a:gd name="connsiteX2657" fmla="*/ 7216029 w 22290864"/>
              <a:gd name="connsiteY2657" fmla="*/ 5009895 h 14570476"/>
              <a:gd name="connsiteX2658" fmla="*/ 7216845 w 22290864"/>
              <a:gd name="connsiteY2658" fmla="*/ 5010241 h 14570476"/>
              <a:gd name="connsiteX2659" fmla="*/ 7213707 w 22290864"/>
              <a:gd name="connsiteY2659" fmla="*/ 5014046 h 14570476"/>
              <a:gd name="connsiteX2660" fmla="*/ 7193325 w 22290864"/>
              <a:gd name="connsiteY2660" fmla="*/ 5044018 h 14570476"/>
              <a:gd name="connsiteX2661" fmla="*/ 7191571 w 22290864"/>
              <a:gd name="connsiteY2661" fmla="*/ 5047156 h 14570476"/>
              <a:gd name="connsiteX2662" fmla="*/ 7158415 w 22290864"/>
              <a:gd name="connsiteY2662" fmla="*/ 5035395 h 14570476"/>
              <a:gd name="connsiteX2663" fmla="*/ 7141294 w 22290864"/>
              <a:gd name="connsiteY2663" fmla="*/ 5025486 h 14570476"/>
              <a:gd name="connsiteX2664" fmla="*/ 7136056 w 22290864"/>
              <a:gd name="connsiteY2664" fmla="*/ 5015924 h 14570476"/>
              <a:gd name="connsiteX2665" fmla="*/ 7133339 w 22290864"/>
              <a:gd name="connsiteY2665" fmla="*/ 5010117 h 14570476"/>
              <a:gd name="connsiteX2666" fmla="*/ 7127780 w 22290864"/>
              <a:gd name="connsiteY2666" fmla="*/ 5004706 h 14570476"/>
              <a:gd name="connsiteX2667" fmla="*/ 7117206 w 22290864"/>
              <a:gd name="connsiteY2667" fmla="*/ 5003297 h 14570476"/>
              <a:gd name="connsiteX2668" fmla="*/ 7098009 w 22290864"/>
              <a:gd name="connsiteY2668" fmla="*/ 5027117 h 14570476"/>
              <a:gd name="connsiteX2669" fmla="*/ 7097144 w 22290864"/>
              <a:gd name="connsiteY2669" fmla="*/ 5034209 h 14570476"/>
              <a:gd name="connsiteX2670" fmla="*/ 7098726 w 22290864"/>
              <a:gd name="connsiteY2670" fmla="*/ 5044191 h 14570476"/>
              <a:gd name="connsiteX2671" fmla="*/ 7108435 w 22290864"/>
              <a:gd name="connsiteY2671" fmla="*/ 5051975 h 14570476"/>
              <a:gd name="connsiteX2672" fmla="*/ 7116143 w 22290864"/>
              <a:gd name="connsiteY2672" fmla="*/ 5051876 h 14570476"/>
              <a:gd name="connsiteX2673" fmla="*/ 7121850 w 22290864"/>
              <a:gd name="connsiteY2673" fmla="*/ 5049899 h 14570476"/>
              <a:gd name="connsiteX2674" fmla="*/ 7139392 w 22290864"/>
              <a:gd name="connsiteY2674" fmla="*/ 5047304 h 14570476"/>
              <a:gd name="connsiteX2675" fmla="*/ 7168718 w 22290864"/>
              <a:gd name="connsiteY2675" fmla="*/ 5060128 h 14570476"/>
              <a:gd name="connsiteX2676" fmla="*/ 7180132 w 22290864"/>
              <a:gd name="connsiteY2676" fmla="*/ 5065614 h 14570476"/>
              <a:gd name="connsiteX2677" fmla="*/ 7183492 w 22290864"/>
              <a:gd name="connsiteY2677" fmla="*/ 5067220 h 14570476"/>
              <a:gd name="connsiteX2678" fmla="*/ 7183023 w 22290864"/>
              <a:gd name="connsiteY2678" fmla="*/ 5068604 h 14570476"/>
              <a:gd name="connsiteX2679" fmla="*/ 7175858 w 22290864"/>
              <a:gd name="connsiteY2679" fmla="*/ 5105791 h 14570476"/>
              <a:gd name="connsiteX2680" fmla="*/ 7175290 w 22290864"/>
              <a:gd name="connsiteY2680" fmla="*/ 5109670 h 14570476"/>
              <a:gd name="connsiteX2681" fmla="*/ 7167927 w 22290864"/>
              <a:gd name="connsiteY2681" fmla="*/ 5104358 h 14570476"/>
              <a:gd name="connsiteX2682" fmla="*/ 7157575 w 22290864"/>
              <a:gd name="connsiteY2682" fmla="*/ 5098551 h 14570476"/>
              <a:gd name="connsiteX2683" fmla="*/ 7149150 w 22290864"/>
              <a:gd name="connsiteY2683" fmla="*/ 5102208 h 14570476"/>
              <a:gd name="connsiteX2684" fmla="*/ 7145519 w 22290864"/>
              <a:gd name="connsiteY2684" fmla="*/ 5108559 h 14570476"/>
              <a:gd name="connsiteX2685" fmla="*/ 7150954 w 22290864"/>
              <a:gd name="connsiteY2685" fmla="*/ 5135417 h 14570476"/>
              <a:gd name="connsiteX2686" fmla="*/ 7157106 w 22290864"/>
              <a:gd name="connsiteY2686" fmla="*/ 5137197 h 14570476"/>
              <a:gd name="connsiteX2687" fmla="*/ 7167334 w 22290864"/>
              <a:gd name="connsiteY2687" fmla="*/ 5131934 h 14570476"/>
              <a:gd name="connsiteX2688" fmla="*/ 7174178 w 22290864"/>
              <a:gd name="connsiteY2688" fmla="*/ 5126448 h 14570476"/>
              <a:gd name="connsiteX2689" fmla="*/ 7175611 w 22290864"/>
              <a:gd name="connsiteY2689" fmla="*/ 5125732 h 14570476"/>
              <a:gd name="connsiteX2690" fmla="*/ 7175734 w 22290864"/>
              <a:gd name="connsiteY2690" fmla="*/ 5127041 h 14570476"/>
              <a:gd name="connsiteX2691" fmla="*/ 7176253 w 22290864"/>
              <a:gd name="connsiteY2691" fmla="*/ 5132526 h 14570476"/>
              <a:gd name="connsiteX2692" fmla="*/ 7182899 w 22290864"/>
              <a:gd name="connsiteY2692" fmla="*/ 5164920 h 14570476"/>
              <a:gd name="connsiteX2693" fmla="*/ 7184036 w 22290864"/>
              <a:gd name="connsiteY2693" fmla="*/ 5168651 h 14570476"/>
              <a:gd name="connsiteX2694" fmla="*/ 7180280 w 22290864"/>
              <a:gd name="connsiteY2694" fmla="*/ 5170702 h 14570476"/>
              <a:gd name="connsiteX2695" fmla="*/ 7136229 w 22290864"/>
              <a:gd name="connsiteY2695" fmla="*/ 5188567 h 14570476"/>
              <a:gd name="connsiteX2696" fmla="*/ 7123654 w 22290864"/>
              <a:gd name="connsiteY2696" fmla="*/ 5185552 h 14570476"/>
              <a:gd name="connsiteX2697" fmla="*/ 7107817 w 22290864"/>
              <a:gd name="connsiteY2697" fmla="*/ 5184292 h 14570476"/>
              <a:gd name="connsiteX2698" fmla="*/ 7099491 w 22290864"/>
              <a:gd name="connsiteY2698" fmla="*/ 5194300 h 14570476"/>
              <a:gd name="connsiteX2699" fmla="*/ 7099492 w 22290864"/>
              <a:gd name="connsiteY2699" fmla="*/ 5207198 h 14570476"/>
              <a:gd name="connsiteX2700" fmla="*/ 7115723 w 22290864"/>
              <a:gd name="connsiteY2700" fmla="*/ 5231265 h 14570476"/>
              <a:gd name="connsiteX2701" fmla="*/ 7121974 w 22290864"/>
              <a:gd name="connsiteY2701" fmla="*/ 5232722 h 14570476"/>
              <a:gd name="connsiteX2702" fmla="*/ 7133808 w 22290864"/>
              <a:gd name="connsiteY2702" fmla="*/ 5226718 h 14570476"/>
              <a:gd name="connsiteX2703" fmla="*/ 7137983 w 22290864"/>
              <a:gd name="connsiteY2703" fmla="*/ 5218663 h 14570476"/>
              <a:gd name="connsiteX2704" fmla="*/ 7142801 w 22290864"/>
              <a:gd name="connsiteY2704" fmla="*/ 5210138 h 14570476"/>
              <a:gd name="connsiteX2705" fmla="*/ 7154907 w 22290864"/>
              <a:gd name="connsiteY2705" fmla="*/ 5202009 h 14570476"/>
              <a:gd name="connsiteX2706" fmla="*/ 7170324 w 22290864"/>
              <a:gd name="connsiteY2706" fmla="*/ 5196400 h 14570476"/>
              <a:gd name="connsiteX2707" fmla="*/ 7187988 w 22290864"/>
              <a:gd name="connsiteY2707" fmla="*/ 5190247 h 14570476"/>
              <a:gd name="connsiteX2708" fmla="*/ 7192584 w 22290864"/>
              <a:gd name="connsiteY2708" fmla="*/ 5188839 h 14570476"/>
              <a:gd name="connsiteX2709" fmla="*/ 7194363 w 22290864"/>
              <a:gd name="connsiteY2709" fmla="*/ 5191779 h 14570476"/>
              <a:gd name="connsiteX2710" fmla="*/ 7214251 w 22290864"/>
              <a:gd name="connsiteY2710" fmla="*/ 5220491 h 14570476"/>
              <a:gd name="connsiteX2711" fmla="*/ 7216400 w 22290864"/>
              <a:gd name="connsiteY2711" fmla="*/ 5222962 h 14570476"/>
              <a:gd name="connsiteX2712" fmla="*/ 7215363 w 22290864"/>
              <a:gd name="connsiteY2712" fmla="*/ 5223407 h 14570476"/>
              <a:gd name="connsiteX2713" fmla="*/ 7205900 w 22290864"/>
              <a:gd name="connsiteY2713" fmla="*/ 5224816 h 14570476"/>
              <a:gd name="connsiteX2714" fmla="*/ 7194239 w 22290864"/>
              <a:gd name="connsiteY2714" fmla="*/ 5228349 h 14570476"/>
              <a:gd name="connsiteX2715" fmla="*/ 7192806 w 22290864"/>
              <a:gd name="connsiteY2715" fmla="*/ 5243273 h 14570476"/>
              <a:gd name="connsiteX2716" fmla="*/ 7198859 w 22290864"/>
              <a:gd name="connsiteY2716" fmla="*/ 5251773 h 14570476"/>
              <a:gd name="connsiteX2717" fmla="*/ 7213609 w 22290864"/>
              <a:gd name="connsiteY2717" fmla="*/ 5259161 h 14570476"/>
              <a:gd name="connsiteX2718" fmla="*/ 7221490 w 22290864"/>
              <a:gd name="connsiteY2718" fmla="*/ 5255652 h 14570476"/>
              <a:gd name="connsiteX2719" fmla="*/ 7224800 w 22290864"/>
              <a:gd name="connsiteY2719" fmla="*/ 5246065 h 14570476"/>
              <a:gd name="connsiteX2720" fmla="*/ 7225912 w 22290864"/>
              <a:gd name="connsiteY2720" fmla="*/ 5236478 h 14570476"/>
              <a:gd name="connsiteX2721" fmla="*/ 7229000 w 22290864"/>
              <a:gd name="connsiteY2721" fmla="*/ 5235342 h 14570476"/>
              <a:gd name="connsiteX2722" fmla="*/ 7260797 w 22290864"/>
              <a:gd name="connsiteY2722" fmla="*/ 5257135 h 14570476"/>
              <a:gd name="connsiteX2723" fmla="*/ 7264083 w 22290864"/>
              <a:gd name="connsiteY2723" fmla="*/ 5259063 h 14570476"/>
              <a:gd name="connsiteX2724" fmla="*/ 7256301 w 22290864"/>
              <a:gd name="connsiteY2724" fmla="*/ 5281523 h 14570476"/>
              <a:gd name="connsiteX2725" fmla="*/ 7243404 w 22290864"/>
              <a:gd name="connsiteY2725" fmla="*/ 5309642 h 14570476"/>
              <a:gd name="connsiteX2726" fmla="*/ 7232459 w 22290864"/>
              <a:gd name="connsiteY2726" fmla="*/ 5316240 h 14570476"/>
              <a:gd name="connsiteX2727" fmla="*/ 7223565 w 22290864"/>
              <a:gd name="connsiteY2727" fmla="*/ 5321428 h 14570476"/>
              <a:gd name="connsiteX2728" fmla="*/ 7219340 w 22290864"/>
              <a:gd name="connsiteY2728" fmla="*/ 5331807 h 14570476"/>
              <a:gd name="connsiteX2729" fmla="*/ 7224776 w 22290864"/>
              <a:gd name="connsiteY2729" fmla="*/ 5343766 h 14570476"/>
              <a:gd name="connsiteX2730" fmla="*/ 7247283 w 22290864"/>
              <a:gd name="connsiteY2730" fmla="*/ 5355107 h 14570476"/>
              <a:gd name="connsiteX2731" fmla="*/ 7251631 w 22290864"/>
              <a:gd name="connsiteY2731" fmla="*/ 5355255 h 14570476"/>
              <a:gd name="connsiteX2732" fmla="*/ 7264355 w 22290864"/>
              <a:gd name="connsiteY2732" fmla="*/ 5350833 h 14570476"/>
              <a:gd name="connsiteX2733" fmla="*/ 7268777 w 22290864"/>
              <a:gd name="connsiteY2733" fmla="*/ 5340306 h 14570476"/>
              <a:gd name="connsiteX2734" fmla="*/ 7266207 w 22290864"/>
              <a:gd name="connsiteY2734" fmla="*/ 5330348 h 14570476"/>
              <a:gd name="connsiteX2735" fmla="*/ 7263317 w 22290864"/>
              <a:gd name="connsiteY2735" fmla="*/ 5320218 h 14570476"/>
              <a:gd name="connsiteX2736" fmla="*/ 7265541 w 22290864"/>
              <a:gd name="connsiteY2736" fmla="*/ 5307097 h 14570476"/>
              <a:gd name="connsiteX2737" fmla="*/ 7276436 w 22290864"/>
              <a:gd name="connsiteY2737" fmla="*/ 5283870 h 14570476"/>
              <a:gd name="connsiteX2738" fmla="*/ 7282415 w 22290864"/>
              <a:gd name="connsiteY2738" fmla="*/ 5271466 h 14570476"/>
              <a:gd name="connsiteX2739" fmla="*/ 7284712 w 22290864"/>
              <a:gd name="connsiteY2739" fmla="*/ 5267315 h 14570476"/>
              <a:gd name="connsiteX2740" fmla="*/ 7287455 w 22290864"/>
              <a:gd name="connsiteY2740" fmla="*/ 5268057 h 14570476"/>
              <a:gd name="connsiteX2741" fmla="*/ 7324538 w 22290864"/>
              <a:gd name="connsiteY2741" fmla="*/ 5274629 h 14570476"/>
              <a:gd name="connsiteX2742" fmla="*/ 7328047 w 22290864"/>
              <a:gd name="connsiteY2742" fmla="*/ 5274802 h 14570476"/>
              <a:gd name="connsiteX2743" fmla="*/ 7327429 w 22290864"/>
              <a:gd name="connsiteY2743" fmla="*/ 5276433 h 14570476"/>
              <a:gd name="connsiteX2744" fmla="*/ 7322043 w 22290864"/>
              <a:gd name="connsiteY2744" fmla="*/ 5284117 h 14570476"/>
              <a:gd name="connsiteX2745" fmla="*/ 7318288 w 22290864"/>
              <a:gd name="connsiteY2745" fmla="*/ 5288392 h 14570476"/>
              <a:gd name="connsiteX2746" fmla="*/ 7317621 w 22290864"/>
              <a:gd name="connsiteY2746" fmla="*/ 5300228 h 14570476"/>
              <a:gd name="connsiteX2747" fmla="*/ 7328146 w 22290864"/>
              <a:gd name="connsiteY2747" fmla="*/ 5307220 h 14570476"/>
              <a:gd name="connsiteX2748" fmla="*/ 7353716 w 22290864"/>
              <a:gd name="connsiteY2748" fmla="*/ 5299734 h 14570476"/>
              <a:gd name="connsiteX2749" fmla="*/ 7354630 w 22290864"/>
              <a:gd name="connsiteY2749" fmla="*/ 5295138 h 14570476"/>
              <a:gd name="connsiteX2750" fmla="*/ 7349096 w 22290864"/>
              <a:gd name="connsiteY2750" fmla="*/ 5284291 h 14570476"/>
              <a:gd name="connsiteX2751" fmla="*/ 7345390 w 22290864"/>
              <a:gd name="connsiteY2751" fmla="*/ 5280065 h 14570476"/>
              <a:gd name="connsiteX2752" fmla="*/ 7342895 w 22290864"/>
              <a:gd name="connsiteY2752" fmla="*/ 5275049 h 14570476"/>
              <a:gd name="connsiteX2753" fmla="*/ 7347589 w 22290864"/>
              <a:gd name="connsiteY2753" fmla="*/ 5274234 h 14570476"/>
              <a:gd name="connsiteX2754" fmla="*/ 7380325 w 22290864"/>
              <a:gd name="connsiteY2754" fmla="*/ 5267834 h 14570476"/>
              <a:gd name="connsiteX2755" fmla="*/ 7384129 w 22290864"/>
              <a:gd name="connsiteY2755" fmla="*/ 5266648 h 14570476"/>
              <a:gd name="connsiteX2756" fmla="*/ 7384870 w 22290864"/>
              <a:gd name="connsiteY2756" fmla="*/ 5268279 h 14570476"/>
              <a:gd name="connsiteX2757" fmla="*/ 7389713 w 22290864"/>
              <a:gd name="connsiteY2757" fmla="*/ 5278434 h 14570476"/>
              <a:gd name="connsiteX2758" fmla="*/ 7405105 w 22290864"/>
              <a:gd name="connsiteY2758" fmla="*/ 5313645 h 14570476"/>
              <a:gd name="connsiteX2759" fmla="*/ 7402510 w 22290864"/>
              <a:gd name="connsiteY2759" fmla="*/ 5330175 h 14570476"/>
              <a:gd name="connsiteX2760" fmla="*/ 7400163 w 22290864"/>
              <a:gd name="connsiteY2760" fmla="*/ 5336822 h 14570476"/>
              <a:gd name="connsiteX2761" fmla="*/ 7409478 w 22290864"/>
              <a:gd name="connsiteY2761" fmla="*/ 5354045 h 14570476"/>
              <a:gd name="connsiteX2762" fmla="*/ 17907049 w 22290864"/>
              <a:gd name="connsiteY2762" fmla="*/ 3679737 h 14570476"/>
              <a:gd name="connsiteX2763" fmla="*/ 17916952 w 22290864"/>
              <a:gd name="connsiteY2763" fmla="*/ 3674271 h 14570476"/>
              <a:gd name="connsiteX2764" fmla="*/ 17919118 w 22290864"/>
              <a:gd name="connsiteY2764" fmla="*/ 3664931 h 14570476"/>
              <a:gd name="connsiteX2765" fmla="*/ 17915578 w 22290864"/>
              <a:gd name="connsiteY2765" fmla="*/ 3657055 h 14570476"/>
              <a:gd name="connsiteX2766" fmla="*/ 17911749 w 22290864"/>
              <a:gd name="connsiteY2766" fmla="*/ 3649080 h 14570476"/>
              <a:gd name="connsiteX2767" fmla="*/ 17911727 w 22290864"/>
              <a:gd name="connsiteY2767" fmla="*/ 3637906 h 14570476"/>
              <a:gd name="connsiteX2768" fmla="*/ 17917448 w 22290864"/>
              <a:gd name="connsiteY2768" fmla="*/ 3617136 h 14570476"/>
              <a:gd name="connsiteX2769" fmla="*/ 17920637 w 22290864"/>
              <a:gd name="connsiteY2769" fmla="*/ 3606022 h 14570476"/>
              <a:gd name="connsiteX2770" fmla="*/ 17921949 w 22290864"/>
              <a:gd name="connsiteY2770" fmla="*/ 3602260 h 14570476"/>
              <a:gd name="connsiteX2771" fmla="*/ 17924324 w 22290864"/>
              <a:gd name="connsiteY2771" fmla="*/ 3602485 h 14570476"/>
              <a:gd name="connsiteX2772" fmla="*/ 17955948 w 22290864"/>
              <a:gd name="connsiteY2772" fmla="*/ 3602662 h 14570476"/>
              <a:gd name="connsiteX2773" fmla="*/ 17958876 w 22290864"/>
              <a:gd name="connsiteY2773" fmla="*/ 3602307 h 14570476"/>
              <a:gd name="connsiteX2774" fmla="*/ 17958597 w 22290864"/>
              <a:gd name="connsiteY2774" fmla="*/ 3603744 h 14570476"/>
              <a:gd name="connsiteX2775" fmla="*/ 17955230 w 22290864"/>
              <a:gd name="connsiteY2775" fmla="*/ 3610869 h 14570476"/>
              <a:gd name="connsiteX2776" fmla="*/ 17952729 w 22290864"/>
              <a:gd name="connsiteY2776" fmla="*/ 3614939 h 14570476"/>
              <a:gd name="connsiteX2777" fmla="*/ 17953856 w 22290864"/>
              <a:gd name="connsiteY2777" fmla="*/ 3624830 h 14570476"/>
              <a:gd name="connsiteX2778" fmla="*/ 17963558 w 22290864"/>
              <a:gd name="connsiteY2778" fmla="*/ 3629124 h 14570476"/>
              <a:gd name="connsiteX2779" fmla="*/ 17983659 w 22290864"/>
              <a:gd name="connsiteY2779" fmla="*/ 3619299 h 14570476"/>
              <a:gd name="connsiteX2780" fmla="*/ 17983764 w 22290864"/>
              <a:gd name="connsiteY2780" fmla="*/ 3615365 h 14570476"/>
              <a:gd name="connsiteX2781" fmla="*/ 17977644 w 22290864"/>
              <a:gd name="connsiteY2781" fmla="*/ 3607173 h 14570476"/>
              <a:gd name="connsiteX2782" fmla="*/ 17973978 w 22290864"/>
              <a:gd name="connsiteY2782" fmla="*/ 3604202 h 14570476"/>
              <a:gd name="connsiteX2783" fmla="*/ 17971201 w 22290864"/>
              <a:gd name="connsiteY2783" fmla="*/ 3600405 h 14570476"/>
              <a:gd name="connsiteX2784" fmla="*/ 17974969 w 22290864"/>
              <a:gd name="connsiteY2784" fmla="*/ 3599064 h 14570476"/>
              <a:gd name="connsiteX2785" fmla="*/ 18001155 w 22290864"/>
              <a:gd name="connsiteY2785" fmla="*/ 3589121 h 14570476"/>
              <a:gd name="connsiteX2786" fmla="*/ 18004136 w 22290864"/>
              <a:gd name="connsiteY2786" fmla="*/ 3587600 h 14570476"/>
              <a:gd name="connsiteX2787" fmla="*/ 18004980 w 22290864"/>
              <a:gd name="connsiteY2787" fmla="*/ 3588844 h 14570476"/>
              <a:gd name="connsiteX2788" fmla="*/ 18010429 w 22290864"/>
              <a:gd name="connsiteY2788" fmla="*/ 3596563 h 14570476"/>
              <a:gd name="connsiteX2789" fmla="*/ 18028165 w 22290864"/>
              <a:gd name="connsiteY2789" fmla="*/ 3623520 h 14570476"/>
              <a:gd name="connsiteX2790" fmla="*/ 18028364 w 22290864"/>
              <a:gd name="connsiteY2790" fmla="*/ 3637569 h 14570476"/>
              <a:gd name="connsiteX2791" fmla="*/ 18027364 w 22290864"/>
              <a:gd name="connsiteY2791" fmla="*/ 3643403 h 14570476"/>
              <a:gd name="connsiteX2792" fmla="*/ 18037517 w 22290864"/>
              <a:gd name="connsiteY2792" fmla="*/ 3656336 h 14570476"/>
              <a:gd name="connsiteX2793" fmla="*/ 18060645 w 22290864"/>
              <a:gd name="connsiteY2793" fmla="*/ 3647844 h 14570476"/>
              <a:gd name="connsiteX2794" fmla="*/ 18066744 w 22290864"/>
              <a:gd name="connsiteY2794" fmla="*/ 3629767 h 14570476"/>
              <a:gd name="connsiteX2795" fmla="*/ 18062758 w 22290864"/>
              <a:gd name="connsiteY2795" fmla="*/ 3624809 h 14570476"/>
              <a:gd name="connsiteX2796" fmla="*/ 18055206 w 22290864"/>
              <a:gd name="connsiteY2796" fmla="*/ 3621641 h 14570476"/>
              <a:gd name="connsiteX2797" fmla="*/ 18041813 w 22290864"/>
              <a:gd name="connsiteY2797" fmla="*/ 3615349 h 14570476"/>
              <a:gd name="connsiteX2798" fmla="*/ 18028554 w 22290864"/>
              <a:gd name="connsiteY2798" fmla="*/ 3593876 h 14570476"/>
              <a:gd name="connsiteX2799" fmla="*/ 18019840 w 22290864"/>
              <a:gd name="connsiteY2799" fmla="*/ 3577666 h 14570476"/>
              <a:gd name="connsiteX2800" fmla="*/ 18021593 w 22290864"/>
              <a:gd name="connsiteY2800" fmla="*/ 3576228 h 14570476"/>
              <a:gd name="connsiteX2801" fmla="*/ 18043540 w 22290864"/>
              <a:gd name="connsiteY2801" fmla="*/ 3554951 h 14570476"/>
              <a:gd name="connsiteX2802" fmla="*/ 18045042 w 22290864"/>
              <a:gd name="connsiteY2802" fmla="*/ 3553156 h 14570476"/>
              <a:gd name="connsiteX2803" fmla="*/ 18045859 w 22290864"/>
              <a:gd name="connsiteY2803" fmla="*/ 3554237 h 14570476"/>
              <a:gd name="connsiteX2804" fmla="*/ 18048656 w 22290864"/>
              <a:gd name="connsiteY2804" fmla="*/ 3562326 h 14570476"/>
              <a:gd name="connsiteX2805" fmla="*/ 18053343 w 22290864"/>
              <a:gd name="connsiteY2805" fmla="*/ 3571374 h 14570476"/>
              <a:gd name="connsiteX2806" fmla="*/ 18059630 w 22290864"/>
              <a:gd name="connsiteY2806" fmla="*/ 3572927 h 14570476"/>
              <a:gd name="connsiteX2807" fmla="*/ 18065584 w 22290864"/>
              <a:gd name="connsiteY2807" fmla="*/ 3570580 h 14570476"/>
              <a:gd name="connsiteX2808" fmla="*/ 18075535 w 22290864"/>
              <a:gd name="connsiteY2808" fmla="*/ 3549675 h 14570476"/>
              <a:gd name="connsiteX2809" fmla="*/ 18072040 w 22290864"/>
              <a:gd name="connsiteY2809" fmla="*/ 3545137 h 14570476"/>
              <a:gd name="connsiteX2810" fmla="*/ 18067233 w 22290864"/>
              <a:gd name="connsiteY2810" fmla="*/ 3543246 h 14570476"/>
              <a:gd name="connsiteX2811" fmla="*/ 18062378 w 22290864"/>
              <a:gd name="connsiteY2811" fmla="*/ 3543657 h 14570476"/>
              <a:gd name="connsiteX2812" fmla="*/ 18056957 w 22290864"/>
              <a:gd name="connsiteY2812" fmla="*/ 3544082 h 14570476"/>
              <a:gd name="connsiteX2813" fmla="*/ 18052410 w 22290864"/>
              <a:gd name="connsiteY2813" fmla="*/ 3543220 h 14570476"/>
              <a:gd name="connsiteX2814" fmla="*/ 18053482 w 22290864"/>
              <a:gd name="connsiteY2814" fmla="*/ 3541120 h 14570476"/>
              <a:gd name="connsiteX2815" fmla="*/ 18067394 w 22290864"/>
              <a:gd name="connsiteY2815" fmla="*/ 3511284 h 14570476"/>
              <a:gd name="connsiteX2816" fmla="*/ 18067942 w 22290864"/>
              <a:gd name="connsiteY2816" fmla="*/ 3509695 h 14570476"/>
              <a:gd name="connsiteX2817" fmla="*/ 18076499 w 22290864"/>
              <a:gd name="connsiteY2817" fmla="*/ 3511112 h 14570476"/>
              <a:gd name="connsiteX2818" fmla="*/ 18105218 w 22290864"/>
              <a:gd name="connsiteY2818" fmla="*/ 3516314 h 14570476"/>
              <a:gd name="connsiteX2819" fmla="*/ 18115348 w 22290864"/>
              <a:gd name="connsiteY2819" fmla="*/ 3521376 h 14570476"/>
              <a:gd name="connsiteX2820" fmla="*/ 18120976 w 22290864"/>
              <a:gd name="connsiteY2820" fmla="*/ 3528790 h 14570476"/>
              <a:gd name="connsiteX2821" fmla="*/ 18132299 w 22290864"/>
              <a:gd name="connsiteY2821" fmla="*/ 3536764 h 14570476"/>
              <a:gd name="connsiteX2822" fmla="*/ 18145717 w 22290864"/>
              <a:gd name="connsiteY2822" fmla="*/ 3528232 h 14570476"/>
              <a:gd name="connsiteX2823" fmla="*/ 18150487 w 22290864"/>
              <a:gd name="connsiteY2823" fmla="*/ 3511120 h 14570476"/>
              <a:gd name="connsiteX2824" fmla="*/ 18148941 w 22290864"/>
              <a:gd name="connsiteY2824" fmla="*/ 3502227 h 14570476"/>
              <a:gd name="connsiteX2825" fmla="*/ 18138881 w 22290864"/>
              <a:gd name="connsiteY2825" fmla="*/ 3494374 h 14570476"/>
              <a:gd name="connsiteX2826" fmla="*/ 18127543 w 22290864"/>
              <a:gd name="connsiteY2826" fmla="*/ 3497855 h 14570476"/>
              <a:gd name="connsiteX2827" fmla="*/ 18118197 w 22290864"/>
              <a:gd name="connsiteY2827" fmla="*/ 3502026 h 14570476"/>
              <a:gd name="connsiteX2828" fmla="*/ 18104543 w 22290864"/>
              <a:gd name="connsiteY2828" fmla="*/ 3500956 h 14570476"/>
              <a:gd name="connsiteX2829" fmla="*/ 18072173 w 22290864"/>
              <a:gd name="connsiteY2829" fmla="*/ 3491771 h 14570476"/>
              <a:gd name="connsiteX2830" fmla="*/ 18072520 w 22290864"/>
              <a:gd name="connsiteY2830" fmla="*/ 3488638 h 14570476"/>
              <a:gd name="connsiteX2831" fmla="*/ 18072897 w 22290864"/>
              <a:gd name="connsiteY2831" fmla="*/ 3456217 h 14570476"/>
              <a:gd name="connsiteX2832" fmla="*/ 18074844 w 22290864"/>
              <a:gd name="connsiteY2832" fmla="*/ 3453947 h 14570476"/>
              <a:gd name="connsiteX2833" fmla="*/ 18081501 w 22290864"/>
              <a:gd name="connsiteY2833" fmla="*/ 3457415 h 14570476"/>
              <a:gd name="connsiteX2834" fmla="*/ 18085857 w 22290864"/>
              <a:gd name="connsiteY2834" fmla="*/ 3459994 h 14570476"/>
              <a:gd name="connsiteX2835" fmla="*/ 18096697 w 22290864"/>
              <a:gd name="connsiteY2835" fmla="*/ 3456431 h 14570476"/>
              <a:gd name="connsiteX2836" fmla="*/ 18094712 w 22290864"/>
              <a:gd name="connsiteY2836" fmla="*/ 3432330 h 14570476"/>
              <a:gd name="connsiteX2837" fmla="*/ 18089404 w 22290864"/>
              <a:gd name="connsiteY2837" fmla="*/ 3428504 h 14570476"/>
              <a:gd name="connsiteX2838" fmla="*/ 18083889 w 22290864"/>
              <a:gd name="connsiteY2838" fmla="*/ 3428628 h 14570476"/>
              <a:gd name="connsiteX2839" fmla="*/ 18076883 w 22290864"/>
              <a:gd name="connsiteY2839" fmla="*/ 3435029 h 14570476"/>
              <a:gd name="connsiteX2840" fmla="*/ 18074086 w 22290864"/>
              <a:gd name="connsiteY2840" fmla="*/ 3438477 h 14570476"/>
              <a:gd name="connsiteX2841" fmla="*/ 18070601 w 22290864"/>
              <a:gd name="connsiteY2841" fmla="*/ 3440990 h 14570476"/>
              <a:gd name="connsiteX2842" fmla="*/ 18069196 w 22290864"/>
              <a:gd name="connsiteY2842" fmla="*/ 3436600 h 14570476"/>
              <a:gd name="connsiteX2843" fmla="*/ 18063455 w 22290864"/>
              <a:gd name="connsiteY2843" fmla="*/ 3419691 h 14570476"/>
              <a:gd name="connsiteX2844" fmla="*/ 18058863 w 22290864"/>
              <a:gd name="connsiteY2844" fmla="*/ 3409847 h 14570476"/>
              <a:gd name="connsiteX2845" fmla="*/ 18058436 w 22290864"/>
              <a:gd name="connsiteY2845" fmla="*/ 3409078 h 14570476"/>
              <a:gd name="connsiteX2846" fmla="*/ 18061081 w 22290864"/>
              <a:gd name="connsiteY2846" fmla="*/ 3407193 h 14570476"/>
              <a:gd name="connsiteX2847" fmla="*/ 18080346 w 22290864"/>
              <a:gd name="connsiteY2847" fmla="*/ 3393596 h 14570476"/>
              <a:gd name="connsiteX2848" fmla="*/ 18094383 w 22290864"/>
              <a:gd name="connsiteY2848" fmla="*/ 3385231 h 14570476"/>
              <a:gd name="connsiteX2849" fmla="*/ 18096287 w 22290864"/>
              <a:gd name="connsiteY2849" fmla="*/ 3384674 h 14570476"/>
              <a:gd name="connsiteX2850" fmla="*/ 18102830 w 22290864"/>
              <a:gd name="connsiteY2850" fmla="*/ 3384414 h 14570476"/>
              <a:gd name="connsiteX2851" fmla="*/ 18108196 w 22290864"/>
              <a:gd name="connsiteY2851" fmla="*/ 3385389 h 14570476"/>
              <a:gd name="connsiteX2852" fmla="*/ 18113385 w 22290864"/>
              <a:gd name="connsiteY2852" fmla="*/ 3386310 h 14570476"/>
              <a:gd name="connsiteX2853" fmla="*/ 18124312 w 22290864"/>
              <a:gd name="connsiteY2853" fmla="*/ 3381047 h 14570476"/>
              <a:gd name="connsiteX2854" fmla="*/ 18126414 w 22290864"/>
              <a:gd name="connsiteY2854" fmla="*/ 3369740 h 14570476"/>
              <a:gd name="connsiteX2855" fmla="*/ 18112864 w 22290864"/>
              <a:gd name="connsiteY2855" fmla="*/ 3348654 h 14570476"/>
              <a:gd name="connsiteX2856" fmla="*/ 18101881 w 22290864"/>
              <a:gd name="connsiteY2856" fmla="*/ 3346222 h 14570476"/>
              <a:gd name="connsiteX2857" fmla="*/ 18094368 w 22290864"/>
              <a:gd name="connsiteY2857" fmla="*/ 3351636 h 14570476"/>
              <a:gd name="connsiteX2858" fmla="*/ 18091479 w 22290864"/>
              <a:gd name="connsiteY2858" fmla="*/ 3359584 h 14570476"/>
              <a:gd name="connsiteX2859" fmla="*/ 18087389 w 22290864"/>
              <a:gd name="connsiteY2859" fmla="*/ 3369484 h 14570476"/>
              <a:gd name="connsiteX2860" fmla="*/ 18072208 w 22290864"/>
              <a:gd name="connsiteY2860" fmla="*/ 3380508 h 14570476"/>
              <a:gd name="connsiteX2861" fmla="*/ 18048939 w 22290864"/>
              <a:gd name="connsiteY2861" fmla="*/ 3393339 h 14570476"/>
              <a:gd name="connsiteX2862" fmla="*/ 18047746 w 22290864"/>
              <a:gd name="connsiteY2862" fmla="*/ 3392028 h 14570476"/>
              <a:gd name="connsiteX2863" fmla="*/ 18027121 w 22290864"/>
              <a:gd name="connsiteY2863" fmla="*/ 3370071 h 14570476"/>
              <a:gd name="connsiteX2864" fmla="*/ 18023868 w 22290864"/>
              <a:gd name="connsiteY2864" fmla="*/ 3367302 h 14570476"/>
              <a:gd name="connsiteX2865" fmla="*/ 18023276 w 22290864"/>
              <a:gd name="connsiteY2865" fmla="*/ 3366794 h 14570476"/>
              <a:gd name="connsiteX2866" fmla="*/ 18024163 w 22290864"/>
              <a:gd name="connsiteY2866" fmla="*/ 3366199 h 14570476"/>
              <a:gd name="connsiteX2867" fmla="*/ 18031557 w 22290864"/>
              <a:gd name="connsiteY2867" fmla="*/ 3363774 h 14570476"/>
              <a:gd name="connsiteX2868" fmla="*/ 18038718 w 22290864"/>
              <a:gd name="connsiteY2868" fmla="*/ 3361473 h 14570476"/>
              <a:gd name="connsiteX2869" fmla="*/ 18042428 w 22290864"/>
              <a:gd name="connsiteY2869" fmla="*/ 3354142 h 14570476"/>
              <a:gd name="connsiteX2870" fmla="*/ 18026359 w 22290864"/>
              <a:gd name="connsiteY2870" fmla="*/ 3337024 h 14570476"/>
              <a:gd name="connsiteX2871" fmla="*/ 18020150 w 22290864"/>
              <a:gd name="connsiteY2871" fmla="*/ 3336531 h 14570476"/>
              <a:gd name="connsiteX2872" fmla="*/ 18013625 w 22290864"/>
              <a:gd name="connsiteY2872" fmla="*/ 3341566 h 14570476"/>
              <a:gd name="connsiteX2873" fmla="*/ 18013046 w 22290864"/>
              <a:gd name="connsiteY2873" fmla="*/ 3349854 h 14570476"/>
              <a:gd name="connsiteX2874" fmla="*/ 18013505 w 22290864"/>
              <a:gd name="connsiteY2874" fmla="*/ 3355354 h 14570476"/>
              <a:gd name="connsiteX2875" fmla="*/ 18012859 w 22290864"/>
              <a:gd name="connsiteY2875" fmla="*/ 3359317 h 14570476"/>
              <a:gd name="connsiteX2876" fmla="*/ 18010263 w 22290864"/>
              <a:gd name="connsiteY2876" fmla="*/ 3357805 h 14570476"/>
              <a:gd name="connsiteX2877" fmla="*/ 17983256 w 22290864"/>
              <a:gd name="connsiteY2877" fmla="*/ 3345152 h 14570476"/>
              <a:gd name="connsiteX2878" fmla="*/ 17980122 w 22290864"/>
              <a:gd name="connsiteY2878" fmla="*/ 3343689 h 14570476"/>
              <a:gd name="connsiteX2879" fmla="*/ 17981330 w 22290864"/>
              <a:gd name="connsiteY2879" fmla="*/ 3336619 h 14570476"/>
              <a:gd name="connsiteX2880" fmla="*/ 17987461 w 22290864"/>
              <a:gd name="connsiteY2880" fmla="*/ 3304980 h 14570476"/>
              <a:gd name="connsiteX2881" fmla="*/ 17993376 w 22290864"/>
              <a:gd name="connsiteY2881" fmla="*/ 3296514 h 14570476"/>
              <a:gd name="connsiteX2882" fmla="*/ 17997979 w 22290864"/>
              <a:gd name="connsiteY2882" fmla="*/ 3293283 h 14570476"/>
              <a:gd name="connsiteX2883" fmla="*/ 18004777 w 22290864"/>
              <a:gd name="connsiteY2883" fmla="*/ 3287633 h 14570476"/>
              <a:gd name="connsiteX2884" fmla="*/ 18006723 w 22290864"/>
              <a:gd name="connsiteY2884" fmla="*/ 3278479 h 14570476"/>
              <a:gd name="connsiteX2885" fmla="*/ 18002386 w 22290864"/>
              <a:gd name="connsiteY2885" fmla="*/ 3270865 h 14570476"/>
              <a:gd name="connsiteX2886" fmla="*/ 17986663 w 22290864"/>
              <a:gd name="connsiteY2886" fmla="*/ 3263625 h 14570476"/>
              <a:gd name="connsiteX2887" fmla="*/ 17977414 w 22290864"/>
              <a:gd name="connsiteY2887" fmla="*/ 3263569 h 14570476"/>
              <a:gd name="connsiteX2888" fmla="*/ 17972153 w 22290864"/>
              <a:gd name="connsiteY2888" fmla="*/ 3264807 h 14570476"/>
              <a:gd name="connsiteX2889" fmla="*/ 17966784 w 22290864"/>
              <a:gd name="connsiteY2889" fmla="*/ 3269096 h 14570476"/>
              <a:gd name="connsiteX2890" fmla="*/ 17964957 w 22290864"/>
              <a:gd name="connsiteY2890" fmla="*/ 3272799 h 14570476"/>
              <a:gd name="connsiteX2891" fmla="*/ 17964785 w 22290864"/>
              <a:gd name="connsiteY2891" fmla="*/ 3279165 h 14570476"/>
              <a:gd name="connsiteX2892" fmla="*/ 17968766 w 22290864"/>
              <a:gd name="connsiteY2892" fmla="*/ 3287408 h 14570476"/>
              <a:gd name="connsiteX2893" fmla="*/ 17972550 w 22290864"/>
              <a:gd name="connsiteY2893" fmla="*/ 3302232 h 14570476"/>
              <a:gd name="connsiteX2894" fmla="*/ 17966090 w 22290864"/>
              <a:gd name="connsiteY2894" fmla="*/ 3326917 h 14570476"/>
              <a:gd name="connsiteX2895" fmla="*/ 17963174 w 22290864"/>
              <a:gd name="connsiteY2895" fmla="*/ 3337038 h 14570476"/>
              <a:gd name="connsiteX2896" fmla="*/ 17962349 w 22290864"/>
              <a:gd name="connsiteY2896" fmla="*/ 3339958 h 14570476"/>
              <a:gd name="connsiteX2897" fmla="*/ 17960444 w 22290864"/>
              <a:gd name="connsiteY2897" fmla="*/ 3339653 h 14570476"/>
              <a:gd name="connsiteX2898" fmla="*/ 17928107 w 22290864"/>
              <a:gd name="connsiteY2898" fmla="*/ 3338882 h 14570476"/>
              <a:gd name="connsiteX2899" fmla="*/ 17924565 w 22290864"/>
              <a:gd name="connsiteY2899" fmla="*/ 3339216 h 14570476"/>
              <a:gd name="connsiteX2900" fmla="*/ 17924859 w 22290864"/>
              <a:gd name="connsiteY2900" fmla="*/ 3337987 h 14570476"/>
              <a:gd name="connsiteX2901" fmla="*/ 17928187 w 22290864"/>
              <a:gd name="connsiteY2901" fmla="*/ 3331248 h 14570476"/>
              <a:gd name="connsiteX2902" fmla="*/ 17931427 w 22290864"/>
              <a:gd name="connsiteY2902" fmla="*/ 3321787 h 14570476"/>
              <a:gd name="connsiteX2903" fmla="*/ 17927127 w 22290864"/>
              <a:gd name="connsiteY2903" fmla="*/ 3315367 h 14570476"/>
              <a:gd name="connsiteX2904" fmla="*/ 17913465 w 22290864"/>
              <a:gd name="connsiteY2904" fmla="*/ 3313394 h 14570476"/>
              <a:gd name="connsiteX2905" fmla="*/ 17901363 w 22290864"/>
              <a:gd name="connsiteY2905" fmla="*/ 3319658 h 14570476"/>
              <a:gd name="connsiteX2906" fmla="*/ 17899664 w 22290864"/>
              <a:gd name="connsiteY2906" fmla="*/ 3327676 h 14570476"/>
              <a:gd name="connsiteX2907" fmla="*/ 17906064 w 22290864"/>
              <a:gd name="connsiteY2907" fmla="*/ 3335294 h 14570476"/>
              <a:gd name="connsiteX2908" fmla="*/ 17909786 w 22290864"/>
              <a:gd name="connsiteY2908" fmla="*/ 3338466 h 14570476"/>
              <a:gd name="connsiteX2909" fmla="*/ 17911819 w 22290864"/>
              <a:gd name="connsiteY2909" fmla="*/ 3341359 h 14570476"/>
              <a:gd name="connsiteX2910" fmla="*/ 17908726 w 22290864"/>
              <a:gd name="connsiteY2910" fmla="*/ 3342226 h 14570476"/>
              <a:gd name="connsiteX2911" fmla="*/ 17880294 w 22290864"/>
              <a:gd name="connsiteY2911" fmla="*/ 3352933 h 14570476"/>
              <a:gd name="connsiteX2912" fmla="*/ 17878133 w 22290864"/>
              <a:gd name="connsiteY2912" fmla="*/ 3353956 h 14570476"/>
              <a:gd name="connsiteX2913" fmla="*/ 17865134 w 22290864"/>
              <a:gd name="connsiteY2913" fmla="*/ 3335596 h 14570476"/>
              <a:gd name="connsiteX2914" fmla="*/ 17854561 w 22290864"/>
              <a:gd name="connsiteY2914" fmla="*/ 3316653 h 14570476"/>
              <a:gd name="connsiteX2915" fmla="*/ 17855493 w 22290864"/>
              <a:gd name="connsiteY2915" fmla="*/ 3305146 h 14570476"/>
              <a:gd name="connsiteX2916" fmla="*/ 17856120 w 22290864"/>
              <a:gd name="connsiteY2916" fmla="*/ 3297144 h 14570476"/>
              <a:gd name="connsiteX2917" fmla="*/ 17854952 w 22290864"/>
              <a:gd name="connsiteY2917" fmla="*/ 3293766 h 14570476"/>
              <a:gd name="connsiteX2918" fmla="*/ 17835707 w 22290864"/>
              <a:gd name="connsiteY2918" fmla="*/ 3288329 h 14570476"/>
              <a:gd name="connsiteX2919" fmla="*/ 17818770 w 22290864"/>
              <a:gd name="connsiteY2919" fmla="*/ 3300770 h 14570476"/>
              <a:gd name="connsiteX2920" fmla="*/ 17816104 w 22290864"/>
              <a:gd name="connsiteY2920" fmla="*/ 3306700 h 14570476"/>
              <a:gd name="connsiteX2921" fmla="*/ 17825107 w 22290864"/>
              <a:gd name="connsiteY2921" fmla="*/ 3321029 h 14570476"/>
              <a:gd name="connsiteX2922" fmla="*/ 17830188 w 22290864"/>
              <a:gd name="connsiteY2922" fmla="*/ 3322432 h 14570476"/>
              <a:gd name="connsiteX2923" fmla="*/ 17838580 w 22290864"/>
              <a:gd name="connsiteY2923" fmla="*/ 3325708 h 14570476"/>
              <a:gd name="connsiteX2924" fmla="*/ 17852693 w 22290864"/>
              <a:gd name="connsiteY2924" fmla="*/ 3345413 h 14570476"/>
              <a:gd name="connsiteX2925" fmla="*/ 17855738 w 22290864"/>
              <a:gd name="connsiteY2925" fmla="*/ 3350891 h 14570476"/>
              <a:gd name="connsiteX2926" fmla="*/ 17860254 w 22290864"/>
              <a:gd name="connsiteY2926" fmla="*/ 3359063 h 14570476"/>
              <a:gd name="connsiteX2927" fmla="*/ 17862796 w 22290864"/>
              <a:gd name="connsiteY2927" fmla="*/ 3363701 h 14570476"/>
              <a:gd name="connsiteX2928" fmla="*/ 17861246 w 22290864"/>
              <a:gd name="connsiteY2928" fmla="*/ 3364851 h 14570476"/>
              <a:gd name="connsiteX2929" fmla="*/ 17839200 w 22290864"/>
              <a:gd name="connsiteY2929" fmla="*/ 3385914 h 14570476"/>
              <a:gd name="connsiteX2930" fmla="*/ 17836972 w 22290864"/>
              <a:gd name="connsiteY2930" fmla="*/ 3387896 h 14570476"/>
              <a:gd name="connsiteX2931" fmla="*/ 17834514 w 22290864"/>
              <a:gd name="connsiteY2931" fmla="*/ 3380318 h 14570476"/>
              <a:gd name="connsiteX2932" fmla="*/ 17833214 w 22290864"/>
              <a:gd name="connsiteY2932" fmla="*/ 3375067 h 14570476"/>
              <a:gd name="connsiteX2933" fmla="*/ 17830005 w 22290864"/>
              <a:gd name="connsiteY2933" fmla="*/ 3371449 h 14570476"/>
              <a:gd name="connsiteX2934" fmla="*/ 17817115 w 22290864"/>
              <a:gd name="connsiteY2934" fmla="*/ 3372628 h 14570476"/>
              <a:gd name="connsiteX2935" fmla="*/ 17807674 w 22290864"/>
              <a:gd name="connsiteY2935" fmla="*/ 3393067 h 14570476"/>
              <a:gd name="connsiteX2936" fmla="*/ 17815832 w 22290864"/>
              <a:gd name="connsiteY2936" fmla="*/ 3399520 h 14570476"/>
              <a:gd name="connsiteX2937" fmla="*/ 17821133 w 22290864"/>
              <a:gd name="connsiteY2937" fmla="*/ 3399137 h 14570476"/>
              <a:gd name="connsiteX2938" fmla="*/ 17828575 w 22290864"/>
              <a:gd name="connsiteY2938" fmla="*/ 3398956 h 14570476"/>
              <a:gd name="connsiteX2939" fmla="*/ 17829299 w 22290864"/>
              <a:gd name="connsiteY2939" fmla="*/ 3399127 h 14570476"/>
              <a:gd name="connsiteX2940" fmla="*/ 17827242 w 22290864"/>
              <a:gd name="connsiteY2940" fmla="*/ 3402721 h 14570476"/>
              <a:gd name="connsiteX2941" fmla="*/ 17814626 w 22290864"/>
              <a:gd name="connsiteY2941" fmla="*/ 3430420 h 14570476"/>
              <a:gd name="connsiteX2942" fmla="*/ 17813620 w 22290864"/>
              <a:gd name="connsiteY2942" fmla="*/ 3433266 h 14570476"/>
              <a:gd name="connsiteX2943" fmla="*/ 17784509 w 22290864"/>
              <a:gd name="connsiteY2943" fmla="*/ 3428237 h 14570476"/>
              <a:gd name="connsiteX2944" fmla="*/ 17768934 w 22290864"/>
              <a:gd name="connsiteY2944" fmla="*/ 3422466 h 14570476"/>
              <a:gd name="connsiteX2945" fmla="*/ 17763241 w 22290864"/>
              <a:gd name="connsiteY2945" fmla="*/ 3415295 h 14570476"/>
              <a:gd name="connsiteX2946" fmla="*/ 17760168 w 22290864"/>
              <a:gd name="connsiteY2946" fmla="*/ 3410875 h 14570476"/>
              <a:gd name="connsiteX2947" fmla="*/ 17754800 w 22290864"/>
              <a:gd name="connsiteY2947" fmla="*/ 3407185 h 14570476"/>
              <a:gd name="connsiteX2948" fmla="*/ 17745848 w 22290864"/>
              <a:gd name="connsiteY2948" fmla="*/ 3407520 h 14570476"/>
              <a:gd name="connsiteX2949" fmla="*/ 17733341 w 22290864"/>
              <a:gd name="connsiteY2949" fmla="*/ 3429958 h 14570476"/>
              <a:gd name="connsiteX2950" fmla="*/ 17733632 w 22290864"/>
              <a:gd name="connsiteY2950" fmla="*/ 3435950 h 14570476"/>
              <a:gd name="connsiteX2951" fmla="*/ 17736356 w 22290864"/>
              <a:gd name="connsiteY2951" fmla="*/ 3443987 h 14570476"/>
              <a:gd name="connsiteX2952" fmla="*/ 17745497 w 22290864"/>
              <a:gd name="connsiteY2952" fmla="*/ 3449052 h 14570476"/>
              <a:gd name="connsiteX2953" fmla="*/ 17751863 w 22290864"/>
              <a:gd name="connsiteY2953" fmla="*/ 3447876 h 14570476"/>
              <a:gd name="connsiteX2954" fmla="*/ 17756306 w 22290864"/>
              <a:gd name="connsiteY2954" fmla="*/ 3445430 h 14570476"/>
              <a:gd name="connsiteX2955" fmla="*/ 17770455 w 22290864"/>
              <a:gd name="connsiteY2955" fmla="*/ 3440793 h 14570476"/>
              <a:gd name="connsiteX2956" fmla="*/ 17796547 w 22290864"/>
              <a:gd name="connsiteY2956" fmla="*/ 3447245 h 14570476"/>
              <a:gd name="connsiteX2957" fmla="*/ 17806771 w 22290864"/>
              <a:gd name="connsiteY2957" fmla="*/ 3450165 h 14570476"/>
              <a:gd name="connsiteX2958" fmla="*/ 17809781 w 22290864"/>
              <a:gd name="connsiteY2958" fmla="*/ 3451018 h 14570476"/>
              <a:gd name="connsiteX2959" fmla="*/ 17809589 w 22290864"/>
              <a:gd name="connsiteY2959" fmla="*/ 3452230 h 14570476"/>
              <a:gd name="connsiteX2960" fmla="*/ 17808935 w 22290864"/>
              <a:gd name="connsiteY2960" fmla="*/ 3484024 h 14570476"/>
              <a:gd name="connsiteX2961" fmla="*/ 17809016 w 22290864"/>
              <a:gd name="connsiteY2961" fmla="*/ 3487316 h 14570476"/>
              <a:gd name="connsiteX2962" fmla="*/ 17802169 w 22290864"/>
              <a:gd name="connsiteY2962" fmla="*/ 3483963 h 14570476"/>
              <a:gd name="connsiteX2963" fmla="*/ 17792777 w 22290864"/>
              <a:gd name="connsiteY2963" fmla="*/ 3480627 h 14570476"/>
              <a:gd name="connsiteX2964" fmla="*/ 17786324 w 22290864"/>
              <a:gd name="connsiteY2964" fmla="*/ 3484849 h 14570476"/>
              <a:gd name="connsiteX2965" fmla="*/ 17784219 w 22290864"/>
              <a:gd name="connsiteY2965" fmla="*/ 3490620 h 14570476"/>
              <a:gd name="connsiteX2966" fmla="*/ 17792528 w 22290864"/>
              <a:gd name="connsiteY2966" fmla="*/ 3512078 h 14570476"/>
              <a:gd name="connsiteX2967" fmla="*/ 17797873 w 22290864"/>
              <a:gd name="connsiteY2967" fmla="*/ 3512677 h 14570476"/>
              <a:gd name="connsiteX2968" fmla="*/ 17805591 w 22290864"/>
              <a:gd name="connsiteY2968" fmla="*/ 3506870 h 14570476"/>
              <a:gd name="connsiteX2969" fmla="*/ 17810476 w 22290864"/>
              <a:gd name="connsiteY2969" fmla="*/ 3501359 h 14570476"/>
              <a:gd name="connsiteX2970" fmla="*/ 17811561 w 22290864"/>
              <a:gd name="connsiteY2970" fmla="*/ 3500562 h 14570476"/>
              <a:gd name="connsiteX2971" fmla="*/ 17811848 w 22290864"/>
              <a:gd name="connsiteY2971" fmla="*/ 3501629 h 14570476"/>
              <a:gd name="connsiteX2972" fmla="*/ 17813057 w 22290864"/>
              <a:gd name="connsiteY2972" fmla="*/ 3506095 h 14570476"/>
              <a:gd name="connsiteX2973" fmla="*/ 17823154 w 22290864"/>
              <a:gd name="connsiteY2973" fmla="*/ 3531962 h 14570476"/>
              <a:gd name="connsiteX2974" fmla="*/ 17824624 w 22290864"/>
              <a:gd name="connsiteY2974" fmla="*/ 3534889 h 14570476"/>
              <a:gd name="connsiteX2975" fmla="*/ 17821807 w 22290864"/>
              <a:gd name="connsiteY2975" fmla="*/ 3537119 h 14570476"/>
              <a:gd name="connsiteX2976" fmla="*/ 17787884 w 22290864"/>
              <a:gd name="connsiteY2976" fmla="*/ 3558156 h 14570476"/>
              <a:gd name="connsiteX2977" fmla="*/ 17777049 w 22290864"/>
              <a:gd name="connsiteY2977" fmla="*/ 3557445 h 14570476"/>
              <a:gd name="connsiteX2978" fmla="*/ 17763763 w 22290864"/>
              <a:gd name="connsiteY2978" fmla="*/ 3558650 h 14570476"/>
              <a:gd name="connsiteX2979" fmla="*/ 17758292 w 22290864"/>
              <a:gd name="connsiteY2979" fmla="*/ 3568114 h 14570476"/>
              <a:gd name="connsiteX2980" fmla="*/ 17760122 w 22290864"/>
              <a:gd name="connsiteY2980" fmla="*/ 3578789 h 14570476"/>
              <a:gd name="connsiteX2981" fmla="*/ 17776971 w 22290864"/>
              <a:gd name="connsiteY2981" fmla="*/ 3596404 h 14570476"/>
              <a:gd name="connsiteX2982" fmla="*/ 17782352 w 22290864"/>
              <a:gd name="connsiteY2982" fmla="*/ 3596724 h 14570476"/>
              <a:gd name="connsiteX2983" fmla="*/ 17791295 w 22290864"/>
              <a:gd name="connsiteY2983" fmla="*/ 3590075 h 14570476"/>
              <a:gd name="connsiteX2984" fmla="*/ 17793607 w 22290864"/>
              <a:gd name="connsiteY2984" fmla="*/ 3582816 h 14570476"/>
              <a:gd name="connsiteX2985" fmla="*/ 17796384 w 22290864"/>
              <a:gd name="connsiteY2985" fmla="*/ 3575076 h 14570476"/>
              <a:gd name="connsiteX2986" fmla="*/ 17805250 w 22290864"/>
              <a:gd name="connsiteY2986" fmla="*/ 3566631 h 14570476"/>
              <a:gd name="connsiteX2987" fmla="*/ 17817213 w 22290864"/>
              <a:gd name="connsiteY2987" fmla="*/ 3559801 h 14570476"/>
              <a:gd name="connsiteX2988" fmla="*/ 17830960 w 22290864"/>
              <a:gd name="connsiteY2988" fmla="*/ 3552202 h 14570476"/>
              <a:gd name="connsiteX2989" fmla="*/ 17834563 w 22290864"/>
              <a:gd name="connsiteY2989" fmla="*/ 3550384 h 14570476"/>
              <a:gd name="connsiteX2990" fmla="*/ 17836453 w 22290864"/>
              <a:gd name="connsiteY2990" fmla="*/ 3552565 h 14570476"/>
              <a:gd name="connsiteX2991" fmla="*/ 17856987 w 22290864"/>
              <a:gd name="connsiteY2991" fmla="*/ 3573506 h 14570476"/>
              <a:gd name="connsiteX2992" fmla="*/ 17859117 w 22290864"/>
              <a:gd name="connsiteY2992" fmla="*/ 3575246 h 14570476"/>
              <a:gd name="connsiteX2993" fmla="*/ 17858322 w 22290864"/>
              <a:gd name="connsiteY2993" fmla="*/ 3575761 h 14570476"/>
              <a:gd name="connsiteX2994" fmla="*/ 17850690 w 22290864"/>
              <a:gd name="connsiteY2994" fmla="*/ 3578270 h 14570476"/>
              <a:gd name="connsiteX2995" fmla="*/ 17841540 w 22290864"/>
              <a:gd name="connsiteY2995" fmla="*/ 3582849 h 14570476"/>
              <a:gd name="connsiteX2996" fmla="*/ 17842472 w 22290864"/>
              <a:gd name="connsiteY2996" fmla="*/ 3595404 h 14570476"/>
              <a:gd name="connsiteX2997" fmla="*/ 17848688 w 22290864"/>
              <a:gd name="connsiteY2997" fmla="*/ 3601580 h 14570476"/>
              <a:gd name="connsiteX2998" fmla="*/ 17861944 w 22290864"/>
              <a:gd name="connsiteY2998" fmla="*/ 3605602 h 14570476"/>
              <a:gd name="connsiteX2999" fmla="*/ 17867969 w 22290864"/>
              <a:gd name="connsiteY2999" fmla="*/ 3601579 h 14570476"/>
              <a:gd name="connsiteX3000" fmla="*/ 17869348 w 22290864"/>
              <a:gd name="connsiteY3000" fmla="*/ 3593175 h 14570476"/>
              <a:gd name="connsiteX3001" fmla="*/ 17868908 w 22290864"/>
              <a:gd name="connsiteY3001" fmla="*/ 3585082 h 14570476"/>
              <a:gd name="connsiteX3002" fmla="*/ 17871303 w 22290864"/>
              <a:gd name="connsiteY3002" fmla="*/ 3583704 h 14570476"/>
              <a:gd name="connsiteX3003" fmla="*/ 17900711 w 22290864"/>
              <a:gd name="connsiteY3003" fmla="*/ 3597228 h 14570476"/>
              <a:gd name="connsiteX3004" fmla="*/ 17903704 w 22290864"/>
              <a:gd name="connsiteY3004" fmla="*/ 3598357 h 14570476"/>
              <a:gd name="connsiteX3005" fmla="*/ 17900450 w 22290864"/>
              <a:gd name="connsiteY3005" fmla="*/ 3618051 h 14570476"/>
              <a:gd name="connsiteX3006" fmla="*/ 17893767 w 22290864"/>
              <a:gd name="connsiteY3006" fmla="*/ 3643153 h 14570476"/>
              <a:gd name="connsiteX3007" fmla="*/ 17885645 w 22290864"/>
              <a:gd name="connsiteY3007" fmla="*/ 3650167 h 14570476"/>
              <a:gd name="connsiteX3008" fmla="*/ 17879021 w 22290864"/>
              <a:gd name="connsiteY3008" fmla="*/ 3655723 h 14570476"/>
              <a:gd name="connsiteX3009" fmla="*/ 17876996 w 22290864"/>
              <a:gd name="connsiteY3009" fmla="*/ 3664912 h 14570476"/>
              <a:gd name="connsiteX3010" fmla="*/ 17883192 w 22290864"/>
              <a:gd name="connsiteY3010" fmla="*/ 3674039 h 14570476"/>
              <a:gd name="connsiteX3011" fmla="*/ 17903429 w 22290864"/>
              <a:gd name="connsiteY3011" fmla="*/ 3680231 h 14570476"/>
              <a:gd name="connsiteX3012" fmla="*/ 17907049 w 22290864"/>
              <a:gd name="connsiteY3012" fmla="*/ 3679737 h 14570476"/>
              <a:gd name="connsiteX3013" fmla="*/ 17421532 w 22290864"/>
              <a:gd name="connsiteY3013" fmla="*/ 3808724 h 14570476"/>
              <a:gd name="connsiteX3014" fmla="*/ 17431435 w 22290864"/>
              <a:gd name="connsiteY3014" fmla="*/ 3803258 h 14570476"/>
              <a:gd name="connsiteX3015" fmla="*/ 17433601 w 22290864"/>
              <a:gd name="connsiteY3015" fmla="*/ 3793918 h 14570476"/>
              <a:gd name="connsiteX3016" fmla="*/ 17430061 w 22290864"/>
              <a:gd name="connsiteY3016" fmla="*/ 3786042 h 14570476"/>
              <a:gd name="connsiteX3017" fmla="*/ 17426232 w 22290864"/>
              <a:gd name="connsiteY3017" fmla="*/ 3778067 h 14570476"/>
              <a:gd name="connsiteX3018" fmla="*/ 17426210 w 22290864"/>
              <a:gd name="connsiteY3018" fmla="*/ 3766893 h 14570476"/>
              <a:gd name="connsiteX3019" fmla="*/ 17431931 w 22290864"/>
              <a:gd name="connsiteY3019" fmla="*/ 3746123 h 14570476"/>
              <a:gd name="connsiteX3020" fmla="*/ 17435120 w 22290864"/>
              <a:gd name="connsiteY3020" fmla="*/ 3735009 h 14570476"/>
              <a:gd name="connsiteX3021" fmla="*/ 17436432 w 22290864"/>
              <a:gd name="connsiteY3021" fmla="*/ 3731247 h 14570476"/>
              <a:gd name="connsiteX3022" fmla="*/ 17438807 w 22290864"/>
              <a:gd name="connsiteY3022" fmla="*/ 3731471 h 14570476"/>
              <a:gd name="connsiteX3023" fmla="*/ 17470431 w 22290864"/>
              <a:gd name="connsiteY3023" fmla="*/ 3731649 h 14570476"/>
              <a:gd name="connsiteX3024" fmla="*/ 17473359 w 22290864"/>
              <a:gd name="connsiteY3024" fmla="*/ 3731294 h 14570476"/>
              <a:gd name="connsiteX3025" fmla="*/ 17473080 w 22290864"/>
              <a:gd name="connsiteY3025" fmla="*/ 3732731 h 14570476"/>
              <a:gd name="connsiteX3026" fmla="*/ 17469712 w 22290864"/>
              <a:gd name="connsiteY3026" fmla="*/ 3739856 h 14570476"/>
              <a:gd name="connsiteX3027" fmla="*/ 17467211 w 22290864"/>
              <a:gd name="connsiteY3027" fmla="*/ 3743926 h 14570476"/>
              <a:gd name="connsiteX3028" fmla="*/ 17468339 w 22290864"/>
              <a:gd name="connsiteY3028" fmla="*/ 3753817 h 14570476"/>
              <a:gd name="connsiteX3029" fmla="*/ 17478041 w 22290864"/>
              <a:gd name="connsiteY3029" fmla="*/ 3758111 h 14570476"/>
              <a:gd name="connsiteX3030" fmla="*/ 17498142 w 22290864"/>
              <a:gd name="connsiteY3030" fmla="*/ 3748286 h 14570476"/>
              <a:gd name="connsiteX3031" fmla="*/ 17498247 w 22290864"/>
              <a:gd name="connsiteY3031" fmla="*/ 3744352 h 14570476"/>
              <a:gd name="connsiteX3032" fmla="*/ 17492127 w 22290864"/>
              <a:gd name="connsiteY3032" fmla="*/ 3736160 h 14570476"/>
              <a:gd name="connsiteX3033" fmla="*/ 17488460 w 22290864"/>
              <a:gd name="connsiteY3033" fmla="*/ 3733189 h 14570476"/>
              <a:gd name="connsiteX3034" fmla="*/ 17485684 w 22290864"/>
              <a:gd name="connsiteY3034" fmla="*/ 3729392 h 14570476"/>
              <a:gd name="connsiteX3035" fmla="*/ 17489452 w 22290864"/>
              <a:gd name="connsiteY3035" fmla="*/ 3728050 h 14570476"/>
              <a:gd name="connsiteX3036" fmla="*/ 17515638 w 22290864"/>
              <a:gd name="connsiteY3036" fmla="*/ 3718108 h 14570476"/>
              <a:gd name="connsiteX3037" fmla="*/ 17518619 w 22290864"/>
              <a:gd name="connsiteY3037" fmla="*/ 3716587 h 14570476"/>
              <a:gd name="connsiteX3038" fmla="*/ 17519463 w 22290864"/>
              <a:gd name="connsiteY3038" fmla="*/ 3717831 h 14570476"/>
              <a:gd name="connsiteX3039" fmla="*/ 17524912 w 22290864"/>
              <a:gd name="connsiteY3039" fmla="*/ 3725550 h 14570476"/>
              <a:gd name="connsiteX3040" fmla="*/ 17542647 w 22290864"/>
              <a:gd name="connsiteY3040" fmla="*/ 3752507 h 14570476"/>
              <a:gd name="connsiteX3041" fmla="*/ 17542847 w 22290864"/>
              <a:gd name="connsiteY3041" fmla="*/ 3766556 h 14570476"/>
              <a:gd name="connsiteX3042" fmla="*/ 17541847 w 22290864"/>
              <a:gd name="connsiteY3042" fmla="*/ 3772390 h 14570476"/>
              <a:gd name="connsiteX3043" fmla="*/ 17552000 w 22290864"/>
              <a:gd name="connsiteY3043" fmla="*/ 3785323 h 14570476"/>
              <a:gd name="connsiteX3044" fmla="*/ 17575128 w 22290864"/>
              <a:gd name="connsiteY3044" fmla="*/ 3776831 h 14570476"/>
              <a:gd name="connsiteX3045" fmla="*/ 17581227 w 22290864"/>
              <a:gd name="connsiteY3045" fmla="*/ 3758754 h 14570476"/>
              <a:gd name="connsiteX3046" fmla="*/ 17577241 w 22290864"/>
              <a:gd name="connsiteY3046" fmla="*/ 3753796 h 14570476"/>
              <a:gd name="connsiteX3047" fmla="*/ 17569689 w 22290864"/>
              <a:gd name="connsiteY3047" fmla="*/ 3750628 h 14570476"/>
              <a:gd name="connsiteX3048" fmla="*/ 17556296 w 22290864"/>
              <a:gd name="connsiteY3048" fmla="*/ 3744336 h 14570476"/>
              <a:gd name="connsiteX3049" fmla="*/ 17543037 w 22290864"/>
              <a:gd name="connsiteY3049" fmla="*/ 3722863 h 14570476"/>
              <a:gd name="connsiteX3050" fmla="*/ 17534323 w 22290864"/>
              <a:gd name="connsiteY3050" fmla="*/ 3706653 h 14570476"/>
              <a:gd name="connsiteX3051" fmla="*/ 17536076 w 22290864"/>
              <a:gd name="connsiteY3051" fmla="*/ 3705215 h 14570476"/>
              <a:gd name="connsiteX3052" fmla="*/ 17558023 w 22290864"/>
              <a:gd name="connsiteY3052" fmla="*/ 3683937 h 14570476"/>
              <a:gd name="connsiteX3053" fmla="*/ 17559525 w 22290864"/>
              <a:gd name="connsiteY3053" fmla="*/ 3682143 h 14570476"/>
              <a:gd name="connsiteX3054" fmla="*/ 17560342 w 22290864"/>
              <a:gd name="connsiteY3054" fmla="*/ 3683224 h 14570476"/>
              <a:gd name="connsiteX3055" fmla="*/ 17563139 w 22290864"/>
              <a:gd name="connsiteY3055" fmla="*/ 3691313 h 14570476"/>
              <a:gd name="connsiteX3056" fmla="*/ 17567826 w 22290864"/>
              <a:gd name="connsiteY3056" fmla="*/ 3700361 h 14570476"/>
              <a:gd name="connsiteX3057" fmla="*/ 17574113 w 22290864"/>
              <a:gd name="connsiteY3057" fmla="*/ 3701914 h 14570476"/>
              <a:gd name="connsiteX3058" fmla="*/ 17580067 w 22290864"/>
              <a:gd name="connsiteY3058" fmla="*/ 3699567 h 14570476"/>
              <a:gd name="connsiteX3059" fmla="*/ 17590017 w 22290864"/>
              <a:gd name="connsiteY3059" fmla="*/ 3678662 h 14570476"/>
              <a:gd name="connsiteX3060" fmla="*/ 17586523 w 22290864"/>
              <a:gd name="connsiteY3060" fmla="*/ 3674124 h 14570476"/>
              <a:gd name="connsiteX3061" fmla="*/ 17581716 w 22290864"/>
              <a:gd name="connsiteY3061" fmla="*/ 3672233 h 14570476"/>
              <a:gd name="connsiteX3062" fmla="*/ 17576861 w 22290864"/>
              <a:gd name="connsiteY3062" fmla="*/ 3672644 h 14570476"/>
              <a:gd name="connsiteX3063" fmla="*/ 17571440 w 22290864"/>
              <a:gd name="connsiteY3063" fmla="*/ 3673069 h 14570476"/>
              <a:gd name="connsiteX3064" fmla="*/ 17566893 w 22290864"/>
              <a:gd name="connsiteY3064" fmla="*/ 3672207 h 14570476"/>
              <a:gd name="connsiteX3065" fmla="*/ 17567964 w 22290864"/>
              <a:gd name="connsiteY3065" fmla="*/ 3670107 h 14570476"/>
              <a:gd name="connsiteX3066" fmla="*/ 17581876 w 22290864"/>
              <a:gd name="connsiteY3066" fmla="*/ 3640271 h 14570476"/>
              <a:gd name="connsiteX3067" fmla="*/ 17582425 w 22290864"/>
              <a:gd name="connsiteY3067" fmla="*/ 3638682 h 14570476"/>
              <a:gd name="connsiteX3068" fmla="*/ 17590982 w 22290864"/>
              <a:gd name="connsiteY3068" fmla="*/ 3640099 h 14570476"/>
              <a:gd name="connsiteX3069" fmla="*/ 17619700 w 22290864"/>
              <a:gd name="connsiteY3069" fmla="*/ 3645301 h 14570476"/>
              <a:gd name="connsiteX3070" fmla="*/ 17629831 w 22290864"/>
              <a:gd name="connsiteY3070" fmla="*/ 3650363 h 14570476"/>
              <a:gd name="connsiteX3071" fmla="*/ 17635458 w 22290864"/>
              <a:gd name="connsiteY3071" fmla="*/ 3657777 h 14570476"/>
              <a:gd name="connsiteX3072" fmla="*/ 17646782 w 22290864"/>
              <a:gd name="connsiteY3072" fmla="*/ 3665751 h 14570476"/>
              <a:gd name="connsiteX3073" fmla="*/ 17660200 w 22290864"/>
              <a:gd name="connsiteY3073" fmla="*/ 3657219 h 14570476"/>
              <a:gd name="connsiteX3074" fmla="*/ 17664970 w 22290864"/>
              <a:gd name="connsiteY3074" fmla="*/ 3640107 h 14570476"/>
              <a:gd name="connsiteX3075" fmla="*/ 17663424 w 22290864"/>
              <a:gd name="connsiteY3075" fmla="*/ 3631214 h 14570476"/>
              <a:gd name="connsiteX3076" fmla="*/ 17653364 w 22290864"/>
              <a:gd name="connsiteY3076" fmla="*/ 3623361 h 14570476"/>
              <a:gd name="connsiteX3077" fmla="*/ 17642026 w 22290864"/>
              <a:gd name="connsiteY3077" fmla="*/ 3626842 h 14570476"/>
              <a:gd name="connsiteX3078" fmla="*/ 17632680 w 22290864"/>
              <a:gd name="connsiteY3078" fmla="*/ 3631013 h 14570476"/>
              <a:gd name="connsiteX3079" fmla="*/ 17619025 w 22290864"/>
              <a:gd name="connsiteY3079" fmla="*/ 3629943 h 14570476"/>
              <a:gd name="connsiteX3080" fmla="*/ 17586656 w 22290864"/>
              <a:gd name="connsiteY3080" fmla="*/ 3620757 h 14570476"/>
              <a:gd name="connsiteX3081" fmla="*/ 17587003 w 22290864"/>
              <a:gd name="connsiteY3081" fmla="*/ 3617625 h 14570476"/>
              <a:gd name="connsiteX3082" fmla="*/ 17587380 w 22290864"/>
              <a:gd name="connsiteY3082" fmla="*/ 3585204 h 14570476"/>
              <a:gd name="connsiteX3083" fmla="*/ 17589327 w 22290864"/>
              <a:gd name="connsiteY3083" fmla="*/ 3582934 h 14570476"/>
              <a:gd name="connsiteX3084" fmla="*/ 17595984 w 22290864"/>
              <a:gd name="connsiteY3084" fmla="*/ 3586402 h 14570476"/>
              <a:gd name="connsiteX3085" fmla="*/ 17600340 w 22290864"/>
              <a:gd name="connsiteY3085" fmla="*/ 3588981 h 14570476"/>
              <a:gd name="connsiteX3086" fmla="*/ 17611180 w 22290864"/>
              <a:gd name="connsiteY3086" fmla="*/ 3585418 h 14570476"/>
              <a:gd name="connsiteX3087" fmla="*/ 17609195 w 22290864"/>
              <a:gd name="connsiteY3087" fmla="*/ 3561317 h 14570476"/>
              <a:gd name="connsiteX3088" fmla="*/ 17603887 w 22290864"/>
              <a:gd name="connsiteY3088" fmla="*/ 3557491 h 14570476"/>
              <a:gd name="connsiteX3089" fmla="*/ 17598372 w 22290864"/>
              <a:gd name="connsiteY3089" fmla="*/ 3557615 h 14570476"/>
              <a:gd name="connsiteX3090" fmla="*/ 17591366 w 22290864"/>
              <a:gd name="connsiteY3090" fmla="*/ 3564016 h 14570476"/>
              <a:gd name="connsiteX3091" fmla="*/ 17588569 w 22290864"/>
              <a:gd name="connsiteY3091" fmla="*/ 3567464 h 14570476"/>
              <a:gd name="connsiteX3092" fmla="*/ 17585084 w 22290864"/>
              <a:gd name="connsiteY3092" fmla="*/ 3569977 h 14570476"/>
              <a:gd name="connsiteX3093" fmla="*/ 17583679 w 22290864"/>
              <a:gd name="connsiteY3093" fmla="*/ 3565587 h 14570476"/>
              <a:gd name="connsiteX3094" fmla="*/ 17577938 w 22290864"/>
              <a:gd name="connsiteY3094" fmla="*/ 3548677 h 14570476"/>
              <a:gd name="connsiteX3095" fmla="*/ 17573345 w 22290864"/>
              <a:gd name="connsiteY3095" fmla="*/ 3538834 h 14570476"/>
              <a:gd name="connsiteX3096" fmla="*/ 17572919 w 22290864"/>
              <a:gd name="connsiteY3096" fmla="*/ 3538065 h 14570476"/>
              <a:gd name="connsiteX3097" fmla="*/ 17575564 w 22290864"/>
              <a:gd name="connsiteY3097" fmla="*/ 3536180 h 14570476"/>
              <a:gd name="connsiteX3098" fmla="*/ 17594829 w 22290864"/>
              <a:gd name="connsiteY3098" fmla="*/ 3522583 h 14570476"/>
              <a:gd name="connsiteX3099" fmla="*/ 17608865 w 22290864"/>
              <a:gd name="connsiteY3099" fmla="*/ 3514218 h 14570476"/>
              <a:gd name="connsiteX3100" fmla="*/ 17610770 w 22290864"/>
              <a:gd name="connsiteY3100" fmla="*/ 3513660 h 14570476"/>
              <a:gd name="connsiteX3101" fmla="*/ 17617313 w 22290864"/>
              <a:gd name="connsiteY3101" fmla="*/ 3513401 h 14570476"/>
              <a:gd name="connsiteX3102" fmla="*/ 17622679 w 22290864"/>
              <a:gd name="connsiteY3102" fmla="*/ 3514376 h 14570476"/>
              <a:gd name="connsiteX3103" fmla="*/ 17627868 w 22290864"/>
              <a:gd name="connsiteY3103" fmla="*/ 3515297 h 14570476"/>
              <a:gd name="connsiteX3104" fmla="*/ 17638795 w 22290864"/>
              <a:gd name="connsiteY3104" fmla="*/ 3510034 h 14570476"/>
              <a:gd name="connsiteX3105" fmla="*/ 17640897 w 22290864"/>
              <a:gd name="connsiteY3105" fmla="*/ 3498727 h 14570476"/>
              <a:gd name="connsiteX3106" fmla="*/ 17627347 w 22290864"/>
              <a:gd name="connsiteY3106" fmla="*/ 3477641 h 14570476"/>
              <a:gd name="connsiteX3107" fmla="*/ 17616364 w 22290864"/>
              <a:gd name="connsiteY3107" fmla="*/ 3475209 h 14570476"/>
              <a:gd name="connsiteX3108" fmla="*/ 17608851 w 22290864"/>
              <a:gd name="connsiteY3108" fmla="*/ 3480623 h 14570476"/>
              <a:gd name="connsiteX3109" fmla="*/ 17605962 w 22290864"/>
              <a:gd name="connsiteY3109" fmla="*/ 3488571 h 14570476"/>
              <a:gd name="connsiteX3110" fmla="*/ 17601872 w 22290864"/>
              <a:gd name="connsiteY3110" fmla="*/ 3498471 h 14570476"/>
              <a:gd name="connsiteX3111" fmla="*/ 17586691 w 22290864"/>
              <a:gd name="connsiteY3111" fmla="*/ 3509495 h 14570476"/>
              <a:gd name="connsiteX3112" fmla="*/ 17563422 w 22290864"/>
              <a:gd name="connsiteY3112" fmla="*/ 3522326 h 14570476"/>
              <a:gd name="connsiteX3113" fmla="*/ 17562229 w 22290864"/>
              <a:gd name="connsiteY3113" fmla="*/ 3521015 h 14570476"/>
              <a:gd name="connsiteX3114" fmla="*/ 17541604 w 22290864"/>
              <a:gd name="connsiteY3114" fmla="*/ 3499058 h 14570476"/>
              <a:gd name="connsiteX3115" fmla="*/ 17538351 w 22290864"/>
              <a:gd name="connsiteY3115" fmla="*/ 3496289 h 14570476"/>
              <a:gd name="connsiteX3116" fmla="*/ 17537759 w 22290864"/>
              <a:gd name="connsiteY3116" fmla="*/ 3495781 h 14570476"/>
              <a:gd name="connsiteX3117" fmla="*/ 17538646 w 22290864"/>
              <a:gd name="connsiteY3117" fmla="*/ 3495186 h 14570476"/>
              <a:gd name="connsiteX3118" fmla="*/ 17546040 w 22290864"/>
              <a:gd name="connsiteY3118" fmla="*/ 3492761 h 14570476"/>
              <a:gd name="connsiteX3119" fmla="*/ 17553201 w 22290864"/>
              <a:gd name="connsiteY3119" fmla="*/ 3490460 h 14570476"/>
              <a:gd name="connsiteX3120" fmla="*/ 17556911 w 22290864"/>
              <a:gd name="connsiteY3120" fmla="*/ 3483129 h 14570476"/>
              <a:gd name="connsiteX3121" fmla="*/ 17540842 w 22290864"/>
              <a:gd name="connsiteY3121" fmla="*/ 3466011 h 14570476"/>
              <a:gd name="connsiteX3122" fmla="*/ 17534633 w 22290864"/>
              <a:gd name="connsiteY3122" fmla="*/ 3465518 h 14570476"/>
              <a:gd name="connsiteX3123" fmla="*/ 17528108 w 22290864"/>
              <a:gd name="connsiteY3123" fmla="*/ 3470553 h 14570476"/>
              <a:gd name="connsiteX3124" fmla="*/ 17527529 w 22290864"/>
              <a:gd name="connsiteY3124" fmla="*/ 3478841 h 14570476"/>
              <a:gd name="connsiteX3125" fmla="*/ 17527988 w 22290864"/>
              <a:gd name="connsiteY3125" fmla="*/ 3484341 h 14570476"/>
              <a:gd name="connsiteX3126" fmla="*/ 17527342 w 22290864"/>
              <a:gd name="connsiteY3126" fmla="*/ 3488304 h 14570476"/>
              <a:gd name="connsiteX3127" fmla="*/ 17524746 w 22290864"/>
              <a:gd name="connsiteY3127" fmla="*/ 3486792 h 14570476"/>
              <a:gd name="connsiteX3128" fmla="*/ 17497739 w 22290864"/>
              <a:gd name="connsiteY3128" fmla="*/ 3474139 h 14570476"/>
              <a:gd name="connsiteX3129" fmla="*/ 17494605 w 22290864"/>
              <a:gd name="connsiteY3129" fmla="*/ 3472676 h 14570476"/>
              <a:gd name="connsiteX3130" fmla="*/ 17495813 w 22290864"/>
              <a:gd name="connsiteY3130" fmla="*/ 3465606 h 14570476"/>
              <a:gd name="connsiteX3131" fmla="*/ 17501944 w 22290864"/>
              <a:gd name="connsiteY3131" fmla="*/ 3433967 h 14570476"/>
              <a:gd name="connsiteX3132" fmla="*/ 17507859 w 22290864"/>
              <a:gd name="connsiteY3132" fmla="*/ 3425501 h 14570476"/>
              <a:gd name="connsiteX3133" fmla="*/ 17512462 w 22290864"/>
              <a:gd name="connsiteY3133" fmla="*/ 3422270 h 14570476"/>
              <a:gd name="connsiteX3134" fmla="*/ 17519260 w 22290864"/>
              <a:gd name="connsiteY3134" fmla="*/ 3416620 h 14570476"/>
              <a:gd name="connsiteX3135" fmla="*/ 17521206 w 22290864"/>
              <a:gd name="connsiteY3135" fmla="*/ 3407466 h 14570476"/>
              <a:gd name="connsiteX3136" fmla="*/ 17516869 w 22290864"/>
              <a:gd name="connsiteY3136" fmla="*/ 3399852 h 14570476"/>
              <a:gd name="connsiteX3137" fmla="*/ 17501146 w 22290864"/>
              <a:gd name="connsiteY3137" fmla="*/ 3392612 h 14570476"/>
              <a:gd name="connsiteX3138" fmla="*/ 17491897 w 22290864"/>
              <a:gd name="connsiteY3138" fmla="*/ 3392555 h 14570476"/>
              <a:gd name="connsiteX3139" fmla="*/ 17486636 w 22290864"/>
              <a:gd name="connsiteY3139" fmla="*/ 3393794 h 14570476"/>
              <a:gd name="connsiteX3140" fmla="*/ 17481267 w 22290864"/>
              <a:gd name="connsiteY3140" fmla="*/ 3398083 h 14570476"/>
              <a:gd name="connsiteX3141" fmla="*/ 17479439 w 22290864"/>
              <a:gd name="connsiteY3141" fmla="*/ 3401786 h 14570476"/>
              <a:gd name="connsiteX3142" fmla="*/ 17479268 w 22290864"/>
              <a:gd name="connsiteY3142" fmla="*/ 3408152 h 14570476"/>
              <a:gd name="connsiteX3143" fmla="*/ 17483249 w 22290864"/>
              <a:gd name="connsiteY3143" fmla="*/ 3416395 h 14570476"/>
              <a:gd name="connsiteX3144" fmla="*/ 17487033 w 22290864"/>
              <a:gd name="connsiteY3144" fmla="*/ 3431219 h 14570476"/>
              <a:gd name="connsiteX3145" fmla="*/ 17480572 w 22290864"/>
              <a:gd name="connsiteY3145" fmla="*/ 3455904 h 14570476"/>
              <a:gd name="connsiteX3146" fmla="*/ 17477657 w 22290864"/>
              <a:gd name="connsiteY3146" fmla="*/ 3466025 h 14570476"/>
              <a:gd name="connsiteX3147" fmla="*/ 17476831 w 22290864"/>
              <a:gd name="connsiteY3147" fmla="*/ 3468945 h 14570476"/>
              <a:gd name="connsiteX3148" fmla="*/ 17474927 w 22290864"/>
              <a:gd name="connsiteY3148" fmla="*/ 3468640 h 14570476"/>
              <a:gd name="connsiteX3149" fmla="*/ 17442590 w 22290864"/>
              <a:gd name="connsiteY3149" fmla="*/ 3467869 h 14570476"/>
              <a:gd name="connsiteX3150" fmla="*/ 17439048 w 22290864"/>
              <a:gd name="connsiteY3150" fmla="*/ 3468203 h 14570476"/>
              <a:gd name="connsiteX3151" fmla="*/ 17439342 w 22290864"/>
              <a:gd name="connsiteY3151" fmla="*/ 3466974 h 14570476"/>
              <a:gd name="connsiteX3152" fmla="*/ 17442670 w 22290864"/>
              <a:gd name="connsiteY3152" fmla="*/ 3460235 h 14570476"/>
              <a:gd name="connsiteX3153" fmla="*/ 17445910 w 22290864"/>
              <a:gd name="connsiteY3153" fmla="*/ 3450774 h 14570476"/>
              <a:gd name="connsiteX3154" fmla="*/ 17441610 w 22290864"/>
              <a:gd name="connsiteY3154" fmla="*/ 3444354 h 14570476"/>
              <a:gd name="connsiteX3155" fmla="*/ 17427948 w 22290864"/>
              <a:gd name="connsiteY3155" fmla="*/ 3442381 h 14570476"/>
              <a:gd name="connsiteX3156" fmla="*/ 17415846 w 22290864"/>
              <a:gd name="connsiteY3156" fmla="*/ 3448645 h 14570476"/>
              <a:gd name="connsiteX3157" fmla="*/ 17414147 w 22290864"/>
              <a:gd name="connsiteY3157" fmla="*/ 3456663 h 14570476"/>
              <a:gd name="connsiteX3158" fmla="*/ 17420547 w 22290864"/>
              <a:gd name="connsiteY3158" fmla="*/ 3464281 h 14570476"/>
              <a:gd name="connsiteX3159" fmla="*/ 17424269 w 22290864"/>
              <a:gd name="connsiteY3159" fmla="*/ 3467453 h 14570476"/>
              <a:gd name="connsiteX3160" fmla="*/ 17426301 w 22290864"/>
              <a:gd name="connsiteY3160" fmla="*/ 3470346 h 14570476"/>
              <a:gd name="connsiteX3161" fmla="*/ 17423208 w 22290864"/>
              <a:gd name="connsiteY3161" fmla="*/ 3471213 h 14570476"/>
              <a:gd name="connsiteX3162" fmla="*/ 17394777 w 22290864"/>
              <a:gd name="connsiteY3162" fmla="*/ 3481920 h 14570476"/>
              <a:gd name="connsiteX3163" fmla="*/ 17392616 w 22290864"/>
              <a:gd name="connsiteY3163" fmla="*/ 3482943 h 14570476"/>
              <a:gd name="connsiteX3164" fmla="*/ 17379617 w 22290864"/>
              <a:gd name="connsiteY3164" fmla="*/ 3464583 h 14570476"/>
              <a:gd name="connsiteX3165" fmla="*/ 17369044 w 22290864"/>
              <a:gd name="connsiteY3165" fmla="*/ 3445640 h 14570476"/>
              <a:gd name="connsiteX3166" fmla="*/ 17369975 w 22290864"/>
              <a:gd name="connsiteY3166" fmla="*/ 3434133 h 14570476"/>
              <a:gd name="connsiteX3167" fmla="*/ 17370603 w 22290864"/>
              <a:gd name="connsiteY3167" fmla="*/ 3426131 h 14570476"/>
              <a:gd name="connsiteX3168" fmla="*/ 17369434 w 22290864"/>
              <a:gd name="connsiteY3168" fmla="*/ 3422753 h 14570476"/>
              <a:gd name="connsiteX3169" fmla="*/ 17350190 w 22290864"/>
              <a:gd name="connsiteY3169" fmla="*/ 3417316 h 14570476"/>
              <a:gd name="connsiteX3170" fmla="*/ 17333253 w 22290864"/>
              <a:gd name="connsiteY3170" fmla="*/ 3429757 h 14570476"/>
              <a:gd name="connsiteX3171" fmla="*/ 17330587 w 22290864"/>
              <a:gd name="connsiteY3171" fmla="*/ 3435687 h 14570476"/>
              <a:gd name="connsiteX3172" fmla="*/ 17339590 w 22290864"/>
              <a:gd name="connsiteY3172" fmla="*/ 3450016 h 14570476"/>
              <a:gd name="connsiteX3173" fmla="*/ 17344671 w 22290864"/>
              <a:gd name="connsiteY3173" fmla="*/ 3451419 h 14570476"/>
              <a:gd name="connsiteX3174" fmla="*/ 17353063 w 22290864"/>
              <a:gd name="connsiteY3174" fmla="*/ 3454695 h 14570476"/>
              <a:gd name="connsiteX3175" fmla="*/ 17367176 w 22290864"/>
              <a:gd name="connsiteY3175" fmla="*/ 3474400 h 14570476"/>
              <a:gd name="connsiteX3176" fmla="*/ 17370221 w 22290864"/>
              <a:gd name="connsiteY3176" fmla="*/ 3479878 h 14570476"/>
              <a:gd name="connsiteX3177" fmla="*/ 17374737 w 22290864"/>
              <a:gd name="connsiteY3177" fmla="*/ 3488050 h 14570476"/>
              <a:gd name="connsiteX3178" fmla="*/ 17377279 w 22290864"/>
              <a:gd name="connsiteY3178" fmla="*/ 3492688 h 14570476"/>
              <a:gd name="connsiteX3179" fmla="*/ 17375729 w 22290864"/>
              <a:gd name="connsiteY3179" fmla="*/ 3493838 h 14570476"/>
              <a:gd name="connsiteX3180" fmla="*/ 17353683 w 22290864"/>
              <a:gd name="connsiteY3180" fmla="*/ 3514901 h 14570476"/>
              <a:gd name="connsiteX3181" fmla="*/ 17351454 w 22290864"/>
              <a:gd name="connsiteY3181" fmla="*/ 3516883 h 14570476"/>
              <a:gd name="connsiteX3182" fmla="*/ 17348997 w 22290864"/>
              <a:gd name="connsiteY3182" fmla="*/ 3509305 h 14570476"/>
              <a:gd name="connsiteX3183" fmla="*/ 17347697 w 22290864"/>
              <a:gd name="connsiteY3183" fmla="*/ 3504054 h 14570476"/>
              <a:gd name="connsiteX3184" fmla="*/ 17344488 w 22290864"/>
              <a:gd name="connsiteY3184" fmla="*/ 3500436 h 14570476"/>
              <a:gd name="connsiteX3185" fmla="*/ 17331598 w 22290864"/>
              <a:gd name="connsiteY3185" fmla="*/ 3501615 h 14570476"/>
              <a:gd name="connsiteX3186" fmla="*/ 17322157 w 22290864"/>
              <a:gd name="connsiteY3186" fmla="*/ 3522054 h 14570476"/>
              <a:gd name="connsiteX3187" fmla="*/ 17330315 w 22290864"/>
              <a:gd name="connsiteY3187" fmla="*/ 3528507 h 14570476"/>
              <a:gd name="connsiteX3188" fmla="*/ 17335616 w 22290864"/>
              <a:gd name="connsiteY3188" fmla="*/ 3528124 h 14570476"/>
              <a:gd name="connsiteX3189" fmla="*/ 17343058 w 22290864"/>
              <a:gd name="connsiteY3189" fmla="*/ 3527943 h 14570476"/>
              <a:gd name="connsiteX3190" fmla="*/ 17343782 w 22290864"/>
              <a:gd name="connsiteY3190" fmla="*/ 3528114 h 14570476"/>
              <a:gd name="connsiteX3191" fmla="*/ 17341725 w 22290864"/>
              <a:gd name="connsiteY3191" fmla="*/ 3531708 h 14570476"/>
              <a:gd name="connsiteX3192" fmla="*/ 17329109 w 22290864"/>
              <a:gd name="connsiteY3192" fmla="*/ 3559407 h 14570476"/>
              <a:gd name="connsiteX3193" fmla="*/ 17328103 w 22290864"/>
              <a:gd name="connsiteY3193" fmla="*/ 3562253 h 14570476"/>
              <a:gd name="connsiteX3194" fmla="*/ 17298992 w 22290864"/>
              <a:gd name="connsiteY3194" fmla="*/ 3557224 h 14570476"/>
              <a:gd name="connsiteX3195" fmla="*/ 17283417 w 22290864"/>
              <a:gd name="connsiteY3195" fmla="*/ 3551453 h 14570476"/>
              <a:gd name="connsiteX3196" fmla="*/ 17277724 w 22290864"/>
              <a:gd name="connsiteY3196" fmla="*/ 3544282 h 14570476"/>
              <a:gd name="connsiteX3197" fmla="*/ 17274651 w 22290864"/>
              <a:gd name="connsiteY3197" fmla="*/ 3539862 h 14570476"/>
              <a:gd name="connsiteX3198" fmla="*/ 17269283 w 22290864"/>
              <a:gd name="connsiteY3198" fmla="*/ 3536172 h 14570476"/>
              <a:gd name="connsiteX3199" fmla="*/ 17260331 w 22290864"/>
              <a:gd name="connsiteY3199" fmla="*/ 3536507 h 14570476"/>
              <a:gd name="connsiteX3200" fmla="*/ 17247824 w 22290864"/>
              <a:gd name="connsiteY3200" fmla="*/ 3558945 h 14570476"/>
              <a:gd name="connsiteX3201" fmla="*/ 17248115 w 22290864"/>
              <a:gd name="connsiteY3201" fmla="*/ 3564937 h 14570476"/>
              <a:gd name="connsiteX3202" fmla="*/ 17250839 w 22290864"/>
              <a:gd name="connsiteY3202" fmla="*/ 3572974 h 14570476"/>
              <a:gd name="connsiteX3203" fmla="*/ 17259980 w 22290864"/>
              <a:gd name="connsiteY3203" fmla="*/ 3578039 h 14570476"/>
              <a:gd name="connsiteX3204" fmla="*/ 17266346 w 22290864"/>
              <a:gd name="connsiteY3204" fmla="*/ 3576863 h 14570476"/>
              <a:gd name="connsiteX3205" fmla="*/ 17270789 w 22290864"/>
              <a:gd name="connsiteY3205" fmla="*/ 3574417 h 14570476"/>
              <a:gd name="connsiteX3206" fmla="*/ 17284938 w 22290864"/>
              <a:gd name="connsiteY3206" fmla="*/ 3569780 h 14570476"/>
              <a:gd name="connsiteX3207" fmla="*/ 17311030 w 22290864"/>
              <a:gd name="connsiteY3207" fmla="*/ 3576232 h 14570476"/>
              <a:gd name="connsiteX3208" fmla="*/ 17321254 w 22290864"/>
              <a:gd name="connsiteY3208" fmla="*/ 3579152 h 14570476"/>
              <a:gd name="connsiteX3209" fmla="*/ 17324264 w 22290864"/>
              <a:gd name="connsiteY3209" fmla="*/ 3580005 h 14570476"/>
              <a:gd name="connsiteX3210" fmla="*/ 17324072 w 22290864"/>
              <a:gd name="connsiteY3210" fmla="*/ 3581217 h 14570476"/>
              <a:gd name="connsiteX3211" fmla="*/ 17323418 w 22290864"/>
              <a:gd name="connsiteY3211" fmla="*/ 3613011 h 14570476"/>
              <a:gd name="connsiteX3212" fmla="*/ 17323499 w 22290864"/>
              <a:gd name="connsiteY3212" fmla="*/ 3616303 h 14570476"/>
              <a:gd name="connsiteX3213" fmla="*/ 17316652 w 22290864"/>
              <a:gd name="connsiteY3213" fmla="*/ 3612950 h 14570476"/>
              <a:gd name="connsiteX3214" fmla="*/ 17307260 w 22290864"/>
              <a:gd name="connsiteY3214" fmla="*/ 3609614 h 14570476"/>
              <a:gd name="connsiteX3215" fmla="*/ 17300806 w 22290864"/>
              <a:gd name="connsiteY3215" fmla="*/ 3613836 h 14570476"/>
              <a:gd name="connsiteX3216" fmla="*/ 17298701 w 22290864"/>
              <a:gd name="connsiteY3216" fmla="*/ 3619607 h 14570476"/>
              <a:gd name="connsiteX3217" fmla="*/ 17307011 w 22290864"/>
              <a:gd name="connsiteY3217" fmla="*/ 3641065 h 14570476"/>
              <a:gd name="connsiteX3218" fmla="*/ 17312355 w 22290864"/>
              <a:gd name="connsiteY3218" fmla="*/ 3641664 h 14570476"/>
              <a:gd name="connsiteX3219" fmla="*/ 17320074 w 22290864"/>
              <a:gd name="connsiteY3219" fmla="*/ 3635857 h 14570476"/>
              <a:gd name="connsiteX3220" fmla="*/ 17324959 w 22290864"/>
              <a:gd name="connsiteY3220" fmla="*/ 3630346 h 14570476"/>
              <a:gd name="connsiteX3221" fmla="*/ 17326044 w 22290864"/>
              <a:gd name="connsiteY3221" fmla="*/ 3629549 h 14570476"/>
              <a:gd name="connsiteX3222" fmla="*/ 17326331 w 22290864"/>
              <a:gd name="connsiteY3222" fmla="*/ 3630616 h 14570476"/>
              <a:gd name="connsiteX3223" fmla="*/ 17327539 w 22290864"/>
              <a:gd name="connsiteY3223" fmla="*/ 3635082 h 14570476"/>
              <a:gd name="connsiteX3224" fmla="*/ 17337637 w 22290864"/>
              <a:gd name="connsiteY3224" fmla="*/ 3660949 h 14570476"/>
              <a:gd name="connsiteX3225" fmla="*/ 17339107 w 22290864"/>
              <a:gd name="connsiteY3225" fmla="*/ 3663876 h 14570476"/>
              <a:gd name="connsiteX3226" fmla="*/ 17336290 w 22290864"/>
              <a:gd name="connsiteY3226" fmla="*/ 3666106 h 14570476"/>
              <a:gd name="connsiteX3227" fmla="*/ 17302367 w 22290864"/>
              <a:gd name="connsiteY3227" fmla="*/ 3687143 h 14570476"/>
              <a:gd name="connsiteX3228" fmla="*/ 17291531 w 22290864"/>
              <a:gd name="connsiteY3228" fmla="*/ 3686432 h 14570476"/>
              <a:gd name="connsiteX3229" fmla="*/ 17278246 w 22290864"/>
              <a:gd name="connsiteY3229" fmla="*/ 3687637 h 14570476"/>
              <a:gd name="connsiteX3230" fmla="*/ 17272775 w 22290864"/>
              <a:gd name="connsiteY3230" fmla="*/ 3697101 h 14570476"/>
              <a:gd name="connsiteX3231" fmla="*/ 17274605 w 22290864"/>
              <a:gd name="connsiteY3231" fmla="*/ 3707776 h 14570476"/>
              <a:gd name="connsiteX3232" fmla="*/ 17291454 w 22290864"/>
              <a:gd name="connsiteY3232" fmla="*/ 3725391 h 14570476"/>
              <a:gd name="connsiteX3233" fmla="*/ 17296835 w 22290864"/>
              <a:gd name="connsiteY3233" fmla="*/ 3725711 h 14570476"/>
              <a:gd name="connsiteX3234" fmla="*/ 17305778 w 22290864"/>
              <a:gd name="connsiteY3234" fmla="*/ 3719062 h 14570476"/>
              <a:gd name="connsiteX3235" fmla="*/ 17308090 w 22290864"/>
              <a:gd name="connsiteY3235" fmla="*/ 3711803 h 14570476"/>
              <a:gd name="connsiteX3236" fmla="*/ 17310867 w 22290864"/>
              <a:gd name="connsiteY3236" fmla="*/ 3704063 h 14570476"/>
              <a:gd name="connsiteX3237" fmla="*/ 17319733 w 22290864"/>
              <a:gd name="connsiteY3237" fmla="*/ 3695618 h 14570476"/>
              <a:gd name="connsiteX3238" fmla="*/ 17331696 w 22290864"/>
              <a:gd name="connsiteY3238" fmla="*/ 3688788 h 14570476"/>
              <a:gd name="connsiteX3239" fmla="*/ 17345443 w 22290864"/>
              <a:gd name="connsiteY3239" fmla="*/ 3681189 h 14570476"/>
              <a:gd name="connsiteX3240" fmla="*/ 17349046 w 22290864"/>
              <a:gd name="connsiteY3240" fmla="*/ 3679371 h 14570476"/>
              <a:gd name="connsiteX3241" fmla="*/ 17350936 w 22290864"/>
              <a:gd name="connsiteY3241" fmla="*/ 3681552 h 14570476"/>
              <a:gd name="connsiteX3242" fmla="*/ 17371470 w 22290864"/>
              <a:gd name="connsiteY3242" fmla="*/ 3702493 h 14570476"/>
              <a:gd name="connsiteX3243" fmla="*/ 17373600 w 22290864"/>
              <a:gd name="connsiteY3243" fmla="*/ 3704233 h 14570476"/>
              <a:gd name="connsiteX3244" fmla="*/ 17372805 w 22290864"/>
              <a:gd name="connsiteY3244" fmla="*/ 3704748 h 14570476"/>
              <a:gd name="connsiteX3245" fmla="*/ 17365173 w 22290864"/>
              <a:gd name="connsiteY3245" fmla="*/ 3707257 h 14570476"/>
              <a:gd name="connsiteX3246" fmla="*/ 17356023 w 22290864"/>
              <a:gd name="connsiteY3246" fmla="*/ 3711836 h 14570476"/>
              <a:gd name="connsiteX3247" fmla="*/ 17356955 w 22290864"/>
              <a:gd name="connsiteY3247" fmla="*/ 3724391 h 14570476"/>
              <a:gd name="connsiteX3248" fmla="*/ 17363171 w 22290864"/>
              <a:gd name="connsiteY3248" fmla="*/ 3730567 h 14570476"/>
              <a:gd name="connsiteX3249" fmla="*/ 17376427 w 22290864"/>
              <a:gd name="connsiteY3249" fmla="*/ 3734589 h 14570476"/>
              <a:gd name="connsiteX3250" fmla="*/ 17382452 w 22290864"/>
              <a:gd name="connsiteY3250" fmla="*/ 3730566 h 14570476"/>
              <a:gd name="connsiteX3251" fmla="*/ 17383831 w 22290864"/>
              <a:gd name="connsiteY3251" fmla="*/ 3722162 h 14570476"/>
              <a:gd name="connsiteX3252" fmla="*/ 17383391 w 22290864"/>
              <a:gd name="connsiteY3252" fmla="*/ 3714069 h 14570476"/>
              <a:gd name="connsiteX3253" fmla="*/ 17385786 w 22290864"/>
              <a:gd name="connsiteY3253" fmla="*/ 3712691 h 14570476"/>
              <a:gd name="connsiteX3254" fmla="*/ 17415194 w 22290864"/>
              <a:gd name="connsiteY3254" fmla="*/ 3726215 h 14570476"/>
              <a:gd name="connsiteX3255" fmla="*/ 17418187 w 22290864"/>
              <a:gd name="connsiteY3255" fmla="*/ 3727344 h 14570476"/>
              <a:gd name="connsiteX3256" fmla="*/ 17414933 w 22290864"/>
              <a:gd name="connsiteY3256" fmla="*/ 3747038 h 14570476"/>
              <a:gd name="connsiteX3257" fmla="*/ 17408250 w 22290864"/>
              <a:gd name="connsiteY3257" fmla="*/ 3772140 h 14570476"/>
              <a:gd name="connsiteX3258" fmla="*/ 17400128 w 22290864"/>
              <a:gd name="connsiteY3258" fmla="*/ 3779154 h 14570476"/>
              <a:gd name="connsiteX3259" fmla="*/ 17393504 w 22290864"/>
              <a:gd name="connsiteY3259" fmla="*/ 3784710 h 14570476"/>
              <a:gd name="connsiteX3260" fmla="*/ 17391479 w 22290864"/>
              <a:gd name="connsiteY3260" fmla="*/ 3793899 h 14570476"/>
              <a:gd name="connsiteX3261" fmla="*/ 17397675 w 22290864"/>
              <a:gd name="connsiteY3261" fmla="*/ 3803026 h 14570476"/>
              <a:gd name="connsiteX3262" fmla="*/ 17417912 w 22290864"/>
              <a:gd name="connsiteY3262" fmla="*/ 3809218 h 14570476"/>
              <a:gd name="connsiteX3263" fmla="*/ 17421532 w 22290864"/>
              <a:gd name="connsiteY3263" fmla="*/ 3808724 h 14570476"/>
              <a:gd name="connsiteX3264" fmla="*/ 16064244 w 22290864"/>
              <a:gd name="connsiteY3264" fmla="*/ 4289656 h 14570476"/>
              <a:gd name="connsiteX3265" fmla="*/ 16083397 w 22290864"/>
              <a:gd name="connsiteY3265" fmla="*/ 4279083 h 14570476"/>
              <a:gd name="connsiteX3266" fmla="*/ 16087586 w 22290864"/>
              <a:gd name="connsiteY3266" fmla="*/ 4261020 h 14570476"/>
              <a:gd name="connsiteX3267" fmla="*/ 16080740 w 22290864"/>
              <a:gd name="connsiteY3267" fmla="*/ 4245787 h 14570476"/>
              <a:gd name="connsiteX3268" fmla="*/ 16073334 w 22290864"/>
              <a:gd name="connsiteY3268" fmla="*/ 4230364 h 14570476"/>
              <a:gd name="connsiteX3269" fmla="*/ 16073292 w 22290864"/>
              <a:gd name="connsiteY3269" fmla="*/ 4208751 h 14570476"/>
              <a:gd name="connsiteX3270" fmla="*/ 16084357 w 22290864"/>
              <a:gd name="connsiteY3270" fmla="*/ 4168582 h 14570476"/>
              <a:gd name="connsiteX3271" fmla="*/ 16090523 w 22290864"/>
              <a:gd name="connsiteY3271" fmla="*/ 4147086 h 14570476"/>
              <a:gd name="connsiteX3272" fmla="*/ 16093061 w 22290864"/>
              <a:gd name="connsiteY3272" fmla="*/ 4139811 h 14570476"/>
              <a:gd name="connsiteX3273" fmla="*/ 16097655 w 22290864"/>
              <a:gd name="connsiteY3273" fmla="*/ 4140245 h 14570476"/>
              <a:gd name="connsiteX3274" fmla="*/ 16158818 w 22290864"/>
              <a:gd name="connsiteY3274" fmla="*/ 4140588 h 14570476"/>
              <a:gd name="connsiteX3275" fmla="*/ 16164481 w 22290864"/>
              <a:gd name="connsiteY3275" fmla="*/ 4139902 h 14570476"/>
              <a:gd name="connsiteX3276" fmla="*/ 16163940 w 22290864"/>
              <a:gd name="connsiteY3276" fmla="*/ 4142682 h 14570476"/>
              <a:gd name="connsiteX3277" fmla="*/ 16157428 w 22290864"/>
              <a:gd name="connsiteY3277" fmla="*/ 4156461 h 14570476"/>
              <a:gd name="connsiteX3278" fmla="*/ 16152590 w 22290864"/>
              <a:gd name="connsiteY3278" fmla="*/ 4164334 h 14570476"/>
              <a:gd name="connsiteX3279" fmla="*/ 16154771 w 22290864"/>
              <a:gd name="connsiteY3279" fmla="*/ 4183462 h 14570476"/>
              <a:gd name="connsiteX3280" fmla="*/ 16173537 w 22290864"/>
              <a:gd name="connsiteY3280" fmla="*/ 4191767 h 14570476"/>
              <a:gd name="connsiteX3281" fmla="*/ 16212413 w 22290864"/>
              <a:gd name="connsiteY3281" fmla="*/ 4172765 h 14570476"/>
              <a:gd name="connsiteX3282" fmla="*/ 16212614 w 22290864"/>
              <a:gd name="connsiteY3282" fmla="*/ 4165157 h 14570476"/>
              <a:gd name="connsiteX3283" fmla="*/ 16200779 w 22290864"/>
              <a:gd name="connsiteY3283" fmla="*/ 4149313 h 14570476"/>
              <a:gd name="connsiteX3284" fmla="*/ 16193687 w 22290864"/>
              <a:gd name="connsiteY3284" fmla="*/ 4143567 h 14570476"/>
              <a:gd name="connsiteX3285" fmla="*/ 16188317 w 22290864"/>
              <a:gd name="connsiteY3285" fmla="*/ 4136222 h 14570476"/>
              <a:gd name="connsiteX3286" fmla="*/ 16195607 w 22290864"/>
              <a:gd name="connsiteY3286" fmla="*/ 4133629 h 14570476"/>
              <a:gd name="connsiteX3287" fmla="*/ 16246249 w 22290864"/>
              <a:gd name="connsiteY3287" fmla="*/ 4114400 h 14570476"/>
              <a:gd name="connsiteX3288" fmla="*/ 16252014 w 22290864"/>
              <a:gd name="connsiteY3288" fmla="*/ 4111457 h 14570476"/>
              <a:gd name="connsiteX3289" fmla="*/ 16253648 w 22290864"/>
              <a:gd name="connsiteY3289" fmla="*/ 4113865 h 14570476"/>
              <a:gd name="connsiteX3290" fmla="*/ 16264186 w 22290864"/>
              <a:gd name="connsiteY3290" fmla="*/ 4128792 h 14570476"/>
              <a:gd name="connsiteX3291" fmla="*/ 16298488 w 22290864"/>
              <a:gd name="connsiteY3291" fmla="*/ 4180928 h 14570476"/>
              <a:gd name="connsiteX3292" fmla="*/ 16298872 w 22290864"/>
              <a:gd name="connsiteY3292" fmla="*/ 4208101 h 14570476"/>
              <a:gd name="connsiteX3293" fmla="*/ 16296940 w 22290864"/>
              <a:gd name="connsiteY3293" fmla="*/ 4219384 h 14570476"/>
              <a:gd name="connsiteX3294" fmla="*/ 16316575 w 22290864"/>
              <a:gd name="connsiteY3294" fmla="*/ 4244395 h 14570476"/>
              <a:gd name="connsiteX3295" fmla="*/ 16361308 w 22290864"/>
              <a:gd name="connsiteY3295" fmla="*/ 4227972 h 14570476"/>
              <a:gd name="connsiteX3296" fmla="*/ 16373104 w 22290864"/>
              <a:gd name="connsiteY3296" fmla="*/ 4193011 h 14570476"/>
              <a:gd name="connsiteX3297" fmla="*/ 16365393 w 22290864"/>
              <a:gd name="connsiteY3297" fmla="*/ 4183422 h 14570476"/>
              <a:gd name="connsiteX3298" fmla="*/ 16350787 w 22290864"/>
              <a:gd name="connsiteY3298" fmla="*/ 4177295 h 14570476"/>
              <a:gd name="connsiteX3299" fmla="*/ 16324886 w 22290864"/>
              <a:gd name="connsiteY3299" fmla="*/ 4165124 h 14570476"/>
              <a:gd name="connsiteX3300" fmla="*/ 16299241 w 22290864"/>
              <a:gd name="connsiteY3300" fmla="*/ 4123595 h 14570476"/>
              <a:gd name="connsiteX3301" fmla="*/ 16282387 w 22290864"/>
              <a:gd name="connsiteY3301" fmla="*/ 4092244 h 14570476"/>
              <a:gd name="connsiteX3302" fmla="*/ 16285777 w 22290864"/>
              <a:gd name="connsiteY3302" fmla="*/ 4089464 h 14570476"/>
              <a:gd name="connsiteX3303" fmla="*/ 16328224 w 22290864"/>
              <a:gd name="connsiteY3303" fmla="*/ 4048312 h 14570476"/>
              <a:gd name="connsiteX3304" fmla="*/ 16331129 w 22290864"/>
              <a:gd name="connsiteY3304" fmla="*/ 4044841 h 14570476"/>
              <a:gd name="connsiteX3305" fmla="*/ 16332709 w 22290864"/>
              <a:gd name="connsiteY3305" fmla="*/ 4046932 h 14570476"/>
              <a:gd name="connsiteX3306" fmla="*/ 16338119 w 22290864"/>
              <a:gd name="connsiteY3306" fmla="*/ 4062575 h 14570476"/>
              <a:gd name="connsiteX3307" fmla="*/ 16347185 w 22290864"/>
              <a:gd name="connsiteY3307" fmla="*/ 4080075 h 14570476"/>
              <a:gd name="connsiteX3308" fmla="*/ 16359343 w 22290864"/>
              <a:gd name="connsiteY3308" fmla="*/ 4083080 h 14570476"/>
              <a:gd name="connsiteX3309" fmla="*/ 16370859 w 22290864"/>
              <a:gd name="connsiteY3309" fmla="*/ 4078540 h 14570476"/>
              <a:gd name="connsiteX3310" fmla="*/ 16390103 w 22290864"/>
              <a:gd name="connsiteY3310" fmla="*/ 4038109 h 14570476"/>
              <a:gd name="connsiteX3311" fmla="*/ 16383346 w 22290864"/>
              <a:gd name="connsiteY3311" fmla="*/ 4029333 h 14570476"/>
              <a:gd name="connsiteX3312" fmla="*/ 16374048 w 22290864"/>
              <a:gd name="connsiteY3312" fmla="*/ 4025675 h 14570476"/>
              <a:gd name="connsiteX3313" fmla="*/ 16364659 w 22290864"/>
              <a:gd name="connsiteY3313" fmla="*/ 4026471 h 14570476"/>
              <a:gd name="connsiteX3314" fmla="*/ 16354175 w 22290864"/>
              <a:gd name="connsiteY3314" fmla="*/ 4027291 h 14570476"/>
              <a:gd name="connsiteX3315" fmla="*/ 16345380 w 22290864"/>
              <a:gd name="connsiteY3315" fmla="*/ 4025623 h 14570476"/>
              <a:gd name="connsiteX3316" fmla="*/ 16347452 w 22290864"/>
              <a:gd name="connsiteY3316" fmla="*/ 4021563 h 14570476"/>
              <a:gd name="connsiteX3317" fmla="*/ 16374359 w 22290864"/>
              <a:gd name="connsiteY3317" fmla="*/ 3963858 h 14570476"/>
              <a:gd name="connsiteX3318" fmla="*/ 16375420 w 22290864"/>
              <a:gd name="connsiteY3318" fmla="*/ 3960785 h 14570476"/>
              <a:gd name="connsiteX3319" fmla="*/ 16391970 w 22290864"/>
              <a:gd name="connsiteY3319" fmla="*/ 3963525 h 14570476"/>
              <a:gd name="connsiteX3320" fmla="*/ 16447512 w 22290864"/>
              <a:gd name="connsiteY3320" fmla="*/ 3973586 h 14570476"/>
              <a:gd name="connsiteX3321" fmla="*/ 16467104 w 22290864"/>
              <a:gd name="connsiteY3321" fmla="*/ 3983378 h 14570476"/>
              <a:gd name="connsiteX3322" fmla="*/ 16477989 w 22290864"/>
              <a:gd name="connsiteY3322" fmla="*/ 3997716 h 14570476"/>
              <a:gd name="connsiteX3323" fmla="*/ 16499889 w 22290864"/>
              <a:gd name="connsiteY3323" fmla="*/ 4013137 h 14570476"/>
              <a:gd name="connsiteX3324" fmla="*/ 16525841 w 22290864"/>
              <a:gd name="connsiteY3324" fmla="*/ 3996636 h 14570476"/>
              <a:gd name="connsiteX3325" fmla="*/ 16535066 w 22290864"/>
              <a:gd name="connsiteY3325" fmla="*/ 3963541 h 14570476"/>
              <a:gd name="connsiteX3326" fmla="*/ 16532077 w 22290864"/>
              <a:gd name="connsiteY3326" fmla="*/ 3946343 h 14570476"/>
              <a:gd name="connsiteX3327" fmla="*/ 16512619 w 22290864"/>
              <a:gd name="connsiteY3327" fmla="*/ 3931154 h 14570476"/>
              <a:gd name="connsiteX3328" fmla="*/ 16490690 w 22290864"/>
              <a:gd name="connsiteY3328" fmla="*/ 3937886 h 14570476"/>
              <a:gd name="connsiteX3329" fmla="*/ 16472614 w 22290864"/>
              <a:gd name="connsiteY3329" fmla="*/ 3945953 h 14570476"/>
              <a:gd name="connsiteX3330" fmla="*/ 16446206 w 22290864"/>
              <a:gd name="connsiteY3330" fmla="*/ 3943885 h 14570476"/>
              <a:gd name="connsiteX3331" fmla="*/ 16383602 w 22290864"/>
              <a:gd name="connsiteY3331" fmla="*/ 3926118 h 14570476"/>
              <a:gd name="connsiteX3332" fmla="*/ 16384273 w 22290864"/>
              <a:gd name="connsiteY3332" fmla="*/ 3920059 h 14570476"/>
              <a:gd name="connsiteX3333" fmla="*/ 16385002 w 22290864"/>
              <a:gd name="connsiteY3333" fmla="*/ 3857356 h 14570476"/>
              <a:gd name="connsiteX3334" fmla="*/ 16388768 w 22290864"/>
              <a:gd name="connsiteY3334" fmla="*/ 3852965 h 14570476"/>
              <a:gd name="connsiteX3335" fmla="*/ 16401642 w 22290864"/>
              <a:gd name="connsiteY3335" fmla="*/ 3859674 h 14570476"/>
              <a:gd name="connsiteX3336" fmla="*/ 16410069 w 22290864"/>
              <a:gd name="connsiteY3336" fmla="*/ 3864662 h 14570476"/>
              <a:gd name="connsiteX3337" fmla="*/ 16431034 w 22290864"/>
              <a:gd name="connsiteY3337" fmla="*/ 3857769 h 14570476"/>
              <a:gd name="connsiteX3338" fmla="*/ 16427194 w 22290864"/>
              <a:gd name="connsiteY3338" fmla="*/ 3811158 h 14570476"/>
              <a:gd name="connsiteX3339" fmla="*/ 16416928 w 22290864"/>
              <a:gd name="connsiteY3339" fmla="*/ 3803757 h 14570476"/>
              <a:gd name="connsiteX3340" fmla="*/ 16406263 w 22290864"/>
              <a:gd name="connsiteY3340" fmla="*/ 3803998 h 14570476"/>
              <a:gd name="connsiteX3341" fmla="*/ 16392713 w 22290864"/>
              <a:gd name="connsiteY3341" fmla="*/ 3816378 h 14570476"/>
              <a:gd name="connsiteX3342" fmla="*/ 16387302 w 22290864"/>
              <a:gd name="connsiteY3342" fmla="*/ 3823047 h 14570476"/>
              <a:gd name="connsiteX3343" fmla="*/ 16380563 w 22290864"/>
              <a:gd name="connsiteY3343" fmla="*/ 3827907 h 14570476"/>
              <a:gd name="connsiteX3344" fmla="*/ 16377845 w 22290864"/>
              <a:gd name="connsiteY3344" fmla="*/ 3819416 h 14570476"/>
              <a:gd name="connsiteX3345" fmla="*/ 16366742 w 22290864"/>
              <a:gd name="connsiteY3345" fmla="*/ 3786712 h 14570476"/>
              <a:gd name="connsiteX3346" fmla="*/ 16357860 w 22290864"/>
              <a:gd name="connsiteY3346" fmla="*/ 3767674 h 14570476"/>
              <a:gd name="connsiteX3347" fmla="*/ 16357035 w 22290864"/>
              <a:gd name="connsiteY3347" fmla="*/ 3766187 h 14570476"/>
              <a:gd name="connsiteX3348" fmla="*/ 16362150 w 22290864"/>
              <a:gd name="connsiteY3348" fmla="*/ 3762542 h 14570476"/>
              <a:gd name="connsiteX3349" fmla="*/ 16399409 w 22290864"/>
              <a:gd name="connsiteY3349" fmla="*/ 3736244 h 14570476"/>
              <a:gd name="connsiteX3350" fmla="*/ 16426557 w 22290864"/>
              <a:gd name="connsiteY3350" fmla="*/ 3720067 h 14570476"/>
              <a:gd name="connsiteX3351" fmla="*/ 16430239 w 22290864"/>
              <a:gd name="connsiteY3351" fmla="*/ 3718987 h 14570476"/>
              <a:gd name="connsiteX3352" fmla="*/ 16442894 w 22290864"/>
              <a:gd name="connsiteY3352" fmla="*/ 3718487 h 14570476"/>
              <a:gd name="connsiteX3353" fmla="*/ 16453273 w 22290864"/>
              <a:gd name="connsiteY3353" fmla="*/ 3720372 h 14570476"/>
              <a:gd name="connsiteX3354" fmla="*/ 16463309 w 22290864"/>
              <a:gd name="connsiteY3354" fmla="*/ 3722152 h 14570476"/>
              <a:gd name="connsiteX3355" fmla="*/ 16484441 w 22290864"/>
              <a:gd name="connsiteY3355" fmla="*/ 3711974 h 14570476"/>
              <a:gd name="connsiteX3356" fmla="*/ 16488508 w 22290864"/>
              <a:gd name="connsiteY3356" fmla="*/ 3690105 h 14570476"/>
              <a:gd name="connsiteX3357" fmla="*/ 16462302 w 22290864"/>
              <a:gd name="connsiteY3357" fmla="*/ 3649324 h 14570476"/>
              <a:gd name="connsiteX3358" fmla="*/ 16441058 w 22290864"/>
              <a:gd name="connsiteY3358" fmla="*/ 3644620 h 14570476"/>
              <a:gd name="connsiteX3359" fmla="*/ 16426530 w 22290864"/>
              <a:gd name="connsiteY3359" fmla="*/ 3655091 h 14570476"/>
              <a:gd name="connsiteX3360" fmla="*/ 16420942 w 22290864"/>
              <a:gd name="connsiteY3360" fmla="*/ 3670462 h 14570476"/>
              <a:gd name="connsiteX3361" fmla="*/ 16413030 w 22290864"/>
              <a:gd name="connsiteY3361" fmla="*/ 3689611 h 14570476"/>
              <a:gd name="connsiteX3362" fmla="*/ 16383670 w 22290864"/>
              <a:gd name="connsiteY3362" fmla="*/ 3710931 h 14570476"/>
              <a:gd name="connsiteX3363" fmla="*/ 16338666 w 22290864"/>
              <a:gd name="connsiteY3363" fmla="*/ 3735747 h 14570476"/>
              <a:gd name="connsiteX3364" fmla="*/ 16336360 w 22290864"/>
              <a:gd name="connsiteY3364" fmla="*/ 3733211 h 14570476"/>
              <a:gd name="connsiteX3365" fmla="*/ 16296470 w 22290864"/>
              <a:gd name="connsiteY3365" fmla="*/ 3690745 h 14570476"/>
              <a:gd name="connsiteX3366" fmla="*/ 16290178 w 22290864"/>
              <a:gd name="connsiteY3366" fmla="*/ 3685391 h 14570476"/>
              <a:gd name="connsiteX3367" fmla="*/ 16289032 w 22290864"/>
              <a:gd name="connsiteY3367" fmla="*/ 3684407 h 14570476"/>
              <a:gd name="connsiteX3368" fmla="*/ 16290749 w 22290864"/>
              <a:gd name="connsiteY3368" fmla="*/ 3683258 h 14570476"/>
              <a:gd name="connsiteX3369" fmla="*/ 16305048 w 22290864"/>
              <a:gd name="connsiteY3369" fmla="*/ 3678567 h 14570476"/>
              <a:gd name="connsiteX3370" fmla="*/ 16318900 w 22290864"/>
              <a:gd name="connsiteY3370" fmla="*/ 3674115 h 14570476"/>
              <a:gd name="connsiteX3371" fmla="*/ 16326076 w 22290864"/>
              <a:gd name="connsiteY3371" fmla="*/ 3659938 h 14570476"/>
              <a:gd name="connsiteX3372" fmla="*/ 16294996 w 22290864"/>
              <a:gd name="connsiteY3372" fmla="*/ 3626832 h 14570476"/>
              <a:gd name="connsiteX3373" fmla="*/ 16282986 w 22290864"/>
              <a:gd name="connsiteY3373" fmla="*/ 3625878 h 14570476"/>
              <a:gd name="connsiteX3374" fmla="*/ 16270367 w 22290864"/>
              <a:gd name="connsiteY3374" fmla="*/ 3635615 h 14570476"/>
              <a:gd name="connsiteX3375" fmla="*/ 16269248 w 22290864"/>
              <a:gd name="connsiteY3375" fmla="*/ 3651644 h 14570476"/>
              <a:gd name="connsiteX3376" fmla="*/ 16270135 w 22290864"/>
              <a:gd name="connsiteY3376" fmla="*/ 3662282 h 14570476"/>
              <a:gd name="connsiteX3377" fmla="*/ 16268886 w 22290864"/>
              <a:gd name="connsiteY3377" fmla="*/ 3669947 h 14570476"/>
              <a:gd name="connsiteX3378" fmla="*/ 16263865 w 22290864"/>
              <a:gd name="connsiteY3378" fmla="*/ 3667021 h 14570476"/>
              <a:gd name="connsiteX3379" fmla="*/ 16211632 w 22290864"/>
              <a:gd name="connsiteY3379" fmla="*/ 3642550 h 14570476"/>
              <a:gd name="connsiteX3380" fmla="*/ 16205570 w 22290864"/>
              <a:gd name="connsiteY3380" fmla="*/ 3639722 h 14570476"/>
              <a:gd name="connsiteX3381" fmla="*/ 16207907 w 22290864"/>
              <a:gd name="connsiteY3381" fmla="*/ 3626049 h 14570476"/>
              <a:gd name="connsiteX3382" fmla="*/ 16219765 w 22290864"/>
              <a:gd name="connsiteY3382" fmla="*/ 3564857 h 14570476"/>
              <a:gd name="connsiteX3383" fmla="*/ 16231205 w 22290864"/>
              <a:gd name="connsiteY3383" fmla="*/ 3548483 h 14570476"/>
              <a:gd name="connsiteX3384" fmla="*/ 16240108 w 22290864"/>
              <a:gd name="connsiteY3384" fmla="*/ 3542233 h 14570476"/>
              <a:gd name="connsiteX3385" fmla="*/ 16253256 w 22290864"/>
              <a:gd name="connsiteY3385" fmla="*/ 3531307 h 14570476"/>
              <a:gd name="connsiteX3386" fmla="*/ 16257019 w 22290864"/>
              <a:gd name="connsiteY3386" fmla="*/ 3513602 h 14570476"/>
              <a:gd name="connsiteX3387" fmla="*/ 16248631 w 22290864"/>
              <a:gd name="connsiteY3387" fmla="*/ 3498876 h 14570476"/>
              <a:gd name="connsiteX3388" fmla="*/ 16218223 w 22290864"/>
              <a:gd name="connsiteY3388" fmla="*/ 3484873 h 14570476"/>
              <a:gd name="connsiteX3389" fmla="*/ 16200333 w 22290864"/>
              <a:gd name="connsiteY3389" fmla="*/ 3484765 h 14570476"/>
              <a:gd name="connsiteX3390" fmla="*/ 16190160 w 22290864"/>
              <a:gd name="connsiteY3390" fmla="*/ 3487161 h 14570476"/>
              <a:gd name="connsiteX3391" fmla="*/ 16179776 w 22290864"/>
              <a:gd name="connsiteY3391" fmla="*/ 3495455 h 14570476"/>
              <a:gd name="connsiteX3392" fmla="*/ 16176240 w 22290864"/>
              <a:gd name="connsiteY3392" fmla="*/ 3502616 h 14570476"/>
              <a:gd name="connsiteX3393" fmla="*/ 16175909 w 22290864"/>
              <a:gd name="connsiteY3393" fmla="*/ 3514928 h 14570476"/>
              <a:gd name="connsiteX3394" fmla="*/ 16183609 w 22290864"/>
              <a:gd name="connsiteY3394" fmla="*/ 3530871 h 14570476"/>
              <a:gd name="connsiteX3395" fmla="*/ 16190927 w 22290864"/>
              <a:gd name="connsiteY3395" fmla="*/ 3559542 h 14570476"/>
              <a:gd name="connsiteX3396" fmla="*/ 16178432 w 22290864"/>
              <a:gd name="connsiteY3396" fmla="*/ 3607284 h 14570476"/>
              <a:gd name="connsiteX3397" fmla="*/ 16172792 w 22290864"/>
              <a:gd name="connsiteY3397" fmla="*/ 3626858 h 14570476"/>
              <a:gd name="connsiteX3398" fmla="*/ 16171195 w 22290864"/>
              <a:gd name="connsiteY3398" fmla="*/ 3632506 h 14570476"/>
              <a:gd name="connsiteX3399" fmla="*/ 16167512 w 22290864"/>
              <a:gd name="connsiteY3399" fmla="*/ 3631916 h 14570476"/>
              <a:gd name="connsiteX3400" fmla="*/ 16104971 w 22290864"/>
              <a:gd name="connsiteY3400" fmla="*/ 3630425 h 14570476"/>
              <a:gd name="connsiteX3401" fmla="*/ 16098121 w 22290864"/>
              <a:gd name="connsiteY3401" fmla="*/ 3631070 h 14570476"/>
              <a:gd name="connsiteX3402" fmla="*/ 16098690 w 22290864"/>
              <a:gd name="connsiteY3402" fmla="*/ 3628693 h 14570476"/>
              <a:gd name="connsiteX3403" fmla="*/ 16105126 w 22290864"/>
              <a:gd name="connsiteY3403" fmla="*/ 3615660 h 14570476"/>
              <a:gd name="connsiteX3404" fmla="*/ 16111393 w 22290864"/>
              <a:gd name="connsiteY3404" fmla="*/ 3597363 h 14570476"/>
              <a:gd name="connsiteX3405" fmla="*/ 16103076 w 22290864"/>
              <a:gd name="connsiteY3405" fmla="*/ 3584946 h 14570476"/>
              <a:gd name="connsiteX3406" fmla="*/ 16076652 w 22290864"/>
              <a:gd name="connsiteY3406" fmla="*/ 3581130 h 14570476"/>
              <a:gd name="connsiteX3407" fmla="*/ 16053246 w 22290864"/>
              <a:gd name="connsiteY3407" fmla="*/ 3593246 h 14570476"/>
              <a:gd name="connsiteX3408" fmla="*/ 16049961 w 22290864"/>
              <a:gd name="connsiteY3408" fmla="*/ 3608751 h 14570476"/>
              <a:gd name="connsiteX3409" fmla="*/ 16062339 w 22290864"/>
              <a:gd name="connsiteY3409" fmla="*/ 3623484 h 14570476"/>
              <a:gd name="connsiteX3410" fmla="*/ 16069538 w 22290864"/>
              <a:gd name="connsiteY3410" fmla="*/ 3629620 h 14570476"/>
              <a:gd name="connsiteX3411" fmla="*/ 16073470 w 22290864"/>
              <a:gd name="connsiteY3411" fmla="*/ 3635216 h 14570476"/>
              <a:gd name="connsiteX3412" fmla="*/ 16067488 w 22290864"/>
              <a:gd name="connsiteY3412" fmla="*/ 3636893 h 14570476"/>
              <a:gd name="connsiteX3413" fmla="*/ 16012498 w 22290864"/>
              <a:gd name="connsiteY3413" fmla="*/ 3657599 h 14570476"/>
              <a:gd name="connsiteX3414" fmla="*/ 16008319 w 22290864"/>
              <a:gd name="connsiteY3414" fmla="*/ 3659578 h 14570476"/>
              <a:gd name="connsiteX3415" fmla="*/ 15983178 w 22290864"/>
              <a:gd name="connsiteY3415" fmla="*/ 3624070 h 14570476"/>
              <a:gd name="connsiteX3416" fmla="*/ 15962730 w 22290864"/>
              <a:gd name="connsiteY3416" fmla="*/ 3587431 h 14570476"/>
              <a:gd name="connsiteX3417" fmla="*/ 15964532 w 22290864"/>
              <a:gd name="connsiteY3417" fmla="*/ 3565177 h 14570476"/>
              <a:gd name="connsiteX3418" fmla="*/ 15965746 w 22290864"/>
              <a:gd name="connsiteY3418" fmla="*/ 3549701 h 14570476"/>
              <a:gd name="connsiteX3419" fmla="*/ 15963485 w 22290864"/>
              <a:gd name="connsiteY3419" fmla="*/ 3543167 h 14570476"/>
              <a:gd name="connsiteX3420" fmla="*/ 15926265 w 22290864"/>
              <a:gd name="connsiteY3420" fmla="*/ 3532652 h 14570476"/>
              <a:gd name="connsiteX3421" fmla="*/ 15893508 w 22290864"/>
              <a:gd name="connsiteY3421" fmla="*/ 3556713 h 14570476"/>
              <a:gd name="connsiteX3422" fmla="*/ 15888351 w 22290864"/>
              <a:gd name="connsiteY3422" fmla="*/ 3568183 h 14570476"/>
              <a:gd name="connsiteX3423" fmla="*/ 15905763 w 22290864"/>
              <a:gd name="connsiteY3423" fmla="*/ 3595896 h 14570476"/>
              <a:gd name="connsiteX3424" fmla="*/ 15915591 w 22290864"/>
              <a:gd name="connsiteY3424" fmla="*/ 3598608 h 14570476"/>
              <a:gd name="connsiteX3425" fmla="*/ 15931822 w 22290864"/>
              <a:gd name="connsiteY3425" fmla="*/ 3604945 h 14570476"/>
              <a:gd name="connsiteX3426" fmla="*/ 15959118 w 22290864"/>
              <a:gd name="connsiteY3426" fmla="*/ 3643056 h 14570476"/>
              <a:gd name="connsiteX3427" fmla="*/ 15965005 w 22290864"/>
              <a:gd name="connsiteY3427" fmla="*/ 3653650 h 14570476"/>
              <a:gd name="connsiteX3428" fmla="*/ 15973741 w 22290864"/>
              <a:gd name="connsiteY3428" fmla="*/ 3669456 h 14570476"/>
              <a:gd name="connsiteX3429" fmla="*/ 15978657 w 22290864"/>
              <a:gd name="connsiteY3429" fmla="*/ 3678425 h 14570476"/>
              <a:gd name="connsiteX3430" fmla="*/ 15975660 w 22290864"/>
              <a:gd name="connsiteY3430" fmla="*/ 3680649 h 14570476"/>
              <a:gd name="connsiteX3431" fmla="*/ 15933020 w 22290864"/>
              <a:gd name="connsiteY3431" fmla="*/ 3721387 h 14570476"/>
              <a:gd name="connsiteX3432" fmla="*/ 15928710 w 22290864"/>
              <a:gd name="connsiteY3432" fmla="*/ 3725220 h 14570476"/>
              <a:gd name="connsiteX3433" fmla="*/ 15923959 w 22290864"/>
              <a:gd name="connsiteY3433" fmla="*/ 3710563 h 14570476"/>
              <a:gd name="connsiteX3434" fmla="*/ 15921443 w 22290864"/>
              <a:gd name="connsiteY3434" fmla="*/ 3700409 h 14570476"/>
              <a:gd name="connsiteX3435" fmla="*/ 15915237 w 22290864"/>
              <a:gd name="connsiteY3435" fmla="*/ 3693412 h 14570476"/>
              <a:gd name="connsiteX3436" fmla="*/ 15890306 w 22290864"/>
              <a:gd name="connsiteY3436" fmla="*/ 3695691 h 14570476"/>
              <a:gd name="connsiteX3437" fmla="*/ 15872048 w 22290864"/>
              <a:gd name="connsiteY3437" fmla="*/ 3735220 h 14570476"/>
              <a:gd name="connsiteX3438" fmla="*/ 15887825 w 22290864"/>
              <a:gd name="connsiteY3438" fmla="*/ 3747702 h 14570476"/>
              <a:gd name="connsiteX3439" fmla="*/ 15898079 w 22290864"/>
              <a:gd name="connsiteY3439" fmla="*/ 3746961 h 14570476"/>
              <a:gd name="connsiteX3440" fmla="*/ 15912471 w 22290864"/>
              <a:gd name="connsiteY3440" fmla="*/ 3746611 h 14570476"/>
              <a:gd name="connsiteX3441" fmla="*/ 15913871 w 22290864"/>
              <a:gd name="connsiteY3441" fmla="*/ 3746941 h 14570476"/>
              <a:gd name="connsiteX3442" fmla="*/ 15909893 w 22290864"/>
              <a:gd name="connsiteY3442" fmla="*/ 3753893 h 14570476"/>
              <a:gd name="connsiteX3443" fmla="*/ 15885493 w 22290864"/>
              <a:gd name="connsiteY3443" fmla="*/ 3807464 h 14570476"/>
              <a:gd name="connsiteX3444" fmla="*/ 15883546 w 22290864"/>
              <a:gd name="connsiteY3444" fmla="*/ 3812968 h 14570476"/>
              <a:gd name="connsiteX3445" fmla="*/ 15827247 w 22290864"/>
              <a:gd name="connsiteY3445" fmla="*/ 3803241 h 14570476"/>
              <a:gd name="connsiteX3446" fmla="*/ 15797122 w 22290864"/>
              <a:gd name="connsiteY3446" fmla="*/ 3792080 h 14570476"/>
              <a:gd name="connsiteX3447" fmla="*/ 15786113 w 22290864"/>
              <a:gd name="connsiteY3447" fmla="*/ 3778211 h 14570476"/>
              <a:gd name="connsiteX3448" fmla="*/ 15780170 w 22290864"/>
              <a:gd name="connsiteY3448" fmla="*/ 3769662 h 14570476"/>
              <a:gd name="connsiteX3449" fmla="*/ 15769786 w 22290864"/>
              <a:gd name="connsiteY3449" fmla="*/ 3762526 h 14570476"/>
              <a:gd name="connsiteX3450" fmla="*/ 15752474 w 22290864"/>
              <a:gd name="connsiteY3450" fmla="*/ 3763174 h 14570476"/>
              <a:gd name="connsiteX3451" fmla="*/ 15728284 w 22290864"/>
              <a:gd name="connsiteY3451" fmla="*/ 3806570 h 14570476"/>
              <a:gd name="connsiteX3452" fmla="*/ 15728845 w 22290864"/>
              <a:gd name="connsiteY3452" fmla="*/ 3818159 h 14570476"/>
              <a:gd name="connsiteX3453" fmla="*/ 15734116 w 22290864"/>
              <a:gd name="connsiteY3453" fmla="*/ 3833704 h 14570476"/>
              <a:gd name="connsiteX3454" fmla="*/ 15751795 w 22290864"/>
              <a:gd name="connsiteY3454" fmla="*/ 3843498 h 14570476"/>
              <a:gd name="connsiteX3455" fmla="*/ 15764105 w 22290864"/>
              <a:gd name="connsiteY3455" fmla="*/ 3841224 h 14570476"/>
              <a:gd name="connsiteX3456" fmla="*/ 15772699 w 22290864"/>
              <a:gd name="connsiteY3456" fmla="*/ 3836493 h 14570476"/>
              <a:gd name="connsiteX3457" fmla="*/ 15800065 w 22290864"/>
              <a:gd name="connsiteY3457" fmla="*/ 3827526 h 14570476"/>
              <a:gd name="connsiteX3458" fmla="*/ 15850526 w 22290864"/>
              <a:gd name="connsiteY3458" fmla="*/ 3840005 h 14570476"/>
              <a:gd name="connsiteX3459" fmla="*/ 15870302 w 22290864"/>
              <a:gd name="connsiteY3459" fmla="*/ 3845653 h 14570476"/>
              <a:gd name="connsiteX3460" fmla="*/ 15876122 w 22290864"/>
              <a:gd name="connsiteY3460" fmla="*/ 3847301 h 14570476"/>
              <a:gd name="connsiteX3461" fmla="*/ 15875750 w 22290864"/>
              <a:gd name="connsiteY3461" fmla="*/ 3849645 h 14570476"/>
              <a:gd name="connsiteX3462" fmla="*/ 15874488 w 22290864"/>
              <a:gd name="connsiteY3462" fmla="*/ 3911137 h 14570476"/>
              <a:gd name="connsiteX3463" fmla="*/ 15874643 w 22290864"/>
              <a:gd name="connsiteY3463" fmla="*/ 3917502 h 14570476"/>
              <a:gd name="connsiteX3464" fmla="*/ 15861400 w 22290864"/>
              <a:gd name="connsiteY3464" fmla="*/ 3911020 h 14570476"/>
              <a:gd name="connsiteX3465" fmla="*/ 15843236 w 22290864"/>
              <a:gd name="connsiteY3465" fmla="*/ 3904566 h 14570476"/>
              <a:gd name="connsiteX3466" fmla="*/ 15830754 w 22290864"/>
              <a:gd name="connsiteY3466" fmla="*/ 3912732 h 14570476"/>
              <a:gd name="connsiteX3467" fmla="*/ 15826684 w 22290864"/>
              <a:gd name="connsiteY3467" fmla="*/ 3923893 h 14570476"/>
              <a:gd name="connsiteX3468" fmla="*/ 15842756 w 22290864"/>
              <a:gd name="connsiteY3468" fmla="*/ 3965395 h 14570476"/>
              <a:gd name="connsiteX3469" fmla="*/ 15853091 w 22290864"/>
              <a:gd name="connsiteY3469" fmla="*/ 3966554 h 14570476"/>
              <a:gd name="connsiteX3470" fmla="*/ 15868019 w 22290864"/>
              <a:gd name="connsiteY3470" fmla="*/ 3955322 h 14570476"/>
              <a:gd name="connsiteX3471" fmla="*/ 15877468 w 22290864"/>
              <a:gd name="connsiteY3471" fmla="*/ 3944663 h 14570476"/>
              <a:gd name="connsiteX3472" fmla="*/ 15879564 w 22290864"/>
              <a:gd name="connsiteY3472" fmla="*/ 3943123 h 14570476"/>
              <a:gd name="connsiteX3473" fmla="*/ 15880122 w 22290864"/>
              <a:gd name="connsiteY3473" fmla="*/ 3945185 h 14570476"/>
              <a:gd name="connsiteX3474" fmla="*/ 15882458 w 22290864"/>
              <a:gd name="connsiteY3474" fmla="*/ 3953823 h 14570476"/>
              <a:gd name="connsiteX3475" fmla="*/ 15901987 w 22290864"/>
              <a:gd name="connsiteY3475" fmla="*/ 4003852 h 14570476"/>
              <a:gd name="connsiteX3476" fmla="*/ 15904830 w 22290864"/>
              <a:gd name="connsiteY3476" fmla="*/ 4009512 h 14570476"/>
              <a:gd name="connsiteX3477" fmla="*/ 15899382 w 22290864"/>
              <a:gd name="connsiteY3477" fmla="*/ 4013826 h 14570476"/>
              <a:gd name="connsiteX3478" fmla="*/ 15833773 w 22290864"/>
              <a:gd name="connsiteY3478" fmla="*/ 4054512 h 14570476"/>
              <a:gd name="connsiteX3479" fmla="*/ 15812816 w 22290864"/>
              <a:gd name="connsiteY3479" fmla="*/ 4053138 h 14570476"/>
              <a:gd name="connsiteX3480" fmla="*/ 15787121 w 22290864"/>
              <a:gd name="connsiteY3480" fmla="*/ 4055467 h 14570476"/>
              <a:gd name="connsiteX3481" fmla="*/ 15776540 w 22290864"/>
              <a:gd name="connsiteY3481" fmla="*/ 4073770 h 14570476"/>
              <a:gd name="connsiteX3482" fmla="*/ 15780080 w 22290864"/>
              <a:gd name="connsiteY3482" fmla="*/ 4094417 h 14570476"/>
              <a:gd name="connsiteX3483" fmla="*/ 15812667 w 22290864"/>
              <a:gd name="connsiteY3483" fmla="*/ 4128485 h 14570476"/>
              <a:gd name="connsiteX3484" fmla="*/ 15823073 w 22290864"/>
              <a:gd name="connsiteY3484" fmla="*/ 4129103 h 14570476"/>
              <a:gd name="connsiteX3485" fmla="*/ 15840368 w 22290864"/>
              <a:gd name="connsiteY3485" fmla="*/ 4116244 h 14570476"/>
              <a:gd name="connsiteX3486" fmla="*/ 15844841 w 22290864"/>
              <a:gd name="connsiteY3486" fmla="*/ 4102204 h 14570476"/>
              <a:gd name="connsiteX3487" fmla="*/ 15850213 w 22290864"/>
              <a:gd name="connsiteY3487" fmla="*/ 4087237 h 14570476"/>
              <a:gd name="connsiteX3488" fmla="*/ 15867360 w 22290864"/>
              <a:gd name="connsiteY3488" fmla="*/ 4070902 h 14570476"/>
              <a:gd name="connsiteX3489" fmla="*/ 15890497 w 22290864"/>
              <a:gd name="connsiteY3489" fmla="*/ 4057692 h 14570476"/>
              <a:gd name="connsiteX3490" fmla="*/ 15917084 w 22290864"/>
              <a:gd name="connsiteY3490" fmla="*/ 4042996 h 14570476"/>
              <a:gd name="connsiteX3491" fmla="*/ 15924054 w 22290864"/>
              <a:gd name="connsiteY3491" fmla="*/ 4039480 h 14570476"/>
              <a:gd name="connsiteX3492" fmla="*/ 15927708 w 22290864"/>
              <a:gd name="connsiteY3492" fmla="*/ 4043698 h 14570476"/>
              <a:gd name="connsiteX3493" fmla="*/ 15967423 w 22290864"/>
              <a:gd name="connsiteY3493" fmla="*/ 4084199 h 14570476"/>
              <a:gd name="connsiteX3494" fmla="*/ 15971542 w 22290864"/>
              <a:gd name="connsiteY3494" fmla="*/ 4087564 h 14570476"/>
              <a:gd name="connsiteX3495" fmla="*/ 15970003 w 22290864"/>
              <a:gd name="connsiteY3495" fmla="*/ 4088561 h 14570476"/>
              <a:gd name="connsiteX3496" fmla="*/ 15955243 w 22290864"/>
              <a:gd name="connsiteY3496" fmla="*/ 4093413 h 14570476"/>
              <a:gd name="connsiteX3497" fmla="*/ 15937547 w 22290864"/>
              <a:gd name="connsiteY3497" fmla="*/ 4102269 h 14570476"/>
              <a:gd name="connsiteX3498" fmla="*/ 15939350 w 22290864"/>
              <a:gd name="connsiteY3498" fmla="*/ 4126552 h 14570476"/>
              <a:gd name="connsiteX3499" fmla="*/ 15951371 w 22290864"/>
              <a:gd name="connsiteY3499" fmla="*/ 4138496 h 14570476"/>
              <a:gd name="connsiteX3500" fmla="*/ 15977008 w 22290864"/>
              <a:gd name="connsiteY3500" fmla="*/ 4146274 h 14570476"/>
              <a:gd name="connsiteX3501" fmla="*/ 15988660 w 22290864"/>
              <a:gd name="connsiteY3501" fmla="*/ 4138495 h 14570476"/>
              <a:gd name="connsiteX3502" fmla="*/ 15991329 w 22290864"/>
              <a:gd name="connsiteY3502" fmla="*/ 4122240 h 14570476"/>
              <a:gd name="connsiteX3503" fmla="*/ 15990476 w 22290864"/>
              <a:gd name="connsiteY3503" fmla="*/ 4106589 h 14570476"/>
              <a:gd name="connsiteX3504" fmla="*/ 15995108 w 22290864"/>
              <a:gd name="connsiteY3504" fmla="*/ 4103922 h 14570476"/>
              <a:gd name="connsiteX3505" fmla="*/ 16051986 w 22290864"/>
              <a:gd name="connsiteY3505" fmla="*/ 4130079 h 14570476"/>
              <a:gd name="connsiteX3506" fmla="*/ 16057775 w 22290864"/>
              <a:gd name="connsiteY3506" fmla="*/ 4132263 h 14570476"/>
              <a:gd name="connsiteX3507" fmla="*/ 16051482 w 22290864"/>
              <a:gd name="connsiteY3507" fmla="*/ 4170351 h 14570476"/>
              <a:gd name="connsiteX3508" fmla="*/ 16038556 w 22290864"/>
              <a:gd name="connsiteY3508" fmla="*/ 4218901 h 14570476"/>
              <a:gd name="connsiteX3509" fmla="*/ 16022847 w 22290864"/>
              <a:gd name="connsiteY3509" fmla="*/ 4232465 h 14570476"/>
              <a:gd name="connsiteX3510" fmla="*/ 16010035 w 22290864"/>
              <a:gd name="connsiteY3510" fmla="*/ 4243212 h 14570476"/>
              <a:gd name="connsiteX3511" fmla="*/ 16006121 w 22290864"/>
              <a:gd name="connsiteY3511" fmla="*/ 4260983 h 14570476"/>
              <a:gd name="connsiteX3512" fmla="*/ 16018104 w 22290864"/>
              <a:gd name="connsiteY3512" fmla="*/ 4278634 h 14570476"/>
              <a:gd name="connsiteX3513" fmla="*/ 16057244 w 22290864"/>
              <a:gd name="connsiteY3513" fmla="*/ 4290611 h 14570476"/>
              <a:gd name="connsiteX3514" fmla="*/ 16064244 w 22290864"/>
              <a:gd name="connsiteY3514" fmla="*/ 4289656 h 14570476"/>
              <a:gd name="connsiteX3515" fmla="*/ 14806669 w 22290864"/>
              <a:gd name="connsiteY3515" fmla="*/ 4554828 h 14570476"/>
              <a:gd name="connsiteX3516" fmla="*/ 14835526 w 22290864"/>
              <a:gd name="connsiteY3516" fmla="*/ 4549516 h 14570476"/>
              <a:gd name="connsiteX3517" fmla="*/ 14846322 w 22290864"/>
              <a:gd name="connsiteY3517" fmla="*/ 4529526 h 14570476"/>
              <a:gd name="connsiteX3518" fmla="*/ 14842641 w 22290864"/>
              <a:gd name="connsiteY3518" fmla="*/ 4522904 h 14570476"/>
              <a:gd name="connsiteX3519" fmla="*/ 14834414 w 22290864"/>
              <a:gd name="connsiteY3519" fmla="*/ 4517666 h 14570476"/>
              <a:gd name="connsiteX3520" fmla="*/ 14819960 w 22290864"/>
              <a:gd name="connsiteY3520" fmla="*/ 4507584 h 14570476"/>
              <a:gd name="connsiteX3521" fmla="*/ 14808719 w 22290864"/>
              <a:gd name="connsiteY3521" fmla="*/ 4479713 h 14570476"/>
              <a:gd name="connsiteX3522" fmla="*/ 14801752 w 22290864"/>
              <a:gd name="connsiteY3522" fmla="*/ 4458932 h 14570476"/>
              <a:gd name="connsiteX3523" fmla="*/ 14804100 w 22290864"/>
              <a:gd name="connsiteY3523" fmla="*/ 4457598 h 14570476"/>
              <a:gd name="connsiteX3524" fmla="*/ 14834142 w 22290864"/>
              <a:gd name="connsiteY3524" fmla="*/ 4437039 h 14570476"/>
              <a:gd name="connsiteX3525" fmla="*/ 14836267 w 22290864"/>
              <a:gd name="connsiteY3525" fmla="*/ 4435236 h 14570476"/>
              <a:gd name="connsiteX3526" fmla="*/ 14837008 w 22290864"/>
              <a:gd name="connsiteY3526" fmla="*/ 4436669 h 14570476"/>
              <a:gd name="connsiteX3527" fmla="*/ 14838664 w 22290864"/>
              <a:gd name="connsiteY3527" fmla="*/ 4446726 h 14570476"/>
              <a:gd name="connsiteX3528" fmla="*/ 14842344 w 22290864"/>
              <a:gd name="connsiteY3528" fmla="*/ 4458289 h 14570476"/>
              <a:gd name="connsiteX3529" fmla="*/ 14849410 w 22290864"/>
              <a:gd name="connsiteY3529" fmla="*/ 4461378 h 14570476"/>
              <a:gd name="connsiteX3530" fmla="*/ 14856871 w 22290864"/>
              <a:gd name="connsiteY3530" fmla="*/ 4459822 h 14570476"/>
              <a:gd name="connsiteX3531" fmla="*/ 14872757 w 22290864"/>
              <a:gd name="connsiteY3531" fmla="*/ 4437287 h 14570476"/>
              <a:gd name="connsiteX3532" fmla="*/ 14869570 w 22290864"/>
              <a:gd name="connsiteY3532" fmla="*/ 4431258 h 14570476"/>
              <a:gd name="connsiteX3533" fmla="*/ 14864308 w 22290864"/>
              <a:gd name="connsiteY3533" fmla="*/ 4428070 h 14570476"/>
              <a:gd name="connsiteX3534" fmla="*/ 14858527 w 22290864"/>
              <a:gd name="connsiteY3534" fmla="*/ 4427576 h 14570476"/>
              <a:gd name="connsiteX3535" fmla="*/ 14852079 w 22290864"/>
              <a:gd name="connsiteY3535" fmla="*/ 4426983 h 14570476"/>
              <a:gd name="connsiteX3536" fmla="*/ 14846915 w 22290864"/>
              <a:gd name="connsiteY3536" fmla="*/ 4425056 h 14570476"/>
              <a:gd name="connsiteX3537" fmla="*/ 14848595 w 22290864"/>
              <a:gd name="connsiteY3537" fmla="*/ 4422807 h 14570476"/>
              <a:gd name="connsiteX3538" fmla="*/ 14870929 w 22290864"/>
              <a:gd name="connsiteY3538" fmla="*/ 4390586 h 14570476"/>
              <a:gd name="connsiteX3539" fmla="*/ 14871893 w 22290864"/>
              <a:gd name="connsiteY3539" fmla="*/ 4388832 h 14570476"/>
              <a:gd name="connsiteX3540" fmla="*/ 14881651 w 22290864"/>
              <a:gd name="connsiteY3540" fmla="*/ 4392217 h 14570476"/>
              <a:gd name="connsiteX3541" fmla="*/ 14914313 w 22290864"/>
              <a:gd name="connsiteY3541" fmla="*/ 4404102 h 14570476"/>
              <a:gd name="connsiteX3542" fmla="*/ 14925183 w 22290864"/>
              <a:gd name="connsiteY3542" fmla="*/ 4412083 h 14570476"/>
              <a:gd name="connsiteX3543" fmla="*/ 14930298 w 22290864"/>
              <a:gd name="connsiteY3543" fmla="*/ 4421918 h 14570476"/>
              <a:gd name="connsiteX3544" fmla="*/ 14941984 w 22290864"/>
              <a:gd name="connsiteY3544" fmla="*/ 4433556 h 14570476"/>
              <a:gd name="connsiteX3545" fmla="*/ 14959451 w 22290864"/>
              <a:gd name="connsiteY3545" fmla="*/ 4426242 h 14570476"/>
              <a:gd name="connsiteX3546" fmla="*/ 14968493 w 22290864"/>
              <a:gd name="connsiteY3546" fmla="*/ 4407117 h 14570476"/>
              <a:gd name="connsiteX3547" fmla="*/ 14968468 w 22290864"/>
              <a:gd name="connsiteY3547" fmla="*/ 4396368 h 14570476"/>
              <a:gd name="connsiteX3548" fmla="*/ 14958240 w 22290864"/>
              <a:gd name="connsiteY3548" fmla="*/ 4385125 h 14570476"/>
              <a:gd name="connsiteX3549" fmla="*/ 14944232 w 22290864"/>
              <a:gd name="connsiteY3549" fmla="*/ 4386929 h 14570476"/>
              <a:gd name="connsiteX3550" fmla="*/ 14932422 w 22290864"/>
              <a:gd name="connsiteY3550" fmla="*/ 4389944 h 14570476"/>
              <a:gd name="connsiteX3551" fmla="*/ 14916611 w 22290864"/>
              <a:gd name="connsiteY3551" fmla="*/ 4385941 h 14570476"/>
              <a:gd name="connsiteX3552" fmla="*/ 14880466 w 22290864"/>
              <a:gd name="connsiteY3552" fmla="*/ 4368644 h 14570476"/>
              <a:gd name="connsiteX3553" fmla="*/ 14881503 w 22290864"/>
              <a:gd name="connsiteY3553" fmla="*/ 4365037 h 14570476"/>
              <a:gd name="connsiteX3554" fmla="*/ 14888471 w 22290864"/>
              <a:gd name="connsiteY3554" fmla="*/ 4327059 h 14570476"/>
              <a:gd name="connsiteX3555" fmla="*/ 14891213 w 22290864"/>
              <a:gd name="connsiteY3555" fmla="*/ 4324786 h 14570476"/>
              <a:gd name="connsiteX3556" fmla="*/ 14898328 w 22290864"/>
              <a:gd name="connsiteY3556" fmla="*/ 4330197 h 14570476"/>
              <a:gd name="connsiteX3557" fmla="*/ 14902924 w 22290864"/>
              <a:gd name="connsiteY3557" fmla="*/ 4334101 h 14570476"/>
              <a:gd name="connsiteX3558" fmla="*/ 14916364 w 22290864"/>
              <a:gd name="connsiteY3558" fmla="*/ 4332100 h 14570476"/>
              <a:gd name="connsiteX3559" fmla="*/ 14918883 w 22290864"/>
              <a:gd name="connsiteY3559" fmla="*/ 4303412 h 14570476"/>
              <a:gd name="connsiteX3560" fmla="*/ 14913423 w 22290864"/>
              <a:gd name="connsiteY3560" fmla="*/ 4297852 h 14570476"/>
              <a:gd name="connsiteX3561" fmla="*/ 14906926 w 22290864"/>
              <a:gd name="connsiteY3561" fmla="*/ 4296889 h 14570476"/>
              <a:gd name="connsiteX3562" fmla="*/ 14897414 w 22290864"/>
              <a:gd name="connsiteY3562" fmla="*/ 4302992 h 14570476"/>
              <a:gd name="connsiteX3563" fmla="*/ 14893437 w 22290864"/>
              <a:gd name="connsiteY3563" fmla="*/ 4306476 h 14570476"/>
              <a:gd name="connsiteX3564" fmla="*/ 14888841 w 22290864"/>
              <a:gd name="connsiteY3564" fmla="*/ 4308725 h 14570476"/>
              <a:gd name="connsiteX3565" fmla="*/ 14888075 w 22290864"/>
              <a:gd name="connsiteY3565" fmla="*/ 4303288 h 14570476"/>
              <a:gd name="connsiteX3566" fmla="*/ 14884740 w 22290864"/>
              <a:gd name="connsiteY3566" fmla="*/ 4282286 h 14570476"/>
              <a:gd name="connsiteX3567" fmla="*/ 14881331 w 22290864"/>
              <a:gd name="connsiteY3567" fmla="*/ 4269808 h 14570476"/>
              <a:gd name="connsiteX3568" fmla="*/ 14880984 w 22290864"/>
              <a:gd name="connsiteY3568" fmla="*/ 4268819 h 14570476"/>
              <a:gd name="connsiteX3569" fmla="*/ 14884468 w 22290864"/>
              <a:gd name="connsiteY3569" fmla="*/ 4267139 h 14570476"/>
              <a:gd name="connsiteX3570" fmla="*/ 14909816 w 22290864"/>
              <a:gd name="connsiteY3570" fmla="*/ 4255056 h 14570476"/>
              <a:gd name="connsiteX3571" fmla="*/ 14927975 w 22290864"/>
              <a:gd name="connsiteY3571" fmla="*/ 4248064 h 14570476"/>
              <a:gd name="connsiteX3572" fmla="*/ 14930322 w 22290864"/>
              <a:gd name="connsiteY3572" fmla="*/ 4247792 h 14570476"/>
              <a:gd name="connsiteX3573" fmla="*/ 14938055 w 22290864"/>
              <a:gd name="connsiteY3573" fmla="*/ 4248805 h 14570476"/>
              <a:gd name="connsiteX3574" fmla="*/ 14944158 w 22290864"/>
              <a:gd name="connsiteY3574" fmla="*/ 4251028 h 14570476"/>
              <a:gd name="connsiteX3575" fmla="*/ 14950062 w 22290864"/>
              <a:gd name="connsiteY3575" fmla="*/ 4253154 h 14570476"/>
              <a:gd name="connsiteX3576" fmla="*/ 14963947 w 22290864"/>
              <a:gd name="connsiteY3576" fmla="*/ 4249176 h 14570476"/>
              <a:gd name="connsiteX3577" fmla="*/ 14968691 w 22290864"/>
              <a:gd name="connsiteY3577" fmla="*/ 4236327 h 14570476"/>
              <a:gd name="connsiteX3578" fmla="*/ 14957030 w 22290864"/>
              <a:gd name="connsiteY3578" fmla="*/ 4208850 h 14570476"/>
              <a:gd name="connsiteX3579" fmla="*/ 14944627 w 22290864"/>
              <a:gd name="connsiteY3579" fmla="*/ 4203785 h 14570476"/>
              <a:gd name="connsiteX3580" fmla="*/ 14934720 w 22290864"/>
              <a:gd name="connsiteY3580" fmla="*/ 4208628 h 14570476"/>
              <a:gd name="connsiteX3581" fmla="*/ 14929729 w 22290864"/>
              <a:gd name="connsiteY3581" fmla="*/ 4217375 h 14570476"/>
              <a:gd name="connsiteX3582" fmla="*/ 14922935 w 22290864"/>
              <a:gd name="connsiteY3582" fmla="*/ 4228172 h 14570476"/>
              <a:gd name="connsiteX3583" fmla="*/ 14902899 w 22290864"/>
              <a:gd name="connsiteY3583" fmla="*/ 4238056 h 14570476"/>
              <a:gd name="connsiteX3584" fmla="*/ 14873004 w 22290864"/>
              <a:gd name="connsiteY3584" fmla="*/ 4248434 h 14570476"/>
              <a:gd name="connsiteX3585" fmla="*/ 14871868 w 22290864"/>
              <a:gd name="connsiteY3585" fmla="*/ 4246655 h 14570476"/>
              <a:gd name="connsiteX3586" fmla="*/ 14852079 w 22290864"/>
              <a:gd name="connsiteY3586" fmla="*/ 4216732 h 14570476"/>
              <a:gd name="connsiteX3587" fmla="*/ 14848817 w 22290864"/>
              <a:gd name="connsiteY3587" fmla="*/ 4212828 h 14570476"/>
              <a:gd name="connsiteX3588" fmla="*/ 14848224 w 22290864"/>
              <a:gd name="connsiteY3588" fmla="*/ 4212111 h 14570476"/>
              <a:gd name="connsiteX3589" fmla="*/ 14849385 w 22290864"/>
              <a:gd name="connsiteY3589" fmla="*/ 4211593 h 14570476"/>
              <a:gd name="connsiteX3590" fmla="*/ 14858552 w 22290864"/>
              <a:gd name="connsiteY3590" fmla="*/ 4210234 h 14570476"/>
              <a:gd name="connsiteX3591" fmla="*/ 14867421 w 22290864"/>
              <a:gd name="connsiteY3591" fmla="*/ 4208973 h 14570476"/>
              <a:gd name="connsiteX3592" fmla="*/ 14873252 w 22290864"/>
              <a:gd name="connsiteY3592" fmla="*/ 4201116 h 14570476"/>
              <a:gd name="connsiteX3593" fmla="*/ 14857835 w 22290864"/>
              <a:gd name="connsiteY3593" fmla="*/ 4177790 h 14570476"/>
              <a:gd name="connsiteX3594" fmla="*/ 14850645 w 22290864"/>
              <a:gd name="connsiteY3594" fmla="*/ 4175962 h 14570476"/>
              <a:gd name="connsiteX3595" fmla="*/ 14841973 w 22290864"/>
              <a:gd name="connsiteY3595" fmla="*/ 4180558 h 14570476"/>
              <a:gd name="connsiteX3596" fmla="*/ 14839627 w 22290864"/>
              <a:gd name="connsiteY3596" fmla="*/ 4190170 h 14570476"/>
              <a:gd name="connsiteX3597" fmla="*/ 14839058 w 22290864"/>
              <a:gd name="connsiteY3597" fmla="*/ 4196718 h 14570476"/>
              <a:gd name="connsiteX3598" fmla="*/ 14837502 w 22290864"/>
              <a:gd name="connsiteY3598" fmla="*/ 4201240 h 14570476"/>
              <a:gd name="connsiteX3599" fmla="*/ 14834759 w 22290864"/>
              <a:gd name="connsiteY3599" fmla="*/ 4198942 h 14570476"/>
              <a:gd name="connsiteX3600" fmla="*/ 14805606 w 22290864"/>
              <a:gd name="connsiteY3600" fmla="*/ 4178655 h 14570476"/>
              <a:gd name="connsiteX3601" fmla="*/ 14802221 w 22290864"/>
              <a:gd name="connsiteY3601" fmla="*/ 4176308 h 14570476"/>
              <a:gd name="connsiteX3602" fmla="*/ 14805063 w 22290864"/>
              <a:gd name="connsiteY3602" fmla="*/ 4168253 h 14570476"/>
              <a:gd name="connsiteX3603" fmla="*/ 14818626 w 22290864"/>
              <a:gd name="connsiteY3603" fmla="*/ 4132350 h 14570476"/>
              <a:gd name="connsiteX3604" fmla="*/ 14827273 w 22290864"/>
              <a:gd name="connsiteY3604" fmla="*/ 4123603 h 14570476"/>
              <a:gd name="connsiteX3605" fmla="*/ 14833327 w 22290864"/>
              <a:gd name="connsiteY3605" fmla="*/ 4120737 h 14570476"/>
              <a:gd name="connsiteX3606" fmla="*/ 14842443 w 22290864"/>
              <a:gd name="connsiteY3606" fmla="*/ 4115474 h 14570476"/>
              <a:gd name="connsiteX3607" fmla="*/ 14846569 w 22290864"/>
              <a:gd name="connsiteY3607" fmla="*/ 4105121 h 14570476"/>
              <a:gd name="connsiteX3608" fmla="*/ 14843011 w 22290864"/>
              <a:gd name="connsiteY3608" fmla="*/ 4095311 h 14570476"/>
              <a:gd name="connsiteX3609" fmla="*/ 14826014 w 22290864"/>
              <a:gd name="connsiteY3609" fmla="*/ 4083648 h 14570476"/>
              <a:gd name="connsiteX3610" fmla="*/ 14815167 w 22290864"/>
              <a:gd name="connsiteY3610" fmla="*/ 4081721 h 14570476"/>
              <a:gd name="connsiteX3611" fmla="*/ 14808744 w 22290864"/>
              <a:gd name="connsiteY3611" fmla="*/ 4082116 h 14570476"/>
              <a:gd name="connsiteX3612" fmla="*/ 14801579 w 22290864"/>
              <a:gd name="connsiteY3612" fmla="*/ 4086070 h 14570476"/>
              <a:gd name="connsiteX3613" fmla="*/ 14798689 w 22290864"/>
              <a:gd name="connsiteY3613" fmla="*/ 4090048 h 14570476"/>
              <a:gd name="connsiteX3614" fmla="*/ 14797206 w 22290864"/>
              <a:gd name="connsiteY3614" fmla="*/ 4097486 h 14570476"/>
              <a:gd name="connsiteX3615" fmla="*/ 14800221 w 22290864"/>
              <a:gd name="connsiteY3615" fmla="*/ 4107962 h 14570476"/>
              <a:gd name="connsiteX3616" fmla="*/ 14801679 w 22290864"/>
              <a:gd name="connsiteY3616" fmla="*/ 4126123 h 14570476"/>
              <a:gd name="connsiteX3617" fmla="*/ 14789128 w 22290864"/>
              <a:gd name="connsiteY3617" fmla="*/ 4153798 h 14570476"/>
              <a:gd name="connsiteX3618" fmla="*/ 14783667 w 22290864"/>
              <a:gd name="connsiteY3618" fmla="*/ 4165090 h 14570476"/>
              <a:gd name="connsiteX3619" fmla="*/ 14782111 w 22290864"/>
              <a:gd name="connsiteY3619" fmla="*/ 4168351 h 14570476"/>
              <a:gd name="connsiteX3620" fmla="*/ 14779937 w 22290864"/>
              <a:gd name="connsiteY3620" fmla="*/ 4167610 h 14570476"/>
              <a:gd name="connsiteX3621" fmla="*/ 14742137 w 22290864"/>
              <a:gd name="connsiteY3621" fmla="*/ 4160198 h 14570476"/>
              <a:gd name="connsiteX3622" fmla="*/ 14737912 w 22290864"/>
              <a:gd name="connsiteY3622" fmla="*/ 4159876 h 14570476"/>
              <a:gd name="connsiteX3623" fmla="*/ 14738505 w 22290864"/>
              <a:gd name="connsiteY3623" fmla="*/ 4158493 h 14570476"/>
              <a:gd name="connsiteX3624" fmla="*/ 14743768 w 22290864"/>
              <a:gd name="connsiteY3624" fmla="*/ 4151253 h 14570476"/>
              <a:gd name="connsiteX3625" fmla="*/ 14749475 w 22290864"/>
              <a:gd name="connsiteY3625" fmla="*/ 4140800 h 14570476"/>
              <a:gd name="connsiteX3626" fmla="*/ 14745719 w 22290864"/>
              <a:gd name="connsiteY3626" fmla="*/ 4132400 h 14570476"/>
              <a:gd name="connsiteX3627" fmla="*/ 14730081 w 22290864"/>
              <a:gd name="connsiteY3627" fmla="*/ 4127334 h 14570476"/>
              <a:gd name="connsiteX3628" fmla="*/ 14714614 w 22290864"/>
              <a:gd name="connsiteY3628" fmla="*/ 4132251 h 14570476"/>
              <a:gd name="connsiteX3629" fmla="*/ 14711007 w 22290864"/>
              <a:gd name="connsiteY3629" fmla="*/ 4141320 h 14570476"/>
              <a:gd name="connsiteX3630" fmla="*/ 14716986 w 22290864"/>
              <a:gd name="connsiteY3630" fmla="*/ 4151549 h 14570476"/>
              <a:gd name="connsiteX3631" fmla="*/ 14720716 w 22290864"/>
              <a:gd name="connsiteY3631" fmla="*/ 4156021 h 14570476"/>
              <a:gd name="connsiteX3632" fmla="*/ 14722520 w 22290864"/>
              <a:gd name="connsiteY3632" fmla="*/ 4159827 h 14570476"/>
              <a:gd name="connsiteX3633" fmla="*/ 14718716 w 22290864"/>
              <a:gd name="connsiteY3633" fmla="*/ 4160222 h 14570476"/>
              <a:gd name="connsiteX3634" fmla="*/ 14683188 w 22290864"/>
              <a:gd name="connsiteY3634" fmla="*/ 4167067 h 14570476"/>
              <a:gd name="connsiteX3635" fmla="*/ 14680446 w 22290864"/>
              <a:gd name="connsiteY3635" fmla="*/ 4167833 h 14570476"/>
              <a:gd name="connsiteX3636" fmla="*/ 14668884 w 22290864"/>
              <a:gd name="connsiteY3636" fmla="*/ 4143667 h 14570476"/>
              <a:gd name="connsiteX3637" fmla="*/ 14660286 w 22290864"/>
              <a:gd name="connsiteY3637" fmla="*/ 4119304 h 14570476"/>
              <a:gd name="connsiteX3638" fmla="*/ 14663696 w 22290864"/>
              <a:gd name="connsiteY3638" fmla="*/ 4105985 h 14570476"/>
              <a:gd name="connsiteX3639" fmla="*/ 14666042 w 22290864"/>
              <a:gd name="connsiteY3639" fmla="*/ 4096720 h 14570476"/>
              <a:gd name="connsiteX3640" fmla="*/ 14665351 w 22290864"/>
              <a:gd name="connsiteY3640" fmla="*/ 4092519 h 14570476"/>
              <a:gd name="connsiteX3641" fmla="*/ 14643856 w 22290864"/>
              <a:gd name="connsiteY3641" fmla="*/ 4082264 h 14570476"/>
              <a:gd name="connsiteX3642" fmla="*/ 14621473 w 22290864"/>
              <a:gd name="connsiteY3642" fmla="*/ 4093458 h 14570476"/>
              <a:gd name="connsiteX3643" fmla="*/ 14617149 w 22290864"/>
              <a:gd name="connsiteY3643" fmla="*/ 4099882 h 14570476"/>
              <a:gd name="connsiteX3644" fmla="*/ 14624832 w 22290864"/>
              <a:gd name="connsiteY3644" fmla="*/ 4118513 h 14570476"/>
              <a:gd name="connsiteX3645" fmla="*/ 14630515 w 22290864"/>
              <a:gd name="connsiteY3645" fmla="*/ 4121181 h 14570476"/>
              <a:gd name="connsiteX3646" fmla="*/ 14639706 w 22290864"/>
              <a:gd name="connsiteY3646" fmla="*/ 4126716 h 14570476"/>
              <a:gd name="connsiteX3647" fmla="*/ 14652306 w 22290864"/>
              <a:gd name="connsiteY3647" fmla="*/ 4152686 h 14570476"/>
              <a:gd name="connsiteX3648" fmla="*/ 14654777 w 22290864"/>
              <a:gd name="connsiteY3648" fmla="*/ 4159728 h 14570476"/>
              <a:gd name="connsiteX3649" fmla="*/ 14658433 w 22290864"/>
              <a:gd name="connsiteY3649" fmla="*/ 4170229 h 14570476"/>
              <a:gd name="connsiteX3650" fmla="*/ 14660483 w 22290864"/>
              <a:gd name="connsiteY3650" fmla="*/ 4176184 h 14570476"/>
              <a:gd name="connsiteX3651" fmla="*/ 14658433 w 22290864"/>
              <a:gd name="connsiteY3651" fmla="*/ 4177222 h 14570476"/>
              <a:gd name="connsiteX3652" fmla="*/ 14628316 w 22290864"/>
              <a:gd name="connsiteY3652" fmla="*/ 4197508 h 14570476"/>
              <a:gd name="connsiteX3653" fmla="*/ 14625302 w 22290864"/>
              <a:gd name="connsiteY3653" fmla="*/ 4199386 h 14570476"/>
              <a:gd name="connsiteX3654" fmla="*/ 14623943 w 22290864"/>
              <a:gd name="connsiteY3654" fmla="*/ 4189997 h 14570476"/>
              <a:gd name="connsiteX3655" fmla="*/ 14623474 w 22290864"/>
              <a:gd name="connsiteY3655" fmla="*/ 4183572 h 14570476"/>
              <a:gd name="connsiteX3656" fmla="*/ 14620435 w 22290864"/>
              <a:gd name="connsiteY3656" fmla="*/ 4178680 h 14570476"/>
              <a:gd name="connsiteX3657" fmla="*/ 14605068 w 22290864"/>
              <a:gd name="connsiteY3657" fmla="*/ 4177469 h 14570476"/>
              <a:gd name="connsiteX3658" fmla="*/ 14589874 w 22290864"/>
              <a:gd name="connsiteY3658" fmla="*/ 4199559 h 14570476"/>
              <a:gd name="connsiteX3659" fmla="*/ 14598150 w 22290864"/>
              <a:gd name="connsiteY3659" fmla="*/ 4208776 h 14570476"/>
              <a:gd name="connsiteX3660" fmla="*/ 14604450 w 22290864"/>
              <a:gd name="connsiteY3660" fmla="*/ 4209393 h 14570476"/>
              <a:gd name="connsiteX3661" fmla="*/ 14613221 w 22290864"/>
              <a:gd name="connsiteY3661" fmla="*/ 4210678 h 14570476"/>
              <a:gd name="connsiteX3662" fmla="*/ 14614036 w 22290864"/>
              <a:gd name="connsiteY3662" fmla="*/ 4211024 h 14570476"/>
              <a:gd name="connsiteX3663" fmla="*/ 14610899 w 22290864"/>
              <a:gd name="connsiteY3663" fmla="*/ 4214829 h 14570476"/>
              <a:gd name="connsiteX3664" fmla="*/ 14590516 w 22290864"/>
              <a:gd name="connsiteY3664" fmla="*/ 4244802 h 14570476"/>
              <a:gd name="connsiteX3665" fmla="*/ 14588762 w 22290864"/>
              <a:gd name="connsiteY3665" fmla="*/ 4247940 h 14570476"/>
              <a:gd name="connsiteX3666" fmla="*/ 14555606 w 22290864"/>
              <a:gd name="connsiteY3666" fmla="*/ 4236178 h 14570476"/>
              <a:gd name="connsiteX3667" fmla="*/ 14538485 w 22290864"/>
              <a:gd name="connsiteY3667" fmla="*/ 4226270 h 14570476"/>
              <a:gd name="connsiteX3668" fmla="*/ 14533248 w 22290864"/>
              <a:gd name="connsiteY3668" fmla="*/ 4216707 h 14570476"/>
              <a:gd name="connsiteX3669" fmla="*/ 14530530 w 22290864"/>
              <a:gd name="connsiteY3669" fmla="*/ 4210901 h 14570476"/>
              <a:gd name="connsiteX3670" fmla="*/ 14524971 w 22290864"/>
              <a:gd name="connsiteY3670" fmla="*/ 4205489 h 14570476"/>
              <a:gd name="connsiteX3671" fmla="*/ 14514397 w 22290864"/>
              <a:gd name="connsiteY3671" fmla="*/ 4204081 h 14570476"/>
              <a:gd name="connsiteX3672" fmla="*/ 14495201 w 22290864"/>
              <a:gd name="connsiteY3672" fmla="*/ 4227901 h 14570476"/>
              <a:gd name="connsiteX3673" fmla="*/ 14494335 w 22290864"/>
              <a:gd name="connsiteY3673" fmla="*/ 4234992 h 14570476"/>
              <a:gd name="connsiteX3674" fmla="*/ 14495917 w 22290864"/>
              <a:gd name="connsiteY3674" fmla="*/ 4244975 h 14570476"/>
              <a:gd name="connsiteX3675" fmla="*/ 14505626 w 22290864"/>
              <a:gd name="connsiteY3675" fmla="*/ 4252758 h 14570476"/>
              <a:gd name="connsiteX3676" fmla="*/ 14513334 w 22290864"/>
              <a:gd name="connsiteY3676" fmla="*/ 4252659 h 14570476"/>
              <a:gd name="connsiteX3677" fmla="*/ 14519041 w 22290864"/>
              <a:gd name="connsiteY3677" fmla="*/ 4250682 h 14570476"/>
              <a:gd name="connsiteX3678" fmla="*/ 14536583 w 22290864"/>
              <a:gd name="connsiteY3678" fmla="*/ 4248088 h 14570476"/>
              <a:gd name="connsiteX3679" fmla="*/ 14565909 w 22290864"/>
              <a:gd name="connsiteY3679" fmla="*/ 4260912 h 14570476"/>
              <a:gd name="connsiteX3680" fmla="*/ 14577323 w 22290864"/>
              <a:gd name="connsiteY3680" fmla="*/ 4266398 h 14570476"/>
              <a:gd name="connsiteX3681" fmla="*/ 14580683 w 22290864"/>
              <a:gd name="connsiteY3681" fmla="*/ 4268004 h 14570476"/>
              <a:gd name="connsiteX3682" fmla="*/ 14580214 w 22290864"/>
              <a:gd name="connsiteY3682" fmla="*/ 4269388 h 14570476"/>
              <a:gd name="connsiteX3683" fmla="*/ 14573049 w 22290864"/>
              <a:gd name="connsiteY3683" fmla="*/ 4306575 h 14570476"/>
              <a:gd name="connsiteX3684" fmla="*/ 14572481 w 22290864"/>
              <a:gd name="connsiteY3684" fmla="*/ 4310454 h 14570476"/>
              <a:gd name="connsiteX3685" fmla="*/ 14565119 w 22290864"/>
              <a:gd name="connsiteY3685" fmla="*/ 4305142 h 14570476"/>
              <a:gd name="connsiteX3686" fmla="*/ 14554767 w 22290864"/>
              <a:gd name="connsiteY3686" fmla="*/ 4299335 h 14570476"/>
              <a:gd name="connsiteX3687" fmla="*/ 14546342 w 22290864"/>
              <a:gd name="connsiteY3687" fmla="*/ 4302992 h 14570476"/>
              <a:gd name="connsiteX3688" fmla="*/ 14542710 w 22290864"/>
              <a:gd name="connsiteY3688" fmla="*/ 4309342 h 14570476"/>
              <a:gd name="connsiteX3689" fmla="*/ 14548146 w 22290864"/>
              <a:gd name="connsiteY3689" fmla="*/ 4336201 h 14570476"/>
              <a:gd name="connsiteX3690" fmla="*/ 14554297 w 22290864"/>
              <a:gd name="connsiteY3690" fmla="*/ 4337980 h 14570476"/>
              <a:gd name="connsiteX3691" fmla="*/ 14564525 w 22290864"/>
              <a:gd name="connsiteY3691" fmla="*/ 4332717 h 14570476"/>
              <a:gd name="connsiteX3692" fmla="*/ 14571369 w 22290864"/>
              <a:gd name="connsiteY3692" fmla="*/ 4327232 h 14570476"/>
              <a:gd name="connsiteX3693" fmla="*/ 14572802 w 22290864"/>
              <a:gd name="connsiteY3693" fmla="*/ 4326515 h 14570476"/>
              <a:gd name="connsiteX3694" fmla="*/ 14572926 w 22290864"/>
              <a:gd name="connsiteY3694" fmla="*/ 4327825 h 14570476"/>
              <a:gd name="connsiteX3695" fmla="*/ 14573444 w 22290864"/>
              <a:gd name="connsiteY3695" fmla="*/ 4333310 h 14570476"/>
              <a:gd name="connsiteX3696" fmla="*/ 14580090 w 22290864"/>
              <a:gd name="connsiteY3696" fmla="*/ 4365704 h 14570476"/>
              <a:gd name="connsiteX3697" fmla="*/ 14581227 w 22290864"/>
              <a:gd name="connsiteY3697" fmla="*/ 4369435 h 14570476"/>
              <a:gd name="connsiteX3698" fmla="*/ 14577472 w 22290864"/>
              <a:gd name="connsiteY3698" fmla="*/ 4371486 h 14570476"/>
              <a:gd name="connsiteX3699" fmla="*/ 14533421 w 22290864"/>
              <a:gd name="connsiteY3699" fmla="*/ 4389351 h 14570476"/>
              <a:gd name="connsiteX3700" fmla="*/ 14520845 w 22290864"/>
              <a:gd name="connsiteY3700" fmla="*/ 4386336 h 14570476"/>
              <a:gd name="connsiteX3701" fmla="*/ 14505008 w 22290864"/>
              <a:gd name="connsiteY3701" fmla="*/ 4385076 h 14570476"/>
              <a:gd name="connsiteX3702" fmla="*/ 14496683 w 22290864"/>
              <a:gd name="connsiteY3702" fmla="*/ 4395083 h 14570476"/>
              <a:gd name="connsiteX3703" fmla="*/ 14496682 w 22290864"/>
              <a:gd name="connsiteY3703" fmla="*/ 4407981 h 14570476"/>
              <a:gd name="connsiteX3704" fmla="*/ 14512915 w 22290864"/>
              <a:gd name="connsiteY3704" fmla="*/ 4432048 h 14570476"/>
              <a:gd name="connsiteX3705" fmla="*/ 14519165 w 22290864"/>
              <a:gd name="connsiteY3705" fmla="*/ 4433506 h 14570476"/>
              <a:gd name="connsiteX3706" fmla="*/ 14530999 w 22290864"/>
              <a:gd name="connsiteY3706" fmla="*/ 4427502 h 14570476"/>
              <a:gd name="connsiteX3707" fmla="*/ 14535175 w 22290864"/>
              <a:gd name="connsiteY3707" fmla="*/ 4419446 h 14570476"/>
              <a:gd name="connsiteX3708" fmla="*/ 14539992 w 22290864"/>
              <a:gd name="connsiteY3708" fmla="*/ 4410922 h 14570476"/>
              <a:gd name="connsiteX3709" fmla="*/ 14552098 w 22290864"/>
              <a:gd name="connsiteY3709" fmla="*/ 4402793 h 14570476"/>
              <a:gd name="connsiteX3710" fmla="*/ 14567514 w 22290864"/>
              <a:gd name="connsiteY3710" fmla="*/ 4397183 h 14570476"/>
              <a:gd name="connsiteX3711" fmla="*/ 14585180 w 22290864"/>
              <a:gd name="connsiteY3711" fmla="*/ 4391031 h 14570476"/>
              <a:gd name="connsiteX3712" fmla="*/ 14589775 w 22290864"/>
              <a:gd name="connsiteY3712" fmla="*/ 4389623 h 14570476"/>
              <a:gd name="connsiteX3713" fmla="*/ 14591554 w 22290864"/>
              <a:gd name="connsiteY3713" fmla="*/ 4392563 h 14570476"/>
              <a:gd name="connsiteX3714" fmla="*/ 14611442 w 22290864"/>
              <a:gd name="connsiteY3714" fmla="*/ 4421275 h 14570476"/>
              <a:gd name="connsiteX3715" fmla="*/ 14613592 w 22290864"/>
              <a:gd name="connsiteY3715" fmla="*/ 4423746 h 14570476"/>
              <a:gd name="connsiteX3716" fmla="*/ 14612554 w 22290864"/>
              <a:gd name="connsiteY3716" fmla="*/ 4424191 h 14570476"/>
              <a:gd name="connsiteX3717" fmla="*/ 14603091 w 22290864"/>
              <a:gd name="connsiteY3717" fmla="*/ 4425599 h 14570476"/>
              <a:gd name="connsiteX3718" fmla="*/ 14591431 w 22290864"/>
              <a:gd name="connsiteY3718" fmla="*/ 4429133 h 14570476"/>
              <a:gd name="connsiteX3719" fmla="*/ 14589997 w 22290864"/>
              <a:gd name="connsiteY3719" fmla="*/ 4444057 h 14570476"/>
              <a:gd name="connsiteX3720" fmla="*/ 14596051 w 22290864"/>
              <a:gd name="connsiteY3720" fmla="*/ 4452557 h 14570476"/>
              <a:gd name="connsiteX3721" fmla="*/ 14610800 w 22290864"/>
              <a:gd name="connsiteY3721" fmla="*/ 4459945 h 14570476"/>
              <a:gd name="connsiteX3722" fmla="*/ 14618681 w 22290864"/>
              <a:gd name="connsiteY3722" fmla="*/ 4456436 h 14570476"/>
              <a:gd name="connsiteX3723" fmla="*/ 14621991 w 22290864"/>
              <a:gd name="connsiteY3723" fmla="*/ 4446849 h 14570476"/>
              <a:gd name="connsiteX3724" fmla="*/ 14623104 w 22290864"/>
              <a:gd name="connsiteY3724" fmla="*/ 4437262 h 14570476"/>
              <a:gd name="connsiteX3725" fmla="*/ 14626192 w 22290864"/>
              <a:gd name="connsiteY3725" fmla="*/ 4436125 h 14570476"/>
              <a:gd name="connsiteX3726" fmla="*/ 14657988 w 22290864"/>
              <a:gd name="connsiteY3726" fmla="*/ 4457919 h 14570476"/>
              <a:gd name="connsiteX3727" fmla="*/ 14661274 w 22290864"/>
              <a:gd name="connsiteY3727" fmla="*/ 4459846 h 14570476"/>
              <a:gd name="connsiteX3728" fmla="*/ 14653491 w 22290864"/>
              <a:gd name="connsiteY3728" fmla="*/ 4482307 h 14570476"/>
              <a:gd name="connsiteX3729" fmla="*/ 14640595 w 22290864"/>
              <a:gd name="connsiteY3729" fmla="*/ 4510426 h 14570476"/>
              <a:gd name="connsiteX3730" fmla="*/ 14629650 w 22290864"/>
              <a:gd name="connsiteY3730" fmla="*/ 4517023 h 14570476"/>
              <a:gd name="connsiteX3731" fmla="*/ 14620756 w 22290864"/>
              <a:gd name="connsiteY3731" fmla="*/ 4522212 h 14570476"/>
              <a:gd name="connsiteX3732" fmla="*/ 14616531 w 22290864"/>
              <a:gd name="connsiteY3732" fmla="*/ 4532590 h 14570476"/>
              <a:gd name="connsiteX3733" fmla="*/ 14621967 w 22290864"/>
              <a:gd name="connsiteY3733" fmla="*/ 4544549 h 14570476"/>
              <a:gd name="connsiteX3734" fmla="*/ 14644474 w 22290864"/>
              <a:gd name="connsiteY3734" fmla="*/ 4555891 h 14570476"/>
              <a:gd name="connsiteX3735" fmla="*/ 14648822 w 22290864"/>
              <a:gd name="connsiteY3735" fmla="*/ 4556039 h 14570476"/>
              <a:gd name="connsiteX3736" fmla="*/ 14661546 w 22290864"/>
              <a:gd name="connsiteY3736" fmla="*/ 4551616 h 14570476"/>
              <a:gd name="connsiteX3737" fmla="*/ 14665968 w 22290864"/>
              <a:gd name="connsiteY3737" fmla="*/ 4541090 h 14570476"/>
              <a:gd name="connsiteX3738" fmla="*/ 14663399 w 22290864"/>
              <a:gd name="connsiteY3738" fmla="*/ 4531132 h 14570476"/>
              <a:gd name="connsiteX3739" fmla="*/ 14660508 w 22290864"/>
              <a:gd name="connsiteY3739" fmla="*/ 4521001 h 14570476"/>
              <a:gd name="connsiteX3740" fmla="*/ 14662732 w 22290864"/>
              <a:gd name="connsiteY3740" fmla="*/ 4507881 h 14570476"/>
              <a:gd name="connsiteX3741" fmla="*/ 14673627 w 22290864"/>
              <a:gd name="connsiteY3741" fmla="*/ 4484654 h 14570476"/>
              <a:gd name="connsiteX3742" fmla="*/ 14679606 w 22290864"/>
              <a:gd name="connsiteY3742" fmla="*/ 4472250 h 14570476"/>
              <a:gd name="connsiteX3743" fmla="*/ 14681904 w 22290864"/>
              <a:gd name="connsiteY3743" fmla="*/ 4468099 h 14570476"/>
              <a:gd name="connsiteX3744" fmla="*/ 14684646 w 22290864"/>
              <a:gd name="connsiteY3744" fmla="*/ 4468840 h 14570476"/>
              <a:gd name="connsiteX3745" fmla="*/ 14721729 w 22290864"/>
              <a:gd name="connsiteY3745" fmla="*/ 4475413 h 14570476"/>
              <a:gd name="connsiteX3746" fmla="*/ 14725238 w 22290864"/>
              <a:gd name="connsiteY3746" fmla="*/ 4475586 h 14570476"/>
              <a:gd name="connsiteX3747" fmla="*/ 14724620 w 22290864"/>
              <a:gd name="connsiteY3747" fmla="*/ 4477216 h 14570476"/>
              <a:gd name="connsiteX3748" fmla="*/ 14719234 w 22290864"/>
              <a:gd name="connsiteY3748" fmla="*/ 4484901 h 14570476"/>
              <a:gd name="connsiteX3749" fmla="*/ 14715479 w 22290864"/>
              <a:gd name="connsiteY3749" fmla="*/ 4489176 h 14570476"/>
              <a:gd name="connsiteX3750" fmla="*/ 14714812 w 22290864"/>
              <a:gd name="connsiteY3750" fmla="*/ 4501012 h 14570476"/>
              <a:gd name="connsiteX3751" fmla="*/ 14725337 w 22290864"/>
              <a:gd name="connsiteY3751" fmla="*/ 4508004 h 14570476"/>
              <a:gd name="connsiteX3752" fmla="*/ 14750907 w 22290864"/>
              <a:gd name="connsiteY3752" fmla="*/ 4500518 h 14570476"/>
              <a:gd name="connsiteX3753" fmla="*/ 14751822 w 22290864"/>
              <a:gd name="connsiteY3753" fmla="*/ 4495921 h 14570476"/>
              <a:gd name="connsiteX3754" fmla="*/ 14746287 w 22290864"/>
              <a:gd name="connsiteY3754" fmla="*/ 4485074 h 14570476"/>
              <a:gd name="connsiteX3755" fmla="*/ 14742581 w 22290864"/>
              <a:gd name="connsiteY3755" fmla="*/ 4480849 h 14570476"/>
              <a:gd name="connsiteX3756" fmla="*/ 14740086 w 22290864"/>
              <a:gd name="connsiteY3756" fmla="*/ 4475833 h 14570476"/>
              <a:gd name="connsiteX3757" fmla="*/ 14744780 w 22290864"/>
              <a:gd name="connsiteY3757" fmla="*/ 4475017 h 14570476"/>
              <a:gd name="connsiteX3758" fmla="*/ 14777516 w 22290864"/>
              <a:gd name="connsiteY3758" fmla="*/ 4468618 h 14570476"/>
              <a:gd name="connsiteX3759" fmla="*/ 14781320 w 22290864"/>
              <a:gd name="connsiteY3759" fmla="*/ 4467432 h 14570476"/>
              <a:gd name="connsiteX3760" fmla="*/ 14782062 w 22290864"/>
              <a:gd name="connsiteY3760" fmla="*/ 4469063 h 14570476"/>
              <a:gd name="connsiteX3761" fmla="*/ 14786904 w 22290864"/>
              <a:gd name="connsiteY3761" fmla="*/ 4479218 h 14570476"/>
              <a:gd name="connsiteX3762" fmla="*/ 14802296 w 22290864"/>
              <a:gd name="connsiteY3762" fmla="*/ 4514429 h 14570476"/>
              <a:gd name="connsiteX3763" fmla="*/ 14799702 w 22290864"/>
              <a:gd name="connsiteY3763" fmla="*/ 4530959 h 14570476"/>
              <a:gd name="connsiteX3764" fmla="*/ 14797355 w 22290864"/>
              <a:gd name="connsiteY3764" fmla="*/ 4537606 h 14570476"/>
              <a:gd name="connsiteX3765" fmla="*/ 14806669 w 22290864"/>
              <a:gd name="connsiteY3765" fmla="*/ 4554828 h 14570476"/>
              <a:gd name="connsiteX3766" fmla="*/ 17750471 w 22290864"/>
              <a:gd name="connsiteY3766" fmla="*/ 4168170 h 14570476"/>
              <a:gd name="connsiteX3767" fmla="*/ 17760374 w 22290864"/>
              <a:gd name="connsiteY3767" fmla="*/ 4162704 h 14570476"/>
              <a:gd name="connsiteX3768" fmla="*/ 17762541 w 22290864"/>
              <a:gd name="connsiteY3768" fmla="*/ 4153364 h 14570476"/>
              <a:gd name="connsiteX3769" fmla="*/ 17759001 w 22290864"/>
              <a:gd name="connsiteY3769" fmla="*/ 4145488 h 14570476"/>
              <a:gd name="connsiteX3770" fmla="*/ 17755171 w 22290864"/>
              <a:gd name="connsiteY3770" fmla="*/ 4137513 h 14570476"/>
              <a:gd name="connsiteX3771" fmla="*/ 17755149 w 22290864"/>
              <a:gd name="connsiteY3771" fmla="*/ 4126339 h 14570476"/>
              <a:gd name="connsiteX3772" fmla="*/ 17760871 w 22290864"/>
              <a:gd name="connsiteY3772" fmla="*/ 4105569 h 14570476"/>
              <a:gd name="connsiteX3773" fmla="*/ 17764059 w 22290864"/>
              <a:gd name="connsiteY3773" fmla="*/ 4094455 h 14570476"/>
              <a:gd name="connsiteX3774" fmla="*/ 17765372 w 22290864"/>
              <a:gd name="connsiteY3774" fmla="*/ 4090693 h 14570476"/>
              <a:gd name="connsiteX3775" fmla="*/ 17767747 w 22290864"/>
              <a:gd name="connsiteY3775" fmla="*/ 4090917 h 14570476"/>
              <a:gd name="connsiteX3776" fmla="*/ 17799370 w 22290864"/>
              <a:gd name="connsiteY3776" fmla="*/ 4091095 h 14570476"/>
              <a:gd name="connsiteX3777" fmla="*/ 17802299 w 22290864"/>
              <a:gd name="connsiteY3777" fmla="*/ 4090740 h 14570476"/>
              <a:gd name="connsiteX3778" fmla="*/ 17802019 w 22290864"/>
              <a:gd name="connsiteY3778" fmla="*/ 4092177 h 14570476"/>
              <a:gd name="connsiteX3779" fmla="*/ 17798652 w 22290864"/>
              <a:gd name="connsiteY3779" fmla="*/ 4099302 h 14570476"/>
              <a:gd name="connsiteX3780" fmla="*/ 17796151 w 22290864"/>
              <a:gd name="connsiteY3780" fmla="*/ 4103372 h 14570476"/>
              <a:gd name="connsiteX3781" fmla="*/ 17797279 w 22290864"/>
              <a:gd name="connsiteY3781" fmla="*/ 4113263 h 14570476"/>
              <a:gd name="connsiteX3782" fmla="*/ 17806981 w 22290864"/>
              <a:gd name="connsiteY3782" fmla="*/ 4117557 h 14570476"/>
              <a:gd name="connsiteX3783" fmla="*/ 17827082 w 22290864"/>
              <a:gd name="connsiteY3783" fmla="*/ 4107731 h 14570476"/>
              <a:gd name="connsiteX3784" fmla="*/ 17827186 w 22290864"/>
              <a:gd name="connsiteY3784" fmla="*/ 4103798 h 14570476"/>
              <a:gd name="connsiteX3785" fmla="*/ 17821067 w 22290864"/>
              <a:gd name="connsiteY3785" fmla="*/ 4095606 h 14570476"/>
              <a:gd name="connsiteX3786" fmla="*/ 17817400 w 22290864"/>
              <a:gd name="connsiteY3786" fmla="*/ 4092635 h 14570476"/>
              <a:gd name="connsiteX3787" fmla="*/ 17814623 w 22290864"/>
              <a:gd name="connsiteY3787" fmla="*/ 4088838 h 14570476"/>
              <a:gd name="connsiteX3788" fmla="*/ 17818392 w 22290864"/>
              <a:gd name="connsiteY3788" fmla="*/ 4087496 h 14570476"/>
              <a:gd name="connsiteX3789" fmla="*/ 17844577 w 22290864"/>
              <a:gd name="connsiteY3789" fmla="*/ 4077554 h 14570476"/>
              <a:gd name="connsiteX3790" fmla="*/ 17847558 w 22290864"/>
              <a:gd name="connsiteY3790" fmla="*/ 4076033 h 14570476"/>
              <a:gd name="connsiteX3791" fmla="*/ 17848403 w 22290864"/>
              <a:gd name="connsiteY3791" fmla="*/ 4077277 h 14570476"/>
              <a:gd name="connsiteX3792" fmla="*/ 17853851 w 22290864"/>
              <a:gd name="connsiteY3792" fmla="*/ 4084996 h 14570476"/>
              <a:gd name="connsiteX3793" fmla="*/ 17871587 w 22290864"/>
              <a:gd name="connsiteY3793" fmla="*/ 4111952 h 14570476"/>
              <a:gd name="connsiteX3794" fmla="*/ 17871786 w 22290864"/>
              <a:gd name="connsiteY3794" fmla="*/ 4126002 h 14570476"/>
              <a:gd name="connsiteX3795" fmla="*/ 17870787 w 22290864"/>
              <a:gd name="connsiteY3795" fmla="*/ 4131836 h 14570476"/>
              <a:gd name="connsiteX3796" fmla="*/ 17880939 w 22290864"/>
              <a:gd name="connsiteY3796" fmla="*/ 4144769 h 14570476"/>
              <a:gd name="connsiteX3797" fmla="*/ 17904068 w 22290864"/>
              <a:gd name="connsiteY3797" fmla="*/ 4136277 h 14570476"/>
              <a:gd name="connsiteX3798" fmla="*/ 17910167 w 22290864"/>
              <a:gd name="connsiteY3798" fmla="*/ 4118200 h 14570476"/>
              <a:gd name="connsiteX3799" fmla="*/ 17906180 w 22290864"/>
              <a:gd name="connsiteY3799" fmla="*/ 4113242 h 14570476"/>
              <a:gd name="connsiteX3800" fmla="*/ 17898628 w 22290864"/>
              <a:gd name="connsiteY3800" fmla="*/ 4110074 h 14570476"/>
              <a:gd name="connsiteX3801" fmla="*/ 17885235 w 22290864"/>
              <a:gd name="connsiteY3801" fmla="*/ 4103781 h 14570476"/>
              <a:gd name="connsiteX3802" fmla="*/ 17871977 w 22290864"/>
              <a:gd name="connsiteY3802" fmla="*/ 4082309 h 14570476"/>
              <a:gd name="connsiteX3803" fmla="*/ 17863262 w 22290864"/>
              <a:gd name="connsiteY3803" fmla="*/ 4066099 h 14570476"/>
              <a:gd name="connsiteX3804" fmla="*/ 17865016 w 22290864"/>
              <a:gd name="connsiteY3804" fmla="*/ 4064661 h 14570476"/>
              <a:gd name="connsiteX3805" fmla="*/ 17886962 w 22290864"/>
              <a:gd name="connsiteY3805" fmla="*/ 4043383 h 14570476"/>
              <a:gd name="connsiteX3806" fmla="*/ 17888465 w 22290864"/>
              <a:gd name="connsiteY3806" fmla="*/ 4041589 h 14570476"/>
              <a:gd name="connsiteX3807" fmla="*/ 17889281 w 22290864"/>
              <a:gd name="connsiteY3807" fmla="*/ 4042670 h 14570476"/>
              <a:gd name="connsiteX3808" fmla="*/ 17892078 w 22290864"/>
              <a:gd name="connsiteY3808" fmla="*/ 4050758 h 14570476"/>
              <a:gd name="connsiteX3809" fmla="*/ 17896766 w 22290864"/>
              <a:gd name="connsiteY3809" fmla="*/ 4059807 h 14570476"/>
              <a:gd name="connsiteX3810" fmla="*/ 17903053 w 22290864"/>
              <a:gd name="connsiteY3810" fmla="*/ 4061360 h 14570476"/>
              <a:gd name="connsiteX3811" fmla="*/ 17909007 w 22290864"/>
              <a:gd name="connsiteY3811" fmla="*/ 4059013 h 14570476"/>
              <a:gd name="connsiteX3812" fmla="*/ 17918957 w 22290864"/>
              <a:gd name="connsiteY3812" fmla="*/ 4038108 h 14570476"/>
              <a:gd name="connsiteX3813" fmla="*/ 17915463 w 22290864"/>
              <a:gd name="connsiteY3813" fmla="*/ 4033570 h 14570476"/>
              <a:gd name="connsiteX3814" fmla="*/ 17910655 w 22290864"/>
              <a:gd name="connsiteY3814" fmla="*/ 4031679 h 14570476"/>
              <a:gd name="connsiteX3815" fmla="*/ 17905801 w 22290864"/>
              <a:gd name="connsiteY3815" fmla="*/ 4032090 h 14570476"/>
              <a:gd name="connsiteX3816" fmla="*/ 17900380 w 22290864"/>
              <a:gd name="connsiteY3816" fmla="*/ 4032515 h 14570476"/>
              <a:gd name="connsiteX3817" fmla="*/ 17895832 w 22290864"/>
              <a:gd name="connsiteY3817" fmla="*/ 4031653 h 14570476"/>
              <a:gd name="connsiteX3818" fmla="*/ 17896904 w 22290864"/>
              <a:gd name="connsiteY3818" fmla="*/ 4029553 h 14570476"/>
              <a:gd name="connsiteX3819" fmla="*/ 17910816 w 22290864"/>
              <a:gd name="connsiteY3819" fmla="*/ 3999717 h 14570476"/>
              <a:gd name="connsiteX3820" fmla="*/ 17911364 w 22290864"/>
              <a:gd name="connsiteY3820" fmla="*/ 3998128 h 14570476"/>
              <a:gd name="connsiteX3821" fmla="*/ 17919922 w 22290864"/>
              <a:gd name="connsiteY3821" fmla="*/ 3999545 h 14570476"/>
              <a:gd name="connsiteX3822" fmla="*/ 17948640 w 22290864"/>
              <a:gd name="connsiteY3822" fmla="*/ 4004747 h 14570476"/>
              <a:gd name="connsiteX3823" fmla="*/ 17958770 w 22290864"/>
              <a:gd name="connsiteY3823" fmla="*/ 4009809 h 14570476"/>
              <a:gd name="connsiteX3824" fmla="*/ 17964398 w 22290864"/>
              <a:gd name="connsiteY3824" fmla="*/ 4017222 h 14570476"/>
              <a:gd name="connsiteX3825" fmla="*/ 17975721 w 22290864"/>
              <a:gd name="connsiteY3825" fmla="*/ 4025197 h 14570476"/>
              <a:gd name="connsiteX3826" fmla="*/ 17989140 w 22290864"/>
              <a:gd name="connsiteY3826" fmla="*/ 4016665 h 14570476"/>
              <a:gd name="connsiteX3827" fmla="*/ 17993909 w 22290864"/>
              <a:gd name="connsiteY3827" fmla="*/ 3999553 h 14570476"/>
              <a:gd name="connsiteX3828" fmla="*/ 17992363 w 22290864"/>
              <a:gd name="connsiteY3828" fmla="*/ 3990660 h 14570476"/>
              <a:gd name="connsiteX3829" fmla="*/ 17982304 w 22290864"/>
              <a:gd name="connsiteY3829" fmla="*/ 3982807 h 14570476"/>
              <a:gd name="connsiteX3830" fmla="*/ 17970966 w 22290864"/>
              <a:gd name="connsiteY3830" fmla="*/ 3986288 h 14570476"/>
              <a:gd name="connsiteX3831" fmla="*/ 17961619 w 22290864"/>
              <a:gd name="connsiteY3831" fmla="*/ 3990459 h 14570476"/>
              <a:gd name="connsiteX3832" fmla="*/ 17947965 w 22290864"/>
              <a:gd name="connsiteY3832" fmla="*/ 3989389 h 14570476"/>
              <a:gd name="connsiteX3833" fmla="*/ 17915595 w 22290864"/>
              <a:gd name="connsiteY3833" fmla="*/ 3980203 h 14570476"/>
              <a:gd name="connsiteX3834" fmla="*/ 17915943 w 22290864"/>
              <a:gd name="connsiteY3834" fmla="*/ 3977071 h 14570476"/>
              <a:gd name="connsiteX3835" fmla="*/ 17916319 w 22290864"/>
              <a:gd name="connsiteY3835" fmla="*/ 3944650 h 14570476"/>
              <a:gd name="connsiteX3836" fmla="*/ 17918266 w 22290864"/>
              <a:gd name="connsiteY3836" fmla="*/ 3942379 h 14570476"/>
              <a:gd name="connsiteX3837" fmla="*/ 17924923 w 22290864"/>
              <a:gd name="connsiteY3837" fmla="*/ 3945848 h 14570476"/>
              <a:gd name="connsiteX3838" fmla="*/ 17929280 w 22290864"/>
              <a:gd name="connsiteY3838" fmla="*/ 3948427 h 14570476"/>
              <a:gd name="connsiteX3839" fmla="*/ 17940120 w 22290864"/>
              <a:gd name="connsiteY3839" fmla="*/ 3944864 h 14570476"/>
              <a:gd name="connsiteX3840" fmla="*/ 17938134 w 22290864"/>
              <a:gd name="connsiteY3840" fmla="*/ 3920763 h 14570476"/>
              <a:gd name="connsiteX3841" fmla="*/ 17932826 w 22290864"/>
              <a:gd name="connsiteY3841" fmla="*/ 3916936 h 14570476"/>
              <a:gd name="connsiteX3842" fmla="*/ 17927312 w 22290864"/>
              <a:gd name="connsiteY3842" fmla="*/ 3917061 h 14570476"/>
              <a:gd name="connsiteX3843" fmla="*/ 17920306 w 22290864"/>
              <a:gd name="connsiteY3843" fmla="*/ 3923462 h 14570476"/>
              <a:gd name="connsiteX3844" fmla="*/ 17917508 w 22290864"/>
              <a:gd name="connsiteY3844" fmla="*/ 3926910 h 14570476"/>
              <a:gd name="connsiteX3845" fmla="*/ 17914024 w 22290864"/>
              <a:gd name="connsiteY3845" fmla="*/ 3929423 h 14570476"/>
              <a:gd name="connsiteX3846" fmla="*/ 17912619 w 22290864"/>
              <a:gd name="connsiteY3846" fmla="*/ 3925033 h 14570476"/>
              <a:gd name="connsiteX3847" fmla="*/ 17906878 w 22290864"/>
              <a:gd name="connsiteY3847" fmla="*/ 3908123 h 14570476"/>
              <a:gd name="connsiteX3848" fmla="*/ 17902285 w 22290864"/>
              <a:gd name="connsiteY3848" fmla="*/ 3898280 h 14570476"/>
              <a:gd name="connsiteX3849" fmla="*/ 17901859 w 22290864"/>
              <a:gd name="connsiteY3849" fmla="*/ 3897511 h 14570476"/>
              <a:gd name="connsiteX3850" fmla="*/ 17904503 w 22290864"/>
              <a:gd name="connsiteY3850" fmla="*/ 3895626 h 14570476"/>
              <a:gd name="connsiteX3851" fmla="*/ 17923769 w 22290864"/>
              <a:gd name="connsiteY3851" fmla="*/ 3882029 h 14570476"/>
              <a:gd name="connsiteX3852" fmla="*/ 17937805 w 22290864"/>
              <a:gd name="connsiteY3852" fmla="*/ 3873664 h 14570476"/>
              <a:gd name="connsiteX3853" fmla="*/ 17939709 w 22290864"/>
              <a:gd name="connsiteY3853" fmla="*/ 3873106 h 14570476"/>
              <a:gd name="connsiteX3854" fmla="*/ 17946252 w 22290864"/>
              <a:gd name="connsiteY3854" fmla="*/ 3872847 h 14570476"/>
              <a:gd name="connsiteX3855" fmla="*/ 17951618 w 22290864"/>
              <a:gd name="connsiteY3855" fmla="*/ 3873822 h 14570476"/>
              <a:gd name="connsiteX3856" fmla="*/ 17956808 w 22290864"/>
              <a:gd name="connsiteY3856" fmla="*/ 3874743 h 14570476"/>
              <a:gd name="connsiteX3857" fmla="*/ 17967734 w 22290864"/>
              <a:gd name="connsiteY3857" fmla="*/ 3869480 h 14570476"/>
              <a:gd name="connsiteX3858" fmla="*/ 17969837 w 22290864"/>
              <a:gd name="connsiteY3858" fmla="*/ 3858173 h 14570476"/>
              <a:gd name="connsiteX3859" fmla="*/ 17956286 w 22290864"/>
              <a:gd name="connsiteY3859" fmla="*/ 3837087 h 14570476"/>
              <a:gd name="connsiteX3860" fmla="*/ 17945303 w 22290864"/>
              <a:gd name="connsiteY3860" fmla="*/ 3834654 h 14570476"/>
              <a:gd name="connsiteX3861" fmla="*/ 17937790 w 22290864"/>
              <a:gd name="connsiteY3861" fmla="*/ 3840069 h 14570476"/>
              <a:gd name="connsiteX3862" fmla="*/ 17934902 w 22290864"/>
              <a:gd name="connsiteY3862" fmla="*/ 3848016 h 14570476"/>
              <a:gd name="connsiteX3863" fmla="*/ 17930811 w 22290864"/>
              <a:gd name="connsiteY3863" fmla="*/ 3857917 h 14570476"/>
              <a:gd name="connsiteX3864" fmla="*/ 17915631 w 22290864"/>
              <a:gd name="connsiteY3864" fmla="*/ 3868941 h 14570476"/>
              <a:gd name="connsiteX3865" fmla="*/ 17892362 w 22290864"/>
              <a:gd name="connsiteY3865" fmla="*/ 3881772 h 14570476"/>
              <a:gd name="connsiteX3866" fmla="*/ 17891169 w 22290864"/>
              <a:gd name="connsiteY3866" fmla="*/ 3880461 h 14570476"/>
              <a:gd name="connsiteX3867" fmla="*/ 17870544 w 22290864"/>
              <a:gd name="connsiteY3867" fmla="*/ 3858504 h 14570476"/>
              <a:gd name="connsiteX3868" fmla="*/ 17867291 w 22290864"/>
              <a:gd name="connsiteY3868" fmla="*/ 3855735 h 14570476"/>
              <a:gd name="connsiteX3869" fmla="*/ 17866698 w 22290864"/>
              <a:gd name="connsiteY3869" fmla="*/ 3855227 h 14570476"/>
              <a:gd name="connsiteX3870" fmla="*/ 17867586 w 22290864"/>
              <a:gd name="connsiteY3870" fmla="*/ 3854632 h 14570476"/>
              <a:gd name="connsiteX3871" fmla="*/ 17874979 w 22290864"/>
              <a:gd name="connsiteY3871" fmla="*/ 3852207 h 14570476"/>
              <a:gd name="connsiteX3872" fmla="*/ 17882140 w 22290864"/>
              <a:gd name="connsiteY3872" fmla="*/ 3849906 h 14570476"/>
              <a:gd name="connsiteX3873" fmla="*/ 17885851 w 22290864"/>
              <a:gd name="connsiteY3873" fmla="*/ 3842575 h 14570476"/>
              <a:gd name="connsiteX3874" fmla="*/ 17869782 w 22290864"/>
              <a:gd name="connsiteY3874" fmla="*/ 3825457 h 14570476"/>
              <a:gd name="connsiteX3875" fmla="*/ 17863572 w 22290864"/>
              <a:gd name="connsiteY3875" fmla="*/ 3824964 h 14570476"/>
              <a:gd name="connsiteX3876" fmla="*/ 17857047 w 22290864"/>
              <a:gd name="connsiteY3876" fmla="*/ 3829999 h 14570476"/>
              <a:gd name="connsiteX3877" fmla="*/ 17856469 w 22290864"/>
              <a:gd name="connsiteY3877" fmla="*/ 3838287 h 14570476"/>
              <a:gd name="connsiteX3878" fmla="*/ 17856928 w 22290864"/>
              <a:gd name="connsiteY3878" fmla="*/ 3843787 h 14570476"/>
              <a:gd name="connsiteX3879" fmla="*/ 17856281 w 22290864"/>
              <a:gd name="connsiteY3879" fmla="*/ 3847750 h 14570476"/>
              <a:gd name="connsiteX3880" fmla="*/ 17853685 w 22290864"/>
              <a:gd name="connsiteY3880" fmla="*/ 3846238 h 14570476"/>
              <a:gd name="connsiteX3881" fmla="*/ 17826678 w 22290864"/>
              <a:gd name="connsiteY3881" fmla="*/ 3833585 h 14570476"/>
              <a:gd name="connsiteX3882" fmla="*/ 17823544 w 22290864"/>
              <a:gd name="connsiteY3882" fmla="*/ 3832122 h 14570476"/>
              <a:gd name="connsiteX3883" fmla="*/ 17824753 w 22290864"/>
              <a:gd name="connsiteY3883" fmla="*/ 3825052 h 14570476"/>
              <a:gd name="connsiteX3884" fmla="*/ 17830883 w 22290864"/>
              <a:gd name="connsiteY3884" fmla="*/ 3793413 h 14570476"/>
              <a:gd name="connsiteX3885" fmla="*/ 17836798 w 22290864"/>
              <a:gd name="connsiteY3885" fmla="*/ 3784947 h 14570476"/>
              <a:gd name="connsiteX3886" fmla="*/ 17841402 w 22290864"/>
              <a:gd name="connsiteY3886" fmla="*/ 3781716 h 14570476"/>
              <a:gd name="connsiteX3887" fmla="*/ 17848200 w 22290864"/>
              <a:gd name="connsiteY3887" fmla="*/ 3776066 h 14570476"/>
              <a:gd name="connsiteX3888" fmla="*/ 17850146 w 22290864"/>
              <a:gd name="connsiteY3888" fmla="*/ 3766912 h 14570476"/>
              <a:gd name="connsiteX3889" fmla="*/ 17845809 w 22290864"/>
              <a:gd name="connsiteY3889" fmla="*/ 3759298 h 14570476"/>
              <a:gd name="connsiteX3890" fmla="*/ 17830086 w 22290864"/>
              <a:gd name="connsiteY3890" fmla="*/ 3752058 h 14570476"/>
              <a:gd name="connsiteX3891" fmla="*/ 17820836 w 22290864"/>
              <a:gd name="connsiteY3891" fmla="*/ 3752001 h 14570476"/>
              <a:gd name="connsiteX3892" fmla="*/ 17815576 w 22290864"/>
              <a:gd name="connsiteY3892" fmla="*/ 3753240 h 14570476"/>
              <a:gd name="connsiteX3893" fmla="*/ 17810207 w 22290864"/>
              <a:gd name="connsiteY3893" fmla="*/ 3757529 h 14570476"/>
              <a:gd name="connsiteX3894" fmla="*/ 17808379 w 22290864"/>
              <a:gd name="connsiteY3894" fmla="*/ 3761232 h 14570476"/>
              <a:gd name="connsiteX3895" fmla="*/ 17808207 w 22290864"/>
              <a:gd name="connsiteY3895" fmla="*/ 3767598 h 14570476"/>
              <a:gd name="connsiteX3896" fmla="*/ 17812189 w 22290864"/>
              <a:gd name="connsiteY3896" fmla="*/ 3775841 h 14570476"/>
              <a:gd name="connsiteX3897" fmla="*/ 17815972 w 22290864"/>
              <a:gd name="connsiteY3897" fmla="*/ 3790665 h 14570476"/>
              <a:gd name="connsiteX3898" fmla="*/ 17809512 w 22290864"/>
              <a:gd name="connsiteY3898" fmla="*/ 3815350 h 14570476"/>
              <a:gd name="connsiteX3899" fmla="*/ 17806596 w 22290864"/>
              <a:gd name="connsiteY3899" fmla="*/ 3825471 h 14570476"/>
              <a:gd name="connsiteX3900" fmla="*/ 17805771 w 22290864"/>
              <a:gd name="connsiteY3900" fmla="*/ 3828391 h 14570476"/>
              <a:gd name="connsiteX3901" fmla="*/ 17803866 w 22290864"/>
              <a:gd name="connsiteY3901" fmla="*/ 3828086 h 14570476"/>
              <a:gd name="connsiteX3902" fmla="*/ 17771530 w 22290864"/>
              <a:gd name="connsiteY3902" fmla="*/ 3827315 h 14570476"/>
              <a:gd name="connsiteX3903" fmla="*/ 17767987 w 22290864"/>
              <a:gd name="connsiteY3903" fmla="*/ 3827649 h 14570476"/>
              <a:gd name="connsiteX3904" fmla="*/ 17768282 w 22290864"/>
              <a:gd name="connsiteY3904" fmla="*/ 3826420 h 14570476"/>
              <a:gd name="connsiteX3905" fmla="*/ 17771610 w 22290864"/>
              <a:gd name="connsiteY3905" fmla="*/ 3819681 h 14570476"/>
              <a:gd name="connsiteX3906" fmla="*/ 17774849 w 22290864"/>
              <a:gd name="connsiteY3906" fmla="*/ 3810220 h 14570476"/>
              <a:gd name="connsiteX3907" fmla="*/ 17770550 w 22290864"/>
              <a:gd name="connsiteY3907" fmla="*/ 3803800 h 14570476"/>
              <a:gd name="connsiteX3908" fmla="*/ 17756888 w 22290864"/>
              <a:gd name="connsiteY3908" fmla="*/ 3801827 h 14570476"/>
              <a:gd name="connsiteX3909" fmla="*/ 17744785 w 22290864"/>
              <a:gd name="connsiteY3909" fmla="*/ 3808091 h 14570476"/>
              <a:gd name="connsiteX3910" fmla="*/ 17743087 w 22290864"/>
              <a:gd name="connsiteY3910" fmla="*/ 3816109 h 14570476"/>
              <a:gd name="connsiteX3911" fmla="*/ 17749486 w 22290864"/>
              <a:gd name="connsiteY3911" fmla="*/ 3823727 h 14570476"/>
              <a:gd name="connsiteX3912" fmla="*/ 17753209 w 22290864"/>
              <a:gd name="connsiteY3912" fmla="*/ 3826899 h 14570476"/>
              <a:gd name="connsiteX3913" fmla="*/ 17755241 w 22290864"/>
              <a:gd name="connsiteY3913" fmla="*/ 3829792 h 14570476"/>
              <a:gd name="connsiteX3914" fmla="*/ 17752148 w 22290864"/>
              <a:gd name="connsiteY3914" fmla="*/ 3830659 h 14570476"/>
              <a:gd name="connsiteX3915" fmla="*/ 17723716 w 22290864"/>
              <a:gd name="connsiteY3915" fmla="*/ 3841365 h 14570476"/>
              <a:gd name="connsiteX3916" fmla="*/ 17721555 w 22290864"/>
              <a:gd name="connsiteY3916" fmla="*/ 3842389 h 14570476"/>
              <a:gd name="connsiteX3917" fmla="*/ 17708557 w 22290864"/>
              <a:gd name="connsiteY3917" fmla="*/ 3824029 h 14570476"/>
              <a:gd name="connsiteX3918" fmla="*/ 17697983 w 22290864"/>
              <a:gd name="connsiteY3918" fmla="*/ 3805085 h 14570476"/>
              <a:gd name="connsiteX3919" fmla="*/ 17698915 w 22290864"/>
              <a:gd name="connsiteY3919" fmla="*/ 3793579 h 14570476"/>
              <a:gd name="connsiteX3920" fmla="*/ 17699543 w 22290864"/>
              <a:gd name="connsiteY3920" fmla="*/ 3785577 h 14570476"/>
              <a:gd name="connsiteX3921" fmla="*/ 17698374 w 22290864"/>
              <a:gd name="connsiteY3921" fmla="*/ 3782199 h 14570476"/>
              <a:gd name="connsiteX3922" fmla="*/ 17679129 w 22290864"/>
              <a:gd name="connsiteY3922" fmla="*/ 3776762 h 14570476"/>
              <a:gd name="connsiteX3923" fmla="*/ 17662192 w 22290864"/>
              <a:gd name="connsiteY3923" fmla="*/ 3789202 h 14570476"/>
              <a:gd name="connsiteX3924" fmla="*/ 17659526 w 22290864"/>
              <a:gd name="connsiteY3924" fmla="*/ 3795133 h 14570476"/>
              <a:gd name="connsiteX3925" fmla="*/ 17668529 w 22290864"/>
              <a:gd name="connsiteY3925" fmla="*/ 3809462 h 14570476"/>
              <a:gd name="connsiteX3926" fmla="*/ 17673610 w 22290864"/>
              <a:gd name="connsiteY3926" fmla="*/ 3810864 h 14570476"/>
              <a:gd name="connsiteX3927" fmla="*/ 17682003 w 22290864"/>
              <a:gd name="connsiteY3927" fmla="*/ 3814141 h 14570476"/>
              <a:gd name="connsiteX3928" fmla="*/ 17696116 w 22290864"/>
              <a:gd name="connsiteY3928" fmla="*/ 3833846 h 14570476"/>
              <a:gd name="connsiteX3929" fmla="*/ 17699160 w 22290864"/>
              <a:gd name="connsiteY3929" fmla="*/ 3839323 h 14570476"/>
              <a:gd name="connsiteX3930" fmla="*/ 17703676 w 22290864"/>
              <a:gd name="connsiteY3930" fmla="*/ 3847496 h 14570476"/>
              <a:gd name="connsiteX3931" fmla="*/ 17706219 w 22290864"/>
              <a:gd name="connsiteY3931" fmla="*/ 3852134 h 14570476"/>
              <a:gd name="connsiteX3932" fmla="*/ 17704669 w 22290864"/>
              <a:gd name="connsiteY3932" fmla="*/ 3853284 h 14570476"/>
              <a:gd name="connsiteX3933" fmla="*/ 17682622 w 22290864"/>
              <a:gd name="connsiteY3933" fmla="*/ 3874347 h 14570476"/>
              <a:gd name="connsiteX3934" fmla="*/ 17680394 w 22290864"/>
              <a:gd name="connsiteY3934" fmla="*/ 3876329 h 14570476"/>
              <a:gd name="connsiteX3935" fmla="*/ 17677937 w 22290864"/>
              <a:gd name="connsiteY3935" fmla="*/ 3868751 h 14570476"/>
              <a:gd name="connsiteX3936" fmla="*/ 17676637 w 22290864"/>
              <a:gd name="connsiteY3936" fmla="*/ 3863500 h 14570476"/>
              <a:gd name="connsiteX3937" fmla="*/ 17673427 w 22290864"/>
              <a:gd name="connsiteY3937" fmla="*/ 3859882 h 14570476"/>
              <a:gd name="connsiteX3938" fmla="*/ 17660537 w 22290864"/>
              <a:gd name="connsiteY3938" fmla="*/ 3861061 h 14570476"/>
              <a:gd name="connsiteX3939" fmla="*/ 17651096 w 22290864"/>
              <a:gd name="connsiteY3939" fmla="*/ 3881500 h 14570476"/>
              <a:gd name="connsiteX3940" fmla="*/ 17659254 w 22290864"/>
              <a:gd name="connsiteY3940" fmla="*/ 3887953 h 14570476"/>
              <a:gd name="connsiteX3941" fmla="*/ 17664556 w 22290864"/>
              <a:gd name="connsiteY3941" fmla="*/ 3887570 h 14570476"/>
              <a:gd name="connsiteX3942" fmla="*/ 17671997 w 22290864"/>
              <a:gd name="connsiteY3942" fmla="*/ 3887389 h 14570476"/>
              <a:gd name="connsiteX3943" fmla="*/ 17672722 w 22290864"/>
              <a:gd name="connsiteY3943" fmla="*/ 3887560 h 14570476"/>
              <a:gd name="connsiteX3944" fmla="*/ 17670664 w 22290864"/>
              <a:gd name="connsiteY3944" fmla="*/ 3891154 h 14570476"/>
              <a:gd name="connsiteX3945" fmla="*/ 17658049 w 22290864"/>
              <a:gd name="connsiteY3945" fmla="*/ 3918853 h 14570476"/>
              <a:gd name="connsiteX3946" fmla="*/ 17657042 w 22290864"/>
              <a:gd name="connsiteY3946" fmla="*/ 3921699 h 14570476"/>
              <a:gd name="connsiteX3947" fmla="*/ 17627932 w 22290864"/>
              <a:gd name="connsiteY3947" fmla="*/ 3916670 h 14570476"/>
              <a:gd name="connsiteX3948" fmla="*/ 17612356 w 22290864"/>
              <a:gd name="connsiteY3948" fmla="*/ 3910899 h 14570476"/>
              <a:gd name="connsiteX3949" fmla="*/ 17606664 w 22290864"/>
              <a:gd name="connsiteY3949" fmla="*/ 3903728 h 14570476"/>
              <a:gd name="connsiteX3950" fmla="*/ 17603591 w 22290864"/>
              <a:gd name="connsiteY3950" fmla="*/ 3899307 h 14570476"/>
              <a:gd name="connsiteX3951" fmla="*/ 17598223 w 22290864"/>
              <a:gd name="connsiteY3951" fmla="*/ 3895618 h 14570476"/>
              <a:gd name="connsiteX3952" fmla="*/ 17589271 w 22290864"/>
              <a:gd name="connsiteY3952" fmla="*/ 3895953 h 14570476"/>
              <a:gd name="connsiteX3953" fmla="*/ 17576764 w 22290864"/>
              <a:gd name="connsiteY3953" fmla="*/ 3918391 h 14570476"/>
              <a:gd name="connsiteX3954" fmla="*/ 17577054 w 22290864"/>
              <a:gd name="connsiteY3954" fmla="*/ 3924383 h 14570476"/>
              <a:gd name="connsiteX3955" fmla="*/ 17579779 w 22290864"/>
              <a:gd name="connsiteY3955" fmla="*/ 3932420 h 14570476"/>
              <a:gd name="connsiteX3956" fmla="*/ 17588919 w 22290864"/>
              <a:gd name="connsiteY3956" fmla="*/ 3937484 h 14570476"/>
              <a:gd name="connsiteX3957" fmla="*/ 17595285 w 22290864"/>
              <a:gd name="connsiteY3957" fmla="*/ 3936309 h 14570476"/>
              <a:gd name="connsiteX3958" fmla="*/ 17599729 w 22290864"/>
              <a:gd name="connsiteY3958" fmla="*/ 3933863 h 14570476"/>
              <a:gd name="connsiteX3959" fmla="*/ 17613878 w 22290864"/>
              <a:gd name="connsiteY3959" fmla="*/ 3929226 h 14570476"/>
              <a:gd name="connsiteX3960" fmla="*/ 17639969 w 22290864"/>
              <a:gd name="connsiteY3960" fmla="*/ 3935678 h 14570476"/>
              <a:gd name="connsiteX3961" fmla="*/ 17650194 w 22290864"/>
              <a:gd name="connsiteY3961" fmla="*/ 3938598 h 14570476"/>
              <a:gd name="connsiteX3962" fmla="*/ 17653203 w 22290864"/>
              <a:gd name="connsiteY3962" fmla="*/ 3939451 h 14570476"/>
              <a:gd name="connsiteX3963" fmla="*/ 17653011 w 22290864"/>
              <a:gd name="connsiteY3963" fmla="*/ 3940663 h 14570476"/>
              <a:gd name="connsiteX3964" fmla="*/ 17652358 w 22290864"/>
              <a:gd name="connsiteY3964" fmla="*/ 3972457 h 14570476"/>
              <a:gd name="connsiteX3965" fmla="*/ 17652438 w 22290864"/>
              <a:gd name="connsiteY3965" fmla="*/ 3975748 h 14570476"/>
              <a:gd name="connsiteX3966" fmla="*/ 17645591 w 22290864"/>
              <a:gd name="connsiteY3966" fmla="*/ 3972396 h 14570476"/>
              <a:gd name="connsiteX3967" fmla="*/ 17636199 w 22290864"/>
              <a:gd name="connsiteY3967" fmla="*/ 3969060 h 14570476"/>
              <a:gd name="connsiteX3968" fmla="*/ 17629746 w 22290864"/>
              <a:gd name="connsiteY3968" fmla="*/ 3973282 h 14570476"/>
              <a:gd name="connsiteX3969" fmla="*/ 17627641 w 22290864"/>
              <a:gd name="connsiteY3969" fmla="*/ 3979053 h 14570476"/>
              <a:gd name="connsiteX3970" fmla="*/ 17635951 w 22290864"/>
              <a:gd name="connsiteY3970" fmla="*/ 4000511 h 14570476"/>
              <a:gd name="connsiteX3971" fmla="*/ 17641295 w 22290864"/>
              <a:gd name="connsiteY3971" fmla="*/ 4001110 h 14570476"/>
              <a:gd name="connsiteX3972" fmla="*/ 17649014 w 22290864"/>
              <a:gd name="connsiteY3972" fmla="*/ 3995303 h 14570476"/>
              <a:gd name="connsiteX3973" fmla="*/ 17653899 w 22290864"/>
              <a:gd name="connsiteY3973" fmla="*/ 3989792 h 14570476"/>
              <a:gd name="connsiteX3974" fmla="*/ 17654983 w 22290864"/>
              <a:gd name="connsiteY3974" fmla="*/ 3988995 h 14570476"/>
              <a:gd name="connsiteX3975" fmla="*/ 17655271 w 22290864"/>
              <a:gd name="connsiteY3975" fmla="*/ 3990062 h 14570476"/>
              <a:gd name="connsiteX3976" fmla="*/ 17656479 w 22290864"/>
              <a:gd name="connsiteY3976" fmla="*/ 3994528 h 14570476"/>
              <a:gd name="connsiteX3977" fmla="*/ 17666577 w 22290864"/>
              <a:gd name="connsiteY3977" fmla="*/ 4020395 h 14570476"/>
              <a:gd name="connsiteX3978" fmla="*/ 17668046 w 22290864"/>
              <a:gd name="connsiteY3978" fmla="*/ 4023322 h 14570476"/>
              <a:gd name="connsiteX3979" fmla="*/ 17665230 w 22290864"/>
              <a:gd name="connsiteY3979" fmla="*/ 4025552 h 14570476"/>
              <a:gd name="connsiteX3980" fmla="*/ 17631307 w 22290864"/>
              <a:gd name="connsiteY3980" fmla="*/ 4046589 h 14570476"/>
              <a:gd name="connsiteX3981" fmla="*/ 17620471 w 22290864"/>
              <a:gd name="connsiteY3981" fmla="*/ 4045878 h 14570476"/>
              <a:gd name="connsiteX3982" fmla="*/ 17607185 w 22290864"/>
              <a:gd name="connsiteY3982" fmla="*/ 4047083 h 14570476"/>
              <a:gd name="connsiteX3983" fmla="*/ 17601714 w 22290864"/>
              <a:gd name="connsiteY3983" fmla="*/ 4056547 h 14570476"/>
              <a:gd name="connsiteX3984" fmla="*/ 17603544 w 22290864"/>
              <a:gd name="connsiteY3984" fmla="*/ 4067222 h 14570476"/>
              <a:gd name="connsiteX3985" fmla="*/ 17620394 w 22290864"/>
              <a:gd name="connsiteY3985" fmla="*/ 4084837 h 14570476"/>
              <a:gd name="connsiteX3986" fmla="*/ 17625774 w 22290864"/>
              <a:gd name="connsiteY3986" fmla="*/ 4085157 h 14570476"/>
              <a:gd name="connsiteX3987" fmla="*/ 17634717 w 22290864"/>
              <a:gd name="connsiteY3987" fmla="*/ 4078508 h 14570476"/>
              <a:gd name="connsiteX3988" fmla="*/ 17637030 w 22290864"/>
              <a:gd name="connsiteY3988" fmla="*/ 4071248 h 14570476"/>
              <a:gd name="connsiteX3989" fmla="*/ 17639807 w 22290864"/>
              <a:gd name="connsiteY3989" fmla="*/ 4063509 h 14570476"/>
              <a:gd name="connsiteX3990" fmla="*/ 17648673 w 22290864"/>
              <a:gd name="connsiteY3990" fmla="*/ 4055064 h 14570476"/>
              <a:gd name="connsiteX3991" fmla="*/ 17660636 w 22290864"/>
              <a:gd name="connsiteY3991" fmla="*/ 4048234 h 14570476"/>
              <a:gd name="connsiteX3992" fmla="*/ 17674382 w 22290864"/>
              <a:gd name="connsiteY3992" fmla="*/ 4040635 h 14570476"/>
              <a:gd name="connsiteX3993" fmla="*/ 17677986 w 22290864"/>
              <a:gd name="connsiteY3993" fmla="*/ 4038817 h 14570476"/>
              <a:gd name="connsiteX3994" fmla="*/ 17679876 w 22290864"/>
              <a:gd name="connsiteY3994" fmla="*/ 4040998 h 14570476"/>
              <a:gd name="connsiteX3995" fmla="*/ 17700410 w 22290864"/>
              <a:gd name="connsiteY3995" fmla="*/ 4061939 h 14570476"/>
              <a:gd name="connsiteX3996" fmla="*/ 17702540 w 22290864"/>
              <a:gd name="connsiteY3996" fmla="*/ 4063679 h 14570476"/>
              <a:gd name="connsiteX3997" fmla="*/ 17701744 w 22290864"/>
              <a:gd name="connsiteY3997" fmla="*/ 4064194 h 14570476"/>
              <a:gd name="connsiteX3998" fmla="*/ 17694112 w 22290864"/>
              <a:gd name="connsiteY3998" fmla="*/ 4066703 h 14570476"/>
              <a:gd name="connsiteX3999" fmla="*/ 17684963 w 22290864"/>
              <a:gd name="connsiteY3999" fmla="*/ 4071282 h 14570476"/>
              <a:gd name="connsiteX4000" fmla="*/ 17685895 w 22290864"/>
              <a:gd name="connsiteY4000" fmla="*/ 4083837 h 14570476"/>
              <a:gd name="connsiteX4001" fmla="*/ 17692111 w 22290864"/>
              <a:gd name="connsiteY4001" fmla="*/ 4090013 h 14570476"/>
              <a:gd name="connsiteX4002" fmla="*/ 17705366 w 22290864"/>
              <a:gd name="connsiteY4002" fmla="*/ 4094035 h 14570476"/>
              <a:gd name="connsiteX4003" fmla="*/ 17711391 w 22290864"/>
              <a:gd name="connsiteY4003" fmla="*/ 4090012 h 14570476"/>
              <a:gd name="connsiteX4004" fmla="*/ 17712771 w 22290864"/>
              <a:gd name="connsiteY4004" fmla="*/ 4081608 h 14570476"/>
              <a:gd name="connsiteX4005" fmla="*/ 17712331 w 22290864"/>
              <a:gd name="connsiteY4005" fmla="*/ 4073515 h 14570476"/>
              <a:gd name="connsiteX4006" fmla="*/ 17714725 w 22290864"/>
              <a:gd name="connsiteY4006" fmla="*/ 4072137 h 14570476"/>
              <a:gd name="connsiteX4007" fmla="*/ 17744134 w 22290864"/>
              <a:gd name="connsiteY4007" fmla="*/ 4085661 h 14570476"/>
              <a:gd name="connsiteX4008" fmla="*/ 17747127 w 22290864"/>
              <a:gd name="connsiteY4008" fmla="*/ 4086790 h 14570476"/>
              <a:gd name="connsiteX4009" fmla="*/ 17743873 w 22290864"/>
              <a:gd name="connsiteY4009" fmla="*/ 4106484 h 14570476"/>
              <a:gd name="connsiteX4010" fmla="*/ 17737190 w 22290864"/>
              <a:gd name="connsiteY4010" fmla="*/ 4131586 h 14570476"/>
              <a:gd name="connsiteX4011" fmla="*/ 17729067 w 22290864"/>
              <a:gd name="connsiteY4011" fmla="*/ 4138600 h 14570476"/>
              <a:gd name="connsiteX4012" fmla="*/ 17722443 w 22290864"/>
              <a:gd name="connsiteY4012" fmla="*/ 4144156 h 14570476"/>
              <a:gd name="connsiteX4013" fmla="*/ 17720419 w 22290864"/>
              <a:gd name="connsiteY4013" fmla="*/ 4153345 h 14570476"/>
              <a:gd name="connsiteX4014" fmla="*/ 17726614 w 22290864"/>
              <a:gd name="connsiteY4014" fmla="*/ 4162472 h 14570476"/>
              <a:gd name="connsiteX4015" fmla="*/ 17746852 w 22290864"/>
              <a:gd name="connsiteY4015" fmla="*/ 4168664 h 14570476"/>
              <a:gd name="connsiteX4016" fmla="*/ 17750471 w 22290864"/>
              <a:gd name="connsiteY4016" fmla="*/ 4168170 h 14570476"/>
              <a:gd name="connsiteX4017" fmla="*/ 19125654 w 22290864"/>
              <a:gd name="connsiteY4017" fmla="*/ 4119243 h 14570476"/>
              <a:gd name="connsiteX4018" fmla="*/ 19148403 w 22290864"/>
              <a:gd name="connsiteY4018" fmla="*/ 4111217 h 14570476"/>
              <a:gd name="connsiteX4019" fmla="*/ 19165908 w 22290864"/>
              <a:gd name="connsiteY4019" fmla="*/ 4081766 h 14570476"/>
              <a:gd name="connsiteX4020" fmla="*/ 19160771 w 22290864"/>
              <a:gd name="connsiteY4020" fmla="*/ 4071561 h 14570476"/>
              <a:gd name="connsiteX4021" fmla="*/ 19148699 w 22290864"/>
              <a:gd name="connsiteY4021" fmla="*/ 4063159 h 14570476"/>
              <a:gd name="connsiteX4022" fmla="*/ 19127546 w 22290864"/>
              <a:gd name="connsiteY4022" fmla="*/ 4047075 h 14570476"/>
              <a:gd name="connsiteX4023" fmla="*/ 19112333 w 22290864"/>
              <a:gd name="connsiteY4023" fmla="*/ 4004383 h 14570476"/>
              <a:gd name="connsiteX4024" fmla="*/ 19103121 w 22290864"/>
              <a:gd name="connsiteY4024" fmla="*/ 3972642 h 14570476"/>
              <a:gd name="connsiteX4025" fmla="*/ 19106740 w 22290864"/>
              <a:gd name="connsiteY4025" fmla="*/ 3970776 h 14570476"/>
              <a:gd name="connsiteX4026" fmla="*/ 19153279 w 22290864"/>
              <a:gd name="connsiteY4026" fmla="*/ 3941660 h 14570476"/>
              <a:gd name="connsiteX4027" fmla="*/ 19156592 w 22290864"/>
              <a:gd name="connsiteY4027" fmla="*/ 3939074 h 14570476"/>
              <a:gd name="connsiteX4028" fmla="*/ 19157620 w 22290864"/>
              <a:gd name="connsiteY4028" fmla="*/ 3941279 h 14570476"/>
              <a:gd name="connsiteX4029" fmla="*/ 19159492 w 22290864"/>
              <a:gd name="connsiteY4029" fmla="*/ 3956534 h 14570476"/>
              <a:gd name="connsiteX4030" fmla="*/ 19164322 w 22290864"/>
              <a:gd name="connsiteY4030" fmla="*/ 3974185 h 14570476"/>
              <a:gd name="connsiteX4031" fmla="*/ 19174778 w 22290864"/>
              <a:gd name="connsiteY4031" fmla="*/ 3979276 h 14570476"/>
              <a:gd name="connsiteX4032" fmla="*/ 19186117 w 22290864"/>
              <a:gd name="connsiteY4032" fmla="*/ 3977392 h 14570476"/>
              <a:gd name="connsiteX4033" fmla="*/ 19211447 w 22290864"/>
              <a:gd name="connsiteY4033" fmla="*/ 3944421 h 14570476"/>
              <a:gd name="connsiteX4034" fmla="*/ 19207018 w 22290864"/>
              <a:gd name="connsiteY4034" fmla="*/ 3935140 h 14570476"/>
              <a:gd name="connsiteX4035" fmla="*/ 19199286 w 22290864"/>
              <a:gd name="connsiteY4035" fmla="*/ 3930012 h 14570476"/>
              <a:gd name="connsiteX4036" fmla="*/ 19190606 w 22290864"/>
              <a:gd name="connsiteY4036" fmla="*/ 3928909 h 14570476"/>
              <a:gd name="connsiteX4037" fmla="*/ 19180927 w 22290864"/>
              <a:gd name="connsiteY4037" fmla="*/ 3927617 h 14570476"/>
              <a:gd name="connsiteX4038" fmla="*/ 19173266 w 22290864"/>
              <a:gd name="connsiteY4038" fmla="*/ 3924394 h 14570476"/>
              <a:gd name="connsiteX4039" fmla="*/ 19175937 w 22290864"/>
              <a:gd name="connsiteY4039" fmla="*/ 3921110 h 14570476"/>
              <a:gd name="connsiteX4040" fmla="*/ 19211582 w 22290864"/>
              <a:gd name="connsiteY4040" fmla="*/ 3873943 h 14570476"/>
              <a:gd name="connsiteX4041" fmla="*/ 19213143 w 22290864"/>
              <a:gd name="connsiteY4041" fmla="*/ 3871359 h 14570476"/>
              <a:gd name="connsiteX4042" fmla="*/ 19227637 w 22290864"/>
              <a:gd name="connsiteY4042" fmla="*/ 3877064 h 14570476"/>
              <a:gd name="connsiteX4043" fmla="*/ 19276113 w 22290864"/>
              <a:gd name="connsiteY4043" fmla="*/ 3896993 h 14570476"/>
              <a:gd name="connsiteX4044" fmla="*/ 19291999 w 22290864"/>
              <a:gd name="connsiteY4044" fmla="*/ 3909690 h 14570476"/>
              <a:gd name="connsiteX4045" fmla="*/ 19299096 w 22290864"/>
              <a:gd name="connsiteY4045" fmla="*/ 3924825 h 14570476"/>
              <a:gd name="connsiteX4046" fmla="*/ 19315984 w 22290864"/>
              <a:gd name="connsiteY4046" fmla="*/ 3943083 h 14570476"/>
              <a:gd name="connsiteX4047" fmla="*/ 19342754 w 22290864"/>
              <a:gd name="connsiteY4047" fmla="*/ 3933144 h 14570476"/>
              <a:gd name="connsiteX4048" fmla="*/ 19357563 w 22290864"/>
              <a:gd name="connsiteY4048" fmla="*/ 3904887 h 14570476"/>
              <a:gd name="connsiteX4049" fmla="*/ 19358191 w 22290864"/>
              <a:gd name="connsiteY4049" fmla="*/ 3888691 h 14570476"/>
              <a:gd name="connsiteX4050" fmla="*/ 19343474 w 22290864"/>
              <a:gd name="connsiteY4050" fmla="*/ 3871118 h 14570476"/>
              <a:gd name="connsiteX4051" fmla="*/ 19322256 w 22290864"/>
              <a:gd name="connsiteY4051" fmla="*/ 3872969 h 14570476"/>
              <a:gd name="connsiteX4052" fmla="*/ 19304276 w 22290864"/>
              <a:gd name="connsiteY4052" fmla="*/ 3876780 h 14570476"/>
              <a:gd name="connsiteX4053" fmla="*/ 19280700 w 22290864"/>
              <a:gd name="connsiteY4053" fmla="*/ 3869771 h 14570476"/>
              <a:gd name="connsiteX4054" fmla="*/ 19227309 w 22290864"/>
              <a:gd name="connsiteY4054" fmla="*/ 3841473 h 14570476"/>
              <a:gd name="connsiteX4055" fmla="*/ 19229096 w 22290864"/>
              <a:gd name="connsiteY4055" fmla="*/ 3836101 h 14570476"/>
              <a:gd name="connsiteX4056" fmla="*/ 19241943 w 22290864"/>
              <a:gd name="connsiteY4056" fmla="*/ 3779310 h 14570476"/>
              <a:gd name="connsiteX4057" fmla="*/ 19246216 w 22290864"/>
              <a:gd name="connsiteY4057" fmla="*/ 3776054 h 14570476"/>
              <a:gd name="connsiteX4058" fmla="*/ 19256602 w 22290864"/>
              <a:gd name="connsiteY4058" fmla="*/ 3784648 h 14570476"/>
              <a:gd name="connsiteX4059" fmla="*/ 19263284 w 22290864"/>
              <a:gd name="connsiteY4059" fmla="*/ 3790814 h 14570476"/>
              <a:gd name="connsiteX4060" fmla="*/ 19283659 w 22290864"/>
              <a:gd name="connsiteY4060" fmla="*/ 3788631 h 14570476"/>
              <a:gd name="connsiteX4061" fmla="*/ 19289231 w 22290864"/>
              <a:gd name="connsiteY4061" fmla="*/ 3745562 h 14570476"/>
              <a:gd name="connsiteX4062" fmla="*/ 19281348 w 22290864"/>
              <a:gd name="connsiteY4062" fmla="*/ 3736847 h 14570476"/>
              <a:gd name="connsiteX4063" fmla="*/ 19271618 w 22290864"/>
              <a:gd name="connsiteY4063" fmla="*/ 3734994 h 14570476"/>
              <a:gd name="connsiteX4064" fmla="*/ 19256908 w 22290864"/>
              <a:gd name="connsiteY4064" fmla="*/ 3743601 h 14570476"/>
              <a:gd name="connsiteX4065" fmla="*/ 19250699 w 22290864"/>
              <a:gd name="connsiteY4065" fmla="*/ 3748604 h 14570476"/>
              <a:gd name="connsiteX4066" fmla="*/ 19243636 w 22290864"/>
              <a:gd name="connsiteY4066" fmla="*/ 3751708 h 14570476"/>
              <a:gd name="connsiteX4067" fmla="*/ 19242819 w 22290864"/>
              <a:gd name="connsiteY4067" fmla="*/ 3743469 h 14570476"/>
              <a:gd name="connsiteX4068" fmla="*/ 19239092 w 22290864"/>
              <a:gd name="connsiteY4068" fmla="*/ 3711617 h 14570476"/>
              <a:gd name="connsiteX4069" fmla="*/ 19234728 w 22290864"/>
              <a:gd name="connsiteY4069" fmla="*/ 3692605 h 14570476"/>
              <a:gd name="connsiteX4070" fmla="*/ 19234268 w 22290864"/>
              <a:gd name="connsiteY4070" fmla="*/ 3691095 h 14570476"/>
              <a:gd name="connsiteX4071" fmla="*/ 19239620 w 22290864"/>
              <a:gd name="connsiteY4071" fmla="*/ 3688778 h 14570476"/>
              <a:gd name="connsiteX4072" fmla="*/ 19278562 w 22290864"/>
              <a:gd name="connsiteY4072" fmla="*/ 3672142 h 14570476"/>
              <a:gd name="connsiteX4073" fmla="*/ 19306355 w 22290864"/>
              <a:gd name="connsiteY4073" fmla="*/ 3662729 h 14570476"/>
              <a:gd name="connsiteX4074" fmla="*/ 19309908 w 22290864"/>
              <a:gd name="connsiteY4074" fmla="*/ 3662464 h 14570476"/>
              <a:gd name="connsiteX4075" fmla="*/ 19321497 w 22290864"/>
              <a:gd name="connsiteY4075" fmla="*/ 3664469 h 14570476"/>
              <a:gd name="connsiteX4076" fmla="*/ 19330554 w 22290864"/>
              <a:gd name="connsiteY4076" fmla="*/ 3668198 h 14570476"/>
              <a:gd name="connsiteX4077" fmla="*/ 19339319 w 22290864"/>
              <a:gd name="connsiteY4077" fmla="*/ 3671765 h 14570476"/>
              <a:gd name="connsiteX4078" fmla="*/ 19360486 w 22290864"/>
              <a:gd name="connsiteY4078" fmla="*/ 3666630 h 14570476"/>
              <a:gd name="connsiteX4079" fmla="*/ 19368429 w 22290864"/>
              <a:gd name="connsiteY4079" fmla="*/ 3647564 h 14570476"/>
              <a:gd name="connsiteX4080" fmla="*/ 19352558 w 22290864"/>
              <a:gd name="connsiteY4080" fmla="*/ 3605442 h 14570476"/>
              <a:gd name="connsiteX4081" fmla="*/ 19334185 w 22290864"/>
              <a:gd name="connsiteY4081" fmla="*/ 3597042 h 14570476"/>
              <a:gd name="connsiteX4082" fmla="*/ 19318958 w 22290864"/>
              <a:gd name="connsiteY4082" fmla="*/ 3603727 h 14570476"/>
              <a:gd name="connsiteX4083" fmla="*/ 19310897 w 22290864"/>
              <a:gd name="connsiteY4083" fmla="*/ 3616597 h 14570476"/>
              <a:gd name="connsiteX4084" fmla="*/ 19299992 w 22290864"/>
              <a:gd name="connsiteY4084" fmla="*/ 3632447 h 14570476"/>
              <a:gd name="connsiteX4085" fmla="*/ 19269190 w 22290864"/>
              <a:gd name="connsiteY4085" fmla="*/ 3646099 h 14570476"/>
              <a:gd name="connsiteX4086" fmla="*/ 19223505 w 22290864"/>
              <a:gd name="connsiteY4086" fmla="*/ 3659886 h 14570476"/>
              <a:gd name="connsiteX4087" fmla="*/ 19221903 w 22290864"/>
              <a:gd name="connsiteY4087" fmla="*/ 3657135 h 14570476"/>
              <a:gd name="connsiteX4088" fmla="*/ 19193937 w 22290864"/>
              <a:gd name="connsiteY4088" fmla="*/ 3610825 h 14570476"/>
              <a:gd name="connsiteX4089" fmla="*/ 19189265 w 22290864"/>
              <a:gd name="connsiteY4089" fmla="*/ 3604740 h 14570476"/>
              <a:gd name="connsiteX4090" fmla="*/ 19188416 w 22290864"/>
              <a:gd name="connsiteY4090" fmla="*/ 3603624 h 14570476"/>
              <a:gd name="connsiteX4091" fmla="*/ 19190198 w 22290864"/>
              <a:gd name="connsiteY4091" fmla="*/ 3602914 h 14570476"/>
              <a:gd name="connsiteX4092" fmla="*/ 19204092 w 22290864"/>
              <a:gd name="connsiteY4092" fmla="*/ 3601433 h 14570476"/>
              <a:gd name="connsiteX4093" fmla="*/ 19217534 w 22290864"/>
              <a:gd name="connsiteY4093" fmla="*/ 3600084 h 14570476"/>
              <a:gd name="connsiteX4094" fmla="*/ 19226805 w 22290864"/>
              <a:gd name="connsiteY4094" fmla="*/ 3588605 h 14570476"/>
              <a:gd name="connsiteX4095" fmla="*/ 19205020 w 22290864"/>
              <a:gd name="connsiteY4095" fmla="*/ 3552506 h 14570476"/>
              <a:gd name="connsiteX4096" fmla="*/ 19194300 w 22290864"/>
              <a:gd name="connsiteY4096" fmla="*/ 3549306 h 14570476"/>
              <a:gd name="connsiteX4097" fmla="*/ 19180950 w 22290864"/>
              <a:gd name="connsiteY4097" fmla="*/ 3555694 h 14570476"/>
              <a:gd name="connsiteX4098" fmla="*/ 19176819 w 22290864"/>
              <a:gd name="connsiteY4098" fmla="*/ 3570031 h 14570476"/>
              <a:gd name="connsiteX4099" fmla="*/ 19175558 w 22290864"/>
              <a:gd name="connsiteY4099" fmla="*/ 3579862 h 14570476"/>
              <a:gd name="connsiteX4100" fmla="*/ 19172933 w 22290864"/>
              <a:gd name="connsiteY4100" fmla="*/ 3586579 h 14570476"/>
              <a:gd name="connsiteX4101" fmla="*/ 19168943 w 22290864"/>
              <a:gd name="connsiteY4101" fmla="*/ 3582947 h 14570476"/>
              <a:gd name="connsiteX4102" fmla="*/ 19126272 w 22290864"/>
              <a:gd name="connsiteY4102" fmla="*/ 3550577 h 14570476"/>
              <a:gd name="connsiteX4103" fmla="*/ 19121317 w 22290864"/>
              <a:gd name="connsiteY4103" fmla="*/ 3546831 h 14570476"/>
              <a:gd name="connsiteX4104" fmla="*/ 19126097 w 22290864"/>
              <a:gd name="connsiteY4104" fmla="*/ 3534869 h 14570476"/>
              <a:gd name="connsiteX4105" fmla="*/ 19148756 w 22290864"/>
              <a:gd name="connsiteY4105" fmla="*/ 3481613 h 14570476"/>
              <a:gd name="connsiteX4106" fmla="*/ 19162325 w 22290864"/>
              <a:gd name="connsiteY4106" fmla="*/ 3468969 h 14570476"/>
              <a:gd name="connsiteX4107" fmla="*/ 19171623 w 22290864"/>
              <a:gd name="connsiteY4107" fmla="*/ 3465025 h 14570476"/>
              <a:gd name="connsiteX4108" fmla="*/ 19185685 w 22290864"/>
              <a:gd name="connsiteY4108" fmla="*/ 3457659 h 14570476"/>
              <a:gd name="connsiteX4109" fmla="*/ 19192542 w 22290864"/>
              <a:gd name="connsiteY4109" fmla="*/ 3442314 h 14570476"/>
              <a:gd name="connsiteX4110" fmla="*/ 19187789 w 22290864"/>
              <a:gd name="connsiteY4110" fmla="*/ 3427314 h 14570476"/>
              <a:gd name="connsiteX4111" fmla="*/ 19162899 w 22290864"/>
              <a:gd name="connsiteY4111" fmla="*/ 3408690 h 14570476"/>
              <a:gd name="connsiteX4112" fmla="*/ 19146677 w 22290864"/>
              <a:gd name="connsiteY4112" fmla="*/ 3405114 h 14570476"/>
              <a:gd name="connsiteX4113" fmla="*/ 19136974 w 22290864"/>
              <a:gd name="connsiteY4113" fmla="*/ 3405312 h 14570476"/>
              <a:gd name="connsiteX4114" fmla="*/ 19125934 w 22290864"/>
              <a:gd name="connsiteY4114" fmla="*/ 3410826 h 14570476"/>
              <a:gd name="connsiteX4115" fmla="*/ 19121332 w 22290864"/>
              <a:gd name="connsiteY4115" fmla="*/ 3416641 h 14570476"/>
              <a:gd name="connsiteX4116" fmla="*/ 19118638 w 22290864"/>
              <a:gd name="connsiteY4116" fmla="*/ 3427756 h 14570476"/>
              <a:gd name="connsiteX4117" fmla="*/ 19122531 w 22290864"/>
              <a:gd name="connsiteY4117" fmla="*/ 3443728 h 14570476"/>
              <a:gd name="connsiteX4118" fmla="*/ 19123604 w 22290864"/>
              <a:gd name="connsiteY4118" fmla="*/ 3471182 h 14570476"/>
              <a:gd name="connsiteX4119" fmla="*/ 19102981 w 22290864"/>
              <a:gd name="connsiteY4119" fmla="*/ 3512103 h 14570476"/>
              <a:gd name="connsiteX4120" fmla="*/ 19094055 w 22290864"/>
              <a:gd name="connsiteY4120" fmla="*/ 3528780 h 14570476"/>
              <a:gd name="connsiteX4121" fmla="*/ 19091508 w 22290864"/>
              <a:gd name="connsiteY4121" fmla="*/ 3533598 h 14570476"/>
              <a:gd name="connsiteX4122" fmla="*/ 19088278 w 22290864"/>
              <a:gd name="connsiteY4122" fmla="*/ 3532347 h 14570476"/>
              <a:gd name="connsiteX4123" fmla="*/ 19031782 w 22290864"/>
              <a:gd name="connsiteY4123" fmla="*/ 3518839 h 14570476"/>
              <a:gd name="connsiteX4124" fmla="*/ 19025437 w 22290864"/>
              <a:gd name="connsiteY4124" fmla="*/ 3518093 h 14570476"/>
              <a:gd name="connsiteX4125" fmla="*/ 19026416 w 22290864"/>
              <a:gd name="connsiteY4125" fmla="*/ 3516045 h 14570476"/>
              <a:gd name="connsiteX4126" fmla="*/ 19034793 w 22290864"/>
              <a:gd name="connsiteY4126" fmla="*/ 3505462 h 14570476"/>
              <a:gd name="connsiteX4127" fmla="*/ 19044038 w 22290864"/>
              <a:gd name="connsiteY4127" fmla="*/ 3490067 h 14570476"/>
              <a:gd name="connsiteX4128" fmla="*/ 19038900 w 22290864"/>
              <a:gd name="connsiteY4128" fmla="*/ 3477176 h 14570476"/>
              <a:gd name="connsiteX4129" fmla="*/ 19015650 w 22290864"/>
              <a:gd name="connsiteY4129" fmla="*/ 3468576 h 14570476"/>
              <a:gd name="connsiteX4130" fmla="*/ 18992042 w 22290864"/>
              <a:gd name="connsiteY4130" fmla="*/ 3475028 h 14570476"/>
              <a:gd name="connsiteX4131" fmla="*/ 18986046 w 22290864"/>
              <a:gd name="connsiteY4131" fmla="*/ 3488468 h 14570476"/>
              <a:gd name="connsiteX4132" fmla="*/ 18994422 w 22290864"/>
              <a:gd name="connsiteY4132" fmla="*/ 3504252 h 14570476"/>
              <a:gd name="connsiteX4133" fmla="*/ 18999766 w 22290864"/>
              <a:gd name="connsiteY4133" fmla="*/ 3511221 h 14570476"/>
              <a:gd name="connsiteX4134" fmla="*/ 19002248 w 22290864"/>
              <a:gd name="connsiteY4134" fmla="*/ 3517066 h 14570476"/>
              <a:gd name="connsiteX4135" fmla="*/ 18996491 w 22290864"/>
              <a:gd name="connsiteY4135" fmla="*/ 3517427 h 14570476"/>
              <a:gd name="connsiteX4136" fmla="*/ 18942537 w 22290864"/>
              <a:gd name="connsiteY4136" fmla="*/ 3525541 h 14570476"/>
              <a:gd name="connsiteX4137" fmla="*/ 18938357 w 22290864"/>
              <a:gd name="connsiteY4137" fmla="*/ 3526525 h 14570476"/>
              <a:gd name="connsiteX4138" fmla="*/ 18922431 w 22290864"/>
              <a:gd name="connsiteY4138" fmla="*/ 3489399 h 14570476"/>
              <a:gd name="connsiteX4139" fmla="*/ 18910985 w 22290864"/>
              <a:gd name="connsiteY4139" fmla="*/ 3452158 h 14570476"/>
              <a:gd name="connsiteX4140" fmla="*/ 18916946 w 22290864"/>
              <a:gd name="connsiteY4140" fmla="*/ 3432302 h 14570476"/>
              <a:gd name="connsiteX4141" fmla="*/ 18921055 w 22290864"/>
              <a:gd name="connsiteY4141" fmla="*/ 3418485 h 14570476"/>
              <a:gd name="connsiteX4142" fmla="*/ 18920273 w 22290864"/>
              <a:gd name="connsiteY4142" fmla="*/ 3412113 h 14570476"/>
              <a:gd name="connsiteX4143" fmla="*/ 18888522 w 22290864"/>
              <a:gd name="connsiteY4143" fmla="*/ 3395333 h 14570476"/>
              <a:gd name="connsiteX4144" fmla="*/ 18854103 w 22290864"/>
              <a:gd name="connsiteY4144" fmla="*/ 3410813 h 14570476"/>
              <a:gd name="connsiteX4145" fmla="*/ 18847191 w 22290864"/>
              <a:gd name="connsiteY4145" fmla="*/ 3420226 h 14570476"/>
              <a:gd name="connsiteX4146" fmla="*/ 18857615 w 22290864"/>
              <a:gd name="connsiteY4146" fmla="*/ 3448773 h 14570476"/>
              <a:gd name="connsiteX4147" fmla="*/ 18866012 w 22290864"/>
              <a:gd name="connsiteY4147" fmla="*/ 3453145 h 14570476"/>
              <a:gd name="connsiteX4148" fmla="*/ 18879518 w 22290864"/>
              <a:gd name="connsiteY4148" fmla="*/ 3462053 h 14570476"/>
              <a:gd name="connsiteX4149" fmla="*/ 18896895 w 22290864"/>
              <a:gd name="connsiteY4149" fmla="*/ 3501962 h 14570476"/>
              <a:gd name="connsiteX4150" fmla="*/ 18900182 w 22290864"/>
              <a:gd name="connsiteY4150" fmla="*/ 3512725 h 14570476"/>
              <a:gd name="connsiteX4151" fmla="*/ 18905041 w 22290864"/>
              <a:gd name="connsiteY4151" fmla="*/ 3528774 h 14570476"/>
              <a:gd name="connsiteX4152" fmla="*/ 18907763 w 22290864"/>
              <a:gd name="connsiteY4152" fmla="*/ 3537874 h 14570476"/>
              <a:gd name="connsiteX4153" fmla="*/ 18904609 w 22290864"/>
              <a:gd name="connsiteY4153" fmla="*/ 3539311 h 14570476"/>
              <a:gd name="connsiteX4154" fmla="*/ 18857975 w 22290864"/>
              <a:gd name="connsiteY4154" fmla="*/ 3568013 h 14570476"/>
              <a:gd name="connsiteX4155" fmla="*/ 18853318 w 22290864"/>
              <a:gd name="connsiteY4155" fmla="*/ 3570656 h 14570476"/>
              <a:gd name="connsiteX4156" fmla="*/ 18851852 w 22290864"/>
              <a:gd name="connsiteY4156" fmla="*/ 3556424 h 14570476"/>
              <a:gd name="connsiteX4157" fmla="*/ 18851542 w 22290864"/>
              <a:gd name="connsiteY4157" fmla="*/ 3546716 h 14570476"/>
              <a:gd name="connsiteX4158" fmla="*/ 18847266 w 22290864"/>
              <a:gd name="connsiteY4158" fmla="*/ 3539156 h 14570476"/>
              <a:gd name="connsiteX4159" fmla="*/ 18824187 w 22290864"/>
              <a:gd name="connsiteY4159" fmla="*/ 3536381 h 14570476"/>
              <a:gd name="connsiteX4160" fmla="*/ 18799926 w 22290864"/>
              <a:gd name="connsiteY4160" fmla="*/ 3568725 h 14570476"/>
              <a:gd name="connsiteX4161" fmla="*/ 18811826 w 22290864"/>
              <a:gd name="connsiteY4161" fmla="*/ 3583124 h 14570476"/>
              <a:gd name="connsiteX4162" fmla="*/ 18821280 w 22290864"/>
              <a:gd name="connsiteY4162" fmla="*/ 3584444 h 14570476"/>
              <a:gd name="connsiteX4163" fmla="*/ 18834416 w 22290864"/>
              <a:gd name="connsiteY4163" fmla="*/ 3586923 h 14570476"/>
              <a:gd name="connsiteX4164" fmla="*/ 18835623 w 22290864"/>
              <a:gd name="connsiteY4164" fmla="*/ 3587494 h 14570476"/>
              <a:gd name="connsiteX4165" fmla="*/ 18830660 w 22290864"/>
              <a:gd name="connsiteY4165" fmla="*/ 3593034 h 14570476"/>
              <a:gd name="connsiteX4166" fmla="*/ 18798094 w 22290864"/>
              <a:gd name="connsiteY4166" fmla="*/ 3636933 h 14570476"/>
              <a:gd name="connsiteX4167" fmla="*/ 18795257 w 22290864"/>
              <a:gd name="connsiteY4167" fmla="*/ 3641552 h 14570476"/>
              <a:gd name="connsiteX4168" fmla="*/ 18746029 w 22290864"/>
              <a:gd name="connsiteY4168" fmla="*/ 3621779 h 14570476"/>
              <a:gd name="connsiteX4169" fmla="*/ 18720844 w 22290864"/>
              <a:gd name="connsiteY4169" fmla="*/ 3605790 h 14570476"/>
              <a:gd name="connsiteX4170" fmla="*/ 18713545 w 22290864"/>
              <a:gd name="connsiteY4170" fmla="*/ 3591058 h 14570476"/>
              <a:gd name="connsiteX4171" fmla="*/ 18709809 w 22290864"/>
              <a:gd name="connsiteY4171" fmla="*/ 3582141 h 14570476"/>
              <a:gd name="connsiteX4172" fmla="*/ 18701768 w 22290864"/>
              <a:gd name="connsiteY4172" fmla="*/ 3573643 h 14570476"/>
              <a:gd name="connsiteX4173" fmla="*/ 18685922 w 22290864"/>
              <a:gd name="connsiteY4173" fmla="*/ 3570867 h 14570476"/>
              <a:gd name="connsiteX4174" fmla="*/ 18655524 w 22290864"/>
              <a:gd name="connsiteY4174" fmla="*/ 3605570 h 14570476"/>
              <a:gd name="connsiteX4175" fmla="*/ 18653783 w 22290864"/>
              <a:gd name="connsiteY4175" fmla="*/ 3616201 h 14570476"/>
              <a:gd name="connsiteX4176" fmla="*/ 18655548 w 22290864"/>
              <a:gd name="connsiteY4176" fmla="*/ 3631340 h 14570476"/>
              <a:gd name="connsiteX4177" fmla="*/ 18669696 w 22290864"/>
              <a:gd name="connsiteY4177" fmla="*/ 3643668 h 14570476"/>
              <a:gd name="connsiteX4178" fmla="*/ 18681315 w 22290864"/>
              <a:gd name="connsiteY4178" fmla="*/ 3643996 h 14570476"/>
              <a:gd name="connsiteX4179" fmla="*/ 18690037 w 22290864"/>
              <a:gd name="connsiteY4179" fmla="*/ 3641371 h 14570476"/>
              <a:gd name="connsiteX4180" fmla="*/ 18716627 w 22290864"/>
              <a:gd name="connsiteY4180" fmla="*/ 3638547 h 14570476"/>
              <a:gd name="connsiteX4181" fmla="*/ 18760021 w 22290864"/>
              <a:gd name="connsiteY4181" fmla="*/ 3659685 h 14570476"/>
              <a:gd name="connsiteX4182" fmla="*/ 18776879 w 22290864"/>
              <a:gd name="connsiteY4182" fmla="*/ 3668656 h 14570476"/>
              <a:gd name="connsiteX4183" fmla="*/ 18781843 w 22290864"/>
              <a:gd name="connsiteY4183" fmla="*/ 3671284 h 14570476"/>
              <a:gd name="connsiteX4184" fmla="*/ 18781050 w 22290864"/>
              <a:gd name="connsiteY4184" fmla="*/ 3673340 h 14570476"/>
              <a:gd name="connsiteX4185" fmla="*/ 18767953 w 22290864"/>
              <a:gd name="connsiteY4185" fmla="*/ 3728927 h 14570476"/>
              <a:gd name="connsiteX4186" fmla="*/ 18766857 w 22290864"/>
              <a:gd name="connsiteY4186" fmla="*/ 3734738 h 14570476"/>
              <a:gd name="connsiteX4187" fmla="*/ 18756093 w 22290864"/>
              <a:gd name="connsiteY4187" fmla="*/ 3726278 h 14570476"/>
              <a:gd name="connsiteX4188" fmla="*/ 18740855 w 22290864"/>
              <a:gd name="connsiteY4188" fmla="*/ 3716888 h 14570476"/>
              <a:gd name="connsiteX4189" fmla="*/ 18727934 w 22290864"/>
              <a:gd name="connsiteY4189" fmla="*/ 3721877 h 14570476"/>
              <a:gd name="connsiteX4190" fmla="*/ 18722070 w 22290864"/>
              <a:gd name="connsiteY4190" fmla="*/ 3731220 h 14570476"/>
              <a:gd name="connsiteX4191" fmla="*/ 18728597 w 22290864"/>
              <a:gd name="connsiteY4191" fmla="*/ 3772026 h 14570476"/>
              <a:gd name="connsiteX4192" fmla="*/ 18737756 w 22290864"/>
              <a:gd name="connsiteY4192" fmla="*/ 3775087 h 14570476"/>
              <a:gd name="connsiteX4193" fmla="*/ 18753493 w 22290864"/>
              <a:gd name="connsiteY4193" fmla="*/ 3767790 h 14570476"/>
              <a:gd name="connsiteX4194" fmla="*/ 18764144 w 22290864"/>
              <a:gd name="connsiteY4194" fmla="*/ 3759948 h 14570476"/>
              <a:gd name="connsiteX4195" fmla="*/ 18766347 w 22290864"/>
              <a:gd name="connsiteY4195" fmla="*/ 3758957 h 14570476"/>
              <a:gd name="connsiteX4196" fmla="*/ 18766452 w 22290864"/>
              <a:gd name="connsiteY4196" fmla="*/ 3760938 h 14570476"/>
              <a:gd name="connsiteX4197" fmla="*/ 18766895 w 22290864"/>
              <a:gd name="connsiteY4197" fmla="*/ 3769235 h 14570476"/>
              <a:gd name="connsiteX4198" fmla="*/ 18774904 w 22290864"/>
              <a:gd name="connsiteY4198" fmla="*/ 3818455 h 14570476"/>
              <a:gd name="connsiteX4199" fmla="*/ 18776385 w 22290864"/>
              <a:gd name="connsiteY4199" fmla="*/ 3824147 h 14570476"/>
              <a:gd name="connsiteX4200" fmla="*/ 18770600 w 22290864"/>
              <a:gd name="connsiteY4200" fmla="*/ 3827005 h 14570476"/>
              <a:gd name="connsiteX4201" fmla="*/ 18703122 w 22290864"/>
              <a:gd name="connsiteY4201" fmla="*/ 3851197 h 14570476"/>
              <a:gd name="connsiteX4202" fmla="*/ 18684361 w 22290864"/>
              <a:gd name="connsiteY4202" fmla="*/ 3845877 h 14570476"/>
              <a:gd name="connsiteX4203" fmla="*/ 18660577 w 22290864"/>
              <a:gd name="connsiteY4203" fmla="*/ 3842998 h 14570476"/>
              <a:gd name="connsiteX4204" fmla="*/ 18647413 w 22290864"/>
              <a:gd name="connsiteY4204" fmla="*/ 3857561 h 14570476"/>
              <a:gd name="connsiteX4205" fmla="*/ 18646615 w 22290864"/>
              <a:gd name="connsiteY4205" fmla="*/ 3876995 h 14570476"/>
              <a:gd name="connsiteX4206" fmla="*/ 18669583 w 22290864"/>
              <a:gd name="connsiteY4206" fmla="*/ 3914262 h 14570476"/>
              <a:gd name="connsiteX4207" fmla="*/ 18678911 w 22290864"/>
              <a:gd name="connsiteY4207" fmla="*/ 3916845 h 14570476"/>
              <a:gd name="connsiteX4208" fmla="*/ 18697113 w 22290864"/>
              <a:gd name="connsiteY4208" fmla="*/ 3908531 h 14570476"/>
              <a:gd name="connsiteX4209" fmla="*/ 18703903 w 22290864"/>
              <a:gd name="connsiteY4209" fmla="*/ 3896652 h 14570476"/>
              <a:gd name="connsiteX4210" fmla="*/ 18711689 w 22290864"/>
              <a:gd name="connsiteY4210" fmla="*/ 3884106 h 14570476"/>
              <a:gd name="connsiteX4211" fmla="*/ 18730432 w 22290864"/>
              <a:gd name="connsiteY4211" fmla="*/ 3872606 h 14570476"/>
              <a:gd name="connsiteX4212" fmla="*/ 18754009 w 22290864"/>
              <a:gd name="connsiteY4212" fmla="*/ 3865109 h 14570476"/>
              <a:gd name="connsiteX4213" fmla="*/ 18781005 w 22290864"/>
              <a:gd name="connsiteY4213" fmla="*/ 3856931 h 14570476"/>
              <a:gd name="connsiteX4214" fmla="*/ 18788016 w 22290864"/>
              <a:gd name="connsiteY4214" fmla="*/ 3855094 h 14570476"/>
              <a:gd name="connsiteX4215" fmla="*/ 18790514 w 22290864"/>
              <a:gd name="connsiteY4215" fmla="*/ 3859634 h 14570476"/>
              <a:gd name="connsiteX4216" fmla="*/ 18818704 w 22290864"/>
              <a:gd name="connsiteY4216" fmla="*/ 3904126 h 14570476"/>
              <a:gd name="connsiteX4217" fmla="*/ 18821790 w 22290864"/>
              <a:gd name="connsiteY4217" fmla="*/ 3907982 h 14570476"/>
              <a:gd name="connsiteX4218" fmla="*/ 18820199 w 22290864"/>
              <a:gd name="connsiteY4218" fmla="*/ 3908588 h 14570476"/>
              <a:gd name="connsiteX4219" fmla="*/ 18805855 w 22290864"/>
              <a:gd name="connsiteY4219" fmla="*/ 3910125 h 14570476"/>
              <a:gd name="connsiteX4220" fmla="*/ 18788066 w 22290864"/>
              <a:gd name="connsiteY4220" fmla="*/ 3914727 h 14570476"/>
              <a:gd name="connsiteX4221" fmla="*/ 18784983 w 22290864"/>
              <a:gd name="connsiteY4221" fmla="*/ 3937126 h 14570476"/>
              <a:gd name="connsiteX4222" fmla="*/ 18793577 w 22290864"/>
              <a:gd name="connsiteY4222" fmla="*/ 3950307 h 14570476"/>
              <a:gd name="connsiteX4223" fmla="*/ 18815343 w 22290864"/>
              <a:gd name="connsiteY4223" fmla="*/ 3962352 h 14570476"/>
              <a:gd name="connsiteX4224" fmla="*/ 18827435 w 22290864"/>
              <a:gd name="connsiteY4224" fmla="*/ 3957553 h 14570476"/>
              <a:gd name="connsiteX4225" fmla="*/ 18833017 w 22290864"/>
              <a:gd name="connsiteY4225" fmla="*/ 3943312 h 14570476"/>
              <a:gd name="connsiteX4226" fmla="*/ 18835285 w 22290864"/>
              <a:gd name="connsiteY4226" fmla="*/ 3928936 h 14570476"/>
              <a:gd name="connsiteX4227" fmla="*/ 18840009 w 22290864"/>
              <a:gd name="connsiteY4227" fmla="*/ 3927414 h 14570476"/>
              <a:gd name="connsiteX4228" fmla="*/ 18886569 w 22290864"/>
              <a:gd name="connsiteY4228" fmla="*/ 3962219 h 14570476"/>
              <a:gd name="connsiteX4229" fmla="*/ 18891401 w 22290864"/>
              <a:gd name="connsiteY4229" fmla="*/ 3965327 h 14570476"/>
              <a:gd name="connsiteX4230" fmla="*/ 18878285 w 22290864"/>
              <a:gd name="connsiteY4230" fmla="*/ 3998687 h 14570476"/>
              <a:gd name="connsiteX4231" fmla="*/ 18857114 w 22290864"/>
              <a:gd name="connsiteY4231" fmla="*/ 4040257 h 14570476"/>
              <a:gd name="connsiteX4232" fmla="*/ 18840215 w 22290864"/>
              <a:gd name="connsiteY4232" fmla="*/ 4049520 h 14570476"/>
              <a:gd name="connsiteX4233" fmla="*/ 18826492 w 22290864"/>
              <a:gd name="connsiteY4233" fmla="*/ 4056788 h 14570476"/>
              <a:gd name="connsiteX4234" fmla="*/ 18819485 w 22290864"/>
              <a:gd name="connsiteY4234" fmla="*/ 4072164 h 14570476"/>
              <a:gd name="connsiteX4235" fmla="*/ 18826934 w 22290864"/>
              <a:gd name="connsiteY4235" fmla="*/ 4090519 h 14570476"/>
              <a:gd name="connsiteX4236" fmla="*/ 18860145 w 22290864"/>
              <a:gd name="connsiteY4236" fmla="*/ 4109001 h 14570476"/>
              <a:gd name="connsiteX4237" fmla="*/ 18866687 w 22290864"/>
              <a:gd name="connsiteY4237" fmla="*/ 4109493 h 14570476"/>
              <a:gd name="connsiteX4238" fmla="*/ 18886132 w 22290864"/>
              <a:gd name="connsiteY4238" fmla="*/ 4103616 h 14570476"/>
              <a:gd name="connsiteX4239" fmla="*/ 18893447 w 22290864"/>
              <a:gd name="connsiteY4239" fmla="*/ 4088030 h 14570476"/>
              <a:gd name="connsiteX4240" fmla="*/ 18890191 w 22290864"/>
              <a:gd name="connsiteY4240" fmla="*/ 4072867 h 14570476"/>
              <a:gd name="connsiteX4241" fmla="*/ 18886463 w 22290864"/>
              <a:gd name="connsiteY4241" fmla="*/ 4057424 h 14570476"/>
              <a:gd name="connsiteX4242" fmla="*/ 18890625 w 22290864"/>
              <a:gd name="connsiteY4242" fmla="*/ 4037792 h 14570476"/>
              <a:gd name="connsiteX4243" fmla="*/ 18908479 w 22290864"/>
              <a:gd name="connsiteY4243" fmla="*/ 4003470 h 14570476"/>
              <a:gd name="connsiteX4244" fmla="*/ 18918255 w 22290864"/>
              <a:gd name="connsiteY4244" fmla="*/ 3985150 h 14570476"/>
              <a:gd name="connsiteX4245" fmla="*/ 18921974 w 22290864"/>
              <a:gd name="connsiteY4245" fmla="*/ 3979038 h 14570476"/>
              <a:gd name="connsiteX4246" fmla="*/ 18926060 w 22290864"/>
              <a:gd name="connsiteY4246" fmla="*/ 3980325 h 14570476"/>
              <a:gd name="connsiteX4247" fmla="*/ 18981528 w 22290864"/>
              <a:gd name="connsiteY4247" fmla="*/ 3992522 h 14570476"/>
              <a:gd name="connsiteX4248" fmla="*/ 18986804 w 22290864"/>
              <a:gd name="connsiteY4248" fmla="*/ 3993000 h 14570476"/>
              <a:gd name="connsiteX4249" fmla="*/ 18985773 w 22290864"/>
              <a:gd name="connsiteY4249" fmla="*/ 3995419 h 14570476"/>
              <a:gd name="connsiteX4250" fmla="*/ 18977182 w 22290864"/>
              <a:gd name="connsiteY4250" fmla="*/ 4006664 h 14570476"/>
              <a:gd name="connsiteX4251" fmla="*/ 18971259 w 22290864"/>
              <a:gd name="connsiteY4251" fmla="*/ 4012873 h 14570476"/>
              <a:gd name="connsiteX4252" fmla="*/ 18969521 w 22290864"/>
              <a:gd name="connsiteY4252" fmla="*/ 4030665 h 14570476"/>
              <a:gd name="connsiteX4253" fmla="*/ 18984947 w 22290864"/>
              <a:gd name="connsiteY4253" fmla="*/ 4041852 h 14570476"/>
              <a:gd name="connsiteX4254" fmla="*/ 19023939 w 22290864"/>
              <a:gd name="connsiteY4254" fmla="*/ 4032154 h 14570476"/>
              <a:gd name="connsiteX4255" fmla="*/ 19025600 w 22290864"/>
              <a:gd name="connsiteY4255" fmla="*/ 4025286 h 14570476"/>
              <a:gd name="connsiteX4256" fmla="*/ 19017933 w 22290864"/>
              <a:gd name="connsiteY4256" fmla="*/ 4008599 h 14570476"/>
              <a:gd name="connsiteX4257" fmla="*/ 19012611 w 22290864"/>
              <a:gd name="connsiteY4257" fmla="*/ 4002003 h 14570476"/>
              <a:gd name="connsiteX4258" fmla="*/ 19009162 w 22290864"/>
              <a:gd name="connsiteY4258" fmla="*/ 3994291 h 14570476"/>
              <a:gd name="connsiteX4259" fmla="*/ 19016285 w 22290864"/>
              <a:gd name="connsiteY4259" fmla="*/ 3993353 h 14570476"/>
              <a:gd name="connsiteX4260" fmla="*/ 19066004 w 22290864"/>
              <a:gd name="connsiteY4260" fmla="*/ 3985736 h 14570476"/>
              <a:gd name="connsiteX4261" fmla="*/ 19071811 w 22290864"/>
              <a:gd name="connsiteY4261" fmla="*/ 3984184 h 14570476"/>
              <a:gd name="connsiteX4262" fmla="*/ 19072826 w 22290864"/>
              <a:gd name="connsiteY4262" fmla="*/ 3986687 h 14570476"/>
              <a:gd name="connsiteX4263" fmla="*/ 19079494 w 22290864"/>
              <a:gd name="connsiteY4263" fmla="*/ 4002289 h 14570476"/>
              <a:gd name="connsiteX4264" fmla="*/ 19100507 w 22290864"/>
              <a:gd name="connsiteY4264" fmla="*/ 4056294 h 14570476"/>
              <a:gd name="connsiteX4265" fmla="*/ 19095575 w 22290864"/>
              <a:gd name="connsiteY4265" fmla="*/ 4081041 h 14570476"/>
              <a:gd name="connsiteX4266" fmla="*/ 19091627 w 22290864"/>
              <a:gd name="connsiteY4266" fmla="*/ 4090911 h 14570476"/>
              <a:gd name="connsiteX4267" fmla="*/ 19104596 w 22290864"/>
              <a:gd name="connsiteY4267" fmla="*/ 4117436 h 14570476"/>
              <a:gd name="connsiteX4268" fmla="*/ 19125654 w 22290864"/>
              <a:gd name="connsiteY4268" fmla="*/ 4119243 h 14570476"/>
              <a:gd name="connsiteX4269" fmla="*/ 15255755 w 22290864"/>
              <a:gd name="connsiteY4269" fmla="*/ 4935671 h 14570476"/>
              <a:gd name="connsiteX4270" fmla="*/ 15279986 w 22290864"/>
              <a:gd name="connsiteY4270" fmla="*/ 4931211 h 14570476"/>
              <a:gd name="connsiteX4271" fmla="*/ 15289052 w 22290864"/>
              <a:gd name="connsiteY4271" fmla="*/ 4914425 h 14570476"/>
              <a:gd name="connsiteX4272" fmla="*/ 15285961 w 22290864"/>
              <a:gd name="connsiteY4272" fmla="*/ 4908864 h 14570476"/>
              <a:gd name="connsiteX4273" fmla="*/ 15279052 w 22290864"/>
              <a:gd name="connsiteY4273" fmla="*/ 4904465 h 14570476"/>
              <a:gd name="connsiteX4274" fmla="*/ 15266916 w 22290864"/>
              <a:gd name="connsiteY4274" fmla="*/ 4896000 h 14570476"/>
              <a:gd name="connsiteX4275" fmla="*/ 15257477 w 22290864"/>
              <a:gd name="connsiteY4275" fmla="*/ 4872596 h 14570476"/>
              <a:gd name="connsiteX4276" fmla="*/ 15251627 w 22290864"/>
              <a:gd name="connsiteY4276" fmla="*/ 4855146 h 14570476"/>
              <a:gd name="connsiteX4277" fmla="*/ 15253598 w 22290864"/>
              <a:gd name="connsiteY4277" fmla="*/ 4854026 h 14570476"/>
              <a:gd name="connsiteX4278" fmla="*/ 15278824 w 22290864"/>
              <a:gd name="connsiteY4278" fmla="*/ 4836763 h 14570476"/>
              <a:gd name="connsiteX4279" fmla="*/ 15280608 w 22290864"/>
              <a:gd name="connsiteY4279" fmla="*/ 4835248 h 14570476"/>
              <a:gd name="connsiteX4280" fmla="*/ 15281231 w 22290864"/>
              <a:gd name="connsiteY4280" fmla="*/ 4836452 h 14570476"/>
              <a:gd name="connsiteX4281" fmla="*/ 15282621 w 22290864"/>
              <a:gd name="connsiteY4281" fmla="*/ 4844896 h 14570476"/>
              <a:gd name="connsiteX4282" fmla="*/ 15285712 w 22290864"/>
              <a:gd name="connsiteY4282" fmla="*/ 4854606 h 14570476"/>
              <a:gd name="connsiteX4283" fmla="*/ 15291645 w 22290864"/>
              <a:gd name="connsiteY4283" fmla="*/ 4857200 h 14570476"/>
              <a:gd name="connsiteX4284" fmla="*/ 15297911 w 22290864"/>
              <a:gd name="connsiteY4284" fmla="*/ 4855893 h 14570476"/>
              <a:gd name="connsiteX4285" fmla="*/ 15311250 w 22290864"/>
              <a:gd name="connsiteY4285" fmla="*/ 4836970 h 14570476"/>
              <a:gd name="connsiteX4286" fmla="*/ 15308574 w 22290864"/>
              <a:gd name="connsiteY4286" fmla="*/ 4831907 h 14570476"/>
              <a:gd name="connsiteX4287" fmla="*/ 15304155 w 22290864"/>
              <a:gd name="connsiteY4287" fmla="*/ 4829231 h 14570476"/>
              <a:gd name="connsiteX4288" fmla="*/ 15299301 w 22290864"/>
              <a:gd name="connsiteY4288" fmla="*/ 4828816 h 14570476"/>
              <a:gd name="connsiteX4289" fmla="*/ 15293886 w 22290864"/>
              <a:gd name="connsiteY4289" fmla="*/ 4828318 h 14570476"/>
              <a:gd name="connsiteX4290" fmla="*/ 15289550 w 22290864"/>
              <a:gd name="connsiteY4290" fmla="*/ 4826699 h 14570476"/>
              <a:gd name="connsiteX4291" fmla="*/ 15290961 w 22290864"/>
              <a:gd name="connsiteY4291" fmla="*/ 4824811 h 14570476"/>
              <a:gd name="connsiteX4292" fmla="*/ 15309715 w 22290864"/>
              <a:gd name="connsiteY4292" fmla="*/ 4797755 h 14570476"/>
              <a:gd name="connsiteX4293" fmla="*/ 15310524 w 22290864"/>
              <a:gd name="connsiteY4293" fmla="*/ 4796282 h 14570476"/>
              <a:gd name="connsiteX4294" fmla="*/ 15318719 w 22290864"/>
              <a:gd name="connsiteY4294" fmla="*/ 4799124 h 14570476"/>
              <a:gd name="connsiteX4295" fmla="*/ 15346145 w 22290864"/>
              <a:gd name="connsiteY4295" fmla="*/ 4809105 h 14570476"/>
              <a:gd name="connsiteX4296" fmla="*/ 15355273 w 22290864"/>
              <a:gd name="connsiteY4296" fmla="*/ 4815806 h 14570476"/>
              <a:gd name="connsiteX4297" fmla="*/ 15359568 w 22290864"/>
              <a:gd name="connsiteY4297" fmla="*/ 4824064 h 14570476"/>
              <a:gd name="connsiteX4298" fmla="*/ 15369380 w 22290864"/>
              <a:gd name="connsiteY4298" fmla="*/ 4833837 h 14570476"/>
              <a:gd name="connsiteX4299" fmla="*/ 15384048 w 22290864"/>
              <a:gd name="connsiteY4299" fmla="*/ 4827696 h 14570476"/>
              <a:gd name="connsiteX4300" fmla="*/ 15391641 w 22290864"/>
              <a:gd name="connsiteY4300" fmla="*/ 4811636 h 14570476"/>
              <a:gd name="connsiteX4301" fmla="*/ 15391620 w 22290864"/>
              <a:gd name="connsiteY4301" fmla="*/ 4802610 h 14570476"/>
              <a:gd name="connsiteX4302" fmla="*/ 15383032 w 22290864"/>
              <a:gd name="connsiteY4302" fmla="*/ 4793170 h 14570476"/>
              <a:gd name="connsiteX4303" fmla="*/ 15371268 w 22290864"/>
              <a:gd name="connsiteY4303" fmla="*/ 4794685 h 14570476"/>
              <a:gd name="connsiteX4304" fmla="*/ 15361352 w 22290864"/>
              <a:gd name="connsiteY4304" fmla="*/ 4797216 h 14570476"/>
              <a:gd name="connsiteX4305" fmla="*/ 15348075 w 22290864"/>
              <a:gd name="connsiteY4305" fmla="*/ 4793855 h 14570476"/>
              <a:gd name="connsiteX4306" fmla="*/ 15317723 w 22290864"/>
              <a:gd name="connsiteY4306" fmla="*/ 4779331 h 14570476"/>
              <a:gd name="connsiteX4307" fmla="*/ 15318595 w 22290864"/>
              <a:gd name="connsiteY4307" fmla="*/ 4776301 h 14570476"/>
              <a:gd name="connsiteX4308" fmla="*/ 15324445 w 22290864"/>
              <a:gd name="connsiteY4308" fmla="*/ 4744410 h 14570476"/>
              <a:gd name="connsiteX4309" fmla="*/ 15326747 w 22290864"/>
              <a:gd name="connsiteY4309" fmla="*/ 4742502 h 14570476"/>
              <a:gd name="connsiteX4310" fmla="*/ 15332722 w 22290864"/>
              <a:gd name="connsiteY4310" fmla="*/ 4747045 h 14570476"/>
              <a:gd name="connsiteX4311" fmla="*/ 15336581 w 22290864"/>
              <a:gd name="connsiteY4311" fmla="*/ 4750324 h 14570476"/>
              <a:gd name="connsiteX4312" fmla="*/ 15347867 w 22290864"/>
              <a:gd name="connsiteY4312" fmla="*/ 4748643 h 14570476"/>
              <a:gd name="connsiteX4313" fmla="*/ 15349983 w 22290864"/>
              <a:gd name="connsiteY4313" fmla="*/ 4724554 h 14570476"/>
              <a:gd name="connsiteX4314" fmla="*/ 15345398 w 22290864"/>
              <a:gd name="connsiteY4314" fmla="*/ 4719886 h 14570476"/>
              <a:gd name="connsiteX4315" fmla="*/ 15339942 w 22290864"/>
              <a:gd name="connsiteY4315" fmla="*/ 4719077 h 14570476"/>
              <a:gd name="connsiteX4316" fmla="*/ 15331955 w 22290864"/>
              <a:gd name="connsiteY4316" fmla="*/ 4724201 h 14570476"/>
              <a:gd name="connsiteX4317" fmla="*/ 15328614 w 22290864"/>
              <a:gd name="connsiteY4317" fmla="*/ 4727127 h 14570476"/>
              <a:gd name="connsiteX4318" fmla="*/ 15324756 w 22290864"/>
              <a:gd name="connsiteY4318" fmla="*/ 4729015 h 14570476"/>
              <a:gd name="connsiteX4319" fmla="*/ 15324113 w 22290864"/>
              <a:gd name="connsiteY4319" fmla="*/ 4724450 h 14570476"/>
              <a:gd name="connsiteX4320" fmla="*/ 15321312 w 22290864"/>
              <a:gd name="connsiteY4320" fmla="*/ 4706814 h 14570476"/>
              <a:gd name="connsiteX4321" fmla="*/ 15318449 w 22290864"/>
              <a:gd name="connsiteY4321" fmla="*/ 4696336 h 14570476"/>
              <a:gd name="connsiteX4322" fmla="*/ 15318159 w 22290864"/>
              <a:gd name="connsiteY4322" fmla="*/ 4695506 h 14570476"/>
              <a:gd name="connsiteX4323" fmla="*/ 15321084 w 22290864"/>
              <a:gd name="connsiteY4323" fmla="*/ 4694095 h 14570476"/>
              <a:gd name="connsiteX4324" fmla="*/ 15342369 w 22290864"/>
              <a:gd name="connsiteY4324" fmla="*/ 4683949 h 14570476"/>
              <a:gd name="connsiteX4325" fmla="*/ 15357617 w 22290864"/>
              <a:gd name="connsiteY4325" fmla="*/ 4678077 h 14570476"/>
              <a:gd name="connsiteX4326" fmla="*/ 15359588 w 22290864"/>
              <a:gd name="connsiteY4326" fmla="*/ 4677849 h 14570476"/>
              <a:gd name="connsiteX4327" fmla="*/ 15366082 w 22290864"/>
              <a:gd name="connsiteY4327" fmla="*/ 4678699 h 14570476"/>
              <a:gd name="connsiteX4328" fmla="*/ 15371206 w 22290864"/>
              <a:gd name="connsiteY4328" fmla="*/ 4680567 h 14570476"/>
              <a:gd name="connsiteX4329" fmla="*/ 15376165 w 22290864"/>
              <a:gd name="connsiteY4329" fmla="*/ 4682351 h 14570476"/>
              <a:gd name="connsiteX4330" fmla="*/ 15387824 w 22290864"/>
              <a:gd name="connsiteY4330" fmla="*/ 4679011 h 14570476"/>
              <a:gd name="connsiteX4331" fmla="*/ 15391807 w 22290864"/>
              <a:gd name="connsiteY4331" fmla="*/ 4668221 h 14570476"/>
              <a:gd name="connsiteX4332" fmla="*/ 15382015 w 22290864"/>
              <a:gd name="connsiteY4332" fmla="*/ 4645149 h 14570476"/>
              <a:gd name="connsiteX4333" fmla="*/ 15371600 w 22290864"/>
              <a:gd name="connsiteY4333" fmla="*/ 4640896 h 14570476"/>
              <a:gd name="connsiteX4334" fmla="*/ 15363281 w 22290864"/>
              <a:gd name="connsiteY4334" fmla="*/ 4644962 h 14570476"/>
              <a:gd name="connsiteX4335" fmla="*/ 15359091 w 22290864"/>
              <a:gd name="connsiteY4335" fmla="*/ 4652307 h 14570476"/>
              <a:gd name="connsiteX4336" fmla="*/ 15353385 w 22290864"/>
              <a:gd name="connsiteY4336" fmla="*/ 4661374 h 14570476"/>
              <a:gd name="connsiteX4337" fmla="*/ 15336561 w 22290864"/>
              <a:gd name="connsiteY4337" fmla="*/ 4669674 h 14570476"/>
              <a:gd name="connsiteX4338" fmla="*/ 15311458 w 22290864"/>
              <a:gd name="connsiteY4338" fmla="*/ 4678388 h 14570476"/>
              <a:gd name="connsiteX4339" fmla="*/ 15310503 w 22290864"/>
              <a:gd name="connsiteY4339" fmla="*/ 4676894 h 14570476"/>
              <a:gd name="connsiteX4340" fmla="*/ 15293886 w 22290864"/>
              <a:gd name="connsiteY4340" fmla="*/ 4651768 h 14570476"/>
              <a:gd name="connsiteX4341" fmla="*/ 15291147 w 22290864"/>
              <a:gd name="connsiteY4341" fmla="*/ 4648489 h 14570476"/>
              <a:gd name="connsiteX4342" fmla="*/ 15290649 w 22290864"/>
              <a:gd name="connsiteY4342" fmla="*/ 4647888 h 14570476"/>
              <a:gd name="connsiteX4343" fmla="*/ 15291624 w 22290864"/>
              <a:gd name="connsiteY4343" fmla="*/ 4647452 h 14570476"/>
              <a:gd name="connsiteX4344" fmla="*/ 15299321 w 22290864"/>
              <a:gd name="connsiteY4344" fmla="*/ 4646311 h 14570476"/>
              <a:gd name="connsiteX4345" fmla="*/ 15306769 w 22290864"/>
              <a:gd name="connsiteY4345" fmla="*/ 4645253 h 14570476"/>
              <a:gd name="connsiteX4346" fmla="*/ 15311665 w 22290864"/>
              <a:gd name="connsiteY4346" fmla="*/ 4638654 h 14570476"/>
              <a:gd name="connsiteX4347" fmla="*/ 15298720 w 22290864"/>
              <a:gd name="connsiteY4347" fmla="*/ 4619068 h 14570476"/>
              <a:gd name="connsiteX4348" fmla="*/ 15292683 w 22290864"/>
              <a:gd name="connsiteY4348" fmla="*/ 4617533 h 14570476"/>
              <a:gd name="connsiteX4349" fmla="*/ 15285401 w 22290864"/>
              <a:gd name="connsiteY4349" fmla="*/ 4621392 h 14570476"/>
              <a:gd name="connsiteX4350" fmla="*/ 15283430 w 22290864"/>
              <a:gd name="connsiteY4350" fmla="*/ 4629463 h 14570476"/>
              <a:gd name="connsiteX4351" fmla="*/ 15282953 w 22290864"/>
              <a:gd name="connsiteY4351" fmla="*/ 4634961 h 14570476"/>
              <a:gd name="connsiteX4352" fmla="*/ 15281646 w 22290864"/>
              <a:gd name="connsiteY4352" fmla="*/ 4638758 h 14570476"/>
              <a:gd name="connsiteX4353" fmla="*/ 15279343 w 22290864"/>
              <a:gd name="connsiteY4353" fmla="*/ 4636828 h 14570476"/>
              <a:gd name="connsiteX4354" fmla="*/ 15254863 w 22290864"/>
              <a:gd name="connsiteY4354" fmla="*/ 4619794 h 14570476"/>
              <a:gd name="connsiteX4355" fmla="*/ 15252021 w 22290864"/>
              <a:gd name="connsiteY4355" fmla="*/ 4617823 h 14570476"/>
              <a:gd name="connsiteX4356" fmla="*/ 15254407 w 22290864"/>
              <a:gd name="connsiteY4356" fmla="*/ 4611059 h 14570476"/>
              <a:gd name="connsiteX4357" fmla="*/ 15265796 w 22290864"/>
              <a:gd name="connsiteY4357" fmla="*/ 4580911 h 14570476"/>
              <a:gd name="connsiteX4358" fmla="*/ 15273057 w 22290864"/>
              <a:gd name="connsiteY4358" fmla="*/ 4573566 h 14570476"/>
              <a:gd name="connsiteX4359" fmla="*/ 15278140 w 22290864"/>
              <a:gd name="connsiteY4359" fmla="*/ 4571159 h 14570476"/>
              <a:gd name="connsiteX4360" fmla="*/ 15285795 w 22290864"/>
              <a:gd name="connsiteY4360" fmla="*/ 4566740 h 14570476"/>
              <a:gd name="connsiteX4361" fmla="*/ 15289260 w 22290864"/>
              <a:gd name="connsiteY4361" fmla="*/ 4558046 h 14570476"/>
              <a:gd name="connsiteX4362" fmla="*/ 15286272 w 22290864"/>
              <a:gd name="connsiteY4362" fmla="*/ 4549809 h 14570476"/>
              <a:gd name="connsiteX4363" fmla="*/ 15271999 w 22290864"/>
              <a:gd name="connsiteY4363" fmla="*/ 4540016 h 14570476"/>
              <a:gd name="connsiteX4364" fmla="*/ 15262891 w 22290864"/>
              <a:gd name="connsiteY4364" fmla="*/ 4538397 h 14570476"/>
              <a:gd name="connsiteX4365" fmla="*/ 15257497 w 22290864"/>
              <a:gd name="connsiteY4365" fmla="*/ 4538729 h 14570476"/>
              <a:gd name="connsiteX4366" fmla="*/ 15251481 w 22290864"/>
              <a:gd name="connsiteY4366" fmla="*/ 4542049 h 14570476"/>
              <a:gd name="connsiteX4367" fmla="*/ 15249054 w 22290864"/>
              <a:gd name="connsiteY4367" fmla="*/ 4545389 h 14570476"/>
              <a:gd name="connsiteX4368" fmla="*/ 15247809 w 22290864"/>
              <a:gd name="connsiteY4368" fmla="*/ 4551635 h 14570476"/>
              <a:gd name="connsiteX4369" fmla="*/ 15250340 w 22290864"/>
              <a:gd name="connsiteY4369" fmla="*/ 4560432 h 14570476"/>
              <a:gd name="connsiteX4370" fmla="*/ 15251564 w 22290864"/>
              <a:gd name="connsiteY4370" fmla="*/ 4575682 h 14570476"/>
              <a:gd name="connsiteX4371" fmla="*/ 15241026 w 22290864"/>
              <a:gd name="connsiteY4371" fmla="*/ 4598921 h 14570476"/>
              <a:gd name="connsiteX4372" fmla="*/ 15236440 w 22290864"/>
              <a:gd name="connsiteY4372" fmla="*/ 4608403 h 14570476"/>
              <a:gd name="connsiteX4373" fmla="*/ 15235133 w 22290864"/>
              <a:gd name="connsiteY4373" fmla="*/ 4611142 h 14570476"/>
              <a:gd name="connsiteX4374" fmla="*/ 15233309 w 22290864"/>
              <a:gd name="connsiteY4374" fmla="*/ 4610519 h 14570476"/>
              <a:gd name="connsiteX4375" fmla="*/ 15201567 w 22290864"/>
              <a:gd name="connsiteY4375" fmla="*/ 4604295 h 14570476"/>
              <a:gd name="connsiteX4376" fmla="*/ 15198019 w 22290864"/>
              <a:gd name="connsiteY4376" fmla="*/ 4604025 h 14570476"/>
              <a:gd name="connsiteX4377" fmla="*/ 15198518 w 22290864"/>
              <a:gd name="connsiteY4377" fmla="*/ 4602863 h 14570476"/>
              <a:gd name="connsiteX4378" fmla="*/ 15202937 w 22290864"/>
              <a:gd name="connsiteY4378" fmla="*/ 4596784 h 14570476"/>
              <a:gd name="connsiteX4379" fmla="*/ 15207728 w 22290864"/>
              <a:gd name="connsiteY4379" fmla="*/ 4588007 h 14570476"/>
              <a:gd name="connsiteX4380" fmla="*/ 15204574 w 22290864"/>
              <a:gd name="connsiteY4380" fmla="*/ 4580952 h 14570476"/>
              <a:gd name="connsiteX4381" fmla="*/ 15191443 w 22290864"/>
              <a:gd name="connsiteY4381" fmla="*/ 4576699 h 14570476"/>
              <a:gd name="connsiteX4382" fmla="*/ 15178455 w 22290864"/>
              <a:gd name="connsiteY4382" fmla="*/ 4580828 h 14570476"/>
              <a:gd name="connsiteX4383" fmla="*/ 15175427 w 22290864"/>
              <a:gd name="connsiteY4383" fmla="*/ 4588443 h 14570476"/>
              <a:gd name="connsiteX4384" fmla="*/ 15180448 w 22290864"/>
              <a:gd name="connsiteY4384" fmla="*/ 4597032 h 14570476"/>
              <a:gd name="connsiteX4385" fmla="*/ 15183579 w 22290864"/>
              <a:gd name="connsiteY4385" fmla="*/ 4600788 h 14570476"/>
              <a:gd name="connsiteX4386" fmla="*/ 15185094 w 22290864"/>
              <a:gd name="connsiteY4386" fmla="*/ 4603984 h 14570476"/>
              <a:gd name="connsiteX4387" fmla="*/ 15181900 w 22290864"/>
              <a:gd name="connsiteY4387" fmla="*/ 4604315 h 14570476"/>
              <a:gd name="connsiteX4388" fmla="*/ 15152067 w 22290864"/>
              <a:gd name="connsiteY4388" fmla="*/ 4610063 h 14570476"/>
              <a:gd name="connsiteX4389" fmla="*/ 15149764 w 22290864"/>
              <a:gd name="connsiteY4389" fmla="*/ 4610706 h 14570476"/>
              <a:gd name="connsiteX4390" fmla="*/ 15140055 w 22290864"/>
              <a:gd name="connsiteY4390" fmla="*/ 4590414 h 14570476"/>
              <a:gd name="connsiteX4391" fmla="*/ 15132836 w 22290864"/>
              <a:gd name="connsiteY4391" fmla="*/ 4569956 h 14570476"/>
              <a:gd name="connsiteX4392" fmla="*/ 15135698 w 22290864"/>
              <a:gd name="connsiteY4392" fmla="*/ 4558772 h 14570476"/>
              <a:gd name="connsiteX4393" fmla="*/ 15137669 w 22290864"/>
              <a:gd name="connsiteY4393" fmla="*/ 4550992 h 14570476"/>
              <a:gd name="connsiteX4394" fmla="*/ 15137089 w 22290864"/>
              <a:gd name="connsiteY4394" fmla="*/ 4547464 h 14570476"/>
              <a:gd name="connsiteX4395" fmla="*/ 15119039 w 22290864"/>
              <a:gd name="connsiteY4395" fmla="*/ 4538853 h 14570476"/>
              <a:gd name="connsiteX4396" fmla="*/ 15100243 w 22290864"/>
              <a:gd name="connsiteY4396" fmla="*/ 4548252 h 14570476"/>
              <a:gd name="connsiteX4397" fmla="*/ 15096612 w 22290864"/>
              <a:gd name="connsiteY4397" fmla="*/ 4553647 h 14570476"/>
              <a:gd name="connsiteX4398" fmla="*/ 15103065 w 22290864"/>
              <a:gd name="connsiteY4398" fmla="*/ 4569292 h 14570476"/>
              <a:gd name="connsiteX4399" fmla="*/ 15107836 w 22290864"/>
              <a:gd name="connsiteY4399" fmla="*/ 4571532 h 14570476"/>
              <a:gd name="connsiteX4400" fmla="*/ 15115553 w 22290864"/>
              <a:gd name="connsiteY4400" fmla="*/ 4576180 h 14570476"/>
              <a:gd name="connsiteX4401" fmla="*/ 15126134 w 22290864"/>
              <a:gd name="connsiteY4401" fmla="*/ 4597987 h 14570476"/>
              <a:gd name="connsiteX4402" fmla="*/ 15128208 w 22290864"/>
              <a:gd name="connsiteY4402" fmla="*/ 4603900 h 14570476"/>
              <a:gd name="connsiteX4403" fmla="*/ 15131279 w 22290864"/>
              <a:gd name="connsiteY4403" fmla="*/ 4612719 h 14570476"/>
              <a:gd name="connsiteX4404" fmla="*/ 15133001 w 22290864"/>
              <a:gd name="connsiteY4404" fmla="*/ 4617719 h 14570476"/>
              <a:gd name="connsiteX4405" fmla="*/ 15131280 w 22290864"/>
              <a:gd name="connsiteY4405" fmla="*/ 4618591 h 14570476"/>
              <a:gd name="connsiteX4406" fmla="*/ 15105990 w 22290864"/>
              <a:gd name="connsiteY4406" fmla="*/ 4635625 h 14570476"/>
              <a:gd name="connsiteX4407" fmla="*/ 15103459 w 22290864"/>
              <a:gd name="connsiteY4407" fmla="*/ 4637202 h 14570476"/>
              <a:gd name="connsiteX4408" fmla="*/ 15102318 w 22290864"/>
              <a:gd name="connsiteY4408" fmla="*/ 4629318 h 14570476"/>
              <a:gd name="connsiteX4409" fmla="*/ 15101924 w 22290864"/>
              <a:gd name="connsiteY4409" fmla="*/ 4623923 h 14570476"/>
              <a:gd name="connsiteX4410" fmla="*/ 15099372 w 22290864"/>
              <a:gd name="connsiteY4410" fmla="*/ 4619815 h 14570476"/>
              <a:gd name="connsiteX4411" fmla="*/ 15086468 w 22290864"/>
              <a:gd name="connsiteY4411" fmla="*/ 4618798 h 14570476"/>
              <a:gd name="connsiteX4412" fmla="*/ 15073709 w 22290864"/>
              <a:gd name="connsiteY4412" fmla="*/ 4637347 h 14570476"/>
              <a:gd name="connsiteX4413" fmla="*/ 15080659 w 22290864"/>
              <a:gd name="connsiteY4413" fmla="*/ 4645087 h 14570476"/>
              <a:gd name="connsiteX4414" fmla="*/ 15085950 w 22290864"/>
              <a:gd name="connsiteY4414" fmla="*/ 4645605 h 14570476"/>
              <a:gd name="connsiteX4415" fmla="*/ 15093315 w 22290864"/>
              <a:gd name="connsiteY4415" fmla="*/ 4646684 h 14570476"/>
              <a:gd name="connsiteX4416" fmla="*/ 15093999 w 22290864"/>
              <a:gd name="connsiteY4416" fmla="*/ 4646975 h 14570476"/>
              <a:gd name="connsiteX4417" fmla="*/ 15091364 w 22290864"/>
              <a:gd name="connsiteY4417" fmla="*/ 4650170 h 14570476"/>
              <a:gd name="connsiteX4418" fmla="*/ 15074249 w 22290864"/>
              <a:gd name="connsiteY4418" fmla="*/ 4675338 h 14570476"/>
              <a:gd name="connsiteX4419" fmla="*/ 15072776 w 22290864"/>
              <a:gd name="connsiteY4419" fmla="*/ 4677973 h 14570476"/>
              <a:gd name="connsiteX4420" fmla="*/ 15044935 w 22290864"/>
              <a:gd name="connsiteY4420" fmla="*/ 4668097 h 14570476"/>
              <a:gd name="connsiteX4421" fmla="*/ 15030557 w 22290864"/>
              <a:gd name="connsiteY4421" fmla="*/ 4659776 h 14570476"/>
              <a:gd name="connsiteX4422" fmla="*/ 15026159 w 22290864"/>
              <a:gd name="connsiteY4422" fmla="*/ 4651747 h 14570476"/>
              <a:gd name="connsiteX4423" fmla="*/ 15023877 w 22290864"/>
              <a:gd name="connsiteY4423" fmla="*/ 4646871 h 14570476"/>
              <a:gd name="connsiteX4424" fmla="*/ 15019210 w 22290864"/>
              <a:gd name="connsiteY4424" fmla="*/ 4642327 h 14570476"/>
              <a:gd name="connsiteX4425" fmla="*/ 15010330 w 22290864"/>
              <a:gd name="connsiteY4425" fmla="*/ 4641144 h 14570476"/>
              <a:gd name="connsiteX4426" fmla="*/ 14994210 w 22290864"/>
              <a:gd name="connsiteY4426" fmla="*/ 4661146 h 14570476"/>
              <a:gd name="connsiteX4427" fmla="*/ 14993484 w 22290864"/>
              <a:gd name="connsiteY4427" fmla="*/ 4667101 h 14570476"/>
              <a:gd name="connsiteX4428" fmla="*/ 14994812 w 22290864"/>
              <a:gd name="connsiteY4428" fmla="*/ 4675483 h 14570476"/>
              <a:gd name="connsiteX4429" fmla="*/ 15002966 w 22290864"/>
              <a:gd name="connsiteY4429" fmla="*/ 4682019 h 14570476"/>
              <a:gd name="connsiteX4430" fmla="*/ 15009438 w 22290864"/>
              <a:gd name="connsiteY4430" fmla="*/ 4681936 h 14570476"/>
              <a:gd name="connsiteX4431" fmla="*/ 15014231 w 22290864"/>
              <a:gd name="connsiteY4431" fmla="*/ 4680276 h 14570476"/>
              <a:gd name="connsiteX4432" fmla="*/ 15028961 w 22290864"/>
              <a:gd name="connsiteY4432" fmla="*/ 4678098 h 14570476"/>
              <a:gd name="connsiteX4433" fmla="*/ 15053586 w 22290864"/>
              <a:gd name="connsiteY4433" fmla="*/ 4688866 h 14570476"/>
              <a:gd name="connsiteX4434" fmla="*/ 15063171 w 22290864"/>
              <a:gd name="connsiteY4434" fmla="*/ 4693472 h 14570476"/>
              <a:gd name="connsiteX4435" fmla="*/ 15065991 w 22290864"/>
              <a:gd name="connsiteY4435" fmla="*/ 4694821 h 14570476"/>
              <a:gd name="connsiteX4436" fmla="*/ 15065598 w 22290864"/>
              <a:gd name="connsiteY4436" fmla="*/ 4695983 h 14570476"/>
              <a:gd name="connsiteX4437" fmla="*/ 15059581 w 22290864"/>
              <a:gd name="connsiteY4437" fmla="*/ 4727209 h 14570476"/>
              <a:gd name="connsiteX4438" fmla="*/ 15059104 w 22290864"/>
              <a:gd name="connsiteY4438" fmla="*/ 4730467 h 14570476"/>
              <a:gd name="connsiteX4439" fmla="*/ 15052921 w 22290864"/>
              <a:gd name="connsiteY4439" fmla="*/ 4726007 h 14570476"/>
              <a:gd name="connsiteX4440" fmla="*/ 15044229 w 22290864"/>
              <a:gd name="connsiteY4440" fmla="*/ 4721130 h 14570476"/>
              <a:gd name="connsiteX4441" fmla="*/ 15037155 w 22290864"/>
              <a:gd name="connsiteY4441" fmla="*/ 4724201 h 14570476"/>
              <a:gd name="connsiteX4442" fmla="*/ 15034105 w 22290864"/>
              <a:gd name="connsiteY4442" fmla="*/ 4729534 h 14570476"/>
              <a:gd name="connsiteX4443" fmla="*/ 15038669 w 22290864"/>
              <a:gd name="connsiteY4443" fmla="*/ 4752087 h 14570476"/>
              <a:gd name="connsiteX4444" fmla="*/ 15043835 w 22290864"/>
              <a:gd name="connsiteY4444" fmla="*/ 4753581 h 14570476"/>
              <a:gd name="connsiteX4445" fmla="*/ 15052424 w 22290864"/>
              <a:gd name="connsiteY4445" fmla="*/ 4749162 h 14570476"/>
              <a:gd name="connsiteX4446" fmla="*/ 15058170 w 22290864"/>
              <a:gd name="connsiteY4446" fmla="*/ 4744555 h 14570476"/>
              <a:gd name="connsiteX4447" fmla="*/ 15059373 w 22290864"/>
              <a:gd name="connsiteY4447" fmla="*/ 4743954 h 14570476"/>
              <a:gd name="connsiteX4448" fmla="*/ 15059477 w 22290864"/>
              <a:gd name="connsiteY4448" fmla="*/ 4745054 h 14570476"/>
              <a:gd name="connsiteX4449" fmla="*/ 15059913 w 22290864"/>
              <a:gd name="connsiteY4449" fmla="*/ 4749660 h 14570476"/>
              <a:gd name="connsiteX4450" fmla="*/ 15065494 w 22290864"/>
              <a:gd name="connsiteY4450" fmla="*/ 4776861 h 14570476"/>
              <a:gd name="connsiteX4451" fmla="*/ 15066449 w 22290864"/>
              <a:gd name="connsiteY4451" fmla="*/ 4779994 h 14570476"/>
              <a:gd name="connsiteX4452" fmla="*/ 15063295 w 22290864"/>
              <a:gd name="connsiteY4452" fmla="*/ 4781716 h 14570476"/>
              <a:gd name="connsiteX4453" fmla="*/ 15026304 w 22290864"/>
              <a:gd name="connsiteY4453" fmla="*/ 4796718 h 14570476"/>
              <a:gd name="connsiteX4454" fmla="*/ 15015745 w 22290864"/>
              <a:gd name="connsiteY4454" fmla="*/ 4794186 h 14570476"/>
              <a:gd name="connsiteX4455" fmla="*/ 15002447 w 22290864"/>
              <a:gd name="connsiteY4455" fmla="*/ 4793128 h 14570476"/>
              <a:gd name="connsiteX4456" fmla="*/ 14995455 w 22290864"/>
              <a:gd name="connsiteY4456" fmla="*/ 4801531 h 14570476"/>
              <a:gd name="connsiteX4457" fmla="*/ 14995455 w 22290864"/>
              <a:gd name="connsiteY4457" fmla="*/ 4812362 h 14570476"/>
              <a:gd name="connsiteX4458" fmla="*/ 15009085 w 22290864"/>
              <a:gd name="connsiteY4458" fmla="*/ 4832571 h 14570476"/>
              <a:gd name="connsiteX4459" fmla="*/ 15014334 w 22290864"/>
              <a:gd name="connsiteY4459" fmla="*/ 4833796 h 14570476"/>
              <a:gd name="connsiteX4460" fmla="*/ 15024272 w 22290864"/>
              <a:gd name="connsiteY4460" fmla="*/ 4828754 h 14570476"/>
              <a:gd name="connsiteX4461" fmla="*/ 15027777 w 22290864"/>
              <a:gd name="connsiteY4461" fmla="*/ 4821990 h 14570476"/>
              <a:gd name="connsiteX4462" fmla="*/ 15031823 w 22290864"/>
              <a:gd name="connsiteY4462" fmla="*/ 4814831 h 14570476"/>
              <a:gd name="connsiteX4463" fmla="*/ 15041988 w 22290864"/>
              <a:gd name="connsiteY4463" fmla="*/ 4808005 h 14570476"/>
              <a:gd name="connsiteX4464" fmla="*/ 15054934 w 22290864"/>
              <a:gd name="connsiteY4464" fmla="*/ 4803295 h 14570476"/>
              <a:gd name="connsiteX4465" fmla="*/ 15069767 w 22290864"/>
              <a:gd name="connsiteY4465" fmla="*/ 4798129 h 14570476"/>
              <a:gd name="connsiteX4466" fmla="*/ 15073626 w 22290864"/>
              <a:gd name="connsiteY4466" fmla="*/ 4796946 h 14570476"/>
              <a:gd name="connsiteX4467" fmla="*/ 15075120 w 22290864"/>
              <a:gd name="connsiteY4467" fmla="*/ 4799415 h 14570476"/>
              <a:gd name="connsiteX4468" fmla="*/ 15091820 w 22290864"/>
              <a:gd name="connsiteY4468" fmla="*/ 4823525 h 14570476"/>
              <a:gd name="connsiteX4469" fmla="*/ 15093626 w 22290864"/>
              <a:gd name="connsiteY4469" fmla="*/ 4825600 h 14570476"/>
              <a:gd name="connsiteX4470" fmla="*/ 15092754 w 22290864"/>
              <a:gd name="connsiteY4470" fmla="*/ 4825973 h 14570476"/>
              <a:gd name="connsiteX4471" fmla="*/ 15084809 w 22290864"/>
              <a:gd name="connsiteY4471" fmla="*/ 4827156 h 14570476"/>
              <a:gd name="connsiteX4472" fmla="*/ 15075016 w 22290864"/>
              <a:gd name="connsiteY4472" fmla="*/ 4830123 h 14570476"/>
              <a:gd name="connsiteX4473" fmla="*/ 15073813 w 22290864"/>
              <a:gd name="connsiteY4473" fmla="*/ 4842655 h 14570476"/>
              <a:gd name="connsiteX4474" fmla="*/ 15078896 w 22290864"/>
              <a:gd name="connsiteY4474" fmla="*/ 4849793 h 14570476"/>
              <a:gd name="connsiteX4475" fmla="*/ 15091282 w 22290864"/>
              <a:gd name="connsiteY4475" fmla="*/ 4855997 h 14570476"/>
              <a:gd name="connsiteX4476" fmla="*/ 15097899 w 22290864"/>
              <a:gd name="connsiteY4476" fmla="*/ 4853051 h 14570476"/>
              <a:gd name="connsiteX4477" fmla="*/ 15100678 w 22290864"/>
              <a:gd name="connsiteY4477" fmla="*/ 4845000 h 14570476"/>
              <a:gd name="connsiteX4478" fmla="*/ 15101612 w 22290864"/>
              <a:gd name="connsiteY4478" fmla="*/ 4836949 h 14570476"/>
              <a:gd name="connsiteX4479" fmla="*/ 15104205 w 22290864"/>
              <a:gd name="connsiteY4479" fmla="*/ 4835995 h 14570476"/>
              <a:gd name="connsiteX4480" fmla="*/ 15130906 w 22290864"/>
              <a:gd name="connsiteY4480" fmla="*/ 4854295 h 14570476"/>
              <a:gd name="connsiteX4481" fmla="*/ 15133665 w 22290864"/>
              <a:gd name="connsiteY4481" fmla="*/ 4855914 h 14570476"/>
              <a:gd name="connsiteX4482" fmla="*/ 15127130 w 22290864"/>
              <a:gd name="connsiteY4482" fmla="*/ 4874774 h 14570476"/>
              <a:gd name="connsiteX4483" fmla="*/ 15116301 w 22290864"/>
              <a:gd name="connsiteY4483" fmla="*/ 4898386 h 14570476"/>
              <a:gd name="connsiteX4484" fmla="*/ 15107110 w 22290864"/>
              <a:gd name="connsiteY4484" fmla="*/ 4903926 h 14570476"/>
              <a:gd name="connsiteX4485" fmla="*/ 15099642 w 22290864"/>
              <a:gd name="connsiteY4485" fmla="*/ 4908283 h 14570476"/>
              <a:gd name="connsiteX4486" fmla="*/ 15096094 w 22290864"/>
              <a:gd name="connsiteY4486" fmla="*/ 4916998 h 14570476"/>
              <a:gd name="connsiteX4487" fmla="*/ 15100658 w 22290864"/>
              <a:gd name="connsiteY4487" fmla="*/ 4927040 h 14570476"/>
              <a:gd name="connsiteX4488" fmla="*/ 15119558 w 22290864"/>
              <a:gd name="connsiteY4488" fmla="*/ 4936564 h 14570476"/>
              <a:gd name="connsiteX4489" fmla="*/ 15123209 w 22290864"/>
              <a:gd name="connsiteY4489" fmla="*/ 4936688 h 14570476"/>
              <a:gd name="connsiteX4490" fmla="*/ 15133894 w 22290864"/>
              <a:gd name="connsiteY4490" fmla="*/ 4932974 h 14570476"/>
              <a:gd name="connsiteX4491" fmla="*/ 15137607 w 22290864"/>
              <a:gd name="connsiteY4491" fmla="*/ 4924135 h 14570476"/>
              <a:gd name="connsiteX4492" fmla="*/ 15135449 w 22290864"/>
              <a:gd name="connsiteY4492" fmla="*/ 4915774 h 14570476"/>
              <a:gd name="connsiteX4493" fmla="*/ 15133021 w 22290864"/>
              <a:gd name="connsiteY4493" fmla="*/ 4907267 h 14570476"/>
              <a:gd name="connsiteX4494" fmla="*/ 15134889 w 22290864"/>
              <a:gd name="connsiteY4494" fmla="*/ 4896249 h 14570476"/>
              <a:gd name="connsiteX4495" fmla="*/ 15144038 w 22290864"/>
              <a:gd name="connsiteY4495" fmla="*/ 4876746 h 14570476"/>
              <a:gd name="connsiteX4496" fmla="*/ 15149058 w 22290864"/>
              <a:gd name="connsiteY4496" fmla="*/ 4866330 h 14570476"/>
              <a:gd name="connsiteX4497" fmla="*/ 15150988 w 22290864"/>
              <a:gd name="connsiteY4497" fmla="*/ 4862844 h 14570476"/>
              <a:gd name="connsiteX4498" fmla="*/ 15153290 w 22290864"/>
              <a:gd name="connsiteY4498" fmla="*/ 4863466 h 14570476"/>
              <a:gd name="connsiteX4499" fmla="*/ 15184430 w 22290864"/>
              <a:gd name="connsiteY4499" fmla="*/ 4868985 h 14570476"/>
              <a:gd name="connsiteX4500" fmla="*/ 15187376 w 22290864"/>
              <a:gd name="connsiteY4500" fmla="*/ 4869131 h 14570476"/>
              <a:gd name="connsiteX4501" fmla="*/ 15186857 w 22290864"/>
              <a:gd name="connsiteY4501" fmla="*/ 4870500 h 14570476"/>
              <a:gd name="connsiteX4502" fmla="*/ 15182335 w 22290864"/>
              <a:gd name="connsiteY4502" fmla="*/ 4876953 h 14570476"/>
              <a:gd name="connsiteX4503" fmla="*/ 15179182 w 22290864"/>
              <a:gd name="connsiteY4503" fmla="*/ 4880542 h 14570476"/>
              <a:gd name="connsiteX4504" fmla="*/ 15178621 w 22290864"/>
              <a:gd name="connsiteY4504" fmla="*/ 4890481 h 14570476"/>
              <a:gd name="connsiteX4505" fmla="*/ 15187460 w 22290864"/>
              <a:gd name="connsiteY4505" fmla="*/ 4896353 h 14570476"/>
              <a:gd name="connsiteX4506" fmla="*/ 15208931 w 22290864"/>
              <a:gd name="connsiteY4506" fmla="*/ 4890066 h 14570476"/>
              <a:gd name="connsiteX4507" fmla="*/ 15209699 w 22290864"/>
              <a:gd name="connsiteY4507" fmla="*/ 4886207 h 14570476"/>
              <a:gd name="connsiteX4508" fmla="*/ 15205052 w 22290864"/>
              <a:gd name="connsiteY4508" fmla="*/ 4877098 h 14570476"/>
              <a:gd name="connsiteX4509" fmla="*/ 15201940 w 22290864"/>
              <a:gd name="connsiteY4509" fmla="*/ 4873550 h 14570476"/>
              <a:gd name="connsiteX4510" fmla="*/ 15199845 w 22290864"/>
              <a:gd name="connsiteY4510" fmla="*/ 4869338 h 14570476"/>
              <a:gd name="connsiteX4511" fmla="*/ 15203787 w 22290864"/>
              <a:gd name="connsiteY4511" fmla="*/ 4868653 h 14570476"/>
              <a:gd name="connsiteX4512" fmla="*/ 15231274 w 22290864"/>
              <a:gd name="connsiteY4512" fmla="*/ 4863279 h 14570476"/>
              <a:gd name="connsiteX4513" fmla="*/ 15234470 w 22290864"/>
              <a:gd name="connsiteY4513" fmla="*/ 4862284 h 14570476"/>
              <a:gd name="connsiteX4514" fmla="*/ 15235092 w 22290864"/>
              <a:gd name="connsiteY4514" fmla="*/ 4863653 h 14570476"/>
              <a:gd name="connsiteX4515" fmla="*/ 15239159 w 22290864"/>
              <a:gd name="connsiteY4515" fmla="*/ 4872180 h 14570476"/>
              <a:gd name="connsiteX4516" fmla="*/ 15252084 w 22290864"/>
              <a:gd name="connsiteY4516" fmla="*/ 4901747 h 14570476"/>
              <a:gd name="connsiteX4517" fmla="*/ 15249905 w 22290864"/>
              <a:gd name="connsiteY4517" fmla="*/ 4915628 h 14570476"/>
              <a:gd name="connsiteX4518" fmla="*/ 15247934 w 22290864"/>
              <a:gd name="connsiteY4518" fmla="*/ 4921210 h 14570476"/>
              <a:gd name="connsiteX4519" fmla="*/ 15255755 w 22290864"/>
              <a:gd name="connsiteY4519" fmla="*/ 4935671 h 14570476"/>
              <a:gd name="connsiteX4520" fmla="*/ 14183152 w 22290864"/>
              <a:gd name="connsiteY4520" fmla="*/ 5239037 h 14570476"/>
              <a:gd name="connsiteX4521" fmla="*/ 14189449 w 22290864"/>
              <a:gd name="connsiteY4521" fmla="*/ 5235090 h 14570476"/>
              <a:gd name="connsiteX4522" fmla="*/ 14203236 w 22290864"/>
              <a:gd name="connsiteY4522" fmla="*/ 5216664 h 14570476"/>
              <a:gd name="connsiteX4523" fmla="*/ 14199436 w 22290864"/>
              <a:gd name="connsiteY4523" fmla="*/ 5197533 h 14570476"/>
              <a:gd name="connsiteX4524" fmla="*/ 14186279 w 22290864"/>
              <a:gd name="connsiteY4524" fmla="*/ 5185890 h 14570476"/>
              <a:gd name="connsiteX4525" fmla="*/ 14172501 w 22290864"/>
              <a:gd name="connsiteY4525" fmla="*/ 5174309 h 14570476"/>
              <a:gd name="connsiteX4526" fmla="*/ 14163106 w 22290864"/>
              <a:gd name="connsiteY4526" fmla="*/ 5153606 h 14570476"/>
              <a:gd name="connsiteX4527" fmla="*/ 14156329 w 22290864"/>
              <a:gd name="connsiteY4527" fmla="*/ 5110304 h 14570476"/>
              <a:gd name="connsiteX4528" fmla="*/ 14152936 w 22290864"/>
              <a:gd name="connsiteY4528" fmla="*/ 5087026 h 14570476"/>
              <a:gd name="connsiteX4529" fmla="*/ 14152221 w 22290864"/>
              <a:gd name="connsiteY4529" fmla="*/ 5078952 h 14570476"/>
              <a:gd name="connsiteX4530" fmla="*/ 14156812 w 22290864"/>
              <a:gd name="connsiteY4530" fmla="*/ 5077380 h 14570476"/>
              <a:gd name="connsiteX4531" fmla="*/ 14215602 w 22290864"/>
              <a:gd name="connsiteY4531" fmla="*/ 5051235 h 14570476"/>
              <a:gd name="connsiteX4532" fmla="*/ 14220735 w 22290864"/>
              <a:gd name="connsiteY4532" fmla="*/ 5048126 h 14570476"/>
              <a:gd name="connsiteX4533" fmla="*/ 14221420 w 22290864"/>
              <a:gd name="connsiteY4533" fmla="*/ 5051025 h 14570476"/>
              <a:gd name="connsiteX4534" fmla="*/ 14221141 w 22290864"/>
              <a:gd name="connsiteY4534" fmla="*/ 5067054 h 14570476"/>
              <a:gd name="connsiteX4535" fmla="*/ 14219909 w 22290864"/>
              <a:gd name="connsiteY4535" fmla="*/ 5076697 h 14570476"/>
              <a:gd name="connsiteX4536" fmla="*/ 14230279 w 22290864"/>
              <a:gd name="connsiteY4536" fmla="*/ 5094093 h 14570476"/>
              <a:gd name="connsiteX4537" fmla="*/ 14251866 w 22290864"/>
              <a:gd name="connsiteY4537" fmla="*/ 5093932 h 14570476"/>
              <a:gd name="connsiteX4538" fmla="*/ 14280915 w 22290864"/>
              <a:gd name="connsiteY4538" fmla="*/ 5058886 h 14570476"/>
              <a:gd name="connsiteX4539" fmla="*/ 14277815 w 22290864"/>
              <a:gd name="connsiteY4539" fmla="*/ 5051506 h 14570476"/>
              <a:gd name="connsiteX4540" fmla="*/ 14259610 w 22290864"/>
              <a:gd name="connsiteY4540" fmla="*/ 5041437 h 14570476"/>
              <a:gd name="connsiteX4541" fmla="*/ 14250323 w 22290864"/>
              <a:gd name="connsiteY4541" fmla="*/ 5038998 h 14570476"/>
              <a:gd name="connsiteX4542" fmla="*/ 14241995 w 22290864"/>
              <a:gd name="connsiteY4542" fmla="*/ 5034281 h 14570476"/>
              <a:gd name="connsiteX4543" fmla="*/ 14247862 w 22290864"/>
              <a:gd name="connsiteY4543" fmla="*/ 5028639 h 14570476"/>
              <a:gd name="connsiteX4544" fmla="*/ 14288095 w 22290864"/>
              <a:gd name="connsiteY4544" fmla="*/ 4988283 h 14570476"/>
              <a:gd name="connsiteX4545" fmla="*/ 14292348 w 22290864"/>
              <a:gd name="connsiteY4545" fmla="*/ 4982967 h 14570476"/>
              <a:gd name="connsiteX4546" fmla="*/ 14294956 w 22290864"/>
              <a:gd name="connsiteY4546" fmla="*/ 4984567 h 14570476"/>
              <a:gd name="connsiteX4547" fmla="*/ 14311520 w 22290864"/>
              <a:gd name="connsiteY4547" fmla="*/ 4994318 h 14570476"/>
              <a:gd name="connsiteX4548" fmla="*/ 14366974 w 22290864"/>
              <a:gd name="connsiteY4548" fmla="*/ 5029458 h 14570476"/>
              <a:gd name="connsiteX4549" fmla="*/ 14379104 w 22290864"/>
              <a:gd name="connsiteY4549" fmla="*/ 5055342 h 14570476"/>
              <a:gd name="connsiteX4550" fmla="*/ 14382134 w 22290864"/>
              <a:gd name="connsiteY4550" fmla="*/ 5066998 h 14570476"/>
              <a:gd name="connsiteX4551" fmla="*/ 14411787 w 22290864"/>
              <a:gd name="connsiteY4551" fmla="*/ 5082478 h 14570476"/>
              <a:gd name="connsiteX4552" fmla="*/ 14447564 w 22290864"/>
              <a:gd name="connsiteY4552" fmla="*/ 5047370 h 14570476"/>
              <a:gd name="connsiteX4553" fmla="*/ 14443742 w 22290864"/>
              <a:gd name="connsiteY4553" fmla="*/ 5008746 h 14570476"/>
              <a:gd name="connsiteX4554" fmla="*/ 14432199 w 22290864"/>
              <a:gd name="connsiteY4554" fmla="*/ 5002889 h 14570476"/>
              <a:gd name="connsiteX4555" fmla="*/ 14415542 w 22290864"/>
              <a:gd name="connsiteY4555" fmla="*/ 5003337 h 14570476"/>
              <a:gd name="connsiteX4556" fmla="*/ 14385441 w 22290864"/>
              <a:gd name="connsiteY4556" fmla="*/ 5002879 h 14570476"/>
              <a:gd name="connsiteX4557" fmla="*/ 14342882 w 22290864"/>
              <a:gd name="connsiteY4557" fmla="*/ 4974162 h 14570476"/>
              <a:gd name="connsiteX4558" fmla="*/ 14313151 w 22290864"/>
              <a:gd name="connsiteY4558" fmla="*/ 4951400 h 14570476"/>
              <a:gd name="connsiteX4559" fmla="*/ 14315197 w 22290864"/>
              <a:gd name="connsiteY4559" fmla="*/ 4947267 h 14570476"/>
              <a:gd name="connsiteX4560" fmla="*/ 14338083 w 22290864"/>
              <a:gd name="connsiteY4560" fmla="*/ 4889439 h 14570476"/>
              <a:gd name="connsiteX4561" fmla="*/ 14339366 w 22290864"/>
              <a:gd name="connsiteY4561" fmla="*/ 4884854 h 14570476"/>
              <a:gd name="connsiteX4562" fmla="*/ 14341787 w 22290864"/>
              <a:gd name="connsiteY4562" fmla="*/ 4886174 h 14570476"/>
              <a:gd name="connsiteX4563" fmla="*/ 14353743 w 22290864"/>
              <a:gd name="connsiteY4563" fmla="*/ 4898831 h 14570476"/>
              <a:gd name="connsiteX4564" fmla="*/ 14370010 w 22290864"/>
              <a:gd name="connsiteY4564" fmla="*/ 4911685 h 14570476"/>
              <a:gd name="connsiteX4565" fmla="*/ 14382968 w 22290864"/>
              <a:gd name="connsiteY4565" fmla="*/ 4909304 h 14570476"/>
              <a:gd name="connsiteX4566" fmla="*/ 14392043 w 22290864"/>
              <a:gd name="connsiteY4566" fmla="*/ 4899967 h 14570476"/>
              <a:gd name="connsiteX4567" fmla="*/ 14392993 w 22290864"/>
              <a:gd name="connsiteY4567" fmla="*/ 4852874 h 14570476"/>
              <a:gd name="connsiteX4568" fmla="*/ 14382718 w 22290864"/>
              <a:gd name="connsiteY4568" fmla="*/ 4847384 h 14570476"/>
              <a:gd name="connsiteX4569" fmla="*/ 14372220 w 22290864"/>
              <a:gd name="connsiteY4569" fmla="*/ 4847901 h 14570476"/>
              <a:gd name="connsiteX4570" fmla="*/ 14363562 w 22290864"/>
              <a:gd name="connsiteY4570" fmla="*/ 4852728 h 14570476"/>
              <a:gd name="connsiteX4571" fmla="*/ 14353863 w 22290864"/>
              <a:gd name="connsiteY4571" fmla="*/ 4858053 h 14570476"/>
              <a:gd name="connsiteX4572" fmla="*/ 14344711 w 22290864"/>
              <a:gd name="connsiteY4572" fmla="*/ 4860260 h 14570476"/>
              <a:gd name="connsiteX4573" fmla="*/ 14344941 w 22290864"/>
              <a:gd name="connsiteY4573" fmla="*/ 4855471 h 14570476"/>
              <a:gd name="connsiteX4574" fmla="*/ 14345761 w 22290864"/>
              <a:gd name="connsiteY4574" fmla="*/ 4788498 h 14570476"/>
              <a:gd name="connsiteX4575" fmla="*/ 14345447 w 22290864"/>
              <a:gd name="connsiteY4575" fmla="*/ 4785094 h 14570476"/>
              <a:gd name="connsiteX4576" fmla="*/ 14362501 w 22290864"/>
              <a:gd name="connsiteY4576" fmla="*/ 4780557 h 14570476"/>
              <a:gd name="connsiteX4577" fmla="*/ 14420109 w 22290864"/>
              <a:gd name="connsiteY4577" fmla="*/ 4766162 h 14570476"/>
              <a:gd name="connsiteX4578" fmla="*/ 14443129 w 22290864"/>
              <a:gd name="connsiteY4578" fmla="*/ 4767070 h 14570476"/>
              <a:gd name="connsiteX4579" fmla="*/ 14459773 w 22290864"/>
              <a:gd name="connsiteY4579" fmla="*/ 4776105 h 14570476"/>
              <a:gd name="connsiteX4580" fmla="*/ 14487444 w 22290864"/>
              <a:gd name="connsiteY4580" fmla="*/ 4781412 h 14570476"/>
              <a:gd name="connsiteX4581" fmla="*/ 14505183 w 22290864"/>
              <a:gd name="connsiteY4581" fmla="*/ 4754358 h 14570476"/>
              <a:gd name="connsiteX4582" fmla="*/ 14499704 w 22290864"/>
              <a:gd name="connsiteY4582" fmla="*/ 4718635 h 14570476"/>
              <a:gd name="connsiteX4583" fmla="*/ 14489393 w 22290864"/>
              <a:gd name="connsiteY4583" fmla="*/ 4703440 h 14570476"/>
              <a:gd name="connsiteX4584" fmla="*/ 14464163 w 22290864"/>
              <a:gd name="connsiteY4584" fmla="*/ 4697300 h 14570476"/>
              <a:gd name="connsiteX4585" fmla="*/ 14446054 w 22290864"/>
              <a:gd name="connsiteY4585" fmla="*/ 4713245 h 14570476"/>
              <a:gd name="connsiteX4586" fmla="*/ 14432214 w 22290864"/>
              <a:gd name="connsiteY4586" fmla="*/ 4728803 h 14570476"/>
              <a:gd name="connsiteX4587" fmla="*/ 14405998 w 22290864"/>
              <a:gd name="connsiteY4587" fmla="*/ 4738251 h 14570476"/>
              <a:gd name="connsiteX4588" fmla="*/ 14338287 w 22290864"/>
              <a:gd name="connsiteY4588" fmla="*/ 4748315 h 14570476"/>
              <a:gd name="connsiteX4589" fmla="*/ 14336307 w 22290864"/>
              <a:gd name="connsiteY4589" fmla="*/ 4742215 h 14570476"/>
              <a:gd name="connsiteX4590" fmla="*/ 14309866 w 22290864"/>
              <a:gd name="connsiteY4590" fmla="*/ 4681782 h 14570476"/>
              <a:gd name="connsiteX4591" fmla="*/ 14311576 w 22290864"/>
              <a:gd name="connsiteY4591" fmla="*/ 4675941 h 14570476"/>
              <a:gd name="connsiteX4592" fmla="*/ 14326824 w 22290864"/>
              <a:gd name="connsiteY4592" fmla="*/ 4676801 h 14570476"/>
              <a:gd name="connsiteX4593" fmla="*/ 14337062 w 22290864"/>
              <a:gd name="connsiteY4593" fmla="*/ 4677936 h 14570476"/>
              <a:gd name="connsiteX4594" fmla="*/ 14354179 w 22290864"/>
              <a:gd name="connsiteY4594" fmla="*/ 4662254 h 14570476"/>
              <a:gd name="connsiteX4595" fmla="*/ 14330324 w 22290864"/>
              <a:gd name="connsiteY4595" fmla="*/ 4619226 h 14570476"/>
              <a:gd name="connsiteX4596" fmla="*/ 14317277 w 22290864"/>
              <a:gd name="connsiteY4596" fmla="*/ 4616575 h 14570476"/>
              <a:gd name="connsiteX4597" fmla="*/ 14307155 w 22290864"/>
              <a:gd name="connsiteY4597" fmla="*/ 4621422 h 14570476"/>
              <a:gd name="connsiteX4598" fmla="*/ 14299522 w 22290864"/>
              <a:gd name="connsiteY4598" fmla="*/ 4639156 h 14570476"/>
              <a:gd name="connsiteX4599" fmla="*/ 14297222 w 22290864"/>
              <a:gd name="connsiteY4599" fmla="*/ 4647891 h 14570476"/>
              <a:gd name="connsiteX4600" fmla="*/ 14292864 w 22290864"/>
              <a:gd name="connsiteY4600" fmla="*/ 4655468 h 14570476"/>
              <a:gd name="connsiteX4601" fmla="*/ 14286583 w 22290864"/>
              <a:gd name="connsiteY4601" fmla="*/ 4648503 h 14570476"/>
              <a:gd name="connsiteX4602" fmla="*/ 14261782 w 22290864"/>
              <a:gd name="connsiteY4602" fmla="*/ 4621954 h 14570476"/>
              <a:gd name="connsiteX4603" fmla="*/ 14245026 w 22290864"/>
              <a:gd name="connsiteY4603" fmla="*/ 4607546 h 14570476"/>
              <a:gd name="connsiteX4604" fmla="*/ 14243592 w 22290864"/>
              <a:gd name="connsiteY4604" fmla="*/ 4606477 h 14570476"/>
              <a:gd name="connsiteX4605" fmla="*/ 14246918 w 22290864"/>
              <a:gd name="connsiteY4605" fmla="*/ 4600768 h 14570476"/>
              <a:gd name="connsiteX4606" fmla="*/ 14271257 w 22290864"/>
              <a:gd name="connsiteY4606" fmla="*/ 4559428 h 14570476"/>
              <a:gd name="connsiteX4607" fmla="*/ 14290285 w 22290864"/>
              <a:gd name="connsiteY4607" fmla="*/ 4532167 h 14570476"/>
              <a:gd name="connsiteX4608" fmla="*/ 14293347 w 22290864"/>
              <a:gd name="connsiteY4608" fmla="*/ 4529539 h 14570476"/>
              <a:gd name="connsiteX4609" fmla="*/ 14305264 w 22290864"/>
              <a:gd name="connsiteY4609" fmla="*/ 4523581 h 14570476"/>
              <a:gd name="connsiteX4610" fmla="*/ 14316031 w 22290864"/>
              <a:gd name="connsiteY4610" fmla="*/ 4520896 h 14570476"/>
              <a:gd name="connsiteX4611" fmla="*/ 14326423 w 22290864"/>
              <a:gd name="connsiteY4611" fmla="*/ 4518260 h 14570476"/>
              <a:gd name="connsiteX4612" fmla="*/ 14342280 w 22290864"/>
              <a:gd name="connsiteY4612" fmla="*/ 4499353 h 14570476"/>
              <a:gd name="connsiteX4613" fmla="*/ 14336712 w 22290864"/>
              <a:gd name="connsiteY4613" fmla="*/ 4476626 h 14570476"/>
              <a:gd name="connsiteX4614" fmla="*/ 14293933 w 22290864"/>
              <a:gd name="connsiteY4614" fmla="*/ 4448870 h 14570476"/>
              <a:gd name="connsiteX4615" fmla="*/ 14271531 w 22290864"/>
              <a:gd name="connsiteY4615" fmla="*/ 4453555 h 14570476"/>
              <a:gd name="connsiteX4616" fmla="*/ 14262133 w 22290864"/>
              <a:gd name="connsiteY4616" fmla="*/ 4469883 h 14570476"/>
              <a:gd name="connsiteX4617" fmla="*/ 14263430 w 22290864"/>
              <a:gd name="connsiteY4617" fmla="*/ 4487038 h 14570476"/>
              <a:gd name="connsiteX4618" fmla="*/ 14264133 w 22290864"/>
              <a:gd name="connsiteY4618" fmla="*/ 4508822 h 14570476"/>
              <a:gd name="connsiteX4619" fmla="*/ 14245212 w 22290864"/>
              <a:gd name="connsiteY4619" fmla="*/ 4541971 h 14570476"/>
              <a:gd name="connsiteX4620" fmla="*/ 14212805 w 22290864"/>
              <a:gd name="connsiteY4620" fmla="*/ 4585243 h 14570476"/>
              <a:gd name="connsiteX4621" fmla="*/ 14209495 w 22290864"/>
              <a:gd name="connsiteY4621" fmla="*/ 4583810 h 14570476"/>
              <a:gd name="connsiteX4622" fmla="*/ 14152870 w 22290864"/>
              <a:gd name="connsiteY4622" fmla="*/ 4560361 h 14570476"/>
              <a:gd name="connsiteX4623" fmla="*/ 14144521 w 22290864"/>
              <a:gd name="connsiteY4623" fmla="*/ 4557951 h 14570476"/>
              <a:gd name="connsiteX4624" fmla="*/ 14142997 w 22290864"/>
              <a:gd name="connsiteY4624" fmla="*/ 4557503 h 14570476"/>
              <a:gd name="connsiteX4625" fmla="*/ 14144144 w 22290864"/>
              <a:gd name="connsiteY4625" fmla="*/ 4555658 h 14570476"/>
              <a:gd name="connsiteX4626" fmla="*/ 14155823 w 22290864"/>
              <a:gd name="connsiteY4626" fmla="*/ 4544972 h 14570476"/>
              <a:gd name="connsiteX4627" fmla="*/ 14167177 w 22290864"/>
              <a:gd name="connsiteY4627" fmla="*/ 4534709 h 14570476"/>
              <a:gd name="connsiteX4628" fmla="*/ 14167921 w 22290864"/>
              <a:gd name="connsiteY4628" fmla="*/ 4518009 h 14570476"/>
              <a:gd name="connsiteX4629" fmla="*/ 14123794 w 22290864"/>
              <a:gd name="connsiteY4629" fmla="*/ 4499721 h 14570476"/>
              <a:gd name="connsiteX4630" fmla="*/ 14111866 w 22290864"/>
              <a:gd name="connsiteY4630" fmla="*/ 4504005 h 14570476"/>
              <a:gd name="connsiteX4631" fmla="*/ 14103981 w 22290864"/>
              <a:gd name="connsiteY4631" fmla="*/ 4518802 h 14570476"/>
              <a:gd name="connsiteX4632" fmla="*/ 14109846 w 22290864"/>
              <a:gd name="connsiteY4632" fmla="*/ 4534656 h 14570476"/>
              <a:gd name="connsiteX4633" fmla="*/ 14115302 w 22290864"/>
              <a:gd name="connsiteY4633" fmla="*/ 4544470 h 14570476"/>
              <a:gd name="connsiteX4634" fmla="*/ 14117422 w 22290864"/>
              <a:gd name="connsiteY4634" fmla="*/ 4552360 h 14570476"/>
              <a:gd name="connsiteX4635" fmla="*/ 14111342 w 22290864"/>
              <a:gd name="connsiteY4635" fmla="*/ 4551728 h 14570476"/>
              <a:gd name="connsiteX4636" fmla="*/ 14050671 w 22290864"/>
              <a:gd name="connsiteY4636" fmla="*/ 4550875 h 14570476"/>
              <a:gd name="connsiteX4637" fmla="*/ 14043636 w 22290864"/>
              <a:gd name="connsiteY4637" fmla="*/ 4550786 h 14570476"/>
              <a:gd name="connsiteX4638" fmla="*/ 14039956 w 22290864"/>
              <a:gd name="connsiteY4638" fmla="*/ 4536665 h 14570476"/>
              <a:gd name="connsiteX4639" fmla="*/ 14024840 w 22290864"/>
              <a:gd name="connsiteY4639" fmla="*/ 4472864 h 14570476"/>
              <a:gd name="connsiteX4640" fmla="*/ 14028721 w 22290864"/>
              <a:gd name="connsiteY4640" fmla="*/ 4452213 h 14570476"/>
              <a:gd name="connsiteX4641" fmla="*/ 14034552 w 22290864"/>
              <a:gd name="connsiteY4641" fmla="*/ 4442368 h 14570476"/>
              <a:gd name="connsiteX4642" fmla="*/ 14042427 w 22290864"/>
              <a:gd name="connsiteY4642" fmla="*/ 4426202 h 14570476"/>
              <a:gd name="connsiteX4643" fmla="*/ 14038373 w 22290864"/>
              <a:gd name="connsiteY4643" fmla="*/ 4407598 h 14570476"/>
              <a:gd name="connsiteX4644" fmla="*/ 14023958 w 22290864"/>
              <a:gd name="connsiteY4644" fmla="*/ 4397110 h 14570476"/>
              <a:gd name="connsiteX4645" fmla="*/ 13988741 w 22290864"/>
              <a:gd name="connsiteY4645" fmla="*/ 4396847 h 14570476"/>
              <a:gd name="connsiteX4646" fmla="*/ 13971542 w 22290864"/>
              <a:gd name="connsiteY4646" fmla="*/ 4404486 h 14570476"/>
              <a:gd name="connsiteX4647" fmla="*/ 13962826 w 22290864"/>
              <a:gd name="connsiteY4647" fmla="*/ 4411186 h 14570476"/>
              <a:gd name="connsiteX4648" fmla="*/ 13956459 w 22290864"/>
              <a:gd name="connsiteY4648" fmla="*/ 4423634 h 14570476"/>
              <a:gd name="connsiteX4649" fmla="*/ 13956171 w 22290864"/>
              <a:gd name="connsiteY4649" fmla="*/ 4432029 h 14570476"/>
              <a:gd name="connsiteX4650" fmla="*/ 13961182 w 22290864"/>
              <a:gd name="connsiteY4650" fmla="*/ 4443977 h 14570476"/>
              <a:gd name="connsiteX4651" fmla="*/ 13975464 w 22290864"/>
              <a:gd name="connsiteY4651" fmla="*/ 4455930 h 14570476"/>
              <a:gd name="connsiteX4652" fmla="*/ 13994890 w 22290864"/>
              <a:gd name="connsiteY4652" fmla="*/ 4480251 h 14570476"/>
              <a:gd name="connsiteX4653" fmla="*/ 14003575 w 22290864"/>
              <a:gd name="connsiteY4653" fmla="*/ 4531432 h 14570476"/>
              <a:gd name="connsiteX4654" fmla="*/ 14006640 w 22290864"/>
              <a:gd name="connsiteY4654" fmla="*/ 4552641 h 14570476"/>
              <a:gd name="connsiteX4655" fmla="*/ 14007553 w 22290864"/>
              <a:gd name="connsiteY4655" fmla="*/ 4558747 h 14570476"/>
              <a:gd name="connsiteX4656" fmla="*/ 14003767 w 22290864"/>
              <a:gd name="connsiteY4656" fmla="*/ 4559775 h 14570476"/>
              <a:gd name="connsiteX4657" fmla="*/ 13943159 w 22290864"/>
              <a:gd name="connsiteY4657" fmla="*/ 4585416 h 14570476"/>
              <a:gd name="connsiteX4658" fmla="*/ 13936870 w 22290864"/>
              <a:gd name="connsiteY4658" fmla="*/ 4589000 h 14570476"/>
              <a:gd name="connsiteX4659" fmla="*/ 13936387 w 22290864"/>
              <a:gd name="connsiteY4659" fmla="*/ 4586473 h 14570476"/>
              <a:gd name="connsiteX4660" fmla="*/ 13936918 w 22290864"/>
              <a:gd name="connsiteY4660" fmla="*/ 4571192 h 14570476"/>
              <a:gd name="connsiteX4661" fmla="*/ 13935006 w 22290864"/>
              <a:gd name="connsiteY4661" fmla="*/ 4550937 h 14570476"/>
              <a:gd name="connsiteX4662" fmla="*/ 13921658 w 22290864"/>
              <a:gd name="connsiteY4662" fmla="*/ 4542632 h 14570476"/>
              <a:gd name="connsiteX4663" fmla="*/ 13894674 w 22290864"/>
              <a:gd name="connsiteY4663" fmla="*/ 4550411 h 14570476"/>
              <a:gd name="connsiteX4664" fmla="*/ 13877475 w 22290864"/>
              <a:gd name="connsiteY4664" fmla="*/ 4572158 h 14570476"/>
              <a:gd name="connsiteX4665" fmla="*/ 13881038 w 22290864"/>
              <a:gd name="connsiteY4665" fmla="*/ 4588446 h 14570476"/>
              <a:gd name="connsiteX4666" fmla="*/ 13899282 w 22290864"/>
              <a:gd name="connsiteY4666" fmla="*/ 4597214 h 14570476"/>
              <a:gd name="connsiteX4667" fmla="*/ 13908840 w 22290864"/>
              <a:gd name="connsiteY4667" fmla="*/ 4599980 h 14570476"/>
              <a:gd name="connsiteX4668" fmla="*/ 13915030 w 22290864"/>
              <a:gd name="connsiteY4668" fmla="*/ 4603644 h 14570476"/>
              <a:gd name="connsiteX4669" fmla="*/ 13910022 w 22290864"/>
              <a:gd name="connsiteY4669" fmla="*/ 4607841 h 14570476"/>
              <a:gd name="connsiteX4670" fmla="*/ 13866261 w 22290864"/>
              <a:gd name="connsiteY4670" fmla="*/ 4651495 h 14570476"/>
              <a:gd name="connsiteX4671" fmla="*/ 13863111 w 22290864"/>
              <a:gd name="connsiteY4671" fmla="*/ 4655201 h 14570476"/>
              <a:gd name="connsiteX4672" fmla="*/ 13823639 w 22290864"/>
              <a:gd name="connsiteY4672" fmla="*/ 4632038 h 14570476"/>
              <a:gd name="connsiteX4673" fmla="*/ 13788174 w 22290864"/>
              <a:gd name="connsiteY4673" fmla="*/ 4605762 h 14570476"/>
              <a:gd name="connsiteX4674" fmla="*/ 13780269 w 22290864"/>
              <a:gd name="connsiteY4674" fmla="*/ 4583645 h 14570476"/>
              <a:gd name="connsiteX4675" fmla="*/ 13774734 w 22290864"/>
              <a:gd name="connsiteY4675" fmla="*/ 4568282 h 14570476"/>
              <a:gd name="connsiteX4676" fmla="*/ 13769741 w 22290864"/>
              <a:gd name="connsiteY4676" fmla="*/ 4562996 h 14570476"/>
              <a:gd name="connsiteX4677" fmla="*/ 13729504 w 22290864"/>
              <a:gd name="connsiteY4677" fmla="*/ 4569025 h 14570476"/>
              <a:gd name="connsiteX4678" fmla="*/ 13708512 w 22290864"/>
              <a:gd name="connsiteY4678" fmla="*/ 4606271 h 14570476"/>
              <a:gd name="connsiteX4679" fmla="*/ 13708530 w 22290864"/>
              <a:gd name="connsiteY4679" fmla="*/ 4619501 h 14570476"/>
              <a:gd name="connsiteX4680" fmla="*/ 13737221 w 22290864"/>
              <a:gd name="connsiteY4680" fmla="*/ 4638535 h 14570476"/>
              <a:gd name="connsiteX4681" fmla="*/ 13747817 w 22290864"/>
              <a:gd name="connsiteY4681" fmla="*/ 4636881 h 14570476"/>
              <a:gd name="connsiteX4682" fmla="*/ 13766121 w 22290864"/>
              <a:gd name="connsiteY4682" fmla="*/ 4635932 h 14570476"/>
              <a:gd name="connsiteX4683" fmla="*/ 13808787 w 22290864"/>
              <a:gd name="connsiteY4683" fmla="*/ 4660656 h 14570476"/>
              <a:gd name="connsiteX4684" fmla="*/ 13819018 w 22290864"/>
              <a:gd name="connsiteY4684" fmla="*/ 4668265 h 14570476"/>
              <a:gd name="connsiteX4685" fmla="*/ 13834233 w 22290864"/>
              <a:gd name="connsiteY4685" fmla="*/ 4679638 h 14570476"/>
              <a:gd name="connsiteX4686" fmla="*/ 13842830 w 22290864"/>
              <a:gd name="connsiteY4686" fmla="*/ 4686110 h 14570476"/>
              <a:gd name="connsiteX4687" fmla="*/ 13840920 w 22290864"/>
              <a:gd name="connsiteY4687" fmla="*/ 4689539 h 14570476"/>
              <a:gd name="connsiteX4688" fmla="*/ 13817670 w 22290864"/>
              <a:gd name="connsiteY4688" fmla="*/ 4747053 h 14570476"/>
              <a:gd name="connsiteX4689" fmla="*/ 13815197 w 22290864"/>
              <a:gd name="connsiteY4689" fmla="*/ 4752594 h 14570476"/>
              <a:gd name="connsiteX4690" fmla="*/ 13804299 w 22290864"/>
              <a:gd name="connsiteY4690" fmla="*/ 4740598 h 14570476"/>
              <a:gd name="connsiteX4691" fmla="*/ 13797492 w 22290864"/>
              <a:gd name="connsiteY4691" fmla="*/ 4731950 h 14570476"/>
              <a:gd name="connsiteX4692" fmla="*/ 13788513 w 22290864"/>
              <a:gd name="connsiteY4692" fmla="*/ 4727928 h 14570476"/>
              <a:gd name="connsiteX4693" fmla="*/ 13765596 w 22290864"/>
              <a:gd name="connsiteY4693" fmla="*/ 4740905 h 14570476"/>
              <a:gd name="connsiteX4694" fmla="*/ 13765202 w 22290864"/>
              <a:gd name="connsiteY4694" fmla="*/ 4786707 h 14570476"/>
              <a:gd name="connsiteX4695" fmla="*/ 13785729 w 22290864"/>
              <a:gd name="connsiteY4695" fmla="*/ 4791845 h 14570476"/>
              <a:gd name="connsiteX4696" fmla="*/ 13795242 w 22290864"/>
              <a:gd name="connsiteY4696" fmla="*/ 4786696 h 14570476"/>
              <a:gd name="connsiteX4697" fmla="*/ 13808886 w 22290864"/>
              <a:gd name="connsiteY4697" fmla="*/ 4780131 h 14570476"/>
              <a:gd name="connsiteX4698" fmla="*/ 13810372 w 22290864"/>
              <a:gd name="connsiteY4698" fmla="*/ 4779842 h 14570476"/>
              <a:gd name="connsiteX4699" fmla="*/ 13809568 w 22290864"/>
              <a:gd name="connsiteY4699" fmla="*/ 4788228 h 14570476"/>
              <a:gd name="connsiteX4700" fmla="*/ 13809361 w 22290864"/>
              <a:gd name="connsiteY4700" fmla="*/ 4850151 h 14570476"/>
              <a:gd name="connsiteX4701" fmla="*/ 13809877 w 22290864"/>
              <a:gd name="connsiteY4701" fmla="*/ 4856271 h 14570476"/>
              <a:gd name="connsiteX4702" fmla="*/ 13751690 w 22290864"/>
              <a:gd name="connsiteY4702" fmla="*/ 4871314 h 14570476"/>
              <a:gd name="connsiteX4703" fmla="*/ 13717974 w 22290864"/>
              <a:gd name="connsiteY4703" fmla="*/ 4873653 h 14570476"/>
              <a:gd name="connsiteX4704" fmla="*/ 13701416 w 22290864"/>
              <a:gd name="connsiteY4704" fmla="*/ 4865120 h 14570476"/>
              <a:gd name="connsiteX4705" fmla="*/ 13692018 w 22290864"/>
              <a:gd name="connsiteY4705" fmla="*/ 4859496 h 14570476"/>
              <a:gd name="connsiteX4706" fmla="*/ 13678976 w 22290864"/>
              <a:gd name="connsiteY4706" fmla="*/ 4857149 h 14570476"/>
              <a:gd name="connsiteX4707" fmla="*/ 13662656 w 22290864"/>
              <a:gd name="connsiteY4707" fmla="*/ 4865263 h 14570476"/>
              <a:gd name="connsiteX4708" fmla="*/ 13658248 w 22290864"/>
              <a:gd name="connsiteY4708" fmla="*/ 4917340 h 14570476"/>
              <a:gd name="connsiteX4709" fmla="*/ 13663803 w 22290864"/>
              <a:gd name="connsiteY4709" fmla="*/ 4928208 h 14570476"/>
              <a:gd name="connsiteX4710" fmla="*/ 13675584 w 22290864"/>
              <a:gd name="connsiteY4710" fmla="*/ 4940830 h 14570476"/>
              <a:gd name="connsiteX4711" fmla="*/ 13696773 w 22290864"/>
              <a:gd name="connsiteY4711" fmla="*/ 4942569 h 14570476"/>
              <a:gd name="connsiteX4712" fmla="*/ 13707590 w 22290864"/>
              <a:gd name="connsiteY4712" fmla="*/ 4935061 h 14570476"/>
              <a:gd name="connsiteX4713" fmla="*/ 13713781 w 22290864"/>
              <a:gd name="connsiteY4713" fmla="*/ 4926806 h 14570476"/>
              <a:gd name="connsiteX4714" fmla="*/ 13736140 w 22290864"/>
              <a:gd name="connsiteY4714" fmla="*/ 4906363 h 14570476"/>
              <a:gd name="connsiteX4715" fmla="*/ 13789922 w 22290864"/>
              <a:gd name="connsiteY4715" fmla="*/ 4896486 h 14570476"/>
              <a:gd name="connsiteX4716" fmla="*/ 13811325 w 22290864"/>
              <a:gd name="connsiteY4716" fmla="*/ 4893341 h 14570476"/>
              <a:gd name="connsiteX4717" fmla="*/ 13817618 w 22290864"/>
              <a:gd name="connsiteY4717" fmla="*/ 4892403 h 14570476"/>
              <a:gd name="connsiteX4718" fmla="*/ 13818277 w 22290864"/>
              <a:gd name="connsiteY4718" fmla="*/ 4894811 h 14570476"/>
              <a:gd name="connsiteX4719" fmla="*/ 13843682 w 22290864"/>
              <a:gd name="connsiteY4719" fmla="*/ 4954313 h 14570476"/>
              <a:gd name="connsiteX4720" fmla="*/ 13846588 w 22290864"/>
              <a:gd name="connsiteY4720" fmla="*/ 4960349 h 14570476"/>
              <a:gd name="connsiteX4721" fmla="*/ 13831083 w 22290864"/>
              <a:gd name="connsiteY4721" fmla="*/ 4959866 h 14570476"/>
              <a:gd name="connsiteX4722" fmla="*/ 13810874 w 22290864"/>
              <a:gd name="connsiteY4722" fmla="*/ 4961540 h 14570476"/>
              <a:gd name="connsiteX4723" fmla="*/ 13802444 w 22290864"/>
              <a:gd name="connsiteY4723" fmla="*/ 4974771 h 14570476"/>
              <a:gd name="connsiteX4724" fmla="*/ 13803372 w 22290864"/>
              <a:gd name="connsiteY4724" fmla="*/ 4987235 h 14570476"/>
              <a:gd name="connsiteX4725" fmla="*/ 13836742 w 22290864"/>
              <a:gd name="connsiteY4725" fmla="*/ 5020068 h 14570476"/>
              <a:gd name="connsiteX4726" fmla="*/ 13847153 w 22290864"/>
              <a:gd name="connsiteY4726" fmla="*/ 5016707 h 14570476"/>
              <a:gd name="connsiteX4727" fmla="*/ 13856605 w 22290864"/>
              <a:gd name="connsiteY4727" fmla="*/ 4999476 h 14570476"/>
              <a:gd name="connsiteX4728" fmla="*/ 13861051 w 22290864"/>
              <a:gd name="connsiteY4728" fmla="*/ 4985167 h 14570476"/>
              <a:gd name="connsiteX4729" fmla="*/ 13862394 w 22290864"/>
              <a:gd name="connsiteY4729" fmla="*/ 4982783 h 14570476"/>
              <a:gd name="connsiteX4730" fmla="*/ 13863823 w 22290864"/>
              <a:gd name="connsiteY4730" fmla="*/ 4984519 h 14570476"/>
              <a:gd name="connsiteX4731" fmla="*/ 13869800 w 22290864"/>
              <a:gd name="connsiteY4731" fmla="*/ 4991790 h 14570476"/>
              <a:gd name="connsiteX4732" fmla="*/ 13910179 w 22290864"/>
              <a:gd name="connsiteY4732" fmla="*/ 5031302 h 14570476"/>
              <a:gd name="connsiteX4733" fmla="*/ 13915354 w 22290864"/>
              <a:gd name="connsiteY4733" fmla="*/ 5035499 h 14570476"/>
              <a:gd name="connsiteX4734" fmla="*/ 13911996 w 22290864"/>
              <a:gd name="connsiteY4734" fmla="*/ 5041993 h 14570476"/>
              <a:gd name="connsiteX4735" fmla="*/ 13866703 w 22290864"/>
              <a:gd name="connsiteY4735" fmla="*/ 5109399 h 14570476"/>
              <a:gd name="connsiteX4736" fmla="*/ 13846018 w 22290864"/>
              <a:gd name="connsiteY4736" fmla="*/ 5117152 h 14570476"/>
              <a:gd name="connsiteX4737" fmla="*/ 13822389 w 22290864"/>
              <a:gd name="connsiteY4737" fmla="*/ 5130507 h 14570476"/>
              <a:gd name="connsiteX4738" fmla="*/ 13820167 w 22290864"/>
              <a:gd name="connsiteY4738" fmla="*/ 5152636 h 14570476"/>
              <a:gd name="connsiteX4739" fmla="*/ 13832497 w 22290864"/>
              <a:gd name="connsiteY4739" fmla="*/ 5170898 h 14570476"/>
              <a:gd name="connsiteX4740" fmla="*/ 13878487 w 22290864"/>
              <a:gd name="connsiteY4740" fmla="*/ 5189457 h 14570476"/>
              <a:gd name="connsiteX4741" fmla="*/ 13888730 w 22290864"/>
              <a:gd name="connsiteY4741" fmla="*/ 5185546 h 14570476"/>
              <a:gd name="connsiteX4742" fmla="*/ 13899746 w 22290864"/>
              <a:gd name="connsiteY4742" fmla="*/ 5165731 h 14570476"/>
              <a:gd name="connsiteX4743" fmla="*/ 13897960 w 22290864"/>
              <a:gd name="connsiteY4743" fmla="*/ 5150334 h 14570476"/>
              <a:gd name="connsiteX4744" fmla="*/ 13896629 w 22290864"/>
              <a:gd name="connsiteY4744" fmla="*/ 5133658 h 14570476"/>
              <a:gd name="connsiteX4745" fmla="*/ 13906000 w 22290864"/>
              <a:gd name="connsiteY4745" fmla="*/ 5110575 h 14570476"/>
              <a:gd name="connsiteX4746" fmla="*/ 13922466 w 22290864"/>
              <a:gd name="connsiteY4746" fmla="*/ 5087896 h 14570476"/>
              <a:gd name="connsiteX4747" fmla="*/ 13941595 w 22290864"/>
              <a:gd name="connsiteY4747" fmla="*/ 5062298 h 14570476"/>
              <a:gd name="connsiteX4748" fmla="*/ 13946756 w 22290864"/>
              <a:gd name="connsiteY4748" fmla="*/ 5055910 h 14570476"/>
              <a:gd name="connsiteX4749" fmla="*/ 13952085 w 22290864"/>
              <a:gd name="connsiteY4749" fmla="*/ 5058373 h 14570476"/>
              <a:gd name="connsiteX4750" fmla="*/ 14007694 w 22290864"/>
              <a:gd name="connsiteY4750" fmla="*/ 5080013 h 14570476"/>
              <a:gd name="connsiteX4751" fmla="*/ 14013100 w 22290864"/>
              <a:gd name="connsiteY4751" fmla="*/ 5081457 h 14570476"/>
              <a:gd name="connsiteX4752" fmla="*/ 14012054 w 22290864"/>
              <a:gd name="connsiteY4752" fmla="*/ 5083079 h 14570476"/>
              <a:gd name="connsiteX4753" fmla="*/ 14000002 w 22290864"/>
              <a:gd name="connsiteY4753" fmla="*/ 5094119 h 14570476"/>
              <a:gd name="connsiteX4754" fmla="*/ 13986871 w 22290864"/>
              <a:gd name="connsiteY4754" fmla="*/ 5110269 h 14570476"/>
              <a:gd name="connsiteX4755" fmla="*/ 13999108 w 22290864"/>
              <a:gd name="connsiteY4755" fmla="*/ 5132771 h 14570476"/>
              <a:gd name="connsiteX4756" fmla="*/ 14015803 w 22290864"/>
              <a:gd name="connsiteY4756" fmla="*/ 5139019 h 14570476"/>
              <a:gd name="connsiteX4757" fmla="*/ 14043752 w 22290864"/>
              <a:gd name="connsiteY4757" fmla="*/ 5135379 h 14570476"/>
              <a:gd name="connsiteX4758" fmla="*/ 14051557 w 22290864"/>
              <a:gd name="connsiteY4758" fmla="*/ 5122877 h 14570476"/>
              <a:gd name="connsiteX4759" fmla="*/ 14047078 w 22290864"/>
              <a:gd name="connsiteY4759" fmla="*/ 5106138 h 14570476"/>
              <a:gd name="connsiteX4760" fmla="*/ 14039488 w 22290864"/>
              <a:gd name="connsiteY4760" fmla="*/ 5091501 h 14570476"/>
              <a:gd name="connsiteX4761" fmla="*/ 14042773 w 22290864"/>
              <a:gd name="connsiteY4761" fmla="*/ 5086940 h 14570476"/>
              <a:gd name="connsiteX4762" fmla="*/ 14108628 w 22290864"/>
              <a:gd name="connsiteY4762" fmla="*/ 5087400 h 14570476"/>
              <a:gd name="connsiteX4763" fmla="*/ 14115122 w 22290864"/>
              <a:gd name="connsiteY4763" fmla="*/ 5086988 h 14570476"/>
              <a:gd name="connsiteX4764" fmla="*/ 14125576 w 22290864"/>
              <a:gd name="connsiteY4764" fmla="*/ 5126229 h 14570476"/>
              <a:gd name="connsiteX4765" fmla="*/ 14134196 w 22290864"/>
              <a:gd name="connsiteY4765" fmla="*/ 5178372 h 14570476"/>
              <a:gd name="connsiteX4766" fmla="*/ 14125007 w 22290864"/>
              <a:gd name="connsiteY4766" fmla="*/ 5198175 h 14570476"/>
              <a:gd name="connsiteX4767" fmla="*/ 14117373 w 22290864"/>
              <a:gd name="connsiteY4767" fmla="*/ 5214025 h 14570476"/>
              <a:gd name="connsiteX4768" fmla="*/ 14121313 w 22290864"/>
              <a:gd name="connsiteY4768" fmla="*/ 5232758 h 14570476"/>
              <a:gd name="connsiteX4769" fmla="*/ 14140443 w 22290864"/>
              <a:gd name="connsiteY4769" fmla="*/ 5244494 h 14570476"/>
              <a:gd name="connsiteX4770" fmla="*/ 14183152 w 22290864"/>
              <a:gd name="connsiteY4770" fmla="*/ 5239037 h 14570476"/>
              <a:gd name="connsiteX4771" fmla="*/ 11981034 w 22290864"/>
              <a:gd name="connsiteY4771" fmla="*/ 5766575 h 14570476"/>
              <a:gd name="connsiteX4772" fmla="*/ 12075281 w 22290864"/>
              <a:gd name="connsiteY4772" fmla="*/ 5714552 h 14570476"/>
              <a:gd name="connsiteX4773" fmla="*/ 12095899 w 22290864"/>
              <a:gd name="connsiteY4773" fmla="*/ 5625666 h 14570476"/>
              <a:gd name="connsiteX4774" fmla="*/ 12062211 w 22290864"/>
              <a:gd name="connsiteY4774" fmla="*/ 5550701 h 14570476"/>
              <a:gd name="connsiteX4775" fmla="*/ 12025759 w 22290864"/>
              <a:gd name="connsiteY4775" fmla="*/ 5474807 h 14570476"/>
              <a:gd name="connsiteX4776" fmla="*/ 12025554 w 22290864"/>
              <a:gd name="connsiteY4776" fmla="*/ 5368454 h 14570476"/>
              <a:gd name="connsiteX4777" fmla="*/ 12080006 w 22290864"/>
              <a:gd name="connsiteY4777" fmla="*/ 5170786 h 14570476"/>
              <a:gd name="connsiteX4778" fmla="*/ 12110347 w 22290864"/>
              <a:gd name="connsiteY4778" fmla="*/ 5065008 h 14570476"/>
              <a:gd name="connsiteX4779" fmla="*/ 12122839 w 22290864"/>
              <a:gd name="connsiteY4779" fmla="*/ 5029207 h 14570476"/>
              <a:gd name="connsiteX4780" fmla="*/ 12145441 w 22290864"/>
              <a:gd name="connsiteY4780" fmla="*/ 5031342 h 14570476"/>
              <a:gd name="connsiteX4781" fmla="*/ 12446422 w 22290864"/>
              <a:gd name="connsiteY4781" fmla="*/ 5033029 h 14570476"/>
              <a:gd name="connsiteX4782" fmla="*/ 12474289 w 22290864"/>
              <a:gd name="connsiteY4782" fmla="*/ 5029653 h 14570476"/>
              <a:gd name="connsiteX4783" fmla="*/ 12471626 w 22290864"/>
              <a:gd name="connsiteY4783" fmla="*/ 5043333 h 14570476"/>
              <a:gd name="connsiteX4784" fmla="*/ 12439582 w 22290864"/>
              <a:gd name="connsiteY4784" fmla="*/ 5111137 h 14570476"/>
              <a:gd name="connsiteX4785" fmla="*/ 12415774 w 22290864"/>
              <a:gd name="connsiteY4785" fmla="*/ 5149880 h 14570476"/>
              <a:gd name="connsiteX4786" fmla="*/ 12426505 w 22290864"/>
              <a:gd name="connsiteY4786" fmla="*/ 5244009 h 14570476"/>
              <a:gd name="connsiteX4787" fmla="*/ 12518852 w 22290864"/>
              <a:gd name="connsiteY4787" fmla="*/ 5284875 h 14570476"/>
              <a:gd name="connsiteX4788" fmla="*/ 12710155 w 22290864"/>
              <a:gd name="connsiteY4788" fmla="*/ 5191367 h 14570476"/>
              <a:gd name="connsiteX4789" fmla="*/ 12711149 w 22290864"/>
              <a:gd name="connsiteY4789" fmla="*/ 5153931 h 14570476"/>
              <a:gd name="connsiteX4790" fmla="*/ 12652907 w 22290864"/>
              <a:gd name="connsiteY4790" fmla="*/ 5075963 h 14570476"/>
              <a:gd name="connsiteX4791" fmla="*/ 12618011 w 22290864"/>
              <a:gd name="connsiteY4791" fmla="*/ 5047686 h 14570476"/>
              <a:gd name="connsiteX4792" fmla="*/ 12591581 w 22290864"/>
              <a:gd name="connsiteY4792" fmla="*/ 5011546 h 14570476"/>
              <a:gd name="connsiteX4793" fmla="*/ 12627454 w 22290864"/>
              <a:gd name="connsiteY4793" fmla="*/ 4998784 h 14570476"/>
              <a:gd name="connsiteX4794" fmla="*/ 12876664 w 22290864"/>
              <a:gd name="connsiteY4794" fmla="*/ 4904162 h 14570476"/>
              <a:gd name="connsiteX4795" fmla="*/ 12905030 w 22290864"/>
              <a:gd name="connsiteY4795" fmla="*/ 4889682 h 14570476"/>
              <a:gd name="connsiteX4796" fmla="*/ 12913072 w 22290864"/>
              <a:gd name="connsiteY4796" fmla="*/ 4901527 h 14570476"/>
              <a:gd name="connsiteX4797" fmla="*/ 12964930 w 22290864"/>
              <a:gd name="connsiteY4797" fmla="*/ 4974980 h 14570476"/>
              <a:gd name="connsiteX4798" fmla="*/ 13133723 w 22290864"/>
              <a:gd name="connsiteY4798" fmla="*/ 5231540 h 14570476"/>
              <a:gd name="connsiteX4799" fmla="*/ 13135615 w 22290864"/>
              <a:gd name="connsiteY4799" fmla="*/ 5365251 h 14570476"/>
              <a:gd name="connsiteX4800" fmla="*/ 13126105 w 22290864"/>
              <a:gd name="connsiteY4800" fmla="*/ 5420777 h 14570476"/>
              <a:gd name="connsiteX4801" fmla="*/ 13222730 w 22290864"/>
              <a:gd name="connsiteY4801" fmla="*/ 5543855 h 14570476"/>
              <a:gd name="connsiteX4802" fmla="*/ 13442855 w 22290864"/>
              <a:gd name="connsiteY4802" fmla="*/ 5463037 h 14570476"/>
              <a:gd name="connsiteX4803" fmla="*/ 13500899 w 22290864"/>
              <a:gd name="connsiteY4803" fmla="*/ 5290999 h 14570476"/>
              <a:gd name="connsiteX4804" fmla="*/ 13462960 w 22290864"/>
              <a:gd name="connsiteY4804" fmla="*/ 5243810 h 14570476"/>
              <a:gd name="connsiteX4805" fmla="*/ 13391082 w 22290864"/>
              <a:gd name="connsiteY4805" fmla="*/ 5213659 h 14570476"/>
              <a:gd name="connsiteX4806" fmla="*/ 13263623 w 22290864"/>
              <a:gd name="connsiteY4806" fmla="*/ 5153770 h 14570476"/>
              <a:gd name="connsiteX4807" fmla="*/ 13137433 w 22290864"/>
              <a:gd name="connsiteY4807" fmla="*/ 4949409 h 14570476"/>
              <a:gd name="connsiteX4808" fmla="*/ 13054490 w 22290864"/>
              <a:gd name="connsiteY4808" fmla="*/ 4795134 h 14570476"/>
              <a:gd name="connsiteX4809" fmla="*/ 13071175 w 22290864"/>
              <a:gd name="connsiteY4809" fmla="*/ 4781455 h 14570476"/>
              <a:gd name="connsiteX4810" fmla="*/ 13280049 w 22290864"/>
              <a:gd name="connsiteY4810" fmla="*/ 4578948 h 14570476"/>
              <a:gd name="connsiteX4811" fmla="*/ 13294349 w 22290864"/>
              <a:gd name="connsiteY4811" fmla="*/ 4561870 h 14570476"/>
              <a:gd name="connsiteX4812" fmla="*/ 13302124 w 22290864"/>
              <a:gd name="connsiteY4812" fmla="*/ 4572157 h 14570476"/>
              <a:gd name="connsiteX4813" fmla="*/ 13328743 w 22290864"/>
              <a:gd name="connsiteY4813" fmla="*/ 4649136 h 14570476"/>
              <a:gd name="connsiteX4814" fmla="*/ 13373358 w 22290864"/>
              <a:gd name="connsiteY4814" fmla="*/ 4735252 h 14570476"/>
              <a:gd name="connsiteX4815" fmla="*/ 13433187 w 22290864"/>
              <a:gd name="connsiteY4815" fmla="*/ 4750038 h 14570476"/>
              <a:gd name="connsiteX4816" fmla="*/ 13489855 w 22290864"/>
              <a:gd name="connsiteY4816" fmla="*/ 4727699 h 14570476"/>
              <a:gd name="connsiteX4817" fmla="*/ 13584550 w 22290864"/>
              <a:gd name="connsiteY4817" fmla="*/ 4528741 h 14570476"/>
              <a:gd name="connsiteX4818" fmla="*/ 13551303 w 22290864"/>
              <a:gd name="connsiteY4818" fmla="*/ 4485556 h 14570476"/>
              <a:gd name="connsiteX4819" fmla="*/ 13505550 w 22290864"/>
              <a:gd name="connsiteY4819" fmla="*/ 4467555 h 14570476"/>
              <a:gd name="connsiteX4820" fmla="*/ 13459343 w 22290864"/>
              <a:gd name="connsiteY4820" fmla="*/ 4471471 h 14570476"/>
              <a:gd name="connsiteX4821" fmla="*/ 13407751 w 22290864"/>
              <a:gd name="connsiteY4821" fmla="*/ 4475508 h 14570476"/>
              <a:gd name="connsiteX4822" fmla="*/ 13364474 w 22290864"/>
              <a:gd name="connsiteY4822" fmla="*/ 4467301 h 14570476"/>
              <a:gd name="connsiteX4823" fmla="*/ 13374672 w 22290864"/>
              <a:gd name="connsiteY4823" fmla="*/ 4447320 h 14570476"/>
              <a:gd name="connsiteX4824" fmla="*/ 13507079 w 22290864"/>
              <a:gd name="connsiteY4824" fmla="*/ 4163358 h 14570476"/>
              <a:gd name="connsiteX4825" fmla="*/ 13512297 w 22290864"/>
              <a:gd name="connsiteY4825" fmla="*/ 4148239 h 14570476"/>
              <a:gd name="connsiteX4826" fmla="*/ 13593740 w 22290864"/>
              <a:gd name="connsiteY4826" fmla="*/ 4161722 h 14570476"/>
              <a:gd name="connsiteX4827" fmla="*/ 13867059 w 22290864"/>
              <a:gd name="connsiteY4827" fmla="*/ 4211229 h 14570476"/>
              <a:gd name="connsiteX4828" fmla="*/ 13963464 w 22290864"/>
              <a:gd name="connsiteY4828" fmla="*/ 4259413 h 14570476"/>
              <a:gd name="connsiteX4829" fmla="*/ 14017029 w 22290864"/>
              <a:gd name="connsiteY4829" fmla="*/ 4329969 h 14570476"/>
              <a:gd name="connsiteX4830" fmla="*/ 14124796 w 22290864"/>
              <a:gd name="connsiteY4830" fmla="*/ 4405857 h 14570476"/>
              <a:gd name="connsiteX4831" fmla="*/ 14252505 w 22290864"/>
              <a:gd name="connsiteY4831" fmla="*/ 4324656 h 14570476"/>
              <a:gd name="connsiteX4832" fmla="*/ 14297898 w 22290864"/>
              <a:gd name="connsiteY4832" fmla="*/ 4161799 h 14570476"/>
              <a:gd name="connsiteX4833" fmla="*/ 14283190 w 22290864"/>
              <a:gd name="connsiteY4833" fmla="*/ 4077168 h 14570476"/>
              <a:gd name="connsiteX4834" fmla="*/ 14187437 w 22290864"/>
              <a:gd name="connsiteY4834" fmla="*/ 4002426 h 14570476"/>
              <a:gd name="connsiteX4835" fmla="*/ 14079533 w 22290864"/>
              <a:gd name="connsiteY4835" fmla="*/ 4035553 h 14570476"/>
              <a:gd name="connsiteX4836" fmla="*/ 13990583 w 22290864"/>
              <a:gd name="connsiteY4836" fmla="*/ 4075247 h 14570476"/>
              <a:gd name="connsiteX4837" fmla="*/ 13860630 w 22290864"/>
              <a:gd name="connsiteY4837" fmla="*/ 4065072 h 14570476"/>
              <a:gd name="connsiteX4838" fmla="*/ 13552563 w 22290864"/>
              <a:gd name="connsiteY4838" fmla="*/ 3977646 h 14570476"/>
              <a:gd name="connsiteX4839" fmla="*/ 13555862 w 22290864"/>
              <a:gd name="connsiteY4839" fmla="*/ 3947830 h 14570476"/>
              <a:gd name="connsiteX4840" fmla="*/ 13559452 w 22290864"/>
              <a:gd name="connsiteY4840" fmla="*/ 3639272 h 14570476"/>
              <a:gd name="connsiteX4841" fmla="*/ 13577980 w 22290864"/>
              <a:gd name="connsiteY4841" fmla="*/ 3617663 h 14570476"/>
              <a:gd name="connsiteX4842" fmla="*/ 13641336 w 22290864"/>
              <a:gd name="connsiteY4842" fmla="*/ 3650677 h 14570476"/>
              <a:gd name="connsiteX4843" fmla="*/ 13682804 w 22290864"/>
              <a:gd name="connsiteY4843" fmla="*/ 3675223 h 14570476"/>
              <a:gd name="connsiteX4844" fmla="*/ 13785967 w 22290864"/>
              <a:gd name="connsiteY4844" fmla="*/ 3641306 h 14570476"/>
              <a:gd name="connsiteX4845" fmla="*/ 13767072 w 22290864"/>
              <a:gd name="connsiteY4845" fmla="*/ 3411936 h 14570476"/>
              <a:gd name="connsiteX4846" fmla="*/ 13716557 w 22290864"/>
              <a:gd name="connsiteY4846" fmla="*/ 3375518 h 14570476"/>
              <a:gd name="connsiteX4847" fmla="*/ 13664074 w 22290864"/>
              <a:gd name="connsiteY4847" fmla="*/ 3376704 h 14570476"/>
              <a:gd name="connsiteX4848" fmla="*/ 13597394 w 22290864"/>
              <a:gd name="connsiteY4848" fmla="*/ 3437624 h 14570476"/>
              <a:gd name="connsiteX4849" fmla="*/ 13570766 w 22290864"/>
              <a:gd name="connsiteY4849" fmla="*/ 3470439 h 14570476"/>
              <a:gd name="connsiteX4850" fmla="*/ 13537606 w 22290864"/>
              <a:gd name="connsiteY4850" fmla="*/ 3494357 h 14570476"/>
              <a:gd name="connsiteX4851" fmla="*/ 13524234 w 22290864"/>
              <a:gd name="connsiteY4851" fmla="*/ 3452572 h 14570476"/>
              <a:gd name="connsiteX4852" fmla="*/ 13469596 w 22290864"/>
              <a:gd name="connsiteY4852" fmla="*/ 3291640 h 14570476"/>
              <a:gd name="connsiteX4853" fmla="*/ 13425889 w 22290864"/>
              <a:gd name="connsiteY4853" fmla="*/ 3197956 h 14570476"/>
              <a:gd name="connsiteX4854" fmla="*/ 13421827 w 22290864"/>
              <a:gd name="connsiteY4854" fmla="*/ 3190640 h 14570476"/>
              <a:gd name="connsiteX4855" fmla="*/ 13446999 w 22290864"/>
              <a:gd name="connsiteY4855" fmla="*/ 3172699 h 14570476"/>
              <a:gd name="connsiteX4856" fmla="*/ 13630345 w 22290864"/>
              <a:gd name="connsiteY4856" fmla="*/ 3043290 h 14570476"/>
              <a:gd name="connsiteX4857" fmla="*/ 13763936 w 22290864"/>
              <a:gd name="connsiteY4857" fmla="*/ 2963685 h 14570476"/>
              <a:gd name="connsiteX4858" fmla="*/ 13782055 w 22290864"/>
              <a:gd name="connsiteY4858" fmla="*/ 2958374 h 14570476"/>
              <a:gd name="connsiteX4859" fmla="*/ 13844335 w 22290864"/>
              <a:gd name="connsiteY4859" fmla="*/ 2955910 h 14570476"/>
              <a:gd name="connsiteX4860" fmla="*/ 13895406 w 22290864"/>
              <a:gd name="connsiteY4860" fmla="*/ 2965186 h 14570476"/>
              <a:gd name="connsiteX4861" fmla="*/ 13944786 w 22290864"/>
              <a:gd name="connsiteY4861" fmla="*/ 2973949 h 14570476"/>
              <a:gd name="connsiteX4862" fmla="*/ 14048781 w 22290864"/>
              <a:gd name="connsiteY4862" fmla="*/ 2923861 h 14570476"/>
              <a:gd name="connsiteX4863" fmla="*/ 14068792 w 22290864"/>
              <a:gd name="connsiteY4863" fmla="*/ 2816247 h 14570476"/>
              <a:gd name="connsiteX4864" fmla="*/ 13939830 w 22290864"/>
              <a:gd name="connsiteY4864" fmla="*/ 2615567 h 14570476"/>
              <a:gd name="connsiteX4865" fmla="*/ 13835296 w 22290864"/>
              <a:gd name="connsiteY4865" fmla="*/ 2592418 h 14570476"/>
              <a:gd name="connsiteX4866" fmla="*/ 13763801 w 22290864"/>
              <a:gd name="connsiteY4866" fmla="*/ 2643946 h 14570476"/>
              <a:gd name="connsiteX4867" fmla="*/ 13736305 w 22290864"/>
              <a:gd name="connsiteY4867" fmla="*/ 2719585 h 14570476"/>
              <a:gd name="connsiteX4868" fmla="*/ 13697372 w 22290864"/>
              <a:gd name="connsiteY4868" fmla="*/ 2813814 h 14570476"/>
              <a:gd name="connsiteX4869" fmla="*/ 13552896 w 22290864"/>
              <a:gd name="connsiteY4869" fmla="*/ 2918727 h 14570476"/>
              <a:gd name="connsiteX4870" fmla="*/ 13331437 w 22290864"/>
              <a:gd name="connsiteY4870" fmla="*/ 3040846 h 14570476"/>
              <a:gd name="connsiteX4871" fmla="*/ 13320083 w 22290864"/>
              <a:gd name="connsiteY4871" fmla="*/ 3028368 h 14570476"/>
              <a:gd name="connsiteX4872" fmla="*/ 13123793 w 22290864"/>
              <a:gd name="connsiteY4872" fmla="*/ 2819398 h 14570476"/>
              <a:gd name="connsiteX4873" fmla="*/ 13092831 w 22290864"/>
              <a:gd name="connsiteY4873" fmla="*/ 2793050 h 14570476"/>
              <a:gd name="connsiteX4874" fmla="*/ 13087194 w 22290864"/>
              <a:gd name="connsiteY4874" fmla="*/ 2788207 h 14570476"/>
              <a:gd name="connsiteX4875" fmla="*/ 13095640 w 22290864"/>
              <a:gd name="connsiteY4875" fmla="*/ 2782552 h 14570476"/>
              <a:gd name="connsiteX4876" fmla="*/ 13166002 w 22290864"/>
              <a:gd name="connsiteY4876" fmla="*/ 2759468 h 14570476"/>
              <a:gd name="connsiteX4877" fmla="*/ 13234165 w 22290864"/>
              <a:gd name="connsiteY4877" fmla="*/ 2737563 h 14570476"/>
              <a:gd name="connsiteX4878" fmla="*/ 13269479 w 22290864"/>
              <a:gd name="connsiteY4878" fmla="*/ 2667795 h 14570476"/>
              <a:gd name="connsiteX4879" fmla="*/ 13116541 w 22290864"/>
              <a:gd name="connsiteY4879" fmla="*/ 2504885 h 14570476"/>
              <a:gd name="connsiteX4880" fmla="*/ 13057443 w 22290864"/>
              <a:gd name="connsiteY4880" fmla="*/ 2500192 h 14570476"/>
              <a:gd name="connsiteX4881" fmla="*/ 12995344 w 22290864"/>
              <a:gd name="connsiteY4881" fmla="*/ 2548106 h 14570476"/>
              <a:gd name="connsiteX4882" fmla="*/ 12989838 w 22290864"/>
              <a:gd name="connsiteY4882" fmla="*/ 2626987 h 14570476"/>
              <a:gd name="connsiteX4883" fmla="*/ 12994205 w 22290864"/>
              <a:gd name="connsiteY4883" fmla="*/ 2679332 h 14570476"/>
              <a:gd name="connsiteX4884" fmla="*/ 12988052 w 22290864"/>
              <a:gd name="connsiteY4884" fmla="*/ 2717051 h 14570476"/>
              <a:gd name="connsiteX4885" fmla="*/ 12963347 w 22290864"/>
              <a:gd name="connsiteY4885" fmla="*/ 2702654 h 14570476"/>
              <a:gd name="connsiteX4886" fmla="*/ 12706316 w 22290864"/>
              <a:gd name="connsiteY4886" fmla="*/ 2582236 h 14570476"/>
              <a:gd name="connsiteX4887" fmla="*/ 12676484 w 22290864"/>
              <a:gd name="connsiteY4887" fmla="*/ 2568317 h 14570476"/>
              <a:gd name="connsiteX4888" fmla="*/ 12687985 w 22290864"/>
              <a:gd name="connsiteY4888" fmla="*/ 2501030 h 14570476"/>
              <a:gd name="connsiteX4889" fmla="*/ 12746334 w 22290864"/>
              <a:gd name="connsiteY4889" fmla="*/ 2199914 h 14570476"/>
              <a:gd name="connsiteX4890" fmla="*/ 12802632 w 22290864"/>
              <a:gd name="connsiteY4890" fmla="*/ 2119336 h 14570476"/>
              <a:gd name="connsiteX4891" fmla="*/ 12846440 w 22290864"/>
              <a:gd name="connsiteY4891" fmla="*/ 2088584 h 14570476"/>
              <a:gd name="connsiteX4892" fmla="*/ 12911140 w 22290864"/>
              <a:gd name="connsiteY4892" fmla="*/ 2034815 h 14570476"/>
              <a:gd name="connsiteX4893" fmla="*/ 12929658 w 22290864"/>
              <a:gd name="connsiteY4893" fmla="*/ 1947693 h 14570476"/>
              <a:gd name="connsiteX4894" fmla="*/ 12888385 w 22290864"/>
              <a:gd name="connsiteY4894" fmla="*/ 1875229 h 14570476"/>
              <a:gd name="connsiteX4895" fmla="*/ 12738746 w 22290864"/>
              <a:gd name="connsiteY4895" fmla="*/ 1806320 h 14570476"/>
              <a:gd name="connsiteX4896" fmla="*/ 12650711 w 22290864"/>
              <a:gd name="connsiteY4896" fmla="*/ 1805787 h 14570476"/>
              <a:gd name="connsiteX4897" fmla="*/ 12600648 w 22290864"/>
              <a:gd name="connsiteY4897" fmla="*/ 1817577 h 14570476"/>
              <a:gd name="connsiteX4898" fmla="*/ 12549552 w 22290864"/>
              <a:gd name="connsiteY4898" fmla="*/ 1858394 h 14570476"/>
              <a:gd name="connsiteX4899" fmla="*/ 12532155 w 22290864"/>
              <a:gd name="connsiteY4899" fmla="*/ 1893633 h 14570476"/>
              <a:gd name="connsiteX4900" fmla="*/ 12530524 w 22290864"/>
              <a:gd name="connsiteY4900" fmla="*/ 1954219 h 14570476"/>
              <a:gd name="connsiteX4901" fmla="*/ 12568416 w 22290864"/>
              <a:gd name="connsiteY4901" fmla="*/ 2032672 h 14570476"/>
              <a:gd name="connsiteX4902" fmla="*/ 12604424 w 22290864"/>
              <a:gd name="connsiteY4902" fmla="*/ 2173757 h 14570476"/>
              <a:gd name="connsiteX4903" fmla="*/ 12542942 w 22290864"/>
              <a:gd name="connsiteY4903" fmla="*/ 2408693 h 14570476"/>
              <a:gd name="connsiteX4904" fmla="*/ 12515185 w 22290864"/>
              <a:gd name="connsiteY4904" fmla="*/ 2505014 h 14570476"/>
              <a:gd name="connsiteX4905" fmla="*/ 12507329 w 22290864"/>
              <a:gd name="connsiteY4905" fmla="*/ 2532807 h 14570476"/>
              <a:gd name="connsiteX4906" fmla="*/ 12489203 w 22290864"/>
              <a:gd name="connsiteY4906" fmla="*/ 2529905 h 14570476"/>
              <a:gd name="connsiteX4907" fmla="*/ 12181446 w 22290864"/>
              <a:gd name="connsiteY4907" fmla="*/ 2522567 h 14570476"/>
              <a:gd name="connsiteX4908" fmla="*/ 12147734 w 22290864"/>
              <a:gd name="connsiteY4908" fmla="*/ 2525743 h 14570476"/>
              <a:gd name="connsiteX4909" fmla="*/ 12150536 w 22290864"/>
              <a:gd name="connsiteY4909" fmla="*/ 2514042 h 14570476"/>
              <a:gd name="connsiteX4910" fmla="*/ 12182209 w 22290864"/>
              <a:gd name="connsiteY4910" fmla="*/ 2449908 h 14570476"/>
              <a:gd name="connsiteX4911" fmla="*/ 12213046 w 22290864"/>
              <a:gd name="connsiteY4911" fmla="*/ 2359872 h 14570476"/>
              <a:gd name="connsiteX4912" fmla="*/ 12172120 w 22290864"/>
              <a:gd name="connsiteY4912" fmla="*/ 2298769 h 14570476"/>
              <a:gd name="connsiteX4913" fmla="*/ 12042094 w 22290864"/>
              <a:gd name="connsiteY4913" fmla="*/ 2279992 h 14570476"/>
              <a:gd name="connsiteX4914" fmla="*/ 11926911 w 22290864"/>
              <a:gd name="connsiteY4914" fmla="*/ 2339611 h 14570476"/>
              <a:gd name="connsiteX4915" fmla="*/ 11910748 w 22290864"/>
              <a:gd name="connsiteY4915" fmla="*/ 2415911 h 14570476"/>
              <a:gd name="connsiteX4916" fmla="*/ 11971658 w 22290864"/>
              <a:gd name="connsiteY4916" fmla="*/ 2488414 h 14570476"/>
              <a:gd name="connsiteX4917" fmla="*/ 12007082 w 22290864"/>
              <a:gd name="connsiteY4917" fmla="*/ 2518604 h 14570476"/>
              <a:gd name="connsiteX4918" fmla="*/ 12026428 w 22290864"/>
              <a:gd name="connsiteY4918" fmla="*/ 2546141 h 14570476"/>
              <a:gd name="connsiteX4919" fmla="*/ 11996994 w 22290864"/>
              <a:gd name="connsiteY4919" fmla="*/ 2554394 h 14570476"/>
              <a:gd name="connsiteX4920" fmla="*/ 11726395 w 22290864"/>
              <a:gd name="connsiteY4920" fmla="*/ 2656288 h 14570476"/>
              <a:gd name="connsiteX4921" fmla="*/ 11705827 w 22290864"/>
              <a:gd name="connsiteY4921" fmla="*/ 2666026 h 14570476"/>
              <a:gd name="connsiteX4922" fmla="*/ 11582115 w 22290864"/>
              <a:gd name="connsiteY4922" fmla="*/ 2491293 h 14570476"/>
              <a:gd name="connsiteX4923" fmla="*/ 11481488 w 22290864"/>
              <a:gd name="connsiteY4923" fmla="*/ 2310999 h 14570476"/>
              <a:gd name="connsiteX4924" fmla="*/ 11490357 w 22290864"/>
              <a:gd name="connsiteY4924" fmla="*/ 2201488 h 14570476"/>
              <a:gd name="connsiteX4925" fmla="*/ 11496331 w 22290864"/>
              <a:gd name="connsiteY4925" fmla="*/ 2125332 h 14570476"/>
              <a:gd name="connsiteX4926" fmla="*/ 11485209 w 22290864"/>
              <a:gd name="connsiteY4926" fmla="*/ 2093179 h 14570476"/>
              <a:gd name="connsiteX4927" fmla="*/ 11302052 w 22290864"/>
              <a:gd name="connsiteY4927" fmla="*/ 2041437 h 14570476"/>
              <a:gd name="connsiteX4928" fmla="*/ 11140858 w 22290864"/>
              <a:gd name="connsiteY4928" fmla="*/ 2159835 h 14570476"/>
              <a:gd name="connsiteX4929" fmla="*/ 11115478 w 22290864"/>
              <a:gd name="connsiteY4929" fmla="*/ 2216278 h 14570476"/>
              <a:gd name="connsiteX4930" fmla="*/ 11201162 w 22290864"/>
              <a:gd name="connsiteY4930" fmla="*/ 2352652 h 14570476"/>
              <a:gd name="connsiteX4931" fmla="*/ 11249526 w 22290864"/>
              <a:gd name="connsiteY4931" fmla="*/ 2365998 h 14570476"/>
              <a:gd name="connsiteX4932" fmla="*/ 11329395 w 22290864"/>
              <a:gd name="connsiteY4932" fmla="*/ 2397182 h 14570476"/>
              <a:gd name="connsiteX4933" fmla="*/ 11463717 w 22290864"/>
              <a:gd name="connsiteY4933" fmla="*/ 2584722 h 14570476"/>
              <a:gd name="connsiteX4934" fmla="*/ 11492687 w 22290864"/>
              <a:gd name="connsiteY4934" fmla="*/ 2636855 h 14570476"/>
              <a:gd name="connsiteX4935" fmla="*/ 11535673 w 22290864"/>
              <a:gd name="connsiteY4935" fmla="*/ 2714635 h 14570476"/>
              <a:gd name="connsiteX4936" fmla="*/ 11559867 w 22290864"/>
              <a:gd name="connsiteY4936" fmla="*/ 2758771 h 14570476"/>
              <a:gd name="connsiteX4937" fmla="*/ 11545117 w 22290864"/>
              <a:gd name="connsiteY4937" fmla="*/ 2769715 h 14570476"/>
              <a:gd name="connsiteX4938" fmla="*/ 11335292 w 22290864"/>
              <a:gd name="connsiteY4938" fmla="*/ 2970181 h 14570476"/>
              <a:gd name="connsiteX4939" fmla="*/ 11314085 w 22290864"/>
              <a:gd name="connsiteY4939" fmla="*/ 2989044 h 14570476"/>
              <a:gd name="connsiteX4940" fmla="*/ 11290702 w 22290864"/>
              <a:gd name="connsiteY4940" fmla="*/ 2916920 h 14570476"/>
              <a:gd name="connsiteX4941" fmla="*/ 11278328 w 22290864"/>
              <a:gd name="connsiteY4941" fmla="*/ 2866950 h 14570476"/>
              <a:gd name="connsiteX4942" fmla="*/ 11247782 w 22290864"/>
              <a:gd name="connsiteY4942" fmla="*/ 2832517 h 14570476"/>
              <a:gd name="connsiteX4943" fmla="*/ 11125105 w 22290864"/>
              <a:gd name="connsiteY4943" fmla="*/ 2843734 h 14570476"/>
              <a:gd name="connsiteX4944" fmla="*/ 11035257 w 22290864"/>
              <a:gd name="connsiteY4944" fmla="*/ 3038254 h 14570476"/>
              <a:gd name="connsiteX4945" fmla="*/ 11112897 w 22290864"/>
              <a:gd name="connsiteY4945" fmla="*/ 3099674 h 14570476"/>
              <a:gd name="connsiteX4946" fmla="*/ 11163356 w 22290864"/>
              <a:gd name="connsiteY4946" fmla="*/ 3096031 h 14570476"/>
              <a:gd name="connsiteX4947" fmla="*/ 11234174 w 22290864"/>
              <a:gd name="connsiteY4947" fmla="*/ 3094307 h 14570476"/>
              <a:gd name="connsiteX4948" fmla="*/ 11241062 w 22290864"/>
              <a:gd name="connsiteY4948" fmla="*/ 3095930 h 14570476"/>
              <a:gd name="connsiteX4949" fmla="*/ 11221489 w 22290864"/>
              <a:gd name="connsiteY4949" fmla="*/ 3130141 h 14570476"/>
              <a:gd name="connsiteX4950" fmla="*/ 11101419 w 22290864"/>
              <a:gd name="connsiteY4950" fmla="*/ 3393756 h 14570476"/>
              <a:gd name="connsiteX4951" fmla="*/ 11091841 w 22290864"/>
              <a:gd name="connsiteY4951" fmla="*/ 3420842 h 14570476"/>
              <a:gd name="connsiteX4952" fmla="*/ 10814795 w 22290864"/>
              <a:gd name="connsiteY4952" fmla="*/ 3372977 h 14570476"/>
              <a:gd name="connsiteX4953" fmla="*/ 10666555 w 22290864"/>
              <a:gd name="connsiteY4953" fmla="*/ 3318053 h 14570476"/>
              <a:gd name="connsiteX4954" fmla="*/ 10612384 w 22290864"/>
              <a:gd name="connsiteY4954" fmla="*/ 3249805 h 14570476"/>
              <a:gd name="connsiteX4955" fmla="*/ 10583135 w 22290864"/>
              <a:gd name="connsiteY4955" fmla="*/ 3207737 h 14570476"/>
              <a:gd name="connsiteX4956" fmla="*/ 10532040 w 22290864"/>
              <a:gd name="connsiteY4956" fmla="*/ 3172621 h 14570476"/>
              <a:gd name="connsiteX4957" fmla="*/ 10446847 w 22290864"/>
              <a:gd name="connsiteY4957" fmla="*/ 3175808 h 14570476"/>
              <a:gd name="connsiteX4958" fmla="*/ 10327809 w 22290864"/>
              <a:gd name="connsiteY4958" fmla="*/ 3389358 h 14570476"/>
              <a:gd name="connsiteX4959" fmla="*/ 10330576 w 22290864"/>
              <a:gd name="connsiteY4959" fmla="*/ 3446385 h 14570476"/>
              <a:gd name="connsiteX4960" fmla="*/ 10356512 w 22290864"/>
              <a:gd name="connsiteY4960" fmla="*/ 3522880 h 14570476"/>
              <a:gd name="connsiteX4961" fmla="*/ 10443503 w 22290864"/>
              <a:gd name="connsiteY4961" fmla="*/ 3571076 h 14570476"/>
              <a:gd name="connsiteX4962" fmla="*/ 10504087 w 22290864"/>
              <a:gd name="connsiteY4962" fmla="*/ 3559886 h 14570476"/>
              <a:gd name="connsiteX4963" fmla="*/ 10546371 w 22290864"/>
              <a:gd name="connsiteY4963" fmla="*/ 3536608 h 14570476"/>
              <a:gd name="connsiteX4964" fmla="*/ 10681037 w 22290864"/>
              <a:gd name="connsiteY4964" fmla="*/ 3492481 h 14570476"/>
              <a:gd name="connsiteX4965" fmla="*/ 10929351 w 22290864"/>
              <a:gd name="connsiteY4965" fmla="*/ 3553888 h 14570476"/>
              <a:gd name="connsiteX4966" fmla="*/ 11026668 w 22290864"/>
              <a:gd name="connsiteY4966" fmla="*/ 3581681 h 14570476"/>
              <a:gd name="connsiteX4967" fmla="*/ 11055303 w 22290864"/>
              <a:gd name="connsiteY4967" fmla="*/ 3589793 h 14570476"/>
              <a:gd name="connsiteX4968" fmla="*/ 11053473 w 22290864"/>
              <a:gd name="connsiteY4968" fmla="*/ 3601327 h 14570476"/>
              <a:gd name="connsiteX4969" fmla="*/ 11047263 w 22290864"/>
              <a:gd name="connsiteY4969" fmla="*/ 3903922 h 14570476"/>
              <a:gd name="connsiteX4970" fmla="*/ 11048025 w 22290864"/>
              <a:gd name="connsiteY4970" fmla="*/ 3935247 h 14570476"/>
              <a:gd name="connsiteX4971" fmla="*/ 10982859 w 22290864"/>
              <a:gd name="connsiteY4971" fmla="*/ 3903345 h 14570476"/>
              <a:gd name="connsiteX4972" fmla="*/ 10893477 w 22290864"/>
              <a:gd name="connsiteY4972" fmla="*/ 3871587 h 14570476"/>
              <a:gd name="connsiteX4973" fmla="*/ 10832055 w 22290864"/>
              <a:gd name="connsiteY4973" fmla="*/ 3911770 h 14570476"/>
              <a:gd name="connsiteX4974" fmla="*/ 10812027 w 22290864"/>
              <a:gd name="connsiteY4974" fmla="*/ 3966695 h 14570476"/>
              <a:gd name="connsiteX4975" fmla="*/ 10891113 w 22290864"/>
              <a:gd name="connsiteY4975" fmla="*/ 4170918 h 14570476"/>
              <a:gd name="connsiteX4976" fmla="*/ 10941973 w 22290864"/>
              <a:gd name="connsiteY4976" fmla="*/ 4176623 h 14570476"/>
              <a:gd name="connsiteX4977" fmla="*/ 11015430 w 22290864"/>
              <a:gd name="connsiteY4977" fmla="*/ 4121353 h 14570476"/>
              <a:gd name="connsiteX4978" fmla="*/ 11061927 w 22290864"/>
              <a:gd name="connsiteY4978" fmla="*/ 4068902 h 14570476"/>
              <a:gd name="connsiteX4979" fmla="*/ 11072248 w 22290864"/>
              <a:gd name="connsiteY4979" fmla="*/ 4061323 h 14570476"/>
              <a:gd name="connsiteX4980" fmla="*/ 11074990 w 22290864"/>
              <a:gd name="connsiteY4980" fmla="*/ 4071471 h 14570476"/>
              <a:gd name="connsiteX4981" fmla="*/ 11086484 w 22290864"/>
              <a:gd name="connsiteY4981" fmla="*/ 4113978 h 14570476"/>
              <a:gd name="connsiteX4982" fmla="*/ 11182583 w 22290864"/>
              <a:gd name="connsiteY4982" fmla="*/ 4360163 h 14570476"/>
              <a:gd name="connsiteX4983" fmla="*/ 11196574 w 22290864"/>
              <a:gd name="connsiteY4983" fmla="*/ 4388017 h 14570476"/>
              <a:gd name="connsiteX4984" fmla="*/ 11169763 w 22290864"/>
              <a:gd name="connsiteY4984" fmla="*/ 4409243 h 14570476"/>
              <a:gd name="connsiteX4985" fmla="*/ 10846913 w 22290864"/>
              <a:gd name="connsiteY4985" fmla="*/ 4609455 h 14570476"/>
              <a:gd name="connsiteX4986" fmla="*/ 10743788 w 22290864"/>
              <a:gd name="connsiteY4986" fmla="*/ 4602694 h 14570476"/>
              <a:gd name="connsiteX4987" fmla="*/ 10617343 w 22290864"/>
              <a:gd name="connsiteY4987" fmla="*/ 4614155 h 14570476"/>
              <a:gd name="connsiteX4988" fmla="*/ 10565277 w 22290864"/>
              <a:gd name="connsiteY4988" fmla="*/ 4704226 h 14570476"/>
              <a:gd name="connsiteX4989" fmla="*/ 10582697 w 22290864"/>
              <a:gd name="connsiteY4989" fmla="*/ 4805823 h 14570476"/>
              <a:gd name="connsiteX4990" fmla="*/ 10743056 w 22290864"/>
              <a:gd name="connsiteY4990" fmla="*/ 4973471 h 14570476"/>
              <a:gd name="connsiteX4991" fmla="*/ 10794260 w 22290864"/>
              <a:gd name="connsiteY4991" fmla="*/ 4976512 h 14570476"/>
              <a:gd name="connsiteX4992" fmla="*/ 10879366 w 22290864"/>
              <a:gd name="connsiteY4992" fmla="*/ 4913234 h 14570476"/>
              <a:gd name="connsiteX4993" fmla="*/ 10901376 w 22290864"/>
              <a:gd name="connsiteY4993" fmla="*/ 4844146 h 14570476"/>
              <a:gd name="connsiteX4994" fmla="*/ 10927810 w 22290864"/>
              <a:gd name="connsiteY4994" fmla="*/ 4770491 h 14570476"/>
              <a:gd name="connsiteX4995" fmla="*/ 11012186 w 22290864"/>
              <a:gd name="connsiteY4995" fmla="*/ 4690109 h 14570476"/>
              <a:gd name="connsiteX4996" fmla="*/ 11126044 w 22290864"/>
              <a:gd name="connsiteY4996" fmla="*/ 4625106 h 14570476"/>
              <a:gd name="connsiteX4997" fmla="*/ 11256877 w 22290864"/>
              <a:gd name="connsiteY4997" fmla="*/ 4552786 h 14570476"/>
              <a:gd name="connsiteX4998" fmla="*/ 11291172 w 22290864"/>
              <a:gd name="connsiteY4998" fmla="*/ 4535486 h 14570476"/>
              <a:gd name="connsiteX4999" fmla="*/ 11309155 w 22290864"/>
              <a:gd name="connsiteY4999" fmla="*/ 4556244 h 14570476"/>
              <a:gd name="connsiteX5000" fmla="*/ 11504588 w 22290864"/>
              <a:gd name="connsiteY5000" fmla="*/ 4755545 h 14570476"/>
              <a:gd name="connsiteX5001" fmla="*/ 11524856 w 22290864"/>
              <a:gd name="connsiteY5001" fmla="*/ 4772104 h 14570476"/>
              <a:gd name="connsiteX5002" fmla="*/ 11517283 w 22290864"/>
              <a:gd name="connsiteY5002" fmla="*/ 4777009 h 14570476"/>
              <a:gd name="connsiteX5003" fmla="*/ 11444653 w 22290864"/>
              <a:gd name="connsiteY5003" fmla="*/ 4800882 h 14570476"/>
              <a:gd name="connsiteX5004" fmla="*/ 11357571 w 22290864"/>
              <a:gd name="connsiteY5004" fmla="*/ 4844465 h 14570476"/>
              <a:gd name="connsiteX5005" fmla="*/ 11366441 w 22290864"/>
              <a:gd name="connsiteY5005" fmla="*/ 4963956 h 14570476"/>
              <a:gd name="connsiteX5006" fmla="*/ 11425598 w 22290864"/>
              <a:gd name="connsiteY5006" fmla="*/ 5022734 h 14570476"/>
              <a:gd name="connsiteX5007" fmla="*/ 11551755 w 22290864"/>
              <a:gd name="connsiteY5007" fmla="*/ 5061008 h 14570476"/>
              <a:gd name="connsiteX5008" fmla="*/ 11609094 w 22290864"/>
              <a:gd name="connsiteY5008" fmla="*/ 5022727 h 14570476"/>
              <a:gd name="connsiteX5009" fmla="*/ 11622223 w 22290864"/>
              <a:gd name="connsiteY5009" fmla="*/ 4942739 h 14570476"/>
              <a:gd name="connsiteX5010" fmla="*/ 11618034 w 22290864"/>
              <a:gd name="connsiteY5010" fmla="*/ 4865721 h 14570476"/>
              <a:gd name="connsiteX5011" fmla="*/ 11640824 w 22290864"/>
              <a:gd name="connsiteY5011" fmla="*/ 4852597 h 14570476"/>
              <a:gd name="connsiteX5012" fmla="*/ 11920713 w 22290864"/>
              <a:gd name="connsiteY5012" fmla="*/ 4981318 h 14570476"/>
              <a:gd name="connsiteX5013" fmla="*/ 11949199 w 22290864"/>
              <a:gd name="connsiteY5013" fmla="*/ 4992062 h 14570476"/>
              <a:gd name="connsiteX5014" fmla="*/ 11918232 w 22290864"/>
              <a:gd name="connsiteY5014" fmla="*/ 5179491 h 14570476"/>
              <a:gd name="connsiteX5015" fmla="*/ 11854627 w 22290864"/>
              <a:gd name="connsiteY5015" fmla="*/ 5418398 h 14570476"/>
              <a:gd name="connsiteX5016" fmla="*/ 11777326 w 22290864"/>
              <a:gd name="connsiteY5016" fmla="*/ 5485146 h 14570476"/>
              <a:gd name="connsiteX5017" fmla="*/ 11714276 w 22290864"/>
              <a:gd name="connsiteY5017" fmla="*/ 5538031 h 14570476"/>
              <a:gd name="connsiteX5018" fmla="*/ 11695015 w 22290864"/>
              <a:gd name="connsiteY5018" fmla="*/ 5625481 h 14570476"/>
              <a:gd name="connsiteX5019" fmla="*/ 11753979 w 22290864"/>
              <a:gd name="connsiteY5019" fmla="*/ 5712341 h 14570476"/>
              <a:gd name="connsiteX5020" fmla="*/ 11946582 w 22290864"/>
              <a:gd name="connsiteY5020" fmla="*/ 5771279 h 14570476"/>
              <a:gd name="connsiteX5021" fmla="*/ 11981034 w 22290864"/>
              <a:gd name="connsiteY5021" fmla="*/ 5766575 h 14570476"/>
              <a:gd name="connsiteX5022" fmla="*/ 14024393 w 22290864"/>
              <a:gd name="connsiteY5022" fmla="*/ 5701786 h 14570476"/>
              <a:gd name="connsiteX5023" fmla="*/ 14039860 w 22290864"/>
              <a:gd name="connsiteY5023" fmla="*/ 5690618 h 14570476"/>
              <a:gd name="connsiteX5024" fmla="*/ 14039497 w 22290864"/>
              <a:gd name="connsiteY5024" fmla="*/ 5684266 h 14570476"/>
              <a:gd name="connsiteX5025" fmla="*/ 14035190 w 22290864"/>
              <a:gd name="connsiteY5025" fmla="*/ 5677299 h 14570476"/>
              <a:gd name="connsiteX5026" fmla="*/ 14027947 w 22290864"/>
              <a:gd name="connsiteY5026" fmla="*/ 5664396 h 14570476"/>
              <a:gd name="connsiteX5027" fmla="*/ 14029633 w 22290864"/>
              <a:gd name="connsiteY5027" fmla="*/ 5639216 h 14570476"/>
              <a:gd name="connsiteX5028" fmla="*/ 14031958 w 22290864"/>
              <a:gd name="connsiteY5028" fmla="*/ 5620960 h 14570476"/>
              <a:gd name="connsiteX5029" fmla="*/ 14034220 w 22290864"/>
              <a:gd name="connsiteY5029" fmla="*/ 5620809 h 14570476"/>
              <a:gd name="connsiteX5030" fmla="*/ 14064446 w 22290864"/>
              <a:gd name="connsiteY5030" fmla="*/ 5616243 h 14570476"/>
              <a:gd name="connsiteX5031" fmla="*/ 14066711 w 22290864"/>
              <a:gd name="connsiteY5031" fmla="*/ 5615656 h 14570476"/>
              <a:gd name="connsiteX5032" fmla="*/ 14066747 w 22290864"/>
              <a:gd name="connsiteY5032" fmla="*/ 5617010 h 14570476"/>
              <a:gd name="connsiteX5033" fmla="*/ 14064324 w 22290864"/>
              <a:gd name="connsiteY5033" fmla="*/ 5625218 h 14570476"/>
              <a:gd name="connsiteX5034" fmla="*/ 14062882 w 22290864"/>
              <a:gd name="connsiteY5034" fmla="*/ 5635306 h 14570476"/>
              <a:gd name="connsiteX5035" fmla="*/ 14067095 w 22290864"/>
              <a:gd name="connsiteY5035" fmla="*/ 5640223 h 14570476"/>
              <a:gd name="connsiteX5036" fmla="*/ 14073305 w 22290864"/>
              <a:gd name="connsiteY5036" fmla="*/ 5641772 h 14570476"/>
              <a:gd name="connsiteX5037" fmla="*/ 14093550 w 22290864"/>
              <a:gd name="connsiteY5037" fmla="*/ 5630540 h 14570476"/>
              <a:gd name="connsiteX5038" fmla="*/ 14093344 w 22290864"/>
              <a:gd name="connsiteY5038" fmla="*/ 5624817 h 14570476"/>
              <a:gd name="connsiteX5039" fmla="*/ 14090530 w 22290864"/>
              <a:gd name="connsiteY5039" fmla="*/ 5620484 h 14570476"/>
              <a:gd name="connsiteX5040" fmla="*/ 14086339 w 22290864"/>
              <a:gd name="connsiteY5040" fmla="*/ 5617998 h 14570476"/>
              <a:gd name="connsiteX5041" fmla="*/ 14081681 w 22290864"/>
              <a:gd name="connsiteY5041" fmla="*/ 5615194 h 14570476"/>
              <a:gd name="connsiteX5042" fmla="*/ 14078481 w 22290864"/>
              <a:gd name="connsiteY5042" fmla="*/ 5611850 h 14570476"/>
              <a:gd name="connsiteX5043" fmla="*/ 14080573 w 22290864"/>
              <a:gd name="connsiteY5043" fmla="*/ 5610764 h 14570476"/>
              <a:gd name="connsiteX5044" fmla="*/ 14109232 w 22290864"/>
              <a:gd name="connsiteY5044" fmla="*/ 5594564 h 14570476"/>
              <a:gd name="connsiteX5045" fmla="*/ 14110601 w 22290864"/>
              <a:gd name="connsiteY5045" fmla="*/ 5593590 h 14570476"/>
              <a:gd name="connsiteX5046" fmla="*/ 14116743 w 22290864"/>
              <a:gd name="connsiteY5046" fmla="*/ 5599715 h 14570476"/>
              <a:gd name="connsiteX5047" fmla="*/ 14137094 w 22290864"/>
              <a:gd name="connsiteY5047" fmla="*/ 5620635 h 14570476"/>
              <a:gd name="connsiteX5048" fmla="*/ 14142396 w 22290864"/>
              <a:gd name="connsiteY5048" fmla="*/ 5630641 h 14570476"/>
              <a:gd name="connsiteX5049" fmla="*/ 14142669 w 22290864"/>
              <a:gd name="connsiteY5049" fmla="*/ 5639945 h 14570476"/>
              <a:gd name="connsiteX5050" fmla="*/ 14147251 w 22290864"/>
              <a:gd name="connsiteY5050" fmla="*/ 5653014 h 14570476"/>
              <a:gd name="connsiteX5051" fmla="*/ 14163130 w 22290864"/>
              <a:gd name="connsiteY5051" fmla="*/ 5653867 h 14570476"/>
              <a:gd name="connsiteX5052" fmla="*/ 14176955 w 22290864"/>
              <a:gd name="connsiteY5052" fmla="*/ 5642711 h 14570476"/>
              <a:gd name="connsiteX5053" fmla="*/ 14180864 w 22290864"/>
              <a:gd name="connsiteY5053" fmla="*/ 5634576 h 14570476"/>
              <a:gd name="connsiteX5054" fmla="*/ 14177238 w 22290864"/>
              <a:gd name="connsiteY5054" fmla="*/ 5622339 h 14570476"/>
              <a:gd name="connsiteX5055" fmla="*/ 14165988 w 22290864"/>
              <a:gd name="connsiteY5055" fmla="*/ 5618584 h 14570476"/>
              <a:gd name="connsiteX5056" fmla="*/ 14155958 w 22290864"/>
              <a:gd name="connsiteY5056" fmla="*/ 5616548 h 14570476"/>
              <a:gd name="connsiteX5057" fmla="*/ 14145466 w 22290864"/>
              <a:gd name="connsiteY5057" fmla="*/ 5607744 h 14570476"/>
              <a:gd name="connsiteX5058" fmla="*/ 14124459 w 22290864"/>
              <a:gd name="connsiteY5058" fmla="*/ 5581460 h 14570476"/>
              <a:gd name="connsiteX5059" fmla="*/ 14126562 w 22290864"/>
              <a:gd name="connsiteY5059" fmla="*/ 5579111 h 14570476"/>
              <a:gd name="connsiteX5060" fmla="*/ 14145707 w 22290864"/>
              <a:gd name="connsiteY5060" fmla="*/ 5552944 h 14570476"/>
              <a:gd name="connsiteX5061" fmla="*/ 14148610 w 22290864"/>
              <a:gd name="connsiteY5061" fmla="*/ 5552227 h 14570476"/>
              <a:gd name="connsiteX5062" fmla="*/ 14152013 w 22290864"/>
              <a:gd name="connsiteY5062" fmla="*/ 5558918 h 14570476"/>
              <a:gd name="connsiteX5063" fmla="*/ 14154060 w 22290864"/>
              <a:gd name="connsiteY5063" fmla="*/ 5563549 h 14570476"/>
              <a:gd name="connsiteX5064" fmla="*/ 14164954 w 22290864"/>
              <a:gd name="connsiteY5064" fmla="*/ 5566947 h 14570476"/>
              <a:gd name="connsiteX5065" fmla="*/ 14177341 w 22290864"/>
              <a:gd name="connsiteY5065" fmla="*/ 5546179 h 14570476"/>
              <a:gd name="connsiteX5066" fmla="*/ 14175244 w 22290864"/>
              <a:gd name="connsiteY5066" fmla="*/ 5539980 h 14570476"/>
              <a:gd name="connsiteX5067" fmla="*/ 14170683 w 22290864"/>
              <a:gd name="connsiteY5067" fmla="*/ 5536878 h 14570476"/>
              <a:gd name="connsiteX5068" fmla="*/ 14161262 w 22290864"/>
              <a:gd name="connsiteY5068" fmla="*/ 5538016 h 14570476"/>
              <a:gd name="connsiteX5069" fmla="*/ 14156982 w 22290864"/>
              <a:gd name="connsiteY5069" fmla="*/ 5539197 h 14570476"/>
              <a:gd name="connsiteX5070" fmla="*/ 14152686 w 22290864"/>
              <a:gd name="connsiteY5070" fmla="*/ 5539218 h 14570476"/>
              <a:gd name="connsiteX5071" fmla="*/ 14154093 w 22290864"/>
              <a:gd name="connsiteY5071" fmla="*/ 5534828 h 14570476"/>
              <a:gd name="connsiteX5072" fmla="*/ 14159246 w 22290864"/>
              <a:gd name="connsiteY5072" fmla="*/ 5517730 h 14570476"/>
              <a:gd name="connsiteX5073" fmla="*/ 14161228 w 22290864"/>
              <a:gd name="connsiteY5073" fmla="*/ 5507050 h 14570476"/>
              <a:gd name="connsiteX5074" fmla="*/ 14161327 w 22290864"/>
              <a:gd name="connsiteY5074" fmla="*/ 5506177 h 14570476"/>
              <a:gd name="connsiteX5075" fmla="*/ 14164575 w 22290864"/>
              <a:gd name="connsiteY5075" fmla="*/ 5506179 h 14570476"/>
              <a:gd name="connsiteX5076" fmla="*/ 14188154 w 22290864"/>
              <a:gd name="connsiteY5076" fmla="*/ 5506306 h 14570476"/>
              <a:gd name="connsiteX5077" fmla="*/ 14204438 w 22290864"/>
              <a:gd name="connsiteY5077" fmla="*/ 5507655 h 14570476"/>
              <a:gd name="connsiteX5078" fmla="*/ 14206313 w 22290864"/>
              <a:gd name="connsiteY5078" fmla="*/ 5508307 h 14570476"/>
              <a:gd name="connsiteX5079" fmla="*/ 14211789 w 22290864"/>
              <a:gd name="connsiteY5079" fmla="*/ 5511898 h 14570476"/>
              <a:gd name="connsiteX5080" fmla="*/ 14215590 w 22290864"/>
              <a:gd name="connsiteY5080" fmla="*/ 5515809 h 14570476"/>
              <a:gd name="connsiteX5081" fmla="*/ 14219278 w 22290864"/>
              <a:gd name="connsiteY5081" fmla="*/ 5519573 h 14570476"/>
              <a:gd name="connsiteX5082" fmla="*/ 14231229 w 22290864"/>
              <a:gd name="connsiteY5082" fmla="*/ 5521639 h 14570476"/>
              <a:gd name="connsiteX5083" fmla="*/ 14239510 w 22290864"/>
              <a:gd name="connsiteY5083" fmla="*/ 5513658 h 14570476"/>
              <a:gd name="connsiteX5084" fmla="*/ 14240733 w 22290864"/>
              <a:gd name="connsiteY5084" fmla="*/ 5488624 h 14570476"/>
              <a:gd name="connsiteX5085" fmla="*/ 14233208 w 22290864"/>
              <a:gd name="connsiteY5085" fmla="*/ 5480262 h 14570476"/>
              <a:gd name="connsiteX5086" fmla="*/ 14223947 w 22290864"/>
              <a:gd name="connsiteY5086" fmla="*/ 5480304 h 14570476"/>
              <a:gd name="connsiteX5087" fmla="*/ 14216979 w 22290864"/>
              <a:gd name="connsiteY5087" fmla="*/ 5485093 h 14570476"/>
              <a:gd name="connsiteX5088" fmla="*/ 14207897 w 22290864"/>
              <a:gd name="connsiteY5088" fmla="*/ 5490775 h 14570476"/>
              <a:gd name="connsiteX5089" fmla="*/ 14189136 w 22290864"/>
              <a:gd name="connsiteY5089" fmla="*/ 5490926 h 14570476"/>
              <a:gd name="connsiteX5090" fmla="*/ 14162743 w 22290864"/>
              <a:gd name="connsiteY5090" fmla="*/ 5487849 h 14570476"/>
              <a:gd name="connsiteX5091" fmla="*/ 14162533 w 22290864"/>
              <a:gd name="connsiteY5091" fmla="*/ 5486089 h 14570476"/>
              <a:gd name="connsiteX5092" fmla="*/ 14158506 w 22290864"/>
              <a:gd name="connsiteY5092" fmla="*/ 5456234 h 14570476"/>
              <a:gd name="connsiteX5093" fmla="*/ 14157466 w 22290864"/>
              <a:gd name="connsiteY5093" fmla="*/ 5452091 h 14570476"/>
              <a:gd name="connsiteX5094" fmla="*/ 14157280 w 22290864"/>
              <a:gd name="connsiteY5094" fmla="*/ 5451333 h 14570476"/>
              <a:gd name="connsiteX5095" fmla="*/ 14158347 w 22290864"/>
              <a:gd name="connsiteY5095" fmla="*/ 5451365 h 14570476"/>
              <a:gd name="connsiteX5096" fmla="*/ 14165774 w 22290864"/>
              <a:gd name="connsiteY5096" fmla="*/ 5453686 h 14570476"/>
              <a:gd name="connsiteX5097" fmla="*/ 14172940 w 22290864"/>
              <a:gd name="connsiteY5097" fmla="*/ 5455975 h 14570476"/>
              <a:gd name="connsiteX5098" fmla="*/ 14180220 w 22290864"/>
              <a:gd name="connsiteY5098" fmla="*/ 5452164 h 14570476"/>
              <a:gd name="connsiteX5099" fmla="*/ 14177087 w 22290864"/>
              <a:gd name="connsiteY5099" fmla="*/ 5428896 h 14570476"/>
              <a:gd name="connsiteX5100" fmla="*/ 14172319 w 22290864"/>
              <a:gd name="connsiteY5100" fmla="*/ 5424887 h 14570476"/>
              <a:gd name="connsiteX5101" fmla="*/ 14164083 w 22290864"/>
              <a:gd name="connsiteY5101" fmla="*/ 5425193 h 14570476"/>
              <a:gd name="connsiteX5102" fmla="*/ 14158797 w 22290864"/>
              <a:gd name="connsiteY5102" fmla="*/ 5431602 h 14570476"/>
              <a:gd name="connsiteX5103" fmla="*/ 14155975 w 22290864"/>
              <a:gd name="connsiteY5103" fmla="*/ 5436345 h 14570476"/>
              <a:gd name="connsiteX5104" fmla="*/ 14153146 w 22290864"/>
              <a:gd name="connsiteY5104" fmla="*/ 5439195 h 14570476"/>
              <a:gd name="connsiteX5105" fmla="*/ 14151912 w 22290864"/>
              <a:gd name="connsiteY5105" fmla="*/ 5436456 h 14570476"/>
              <a:gd name="connsiteX5106" fmla="*/ 14137284 w 22290864"/>
              <a:gd name="connsiteY5106" fmla="*/ 5410466 h 14570476"/>
              <a:gd name="connsiteX5107" fmla="*/ 14135582 w 22290864"/>
              <a:gd name="connsiteY5107" fmla="*/ 5407455 h 14570476"/>
              <a:gd name="connsiteX5108" fmla="*/ 14140673 w 22290864"/>
              <a:gd name="connsiteY5108" fmla="*/ 5402403 h 14570476"/>
              <a:gd name="connsiteX5109" fmla="*/ 14164047 w 22290864"/>
              <a:gd name="connsiteY5109" fmla="*/ 5380215 h 14570476"/>
              <a:gd name="connsiteX5110" fmla="*/ 14173780 w 22290864"/>
              <a:gd name="connsiteY5110" fmla="*/ 5376761 h 14570476"/>
              <a:gd name="connsiteX5111" fmla="*/ 14179405 w 22290864"/>
              <a:gd name="connsiteY5111" fmla="*/ 5376806 h 14570476"/>
              <a:gd name="connsiteX5112" fmla="*/ 14188220 w 22290864"/>
              <a:gd name="connsiteY5112" fmla="*/ 5376158 h 14570476"/>
              <a:gd name="connsiteX5113" fmla="*/ 14195122 w 22290864"/>
              <a:gd name="connsiteY5113" fmla="*/ 5369838 h 14570476"/>
              <a:gd name="connsiteX5114" fmla="*/ 14196017 w 22290864"/>
              <a:gd name="connsiteY5114" fmla="*/ 5361121 h 14570476"/>
              <a:gd name="connsiteX5115" fmla="*/ 14187427 w 22290864"/>
              <a:gd name="connsiteY5115" fmla="*/ 5346093 h 14570476"/>
              <a:gd name="connsiteX5116" fmla="*/ 14179931 w 22290864"/>
              <a:gd name="connsiteY5116" fmla="*/ 5340673 h 14570476"/>
              <a:gd name="connsiteX5117" fmla="*/ 14174931 w 22290864"/>
              <a:gd name="connsiteY5117" fmla="*/ 5338625 h 14570476"/>
              <a:gd name="connsiteX5118" fmla="*/ 14168069 w 22290864"/>
              <a:gd name="connsiteY5118" fmla="*/ 5338996 h 14570476"/>
              <a:gd name="connsiteX5119" fmla="*/ 14164430 w 22290864"/>
              <a:gd name="connsiteY5119" fmla="*/ 5340947 h 14570476"/>
              <a:gd name="connsiteX5120" fmla="*/ 14160592 w 22290864"/>
              <a:gd name="connsiteY5120" fmla="*/ 5346029 h 14570476"/>
              <a:gd name="connsiteX5121" fmla="*/ 14159043 w 22290864"/>
              <a:gd name="connsiteY5121" fmla="*/ 5355051 h 14570476"/>
              <a:gd name="connsiteX5122" fmla="*/ 14153508 w 22290864"/>
              <a:gd name="connsiteY5122" fmla="*/ 5369314 h 14570476"/>
              <a:gd name="connsiteX5123" fmla="*/ 14133908 w 22290864"/>
              <a:gd name="connsiteY5123" fmla="*/ 5385651 h 14570476"/>
              <a:gd name="connsiteX5124" fmla="*/ 14125653 w 22290864"/>
              <a:gd name="connsiteY5124" fmla="*/ 5392194 h 14570476"/>
              <a:gd name="connsiteX5125" fmla="*/ 14123284 w 22290864"/>
              <a:gd name="connsiteY5125" fmla="*/ 5394091 h 14570476"/>
              <a:gd name="connsiteX5126" fmla="*/ 14121912 w 22290864"/>
              <a:gd name="connsiteY5126" fmla="*/ 5392736 h 14570476"/>
              <a:gd name="connsiteX5127" fmla="*/ 14096041 w 22290864"/>
              <a:gd name="connsiteY5127" fmla="*/ 5373320 h 14570476"/>
              <a:gd name="connsiteX5128" fmla="*/ 14092965 w 22290864"/>
              <a:gd name="connsiteY5128" fmla="*/ 5371533 h 14570476"/>
              <a:gd name="connsiteX5129" fmla="*/ 14093919 w 22290864"/>
              <a:gd name="connsiteY5129" fmla="*/ 5370704 h 14570476"/>
              <a:gd name="connsiteX5130" fmla="*/ 14100543 w 22290864"/>
              <a:gd name="connsiteY5130" fmla="*/ 5367153 h 14570476"/>
              <a:gd name="connsiteX5131" fmla="*/ 14108676 w 22290864"/>
              <a:gd name="connsiteY5131" fmla="*/ 5361336 h 14570476"/>
              <a:gd name="connsiteX5132" fmla="*/ 14108907 w 22290864"/>
              <a:gd name="connsiteY5132" fmla="*/ 5353612 h 14570476"/>
              <a:gd name="connsiteX5133" fmla="*/ 14098934 w 22290864"/>
              <a:gd name="connsiteY5133" fmla="*/ 5344068 h 14570476"/>
              <a:gd name="connsiteX5134" fmla="*/ 14085445 w 22290864"/>
              <a:gd name="connsiteY5134" fmla="*/ 5342134 h 14570476"/>
              <a:gd name="connsiteX5135" fmla="*/ 14079404 w 22290864"/>
              <a:gd name="connsiteY5135" fmla="*/ 5347672 h 14570476"/>
              <a:gd name="connsiteX5136" fmla="*/ 14080187 w 22290864"/>
              <a:gd name="connsiteY5136" fmla="*/ 5357591 h 14570476"/>
              <a:gd name="connsiteX5137" fmla="*/ 14081373 w 22290864"/>
              <a:gd name="connsiteY5137" fmla="*/ 5362336 h 14570476"/>
              <a:gd name="connsiteX5138" fmla="*/ 14081346 w 22290864"/>
              <a:gd name="connsiteY5138" fmla="*/ 5365871 h 14570476"/>
              <a:gd name="connsiteX5139" fmla="*/ 14078326 w 22290864"/>
              <a:gd name="connsiteY5139" fmla="*/ 5364780 h 14570476"/>
              <a:gd name="connsiteX5140" fmla="*/ 14048964 w 22290864"/>
              <a:gd name="connsiteY5140" fmla="*/ 5356973 h 14570476"/>
              <a:gd name="connsiteX5141" fmla="*/ 14046611 w 22290864"/>
              <a:gd name="connsiteY5141" fmla="*/ 5356550 h 14570476"/>
              <a:gd name="connsiteX5142" fmla="*/ 14046699 w 22290864"/>
              <a:gd name="connsiteY5142" fmla="*/ 5334055 h 14570476"/>
              <a:gd name="connsiteX5143" fmla="*/ 14049101 w 22290864"/>
              <a:gd name="connsiteY5143" fmla="*/ 5312494 h 14570476"/>
              <a:gd name="connsiteX5144" fmla="*/ 14056545 w 22290864"/>
              <a:gd name="connsiteY5144" fmla="*/ 5303671 h 14570476"/>
              <a:gd name="connsiteX5145" fmla="*/ 14061705 w 22290864"/>
              <a:gd name="connsiteY5145" fmla="*/ 5297523 h 14570476"/>
              <a:gd name="connsiteX5146" fmla="*/ 14062717 w 22290864"/>
              <a:gd name="connsiteY5146" fmla="*/ 5294094 h 14570476"/>
              <a:gd name="connsiteX5147" fmla="*/ 14050214 w 22290864"/>
              <a:gd name="connsiteY5147" fmla="*/ 5278487 h 14570476"/>
              <a:gd name="connsiteX5148" fmla="*/ 14029200 w 22290864"/>
              <a:gd name="connsiteY5148" fmla="*/ 5278771 h 14570476"/>
              <a:gd name="connsiteX5149" fmla="*/ 14023584 w 22290864"/>
              <a:gd name="connsiteY5149" fmla="*/ 5282049 h 14570476"/>
              <a:gd name="connsiteX5150" fmla="*/ 14022585 w 22290864"/>
              <a:gd name="connsiteY5150" fmla="*/ 5298942 h 14570476"/>
              <a:gd name="connsiteX5151" fmla="*/ 14025907 w 22290864"/>
              <a:gd name="connsiteY5151" fmla="*/ 5303036 h 14570476"/>
              <a:gd name="connsiteX5152" fmla="*/ 14030833 w 22290864"/>
              <a:gd name="connsiteY5152" fmla="*/ 5310579 h 14570476"/>
              <a:gd name="connsiteX5153" fmla="*/ 14030870 w 22290864"/>
              <a:gd name="connsiteY5153" fmla="*/ 5334817 h 14570476"/>
              <a:gd name="connsiteX5154" fmla="*/ 14030164 w 22290864"/>
              <a:gd name="connsiteY5154" fmla="*/ 5341044 h 14570476"/>
              <a:gd name="connsiteX5155" fmla="*/ 14029092 w 22290864"/>
              <a:gd name="connsiteY5155" fmla="*/ 5350319 h 14570476"/>
              <a:gd name="connsiteX5156" fmla="*/ 14028467 w 22290864"/>
              <a:gd name="connsiteY5156" fmla="*/ 5355571 h 14570476"/>
              <a:gd name="connsiteX5157" fmla="*/ 14026537 w 22290864"/>
              <a:gd name="connsiteY5157" fmla="*/ 5355606 h 14570476"/>
              <a:gd name="connsiteX5158" fmla="*/ 13996355 w 22290864"/>
              <a:gd name="connsiteY5158" fmla="*/ 5359939 h 14570476"/>
              <a:gd name="connsiteX5159" fmla="*/ 13993390 w 22290864"/>
              <a:gd name="connsiteY5159" fmla="*/ 5360257 h 14570476"/>
              <a:gd name="connsiteX5160" fmla="*/ 13995794 w 22290864"/>
              <a:gd name="connsiteY5160" fmla="*/ 5352662 h 14570476"/>
              <a:gd name="connsiteX5161" fmla="*/ 13997786 w 22290864"/>
              <a:gd name="connsiteY5161" fmla="*/ 5347633 h 14570476"/>
              <a:gd name="connsiteX5162" fmla="*/ 13997277 w 22290864"/>
              <a:gd name="connsiteY5162" fmla="*/ 5342824 h 14570476"/>
              <a:gd name="connsiteX5163" fmla="*/ 13986100 w 22290864"/>
              <a:gd name="connsiteY5163" fmla="*/ 5336294 h 14570476"/>
              <a:gd name="connsiteX5164" fmla="*/ 13966541 w 22290864"/>
              <a:gd name="connsiteY5164" fmla="*/ 5347443 h 14570476"/>
              <a:gd name="connsiteX5165" fmla="*/ 13969431 w 22290864"/>
              <a:gd name="connsiteY5165" fmla="*/ 5357435 h 14570476"/>
              <a:gd name="connsiteX5166" fmla="*/ 13973968 w 22290864"/>
              <a:gd name="connsiteY5166" fmla="*/ 5360204 h 14570476"/>
              <a:gd name="connsiteX5167" fmla="*/ 13980130 w 22290864"/>
              <a:gd name="connsiteY5167" fmla="*/ 5364380 h 14570476"/>
              <a:gd name="connsiteX5168" fmla="*/ 13980620 w 22290864"/>
              <a:gd name="connsiteY5168" fmla="*/ 5364940 h 14570476"/>
              <a:gd name="connsiteX5169" fmla="*/ 13976857 w 22290864"/>
              <a:gd name="connsiteY5169" fmla="*/ 5366670 h 14570476"/>
              <a:gd name="connsiteX5170" fmla="*/ 13950496 w 22290864"/>
              <a:gd name="connsiteY5170" fmla="*/ 5381883 h 14570476"/>
              <a:gd name="connsiteX5171" fmla="*/ 13948023 w 22290864"/>
              <a:gd name="connsiteY5171" fmla="*/ 5383614 h 14570476"/>
              <a:gd name="connsiteX5172" fmla="*/ 13927253 w 22290864"/>
              <a:gd name="connsiteY5172" fmla="*/ 5362607 h 14570476"/>
              <a:gd name="connsiteX5173" fmla="*/ 13917929 w 22290864"/>
              <a:gd name="connsiteY5173" fmla="*/ 5348860 h 14570476"/>
              <a:gd name="connsiteX5174" fmla="*/ 13917463 w 22290864"/>
              <a:gd name="connsiteY5174" fmla="*/ 5339717 h 14570476"/>
              <a:gd name="connsiteX5175" fmla="*/ 13917531 w 22290864"/>
              <a:gd name="connsiteY5175" fmla="*/ 5334333 h 14570476"/>
              <a:gd name="connsiteX5176" fmla="*/ 13915305 w 22290864"/>
              <a:gd name="connsiteY5176" fmla="*/ 5328211 h 14570476"/>
              <a:gd name="connsiteX5177" fmla="*/ 13907825 w 22290864"/>
              <a:gd name="connsiteY5177" fmla="*/ 5323283 h 14570476"/>
              <a:gd name="connsiteX5178" fmla="*/ 13884608 w 22290864"/>
              <a:gd name="connsiteY5178" fmla="*/ 5334277 h 14570476"/>
              <a:gd name="connsiteX5179" fmla="*/ 13881363 w 22290864"/>
              <a:gd name="connsiteY5179" fmla="*/ 5339322 h 14570476"/>
              <a:gd name="connsiteX5180" fmla="*/ 13878911 w 22290864"/>
              <a:gd name="connsiteY5180" fmla="*/ 5347448 h 14570476"/>
              <a:gd name="connsiteX5181" fmla="*/ 13883408 w 22290864"/>
              <a:gd name="connsiteY5181" fmla="*/ 5356880 h 14570476"/>
              <a:gd name="connsiteX5182" fmla="*/ 13889272 w 22290864"/>
              <a:gd name="connsiteY5182" fmla="*/ 5359622 h 14570476"/>
              <a:gd name="connsiteX5183" fmla="*/ 13894309 w 22290864"/>
              <a:gd name="connsiteY5183" fmla="*/ 5360213 h 14570476"/>
              <a:gd name="connsiteX5184" fmla="*/ 13908518 w 22290864"/>
              <a:gd name="connsiteY5184" fmla="*/ 5364661 h 14570476"/>
              <a:gd name="connsiteX5185" fmla="*/ 13926004 w 22290864"/>
              <a:gd name="connsiteY5185" fmla="*/ 5385072 h 14570476"/>
              <a:gd name="connsiteX5186" fmla="*/ 13932630 w 22290864"/>
              <a:gd name="connsiteY5186" fmla="*/ 5393390 h 14570476"/>
              <a:gd name="connsiteX5187" fmla="*/ 13934584 w 22290864"/>
              <a:gd name="connsiteY5187" fmla="*/ 5395832 h 14570476"/>
              <a:gd name="connsiteX5188" fmla="*/ 13933723 w 22290864"/>
              <a:gd name="connsiteY5188" fmla="*/ 5396706 h 14570476"/>
              <a:gd name="connsiteX5189" fmla="*/ 13914718 w 22290864"/>
              <a:gd name="connsiteY5189" fmla="*/ 5422204 h 14570476"/>
              <a:gd name="connsiteX5190" fmla="*/ 13912871 w 22290864"/>
              <a:gd name="connsiteY5190" fmla="*/ 5424929 h 14570476"/>
              <a:gd name="connsiteX5191" fmla="*/ 13909246 w 22290864"/>
              <a:gd name="connsiteY5191" fmla="*/ 5418223 h 14570476"/>
              <a:gd name="connsiteX5192" fmla="*/ 13903541 w 22290864"/>
              <a:gd name="connsiteY5192" fmla="*/ 5410050 h 14570476"/>
              <a:gd name="connsiteX5193" fmla="*/ 13895835 w 22290864"/>
              <a:gd name="connsiteY5193" fmla="*/ 5409736 h 14570476"/>
              <a:gd name="connsiteX5194" fmla="*/ 13890769 w 22290864"/>
              <a:gd name="connsiteY5194" fmla="*/ 5413210 h 14570476"/>
              <a:gd name="connsiteX5195" fmla="*/ 13885065 w 22290864"/>
              <a:gd name="connsiteY5195" fmla="*/ 5435503 h 14570476"/>
              <a:gd name="connsiteX5196" fmla="*/ 13889066 w 22290864"/>
              <a:gd name="connsiteY5196" fmla="*/ 5439096 h 14570476"/>
              <a:gd name="connsiteX5197" fmla="*/ 13898721 w 22290864"/>
              <a:gd name="connsiteY5197" fmla="*/ 5438854 h 14570476"/>
              <a:gd name="connsiteX5198" fmla="*/ 13905900 w 22290864"/>
              <a:gd name="connsiteY5198" fmla="*/ 5437207 h 14570476"/>
              <a:gd name="connsiteX5199" fmla="*/ 13907246 w 22290864"/>
              <a:gd name="connsiteY5199" fmla="*/ 5437189 h 14570476"/>
              <a:gd name="connsiteX5200" fmla="*/ 13906860 w 22290864"/>
              <a:gd name="connsiteY5200" fmla="*/ 5438225 h 14570476"/>
              <a:gd name="connsiteX5201" fmla="*/ 13905248 w 22290864"/>
              <a:gd name="connsiteY5201" fmla="*/ 5442561 h 14570476"/>
              <a:gd name="connsiteX5202" fmla="*/ 13898436 w 22290864"/>
              <a:gd name="connsiteY5202" fmla="*/ 5469481 h 14570476"/>
              <a:gd name="connsiteX5203" fmla="*/ 13897932 w 22290864"/>
              <a:gd name="connsiteY5203" fmla="*/ 5472717 h 14570476"/>
              <a:gd name="connsiteX5204" fmla="*/ 13894344 w 22290864"/>
              <a:gd name="connsiteY5204" fmla="*/ 5472895 h 14570476"/>
              <a:gd name="connsiteX5205" fmla="*/ 13854511 w 22290864"/>
              <a:gd name="connsiteY5205" fmla="*/ 5470306 h 14570476"/>
              <a:gd name="connsiteX5206" fmla="*/ 13846106 w 22290864"/>
              <a:gd name="connsiteY5206" fmla="*/ 5463432 h 14570476"/>
              <a:gd name="connsiteX5207" fmla="*/ 13834593 w 22290864"/>
              <a:gd name="connsiteY5207" fmla="*/ 5456693 h 14570476"/>
              <a:gd name="connsiteX5208" fmla="*/ 13824641 w 22290864"/>
              <a:gd name="connsiteY5208" fmla="*/ 5461216 h 14570476"/>
              <a:gd name="connsiteX5209" fmla="*/ 13819928 w 22290864"/>
              <a:gd name="connsiteY5209" fmla="*/ 5470968 h 14570476"/>
              <a:gd name="connsiteX5210" fmla="*/ 13823406 w 22290864"/>
              <a:gd name="connsiteY5210" fmla="*/ 5495095 h 14570476"/>
              <a:gd name="connsiteX5211" fmla="*/ 13827599 w 22290864"/>
              <a:gd name="connsiteY5211" fmla="*/ 5498481 h 14570476"/>
              <a:gd name="connsiteX5212" fmla="*/ 13838740 w 22290864"/>
              <a:gd name="connsiteY5212" fmla="*/ 5498265 h 14570476"/>
              <a:gd name="connsiteX5213" fmla="*/ 13844840 w 22290864"/>
              <a:gd name="connsiteY5213" fmla="*/ 5493701 h 14570476"/>
              <a:gd name="connsiteX5214" fmla="*/ 13851598 w 22290864"/>
              <a:gd name="connsiteY5214" fmla="*/ 5489016 h 14570476"/>
              <a:gd name="connsiteX5215" fmla="*/ 13863721 w 22290864"/>
              <a:gd name="connsiteY5215" fmla="*/ 5487293 h 14570476"/>
              <a:gd name="connsiteX5216" fmla="*/ 13877426 w 22290864"/>
              <a:gd name="connsiteY5216" fmla="*/ 5488686 h 14570476"/>
              <a:gd name="connsiteX5217" fmla="*/ 13893029 w 22290864"/>
              <a:gd name="connsiteY5217" fmla="*/ 5490489 h 14570476"/>
              <a:gd name="connsiteX5218" fmla="*/ 13897018 w 22290864"/>
              <a:gd name="connsiteY5218" fmla="*/ 5491103 h 14570476"/>
              <a:gd name="connsiteX5219" fmla="*/ 13897289 w 22290864"/>
              <a:gd name="connsiteY5219" fmla="*/ 5493976 h 14570476"/>
              <a:gd name="connsiteX5220" fmla="*/ 13901834 w 22290864"/>
              <a:gd name="connsiteY5220" fmla="*/ 5522951 h 14570476"/>
              <a:gd name="connsiteX5221" fmla="*/ 13902556 w 22290864"/>
              <a:gd name="connsiteY5221" fmla="*/ 5525604 h 14570476"/>
              <a:gd name="connsiteX5222" fmla="*/ 13901609 w 22290864"/>
              <a:gd name="connsiteY5222" fmla="*/ 5525562 h 14570476"/>
              <a:gd name="connsiteX5223" fmla="*/ 13893940 w 22290864"/>
              <a:gd name="connsiteY5223" fmla="*/ 5523169 h 14570476"/>
              <a:gd name="connsiteX5224" fmla="*/ 13883833 w 22290864"/>
              <a:gd name="connsiteY5224" fmla="*/ 5521579 h 14570476"/>
              <a:gd name="connsiteX5225" fmla="*/ 13877297 w 22290864"/>
              <a:gd name="connsiteY5225" fmla="*/ 5532339 h 14570476"/>
              <a:gd name="connsiteX5226" fmla="*/ 13878767 w 22290864"/>
              <a:gd name="connsiteY5226" fmla="*/ 5540977 h 14570476"/>
              <a:gd name="connsiteX5227" fmla="*/ 13887218 w 22290864"/>
              <a:gd name="connsiteY5227" fmla="*/ 5551952 h 14570476"/>
              <a:gd name="connsiteX5228" fmla="*/ 13894459 w 22290864"/>
              <a:gd name="connsiteY5228" fmla="*/ 5552180 h 14570476"/>
              <a:gd name="connsiteX5229" fmla="*/ 13900465 w 22290864"/>
              <a:gd name="connsiteY5229" fmla="*/ 5546141 h 14570476"/>
              <a:gd name="connsiteX5230" fmla="*/ 13904809 w 22290864"/>
              <a:gd name="connsiteY5230" fmla="*/ 5539299 h 14570476"/>
              <a:gd name="connsiteX5231" fmla="*/ 13907559 w 22290864"/>
              <a:gd name="connsiteY5231" fmla="*/ 5539568 h 14570476"/>
              <a:gd name="connsiteX5232" fmla="*/ 13923636 w 22290864"/>
              <a:gd name="connsiteY5232" fmla="*/ 5567663 h 14570476"/>
              <a:gd name="connsiteX5233" fmla="*/ 13925416 w 22290864"/>
              <a:gd name="connsiteY5233" fmla="*/ 5570321 h 14570476"/>
              <a:gd name="connsiteX5234" fmla="*/ 13911325 w 22290864"/>
              <a:gd name="connsiteY5234" fmla="*/ 5584459 h 14570476"/>
              <a:gd name="connsiteX5235" fmla="*/ 13891300 w 22290864"/>
              <a:gd name="connsiteY5235" fmla="*/ 5601005 h 14570476"/>
              <a:gd name="connsiteX5236" fmla="*/ 13880614 w 22290864"/>
              <a:gd name="connsiteY5236" fmla="*/ 5601994 h 14570476"/>
              <a:gd name="connsiteX5237" fmla="*/ 13871994 w 22290864"/>
              <a:gd name="connsiteY5237" fmla="*/ 5602667 h 14570476"/>
              <a:gd name="connsiteX5238" fmla="*/ 13865009 w 22290864"/>
              <a:gd name="connsiteY5238" fmla="*/ 5608970 h 14570476"/>
              <a:gd name="connsiteX5239" fmla="*/ 13864748 w 22290864"/>
              <a:gd name="connsiteY5239" fmla="*/ 5619998 h 14570476"/>
              <a:gd name="connsiteX5240" fmla="*/ 13877620 w 22290864"/>
              <a:gd name="connsiteY5240" fmla="*/ 5636796 h 14570476"/>
              <a:gd name="connsiteX5241" fmla="*/ 13880853 w 22290864"/>
              <a:gd name="connsiteY5241" fmla="*/ 5638497 h 14570476"/>
              <a:gd name="connsiteX5242" fmla="*/ 13892089 w 22290864"/>
              <a:gd name="connsiteY5242" fmla="*/ 5639802 h 14570476"/>
              <a:gd name="connsiteX5243" fmla="*/ 13899279 w 22290864"/>
              <a:gd name="connsiteY5243" fmla="*/ 5633460 h 14570476"/>
              <a:gd name="connsiteX5244" fmla="*/ 13900975 w 22290864"/>
              <a:gd name="connsiteY5244" fmla="*/ 5624993 h 14570476"/>
              <a:gd name="connsiteX5245" fmla="*/ 13902491 w 22290864"/>
              <a:gd name="connsiteY5245" fmla="*/ 5616277 h 14570476"/>
              <a:gd name="connsiteX5246" fmla="*/ 13908967 w 22290864"/>
              <a:gd name="connsiteY5246" fmla="*/ 5607170 h 14570476"/>
              <a:gd name="connsiteX5247" fmla="*/ 13925690 w 22290864"/>
              <a:gd name="connsiteY5247" fmla="*/ 5593591 h 14570476"/>
              <a:gd name="connsiteX5248" fmla="*/ 13934743 w 22290864"/>
              <a:gd name="connsiteY5248" fmla="*/ 5586397 h 14570476"/>
              <a:gd name="connsiteX5249" fmla="*/ 13937997 w 22290864"/>
              <a:gd name="connsiteY5249" fmla="*/ 5584098 h 14570476"/>
              <a:gd name="connsiteX5250" fmla="*/ 13939799 w 22290864"/>
              <a:gd name="connsiteY5250" fmla="*/ 5585661 h 14570476"/>
              <a:gd name="connsiteX5251" fmla="*/ 13965435 w 22290864"/>
              <a:gd name="connsiteY5251" fmla="*/ 5604180 h 14570476"/>
              <a:gd name="connsiteX5252" fmla="*/ 13968024 w 22290864"/>
              <a:gd name="connsiteY5252" fmla="*/ 5605593 h 14570476"/>
              <a:gd name="connsiteX5253" fmla="*/ 13966962 w 22290864"/>
              <a:gd name="connsiteY5253" fmla="*/ 5606600 h 14570476"/>
              <a:gd name="connsiteX5254" fmla="*/ 13960081 w 22290864"/>
              <a:gd name="connsiteY5254" fmla="*/ 5610442 h 14570476"/>
              <a:gd name="connsiteX5255" fmla="*/ 13955681 w 22290864"/>
              <a:gd name="connsiteY5255" fmla="*/ 5612302 h 14570476"/>
              <a:gd name="connsiteX5256" fmla="*/ 13950851 w 22290864"/>
              <a:gd name="connsiteY5256" fmla="*/ 5621006 h 14570476"/>
              <a:gd name="connsiteX5257" fmla="*/ 13956253 w 22290864"/>
              <a:gd name="connsiteY5257" fmla="*/ 5630139 h 14570476"/>
              <a:gd name="connsiteX5258" fmla="*/ 13978322 w 22290864"/>
              <a:gd name="connsiteY5258" fmla="*/ 5633822 h 14570476"/>
              <a:gd name="connsiteX5259" fmla="*/ 13980693 w 22290864"/>
              <a:gd name="connsiteY5259" fmla="*/ 5630681 h 14570476"/>
              <a:gd name="connsiteX5260" fmla="*/ 13980471 w 22290864"/>
              <a:gd name="connsiteY5260" fmla="*/ 5620458 h 14570476"/>
              <a:gd name="connsiteX5261" fmla="*/ 13979213 w 22290864"/>
              <a:gd name="connsiteY5261" fmla="*/ 5615909 h 14570476"/>
              <a:gd name="connsiteX5262" fmla="*/ 13979160 w 22290864"/>
              <a:gd name="connsiteY5262" fmla="*/ 5611205 h 14570476"/>
              <a:gd name="connsiteX5263" fmla="*/ 13983007 w 22290864"/>
              <a:gd name="connsiteY5263" fmla="*/ 5612304 h 14570476"/>
              <a:gd name="connsiteX5264" fmla="*/ 14010095 w 22290864"/>
              <a:gd name="connsiteY5264" fmla="*/ 5619427 h 14570476"/>
              <a:gd name="connsiteX5265" fmla="*/ 14013405 w 22290864"/>
              <a:gd name="connsiteY5265" fmla="*/ 5619921 h 14570476"/>
              <a:gd name="connsiteX5266" fmla="*/ 14013369 w 22290864"/>
              <a:gd name="connsiteY5266" fmla="*/ 5621424 h 14570476"/>
              <a:gd name="connsiteX5267" fmla="*/ 14013320 w 22290864"/>
              <a:gd name="connsiteY5267" fmla="*/ 5630872 h 14570476"/>
              <a:gd name="connsiteX5268" fmla="*/ 14012091 w 22290864"/>
              <a:gd name="connsiteY5268" fmla="*/ 5663117 h 14570476"/>
              <a:gd name="connsiteX5269" fmla="*/ 14004089 w 22290864"/>
              <a:gd name="connsiteY5269" fmla="*/ 5674666 h 14570476"/>
              <a:gd name="connsiteX5270" fmla="*/ 13999886 w 22290864"/>
              <a:gd name="connsiteY5270" fmla="*/ 5678834 h 14570476"/>
              <a:gd name="connsiteX5271" fmla="*/ 14000636 w 22290864"/>
              <a:gd name="connsiteY5271" fmla="*/ 5695258 h 14570476"/>
              <a:gd name="connsiteX5272" fmla="*/ 14024393 w 22290864"/>
              <a:gd name="connsiteY5272" fmla="*/ 5701786 h 14570476"/>
              <a:gd name="connsiteX5273" fmla="*/ 10400165 w 22290864"/>
              <a:gd name="connsiteY5273" fmla="*/ 10927170 h 14570476"/>
              <a:gd name="connsiteX5274" fmla="*/ 10431772 w 22290864"/>
              <a:gd name="connsiteY5274" fmla="*/ 10909724 h 14570476"/>
              <a:gd name="connsiteX5275" fmla="*/ 10438688 w 22290864"/>
              <a:gd name="connsiteY5275" fmla="*/ 10879914 h 14570476"/>
              <a:gd name="connsiteX5276" fmla="*/ 10427390 w 22290864"/>
              <a:gd name="connsiteY5276" fmla="*/ 10854773 h 14570476"/>
              <a:gd name="connsiteX5277" fmla="*/ 10415165 w 22290864"/>
              <a:gd name="connsiteY5277" fmla="*/ 10829320 h 14570476"/>
              <a:gd name="connsiteX5278" fmla="*/ 10415096 w 22290864"/>
              <a:gd name="connsiteY5278" fmla="*/ 10793653 h 14570476"/>
              <a:gd name="connsiteX5279" fmla="*/ 10433357 w 22290864"/>
              <a:gd name="connsiteY5279" fmla="*/ 10727361 h 14570476"/>
              <a:gd name="connsiteX5280" fmla="*/ 10443533 w 22290864"/>
              <a:gd name="connsiteY5280" fmla="*/ 10691886 h 14570476"/>
              <a:gd name="connsiteX5281" fmla="*/ 10447723 w 22290864"/>
              <a:gd name="connsiteY5281" fmla="*/ 10679879 h 14570476"/>
              <a:gd name="connsiteX5282" fmla="*/ 10455303 w 22290864"/>
              <a:gd name="connsiteY5282" fmla="*/ 10680595 h 14570476"/>
              <a:gd name="connsiteX5283" fmla="*/ 10556242 w 22290864"/>
              <a:gd name="connsiteY5283" fmla="*/ 10681161 h 14570476"/>
              <a:gd name="connsiteX5284" fmla="*/ 10565588 w 22290864"/>
              <a:gd name="connsiteY5284" fmla="*/ 10680029 h 14570476"/>
              <a:gd name="connsiteX5285" fmla="*/ 10564695 w 22290864"/>
              <a:gd name="connsiteY5285" fmla="*/ 10684617 h 14570476"/>
              <a:gd name="connsiteX5286" fmla="*/ 10553948 w 22290864"/>
              <a:gd name="connsiteY5286" fmla="*/ 10707357 h 14570476"/>
              <a:gd name="connsiteX5287" fmla="*/ 10545964 w 22290864"/>
              <a:gd name="connsiteY5287" fmla="*/ 10720350 h 14570476"/>
              <a:gd name="connsiteX5288" fmla="*/ 10549563 w 22290864"/>
              <a:gd name="connsiteY5288" fmla="*/ 10751918 h 14570476"/>
              <a:gd name="connsiteX5289" fmla="*/ 10580533 w 22290864"/>
              <a:gd name="connsiteY5289" fmla="*/ 10765623 h 14570476"/>
              <a:gd name="connsiteX5290" fmla="*/ 10644690 w 22290864"/>
              <a:gd name="connsiteY5290" fmla="*/ 10734263 h 14570476"/>
              <a:gd name="connsiteX5291" fmla="*/ 10645024 w 22290864"/>
              <a:gd name="connsiteY5291" fmla="*/ 10721708 h 14570476"/>
              <a:gd name="connsiteX5292" fmla="*/ 10625491 w 22290864"/>
              <a:gd name="connsiteY5292" fmla="*/ 10695560 h 14570476"/>
              <a:gd name="connsiteX5293" fmla="*/ 10613788 w 22290864"/>
              <a:gd name="connsiteY5293" fmla="*/ 10686077 h 14570476"/>
              <a:gd name="connsiteX5294" fmla="*/ 10604924 w 22290864"/>
              <a:gd name="connsiteY5294" fmla="*/ 10673957 h 14570476"/>
              <a:gd name="connsiteX5295" fmla="*/ 10616955 w 22290864"/>
              <a:gd name="connsiteY5295" fmla="*/ 10669677 h 14570476"/>
              <a:gd name="connsiteX5296" fmla="*/ 10700532 w 22290864"/>
              <a:gd name="connsiteY5296" fmla="*/ 10637943 h 14570476"/>
              <a:gd name="connsiteX5297" fmla="*/ 10710045 w 22290864"/>
              <a:gd name="connsiteY5297" fmla="*/ 10633087 h 14570476"/>
              <a:gd name="connsiteX5298" fmla="*/ 10712742 w 22290864"/>
              <a:gd name="connsiteY5298" fmla="*/ 10637060 h 14570476"/>
              <a:gd name="connsiteX5299" fmla="*/ 10730134 w 22290864"/>
              <a:gd name="connsiteY5299" fmla="*/ 10661693 h 14570476"/>
              <a:gd name="connsiteX5300" fmla="*/ 10786742 w 22290864"/>
              <a:gd name="connsiteY5300" fmla="*/ 10747736 h 14570476"/>
              <a:gd name="connsiteX5301" fmla="*/ 10787377 w 22290864"/>
              <a:gd name="connsiteY5301" fmla="*/ 10792579 h 14570476"/>
              <a:gd name="connsiteX5302" fmla="*/ 10784187 w 22290864"/>
              <a:gd name="connsiteY5302" fmla="*/ 10811201 h 14570476"/>
              <a:gd name="connsiteX5303" fmla="*/ 10816592 w 22290864"/>
              <a:gd name="connsiteY5303" fmla="*/ 10852477 h 14570476"/>
              <a:gd name="connsiteX5304" fmla="*/ 10890415 w 22290864"/>
              <a:gd name="connsiteY5304" fmla="*/ 10825373 h 14570476"/>
              <a:gd name="connsiteX5305" fmla="*/ 10909882 w 22290864"/>
              <a:gd name="connsiteY5305" fmla="*/ 10767677 h 14570476"/>
              <a:gd name="connsiteX5306" fmla="*/ 10897158 w 22290864"/>
              <a:gd name="connsiteY5306" fmla="*/ 10751851 h 14570476"/>
              <a:gd name="connsiteX5307" fmla="*/ 10873052 w 22290864"/>
              <a:gd name="connsiteY5307" fmla="*/ 10741739 h 14570476"/>
              <a:gd name="connsiteX5308" fmla="*/ 10830306 w 22290864"/>
              <a:gd name="connsiteY5308" fmla="*/ 10721654 h 14570476"/>
              <a:gd name="connsiteX5309" fmla="*/ 10787986 w 22290864"/>
              <a:gd name="connsiteY5309" fmla="*/ 10653118 h 14570476"/>
              <a:gd name="connsiteX5310" fmla="*/ 10760170 w 22290864"/>
              <a:gd name="connsiteY5310" fmla="*/ 10601379 h 14570476"/>
              <a:gd name="connsiteX5311" fmla="*/ 10765765 w 22290864"/>
              <a:gd name="connsiteY5311" fmla="*/ 10596791 h 14570476"/>
              <a:gd name="connsiteX5312" fmla="*/ 10835816 w 22290864"/>
              <a:gd name="connsiteY5312" fmla="*/ 10528876 h 14570476"/>
              <a:gd name="connsiteX5313" fmla="*/ 10840611 w 22290864"/>
              <a:gd name="connsiteY5313" fmla="*/ 10523149 h 14570476"/>
              <a:gd name="connsiteX5314" fmla="*/ 10843218 w 22290864"/>
              <a:gd name="connsiteY5314" fmla="*/ 10526599 h 14570476"/>
              <a:gd name="connsiteX5315" fmla="*/ 10852146 w 22290864"/>
              <a:gd name="connsiteY5315" fmla="*/ 10552415 h 14570476"/>
              <a:gd name="connsiteX5316" fmla="*/ 10867108 w 22290864"/>
              <a:gd name="connsiteY5316" fmla="*/ 10581296 h 14570476"/>
              <a:gd name="connsiteX5317" fmla="*/ 10887174 w 22290864"/>
              <a:gd name="connsiteY5317" fmla="*/ 10586255 h 14570476"/>
              <a:gd name="connsiteX5318" fmla="*/ 10906178 w 22290864"/>
              <a:gd name="connsiteY5318" fmla="*/ 10578763 h 14570476"/>
              <a:gd name="connsiteX5319" fmla="*/ 10937936 w 22290864"/>
              <a:gd name="connsiteY5319" fmla="*/ 10512038 h 14570476"/>
              <a:gd name="connsiteX5320" fmla="*/ 10926787 w 22290864"/>
              <a:gd name="connsiteY5320" fmla="*/ 10497555 h 14570476"/>
              <a:gd name="connsiteX5321" fmla="*/ 10911441 w 22290864"/>
              <a:gd name="connsiteY5321" fmla="*/ 10491519 h 14570476"/>
              <a:gd name="connsiteX5322" fmla="*/ 10895945 w 22290864"/>
              <a:gd name="connsiteY5322" fmla="*/ 10492832 h 14570476"/>
              <a:gd name="connsiteX5323" fmla="*/ 10878643 w 22290864"/>
              <a:gd name="connsiteY5323" fmla="*/ 10494186 h 14570476"/>
              <a:gd name="connsiteX5324" fmla="*/ 10864129 w 22290864"/>
              <a:gd name="connsiteY5324" fmla="*/ 10491433 h 14570476"/>
              <a:gd name="connsiteX5325" fmla="*/ 10867549 w 22290864"/>
              <a:gd name="connsiteY5325" fmla="*/ 10484733 h 14570476"/>
              <a:gd name="connsiteX5326" fmla="*/ 10911955 w 22290864"/>
              <a:gd name="connsiteY5326" fmla="*/ 10389500 h 14570476"/>
              <a:gd name="connsiteX5327" fmla="*/ 10913705 w 22290864"/>
              <a:gd name="connsiteY5327" fmla="*/ 10384429 h 14570476"/>
              <a:gd name="connsiteX5328" fmla="*/ 10941018 w 22290864"/>
              <a:gd name="connsiteY5328" fmla="*/ 10388952 h 14570476"/>
              <a:gd name="connsiteX5329" fmla="*/ 11032681 w 22290864"/>
              <a:gd name="connsiteY5329" fmla="*/ 10405555 h 14570476"/>
              <a:gd name="connsiteX5330" fmla="*/ 11065012 w 22290864"/>
              <a:gd name="connsiteY5330" fmla="*/ 10421714 h 14570476"/>
              <a:gd name="connsiteX5331" fmla="*/ 11082976 w 22290864"/>
              <a:gd name="connsiteY5331" fmla="*/ 10445376 h 14570476"/>
              <a:gd name="connsiteX5332" fmla="*/ 11119118 w 22290864"/>
              <a:gd name="connsiteY5332" fmla="*/ 10470827 h 14570476"/>
              <a:gd name="connsiteX5333" fmla="*/ 11161947 w 22290864"/>
              <a:gd name="connsiteY5333" fmla="*/ 10443595 h 14570476"/>
              <a:gd name="connsiteX5334" fmla="*/ 11177171 w 22290864"/>
              <a:gd name="connsiteY5334" fmla="*/ 10388977 h 14570476"/>
              <a:gd name="connsiteX5335" fmla="*/ 11172238 w 22290864"/>
              <a:gd name="connsiteY5335" fmla="*/ 10360595 h 14570476"/>
              <a:gd name="connsiteX5336" fmla="*/ 11140126 w 22290864"/>
              <a:gd name="connsiteY5336" fmla="*/ 10335528 h 14570476"/>
              <a:gd name="connsiteX5337" fmla="*/ 11103938 w 22290864"/>
              <a:gd name="connsiteY5337" fmla="*/ 10346638 h 14570476"/>
              <a:gd name="connsiteX5338" fmla="*/ 11074107 w 22290864"/>
              <a:gd name="connsiteY5338" fmla="*/ 10359950 h 14570476"/>
              <a:gd name="connsiteX5339" fmla="*/ 11030524 w 22290864"/>
              <a:gd name="connsiteY5339" fmla="*/ 10356538 h 14570476"/>
              <a:gd name="connsiteX5340" fmla="*/ 10927208 w 22290864"/>
              <a:gd name="connsiteY5340" fmla="*/ 10327218 h 14570476"/>
              <a:gd name="connsiteX5341" fmla="*/ 10928315 w 22290864"/>
              <a:gd name="connsiteY5341" fmla="*/ 10317218 h 14570476"/>
              <a:gd name="connsiteX5342" fmla="*/ 10929518 w 22290864"/>
              <a:gd name="connsiteY5342" fmla="*/ 10213738 h 14570476"/>
              <a:gd name="connsiteX5343" fmla="*/ 10935733 w 22290864"/>
              <a:gd name="connsiteY5343" fmla="*/ 10206491 h 14570476"/>
              <a:gd name="connsiteX5344" fmla="*/ 10956980 w 22290864"/>
              <a:gd name="connsiteY5344" fmla="*/ 10217563 h 14570476"/>
              <a:gd name="connsiteX5345" fmla="*/ 10970887 w 22290864"/>
              <a:gd name="connsiteY5345" fmla="*/ 10225794 h 14570476"/>
              <a:gd name="connsiteX5346" fmla="*/ 11005485 w 22290864"/>
              <a:gd name="connsiteY5346" fmla="*/ 10214420 h 14570476"/>
              <a:gd name="connsiteX5347" fmla="*/ 10999148 w 22290864"/>
              <a:gd name="connsiteY5347" fmla="*/ 10137496 h 14570476"/>
              <a:gd name="connsiteX5348" fmla="*/ 10982207 w 22290864"/>
              <a:gd name="connsiteY5348" fmla="*/ 10125283 h 14570476"/>
              <a:gd name="connsiteX5349" fmla="*/ 10964605 w 22290864"/>
              <a:gd name="connsiteY5349" fmla="*/ 10125680 h 14570476"/>
              <a:gd name="connsiteX5350" fmla="*/ 10942243 w 22290864"/>
              <a:gd name="connsiteY5350" fmla="*/ 10146111 h 14570476"/>
              <a:gd name="connsiteX5351" fmla="*/ 10933313 w 22290864"/>
              <a:gd name="connsiteY5351" fmla="*/ 10157116 h 14570476"/>
              <a:gd name="connsiteX5352" fmla="*/ 10922193 w 22290864"/>
              <a:gd name="connsiteY5352" fmla="*/ 10165137 h 14570476"/>
              <a:gd name="connsiteX5353" fmla="*/ 10917708 w 22290864"/>
              <a:gd name="connsiteY5353" fmla="*/ 10151124 h 14570476"/>
              <a:gd name="connsiteX5354" fmla="*/ 10899383 w 22290864"/>
              <a:gd name="connsiteY5354" fmla="*/ 10097153 h 14570476"/>
              <a:gd name="connsiteX5355" fmla="*/ 10884725 w 22290864"/>
              <a:gd name="connsiteY5355" fmla="*/ 10065734 h 14570476"/>
              <a:gd name="connsiteX5356" fmla="*/ 10883364 w 22290864"/>
              <a:gd name="connsiteY5356" fmla="*/ 10063279 h 14570476"/>
              <a:gd name="connsiteX5357" fmla="*/ 10891805 w 22290864"/>
              <a:gd name="connsiteY5357" fmla="*/ 10057263 h 14570476"/>
              <a:gd name="connsiteX5358" fmla="*/ 10953294 w 22290864"/>
              <a:gd name="connsiteY5358" fmla="*/ 10013863 h 14570476"/>
              <a:gd name="connsiteX5359" fmla="*/ 10998096 w 22290864"/>
              <a:gd name="connsiteY5359" fmla="*/ 9987166 h 14570476"/>
              <a:gd name="connsiteX5360" fmla="*/ 11004174 w 22290864"/>
              <a:gd name="connsiteY5360" fmla="*/ 9985385 h 14570476"/>
              <a:gd name="connsiteX5361" fmla="*/ 11025060 w 22290864"/>
              <a:gd name="connsiteY5361" fmla="*/ 9984559 h 14570476"/>
              <a:gd name="connsiteX5362" fmla="*/ 11042188 w 22290864"/>
              <a:gd name="connsiteY5362" fmla="*/ 9987669 h 14570476"/>
              <a:gd name="connsiteX5363" fmla="*/ 11058748 w 22290864"/>
              <a:gd name="connsiteY5363" fmla="*/ 9990608 h 14570476"/>
              <a:gd name="connsiteX5364" fmla="*/ 11093625 w 22290864"/>
              <a:gd name="connsiteY5364" fmla="*/ 9973810 h 14570476"/>
              <a:gd name="connsiteX5365" fmla="*/ 11100336 w 22290864"/>
              <a:gd name="connsiteY5365" fmla="*/ 9937719 h 14570476"/>
              <a:gd name="connsiteX5366" fmla="*/ 11057087 w 22290864"/>
              <a:gd name="connsiteY5366" fmla="*/ 9870418 h 14570476"/>
              <a:gd name="connsiteX5367" fmla="*/ 11022029 w 22290864"/>
              <a:gd name="connsiteY5367" fmla="*/ 9862654 h 14570476"/>
              <a:gd name="connsiteX5368" fmla="*/ 10998052 w 22290864"/>
              <a:gd name="connsiteY5368" fmla="*/ 9879935 h 14570476"/>
              <a:gd name="connsiteX5369" fmla="*/ 10988830 w 22290864"/>
              <a:gd name="connsiteY5369" fmla="*/ 9905302 h 14570476"/>
              <a:gd name="connsiteX5370" fmla="*/ 10975773 w 22290864"/>
              <a:gd name="connsiteY5370" fmla="*/ 9936904 h 14570476"/>
              <a:gd name="connsiteX5371" fmla="*/ 10927320 w 22290864"/>
              <a:gd name="connsiteY5371" fmla="*/ 9972088 h 14570476"/>
              <a:gd name="connsiteX5372" fmla="*/ 10853050 w 22290864"/>
              <a:gd name="connsiteY5372" fmla="*/ 10013044 h 14570476"/>
              <a:gd name="connsiteX5373" fmla="*/ 10849243 w 22290864"/>
              <a:gd name="connsiteY5373" fmla="*/ 10008859 h 14570476"/>
              <a:gd name="connsiteX5374" fmla="*/ 10783412 w 22290864"/>
              <a:gd name="connsiteY5374" fmla="*/ 9938776 h 14570476"/>
              <a:gd name="connsiteX5375" fmla="*/ 10773028 w 22290864"/>
              <a:gd name="connsiteY5375" fmla="*/ 9929940 h 14570476"/>
              <a:gd name="connsiteX5376" fmla="*/ 10771138 w 22290864"/>
              <a:gd name="connsiteY5376" fmla="*/ 9928316 h 14570476"/>
              <a:gd name="connsiteX5377" fmla="*/ 10773970 w 22290864"/>
              <a:gd name="connsiteY5377" fmla="*/ 9926419 h 14570476"/>
              <a:gd name="connsiteX5378" fmla="*/ 10797568 w 22290864"/>
              <a:gd name="connsiteY5378" fmla="*/ 9918678 h 14570476"/>
              <a:gd name="connsiteX5379" fmla="*/ 10820427 w 22290864"/>
              <a:gd name="connsiteY5379" fmla="*/ 9911331 h 14570476"/>
              <a:gd name="connsiteX5380" fmla="*/ 10832271 w 22290864"/>
              <a:gd name="connsiteY5380" fmla="*/ 9887933 h 14570476"/>
              <a:gd name="connsiteX5381" fmla="*/ 10780980 w 22290864"/>
              <a:gd name="connsiteY5381" fmla="*/ 9833298 h 14570476"/>
              <a:gd name="connsiteX5382" fmla="*/ 10761160 w 22290864"/>
              <a:gd name="connsiteY5382" fmla="*/ 9831725 h 14570476"/>
              <a:gd name="connsiteX5383" fmla="*/ 10740334 w 22290864"/>
              <a:gd name="connsiteY5383" fmla="*/ 9847793 h 14570476"/>
              <a:gd name="connsiteX5384" fmla="*/ 10738487 w 22290864"/>
              <a:gd name="connsiteY5384" fmla="*/ 9874248 h 14570476"/>
              <a:gd name="connsiteX5385" fmla="*/ 10739952 w 22290864"/>
              <a:gd name="connsiteY5385" fmla="*/ 9891802 h 14570476"/>
              <a:gd name="connsiteX5386" fmla="*/ 10737889 w 22290864"/>
              <a:gd name="connsiteY5386" fmla="*/ 9904452 h 14570476"/>
              <a:gd name="connsiteX5387" fmla="*/ 10729603 w 22290864"/>
              <a:gd name="connsiteY5387" fmla="*/ 9899624 h 14570476"/>
              <a:gd name="connsiteX5388" fmla="*/ 10643402 w 22290864"/>
              <a:gd name="connsiteY5388" fmla="*/ 9859239 h 14570476"/>
              <a:gd name="connsiteX5389" fmla="*/ 10633398 w 22290864"/>
              <a:gd name="connsiteY5389" fmla="*/ 9854571 h 14570476"/>
              <a:gd name="connsiteX5390" fmla="*/ 10637255 w 22290864"/>
              <a:gd name="connsiteY5390" fmla="*/ 9832006 h 14570476"/>
              <a:gd name="connsiteX5391" fmla="*/ 10656824 w 22290864"/>
              <a:gd name="connsiteY5391" fmla="*/ 9731020 h 14570476"/>
              <a:gd name="connsiteX5392" fmla="*/ 10675704 w 22290864"/>
              <a:gd name="connsiteY5392" fmla="*/ 9703997 h 14570476"/>
              <a:gd name="connsiteX5393" fmla="*/ 10690396 w 22290864"/>
              <a:gd name="connsiteY5393" fmla="*/ 9693683 h 14570476"/>
              <a:gd name="connsiteX5394" fmla="*/ 10712095 w 22290864"/>
              <a:gd name="connsiteY5394" fmla="*/ 9675651 h 14570476"/>
              <a:gd name="connsiteX5395" fmla="*/ 10718305 w 22290864"/>
              <a:gd name="connsiteY5395" fmla="*/ 9646433 h 14570476"/>
              <a:gd name="connsiteX5396" fmla="*/ 10704463 w 22290864"/>
              <a:gd name="connsiteY5396" fmla="*/ 9622131 h 14570476"/>
              <a:gd name="connsiteX5397" fmla="*/ 10654279 w 22290864"/>
              <a:gd name="connsiteY5397" fmla="*/ 9599021 h 14570476"/>
              <a:gd name="connsiteX5398" fmla="*/ 10624755 w 22290864"/>
              <a:gd name="connsiteY5398" fmla="*/ 9598842 h 14570476"/>
              <a:gd name="connsiteX5399" fmla="*/ 10607965 w 22290864"/>
              <a:gd name="connsiteY5399" fmla="*/ 9602796 h 14570476"/>
              <a:gd name="connsiteX5400" fmla="*/ 10590829 w 22290864"/>
              <a:gd name="connsiteY5400" fmla="*/ 9616485 h 14570476"/>
              <a:gd name="connsiteX5401" fmla="*/ 10584994 w 22290864"/>
              <a:gd name="connsiteY5401" fmla="*/ 9628303 h 14570476"/>
              <a:gd name="connsiteX5402" fmla="*/ 10584447 w 22290864"/>
              <a:gd name="connsiteY5402" fmla="*/ 9648622 h 14570476"/>
              <a:gd name="connsiteX5403" fmla="*/ 10597156 w 22290864"/>
              <a:gd name="connsiteY5403" fmla="*/ 9674932 h 14570476"/>
              <a:gd name="connsiteX5404" fmla="*/ 10609231 w 22290864"/>
              <a:gd name="connsiteY5404" fmla="*/ 9722248 h 14570476"/>
              <a:gd name="connsiteX5405" fmla="*/ 10588612 w 22290864"/>
              <a:gd name="connsiteY5405" fmla="*/ 9801038 h 14570476"/>
              <a:gd name="connsiteX5406" fmla="*/ 10579303 w 22290864"/>
              <a:gd name="connsiteY5406" fmla="*/ 9833341 h 14570476"/>
              <a:gd name="connsiteX5407" fmla="*/ 10576668 w 22290864"/>
              <a:gd name="connsiteY5407" fmla="*/ 9842662 h 14570476"/>
              <a:gd name="connsiteX5408" fmla="*/ 10570590 w 22290864"/>
              <a:gd name="connsiteY5408" fmla="*/ 9841689 h 14570476"/>
              <a:gd name="connsiteX5409" fmla="*/ 10467377 w 22290864"/>
              <a:gd name="connsiteY5409" fmla="*/ 9839228 h 14570476"/>
              <a:gd name="connsiteX5410" fmla="*/ 10456071 w 22290864"/>
              <a:gd name="connsiteY5410" fmla="*/ 9840293 h 14570476"/>
              <a:gd name="connsiteX5411" fmla="*/ 10457011 w 22290864"/>
              <a:gd name="connsiteY5411" fmla="*/ 9836370 h 14570476"/>
              <a:gd name="connsiteX5412" fmla="*/ 10467633 w 22290864"/>
              <a:gd name="connsiteY5412" fmla="*/ 9814861 h 14570476"/>
              <a:gd name="connsiteX5413" fmla="*/ 10477975 w 22290864"/>
              <a:gd name="connsiteY5413" fmla="*/ 9784665 h 14570476"/>
              <a:gd name="connsiteX5414" fmla="*/ 10464250 w 22290864"/>
              <a:gd name="connsiteY5414" fmla="*/ 9764173 h 14570476"/>
              <a:gd name="connsiteX5415" fmla="*/ 10420643 w 22290864"/>
              <a:gd name="connsiteY5415" fmla="*/ 9757876 h 14570476"/>
              <a:gd name="connsiteX5416" fmla="*/ 10382014 w 22290864"/>
              <a:gd name="connsiteY5416" fmla="*/ 9777870 h 14570476"/>
              <a:gd name="connsiteX5417" fmla="*/ 10376593 w 22290864"/>
              <a:gd name="connsiteY5417" fmla="*/ 9803459 h 14570476"/>
              <a:gd name="connsiteX5418" fmla="*/ 10397021 w 22290864"/>
              <a:gd name="connsiteY5418" fmla="*/ 9827775 h 14570476"/>
              <a:gd name="connsiteX5419" fmla="*/ 10408901 w 22290864"/>
              <a:gd name="connsiteY5419" fmla="*/ 9837899 h 14570476"/>
              <a:gd name="connsiteX5420" fmla="*/ 10415389 w 22290864"/>
              <a:gd name="connsiteY5420" fmla="*/ 9847134 h 14570476"/>
              <a:gd name="connsiteX5421" fmla="*/ 10405517 w 22290864"/>
              <a:gd name="connsiteY5421" fmla="*/ 9849902 h 14570476"/>
              <a:gd name="connsiteX5422" fmla="*/ 10314767 w 22290864"/>
              <a:gd name="connsiteY5422" fmla="*/ 9884074 h 14570476"/>
              <a:gd name="connsiteX5423" fmla="*/ 10307870 w 22290864"/>
              <a:gd name="connsiteY5423" fmla="*/ 9887340 h 14570476"/>
              <a:gd name="connsiteX5424" fmla="*/ 10266380 w 22290864"/>
              <a:gd name="connsiteY5424" fmla="*/ 9828740 h 14570476"/>
              <a:gd name="connsiteX5425" fmla="*/ 10232633 w 22290864"/>
              <a:gd name="connsiteY5425" fmla="*/ 9768275 h 14570476"/>
              <a:gd name="connsiteX5426" fmla="*/ 10235607 w 22290864"/>
              <a:gd name="connsiteY5426" fmla="*/ 9731548 h 14570476"/>
              <a:gd name="connsiteX5427" fmla="*/ 10237610 w 22290864"/>
              <a:gd name="connsiteY5427" fmla="*/ 9706008 h 14570476"/>
              <a:gd name="connsiteX5428" fmla="*/ 10233880 w 22290864"/>
              <a:gd name="connsiteY5428" fmla="*/ 9695225 h 14570476"/>
              <a:gd name="connsiteX5429" fmla="*/ 10172455 w 22290864"/>
              <a:gd name="connsiteY5429" fmla="*/ 9677872 h 14570476"/>
              <a:gd name="connsiteX5430" fmla="*/ 10118395 w 22290864"/>
              <a:gd name="connsiteY5430" fmla="*/ 9717579 h 14570476"/>
              <a:gd name="connsiteX5431" fmla="*/ 10109884 w 22290864"/>
              <a:gd name="connsiteY5431" fmla="*/ 9736508 h 14570476"/>
              <a:gd name="connsiteX5432" fmla="*/ 10138620 w 22290864"/>
              <a:gd name="connsiteY5432" fmla="*/ 9782244 h 14570476"/>
              <a:gd name="connsiteX5433" fmla="*/ 10154840 w 22290864"/>
              <a:gd name="connsiteY5433" fmla="*/ 9786720 h 14570476"/>
              <a:gd name="connsiteX5434" fmla="*/ 10181625 w 22290864"/>
              <a:gd name="connsiteY5434" fmla="*/ 9797178 h 14570476"/>
              <a:gd name="connsiteX5435" fmla="*/ 10226673 w 22290864"/>
              <a:gd name="connsiteY5435" fmla="*/ 9860073 h 14570476"/>
              <a:gd name="connsiteX5436" fmla="*/ 10236388 w 22290864"/>
              <a:gd name="connsiteY5436" fmla="*/ 9877557 h 14570476"/>
              <a:gd name="connsiteX5437" fmla="*/ 10250804 w 22290864"/>
              <a:gd name="connsiteY5437" fmla="*/ 9903642 h 14570476"/>
              <a:gd name="connsiteX5438" fmla="*/ 10258918 w 22290864"/>
              <a:gd name="connsiteY5438" fmla="*/ 9918444 h 14570476"/>
              <a:gd name="connsiteX5439" fmla="*/ 10253971 w 22290864"/>
              <a:gd name="connsiteY5439" fmla="*/ 9922115 h 14570476"/>
              <a:gd name="connsiteX5440" fmla="*/ 10183602 w 22290864"/>
              <a:gd name="connsiteY5440" fmla="*/ 9989345 h 14570476"/>
              <a:gd name="connsiteX5441" fmla="*/ 10176490 w 22290864"/>
              <a:gd name="connsiteY5441" fmla="*/ 9995671 h 14570476"/>
              <a:gd name="connsiteX5442" fmla="*/ 10168648 w 22290864"/>
              <a:gd name="connsiteY5442" fmla="*/ 9971482 h 14570476"/>
              <a:gd name="connsiteX5443" fmla="*/ 10164498 w 22290864"/>
              <a:gd name="connsiteY5443" fmla="*/ 9954724 h 14570476"/>
              <a:gd name="connsiteX5444" fmla="*/ 10154255 w 22290864"/>
              <a:gd name="connsiteY5444" fmla="*/ 9943176 h 14570476"/>
              <a:gd name="connsiteX5445" fmla="*/ 10113112 w 22290864"/>
              <a:gd name="connsiteY5445" fmla="*/ 9946938 h 14570476"/>
              <a:gd name="connsiteX5446" fmla="*/ 10082979 w 22290864"/>
              <a:gd name="connsiteY5446" fmla="*/ 10012174 h 14570476"/>
              <a:gd name="connsiteX5447" fmla="*/ 10109017 w 22290864"/>
              <a:gd name="connsiteY5447" fmla="*/ 10032773 h 14570476"/>
              <a:gd name="connsiteX5448" fmla="*/ 10125940 w 22290864"/>
              <a:gd name="connsiteY5448" fmla="*/ 10031551 h 14570476"/>
              <a:gd name="connsiteX5449" fmla="*/ 10149690 w 22290864"/>
              <a:gd name="connsiteY5449" fmla="*/ 10030973 h 14570476"/>
              <a:gd name="connsiteX5450" fmla="*/ 10152001 w 22290864"/>
              <a:gd name="connsiteY5450" fmla="*/ 10031517 h 14570476"/>
              <a:gd name="connsiteX5451" fmla="*/ 10145436 w 22290864"/>
              <a:gd name="connsiteY5451" fmla="*/ 10042990 h 14570476"/>
              <a:gd name="connsiteX5452" fmla="*/ 10105168 w 22290864"/>
              <a:gd name="connsiteY5452" fmla="*/ 10131399 h 14570476"/>
              <a:gd name="connsiteX5453" fmla="*/ 10101956 w 22290864"/>
              <a:gd name="connsiteY5453" fmla="*/ 10140483 h 14570476"/>
              <a:gd name="connsiteX5454" fmla="*/ 10009043 w 22290864"/>
              <a:gd name="connsiteY5454" fmla="*/ 10124430 h 14570476"/>
              <a:gd name="connsiteX5455" fmla="*/ 9959327 w 22290864"/>
              <a:gd name="connsiteY5455" fmla="*/ 10106011 h 14570476"/>
              <a:gd name="connsiteX5456" fmla="*/ 9941160 w 22290864"/>
              <a:gd name="connsiteY5456" fmla="*/ 10083122 h 14570476"/>
              <a:gd name="connsiteX5457" fmla="*/ 9931350 w 22290864"/>
              <a:gd name="connsiteY5457" fmla="*/ 10069014 h 14570476"/>
              <a:gd name="connsiteX5458" fmla="*/ 9914215 w 22290864"/>
              <a:gd name="connsiteY5458" fmla="*/ 10057237 h 14570476"/>
              <a:gd name="connsiteX5459" fmla="*/ 9885644 w 22290864"/>
              <a:gd name="connsiteY5459" fmla="*/ 10058306 h 14570476"/>
              <a:gd name="connsiteX5460" fmla="*/ 9845722 w 22290864"/>
              <a:gd name="connsiteY5460" fmla="*/ 10129924 h 14570476"/>
              <a:gd name="connsiteX5461" fmla="*/ 9846650 w 22290864"/>
              <a:gd name="connsiteY5461" fmla="*/ 10149049 h 14570476"/>
              <a:gd name="connsiteX5462" fmla="*/ 9855348 w 22290864"/>
              <a:gd name="connsiteY5462" fmla="*/ 10174703 h 14570476"/>
              <a:gd name="connsiteX5463" fmla="*/ 9884523 w 22290864"/>
              <a:gd name="connsiteY5463" fmla="*/ 10190867 h 14570476"/>
              <a:gd name="connsiteX5464" fmla="*/ 9904841 w 22290864"/>
              <a:gd name="connsiteY5464" fmla="*/ 10187114 h 14570476"/>
              <a:gd name="connsiteX5465" fmla="*/ 9919021 w 22290864"/>
              <a:gd name="connsiteY5465" fmla="*/ 10179307 h 14570476"/>
              <a:gd name="connsiteX5466" fmla="*/ 9964184 w 22290864"/>
              <a:gd name="connsiteY5466" fmla="*/ 10164509 h 14570476"/>
              <a:gd name="connsiteX5467" fmla="*/ 10047462 w 22290864"/>
              <a:gd name="connsiteY5467" fmla="*/ 10185102 h 14570476"/>
              <a:gd name="connsiteX5468" fmla="*/ 10080098 w 22290864"/>
              <a:gd name="connsiteY5468" fmla="*/ 10194423 h 14570476"/>
              <a:gd name="connsiteX5469" fmla="*/ 10089702 w 22290864"/>
              <a:gd name="connsiteY5469" fmla="*/ 10197144 h 14570476"/>
              <a:gd name="connsiteX5470" fmla="*/ 10089089 w 22290864"/>
              <a:gd name="connsiteY5470" fmla="*/ 10201012 h 14570476"/>
              <a:gd name="connsiteX5471" fmla="*/ 10087006 w 22290864"/>
              <a:gd name="connsiteY5471" fmla="*/ 10302493 h 14570476"/>
              <a:gd name="connsiteX5472" fmla="*/ 10087262 w 22290864"/>
              <a:gd name="connsiteY5472" fmla="*/ 10312998 h 14570476"/>
              <a:gd name="connsiteX5473" fmla="*/ 10065406 w 22290864"/>
              <a:gd name="connsiteY5473" fmla="*/ 10302300 h 14570476"/>
              <a:gd name="connsiteX5474" fmla="*/ 10035430 w 22290864"/>
              <a:gd name="connsiteY5474" fmla="*/ 10291649 h 14570476"/>
              <a:gd name="connsiteX5475" fmla="*/ 10014832 w 22290864"/>
              <a:gd name="connsiteY5475" fmla="*/ 10305125 h 14570476"/>
              <a:gd name="connsiteX5476" fmla="*/ 10008114 w 22290864"/>
              <a:gd name="connsiteY5476" fmla="*/ 10323545 h 14570476"/>
              <a:gd name="connsiteX5477" fmla="*/ 10034638 w 22290864"/>
              <a:gd name="connsiteY5477" fmla="*/ 10392035 h 14570476"/>
              <a:gd name="connsiteX5478" fmla="*/ 10051695 w 22290864"/>
              <a:gd name="connsiteY5478" fmla="*/ 10393949 h 14570476"/>
              <a:gd name="connsiteX5479" fmla="*/ 10076330 w 22290864"/>
              <a:gd name="connsiteY5479" fmla="*/ 10375413 h 14570476"/>
              <a:gd name="connsiteX5480" fmla="*/ 10091924 w 22290864"/>
              <a:gd name="connsiteY5480" fmla="*/ 10357822 h 14570476"/>
              <a:gd name="connsiteX5481" fmla="*/ 10095385 w 22290864"/>
              <a:gd name="connsiteY5481" fmla="*/ 10355281 h 14570476"/>
              <a:gd name="connsiteX5482" fmla="*/ 10096304 w 22290864"/>
              <a:gd name="connsiteY5482" fmla="*/ 10358684 h 14570476"/>
              <a:gd name="connsiteX5483" fmla="*/ 10100159 w 22290864"/>
              <a:gd name="connsiteY5483" fmla="*/ 10372940 h 14570476"/>
              <a:gd name="connsiteX5484" fmla="*/ 10132388 w 22290864"/>
              <a:gd name="connsiteY5484" fmla="*/ 10455503 h 14570476"/>
              <a:gd name="connsiteX5485" fmla="*/ 10137080 w 22290864"/>
              <a:gd name="connsiteY5485" fmla="*/ 10464844 h 14570476"/>
              <a:gd name="connsiteX5486" fmla="*/ 10128089 w 22290864"/>
              <a:gd name="connsiteY5486" fmla="*/ 10471963 h 14570476"/>
              <a:gd name="connsiteX5487" fmla="*/ 10019814 w 22290864"/>
              <a:gd name="connsiteY5487" fmla="*/ 10539108 h 14570476"/>
              <a:gd name="connsiteX5488" fmla="*/ 9985229 w 22290864"/>
              <a:gd name="connsiteY5488" fmla="*/ 10536840 h 14570476"/>
              <a:gd name="connsiteX5489" fmla="*/ 9942823 w 22290864"/>
              <a:gd name="connsiteY5489" fmla="*/ 10540684 h 14570476"/>
              <a:gd name="connsiteX5490" fmla="*/ 9925361 w 22290864"/>
              <a:gd name="connsiteY5490" fmla="*/ 10570891 h 14570476"/>
              <a:gd name="connsiteX5491" fmla="*/ 9931204 w 22290864"/>
              <a:gd name="connsiteY5491" fmla="*/ 10604964 h 14570476"/>
              <a:gd name="connsiteX5492" fmla="*/ 9984984 w 22290864"/>
              <a:gd name="connsiteY5492" fmla="*/ 10661188 h 14570476"/>
              <a:gd name="connsiteX5493" fmla="*/ 10002155 w 22290864"/>
              <a:gd name="connsiteY5493" fmla="*/ 10662208 h 14570476"/>
              <a:gd name="connsiteX5494" fmla="*/ 10030698 w 22290864"/>
              <a:gd name="connsiteY5494" fmla="*/ 10640986 h 14570476"/>
              <a:gd name="connsiteX5495" fmla="*/ 10038079 w 22290864"/>
              <a:gd name="connsiteY5495" fmla="*/ 10617816 h 14570476"/>
              <a:gd name="connsiteX5496" fmla="*/ 10046944 w 22290864"/>
              <a:gd name="connsiteY5496" fmla="*/ 10593114 h 14570476"/>
              <a:gd name="connsiteX5497" fmla="*/ 10075242 w 22290864"/>
              <a:gd name="connsiteY5497" fmla="*/ 10566156 h 14570476"/>
              <a:gd name="connsiteX5498" fmla="*/ 10113427 w 22290864"/>
              <a:gd name="connsiteY5498" fmla="*/ 10544357 h 14570476"/>
              <a:gd name="connsiteX5499" fmla="*/ 10157304 w 22290864"/>
              <a:gd name="connsiteY5499" fmla="*/ 10520102 h 14570476"/>
              <a:gd name="connsiteX5500" fmla="*/ 10168806 w 22290864"/>
              <a:gd name="connsiteY5500" fmla="*/ 10514301 h 14570476"/>
              <a:gd name="connsiteX5501" fmla="*/ 10174836 w 22290864"/>
              <a:gd name="connsiteY5501" fmla="*/ 10521262 h 14570476"/>
              <a:gd name="connsiteX5502" fmla="*/ 10240379 w 22290864"/>
              <a:gd name="connsiteY5502" fmla="*/ 10588102 h 14570476"/>
              <a:gd name="connsiteX5503" fmla="*/ 10247176 w 22290864"/>
              <a:gd name="connsiteY5503" fmla="*/ 10593655 h 14570476"/>
              <a:gd name="connsiteX5504" fmla="*/ 10244637 w 22290864"/>
              <a:gd name="connsiteY5504" fmla="*/ 10595300 h 14570476"/>
              <a:gd name="connsiteX5505" fmla="*/ 10220278 w 22290864"/>
              <a:gd name="connsiteY5505" fmla="*/ 10603307 h 14570476"/>
              <a:gd name="connsiteX5506" fmla="*/ 10191074 w 22290864"/>
              <a:gd name="connsiteY5506" fmla="*/ 10617923 h 14570476"/>
              <a:gd name="connsiteX5507" fmla="*/ 10194048 w 22290864"/>
              <a:gd name="connsiteY5507" fmla="*/ 10657997 h 14570476"/>
              <a:gd name="connsiteX5508" fmla="*/ 10213888 w 22290864"/>
              <a:gd name="connsiteY5508" fmla="*/ 10677709 h 14570476"/>
              <a:gd name="connsiteX5509" fmla="*/ 10256198 w 22290864"/>
              <a:gd name="connsiteY5509" fmla="*/ 10690545 h 14570476"/>
              <a:gd name="connsiteX5510" fmla="*/ 10275428 w 22290864"/>
              <a:gd name="connsiteY5510" fmla="*/ 10677707 h 14570476"/>
              <a:gd name="connsiteX5511" fmla="*/ 10279831 w 22290864"/>
              <a:gd name="connsiteY5511" fmla="*/ 10650881 h 14570476"/>
              <a:gd name="connsiteX5512" fmla="*/ 10278426 w 22290864"/>
              <a:gd name="connsiteY5512" fmla="*/ 10625051 h 14570476"/>
              <a:gd name="connsiteX5513" fmla="*/ 10286068 w 22290864"/>
              <a:gd name="connsiteY5513" fmla="*/ 10620650 h 14570476"/>
              <a:gd name="connsiteX5514" fmla="*/ 10379936 w 22290864"/>
              <a:gd name="connsiteY5514" fmla="*/ 10663819 h 14570476"/>
              <a:gd name="connsiteX5515" fmla="*/ 10389488 w 22290864"/>
              <a:gd name="connsiteY5515" fmla="*/ 10667422 h 14570476"/>
              <a:gd name="connsiteX5516" fmla="*/ 10379104 w 22290864"/>
              <a:gd name="connsiteY5516" fmla="*/ 10730280 h 14570476"/>
              <a:gd name="connsiteX5517" fmla="*/ 10357772 w 22290864"/>
              <a:gd name="connsiteY5517" fmla="*/ 10810402 h 14570476"/>
              <a:gd name="connsiteX5518" fmla="*/ 10331847 w 22290864"/>
              <a:gd name="connsiteY5518" fmla="*/ 10832788 h 14570476"/>
              <a:gd name="connsiteX5519" fmla="*/ 10310702 w 22290864"/>
              <a:gd name="connsiteY5519" fmla="*/ 10850524 h 14570476"/>
              <a:gd name="connsiteX5520" fmla="*/ 10304243 w 22290864"/>
              <a:gd name="connsiteY5520" fmla="*/ 10879852 h 14570476"/>
              <a:gd name="connsiteX5521" fmla="*/ 10324018 w 22290864"/>
              <a:gd name="connsiteY5521" fmla="*/ 10908982 h 14570476"/>
              <a:gd name="connsiteX5522" fmla="*/ 10388611 w 22290864"/>
              <a:gd name="connsiteY5522" fmla="*/ 10928748 h 14570476"/>
              <a:gd name="connsiteX5523" fmla="*/ 10400165 w 22290864"/>
              <a:gd name="connsiteY5523" fmla="*/ 10927170 h 14570476"/>
              <a:gd name="connsiteX5524" fmla="*/ 16733248 w 22290864"/>
              <a:gd name="connsiteY5524" fmla="*/ 12080094 h 14570476"/>
              <a:gd name="connsiteX5525" fmla="*/ 16959327 w 22290864"/>
              <a:gd name="connsiteY5525" fmla="*/ 11955303 h 14570476"/>
              <a:gd name="connsiteX5526" fmla="*/ 17008786 w 22290864"/>
              <a:gd name="connsiteY5526" fmla="*/ 11742086 h 14570476"/>
              <a:gd name="connsiteX5527" fmla="*/ 16927977 w 22290864"/>
              <a:gd name="connsiteY5527" fmla="*/ 11562263 h 14570476"/>
              <a:gd name="connsiteX5528" fmla="*/ 16840538 w 22290864"/>
              <a:gd name="connsiteY5528" fmla="*/ 11380210 h 14570476"/>
              <a:gd name="connsiteX5529" fmla="*/ 16840046 w 22290864"/>
              <a:gd name="connsiteY5529" fmla="*/ 11125097 h 14570476"/>
              <a:gd name="connsiteX5530" fmla="*/ 16970661 w 22290864"/>
              <a:gd name="connsiteY5530" fmla="*/ 10650938 h 14570476"/>
              <a:gd name="connsiteX5531" fmla="*/ 17043444 w 22290864"/>
              <a:gd name="connsiteY5531" fmla="*/ 10397199 h 14570476"/>
              <a:gd name="connsiteX5532" fmla="*/ 17073409 w 22290864"/>
              <a:gd name="connsiteY5532" fmla="*/ 10311320 h 14570476"/>
              <a:gd name="connsiteX5533" fmla="*/ 17127628 w 22290864"/>
              <a:gd name="connsiteY5533" fmla="*/ 10316442 h 14570476"/>
              <a:gd name="connsiteX5534" fmla="*/ 17849606 w 22290864"/>
              <a:gd name="connsiteY5534" fmla="*/ 10320490 h 14570476"/>
              <a:gd name="connsiteX5535" fmla="*/ 17916453 w 22290864"/>
              <a:gd name="connsiteY5535" fmla="*/ 10312392 h 14570476"/>
              <a:gd name="connsiteX5536" fmla="*/ 17910067 w 22290864"/>
              <a:gd name="connsiteY5536" fmla="*/ 10345206 h 14570476"/>
              <a:gd name="connsiteX5537" fmla="*/ 17833197 w 22290864"/>
              <a:gd name="connsiteY5537" fmla="*/ 10507853 h 14570476"/>
              <a:gd name="connsiteX5538" fmla="*/ 17776089 w 22290864"/>
              <a:gd name="connsiteY5538" fmla="*/ 10600788 h 14570476"/>
              <a:gd name="connsiteX5539" fmla="*/ 17801829 w 22290864"/>
              <a:gd name="connsiteY5539" fmla="*/ 10826581 h 14570476"/>
              <a:gd name="connsiteX5540" fmla="*/ 18023346 w 22290864"/>
              <a:gd name="connsiteY5540" fmla="*/ 10924611 h 14570476"/>
              <a:gd name="connsiteX5541" fmla="*/ 18482242 w 22290864"/>
              <a:gd name="connsiteY5541" fmla="*/ 10700305 h 14570476"/>
              <a:gd name="connsiteX5542" fmla="*/ 18484624 w 22290864"/>
              <a:gd name="connsiteY5542" fmla="*/ 10610505 h 14570476"/>
              <a:gd name="connsiteX5543" fmla="*/ 18344916 w 22290864"/>
              <a:gd name="connsiteY5543" fmla="*/ 10423478 h 14570476"/>
              <a:gd name="connsiteX5544" fmla="*/ 18261206 w 22290864"/>
              <a:gd name="connsiteY5544" fmla="*/ 10355648 h 14570476"/>
              <a:gd name="connsiteX5545" fmla="*/ 18197808 w 22290864"/>
              <a:gd name="connsiteY5545" fmla="*/ 10268957 h 14570476"/>
              <a:gd name="connsiteX5546" fmla="*/ 18283859 w 22290864"/>
              <a:gd name="connsiteY5546" fmla="*/ 10238343 h 14570476"/>
              <a:gd name="connsiteX5547" fmla="*/ 18881652 w 22290864"/>
              <a:gd name="connsiteY5547" fmla="*/ 10011370 h 14570476"/>
              <a:gd name="connsiteX5548" fmla="*/ 18949700 w 22290864"/>
              <a:gd name="connsiteY5548" fmla="*/ 9976633 h 14570476"/>
              <a:gd name="connsiteX5549" fmla="*/ 18968988 w 22290864"/>
              <a:gd name="connsiteY5549" fmla="*/ 10005046 h 14570476"/>
              <a:gd name="connsiteX5550" fmla="*/ 19093383 w 22290864"/>
              <a:gd name="connsiteY5550" fmla="*/ 10181243 h 14570476"/>
              <a:gd name="connsiteX5551" fmla="*/ 19498279 w 22290864"/>
              <a:gd name="connsiteY5551" fmla="*/ 10796671 h 14570476"/>
              <a:gd name="connsiteX5552" fmla="*/ 19502818 w 22290864"/>
              <a:gd name="connsiteY5552" fmla="*/ 11117413 h 14570476"/>
              <a:gd name="connsiteX5553" fmla="*/ 19480005 w 22290864"/>
              <a:gd name="connsiteY5553" fmla="*/ 11250608 h 14570476"/>
              <a:gd name="connsiteX5554" fmla="*/ 19711788 w 22290864"/>
              <a:gd name="connsiteY5554" fmla="*/ 11545841 h 14570476"/>
              <a:gd name="connsiteX5555" fmla="*/ 20239812 w 22290864"/>
              <a:gd name="connsiteY5555" fmla="*/ 11351978 h 14570476"/>
              <a:gd name="connsiteX5556" fmla="*/ 20379048 w 22290864"/>
              <a:gd name="connsiteY5556" fmla="*/ 10939299 h 14570476"/>
              <a:gd name="connsiteX5557" fmla="*/ 20288040 w 22290864"/>
              <a:gd name="connsiteY5557" fmla="*/ 10826104 h 14570476"/>
              <a:gd name="connsiteX5558" fmla="*/ 20115621 w 22290864"/>
              <a:gd name="connsiteY5558" fmla="*/ 10753781 h 14570476"/>
              <a:gd name="connsiteX5559" fmla="*/ 19809876 w 22290864"/>
              <a:gd name="connsiteY5559" fmla="*/ 10610119 h 14570476"/>
              <a:gd name="connsiteX5560" fmla="*/ 19507179 w 22290864"/>
              <a:gd name="connsiteY5560" fmla="*/ 10119905 h 14570476"/>
              <a:gd name="connsiteX5561" fmla="*/ 19308216 w 22290864"/>
              <a:gd name="connsiteY5561" fmla="*/ 9749837 h 14570476"/>
              <a:gd name="connsiteX5562" fmla="*/ 19348240 w 22290864"/>
              <a:gd name="connsiteY5562" fmla="*/ 9717022 h 14570476"/>
              <a:gd name="connsiteX5563" fmla="*/ 19849283 w 22290864"/>
              <a:gd name="connsiteY5563" fmla="*/ 9231256 h 14570476"/>
              <a:gd name="connsiteX5564" fmla="*/ 19883585 w 22290864"/>
              <a:gd name="connsiteY5564" fmla="*/ 9190290 h 14570476"/>
              <a:gd name="connsiteX5565" fmla="*/ 19902232 w 22290864"/>
              <a:gd name="connsiteY5565" fmla="*/ 9214968 h 14570476"/>
              <a:gd name="connsiteX5566" fmla="*/ 19966088 w 22290864"/>
              <a:gd name="connsiteY5566" fmla="*/ 9399621 h 14570476"/>
              <a:gd name="connsiteX5567" fmla="*/ 20073106 w 22290864"/>
              <a:gd name="connsiteY5567" fmla="*/ 9606193 h 14570476"/>
              <a:gd name="connsiteX5568" fmla="*/ 20216622 w 22290864"/>
              <a:gd name="connsiteY5568" fmla="*/ 9641660 h 14570476"/>
              <a:gd name="connsiteX5569" fmla="*/ 20352555 w 22290864"/>
              <a:gd name="connsiteY5569" fmla="*/ 9588075 h 14570476"/>
              <a:gd name="connsiteX5570" fmla="*/ 20579710 w 22290864"/>
              <a:gd name="connsiteY5570" fmla="*/ 9110821 h 14570476"/>
              <a:gd name="connsiteX5571" fmla="*/ 20499958 w 22290864"/>
              <a:gd name="connsiteY5571" fmla="*/ 9007230 h 14570476"/>
              <a:gd name="connsiteX5572" fmla="*/ 20390201 w 22290864"/>
              <a:gd name="connsiteY5572" fmla="*/ 8964051 h 14570476"/>
              <a:gd name="connsiteX5573" fmla="*/ 20279366 w 22290864"/>
              <a:gd name="connsiteY5573" fmla="*/ 8973444 h 14570476"/>
              <a:gd name="connsiteX5574" fmla="*/ 20155606 w 22290864"/>
              <a:gd name="connsiteY5574" fmla="*/ 8983129 h 14570476"/>
              <a:gd name="connsiteX5575" fmla="*/ 20051798 w 22290864"/>
              <a:gd name="connsiteY5575" fmla="*/ 8963442 h 14570476"/>
              <a:gd name="connsiteX5576" fmla="*/ 20076259 w 22290864"/>
              <a:gd name="connsiteY5576" fmla="*/ 8915514 h 14570476"/>
              <a:gd name="connsiteX5577" fmla="*/ 20393871 w 22290864"/>
              <a:gd name="connsiteY5577" fmla="*/ 8234355 h 14570476"/>
              <a:gd name="connsiteX5578" fmla="*/ 20406393 w 22290864"/>
              <a:gd name="connsiteY5578" fmla="*/ 8198086 h 14570476"/>
              <a:gd name="connsiteX5579" fmla="*/ 20601750 w 22290864"/>
              <a:gd name="connsiteY5579" fmla="*/ 8230431 h 14570476"/>
              <a:gd name="connsiteX5580" fmla="*/ 21257380 w 22290864"/>
              <a:gd name="connsiteY5580" fmla="*/ 8349185 h 14570476"/>
              <a:gd name="connsiteX5581" fmla="*/ 21488633 w 22290864"/>
              <a:gd name="connsiteY5581" fmla="*/ 8464766 h 14570476"/>
              <a:gd name="connsiteX5582" fmla="*/ 21617123 w 22290864"/>
              <a:gd name="connsiteY5582" fmla="*/ 8634014 h 14570476"/>
              <a:gd name="connsiteX5583" fmla="*/ 21875628 w 22290864"/>
              <a:gd name="connsiteY5583" fmla="*/ 8816051 h 14570476"/>
              <a:gd name="connsiteX5584" fmla="*/ 22181970 w 22290864"/>
              <a:gd name="connsiteY5584" fmla="*/ 8621270 h 14570476"/>
              <a:gd name="connsiteX5585" fmla="*/ 22290864 w 22290864"/>
              <a:gd name="connsiteY5585" fmla="*/ 8230615 h 14570476"/>
              <a:gd name="connsiteX5586" fmla="*/ 22255575 w 22290864"/>
              <a:gd name="connsiteY5586" fmla="*/ 8027606 h 14570476"/>
              <a:gd name="connsiteX5587" fmla="*/ 22025893 w 22290864"/>
              <a:gd name="connsiteY5587" fmla="*/ 7848315 h 14570476"/>
              <a:gd name="connsiteX5588" fmla="*/ 21767054 w 22290864"/>
              <a:gd name="connsiteY5588" fmla="*/ 7927780 h 14570476"/>
              <a:gd name="connsiteX5589" fmla="*/ 21553684 w 22290864"/>
              <a:gd name="connsiteY5589" fmla="*/ 8022997 h 14570476"/>
              <a:gd name="connsiteX5590" fmla="*/ 21241956 w 22290864"/>
              <a:gd name="connsiteY5590" fmla="*/ 7998589 h 14570476"/>
              <a:gd name="connsiteX5591" fmla="*/ 20502974 w 22290864"/>
              <a:gd name="connsiteY5591" fmla="*/ 7788876 h 14570476"/>
              <a:gd name="connsiteX5592" fmla="*/ 20510894 w 22290864"/>
              <a:gd name="connsiteY5592" fmla="*/ 7717352 h 14570476"/>
              <a:gd name="connsiteX5593" fmla="*/ 20519498 w 22290864"/>
              <a:gd name="connsiteY5593" fmla="*/ 6977197 h 14570476"/>
              <a:gd name="connsiteX5594" fmla="*/ 20563948 w 22290864"/>
              <a:gd name="connsiteY5594" fmla="*/ 6925361 h 14570476"/>
              <a:gd name="connsiteX5595" fmla="*/ 20715922 w 22290864"/>
              <a:gd name="connsiteY5595" fmla="*/ 7004554 h 14570476"/>
              <a:gd name="connsiteX5596" fmla="*/ 20815396 w 22290864"/>
              <a:gd name="connsiteY5596" fmla="*/ 7063432 h 14570476"/>
              <a:gd name="connsiteX5597" fmla="*/ 21062858 w 22290864"/>
              <a:gd name="connsiteY5597" fmla="*/ 6982074 h 14570476"/>
              <a:gd name="connsiteX5598" fmla="*/ 21017535 w 22290864"/>
              <a:gd name="connsiteY5598" fmla="*/ 6431871 h 14570476"/>
              <a:gd name="connsiteX5599" fmla="*/ 20896358 w 22290864"/>
              <a:gd name="connsiteY5599" fmla="*/ 6344513 h 14570476"/>
              <a:gd name="connsiteX5600" fmla="*/ 20770465 w 22290864"/>
              <a:gd name="connsiteY5600" fmla="*/ 6347356 h 14570476"/>
              <a:gd name="connsiteX5601" fmla="*/ 20610515 w 22290864"/>
              <a:gd name="connsiteY5601" fmla="*/ 6493489 h 14570476"/>
              <a:gd name="connsiteX5602" fmla="*/ 20546645 w 22290864"/>
              <a:gd name="connsiteY5602" fmla="*/ 6572205 h 14570476"/>
              <a:gd name="connsiteX5603" fmla="*/ 20467103 w 22290864"/>
              <a:gd name="connsiteY5603" fmla="*/ 6629577 h 14570476"/>
              <a:gd name="connsiteX5604" fmla="*/ 20435019 w 22290864"/>
              <a:gd name="connsiteY5604" fmla="*/ 6529346 h 14570476"/>
              <a:gd name="connsiteX5605" fmla="*/ 20303957 w 22290864"/>
              <a:gd name="connsiteY5605" fmla="*/ 6143310 h 14570476"/>
              <a:gd name="connsiteX5606" fmla="*/ 20199113 w 22290864"/>
              <a:gd name="connsiteY5606" fmla="*/ 5918585 h 14570476"/>
              <a:gd name="connsiteX5607" fmla="*/ 20189374 w 22290864"/>
              <a:gd name="connsiteY5607" fmla="*/ 5901031 h 14570476"/>
              <a:gd name="connsiteX5608" fmla="*/ 20249752 w 22290864"/>
              <a:gd name="connsiteY5608" fmla="*/ 5857997 h 14570476"/>
              <a:gd name="connsiteX5609" fmla="*/ 20689557 w 22290864"/>
              <a:gd name="connsiteY5609" fmla="*/ 5547578 h 14570476"/>
              <a:gd name="connsiteX5610" fmla="*/ 21010010 w 22290864"/>
              <a:gd name="connsiteY5610" fmla="*/ 5356623 h 14570476"/>
              <a:gd name="connsiteX5611" fmla="*/ 21053476 w 22290864"/>
              <a:gd name="connsiteY5611" fmla="*/ 5343884 h 14570476"/>
              <a:gd name="connsiteX5612" fmla="*/ 21202871 w 22290864"/>
              <a:gd name="connsiteY5612" fmla="*/ 5337973 h 14570476"/>
              <a:gd name="connsiteX5613" fmla="*/ 21325378 w 22290864"/>
              <a:gd name="connsiteY5613" fmla="*/ 5360222 h 14570476"/>
              <a:gd name="connsiteX5614" fmla="*/ 21443829 w 22290864"/>
              <a:gd name="connsiteY5614" fmla="*/ 5381244 h 14570476"/>
              <a:gd name="connsiteX5615" fmla="*/ 21693289 w 22290864"/>
              <a:gd name="connsiteY5615" fmla="*/ 5261095 h 14570476"/>
              <a:gd name="connsiteX5616" fmla="*/ 21741292 w 22290864"/>
              <a:gd name="connsiteY5616" fmla="*/ 5002953 h 14570476"/>
              <a:gd name="connsiteX5617" fmla="*/ 21431941 w 22290864"/>
              <a:gd name="connsiteY5617" fmla="*/ 4521572 h 14570476"/>
              <a:gd name="connsiteX5618" fmla="*/ 21181190 w 22290864"/>
              <a:gd name="connsiteY5618" fmla="*/ 4466042 h 14570476"/>
              <a:gd name="connsiteX5619" fmla="*/ 21009689 w 22290864"/>
              <a:gd name="connsiteY5619" fmla="*/ 4589645 h 14570476"/>
              <a:gd name="connsiteX5620" fmla="*/ 20943730 w 22290864"/>
              <a:gd name="connsiteY5620" fmla="*/ 4771086 h 14570476"/>
              <a:gd name="connsiteX5621" fmla="*/ 20850339 w 22290864"/>
              <a:gd name="connsiteY5621" fmla="*/ 4997120 h 14570476"/>
              <a:gd name="connsiteX5622" fmla="*/ 20503775 w 22290864"/>
              <a:gd name="connsiteY5622" fmla="*/ 5248781 h 14570476"/>
              <a:gd name="connsiteX5623" fmla="*/ 19972553 w 22290864"/>
              <a:gd name="connsiteY5623" fmla="*/ 5541716 h 14570476"/>
              <a:gd name="connsiteX5624" fmla="*/ 19945317 w 22290864"/>
              <a:gd name="connsiteY5624" fmla="*/ 5511783 h 14570476"/>
              <a:gd name="connsiteX5625" fmla="*/ 19474459 w 22290864"/>
              <a:gd name="connsiteY5625" fmla="*/ 5010514 h 14570476"/>
              <a:gd name="connsiteX5626" fmla="*/ 19400192 w 22290864"/>
              <a:gd name="connsiteY5626" fmla="*/ 4947313 h 14570476"/>
              <a:gd name="connsiteX5627" fmla="*/ 19386667 w 22290864"/>
              <a:gd name="connsiteY5627" fmla="*/ 4935695 h 14570476"/>
              <a:gd name="connsiteX5628" fmla="*/ 19406927 w 22290864"/>
              <a:gd name="connsiteY5628" fmla="*/ 4922128 h 14570476"/>
              <a:gd name="connsiteX5629" fmla="*/ 19575711 w 22290864"/>
              <a:gd name="connsiteY5629" fmla="*/ 4866755 h 14570476"/>
              <a:gd name="connsiteX5630" fmla="*/ 19739215 w 22290864"/>
              <a:gd name="connsiteY5630" fmla="*/ 4814211 h 14570476"/>
              <a:gd name="connsiteX5631" fmla="*/ 19823925 w 22290864"/>
              <a:gd name="connsiteY5631" fmla="*/ 4646855 h 14570476"/>
              <a:gd name="connsiteX5632" fmla="*/ 19457067 w 22290864"/>
              <a:gd name="connsiteY5632" fmla="*/ 4256072 h 14570476"/>
              <a:gd name="connsiteX5633" fmla="*/ 19315301 w 22290864"/>
              <a:gd name="connsiteY5633" fmla="*/ 4244816 h 14570476"/>
              <a:gd name="connsiteX5634" fmla="*/ 19166340 w 22290864"/>
              <a:gd name="connsiteY5634" fmla="*/ 4359748 h 14570476"/>
              <a:gd name="connsiteX5635" fmla="*/ 19153132 w 22290864"/>
              <a:gd name="connsiteY5635" fmla="*/ 4548965 h 14570476"/>
              <a:gd name="connsiteX5636" fmla="*/ 19163609 w 22290864"/>
              <a:gd name="connsiteY5636" fmla="*/ 4674528 h 14570476"/>
              <a:gd name="connsiteX5637" fmla="*/ 19148849 w 22290864"/>
              <a:gd name="connsiteY5637" fmla="*/ 4765008 h 14570476"/>
              <a:gd name="connsiteX5638" fmla="*/ 19089588 w 22290864"/>
              <a:gd name="connsiteY5638" fmla="*/ 4730473 h 14570476"/>
              <a:gd name="connsiteX5639" fmla="*/ 18473029 w 22290864"/>
              <a:gd name="connsiteY5639" fmla="*/ 4441618 h 14570476"/>
              <a:gd name="connsiteX5640" fmla="*/ 18401470 w 22290864"/>
              <a:gd name="connsiteY5640" fmla="*/ 4408231 h 14570476"/>
              <a:gd name="connsiteX5641" fmla="*/ 18429058 w 22290864"/>
              <a:gd name="connsiteY5641" fmla="*/ 4246825 h 14570476"/>
              <a:gd name="connsiteX5642" fmla="*/ 18569025 w 22290864"/>
              <a:gd name="connsiteY5642" fmla="*/ 3524517 h 14570476"/>
              <a:gd name="connsiteX5643" fmla="*/ 18704071 w 22290864"/>
              <a:gd name="connsiteY5643" fmla="*/ 3331230 h 14570476"/>
              <a:gd name="connsiteX5644" fmla="*/ 18809154 w 22290864"/>
              <a:gd name="connsiteY5644" fmla="*/ 3257463 h 14570476"/>
              <a:gd name="connsiteX5645" fmla="*/ 18964356 w 22290864"/>
              <a:gd name="connsiteY5645" fmla="*/ 3128484 h 14570476"/>
              <a:gd name="connsiteX5646" fmla="*/ 19008774 w 22290864"/>
              <a:gd name="connsiteY5646" fmla="*/ 2919498 h 14570476"/>
              <a:gd name="connsiteX5647" fmla="*/ 18909772 w 22290864"/>
              <a:gd name="connsiteY5647" fmla="*/ 2745675 h 14570476"/>
              <a:gd name="connsiteX5648" fmla="*/ 18550822 w 22290864"/>
              <a:gd name="connsiteY5648" fmla="*/ 2580379 h 14570476"/>
              <a:gd name="connsiteX5649" fmla="*/ 18339647 w 22290864"/>
              <a:gd name="connsiteY5649" fmla="*/ 2579100 h 14570476"/>
              <a:gd name="connsiteX5650" fmla="*/ 18219557 w 22290864"/>
              <a:gd name="connsiteY5650" fmla="*/ 2607381 h 14570476"/>
              <a:gd name="connsiteX5651" fmla="*/ 18096991 w 22290864"/>
              <a:gd name="connsiteY5651" fmla="*/ 2705292 h 14570476"/>
              <a:gd name="connsiteX5652" fmla="*/ 18055260 w 22290864"/>
              <a:gd name="connsiteY5652" fmla="*/ 2789823 h 14570476"/>
              <a:gd name="connsiteX5653" fmla="*/ 18051348 w 22290864"/>
              <a:gd name="connsiteY5653" fmla="*/ 2935154 h 14570476"/>
              <a:gd name="connsiteX5654" fmla="*/ 18142240 w 22290864"/>
              <a:gd name="connsiteY5654" fmla="*/ 3123343 h 14570476"/>
              <a:gd name="connsiteX5655" fmla="*/ 18228618 w 22290864"/>
              <a:gd name="connsiteY5655" fmla="*/ 3461773 h 14570476"/>
              <a:gd name="connsiteX5656" fmla="*/ 18081135 w 22290864"/>
              <a:gd name="connsiteY5656" fmla="*/ 4025330 h 14570476"/>
              <a:gd name="connsiteX5657" fmla="*/ 18014552 w 22290864"/>
              <a:gd name="connsiteY5657" fmla="*/ 4256381 h 14570476"/>
              <a:gd name="connsiteX5658" fmla="*/ 17995708 w 22290864"/>
              <a:gd name="connsiteY5658" fmla="*/ 4323049 h 14570476"/>
              <a:gd name="connsiteX5659" fmla="*/ 17952228 w 22290864"/>
              <a:gd name="connsiteY5659" fmla="*/ 4316087 h 14570476"/>
              <a:gd name="connsiteX5660" fmla="*/ 17213991 w 22290864"/>
              <a:gd name="connsiteY5660" fmla="*/ 4298487 h 14570476"/>
              <a:gd name="connsiteX5661" fmla="*/ 17133126 w 22290864"/>
              <a:gd name="connsiteY5661" fmla="*/ 4306103 h 14570476"/>
              <a:gd name="connsiteX5662" fmla="*/ 17139847 w 22290864"/>
              <a:gd name="connsiteY5662" fmla="*/ 4278038 h 14570476"/>
              <a:gd name="connsiteX5663" fmla="*/ 17215823 w 22290864"/>
              <a:gd name="connsiteY5663" fmla="*/ 4124196 h 14570476"/>
              <a:gd name="connsiteX5664" fmla="*/ 17289795 w 22290864"/>
              <a:gd name="connsiteY5664" fmla="*/ 3908219 h 14570476"/>
              <a:gd name="connsiteX5665" fmla="*/ 17191623 w 22290864"/>
              <a:gd name="connsiteY5665" fmla="*/ 3761649 h 14570476"/>
              <a:gd name="connsiteX5666" fmla="*/ 16879719 w 22290864"/>
              <a:gd name="connsiteY5666" fmla="*/ 3716605 h 14570476"/>
              <a:gd name="connsiteX5667" fmla="*/ 16603426 w 22290864"/>
              <a:gd name="connsiteY5667" fmla="*/ 3859617 h 14570476"/>
              <a:gd name="connsiteX5668" fmla="*/ 16564651 w 22290864"/>
              <a:gd name="connsiteY5668" fmla="*/ 4042645 h 14570476"/>
              <a:gd name="connsiteX5669" fmla="*/ 16710759 w 22290864"/>
              <a:gd name="connsiteY5669" fmla="*/ 4216561 h 14570476"/>
              <a:gd name="connsiteX5670" fmla="*/ 16795737 w 22290864"/>
              <a:gd name="connsiteY5670" fmla="*/ 4288980 h 14570476"/>
              <a:gd name="connsiteX5671" fmla="*/ 16842142 w 22290864"/>
              <a:gd name="connsiteY5671" fmla="*/ 4355035 h 14570476"/>
              <a:gd name="connsiteX5672" fmla="*/ 16771534 w 22290864"/>
              <a:gd name="connsiteY5672" fmla="*/ 4374831 h 14570476"/>
              <a:gd name="connsiteX5673" fmla="*/ 16122432 w 22290864"/>
              <a:gd name="connsiteY5673" fmla="*/ 4619252 h 14570476"/>
              <a:gd name="connsiteX5674" fmla="*/ 16073097 w 22290864"/>
              <a:gd name="connsiteY5674" fmla="*/ 4642610 h 14570476"/>
              <a:gd name="connsiteX5675" fmla="*/ 15776340 w 22290864"/>
              <a:gd name="connsiteY5675" fmla="*/ 4223466 h 14570476"/>
              <a:gd name="connsiteX5676" fmla="*/ 15534960 w 22290864"/>
              <a:gd name="connsiteY5676" fmla="*/ 3790984 h 14570476"/>
              <a:gd name="connsiteX5677" fmla="*/ 15556234 w 22290864"/>
              <a:gd name="connsiteY5677" fmla="*/ 3528294 h 14570476"/>
              <a:gd name="connsiteX5678" fmla="*/ 15570561 w 22290864"/>
              <a:gd name="connsiteY5678" fmla="*/ 3345613 h 14570476"/>
              <a:gd name="connsiteX5679" fmla="*/ 15543882 w 22290864"/>
              <a:gd name="connsiteY5679" fmla="*/ 3268486 h 14570476"/>
              <a:gd name="connsiteX5680" fmla="*/ 15104534 w 22290864"/>
              <a:gd name="connsiteY5680" fmla="*/ 3144368 h 14570476"/>
              <a:gd name="connsiteX5681" fmla="*/ 14717866 w 22290864"/>
              <a:gd name="connsiteY5681" fmla="*/ 3428378 h 14570476"/>
              <a:gd name="connsiteX5682" fmla="*/ 14656988 w 22290864"/>
              <a:gd name="connsiteY5682" fmla="*/ 3563772 h 14570476"/>
              <a:gd name="connsiteX5683" fmla="*/ 14862526 w 22290864"/>
              <a:gd name="connsiteY5683" fmla="*/ 3890901 h 14570476"/>
              <a:gd name="connsiteX5684" fmla="*/ 14978539 w 22290864"/>
              <a:gd name="connsiteY5684" fmla="*/ 3922913 h 14570476"/>
              <a:gd name="connsiteX5685" fmla="*/ 15170121 w 22290864"/>
              <a:gd name="connsiteY5685" fmla="*/ 3997719 h 14570476"/>
              <a:gd name="connsiteX5686" fmla="*/ 15492329 w 22290864"/>
              <a:gd name="connsiteY5686" fmla="*/ 4447582 h 14570476"/>
              <a:gd name="connsiteX5687" fmla="*/ 15561824 w 22290864"/>
              <a:gd name="connsiteY5687" fmla="*/ 4572636 h 14570476"/>
              <a:gd name="connsiteX5688" fmla="*/ 15664933 w 22290864"/>
              <a:gd name="connsiteY5688" fmla="*/ 4759212 h 14570476"/>
              <a:gd name="connsiteX5689" fmla="*/ 15722970 w 22290864"/>
              <a:gd name="connsiteY5689" fmla="*/ 4865085 h 14570476"/>
              <a:gd name="connsiteX5690" fmla="*/ 15687588 w 22290864"/>
              <a:gd name="connsiteY5690" fmla="*/ 4891337 h 14570476"/>
              <a:gd name="connsiteX5691" fmla="*/ 15184267 w 22290864"/>
              <a:gd name="connsiteY5691" fmla="*/ 5372207 h 14570476"/>
              <a:gd name="connsiteX5692" fmla="*/ 15133399 w 22290864"/>
              <a:gd name="connsiteY5692" fmla="*/ 5417455 h 14570476"/>
              <a:gd name="connsiteX5693" fmla="*/ 15077305 w 22290864"/>
              <a:gd name="connsiteY5693" fmla="*/ 5244446 h 14570476"/>
              <a:gd name="connsiteX5694" fmla="*/ 15047623 w 22290864"/>
              <a:gd name="connsiteY5694" fmla="*/ 5124579 h 14570476"/>
              <a:gd name="connsiteX5695" fmla="*/ 14974355 w 22290864"/>
              <a:gd name="connsiteY5695" fmla="*/ 5041983 h 14570476"/>
              <a:gd name="connsiteX5696" fmla="*/ 14680076 w 22290864"/>
              <a:gd name="connsiteY5696" fmla="*/ 5068892 h 14570476"/>
              <a:gd name="connsiteX5697" fmla="*/ 14464553 w 22290864"/>
              <a:gd name="connsiteY5697" fmla="*/ 5535499 h 14570476"/>
              <a:gd name="connsiteX5698" fmla="*/ 14650791 w 22290864"/>
              <a:gd name="connsiteY5698" fmla="*/ 5682830 h 14570476"/>
              <a:gd name="connsiteX5699" fmla="*/ 14771831 w 22290864"/>
              <a:gd name="connsiteY5699" fmla="*/ 5674092 h 14570476"/>
              <a:gd name="connsiteX5700" fmla="*/ 14941711 w 22290864"/>
              <a:gd name="connsiteY5700" fmla="*/ 5669955 h 14570476"/>
              <a:gd name="connsiteX5701" fmla="*/ 14958236 w 22290864"/>
              <a:gd name="connsiteY5701" fmla="*/ 5673850 h 14570476"/>
              <a:gd name="connsiteX5702" fmla="*/ 14911280 w 22290864"/>
              <a:gd name="connsiteY5702" fmla="*/ 5755913 h 14570476"/>
              <a:gd name="connsiteX5703" fmla="*/ 14623262 w 22290864"/>
              <a:gd name="connsiteY5703" fmla="*/ 6388261 h 14570476"/>
              <a:gd name="connsiteX5704" fmla="*/ 14600282 w 22290864"/>
              <a:gd name="connsiteY5704" fmla="*/ 6453237 h 14570476"/>
              <a:gd name="connsiteX5705" fmla="*/ 13935715 w 22290864"/>
              <a:gd name="connsiteY5705" fmla="*/ 6338419 h 14570476"/>
              <a:gd name="connsiteX5706" fmla="*/ 13580117 w 22290864"/>
              <a:gd name="connsiteY5706" fmla="*/ 6206671 h 14570476"/>
              <a:gd name="connsiteX5707" fmla="*/ 13450173 w 22290864"/>
              <a:gd name="connsiteY5707" fmla="*/ 6042960 h 14570476"/>
              <a:gd name="connsiteX5708" fmla="*/ 13380012 w 22290864"/>
              <a:gd name="connsiteY5708" fmla="*/ 5942050 h 14570476"/>
              <a:gd name="connsiteX5709" fmla="*/ 13257449 w 22290864"/>
              <a:gd name="connsiteY5709" fmla="*/ 5857814 h 14570476"/>
              <a:gd name="connsiteX5710" fmla="*/ 13053089 w 22290864"/>
              <a:gd name="connsiteY5710" fmla="*/ 5865460 h 14570476"/>
              <a:gd name="connsiteX5711" fmla="*/ 12767545 w 22290864"/>
              <a:gd name="connsiteY5711" fmla="*/ 6377714 h 14570476"/>
              <a:gd name="connsiteX5712" fmla="*/ 12774181 w 22290864"/>
              <a:gd name="connsiteY5712" fmla="*/ 6514508 h 14570476"/>
              <a:gd name="connsiteX5713" fmla="*/ 12836398 w 22290864"/>
              <a:gd name="connsiteY5713" fmla="*/ 6698002 h 14570476"/>
              <a:gd name="connsiteX5714" fmla="*/ 13045070 w 22290864"/>
              <a:gd name="connsiteY5714" fmla="*/ 6813612 h 14570476"/>
              <a:gd name="connsiteX5715" fmla="*/ 13190396 w 22290864"/>
              <a:gd name="connsiteY5715" fmla="*/ 6786771 h 14570476"/>
              <a:gd name="connsiteX5716" fmla="*/ 13291825 w 22290864"/>
              <a:gd name="connsiteY5716" fmla="*/ 6730932 h 14570476"/>
              <a:gd name="connsiteX5717" fmla="*/ 13614856 w 22290864"/>
              <a:gd name="connsiteY5717" fmla="*/ 6625083 h 14570476"/>
              <a:gd name="connsiteX5718" fmla="*/ 14210508 w 22290864"/>
              <a:gd name="connsiteY5718" fmla="*/ 6772380 h 14570476"/>
              <a:gd name="connsiteX5719" fmla="*/ 14443945 w 22290864"/>
              <a:gd name="connsiteY5719" fmla="*/ 6839047 h 14570476"/>
              <a:gd name="connsiteX5720" fmla="*/ 14512636 w 22290864"/>
              <a:gd name="connsiteY5720" fmla="*/ 6858508 h 14570476"/>
              <a:gd name="connsiteX5721" fmla="*/ 14508249 w 22290864"/>
              <a:gd name="connsiteY5721" fmla="*/ 6886175 h 14570476"/>
              <a:gd name="connsiteX5722" fmla="*/ 14493350 w 22290864"/>
              <a:gd name="connsiteY5722" fmla="*/ 7612028 h 14570476"/>
              <a:gd name="connsiteX5723" fmla="*/ 14495181 w 22290864"/>
              <a:gd name="connsiteY5723" fmla="*/ 7687169 h 14570476"/>
              <a:gd name="connsiteX5724" fmla="*/ 14338860 w 22290864"/>
              <a:gd name="connsiteY5724" fmla="*/ 7610644 h 14570476"/>
              <a:gd name="connsiteX5725" fmla="*/ 14124452 w 22290864"/>
              <a:gd name="connsiteY5725" fmla="*/ 7534465 h 14570476"/>
              <a:gd name="connsiteX5726" fmla="*/ 13977120 w 22290864"/>
              <a:gd name="connsiteY5726" fmla="*/ 7630855 h 14570476"/>
              <a:gd name="connsiteX5727" fmla="*/ 13929070 w 22290864"/>
              <a:gd name="connsiteY5727" fmla="*/ 7762607 h 14570476"/>
              <a:gd name="connsiteX5728" fmla="*/ 14118783 w 22290864"/>
              <a:gd name="connsiteY5728" fmla="*/ 8252489 h 14570476"/>
              <a:gd name="connsiteX5729" fmla="*/ 14240781 w 22290864"/>
              <a:gd name="connsiteY5729" fmla="*/ 8266175 h 14570476"/>
              <a:gd name="connsiteX5730" fmla="*/ 14416993 w 22290864"/>
              <a:gd name="connsiteY5730" fmla="*/ 8133594 h 14570476"/>
              <a:gd name="connsiteX5731" fmla="*/ 14528528 w 22290864"/>
              <a:gd name="connsiteY5731" fmla="*/ 8007777 h 14570476"/>
              <a:gd name="connsiteX5732" fmla="*/ 14553281 w 22290864"/>
              <a:gd name="connsiteY5732" fmla="*/ 7989596 h 14570476"/>
              <a:gd name="connsiteX5733" fmla="*/ 14559858 w 22290864"/>
              <a:gd name="connsiteY5733" fmla="*/ 8013940 h 14570476"/>
              <a:gd name="connsiteX5734" fmla="*/ 14587433 w 22290864"/>
              <a:gd name="connsiteY5734" fmla="*/ 8115905 h 14570476"/>
              <a:gd name="connsiteX5735" fmla="*/ 14817951 w 22290864"/>
              <a:gd name="connsiteY5735" fmla="*/ 8706444 h 14570476"/>
              <a:gd name="connsiteX5736" fmla="*/ 14851513 w 22290864"/>
              <a:gd name="connsiteY5736" fmla="*/ 8773259 h 14570476"/>
              <a:gd name="connsiteX5737" fmla="*/ 14787199 w 22290864"/>
              <a:gd name="connsiteY5737" fmla="*/ 8824176 h 14570476"/>
              <a:gd name="connsiteX5738" fmla="*/ 14012752 w 22290864"/>
              <a:gd name="connsiteY5738" fmla="*/ 9304437 h 14570476"/>
              <a:gd name="connsiteX5739" fmla="*/ 13765379 w 22290864"/>
              <a:gd name="connsiteY5739" fmla="*/ 9288218 h 14570476"/>
              <a:gd name="connsiteX5740" fmla="*/ 13462068 w 22290864"/>
              <a:gd name="connsiteY5740" fmla="*/ 9315713 h 14570476"/>
              <a:gd name="connsiteX5741" fmla="*/ 13337173 w 22290864"/>
              <a:gd name="connsiteY5741" fmla="*/ 9531770 h 14570476"/>
              <a:gd name="connsiteX5742" fmla="*/ 13378959 w 22290864"/>
              <a:gd name="connsiteY5742" fmla="*/ 9775478 h 14570476"/>
              <a:gd name="connsiteX5743" fmla="*/ 13763624 w 22290864"/>
              <a:gd name="connsiteY5743" fmla="*/ 10177626 h 14570476"/>
              <a:gd name="connsiteX5744" fmla="*/ 13886450 w 22290864"/>
              <a:gd name="connsiteY5744" fmla="*/ 10184921 h 14570476"/>
              <a:gd name="connsiteX5745" fmla="*/ 14090602 w 22290864"/>
              <a:gd name="connsiteY5745" fmla="*/ 10033131 h 14570476"/>
              <a:gd name="connsiteX5746" fmla="*/ 14143397 w 22290864"/>
              <a:gd name="connsiteY5746" fmla="*/ 9867404 h 14570476"/>
              <a:gd name="connsiteX5747" fmla="*/ 14206808 w 22290864"/>
              <a:gd name="connsiteY5747" fmla="*/ 9690725 h 14570476"/>
              <a:gd name="connsiteX5748" fmla="*/ 14409208 w 22290864"/>
              <a:gd name="connsiteY5748" fmla="*/ 9497905 h 14570476"/>
              <a:gd name="connsiteX5749" fmla="*/ 14682328 w 22290864"/>
              <a:gd name="connsiteY5749" fmla="*/ 9341979 h 14570476"/>
              <a:gd name="connsiteX5750" fmla="*/ 14996165 w 22290864"/>
              <a:gd name="connsiteY5750" fmla="*/ 9168499 h 14570476"/>
              <a:gd name="connsiteX5751" fmla="*/ 15078432 w 22290864"/>
              <a:gd name="connsiteY5751" fmla="*/ 9127001 h 14570476"/>
              <a:gd name="connsiteX5752" fmla="*/ 15121568 w 22290864"/>
              <a:gd name="connsiteY5752" fmla="*/ 9176796 h 14570476"/>
              <a:gd name="connsiteX5753" fmla="*/ 15590368 w 22290864"/>
              <a:gd name="connsiteY5753" fmla="*/ 9654870 h 14570476"/>
              <a:gd name="connsiteX5754" fmla="*/ 15638989 w 22290864"/>
              <a:gd name="connsiteY5754" fmla="*/ 9694594 h 14570476"/>
              <a:gd name="connsiteX5755" fmla="*/ 15620822 w 22290864"/>
              <a:gd name="connsiteY5755" fmla="*/ 9706358 h 14570476"/>
              <a:gd name="connsiteX5756" fmla="*/ 15446598 w 22290864"/>
              <a:gd name="connsiteY5756" fmla="*/ 9763625 h 14570476"/>
              <a:gd name="connsiteX5757" fmla="*/ 15237706 w 22290864"/>
              <a:gd name="connsiteY5757" fmla="*/ 9868168 h 14570476"/>
              <a:gd name="connsiteX5758" fmla="*/ 15258982 w 22290864"/>
              <a:gd name="connsiteY5758" fmla="*/ 10154801 h 14570476"/>
              <a:gd name="connsiteX5759" fmla="*/ 15400887 w 22290864"/>
              <a:gd name="connsiteY5759" fmla="*/ 10295795 h 14570476"/>
              <a:gd name="connsiteX5760" fmla="*/ 15703511 w 22290864"/>
              <a:gd name="connsiteY5760" fmla="*/ 10387606 h 14570476"/>
              <a:gd name="connsiteX5761" fmla="*/ 15841058 w 22290864"/>
              <a:gd name="connsiteY5761" fmla="*/ 10295778 h 14570476"/>
              <a:gd name="connsiteX5762" fmla="*/ 15872548 w 22290864"/>
              <a:gd name="connsiteY5762" fmla="*/ 10103906 h 14570476"/>
              <a:gd name="connsiteX5763" fmla="*/ 15862497 w 22290864"/>
              <a:gd name="connsiteY5763" fmla="*/ 9919157 h 14570476"/>
              <a:gd name="connsiteX5764" fmla="*/ 15917167 w 22290864"/>
              <a:gd name="connsiteY5764" fmla="*/ 9887677 h 14570476"/>
              <a:gd name="connsiteX5765" fmla="*/ 16588556 w 22290864"/>
              <a:gd name="connsiteY5765" fmla="*/ 10196447 h 14570476"/>
              <a:gd name="connsiteX5766" fmla="*/ 16656886 w 22290864"/>
              <a:gd name="connsiteY5766" fmla="*/ 10222218 h 14570476"/>
              <a:gd name="connsiteX5767" fmla="*/ 16582605 w 22290864"/>
              <a:gd name="connsiteY5767" fmla="*/ 10671817 h 14570476"/>
              <a:gd name="connsiteX5768" fmla="*/ 16430027 w 22290864"/>
              <a:gd name="connsiteY5768" fmla="*/ 11244899 h 14570476"/>
              <a:gd name="connsiteX5769" fmla="*/ 16244606 w 22290864"/>
              <a:gd name="connsiteY5769" fmla="*/ 11405011 h 14570476"/>
              <a:gd name="connsiteX5770" fmla="*/ 16093362 w 22290864"/>
              <a:gd name="connsiteY5770" fmla="*/ 11531870 h 14570476"/>
              <a:gd name="connsiteX5771" fmla="*/ 16047160 w 22290864"/>
              <a:gd name="connsiteY5771" fmla="*/ 11741643 h 14570476"/>
              <a:gd name="connsiteX5772" fmla="*/ 16188600 w 22290864"/>
              <a:gd name="connsiteY5772" fmla="*/ 11949999 h 14570476"/>
              <a:gd name="connsiteX5773" fmla="*/ 16650609 w 22290864"/>
              <a:gd name="connsiteY5773" fmla="*/ 12091378 h 14570476"/>
              <a:gd name="connsiteX5774" fmla="*/ 16733248 w 22290864"/>
              <a:gd name="connsiteY5774" fmla="*/ 12080094 h 14570476"/>
              <a:gd name="connsiteX5775" fmla="*/ 4255997 w 22290864"/>
              <a:gd name="connsiteY5775" fmla="*/ 14565259 h 14570476"/>
              <a:gd name="connsiteX5776" fmla="*/ 4562426 w 22290864"/>
              <a:gd name="connsiteY5776" fmla="*/ 14356573 h 14570476"/>
              <a:gd name="connsiteX5777" fmla="*/ 4570472 w 22290864"/>
              <a:gd name="connsiteY5777" fmla="*/ 14211553 h 14570476"/>
              <a:gd name="connsiteX5778" fmla="*/ 4490659 w 22290864"/>
              <a:gd name="connsiteY5778" fmla="*/ 14042470 h 14570476"/>
              <a:gd name="connsiteX5779" fmla="*/ 4359437 w 22290864"/>
              <a:gd name="connsiteY5779" fmla="*/ 13731185 h 14570476"/>
              <a:gd name="connsiteX5780" fmla="*/ 4462256 w 22290864"/>
              <a:gd name="connsiteY5780" fmla="*/ 13164294 h 14570476"/>
              <a:gd name="connsiteX5781" fmla="*/ 4561842 w 22290864"/>
              <a:gd name="connsiteY5781" fmla="*/ 12756105 h 14570476"/>
              <a:gd name="connsiteX5782" fmla="*/ 4613544 w 22290864"/>
              <a:gd name="connsiteY5782" fmla="*/ 12758477 h 14570476"/>
              <a:gd name="connsiteX5783" fmla="*/ 5310921 w 22290864"/>
              <a:gd name="connsiteY5783" fmla="*/ 12732437 h 14570476"/>
              <a:gd name="connsiteX5784" fmla="*/ 5363820 w 22290864"/>
              <a:gd name="connsiteY5784" fmla="*/ 12724923 h 14570476"/>
              <a:gd name="connsiteX5785" fmla="*/ 5361179 w 22290864"/>
              <a:gd name="connsiteY5785" fmla="*/ 12755741 h 14570476"/>
              <a:gd name="connsiteX5786" fmla="*/ 5285155 w 22290864"/>
              <a:gd name="connsiteY5786" fmla="*/ 12935727 h 14570476"/>
              <a:gd name="connsiteX5787" fmla="*/ 5226562 w 22290864"/>
              <a:gd name="connsiteY5787" fmla="*/ 13160874 h 14570476"/>
              <a:gd name="connsiteX5788" fmla="*/ 5309536 w 22290864"/>
              <a:gd name="connsiteY5788" fmla="*/ 13283225 h 14570476"/>
              <a:gd name="connsiteX5789" fmla="*/ 5446432 w 22290864"/>
              <a:gd name="connsiteY5789" fmla="*/ 13334300 h 14570476"/>
              <a:gd name="connsiteX5790" fmla="*/ 5934497 w 22290864"/>
              <a:gd name="connsiteY5790" fmla="*/ 13131413 h 14570476"/>
              <a:gd name="connsiteX5791" fmla="*/ 5944489 w 22290864"/>
              <a:gd name="connsiteY5791" fmla="*/ 13001062 h 14570476"/>
              <a:gd name="connsiteX5792" fmla="*/ 5891768 w 22290864"/>
              <a:gd name="connsiteY5792" fmla="*/ 12895554 h 14570476"/>
              <a:gd name="connsiteX5793" fmla="*/ 5803087 w 22290864"/>
              <a:gd name="connsiteY5793" fmla="*/ 12828411 h 14570476"/>
              <a:gd name="connsiteX5794" fmla="*/ 5704603 w 22290864"/>
              <a:gd name="connsiteY5794" fmla="*/ 12752840 h 14570476"/>
              <a:gd name="connsiteX5795" fmla="*/ 5640594 w 22290864"/>
              <a:gd name="connsiteY5795" fmla="*/ 12668777 h 14570476"/>
              <a:gd name="connsiteX5796" fmla="*/ 5690833 w 22290864"/>
              <a:gd name="connsiteY5796" fmla="*/ 12649504 h 14570476"/>
              <a:gd name="connsiteX5797" fmla="*/ 6382520 w 22290864"/>
              <a:gd name="connsiteY5797" fmla="*/ 12355523 h 14570476"/>
              <a:gd name="connsiteX5798" fmla="*/ 6416085 w 22290864"/>
              <a:gd name="connsiteY5798" fmla="*/ 12336934 h 14570476"/>
              <a:gd name="connsiteX5799" fmla="*/ 6539690 w 22290864"/>
              <a:gd name="connsiteY5799" fmla="*/ 12491637 h 14570476"/>
              <a:gd name="connsiteX5800" fmla="*/ 6947688 w 22290864"/>
              <a:gd name="connsiteY5800" fmla="*/ 13018410 h 14570476"/>
              <a:gd name="connsiteX5801" fmla="*/ 7042309 w 22290864"/>
              <a:gd name="connsiteY5801" fmla="*/ 13259000 h 14570476"/>
              <a:gd name="connsiteX5802" fmla="*/ 7024641 w 22290864"/>
              <a:gd name="connsiteY5802" fmla="*/ 13470760 h 14570476"/>
              <a:gd name="connsiteX5803" fmla="*/ 7095077 w 22290864"/>
              <a:gd name="connsiteY5803" fmla="*/ 13778983 h 14570476"/>
              <a:gd name="connsiteX5804" fmla="*/ 7453095 w 22290864"/>
              <a:gd name="connsiteY5804" fmla="*/ 13839057 h 14570476"/>
              <a:gd name="connsiteX5805" fmla="*/ 7795321 w 22290864"/>
              <a:gd name="connsiteY5805" fmla="*/ 13621457 h 14570476"/>
              <a:gd name="connsiteX5806" fmla="*/ 7904859 w 22290864"/>
              <a:gd name="connsiteY5806" fmla="*/ 13446931 h 14570476"/>
              <a:gd name="connsiteX5807" fmla="*/ 7854014 w 22290864"/>
              <a:gd name="connsiteY5807" fmla="*/ 13160026 h 14570476"/>
              <a:gd name="connsiteX5808" fmla="*/ 7608437 w 22290864"/>
              <a:gd name="connsiteY5808" fmla="*/ 13045991 h 14570476"/>
              <a:gd name="connsiteX5809" fmla="*/ 7386128 w 22290864"/>
              <a:gd name="connsiteY5809" fmla="*/ 12974077 h 14570476"/>
              <a:gd name="connsiteX5810" fmla="*/ 7170700 w 22290864"/>
              <a:gd name="connsiteY5810" fmla="*/ 12747447 h 14570476"/>
              <a:gd name="connsiteX5811" fmla="*/ 6761569 w 22290864"/>
              <a:gd name="connsiteY5811" fmla="*/ 12097306 h 14570476"/>
              <a:gd name="connsiteX5812" fmla="*/ 6815292 w 22290864"/>
              <a:gd name="connsiteY5812" fmla="*/ 12049428 h 14570476"/>
              <a:gd name="connsiteX5813" fmla="*/ 7316706 w 22290864"/>
              <a:gd name="connsiteY5813" fmla="*/ 11504922 h 14570476"/>
              <a:gd name="connsiteX5814" fmla="*/ 7384421 w 22290864"/>
              <a:gd name="connsiteY5814" fmla="*/ 11496113 h 14570476"/>
              <a:gd name="connsiteX5815" fmla="*/ 7444439 w 22290864"/>
              <a:gd name="connsiteY5815" fmla="*/ 11656629 h 14570476"/>
              <a:gd name="connsiteX5816" fmla="*/ 7479015 w 22290864"/>
              <a:gd name="connsiteY5816" fmla="*/ 11766929 h 14570476"/>
              <a:gd name="connsiteX5817" fmla="*/ 7717401 w 22290864"/>
              <a:gd name="connsiteY5817" fmla="*/ 11871948 h 14570476"/>
              <a:gd name="connsiteX5818" fmla="*/ 8051682 w 22290864"/>
              <a:gd name="connsiteY5818" fmla="*/ 11432592 h 14570476"/>
              <a:gd name="connsiteX5819" fmla="*/ 8020020 w 22290864"/>
              <a:gd name="connsiteY5819" fmla="*/ 11286604 h 14570476"/>
              <a:gd name="connsiteX5820" fmla="*/ 7924524 w 22290864"/>
              <a:gd name="connsiteY5820" fmla="*/ 11204519 h 14570476"/>
              <a:gd name="connsiteX5821" fmla="*/ 7707877 w 22290864"/>
              <a:gd name="connsiteY5821" fmla="*/ 11206185 h 14570476"/>
              <a:gd name="connsiteX5822" fmla="*/ 7607748 w 22290864"/>
              <a:gd name="connsiteY5822" fmla="*/ 11221990 h 14570476"/>
              <a:gd name="connsiteX5823" fmla="*/ 7510243 w 22290864"/>
              <a:gd name="connsiteY5823" fmla="*/ 11211445 h 14570476"/>
              <a:gd name="connsiteX5824" fmla="*/ 7553425 w 22290864"/>
              <a:gd name="connsiteY5824" fmla="*/ 11115471 h 14570476"/>
              <a:gd name="connsiteX5825" fmla="*/ 7714171 w 22290864"/>
              <a:gd name="connsiteY5825" fmla="*/ 10740822 h 14570476"/>
              <a:gd name="connsiteX5826" fmla="*/ 7786522 w 22290864"/>
              <a:gd name="connsiteY5826" fmla="*/ 10503631 h 14570476"/>
              <a:gd name="connsiteX5827" fmla="*/ 7791023 w 22290864"/>
              <a:gd name="connsiteY5827" fmla="*/ 10484069 h 14570476"/>
              <a:gd name="connsiteX5828" fmla="*/ 7864690 w 22290864"/>
              <a:gd name="connsiteY5828" fmla="*/ 10492457 h 14570476"/>
              <a:gd name="connsiteX5829" fmla="*/ 8399270 w 22290864"/>
              <a:gd name="connsiteY5829" fmla="*/ 10555819 h 14570476"/>
              <a:gd name="connsiteX5830" fmla="*/ 8765217 w 22290864"/>
              <a:gd name="connsiteY5830" fmla="*/ 10628175 h 14570476"/>
              <a:gd name="connsiteX5831" fmla="*/ 8806053 w 22290864"/>
              <a:gd name="connsiteY5831" fmla="*/ 10647775 h 14570476"/>
              <a:gd name="connsiteX5832" fmla="*/ 8921071 w 22290864"/>
              <a:gd name="connsiteY5832" fmla="*/ 10743297 h 14570476"/>
              <a:gd name="connsiteX5833" fmla="*/ 8997268 w 22290864"/>
              <a:gd name="connsiteY5833" fmla="*/ 10841770 h 14570476"/>
              <a:gd name="connsiteX5834" fmla="*/ 9071270 w 22290864"/>
              <a:gd name="connsiteY5834" fmla="*/ 10936619 h 14570476"/>
              <a:gd name="connsiteX5835" fmla="*/ 9337084 w 22290864"/>
              <a:gd name="connsiteY5835" fmla="*/ 11014135 h 14570476"/>
              <a:gd name="connsiteX5836" fmla="*/ 9545418 w 22290864"/>
              <a:gd name="connsiteY5836" fmla="*/ 10854326 h 14570476"/>
              <a:gd name="connsiteX5837" fmla="*/ 9637384 w 22290864"/>
              <a:gd name="connsiteY5837" fmla="*/ 10289552 h 14570476"/>
              <a:gd name="connsiteX5838" fmla="*/ 9488104 w 22290864"/>
              <a:gd name="connsiteY5838" fmla="*/ 10080567 h 14570476"/>
              <a:gd name="connsiteX5839" fmla="*/ 9277936 w 22290864"/>
              <a:gd name="connsiteY5839" fmla="*/ 10057758 h 14570476"/>
              <a:gd name="connsiteX5840" fmla="*/ 9107552 w 22290864"/>
              <a:gd name="connsiteY5840" fmla="*/ 10148535 h 14570476"/>
              <a:gd name="connsiteX5841" fmla="*/ 8886949 w 22290864"/>
              <a:gd name="connsiteY5841" fmla="*/ 10254117 h 14570476"/>
              <a:gd name="connsiteX5842" fmla="*/ 8460988 w 22290864"/>
              <a:gd name="connsiteY5842" fmla="*/ 10209429 h 14570476"/>
              <a:gd name="connsiteX5843" fmla="*/ 7870140 w 22290864"/>
              <a:gd name="connsiteY5843" fmla="*/ 10071927 h 14570476"/>
              <a:gd name="connsiteX5844" fmla="*/ 7869911 w 22290864"/>
              <a:gd name="connsiteY5844" fmla="*/ 10031458 h 14570476"/>
              <a:gd name="connsiteX5845" fmla="*/ 7855108 w 22290864"/>
              <a:gd name="connsiteY5845" fmla="*/ 9343883 h 14570476"/>
              <a:gd name="connsiteX5846" fmla="*/ 7842163 w 22290864"/>
              <a:gd name="connsiteY5846" fmla="*/ 9247226 h 14570476"/>
              <a:gd name="connsiteX5847" fmla="*/ 7839879 w 22290864"/>
              <a:gd name="connsiteY5847" fmla="*/ 9229544 h 14570476"/>
              <a:gd name="connsiteX5848" fmla="*/ 7864014 w 22290864"/>
              <a:gd name="connsiteY5848" fmla="*/ 9233008 h 14570476"/>
              <a:gd name="connsiteX5849" fmla="*/ 8026528 w 22290864"/>
              <a:gd name="connsiteY5849" fmla="*/ 9304724 h 14570476"/>
              <a:gd name="connsiteX5850" fmla="*/ 8183225 w 22290864"/>
              <a:gd name="connsiteY5850" fmla="*/ 9375012 h 14570476"/>
              <a:gd name="connsiteX5851" fmla="*/ 8358131 w 22290864"/>
              <a:gd name="connsiteY5851" fmla="*/ 9307248 h 14570476"/>
              <a:gd name="connsiteX5852" fmla="*/ 8346750 w 22290864"/>
              <a:gd name="connsiteY5852" fmla="*/ 8771369 h 14570476"/>
              <a:gd name="connsiteX5853" fmla="*/ 8248885 w 22290864"/>
              <a:gd name="connsiteY5853" fmla="*/ 8668186 h 14570476"/>
              <a:gd name="connsiteX5854" fmla="*/ 8061273 w 22290864"/>
              <a:gd name="connsiteY5854" fmla="*/ 8654006 h 14570476"/>
              <a:gd name="connsiteX5855" fmla="*/ 7924905 w 22290864"/>
              <a:gd name="connsiteY5855" fmla="*/ 8785844 h 14570476"/>
              <a:gd name="connsiteX5856" fmla="*/ 7848717 w 22290864"/>
              <a:gd name="connsiteY5856" fmla="*/ 8886200 h 14570476"/>
              <a:gd name="connsiteX5857" fmla="*/ 7777231 w 22290864"/>
              <a:gd name="connsiteY5857" fmla="*/ 8943594 h 14570476"/>
              <a:gd name="connsiteX5858" fmla="*/ 7756271 w 22290864"/>
              <a:gd name="connsiteY5858" fmla="*/ 8878286 h 14570476"/>
              <a:gd name="connsiteX5859" fmla="*/ 7491083 w 22290864"/>
              <a:gd name="connsiteY5859" fmla="*/ 8251183 h 14570476"/>
              <a:gd name="connsiteX5860" fmla="*/ 7460213 w 22290864"/>
              <a:gd name="connsiteY5860" fmla="*/ 8178503 h 14570476"/>
              <a:gd name="connsiteX5861" fmla="*/ 7588671 w 22290864"/>
              <a:gd name="connsiteY5861" fmla="*/ 8076959 h 14570476"/>
              <a:gd name="connsiteX5862" fmla="*/ 8175810 w 22290864"/>
              <a:gd name="connsiteY5862" fmla="*/ 7633576 h 14570476"/>
              <a:gd name="connsiteX5863" fmla="*/ 8405479 w 22290864"/>
              <a:gd name="connsiteY5863" fmla="*/ 7580198 h 14570476"/>
              <a:gd name="connsiteX5864" fmla="*/ 8532938 w 22290864"/>
              <a:gd name="connsiteY5864" fmla="*/ 7595636 h 14570476"/>
              <a:gd name="connsiteX5865" fmla="*/ 8734583 w 22290864"/>
              <a:gd name="connsiteY5865" fmla="*/ 7603548 h 14570476"/>
              <a:gd name="connsiteX5866" fmla="*/ 8907375 w 22290864"/>
              <a:gd name="connsiteY5866" fmla="*/ 7477887 h 14570476"/>
              <a:gd name="connsiteX5867" fmla="*/ 8950026 w 22290864"/>
              <a:gd name="connsiteY5867" fmla="*/ 7282447 h 14570476"/>
              <a:gd name="connsiteX5868" fmla="*/ 8793719 w 22290864"/>
              <a:gd name="connsiteY5868" fmla="*/ 6919493 h 14570476"/>
              <a:gd name="connsiteX5869" fmla="*/ 8637579 w 22290864"/>
              <a:gd name="connsiteY5869" fmla="*/ 6777308 h 14570476"/>
              <a:gd name="connsiteX5870" fmla="*/ 8529385 w 22290864"/>
              <a:gd name="connsiteY5870" fmla="*/ 6718016 h 14570476"/>
              <a:gd name="connsiteX5871" fmla="*/ 8372781 w 22290864"/>
              <a:gd name="connsiteY5871" fmla="*/ 6708834 h 14570476"/>
              <a:gd name="connsiteX5872" fmla="*/ 8285222 w 22290864"/>
              <a:gd name="connsiteY5872" fmla="*/ 6743769 h 14570476"/>
              <a:gd name="connsiteX5873" fmla="*/ 8185115 w 22290864"/>
              <a:gd name="connsiteY5873" fmla="*/ 6849197 h 14570476"/>
              <a:gd name="connsiteX5874" fmla="*/ 8126827 w 22290864"/>
              <a:gd name="connsiteY5874" fmla="*/ 7049893 h 14570476"/>
              <a:gd name="connsiteX5875" fmla="*/ 7964702 w 22290864"/>
              <a:gd name="connsiteY5875" fmla="*/ 7359265 h 14570476"/>
              <a:gd name="connsiteX5876" fmla="*/ 7478148 w 22290864"/>
              <a:gd name="connsiteY5876" fmla="*/ 7679599 h 14570476"/>
              <a:gd name="connsiteX5877" fmla="*/ 7274120 w 22290864"/>
              <a:gd name="connsiteY5877" fmla="*/ 7806839 h 14570476"/>
              <a:gd name="connsiteX5878" fmla="*/ 7215523 w 22290864"/>
              <a:gd name="connsiteY5878" fmla="*/ 7843802 h 14570476"/>
              <a:gd name="connsiteX5879" fmla="*/ 7187855 w 22290864"/>
              <a:gd name="connsiteY5879" fmla="*/ 7809546 h 14570476"/>
              <a:gd name="connsiteX5880" fmla="*/ 6650791 w 22290864"/>
              <a:gd name="connsiteY5880" fmla="*/ 7302726 h 14570476"/>
              <a:gd name="connsiteX5881" fmla="*/ 6585578 w 22290864"/>
              <a:gd name="connsiteY5881" fmla="*/ 7254306 h 14570476"/>
              <a:gd name="connsiteX5882" fmla="*/ 6609345 w 22290864"/>
              <a:gd name="connsiteY5882" fmla="*/ 7237936 h 14570476"/>
              <a:gd name="connsiteX5883" fmla="*/ 6768719 w 22290864"/>
              <a:gd name="connsiteY5883" fmla="*/ 7174377 h 14570476"/>
              <a:gd name="connsiteX5884" fmla="*/ 6968158 w 22290864"/>
              <a:gd name="connsiteY5884" fmla="*/ 7063283 h 14570476"/>
              <a:gd name="connsiteX5885" fmla="*/ 6993199 w 22290864"/>
              <a:gd name="connsiteY5885" fmla="*/ 6888660 h 14570476"/>
              <a:gd name="connsiteX5886" fmla="*/ 6791444 w 22290864"/>
              <a:gd name="connsiteY5886" fmla="*/ 6646570 h 14570476"/>
              <a:gd name="connsiteX5887" fmla="*/ 6490389 w 22290864"/>
              <a:gd name="connsiteY5887" fmla="*/ 6568105 h 14570476"/>
              <a:gd name="connsiteX5888" fmla="*/ 6339152 w 22290864"/>
              <a:gd name="connsiteY5888" fmla="*/ 6678242 h 14570476"/>
              <a:gd name="connsiteX5889" fmla="*/ 6331460 w 22290864"/>
              <a:gd name="connsiteY5889" fmla="*/ 6905257 h 14570476"/>
              <a:gd name="connsiteX5890" fmla="*/ 6346202 w 22290864"/>
              <a:gd name="connsiteY5890" fmla="*/ 7015928 h 14570476"/>
              <a:gd name="connsiteX5891" fmla="*/ 6336523 w 22290864"/>
              <a:gd name="connsiteY5891" fmla="*/ 7096073 h 14570476"/>
              <a:gd name="connsiteX5892" fmla="*/ 6270791 w 22290864"/>
              <a:gd name="connsiteY5892" fmla="*/ 7063567 h 14570476"/>
              <a:gd name="connsiteX5893" fmla="*/ 5624753 w 22290864"/>
              <a:gd name="connsiteY5893" fmla="*/ 6811159 h 14570476"/>
              <a:gd name="connsiteX5894" fmla="*/ 5572454 w 22290864"/>
              <a:gd name="connsiteY5894" fmla="*/ 6795529 h 14570476"/>
              <a:gd name="connsiteX5895" fmla="*/ 5632157 w 22290864"/>
              <a:gd name="connsiteY5895" fmla="*/ 6285448 h 14570476"/>
              <a:gd name="connsiteX5896" fmla="*/ 5741951 w 22290864"/>
              <a:gd name="connsiteY5896" fmla="*/ 5802488 h 14570476"/>
              <a:gd name="connsiteX5897" fmla="*/ 5933454 w 22290864"/>
              <a:gd name="connsiteY5897" fmla="*/ 5621421 h 14570476"/>
              <a:gd name="connsiteX5898" fmla="*/ 6066284 w 22290864"/>
              <a:gd name="connsiteY5898" fmla="*/ 5495192 h 14570476"/>
              <a:gd name="connsiteX5899" fmla="*/ 6098032 w 22290864"/>
              <a:gd name="connsiteY5899" fmla="*/ 5420009 h 14570476"/>
              <a:gd name="connsiteX5900" fmla="*/ 5854413 w 22290864"/>
              <a:gd name="connsiteY5900" fmla="*/ 5033898 h 14570476"/>
              <a:gd name="connsiteX5901" fmla="*/ 5377001 w 22290864"/>
              <a:gd name="connsiteY5901" fmla="*/ 4986437 h 14570476"/>
              <a:gd name="connsiteX5902" fmla="*/ 5241191 w 22290864"/>
              <a:gd name="connsiteY5902" fmla="*/ 5046379 h 14570476"/>
              <a:gd name="connsiteX5903" fmla="*/ 5175210 w 22290864"/>
              <a:gd name="connsiteY5903" fmla="*/ 5427043 h 14570476"/>
              <a:gd name="connsiteX5904" fmla="*/ 5240047 w 22290864"/>
              <a:gd name="connsiteY5904" fmla="*/ 5528431 h 14570476"/>
              <a:gd name="connsiteX5905" fmla="*/ 5332451 w 22290864"/>
              <a:gd name="connsiteY5905" fmla="*/ 5712178 h 14570476"/>
              <a:gd name="connsiteX5906" fmla="*/ 5271122 w 22290864"/>
              <a:gd name="connsiteY5906" fmla="*/ 6262117 h 14570476"/>
              <a:gd name="connsiteX5907" fmla="*/ 5239151 w 22290864"/>
              <a:gd name="connsiteY5907" fmla="*/ 6401566 h 14570476"/>
              <a:gd name="connsiteX5908" fmla="*/ 5191025 w 22290864"/>
              <a:gd name="connsiteY5908" fmla="*/ 6609234 h 14570476"/>
              <a:gd name="connsiteX5909" fmla="*/ 5163363 w 22290864"/>
              <a:gd name="connsiteY5909" fmla="*/ 6726759 h 14570476"/>
              <a:gd name="connsiteX5910" fmla="*/ 5119502 w 22290864"/>
              <a:gd name="connsiteY5910" fmla="*/ 6722612 h 14570476"/>
              <a:gd name="connsiteX5911" fmla="*/ 4423704 w 22290864"/>
              <a:gd name="connsiteY5911" fmla="*/ 6743488 h 14570476"/>
              <a:gd name="connsiteX5912" fmla="*/ 4355625 w 22290864"/>
              <a:gd name="connsiteY5912" fmla="*/ 6743105 h 14570476"/>
              <a:gd name="connsiteX5913" fmla="*/ 4429632 w 22290864"/>
              <a:gd name="connsiteY5913" fmla="*/ 6576968 h 14570476"/>
              <a:gd name="connsiteX5914" fmla="*/ 4487732 w 22290864"/>
              <a:gd name="connsiteY5914" fmla="*/ 6468003 h 14570476"/>
              <a:gd name="connsiteX5915" fmla="*/ 4488502 w 22290864"/>
              <a:gd name="connsiteY5915" fmla="*/ 6357596 h 14570476"/>
              <a:gd name="connsiteX5916" fmla="*/ 4251726 w 22290864"/>
              <a:gd name="connsiteY5916" fmla="*/ 6180786 h 14570476"/>
              <a:gd name="connsiteX5917" fmla="*/ 3779428 w 22290864"/>
              <a:gd name="connsiteY5917" fmla="*/ 6383537 h 14570476"/>
              <a:gd name="connsiteX5918" fmla="*/ 3819352 w 22290864"/>
              <a:gd name="connsiteY5918" fmla="*/ 6617627 h 14570476"/>
              <a:gd name="connsiteX5919" fmla="*/ 3915180 w 22290864"/>
              <a:gd name="connsiteY5919" fmla="*/ 6692082 h 14570476"/>
              <a:gd name="connsiteX5920" fmla="*/ 4044243 w 22290864"/>
              <a:gd name="connsiteY5920" fmla="*/ 6802623 h 14570476"/>
              <a:gd name="connsiteX5921" fmla="*/ 4053925 w 22290864"/>
              <a:gd name="connsiteY5921" fmla="*/ 6816571 h 14570476"/>
              <a:gd name="connsiteX5922" fmla="*/ 3964130 w 22290864"/>
              <a:gd name="connsiteY5922" fmla="*/ 6846175 h 14570476"/>
              <a:gd name="connsiteX5923" fmla="*/ 3327089 w 22290864"/>
              <a:gd name="connsiteY5923" fmla="*/ 7123662 h 14570476"/>
              <a:gd name="connsiteX5924" fmla="*/ 3266551 w 22290864"/>
              <a:gd name="connsiteY5924" fmla="*/ 7156599 h 14570476"/>
              <a:gd name="connsiteX5925" fmla="*/ 2849276 w 22290864"/>
              <a:gd name="connsiteY5925" fmla="*/ 6626775 h 14570476"/>
              <a:gd name="connsiteX5926" fmla="*/ 2673022 w 22290864"/>
              <a:gd name="connsiteY5926" fmla="*/ 6291002 h 14570476"/>
              <a:gd name="connsiteX5927" fmla="*/ 2685907 w 22290864"/>
              <a:gd name="connsiteY5927" fmla="*/ 6082386 h 14570476"/>
              <a:gd name="connsiteX5928" fmla="*/ 2701236 w 22290864"/>
              <a:gd name="connsiteY5928" fmla="*/ 5960440 h 14570476"/>
              <a:gd name="connsiteX5929" fmla="*/ 2666455 w 22290864"/>
              <a:gd name="connsiteY5929" fmla="*/ 5815845 h 14570476"/>
              <a:gd name="connsiteX5930" fmla="*/ 2509412 w 22290864"/>
              <a:gd name="connsiteY5930" fmla="*/ 5684854 h 14570476"/>
              <a:gd name="connsiteX5931" fmla="*/ 1954531 w 22290864"/>
              <a:gd name="connsiteY5931" fmla="*/ 5874713 h 14570476"/>
              <a:gd name="connsiteX5932" fmla="*/ 1867975 w 22290864"/>
              <a:gd name="connsiteY5932" fmla="*/ 5980849 h 14570476"/>
              <a:gd name="connsiteX5933" fmla="*/ 1791508 w 22290864"/>
              <a:gd name="connsiteY5933" fmla="*/ 6158877 h 14570476"/>
              <a:gd name="connsiteX5934" fmla="*/ 1869324 w 22290864"/>
              <a:gd name="connsiteY5934" fmla="*/ 6384386 h 14570476"/>
              <a:gd name="connsiteX5935" fmla="*/ 1995315 w 22290864"/>
              <a:gd name="connsiteY5935" fmla="*/ 6461626 h 14570476"/>
              <a:gd name="connsiteX5936" fmla="*/ 2108068 w 22290864"/>
              <a:gd name="connsiteY5936" fmla="*/ 6487949 h 14570476"/>
              <a:gd name="connsiteX5937" fmla="*/ 2419014 w 22290864"/>
              <a:gd name="connsiteY5937" fmla="*/ 6625301 h 14570476"/>
              <a:gd name="connsiteX5938" fmla="*/ 2763331 w 22290864"/>
              <a:gd name="connsiteY5938" fmla="*/ 7133182 h 14570476"/>
              <a:gd name="connsiteX5939" fmla="*/ 2892290 w 22290864"/>
              <a:gd name="connsiteY5939" fmla="*/ 7338870 h 14570476"/>
              <a:gd name="connsiteX5940" fmla="*/ 2930342 w 22290864"/>
              <a:gd name="connsiteY5940" fmla="*/ 7399278 h 14570476"/>
              <a:gd name="connsiteX5941" fmla="*/ 2908578 w 22290864"/>
              <a:gd name="connsiteY5941" fmla="*/ 7416911 h 14570476"/>
              <a:gd name="connsiteX5942" fmla="*/ 2412048 w 22290864"/>
              <a:gd name="connsiteY5942" fmla="*/ 7946575 h 14570476"/>
              <a:gd name="connsiteX5943" fmla="*/ 2363155 w 22290864"/>
              <a:gd name="connsiteY5943" fmla="*/ 8003663 h 14570476"/>
              <a:gd name="connsiteX5944" fmla="*/ 2298121 w 22290864"/>
              <a:gd name="connsiteY5944" fmla="*/ 7842223 h 14570476"/>
              <a:gd name="connsiteX5945" fmla="*/ 2189672 w 22290864"/>
              <a:gd name="connsiteY5945" fmla="*/ 7642193 h 14570476"/>
              <a:gd name="connsiteX5946" fmla="*/ 2015670 w 22290864"/>
              <a:gd name="connsiteY5946" fmla="*/ 7615316 h 14570476"/>
              <a:gd name="connsiteX5947" fmla="*/ 1891833 w 22290864"/>
              <a:gd name="connsiteY5947" fmla="*/ 7681131 h 14570476"/>
              <a:gd name="connsiteX5948" fmla="*/ 1705239 w 22290864"/>
              <a:gd name="connsiteY5948" fmla="*/ 8172209 h 14570476"/>
              <a:gd name="connsiteX5949" fmla="*/ 1786786 w 22290864"/>
              <a:gd name="connsiteY5949" fmla="*/ 8263977 h 14570476"/>
              <a:gd name="connsiteX5950" fmla="*/ 2006456 w 22290864"/>
              <a:gd name="connsiteY5950" fmla="*/ 8283261 h 14570476"/>
              <a:gd name="connsiteX5951" fmla="*/ 2173523 w 22290864"/>
              <a:gd name="connsiteY5951" fmla="*/ 8264319 h 14570476"/>
              <a:gd name="connsiteX5952" fmla="*/ 2204086 w 22290864"/>
              <a:gd name="connsiteY5952" fmla="*/ 8267358 h 14570476"/>
              <a:gd name="connsiteX5953" fmla="*/ 2192694 w 22290864"/>
              <a:gd name="connsiteY5953" fmla="*/ 8289854 h 14570476"/>
              <a:gd name="connsiteX5954" fmla="*/ 2144999 w 22290864"/>
              <a:gd name="connsiteY5954" fmla="*/ 8384100 h 14570476"/>
              <a:gd name="connsiteX5955" fmla="*/ 1921422 w 22290864"/>
              <a:gd name="connsiteY5955" fmla="*/ 8977302 h 14570476"/>
              <a:gd name="connsiteX5956" fmla="*/ 1901687 w 22290864"/>
              <a:gd name="connsiteY5956" fmla="*/ 9049421 h 14570476"/>
              <a:gd name="connsiteX5957" fmla="*/ 1819821 w 22290864"/>
              <a:gd name="connsiteY5957" fmla="*/ 9044263 h 14570476"/>
              <a:gd name="connsiteX5958" fmla="*/ 922865 w 22290864"/>
              <a:gd name="connsiteY5958" fmla="*/ 8883355 h 14570476"/>
              <a:gd name="connsiteX5959" fmla="*/ 749804 w 22290864"/>
              <a:gd name="connsiteY5959" fmla="*/ 8705853 h 14570476"/>
              <a:gd name="connsiteX5960" fmla="*/ 505925 w 22290864"/>
              <a:gd name="connsiteY5960" fmla="*/ 8523440 h 14570476"/>
              <a:gd name="connsiteX5961" fmla="*/ 268573 w 22290864"/>
              <a:gd name="connsiteY5961" fmla="*/ 8600535 h 14570476"/>
              <a:gd name="connsiteX5962" fmla="*/ 136645 w 22290864"/>
              <a:gd name="connsiteY5962" fmla="*/ 8809664 h 14570476"/>
              <a:gd name="connsiteX5963" fmla="*/ 153663 w 22290864"/>
              <a:gd name="connsiteY5963" fmla="*/ 9365902 h 14570476"/>
              <a:gd name="connsiteX5964" fmla="*/ 240097 w 22290864"/>
              <a:gd name="connsiteY5964" fmla="*/ 9453472 h 14570476"/>
              <a:gd name="connsiteX5965" fmla="*/ 493389 w 22290864"/>
              <a:gd name="connsiteY5965" fmla="*/ 9477162 h 14570476"/>
              <a:gd name="connsiteX5966" fmla="*/ 643478 w 22290864"/>
              <a:gd name="connsiteY5966" fmla="*/ 9389263 h 14570476"/>
              <a:gd name="connsiteX5967" fmla="*/ 808783 w 22290864"/>
              <a:gd name="connsiteY5967" fmla="*/ 9300322 h 14570476"/>
              <a:gd name="connsiteX5968" fmla="*/ 1088215 w 22290864"/>
              <a:gd name="connsiteY5968" fmla="*/ 9292338 h 14570476"/>
              <a:gd name="connsiteX5969" fmla="*/ 1395545 w 22290864"/>
              <a:gd name="connsiteY5969" fmla="*/ 9359080 h 14570476"/>
              <a:gd name="connsiteX5970" fmla="*/ 1744890 w 22290864"/>
              <a:gd name="connsiteY5970" fmla="*/ 9440003 h 14570476"/>
              <a:gd name="connsiteX5971" fmla="*/ 1833803 w 22290864"/>
              <a:gd name="connsiteY5971" fmla="*/ 9464171 h 14570476"/>
              <a:gd name="connsiteX5972" fmla="*/ 1832569 w 22290864"/>
              <a:gd name="connsiteY5972" fmla="*/ 9530040 h 14570476"/>
              <a:gd name="connsiteX5973" fmla="*/ 1861358 w 22290864"/>
              <a:gd name="connsiteY5973" fmla="*/ 10198995 h 14570476"/>
              <a:gd name="connsiteX5974" fmla="*/ 1870935 w 22290864"/>
              <a:gd name="connsiteY5974" fmla="*/ 10261044 h 14570476"/>
              <a:gd name="connsiteX5975" fmla="*/ 1849562 w 22290864"/>
              <a:gd name="connsiteY5975" fmla="*/ 10257641 h 14570476"/>
              <a:gd name="connsiteX5976" fmla="*/ 1681735 w 22290864"/>
              <a:gd name="connsiteY5976" fmla="*/ 10183693 h 14570476"/>
              <a:gd name="connsiteX5977" fmla="*/ 1456521 w 22290864"/>
              <a:gd name="connsiteY5977" fmla="*/ 10121709 h 14570476"/>
              <a:gd name="connsiteX5978" fmla="*/ 1280637 w 22290864"/>
              <a:gd name="connsiteY5978" fmla="*/ 10349033 h 14570476"/>
              <a:gd name="connsiteX5979" fmla="*/ 1291838 w 22290864"/>
              <a:gd name="connsiteY5979" fmla="*/ 10548760 h 14570476"/>
              <a:gd name="connsiteX5980" fmla="*/ 1455417 w 22290864"/>
              <a:gd name="connsiteY5980" fmla="*/ 10819410 h 14570476"/>
              <a:gd name="connsiteX5981" fmla="*/ 1619088 w 22290864"/>
              <a:gd name="connsiteY5981" fmla="*/ 10843133 h 14570476"/>
              <a:gd name="connsiteX5982" fmla="*/ 1770826 w 22290864"/>
              <a:gd name="connsiteY5982" fmla="*/ 10721549 h 14570476"/>
              <a:gd name="connsiteX5983" fmla="*/ 1886913 w 22290864"/>
              <a:gd name="connsiteY5983" fmla="*/ 10577477 h 14570476"/>
              <a:gd name="connsiteX5984" fmla="*/ 1948610 w 22290864"/>
              <a:gd name="connsiteY5984" fmla="*/ 10590636 h 14570476"/>
              <a:gd name="connsiteX5985" fmla="*/ 2241243 w 22290864"/>
              <a:gd name="connsiteY5985" fmla="*/ 11269217 h 14570476"/>
              <a:gd name="connsiteX5986" fmla="*/ 2274807 w 22290864"/>
              <a:gd name="connsiteY5986" fmla="*/ 11334075 h 14570476"/>
              <a:gd name="connsiteX5987" fmla="*/ 1918891 w 22290864"/>
              <a:gd name="connsiteY5987" fmla="*/ 11618646 h 14570476"/>
              <a:gd name="connsiteX5988" fmla="*/ 1422180 w 22290864"/>
              <a:gd name="connsiteY5988" fmla="*/ 11942653 h 14570476"/>
              <a:gd name="connsiteX5989" fmla="*/ 1177243 w 22290864"/>
              <a:gd name="connsiteY5989" fmla="*/ 11937675 h 14570476"/>
              <a:gd name="connsiteX5990" fmla="*/ 979961 w 22290864"/>
              <a:gd name="connsiteY5990" fmla="*/ 11930835 h 14570476"/>
              <a:gd name="connsiteX5991" fmla="*/ 805314 w 22290864"/>
              <a:gd name="connsiteY5991" fmla="*/ 12055888 h 14570476"/>
              <a:gd name="connsiteX5992" fmla="*/ 771119 w 22290864"/>
              <a:gd name="connsiteY5992" fmla="*/ 12305386 h 14570476"/>
              <a:gd name="connsiteX5993" fmla="*/ 1020041 w 22290864"/>
              <a:gd name="connsiteY5993" fmla="*/ 12719486 h 14570476"/>
              <a:gd name="connsiteX5994" fmla="*/ 1089026 w 22290864"/>
              <a:gd name="connsiteY5994" fmla="*/ 12766365 h 14570476"/>
              <a:gd name="connsiteX5995" fmla="*/ 1340562 w 22290864"/>
              <a:gd name="connsiteY5995" fmla="*/ 12824793 h 14570476"/>
              <a:gd name="connsiteX5996" fmla="*/ 1519931 w 22290864"/>
              <a:gd name="connsiteY5996" fmla="*/ 12699358 h 14570476"/>
              <a:gd name="connsiteX5997" fmla="*/ 1580121 w 22290864"/>
              <a:gd name="connsiteY5997" fmla="*/ 12511624 h 14570476"/>
              <a:gd name="connsiteX5998" fmla="*/ 1636874 w 22290864"/>
              <a:gd name="connsiteY5998" fmla="*/ 12317799 h 14570476"/>
              <a:gd name="connsiteX5999" fmla="*/ 1807128 w 22290864"/>
              <a:gd name="connsiteY5999" fmla="*/ 12127808 h 14570476"/>
              <a:gd name="connsiteX6000" fmla="*/ 2221351 w 22290864"/>
              <a:gd name="connsiteY6000" fmla="*/ 11862657 h 14570476"/>
              <a:gd name="connsiteX6001" fmla="*/ 2445163 w 22290864"/>
              <a:gd name="connsiteY6001" fmla="*/ 11722694 h 14570476"/>
              <a:gd name="connsiteX6002" fmla="*/ 2524876 w 22290864"/>
              <a:gd name="connsiteY6002" fmla="*/ 11678889 h 14570476"/>
              <a:gd name="connsiteX6003" fmla="*/ 2561758 w 22290864"/>
              <a:gd name="connsiteY6003" fmla="*/ 11718958 h 14570476"/>
              <a:gd name="connsiteX6004" fmla="*/ 3095799 w 22290864"/>
              <a:gd name="connsiteY6004" fmla="*/ 12204829 h 14570476"/>
              <a:gd name="connsiteX6005" fmla="*/ 3150911 w 22290864"/>
              <a:gd name="connsiteY6005" fmla="*/ 12243516 h 14570476"/>
              <a:gd name="connsiteX6006" fmla="*/ 3124217 w 22290864"/>
              <a:gd name="connsiteY6006" fmla="*/ 12263640 h 14570476"/>
              <a:gd name="connsiteX6007" fmla="*/ 2958291 w 22290864"/>
              <a:gd name="connsiteY6007" fmla="*/ 12333148 h 14570476"/>
              <a:gd name="connsiteX6008" fmla="*/ 2853680 w 22290864"/>
              <a:gd name="connsiteY6008" fmla="*/ 12364046 h 14570476"/>
              <a:gd name="connsiteX6009" fmla="*/ 2721805 w 22290864"/>
              <a:gd name="connsiteY6009" fmla="*/ 12549124 h 14570476"/>
              <a:gd name="connsiteX6010" fmla="*/ 2820928 w 22290864"/>
              <a:gd name="connsiteY6010" fmla="*/ 12770153 h 14570476"/>
              <a:gd name="connsiteX6011" fmla="*/ 3312104 w 22290864"/>
              <a:gd name="connsiteY6011" fmla="*/ 12910307 h 14570476"/>
              <a:gd name="connsiteX6012" fmla="*/ 3373934 w 22290864"/>
              <a:gd name="connsiteY6012" fmla="*/ 12845140 h 14570476"/>
              <a:gd name="connsiteX6013" fmla="*/ 3395153 w 22290864"/>
              <a:gd name="connsiteY6013" fmla="*/ 12612659 h 14570476"/>
              <a:gd name="connsiteX6014" fmla="*/ 3378285 w 22290864"/>
              <a:gd name="connsiteY6014" fmla="*/ 12506246 h 14570476"/>
              <a:gd name="connsiteX6015" fmla="*/ 3389131 w 22290864"/>
              <a:gd name="connsiteY6015" fmla="*/ 12399396 h 14570476"/>
              <a:gd name="connsiteX6016" fmla="*/ 3473581 w 22290864"/>
              <a:gd name="connsiteY6016" fmla="*/ 12434187 h 14570476"/>
              <a:gd name="connsiteX6017" fmla="*/ 4069803 w 22290864"/>
              <a:gd name="connsiteY6017" fmla="*/ 12665252 h 14570476"/>
              <a:gd name="connsiteX6018" fmla="*/ 4143624 w 22290864"/>
              <a:gd name="connsiteY6018" fmla="*/ 12684938 h 14570476"/>
              <a:gd name="connsiteX6019" fmla="*/ 4138961 w 22290864"/>
              <a:gd name="connsiteY6019" fmla="*/ 12718961 h 14570476"/>
              <a:gd name="connsiteX6020" fmla="*/ 4113602 w 22290864"/>
              <a:gd name="connsiteY6020" fmla="*/ 12933149 h 14570476"/>
              <a:gd name="connsiteX6021" fmla="*/ 4003017 w 22290864"/>
              <a:gd name="connsiteY6021" fmla="*/ 13661478 h 14570476"/>
              <a:gd name="connsiteX6022" fmla="*/ 3791878 w 22290864"/>
              <a:gd name="connsiteY6022" fmla="*/ 13902965 h 14570476"/>
              <a:gd name="connsiteX6023" fmla="*/ 3685837 w 22290864"/>
              <a:gd name="connsiteY6023" fmla="*/ 13986730 h 14570476"/>
              <a:gd name="connsiteX6024" fmla="*/ 3660700 w 22290864"/>
              <a:gd name="connsiteY6024" fmla="*/ 14361236 h 14570476"/>
              <a:gd name="connsiteX6025" fmla="*/ 4182912 w 22290864"/>
              <a:gd name="connsiteY6025" fmla="*/ 14570254 h 14570476"/>
              <a:gd name="connsiteX6026" fmla="*/ 4255997 w 22290864"/>
              <a:gd name="connsiteY6026" fmla="*/ 14565259 h 1457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</a:cxnLst>
            <a:rect l="l" t="t" r="r" b="b"/>
            <a:pathLst>
              <a:path w="22290864" h="14570476">
                <a:moveTo>
                  <a:pt x="15212159" y="2738106"/>
                </a:moveTo>
                <a:cubicBezTo>
                  <a:pt x="15218632" y="2740492"/>
                  <a:pt x="15228963" y="2738604"/>
                  <a:pt x="15236391" y="2733646"/>
                </a:cubicBezTo>
                <a:cubicBezTo>
                  <a:pt x="15243838" y="2728707"/>
                  <a:pt x="15246992" y="2722856"/>
                  <a:pt x="15245456" y="2716860"/>
                </a:cubicBezTo>
                <a:cubicBezTo>
                  <a:pt x="15244917" y="2714681"/>
                  <a:pt x="15243963" y="2712980"/>
                  <a:pt x="15242365" y="2711299"/>
                </a:cubicBezTo>
                <a:cubicBezTo>
                  <a:pt x="15240747" y="2709577"/>
                  <a:pt x="15238838" y="2708353"/>
                  <a:pt x="15235457" y="2706900"/>
                </a:cubicBezTo>
                <a:cubicBezTo>
                  <a:pt x="15228631" y="2703954"/>
                  <a:pt x="15225727" y="2701920"/>
                  <a:pt x="15223321" y="2698435"/>
                </a:cubicBezTo>
                <a:cubicBezTo>
                  <a:pt x="15221059" y="2695157"/>
                  <a:pt x="15220271" y="2693206"/>
                  <a:pt x="15213881" y="2675031"/>
                </a:cubicBezTo>
                <a:cubicBezTo>
                  <a:pt x="15209566" y="2662706"/>
                  <a:pt x="15207906" y="2657767"/>
                  <a:pt x="15208031" y="2657581"/>
                </a:cubicBezTo>
                <a:cubicBezTo>
                  <a:pt x="15208093" y="2657477"/>
                  <a:pt x="15208985" y="2656959"/>
                  <a:pt x="15210002" y="2656461"/>
                </a:cubicBezTo>
                <a:cubicBezTo>
                  <a:pt x="15217678" y="2652601"/>
                  <a:pt x="15228341" y="2645298"/>
                  <a:pt x="15235229" y="2639198"/>
                </a:cubicBezTo>
                <a:cubicBezTo>
                  <a:pt x="15236162" y="2638367"/>
                  <a:pt x="15236971" y="2637683"/>
                  <a:pt x="15237013" y="2637683"/>
                </a:cubicBezTo>
                <a:cubicBezTo>
                  <a:pt x="15237054" y="2637683"/>
                  <a:pt x="15237345" y="2638222"/>
                  <a:pt x="15237635" y="2638886"/>
                </a:cubicBezTo>
                <a:cubicBezTo>
                  <a:pt x="15238652" y="2641148"/>
                  <a:pt x="15238838" y="2642289"/>
                  <a:pt x="15239025" y="2647331"/>
                </a:cubicBezTo>
                <a:cubicBezTo>
                  <a:pt x="15239253" y="2653597"/>
                  <a:pt x="15239585" y="2654614"/>
                  <a:pt x="15242116" y="2657041"/>
                </a:cubicBezTo>
                <a:cubicBezTo>
                  <a:pt x="15243942" y="2658784"/>
                  <a:pt x="15245664" y="2659531"/>
                  <a:pt x="15248050" y="2659635"/>
                </a:cubicBezTo>
                <a:cubicBezTo>
                  <a:pt x="15250290" y="2659739"/>
                  <a:pt x="15252095" y="2659365"/>
                  <a:pt x="15254315" y="2658328"/>
                </a:cubicBezTo>
                <a:cubicBezTo>
                  <a:pt x="15262344" y="2654614"/>
                  <a:pt x="15268650" y="2645671"/>
                  <a:pt x="15267654" y="2639405"/>
                </a:cubicBezTo>
                <a:cubicBezTo>
                  <a:pt x="15267323" y="2637392"/>
                  <a:pt x="15266555" y="2635919"/>
                  <a:pt x="15264978" y="2634342"/>
                </a:cubicBezTo>
                <a:cubicBezTo>
                  <a:pt x="15263568" y="2632911"/>
                  <a:pt x="15262116" y="2632039"/>
                  <a:pt x="15260560" y="2631666"/>
                </a:cubicBezTo>
                <a:cubicBezTo>
                  <a:pt x="15260061" y="2631541"/>
                  <a:pt x="15257884" y="2631355"/>
                  <a:pt x="15255705" y="2631251"/>
                </a:cubicBezTo>
                <a:cubicBezTo>
                  <a:pt x="15253527" y="2631147"/>
                  <a:pt x="15251099" y="2630919"/>
                  <a:pt x="15250290" y="2630753"/>
                </a:cubicBezTo>
                <a:cubicBezTo>
                  <a:pt x="15248713" y="2630421"/>
                  <a:pt x="15246162" y="2629466"/>
                  <a:pt x="15245954" y="2629134"/>
                </a:cubicBezTo>
                <a:cubicBezTo>
                  <a:pt x="15245892" y="2629031"/>
                  <a:pt x="15246514" y="2628180"/>
                  <a:pt x="15247365" y="2627246"/>
                </a:cubicBezTo>
                <a:cubicBezTo>
                  <a:pt x="15254377" y="2619445"/>
                  <a:pt x="15260373" y="2610793"/>
                  <a:pt x="15266119" y="2600190"/>
                </a:cubicBezTo>
                <a:lnTo>
                  <a:pt x="15266928" y="2598717"/>
                </a:lnTo>
                <a:lnTo>
                  <a:pt x="15275123" y="2601559"/>
                </a:lnTo>
                <a:cubicBezTo>
                  <a:pt x="15289085" y="2606435"/>
                  <a:pt x="15299458" y="2610212"/>
                  <a:pt x="15302549" y="2611539"/>
                </a:cubicBezTo>
                <a:cubicBezTo>
                  <a:pt x="15306699" y="2613324"/>
                  <a:pt x="15309624" y="2615482"/>
                  <a:pt x="15311678" y="2618241"/>
                </a:cubicBezTo>
                <a:cubicBezTo>
                  <a:pt x="15313088" y="2620171"/>
                  <a:pt x="15314126" y="2622163"/>
                  <a:pt x="15315972" y="2626499"/>
                </a:cubicBezTo>
                <a:cubicBezTo>
                  <a:pt x="15318607" y="2632724"/>
                  <a:pt x="15320910" y="2635027"/>
                  <a:pt x="15325785" y="2636272"/>
                </a:cubicBezTo>
                <a:cubicBezTo>
                  <a:pt x="15330784" y="2637538"/>
                  <a:pt x="15336075" y="2635317"/>
                  <a:pt x="15340452" y="2630130"/>
                </a:cubicBezTo>
                <a:cubicBezTo>
                  <a:pt x="15344352" y="2625483"/>
                  <a:pt x="15347029" y="2619818"/>
                  <a:pt x="15348045" y="2614071"/>
                </a:cubicBezTo>
                <a:cubicBezTo>
                  <a:pt x="15348460" y="2611622"/>
                  <a:pt x="15348460" y="2606975"/>
                  <a:pt x="15348024" y="2605045"/>
                </a:cubicBezTo>
                <a:cubicBezTo>
                  <a:pt x="15346967" y="2600397"/>
                  <a:pt x="15343813" y="2596933"/>
                  <a:pt x="15339436" y="2595605"/>
                </a:cubicBezTo>
                <a:cubicBezTo>
                  <a:pt x="15335930" y="2594546"/>
                  <a:pt x="15333606" y="2594837"/>
                  <a:pt x="15327673" y="2597119"/>
                </a:cubicBezTo>
                <a:cubicBezTo>
                  <a:pt x="15322279" y="2599194"/>
                  <a:pt x="15321034" y="2599506"/>
                  <a:pt x="15317756" y="2599651"/>
                </a:cubicBezTo>
                <a:cubicBezTo>
                  <a:pt x="15313379" y="2599837"/>
                  <a:pt x="15310806" y="2599173"/>
                  <a:pt x="15304479" y="2596290"/>
                </a:cubicBezTo>
                <a:cubicBezTo>
                  <a:pt x="15299915" y="2594194"/>
                  <a:pt x="15274418" y="2581994"/>
                  <a:pt x="15274127" y="2581765"/>
                </a:cubicBezTo>
                <a:cubicBezTo>
                  <a:pt x="15274086" y="2581724"/>
                  <a:pt x="15274480" y="2580354"/>
                  <a:pt x="15274999" y="2578736"/>
                </a:cubicBezTo>
                <a:cubicBezTo>
                  <a:pt x="15278111" y="2568984"/>
                  <a:pt x="15280330" y="2556929"/>
                  <a:pt x="15280849" y="2546845"/>
                </a:cubicBezTo>
                <a:cubicBezTo>
                  <a:pt x="15281015" y="2543691"/>
                  <a:pt x="15280808" y="2543857"/>
                  <a:pt x="15283152" y="2544937"/>
                </a:cubicBezTo>
                <a:cubicBezTo>
                  <a:pt x="15285081" y="2545828"/>
                  <a:pt x="15286077" y="2546575"/>
                  <a:pt x="15289127" y="2549480"/>
                </a:cubicBezTo>
                <a:cubicBezTo>
                  <a:pt x="15290641" y="2550912"/>
                  <a:pt x="15292384" y="2552385"/>
                  <a:pt x="15292986" y="2552759"/>
                </a:cubicBezTo>
                <a:cubicBezTo>
                  <a:pt x="15296637" y="2554937"/>
                  <a:pt x="15301160" y="2554273"/>
                  <a:pt x="15304271" y="2551078"/>
                </a:cubicBezTo>
                <a:cubicBezTo>
                  <a:pt x="15309209" y="2546036"/>
                  <a:pt x="15310246" y="2534271"/>
                  <a:pt x="15306387" y="2526989"/>
                </a:cubicBezTo>
                <a:cubicBezTo>
                  <a:pt x="15305433" y="2525184"/>
                  <a:pt x="15303359" y="2523088"/>
                  <a:pt x="15301803" y="2522320"/>
                </a:cubicBezTo>
                <a:cubicBezTo>
                  <a:pt x="15300205" y="2521553"/>
                  <a:pt x="15298214" y="2521241"/>
                  <a:pt x="15296346" y="2521511"/>
                </a:cubicBezTo>
                <a:cubicBezTo>
                  <a:pt x="15293774" y="2521884"/>
                  <a:pt x="15292446" y="2522735"/>
                  <a:pt x="15288359" y="2526636"/>
                </a:cubicBezTo>
                <a:cubicBezTo>
                  <a:pt x="15287073" y="2527860"/>
                  <a:pt x="15285558" y="2529188"/>
                  <a:pt x="15285019" y="2529561"/>
                </a:cubicBezTo>
                <a:cubicBezTo>
                  <a:pt x="15284044" y="2530226"/>
                  <a:pt x="15281555" y="2531450"/>
                  <a:pt x="15281160" y="2531450"/>
                </a:cubicBezTo>
                <a:cubicBezTo>
                  <a:pt x="15280932" y="2531450"/>
                  <a:pt x="15280849" y="2530806"/>
                  <a:pt x="15280517" y="2526885"/>
                </a:cubicBezTo>
                <a:cubicBezTo>
                  <a:pt x="15280081" y="2521573"/>
                  <a:pt x="15279024" y="2514975"/>
                  <a:pt x="15277717" y="2509249"/>
                </a:cubicBezTo>
                <a:cubicBezTo>
                  <a:pt x="15277053" y="2506323"/>
                  <a:pt x="15275435" y="2500451"/>
                  <a:pt x="15274854" y="2498770"/>
                </a:cubicBezTo>
                <a:lnTo>
                  <a:pt x="15274563" y="2497941"/>
                </a:lnTo>
                <a:lnTo>
                  <a:pt x="15277488" y="2496530"/>
                </a:lnTo>
                <a:cubicBezTo>
                  <a:pt x="15282986" y="2493853"/>
                  <a:pt x="15293898" y="2488666"/>
                  <a:pt x="15298774" y="2486383"/>
                </a:cubicBezTo>
                <a:cubicBezTo>
                  <a:pt x="15307985" y="2482088"/>
                  <a:pt x="15311242" y="2480823"/>
                  <a:pt x="15314022" y="2480512"/>
                </a:cubicBezTo>
                <a:cubicBezTo>
                  <a:pt x="15314707" y="2480449"/>
                  <a:pt x="15315598" y="2480346"/>
                  <a:pt x="15315993" y="2480284"/>
                </a:cubicBezTo>
                <a:cubicBezTo>
                  <a:pt x="15317113" y="2480138"/>
                  <a:pt x="15320640" y="2480595"/>
                  <a:pt x="15322486" y="2481134"/>
                </a:cubicBezTo>
                <a:cubicBezTo>
                  <a:pt x="15323420" y="2481404"/>
                  <a:pt x="15325723" y="2482255"/>
                  <a:pt x="15327610" y="2483002"/>
                </a:cubicBezTo>
                <a:cubicBezTo>
                  <a:pt x="15329498" y="2483770"/>
                  <a:pt x="15331719" y="2484578"/>
                  <a:pt x="15332569" y="2484786"/>
                </a:cubicBezTo>
                <a:cubicBezTo>
                  <a:pt x="15336822" y="2485886"/>
                  <a:pt x="15340929" y="2484703"/>
                  <a:pt x="15344228" y="2481445"/>
                </a:cubicBezTo>
                <a:cubicBezTo>
                  <a:pt x="15346967" y="2478748"/>
                  <a:pt x="15348212" y="2475345"/>
                  <a:pt x="15348211" y="2470656"/>
                </a:cubicBezTo>
                <a:cubicBezTo>
                  <a:pt x="15348211" y="2462170"/>
                  <a:pt x="15344352" y="2453103"/>
                  <a:pt x="15338419" y="2447583"/>
                </a:cubicBezTo>
                <a:cubicBezTo>
                  <a:pt x="15335037" y="2444471"/>
                  <a:pt x="15331635" y="2443060"/>
                  <a:pt x="15328004" y="2443330"/>
                </a:cubicBezTo>
                <a:cubicBezTo>
                  <a:pt x="15324997" y="2443558"/>
                  <a:pt x="15321739" y="2445156"/>
                  <a:pt x="15319685" y="2447397"/>
                </a:cubicBezTo>
                <a:cubicBezTo>
                  <a:pt x="15318212" y="2449015"/>
                  <a:pt x="15317528" y="2450198"/>
                  <a:pt x="15315495" y="2454742"/>
                </a:cubicBezTo>
                <a:cubicBezTo>
                  <a:pt x="15313234" y="2459804"/>
                  <a:pt x="15312238" y="2461381"/>
                  <a:pt x="15309790" y="2463809"/>
                </a:cubicBezTo>
                <a:cubicBezTo>
                  <a:pt x="15306553" y="2467025"/>
                  <a:pt x="15304686" y="2467938"/>
                  <a:pt x="15292965" y="2472109"/>
                </a:cubicBezTo>
                <a:cubicBezTo>
                  <a:pt x="15283940" y="2475325"/>
                  <a:pt x="15268090" y="2480823"/>
                  <a:pt x="15267862" y="2480823"/>
                </a:cubicBezTo>
                <a:cubicBezTo>
                  <a:pt x="15267758" y="2480823"/>
                  <a:pt x="15267323" y="2480138"/>
                  <a:pt x="15266908" y="2479329"/>
                </a:cubicBezTo>
                <a:cubicBezTo>
                  <a:pt x="15262613" y="2470780"/>
                  <a:pt x="15256452" y="2461485"/>
                  <a:pt x="15250290" y="2454202"/>
                </a:cubicBezTo>
                <a:cubicBezTo>
                  <a:pt x="15249066" y="2452729"/>
                  <a:pt x="15247822" y="2451256"/>
                  <a:pt x="15247552" y="2450924"/>
                </a:cubicBezTo>
                <a:lnTo>
                  <a:pt x="15247054" y="2450323"/>
                </a:lnTo>
                <a:lnTo>
                  <a:pt x="15248029" y="2449887"/>
                </a:lnTo>
                <a:cubicBezTo>
                  <a:pt x="15249751" y="2449140"/>
                  <a:pt x="15251618" y="2448849"/>
                  <a:pt x="15255726" y="2448745"/>
                </a:cubicBezTo>
                <a:cubicBezTo>
                  <a:pt x="15260249" y="2448642"/>
                  <a:pt x="15261721" y="2448413"/>
                  <a:pt x="15263173" y="2447688"/>
                </a:cubicBezTo>
                <a:cubicBezTo>
                  <a:pt x="15265414" y="2446546"/>
                  <a:pt x="15267551" y="2443683"/>
                  <a:pt x="15268070" y="2441089"/>
                </a:cubicBezTo>
                <a:cubicBezTo>
                  <a:pt x="15269377" y="2434761"/>
                  <a:pt x="15263153" y="2425341"/>
                  <a:pt x="15255124" y="2421503"/>
                </a:cubicBezTo>
                <a:cubicBezTo>
                  <a:pt x="15252593" y="2420278"/>
                  <a:pt x="15251266" y="2419946"/>
                  <a:pt x="15249087" y="2419967"/>
                </a:cubicBezTo>
                <a:cubicBezTo>
                  <a:pt x="15246224" y="2419988"/>
                  <a:pt x="15243672" y="2421357"/>
                  <a:pt x="15241805" y="2423827"/>
                </a:cubicBezTo>
                <a:cubicBezTo>
                  <a:pt x="15240394" y="2425715"/>
                  <a:pt x="15240063" y="2427084"/>
                  <a:pt x="15239834" y="2431898"/>
                </a:cubicBezTo>
                <a:cubicBezTo>
                  <a:pt x="15239730" y="2434138"/>
                  <a:pt x="15239523" y="2436607"/>
                  <a:pt x="15239357" y="2437396"/>
                </a:cubicBezTo>
                <a:cubicBezTo>
                  <a:pt x="15239046" y="2438848"/>
                  <a:pt x="15238257" y="2441193"/>
                  <a:pt x="15238050" y="2441193"/>
                </a:cubicBezTo>
                <a:cubicBezTo>
                  <a:pt x="15237988" y="2441193"/>
                  <a:pt x="15236950" y="2440322"/>
                  <a:pt x="15235747" y="2439263"/>
                </a:cubicBezTo>
                <a:cubicBezTo>
                  <a:pt x="15228154" y="2432624"/>
                  <a:pt x="15220292" y="2427146"/>
                  <a:pt x="15211267" y="2422229"/>
                </a:cubicBezTo>
                <a:cubicBezTo>
                  <a:pt x="15208923" y="2420942"/>
                  <a:pt x="15208321" y="2420527"/>
                  <a:pt x="15208425" y="2420258"/>
                </a:cubicBezTo>
                <a:cubicBezTo>
                  <a:pt x="15208508" y="2420071"/>
                  <a:pt x="15209566" y="2417042"/>
                  <a:pt x="15210811" y="2413494"/>
                </a:cubicBezTo>
                <a:cubicBezTo>
                  <a:pt x="15217200" y="2395214"/>
                  <a:pt x="15220727" y="2385856"/>
                  <a:pt x="15222200" y="2383346"/>
                </a:cubicBezTo>
                <a:cubicBezTo>
                  <a:pt x="15224047" y="2380192"/>
                  <a:pt x="15226515" y="2377702"/>
                  <a:pt x="15229461" y="2376001"/>
                </a:cubicBezTo>
                <a:cubicBezTo>
                  <a:pt x="15230312" y="2375524"/>
                  <a:pt x="15232615" y="2374444"/>
                  <a:pt x="15234544" y="2373594"/>
                </a:cubicBezTo>
                <a:cubicBezTo>
                  <a:pt x="15239232" y="2371581"/>
                  <a:pt x="15240519" y="2370834"/>
                  <a:pt x="15242199" y="2369174"/>
                </a:cubicBezTo>
                <a:cubicBezTo>
                  <a:pt x="15244440" y="2366933"/>
                  <a:pt x="15245664" y="2363884"/>
                  <a:pt x="15245664" y="2360481"/>
                </a:cubicBezTo>
                <a:cubicBezTo>
                  <a:pt x="15245664" y="2357555"/>
                  <a:pt x="15244730" y="2355003"/>
                  <a:pt x="15242677" y="2352244"/>
                </a:cubicBezTo>
                <a:cubicBezTo>
                  <a:pt x="15239751" y="2348385"/>
                  <a:pt x="15233673" y="2344193"/>
                  <a:pt x="15228403" y="2342450"/>
                </a:cubicBezTo>
                <a:cubicBezTo>
                  <a:pt x="15224586" y="2341184"/>
                  <a:pt x="15223196" y="2340936"/>
                  <a:pt x="15219296" y="2340832"/>
                </a:cubicBezTo>
                <a:cubicBezTo>
                  <a:pt x="15216059" y="2340728"/>
                  <a:pt x="15215478" y="2340769"/>
                  <a:pt x="15213902" y="2341164"/>
                </a:cubicBezTo>
                <a:cubicBezTo>
                  <a:pt x="15211225" y="2341828"/>
                  <a:pt x="15209690" y="2342679"/>
                  <a:pt x="15207885" y="2344484"/>
                </a:cubicBezTo>
                <a:cubicBezTo>
                  <a:pt x="15206641" y="2345728"/>
                  <a:pt x="15206122" y="2346434"/>
                  <a:pt x="15205458" y="2347824"/>
                </a:cubicBezTo>
                <a:cubicBezTo>
                  <a:pt x="15204338" y="2350169"/>
                  <a:pt x="15204089" y="2351434"/>
                  <a:pt x="15204213" y="2354069"/>
                </a:cubicBezTo>
                <a:cubicBezTo>
                  <a:pt x="15204338" y="2356373"/>
                  <a:pt x="15204608" y="2357348"/>
                  <a:pt x="15206745" y="2362867"/>
                </a:cubicBezTo>
                <a:cubicBezTo>
                  <a:pt x="15209089" y="2368925"/>
                  <a:pt x="15209441" y="2373075"/>
                  <a:pt x="15207968" y="2378117"/>
                </a:cubicBezTo>
                <a:cubicBezTo>
                  <a:pt x="15207160" y="2380939"/>
                  <a:pt x="15205043" y="2385607"/>
                  <a:pt x="15197429" y="2401356"/>
                </a:cubicBezTo>
                <a:cubicBezTo>
                  <a:pt x="15195625" y="2405069"/>
                  <a:pt x="15193571" y="2409323"/>
                  <a:pt x="15192844" y="2410838"/>
                </a:cubicBezTo>
                <a:lnTo>
                  <a:pt x="15191537" y="2413577"/>
                </a:lnTo>
                <a:lnTo>
                  <a:pt x="15189712" y="2412954"/>
                </a:lnTo>
                <a:cubicBezTo>
                  <a:pt x="15180459" y="2409800"/>
                  <a:pt x="15168842" y="2407518"/>
                  <a:pt x="15157971" y="2406730"/>
                </a:cubicBezTo>
                <a:lnTo>
                  <a:pt x="15154423" y="2406460"/>
                </a:lnTo>
                <a:lnTo>
                  <a:pt x="15154921" y="2405298"/>
                </a:lnTo>
                <a:cubicBezTo>
                  <a:pt x="15155855" y="2403182"/>
                  <a:pt x="15156746" y="2401957"/>
                  <a:pt x="15159340" y="2399219"/>
                </a:cubicBezTo>
                <a:cubicBezTo>
                  <a:pt x="15163282" y="2395007"/>
                  <a:pt x="15164132" y="2393450"/>
                  <a:pt x="15164132" y="2390442"/>
                </a:cubicBezTo>
                <a:cubicBezTo>
                  <a:pt x="15164132" y="2387641"/>
                  <a:pt x="15163136" y="2385400"/>
                  <a:pt x="15160979" y="2383387"/>
                </a:cubicBezTo>
                <a:cubicBezTo>
                  <a:pt x="15158033" y="2380649"/>
                  <a:pt x="15153406" y="2379154"/>
                  <a:pt x="15147846" y="2379134"/>
                </a:cubicBezTo>
                <a:cubicBezTo>
                  <a:pt x="15142411" y="2379113"/>
                  <a:pt x="15137785" y="2380586"/>
                  <a:pt x="15134859" y="2383263"/>
                </a:cubicBezTo>
                <a:cubicBezTo>
                  <a:pt x="15132578" y="2385379"/>
                  <a:pt x="15131623" y="2387745"/>
                  <a:pt x="15131831" y="2390878"/>
                </a:cubicBezTo>
                <a:cubicBezTo>
                  <a:pt x="15131997" y="2393762"/>
                  <a:pt x="15132889" y="2395276"/>
                  <a:pt x="15136851" y="2399467"/>
                </a:cubicBezTo>
                <a:cubicBezTo>
                  <a:pt x="15138075" y="2400775"/>
                  <a:pt x="15139486" y="2402456"/>
                  <a:pt x="15139984" y="2403223"/>
                </a:cubicBezTo>
                <a:cubicBezTo>
                  <a:pt x="15140834" y="2404572"/>
                  <a:pt x="15141644" y="2406273"/>
                  <a:pt x="15141499" y="2406418"/>
                </a:cubicBezTo>
                <a:cubicBezTo>
                  <a:pt x="15141457" y="2406460"/>
                  <a:pt x="15140025" y="2406605"/>
                  <a:pt x="15138304" y="2406750"/>
                </a:cubicBezTo>
                <a:cubicBezTo>
                  <a:pt x="15128159" y="2407518"/>
                  <a:pt x="15117682" y="2409531"/>
                  <a:pt x="15108471" y="2412498"/>
                </a:cubicBezTo>
                <a:cubicBezTo>
                  <a:pt x="15107226" y="2412892"/>
                  <a:pt x="15106189" y="2413182"/>
                  <a:pt x="15106168" y="2413141"/>
                </a:cubicBezTo>
                <a:cubicBezTo>
                  <a:pt x="15106044" y="2413016"/>
                  <a:pt x="15099031" y="2398347"/>
                  <a:pt x="15096459" y="2392849"/>
                </a:cubicBezTo>
                <a:cubicBezTo>
                  <a:pt x="15090090" y="2379341"/>
                  <a:pt x="15089239" y="2376914"/>
                  <a:pt x="15089239" y="2372390"/>
                </a:cubicBezTo>
                <a:cubicBezTo>
                  <a:pt x="15089239" y="2369112"/>
                  <a:pt x="15089799" y="2366892"/>
                  <a:pt x="15092102" y="2361207"/>
                </a:cubicBezTo>
                <a:cubicBezTo>
                  <a:pt x="15093782" y="2357036"/>
                  <a:pt x="15094073" y="2355833"/>
                  <a:pt x="15094073" y="2353426"/>
                </a:cubicBezTo>
                <a:cubicBezTo>
                  <a:pt x="15094073" y="2351808"/>
                  <a:pt x="15093969" y="2351185"/>
                  <a:pt x="15093492" y="2349899"/>
                </a:cubicBezTo>
                <a:cubicBezTo>
                  <a:pt x="15090940" y="2343010"/>
                  <a:pt x="15084489" y="2339919"/>
                  <a:pt x="15075443" y="2341288"/>
                </a:cubicBezTo>
                <a:cubicBezTo>
                  <a:pt x="15067996" y="2342409"/>
                  <a:pt x="15061315" y="2345749"/>
                  <a:pt x="15056647" y="2350687"/>
                </a:cubicBezTo>
                <a:cubicBezTo>
                  <a:pt x="15054801" y="2352638"/>
                  <a:pt x="15053826" y="2354090"/>
                  <a:pt x="15053017" y="2356082"/>
                </a:cubicBezTo>
                <a:cubicBezTo>
                  <a:pt x="15050693" y="2361850"/>
                  <a:pt x="15053515" y="2368656"/>
                  <a:pt x="15059469" y="2371726"/>
                </a:cubicBezTo>
                <a:cubicBezTo>
                  <a:pt x="15060506" y="2372245"/>
                  <a:pt x="15062643" y="2373262"/>
                  <a:pt x="15064240" y="2373967"/>
                </a:cubicBezTo>
                <a:cubicBezTo>
                  <a:pt x="15068058" y="2375648"/>
                  <a:pt x="15070091" y="2376872"/>
                  <a:pt x="15071958" y="2378615"/>
                </a:cubicBezTo>
                <a:cubicBezTo>
                  <a:pt x="15075837" y="2382225"/>
                  <a:pt x="15077041" y="2384674"/>
                  <a:pt x="15082538" y="2400422"/>
                </a:cubicBezTo>
                <a:cubicBezTo>
                  <a:pt x="15082933" y="2401563"/>
                  <a:pt x="15083866" y="2404219"/>
                  <a:pt x="15084613" y="2406335"/>
                </a:cubicBezTo>
                <a:cubicBezTo>
                  <a:pt x="15085360" y="2408452"/>
                  <a:pt x="15086729" y="2412415"/>
                  <a:pt x="15087683" y="2415154"/>
                </a:cubicBezTo>
                <a:lnTo>
                  <a:pt x="15089405" y="2420154"/>
                </a:lnTo>
                <a:lnTo>
                  <a:pt x="15087684" y="2421025"/>
                </a:lnTo>
                <a:cubicBezTo>
                  <a:pt x="15079219" y="2425362"/>
                  <a:pt x="15069572" y="2431856"/>
                  <a:pt x="15062394" y="2438060"/>
                </a:cubicBezTo>
                <a:cubicBezTo>
                  <a:pt x="15060340" y="2439824"/>
                  <a:pt x="15060112" y="2439969"/>
                  <a:pt x="15059863" y="2439637"/>
                </a:cubicBezTo>
                <a:cubicBezTo>
                  <a:pt x="15059240" y="2438807"/>
                  <a:pt x="15058888" y="2436296"/>
                  <a:pt x="15058722" y="2431753"/>
                </a:cubicBezTo>
                <a:cubicBezTo>
                  <a:pt x="15058639" y="2429242"/>
                  <a:pt x="15058452" y="2426814"/>
                  <a:pt x="15058328" y="2426358"/>
                </a:cubicBezTo>
                <a:cubicBezTo>
                  <a:pt x="15057851" y="2424802"/>
                  <a:pt x="15057021" y="2423453"/>
                  <a:pt x="15055776" y="2422250"/>
                </a:cubicBezTo>
                <a:cubicBezTo>
                  <a:pt x="15052415" y="2419013"/>
                  <a:pt x="15048017" y="2418660"/>
                  <a:pt x="15042872" y="2421233"/>
                </a:cubicBezTo>
                <a:cubicBezTo>
                  <a:pt x="15035092" y="2425092"/>
                  <a:pt x="15029138" y="2433765"/>
                  <a:pt x="15030113" y="2439782"/>
                </a:cubicBezTo>
                <a:cubicBezTo>
                  <a:pt x="15030673" y="2443372"/>
                  <a:pt x="15033578" y="2446608"/>
                  <a:pt x="15037063" y="2447522"/>
                </a:cubicBezTo>
                <a:cubicBezTo>
                  <a:pt x="15037810" y="2447708"/>
                  <a:pt x="15039947" y="2447936"/>
                  <a:pt x="15042353" y="2448040"/>
                </a:cubicBezTo>
                <a:cubicBezTo>
                  <a:pt x="15046108" y="2448227"/>
                  <a:pt x="15048183" y="2448517"/>
                  <a:pt x="15049718" y="2449119"/>
                </a:cubicBezTo>
                <a:cubicBezTo>
                  <a:pt x="15050071" y="2449244"/>
                  <a:pt x="15050382" y="2449389"/>
                  <a:pt x="15050403" y="2449409"/>
                </a:cubicBezTo>
                <a:cubicBezTo>
                  <a:pt x="15050444" y="2449430"/>
                  <a:pt x="15049262" y="2450883"/>
                  <a:pt x="15047768" y="2452605"/>
                </a:cubicBezTo>
                <a:cubicBezTo>
                  <a:pt x="15041275" y="2460136"/>
                  <a:pt x="15035445" y="2468706"/>
                  <a:pt x="15030653" y="2477773"/>
                </a:cubicBezTo>
                <a:cubicBezTo>
                  <a:pt x="15029885" y="2479225"/>
                  <a:pt x="15029221" y="2480408"/>
                  <a:pt x="15029180" y="2480408"/>
                </a:cubicBezTo>
                <a:cubicBezTo>
                  <a:pt x="15028889" y="2480408"/>
                  <a:pt x="15007106" y="2472690"/>
                  <a:pt x="15001338" y="2470532"/>
                </a:cubicBezTo>
                <a:cubicBezTo>
                  <a:pt x="14992459" y="2467232"/>
                  <a:pt x="14989742" y="2465656"/>
                  <a:pt x="14986962" y="2462211"/>
                </a:cubicBezTo>
                <a:cubicBezTo>
                  <a:pt x="14985364" y="2460220"/>
                  <a:pt x="14984493" y="2458663"/>
                  <a:pt x="14982563" y="2454182"/>
                </a:cubicBezTo>
                <a:cubicBezTo>
                  <a:pt x="14981692" y="2452149"/>
                  <a:pt x="14980655" y="2449949"/>
                  <a:pt x="14980281" y="2449306"/>
                </a:cubicBezTo>
                <a:cubicBezTo>
                  <a:pt x="14979327" y="2447688"/>
                  <a:pt x="14977149" y="2445571"/>
                  <a:pt x="14975613" y="2444762"/>
                </a:cubicBezTo>
                <a:cubicBezTo>
                  <a:pt x="14972979" y="2443372"/>
                  <a:pt x="14969390" y="2442894"/>
                  <a:pt x="14966734" y="2443579"/>
                </a:cubicBezTo>
                <a:cubicBezTo>
                  <a:pt x="14959888" y="2445322"/>
                  <a:pt x="14953187" y="2453642"/>
                  <a:pt x="14950615" y="2463581"/>
                </a:cubicBezTo>
                <a:cubicBezTo>
                  <a:pt x="14950075" y="2465656"/>
                  <a:pt x="14949971" y="2466465"/>
                  <a:pt x="14949889" y="2469536"/>
                </a:cubicBezTo>
                <a:cubicBezTo>
                  <a:pt x="14949764" y="2473706"/>
                  <a:pt x="14950034" y="2475408"/>
                  <a:pt x="14951216" y="2477918"/>
                </a:cubicBezTo>
                <a:cubicBezTo>
                  <a:pt x="14952648" y="2480906"/>
                  <a:pt x="14955926" y="2483541"/>
                  <a:pt x="14959370" y="2484454"/>
                </a:cubicBezTo>
                <a:cubicBezTo>
                  <a:pt x="14961008" y="2484890"/>
                  <a:pt x="14963954" y="2484848"/>
                  <a:pt x="14965842" y="2484371"/>
                </a:cubicBezTo>
                <a:cubicBezTo>
                  <a:pt x="14966714" y="2484143"/>
                  <a:pt x="14968851" y="2483396"/>
                  <a:pt x="14970635" y="2482711"/>
                </a:cubicBezTo>
                <a:cubicBezTo>
                  <a:pt x="14977356" y="2480076"/>
                  <a:pt x="14980696" y="2479599"/>
                  <a:pt x="14985364" y="2480533"/>
                </a:cubicBezTo>
                <a:cubicBezTo>
                  <a:pt x="14988850" y="2481238"/>
                  <a:pt x="14991879" y="2482566"/>
                  <a:pt x="15009990" y="2491301"/>
                </a:cubicBezTo>
                <a:cubicBezTo>
                  <a:pt x="15013703" y="2493086"/>
                  <a:pt x="15017998" y="2495160"/>
                  <a:pt x="15019574" y="2495907"/>
                </a:cubicBezTo>
                <a:lnTo>
                  <a:pt x="15022396" y="2497256"/>
                </a:lnTo>
                <a:lnTo>
                  <a:pt x="15022002" y="2498418"/>
                </a:lnTo>
                <a:cubicBezTo>
                  <a:pt x="15019118" y="2506780"/>
                  <a:pt x="15016794" y="2518835"/>
                  <a:pt x="15015985" y="2529644"/>
                </a:cubicBezTo>
                <a:cubicBezTo>
                  <a:pt x="15015819" y="2531740"/>
                  <a:pt x="15015653" y="2532902"/>
                  <a:pt x="15015508" y="2532902"/>
                </a:cubicBezTo>
                <a:cubicBezTo>
                  <a:pt x="15014740" y="2532902"/>
                  <a:pt x="15011836" y="2530786"/>
                  <a:pt x="15009326" y="2528441"/>
                </a:cubicBezTo>
                <a:cubicBezTo>
                  <a:pt x="15004948" y="2524291"/>
                  <a:pt x="15003662" y="2523586"/>
                  <a:pt x="15000633" y="2523565"/>
                </a:cubicBezTo>
                <a:cubicBezTo>
                  <a:pt x="14997583" y="2523565"/>
                  <a:pt x="14995695" y="2524374"/>
                  <a:pt x="14993559" y="2526636"/>
                </a:cubicBezTo>
                <a:cubicBezTo>
                  <a:pt x="14992148" y="2528130"/>
                  <a:pt x="14991297" y="2529603"/>
                  <a:pt x="14990509" y="2531969"/>
                </a:cubicBezTo>
                <a:cubicBezTo>
                  <a:pt x="14987688" y="2540434"/>
                  <a:pt x="14989825" y="2551036"/>
                  <a:pt x="14995073" y="2554522"/>
                </a:cubicBezTo>
                <a:cubicBezTo>
                  <a:pt x="14996816" y="2555684"/>
                  <a:pt x="14997978" y="2556016"/>
                  <a:pt x="15000239" y="2556016"/>
                </a:cubicBezTo>
                <a:cubicBezTo>
                  <a:pt x="15003517" y="2556016"/>
                  <a:pt x="15005135" y="2555186"/>
                  <a:pt x="15008828" y="2551597"/>
                </a:cubicBezTo>
                <a:cubicBezTo>
                  <a:pt x="15011566" y="2548941"/>
                  <a:pt x="15012977" y="2547800"/>
                  <a:pt x="15014574" y="2546990"/>
                </a:cubicBezTo>
                <a:lnTo>
                  <a:pt x="15015778" y="2546389"/>
                </a:lnTo>
                <a:lnTo>
                  <a:pt x="15015881" y="2547489"/>
                </a:lnTo>
                <a:cubicBezTo>
                  <a:pt x="15015944" y="2548069"/>
                  <a:pt x="15016130" y="2550165"/>
                  <a:pt x="15016317" y="2552095"/>
                </a:cubicBezTo>
                <a:cubicBezTo>
                  <a:pt x="15017126" y="2560809"/>
                  <a:pt x="15019201" y="2570913"/>
                  <a:pt x="15021898" y="2579296"/>
                </a:cubicBezTo>
                <a:cubicBezTo>
                  <a:pt x="15022417" y="2580914"/>
                  <a:pt x="15022852" y="2582326"/>
                  <a:pt x="15022852" y="2582429"/>
                </a:cubicBezTo>
                <a:cubicBezTo>
                  <a:pt x="15022852" y="2582554"/>
                  <a:pt x="15021421" y="2583321"/>
                  <a:pt x="15019699" y="2584151"/>
                </a:cubicBezTo>
                <a:cubicBezTo>
                  <a:pt x="14989596" y="2598613"/>
                  <a:pt x="14988248" y="2599153"/>
                  <a:pt x="14982709" y="2599153"/>
                </a:cubicBezTo>
                <a:cubicBezTo>
                  <a:pt x="14979120" y="2599153"/>
                  <a:pt x="14977501" y="2598758"/>
                  <a:pt x="14972149" y="2596621"/>
                </a:cubicBezTo>
                <a:cubicBezTo>
                  <a:pt x="14965282" y="2593862"/>
                  <a:pt x="14962793" y="2593675"/>
                  <a:pt x="14958851" y="2595563"/>
                </a:cubicBezTo>
                <a:cubicBezTo>
                  <a:pt x="14955283" y="2597285"/>
                  <a:pt x="14953001" y="2600045"/>
                  <a:pt x="14951859" y="2603966"/>
                </a:cubicBezTo>
                <a:cubicBezTo>
                  <a:pt x="14951196" y="2606311"/>
                  <a:pt x="14951195" y="2611664"/>
                  <a:pt x="14951859" y="2614797"/>
                </a:cubicBezTo>
                <a:cubicBezTo>
                  <a:pt x="14953851" y="2623989"/>
                  <a:pt x="14959349" y="2632122"/>
                  <a:pt x="14965490" y="2635006"/>
                </a:cubicBezTo>
                <a:cubicBezTo>
                  <a:pt x="14967439" y="2635899"/>
                  <a:pt x="14968830" y="2636230"/>
                  <a:pt x="14970738" y="2636230"/>
                </a:cubicBezTo>
                <a:cubicBezTo>
                  <a:pt x="14974410" y="2636230"/>
                  <a:pt x="14978477" y="2634177"/>
                  <a:pt x="14980675" y="2631189"/>
                </a:cubicBezTo>
                <a:cubicBezTo>
                  <a:pt x="14981775" y="2629674"/>
                  <a:pt x="14982418" y="2628450"/>
                  <a:pt x="14984182" y="2624425"/>
                </a:cubicBezTo>
                <a:cubicBezTo>
                  <a:pt x="14985862" y="2620628"/>
                  <a:pt x="14986692" y="2619175"/>
                  <a:pt x="14988227" y="2617266"/>
                </a:cubicBezTo>
                <a:cubicBezTo>
                  <a:pt x="14990509" y="2614403"/>
                  <a:pt x="14993642" y="2612307"/>
                  <a:pt x="14998393" y="2610440"/>
                </a:cubicBezTo>
                <a:cubicBezTo>
                  <a:pt x="15001401" y="2609257"/>
                  <a:pt x="15007106" y="2607182"/>
                  <a:pt x="15011338" y="2605730"/>
                </a:cubicBezTo>
                <a:cubicBezTo>
                  <a:pt x="15013475" y="2604983"/>
                  <a:pt x="15017728" y="2603510"/>
                  <a:pt x="15026171" y="2600563"/>
                </a:cubicBezTo>
                <a:cubicBezTo>
                  <a:pt x="15028163" y="2599858"/>
                  <a:pt x="15029906" y="2599339"/>
                  <a:pt x="15030030" y="2599381"/>
                </a:cubicBezTo>
                <a:cubicBezTo>
                  <a:pt x="15030155" y="2599422"/>
                  <a:pt x="15030839" y="2600543"/>
                  <a:pt x="15031524" y="2601850"/>
                </a:cubicBezTo>
                <a:cubicBezTo>
                  <a:pt x="15035714" y="2609776"/>
                  <a:pt x="15041835" y="2618615"/>
                  <a:pt x="15048224" y="2625960"/>
                </a:cubicBezTo>
                <a:lnTo>
                  <a:pt x="15050029" y="2628035"/>
                </a:lnTo>
                <a:lnTo>
                  <a:pt x="15049158" y="2628408"/>
                </a:lnTo>
                <a:cubicBezTo>
                  <a:pt x="15047187" y="2629259"/>
                  <a:pt x="15046025" y="2629425"/>
                  <a:pt x="15041213" y="2629591"/>
                </a:cubicBezTo>
                <a:cubicBezTo>
                  <a:pt x="15034926" y="2629819"/>
                  <a:pt x="15033640" y="2630213"/>
                  <a:pt x="15031420" y="2632558"/>
                </a:cubicBezTo>
                <a:cubicBezTo>
                  <a:pt x="15028204" y="2635961"/>
                  <a:pt x="15027811" y="2639965"/>
                  <a:pt x="15030217" y="2645090"/>
                </a:cubicBezTo>
                <a:cubicBezTo>
                  <a:pt x="15031461" y="2647767"/>
                  <a:pt x="15032997" y="2649883"/>
                  <a:pt x="15035300" y="2652228"/>
                </a:cubicBezTo>
                <a:cubicBezTo>
                  <a:pt x="15039283" y="2656232"/>
                  <a:pt x="15043681" y="2658432"/>
                  <a:pt x="15047685" y="2658432"/>
                </a:cubicBezTo>
                <a:cubicBezTo>
                  <a:pt x="15050423" y="2658431"/>
                  <a:pt x="15052353" y="2657581"/>
                  <a:pt x="15054303" y="2655485"/>
                </a:cubicBezTo>
                <a:cubicBezTo>
                  <a:pt x="15056274" y="2653410"/>
                  <a:pt x="15057062" y="2651087"/>
                  <a:pt x="15057083" y="2647435"/>
                </a:cubicBezTo>
                <a:cubicBezTo>
                  <a:pt x="15057083" y="2644364"/>
                  <a:pt x="15057456" y="2641148"/>
                  <a:pt x="15058017" y="2639384"/>
                </a:cubicBezTo>
                <a:cubicBezTo>
                  <a:pt x="15058826" y="2636811"/>
                  <a:pt x="15058784" y="2636811"/>
                  <a:pt x="15060610" y="2638430"/>
                </a:cubicBezTo>
                <a:cubicBezTo>
                  <a:pt x="15068493" y="2645422"/>
                  <a:pt x="15078493" y="2652269"/>
                  <a:pt x="15087310" y="2656730"/>
                </a:cubicBezTo>
                <a:cubicBezTo>
                  <a:pt x="15088825" y="2657498"/>
                  <a:pt x="15090069" y="2658224"/>
                  <a:pt x="15090069" y="2658349"/>
                </a:cubicBezTo>
                <a:cubicBezTo>
                  <a:pt x="15090069" y="2658618"/>
                  <a:pt x="15086750" y="2668184"/>
                  <a:pt x="15083534" y="2677209"/>
                </a:cubicBezTo>
                <a:cubicBezTo>
                  <a:pt x="15077227" y="2694908"/>
                  <a:pt x="15076024" y="2697522"/>
                  <a:pt x="15072705" y="2700821"/>
                </a:cubicBezTo>
                <a:cubicBezTo>
                  <a:pt x="15070361" y="2703124"/>
                  <a:pt x="15068390" y="2704328"/>
                  <a:pt x="15063514" y="2706361"/>
                </a:cubicBezTo>
                <a:cubicBezTo>
                  <a:pt x="15059178" y="2708166"/>
                  <a:pt x="15057768" y="2708975"/>
                  <a:pt x="15056046" y="2710718"/>
                </a:cubicBezTo>
                <a:cubicBezTo>
                  <a:pt x="15053577" y="2713167"/>
                  <a:pt x="15052498" y="2715802"/>
                  <a:pt x="15052498" y="2719433"/>
                </a:cubicBezTo>
                <a:cubicBezTo>
                  <a:pt x="15052477" y="2723001"/>
                  <a:pt x="15053950" y="2726238"/>
                  <a:pt x="15057062" y="2729475"/>
                </a:cubicBezTo>
                <a:cubicBezTo>
                  <a:pt x="15061792" y="2734372"/>
                  <a:pt x="15068680" y="2737857"/>
                  <a:pt x="15075962" y="2738999"/>
                </a:cubicBezTo>
                <a:cubicBezTo>
                  <a:pt x="15076252" y="2739061"/>
                  <a:pt x="15077891" y="2739102"/>
                  <a:pt x="15079613" y="2739123"/>
                </a:cubicBezTo>
                <a:cubicBezTo>
                  <a:pt x="15084717" y="2739165"/>
                  <a:pt x="15087455" y="2738210"/>
                  <a:pt x="15090297" y="2735409"/>
                </a:cubicBezTo>
                <a:cubicBezTo>
                  <a:pt x="15092766" y="2732981"/>
                  <a:pt x="15094011" y="2730014"/>
                  <a:pt x="15094011" y="2726570"/>
                </a:cubicBezTo>
                <a:cubicBezTo>
                  <a:pt x="15094011" y="2724433"/>
                  <a:pt x="15093554" y="2722669"/>
                  <a:pt x="15091853" y="2718209"/>
                </a:cubicBezTo>
                <a:cubicBezTo>
                  <a:pt x="15090194" y="2713893"/>
                  <a:pt x="15089758" y="2712336"/>
                  <a:pt x="15089426" y="2709702"/>
                </a:cubicBezTo>
                <a:cubicBezTo>
                  <a:pt x="15089011" y="2706319"/>
                  <a:pt x="15089634" y="2702626"/>
                  <a:pt x="15091293" y="2698684"/>
                </a:cubicBezTo>
                <a:cubicBezTo>
                  <a:pt x="15092289" y="2696277"/>
                  <a:pt x="15095961" y="2688434"/>
                  <a:pt x="15100442" y="2679180"/>
                </a:cubicBezTo>
                <a:cubicBezTo>
                  <a:pt x="15102289" y="2675362"/>
                  <a:pt x="15104550" y="2670673"/>
                  <a:pt x="15105463" y="2668765"/>
                </a:cubicBezTo>
                <a:cubicBezTo>
                  <a:pt x="15106396" y="2666835"/>
                  <a:pt x="15107268" y="2665278"/>
                  <a:pt x="15107392" y="2665278"/>
                </a:cubicBezTo>
                <a:cubicBezTo>
                  <a:pt x="15107537" y="2665278"/>
                  <a:pt x="15108575" y="2665569"/>
                  <a:pt x="15109695" y="2665901"/>
                </a:cubicBezTo>
                <a:cubicBezTo>
                  <a:pt x="15119280" y="2668868"/>
                  <a:pt x="15130980" y="2670943"/>
                  <a:pt x="15140834" y="2671420"/>
                </a:cubicBezTo>
                <a:lnTo>
                  <a:pt x="15143780" y="2671565"/>
                </a:lnTo>
                <a:lnTo>
                  <a:pt x="15143262" y="2672935"/>
                </a:lnTo>
                <a:cubicBezTo>
                  <a:pt x="15142515" y="2674947"/>
                  <a:pt x="15141291" y="2676690"/>
                  <a:pt x="15138739" y="2679388"/>
                </a:cubicBezTo>
                <a:cubicBezTo>
                  <a:pt x="15137494" y="2680695"/>
                  <a:pt x="15136084" y="2682313"/>
                  <a:pt x="15135586" y="2682977"/>
                </a:cubicBezTo>
                <a:cubicBezTo>
                  <a:pt x="15133511" y="2685778"/>
                  <a:pt x="15133283" y="2689721"/>
                  <a:pt x="15135025" y="2692916"/>
                </a:cubicBezTo>
                <a:cubicBezTo>
                  <a:pt x="15136416" y="2695468"/>
                  <a:pt x="15139880" y="2697771"/>
                  <a:pt x="15143863" y="2698788"/>
                </a:cubicBezTo>
                <a:cubicBezTo>
                  <a:pt x="15152950" y="2701091"/>
                  <a:pt x="15162452" y="2698290"/>
                  <a:pt x="15165335" y="2692501"/>
                </a:cubicBezTo>
                <a:cubicBezTo>
                  <a:pt x="15166083" y="2690965"/>
                  <a:pt x="15166103" y="2690861"/>
                  <a:pt x="15166103" y="2688642"/>
                </a:cubicBezTo>
                <a:cubicBezTo>
                  <a:pt x="15166103" y="2685011"/>
                  <a:pt x="15165501" y="2683807"/>
                  <a:pt x="15161456" y="2679533"/>
                </a:cubicBezTo>
                <a:cubicBezTo>
                  <a:pt x="15160087" y="2678101"/>
                  <a:pt x="15158697" y="2676483"/>
                  <a:pt x="15158344" y="2675985"/>
                </a:cubicBezTo>
                <a:cubicBezTo>
                  <a:pt x="15157618" y="2674948"/>
                  <a:pt x="15156249" y="2672167"/>
                  <a:pt x="15156249" y="2671773"/>
                </a:cubicBezTo>
                <a:cubicBezTo>
                  <a:pt x="15156249" y="2671441"/>
                  <a:pt x="15156602" y="2671378"/>
                  <a:pt x="15160191" y="2671088"/>
                </a:cubicBezTo>
                <a:cubicBezTo>
                  <a:pt x="15168738" y="2670424"/>
                  <a:pt x="15178799" y="2668453"/>
                  <a:pt x="15187679" y="2665714"/>
                </a:cubicBezTo>
                <a:lnTo>
                  <a:pt x="15190874" y="2664718"/>
                </a:lnTo>
                <a:lnTo>
                  <a:pt x="15191496" y="2666088"/>
                </a:lnTo>
                <a:cubicBezTo>
                  <a:pt x="15191828" y="2666835"/>
                  <a:pt x="15193675" y="2670673"/>
                  <a:pt x="15195562" y="2674615"/>
                </a:cubicBezTo>
                <a:cubicBezTo>
                  <a:pt x="15205292" y="2694742"/>
                  <a:pt x="15207906" y="2700717"/>
                  <a:pt x="15208487" y="2704182"/>
                </a:cubicBezTo>
                <a:cubicBezTo>
                  <a:pt x="15209296" y="2708892"/>
                  <a:pt x="15208861" y="2711590"/>
                  <a:pt x="15206309" y="2718063"/>
                </a:cubicBezTo>
                <a:cubicBezTo>
                  <a:pt x="15205458" y="2720221"/>
                  <a:pt x="15204566" y="2722731"/>
                  <a:pt x="15204338" y="2723645"/>
                </a:cubicBezTo>
                <a:cubicBezTo>
                  <a:pt x="15202844" y="2729579"/>
                  <a:pt x="15206267" y="2735928"/>
                  <a:pt x="15212159" y="2738106"/>
                </a:cubicBezTo>
                <a:close/>
                <a:moveTo>
                  <a:pt x="9806435" y="3718030"/>
                </a:moveTo>
                <a:cubicBezTo>
                  <a:pt x="9817604" y="3716145"/>
                  <a:pt x="9829117" y="3711898"/>
                  <a:pt x="9838785" y="3705644"/>
                </a:cubicBezTo>
                <a:cubicBezTo>
                  <a:pt x="9858174" y="3693189"/>
                  <a:pt x="9866524" y="3678220"/>
                  <a:pt x="9862790" y="3662701"/>
                </a:cubicBezTo>
                <a:cubicBezTo>
                  <a:pt x="9861481" y="3657063"/>
                  <a:pt x="9859084" y="3652640"/>
                  <a:pt x="9855028" y="3648247"/>
                </a:cubicBezTo>
                <a:cubicBezTo>
                  <a:pt x="9850920" y="3643745"/>
                  <a:pt x="9846044" y="3640518"/>
                  <a:pt x="9837379" y="3636646"/>
                </a:cubicBezTo>
                <a:cubicBezTo>
                  <a:pt x="9819889" y="3628793"/>
                  <a:pt x="9812477" y="3623441"/>
                  <a:pt x="9806402" y="3614363"/>
                </a:cubicBezTo>
                <a:cubicBezTo>
                  <a:pt x="9800694" y="3605825"/>
                  <a:pt x="9798734" y="3600766"/>
                  <a:pt x="9782938" y="3553660"/>
                </a:cubicBezTo>
                <a:cubicBezTo>
                  <a:pt x="9772273" y="3521719"/>
                  <a:pt x="9768178" y="3508924"/>
                  <a:pt x="9768507" y="3508447"/>
                </a:cubicBezTo>
                <a:cubicBezTo>
                  <a:pt x="9768670" y="3508182"/>
                  <a:pt x="9770990" y="3506878"/>
                  <a:pt x="9773630" y="3505632"/>
                </a:cubicBezTo>
                <a:cubicBezTo>
                  <a:pt x="9793567" y="3495968"/>
                  <a:pt x="9821337" y="3477535"/>
                  <a:pt x="9839325" y="3462063"/>
                </a:cubicBezTo>
                <a:cubicBezTo>
                  <a:pt x="9841763" y="3459958"/>
                  <a:pt x="9843876" y="3458223"/>
                  <a:pt x="9843982" y="3458225"/>
                </a:cubicBezTo>
                <a:cubicBezTo>
                  <a:pt x="9844089" y="3458226"/>
                  <a:pt x="9844818" y="3459628"/>
                  <a:pt x="9845542" y="3461351"/>
                </a:cubicBezTo>
                <a:cubicBezTo>
                  <a:pt x="9848079" y="3467221"/>
                  <a:pt x="9848517" y="3470170"/>
                  <a:pt x="9848810" y="3483178"/>
                </a:cubicBezTo>
                <a:cubicBezTo>
                  <a:pt x="9849164" y="3499344"/>
                  <a:pt x="9849982" y="3501977"/>
                  <a:pt x="9856417" y="3508332"/>
                </a:cubicBezTo>
                <a:cubicBezTo>
                  <a:pt x="9861059" y="3512894"/>
                  <a:pt x="9865472" y="3514885"/>
                  <a:pt x="9871620" y="3515242"/>
                </a:cubicBezTo>
                <a:cubicBezTo>
                  <a:pt x="9877393" y="3515593"/>
                  <a:pt x="9882061" y="3514698"/>
                  <a:pt x="9887823" y="3512106"/>
                </a:cubicBezTo>
                <a:cubicBezTo>
                  <a:pt x="9908665" y="3502830"/>
                  <a:pt x="9925262" y="3480007"/>
                  <a:pt x="9922929" y="3463812"/>
                </a:cubicBezTo>
                <a:cubicBezTo>
                  <a:pt x="9922148" y="3458610"/>
                  <a:pt x="9920224" y="3454783"/>
                  <a:pt x="9916218" y="3450658"/>
                </a:cubicBezTo>
                <a:cubicBezTo>
                  <a:pt x="9912634" y="3446914"/>
                  <a:pt x="9908921" y="3444612"/>
                  <a:pt x="9904924" y="3443591"/>
                </a:cubicBezTo>
                <a:cubicBezTo>
                  <a:pt x="9903644" y="3443251"/>
                  <a:pt x="9898035" y="3442688"/>
                  <a:pt x="9892421" y="3442339"/>
                </a:cubicBezTo>
                <a:cubicBezTo>
                  <a:pt x="9886809" y="3441990"/>
                  <a:pt x="9880558" y="3441311"/>
                  <a:pt x="9878478" y="3440852"/>
                </a:cubicBezTo>
                <a:cubicBezTo>
                  <a:pt x="9874425" y="3439937"/>
                  <a:pt x="9867881" y="3437380"/>
                  <a:pt x="9867358" y="3436517"/>
                </a:cubicBezTo>
                <a:cubicBezTo>
                  <a:pt x="9867202" y="3436247"/>
                  <a:pt x="9868838" y="3434077"/>
                  <a:pt x="9871067" y="3431701"/>
                </a:cubicBezTo>
                <a:cubicBezTo>
                  <a:pt x="9889440" y="3411847"/>
                  <a:pt x="9905223" y="3389762"/>
                  <a:pt x="9920439" y="3362638"/>
                </a:cubicBezTo>
                <a:lnTo>
                  <a:pt x="9922580" y="3358870"/>
                </a:lnTo>
                <a:lnTo>
                  <a:pt x="9943603" y="3366506"/>
                </a:lnTo>
                <a:cubicBezTo>
                  <a:pt x="9979422" y="3379602"/>
                  <a:pt x="10006029" y="3389727"/>
                  <a:pt x="10013949" y="3393267"/>
                </a:cubicBezTo>
                <a:cubicBezTo>
                  <a:pt x="10024581" y="3398023"/>
                  <a:pt x="10032043" y="3403697"/>
                  <a:pt x="10037236" y="3410889"/>
                </a:cubicBezTo>
                <a:cubicBezTo>
                  <a:pt x="10040801" y="3415918"/>
                  <a:pt x="10043401" y="3421093"/>
                  <a:pt x="10048000" y="3432343"/>
                </a:cubicBezTo>
                <a:cubicBezTo>
                  <a:pt x="10054561" y="3448492"/>
                  <a:pt x="10060413" y="3454517"/>
                  <a:pt x="10072936" y="3457910"/>
                </a:cubicBezTo>
                <a:cubicBezTo>
                  <a:pt x="10085781" y="3461361"/>
                  <a:pt x="10099505" y="3455834"/>
                  <a:pt x="10110988" y="3442623"/>
                </a:cubicBezTo>
                <a:cubicBezTo>
                  <a:pt x="10121218" y="3430785"/>
                  <a:pt x="10128331" y="3416279"/>
                  <a:pt x="10131167" y="3401497"/>
                </a:cubicBezTo>
                <a:cubicBezTo>
                  <a:pt x="10132328" y="3395200"/>
                  <a:pt x="10132502" y="3383215"/>
                  <a:pt x="10131452" y="3378224"/>
                </a:cubicBezTo>
                <a:cubicBezTo>
                  <a:pt x="10128897" y="3366200"/>
                  <a:pt x="10120896" y="3357147"/>
                  <a:pt x="10109658" y="3353559"/>
                </a:cubicBezTo>
                <a:cubicBezTo>
                  <a:pt x="10100657" y="3350699"/>
                  <a:pt x="10094655" y="3351361"/>
                  <a:pt x="10079270" y="3357024"/>
                </a:cubicBezTo>
                <a:cubicBezTo>
                  <a:pt x="10065284" y="3362172"/>
                  <a:pt x="10062063" y="3362928"/>
                  <a:pt x="10053605" y="3363180"/>
                </a:cubicBezTo>
                <a:cubicBezTo>
                  <a:pt x="10042311" y="3363498"/>
                  <a:pt x="10035703" y="3361689"/>
                  <a:pt x="10019495" y="3354016"/>
                </a:cubicBezTo>
                <a:cubicBezTo>
                  <a:pt x="10007805" y="3348441"/>
                  <a:pt x="9942518" y="3316028"/>
                  <a:pt x="9941777" y="3315428"/>
                </a:cubicBezTo>
                <a:cubicBezTo>
                  <a:pt x="9941672" y="3315320"/>
                  <a:pt x="9942739" y="3311804"/>
                  <a:pt x="9944137" y="3307650"/>
                </a:cubicBezTo>
                <a:cubicBezTo>
                  <a:pt x="9952527" y="3282621"/>
                  <a:pt x="9958701" y="3251620"/>
                  <a:pt x="9960417" y="3225638"/>
                </a:cubicBezTo>
                <a:cubicBezTo>
                  <a:pt x="9960962" y="3217512"/>
                  <a:pt x="9960421" y="3217932"/>
                  <a:pt x="9966426" y="3220802"/>
                </a:cubicBezTo>
                <a:cubicBezTo>
                  <a:pt x="9971367" y="3223175"/>
                  <a:pt x="9973907" y="3225138"/>
                  <a:pt x="9981662" y="3232743"/>
                </a:cubicBezTo>
                <a:cubicBezTo>
                  <a:pt x="9985514" y="3236491"/>
                  <a:pt x="9989952" y="3240355"/>
                  <a:pt x="9991489" y="3241340"/>
                </a:cubicBezTo>
                <a:cubicBezTo>
                  <a:pt x="10000823" y="3247095"/>
                  <a:pt x="10012509" y="3245552"/>
                  <a:pt x="10020653" y="3237429"/>
                </a:cubicBezTo>
                <a:cubicBezTo>
                  <a:pt x="10033574" y="3224613"/>
                  <a:pt x="10036688" y="3194317"/>
                  <a:pt x="10027011" y="3175394"/>
                </a:cubicBezTo>
                <a:cubicBezTo>
                  <a:pt x="10024619" y="3170703"/>
                  <a:pt x="10019347" y="3165222"/>
                  <a:pt x="10015364" y="3163184"/>
                </a:cubicBezTo>
                <a:cubicBezTo>
                  <a:pt x="10011273" y="3161145"/>
                  <a:pt x="10006149" y="3160268"/>
                  <a:pt x="10001325" y="3160893"/>
                </a:cubicBezTo>
                <a:cubicBezTo>
                  <a:pt x="9994678" y="3161760"/>
                  <a:pt x="9991222" y="3163904"/>
                  <a:pt x="9980538" y="3173809"/>
                </a:cubicBezTo>
                <a:cubicBezTo>
                  <a:pt x="9977175" y="3176918"/>
                  <a:pt x="9973221" y="3180285"/>
                  <a:pt x="9971816" y="3181228"/>
                </a:cubicBezTo>
                <a:cubicBezTo>
                  <a:pt x="9969276" y="3182904"/>
                  <a:pt x="9962812" y="3185967"/>
                  <a:pt x="9961795" y="3185952"/>
                </a:cubicBezTo>
                <a:cubicBezTo>
                  <a:pt x="9961207" y="3185943"/>
                  <a:pt x="9961017" y="3184282"/>
                  <a:pt x="9960308" y="3174157"/>
                </a:cubicBezTo>
                <a:cubicBezTo>
                  <a:pt x="9959383" y="3160445"/>
                  <a:pt x="9956902" y="3143392"/>
                  <a:pt x="9953746" y="3128577"/>
                </a:cubicBezTo>
                <a:cubicBezTo>
                  <a:pt x="9952144" y="3121009"/>
                  <a:pt x="9948191" y="3105807"/>
                  <a:pt x="9946757" y="3101451"/>
                </a:cubicBezTo>
                <a:lnTo>
                  <a:pt x="9946039" y="3099301"/>
                </a:lnTo>
                <a:lnTo>
                  <a:pt x="9953634" y="3095772"/>
                </a:lnTo>
                <a:cubicBezTo>
                  <a:pt x="9967910" y="3089076"/>
                  <a:pt x="9996242" y="3076109"/>
                  <a:pt x="10008899" y="3070407"/>
                </a:cubicBezTo>
                <a:cubicBezTo>
                  <a:pt x="10032811" y="3059677"/>
                  <a:pt x="10041257" y="3056536"/>
                  <a:pt x="10048437" y="3055837"/>
                </a:cubicBezTo>
                <a:cubicBezTo>
                  <a:pt x="10050205" y="3055702"/>
                  <a:pt x="10052509" y="3055468"/>
                  <a:pt x="10053527" y="3055323"/>
                </a:cubicBezTo>
                <a:cubicBezTo>
                  <a:pt x="10056421" y="3054990"/>
                  <a:pt x="10065498" y="3056299"/>
                  <a:pt x="10070239" y="3057759"/>
                </a:cubicBezTo>
                <a:cubicBezTo>
                  <a:pt x="10072637" y="3058489"/>
                  <a:pt x="10078542" y="3060769"/>
                  <a:pt x="10083383" y="3062766"/>
                </a:cubicBezTo>
                <a:cubicBezTo>
                  <a:pt x="10088222" y="3064816"/>
                  <a:pt x="10093915" y="3066986"/>
                  <a:pt x="10096101" y="3067553"/>
                </a:cubicBezTo>
                <a:cubicBezTo>
                  <a:pt x="10107026" y="3070548"/>
                  <a:pt x="10117662" y="3067652"/>
                  <a:pt x="10126289" y="3059376"/>
                </a:cubicBezTo>
                <a:cubicBezTo>
                  <a:pt x="10133451" y="3052523"/>
                  <a:pt x="10136789" y="3043796"/>
                  <a:pt x="10136964" y="3031704"/>
                </a:cubicBezTo>
                <a:cubicBezTo>
                  <a:pt x="10137282" y="3009822"/>
                  <a:pt x="10127671" y="2986298"/>
                  <a:pt x="10112579" y="2971845"/>
                </a:cubicBezTo>
                <a:cubicBezTo>
                  <a:pt x="10103976" y="2963693"/>
                  <a:pt x="10095256" y="2959927"/>
                  <a:pt x="10085884" y="2960486"/>
                </a:cubicBezTo>
                <a:cubicBezTo>
                  <a:pt x="10078119" y="2960963"/>
                  <a:pt x="10069660" y="2964960"/>
                  <a:pt x="10064281" y="2970662"/>
                </a:cubicBezTo>
                <a:cubicBezTo>
                  <a:pt x="10060422" y="2974780"/>
                  <a:pt x="10058613" y="2977803"/>
                  <a:pt x="10053200" y="2989444"/>
                </a:cubicBezTo>
                <a:cubicBezTo>
                  <a:pt x="10047179" y="3002413"/>
                  <a:pt x="10044553" y="3006442"/>
                  <a:pt x="10038150" y="3012610"/>
                </a:cubicBezTo>
                <a:cubicBezTo>
                  <a:pt x="10029685" y="3020782"/>
                  <a:pt x="10024836" y="3023066"/>
                  <a:pt x="9994455" y="3033381"/>
                </a:cubicBezTo>
                <a:cubicBezTo>
                  <a:pt x="9971064" y="3041336"/>
                  <a:pt x="9929989" y="3054920"/>
                  <a:pt x="9929401" y="3054911"/>
                </a:cubicBezTo>
                <a:cubicBezTo>
                  <a:pt x="9929133" y="3054908"/>
                  <a:pt x="9928036" y="3053126"/>
                  <a:pt x="9926996" y="3051024"/>
                </a:cubicBezTo>
                <a:cubicBezTo>
                  <a:pt x="9916243" y="3028820"/>
                  <a:pt x="9900703" y="3004621"/>
                  <a:pt x="9885088" y="2985612"/>
                </a:cubicBezTo>
                <a:cubicBezTo>
                  <a:pt x="9881987" y="2981767"/>
                  <a:pt x="9878833" y="2977922"/>
                  <a:pt x="9878149" y="2977056"/>
                </a:cubicBezTo>
                <a:lnTo>
                  <a:pt x="9876888" y="2975486"/>
                </a:lnTo>
                <a:lnTo>
                  <a:pt x="9879419" y="2974399"/>
                </a:lnTo>
                <a:cubicBezTo>
                  <a:pt x="9883887" y="2972537"/>
                  <a:pt x="9888712" y="2971858"/>
                  <a:pt x="9899308" y="2971744"/>
                </a:cubicBezTo>
                <a:cubicBezTo>
                  <a:pt x="9910973" y="2971646"/>
                  <a:pt x="9914780" y="2971113"/>
                  <a:pt x="9918552" y="2969295"/>
                </a:cubicBezTo>
                <a:cubicBezTo>
                  <a:pt x="9924372" y="2966436"/>
                  <a:pt x="9929989" y="2959133"/>
                  <a:pt x="9931424" y="2952465"/>
                </a:cubicBezTo>
                <a:cubicBezTo>
                  <a:pt x="9935031" y="2936196"/>
                  <a:pt x="9919335" y="2911673"/>
                  <a:pt x="9898776" y="2901475"/>
                </a:cubicBezTo>
                <a:cubicBezTo>
                  <a:pt x="9892296" y="2898224"/>
                  <a:pt x="9888885" y="2897318"/>
                  <a:pt x="9883267" y="2897290"/>
                </a:cubicBezTo>
                <a:cubicBezTo>
                  <a:pt x="9875884" y="2897236"/>
                  <a:pt x="9869253" y="2900672"/>
                  <a:pt x="9864346" y="2906968"/>
                </a:cubicBezTo>
                <a:cubicBezTo>
                  <a:pt x="9860638" y="2911784"/>
                  <a:pt x="9859731" y="2915303"/>
                  <a:pt x="9858962" y="2927707"/>
                </a:cubicBezTo>
                <a:cubicBezTo>
                  <a:pt x="9858611" y="2933481"/>
                  <a:pt x="9857983" y="2939839"/>
                  <a:pt x="9857526" y="2941866"/>
                </a:cubicBezTo>
                <a:cubicBezTo>
                  <a:pt x="9856669" y="2945600"/>
                  <a:pt x="9854548" y="2951616"/>
                  <a:pt x="9854013" y="2951608"/>
                </a:cubicBezTo>
                <a:cubicBezTo>
                  <a:pt x="9853853" y="2951606"/>
                  <a:pt x="9851211" y="2949320"/>
                  <a:pt x="9848148" y="2946547"/>
                </a:cubicBezTo>
                <a:cubicBezTo>
                  <a:pt x="9828818" y="2929142"/>
                  <a:pt x="9808749" y="2914723"/>
                  <a:pt x="9785663" y="2901706"/>
                </a:cubicBezTo>
                <a:cubicBezTo>
                  <a:pt x="9779666" y="2898301"/>
                  <a:pt x="9778131" y="2897208"/>
                  <a:pt x="9778408" y="2896517"/>
                </a:cubicBezTo>
                <a:cubicBezTo>
                  <a:pt x="9778628" y="2896038"/>
                  <a:pt x="9781471" y="2888266"/>
                  <a:pt x="9784813" y="2879165"/>
                </a:cubicBezTo>
                <a:cubicBezTo>
                  <a:pt x="9801973" y="2832269"/>
                  <a:pt x="9811418" y="2808272"/>
                  <a:pt x="9815310" y="2801854"/>
                </a:cubicBezTo>
                <a:cubicBezTo>
                  <a:pt x="9820189" y="2793791"/>
                  <a:pt x="9826648" y="2787463"/>
                  <a:pt x="9834308" y="2783186"/>
                </a:cubicBezTo>
                <a:cubicBezTo>
                  <a:pt x="9836519" y="2781988"/>
                  <a:pt x="9842497" y="2779292"/>
                  <a:pt x="9847504" y="2777170"/>
                </a:cubicBezTo>
                <a:cubicBezTo>
                  <a:pt x="9859669" y="2772156"/>
                  <a:pt x="9863013" y="2770279"/>
                  <a:pt x="9867409" y="2766061"/>
                </a:cubicBezTo>
                <a:cubicBezTo>
                  <a:pt x="9873270" y="2760367"/>
                  <a:pt x="9876541" y="2752548"/>
                  <a:pt x="9876668" y="2743774"/>
                </a:cubicBezTo>
                <a:cubicBezTo>
                  <a:pt x="9876777" y="2736230"/>
                  <a:pt x="9874465" y="2729615"/>
                  <a:pt x="9869273" y="2722423"/>
                </a:cubicBezTo>
                <a:cubicBezTo>
                  <a:pt x="9861875" y="2712361"/>
                  <a:pt x="9846358" y="2701327"/>
                  <a:pt x="9832835" y="2696636"/>
                </a:cubicBezTo>
                <a:cubicBezTo>
                  <a:pt x="9823040" y="2693229"/>
                  <a:pt x="9819465" y="2692535"/>
                  <a:pt x="9809412" y="2692121"/>
                </a:cubicBezTo>
                <a:cubicBezTo>
                  <a:pt x="9801071" y="2691733"/>
                  <a:pt x="9799572" y="2691818"/>
                  <a:pt x="9795492" y="2692776"/>
                </a:cubicBezTo>
                <a:cubicBezTo>
                  <a:pt x="9788566" y="2694387"/>
                  <a:pt x="9784575" y="2696523"/>
                  <a:pt x="9779854" y="2701110"/>
                </a:cubicBezTo>
                <a:cubicBezTo>
                  <a:pt x="9776598" y="2704274"/>
                  <a:pt x="9775234" y="2706074"/>
                  <a:pt x="9773470" y="2709633"/>
                </a:cubicBezTo>
                <a:cubicBezTo>
                  <a:pt x="9770493" y="2715637"/>
                  <a:pt x="9769804" y="2718891"/>
                  <a:pt x="9770027" y="2725691"/>
                </a:cubicBezTo>
                <a:cubicBezTo>
                  <a:pt x="9770261" y="2731634"/>
                  <a:pt x="9770920" y="2734158"/>
                  <a:pt x="9776223" y="2748470"/>
                </a:cubicBezTo>
                <a:cubicBezTo>
                  <a:pt x="9782041" y="2764180"/>
                  <a:pt x="9782795" y="2774893"/>
                  <a:pt x="9778809" y="2787839"/>
                </a:cubicBezTo>
                <a:cubicBezTo>
                  <a:pt x="9776616" y="2795085"/>
                  <a:pt x="9770985" y="2807043"/>
                  <a:pt x="9750763" y="2847366"/>
                </a:cubicBezTo>
                <a:cubicBezTo>
                  <a:pt x="9745971" y="2856875"/>
                  <a:pt x="9740515" y="2867765"/>
                  <a:pt x="9738586" y="2871644"/>
                </a:cubicBezTo>
                <a:lnTo>
                  <a:pt x="9735113" y="2878657"/>
                </a:lnTo>
                <a:lnTo>
                  <a:pt x="9730430" y="2876983"/>
                </a:lnTo>
                <a:cubicBezTo>
                  <a:pt x="9706689" y="2868505"/>
                  <a:pt x="9676818" y="2862185"/>
                  <a:pt x="9648816" y="2859745"/>
                </a:cubicBezTo>
                <a:lnTo>
                  <a:pt x="9639679" y="2858916"/>
                </a:lnTo>
                <a:lnTo>
                  <a:pt x="9641006" y="2855939"/>
                </a:lnTo>
                <a:cubicBezTo>
                  <a:pt x="9643493" y="2850517"/>
                  <a:pt x="9645839" y="2847394"/>
                  <a:pt x="9652628" y="2840429"/>
                </a:cubicBezTo>
                <a:cubicBezTo>
                  <a:pt x="9662949" y="2829716"/>
                  <a:pt x="9665201" y="2825735"/>
                  <a:pt x="9665314" y="2817977"/>
                </a:cubicBezTo>
                <a:cubicBezTo>
                  <a:pt x="9665419" y="2810755"/>
                  <a:pt x="9662935" y="2804939"/>
                  <a:pt x="9657447" y="2799669"/>
                </a:cubicBezTo>
                <a:cubicBezTo>
                  <a:pt x="9649953" y="2792496"/>
                  <a:pt x="9638080" y="2788471"/>
                  <a:pt x="9623744" y="2788209"/>
                </a:cubicBezTo>
                <a:cubicBezTo>
                  <a:pt x="9609730" y="2787952"/>
                  <a:pt x="9597746" y="2791578"/>
                  <a:pt x="9590103" y="2798370"/>
                </a:cubicBezTo>
                <a:cubicBezTo>
                  <a:pt x="9584139" y="2803742"/>
                  <a:pt x="9581589" y="2809805"/>
                  <a:pt x="9582007" y="2817891"/>
                </a:cubicBezTo>
                <a:cubicBezTo>
                  <a:pt x="9582327" y="2825334"/>
                  <a:pt x="9584571" y="2829273"/>
                  <a:pt x="9594631" y="2840229"/>
                </a:cubicBezTo>
                <a:cubicBezTo>
                  <a:pt x="9597739" y="2843645"/>
                  <a:pt x="9601313" y="2848032"/>
                  <a:pt x="9602568" y="2850030"/>
                </a:cubicBezTo>
                <a:cubicBezTo>
                  <a:pt x="9604711" y="2853539"/>
                  <a:pt x="9606733" y="2857957"/>
                  <a:pt x="9606353" y="2858326"/>
                </a:cubicBezTo>
                <a:cubicBezTo>
                  <a:pt x="9606245" y="2858431"/>
                  <a:pt x="9602548" y="2858752"/>
                  <a:pt x="9598103" y="2859062"/>
                </a:cubicBezTo>
                <a:cubicBezTo>
                  <a:pt x="9571916" y="2860662"/>
                  <a:pt x="9544826" y="2865459"/>
                  <a:pt x="9520964" y="2872765"/>
                </a:cubicBezTo>
                <a:cubicBezTo>
                  <a:pt x="9517739" y="2873735"/>
                  <a:pt x="9515054" y="2874445"/>
                  <a:pt x="9515002" y="2874337"/>
                </a:cubicBezTo>
                <a:cubicBezTo>
                  <a:pt x="9514685" y="2874012"/>
                  <a:pt x="9497154" y="2835924"/>
                  <a:pt x="9490726" y="2821650"/>
                </a:cubicBezTo>
                <a:cubicBezTo>
                  <a:pt x="9474809" y="2786582"/>
                  <a:pt x="9472707" y="2780290"/>
                  <a:pt x="9472876" y="2768628"/>
                </a:cubicBezTo>
                <a:cubicBezTo>
                  <a:pt x="9472999" y="2760174"/>
                  <a:pt x="9474526" y="2754470"/>
                  <a:pt x="9480677" y="2739898"/>
                </a:cubicBezTo>
                <a:cubicBezTo>
                  <a:pt x="9485166" y="2729207"/>
                  <a:pt x="9485960" y="2726114"/>
                  <a:pt x="9486050" y="2719908"/>
                </a:cubicBezTo>
                <a:cubicBezTo>
                  <a:pt x="9486110" y="2715735"/>
                  <a:pt x="9485866" y="2714126"/>
                  <a:pt x="9484684" y="2710792"/>
                </a:cubicBezTo>
                <a:cubicBezTo>
                  <a:pt x="9478363" y="2692934"/>
                  <a:pt x="9461841" y="2684720"/>
                  <a:pt x="9438467" y="2687913"/>
                </a:cubicBezTo>
                <a:cubicBezTo>
                  <a:pt x="9419221" y="2690523"/>
                  <a:pt x="9401870" y="2698887"/>
                  <a:pt x="9389649" y="2711445"/>
                </a:cubicBezTo>
                <a:cubicBezTo>
                  <a:pt x="9384815" y="2716405"/>
                  <a:pt x="9382247" y="2720114"/>
                  <a:pt x="9380086" y="2725219"/>
                </a:cubicBezTo>
                <a:cubicBezTo>
                  <a:pt x="9373878" y="2740006"/>
                  <a:pt x="9380899" y="2757659"/>
                  <a:pt x="9396137" y="2765801"/>
                </a:cubicBezTo>
                <a:cubicBezTo>
                  <a:pt x="9398792" y="2767177"/>
                  <a:pt x="9404264" y="2769879"/>
                  <a:pt x="9408356" y="2771758"/>
                </a:cubicBezTo>
                <a:cubicBezTo>
                  <a:pt x="9418136" y="2776234"/>
                  <a:pt x="9423333" y="2779467"/>
                  <a:pt x="9428082" y="2784030"/>
                </a:cubicBezTo>
                <a:cubicBezTo>
                  <a:pt x="9437951" y="2793485"/>
                  <a:pt x="9440961" y="2799843"/>
                  <a:pt x="9454548" y="2840656"/>
                </a:cubicBezTo>
                <a:cubicBezTo>
                  <a:pt x="9455521" y="2843614"/>
                  <a:pt x="9457829" y="2850497"/>
                  <a:pt x="9459676" y="2855982"/>
                </a:cubicBezTo>
                <a:cubicBezTo>
                  <a:pt x="9461523" y="2861467"/>
                  <a:pt x="9464905" y="2871737"/>
                  <a:pt x="9467263" y="2878835"/>
                </a:cubicBezTo>
                <a:lnTo>
                  <a:pt x="9471515" y="2891793"/>
                </a:lnTo>
                <a:lnTo>
                  <a:pt x="9467043" y="2893976"/>
                </a:lnTo>
                <a:cubicBezTo>
                  <a:pt x="9445055" y="2904840"/>
                  <a:pt x="9419937" y="2921225"/>
                  <a:pt x="9401196" y="2936953"/>
                </a:cubicBezTo>
                <a:cubicBezTo>
                  <a:pt x="9395834" y="2941424"/>
                  <a:pt x="9395240" y="2941790"/>
                  <a:pt x="9394611" y="2940925"/>
                </a:cubicBezTo>
                <a:cubicBezTo>
                  <a:pt x="9393037" y="2938761"/>
                  <a:pt x="9392221" y="2932274"/>
                  <a:pt x="9391964" y="2920551"/>
                </a:cubicBezTo>
                <a:cubicBezTo>
                  <a:pt x="9391843" y="2914075"/>
                  <a:pt x="9391453" y="2907808"/>
                  <a:pt x="9391149" y="2906626"/>
                </a:cubicBezTo>
                <a:cubicBezTo>
                  <a:pt x="9389977" y="2902596"/>
                  <a:pt x="9387888" y="2899087"/>
                  <a:pt x="9384723" y="2895937"/>
                </a:cubicBezTo>
                <a:cubicBezTo>
                  <a:pt x="9376178" y="2887466"/>
                  <a:pt x="9364851" y="2886391"/>
                  <a:pt x="9351488" y="2892833"/>
                </a:cubicBezTo>
                <a:cubicBezTo>
                  <a:pt x="9331283" y="2902493"/>
                  <a:pt x="9315606" y="2924633"/>
                  <a:pt x="9317894" y="2940185"/>
                </a:cubicBezTo>
                <a:cubicBezTo>
                  <a:pt x="9319205" y="2949462"/>
                  <a:pt x="9326573" y="2957916"/>
                  <a:pt x="9335525" y="2960401"/>
                </a:cubicBezTo>
                <a:cubicBezTo>
                  <a:pt x="9337444" y="2960911"/>
                  <a:pt x="9342946" y="2961579"/>
                  <a:pt x="9349147" y="2961937"/>
                </a:cubicBezTo>
                <a:cubicBezTo>
                  <a:pt x="9358823" y="2962559"/>
                  <a:pt x="9364161" y="2963386"/>
                  <a:pt x="9368097" y="2964995"/>
                </a:cubicBezTo>
                <a:cubicBezTo>
                  <a:pt x="9369002" y="2965329"/>
                  <a:pt x="9369799" y="2965715"/>
                  <a:pt x="9369851" y="2965769"/>
                </a:cubicBezTo>
                <a:cubicBezTo>
                  <a:pt x="9369958" y="2965824"/>
                  <a:pt x="9366854" y="2969525"/>
                  <a:pt x="9362938" y="2973910"/>
                </a:cubicBezTo>
                <a:cubicBezTo>
                  <a:pt x="9345913" y="2993088"/>
                  <a:pt x="9330560" y="3014965"/>
                  <a:pt x="9317863" y="3038166"/>
                </a:cubicBezTo>
                <a:cubicBezTo>
                  <a:pt x="9315830" y="3041882"/>
                  <a:pt x="9314073" y="3044907"/>
                  <a:pt x="9313967" y="3044905"/>
                </a:cubicBezTo>
                <a:cubicBezTo>
                  <a:pt x="9313218" y="3044894"/>
                  <a:pt x="9257337" y="3024176"/>
                  <a:pt x="9242547" y="3018396"/>
                </a:cubicBezTo>
                <a:cubicBezTo>
                  <a:pt x="9219775" y="3009558"/>
                  <a:pt x="9212826" y="3005389"/>
                  <a:pt x="9205787" y="2996404"/>
                </a:cubicBezTo>
                <a:cubicBezTo>
                  <a:pt x="9201743" y="2991208"/>
                  <a:pt x="9199554" y="2987163"/>
                  <a:pt x="9194747" y="2975535"/>
                </a:cubicBezTo>
                <a:cubicBezTo>
                  <a:pt x="9192576" y="2970259"/>
                  <a:pt x="9189984" y="2964549"/>
                  <a:pt x="9189045" y="2962876"/>
                </a:cubicBezTo>
                <a:cubicBezTo>
                  <a:pt x="9186645" y="2958668"/>
                  <a:pt x="9181107" y="2953129"/>
                  <a:pt x="9177179" y="2950985"/>
                </a:cubicBezTo>
                <a:cubicBezTo>
                  <a:pt x="9170437" y="2947302"/>
                  <a:pt x="9161201" y="2945937"/>
                  <a:pt x="9154328" y="2947603"/>
                </a:cubicBezTo>
                <a:cubicBezTo>
                  <a:pt x="9136610" y="2951841"/>
                  <a:pt x="9119020" y="2973044"/>
                  <a:pt x="9112014" y="2998575"/>
                </a:cubicBezTo>
                <a:cubicBezTo>
                  <a:pt x="9110546" y="3003904"/>
                  <a:pt x="9110248" y="3005987"/>
                  <a:pt x="9109919" y="3013902"/>
                </a:cubicBezTo>
                <a:cubicBezTo>
                  <a:pt x="9109442" y="3024651"/>
                  <a:pt x="9110074" y="3029048"/>
                  <a:pt x="9113029" y="3035566"/>
                </a:cubicBezTo>
                <a:cubicBezTo>
                  <a:pt x="9116608" y="3043324"/>
                  <a:pt x="9124961" y="3050242"/>
                  <a:pt x="9133807" y="3052725"/>
                </a:cubicBezTo>
                <a:cubicBezTo>
                  <a:pt x="9138017" y="3053909"/>
                  <a:pt x="9145614" y="3053913"/>
                  <a:pt x="9150500" y="3052753"/>
                </a:cubicBezTo>
                <a:cubicBezTo>
                  <a:pt x="9152756" y="3052197"/>
                  <a:pt x="9158294" y="3050351"/>
                  <a:pt x="9162920" y="3048652"/>
                </a:cubicBezTo>
                <a:cubicBezTo>
                  <a:pt x="9180350" y="3042109"/>
                  <a:pt x="9188981" y="3041004"/>
                  <a:pt x="9200982" y="3043586"/>
                </a:cubicBezTo>
                <a:cubicBezTo>
                  <a:pt x="9209943" y="3045536"/>
                  <a:pt x="9217703" y="3049073"/>
                  <a:pt x="9264076" y="3072275"/>
                </a:cubicBezTo>
                <a:cubicBezTo>
                  <a:pt x="9273585" y="3077015"/>
                  <a:pt x="9284581" y="3082526"/>
                  <a:pt x="9288618" y="3084511"/>
                </a:cubicBezTo>
                <a:lnTo>
                  <a:pt x="9295843" y="3088094"/>
                </a:lnTo>
                <a:lnTo>
                  <a:pt x="9294783" y="3091076"/>
                </a:lnTo>
                <a:cubicBezTo>
                  <a:pt x="9287034" y="3112529"/>
                  <a:pt x="9280592" y="3143526"/>
                  <a:pt x="9278101" y="3171369"/>
                </a:cubicBezTo>
                <a:cubicBezTo>
                  <a:pt x="9277594" y="3176767"/>
                  <a:pt x="9277123" y="3179757"/>
                  <a:pt x="9276748" y="3179751"/>
                </a:cubicBezTo>
                <a:cubicBezTo>
                  <a:pt x="9274769" y="3179722"/>
                  <a:pt x="9267359" y="3174156"/>
                  <a:pt x="9260974" y="3168017"/>
                </a:cubicBezTo>
                <a:cubicBezTo>
                  <a:pt x="9249842" y="3157153"/>
                  <a:pt x="9246552" y="3155286"/>
                  <a:pt x="9238742" y="3155119"/>
                </a:cubicBezTo>
                <a:cubicBezTo>
                  <a:pt x="9230879" y="3155004"/>
                  <a:pt x="9225981" y="3157021"/>
                  <a:pt x="9220386" y="3162772"/>
                </a:cubicBezTo>
                <a:cubicBezTo>
                  <a:pt x="9216693" y="3166571"/>
                  <a:pt x="9214444" y="3170338"/>
                  <a:pt x="9212323" y="3176408"/>
                </a:cubicBezTo>
                <a:cubicBezTo>
                  <a:pt x="9204730" y="3198131"/>
                  <a:pt x="9209843" y="3225550"/>
                  <a:pt x="9223247" y="3234734"/>
                </a:cubicBezTo>
                <a:cubicBezTo>
                  <a:pt x="9227697" y="3237795"/>
                  <a:pt x="9230681" y="3238695"/>
                  <a:pt x="9236511" y="3238780"/>
                </a:cubicBezTo>
                <a:cubicBezTo>
                  <a:pt x="9244963" y="3238902"/>
                  <a:pt x="9249167" y="3236823"/>
                  <a:pt x="9258824" y="3227706"/>
                </a:cubicBezTo>
                <a:cubicBezTo>
                  <a:pt x="9265984" y="3220960"/>
                  <a:pt x="9269664" y="3218070"/>
                  <a:pt x="9273814" y="3216044"/>
                </a:cubicBezTo>
                <a:lnTo>
                  <a:pt x="9276939" y="3214537"/>
                </a:lnTo>
                <a:lnTo>
                  <a:pt x="9277165" y="3217376"/>
                </a:lnTo>
                <a:cubicBezTo>
                  <a:pt x="9277304" y="3218877"/>
                  <a:pt x="9277707" y="3224287"/>
                  <a:pt x="9278116" y="3229270"/>
                </a:cubicBezTo>
                <a:cubicBezTo>
                  <a:pt x="9279876" y="3251771"/>
                  <a:pt x="9284847" y="3277903"/>
                  <a:pt x="9291488" y="3299619"/>
                </a:cubicBezTo>
                <a:cubicBezTo>
                  <a:pt x="9292764" y="3303811"/>
                  <a:pt x="9293835" y="3307466"/>
                  <a:pt x="9293831" y="3307733"/>
                </a:cubicBezTo>
                <a:cubicBezTo>
                  <a:pt x="9293826" y="3308055"/>
                  <a:pt x="9290107" y="3309980"/>
                  <a:pt x="9285636" y="3312056"/>
                </a:cubicBezTo>
                <a:cubicBezTo>
                  <a:pt x="9207474" y="3348219"/>
                  <a:pt x="9203977" y="3349560"/>
                  <a:pt x="9189694" y="3349352"/>
                </a:cubicBezTo>
                <a:cubicBezTo>
                  <a:pt x="9180440" y="3349218"/>
                  <a:pt x="9176281" y="3348141"/>
                  <a:pt x="9162560" y="3342430"/>
                </a:cubicBezTo>
                <a:cubicBezTo>
                  <a:pt x="9144957" y="3335057"/>
                  <a:pt x="9138544" y="3334482"/>
                  <a:pt x="9128310" y="3339203"/>
                </a:cubicBezTo>
                <a:cubicBezTo>
                  <a:pt x="9119045" y="3343510"/>
                  <a:pt x="9113057" y="3350541"/>
                  <a:pt x="9109968" y="3360609"/>
                </a:cubicBezTo>
                <a:cubicBezTo>
                  <a:pt x="9108168" y="3366630"/>
                  <a:pt x="9107968" y="3380434"/>
                  <a:pt x="9109562" y="3388537"/>
                </a:cubicBezTo>
                <a:cubicBezTo>
                  <a:pt x="9114354" y="3412312"/>
                  <a:pt x="9128225" y="3433491"/>
                  <a:pt x="9143951" y="3441158"/>
                </a:cubicBezTo>
                <a:cubicBezTo>
                  <a:pt x="9148946" y="3443531"/>
                  <a:pt x="9152518" y="3444439"/>
                  <a:pt x="9157440" y="3444510"/>
                </a:cubicBezTo>
                <a:cubicBezTo>
                  <a:pt x="9166908" y="3444648"/>
                  <a:pt x="9177470" y="3439503"/>
                  <a:pt x="9183252" y="3431882"/>
                </a:cubicBezTo>
                <a:cubicBezTo>
                  <a:pt x="9186144" y="3428017"/>
                  <a:pt x="9187848" y="3424885"/>
                  <a:pt x="9192546" y="3414571"/>
                </a:cubicBezTo>
                <a:cubicBezTo>
                  <a:pt x="9197021" y="3404844"/>
                  <a:pt x="9199215" y="3401130"/>
                  <a:pt x="9203245" y="3396265"/>
                </a:cubicBezTo>
                <a:cubicBezTo>
                  <a:pt x="9209236" y="3388968"/>
                  <a:pt x="9217393" y="3383681"/>
                  <a:pt x="9229713" y="3379044"/>
                </a:cubicBezTo>
                <a:cubicBezTo>
                  <a:pt x="9237514" y="3376107"/>
                  <a:pt x="9252303" y="3370970"/>
                  <a:pt x="9263269" y="3367384"/>
                </a:cubicBezTo>
                <a:cubicBezTo>
                  <a:pt x="9268807" y="3365538"/>
                  <a:pt x="9279829" y="3361899"/>
                  <a:pt x="9301711" y="3354617"/>
                </a:cubicBezTo>
                <a:cubicBezTo>
                  <a:pt x="9306873" y="3352873"/>
                  <a:pt x="9311386" y="3351601"/>
                  <a:pt x="9311705" y="3351712"/>
                </a:cubicBezTo>
                <a:cubicBezTo>
                  <a:pt x="9312025" y="3351824"/>
                  <a:pt x="9313748" y="3354739"/>
                  <a:pt x="9315464" y="3358135"/>
                </a:cubicBezTo>
                <a:cubicBezTo>
                  <a:pt x="9325974" y="3378729"/>
                  <a:pt x="9341423" y="3401750"/>
                  <a:pt x="9357624" y="3420928"/>
                </a:cubicBezTo>
                <a:lnTo>
                  <a:pt x="9362201" y="3426346"/>
                </a:lnTo>
                <a:lnTo>
                  <a:pt x="9359940" y="3427276"/>
                </a:lnTo>
                <a:cubicBezTo>
                  <a:pt x="9354826" y="3429396"/>
                  <a:pt x="9351824" y="3429780"/>
                  <a:pt x="9339408" y="3430028"/>
                </a:cubicBezTo>
                <a:cubicBezTo>
                  <a:pt x="9323190" y="3430382"/>
                  <a:pt x="9319859" y="3431350"/>
                  <a:pt x="9314047" y="3437312"/>
                </a:cubicBezTo>
                <a:cubicBezTo>
                  <a:pt x="9305628" y="3445966"/>
                  <a:pt x="9304462" y="3456277"/>
                  <a:pt x="9310476" y="3469582"/>
                </a:cubicBezTo>
                <a:cubicBezTo>
                  <a:pt x="9313585" y="3476531"/>
                  <a:pt x="9317464" y="3482045"/>
                  <a:pt x="9323314" y="3488177"/>
                </a:cubicBezTo>
                <a:cubicBezTo>
                  <a:pt x="9333436" y="3498652"/>
                  <a:pt x="9344694" y="3504487"/>
                  <a:pt x="9355018" y="3504637"/>
                </a:cubicBezTo>
                <a:cubicBezTo>
                  <a:pt x="9362079" y="3504740"/>
                  <a:pt x="9367086" y="3502618"/>
                  <a:pt x="9372193" y="3497288"/>
                </a:cubicBezTo>
                <a:cubicBezTo>
                  <a:pt x="9377353" y="3492011"/>
                  <a:pt x="9379472" y="3486049"/>
                  <a:pt x="9379662" y="3476634"/>
                </a:cubicBezTo>
                <a:cubicBezTo>
                  <a:pt x="9379777" y="3468716"/>
                  <a:pt x="9380861" y="3460437"/>
                  <a:pt x="9382372" y="3455910"/>
                </a:cubicBezTo>
                <a:cubicBezTo>
                  <a:pt x="9384554" y="3449306"/>
                  <a:pt x="9384447" y="3449305"/>
                  <a:pt x="9389094" y="3453546"/>
                </a:cubicBezTo>
                <a:cubicBezTo>
                  <a:pt x="9409160" y="3471871"/>
                  <a:pt x="9434687" y="3489901"/>
                  <a:pt x="9457256" y="3501734"/>
                </a:cubicBezTo>
                <a:cubicBezTo>
                  <a:pt x="9461132" y="3503770"/>
                  <a:pt x="9464315" y="3505689"/>
                  <a:pt x="9464310" y="3506010"/>
                </a:cubicBezTo>
                <a:cubicBezTo>
                  <a:pt x="9464300" y="3506706"/>
                  <a:pt x="9455382" y="3531245"/>
                  <a:pt x="9446753" y="3554398"/>
                </a:cubicBezTo>
                <a:cubicBezTo>
                  <a:pt x="9429828" y="3599798"/>
                  <a:pt x="9426628" y="3606494"/>
                  <a:pt x="9417945" y="3614877"/>
                </a:cubicBezTo>
                <a:cubicBezTo>
                  <a:pt x="9411814" y="3620727"/>
                  <a:pt x="9406687" y="3623757"/>
                  <a:pt x="9394039" y="3628817"/>
                </a:cubicBezTo>
                <a:cubicBezTo>
                  <a:pt x="9382792" y="3633309"/>
                  <a:pt x="9379124" y="3635344"/>
                  <a:pt x="9374619" y="3639773"/>
                </a:cubicBezTo>
                <a:cubicBezTo>
                  <a:pt x="9368161" y="3645993"/>
                  <a:pt x="9365281" y="3652748"/>
                  <a:pt x="9365145" y="3662110"/>
                </a:cubicBezTo>
                <a:cubicBezTo>
                  <a:pt x="9364958" y="3671312"/>
                  <a:pt x="9368635" y="3679713"/>
                  <a:pt x="9376537" y="3688176"/>
                </a:cubicBezTo>
                <a:cubicBezTo>
                  <a:pt x="9388551" y="3700980"/>
                  <a:pt x="9406181" y="3710225"/>
                  <a:pt x="9424915" y="3713440"/>
                </a:cubicBezTo>
                <a:cubicBezTo>
                  <a:pt x="9425661" y="3713612"/>
                  <a:pt x="9429885" y="3713780"/>
                  <a:pt x="9434325" y="3713898"/>
                </a:cubicBezTo>
                <a:cubicBezTo>
                  <a:pt x="9447483" y="3714197"/>
                  <a:pt x="9454580" y="3711838"/>
                  <a:pt x="9462013" y="3704722"/>
                </a:cubicBezTo>
                <a:cubicBezTo>
                  <a:pt x="9468470" y="3698554"/>
                  <a:pt x="9471791" y="3690950"/>
                  <a:pt x="9471920" y="3682069"/>
                </a:cubicBezTo>
                <a:cubicBezTo>
                  <a:pt x="9471999" y="3676558"/>
                  <a:pt x="9470888" y="3671994"/>
                  <a:pt x="9466669" y="3660428"/>
                </a:cubicBezTo>
                <a:cubicBezTo>
                  <a:pt x="9462551" y="3649237"/>
                  <a:pt x="9461486" y="3645208"/>
                  <a:pt x="9460729" y="3638401"/>
                </a:cubicBezTo>
                <a:cubicBezTo>
                  <a:pt x="9459785" y="3629665"/>
                  <a:pt x="9461529" y="3620165"/>
                  <a:pt x="9465956" y="3610062"/>
                </a:cubicBezTo>
                <a:cubicBezTo>
                  <a:pt x="9468614" y="3603893"/>
                  <a:pt x="9478376" y="3583807"/>
                  <a:pt x="9490277" y="3560113"/>
                </a:cubicBezTo>
                <a:cubicBezTo>
                  <a:pt x="9495181" y="3550339"/>
                  <a:pt x="9501187" y="3538332"/>
                  <a:pt x="9503612" y="3533444"/>
                </a:cubicBezTo>
                <a:cubicBezTo>
                  <a:pt x="9506092" y="3528503"/>
                  <a:pt x="9508397" y="3524523"/>
                  <a:pt x="9508718" y="3524528"/>
                </a:cubicBezTo>
                <a:cubicBezTo>
                  <a:pt x="9509092" y="3524533"/>
                  <a:pt x="9511756" y="3525322"/>
                  <a:pt x="9514633" y="3526219"/>
                </a:cubicBezTo>
                <a:cubicBezTo>
                  <a:pt x="9539236" y="3534229"/>
                  <a:pt x="9569329" y="3540017"/>
                  <a:pt x="9594720" y="3541616"/>
                </a:cubicBezTo>
                <a:lnTo>
                  <a:pt x="9602311" y="3542101"/>
                </a:lnTo>
                <a:lnTo>
                  <a:pt x="9600923" y="3545613"/>
                </a:lnTo>
                <a:cubicBezTo>
                  <a:pt x="9598921" y="3550775"/>
                  <a:pt x="9595700" y="3555222"/>
                  <a:pt x="9589020" y="3562082"/>
                </a:cubicBezTo>
                <a:cubicBezTo>
                  <a:pt x="9585761" y="3565406"/>
                  <a:pt x="9582062" y="3569526"/>
                  <a:pt x="9580754" y="3571220"/>
                </a:cubicBezTo>
                <a:cubicBezTo>
                  <a:pt x="9575299" y="3578365"/>
                  <a:pt x="9574563" y="3588521"/>
                  <a:pt x="9578937" y="3596826"/>
                </a:cubicBezTo>
                <a:cubicBezTo>
                  <a:pt x="9582426" y="3603459"/>
                  <a:pt x="9591273" y="3609527"/>
                  <a:pt x="9601507" y="3612298"/>
                </a:cubicBezTo>
                <a:cubicBezTo>
                  <a:pt x="9624850" y="3618577"/>
                  <a:pt x="9649456" y="3611710"/>
                  <a:pt x="9657108" y="3596891"/>
                </a:cubicBezTo>
                <a:cubicBezTo>
                  <a:pt x="9659091" y="3592960"/>
                  <a:pt x="9659149" y="3592693"/>
                  <a:pt x="9659232" y="3586968"/>
                </a:cubicBezTo>
                <a:cubicBezTo>
                  <a:pt x="9659368" y="3577605"/>
                  <a:pt x="9657861" y="3574480"/>
                  <a:pt x="9647590" y="3563307"/>
                </a:cubicBezTo>
                <a:cubicBezTo>
                  <a:pt x="9644113" y="3559564"/>
                  <a:pt x="9640589" y="3555339"/>
                  <a:pt x="9639698" y="3554042"/>
                </a:cubicBezTo>
                <a:cubicBezTo>
                  <a:pt x="9637865" y="3551340"/>
                  <a:pt x="9634438" y="3544119"/>
                  <a:pt x="9634453" y="3543103"/>
                </a:cubicBezTo>
                <a:cubicBezTo>
                  <a:pt x="9634466" y="3542247"/>
                  <a:pt x="9635377" y="3542100"/>
                  <a:pt x="9644643" y="3541485"/>
                </a:cubicBezTo>
                <a:cubicBezTo>
                  <a:pt x="9666707" y="3540093"/>
                  <a:pt x="9692726" y="3535387"/>
                  <a:pt x="9715724" y="3528658"/>
                </a:cubicBezTo>
                <a:lnTo>
                  <a:pt x="9723999" y="3526209"/>
                </a:lnTo>
                <a:lnTo>
                  <a:pt x="9725553" y="3529763"/>
                </a:lnTo>
                <a:cubicBezTo>
                  <a:pt x="9726381" y="3531702"/>
                  <a:pt x="9730998" y="3541668"/>
                  <a:pt x="9735718" y="3551904"/>
                </a:cubicBezTo>
                <a:cubicBezTo>
                  <a:pt x="9760054" y="3604165"/>
                  <a:pt x="9766570" y="3619671"/>
                  <a:pt x="9767938" y="3628627"/>
                </a:cubicBezTo>
                <a:cubicBezTo>
                  <a:pt x="9769848" y="3640802"/>
                  <a:pt x="9768624" y="3647742"/>
                  <a:pt x="9761802" y="3664338"/>
                </a:cubicBezTo>
                <a:cubicBezTo>
                  <a:pt x="9759528" y="3669871"/>
                  <a:pt x="9757134" y="3676311"/>
                  <a:pt x="9756511" y="3678656"/>
                </a:cubicBezTo>
                <a:cubicBezTo>
                  <a:pt x="9752437" y="3693901"/>
                  <a:pt x="9761026" y="3710401"/>
                  <a:pt x="9776137" y="3716239"/>
                </a:cubicBezTo>
                <a:cubicBezTo>
                  <a:pt x="9784437" y="3719437"/>
                  <a:pt x="9795265" y="3719915"/>
                  <a:pt x="9806435" y="3718030"/>
                </a:cubicBezTo>
                <a:close/>
                <a:moveTo>
                  <a:pt x="8965751" y="3968791"/>
                </a:moveTo>
                <a:cubicBezTo>
                  <a:pt x="8972224" y="3971177"/>
                  <a:pt x="8982555" y="3969289"/>
                  <a:pt x="8989982" y="3964331"/>
                </a:cubicBezTo>
                <a:cubicBezTo>
                  <a:pt x="8997430" y="3959392"/>
                  <a:pt x="9000583" y="3953541"/>
                  <a:pt x="8999048" y="3947545"/>
                </a:cubicBezTo>
                <a:cubicBezTo>
                  <a:pt x="8998508" y="3945366"/>
                  <a:pt x="8997554" y="3943665"/>
                  <a:pt x="8995957" y="3941984"/>
                </a:cubicBezTo>
                <a:cubicBezTo>
                  <a:pt x="8994339" y="3940262"/>
                  <a:pt x="8992430" y="3939038"/>
                  <a:pt x="8989048" y="3937585"/>
                </a:cubicBezTo>
                <a:cubicBezTo>
                  <a:pt x="8982223" y="3934639"/>
                  <a:pt x="8979319" y="3932606"/>
                  <a:pt x="8976912" y="3929120"/>
                </a:cubicBezTo>
                <a:cubicBezTo>
                  <a:pt x="8974651" y="3925842"/>
                  <a:pt x="8973862" y="3923891"/>
                  <a:pt x="8967473" y="3905716"/>
                </a:cubicBezTo>
                <a:cubicBezTo>
                  <a:pt x="8963157" y="3893391"/>
                  <a:pt x="8961498" y="3888453"/>
                  <a:pt x="8961622" y="3888266"/>
                </a:cubicBezTo>
                <a:cubicBezTo>
                  <a:pt x="8961684" y="3888162"/>
                  <a:pt x="8962577" y="3887644"/>
                  <a:pt x="8963593" y="3887146"/>
                </a:cubicBezTo>
                <a:cubicBezTo>
                  <a:pt x="8971269" y="3883286"/>
                  <a:pt x="8981933" y="3875983"/>
                  <a:pt x="8988820" y="3869883"/>
                </a:cubicBezTo>
                <a:cubicBezTo>
                  <a:pt x="8989754" y="3869052"/>
                  <a:pt x="8990563" y="3868368"/>
                  <a:pt x="8990605" y="3868368"/>
                </a:cubicBezTo>
                <a:cubicBezTo>
                  <a:pt x="8990646" y="3868368"/>
                  <a:pt x="8990936" y="3868908"/>
                  <a:pt x="8991227" y="3869572"/>
                </a:cubicBezTo>
                <a:cubicBezTo>
                  <a:pt x="8992244" y="3871833"/>
                  <a:pt x="8992430" y="3872974"/>
                  <a:pt x="8992617" y="3878016"/>
                </a:cubicBezTo>
                <a:cubicBezTo>
                  <a:pt x="8992845" y="3884282"/>
                  <a:pt x="8993177" y="3885299"/>
                  <a:pt x="8995708" y="3887726"/>
                </a:cubicBezTo>
                <a:cubicBezTo>
                  <a:pt x="8997533" y="3889469"/>
                  <a:pt x="8999256" y="3890216"/>
                  <a:pt x="9001641" y="3890320"/>
                </a:cubicBezTo>
                <a:cubicBezTo>
                  <a:pt x="9003882" y="3890424"/>
                  <a:pt x="9005687" y="3890050"/>
                  <a:pt x="9007907" y="3889013"/>
                </a:cubicBezTo>
                <a:cubicBezTo>
                  <a:pt x="9015936" y="3885299"/>
                  <a:pt x="9022243" y="3876356"/>
                  <a:pt x="9021246" y="3870090"/>
                </a:cubicBezTo>
                <a:cubicBezTo>
                  <a:pt x="9020914" y="3868078"/>
                  <a:pt x="9020147" y="3866605"/>
                  <a:pt x="9018570" y="3865027"/>
                </a:cubicBezTo>
                <a:cubicBezTo>
                  <a:pt x="9017159" y="3863596"/>
                  <a:pt x="9015707" y="3862725"/>
                  <a:pt x="9014151" y="3862351"/>
                </a:cubicBezTo>
                <a:cubicBezTo>
                  <a:pt x="9013653" y="3862226"/>
                  <a:pt x="9011475" y="3862040"/>
                  <a:pt x="9009296" y="3861936"/>
                </a:cubicBezTo>
                <a:cubicBezTo>
                  <a:pt x="9007118" y="3861832"/>
                  <a:pt x="9004691" y="3861604"/>
                  <a:pt x="9003882" y="3861438"/>
                </a:cubicBezTo>
                <a:cubicBezTo>
                  <a:pt x="9002305" y="3861106"/>
                  <a:pt x="8999753" y="3860152"/>
                  <a:pt x="8999546" y="3859819"/>
                </a:cubicBezTo>
                <a:cubicBezTo>
                  <a:pt x="8999483" y="3859716"/>
                  <a:pt x="9000106" y="3858865"/>
                  <a:pt x="9000957" y="3857931"/>
                </a:cubicBezTo>
                <a:cubicBezTo>
                  <a:pt x="9007969" y="3850130"/>
                  <a:pt x="9013964" y="3841478"/>
                  <a:pt x="9019711" y="3830875"/>
                </a:cubicBezTo>
                <a:lnTo>
                  <a:pt x="9020520" y="3829402"/>
                </a:lnTo>
                <a:lnTo>
                  <a:pt x="9028715" y="3832244"/>
                </a:lnTo>
                <a:cubicBezTo>
                  <a:pt x="9042677" y="3837120"/>
                  <a:pt x="9053049" y="3840897"/>
                  <a:pt x="9056141" y="3842225"/>
                </a:cubicBezTo>
                <a:cubicBezTo>
                  <a:pt x="9060290" y="3844009"/>
                  <a:pt x="9063215" y="3846167"/>
                  <a:pt x="9065269" y="3848926"/>
                </a:cubicBezTo>
                <a:cubicBezTo>
                  <a:pt x="9066680" y="3850856"/>
                  <a:pt x="9067717" y="3852848"/>
                  <a:pt x="9069564" y="3857184"/>
                </a:cubicBezTo>
                <a:cubicBezTo>
                  <a:pt x="9072198" y="3863409"/>
                  <a:pt x="9074501" y="3865712"/>
                  <a:pt x="9079377" y="3866957"/>
                </a:cubicBezTo>
                <a:cubicBezTo>
                  <a:pt x="9084376" y="3868223"/>
                  <a:pt x="9089666" y="3866002"/>
                  <a:pt x="9094043" y="3860816"/>
                </a:cubicBezTo>
                <a:cubicBezTo>
                  <a:pt x="9097944" y="3856168"/>
                  <a:pt x="9100620" y="3850503"/>
                  <a:pt x="9101637" y="3844756"/>
                </a:cubicBezTo>
                <a:cubicBezTo>
                  <a:pt x="9102052" y="3842308"/>
                  <a:pt x="9102052" y="3837660"/>
                  <a:pt x="9101616" y="3835730"/>
                </a:cubicBezTo>
                <a:cubicBezTo>
                  <a:pt x="9100558" y="3831083"/>
                  <a:pt x="9097404" y="3827618"/>
                  <a:pt x="9093027" y="3826290"/>
                </a:cubicBezTo>
                <a:cubicBezTo>
                  <a:pt x="9089521" y="3825232"/>
                  <a:pt x="9087197" y="3825522"/>
                  <a:pt x="9081264" y="3827804"/>
                </a:cubicBezTo>
                <a:cubicBezTo>
                  <a:pt x="9075870" y="3829879"/>
                  <a:pt x="9074625" y="3830191"/>
                  <a:pt x="9071348" y="3830336"/>
                </a:cubicBezTo>
                <a:cubicBezTo>
                  <a:pt x="9066971" y="3830523"/>
                  <a:pt x="9064398" y="3829858"/>
                  <a:pt x="9058070" y="3826975"/>
                </a:cubicBezTo>
                <a:cubicBezTo>
                  <a:pt x="9053506" y="3824879"/>
                  <a:pt x="9028009" y="3812679"/>
                  <a:pt x="9027719" y="3812451"/>
                </a:cubicBezTo>
                <a:cubicBezTo>
                  <a:pt x="9027677" y="3812409"/>
                  <a:pt x="9028072" y="3811040"/>
                  <a:pt x="9028590" y="3809421"/>
                </a:cubicBezTo>
                <a:cubicBezTo>
                  <a:pt x="9031702" y="3799669"/>
                  <a:pt x="9033922" y="3787614"/>
                  <a:pt x="9034441" y="3777530"/>
                </a:cubicBezTo>
                <a:cubicBezTo>
                  <a:pt x="9034606" y="3774376"/>
                  <a:pt x="9034399" y="3774542"/>
                  <a:pt x="9036744" y="3775622"/>
                </a:cubicBezTo>
                <a:cubicBezTo>
                  <a:pt x="9038673" y="3776513"/>
                  <a:pt x="9039668" y="3777260"/>
                  <a:pt x="9042718" y="3780165"/>
                </a:cubicBezTo>
                <a:cubicBezTo>
                  <a:pt x="9044232" y="3781597"/>
                  <a:pt x="9045975" y="3783070"/>
                  <a:pt x="9046577" y="3783444"/>
                </a:cubicBezTo>
                <a:cubicBezTo>
                  <a:pt x="9050228" y="3785622"/>
                  <a:pt x="9054751" y="3784958"/>
                  <a:pt x="9057863" y="3781763"/>
                </a:cubicBezTo>
                <a:cubicBezTo>
                  <a:pt x="9062800" y="3776721"/>
                  <a:pt x="9063838" y="3764957"/>
                  <a:pt x="9059979" y="3757674"/>
                </a:cubicBezTo>
                <a:cubicBezTo>
                  <a:pt x="9059025" y="3755869"/>
                  <a:pt x="9056950" y="3753773"/>
                  <a:pt x="9055394" y="3753005"/>
                </a:cubicBezTo>
                <a:cubicBezTo>
                  <a:pt x="9053797" y="3752238"/>
                  <a:pt x="9051805" y="3751927"/>
                  <a:pt x="9049938" y="3752196"/>
                </a:cubicBezTo>
                <a:cubicBezTo>
                  <a:pt x="9047365" y="3752570"/>
                  <a:pt x="9046037" y="3753420"/>
                  <a:pt x="9041951" y="3757321"/>
                </a:cubicBezTo>
                <a:cubicBezTo>
                  <a:pt x="9040664" y="3758545"/>
                  <a:pt x="9039150" y="3759873"/>
                  <a:pt x="9038611" y="3760246"/>
                </a:cubicBezTo>
                <a:cubicBezTo>
                  <a:pt x="9037636" y="3760911"/>
                  <a:pt x="9035146" y="3762135"/>
                  <a:pt x="9034752" y="3762135"/>
                </a:cubicBezTo>
                <a:cubicBezTo>
                  <a:pt x="9034523" y="3762135"/>
                  <a:pt x="9034441" y="3761492"/>
                  <a:pt x="9034109" y="3757570"/>
                </a:cubicBezTo>
                <a:cubicBezTo>
                  <a:pt x="9033673" y="3752258"/>
                  <a:pt x="9032615" y="3745660"/>
                  <a:pt x="9031308" y="3739934"/>
                </a:cubicBezTo>
                <a:cubicBezTo>
                  <a:pt x="9030644" y="3737008"/>
                  <a:pt x="9029026" y="3731137"/>
                  <a:pt x="9028445" y="3729456"/>
                </a:cubicBezTo>
                <a:lnTo>
                  <a:pt x="9028155" y="3728626"/>
                </a:lnTo>
                <a:lnTo>
                  <a:pt x="9031080" y="3727215"/>
                </a:lnTo>
                <a:cubicBezTo>
                  <a:pt x="9036577" y="3724539"/>
                  <a:pt x="9047490" y="3719351"/>
                  <a:pt x="9052365" y="3717068"/>
                </a:cubicBezTo>
                <a:cubicBezTo>
                  <a:pt x="9061576" y="3712774"/>
                  <a:pt x="9064833" y="3711508"/>
                  <a:pt x="9067613" y="3711197"/>
                </a:cubicBezTo>
                <a:cubicBezTo>
                  <a:pt x="9068298" y="3711135"/>
                  <a:pt x="9069190" y="3711031"/>
                  <a:pt x="9069584" y="3710969"/>
                </a:cubicBezTo>
                <a:cubicBezTo>
                  <a:pt x="9070705" y="3710823"/>
                  <a:pt x="9074232" y="3711280"/>
                  <a:pt x="9076078" y="3711819"/>
                </a:cubicBezTo>
                <a:cubicBezTo>
                  <a:pt x="9077011" y="3712089"/>
                  <a:pt x="9079314" y="3712940"/>
                  <a:pt x="9081202" y="3713687"/>
                </a:cubicBezTo>
                <a:cubicBezTo>
                  <a:pt x="9083090" y="3714455"/>
                  <a:pt x="9085310" y="3715264"/>
                  <a:pt x="9086160" y="3715471"/>
                </a:cubicBezTo>
                <a:cubicBezTo>
                  <a:pt x="9090413" y="3716571"/>
                  <a:pt x="9094521" y="3715388"/>
                  <a:pt x="9097820" y="3712130"/>
                </a:cubicBezTo>
                <a:cubicBezTo>
                  <a:pt x="9100558" y="3709433"/>
                  <a:pt x="9101803" y="3706031"/>
                  <a:pt x="9101803" y="3701341"/>
                </a:cubicBezTo>
                <a:cubicBezTo>
                  <a:pt x="9101803" y="3692855"/>
                  <a:pt x="9097944" y="3683788"/>
                  <a:pt x="9092010" y="3678269"/>
                </a:cubicBezTo>
                <a:cubicBezTo>
                  <a:pt x="9088629" y="3675156"/>
                  <a:pt x="9085227" y="3673745"/>
                  <a:pt x="9081596" y="3674015"/>
                </a:cubicBezTo>
                <a:cubicBezTo>
                  <a:pt x="9078589" y="3674243"/>
                  <a:pt x="9075331" y="3675841"/>
                  <a:pt x="9073277" y="3678082"/>
                </a:cubicBezTo>
                <a:cubicBezTo>
                  <a:pt x="9071804" y="3679700"/>
                  <a:pt x="9071120" y="3680883"/>
                  <a:pt x="9069086" y="3685427"/>
                </a:cubicBezTo>
                <a:cubicBezTo>
                  <a:pt x="9066825" y="3690490"/>
                  <a:pt x="9065830" y="3692066"/>
                  <a:pt x="9063381" y="3694494"/>
                </a:cubicBezTo>
                <a:cubicBezTo>
                  <a:pt x="9060145" y="3697710"/>
                  <a:pt x="9058278" y="3698623"/>
                  <a:pt x="9046556" y="3702794"/>
                </a:cubicBezTo>
                <a:cubicBezTo>
                  <a:pt x="9037532" y="3706010"/>
                  <a:pt x="9021682" y="3711508"/>
                  <a:pt x="9021454" y="3711508"/>
                </a:cubicBezTo>
                <a:cubicBezTo>
                  <a:pt x="9021350" y="3711508"/>
                  <a:pt x="9020914" y="3710823"/>
                  <a:pt x="9020499" y="3710014"/>
                </a:cubicBezTo>
                <a:cubicBezTo>
                  <a:pt x="9016205" y="3701466"/>
                  <a:pt x="9010043" y="3692171"/>
                  <a:pt x="9003882" y="3684888"/>
                </a:cubicBezTo>
                <a:cubicBezTo>
                  <a:pt x="9002658" y="3683414"/>
                  <a:pt x="9001413" y="3681941"/>
                  <a:pt x="9001143" y="3681609"/>
                </a:cubicBezTo>
                <a:lnTo>
                  <a:pt x="9000646" y="3681008"/>
                </a:lnTo>
                <a:lnTo>
                  <a:pt x="9001621" y="3680572"/>
                </a:lnTo>
                <a:cubicBezTo>
                  <a:pt x="9003342" y="3679825"/>
                  <a:pt x="9005210" y="3679534"/>
                  <a:pt x="9009317" y="3679431"/>
                </a:cubicBezTo>
                <a:cubicBezTo>
                  <a:pt x="9013840" y="3679327"/>
                  <a:pt x="9015313" y="3679099"/>
                  <a:pt x="9016765" y="3678373"/>
                </a:cubicBezTo>
                <a:cubicBezTo>
                  <a:pt x="9019006" y="3677231"/>
                  <a:pt x="9021143" y="3674368"/>
                  <a:pt x="9021661" y="3671774"/>
                </a:cubicBezTo>
                <a:cubicBezTo>
                  <a:pt x="9022968" y="3665446"/>
                  <a:pt x="9016744" y="3656026"/>
                  <a:pt x="9008716" y="3652188"/>
                </a:cubicBezTo>
                <a:cubicBezTo>
                  <a:pt x="9006185" y="3650963"/>
                  <a:pt x="9004857" y="3650632"/>
                  <a:pt x="9002679" y="3650652"/>
                </a:cubicBezTo>
                <a:cubicBezTo>
                  <a:pt x="8999816" y="3650673"/>
                  <a:pt x="8997264" y="3652043"/>
                  <a:pt x="8995397" y="3654512"/>
                </a:cubicBezTo>
                <a:cubicBezTo>
                  <a:pt x="8993986" y="3656400"/>
                  <a:pt x="8993654" y="3657769"/>
                  <a:pt x="8993426" y="3662583"/>
                </a:cubicBezTo>
                <a:cubicBezTo>
                  <a:pt x="8993322" y="3664823"/>
                  <a:pt x="8993114" y="3667293"/>
                  <a:pt x="8992949" y="3668081"/>
                </a:cubicBezTo>
                <a:cubicBezTo>
                  <a:pt x="8992638" y="3669533"/>
                  <a:pt x="8991849" y="3671878"/>
                  <a:pt x="8991642" y="3671878"/>
                </a:cubicBezTo>
                <a:cubicBezTo>
                  <a:pt x="8991580" y="3671878"/>
                  <a:pt x="8990542" y="3671007"/>
                  <a:pt x="8989339" y="3669948"/>
                </a:cubicBezTo>
                <a:cubicBezTo>
                  <a:pt x="8981746" y="3663309"/>
                  <a:pt x="8973883" y="3657831"/>
                  <a:pt x="8964859" y="3652914"/>
                </a:cubicBezTo>
                <a:cubicBezTo>
                  <a:pt x="8962515" y="3651628"/>
                  <a:pt x="8961913" y="3651212"/>
                  <a:pt x="8962016" y="3650943"/>
                </a:cubicBezTo>
                <a:cubicBezTo>
                  <a:pt x="8962099" y="3650756"/>
                  <a:pt x="8963157" y="3647727"/>
                  <a:pt x="8964402" y="3644179"/>
                </a:cubicBezTo>
                <a:cubicBezTo>
                  <a:pt x="8970792" y="3625899"/>
                  <a:pt x="8974319" y="3616542"/>
                  <a:pt x="8975792" y="3614031"/>
                </a:cubicBezTo>
                <a:cubicBezTo>
                  <a:pt x="8977638" y="3610877"/>
                  <a:pt x="8980107" y="3608387"/>
                  <a:pt x="8983053" y="3606686"/>
                </a:cubicBezTo>
                <a:cubicBezTo>
                  <a:pt x="8983903" y="3606209"/>
                  <a:pt x="8986206" y="3605129"/>
                  <a:pt x="8988136" y="3604279"/>
                </a:cubicBezTo>
                <a:cubicBezTo>
                  <a:pt x="8992824" y="3602266"/>
                  <a:pt x="8994110" y="3601519"/>
                  <a:pt x="8995791" y="3599859"/>
                </a:cubicBezTo>
                <a:cubicBezTo>
                  <a:pt x="8998031" y="3597619"/>
                  <a:pt x="8999256" y="3594569"/>
                  <a:pt x="8999255" y="3591166"/>
                </a:cubicBezTo>
                <a:cubicBezTo>
                  <a:pt x="8999255" y="3588240"/>
                  <a:pt x="8998322" y="3585688"/>
                  <a:pt x="8996268" y="3582929"/>
                </a:cubicBezTo>
                <a:cubicBezTo>
                  <a:pt x="8993343" y="3579070"/>
                  <a:pt x="8987264" y="3574878"/>
                  <a:pt x="8981995" y="3573136"/>
                </a:cubicBezTo>
                <a:cubicBezTo>
                  <a:pt x="8978177" y="3571869"/>
                  <a:pt x="8976788" y="3571621"/>
                  <a:pt x="8972887" y="3571517"/>
                </a:cubicBezTo>
                <a:cubicBezTo>
                  <a:pt x="8969651" y="3571413"/>
                  <a:pt x="8969070" y="3571455"/>
                  <a:pt x="8967493" y="3571849"/>
                </a:cubicBezTo>
                <a:cubicBezTo>
                  <a:pt x="8964817" y="3572513"/>
                  <a:pt x="8963282" y="3573364"/>
                  <a:pt x="8961477" y="3575169"/>
                </a:cubicBezTo>
                <a:cubicBezTo>
                  <a:pt x="8960232" y="3576413"/>
                  <a:pt x="8959713" y="3577119"/>
                  <a:pt x="8959050" y="3578509"/>
                </a:cubicBezTo>
                <a:cubicBezTo>
                  <a:pt x="8957930" y="3580854"/>
                  <a:pt x="8957680" y="3582119"/>
                  <a:pt x="8957805" y="3584755"/>
                </a:cubicBezTo>
                <a:cubicBezTo>
                  <a:pt x="8957930" y="3587058"/>
                  <a:pt x="8958199" y="3588033"/>
                  <a:pt x="8960336" y="3593552"/>
                </a:cubicBezTo>
                <a:cubicBezTo>
                  <a:pt x="8962680" y="3599610"/>
                  <a:pt x="8963033" y="3603760"/>
                  <a:pt x="8961560" y="3608802"/>
                </a:cubicBezTo>
                <a:cubicBezTo>
                  <a:pt x="8960751" y="3611624"/>
                  <a:pt x="8958635" y="3616292"/>
                  <a:pt x="8951021" y="3632041"/>
                </a:cubicBezTo>
                <a:cubicBezTo>
                  <a:pt x="8949216" y="3635755"/>
                  <a:pt x="8947162" y="3640008"/>
                  <a:pt x="8946436" y="3641523"/>
                </a:cubicBezTo>
                <a:lnTo>
                  <a:pt x="8945129" y="3644262"/>
                </a:lnTo>
                <a:lnTo>
                  <a:pt x="8943304" y="3643639"/>
                </a:lnTo>
                <a:cubicBezTo>
                  <a:pt x="8934051" y="3640485"/>
                  <a:pt x="8922433" y="3638203"/>
                  <a:pt x="8911562" y="3637415"/>
                </a:cubicBezTo>
                <a:lnTo>
                  <a:pt x="8908015" y="3637145"/>
                </a:lnTo>
                <a:lnTo>
                  <a:pt x="8908513" y="3635983"/>
                </a:lnTo>
                <a:cubicBezTo>
                  <a:pt x="8909446" y="3633867"/>
                  <a:pt x="8910338" y="3632642"/>
                  <a:pt x="8912932" y="3629904"/>
                </a:cubicBezTo>
                <a:cubicBezTo>
                  <a:pt x="8916873" y="3625692"/>
                  <a:pt x="8917724" y="3624136"/>
                  <a:pt x="8917723" y="3621127"/>
                </a:cubicBezTo>
                <a:cubicBezTo>
                  <a:pt x="8917724" y="3618326"/>
                  <a:pt x="8916728" y="3616085"/>
                  <a:pt x="8914570" y="3614072"/>
                </a:cubicBezTo>
                <a:cubicBezTo>
                  <a:pt x="8911624" y="3611334"/>
                  <a:pt x="8906998" y="3609839"/>
                  <a:pt x="8901438" y="3609819"/>
                </a:cubicBezTo>
                <a:cubicBezTo>
                  <a:pt x="8896002" y="3609798"/>
                  <a:pt x="8891377" y="3611271"/>
                  <a:pt x="8888451" y="3613948"/>
                </a:cubicBezTo>
                <a:cubicBezTo>
                  <a:pt x="8886169" y="3616064"/>
                  <a:pt x="8885215" y="3618430"/>
                  <a:pt x="8885422" y="3621563"/>
                </a:cubicBezTo>
                <a:cubicBezTo>
                  <a:pt x="8885588" y="3624447"/>
                  <a:pt x="8886480" y="3625961"/>
                  <a:pt x="8890443" y="3630152"/>
                </a:cubicBezTo>
                <a:cubicBezTo>
                  <a:pt x="8891667" y="3631460"/>
                  <a:pt x="8893077" y="3633141"/>
                  <a:pt x="8893575" y="3633908"/>
                </a:cubicBezTo>
                <a:cubicBezTo>
                  <a:pt x="8894426" y="3635257"/>
                  <a:pt x="8895235" y="3636958"/>
                  <a:pt x="8895090" y="3637103"/>
                </a:cubicBezTo>
                <a:cubicBezTo>
                  <a:pt x="8895049" y="3637145"/>
                  <a:pt x="8893617" y="3637290"/>
                  <a:pt x="8891895" y="3637435"/>
                </a:cubicBezTo>
                <a:cubicBezTo>
                  <a:pt x="8881750" y="3638203"/>
                  <a:pt x="8871273" y="3640216"/>
                  <a:pt x="8862063" y="3643183"/>
                </a:cubicBezTo>
                <a:cubicBezTo>
                  <a:pt x="8860818" y="3643577"/>
                  <a:pt x="8859780" y="3643867"/>
                  <a:pt x="8859759" y="3643826"/>
                </a:cubicBezTo>
                <a:cubicBezTo>
                  <a:pt x="8859635" y="3643702"/>
                  <a:pt x="8852623" y="3629032"/>
                  <a:pt x="8850050" y="3623534"/>
                </a:cubicBezTo>
                <a:cubicBezTo>
                  <a:pt x="8843682" y="3610026"/>
                  <a:pt x="8842831" y="3607599"/>
                  <a:pt x="8842831" y="3603076"/>
                </a:cubicBezTo>
                <a:cubicBezTo>
                  <a:pt x="8842831" y="3599797"/>
                  <a:pt x="8843391" y="3597577"/>
                  <a:pt x="8845694" y="3591892"/>
                </a:cubicBezTo>
                <a:cubicBezTo>
                  <a:pt x="8847374" y="3587721"/>
                  <a:pt x="8847665" y="3586518"/>
                  <a:pt x="8847665" y="3584111"/>
                </a:cubicBezTo>
                <a:cubicBezTo>
                  <a:pt x="8847665" y="3582493"/>
                  <a:pt x="8847561" y="3581870"/>
                  <a:pt x="8847084" y="3580584"/>
                </a:cubicBezTo>
                <a:cubicBezTo>
                  <a:pt x="8844532" y="3573696"/>
                  <a:pt x="8838080" y="3570604"/>
                  <a:pt x="8829035" y="3571973"/>
                </a:cubicBezTo>
                <a:cubicBezTo>
                  <a:pt x="8821587" y="3573094"/>
                  <a:pt x="8814907" y="3576434"/>
                  <a:pt x="8810239" y="3581372"/>
                </a:cubicBezTo>
                <a:cubicBezTo>
                  <a:pt x="8808392" y="3583323"/>
                  <a:pt x="8807417" y="3584775"/>
                  <a:pt x="8806609" y="3586767"/>
                </a:cubicBezTo>
                <a:cubicBezTo>
                  <a:pt x="8804285" y="3592535"/>
                  <a:pt x="8807106" y="3599341"/>
                  <a:pt x="8813060" y="3602412"/>
                </a:cubicBezTo>
                <a:cubicBezTo>
                  <a:pt x="8814098" y="3602930"/>
                  <a:pt x="8816235" y="3603947"/>
                  <a:pt x="8817832" y="3604652"/>
                </a:cubicBezTo>
                <a:cubicBezTo>
                  <a:pt x="8821649" y="3606333"/>
                  <a:pt x="8823682" y="3607558"/>
                  <a:pt x="8825550" y="3609300"/>
                </a:cubicBezTo>
                <a:cubicBezTo>
                  <a:pt x="8829429" y="3612910"/>
                  <a:pt x="8830632" y="3615359"/>
                  <a:pt x="8836130" y="3631107"/>
                </a:cubicBezTo>
                <a:cubicBezTo>
                  <a:pt x="8836524" y="3632248"/>
                  <a:pt x="8837457" y="3634904"/>
                  <a:pt x="8838204" y="3637020"/>
                </a:cubicBezTo>
                <a:cubicBezTo>
                  <a:pt x="8838952" y="3639137"/>
                  <a:pt x="8840320" y="3643100"/>
                  <a:pt x="8841275" y="3645839"/>
                </a:cubicBezTo>
                <a:lnTo>
                  <a:pt x="8842997" y="3650839"/>
                </a:lnTo>
                <a:lnTo>
                  <a:pt x="8841275" y="3651711"/>
                </a:lnTo>
                <a:cubicBezTo>
                  <a:pt x="8832811" y="3656047"/>
                  <a:pt x="8823163" y="3662541"/>
                  <a:pt x="8815986" y="3668745"/>
                </a:cubicBezTo>
                <a:cubicBezTo>
                  <a:pt x="8813932" y="3670509"/>
                  <a:pt x="8813704" y="3670654"/>
                  <a:pt x="8813455" y="3670322"/>
                </a:cubicBezTo>
                <a:cubicBezTo>
                  <a:pt x="8812832" y="3669492"/>
                  <a:pt x="8812479" y="3666981"/>
                  <a:pt x="8812313" y="3662438"/>
                </a:cubicBezTo>
                <a:cubicBezTo>
                  <a:pt x="8812231" y="3659927"/>
                  <a:pt x="8812044" y="3657499"/>
                  <a:pt x="8811919" y="3657043"/>
                </a:cubicBezTo>
                <a:cubicBezTo>
                  <a:pt x="8811443" y="3655487"/>
                  <a:pt x="8810612" y="3654138"/>
                  <a:pt x="8809368" y="3652935"/>
                </a:cubicBezTo>
                <a:cubicBezTo>
                  <a:pt x="8806007" y="3649698"/>
                  <a:pt x="8801608" y="3649345"/>
                  <a:pt x="8796463" y="3651918"/>
                </a:cubicBezTo>
                <a:cubicBezTo>
                  <a:pt x="8788684" y="3655777"/>
                  <a:pt x="8782730" y="3664450"/>
                  <a:pt x="8783705" y="3670467"/>
                </a:cubicBezTo>
                <a:cubicBezTo>
                  <a:pt x="8784265" y="3674057"/>
                  <a:pt x="8787170" y="3677294"/>
                  <a:pt x="8790655" y="3678207"/>
                </a:cubicBezTo>
                <a:cubicBezTo>
                  <a:pt x="8791401" y="3678393"/>
                  <a:pt x="8793539" y="3678621"/>
                  <a:pt x="8795945" y="3678725"/>
                </a:cubicBezTo>
                <a:cubicBezTo>
                  <a:pt x="8799700" y="3678912"/>
                  <a:pt x="8801775" y="3679202"/>
                  <a:pt x="8803310" y="3679804"/>
                </a:cubicBezTo>
                <a:cubicBezTo>
                  <a:pt x="8803662" y="3679929"/>
                  <a:pt x="8803973" y="3680074"/>
                  <a:pt x="8803995" y="3680094"/>
                </a:cubicBezTo>
                <a:cubicBezTo>
                  <a:pt x="8804036" y="3680115"/>
                  <a:pt x="8802854" y="3681568"/>
                  <a:pt x="8801360" y="3683290"/>
                </a:cubicBezTo>
                <a:cubicBezTo>
                  <a:pt x="8794866" y="3690821"/>
                  <a:pt x="8789037" y="3699391"/>
                  <a:pt x="8784245" y="3708458"/>
                </a:cubicBezTo>
                <a:cubicBezTo>
                  <a:pt x="8783477" y="3709910"/>
                  <a:pt x="8782813" y="3711093"/>
                  <a:pt x="8782771" y="3711093"/>
                </a:cubicBezTo>
                <a:cubicBezTo>
                  <a:pt x="8782481" y="3711093"/>
                  <a:pt x="8760697" y="3703375"/>
                  <a:pt x="8754930" y="3701217"/>
                </a:cubicBezTo>
                <a:cubicBezTo>
                  <a:pt x="8746051" y="3697918"/>
                  <a:pt x="8743334" y="3696341"/>
                  <a:pt x="8740553" y="3692896"/>
                </a:cubicBezTo>
                <a:cubicBezTo>
                  <a:pt x="8738956" y="3690905"/>
                  <a:pt x="8738084" y="3689349"/>
                  <a:pt x="8736155" y="3684867"/>
                </a:cubicBezTo>
                <a:cubicBezTo>
                  <a:pt x="8735284" y="3682834"/>
                  <a:pt x="8734247" y="3680634"/>
                  <a:pt x="8733873" y="3679991"/>
                </a:cubicBezTo>
                <a:cubicBezTo>
                  <a:pt x="8732919" y="3678373"/>
                  <a:pt x="8730740" y="3676256"/>
                  <a:pt x="8729205" y="3675447"/>
                </a:cubicBezTo>
                <a:cubicBezTo>
                  <a:pt x="8726570" y="3674057"/>
                  <a:pt x="8722982" y="3673580"/>
                  <a:pt x="8720326" y="3674264"/>
                </a:cubicBezTo>
                <a:cubicBezTo>
                  <a:pt x="8713480" y="3676007"/>
                  <a:pt x="8706779" y="3684327"/>
                  <a:pt x="8704206" y="3694266"/>
                </a:cubicBezTo>
                <a:cubicBezTo>
                  <a:pt x="8703667" y="3696341"/>
                  <a:pt x="8703563" y="3697150"/>
                  <a:pt x="8703480" y="3700221"/>
                </a:cubicBezTo>
                <a:cubicBezTo>
                  <a:pt x="8703356" y="3704391"/>
                  <a:pt x="8703626" y="3706093"/>
                  <a:pt x="8704808" y="3708603"/>
                </a:cubicBezTo>
                <a:cubicBezTo>
                  <a:pt x="8706239" y="3711591"/>
                  <a:pt x="8709517" y="3714226"/>
                  <a:pt x="8712961" y="3715139"/>
                </a:cubicBezTo>
                <a:cubicBezTo>
                  <a:pt x="8714600" y="3715575"/>
                  <a:pt x="8717546" y="3715534"/>
                  <a:pt x="8719434" y="3715056"/>
                </a:cubicBezTo>
                <a:cubicBezTo>
                  <a:pt x="8720305" y="3714828"/>
                  <a:pt x="8722442" y="3714081"/>
                  <a:pt x="8724226" y="3713396"/>
                </a:cubicBezTo>
                <a:cubicBezTo>
                  <a:pt x="8730948" y="3710761"/>
                  <a:pt x="8734288" y="3710284"/>
                  <a:pt x="8738956" y="3711218"/>
                </a:cubicBezTo>
                <a:cubicBezTo>
                  <a:pt x="8742441" y="3711923"/>
                  <a:pt x="8745470" y="3713251"/>
                  <a:pt x="8763581" y="3721986"/>
                </a:cubicBezTo>
                <a:cubicBezTo>
                  <a:pt x="8767295" y="3723771"/>
                  <a:pt x="8771589" y="3725845"/>
                  <a:pt x="8773166" y="3726592"/>
                </a:cubicBezTo>
                <a:lnTo>
                  <a:pt x="8775987" y="3727941"/>
                </a:lnTo>
                <a:lnTo>
                  <a:pt x="8775593" y="3729103"/>
                </a:lnTo>
                <a:cubicBezTo>
                  <a:pt x="8772709" y="3737465"/>
                  <a:pt x="8770386" y="3749520"/>
                  <a:pt x="8769577" y="3760329"/>
                </a:cubicBezTo>
                <a:cubicBezTo>
                  <a:pt x="8769411" y="3762425"/>
                  <a:pt x="8769245" y="3763587"/>
                  <a:pt x="8769100" y="3763587"/>
                </a:cubicBezTo>
                <a:cubicBezTo>
                  <a:pt x="8768332" y="3763587"/>
                  <a:pt x="8765428" y="3761471"/>
                  <a:pt x="8762917" y="3759127"/>
                </a:cubicBezTo>
                <a:cubicBezTo>
                  <a:pt x="8758540" y="3754977"/>
                  <a:pt x="8757254" y="3754271"/>
                  <a:pt x="8754224" y="3754250"/>
                </a:cubicBezTo>
                <a:cubicBezTo>
                  <a:pt x="8751175" y="3754250"/>
                  <a:pt x="8749287" y="3755059"/>
                  <a:pt x="8747151" y="3757321"/>
                </a:cubicBezTo>
                <a:cubicBezTo>
                  <a:pt x="8745740" y="3758815"/>
                  <a:pt x="8744889" y="3760288"/>
                  <a:pt x="8744101" y="3762654"/>
                </a:cubicBezTo>
                <a:cubicBezTo>
                  <a:pt x="8741279" y="3771119"/>
                  <a:pt x="8743416" y="3781722"/>
                  <a:pt x="8748665" y="3785207"/>
                </a:cubicBezTo>
                <a:cubicBezTo>
                  <a:pt x="8750407" y="3786369"/>
                  <a:pt x="8751569" y="3786701"/>
                  <a:pt x="8753830" y="3786701"/>
                </a:cubicBezTo>
                <a:cubicBezTo>
                  <a:pt x="8757108" y="3786701"/>
                  <a:pt x="8758727" y="3785871"/>
                  <a:pt x="8762420" y="3782282"/>
                </a:cubicBezTo>
                <a:cubicBezTo>
                  <a:pt x="8765158" y="3779626"/>
                  <a:pt x="8766568" y="3778485"/>
                  <a:pt x="8768166" y="3777675"/>
                </a:cubicBezTo>
                <a:lnTo>
                  <a:pt x="8769369" y="3777074"/>
                </a:lnTo>
                <a:lnTo>
                  <a:pt x="8769473" y="3778174"/>
                </a:lnTo>
                <a:cubicBezTo>
                  <a:pt x="8769535" y="3778754"/>
                  <a:pt x="8769722" y="3780850"/>
                  <a:pt x="8769909" y="3782780"/>
                </a:cubicBezTo>
                <a:cubicBezTo>
                  <a:pt x="8770718" y="3791494"/>
                  <a:pt x="8772792" y="3801599"/>
                  <a:pt x="8775490" y="3809981"/>
                </a:cubicBezTo>
                <a:cubicBezTo>
                  <a:pt x="8776008" y="3811599"/>
                  <a:pt x="8776444" y="3813011"/>
                  <a:pt x="8776444" y="3813114"/>
                </a:cubicBezTo>
                <a:cubicBezTo>
                  <a:pt x="8776444" y="3813239"/>
                  <a:pt x="8775012" y="3814006"/>
                  <a:pt x="8773290" y="3814836"/>
                </a:cubicBezTo>
                <a:cubicBezTo>
                  <a:pt x="8743188" y="3829298"/>
                  <a:pt x="8741839" y="3829838"/>
                  <a:pt x="8736300" y="3829838"/>
                </a:cubicBezTo>
                <a:cubicBezTo>
                  <a:pt x="8732711" y="3829838"/>
                  <a:pt x="8731093" y="3829444"/>
                  <a:pt x="8725741" y="3827306"/>
                </a:cubicBezTo>
                <a:cubicBezTo>
                  <a:pt x="8718873" y="3824547"/>
                  <a:pt x="8716384" y="3824360"/>
                  <a:pt x="8712443" y="3826248"/>
                </a:cubicBezTo>
                <a:cubicBezTo>
                  <a:pt x="8708874" y="3827970"/>
                  <a:pt x="8706592" y="3830730"/>
                  <a:pt x="8705451" y="3834651"/>
                </a:cubicBezTo>
                <a:cubicBezTo>
                  <a:pt x="8704787" y="3836996"/>
                  <a:pt x="8704787" y="3842349"/>
                  <a:pt x="8705451" y="3845482"/>
                </a:cubicBezTo>
                <a:cubicBezTo>
                  <a:pt x="8707443" y="3854674"/>
                  <a:pt x="8712940" y="3862807"/>
                  <a:pt x="8719081" y="3865691"/>
                </a:cubicBezTo>
                <a:cubicBezTo>
                  <a:pt x="8721031" y="3866584"/>
                  <a:pt x="8722421" y="3866916"/>
                  <a:pt x="8724330" y="3866915"/>
                </a:cubicBezTo>
                <a:cubicBezTo>
                  <a:pt x="8728002" y="3866915"/>
                  <a:pt x="8732068" y="3864862"/>
                  <a:pt x="8734267" y="3861874"/>
                </a:cubicBezTo>
                <a:cubicBezTo>
                  <a:pt x="8735366" y="3860359"/>
                  <a:pt x="8736010" y="3859135"/>
                  <a:pt x="8737773" y="3855110"/>
                </a:cubicBezTo>
                <a:cubicBezTo>
                  <a:pt x="8739453" y="3851313"/>
                  <a:pt x="8740283" y="3849860"/>
                  <a:pt x="8741819" y="3847951"/>
                </a:cubicBezTo>
                <a:cubicBezTo>
                  <a:pt x="8744101" y="3845088"/>
                  <a:pt x="8747233" y="3842992"/>
                  <a:pt x="8751984" y="3841125"/>
                </a:cubicBezTo>
                <a:cubicBezTo>
                  <a:pt x="8754992" y="3839942"/>
                  <a:pt x="8760697" y="3837867"/>
                  <a:pt x="8764929" y="3836415"/>
                </a:cubicBezTo>
                <a:cubicBezTo>
                  <a:pt x="8767066" y="3835668"/>
                  <a:pt x="8771319" y="3834195"/>
                  <a:pt x="8779763" y="3831249"/>
                </a:cubicBezTo>
                <a:cubicBezTo>
                  <a:pt x="8781755" y="3830543"/>
                  <a:pt x="8783497" y="3830024"/>
                  <a:pt x="8783622" y="3830066"/>
                </a:cubicBezTo>
                <a:cubicBezTo>
                  <a:pt x="8783746" y="3830107"/>
                  <a:pt x="8784431" y="3831228"/>
                  <a:pt x="8785116" y="3832535"/>
                </a:cubicBezTo>
                <a:cubicBezTo>
                  <a:pt x="8789306" y="3840461"/>
                  <a:pt x="8795426" y="3849300"/>
                  <a:pt x="8801816" y="3856645"/>
                </a:cubicBezTo>
                <a:lnTo>
                  <a:pt x="8803621" y="3858720"/>
                </a:lnTo>
                <a:lnTo>
                  <a:pt x="8802750" y="3859093"/>
                </a:lnTo>
                <a:cubicBezTo>
                  <a:pt x="8800779" y="3859944"/>
                  <a:pt x="8799617" y="3860110"/>
                  <a:pt x="8794804" y="3860276"/>
                </a:cubicBezTo>
                <a:cubicBezTo>
                  <a:pt x="8788518" y="3860504"/>
                  <a:pt x="8787232" y="3860898"/>
                  <a:pt x="8785012" y="3863243"/>
                </a:cubicBezTo>
                <a:cubicBezTo>
                  <a:pt x="8781796" y="3866646"/>
                  <a:pt x="8781402" y="3870650"/>
                  <a:pt x="8783809" y="3875775"/>
                </a:cubicBezTo>
                <a:cubicBezTo>
                  <a:pt x="8785053" y="3878452"/>
                  <a:pt x="8786589" y="3880568"/>
                  <a:pt x="8788891" y="3882913"/>
                </a:cubicBezTo>
                <a:cubicBezTo>
                  <a:pt x="8792875" y="3886917"/>
                  <a:pt x="8797273" y="3889117"/>
                  <a:pt x="8801277" y="3889117"/>
                </a:cubicBezTo>
                <a:cubicBezTo>
                  <a:pt x="8804015" y="3889116"/>
                  <a:pt x="8805945" y="3888266"/>
                  <a:pt x="8807895" y="3886170"/>
                </a:cubicBezTo>
                <a:cubicBezTo>
                  <a:pt x="8809866" y="3884095"/>
                  <a:pt x="8810654" y="3881772"/>
                  <a:pt x="8810675" y="3878120"/>
                </a:cubicBezTo>
                <a:cubicBezTo>
                  <a:pt x="8810674" y="3875049"/>
                  <a:pt x="8811048" y="3871833"/>
                  <a:pt x="8811608" y="3870069"/>
                </a:cubicBezTo>
                <a:cubicBezTo>
                  <a:pt x="8812418" y="3867496"/>
                  <a:pt x="8812376" y="3867497"/>
                  <a:pt x="8814201" y="3869115"/>
                </a:cubicBezTo>
                <a:cubicBezTo>
                  <a:pt x="8822085" y="3876107"/>
                  <a:pt x="8832084" y="3882954"/>
                  <a:pt x="8840901" y="3887415"/>
                </a:cubicBezTo>
                <a:cubicBezTo>
                  <a:pt x="8842416" y="3888183"/>
                  <a:pt x="8843661" y="3888909"/>
                  <a:pt x="8843661" y="3889034"/>
                </a:cubicBezTo>
                <a:cubicBezTo>
                  <a:pt x="8843660" y="3889303"/>
                  <a:pt x="8840342" y="3898869"/>
                  <a:pt x="8837126" y="3907894"/>
                </a:cubicBezTo>
                <a:cubicBezTo>
                  <a:pt x="8830819" y="3925593"/>
                  <a:pt x="8829615" y="3928207"/>
                  <a:pt x="8826296" y="3931506"/>
                </a:cubicBezTo>
                <a:cubicBezTo>
                  <a:pt x="8823952" y="3933809"/>
                  <a:pt x="8821981" y="3935013"/>
                  <a:pt x="8817106" y="3937046"/>
                </a:cubicBezTo>
                <a:cubicBezTo>
                  <a:pt x="8812770" y="3938851"/>
                  <a:pt x="8811359" y="3939660"/>
                  <a:pt x="8809637" y="3941403"/>
                </a:cubicBezTo>
                <a:cubicBezTo>
                  <a:pt x="8807168" y="3943852"/>
                  <a:pt x="8806090" y="3946487"/>
                  <a:pt x="8806090" y="3950118"/>
                </a:cubicBezTo>
                <a:cubicBezTo>
                  <a:pt x="8806069" y="3953686"/>
                  <a:pt x="8807542" y="3956923"/>
                  <a:pt x="8810654" y="3960160"/>
                </a:cubicBezTo>
                <a:cubicBezTo>
                  <a:pt x="8815384" y="3965057"/>
                  <a:pt x="8822271" y="3968543"/>
                  <a:pt x="8829553" y="3969684"/>
                </a:cubicBezTo>
                <a:cubicBezTo>
                  <a:pt x="8829844" y="3969746"/>
                  <a:pt x="8831483" y="3969787"/>
                  <a:pt x="8833205" y="3969808"/>
                </a:cubicBezTo>
                <a:cubicBezTo>
                  <a:pt x="8838308" y="3969850"/>
                  <a:pt x="8841047" y="3968895"/>
                  <a:pt x="8843889" y="3966094"/>
                </a:cubicBezTo>
                <a:cubicBezTo>
                  <a:pt x="8846358" y="3963666"/>
                  <a:pt x="8847602" y="3960699"/>
                  <a:pt x="8847602" y="3957255"/>
                </a:cubicBezTo>
                <a:cubicBezTo>
                  <a:pt x="8847602" y="3955118"/>
                  <a:pt x="8847146" y="3953354"/>
                  <a:pt x="8845445" y="3948894"/>
                </a:cubicBezTo>
                <a:cubicBezTo>
                  <a:pt x="8843785" y="3944578"/>
                  <a:pt x="8843350" y="3943021"/>
                  <a:pt x="8843017" y="3940387"/>
                </a:cubicBezTo>
                <a:cubicBezTo>
                  <a:pt x="8842603" y="3937005"/>
                  <a:pt x="8843225" y="3933311"/>
                  <a:pt x="8844885" y="3929369"/>
                </a:cubicBezTo>
                <a:cubicBezTo>
                  <a:pt x="8845881" y="3926962"/>
                  <a:pt x="8849552" y="3919119"/>
                  <a:pt x="8854033" y="3909865"/>
                </a:cubicBezTo>
                <a:cubicBezTo>
                  <a:pt x="8855880" y="3906048"/>
                  <a:pt x="8858142" y="3901358"/>
                  <a:pt x="8859054" y="3899450"/>
                </a:cubicBezTo>
                <a:cubicBezTo>
                  <a:pt x="8859988" y="3897520"/>
                  <a:pt x="8860859" y="3895964"/>
                  <a:pt x="8860984" y="3895964"/>
                </a:cubicBezTo>
                <a:cubicBezTo>
                  <a:pt x="8861129" y="3895963"/>
                  <a:pt x="8862166" y="3896254"/>
                  <a:pt x="8863286" y="3896586"/>
                </a:cubicBezTo>
                <a:cubicBezTo>
                  <a:pt x="8872871" y="3899553"/>
                  <a:pt x="8884572" y="3901628"/>
                  <a:pt x="8894426" y="3902105"/>
                </a:cubicBezTo>
                <a:lnTo>
                  <a:pt x="8897372" y="3902251"/>
                </a:lnTo>
                <a:lnTo>
                  <a:pt x="8896853" y="3903620"/>
                </a:lnTo>
                <a:cubicBezTo>
                  <a:pt x="8896107" y="3905632"/>
                  <a:pt x="8894883" y="3907375"/>
                  <a:pt x="8892331" y="3910073"/>
                </a:cubicBezTo>
                <a:cubicBezTo>
                  <a:pt x="8891086" y="3911380"/>
                  <a:pt x="8889675" y="3912998"/>
                  <a:pt x="8889178" y="3913662"/>
                </a:cubicBezTo>
                <a:cubicBezTo>
                  <a:pt x="8887103" y="3916463"/>
                  <a:pt x="8886874" y="3920406"/>
                  <a:pt x="8888617" y="3923601"/>
                </a:cubicBezTo>
                <a:cubicBezTo>
                  <a:pt x="8890007" y="3926153"/>
                  <a:pt x="8893472" y="3928456"/>
                  <a:pt x="8897455" y="3929473"/>
                </a:cubicBezTo>
                <a:cubicBezTo>
                  <a:pt x="8906542" y="3931776"/>
                  <a:pt x="8916044" y="3928975"/>
                  <a:pt x="8918927" y="3923186"/>
                </a:cubicBezTo>
                <a:cubicBezTo>
                  <a:pt x="8919674" y="3921651"/>
                  <a:pt x="8919695" y="3921547"/>
                  <a:pt x="8919695" y="3919327"/>
                </a:cubicBezTo>
                <a:cubicBezTo>
                  <a:pt x="8919695" y="3915696"/>
                  <a:pt x="8919093" y="3914492"/>
                  <a:pt x="8915048" y="3910218"/>
                </a:cubicBezTo>
                <a:cubicBezTo>
                  <a:pt x="8913678" y="3908786"/>
                  <a:pt x="8912288" y="3907168"/>
                  <a:pt x="8911935" y="3906670"/>
                </a:cubicBezTo>
                <a:cubicBezTo>
                  <a:pt x="8911210" y="3905633"/>
                  <a:pt x="8909841" y="3902852"/>
                  <a:pt x="8909841" y="3902458"/>
                </a:cubicBezTo>
                <a:cubicBezTo>
                  <a:pt x="8909840" y="3902126"/>
                  <a:pt x="8910193" y="3902064"/>
                  <a:pt x="8913782" y="3901773"/>
                </a:cubicBezTo>
                <a:cubicBezTo>
                  <a:pt x="8922329" y="3901109"/>
                  <a:pt x="8932391" y="3899138"/>
                  <a:pt x="8941271" y="3896399"/>
                </a:cubicBezTo>
                <a:lnTo>
                  <a:pt x="8944466" y="3895403"/>
                </a:lnTo>
                <a:lnTo>
                  <a:pt x="8945088" y="3896773"/>
                </a:lnTo>
                <a:cubicBezTo>
                  <a:pt x="8945419" y="3897520"/>
                  <a:pt x="8947266" y="3901358"/>
                  <a:pt x="8949154" y="3905300"/>
                </a:cubicBezTo>
                <a:cubicBezTo>
                  <a:pt x="8958884" y="3925427"/>
                  <a:pt x="8961498" y="3931402"/>
                  <a:pt x="8962079" y="3934868"/>
                </a:cubicBezTo>
                <a:cubicBezTo>
                  <a:pt x="8962888" y="3939578"/>
                  <a:pt x="8962452" y="3942275"/>
                  <a:pt x="8959900" y="3948748"/>
                </a:cubicBezTo>
                <a:cubicBezTo>
                  <a:pt x="8959050" y="3950906"/>
                  <a:pt x="8958158" y="3953416"/>
                  <a:pt x="8957930" y="3954330"/>
                </a:cubicBezTo>
                <a:cubicBezTo>
                  <a:pt x="8956436" y="3960264"/>
                  <a:pt x="8959859" y="3966613"/>
                  <a:pt x="8965751" y="3968791"/>
                </a:cubicBezTo>
                <a:close/>
                <a:moveTo>
                  <a:pt x="15520573" y="3128089"/>
                </a:moveTo>
                <a:cubicBezTo>
                  <a:pt x="15525610" y="3127268"/>
                  <a:pt x="15528148" y="3125864"/>
                  <a:pt x="15530475" y="3122623"/>
                </a:cubicBezTo>
                <a:cubicBezTo>
                  <a:pt x="15532499" y="3119813"/>
                  <a:pt x="15533224" y="3116679"/>
                  <a:pt x="15532642" y="3113284"/>
                </a:cubicBezTo>
                <a:cubicBezTo>
                  <a:pt x="15532281" y="3111177"/>
                  <a:pt x="15531533" y="3109516"/>
                  <a:pt x="15529102" y="3105407"/>
                </a:cubicBezTo>
                <a:cubicBezTo>
                  <a:pt x="15526738" y="3101433"/>
                  <a:pt x="15526045" y="3099974"/>
                  <a:pt x="15525273" y="3097433"/>
                </a:cubicBezTo>
                <a:cubicBezTo>
                  <a:pt x="15524292" y="3094169"/>
                  <a:pt x="15524281" y="3090424"/>
                  <a:pt x="15525251" y="3086258"/>
                </a:cubicBezTo>
                <a:cubicBezTo>
                  <a:pt x="15525826" y="3083717"/>
                  <a:pt x="15528119" y="3075367"/>
                  <a:pt x="15530972" y="3065488"/>
                </a:cubicBezTo>
                <a:cubicBezTo>
                  <a:pt x="15532146" y="3061414"/>
                  <a:pt x="15533583" y="3056410"/>
                  <a:pt x="15534161" y="3054374"/>
                </a:cubicBezTo>
                <a:cubicBezTo>
                  <a:pt x="15534754" y="3052314"/>
                  <a:pt x="15535350" y="3050633"/>
                  <a:pt x="15535473" y="3050612"/>
                </a:cubicBezTo>
                <a:cubicBezTo>
                  <a:pt x="15535616" y="3050588"/>
                  <a:pt x="15536687" y="3050699"/>
                  <a:pt x="15537848" y="3050837"/>
                </a:cubicBezTo>
                <a:cubicBezTo>
                  <a:pt x="15547796" y="3052141"/>
                  <a:pt x="15559679" y="3052209"/>
                  <a:pt x="15569472" y="3051014"/>
                </a:cubicBezTo>
                <a:lnTo>
                  <a:pt x="15572400" y="3050660"/>
                </a:lnTo>
                <a:lnTo>
                  <a:pt x="15572121" y="3052096"/>
                </a:lnTo>
                <a:cubicBezTo>
                  <a:pt x="15571725" y="3054207"/>
                  <a:pt x="15570813" y="3056131"/>
                  <a:pt x="15568753" y="3059221"/>
                </a:cubicBezTo>
                <a:cubicBezTo>
                  <a:pt x="15567747" y="3060720"/>
                  <a:pt x="15566631" y="3062553"/>
                  <a:pt x="15566252" y="3063292"/>
                </a:cubicBezTo>
                <a:cubicBezTo>
                  <a:pt x="15564681" y="3066403"/>
                  <a:pt x="15565122" y="3070327"/>
                  <a:pt x="15567380" y="3073182"/>
                </a:cubicBezTo>
                <a:cubicBezTo>
                  <a:pt x="15569181" y="3075463"/>
                  <a:pt x="15572985" y="3077147"/>
                  <a:pt x="15577082" y="3077476"/>
                </a:cubicBezTo>
                <a:cubicBezTo>
                  <a:pt x="15586428" y="3078210"/>
                  <a:pt x="15595320" y="3073844"/>
                  <a:pt x="15597183" y="3067651"/>
                </a:cubicBezTo>
                <a:cubicBezTo>
                  <a:pt x="15597660" y="3066012"/>
                  <a:pt x="15597663" y="3065906"/>
                  <a:pt x="15597288" y="3063717"/>
                </a:cubicBezTo>
                <a:cubicBezTo>
                  <a:pt x="15596674" y="3060139"/>
                  <a:pt x="15595877" y="3059054"/>
                  <a:pt x="15591168" y="3055525"/>
                </a:cubicBezTo>
                <a:cubicBezTo>
                  <a:pt x="15589577" y="3054345"/>
                  <a:pt x="15587933" y="3052985"/>
                  <a:pt x="15587501" y="3052554"/>
                </a:cubicBezTo>
                <a:cubicBezTo>
                  <a:pt x="15586610" y="3051654"/>
                  <a:pt x="15584791" y="3049145"/>
                  <a:pt x="15584725" y="3048757"/>
                </a:cubicBezTo>
                <a:cubicBezTo>
                  <a:pt x="15584669" y="3048430"/>
                  <a:pt x="15585005" y="3048309"/>
                  <a:pt x="15588493" y="3047416"/>
                </a:cubicBezTo>
                <a:cubicBezTo>
                  <a:pt x="15596806" y="3045317"/>
                  <a:pt x="15606390" y="3041674"/>
                  <a:pt x="15614679" y="3037473"/>
                </a:cubicBezTo>
                <a:lnTo>
                  <a:pt x="15617660" y="3035952"/>
                </a:lnTo>
                <a:lnTo>
                  <a:pt x="15618504" y="3037197"/>
                </a:lnTo>
                <a:cubicBezTo>
                  <a:pt x="15618957" y="3037877"/>
                  <a:pt x="15621426" y="3041348"/>
                  <a:pt x="15623953" y="3044915"/>
                </a:cubicBezTo>
                <a:cubicBezTo>
                  <a:pt x="15636944" y="3063107"/>
                  <a:pt x="15640530" y="3068555"/>
                  <a:pt x="15641688" y="3071872"/>
                </a:cubicBezTo>
                <a:cubicBezTo>
                  <a:pt x="15643282" y="3076377"/>
                  <a:pt x="15643308" y="3079110"/>
                  <a:pt x="15641887" y="3085921"/>
                </a:cubicBezTo>
                <a:cubicBezTo>
                  <a:pt x="15641413" y="3088192"/>
                  <a:pt x="15640958" y="3090817"/>
                  <a:pt x="15640888" y="3091755"/>
                </a:cubicBezTo>
                <a:cubicBezTo>
                  <a:pt x="15640418" y="3097857"/>
                  <a:pt x="15644865" y="3103536"/>
                  <a:pt x="15651041" y="3104688"/>
                </a:cubicBezTo>
                <a:cubicBezTo>
                  <a:pt x="15657824" y="3105946"/>
                  <a:pt x="15667687" y="3102339"/>
                  <a:pt x="15674169" y="3096196"/>
                </a:cubicBezTo>
                <a:cubicBezTo>
                  <a:pt x="15680675" y="3090070"/>
                  <a:pt x="15682795" y="3083770"/>
                  <a:pt x="15680268" y="3078119"/>
                </a:cubicBezTo>
                <a:cubicBezTo>
                  <a:pt x="15679369" y="3076063"/>
                  <a:pt x="15678141" y="3074547"/>
                  <a:pt x="15676282" y="3073161"/>
                </a:cubicBezTo>
                <a:cubicBezTo>
                  <a:pt x="15674396" y="3071737"/>
                  <a:pt x="15672308" y="3070853"/>
                  <a:pt x="15668730" y="3069993"/>
                </a:cubicBezTo>
                <a:cubicBezTo>
                  <a:pt x="15661504" y="3068243"/>
                  <a:pt x="15658298" y="3066729"/>
                  <a:pt x="15655337" y="3063701"/>
                </a:cubicBezTo>
                <a:cubicBezTo>
                  <a:pt x="15652554" y="3060851"/>
                  <a:pt x="15651448" y="3059062"/>
                  <a:pt x="15642078" y="3042228"/>
                </a:cubicBezTo>
                <a:cubicBezTo>
                  <a:pt x="15635742" y="3030809"/>
                  <a:pt x="15633272" y="3026223"/>
                  <a:pt x="15633364" y="3026018"/>
                </a:cubicBezTo>
                <a:cubicBezTo>
                  <a:pt x="15633407" y="3025905"/>
                  <a:pt x="15634199" y="3025243"/>
                  <a:pt x="15635117" y="3024581"/>
                </a:cubicBezTo>
                <a:cubicBezTo>
                  <a:pt x="15642030" y="3019479"/>
                  <a:pt x="15651306" y="3010479"/>
                  <a:pt x="15657064" y="3003303"/>
                </a:cubicBezTo>
                <a:cubicBezTo>
                  <a:pt x="15657843" y="3002327"/>
                  <a:pt x="15658525" y="3001516"/>
                  <a:pt x="15658566" y="3001508"/>
                </a:cubicBezTo>
                <a:cubicBezTo>
                  <a:pt x="15658606" y="3001502"/>
                  <a:pt x="15658984" y="3001984"/>
                  <a:pt x="15659382" y="3002589"/>
                </a:cubicBezTo>
                <a:cubicBezTo>
                  <a:pt x="15660767" y="3004647"/>
                  <a:pt x="15661143" y="3005740"/>
                  <a:pt x="15662180" y="3010678"/>
                </a:cubicBezTo>
                <a:cubicBezTo>
                  <a:pt x="15663463" y="3016815"/>
                  <a:pt x="15663962" y="3017761"/>
                  <a:pt x="15666867" y="3019726"/>
                </a:cubicBezTo>
                <a:cubicBezTo>
                  <a:pt x="15668961" y="3021135"/>
                  <a:pt x="15670785" y="3021580"/>
                  <a:pt x="15673154" y="3021280"/>
                </a:cubicBezTo>
                <a:cubicBezTo>
                  <a:pt x="15675379" y="3021003"/>
                  <a:pt x="15677095" y="3020330"/>
                  <a:pt x="15679108" y="3018932"/>
                </a:cubicBezTo>
                <a:cubicBezTo>
                  <a:pt x="15686394" y="3013915"/>
                  <a:pt x="15691098" y="3004035"/>
                  <a:pt x="15689058" y="2998027"/>
                </a:cubicBezTo>
                <a:cubicBezTo>
                  <a:pt x="15688391" y="2996100"/>
                  <a:pt x="15687385" y="2994777"/>
                  <a:pt x="15685564" y="2993490"/>
                </a:cubicBezTo>
                <a:cubicBezTo>
                  <a:pt x="15683933" y="2992317"/>
                  <a:pt x="15682353" y="2991704"/>
                  <a:pt x="15680756" y="2991598"/>
                </a:cubicBezTo>
                <a:cubicBezTo>
                  <a:pt x="15680246" y="2991560"/>
                  <a:pt x="15678066" y="2991744"/>
                  <a:pt x="15675902" y="2992010"/>
                </a:cubicBezTo>
                <a:cubicBezTo>
                  <a:pt x="15673738" y="2992276"/>
                  <a:pt x="15671306" y="2992461"/>
                  <a:pt x="15670481" y="2992434"/>
                </a:cubicBezTo>
                <a:cubicBezTo>
                  <a:pt x="15668870" y="2992373"/>
                  <a:pt x="15666195" y="2991864"/>
                  <a:pt x="15665934" y="2991572"/>
                </a:cubicBezTo>
                <a:cubicBezTo>
                  <a:pt x="15665855" y="2991480"/>
                  <a:pt x="15666324" y="2990537"/>
                  <a:pt x="15667005" y="2989472"/>
                </a:cubicBezTo>
                <a:cubicBezTo>
                  <a:pt x="15672598" y="2980598"/>
                  <a:pt x="15677046" y="2971057"/>
                  <a:pt x="15680917" y="2959636"/>
                </a:cubicBezTo>
                <a:lnTo>
                  <a:pt x="15681466" y="2958047"/>
                </a:lnTo>
                <a:lnTo>
                  <a:pt x="15690023" y="2959464"/>
                </a:lnTo>
                <a:cubicBezTo>
                  <a:pt x="15704608" y="2961910"/>
                  <a:pt x="15715470" y="2963879"/>
                  <a:pt x="15718741" y="2964666"/>
                </a:cubicBezTo>
                <a:cubicBezTo>
                  <a:pt x="15723132" y="2965723"/>
                  <a:pt x="15726381" y="2967355"/>
                  <a:pt x="15728872" y="2969729"/>
                </a:cubicBezTo>
                <a:cubicBezTo>
                  <a:pt x="15730587" y="2971392"/>
                  <a:pt x="15731947" y="2973180"/>
                  <a:pt x="15734499" y="2977142"/>
                </a:cubicBezTo>
                <a:cubicBezTo>
                  <a:pt x="15738148" y="2982832"/>
                  <a:pt x="15740807" y="2984713"/>
                  <a:pt x="15745823" y="2985116"/>
                </a:cubicBezTo>
                <a:cubicBezTo>
                  <a:pt x="15750965" y="2985518"/>
                  <a:pt x="15755803" y="2982436"/>
                  <a:pt x="15759241" y="2976584"/>
                </a:cubicBezTo>
                <a:cubicBezTo>
                  <a:pt x="15762299" y="2971344"/>
                  <a:pt x="15763981" y="2965308"/>
                  <a:pt x="15764011" y="2959472"/>
                </a:cubicBezTo>
                <a:cubicBezTo>
                  <a:pt x="15764006" y="2956989"/>
                  <a:pt x="15763221" y="2952408"/>
                  <a:pt x="15762465" y="2950580"/>
                </a:cubicBezTo>
                <a:cubicBezTo>
                  <a:pt x="15760637" y="2946178"/>
                  <a:pt x="15756943" y="2943295"/>
                  <a:pt x="15752405" y="2942726"/>
                </a:cubicBezTo>
                <a:cubicBezTo>
                  <a:pt x="15748770" y="2942276"/>
                  <a:pt x="15746529" y="2942955"/>
                  <a:pt x="15741067" y="2946207"/>
                </a:cubicBezTo>
                <a:cubicBezTo>
                  <a:pt x="15736101" y="2949164"/>
                  <a:pt x="15734927" y="2949681"/>
                  <a:pt x="15731720" y="2950378"/>
                </a:cubicBezTo>
                <a:cubicBezTo>
                  <a:pt x="15727438" y="2951301"/>
                  <a:pt x="15724790" y="2951082"/>
                  <a:pt x="15718066" y="2949308"/>
                </a:cubicBezTo>
                <a:cubicBezTo>
                  <a:pt x="15713214" y="2948014"/>
                  <a:pt x="15686022" y="2940299"/>
                  <a:pt x="15685696" y="2940123"/>
                </a:cubicBezTo>
                <a:cubicBezTo>
                  <a:pt x="15685649" y="2940089"/>
                  <a:pt x="15685806" y="2938672"/>
                  <a:pt x="15686044" y="2936990"/>
                </a:cubicBezTo>
                <a:cubicBezTo>
                  <a:pt x="15687463" y="2926852"/>
                  <a:pt x="15687613" y="2914596"/>
                  <a:pt x="15686420" y="2904569"/>
                </a:cubicBezTo>
                <a:cubicBezTo>
                  <a:pt x="15686051" y="2901433"/>
                  <a:pt x="15685874" y="2901632"/>
                  <a:pt x="15688368" y="2902299"/>
                </a:cubicBezTo>
                <a:cubicBezTo>
                  <a:pt x="15690420" y="2902852"/>
                  <a:pt x="15691528" y="2903420"/>
                  <a:pt x="15695025" y="2905767"/>
                </a:cubicBezTo>
                <a:cubicBezTo>
                  <a:pt x="15696759" y="2906923"/>
                  <a:pt x="15698726" y="2908080"/>
                  <a:pt x="15699381" y="2908346"/>
                </a:cubicBezTo>
                <a:cubicBezTo>
                  <a:pt x="15703349" y="2909876"/>
                  <a:pt x="15707694" y="2908458"/>
                  <a:pt x="15710221" y="2904783"/>
                </a:cubicBezTo>
                <a:cubicBezTo>
                  <a:pt x="15714236" y="2898979"/>
                  <a:pt x="15713270" y="2887208"/>
                  <a:pt x="15708235" y="2880682"/>
                </a:cubicBezTo>
                <a:cubicBezTo>
                  <a:pt x="15706990" y="2879064"/>
                  <a:pt x="15704591" y="2877350"/>
                  <a:pt x="15702927" y="2876856"/>
                </a:cubicBezTo>
                <a:cubicBezTo>
                  <a:pt x="15701224" y="2876369"/>
                  <a:pt x="15699208" y="2876399"/>
                  <a:pt x="15697413" y="2876980"/>
                </a:cubicBezTo>
                <a:cubicBezTo>
                  <a:pt x="15694941" y="2877783"/>
                  <a:pt x="15693776" y="2878846"/>
                  <a:pt x="15690407" y="2883381"/>
                </a:cubicBezTo>
                <a:cubicBezTo>
                  <a:pt x="15689347" y="2884805"/>
                  <a:pt x="15688078" y="2886370"/>
                  <a:pt x="15687610" y="2886829"/>
                </a:cubicBezTo>
                <a:cubicBezTo>
                  <a:pt x="15686761" y="2887649"/>
                  <a:pt x="15684514" y="2889276"/>
                  <a:pt x="15684125" y="2889342"/>
                </a:cubicBezTo>
                <a:cubicBezTo>
                  <a:pt x="15683900" y="2889381"/>
                  <a:pt x="15683710" y="2888761"/>
                  <a:pt x="15682720" y="2884952"/>
                </a:cubicBezTo>
                <a:cubicBezTo>
                  <a:pt x="15681393" y="2879790"/>
                  <a:pt x="15679235" y="2873466"/>
                  <a:pt x="15676979" y="2868043"/>
                </a:cubicBezTo>
                <a:cubicBezTo>
                  <a:pt x="15675831" y="2865271"/>
                  <a:pt x="15673243" y="2859757"/>
                  <a:pt x="15672386" y="2858199"/>
                </a:cubicBezTo>
                <a:lnTo>
                  <a:pt x="15671960" y="2857430"/>
                </a:lnTo>
                <a:lnTo>
                  <a:pt x="15674605" y="2855545"/>
                </a:lnTo>
                <a:cubicBezTo>
                  <a:pt x="15679571" y="2851978"/>
                  <a:pt x="15689450" y="2845022"/>
                  <a:pt x="15693870" y="2841948"/>
                </a:cubicBezTo>
                <a:cubicBezTo>
                  <a:pt x="15702223" y="2836158"/>
                  <a:pt x="15705219" y="2834360"/>
                  <a:pt x="15707906" y="2833583"/>
                </a:cubicBezTo>
                <a:cubicBezTo>
                  <a:pt x="15708570" y="2833407"/>
                  <a:pt x="15709433" y="2833153"/>
                  <a:pt x="15709810" y="2833026"/>
                </a:cubicBezTo>
                <a:cubicBezTo>
                  <a:pt x="15710890" y="2832693"/>
                  <a:pt x="15714443" y="2832547"/>
                  <a:pt x="15716354" y="2832767"/>
                </a:cubicBezTo>
                <a:cubicBezTo>
                  <a:pt x="15717320" y="2832875"/>
                  <a:pt x="15719734" y="2833324"/>
                  <a:pt x="15721720" y="2833741"/>
                </a:cubicBezTo>
                <a:cubicBezTo>
                  <a:pt x="15723710" y="2834179"/>
                  <a:pt x="15726035" y="2834601"/>
                  <a:pt x="15726909" y="2834662"/>
                </a:cubicBezTo>
                <a:cubicBezTo>
                  <a:pt x="15731287" y="2835027"/>
                  <a:pt x="15735135" y="2833168"/>
                  <a:pt x="15737836" y="2829399"/>
                </a:cubicBezTo>
                <a:cubicBezTo>
                  <a:pt x="15740078" y="2826278"/>
                  <a:pt x="15740731" y="2822714"/>
                  <a:pt x="15739938" y="2818092"/>
                </a:cubicBezTo>
                <a:cubicBezTo>
                  <a:pt x="15738504" y="2809728"/>
                  <a:pt x="15733168" y="2801443"/>
                  <a:pt x="15726388" y="2797006"/>
                </a:cubicBezTo>
                <a:cubicBezTo>
                  <a:pt x="15722528" y="2794510"/>
                  <a:pt x="15718937" y="2793695"/>
                  <a:pt x="15715405" y="2794574"/>
                </a:cubicBezTo>
                <a:cubicBezTo>
                  <a:pt x="15712478" y="2795307"/>
                  <a:pt x="15709537" y="2797432"/>
                  <a:pt x="15707892" y="2799988"/>
                </a:cubicBezTo>
                <a:cubicBezTo>
                  <a:pt x="15706714" y="2801832"/>
                  <a:pt x="15706239" y="2803113"/>
                  <a:pt x="15705003" y="2807936"/>
                </a:cubicBezTo>
                <a:cubicBezTo>
                  <a:pt x="15703629" y="2813308"/>
                  <a:pt x="15702915" y="2815030"/>
                  <a:pt x="15700913" y="2817836"/>
                </a:cubicBezTo>
                <a:cubicBezTo>
                  <a:pt x="15698266" y="2821553"/>
                  <a:pt x="15696580" y="2822769"/>
                  <a:pt x="15685732" y="2828860"/>
                </a:cubicBezTo>
                <a:cubicBezTo>
                  <a:pt x="15677380" y="2833555"/>
                  <a:pt x="15662688" y="2841653"/>
                  <a:pt x="15662463" y="2841691"/>
                </a:cubicBezTo>
                <a:cubicBezTo>
                  <a:pt x="15662360" y="2841709"/>
                  <a:pt x="15661816" y="2841107"/>
                  <a:pt x="15661270" y="2840380"/>
                </a:cubicBezTo>
                <a:cubicBezTo>
                  <a:pt x="15655592" y="2832680"/>
                  <a:pt x="15647949" y="2824560"/>
                  <a:pt x="15640645" y="2818423"/>
                </a:cubicBezTo>
                <a:cubicBezTo>
                  <a:pt x="15639189" y="2817178"/>
                  <a:pt x="15637713" y="2815936"/>
                  <a:pt x="15637392" y="2815655"/>
                </a:cubicBezTo>
                <a:lnTo>
                  <a:pt x="15636800" y="2815146"/>
                </a:lnTo>
                <a:lnTo>
                  <a:pt x="15637687" y="2814551"/>
                </a:lnTo>
                <a:cubicBezTo>
                  <a:pt x="15639258" y="2813524"/>
                  <a:pt x="15641049" y="2812922"/>
                  <a:pt x="15645080" y="2812126"/>
                </a:cubicBezTo>
                <a:cubicBezTo>
                  <a:pt x="15649520" y="2811259"/>
                  <a:pt x="15650933" y="2810786"/>
                  <a:pt x="15652242" y="2809825"/>
                </a:cubicBezTo>
                <a:cubicBezTo>
                  <a:pt x="15654257" y="2808321"/>
                  <a:pt x="15655880" y="2805138"/>
                  <a:pt x="15655952" y="2802494"/>
                </a:cubicBezTo>
                <a:cubicBezTo>
                  <a:pt x="15656172" y="2796036"/>
                  <a:pt x="15648445" y="2787803"/>
                  <a:pt x="15639883" y="2785377"/>
                </a:cubicBezTo>
                <a:cubicBezTo>
                  <a:pt x="15637182" y="2784598"/>
                  <a:pt x="15635817" y="2784495"/>
                  <a:pt x="15633674" y="2784883"/>
                </a:cubicBezTo>
                <a:cubicBezTo>
                  <a:pt x="15630855" y="2785388"/>
                  <a:pt x="15628571" y="2787169"/>
                  <a:pt x="15627149" y="2789918"/>
                </a:cubicBezTo>
                <a:cubicBezTo>
                  <a:pt x="15626077" y="2792017"/>
                  <a:pt x="15625981" y="2793423"/>
                  <a:pt x="15626570" y="2798206"/>
                </a:cubicBezTo>
                <a:cubicBezTo>
                  <a:pt x="15626847" y="2800432"/>
                  <a:pt x="15627059" y="2802901"/>
                  <a:pt x="15627029" y="2803706"/>
                </a:cubicBezTo>
                <a:cubicBezTo>
                  <a:pt x="15626968" y="2805190"/>
                  <a:pt x="15626587" y="2807634"/>
                  <a:pt x="15626382" y="2807669"/>
                </a:cubicBezTo>
                <a:cubicBezTo>
                  <a:pt x="15626321" y="2807680"/>
                  <a:pt x="15625152" y="2806996"/>
                  <a:pt x="15623786" y="2806157"/>
                </a:cubicBezTo>
                <a:cubicBezTo>
                  <a:pt x="15615181" y="2800896"/>
                  <a:pt x="15606506" y="2796825"/>
                  <a:pt x="15596780" y="2793504"/>
                </a:cubicBezTo>
                <a:cubicBezTo>
                  <a:pt x="15594252" y="2792632"/>
                  <a:pt x="15593589" y="2792325"/>
                  <a:pt x="15593645" y="2792041"/>
                </a:cubicBezTo>
                <a:cubicBezTo>
                  <a:pt x="15593696" y="2791844"/>
                  <a:pt x="15594227" y="2788679"/>
                  <a:pt x="15594854" y="2784972"/>
                </a:cubicBezTo>
                <a:cubicBezTo>
                  <a:pt x="15598062" y="2765875"/>
                  <a:pt x="15599957" y="2756056"/>
                  <a:pt x="15600984" y="2753332"/>
                </a:cubicBezTo>
                <a:cubicBezTo>
                  <a:pt x="15602272" y="2749912"/>
                  <a:pt x="15604284" y="2747041"/>
                  <a:pt x="15606900" y="2744866"/>
                </a:cubicBezTo>
                <a:cubicBezTo>
                  <a:pt x="15607658" y="2744252"/>
                  <a:pt x="15609745" y="2742799"/>
                  <a:pt x="15611503" y="2741635"/>
                </a:cubicBezTo>
                <a:cubicBezTo>
                  <a:pt x="15615784" y="2738859"/>
                  <a:pt x="15616926" y="2737905"/>
                  <a:pt x="15618301" y="2735986"/>
                </a:cubicBezTo>
                <a:cubicBezTo>
                  <a:pt x="15620131" y="2733398"/>
                  <a:pt x="15620822" y="2730185"/>
                  <a:pt x="15620247" y="2726831"/>
                </a:cubicBezTo>
                <a:cubicBezTo>
                  <a:pt x="15619753" y="2723948"/>
                  <a:pt x="15618401" y="2721590"/>
                  <a:pt x="15615910" y="2719217"/>
                </a:cubicBezTo>
                <a:cubicBezTo>
                  <a:pt x="15612375" y="2715908"/>
                  <a:pt x="15605676" y="2712804"/>
                  <a:pt x="15600187" y="2711977"/>
                </a:cubicBezTo>
                <a:cubicBezTo>
                  <a:pt x="15596211" y="2711375"/>
                  <a:pt x="15594799" y="2711364"/>
                  <a:pt x="15590938" y="2711921"/>
                </a:cubicBezTo>
                <a:cubicBezTo>
                  <a:pt x="15587730" y="2712366"/>
                  <a:pt x="15587164" y="2712505"/>
                  <a:pt x="15585677" y="2713159"/>
                </a:cubicBezTo>
                <a:cubicBezTo>
                  <a:pt x="15583152" y="2714266"/>
                  <a:pt x="15581782" y="2715364"/>
                  <a:pt x="15580308" y="2717449"/>
                </a:cubicBezTo>
                <a:cubicBezTo>
                  <a:pt x="15579292" y="2718886"/>
                  <a:pt x="15578900" y="2719669"/>
                  <a:pt x="15578480" y="2721151"/>
                </a:cubicBezTo>
                <a:cubicBezTo>
                  <a:pt x="15577773" y="2723651"/>
                  <a:pt x="15577741" y="2724941"/>
                  <a:pt x="15578309" y="2727517"/>
                </a:cubicBezTo>
                <a:cubicBezTo>
                  <a:pt x="15578821" y="2729766"/>
                  <a:pt x="15579252" y="2730681"/>
                  <a:pt x="15582290" y="2735760"/>
                </a:cubicBezTo>
                <a:cubicBezTo>
                  <a:pt x="15585625" y="2741336"/>
                  <a:pt x="15586673" y="2745366"/>
                  <a:pt x="15586074" y="2750584"/>
                </a:cubicBezTo>
                <a:cubicBezTo>
                  <a:pt x="15585753" y="2753502"/>
                  <a:pt x="15584456" y="2758461"/>
                  <a:pt x="15579613" y="2775270"/>
                </a:cubicBezTo>
                <a:cubicBezTo>
                  <a:pt x="15578463" y="2779235"/>
                  <a:pt x="15577157" y="2783774"/>
                  <a:pt x="15576698" y="2785390"/>
                </a:cubicBezTo>
                <a:lnTo>
                  <a:pt x="15575872" y="2788310"/>
                </a:lnTo>
                <a:lnTo>
                  <a:pt x="15573967" y="2788005"/>
                </a:lnTo>
                <a:cubicBezTo>
                  <a:pt x="15564314" y="2786460"/>
                  <a:pt x="15552478" y="2786175"/>
                  <a:pt x="15541631" y="2787234"/>
                </a:cubicBezTo>
                <a:lnTo>
                  <a:pt x="15538088" y="2787568"/>
                </a:lnTo>
                <a:lnTo>
                  <a:pt x="15538383" y="2786339"/>
                </a:lnTo>
                <a:cubicBezTo>
                  <a:pt x="15538946" y="2784095"/>
                  <a:pt x="15539618" y="2782737"/>
                  <a:pt x="15541711" y="2779600"/>
                </a:cubicBezTo>
                <a:cubicBezTo>
                  <a:pt x="15544885" y="2774783"/>
                  <a:pt x="15545459" y="2773105"/>
                  <a:pt x="15544951" y="2770140"/>
                </a:cubicBezTo>
                <a:cubicBezTo>
                  <a:pt x="15544477" y="2767379"/>
                  <a:pt x="15543117" y="2765339"/>
                  <a:pt x="15540651" y="2763719"/>
                </a:cubicBezTo>
                <a:cubicBezTo>
                  <a:pt x="15537285" y="2761518"/>
                  <a:pt x="15532472" y="2760828"/>
                  <a:pt x="15526989" y="2761746"/>
                </a:cubicBezTo>
                <a:cubicBezTo>
                  <a:pt x="15521628" y="2762645"/>
                  <a:pt x="15517317" y="2764878"/>
                  <a:pt x="15514887" y="2768011"/>
                </a:cubicBezTo>
                <a:cubicBezTo>
                  <a:pt x="15512995" y="2770482"/>
                  <a:pt x="15512454" y="2772975"/>
                  <a:pt x="15513188" y="2776028"/>
                </a:cubicBezTo>
                <a:cubicBezTo>
                  <a:pt x="15513839" y="2778842"/>
                  <a:pt x="15514974" y="2780184"/>
                  <a:pt x="15519588" y="2783646"/>
                </a:cubicBezTo>
                <a:cubicBezTo>
                  <a:pt x="15521015" y="2784727"/>
                  <a:pt x="15522690" y="2786145"/>
                  <a:pt x="15523310" y="2786818"/>
                </a:cubicBezTo>
                <a:cubicBezTo>
                  <a:pt x="15524376" y="2788004"/>
                  <a:pt x="15525462" y="2789544"/>
                  <a:pt x="15525342" y="2789711"/>
                </a:cubicBezTo>
                <a:cubicBezTo>
                  <a:pt x="15525309" y="2789759"/>
                  <a:pt x="15523922" y="2790145"/>
                  <a:pt x="15522249" y="2790578"/>
                </a:cubicBezTo>
                <a:cubicBezTo>
                  <a:pt x="15512381" y="2793050"/>
                  <a:pt x="15502395" y="2796804"/>
                  <a:pt x="15493818" y="2801285"/>
                </a:cubicBezTo>
                <a:cubicBezTo>
                  <a:pt x="15492657" y="2801884"/>
                  <a:pt x="15491684" y="2802346"/>
                  <a:pt x="15491657" y="2802308"/>
                </a:cubicBezTo>
                <a:cubicBezTo>
                  <a:pt x="15491512" y="2802206"/>
                  <a:pt x="15482122" y="2788933"/>
                  <a:pt x="15478658" y="2783948"/>
                </a:cubicBezTo>
                <a:cubicBezTo>
                  <a:pt x="15470098" y="2771711"/>
                  <a:pt x="15468849" y="2769463"/>
                  <a:pt x="15468084" y="2765005"/>
                </a:cubicBezTo>
                <a:cubicBezTo>
                  <a:pt x="15467530" y="2761773"/>
                  <a:pt x="15467707" y="2759491"/>
                  <a:pt x="15469016" y="2753498"/>
                </a:cubicBezTo>
                <a:cubicBezTo>
                  <a:pt x="15469968" y="2749104"/>
                  <a:pt x="15470051" y="2747868"/>
                  <a:pt x="15469644" y="2745496"/>
                </a:cubicBezTo>
                <a:cubicBezTo>
                  <a:pt x="15469371" y="2743901"/>
                  <a:pt x="15469163" y="2743305"/>
                  <a:pt x="15468475" y="2742118"/>
                </a:cubicBezTo>
                <a:cubicBezTo>
                  <a:pt x="15464796" y="2735760"/>
                  <a:pt x="15457914" y="2733803"/>
                  <a:pt x="15449231" y="2736681"/>
                </a:cubicBezTo>
                <a:cubicBezTo>
                  <a:pt x="15442079" y="2739044"/>
                  <a:pt x="15436060" y="2743465"/>
                  <a:pt x="15432294" y="2749122"/>
                </a:cubicBezTo>
                <a:cubicBezTo>
                  <a:pt x="15430804" y="2751356"/>
                  <a:pt x="15430088" y="2752952"/>
                  <a:pt x="15429627" y="2755052"/>
                </a:cubicBezTo>
                <a:cubicBezTo>
                  <a:pt x="15428312" y="2761130"/>
                  <a:pt x="15432243" y="2767361"/>
                  <a:pt x="15438630" y="2769381"/>
                </a:cubicBezTo>
                <a:cubicBezTo>
                  <a:pt x="15439740" y="2769717"/>
                  <a:pt x="15442018" y="2770358"/>
                  <a:pt x="15443712" y="2770784"/>
                </a:cubicBezTo>
                <a:cubicBezTo>
                  <a:pt x="15447759" y="2771795"/>
                  <a:pt x="15449969" y="2772658"/>
                  <a:pt x="15452104" y="2774060"/>
                </a:cubicBezTo>
                <a:cubicBezTo>
                  <a:pt x="15456537" y="2776963"/>
                  <a:pt x="15458138" y="2779172"/>
                  <a:pt x="15466217" y="2793765"/>
                </a:cubicBezTo>
                <a:cubicBezTo>
                  <a:pt x="15466798" y="2794823"/>
                  <a:pt x="15468168" y="2797283"/>
                  <a:pt x="15469261" y="2799243"/>
                </a:cubicBezTo>
                <a:cubicBezTo>
                  <a:pt x="15470355" y="2801203"/>
                  <a:pt x="15472374" y="2804877"/>
                  <a:pt x="15473778" y="2807416"/>
                </a:cubicBezTo>
                <a:lnTo>
                  <a:pt x="15476320" y="2812053"/>
                </a:lnTo>
                <a:lnTo>
                  <a:pt x="15474770" y="2813203"/>
                </a:lnTo>
                <a:cubicBezTo>
                  <a:pt x="15467160" y="2818907"/>
                  <a:pt x="15458750" y="2826939"/>
                  <a:pt x="15452723" y="2834266"/>
                </a:cubicBezTo>
                <a:cubicBezTo>
                  <a:pt x="15450997" y="2836352"/>
                  <a:pt x="15450797" y="2836534"/>
                  <a:pt x="15450495" y="2836248"/>
                </a:cubicBezTo>
                <a:cubicBezTo>
                  <a:pt x="15449742" y="2835535"/>
                  <a:pt x="15448970" y="2833121"/>
                  <a:pt x="15448038" y="2828670"/>
                </a:cubicBezTo>
                <a:cubicBezTo>
                  <a:pt x="15447532" y="2826209"/>
                  <a:pt x="15446938" y="2823848"/>
                  <a:pt x="15446738" y="2823419"/>
                </a:cubicBezTo>
                <a:cubicBezTo>
                  <a:pt x="15446005" y="2821966"/>
                  <a:pt x="15444959" y="2820777"/>
                  <a:pt x="15443529" y="2819802"/>
                </a:cubicBezTo>
                <a:cubicBezTo>
                  <a:pt x="15439669" y="2817179"/>
                  <a:pt x="15435275" y="2817575"/>
                  <a:pt x="15430639" y="2820980"/>
                </a:cubicBezTo>
                <a:cubicBezTo>
                  <a:pt x="15423623" y="2826099"/>
                  <a:pt x="15419220" y="2835653"/>
                  <a:pt x="15421198" y="2841419"/>
                </a:cubicBezTo>
                <a:cubicBezTo>
                  <a:pt x="15422356" y="2844862"/>
                  <a:pt x="15425766" y="2847562"/>
                  <a:pt x="15429356" y="2847873"/>
                </a:cubicBezTo>
                <a:cubicBezTo>
                  <a:pt x="15430123" y="2847930"/>
                  <a:pt x="15432268" y="2847794"/>
                  <a:pt x="15434657" y="2847490"/>
                </a:cubicBezTo>
                <a:cubicBezTo>
                  <a:pt x="15438390" y="2847039"/>
                  <a:pt x="15440484" y="2846975"/>
                  <a:pt x="15442099" y="2847308"/>
                </a:cubicBezTo>
                <a:cubicBezTo>
                  <a:pt x="15442468" y="2847371"/>
                  <a:pt x="15442799" y="2847462"/>
                  <a:pt x="15442823" y="2847479"/>
                </a:cubicBezTo>
                <a:cubicBezTo>
                  <a:pt x="15442867" y="2847492"/>
                  <a:pt x="15441947" y="2849124"/>
                  <a:pt x="15440766" y="2851073"/>
                </a:cubicBezTo>
                <a:cubicBezTo>
                  <a:pt x="15435639" y="2859594"/>
                  <a:pt x="15431341" y="2869025"/>
                  <a:pt x="15428150" y="2878772"/>
                </a:cubicBezTo>
                <a:cubicBezTo>
                  <a:pt x="15427639" y="2880334"/>
                  <a:pt x="15427184" y="2881611"/>
                  <a:pt x="15427144" y="2881618"/>
                </a:cubicBezTo>
                <a:cubicBezTo>
                  <a:pt x="15426857" y="2881667"/>
                  <a:pt x="15404083" y="2877741"/>
                  <a:pt x="15398033" y="2876589"/>
                </a:cubicBezTo>
                <a:cubicBezTo>
                  <a:pt x="15388724" y="2874838"/>
                  <a:pt x="15385779" y="2873743"/>
                  <a:pt x="15382457" y="2870818"/>
                </a:cubicBezTo>
                <a:cubicBezTo>
                  <a:pt x="15380546" y="2869125"/>
                  <a:pt x="15379425" y="2867738"/>
                  <a:pt x="15376766" y="2863647"/>
                </a:cubicBezTo>
                <a:cubicBezTo>
                  <a:pt x="15375563" y="2861790"/>
                  <a:pt x="15374169" y="2859798"/>
                  <a:pt x="15373692" y="2859227"/>
                </a:cubicBezTo>
                <a:cubicBezTo>
                  <a:pt x="15372478" y="2857793"/>
                  <a:pt x="15369973" y="2856075"/>
                  <a:pt x="15368324" y="2855537"/>
                </a:cubicBezTo>
                <a:cubicBezTo>
                  <a:pt x="15365492" y="2854612"/>
                  <a:pt x="15361874" y="2854749"/>
                  <a:pt x="15359372" y="2855872"/>
                </a:cubicBezTo>
                <a:cubicBezTo>
                  <a:pt x="15352919" y="2858747"/>
                  <a:pt x="15347720" y="2868080"/>
                  <a:pt x="15346864" y="2878310"/>
                </a:cubicBezTo>
                <a:cubicBezTo>
                  <a:pt x="15346683" y="2880446"/>
                  <a:pt x="15346718" y="2881262"/>
                  <a:pt x="15347155" y="2884302"/>
                </a:cubicBezTo>
                <a:cubicBezTo>
                  <a:pt x="15347737" y="2888433"/>
                  <a:pt x="15348291" y="2890065"/>
                  <a:pt x="15349881" y="2892339"/>
                </a:cubicBezTo>
                <a:cubicBezTo>
                  <a:pt x="15351796" y="2895043"/>
                  <a:pt x="15355472" y="2897086"/>
                  <a:pt x="15359021" y="2897404"/>
                </a:cubicBezTo>
                <a:cubicBezTo>
                  <a:pt x="15360710" y="2897556"/>
                  <a:pt x="15363607" y="2897017"/>
                  <a:pt x="15365386" y="2896228"/>
                </a:cubicBezTo>
                <a:cubicBezTo>
                  <a:pt x="15366207" y="2895856"/>
                  <a:pt x="15368187" y="2894758"/>
                  <a:pt x="15369829" y="2893782"/>
                </a:cubicBezTo>
                <a:cubicBezTo>
                  <a:pt x="15376009" y="2890049"/>
                  <a:pt x="15379221" y="2889014"/>
                  <a:pt x="15383979" y="2889146"/>
                </a:cubicBezTo>
                <a:cubicBezTo>
                  <a:pt x="15387534" y="2889252"/>
                  <a:pt x="15390743" y="2890049"/>
                  <a:pt x="15410071" y="2895598"/>
                </a:cubicBezTo>
                <a:cubicBezTo>
                  <a:pt x="15414032" y="2896729"/>
                  <a:pt x="15418616" y="2898048"/>
                  <a:pt x="15420295" y="2898518"/>
                </a:cubicBezTo>
                <a:lnTo>
                  <a:pt x="15423304" y="2899370"/>
                </a:lnTo>
                <a:lnTo>
                  <a:pt x="15423113" y="2900582"/>
                </a:lnTo>
                <a:cubicBezTo>
                  <a:pt x="15421683" y="2909311"/>
                  <a:pt x="15421430" y="2921585"/>
                  <a:pt x="15422459" y="2932376"/>
                </a:cubicBezTo>
                <a:cubicBezTo>
                  <a:pt x="15422650" y="2934470"/>
                  <a:pt x="15422682" y="2935643"/>
                  <a:pt x="15422540" y="2935668"/>
                </a:cubicBezTo>
                <a:cubicBezTo>
                  <a:pt x="15421783" y="2935797"/>
                  <a:pt x="15418563" y="2934202"/>
                  <a:pt x="15415693" y="2932316"/>
                </a:cubicBezTo>
                <a:cubicBezTo>
                  <a:pt x="15410676" y="2928966"/>
                  <a:pt x="15409290" y="2928488"/>
                  <a:pt x="15406301" y="2928979"/>
                </a:cubicBezTo>
                <a:cubicBezTo>
                  <a:pt x="15403295" y="2929494"/>
                  <a:pt x="15401571" y="2930611"/>
                  <a:pt x="15399847" y="2933201"/>
                </a:cubicBezTo>
                <a:cubicBezTo>
                  <a:pt x="15398709" y="2934912"/>
                  <a:pt x="15398120" y="2936508"/>
                  <a:pt x="15397742" y="2938972"/>
                </a:cubicBezTo>
                <a:cubicBezTo>
                  <a:pt x="15396392" y="2947793"/>
                  <a:pt x="15400290" y="2957882"/>
                  <a:pt x="15406052" y="2960430"/>
                </a:cubicBezTo>
                <a:cubicBezTo>
                  <a:pt x="15407966" y="2961281"/>
                  <a:pt x="15409168" y="2961412"/>
                  <a:pt x="15411396" y="2961030"/>
                </a:cubicBezTo>
                <a:cubicBezTo>
                  <a:pt x="15414627" y="2960476"/>
                  <a:pt x="15416082" y="2959384"/>
                  <a:pt x="15419115" y="2955222"/>
                </a:cubicBezTo>
                <a:cubicBezTo>
                  <a:pt x="15421365" y="2952142"/>
                  <a:pt x="15422563" y="2950779"/>
                  <a:pt x="15424000" y="2949711"/>
                </a:cubicBezTo>
                <a:lnTo>
                  <a:pt x="15425085" y="2948915"/>
                </a:lnTo>
                <a:lnTo>
                  <a:pt x="15425372" y="2949981"/>
                </a:lnTo>
                <a:cubicBezTo>
                  <a:pt x="15425532" y="2950543"/>
                  <a:pt x="15426070" y="2952577"/>
                  <a:pt x="15426580" y="2954447"/>
                </a:cubicBezTo>
                <a:cubicBezTo>
                  <a:pt x="15428850" y="2962900"/>
                  <a:pt x="15432603" y="2972508"/>
                  <a:pt x="15436678" y="2980315"/>
                </a:cubicBezTo>
                <a:cubicBezTo>
                  <a:pt x="15437462" y="2981822"/>
                  <a:pt x="15438130" y="2983139"/>
                  <a:pt x="15438148" y="2983241"/>
                </a:cubicBezTo>
                <a:cubicBezTo>
                  <a:pt x="15438169" y="2983364"/>
                  <a:pt x="15436888" y="2984362"/>
                  <a:pt x="15435331" y="2985471"/>
                </a:cubicBezTo>
                <a:cubicBezTo>
                  <a:pt x="15408106" y="3004812"/>
                  <a:pt x="15406868" y="3005572"/>
                  <a:pt x="15401408" y="3006508"/>
                </a:cubicBezTo>
                <a:cubicBezTo>
                  <a:pt x="15397870" y="3007115"/>
                  <a:pt x="15396209" y="3007000"/>
                  <a:pt x="15390572" y="3005798"/>
                </a:cubicBezTo>
                <a:cubicBezTo>
                  <a:pt x="15383338" y="3004238"/>
                  <a:pt x="15380853" y="3004475"/>
                  <a:pt x="15377287" y="3007002"/>
                </a:cubicBezTo>
                <a:cubicBezTo>
                  <a:pt x="15374061" y="3009302"/>
                  <a:pt x="15372278" y="3012408"/>
                  <a:pt x="15371816" y="3016466"/>
                </a:cubicBezTo>
                <a:cubicBezTo>
                  <a:pt x="15371558" y="3018889"/>
                  <a:pt x="15372462" y="3024165"/>
                  <a:pt x="15373646" y="3027141"/>
                </a:cubicBezTo>
                <a:cubicBezTo>
                  <a:pt x="15377162" y="3035864"/>
                  <a:pt x="15383955" y="3042951"/>
                  <a:pt x="15390495" y="3044756"/>
                </a:cubicBezTo>
                <a:cubicBezTo>
                  <a:pt x="15392568" y="3045306"/>
                  <a:pt x="15393994" y="3045398"/>
                  <a:pt x="15395875" y="3045076"/>
                </a:cubicBezTo>
                <a:cubicBezTo>
                  <a:pt x="15399495" y="3044455"/>
                  <a:pt x="15403155" y="3041743"/>
                  <a:pt x="15404818" y="3038427"/>
                </a:cubicBezTo>
                <a:cubicBezTo>
                  <a:pt x="15405646" y="3036749"/>
                  <a:pt x="15406072" y="3035433"/>
                  <a:pt x="15407130" y="3031168"/>
                </a:cubicBezTo>
                <a:cubicBezTo>
                  <a:pt x="15408145" y="3027141"/>
                  <a:pt x="15408718" y="3025570"/>
                  <a:pt x="15409908" y="3023429"/>
                </a:cubicBezTo>
                <a:cubicBezTo>
                  <a:pt x="15411673" y="3020221"/>
                  <a:pt x="15414407" y="3017626"/>
                  <a:pt x="15418774" y="3014983"/>
                </a:cubicBezTo>
                <a:cubicBezTo>
                  <a:pt x="15421539" y="3013308"/>
                  <a:pt x="15426811" y="3010299"/>
                  <a:pt x="15430737" y="3008153"/>
                </a:cubicBezTo>
                <a:cubicBezTo>
                  <a:pt x="15432717" y="3007056"/>
                  <a:pt x="15436660" y="3004884"/>
                  <a:pt x="15444484" y="3000554"/>
                </a:cubicBezTo>
                <a:cubicBezTo>
                  <a:pt x="15446328" y="2999522"/>
                  <a:pt x="15447958" y="2998716"/>
                  <a:pt x="15448087" y="2998736"/>
                </a:cubicBezTo>
                <a:cubicBezTo>
                  <a:pt x="15448217" y="2998756"/>
                  <a:pt x="15449081" y="2999744"/>
                  <a:pt x="15449977" y="3000917"/>
                </a:cubicBezTo>
                <a:cubicBezTo>
                  <a:pt x="15455447" y="3008021"/>
                  <a:pt x="15462973" y="3015699"/>
                  <a:pt x="15470511" y="3021858"/>
                </a:cubicBezTo>
                <a:lnTo>
                  <a:pt x="15472641" y="3023598"/>
                </a:lnTo>
                <a:lnTo>
                  <a:pt x="15471846" y="3024113"/>
                </a:lnTo>
                <a:cubicBezTo>
                  <a:pt x="15470047" y="3025285"/>
                  <a:pt x="15468929" y="3025645"/>
                  <a:pt x="15464214" y="3026622"/>
                </a:cubicBezTo>
                <a:cubicBezTo>
                  <a:pt x="15458057" y="3027909"/>
                  <a:pt x="15456856" y="3028515"/>
                  <a:pt x="15455064" y="3031201"/>
                </a:cubicBezTo>
                <a:cubicBezTo>
                  <a:pt x="15452470" y="3035098"/>
                  <a:pt x="15452758" y="3039112"/>
                  <a:pt x="15455996" y="3043756"/>
                </a:cubicBezTo>
                <a:cubicBezTo>
                  <a:pt x="15457676" y="3046184"/>
                  <a:pt x="15459546" y="3048011"/>
                  <a:pt x="15462212" y="3049932"/>
                </a:cubicBezTo>
                <a:cubicBezTo>
                  <a:pt x="15466815" y="3053206"/>
                  <a:pt x="15471521" y="3054631"/>
                  <a:pt x="15475468" y="3053954"/>
                </a:cubicBezTo>
                <a:cubicBezTo>
                  <a:pt x="15478166" y="3053491"/>
                  <a:pt x="15479925" y="3052327"/>
                  <a:pt x="15481492" y="3049931"/>
                </a:cubicBezTo>
                <a:cubicBezTo>
                  <a:pt x="15483084" y="3047553"/>
                  <a:pt x="15483468" y="3045130"/>
                  <a:pt x="15482872" y="3041527"/>
                </a:cubicBezTo>
                <a:cubicBezTo>
                  <a:pt x="15482353" y="3038501"/>
                  <a:pt x="15482177" y="3035268"/>
                  <a:pt x="15482432" y="3033434"/>
                </a:cubicBezTo>
                <a:cubicBezTo>
                  <a:pt x="15482795" y="3030762"/>
                  <a:pt x="15482753" y="3030769"/>
                  <a:pt x="15484826" y="3032056"/>
                </a:cubicBezTo>
                <a:cubicBezTo>
                  <a:pt x="15493778" y="3037615"/>
                  <a:pt x="15504791" y="3042674"/>
                  <a:pt x="15514235" y="3045581"/>
                </a:cubicBezTo>
                <a:cubicBezTo>
                  <a:pt x="15515857" y="3046082"/>
                  <a:pt x="15517207" y="3046587"/>
                  <a:pt x="15517228" y="3046709"/>
                </a:cubicBezTo>
                <a:cubicBezTo>
                  <a:pt x="15517273" y="3046975"/>
                  <a:pt x="15515619" y="3056964"/>
                  <a:pt x="15513974" y="3066403"/>
                </a:cubicBezTo>
                <a:cubicBezTo>
                  <a:pt x="15510749" y="3084913"/>
                  <a:pt x="15510005" y="3087693"/>
                  <a:pt x="15507291" y="3091506"/>
                </a:cubicBezTo>
                <a:cubicBezTo>
                  <a:pt x="15505369" y="3094172"/>
                  <a:pt x="15503630" y="3095691"/>
                  <a:pt x="15499169" y="3098519"/>
                </a:cubicBezTo>
                <a:cubicBezTo>
                  <a:pt x="15495200" y="3101031"/>
                  <a:pt x="15493947" y="3102067"/>
                  <a:pt x="15492544" y="3104075"/>
                </a:cubicBezTo>
                <a:cubicBezTo>
                  <a:pt x="15490525" y="3106906"/>
                  <a:pt x="15489907" y="3109685"/>
                  <a:pt x="15490520" y="3113264"/>
                </a:cubicBezTo>
                <a:cubicBezTo>
                  <a:pt x="15491103" y="3116785"/>
                  <a:pt x="15493101" y="3119726"/>
                  <a:pt x="15496716" y="3122391"/>
                </a:cubicBezTo>
                <a:cubicBezTo>
                  <a:pt x="15502205" y="3126418"/>
                  <a:pt x="15509583" y="3128690"/>
                  <a:pt x="15516953" y="3128584"/>
                </a:cubicBezTo>
                <a:cubicBezTo>
                  <a:pt x="15517250" y="3128596"/>
                  <a:pt x="15518872" y="3128360"/>
                  <a:pt x="15520573" y="3128089"/>
                </a:cubicBezTo>
                <a:close/>
                <a:moveTo>
                  <a:pt x="14499999" y="3320589"/>
                </a:moveTo>
                <a:cubicBezTo>
                  <a:pt x="14509741" y="3319000"/>
                  <a:pt x="14514651" y="3316285"/>
                  <a:pt x="14519154" y="3310017"/>
                </a:cubicBezTo>
                <a:cubicBezTo>
                  <a:pt x="14523065" y="3304583"/>
                  <a:pt x="14524469" y="3298520"/>
                  <a:pt x="14523343" y="3291954"/>
                </a:cubicBezTo>
                <a:cubicBezTo>
                  <a:pt x="14522645" y="3287880"/>
                  <a:pt x="14521198" y="3284668"/>
                  <a:pt x="14516496" y="3276720"/>
                </a:cubicBezTo>
                <a:cubicBezTo>
                  <a:pt x="14511923" y="3269036"/>
                  <a:pt x="14510584" y="3266211"/>
                  <a:pt x="14509090" y="3261297"/>
                </a:cubicBezTo>
                <a:cubicBezTo>
                  <a:pt x="14507193" y="3254986"/>
                  <a:pt x="14507172" y="3247742"/>
                  <a:pt x="14509048" y="3239685"/>
                </a:cubicBezTo>
                <a:cubicBezTo>
                  <a:pt x="14510159" y="3234772"/>
                  <a:pt x="14514596" y="3218621"/>
                  <a:pt x="14520113" y="3199516"/>
                </a:cubicBezTo>
                <a:cubicBezTo>
                  <a:pt x="14522386" y="3191635"/>
                  <a:pt x="14525163" y="3181957"/>
                  <a:pt x="14526280" y="3178020"/>
                </a:cubicBezTo>
                <a:cubicBezTo>
                  <a:pt x="14527427" y="3174037"/>
                  <a:pt x="14528580" y="3170786"/>
                  <a:pt x="14528818" y="3170745"/>
                </a:cubicBezTo>
                <a:cubicBezTo>
                  <a:pt x="14529095" y="3170697"/>
                  <a:pt x="14531166" y="3170912"/>
                  <a:pt x="14533411" y="3171178"/>
                </a:cubicBezTo>
                <a:cubicBezTo>
                  <a:pt x="14552652" y="3173702"/>
                  <a:pt x="14575634" y="3173833"/>
                  <a:pt x="14594573" y="3171522"/>
                </a:cubicBezTo>
                <a:lnTo>
                  <a:pt x="14600237" y="3170836"/>
                </a:lnTo>
                <a:lnTo>
                  <a:pt x="14599696" y="3173616"/>
                </a:lnTo>
                <a:cubicBezTo>
                  <a:pt x="14598929" y="3177696"/>
                  <a:pt x="14597167" y="3181418"/>
                  <a:pt x="14593185" y="3187394"/>
                </a:cubicBezTo>
                <a:cubicBezTo>
                  <a:pt x="14591239" y="3190293"/>
                  <a:pt x="14589078" y="3193839"/>
                  <a:pt x="14588345" y="3195268"/>
                </a:cubicBezTo>
                <a:cubicBezTo>
                  <a:pt x="14585306" y="3201285"/>
                  <a:pt x="14586160" y="3208874"/>
                  <a:pt x="14590528" y="3214396"/>
                </a:cubicBezTo>
                <a:cubicBezTo>
                  <a:pt x="14594010" y="3218807"/>
                  <a:pt x="14601367" y="3222065"/>
                  <a:pt x="14609292" y="3222701"/>
                </a:cubicBezTo>
                <a:cubicBezTo>
                  <a:pt x="14627367" y="3224121"/>
                  <a:pt x="14644563" y="3215676"/>
                  <a:pt x="14648169" y="3203698"/>
                </a:cubicBezTo>
                <a:cubicBezTo>
                  <a:pt x="14649091" y="3200527"/>
                  <a:pt x="14649097" y="3200323"/>
                  <a:pt x="14648371" y="3196091"/>
                </a:cubicBezTo>
                <a:cubicBezTo>
                  <a:pt x="14647184" y="3189169"/>
                  <a:pt x="14645643" y="3187072"/>
                  <a:pt x="14636534" y="3180247"/>
                </a:cubicBezTo>
                <a:cubicBezTo>
                  <a:pt x="14633458" y="3177965"/>
                  <a:pt x="14630279" y="3175334"/>
                  <a:pt x="14629444" y="3174500"/>
                </a:cubicBezTo>
                <a:cubicBezTo>
                  <a:pt x="14627722" y="3172760"/>
                  <a:pt x="14624200" y="3167908"/>
                  <a:pt x="14624071" y="3167156"/>
                </a:cubicBezTo>
                <a:cubicBezTo>
                  <a:pt x="14623963" y="3166523"/>
                  <a:pt x="14624616" y="3166289"/>
                  <a:pt x="14631363" y="3164562"/>
                </a:cubicBezTo>
                <a:cubicBezTo>
                  <a:pt x="14647440" y="3160503"/>
                  <a:pt x="14665974" y="3153457"/>
                  <a:pt x="14682006" y="3145334"/>
                </a:cubicBezTo>
                <a:lnTo>
                  <a:pt x="14687769" y="3142391"/>
                </a:lnTo>
                <a:lnTo>
                  <a:pt x="14689405" y="3144798"/>
                </a:lnTo>
                <a:cubicBezTo>
                  <a:pt x="14690282" y="3146114"/>
                  <a:pt x="14695054" y="3152828"/>
                  <a:pt x="14699943" y="3159725"/>
                </a:cubicBezTo>
                <a:cubicBezTo>
                  <a:pt x="14725068" y="3194910"/>
                  <a:pt x="14732006" y="3205446"/>
                  <a:pt x="14734245" y="3211862"/>
                </a:cubicBezTo>
                <a:cubicBezTo>
                  <a:pt x="14737326" y="3220576"/>
                  <a:pt x="14737377" y="3225860"/>
                  <a:pt x="14734628" y="3239034"/>
                </a:cubicBezTo>
                <a:cubicBezTo>
                  <a:pt x="14733712" y="3243425"/>
                  <a:pt x="14732833" y="3248503"/>
                  <a:pt x="14732697" y="3250318"/>
                </a:cubicBezTo>
                <a:cubicBezTo>
                  <a:pt x="14731788" y="3262118"/>
                  <a:pt x="14740388" y="3273102"/>
                  <a:pt x="14752332" y="3275329"/>
                </a:cubicBezTo>
                <a:cubicBezTo>
                  <a:pt x="14765451" y="3277761"/>
                  <a:pt x="14784528" y="3270786"/>
                  <a:pt x="14797065" y="3258905"/>
                </a:cubicBezTo>
                <a:cubicBezTo>
                  <a:pt x="14809649" y="3247058"/>
                  <a:pt x="14813746" y="3234873"/>
                  <a:pt x="14808861" y="3223945"/>
                </a:cubicBezTo>
                <a:cubicBezTo>
                  <a:pt x="14807119" y="3219969"/>
                  <a:pt x="14804745" y="3217037"/>
                  <a:pt x="14801149" y="3214356"/>
                </a:cubicBezTo>
                <a:cubicBezTo>
                  <a:pt x="14797502" y="3211601"/>
                  <a:pt x="14793464" y="3209892"/>
                  <a:pt x="14786543" y="3208228"/>
                </a:cubicBezTo>
                <a:cubicBezTo>
                  <a:pt x="14772570" y="3204843"/>
                  <a:pt x="14766368" y="3201916"/>
                  <a:pt x="14760643" y="3196058"/>
                </a:cubicBezTo>
                <a:cubicBezTo>
                  <a:pt x="14755258" y="3190548"/>
                  <a:pt x="14753119" y="3187088"/>
                  <a:pt x="14734998" y="3154529"/>
                </a:cubicBezTo>
                <a:cubicBezTo>
                  <a:pt x="14722743" y="3132446"/>
                  <a:pt x="14717968" y="3123574"/>
                  <a:pt x="14718143" y="3123178"/>
                </a:cubicBezTo>
                <a:cubicBezTo>
                  <a:pt x="14718229" y="3122960"/>
                  <a:pt x="14719758" y="3121679"/>
                  <a:pt x="14721533" y="3120398"/>
                </a:cubicBezTo>
                <a:cubicBezTo>
                  <a:pt x="14734904" y="3110532"/>
                  <a:pt x="14752844" y="3093125"/>
                  <a:pt x="14763979" y="3079246"/>
                </a:cubicBezTo>
                <a:cubicBezTo>
                  <a:pt x="14765489" y="3077358"/>
                  <a:pt x="14766806" y="3075788"/>
                  <a:pt x="14766886" y="3075775"/>
                </a:cubicBezTo>
                <a:cubicBezTo>
                  <a:pt x="14766964" y="3075761"/>
                  <a:pt x="14767695" y="3076695"/>
                  <a:pt x="14768466" y="3077866"/>
                </a:cubicBezTo>
                <a:cubicBezTo>
                  <a:pt x="14771144" y="3081844"/>
                  <a:pt x="14771872" y="3083959"/>
                  <a:pt x="14773874" y="3093509"/>
                </a:cubicBezTo>
                <a:cubicBezTo>
                  <a:pt x="14776358" y="3105379"/>
                  <a:pt x="14777324" y="3107208"/>
                  <a:pt x="14782942" y="3111009"/>
                </a:cubicBezTo>
                <a:cubicBezTo>
                  <a:pt x="14786991" y="3113735"/>
                  <a:pt x="14790517" y="3114596"/>
                  <a:pt x="14795099" y="3114013"/>
                </a:cubicBezTo>
                <a:cubicBezTo>
                  <a:pt x="14799404" y="3113479"/>
                  <a:pt x="14802722" y="3112177"/>
                  <a:pt x="14806615" y="3109474"/>
                </a:cubicBezTo>
                <a:cubicBezTo>
                  <a:pt x="14820706" y="3099770"/>
                  <a:pt x="14829804" y="3080662"/>
                  <a:pt x="14825859" y="3069043"/>
                </a:cubicBezTo>
                <a:cubicBezTo>
                  <a:pt x="14824568" y="3065315"/>
                  <a:pt x="14822624" y="3062758"/>
                  <a:pt x="14819102" y="3060267"/>
                </a:cubicBezTo>
                <a:cubicBezTo>
                  <a:pt x="14815947" y="3057999"/>
                  <a:pt x="14812892" y="3056812"/>
                  <a:pt x="14809803" y="3056609"/>
                </a:cubicBezTo>
                <a:cubicBezTo>
                  <a:pt x="14808814" y="3056534"/>
                  <a:pt x="14804601" y="3056890"/>
                  <a:pt x="14800417" y="3057404"/>
                </a:cubicBezTo>
                <a:cubicBezTo>
                  <a:pt x="14796227" y="3057919"/>
                  <a:pt x="14791528" y="3058277"/>
                  <a:pt x="14789930" y="3058225"/>
                </a:cubicBezTo>
                <a:cubicBezTo>
                  <a:pt x="14786816" y="3058108"/>
                  <a:pt x="14781641" y="3057122"/>
                  <a:pt x="14781138" y="3056557"/>
                </a:cubicBezTo>
                <a:cubicBezTo>
                  <a:pt x="14780984" y="3056380"/>
                  <a:pt x="14781892" y="3054555"/>
                  <a:pt x="14783208" y="3052497"/>
                </a:cubicBezTo>
                <a:cubicBezTo>
                  <a:pt x="14794025" y="3035334"/>
                  <a:pt x="14802626" y="3016881"/>
                  <a:pt x="14810115" y="2994791"/>
                </a:cubicBezTo>
                <a:lnTo>
                  <a:pt x="14811178" y="2991719"/>
                </a:lnTo>
                <a:lnTo>
                  <a:pt x="14827726" y="2994459"/>
                </a:lnTo>
                <a:cubicBezTo>
                  <a:pt x="14855937" y="2999190"/>
                  <a:pt x="14876943" y="3002998"/>
                  <a:pt x="14883268" y="3004520"/>
                </a:cubicBezTo>
                <a:cubicBezTo>
                  <a:pt x="14891763" y="3006565"/>
                  <a:pt x="14898044" y="3009722"/>
                  <a:pt x="14902862" y="3014311"/>
                </a:cubicBezTo>
                <a:cubicBezTo>
                  <a:pt x="14906181" y="3017528"/>
                  <a:pt x="14908808" y="3020987"/>
                  <a:pt x="14913744" y="3028650"/>
                </a:cubicBezTo>
                <a:cubicBezTo>
                  <a:pt x="14920801" y="3039654"/>
                  <a:pt x="14925946" y="3043291"/>
                  <a:pt x="14935644" y="3044071"/>
                </a:cubicBezTo>
                <a:cubicBezTo>
                  <a:pt x="14945591" y="3044849"/>
                  <a:pt x="14954947" y="3038888"/>
                  <a:pt x="14961598" y="3027570"/>
                </a:cubicBezTo>
                <a:cubicBezTo>
                  <a:pt x="14967514" y="3017435"/>
                  <a:pt x="14970762" y="3005763"/>
                  <a:pt x="14970824" y="2994474"/>
                </a:cubicBezTo>
                <a:cubicBezTo>
                  <a:pt x="14970814" y="2989672"/>
                  <a:pt x="14969295" y="2980812"/>
                  <a:pt x="14967832" y="2977277"/>
                </a:cubicBezTo>
                <a:cubicBezTo>
                  <a:pt x="14964297" y="2968763"/>
                  <a:pt x="14957152" y="2963188"/>
                  <a:pt x="14948375" y="2962088"/>
                </a:cubicBezTo>
                <a:cubicBezTo>
                  <a:pt x="14941345" y="2961216"/>
                  <a:pt x="14937011" y="2962530"/>
                  <a:pt x="14926448" y="2968819"/>
                </a:cubicBezTo>
                <a:cubicBezTo>
                  <a:pt x="14916841" y="2974538"/>
                  <a:pt x="14914572" y="2975538"/>
                  <a:pt x="14908369" y="2976886"/>
                </a:cubicBezTo>
                <a:cubicBezTo>
                  <a:pt x="14900088" y="2978673"/>
                  <a:pt x="14894967" y="2978248"/>
                  <a:pt x="14881963" y="2974818"/>
                </a:cubicBezTo>
                <a:cubicBezTo>
                  <a:pt x="14872577" y="2972316"/>
                  <a:pt x="14819986" y="2957392"/>
                  <a:pt x="14819358" y="2957052"/>
                </a:cubicBezTo>
                <a:cubicBezTo>
                  <a:pt x="14819265" y="2956987"/>
                  <a:pt x="14819569" y="2954248"/>
                  <a:pt x="14820030" y="2950993"/>
                </a:cubicBezTo>
                <a:cubicBezTo>
                  <a:pt x="14822773" y="2931387"/>
                  <a:pt x="14823065" y="2907682"/>
                  <a:pt x="14820760" y="2888289"/>
                </a:cubicBezTo>
                <a:cubicBezTo>
                  <a:pt x="14820043" y="2882224"/>
                  <a:pt x="14819702" y="2882608"/>
                  <a:pt x="14824524" y="2883899"/>
                </a:cubicBezTo>
                <a:cubicBezTo>
                  <a:pt x="14828492" y="2884969"/>
                  <a:pt x="14830636" y="2886067"/>
                  <a:pt x="14837398" y="2890607"/>
                </a:cubicBezTo>
                <a:cubicBezTo>
                  <a:pt x="14840754" y="2892841"/>
                  <a:pt x="14844556" y="2895080"/>
                  <a:pt x="14845826" y="2895595"/>
                </a:cubicBezTo>
                <a:cubicBezTo>
                  <a:pt x="14853497" y="2898555"/>
                  <a:pt x="14861903" y="2895811"/>
                  <a:pt x="14866790" y="2888703"/>
                </a:cubicBezTo>
                <a:cubicBezTo>
                  <a:pt x="14874553" y="2877478"/>
                  <a:pt x="14872687" y="2854713"/>
                  <a:pt x="14862950" y="2842091"/>
                </a:cubicBezTo>
                <a:cubicBezTo>
                  <a:pt x="14860541" y="2838963"/>
                  <a:pt x="14855902" y="2835646"/>
                  <a:pt x="14852686" y="2834690"/>
                </a:cubicBezTo>
                <a:cubicBezTo>
                  <a:pt x="14849388" y="2833750"/>
                  <a:pt x="14845489" y="2833807"/>
                  <a:pt x="14842020" y="2834932"/>
                </a:cubicBezTo>
                <a:cubicBezTo>
                  <a:pt x="14837238" y="2836484"/>
                  <a:pt x="14834984" y="2838540"/>
                  <a:pt x="14828469" y="2847312"/>
                </a:cubicBezTo>
                <a:cubicBezTo>
                  <a:pt x="14826417" y="2850066"/>
                  <a:pt x="14823963" y="2853092"/>
                  <a:pt x="14823058" y="2853980"/>
                </a:cubicBezTo>
                <a:cubicBezTo>
                  <a:pt x="14821417" y="2855565"/>
                  <a:pt x="14817072" y="2858712"/>
                  <a:pt x="14816319" y="2858841"/>
                </a:cubicBezTo>
                <a:cubicBezTo>
                  <a:pt x="14815885" y="2858915"/>
                  <a:pt x="14815518" y="2857716"/>
                  <a:pt x="14813601" y="2850349"/>
                </a:cubicBezTo>
                <a:cubicBezTo>
                  <a:pt x="14811034" y="2840367"/>
                  <a:pt x="14806861" y="2828135"/>
                  <a:pt x="14802498" y="2817646"/>
                </a:cubicBezTo>
                <a:cubicBezTo>
                  <a:pt x="14800276" y="2812286"/>
                  <a:pt x="14795273" y="2801622"/>
                  <a:pt x="14793616" y="2798608"/>
                </a:cubicBezTo>
                <a:lnTo>
                  <a:pt x="14792791" y="2797121"/>
                </a:lnTo>
                <a:lnTo>
                  <a:pt x="14797906" y="2793475"/>
                </a:lnTo>
                <a:cubicBezTo>
                  <a:pt x="14807511" y="2786576"/>
                  <a:pt x="14826617" y="2773121"/>
                  <a:pt x="14835165" y="2767177"/>
                </a:cubicBezTo>
                <a:cubicBezTo>
                  <a:pt x="14851319" y="2755979"/>
                  <a:pt x="14857116" y="2752502"/>
                  <a:pt x="14862314" y="2751000"/>
                </a:cubicBezTo>
                <a:cubicBezTo>
                  <a:pt x="14863597" y="2750658"/>
                  <a:pt x="14865264" y="2750169"/>
                  <a:pt x="14865995" y="2749921"/>
                </a:cubicBezTo>
                <a:cubicBezTo>
                  <a:pt x="14868083" y="2749278"/>
                  <a:pt x="14874956" y="2748995"/>
                  <a:pt x="14878651" y="2749420"/>
                </a:cubicBezTo>
                <a:cubicBezTo>
                  <a:pt x="14880518" y="2749630"/>
                  <a:pt x="14885187" y="2750498"/>
                  <a:pt x="14889029" y="2751305"/>
                </a:cubicBezTo>
                <a:cubicBezTo>
                  <a:pt x="14892881" y="2752151"/>
                  <a:pt x="14897376" y="2752968"/>
                  <a:pt x="14899066" y="2753086"/>
                </a:cubicBezTo>
                <a:cubicBezTo>
                  <a:pt x="14907533" y="2753792"/>
                  <a:pt x="14914975" y="2750195"/>
                  <a:pt x="14920197" y="2742907"/>
                </a:cubicBezTo>
                <a:cubicBezTo>
                  <a:pt x="14924536" y="2736871"/>
                  <a:pt x="14925796" y="2729978"/>
                  <a:pt x="14924264" y="2721039"/>
                </a:cubicBezTo>
                <a:cubicBezTo>
                  <a:pt x="14921490" y="2704862"/>
                  <a:pt x="14911172" y="2688839"/>
                  <a:pt x="14898057" y="2680258"/>
                </a:cubicBezTo>
                <a:cubicBezTo>
                  <a:pt x="14890594" y="2675430"/>
                  <a:pt x="14883648" y="2673852"/>
                  <a:pt x="14876815" y="2675553"/>
                </a:cubicBezTo>
                <a:cubicBezTo>
                  <a:pt x="14871154" y="2676971"/>
                  <a:pt x="14865467" y="2681082"/>
                  <a:pt x="14862286" y="2686024"/>
                </a:cubicBezTo>
                <a:cubicBezTo>
                  <a:pt x="14860008" y="2689591"/>
                  <a:pt x="14859088" y="2692069"/>
                  <a:pt x="14856698" y="2701395"/>
                </a:cubicBezTo>
                <a:cubicBezTo>
                  <a:pt x="14854042" y="2711785"/>
                  <a:pt x="14852659" y="2715117"/>
                  <a:pt x="14848786" y="2720544"/>
                </a:cubicBezTo>
                <a:cubicBezTo>
                  <a:pt x="14843669" y="2727732"/>
                  <a:pt x="14840406" y="2730084"/>
                  <a:pt x="14819426" y="2741864"/>
                </a:cubicBezTo>
                <a:cubicBezTo>
                  <a:pt x="14803274" y="2750944"/>
                  <a:pt x="14774858" y="2766606"/>
                  <a:pt x="14774424" y="2766681"/>
                </a:cubicBezTo>
                <a:cubicBezTo>
                  <a:pt x="14774226" y="2766715"/>
                  <a:pt x="14773170" y="2765552"/>
                  <a:pt x="14772115" y="2764145"/>
                </a:cubicBezTo>
                <a:cubicBezTo>
                  <a:pt x="14761136" y="2749253"/>
                  <a:pt x="14746352" y="2733548"/>
                  <a:pt x="14732225" y="2721679"/>
                </a:cubicBezTo>
                <a:cubicBezTo>
                  <a:pt x="14729411" y="2719271"/>
                  <a:pt x="14726558" y="2716869"/>
                  <a:pt x="14725934" y="2716325"/>
                </a:cubicBezTo>
                <a:lnTo>
                  <a:pt x="14724789" y="2715341"/>
                </a:lnTo>
                <a:lnTo>
                  <a:pt x="14726506" y="2714191"/>
                </a:lnTo>
                <a:cubicBezTo>
                  <a:pt x="14729545" y="2712205"/>
                  <a:pt x="14733007" y="2711041"/>
                  <a:pt x="14740804" y="2709500"/>
                </a:cubicBezTo>
                <a:cubicBezTo>
                  <a:pt x="14749390" y="2707825"/>
                  <a:pt x="14752124" y="2706908"/>
                  <a:pt x="14754656" y="2705049"/>
                </a:cubicBezTo>
                <a:cubicBezTo>
                  <a:pt x="14758553" y="2702141"/>
                  <a:pt x="14761691" y="2695985"/>
                  <a:pt x="14761832" y="2690871"/>
                </a:cubicBezTo>
                <a:cubicBezTo>
                  <a:pt x="14762255" y="2678381"/>
                  <a:pt x="14747313" y="2662458"/>
                  <a:pt x="14730753" y="2657765"/>
                </a:cubicBezTo>
                <a:cubicBezTo>
                  <a:pt x="14725529" y="2656259"/>
                  <a:pt x="14722888" y="2656060"/>
                  <a:pt x="14718744" y="2656812"/>
                </a:cubicBezTo>
                <a:cubicBezTo>
                  <a:pt x="14713292" y="2657787"/>
                  <a:pt x="14708875" y="2661232"/>
                  <a:pt x="14706123" y="2666549"/>
                </a:cubicBezTo>
                <a:cubicBezTo>
                  <a:pt x="14704051" y="2670609"/>
                  <a:pt x="14703867" y="2673328"/>
                  <a:pt x="14705004" y="2682578"/>
                </a:cubicBezTo>
                <a:cubicBezTo>
                  <a:pt x="14705540" y="2686883"/>
                  <a:pt x="14705950" y="2691658"/>
                  <a:pt x="14705893" y="2693215"/>
                </a:cubicBezTo>
                <a:cubicBezTo>
                  <a:pt x="14705772" y="2696086"/>
                  <a:pt x="14705036" y="2700813"/>
                  <a:pt x="14704641" y="2700881"/>
                </a:cubicBezTo>
                <a:cubicBezTo>
                  <a:pt x="14704522" y="2700901"/>
                  <a:pt x="14702260" y="2699579"/>
                  <a:pt x="14699621" y="2697955"/>
                </a:cubicBezTo>
                <a:cubicBezTo>
                  <a:pt x="14682976" y="2687781"/>
                  <a:pt x="14666199" y="2679908"/>
                  <a:pt x="14647388" y="2673484"/>
                </a:cubicBezTo>
                <a:cubicBezTo>
                  <a:pt x="14642499" y="2671798"/>
                  <a:pt x="14641218" y="2671204"/>
                  <a:pt x="14641326" y="2670656"/>
                </a:cubicBezTo>
                <a:cubicBezTo>
                  <a:pt x="14641423" y="2670272"/>
                  <a:pt x="14642449" y="2664152"/>
                  <a:pt x="14643664" y="2656982"/>
                </a:cubicBezTo>
                <a:cubicBezTo>
                  <a:pt x="14649869" y="2620048"/>
                  <a:pt x="14653534" y="2601058"/>
                  <a:pt x="14655520" y="2595791"/>
                </a:cubicBezTo>
                <a:cubicBezTo>
                  <a:pt x="14658008" y="2589176"/>
                  <a:pt x="14661903" y="2583622"/>
                  <a:pt x="14666961" y="2579416"/>
                </a:cubicBezTo>
                <a:cubicBezTo>
                  <a:pt x="14668427" y="2578229"/>
                  <a:pt x="14672464" y="2575419"/>
                  <a:pt x="14675865" y="2573167"/>
                </a:cubicBezTo>
                <a:cubicBezTo>
                  <a:pt x="14684144" y="2567798"/>
                  <a:pt x="14686350" y="2565954"/>
                  <a:pt x="14689013" y="2562240"/>
                </a:cubicBezTo>
                <a:cubicBezTo>
                  <a:pt x="14692551" y="2557236"/>
                  <a:pt x="14693887" y="2551022"/>
                  <a:pt x="14692775" y="2544536"/>
                </a:cubicBezTo>
                <a:cubicBezTo>
                  <a:pt x="14691818" y="2538959"/>
                  <a:pt x="14689204" y="2534400"/>
                  <a:pt x="14684387" y="2529810"/>
                </a:cubicBezTo>
                <a:cubicBezTo>
                  <a:pt x="14677550" y="2523409"/>
                  <a:pt x="14664593" y="2517407"/>
                  <a:pt x="14653980" y="2515807"/>
                </a:cubicBezTo>
                <a:cubicBezTo>
                  <a:pt x="14646290" y="2514642"/>
                  <a:pt x="14643556" y="2514622"/>
                  <a:pt x="14636088" y="2515698"/>
                </a:cubicBezTo>
                <a:cubicBezTo>
                  <a:pt x="14629886" y="2516558"/>
                  <a:pt x="14628790" y="2516828"/>
                  <a:pt x="14625914" y="2518095"/>
                </a:cubicBezTo>
                <a:cubicBezTo>
                  <a:pt x="14621030" y="2520235"/>
                  <a:pt x="14618382" y="2522358"/>
                  <a:pt x="14615532" y="2526389"/>
                </a:cubicBezTo>
                <a:cubicBezTo>
                  <a:pt x="14613566" y="2529169"/>
                  <a:pt x="14612807" y="2530683"/>
                  <a:pt x="14611997" y="2533550"/>
                </a:cubicBezTo>
                <a:cubicBezTo>
                  <a:pt x="14610628" y="2538385"/>
                  <a:pt x="14610566" y="2540880"/>
                  <a:pt x="14611666" y="2545862"/>
                </a:cubicBezTo>
                <a:cubicBezTo>
                  <a:pt x="14612656" y="2550212"/>
                  <a:pt x="14613489" y="2551982"/>
                  <a:pt x="14619367" y="2561804"/>
                </a:cubicBezTo>
                <a:cubicBezTo>
                  <a:pt x="14625813" y="2572588"/>
                  <a:pt x="14627844" y="2580382"/>
                  <a:pt x="14626683" y="2590475"/>
                </a:cubicBezTo>
                <a:cubicBezTo>
                  <a:pt x="14626062" y="2596119"/>
                  <a:pt x="14623555" y="2605709"/>
                  <a:pt x="14614189" y="2638218"/>
                </a:cubicBezTo>
                <a:cubicBezTo>
                  <a:pt x="14611962" y="2645888"/>
                  <a:pt x="14609436" y="2654667"/>
                  <a:pt x="14608548" y="2657792"/>
                </a:cubicBezTo>
                <a:lnTo>
                  <a:pt x="14606950" y="2663440"/>
                </a:lnTo>
                <a:lnTo>
                  <a:pt x="14603268" y="2662850"/>
                </a:lnTo>
                <a:cubicBezTo>
                  <a:pt x="14584598" y="2659862"/>
                  <a:pt x="14561708" y="2659309"/>
                  <a:pt x="14540728" y="2661359"/>
                </a:cubicBezTo>
                <a:lnTo>
                  <a:pt x="14533876" y="2662004"/>
                </a:lnTo>
                <a:lnTo>
                  <a:pt x="14534446" y="2659626"/>
                </a:lnTo>
                <a:cubicBezTo>
                  <a:pt x="14535534" y="2655287"/>
                  <a:pt x="14536835" y="2652661"/>
                  <a:pt x="14540882" y="2646593"/>
                </a:cubicBezTo>
                <a:cubicBezTo>
                  <a:pt x="14547018" y="2637276"/>
                  <a:pt x="14548133" y="2634032"/>
                  <a:pt x="14547150" y="2628296"/>
                </a:cubicBezTo>
                <a:cubicBezTo>
                  <a:pt x="14546234" y="2622957"/>
                  <a:pt x="14543604" y="2619011"/>
                  <a:pt x="14538832" y="2615880"/>
                </a:cubicBezTo>
                <a:cubicBezTo>
                  <a:pt x="14532320" y="2611622"/>
                  <a:pt x="14523014" y="2610286"/>
                  <a:pt x="14512409" y="2612064"/>
                </a:cubicBezTo>
                <a:cubicBezTo>
                  <a:pt x="14502041" y="2613801"/>
                  <a:pt x="14493704" y="2618121"/>
                  <a:pt x="14489003" y="2624179"/>
                </a:cubicBezTo>
                <a:cubicBezTo>
                  <a:pt x="14485344" y="2628959"/>
                  <a:pt x="14484296" y="2633781"/>
                  <a:pt x="14485717" y="2639685"/>
                </a:cubicBezTo>
                <a:cubicBezTo>
                  <a:pt x="14486976" y="2645128"/>
                  <a:pt x="14489171" y="2647724"/>
                  <a:pt x="14498097" y="2654418"/>
                </a:cubicBezTo>
                <a:cubicBezTo>
                  <a:pt x="14500854" y="2656510"/>
                  <a:pt x="14504093" y="2659253"/>
                  <a:pt x="14505295" y="2660553"/>
                </a:cubicBezTo>
                <a:cubicBezTo>
                  <a:pt x="14507355" y="2662846"/>
                  <a:pt x="14509456" y="2665825"/>
                  <a:pt x="14509224" y="2666150"/>
                </a:cubicBezTo>
                <a:cubicBezTo>
                  <a:pt x="14509159" y="2666242"/>
                  <a:pt x="14506478" y="2666987"/>
                  <a:pt x="14503244" y="2667826"/>
                </a:cubicBezTo>
                <a:cubicBezTo>
                  <a:pt x="14484157" y="2672606"/>
                  <a:pt x="14464842" y="2679866"/>
                  <a:pt x="14448253" y="2688533"/>
                </a:cubicBezTo>
                <a:cubicBezTo>
                  <a:pt x="14446010" y="2689691"/>
                  <a:pt x="14444128" y="2690584"/>
                  <a:pt x="14444075" y="2690511"/>
                </a:cubicBezTo>
                <a:cubicBezTo>
                  <a:pt x="14443797" y="2690315"/>
                  <a:pt x="14425635" y="2664644"/>
                  <a:pt x="14418935" y="2655003"/>
                </a:cubicBezTo>
                <a:cubicBezTo>
                  <a:pt x="14402379" y="2631337"/>
                  <a:pt x="14399964" y="2626987"/>
                  <a:pt x="14398486" y="2618365"/>
                </a:cubicBezTo>
                <a:cubicBezTo>
                  <a:pt x="14397415" y="2612116"/>
                  <a:pt x="14397756" y="2607701"/>
                  <a:pt x="14400288" y="2596111"/>
                </a:cubicBezTo>
                <a:cubicBezTo>
                  <a:pt x="14402127" y="2587612"/>
                  <a:pt x="14402287" y="2585223"/>
                  <a:pt x="14401501" y="2580635"/>
                </a:cubicBezTo>
                <a:cubicBezTo>
                  <a:pt x="14400972" y="2577550"/>
                  <a:pt x="14400571" y="2576397"/>
                  <a:pt x="14399241" y="2574101"/>
                </a:cubicBezTo>
                <a:cubicBezTo>
                  <a:pt x="14392125" y="2561804"/>
                  <a:pt x="14378816" y="2558019"/>
                  <a:pt x="14362021" y="2563586"/>
                </a:cubicBezTo>
                <a:cubicBezTo>
                  <a:pt x="14348191" y="2568156"/>
                  <a:pt x="14336547" y="2576708"/>
                  <a:pt x="14329264" y="2587646"/>
                </a:cubicBezTo>
                <a:cubicBezTo>
                  <a:pt x="14326382" y="2591967"/>
                  <a:pt x="14324998" y="2595055"/>
                  <a:pt x="14324105" y="2599116"/>
                </a:cubicBezTo>
                <a:cubicBezTo>
                  <a:pt x="14321563" y="2610871"/>
                  <a:pt x="14329165" y="2622922"/>
                  <a:pt x="14341520" y="2626829"/>
                </a:cubicBezTo>
                <a:cubicBezTo>
                  <a:pt x="14343665" y="2627479"/>
                  <a:pt x="14348072" y="2628719"/>
                  <a:pt x="14351346" y="2629542"/>
                </a:cubicBezTo>
                <a:cubicBezTo>
                  <a:pt x="14359174" y="2631497"/>
                  <a:pt x="14363448" y="2633167"/>
                  <a:pt x="14367577" y="2635879"/>
                </a:cubicBezTo>
                <a:cubicBezTo>
                  <a:pt x="14376153" y="2641493"/>
                  <a:pt x="14379247" y="2645766"/>
                  <a:pt x="14394874" y="2673989"/>
                </a:cubicBezTo>
                <a:cubicBezTo>
                  <a:pt x="14395999" y="2676036"/>
                  <a:pt x="14398646" y="2680793"/>
                  <a:pt x="14400762" y="2684584"/>
                </a:cubicBezTo>
                <a:cubicBezTo>
                  <a:pt x="14402876" y="2688374"/>
                  <a:pt x="14406783" y="2695480"/>
                  <a:pt x="14409496" y="2700390"/>
                </a:cubicBezTo>
                <a:lnTo>
                  <a:pt x="14414413" y="2709359"/>
                </a:lnTo>
                <a:lnTo>
                  <a:pt x="14411415" y="2711583"/>
                </a:lnTo>
                <a:cubicBezTo>
                  <a:pt x="14396699" y="2722615"/>
                  <a:pt x="14380431" y="2738148"/>
                  <a:pt x="14368776" y="2752321"/>
                </a:cubicBezTo>
                <a:cubicBezTo>
                  <a:pt x="14365438" y="2756354"/>
                  <a:pt x="14365048" y="2756705"/>
                  <a:pt x="14364465" y="2756154"/>
                </a:cubicBezTo>
                <a:cubicBezTo>
                  <a:pt x="14363010" y="2754775"/>
                  <a:pt x="14361517" y="2750104"/>
                  <a:pt x="14359714" y="2741497"/>
                </a:cubicBezTo>
                <a:cubicBezTo>
                  <a:pt x="14358736" y="2736738"/>
                  <a:pt x="14357587" y="2732172"/>
                  <a:pt x="14357201" y="2731342"/>
                </a:cubicBezTo>
                <a:cubicBezTo>
                  <a:pt x="14355781" y="2728532"/>
                  <a:pt x="14353758" y="2726233"/>
                  <a:pt x="14350992" y="2724345"/>
                </a:cubicBezTo>
                <a:cubicBezTo>
                  <a:pt x="14343528" y="2719273"/>
                  <a:pt x="14335030" y="2720038"/>
                  <a:pt x="14326062" y="2726625"/>
                </a:cubicBezTo>
                <a:cubicBezTo>
                  <a:pt x="14312495" y="2736524"/>
                  <a:pt x="14303977" y="2755003"/>
                  <a:pt x="14307804" y="2766154"/>
                </a:cubicBezTo>
                <a:cubicBezTo>
                  <a:pt x="14310046" y="2772813"/>
                  <a:pt x="14316639" y="2778034"/>
                  <a:pt x="14323582" y="2778636"/>
                </a:cubicBezTo>
                <a:cubicBezTo>
                  <a:pt x="14325065" y="2778747"/>
                  <a:pt x="14329214" y="2778484"/>
                  <a:pt x="14333835" y="2777895"/>
                </a:cubicBezTo>
                <a:cubicBezTo>
                  <a:pt x="14341055" y="2777024"/>
                  <a:pt x="14345104" y="2776899"/>
                  <a:pt x="14348227" y="2777545"/>
                </a:cubicBezTo>
                <a:cubicBezTo>
                  <a:pt x="14348941" y="2777667"/>
                  <a:pt x="14349580" y="2777842"/>
                  <a:pt x="14349628" y="2777874"/>
                </a:cubicBezTo>
                <a:cubicBezTo>
                  <a:pt x="14349713" y="2777900"/>
                  <a:pt x="14347934" y="2781056"/>
                  <a:pt x="14345650" y="2784827"/>
                </a:cubicBezTo>
                <a:cubicBezTo>
                  <a:pt x="14335734" y="2801306"/>
                  <a:pt x="14327422" y="2819546"/>
                  <a:pt x="14321249" y="2838397"/>
                </a:cubicBezTo>
                <a:cubicBezTo>
                  <a:pt x="14320261" y="2841417"/>
                  <a:pt x="14319382" y="2843888"/>
                  <a:pt x="14319302" y="2843902"/>
                </a:cubicBezTo>
                <a:cubicBezTo>
                  <a:pt x="14318748" y="2843997"/>
                  <a:pt x="14274703" y="2836403"/>
                  <a:pt x="14263004" y="2834175"/>
                </a:cubicBezTo>
                <a:cubicBezTo>
                  <a:pt x="14244999" y="2830788"/>
                  <a:pt x="14239303" y="2828670"/>
                  <a:pt x="14232878" y="2823013"/>
                </a:cubicBezTo>
                <a:cubicBezTo>
                  <a:pt x="14229183" y="2819739"/>
                  <a:pt x="14227011" y="2817057"/>
                  <a:pt x="14221870" y="2809144"/>
                </a:cubicBezTo>
                <a:cubicBezTo>
                  <a:pt x="14219543" y="2805553"/>
                  <a:pt x="14216847" y="2801700"/>
                  <a:pt x="14215926" y="2800596"/>
                </a:cubicBezTo>
                <a:cubicBezTo>
                  <a:pt x="14213578" y="2797822"/>
                  <a:pt x="14208733" y="2794501"/>
                  <a:pt x="14205541" y="2793459"/>
                </a:cubicBezTo>
                <a:cubicBezTo>
                  <a:pt x="14200064" y="2791671"/>
                  <a:pt x="14193069" y="2791934"/>
                  <a:pt x="14188229" y="2794107"/>
                </a:cubicBezTo>
                <a:cubicBezTo>
                  <a:pt x="14175749" y="2799667"/>
                  <a:pt x="14165696" y="2817717"/>
                  <a:pt x="14164038" y="2837504"/>
                </a:cubicBezTo>
                <a:cubicBezTo>
                  <a:pt x="14163688" y="2841635"/>
                  <a:pt x="14163756" y="2843212"/>
                  <a:pt x="14164602" y="2849092"/>
                </a:cubicBezTo>
                <a:cubicBezTo>
                  <a:pt x="14165727" y="2857083"/>
                  <a:pt x="14166796" y="2860238"/>
                  <a:pt x="14169871" y="2864638"/>
                </a:cubicBezTo>
                <a:cubicBezTo>
                  <a:pt x="14173578" y="2869865"/>
                  <a:pt x="14180688" y="2873816"/>
                  <a:pt x="14187551" y="2874431"/>
                </a:cubicBezTo>
                <a:cubicBezTo>
                  <a:pt x="14190818" y="2874726"/>
                  <a:pt x="14196420" y="2873684"/>
                  <a:pt x="14199863" y="2872157"/>
                </a:cubicBezTo>
                <a:cubicBezTo>
                  <a:pt x="14201449" y="2871438"/>
                  <a:pt x="14205277" y="2869316"/>
                  <a:pt x="14208455" y="2867427"/>
                </a:cubicBezTo>
                <a:cubicBezTo>
                  <a:pt x="14220405" y="2860207"/>
                  <a:pt x="14226617" y="2858205"/>
                  <a:pt x="14235822" y="2858460"/>
                </a:cubicBezTo>
                <a:cubicBezTo>
                  <a:pt x="14242696" y="2858665"/>
                  <a:pt x="14248903" y="2860207"/>
                  <a:pt x="14286283" y="2870938"/>
                </a:cubicBezTo>
                <a:cubicBezTo>
                  <a:pt x="14293945" y="2873126"/>
                  <a:pt x="14302809" y="2875678"/>
                  <a:pt x="14306059" y="2876586"/>
                </a:cubicBezTo>
                <a:lnTo>
                  <a:pt x="14311877" y="2878235"/>
                </a:lnTo>
                <a:lnTo>
                  <a:pt x="14311505" y="2880579"/>
                </a:lnTo>
                <a:cubicBezTo>
                  <a:pt x="14308743" y="2897460"/>
                  <a:pt x="14308253" y="2921199"/>
                  <a:pt x="14310245" y="2942070"/>
                </a:cubicBezTo>
                <a:cubicBezTo>
                  <a:pt x="14310612" y="2946120"/>
                  <a:pt x="14310675" y="2948389"/>
                  <a:pt x="14310398" y="2948436"/>
                </a:cubicBezTo>
                <a:cubicBezTo>
                  <a:pt x="14308937" y="2948687"/>
                  <a:pt x="14302708" y="2945602"/>
                  <a:pt x="14297156" y="2941953"/>
                </a:cubicBezTo>
                <a:cubicBezTo>
                  <a:pt x="14287456" y="2935473"/>
                  <a:pt x="14284772" y="2934549"/>
                  <a:pt x="14278993" y="2935499"/>
                </a:cubicBezTo>
                <a:cubicBezTo>
                  <a:pt x="14273180" y="2936496"/>
                  <a:pt x="14269845" y="2938656"/>
                  <a:pt x="14266510" y="2943665"/>
                </a:cubicBezTo>
                <a:cubicBezTo>
                  <a:pt x="14264310" y="2946974"/>
                  <a:pt x="14263170" y="2950060"/>
                  <a:pt x="14262441" y="2954827"/>
                </a:cubicBezTo>
                <a:cubicBezTo>
                  <a:pt x="14259828" y="2971887"/>
                  <a:pt x="14267366" y="2991399"/>
                  <a:pt x="14278513" y="2996328"/>
                </a:cubicBezTo>
                <a:cubicBezTo>
                  <a:pt x="14282215" y="2997973"/>
                  <a:pt x="14284538" y="2998226"/>
                  <a:pt x="14288848" y="2997487"/>
                </a:cubicBezTo>
                <a:cubicBezTo>
                  <a:pt x="14295097" y="2996416"/>
                  <a:pt x="14297909" y="2994305"/>
                  <a:pt x="14303774" y="2986256"/>
                </a:cubicBezTo>
                <a:cubicBezTo>
                  <a:pt x="14308127" y="2980298"/>
                  <a:pt x="14310443" y="2977661"/>
                  <a:pt x="14313225" y="2975597"/>
                </a:cubicBezTo>
                <a:lnTo>
                  <a:pt x="14315322" y="2974057"/>
                </a:lnTo>
                <a:lnTo>
                  <a:pt x="14315879" y="2976119"/>
                </a:lnTo>
                <a:cubicBezTo>
                  <a:pt x="14316188" y="2977206"/>
                  <a:pt x="14317229" y="2981140"/>
                  <a:pt x="14318213" y="2984757"/>
                </a:cubicBezTo>
                <a:cubicBezTo>
                  <a:pt x="14322606" y="3001104"/>
                  <a:pt x="14329862" y="3019688"/>
                  <a:pt x="14337743" y="3034786"/>
                </a:cubicBezTo>
                <a:cubicBezTo>
                  <a:pt x="14339261" y="3037701"/>
                  <a:pt x="14340552" y="3040248"/>
                  <a:pt x="14340586" y="3040446"/>
                </a:cubicBezTo>
                <a:cubicBezTo>
                  <a:pt x="14340626" y="3040683"/>
                  <a:pt x="14338150" y="3042614"/>
                  <a:pt x="14335137" y="3044759"/>
                </a:cubicBezTo>
                <a:cubicBezTo>
                  <a:pt x="14282483" y="3082166"/>
                  <a:pt x="14280088" y="3083635"/>
                  <a:pt x="14269529" y="3085445"/>
                </a:cubicBezTo>
                <a:cubicBezTo>
                  <a:pt x="14262688" y="3086618"/>
                  <a:pt x="14259473" y="3086396"/>
                  <a:pt x="14248573" y="3084071"/>
                </a:cubicBezTo>
                <a:cubicBezTo>
                  <a:pt x="14234579" y="3081056"/>
                  <a:pt x="14229773" y="3081513"/>
                  <a:pt x="14222876" y="3086401"/>
                </a:cubicBezTo>
                <a:cubicBezTo>
                  <a:pt x="14216638" y="3090849"/>
                  <a:pt x="14213189" y="3096856"/>
                  <a:pt x="14212296" y="3104704"/>
                </a:cubicBezTo>
                <a:cubicBezTo>
                  <a:pt x="14211798" y="3109390"/>
                  <a:pt x="14213548" y="3119595"/>
                  <a:pt x="14215836" y="3125350"/>
                </a:cubicBezTo>
                <a:cubicBezTo>
                  <a:pt x="14222637" y="3142221"/>
                  <a:pt x="14235775" y="3155929"/>
                  <a:pt x="14248423" y="3159419"/>
                </a:cubicBezTo>
                <a:cubicBezTo>
                  <a:pt x="14252432" y="3160482"/>
                  <a:pt x="14255193" y="3160660"/>
                  <a:pt x="14258830" y="3160036"/>
                </a:cubicBezTo>
                <a:cubicBezTo>
                  <a:pt x="14265828" y="3158837"/>
                  <a:pt x="14272910" y="3153592"/>
                  <a:pt x="14276125" y="3147178"/>
                </a:cubicBezTo>
                <a:cubicBezTo>
                  <a:pt x="14277726" y="3143931"/>
                  <a:pt x="14278552" y="3141387"/>
                  <a:pt x="14280597" y="3133138"/>
                </a:cubicBezTo>
                <a:cubicBezTo>
                  <a:pt x="14282560" y="3125351"/>
                  <a:pt x="14283667" y="3122310"/>
                  <a:pt x="14285968" y="3118171"/>
                </a:cubicBezTo>
                <a:cubicBezTo>
                  <a:pt x="14289384" y="3111966"/>
                  <a:pt x="14294671" y="3106947"/>
                  <a:pt x="14303116" y="3101835"/>
                </a:cubicBezTo>
                <a:cubicBezTo>
                  <a:pt x="14308463" y="3098598"/>
                  <a:pt x="14318661" y="3092777"/>
                  <a:pt x="14326254" y="3088626"/>
                </a:cubicBezTo>
                <a:cubicBezTo>
                  <a:pt x="14330081" y="3086504"/>
                  <a:pt x="14337708" y="3082305"/>
                  <a:pt x="14352840" y="3073929"/>
                </a:cubicBezTo>
                <a:cubicBezTo>
                  <a:pt x="14356407" y="3071933"/>
                  <a:pt x="14359560" y="3070375"/>
                  <a:pt x="14359810" y="3070413"/>
                </a:cubicBezTo>
                <a:cubicBezTo>
                  <a:pt x="14360060" y="3070452"/>
                  <a:pt x="14361732" y="3072364"/>
                  <a:pt x="14363464" y="3074632"/>
                </a:cubicBezTo>
                <a:cubicBezTo>
                  <a:pt x="14374043" y="3088371"/>
                  <a:pt x="14388599" y="3103220"/>
                  <a:pt x="14403179" y="3115133"/>
                </a:cubicBezTo>
                <a:lnTo>
                  <a:pt x="14407299" y="3118498"/>
                </a:lnTo>
                <a:lnTo>
                  <a:pt x="14405760" y="3119494"/>
                </a:lnTo>
                <a:cubicBezTo>
                  <a:pt x="14402281" y="3121760"/>
                  <a:pt x="14400120" y="3122457"/>
                  <a:pt x="14391000" y="3124346"/>
                </a:cubicBezTo>
                <a:cubicBezTo>
                  <a:pt x="14379090" y="3126836"/>
                  <a:pt x="14376769" y="3128008"/>
                  <a:pt x="14373303" y="3133203"/>
                </a:cubicBezTo>
                <a:cubicBezTo>
                  <a:pt x="14368286" y="3140740"/>
                  <a:pt x="14368843" y="3148502"/>
                  <a:pt x="14375105" y="3157485"/>
                </a:cubicBezTo>
                <a:cubicBezTo>
                  <a:pt x="14378353" y="3162181"/>
                  <a:pt x="14381971" y="3165713"/>
                  <a:pt x="14387128" y="3169429"/>
                </a:cubicBezTo>
                <a:cubicBezTo>
                  <a:pt x="14396030" y="3175761"/>
                  <a:pt x="14405133" y="3178516"/>
                  <a:pt x="14412763" y="3177207"/>
                </a:cubicBezTo>
                <a:cubicBezTo>
                  <a:pt x="14417985" y="3176312"/>
                  <a:pt x="14421385" y="3174060"/>
                  <a:pt x="14424417" y="3169428"/>
                </a:cubicBezTo>
                <a:cubicBezTo>
                  <a:pt x="14427496" y="3164829"/>
                  <a:pt x="14428237" y="3160141"/>
                  <a:pt x="14427085" y="3153174"/>
                </a:cubicBezTo>
                <a:cubicBezTo>
                  <a:pt x="14426081" y="3147320"/>
                  <a:pt x="14425742" y="3141067"/>
                  <a:pt x="14426233" y="3137522"/>
                </a:cubicBezTo>
                <a:cubicBezTo>
                  <a:pt x="14426935" y="3132353"/>
                  <a:pt x="14426856" y="3132367"/>
                  <a:pt x="14430864" y="3134855"/>
                </a:cubicBezTo>
                <a:cubicBezTo>
                  <a:pt x="14448177" y="3145608"/>
                  <a:pt x="14469478" y="3155391"/>
                  <a:pt x="14487743" y="3161013"/>
                </a:cubicBezTo>
                <a:cubicBezTo>
                  <a:pt x="14490880" y="3161982"/>
                  <a:pt x="14493491" y="3162959"/>
                  <a:pt x="14493532" y="3163196"/>
                </a:cubicBezTo>
                <a:cubicBezTo>
                  <a:pt x="14493620" y="3163710"/>
                  <a:pt x="14490418" y="3183029"/>
                  <a:pt x="14487238" y="3201285"/>
                </a:cubicBezTo>
                <a:cubicBezTo>
                  <a:pt x="14481001" y="3237084"/>
                  <a:pt x="14479561" y="3242460"/>
                  <a:pt x="14474313" y="3249834"/>
                </a:cubicBezTo>
                <a:cubicBezTo>
                  <a:pt x="14470597" y="3254991"/>
                  <a:pt x="14467232" y="3257929"/>
                  <a:pt x="14458604" y="3263398"/>
                </a:cubicBezTo>
                <a:cubicBezTo>
                  <a:pt x="14450930" y="3268257"/>
                  <a:pt x="14448504" y="3270260"/>
                  <a:pt x="14445792" y="3274145"/>
                </a:cubicBezTo>
                <a:cubicBezTo>
                  <a:pt x="14441885" y="3279620"/>
                  <a:pt x="14440692" y="3284995"/>
                  <a:pt x="14441878" y="3291917"/>
                </a:cubicBezTo>
                <a:cubicBezTo>
                  <a:pt x="14443004" y="3298726"/>
                  <a:pt x="14446869" y="3304415"/>
                  <a:pt x="14453858" y="3309568"/>
                </a:cubicBezTo>
                <a:cubicBezTo>
                  <a:pt x="14464477" y="3317356"/>
                  <a:pt x="14478745" y="3321750"/>
                  <a:pt x="14492999" y="3321545"/>
                </a:cubicBezTo>
                <a:cubicBezTo>
                  <a:pt x="14493573" y="3321569"/>
                  <a:pt x="14496711" y="3321112"/>
                  <a:pt x="14499999" y="3320589"/>
                </a:cubicBezTo>
                <a:close/>
                <a:moveTo>
                  <a:pt x="6108753" y="4850175"/>
                </a:moveTo>
                <a:cubicBezTo>
                  <a:pt x="6156691" y="4842356"/>
                  <a:pt x="6180844" y="4828998"/>
                  <a:pt x="6203001" y="4798152"/>
                </a:cubicBezTo>
                <a:cubicBezTo>
                  <a:pt x="6222254" y="4771409"/>
                  <a:pt x="6229158" y="4741575"/>
                  <a:pt x="6223618" y="4709266"/>
                </a:cubicBezTo>
                <a:cubicBezTo>
                  <a:pt x="6220181" y="4689220"/>
                  <a:pt x="6213063" y="4673410"/>
                  <a:pt x="6189931" y="4634301"/>
                </a:cubicBezTo>
                <a:cubicBezTo>
                  <a:pt x="6167421" y="4596487"/>
                  <a:pt x="6160832" y="4582590"/>
                  <a:pt x="6153480" y="4558406"/>
                </a:cubicBezTo>
                <a:cubicBezTo>
                  <a:pt x="6144148" y="4527349"/>
                  <a:pt x="6144046" y="4491703"/>
                  <a:pt x="6153274" y="4452054"/>
                </a:cubicBezTo>
                <a:cubicBezTo>
                  <a:pt x="6158744" y="4427875"/>
                  <a:pt x="6180574" y="4348399"/>
                  <a:pt x="6207726" y="4254386"/>
                </a:cubicBezTo>
                <a:cubicBezTo>
                  <a:pt x="6218905" y="4215604"/>
                  <a:pt x="6232575" y="4167981"/>
                  <a:pt x="6238067" y="4148607"/>
                </a:cubicBezTo>
                <a:cubicBezTo>
                  <a:pt x="6243721" y="4129005"/>
                  <a:pt x="6249392" y="4113007"/>
                  <a:pt x="6250559" y="4112806"/>
                </a:cubicBezTo>
                <a:cubicBezTo>
                  <a:pt x="6251921" y="4112573"/>
                  <a:pt x="6262119" y="4113629"/>
                  <a:pt x="6273162" y="4114941"/>
                </a:cubicBezTo>
                <a:cubicBezTo>
                  <a:pt x="6367841" y="4127358"/>
                  <a:pt x="6480936" y="4128002"/>
                  <a:pt x="6574141" y="4116629"/>
                </a:cubicBezTo>
                <a:lnTo>
                  <a:pt x="6602008" y="4113253"/>
                </a:lnTo>
                <a:lnTo>
                  <a:pt x="6599345" y="4126933"/>
                </a:lnTo>
                <a:cubicBezTo>
                  <a:pt x="6595577" y="4147013"/>
                  <a:pt x="6586899" y="4165331"/>
                  <a:pt x="6567300" y="4194737"/>
                </a:cubicBezTo>
                <a:cubicBezTo>
                  <a:pt x="6557726" y="4209001"/>
                  <a:pt x="6547096" y="4226451"/>
                  <a:pt x="6543493" y="4233480"/>
                </a:cubicBezTo>
                <a:cubicBezTo>
                  <a:pt x="6528538" y="4263092"/>
                  <a:pt x="6532738" y="4300438"/>
                  <a:pt x="6554224" y="4327609"/>
                </a:cubicBezTo>
                <a:cubicBezTo>
                  <a:pt x="6571368" y="4349313"/>
                  <a:pt x="6607571" y="4365345"/>
                  <a:pt x="6646570" y="4368475"/>
                </a:cubicBezTo>
                <a:cubicBezTo>
                  <a:pt x="6735511" y="4375464"/>
                  <a:pt x="6820135" y="4333907"/>
                  <a:pt x="6837874" y="4274967"/>
                </a:cubicBezTo>
                <a:cubicBezTo>
                  <a:pt x="6842411" y="4259363"/>
                  <a:pt x="6842439" y="4258356"/>
                  <a:pt x="6838868" y="4237531"/>
                </a:cubicBezTo>
                <a:cubicBezTo>
                  <a:pt x="6833029" y="4203471"/>
                  <a:pt x="6825449" y="4193150"/>
                  <a:pt x="6780626" y="4159562"/>
                </a:cubicBezTo>
                <a:cubicBezTo>
                  <a:pt x="6765480" y="4148335"/>
                  <a:pt x="6749838" y="4135390"/>
                  <a:pt x="6745729" y="4131286"/>
                </a:cubicBezTo>
                <a:cubicBezTo>
                  <a:pt x="6737250" y="4122722"/>
                  <a:pt x="6719934" y="4098844"/>
                  <a:pt x="6719300" y="4095146"/>
                </a:cubicBezTo>
                <a:cubicBezTo>
                  <a:pt x="6718766" y="4092032"/>
                  <a:pt x="6721974" y="4090881"/>
                  <a:pt x="6755173" y="4082384"/>
                </a:cubicBezTo>
                <a:cubicBezTo>
                  <a:pt x="6834283" y="4062408"/>
                  <a:pt x="6925496" y="4027735"/>
                  <a:pt x="7004382" y="3987762"/>
                </a:cubicBezTo>
                <a:lnTo>
                  <a:pt x="7032749" y="3973282"/>
                </a:lnTo>
                <a:lnTo>
                  <a:pt x="7040790" y="3985127"/>
                </a:lnTo>
                <a:cubicBezTo>
                  <a:pt x="7045105" y="3991599"/>
                  <a:pt x="7068599" y="4024636"/>
                  <a:pt x="7092649" y="4058580"/>
                </a:cubicBezTo>
                <a:cubicBezTo>
                  <a:pt x="7216289" y="4231722"/>
                  <a:pt x="7250420" y="4283571"/>
                  <a:pt x="7261442" y="4315140"/>
                </a:cubicBezTo>
                <a:cubicBezTo>
                  <a:pt x="7276606" y="4358020"/>
                  <a:pt x="7276858" y="4384023"/>
                  <a:pt x="7263334" y="4448851"/>
                </a:cubicBezTo>
                <a:cubicBezTo>
                  <a:pt x="7258825" y="4470461"/>
                  <a:pt x="7254496" y="4495446"/>
                  <a:pt x="7253823" y="4504377"/>
                </a:cubicBezTo>
                <a:cubicBezTo>
                  <a:pt x="7249355" y="4562443"/>
                  <a:pt x="7291678" y="4616496"/>
                  <a:pt x="7350449" y="4627455"/>
                </a:cubicBezTo>
                <a:cubicBezTo>
                  <a:pt x="7415004" y="4639427"/>
                  <a:pt x="7508880" y="4605099"/>
                  <a:pt x="7570573" y="4546637"/>
                </a:cubicBezTo>
                <a:cubicBezTo>
                  <a:pt x="7632494" y="4488336"/>
                  <a:pt x="7652664" y="4428378"/>
                  <a:pt x="7628618" y="4374599"/>
                </a:cubicBezTo>
                <a:cubicBezTo>
                  <a:pt x="7620054" y="4355031"/>
                  <a:pt x="7608366" y="4340606"/>
                  <a:pt x="7590678" y="4327410"/>
                </a:cubicBezTo>
                <a:cubicBezTo>
                  <a:pt x="7572729" y="4313859"/>
                  <a:pt x="7552857" y="4305445"/>
                  <a:pt x="7518800" y="4297260"/>
                </a:cubicBezTo>
                <a:cubicBezTo>
                  <a:pt x="7450036" y="4280600"/>
                  <a:pt x="7419521" y="4266197"/>
                  <a:pt x="7391341" y="4237370"/>
                </a:cubicBezTo>
                <a:cubicBezTo>
                  <a:pt x="7364856" y="4210255"/>
                  <a:pt x="7354324" y="4193228"/>
                  <a:pt x="7265152" y="4033009"/>
                </a:cubicBezTo>
                <a:cubicBezTo>
                  <a:pt x="7204852" y="3924339"/>
                  <a:pt x="7181341" y="3880686"/>
                  <a:pt x="7182208" y="3878734"/>
                </a:cubicBezTo>
                <a:cubicBezTo>
                  <a:pt x="7182625" y="3877661"/>
                  <a:pt x="7190159" y="3871360"/>
                  <a:pt x="7198893" y="3865055"/>
                </a:cubicBezTo>
                <a:cubicBezTo>
                  <a:pt x="7264690" y="3816508"/>
                  <a:pt x="7352971" y="3730847"/>
                  <a:pt x="7407769" y="3662548"/>
                </a:cubicBezTo>
                <a:cubicBezTo>
                  <a:pt x="7415190" y="3653260"/>
                  <a:pt x="7421679" y="3645537"/>
                  <a:pt x="7422068" y="3645470"/>
                </a:cubicBezTo>
                <a:cubicBezTo>
                  <a:pt x="7422457" y="3645403"/>
                  <a:pt x="7426050" y="3649996"/>
                  <a:pt x="7429842" y="3655757"/>
                </a:cubicBezTo>
                <a:cubicBezTo>
                  <a:pt x="7443015" y="3675337"/>
                  <a:pt x="7446602" y="3685741"/>
                  <a:pt x="7456462" y="3732736"/>
                </a:cubicBezTo>
                <a:cubicBezTo>
                  <a:pt x="7468681" y="3791148"/>
                  <a:pt x="7473430" y="3800151"/>
                  <a:pt x="7501076" y="3818852"/>
                </a:cubicBezTo>
                <a:cubicBezTo>
                  <a:pt x="7521005" y="3832265"/>
                  <a:pt x="7538359" y="3836501"/>
                  <a:pt x="7560906" y="3833638"/>
                </a:cubicBezTo>
                <a:cubicBezTo>
                  <a:pt x="7582089" y="3831007"/>
                  <a:pt x="7598419" y="3824601"/>
                  <a:pt x="7617573" y="3811299"/>
                </a:cubicBezTo>
                <a:cubicBezTo>
                  <a:pt x="7686912" y="3763547"/>
                  <a:pt x="7731689" y="3669518"/>
                  <a:pt x="7712270" y="3612341"/>
                </a:cubicBezTo>
                <a:cubicBezTo>
                  <a:pt x="7705919" y="3593995"/>
                  <a:pt x="7696350" y="3581412"/>
                  <a:pt x="7679023" y="3569155"/>
                </a:cubicBezTo>
                <a:cubicBezTo>
                  <a:pt x="7663487" y="3557995"/>
                  <a:pt x="7648463" y="3552156"/>
                  <a:pt x="7633267" y="3551155"/>
                </a:cubicBezTo>
                <a:cubicBezTo>
                  <a:pt x="7628396" y="3550788"/>
                  <a:pt x="7607663" y="3552540"/>
                  <a:pt x="7587063" y="3555071"/>
                </a:cubicBezTo>
                <a:cubicBezTo>
                  <a:pt x="7566462" y="3557601"/>
                  <a:pt x="7543326" y="3559364"/>
                  <a:pt x="7535469" y="3559108"/>
                </a:cubicBezTo>
                <a:cubicBezTo>
                  <a:pt x="7520145" y="3558530"/>
                  <a:pt x="7494674" y="3553681"/>
                  <a:pt x="7492194" y="3550901"/>
                </a:cubicBezTo>
                <a:cubicBezTo>
                  <a:pt x="7491444" y="3550028"/>
                  <a:pt x="7495913" y="3541047"/>
                  <a:pt x="7502390" y="3530921"/>
                </a:cubicBezTo>
                <a:cubicBezTo>
                  <a:pt x="7555619" y="3446461"/>
                  <a:pt x="7597944" y="3355658"/>
                  <a:pt x="7634797" y="3246958"/>
                </a:cubicBezTo>
                <a:lnTo>
                  <a:pt x="7640017" y="3231839"/>
                </a:lnTo>
                <a:lnTo>
                  <a:pt x="7721458" y="3245322"/>
                </a:lnTo>
                <a:cubicBezTo>
                  <a:pt x="7860270" y="3268605"/>
                  <a:pt x="7963645" y="3287345"/>
                  <a:pt x="7994778" y="3294829"/>
                </a:cubicBezTo>
                <a:cubicBezTo>
                  <a:pt x="8036568" y="3304893"/>
                  <a:pt x="8067479" y="3320430"/>
                  <a:pt x="8091183" y="3343013"/>
                </a:cubicBezTo>
                <a:cubicBezTo>
                  <a:pt x="8107520" y="3358845"/>
                  <a:pt x="8120454" y="3375861"/>
                  <a:pt x="8144748" y="3413569"/>
                </a:cubicBezTo>
                <a:cubicBezTo>
                  <a:pt x="8179474" y="3467720"/>
                  <a:pt x="8204780" y="3485620"/>
                  <a:pt x="8252514" y="3489457"/>
                </a:cubicBezTo>
                <a:cubicBezTo>
                  <a:pt x="8301450" y="3493289"/>
                  <a:pt x="8347503" y="3463954"/>
                  <a:pt x="8380222" y="3408256"/>
                </a:cubicBezTo>
                <a:cubicBezTo>
                  <a:pt x="8409332" y="3358386"/>
                  <a:pt x="8425326" y="3300947"/>
                  <a:pt x="8425618" y="3245399"/>
                </a:cubicBezTo>
                <a:cubicBezTo>
                  <a:pt x="8425572" y="3221766"/>
                  <a:pt x="8418097" y="3178168"/>
                  <a:pt x="8410907" y="3160769"/>
                </a:cubicBezTo>
                <a:cubicBezTo>
                  <a:pt x="8393507" y="3118873"/>
                  <a:pt x="8358354" y="3091442"/>
                  <a:pt x="8315156" y="3086026"/>
                </a:cubicBezTo>
                <a:cubicBezTo>
                  <a:pt x="8280566" y="3081738"/>
                  <a:pt x="8259238" y="3088201"/>
                  <a:pt x="8207251" y="3119153"/>
                </a:cubicBezTo>
                <a:cubicBezTo>
                  <a:pt x="8159991" y="3147292"/>
                  <a:pt x="8148815" y="3152213"/>
                  <a:pt x="8118302" y="3158847"/>
                </a:cubicBezTo>
                <a:cubicBezTo>
                  <a:pt x="8077540" y="3167639"/>
                  <a:pt x="8052341" y="3165549"/>
                  <a:pt x="7988348" y="3148672"/>
                </a:cubicBezTo>
                <a:cubicBezTo>
                  <a:pt x="7942164" y="3136355"/>
                  <a:pt x="7683372" y="3062920"/>
                  <a:pt x="7680280" y="3061247"/>
                </a:cubicBezTo>
                <a:cubicBezTo>
                  <a:pt x="7679824" y="3060924"/>
                  <a:pt x="7681320" y="3047445"/>
                  <a:pt x="7683582" y="3031429"/>
                </a:cubicBezTo>
                <a:cubicBezTo>
                  <a:pt x="7697088" y="2934948"/>
                  <a:pt x="7698522" y="2818298"/>
                  <a:pt x="7687169" y="2722873"/>
                </a:cubicBezTo>
                <a:cubicBezTo>
                  <a:pt x="7683653" y="2693022"/>
                  <a:pt x="7681974" y="2694913"/>
                  <a:pt x="7705699" y="2701263"/>
                </a:cubicBezTo>
                <a:cubicBezTo>
                  <a:pt x="7725232" y="2706529"/>
                  <a:pt x="7735775" y="2711934"/>
                  <a:pt x="7769054" y="2734278"/>
                </a:cubicBezTo>
                <a:cubicBezTo>
                  <a:pt x="7785563" y="2745271"/>
                  <a:pt x="7804279" y="2756287"/>
                  <a:pt x="7810523" y="2758823"/>
                </a:cubicBezTo>
                <a:cubicBezTo>
                  <a:pt x="7848278" y="2773386"/>
                  <a:pt x="7889634" y="2759884"/>
                  <a:pt x="7913685" y="2724906"/>
                </a:cubicBezTo>
                <a:cubicBezTo>
                  <a:pt x="7951892" y="2669670"/>
                  <a:pt x="7942701" y="2557646"/>
                  <a:pt x="7894791" y="2495536"/>
                </a:cubicBezTo>
                <a:cubicBezTo>
                  <a:pt x="7882936" y="2480138"/>
                  <a:pt x="7860105" y="2463817"/>
                  <a:pt x="7844275" y="2459119"/>
                </a:cubicBezTo>
                <a:cubicBezTo>
                  <a:pt x="7828055" y="2454487"/>
                  <a:pt x="7808872" y="2454770"/>
                  <a:pt x="7791792" y="2460304"/>
                </a:cubicBezTo>
                <a:cubicBezTo>
                  <a:pt x="7768262" y="2467944"/>
                  <a:pt x="7757175" y="2478060"/>
                  <a:pt x="7725112" y="2521224"/>
                </a:cubicBezTo>
                <a:cubicBezTo>
                  <a:pt x="7715015" y="2534775"/>
                  <a:pt x="7702945" y="2549668"/>
                  <a:pt x="7698486" y="2554039"/>
                </a:cubicBezTo>
                <a:cubicBezTo>
                  <a:pt x="7690407" y="2561835"/>
                  <a:pt x="7669023" y="2577323"/>
                  <a:pt x="7665326" y="2577957"/>
                </a:cubicBezTo>
                <a:cubicBezTo>
                  <a:pt x="7663185" y="2578324"/>
                  <a:pt x="7661372" y="2572423"/>
                  <a:pt x="7651951" y="2536172"/>
                </a:cubicBezTo>
                <a:cubicBezTo>
                  <a:pt x="7639321" y="2487047"/>
                  <a:pt x="7618785" y="2426857"/>
                  <a:pt x="7597314" y="2375241"/>
                </a:cubicBezTo>
                <a:cubicBezTo>
                  <a:pt x="7586381" y="2348866"/>
                  <a:pt x="7561758" y="2296388"/>
                  <a:pt x="7553606" y="2281557"/>
                </a:cubicBezTo>
                <a:lnTo>
                  <a:pt x="7549547" y="2274239"/>
                </a:lnTo>
                <a:lnTo>
                  <a:pt x="7574717" y="2256299"/>
                </a:lnTo>
                <a:cubicBezTo>
                  <a:pt x="7621982" y="2222350"/>
                  <a:pt x="7716001" y="2156141"/>
                  <a:pt x="7758063" y="2126890"/>
                </a:cubicBezTo>
                <a:cubicBezTo>
                  <a:pt x="7837560" y="2071787"/>
                  <a:pt x="7866077" y="2054676"/>
                  <a:pt x="7891653" y="2047285"/>
                </a:cubicBezTo>
                <a:cubicBezTo>
                  <a:pt x="7897975" y="2045600"/>
                  <a:pt x="7906177" y="2043192"/>
                  <a:pt x="7909774" y="2041974"/>
                </a:cubicBezTo>
                <a:cubicBezTo>
                  <a:pt x="7920049" y="2038810"/>
                  <a:pt x="7953866" y="2037420"/>
                  <a:pt x="7972054" y="2039510"/>
                </a:cubicBezTo>
                <a:cubicBezTo>
                  <a:pt x="7981244" y="2040539"/>
                  <a:pt x="8004214" y="2044815"/>
                  <a:pt x="8023125" y="2048786"/>
                </a:cubicBezTo>
                <a:cubicBezTo>
                  <a:pt x="8042068" y="2052950"/>
                  <a:pt x="8064192" y="2056971"/>
                  <a:pt x="8072505" y="2057549"/>
                </a:cubicBezTo>
                <a:cubicBezTo>
                  <a:pt x="8114168" y="2061024"/>
                  <a:pt x="8150797" y="2043323"/>
                  <a:pt x="8176500" y="2007461"/>
                </a:cubicBezTo>
                <a:cubicBezTo>
                  <a:pt x="8197850" y="1977754"/>
                  <a:pt x="8204053" y="1943833"/>
                  <a:pt x="8196512" y="1899847"/>
                </a:cubicBezTo>
                <a:cubicBezTo>
                  <a:pt x="8182863" y="1820243"/>
                  <a:pt x="8132082" y="1741396"/>
                  <a:pt x="8067548" y="1699167"/>
                </a:cubicBezTo>
                <a:cubicBezTo>
                  <a:pt x="8030822" y="1675412"/>
                  <a:pt x="7996638" y="1667649"/>
                  <a:pt x="7963015" y="1676018"/>
                </a:cubicBezTo>
                <a:cubicBezTo>
                  <a:pt x="7935165" y="1682997"/>
                  <a:pt x="7907182" y="1703222"/>
                  <a:pt x="7891520" y="1727546"/>
                </a:cubicBezTo>
                <a:cubicBezTo>
                  <a:pt x="7880306" y="1745096"/>
                  <a:pt x="7875786" y="1757290"/>
                  <a:pt x="7864023" y="1803184"/>
                </a:cubicBezTo>
                <a:cubicBezTo>
                  <a:pt x="7850954" y="1854311"/>
                  <a:pt x="7844149" y="1870705"/>
                  <a:pt x="7825090" y="1897414"/>
                </a:cubicBezTo>
                <a:cubicBezTo>
                  <a:pt x="7799904" y="1932788"/>
                  <a:pt x="7783858" y="1944354"/>
                  <a:pt x="7680614" y="2002327"/>
                </a:cubicBezTo>
                <a:cubicBezTo>
                  <a:pt x="7601133" y="2047010"/>
                  <a:pt x="7461298" y="2124079"/>
                  <a:pt x="7459157" y="2124446"/>
                </a:cubicBezTo>
                <a:cubicBezTo>
                  <a:pt x="7458185" y="2124613"/>
                  <a:pt x="7452997" y="2118891"/>
                  <a:pt x="7447803" y="2111968"/>
                </a:cubicBezTo>
                <a:cubicBezTo>
                  <a:pt x="7393771" y="2038687"/>
                  <a:pt x="7321022" y="1961402"/>
                  <a:pt x="7251511" y="1902998"/>
                </a:cubicBezTo>
                <a:cubicBezTo>
                  <a:pt x="7237661" y="1891147"/>
                  <a:pt x="7223615" y="1879331"/>
                  <a:pt x="7220551" y="1876650"/>
                </a:cubicBezTo>
                <a:lnTo>
                  <a:pt x="7214913" y="1871808"/>
                </a:lnTo>
                <a:lnTo>
                  <a:pt x="7223359" y="1866152"/>
                </a:lnTo>
                <a:cubicBezTo>
                  <a:pt x="7238309" y="1856376"/>
                  <a:pt x="7255357" y="1850647"/>
                  <a:pt x="7293721" y="1843067"/>
                </a:cubicBezTo>
                <a:cubicBezTo>
                  <a:pt x="7335979" y="1834820"/>
                  <a:pt x="7349428" y="1830310"/>
                  <a:pt x="7361883" y="1821163"/>
                </a:cubicBezTo>
                <a:cubicBezTo>
                  <a:pt x="7381065" y="1806854"/>
                  <a:pt x="7396504" y="1776559"/>
                  <a:pt x="7397197" y="1751396"/>
                </a:cubicBezTo>
                <a:cubicBezTo>
                  <a:pt x="7399279" y="1689931"/>
                  <a:pt x="7325747" y="1611579"/>
                  <a:pt x="7244261" y="1588486"/>
                </a:cubicBezTo>
                <a:cubicBezTo>
                  <a:pt x="7218551" y="1581073"/>
                  <a:pt x="7205562" y="1580094"/>
                  <a:pt x="7185161" y="1583793"/>
                </a:cubicBezTo>
                <a:cubicBezTo>
                  <a:pt x="7158339" y="1588592"/>
                  <a:pt x="7136605" y="1605541"/>
                  <a:pt x="7123062" y="1631705"/>
                </a:cubicBezTo>
                <a:cubicBezTo>
                  <a:pt x="7112866" y="1651686"/>
                  <a:pt x="7111954" y="1665066"/>
                  <a:pt x="7117556" y="1710587"/>
                </a:cubicBezTo>
                <a:cubicBezTo>
                  <a:pt x="7120187" y="1731774"/>
                  <a:pt x="7122213" y="1755268"/>
                  <a:pt x="7121924" y="1762931"/>
                </a:cubicBezTo>
                <a:cubicBezTo>
                  <a:pt x="7121341" y="1777056"/>
                  <a:pt x="7117716" y="1800317"/>
                  <a:pt x="7115771" y="1800651"/>
                </a:cubicBezTo>
                <a:cubicBezTo>
                  <a:pt x="7115187" y="1800751"/>
                  <a:pt x="7104055" y="1794244"/>
                  <a:pt x="7091066" y="1786255"/>
                </a:cubicBezTo>
                <a:cubicBezTo>
                  <a:pt x="7009161" y="1736185"/>
                  <a:pt x="6926596" y="1697449"/>
                  <a:pt x="6834034" y="1665835"/>
                </a:cubicBezTo>
                <a:cubicBezTo>
                  <a:pt x="6809974" y="1657539"/>
                  <a:pt x="6803663" y="1654614"/>
                  <a:pt x="6804202" y="1651918"/>
                </a:cubicBezTo>
                <a:cubicBezTo>
                  <a:pt x="6804681" y="1650032"/>
                  <a:pt x="6809733" y="1619915"/>
                  <a:pt x="6815703" y="1584630"/>
                </a:cubicBezTo>
                <a:cubicBezTo>
                  <a:pt x="6846241" y="1402884"/>
                  <a:pt x="6864274" y="1309433"/>
                  <a:pt x="6874053" y="1283514"/>
                </a:cubicBezTo>
                <a:cubicBezTo>
                  <a:pt x="6886300" y="1250961"/>
                  <a:pt x="6905453" y="1223634"/>
                  <a:pt x="6930351" y="1202936"/>
                </a:cubicBezTo>
                <a:cubicBezTo>
                  <a:pt x="6937562" y="1197092"/>
                  <a:pt x="6957428" y="1183267"/>
                  <a:pt x="6974158" y="1172184"/>
                </a:cubicBezTo>
                <a:cubicBezTo>
                  <a:pt x="7014902" y="1145764"/>
                  <a:pt x="7025766" y="1136688"/>
                  <a:pt x="7038859" y="1118415"/>
                </a:cubicBezTo>
                <a:cubicBezTo>
                  <a:pt x="7056272" y="1093792"/>
                  <a:pt x="7062849" y="1063211"/>
                  <a:pt x="7057376" y="1031293"/>
                </a:cubicBezTo>
                <a:cubicBezTo>
                  <a:pt x="7052671" y="1003850"/>
                  <a:pt x="7039808" y="981412"/>
                  <a:pt x="7016104" y="958829"/>
                </a:cubicBezTo>
                <a:cubicBezTo>
                  <a:pt x="6982457" y="927333"/>
                  <a:pt x="6918697" y="897794"/>
                  <a:pt x="6866464" y="889920"/>
                </a:cubicBezTo>
                <a:cubicBezTo>
                  <a:pt x="6828621" y="884187"/>
                  <a:pt x="6815182" y="884087"/>
                  <a:pt x="6778430" y="889388"/>
                </a:cubicBezTo>
                <a:cubicBezTo>
                  <a:pt x="6747904" y="893619"/>
                  <a:pt x="6742522" y="894943"/>
                  <a:pt x="6728367" y="901177"/>
                </a:cubicBezTo>
                <a:cubicBezTo>
                  <a:pt x="6704330" y="911709"/>
                  <a:pt x="6691298" y="922159"/>
                  <a:pt x="6677270" y="941994"/>
                </a:cubicBezTo>
                <a:cubicBezTo>
                  <a:pt x="6667596" y="955674"/>
                  <a:pt x="6663866" y="963126"/>
                  <a:pt x="6659874" y="977233"/>
                </a:cubicBezTo>
                <a:cubicBezTo>
                  <a:pt x="6653137" y="1001028"/>
                  <a:pt x="6652837" y="1013301"/>
                  <a:pt x="6658243" y="1037819"/>
                </a:cubicBezTo>
                <a:cubicBezTo>
                  <a:pt x="6663115" y="1059223"/>
                  <a:pt x="6667213" y="1067937"/>
                  <a:pt x="6696134" y="1116272"/>
                </a:cubicBezTo>
                <a:cubicBezTo>
                  <a:pt x="6727869" y="1169334"/>
                  <a:pt x="6737851" y="1207692"/>
                  <a:pt x="6732143" y="1257356"/>
                </a:cubicBezTo>
                <a:cubicBezTo>
                  <a:pt x="6729093" y="1285127"/>
                  <a:pt x="6716752" y="1332324"/>
                  <a:pt x="6670661" y="1492294"/>
                </a:cubicBezTo>
                <a:cubicBezTo>
                  <a:pt x="6659703" y="1530035"/>
                  <a:pt x="6647278" y="1573237"/>
                  <a:pt x="6642903" y="1588614"/>
                </a:cubicBezTo>
                <a:lnTo>
                  <a:pt x="6635048" y="1616407"/>
                </a:lnTo>
                <a:lnTo>
                  <a:pt x="6616922" y="1613505"/>
                </a:lnTo>
                <a:cubicBezTo>
                  <a:pt x="6525056" y="1598802"/>
                  <a:pt x="6412406" y="1596079"/>
                  <a:pt x="6309165" y="1606167"/>
                </a:cubicBezTo>
                <a:lnTo>
                  <a:pt x="6275453" y="1609342"/>
                </a:lnTo>
                <a:lnTo>
                  <a:pt x="6278255" y="1597642"/>
                </a:lnTo>
                <a:cubicBezTo>
                  <a:pt x="6283609" y="1576288"/>
                  <a:pt x="6290008" y="1563370"/>
                  <a:pt x="6309928" y="1533508"/>
                </a:cubicBezTo>
                <a:cubicBezTo>
                  <a:pt x="6340129" y="1487659"/>
                  <a:pt x="6345605" y="1471694"/>
                  <a:pt x="6340766" y="1443472"/>
                </a:cubicBezTo>
                <a:cubicBezTo>
                  <a:pt x="6336260" y="1417196"/>
                  <a:pt x="6323316" y="1397779"/>
                  <a:pt x="6299840" y="1382369"/>
                </a:cubicBezTo>
                <a:cubicBezTo>
                  <a:pt x="6267801" y="1361416"/>
                  <a:pt x="6222001" y="1354844"/>
                  <a:pt x="6169813" y="1363591"/>
                </a:cubicBezTo>
                <a:cubicBezTo>
                  <a:pt x="6118793" y="1372139"/>
                  <a:pt x="6077766" y="1393398"/>
                  <a:pt x="6054631" y="1423211"/>
                </a:cubicBezTo>
                <a:cubicBezTo>
                  <a:pt x="6036629" y="1446733"/>
                  <a:pt x="6031481" y="1470456"/>
                  <a:pt x="6038467" y="1499512"/>
                </a:cubicBezTo>
                <a:cubicBezTo>
                  <a:pt x="6044662" y="1526298"/>
                  <a:pt x="6055466" y="1539072"/>
                  <a:pt x="6099377" y="1572014"/>
                </a:cubicBezTo>
                <a:cubicBezTo>
                  <a:pt x="6112961" y="1582308"/>
                  <a:pt x="6128897" y="1595803"/>
                  <a:pt x="6134802" y="1602204"/>
                </a:cubicBezTo>
                <a:cubicBezTo>
                  <a:pt x="6144950" y="1613487"/>
                  <a:pt x="6155276" y="1628145"/>
                  <a:pt x="6154147" y="1629742"/>
                </a:cubicBezTo>
                <a:cubicBezTo>
                  <a:pt x="6153825" y="1630197"/>
                  <a:pt x="6140631" y="1633861"/>
                  <a:pt x="6124713" y="1637994"/>
                </a:cubicBezTo>
                <a:cubicBezTo>
                  <a:pt x="6030785" y="1661512"/>
                  <a:pt x="5935746" y="1697241"/>
                  <a:pt x="5854114" y="1739889"/>
                </a:cubicBezTo>
                <a:cubicBezTo>
                  <a:pt x="5843072" y="1745588"/>
                  <a:pt x="5833809" y="1749981"/>
                  <a:pt x="5833547" y="1749625"/>
                </a:cubicBezTo>
                <a:cubicBezTo>
                  <a:pt x="5832179" y="1748658"/>
                  <a:pt x="5742810" y="1622332"/>
                  <a:pt x="5709835" y="1574893"/>
                </a:cubicBezTo>
                <a:cubicBezTo>
                  <a:pt x="5628366" y="1458432"/>
                  <a:pt x="5616483" y="1437028"/>
                  <a:pt x="5609208" y="1394598"/>
                </a:cubicBezTo>
                <a:cubicBezTo>
                  <a:pt x="5603935" y="1363847"/>
                  <a:pt x="5605619" y="1342121"/>
                  <a:pt x="5618077" y="1285088"/>
                </a:cubicBezTo>
                <a:cubicBezTo>
                  <a:pt x="5627132" y="1243265"/>
                  <a:pt x="5627921" y="1231509"/>
                  <a:pt x="5624050" y="1208932"/>
                </a:cubicBezTo>
                <a:cubicBezTo>
                  <a:pt x="5621447" y="1193750"/>
                  <a:pt x="5619473" y="1188079"/>
                  <a:pt x="5612928" y="1176779"/>
                </a:cubicBezTo>
                <a:cubicBezTo>
                  <a:pt x="5577912" y="1116266"/>
                  <a:pt x="5512417" y="1097643"/>
                  <a:pt x="5429771" y="1125037"/>
                </a:cubicBezTo>
                <a:cubicBezTo>
                  <a:pt x="5361711" y="1147525"/>
                  <a:pt x="5304421" y="1189605"/>
                  <a:pt x="5268576" y="1243435"/>
                </a:cubicBezTo>
                <a:cubicBezTo>
                  <a:pt x="5254394" y="1264701"/>
                  <a:pt x="5247583" y="1279892"/>
                  <a:pt x="5243198" y="1299879"/>
                </a:cubicBezTo>
                <a:cubicBezTo>
                  <a:pt x="5230679" y="1357722"/>
                  <a:pt x="5268091" y="1417024"/>
                  <a:pt x="5328882" y="1436252"/>
                </a:cubicBezTo>
                <a:cubicBezTo>
                  <a:pt x="5339447" y="1439450"/>
                  <a:pt x="5361126" y="1445550"/>
                  <a:pt x="5377245" y="1449598"/>
                </a:cubicBezTo>
                <a:cubicBezTo>
                  <a:pt x="5415756" y="1459224"/>
                  <a:pt x="5436796" y="1467437"/>
                  <a:pt x="5457114" y="1480782"/>
                </a:cubicBezTo>
                <a:cubicBezTo>
                  <a:pt x="5499311" y="1508409"/>
                  <a:pt x="5514536" y="1529440"/>
                  <a:pt x="5591436" y="1668323"/>
                </a:cubicBezTo>
                <a:cubicBezTo>
                  <a:pt x="5596968" y="1678393"/>
                  <a:pt x="5609998" y="1701804"/>
                  <a:pt x="5620407" y="1720455"/>
                </a:cubicBezTo>
                <a:cubicBezTo>
                  <a:pt x="5630817" y="1739106"/>
                  <a:pt x="5650034" y="1774079"/>
                  <a:pt x="5663392" y="1798235"/>
                </a:cubicBezTo>
                <a:lnTo>
                  <a:pt x="5687586" y="1842371"/>
                </a:lnTo>
                <a:lnTo>
                  <a:pt x="5672836" y="1853315"/>
                </a:lnTo>
                <a:cubicBezTo>
                  <a:pt x="5600411" y="1907606"/>
                  <a:pt x="5520365" y="1984042"/>
                  <a:pt x="5463010" y="2053781"/>
                </a:cubicBezTo>
                <a:cubicBezTo>
                  <a:pt x="5446581" y="2073628"/>
                  <a:pt x="5444674" y="2075358"/>
                  <a:pt x="5441804" y="2072644"/>
                </a:cubicBezTo>
                <a:cubicBezTo>
                  <a:pt x="5434631" y="2065860"/>
                  <a:pt x="5427285" y="2042876"/>
                  <a:pt x="5418420" y="2000519"/>
                </a:cubicBezTo>
                <a:cubicBezTo>
                  <a:pt x="5413603" y="1977103"/>
                  <a:pt x="5407948" y="1954631"/>
                  <a:pt x="5406046" y="1950550"/>
                </a:cubicBezTo>
                <a:cubicBezTo>
                  <a:pt x="5399067" y="1936720"/>
                  <a:pt x="5389114" y="1925404"/>
                  <a:pt x="5375502" y="1916117"/>
                </a:cubicBezTo>
                <a:cubicBezTo>
                  <a:pt x="5338770" y="1891160"/>
                  <a:pt x="5296946" y="1894925"/>
                  <a:pt x="5252823" y="1927335"/>
                </a:cubicBezTo>
                <a:cubicBezTo>
                  <a:pt x="5186052" y="1976048"/>
                  <a:pt x="5144149" y="2066981"/>
                  <a:pt x="5162974" y="2121855"/>
                </a:cubicBezTo>
                <a:cubicBezTo>
                  <a:pt x="5174002" y="2154625"/>
                  <a:pt x="5206452" y="2180316"/>
                  <a:pt x="5240614" y="2183274"/>
                </a:cubicBezTo>
                <a:cubicBezTo>
                  <a:pt x="5247920" y="2183824"/>
                  <a:pt x="5268332" y="2182528"/>
                  <a:pt x="5291073" y="2179631"/>
                </a:cubicBezTo>
                <a:cubicBezTo>
                  <a:pt x="5326597" y="2175343"/>
                  <a:pt x="5346524" y="2174731"/>
                  <a:pt x="5361893" y="2177907"/>
                </a:cubicBezTo>
                <a:cubicBezTo>
                  <a:pt x="5365402" y="2178507"/>
                  <a:pt x="5368554" y="2179369"/>
                  <a:pt x="5368782" y="2179531"/>
                </a:cubicBezTo>
                <a:cubicBezTo>
                  <a:pt x="5369205" y="2179658"/>
                  <a:pt x="5360448" y="2195184"/>
                  <a:pt x="5349207" y="2213741"/>
                </a:cubicBezTo>
                <a:cubicBezTo>
                  <a:pt x="5300409" y="2294836"/>
                  <a:pt x="5259508" y="2384595"/>
                  <a:pt x="5229137" y="2477356"/>
                </a:cubicBezTo>
                <a:cubicBezTo>
                  <a:pt x="5224273" y="2492214"/>
                  <a:pt x="5219947" y="2504376"/>
                  <a:pt x="5219558" y="2504442"/>
                </a:cubicBezTo>
                <a:cubicBezTo>
                  <a:pt x="5216834" y="2504910"/>
                  <a:pt x="5000085" y="2467543"/>
                  <a:pt x="4942513" y="2456578"/>
                </a:cubicBezTo>
                <a:cubicBezTo>
                  <a:pt x="4853916" y="2439912"/>
                  <a:pt x="4825887" y="2429491"/>
                  <a:pt x="4794270" y="2401654"/>
                </a:cubicBezTo>
                <a:cubicBezTo>
                  <a:pt x="4776082" y="2385539"/>
                  <a:pt x="4765406" y="2372343"/>
                  <a:pt x="4740099" y="2333406"/>
                </a:cubicBezTo>
                <a:cubicBezTo>
                  <a:pt x="4728655" y="2315734"/>
                  <a:pt x="4715388" y="2296771"/>
                  <a:pt x="4710850" y="2291338"/>
                </a:cubicBezTo>
                <a:cubicBezTo>
                  <a:pt x="4699296" y="2277692"/>
                  <a:pt x="4675458" y="2261343"/>
                  <a:pt x="4659756" y="2256221"/>
                </a:cubicBezTo>
                <a:cubicBezTo>
                  <a:pt x="4632805" y="2247419"/>
                  <a:pt x="4598371" y="2248715"/>
                  <a:pt x="4574562" y="2259409"/>
                </a:cubicBezTo>
                <a:cubicBezTo>
                  <a:pt x="4513146" y="2286769"/>
                  <a:pt x="4463670" y="2375594"/>
                  <a:pt x="4455524" y="2472959"/>
                </a:cubicBezTo>
                <a:cubicBezTo>
                  <a:pt x="4453802" y="2493289"/>
                  <a:pt x="4454130" y="2501046"/>
                  <a:pt x="4458291" y="2529985"/>
                </a:cubicBezTo>
                <a:cubicBezTo>
                  <a:pt x="4463830" y="2569307"/>
                  <a:pt x="4469097" y="2584832"/>
                  <a:pt x="4484228" y="2606481"/>
                </a:cubicBezTo>
                <a:cubicBezTo>
                  <a:pt x="4502461" y="2632205"/>
                  <a:pt x="4537447" y="2651651"/>
                  <a:pt x="4571220" y="2654676"/>
                </a:cubicBezTo>
                <a:cubicBezTo>
                  <a:pt x="4587294" y="2656127"/>
                  <a:pt x="4614861" y="2651000"/>
                  <a:pt x="4631803" y="2643487"/>
                </a:cubicBezTo>
                <a:cubicBezTo>
                  <a:pt x="4639609" y="2639945"/>
                  <a:pt x="4658452" y="2629501"/>
                  <a:pt x="4674087" y="2620209"/>
                </a:cubicBezTo>
                <a:cubicBezTo>
                  <a:pt x="4732900" y="2584679"/>
                  <a:pt x="4763464" y="2574831"/>
                  <a:pt x="4808753" y="2576082"/>
                </a:cubicBezTo>
                <a:cubicBezTo>
                  <a:pt x="4842581" y="2577094"/>
                  <a:pt x="4873129" y="2584679"/>
                  <a:pt x="5057068" y="2637488"/>
                </a:cubicBezTo>
                <a:cubicBezTo>
                  <a:pt x="5094773" y="2648254"/>
                  <a:pt x="5138393" y="2660810"/>
                  <a:pt x="5154384" y="2665281"/>
                </a:cubicBezTo>
                <a:lnTo>
                  <a:pt x="5183020" y="2673394"/>
                </a:lnTo>
                <a:lnTo>
                  <a:pt x="5181192" y="2684927"/>
                </a:lnTo>
                <a:cubicBezTo>
                  <a:pt x="5167590" y="2768001"/>
                  <a:pt x="5165183" y="2884819"/>
                  <a:pt x="5174980" y="2987522"/>
                </a:cubicBezTo>
                <a:cubicBezTo>
                  <a:pt x="5176794" y="3007447"/>
                  <a:pt x="5177106" y="3018613"/>
                  <a:pt x="5175743" y="3018847"/>
                </a:cubicBezTo>
                <a:cubicBezTo>
                  <a:pt x="5168543" y="3020082"/>
                  <a:pt x="5137894" y="3004901"/>
                  <a:pt x="5110576" y="2986945"/>
                </a:cubicBezTo>
                <a:cubicBezTo>
                  <a:pt x="5062840" y="2955059"/>
                  <a:pt x="5049640" y="2950510"/>
                  <a:pt x="5021194" y="2955187"/>
                </a:cubicBezTo>
                <a:cubicBezTo>
                  <a:pt x="4992587" y="2960092"/>
                  <a:pt x="4976180" y="2970719"/>
                  <a:pt x="4959773" y="2995371"/>
                </a:cubicBezTo>
                <a:cubicBezTo>
                  <a:pt x="4948942" y="3011653"/>
                  <a:pt x="4943333" y="3026840"/>
                  <a:pt x="4939743" y="3050296"/>
                </a:cubicBezTo>
                <a:cubicBezTo>
                  <a:pt x="4926892" y="3134243"/>
                  <a:pt x="4963989" y="3230262"/>
                  <a:pt x="5018831" y="3254518"/>
                </a:cubicBezTo>
                <a:cubicBezTo>
                  <a:pt x="5037046" y="3262615"/>
                  <a:pt x="5048478" y="3263860"/>
                  <a:pt x="5069690" y="3260223"/>
                </a:cubicBezTo>
                <a:cubicBezTo>
                  <a:pt x="5100437" y="3254951"/>
                  <a:pt x="5114281" y="3244563"/>
                  <a:pt x="5143148" y="3204953"/>
                </a:cubicBezTo>
                <a:cubicBezTo>
                  <a:pt x="5164565" y="3175636"/>
                  <a:pt x="5175962" y="3162662"/>
                  <a:pt x="5189645" y="3152502"/>
                </a:cubicBezTo>
                <a:lnTo>
                  <a:pt x="5199965" y="3144923"/>
                </a:lnTo>
                <a:lnTo>
                  <a:pt x="5202706" y="3155072"/>
                </a:lnTo>
                <a:cubicBezTo>
                  <a:pt x="5204225" y="3160421"/>
                  <a:pt x="5209346" y="3179779"/>
                  <a:pt x="5214201" y="3197579"/>
                </a:cubicBezTo>
                <a:cubicBezTo>
                  <a:pt x="5235807" y="3278022"/>
                  <a:pt x="5271520" y="3369470"/>
                  <a:pt x="5310300" y="3443763"/>
                </a:cubicBezTo>
                <a:cubicBezTo>
                  <a:pt x="5317769" y="3458110"/>
                  <a:pt x="5324124" y="3470645"/>
                  <a:pt x="5324291" y="3471617"/>
                </a:cubicBezTo>
                <a:cubicBezTo>
                  <a:pt x="5324491" y="3472785"/>
                  <a:pt x="5312298" y="3482289"/>
                  <a:pt x="5297481" y="3492844"/>
                </a:cubicBezTo>
                <a:cubicBezTo>
                  <a:pt x="5038369" y="3676917"/>
                  <a:pt x="5026587" y="3684147"/>
                  <a:pt x="4974628" y="3693056"/>
                </a:cubicBezTo>
                <a:cubicBezTo>
                  <a:pt x="4940961" y="3698828"/>
                  <a:pt x="4925148" y="3697733"/>
                  <a:pt x="4871502" y="3686295"/>
                </a:cubicBezTo>
                <a:cubicBezTo>
                  <a:pt x="4802650" y="3671453"/>
                  <a:pt x="4778996" y="3673705"/>
                  <a:pt x="4745058" y="3697756"/>
                </a:cubicBezTo>
                <a:cubicBezTo>
                  <a:pt x="4714357" y="3719650"/>
                  <a:pt x="4697388" y="3749206"/>
                  <a:pt x="4692992" y="3787827"/>
                </a:cubicBezTo>
                <a:cubicBezTo>
                  <a:pt x="4690536" y="3810887"/>
                  <a:pt x="4699145" y="3861103"/>
                  <a:pt x="4710412" y="3889424"/>
                </a:cubicBezTo>
                <a:cubicBezTo>
                  <a:pt x="4743878" y="3972442"/>
                  <a:pt x="4808530" y="4039895"/>
                  <a:pt x="4870771" y="4057071"/>
                </a:cubicBezTo>
                <a:cubicBezTo>
                  <a:pt x="4890499" y="4062304"/>
                  <a:pt x="4904071" y="4063183"/>
                  <a:pt x="4921975" y="4060113"/>
                </a:cubicBezTo>
                <a:cubicBezTo>
                  <a:pt x="4956420" y="4054207"/>
                  <a:pt x="4991259" y="4028398"/>
                  <a:pt x="5007082" y="3996834"/>
                </a:cubicBezTo>
                <a:cubicBezTo>
                  <a:pt x="5014960" y="3980858"/>
                  <a:pt x="5019024" y="3968340"/>
                  <a:pt x="5029091" y="3927746"/>
                </a:cubicBezTo>
                <a:cubicBezTo>
                  <a:pt x="5038747" y="3889426"/>
                  <a:pt x="5044195" y="3874467"/>
                  <a:pt x="5055525" y="3854092"/>
                </a:cubicBezTo>
                <a:cubicBezTo>
                  <a:pt x="5072327" y="3823563"/>
                  <a:pt x="5098342" y="3798867"/>
                  <a:pt x="5139903" y="3773709"/>
                </a:cubicBezTo>
                <a:cubicBezTo>
                  <a:pt x="5166219" y="3757777"/>
                  <a:pt x="5216398" y="3729138"/>
                  <a:pt x="5253761" y="3708707"/>
                </a:cubicBezTo>
                <a:cubicBezTo>
                  <a:pt x="5272605" y="3698263"/>
                  <a:pt x="5310129" y="3677604"/>
                  <a:pt x="5384595" y="3636386"/>
                </a:cubicBezTo>
                <a:cubicBezTo>
                  <a:pt x="5402142" y="3626566"/>
                  <a:pt x="5417655" y="3618897"/>
                  <a:pt x="5418890" y="3619086"/>
                </a:cubicBezTo>
                <a:cubicBezTo>
                  <a:pt x="5420123" y="3619275"/>
                  <a:pt x="5428347" y="3628684"/>
                  <a:pt x="5436872" y="3639845"/>
                </a:cubicBezTo>
                <a:cubicBezTo>
                  <a:pt x="5488930" y="3707453"/>
                  <a:pt x="5560555" y="3780523"/>
                  <a:pt x="5632307" y="3839145"/>
                </a:cubicBezTo>
                <a:lnTo>
                  <a:pt x="5652575" y="3855705"/>
                </a:lnTo>
                <a:lnTo>
                  <a:pt x="5645002" y="3860609"/>
                </a:lnTo>
                <a:cubicBezTo>
                  <a:pt x="5627882" y="3871759"/>
                  <a:pt x="5617251" y="3875184"/>
                  <a:pt x="5572370" y="3884483"/>
                </a:cubicBezTo>
                <a:cubicBezTo>
                  <a:pt x="5513772" y="3896734"/>
                  <a:pt x="5502340" y="3902500"/>
                  <a:pt x="5485288" y="3928065"/>
                </a:cubicBezTo>
                <a:cubicBezTo>
                  <a:pt x="5460598" y="3965155"/>
                  <a:pt x="5463341" y="4003353"/>
                  <a:pt x="5494158" y="4047557"/>
                </a:cubicBezTo>
                <a:cubicBezTo>
                  <a:pt x="5510139" y="4070662"/>
                  <a:pt x="5527944" y="4088045"/>
                  <a:pt x="5553316" y="4106334"/>
                </a:cubicBezTo>
                <a:cubicBezTo>
                  <a:pt x="5597121" y="4137491"/>
                  <a:pt x="5641914" y="4151048"/>
                  <a:pt x="5679473" y="4144608"/>
                </a:cubicBezTo>
                <a:cubicBezTo>
                  <a:pt x="5705161" y="4140204"/>
                  <a:pt x="5721891" y="4129121"/>
                  <a:pt x="5736814" y="4106327"/>
                </a:cubicBezTo>
                <a:cubicBezTo>
                  <a:pt x="5751964" y="4083694"/>
                  <a:pt x="5755621" y="4060628"/>
                  <a:pt x="5749942" y="4026339"/>
                </a:cubicBezTo>
                <a:cubicBezTo>
                  <a:pt x="5745003" y="3997534"/>
                  <a:pt x="5743334" y="3966765"/>
                  <a:pt x="5745752" y="3949321"/>
                </a:cubicBezTo>
                <a:cubicBezTo>
                  <a:pt x="5749203" y="3923886"/>
                  <a:pt x="5748814" y="3923952"/>
                  <a:pt x="5768542" y="3936198"/>
                </a:cubicBezTo>
                <a:cubicBezTo>
                  <a:pt x="5853738" y="3989108"/>
                  <a:pt x="5958550" y="4037254"/>
                  <a:pt x="6048432" y="4064918"/>
                </a:cubicBezTo>
                <a:cubicBezTo>
                  <a:pt x="6063874" y="4069683"/>
                  <a:pt x="6076718" y="4074493"/>
                  <a:pt x="6076918" y="4075662"/>
                </a:cubicBezTo>
                <a:cubicBezTo>
                  <a:pt x="6077352" y="4078192"/>
                  <a:pt x="6061599" y="4173255"/>
                  <a:pt x="6045952" y="4263091"/>
                </a:cubicBezTo>
                <a:cubicBezTo>
                  <a:pt x="6015258" y="4439254"/>
                  <a:pt x="6008176" y="4465713"/>
                  <a:pt x="5982345" y="4501998"/>
                </a:cubicBezTo>
                <a:cubicBezTo>
                  <a:pt x="5964059" y="4527372"/>
                  <a:pt x="5947507" y="4541831"/>
                  <a:pt x="5905045" y="4568746"/>
                </a:cubicBezTo>
                <a:cubicBezTo>
                  <a:pt x="5867276" y="4592653"/>
                  <a:pt x="5855344" y="4602512"/>
                  <a:pt x="5841995" y="4621631"/>
                </a:cubicBezTo>
                <a:cubicBezTo>
                  <a:pt x="5822775" y="4648567"/>
                  <a:pt x="5816894" y="4675021"/>
                  <a:pt x="5822734" y="4709081"/>
                </a:cubicBezTo>
                <a:cubicBezTo>
                  <a:pt x="5828279" y="4742591"/>
                  <a:pt x="5847302" y="4770584"/>
                  <a:pt x="5881699" y="4795941"/>
                </a:cubicBezTo>
                <a:cubicBezTo>
                  <a:pt x="5933944" y="4834266"/>
                  <a:pt x="6004159" y="4855886"/>
                  <a:pt x="6074301" y="4854879"/>
                </a:cubicBezTo>
                <a:cubicBezTo>
                  <a:pt x="6077126" y="4854996"/>
                  <a:pt x="6092566" y="4852749"/>
                  <a:pt x="6108753" y="4850175"/>
                </a:cubicBezTo>
                <a:close/>
                <a:moveTo>
                  <a:pt x="8247043" y="4553064"/>
                </a:moveTo>
                <a:cubicBezTo>
                  <a:pt x="8247603" y="4552838"/>
                  <a:pt x="8250414" y="4551042"/>
                  <a:pt x="8253341" y="4549117"/>
                </a:cubicBezTo>
                <a:cubicBezTo>
                  <a:pt x="8261994" y="4543377"/>
                  <a:pt x="8265525" y="4538650"/>
                  <a:pt x="8267128" y="4530691"/>
                </a:cubicBezTo>
                <a:cubicBezTo>
                  <a:pt x="8268527" y="4523787"/>
                  <a:pt x="8267248" y="4517367"/>
                  <a:pt x="8263327" y="4511559"/>
                </a:cubicBezTo>
                <a:cubicBezTo>
                  <a:pt x="8260894" y="4507956"/>
                  <a:pt x="8258116" y="4505502"/>
                  <a:pt x="8250169" y="4499916"/>
                </a:cubicBezTo>
                <a:cubicBezTo>
                  <a:pt x="8242458" y="4494529"/>
                  <a:pt x="8239952" y="4492401"/>
                  <a:pt x="8236392" y="4488336"/>
                </a:cubicBezTo>
                <a:cubicBezTo>
                  <a:pt x="8231842" y="4483105"/>
                  <a:pt x="8228687" y="4476170"/>
                  <a:pt x="8226997" y="4467633"/>
                </a:cubicBezTo>
                <a:cubicBezTo>
                  <a:pt x="8225937" y="4462441"/>
                  <a:pt x="8223199" y="4445036"/>
                  <a:pt x="8220220" y="4424331"/>
                </a:cubicBezTo>
                <a:cubicBezTo>
                  <a:pt x="8218987" y="4415791"/>
                  <a:pt x="8217461" y="4405310"/>
                  <a:pt x="8216827" y="4401053"/>
                </a:cubicBezTo>
                <a:cubicBezTo>
                  <a:pt x="8216205" y="4396736"/>
                  <a:pt x="8215902" y="4393120"/>
                  <a:pt x="8216112" y="4392978"/>
                </a:cubicBezTo>
                <a:cubicBezTo>
                  <a:pt x="8216357" y="4392813"/>
                  <a:pt x="8218437" y="4392122"/>
                  <a:pt x="8220704" y="4391406"/>
                </a:cubicBezTo>
                <a:cubicBezTo>
                  <a:pt x="8240243" y="4385498"/>
                  <a:pt x="8262334" y="4375675"/>
                  <a:pt x="8279493" y="4365262"/>
                </a:cubicBezTo>
                <a:lnTo>
                  <a:pt x="8284626" y="4362152"/>
                </a:lnTo>
                <a:lnTo>
                  <a:pt x="8285310" y="4365052"/>
                </a:lnTo>
                <a:cubicBezTo>
                  <a:pt x="8286342" y="4369296"/>
                  <a:pt x="8286263" y="4373628"/>
                  <a:pt x="8285031" y="4381081"/>
                </a:cubicBezTo>
                <a:cubicBezTo>
                  <a:pt x="8284420" y="4384703"/>
                  <a:pt x="8283884" y="4389038"/>
                  <a:pt x="8283800" y="4390724"/>
                </a:cubicBezTo>
                <a:cubicBezTo>
                  <a:pt x="8283491" y="4397809"/>
                  <a:pt x="8287594" y="4404716"/>
                  <a:pt x="8294170" y="4408120"/>
                </a:cubicBezTo>
                <a:cubicBezTo>
                  <a:pt x="8299420" y="4410840"/>
                  <a:pt x="8307883" y="4410780"/>
                  <a:pt x="8315757" y="4407959"/>
                </a:cubicBezTo>
                <a:cubicBezTo>
                  <a:pt x="8333701" y="4401498"/>
                  <a:pt x="8346533" y="4385957"/>
                  <a:pt x="8344805" y="4372913"/>
                </a:cubicBezTo>
                <a:cubicBezTo>
                  <a:pt x="8344317" y="4369474"/>
                  <a:pt x="8344234" y="4369276"/>
                  <a:pt x="8341706" y="4365532"/>
                </a:cubicBezTo>
                <a:cubicBezTo>
                  <a:pt x="8337572" y="4359410"/>
                  <a:pt x="8335188" y="4358066"/>
                  <a:pt x="8323500" y="4355464"/>
                </a:cubicBezTo>
                <a:cubicBezTo>
                  <a:pt x="8319562" y="4354609"/>
                  <a:pt x="8315376" y="4353462"/>
                  <a:pt x="8314214" y="4353024"/>
                </a:cubicBezTo>
                <a:cubicBezTo>
                  <a:pt x="8311809" y="4352102"/>
                  <a:pt x="8306335" y="4348972"/>
                  <a:pt x="8305886" y="4348308"/>
                </a:cubicBezTo>
                <a:cubicBezTo>
                  <a:pt x="8305508" y="4347748"/>
                  <a:pt x="8306032" y="4347242"/>
                  <a:pt x="8311753" y="4342666"/>
                </a:cubicBezTo>
                <a:cubicBezTo>
                  <a:pt x="8325409" y="4331816"/>
                  <a:pt x="8340131" y="4317037"/>
                  <a:pt x="8351985" y="4302311"/>
                </a:cubicBezTo>
                <a:lnTo>
                  <a:pt x="8356238" y="4296994"/>
                </a:lnTo>
                <a:lnTo>
                  <a:pt x="8358846" y="4298595"/>
                </a:lnTo>
                <a:cubicBezTo>
                  <a:pt x="8360256" y="4299476"/>
                  <a:pt x="8367740" y="4303846"/>
                  <a:pt x="8375411" y="4308344"/>
                </a:cubicBezTo>
                <a:cubicBezTo>
                  <a:pt x="8414730" y="4331203"/>
                  <a:pt x="8425940" y="4338303"/>
                  <a:pt x="8430865" y="4343484"/>
                </a:cubicBezTo>
                <a:cubicBezTo>
                  <a:pt x="8437591" y="4350505"/>
                  <a:pt x="8439927" y="4355549"/>
                  <a:pt x="8442994" y="4369369"/>
                </a:cubicBezTo>
                <a:cubicBezTo>
                  <a:pt x="8444017" y="4373976"/>
                  <a:pt x="8445371" y="4379225"/>
                  <a:pt x="8446025" y="4381024"/>
                </a:cubicBezTo>
                <a:cubicBezTo>
                  <a:pt x="8450262" y="4392731"/>
                  <a:pt x="8463262" y="4399539"/>
                  <a:pt x="8475677" y="4396505"/>
                </a:cubicBezTo>
                <a:cubicBezTo>
                  <a:pt x="8489308" y="4393160"/>
                  <a:pt x="8504579" y="4378214"/>
                  <a:pt x="8511456" y="4361397"/>
                </a:cubicBezTo>
                <a:cubicBezTo>
                  <a:pt x="8518392" y="4344592"/>
                  <a:pt x="8517049" y="4331136"/>
                  <a:pt x="8507633" y="4322773"/>
                </a:cubicBezTo>
                <a:cubicBezTo>
                  <a:pt x="8504244" y="4319713"/>
                  <a:pt x="8500697" y="4317931"/>
                  <a:pt x="8496091" y="4316916"/>
                </a:cubicBezTo>
                <a:cubicBezTo>
                  <a:pt x="8491402" y="4315854"/>
                  <a:pt x="8486790" y="4315963"/>
                  <a:pt x="8479434" y="4317364"/>
                </a:cubicBezTo>
                <a:cubicBezTo>
                  <a:pt x="8464572" y="4320166"/>
                  <a:pt x="8457359" y="4320044"/>
                  <a:pt x="8449333" y="4316906"/>
                </a:cubicBezTo>
                <a:cubicBezTo>
                  <a:pt x="8441788" y="4313953"/>
                  <a:pt x="8438238" y="4311562"/>
                  <a:pt x="8406771" y="4288189"/>
                </a:cubicBezTo>
                <a:cubicBezTo>
                  <a:pt x="8385464" y="4272320"/>
                  <a:pt x="8377044" y="4265883"/>
                  <a:pt x="8377041" y="4265427"/>
                </a:cubicBezTo>
                <a:cubicBezTo>
                  <a:pt x="8377029" y="4265181"/>
                  <a:pt x="8377942" y="4263291"/>
                  <a:pt x="8379089" y="4261294"/>
                </a:cubicBezTo>
                <a:cubicBezTo>
                  <a:pt x="8387638" y="4246048"/>
                  <a:pt x="8397304" y="4221593"/>
                  <a:pt x="8401973" y="4203466"/>
                </a:cubicBezTo>
                <a:cubicBezTo>
                  <a:pt x="8402602" y="4201003"/>
                  <a:pt x="8403187" y="4198928"/>
                  <a:pt x="8403257" y="4198881"/>
                </a:cubicBezTo>
                <a:cubicBezTo>
                  <a:pt x="8403327" y="4198834"/>
                  <a:pt x="8404431" y="4199412"/>
                  <a:pt x="8405677" y="4200201"/>
                </a:cubicBezTo>
                <a:cubicBezTo>
                  <a:pt x="8409965" y="4202857"/>
                  <a:pt x="8411579" y="4204569"/>
                  <a:pt x="8417634" y="4212858"/>
                </a:cubicBezTo>
                <a:cubicBezTo>
                  <a:pt x="8425153" y="4223164"/>
                  <a:pt x="8426870" y="4224500"/>
                  <a:pt x="8433901" y="4225712"/>
                </a:cubicBezTo>
                <a:cubicBezTo>
                  <a:pt x="8438963" y="4226572"/>
                  <a:pt x="8442718" y="4225871"/>
                  <a:pt x="8446858" y="4223330"/>
                </a:cubicBezTo>
                <a:cubicBezTo>
                  <a:pt x="8450754" y="4220954"/>
                  <a:pt x="8453372" y="4218270"/>
                  <a:pt x="8455934" y="4213993"/>
                </a:cubicBezTo>
                <a:cubicBezTo>
                  <a:pt x="8465244" y="4198591"/>
                  <a:pt x="8465697" y="4176332"/>
                  <a:pt x="8456884" y="4166900"/>
                </a:cubicBezTo>
                <a:cubicBezTo>
                  <a:pt x="8454034" y="4163884"/>
                  <a:pt x="8451062" y="4162274"/>
                  <a:pt x="8446608" y="4161411"/>
                </a:cubicBezTo>
                <a:cubicBezTo>
                  <a:pt x="8442600" y="4160602"/>
                  <a:pt x="8439159" y="4160787"/>
                  <a:pt x="8436110" y="4161928"/>
                </a:cubicBezTo>
                <a:cubicBezTo>
                  <a:pt x="8435129" y="4162285"/>
                  <a:pt x="8431243" y="4164450"/>
                  <a:pt x="8427452" y="4166755"/>
                </a:cubicBezTo>
                <a:cubicBezTo>
                  <a:pt x="8423661" y="4169060"/>
                  <a:pt x="8419308" y="4171439"/>
                  <a:pt x="8417755" y="4172080"/>
                </a:cubicBezTo>
                <a:cubicBezTo>
                  <a:pt x="8414719" y="4173315"/>
                  <a:pt x="8409330" y="4174611"/>
                  <a:pt x="8408602" y="4174287"/>
                </a:cubicBezTo>
                <a:cubicBezTo>
                  <a:pt x="8408379" y="4174183"/>
                  <a:pt x="8408459" y="4172040"/>
                  <a:pt x="8408831" y="4169498"/>
                </a:cubicBezTo>
                <a:cubicBezTo>
                  <a:pt x="8411773" y="4148360"/>
                  <a:pt x="8412033" y="4126945"/>
                  <a:pt x="8409652" y="4102525"/>
                </a:cubicBezTo>
                <a:lnTo>
                  <a:pt x="8409339" y="4099121"/>
                </a:lnTo>
                <a:lnTo>
                  <a:pt x="8426392" y="4094584"/>
                </a:lnTo>
                <a:cubicBezTo>
                  <a:pt x="8455486" y="4086910"/>
                  <a:pt x="8477275" y="4081469"/>
                  <a:pt x="8483999" y="4080189"/>
                </a:cubicBezTo>
                <a:cubicBezTo>
                  <a:pt x="8493027" y="4078474"/>
                  <a:pt x="8500415" y="4078782"/>
                  <a:pt x="8507020" y="4081097"/>
                </a:cubicBezTo>
                <a:cubicBezTo>
                  <a:pt x="8511596" y="4082745"/>
                  <a:pt x="8515613" y="4084923"/>
                  <a:pt x="8523662" y="4090132"/>
                </a:cubicBezTo>
                <a:cubicBezTo>
                  <a:pt x="8535192" y="4097629"/>
                  <a:pt x="8541696" y="4098890"/>
                  <a:pt x="8551334" y="4095439"/>
                </a:cubicBezTo>
                <a:cubicBezTo>
                  <a:pt x="8561206" y="4091881"/>
                  <a:pt x="8567598" y="4082115"/>
                  <a:pt x="8569074" y="4068385"/>
                </a:cubicBezTo>
                <a:cubicBezTo>
                  <a:pt x="8570359" y="4056108"/>
                  <a:pt x="8568423" y="4043510"/>
                  <a:pt x="8563594" y="4032662"/>
                </a:cubicBezTo>
                <a:cubicBezTo>
                  <a:pt x="8561506" y="4028061"/>
                  <a:pt x="8556215" y="4020224"/>
                  <a:pt x="8553284" y="4017467"/>
                </a:cubicBezTo>
                <a:cubicBezTo>
                  <a:pt x="8546209" y="4010835"/>
                  <a:pt x="8536947" y="4008582"/>
                  <a:pt x="8528054" y="4011327"/>
                </a:cubicBezTo>
                <a:cubicBezTo>
                  <a:pt x="8520938" y="4013534"/>
                  <a:pt x="8517351" y="4016669"/>
                  <a:pt x="8509944" y="4027272"/>
                </a:cubicBezTo>
                <a:cubicBezTo>
                  <a:pt x="8503211" y="4036911"/>
                  <a:pt x="8501467" y="4038853"/>
                  <a:pt x="8496105" y="4042830"/>
                </a:cubicBezTo>
                <a:cubicBezTo>
                  <a:pt x="8488937" y="4048128"/>
                  <a:pt x="8483843" y="4049937"/>
                  <a:pt x="8469891" y="4052278"/>
                </a:cubicBezTo>
                <a:cubicBezTo>
                  <a:pt x="8459809" y="4053941"/>
                  <a:pt x="8402928" y="4062396"/>
                  <a:pt x="8402179" y="4062342"/>
                </a:cubicBezTo>
                <a:cubicBezTo>
                  <a:pt x="8402062" y="4062319"/>
                  <a:pt x="8401167" y="4059561"/>
                  <a:pt x="8400199" y="4056242"/>
                </a:cubicBezTo>
                <a:cubicBezTo>
                  <a:pt x="8394344" y="4036256"/>
                  <a:pt x="8384363" y="4013402"/>
                  <a:pt x="8373758" y="3995809"/>
                </a:cubicBezTo>
                <a:cubicBezTo>
                  <a:pt x="8370447" y="3990302"/>
                  <a:pt x="8370286" y="3990818"/>
                  <a:pt x="8375467" y="3989968"/>
                </a:cubicBezTo>
                <a:cubicBezTo>
                  <a:pt x="8379736" y="3989276"/>
                  <a:pt x="8382266" y="3989402"/>
                  <a:pt x="8390715" y="3990828"/>
                </a:cubicBezTo>
                <a:cubicBezTo>
                  <a:pt x="8394898" y="3991518"/>
                  <a:pt x="8399514" y="3992018"/>
                  <a:pt x="8400953" y="3991963"/>
                </a:cubicBezTo>
                <a:cubicBezTo>
                  <a:pt x="8409590" y="3991479"/>
                  <a:pt x="8416461" y="3985211"/>
                  <a:pt x="8418070" y="3976281"/>
                </a:cubicBezTo>
                <a:cubicBezTo>
                  <a:pt x="8420655" y="3962158"/>
                  <a:pt x="8409011" y="3941140"/>
                  <a:pt x="8394214" y="3933253"/>
                </a:cubicBezTo>
                <a:cubicBezTo>
                  <a:pt x="8390550" y="3931296"/>
                  <a:pt x="8384666" y="3930124"/>
                  <a:pt x="8381168" y="3930601"/>
                </a:cubicBezTo>
                <a:cubicBezTo>
                  <a:pt x="8377600" y="3931125"/>
                  <a:pt x="8373888" y="3932868"/>
                  <a:pt x="8371047" y="3935449"/>
                </a:cubicBezTo>
                <a:cubicBezTo>
                  <a:pt x="8367134" y="3939007"/>
                  <a:pt x="8365864" y="3941953"/>
                  <a:pt x="8363413" y="3953183"/>
                </a:cubicBezTo>
                <a:cubicBezTo>
                  <a:pt x="8362638" y="3956711"/>
                  <a:pt x="8361596" y="3960674"/>
                  <a:pt x="8361112" y="3961918"/>
                </a:cubicBezTo>
                <a:cubicBezTo>
                  <a:pt x="8360224" y="3964148"/>
                  <a:pt x="8357420" y="3969046"/>
                  <a:pt x="8356755" y="3969495"/>
                </a:cubicBezTo>
                <a:cubicBezTo>
                  <a:pt x="8356371" y="3969755"/>
                  <a:pt x="8355498" y="3968765"/>
                  <a:pt x="8350474" y="3962530"/>
                </a:cubicBezTo>
                <a:cubicBezTo>
                  <a:pt x="8343692" y="3954070"/>
                  <a:pt x="8334397" y="3944149"/>
                  <a:pt x="8325673" y="3935981"/>
                </a:cubicBezTo>
                <a:cubicBezTo>
                  <a:pt x="8321224" y="3931804"/>
                  <a:pt x="8311810" y="3923745"/>
                  <a:pt x="8308918" y="3921573"/>
                </a:cubicBezTo>
                <a:lnTo>
                  <a:pt x="8307483" y="3920504"/>
                </a:lnTo>
                <a:lnTo>
                  <a:pt x="8310809" y="3914795"/>
                </a:lnTo>
                <a:cubicBezTo>
                  <a:pt x="8317032" y="3904023"/>
                  <a:pt x="8329526" y="3882853"/>
                  <a:pt x="8335148" y="3873455"/>
                </a:cubicBezTo>
                <a:cubicBezTo>
                  <a:pt x="8345790" y="3855726"/>
                  <a:pt x="8349842" y="3849884"/>
                  <a:pt x="8354175" y="3846194"/>
                </a:cubicBezTo>
                <a:cubicBezTo>
                  <a:pt x="8355258" y="3845310"/>
                  <a:pt x="8356644" y="3844119"/>
                  <a:pt x="8357238" y="3843566"/>
                </a:cubicBezTo>
                <a:cubicBezTo>
                  <a:pt x="8358962" y="3842045"/>
                  <a:pt x="8365428" y="3838800"/>
                  <a:pt x="8369156" y="3837607"/>
                </a:cubicBezTo>
                <a:cubicBezTo>
                  <a:pt x="8371037" y="3837000"/>
                  <a:pt x="8375888" y="3835812"/>
                  <a:pt x="8379922" y="3834922"/>
                </a:cubicBezTo>
                <a:cubicBezTo>
                  <a:pt x="8383979" y="3834068"/>
                  <a:pt x="8388643" y="3832905"/>
                  <a:pt x="8390314" y="3832287"/>
                </a:cubicBezTo>
                <a:cubicBezTo>
                  <a:pt x="8398737" y="3829299"/>
                  <a:pt x="8404316" y="3822629"/>
                  <a:pt x="8406170" y="3813380"/>
                </a:cubicBezTo>
                <a:cubicBezTo>
                  <a:pt x="8407717" y="3805715"/>
                  <a:pt x="8405942" y="3798560"/>
                  <a:pt x="8400604" y="3790653"/>
                </a:cubicBezTo>
                <a:cubicBezTo>
                  <a:pt x="8390942" y="3776344"/>
                  <a:pt x="8374113" y="3765449"/>
                  <a:pt x="8357825" y="3762897"/>
                </a:cubicBezTo>
                <a:cubicBezTo>
                  <a:pt x="8348580" y="3761499"/>
                  <a:pt x="8341237" y="3762993"/>
                  <a:pt x="8335423" y="3767581"/>
                </a:cubicBezTo>
                <a:cubicBezTo>
                  <a:pt x="8330610" y="3771391"/>
                  <a:pt x="8326937" y="3777793"/>
                  <a:pt x="8326025" y="3783909"/>
                </a:cubicBezTo>
                <a:cubicBezTo>
                  <a:pt x="8325384" y="3788315"/>
                  <a:pt x="8325576" y="3791089"/>
                  <a:pt x="8327321" y="3801065"/>
                </a:cubicBezTo>
                <a:cubicBezTo>
                  <a:pt x="8329272" y="3812176"/>
                  <a:pt x="8329388" y="3815969"/>
                  <a:pt x="8328023" y="3822849"/>
                </a:cubicBezTo>
                <a:cubicBezTo>
                  <a:pt x="8326228" y="3831956"/>
                  <a:pt x="8324118" y="3835621"/>
                  <a:pt x="8309102" y="3855998"/>
                </a:cubicBezTo>
                <a:cubicBezTo>
                  <a:pt x="8297547" y="3871695"/>
                  <a:pt x="8277081" y="3899010"/>
                  <a:pt x="8276696" y="3899270"/>
                </a:cubicBezTo>
                <a:cubicBezTo>
                  <a:pt x="8276521" y="3899388"/>
                  <a:pt x="8275007" y="3898729"/>
                  <a:pt x="8273387" y="3897837"/>
                </a:cubicBezTo>
                <a:cubicBezTo>
                  <a:pt x="8256414" y="3888312"/>
                  <a:pt x="8235442" y="3879653"/>
                  <a:pt x="8216761" y="3874388"/>
                </a:cubicBezTo>
                <a:cubicBezTo>
                  <a:pt x="8213020" y="3873297"/>
                  <a:pt x="8209245" y="3872231"/>
                  <a:pt x="8208412" y="3871978"/>
                </a:cubicBezTo>
                <a:lnTo>
                  <a:pt x="8206887" y="3871530"/>
                </a:lnTo>
                <a:lnTo>
                  <a:pt x="8208035" y="3869685"/>
                </a:lnTo>
                <a:cubicBezTo>
                  <a:pt x="8210088" y="3866465"/>
                  <a:pt x="8212906" y="3863850"/>
                  <a:pt x="8219714" y="3858999"/>
                </a:cubicBezTo>
                <a:cubicBezTo>
                  <a:pt x="8227222" y="3853675"/>
                  <a:pt x="8229445" y="3851613"/>
                  <a:pt x="8231067" y="3848736"/>
                </a:cubicBezTo>
                <a:cubicBezTo>
                  <a:pt x="8233546" y="3844260"/>
                  <a:pt x="8233890" y="3837000"/>
                  <a:pt x="8231811" y="3832036"/>
                </a:cubicBezTo>
                <a:cubicBezTo>
                  <a:pt x="8226811" y="3819878"/>
                  <a:pt x="8205592" y="3811080"/>
                  <a:pt x="8187685" y="3813748"/>
                </a:cubicBezTo>
                <a:cubicBezTo>
                  <a:pt x="8182023" y="3814565"/>
                  <a:pt x="8179407" y="3815517"/>
                  <a:pt x="8175757" y="3818032"/>
                </a:cubicBezTo>
                <a:cubicBezTo>
                  <a:pt x="8170953" y="3821326"/>
                  <a:pt x="8168210" y="3826540"/>
                  <a:pt x="8167872" y="3832829"/>
                </a:cubicBezTo>
                <a:cubicBezTo>
                  <a:pt x="8167643" y="3837619"/>
                  <a:pt x="8168642" y="3840306"/>
                  <a:pt x="8173738" y="3848682"/>
                </a:cubicBezTo>
                <a:cubicBezTo>
                  <a:pt x="8176114" y="3852579"/>
                  <a:pt x="8178575" y="3856978"/>
                  <a:pt x="8179193" y="3858497"/>
                </a:cubicBezTo>
                <a:cubicBezTo>
                  <a:pt x="8180322" y="3861300"/>
                  <a:pt x="8181662" y="3866151"/>
                  <a:pt x="8181312" y="3866387"/>
                </a:cubicBezTo>
                <a:cubicBezTo>
                  <a:pt x="8181207" y="3866458"/>
                  <a:pt x="8178466" y="3866169"/>
                  <a:pt x="8175232" y="3865755"/>
                </a:cubicBezTo>
                <a:cubicBezTo>
                  <a:pt x="8154870" y="3863204"/>
                  <a:pt x="8135377" y="3862919"/>
                  <a:pt x="8114562" y="3864902"/>
                </a:cubicBezTo>
                <a:cubicBezTo>
                  <a:pt x="8109144" y="3865401"/>
                  <a:pt x="8107657" y="3865386"/>
                  <a:pt x="8107525" y="3864813"/>
                </a:cubicBezTo>
                <a:cubicBezTo>
                  <a:pt x="8107453" y="3864404"/>
                  <a:pt x="8105788" y="3858092"/>
                  <a:pt x="8103847" y="3850692"/>
                </a:cubicBezTo>
                <a:cubicBezTo>
                  <a:pt x="8093811" y="3812595"/>
                  <a:pt x="8089104" y="3792802"/>
                  <a:pt x="8088730" y="3786891"/>
                </a:cubicBezTo>
                <a:cubicBezTo>
                  <a:pt x="8088253" y="3779472"/>
                  <a:pt x="8089581" y="3772463"/>
                  <a:pt x="8092612" y="3766240"/>
                </a:cubicBezTo>
                <a:cubicBezTo>
                  <a:pt x="8093503" y="3764467"/>
                  <a:pt x="8096157" y="3760026"/>
                  <a:pt x="8098442" y="3756395"/>
                </a:cubicBezTo>
                <a:cubicBezTo>
                  <a:pt x="8104056" y="3747664"/>
                  <a:pt x="8105375" y="3744940"/>
                  <a:pt x="8106318" y="3740228"/>
                </a:cubicBezTo>
                <a:cubicBezTo>
                  <a:pt x="8107545" y="3733900"/>
                  <a:pt x="8106137" y="3727363"/>
                  <a:pt x="8102263" y="3721625"/>
                </a:cubicBezTo>
                <a:cubicBezTo>
                  <a:pt x="8098933" y="3716692"/>
                  <a:pt x="8094453" y="3713452"/>
                  <a:pt x="8087848" y="3711137"/>
                </a:cubicBezTo>
                <a:cubicBezTo>
                  <a:pt x="8078522" y="3707960"/>
                  <a:pt x="8063501" y="3707813"/>
                  <a:pt x="8052632" y="3710873"/>
                </a:cubicBezTo>
                <a:cubicBezTo>
                  <a:pt x="8044755" y="3713085"/>
                  <a:pt x="8042127" y="3714248"/>
                  <a:pt x="8035433" y="3718513"/>
                </a:cubicBezTo>
                <a:cubicBezTo>
                  <a:pt x="8029857" y="3722023"/>
                  <a:pt x="8028925" y="3722754"/>
                  <a:pt x="8026716" y="3725213"/>
                </a:cubicBezTo>
                <a:cubicBezTo>
                  <a:pt x="8022959" y="3729380"/>
                  <a:pt x="8021339" y="3732562"/>
                  <a:pt x="8020351" y="3737661"/>
                </a:cubicBezTo>
                <a:cubicBezTo>
                  <a:pt x="8019669" y="3741177"/>
                  <a:pt x="8019597" y="3742957"/>
                  <a:pt x="8020061" y="3746056"/>
                </a:cubicBezTo>
                <a:cubicBezTo>
                  <a:pt x="8020841" y="3751285"/>
                  <a:pt x="8021862" y="3753703"/>
                  <a:pt x="8025072" y="3758004"/>
                </a:cubicBezTo>
                <a:cubicBezTo>
                  <a:pt x="8027904" y="3761745"/>
                  <a:pt x="8029469" y="3763083"/>
                  <a:pt x="8039355" y="3769956"/>
                </a:cubicBezTo>
                <a:cubicBezTo>
                  <a:pt x="8050205" y="3777503"/>
                  <a:pt x="8055524" y="3784099"/>
                  <a:pt x="8058780" y="3794277"/>
                </a:cubicBezTo>
                <a:cubicBezTo>
                  <a:pt x="8060629" y="3799957"/>
                  <a:pt x="8062376" y="3810237"/>
                  <a:pt x="8067466" y="3845459"/>
                </a:cubicBezTo>
                <a:cubicBezTo>
                  <a:pt x="8068651" y="3853777"/>
                  <a:pt x="8070030" y="3863287"/>
                  <a:pt x="8070530" y="3866667"/>
                </a:cubicBezTo>
                <a:lnTo>
                  <a:pt x="8071444" y="3872773"/>
                </a:lnTo>
                <a:lnTo>
                  <a:pt x="8067657" y="3873802"/>
                </a:lnTo>
                <a:cubicBezTo>
                  <a:pt x="8048466" y="3879018"/>
                  <a:pt x="8026278" y="3888396"/>
                  <a:pt x="8007050" y="3899443"/>
                </a:cubicBezTo>
                <a:lnTo>
                  <a:pt x="8000761" y="3903026"/>
                </a:lnTo>
                <a:lnTo>
                  <a:pt x="8000278" y="3900500"/>
                </a:lnTo>
                <a:cubicBezTo>
                  <a:pt x="7999443" y="3895869"/>
                  <a:pt x="7999554" y="3892789"/>
                  <a:pt x="8000808" y="3885219"/>
                </a:cubicBezTo>
                <a:cubicBezTo>
                  <a:pt x="8002659" y="3873629"/>
                  <a:pt x="8002322" y="3870037"/>
                  <a:pt x="7998897" y="3864964"/>
                </a:cubicBezTo>
                <a:cubicBezTo>
                  <a:pt x="7995708" y="3860241"/>
                  <a:pt x="7991478" y="3857596"/>
                  <a:pt x="7985549" y="3856659"/>
                </a:cubicBezTo>
                <a:cubicBezTo>
                  <a:pt x="7977463" y="3855395"/>
                  <a:pt x="7967962" y="3858143"/>
                  <a:pt x="7958563" y="3864438"/>
                </a:cubicBezTo>
                <a:cubicBezTo>
                  <a:pt x="7949375" y="3870591"/>
                  <a:pt x="7943251" y="3878341"/>
                  <a:pt x="7941366" y="3886185"/>
                </a:cubicBezTo>
                <a:cubicBezTo>
                  <a:pt x="7939927" y="3892351"/>
                  <a:pt x="7941011" y="3897426"/>
                  <a:pt x="7944928" y="3902473"/>
                </a:cubicBezTo>
                <a:cubicBezTo>
                  <a:pt x="7948491" y="3907147"/>
                  <a:pt x="7951719" y="3908685"/>
                  <a:pt x="7963172" y="3911241"/>
                </a:cubicBezTo>
                <a:cubicBezTo>
                  <a:pt x="7966724" y="3912051"/>
                  <a:pt x="7971016" y="3913279"/>
                  <a:pt x="7972730" y="3914007"/>
                </a:cubicBezTo>
                <a:cubicBezTo>
                  <a:pt x="7975699" y="3915313"/>
                  <a:pt x="7979001" y="3917260"/>
                  <a:pt x="7978921" y="3917670"/>
                </a:cubicBezTo>
                <a:cubicBezTo>
                  <a:pt x="7978899" y="3917788"/>
                  <a:pt x="7976650" y="3919662"/>
                  <a:pt x="7973912" y="3921868"/>
                </a:cubicBezTo>
                <a:cubicBezTo>
                  <a:pt x="7957680" y="3934712"/>
                  <a:pt x="7942306" y="3950032"/>
                  <a:pt x="7930152" y="3965522"/>
                </a:cubicBezTo>
                <a:cubicBezTo>
                  <a:pt x="7928502" y="3967604"/>
                  <a:pt x="7927084" y="3969274"/>
                  <a:pt x="7927002" y="3969228"/>
                </a:cubicBezTo>
                <a:cubicBezTo>
                  <a:pt x="7926650" y="3969160"/>
                  <a:pt x="7898126" y="3952408"/>
                  <a:pt x="7887529" y="3946065"/>
                </a:cubicBezTo>
                <a:cubicBezTo>
                  <a:pt x="7861412" y="3930540"/>
                  <a:pt x="7857215" y="3927416"/>
                  <a:pt x="7852065" y="3919789"/>
                </a:cubicBezTo>
                <a:cubicBezTo>
                  <a:pt x="7848333" y="3914261"/>
                  <a:pt x="7846750" y="3909880"/>
                  <a:pt x="7844160" y="3897672"/>
                </a:cubicBezTo>
                <a:cubicBezTo>
                  <a:pt x="7842246" y="3888727"/>
                  <a:pt x="7841366" y="3886367"/>
                  <a:pt x="7838626" y="3882309"/>
                </a:cubicBezTo>
                <a:cubicBezTo>
                  <a:pt x="7836783" y="3879580"/>
                  <a:pt x="7835900" y="3878649"/>
                  <a:pt x="7833631" y="3877023"/>
                </a:cubicBezTo>
                <a:cubicBezTo>
                  <a:pt x="7821486" y="3868313"/>
                  <a:pt x="7807087" y="3870445"/>
                  <a:pt x="7793394" y="3883052"/>
                </a:cubicBezTo>
                <a:cubicBezTo>
                  <a:pt x="7782112" y="3893420"/>
                  <a:pt x="7774651" y="3906658"/>
                  <a:pt x="7772402" y="3920298"/>
                </a:cubicBezTo>
                <a:cubicBezTo>
                  <a:pt x="7771509" y="3925689"/>
                  <a:pt x="7771518" y="3929248"/>
                  <a:pt x="7772422" y="3933528"/>
                </a:cubicBezTo>
                <a:cubicBezTo>
                  <a:pt x="7775071" y="3945899"/>
                  <a:pt x="7787576" y="3954162"/>
                  <a:pt x="7801112" y="3952562"/>
                </a:cubicBezTo>
                <a:cubicBezTo>
                  <a:pt x="7803451" y="3952255"/>
                  <a:pt x="7808212" y="3951537"/>
                  <a:pt x="7811708" y="3950908"/>
                </a:cubicBezTo>
                <a:cubicBezTo>
                  <a:pt x="7820058" y="3949396"/>
                  <a:pt x="7824880" y="3949145"/>
                  <a:pt x="7830013" y="3949959"/>
                </a:cubicBezTo>
                <a:cubicBezTo>
                  <a:pt x="7840664" y="3951629"/>
                  <a:pt x="7845480" y="3954388"/>
                  <a:pt x="7872679" y="3974683"/>
                </a:cubicBezTo>
                <a:cubicBezTo>
                  <a:pt x="7874642" y="3976158"/>
                  <a:pt x="7879240" y="3979574"/>
                  <a:pt x="7882909" y="3982292"/>
                </a:cubicBezTo>
                <a:cubicBezTo>
                  <a:pt x="7886577" y="3985010"/>
                  <a:pt x="7893398" y="3990134"/>
                  <a:pt x="7898125" y="3993665"/>
                </a:cubicBezTo>
                <a:lnTo>
                  <a:pt x="7906721" y="4000137"/>
                </a:lnTo>
                <a:lnTo>
                  <a:pt x="7904810" y="4003566"/>
                </a:lnTo>
                <a:cubicBezTo>
                  <a:pt x="7895474" y="4020515"/>
                  <a:pt x="7886602" y="4042448"/>
                  <a:pt x="7881561" y="4061080"/>
                </a:cubicBezTo>
                <a:cubicBezTo>
                  <a:pt x="7880106" y="4066392"/>
                  <a:pt x="7879886" y="4066897"/>
                  <a:pt x="7879088" y="4066621"/>
                </a:cubicBezTo>
                <a:cubicBezTo>
                  <a:pt x="7877094" y="4065930"/>
                  <a:pt x="7873642" y="4062098"/>
                  <a:pt x="7868189" y="4054625"/>
                </a:cubicBezTo>
                <a:cubicBezTo>
                  <a:pt x="7865190" y="4050486"/>
                  <a:pt x="7862112" y="4046606"/>
                  <a:pt x="7861382" y="4045977"/>
                </a:cubicBezTo>
                <a:cubicBezTo>
                  <a:pt x="7858806" y="4043897"/>
                  <a:pt x="7855872" y="4042568"/>
                  <a:pt x="7852403" y="4041955"/>
                </a:cubicBezTo>
                <a:cubicBezTo>
                  <a:pt x="7843051" y="4040324"/>
                  <a:pt x="7835233" y="4044736"/>
                  <a:pt x="7829487" y="4054932"/>
                </a:cubicBezTo>
                <a:cubicBezTo>
                  <a:pt x="7820763" y="4070296"/>
                  <a:pt x="7820597" y="4091698"/>
                  <a:pt x="7829091" y="4100734"/>
                </a:cubicBezTo>
                <a:cubicBezTo>
                  <a:pt x="7834122" y="4106149"/>
                  <a:pt x="7842705" y="4108300"/>
                  <a:pt x="7849621" y="4105871"/>
                </a:cubicBezTo>
                <a:cubicBezTo>
                  <a:pt x="7851093" y="4105336"/>
                  <a:pt x="7854956" y="4103288"/>
                  <a:pt x="7859131" y="4100723"/>
                </a:cubicBezTo>
                <a:cubicBezTo>
                  <a:pt x="7865676" y="4096763"/>
                  <a:pt x="7869504" y="4094891"/>
                  <a:pt x="7872778" y="4094158"/>
                </a:cubicBezTo>
                <a:cubicBezTo>
                  <a:pt x="7873514" y="4093966"/>
                  <a:pt x="7874204" y="4093857"/>
                  <a:pt x="7874263" y="4093868"/>
                </a:cubicBezTo>
                <a:cubicBezTo>
                  <a:pt x="7874357" y="4093856"/>
                  <a:pt x="7874016" y="4097652"/>
                  <a:pt x="7873458" y="4102256"/>
                </a:cubicBezTo>
                <a:cubicBezTo>
                  <a:pt x="7871084" y="4122348"/>
                  <a:pt x="7871009" y="4143434"/>
                  <a:pt x="7873252" y="4164178"/>
                </a:cubicBezTo>
                <a:cubicBezTo>
                  <a:pt x="7873611" y="4167501"/>
                  <a:pt x="7873838" y="4170251"/>
                  <a:pt x="7873768" y="4170298"/>
                </a:cubicBezTo>
                <a:cubicBezTo>
                  <a:pt x="7873278" y="4170629"/>
                  <a:pt x="7827761" y="4182414"/>
                  <a:pt x="7815579" y="4185341"/>
                </a:cubicBezTo>
                <a:cubicBezTo>
                  <a:pt x="7796852" y="4189887"/>
                  <a:pt x="7790474" y="4190322"/>
                  <a:pt x="7781866" y="4187679"/>
                </a:cubicBezTo>
                <a:cubicBezTo>
                  <a:pt x="7776905" y="4186139"/>
                  <a:pt x="7773664" y="4184507"/>
                  <a:pt x="7765308" y="4179147"/>
                </a:cubicBezTo>
                <a:cubicBezTo>
                  <a:pt x="7761524" y="4176710"/>
                  <a:pt x="7757271" y="4174183"/>
                  <a:pt x="7755909" y="4173523"/>
                </a:cubicBezTo>
                <a:cubicBezTo>
                  <a:pt x="7752458" y="4171881"/>
                  <a:pt x="7746375" y="4170792"/>
                  <a:pt x="7742865" y="4171176"/>
                </a:cubicBezTo>
                <a:cubicBezTo>
                  <a:pt x="7736840" y="4171831"/>
                  <a:pt x="7730245" y="4175113"/>
                  <a:pt x="7726547" y="4179290"/>
                </a:cubicBezTo>
                <a:cubicBezTo>
                  <a:pt x="7716987" y="4190023"/>
                  <a:pt x="7715161" y="4211681"/>
                  <a:pt x="7722138" y="4231367"/>
                </a:cubicBezTo>
                <a:cubicBezTo>
                  <a:pt x="7723591" y="4235480"/>
                  <a:pt x="7724336" y="4236963"/>
                  <a:pt x="7727693" y="4242235"/>
                </a:cubicBezTo>
                <a:cubicBezTo>
                  <a:pt x="7732231" y="4249409"/>
                  <a:pt x="7734623" y="4251970"/>
                  <a:pt x="7739474" y="4254857"/>
                </a:cubicBezTo>
                <a:cubicBezTo>
                  <a:pt x="7745290" y="4258266"/>
                  <a:pt x="7753817" y="4258977"/>
                  <a:pt x="7760663" y="4256596"/>
                </a:cubicBezTo>
                <a:cubicBezTo>
                  <a:pt x="7763922" y="4255465"/>
                  <a:pt x="7768843" y="4252041"/>
                  <a:pt x="7771482" y="4249087"/>
                </a:cubicBezTo>
                <a:cubicBezTo>
                  <a:pt x="7772692" y="4247711"/>
                  <a:pt x="7775444" y="4244018"/>
                  <a:pt x="7777673" y="4240832"/>
                </a:cubicBezTo>
                <a:cubicBezTo>
                  <a:pt x="7786007" y="4228737"/>
                  <a:pt x="7791096" y="4224130"/>
                  <a:pt x="7800030" y="4220390"/>
                </a:cubicBezTo>
                <a:cubicBezTo>
                  <a:pt x="7806709" y="4217612"/>
                  <a:pt x="7813329" y="4216402"/>
                  <a:pt x="7853811" y="4210513"/>
                </a:cubicBezTo>
                <a:cubicBezTo>
                  <a:pt x="7862105" y="4209294"/>
                  <a:pt x="7871708" y="4207903"/>
                  <a:pt x="7875217" y="4207368"/>
                </a:cubicBezTo>
                <a:lnTo>
                  <a:pt x="7881510" y="4206430"/>
                </a:lnTo>
                <a:lnTo>
                  <a:pt x="7882168" y="4208838"/>
                </a:lnTo>
                <a:cubicBezTo>
                  <a:pt x="7886825" y="4226220"/>
                  <a:pt x="7896631" y="4249192"/>
                  <a:pt x="7907573" y="4268340"/>
                </a:cubicBezTo>
                <a:cubicBezTo>
                  <a:pt x="7909679" y="4272063"/>
                  <a:pt x="7910722" y="4274211"/>
                  <a:pt x="7910477" y="4274376"/>
                </a:cubicBezTo>
                <a:cubicBezTo>
                  <a:pt x="7909183" y="4275250"/>
                  <a:pt x="7901876" y="4274988"/>
                  <a:pt x="7894975" y="4273893"/>
                </a:cubicBezTo>
                <a:cubicBezTo>
                  <a:pt x="7882869" y="4271879"/>
                  <a:pt x="7879897" y="4272154"/>
                  <a:pt x="7874766" y="4275567"/>
                </a:cubicBezTo>
                <a:cubicBezTo>
                  <a:pt x="7869624" y="4279039"/>
                  <a:pt x="7867362" y="4282552"/>
                  <a:pt x="7866334" y="4288799"/>
                </a:cubicBezTo>
                <a:cubicBezTo>
                  <a:pt x="7865656" y="4292924"/>
                  <a:pt x="7865899" y="4296376"/>
                  <a:pt x="7867262" y="4301262"/>
                </a:cubicBezTo>
                <a:cubicBezTo>
                  <a:pt x="7872142" y="4318748"/>
                  <a:pt x="7887816" y="4334193"/>
                  <a:pt x="7900634" y="4334095"/>
                </a:cubicBezTo>
                <a:cubicBezTo>
                  <a:pt x="7904896" y="4334070"/>
                  <a:pt x="7907233" y="4333308"/>
                  <a:pt x="7911045" y="4330733"/>
                </a:cubicBezTo>
                <a:cubicBezTo>
                  <a:pt x="7916572" y="4327001"/>
                  <a:pt x="7918356" y="4323760"/>
                  <a:pt x="7920496" y="4313503"/>
                </a:cubicBezTo>
                <a:cubicBezTo>
                  <a:pt x="7922090" y="4305908"/>
                  <a:pt x="7923170" y="4302377"/>
                  <a:pt x="7924942" y="4299194"/>
                </a:cubicBezTo>
                <a:lnTo>
                  <a:pt x="7926286" y="4296810"/>
                </a:lnTo>
                <a:lnTo>
                  <a:pt x="7927713" y="4298546"/>
                </a:lnTo>
                <a:cubicBezTo>
                  <a:pt x="7928479" y="4299455"/>
                  <a:pt x="7931180" y="4302776"/>
                  <a:pt x="7933691" y="4305817"/>
                </a:cubicBezTo>
                <a:cubicBezTo>
                  <a:pt x="7944977" y="4319589"/>
                  <a:pt x="7959978" y="4334266"/>
                  <a:pt x="7974069" y="4345330"/>
                </a:cubicBezTo>
                <a:cubicBezTo>
                  <a:pt x="7976786" y="4347468"/>
                  <a:pt x="7979126" y="4349351"/>
                  <a:pt x="7979245" y="4349526"/>
                </a:cubicBezTo>
                <a:cubicBezTo>
                  <a:pt x="7979386" y="4349736"/>
                  <a:pt x="7977846" y="4352660"/>
                  <a:pt x="7975888" y="4356019"/>
                </a:cubicBezTo>
                <a:cubicBezTo>
                  <a:pt x="7941595" y="4414674"/>
                  <a:pt x="7939935" y="4417119"/>
                  <a:pt x="7930595" y="4423426"/>
                </a:cubicBezTo>
                <a:cubicBezTo>
                  <a:pt x="7924544" y="4427512"/>
                  <a:pt x="7921366" y="4428689"/>
                  <a:pt x="7909908" y="4431179"/>
                </a:cubicBezTo>
                <a:cubicBezTo>
                  <a:pt x="7895188" y="4434344"/>
                  <a:pt x="7890777" y="4436863"/>
                  <a:pt x="7886280" y="4444534"/>
                </a:cubicBezTo>
                <a:cubicBezTo>
                  <a:pt x="7882225" y="4451500"/>
                  <a:pt x="7881518" y="4458751"/>
                  <a:pt x="7884059" y="4466662"/>
                </a:cubicBezTo>
                <a:cubicBezTo>
                  <a:pt x="7885609" y="4471372"/>
                  <a:pt x="7891703" y="4480398"/>
                  <a:pt x="7896389" y="4484925"/>
                </a:cubicBezTo>
                <a:cubicBezTo>
                  <a:pt x="7910211" y="4498156"/>
                  <a:pt x="7928741" y="4505612"/>
                  <a:pt x="7942379" y="4503484"/>
                </a:cubicBezTo>
                <a:cubicBezTo>
                  <a:pt x="7946683" y="4502768"/>
                  <a:pt x="7949404" y="4501745"/>
                  <a:pt x="7952623" y="4499572"/>
                </a:cubicBezTo>
                <a:cubicBezTo>
                  <a:pt x="7958814" y="4495392"/>
                  <a:pt x="7963332" y="4487299"/>
                  <a:pt x="7963638" y="4479758"/>
                </a:cubicBezTo>
                <a:cubicBezTo>
                  <a:pt x="7963768" y="4475952"/>
                  <a:pt x="7963459" y="4473156"/>
                  <a:pt x="7961850" y="4464361"/>
                </a:cubicBezTo>
                <a:cubicBezTo>
                  <a:pt x="7960360" y="4456046"/>
                  <a:pt x="7960106" y="4452652"/>
                  <a:pt x="7960522" y="4447685"/>
                </a:cubicBezTo>
                <a:cubicBezTo>
                  <a:pt x="7961110" y="4440259"/>
                  <a:pt x="7964006" y="4433159"/>
                  <a:pt x="7969891" y="4424602"/>
                </a:cubicBezTo>
                <a:cubicBezTo>
                  <a:pt x="7973617" y="4419183"/>
                  <a:pt x="7980874" y="4409190"/>
                  <a:pt x="7986357" y="4401923"/>
                </a:cubicBezTo>
                <a:cubicBezTo>
                  <a:pt x="7989110" y="4398231"/>
                  <a:pt x="7994604" y="4390905"/>
                  <a:pt x="8005487" y="4376324"/>
                </a:cubicBezTo>
                <a:cubicBezTo>
                  <a:pt x="8008042" y="4372867"/>
                  <a:pt x="8010389" y="4370009"/>
                  <a:pt x="8010647" y="4369937"/>
                </a:cubicBezTo>
                <a:cubicBezTo>
                  <a:pt x="8010904" y="4369866"/>
                  <a:pt x="8013334" y="4370975"/>
                  <a:pt x="8015977" y="4372400"/>
                </a:cubicBezTo>
                <a:cubicBezTo>
                  <a:pt x="8032066" y="4380993"/>
                  <a:pt x="8052448" y="4388930"/>
                  <a:pt x="8071584" y="4394040"/>
                </a:cubicBezTo>
                <a:lnTo>
                  <a:pt x="8076989" y="4395484"/>
                </a:lnTo>
                <a:lnTo>
                  <a:pt x="8075945" y="4397106"/>
                </a:lnTo>
                <a:cubicBezTo>
                  <a:pt x="8073591" y="4400784"/>
                  <a:pt x="8071821" y="4402386"/>
                  <a:pt x="8063894" y="4408145"/>
                </a:cubicBezTo>
                <a:cubicBezTo>
                  <a:pt x="8053555" y="4415687"/>
                  <a:pt x="8051835" y="4417816"/>
                  <a:pt x="8050761" y="4424296"/>
                </a:cubicBezTo>
                <a:cubicBezTo>
                  <a:pt x="8049213" y="4433695"/>
                  <a:pt x="8053107" y="4440896"/>
                  <a:pt x="8063000" y="4446798"/>
                </a:cubicBezTo>
                <a:cubicBezTo>
                  <a:pt x="8068145" y="4449894"/>
                  <a:pt x="8073143" y="4451714"/>
                  <a:pt x="8079695" y="4453046"/>
                </a:cubicBezTo>
                <a:cubicBezTo>
                  <a:pt x="8090971" y="4455263"/>
                  <a:pt x="8100890" y="4453965"/>
                  <a:pt x="8107642" y="4449406"/>
                </a:cubicBezTo>
                <a:cubicBezTo>
                  <a:pt x="8112259" y="4446289"/>
                  <a:pt x="8114544" y="4442658"/>
                  <a:pt x="8115447" y="4436905"/>
                </a:cubicBezTo>
                <a:cubicBezTo>
                  <a:pt x="8116408" y="4431162"/>
                  <a:pt x="8115092" y="4426346"/>
                  <a:pt x="8110969" y="4420165"/>
                </a:cubicBezTo>
                <a:cubicBezTo>
                  <a:pt x="8107473" y="4414987"/>
                  <a:pt x="8104442" y="4409140"/>
                  <a:pt x="8103378" y="4405528"/>
                </a:cubicBezTo>
                <a:cubicBezTo>
                  <a:pt x="8101813" y="4400269"/>
                  <a:pt x="8101743" y="4400316"/>
                  <a:pt x="8106664" y="4400966"/>
                </a:cubicBezTo>
                <a:cubicBezTo>
                  <a:pt x="8127917" y="4403782"/>
                  <a:pt x="8152573" y="4403943"/>
                  <a:pt x="8172519" y="4401427"/>
                </a:cubicBezTo>
                <a:cubicBezTo>
                  <a:pt x="8175946" y="4400997"/>
                  <a:pt x="8178872" y="4400804"/>
                  <a:pt x="8179014" y="4401014"/>
                </a:cubicBezTo>
                <a:cubicBezTo>
                  <a:pt x="8179321" y="4401470"/>
                  <a:pt x="8184613" y="4421376"/>
                  <a:pt x="8189466" y="4440256"/>
                </a:cubicBezTo>
                <a:cubicBezTo>
                  <a:pt x="8198981" y="4477279"/>
                  <a:pt x="8199929" y="4483057"/>
                  <a:pt x="8198087" y="4492398"/>
                </a:cubicBezTo>
                <a:cubicBezTo>
                  <a:pt x="8196756" y="4498951"/>
                  <a:pt x="8194803" y="4503224"/>
                  <a:pt x="8188897" y="4512202"/>
                </a:cubicBezTo>
                <a:cubicBezTo>
                  <a:pt x="8183642" y="4520182"/>
                  <a:pt x="8182184" y="4523153"/>
                  <a:pt x="8181265" y="4528052"/>
                </a:cubicBezTo>
                <a:cubicBezTo>
                  <a:pt x="8179889" y="4534991"/>
                  <a:pt x="8181070" y="4540662"/>
                  <a:pt x="8185204" y="4546785"/>
                </a:cubicBezTo>
                <a:cubicBezTo>
                  <a:pt x="8189232" y="4552826"/>
                  <a:pt x="8195401" y="4556606"/>
                  <a:pt x="8204333" y="4558522"/>
                </a:cubicBezTo>
                <a:cubicBezTo>
                  <a:pt x="8217883" y="4561393"/>
                  <a:pt x="8233465" y="4559429"/>
                  <a:pt x="8247043" y="4553064"/>
                </a:cubicBezTo>
                <a:close/>
                <a:moveTo>
                  <a:pt x="1654207" y="5945275"/>
                </a:moveTo>
                <a:cubicBezTo>
                  <a:pt x="1702147" y="5937456"/>
                  <a:pt x="1726300" y="5924099"/>
                  <a:pt x="1748455" y="5893253"/>
                </a:cubicBezTo>
                <a:cubicBezTo>
                  <a:pt x="1767709" y="5866510"/>
                  <a:pt x="1774613" y="5836675"/>
                  <a:pt x="1769074" y="5804367"/>
                </a:cubicBezTo>
                <a:cubicBezTo>
                  <a:pt x="1765636" y="5784320"/>
                  <a:pt x="1758517" y="5768511"/>
                  <a:pt x="1735386" y="5729402"/>
                </a:cubicBezTo>
                <a:cubicBezTo>
                  <a:pt x="1712877" y="5691588"/>
                  <a:pt x="1706286" y="5677691"/>
                  <a:pt x="1698935" y="5653507"/>
                </a:cubicBezTo>
                <a:cubicBezTo>
                  <a:pt x="1689603" y="5622449"/>
                  <a:pt x="1689502" y="5586804"/>
                  <a:pt x="1698729" y="5547155"/>
                </a:cubicBezTo>
                <a:cubicBezTo>
                  <a:pt x="1704199" y="5522976"/>
                  <a:pt x="1726029" y="5443500"/>
                  <a:pt x="1753180" y="5349487"/>
                </a:cubicBezTo>
                <a:cubicBezTo>
                  <a:pt x="1764360" y="5310705"/>
                  <a:pt x="1778030" y="5263082"/>
                  <a:pt x="1783522" y="5243708"/>
                </a:cubicBezTo>
                <a:cubicBezTo>
                  <a:pt x="1789176" y="5224106"/>
                  <a:pt x="1794847" y="5208107"/>
                  <a:pt x="1796014" y="5207907"/>
                </a:cubicBezTo>
                <a:cubicBezTo>
                  <a:pt x="1797376" y="5207674"/>
                  <a:pt x="1807574" y="5208730"/>
                  <a:pt x="1818617" y="5210042"/>
                </a:cubicBezTo>
                <a:cubicBezTo>
                  <a:pt x="1913296" y="5222459"/>
                  <a:pt x="2026391" y="5223102"/>
                  <a:pt x="2119596" y="5211730"/>
                </a:cubicBezTo>
                <a:lnTo>
                  <a:pt x="2147463" y="5208354"/>
                </a:lnTo>
                <a:lnTo>
                  <a:pt x="2144800" y="5222033"/>
                </a:lnTo>
                <a:cubicBezTo>
                  <a:pt x="2141031" y="5242114"/>
                  <a:pt x="2132354" y="5260432"/>
                  <a:pt x="2112755" y="5289838"/>
                </a:cubicBezTo>
                <a:cubicBezTo>
                  <a:pt x="2103181" y="5304102"/>
                  <a:pt x="2092551" y="5321552"/>
                  <a:pt x="2088948" y="5328581"/>
                </a:cubicBezTo>
                <a:cubicBezTo>
                  <a:pt x="2073994" y="5358192"/>
                  <a:pt x="2078193" y="5395539"/>
                  <a:pt x="2099679" y="5422710"/>
                </a:cubicBezTo>
                <a:cubicBezTo>
                  <a:pt x="2116822" y="5444414"/>
                  <a:pt x="2153024" y="5460446"/>
                  <a:pt x="2192025" y="5463576"/>
                </a:cubicBezTo>
                <a:cubicBezTo>
                  <a:pt x="2280966" y="5470565"/>
                  <a:pt x="2365590" y="5429008"/>
                  <a:pt x="2383329" y="5370068"/>
                </a:cubicBezTo>
                <a:cubicBezTo>
                  <a:pt x="2387865" y="5354463"/>
                  <a:pt x="2387893" y="5353457"/>
                  <a:pt x="2384323" y="5332632"/>
                </a:cubicBezTo>
                <a:cubicBezTo>
                  <a:pt x="2378483" y="5298572"/>
                  <a:pt x="2370903" y="5288251"/>
                  <a:pt x="2326081" y="5254663"/>
                </a:cubicBezTo>
                <a:cubicBezTo>
                  <a:pt x="2310935" y="5243436"/>
                  <a:pt x="2295292" y="5230491"/>
                  <a:pt x="2291184" y="5226387"/>
                </a:cubicBezTo>
                <a:cubicBezTo>
                  <a:pt x="2282704" y="5217823"/>
                  <a:pt x="2265389" y="5193945"/>
                  <a:pt x="2264755" y="5190247"/>
                </a:cubicBezTo>
                <a:cubicBezTo>
                  <a:pt x="2264221" y="5187132"/>
                  <a:pt x="2267429" y="5185981"/>
                  <a:pt x="2300628" y="5177485"/>
                </a:cubicBezTo>
                <a:cubicBezTo>
                  <a:pt x="2379738" y="5157509"/>
                  <a:pt x="2470950" y="5122836"/>
                  <a:pt x="2549837" y="5082863"/>
                </a:cubicBezTo>
                <a:lnTo>
                  <a:pt x="2578203" y="5068383"/>
                </a:lnTo>
                <a:lnTo>
                  <a:pt x="2586244" y="5080228"/>
                </a:lnTo>
                <a:cubicBezTo>
                  <a:pt x="2590560" y="5086700"/>
                  <a:pt x="2614053" y="5119737"/>
                  <a:pt x="2638103" y="5153681"/>
                </a:cubicBezTo>
                <a:cubicBezTo>
                  <a:pt x="2761743" y="5326823"/>
                  <a:pt x="2795875" y="5378672"/>
                  <a:pt x="2806896" y="5410241"/>
                </a:cubicBezTo>
                <a:cubicBezTo>
                  <a:pt x="2822061" y="5453121"/>
                  <a:pt x="2822313" y="5479124"/>
                  <a:pt x="2808789" y="5543952"/>
                </a:cubicBezTo>
                <a:cubicBezTo>
                  <a:pt x="2804280" y="5565562"/>
                  <a:pt x="2799949" y="5590547"/>
                  <a:pt x="2799277" y="5599478"/>
                </a:cubicBezTo>
                <a:cubicBezTo>
                  <a:pt x="2794811" y="5657544"/>
                  <a:pt x="2837133" y="5711596"/>
                  <a:pt x="2895904" y="5722556"/>
                </a:cubicBezTo>
                <a:cubicBezTo>
                  <a:pt x="2960459" y="5734528"/>
                  <a:pt x="3054334" y="5700200"/>
                  <a:pt x="3116027" y="5641738"/>
                </a:cubicBezTo>
                <a:cubicBezTo>
                  <a:pt x="3177949" y="5583436"/>
                  <a:pt x="3198118" y="5523479"/>
                  <a:pt x="3174072" y="5469700"/>
                </a:cubicBezTo>
                <a:cubicBezTo>
                  <a:pt x="3165509" y="5450132"/>
                  <a:pt x="3153820" y="5435707"/>
                  <a:pt x="3136133" y="5422511"/>
                </a:cubicBezTo>
                <a:cubicBezTo>
                  <a:pt x="3118184" y="5408959"/>
                  <a:pt x="3098311" y="5400546"/>
                  <a:pt x="3064255" y="5392360"/>
                </a:cubicBezTo>
                <a:cubicBezTo>
                  <a:pt x="2995490" y="5375701"/>
                  <a:pt x="2964976" y="5361298"/>
                  <a:pt x="2936795" y="5332471"/>
                </a:cubicBezTo>
                <a:cubicBezTo>
                  <a:pt x="2910311" y="5305356"/>
                  <a:pt x="2899778" y="5288329"/>
                  <a:pt x="2810607" y="5128110"/>
                </a:cubicBezTo>
                <a:cubicBezTo>
                  <a:pt x="2750307" y="5019440"/>
                  <a:pt x="2726796" y="4975787"/>
                  <a:pt x="2727662" y="4973835"/>
                </a:cubicBezTo>
                <a:cubicBezTo>
                  <a:pt x="2728079" y="4972762"/>
                  <a:pt x="2735614" y="4966461"/>
                  <a:pt x="2744348" y="4960156"/>
                </a:cubicBezTo>
                <a:cubicBezTo>
                  <a:pt x="2810144" y="4911609"/>
                  <a:pt x="2898426" y="4825948"/>
                  <a:pt x="2953224" y="4757648"/>
                </a:cubicBezTo>
                <a:cubicBezTo>
                  <a:pt x="2960645" y="4748361"/>
                  <a:pt x="2967134" y="4740638"/>
                  <a:pt x="2967523" y="4740571"/>
                </a:cubicBezTo>
                <a:cubicBezTo>
                  <a:pt x="2967912" y="4740504"/>
                  <a:pt x="2971504" y="4745097"/>
                  <a:pt x="2975297" y="4750858"/>
                </a:cubicBezTo>
                <a:cubicBezTo>
                  <a:pt x="2988469" y="4770438"/>
                  <a:pt x="2992056" y="4780842"/>
                  <a:pt x="3001917" y="4827837"/>
                </a:cubicBezTo>
                <a:cubicBezTo>
                  <a:pt x="3014136" y="4886249"/>
                  <a:pt x="3018885" y="4895252"/>
                  <a:pt x="3046532" y="4913953"/>
                </a:cubicBezTo>
                <a:cubicBezTo>
                  <a:pt x="3066460" y="4927366"/>
                  <a:pt x="3083813" y="4931602"/>
                  <a:pt x="3106360" y="4928739"/>
                </a:cubicBezTo>
                <a:cubicBezTo>
                  <a:pt x="3127544" y="4926108"/>
                  <a:pt x="3143874" y="4919702"/>
                  <a:pt x="3163029" y="4906400"/>
                </a:cubicBezTo>
                <a:cubicBezTo>
                  <a:pt x="3232367" y="4858648"/>
                  <a:pt x="3277144" y="4764618"/>
                  <a:pt x="3257724" y="4707441"/>
                </a:cubicBezTo>
                <a:cubicBezTo>
                  <a:pt x="3251373" y="4689096"/>
                  <a:pt x="3241804" y="4676512"/>
                  <a:pt x="3224478" y="4664256"/>
                </a:cubicBezTo>
                <a:cubicBezTo>
                  <a:pt x="3208941" y="4653096"/>
                  <a:pt x="3193917" y="4647257"/>
                  <a:pt x="3178722" y="4646256"/>
                </a:cubicBezTo>
                <a:cubicBezTo>
                  <a:pt x="3173851" y="4645889"/>
                  <a:pt x="3153117" y="4647641"/>
                  <a:pt x="3132517" y="4650172"/>
                </a:cubicBezTo>
                <a:cubicBezTo>
                  <a:pt x="3111917" y="4652702"/>
                  <a:pt x="3088780" y="4654465"/>
                  <a:pt x="3080924" y="4654209"/>
                </a:cubicBezTo>
                <a:cubicBezTo>
                  <a:pt x="3065600" y="4653631"/>
                  <a:pt x="3040129" y="4648782"/>
                  <a:pt x="3037648" y="4646002"/>
                </a:cubicBezTo>
                <a:cubicBezTo>
                  <a:pt x="3036898" y="4645129"/>
                  <a:pt x="3041368" y="4636148"/>
                  <a:pt x="3047845" y="4626021"/>
                </a:cubicBezTo>
                <a:cubicBezTo>
                  <a:pt x="3101073" y="4541562"/>
                  <a:pt x="3143398" y="4450759"/>
                  <a:pt x="3180251" y="4342059"/>
                </a:cubicBezTo>
                <a:lnTo>
                  <a:pt x="3185472" y="4326939"/>
                </a:lnTo>
                <a:lnTo>
                  <a:pt x="3266912" y="4340423"/>
                </a:lnTo>
                <a:cubicBezTo>
                  <a:pt x="3405724" y="4363706"/>
                  <a:pt x="3509101" y="4382445"/>
                  <a:pt x="3540232" y="4389930"/>
                </a:cubicBezTo>
                <a:cubicBezTo>
                  <a:pt x="3582023" y="4399994"/>
                  <a:pt x="3612933" y="4415531"/>
                  <a:pt x="3636638" y="4438114"/>
                </a:cubicBezTo>
                <a:cubicBezTo>
                  <a:pt x="3652975" y="4453946"/>
                  <a:pt x="3665908" y="4470962"/>
                  <a:pt x="3690203" y="4508669"/>
                </a:cubicBezTo>
                <a:cubicBezTo>
                  <a:pt x="3724929" y="4562821"/>
                  <a:pt x="3750234" y="4580721"/>
                  <a:pt x="3797968" y="4584558"/>
                </a:cubicBezTo>
                <a:cubicBezTo>
                  <a:pt x="3846904" y="4588389"/>
                  <a:pt x="3892958" y="4559055"/>
                  <a:pt x="3925677" y="4503357"/>
                </a:cubicBezTo>
                <a:cubicBezTo>
                  <a:pt x="3954787" y="4453486"/>
                  <a:pt x="3970782" y="4396047"/>
                  <a:pt x="3971072" y="4340500"/>
                </a:cubicBezTo>
                <a:cubicBezTo>
                  <a:pt x="3971027" y="4316866"/>
                  <a:pt x="3963552" y="4273269"/>
                  <a:pt x="3956362" y="4255870"/>
                </a:cubicBezTo>
                <a:cubicBezTo>
                  <a:pt x="3938962" y="4213974"/>
                  <a:pt x="3903809" y="4186543"/>
                  <a:pt x="3860611" y="4181127"/>
                </a:cubicBezTo>
                <a:cubicBezTo>
                  <a:pt x="3826021" y="4176839"/>
                  <a:pt x="3804692" y="4183302"/>
                  <a:pt x="3752706" y="4214254"/>
                </a:cubicBezTo>
                <a:cubicBezTo>
                  <a:pt x="3705446" y="4242393"/>
                  <a:pt x="3694270" y="4247314"/>
                  <a:pt x="3663756" y="4253948"/>
                </a:cubicBezTo>
                <a:cubicBezTo>
                  <a:pt x="3622995" y="4262740"/>
                  <a:pt x="3597796" y="4260650"/>
                  <a:pt x="3533802" y="4243773"/>
                </a:cubicBezTo>
                <a:cubicBezTo>
                  <a:pt x="3487619" y="4231456"/>
                  <a:pt x="3228827" y="4158021"/>
                  <a:pt x="3225735" y="4156348"/>
                </a:cubicBezTo>
                <a:cubicBezTo>
                  <a:pt x="3225279" y="4156025"/>
                  <a:pt x="3226774" y="4142546"/>
                  <a:pt x="3229037" y="4126530"/>
                </a:cubicBezTo>
                <a:cubicBezTo>
                  <a:pt x="3242543" y="4030049"/>
                  <a:pt x="3243976" y="3913399"/>
                  <a:pt x="3232623" y="3817974"/>
                </a:cubicBezTo>
                <a:cubicBezTo>
                  <a:pt x="3229108" y="3788123"/>
                  <a:pt x="3227428" y="3790014"/>
                  <a:pt x="3251154" y="3796364"/>
                </a:cubicBezTo>
                <a:cubicBezTo>
                  <a:pt x="3270687" y="3801630"/>
                  <a:pt x="3281230" y="3807035"/>
                  <a:pt x="3314509" y="3829379"/>
                </a:cubicBezTo>
                <a:cubicBezTo>
                  <a:pt x="3331018" y="3840372"/>
                  <a:pt x="3349733" y="3851388"/>
                  <a:pt x="3355978" y="3853923"/>
                </a:cubicBezTo>
                <a:cubicBezTo>
                  <a:pt x="3393733" y="3868487"/>
                  <a:pt x="3435088" y="3854985"/>
                  <a:pt x="3459140" y="3820007"/>
                </a:cubicBezTo>
                <a:cubicBezTo>
                  <a:pt x="3497346" y="3764771"/>
                  <a:pt x="3488156" y="3652747"/>
                  <a:pt x="3440246" y="3590637"/>
                </a:cubicBezTo>
                <a:cubicBezTo>
                  <a:pt x="3428391" y="3575239"/>
                  <a:pt x="3405560" y="3558918"/>
                  <a:pt x="3389729" y="3554219"/>
                </a:cubicBezTo>
                <a:cubicBezTo>
                  <a:pt x="3373509" y="3549587"/>
                  <a:pt x="3354327" y="3549871"/>
                  <a:pt x="3337247" y="3555405"/>
                </a:cubicBezTo>
                <a:cubicBezTo>
                  <a:pt x="3313716" y="3563045"/>
                  <a:pt x="3302630" y="3573161"/>
                  <a:pt x="3270567" y="3616325"/>
                </a:cubicBezTo>
                <a:cubicBezTo>
                  <a:pt x="3260469" y="3629876"/>
                  <a:pt x="3248400" y="3644769"/>
                  <a:pt x="3243941" y="3649140"/>
                </a:cubicBezTo>
                <a:cubicBezTo>
                  <a:pt x="3235862" y="3656936"/>
                  <a:pt x="3214478" y="3672424"/>
                  <a:pt x="3210781" y="3673058"/>
                </a:cubicBezTo>
                <a:cubicBezTo>
                  <a:pt x="3208640" y="3673425"/>
                  <a:pt x="3206827" y="3667524"/>
                  <a:pt x="3197406" y="3631273"/>
                </a:cubicBezTo>
                <a:cubicBezTo>
                  <a:pt x="3184776" y="3582148"/>
                  <a:pt x="3164239" y="3521958"/>
                  <a:pt x="3142768" y="3470342"/>
                </a:cubicBezTo>
                <a:cubicBezTo>
                  <a:pt x="3131836" y="3443967"/>
                  <a:pt x="3107213" y="3391489"/>
                  <a:pt x="3099060" y="3376658"/>
                </a:cubicBezTo>
                <a:lnTo>
                  <a:pt x="3095001" y="3369340"/>
                </a:lnTo>
                <a:lnTo>
                  <a:pt x="3120172" y="3351400"/>
                </a:lnTo>
                <a:cubicBezTo>
                  <a:pt x="3167436" y="3317451"/>
                  <a:pt x="3261456" y="3251242"/>
                  <a:pt x="3303518" y="3221991"/>
                </a:cubicBezTo>
                <a:cubicBezTo>
                  <a:pt x="3383014" y="3166888"/>
                  <a:pt x="3411532" y="3149776"/>
                  <a:pt x="3437108" y="3142386"/>
                </a:cubicBezTo>
                <a:cubicBezTo>
                  <a:pt x="3443430" y="3140701"/>
                  <a:pt x="3451632" y="3138293"/>
                  <a:pt x="3455229" y="3137075"/>
                </a:cubicBezTo>
                <a:cubicBezTo>
                  <a:pt x="3465504" y="3133911"/>
                  <a:pt x="3499321" y="3132520"/>
                  <a:pt x="3517508" y="3134611"/>
                </a:cubicBezTo>
                <a:cubicBezTo>
                  <a:pt x="3526699" y="3135639"/>
                  <a:pt x="3549669" y="3139916"/>
                  <a:pt x="3568579" y="3143886"/>
                </a:cubicBezTo>
                <a:cubicBezTo>
                  <a:pt x="3587522" y="3148051"/>
                  <a:pt x="3609647" y="3152071"/>
                  <a:pt x="3617960" y="3152649"/>
                </a:cubicBezTo>
                <a:cubicBezTo>
                  <a:pt x="3659623" y="3156125"/>
                  <a:pt x="3696252" y="3138424"/>
                  <a:pt x="3721955" y="3102562"/>
                </a:cubicBezTo>
                <a:cubicBezTo>
                  <a:pt x="3743305" y="3072855"/>
                  <a:pt x="3749508" y="3038934"/>
                  <a:pt x="3741966" y="2994947"/>
                </a:cubicBezTo>
                <a:cubicBezTo>
                  <a:pt x="3728317" y="2915344"/>
                  <a:pt x="3677537" y="2836497"/>
                  <a:pt x="3613003" y="2794268"/>
                </a:cubicBezTo>
                <a:cubicBezTo>
                  <a:pt x="3576277" y="2770512"/>
                  <a:pt x="3542093" y="2762750"/>
                  <a:pt x="3508470" y="2771119"/>
                </a:cubicBezTo>
                <a:cubicBezTo>
                  <a:pt x="3480620" y="2778098"/>
                  <a:pt x="3452637" y="2798323"/>
                  <a:pt x="3436975" y="2822646"/>
                </a:cubicBezTo>
                <a:cubicBezTo>
                  <a:pt x="3425761" y="2840197"/>
                  <a:pt x="3421241" y="2852392"/>
                  <a:pt x="3409478" y="2898286"/>
                </a:cubicBezTo>
                <a:cubicBezTo>
                  <a:pt x="3396409" y="2949413"/>
                  <a:pt x="3389604" y="2965806"/>
                  <a:pt x="3370544" y="2992515"/>
                </a:cubicBezTo>
                <a:cubicBezTo>
                  <a:pt x="3345359" y="3027889"/>
                  <a:pt x="3329313" y="3039455"/>
                  <a:pt x="3226068" y="3097428"/>
                </a:cubicBezTo>
                <a:cubicBezTo>
                  <a:pt x="3146588" y="3142111"/>
                  <a:pt x="3006753" y="3219180"/>
                  <a:pt x="3004612" y="3219547"/>
                </a:cubicBezTo>
                <a:cubicBezTo>
                  <a:pt x="3003639" y="3219714"/>
                  <a:pt x="2998451" y="3213992"/>
                  <a:pt x="2993258" y="3207069"/>
                </a:cubicBezTo>
                <a:cubicBezTo>
                  <a:pt x="2939225" y="3133788"/>
                  <a:pt x="2866478" y="3056504"/>
                  <a:pt x="2796966" y="2998099"/>
                </a:cubicBezTo>
                <a:cubicBezTo>
                  <a:pt x="2783115" y="2986248"/>
                  <a:pt x="2769069" y="2974432"/>
                  <a:pt x="2766006" y="2971751"/>
                </a:cubicBezTo>
                <a:lnTo>
                  <a:pt x="2760367" y="2966908"/>
                </a:lnTo>
                <a:lnTo>
                  <a:pt x="2768813" y="2961253"/>
                </a:lnTo>
                <a:cubicBezTo>
                  <a:pt x="2783764" y="2951476"/>
                  <a:pt x="2800811" y="2945748"/>
                  <a:pt x="2839176" y="2938168"/>
                </a:cubicBezTo>
                <a:cubicBezTo>
                  <a:pt x="2881433" y="2929921"/>
                  <a:pt x="2894883" y="2925411"/>
                  <a:pt x="2907338" y="2916264"/>
                </a:cubicBezTo>
                <a:cubicBezTo>
                  <a:pt x="2926519" y="2901955"/>
                  <a:pt x="2941958" y="2871660"/>
                  <a:pt x="2942652" y="2846496"/>
                </a:cubicBezTo>
                <a:cubicBezTo>
                  <a:pt x="2944734" y="2785032"/>
                  <a:pt x="2871202" y="2706680"/>
                  <a:pt x="2789716" y="2683587"/>
                </a:cubicBezTo>
                <a:cubicBezTo>
                  <a:pt x="2764005" y="2676174"/>
                  <a:pt x="2751016" y="2675195"/>
                  <a:pt x="2730616" y="2678894"/>
                </a:cubicBezTo>
                <a:cubicBezTo>
                  <a:pt x="2703794" y="2683693"/>
                  <a:pt x="2682060" y="2700642"/>
                  <a:pt x="2668516" y="2726806"/>
                </a:cubicBezTo>
                <a:cubicBezTo>
                  <a:pt x="2658321" y="2746787"/>
                  <a:pt x="2657410" y="2760167"/>
                  <a:pt x="2663010" y="2805687"/>
                </a:cubicBezTo>
                <a:cubicBezTo>
                  <a:pt x="2665642" y="2826874"/>
                  <a:pt x="2667667" y="2850369"/>
                  <a:pt x="2667379" y="2858032"/>
                </a:cubicBezTo>
                <a:cubicBezTo>
                  <a:pt x="2666795" y="2872157"/>
                  <a:pt x="2663171" y="2895418"/>
                  <a:pt x="2661226" y="2895752"/>
                </a:cubicBezTo>
                <a:cubicBezTo>
                  <a:pt x="2660641" y="2895852"/>
                  <a:pt x="2649510" y="2889345"/>
                  <a:pt x="2636520" y="2881355"/>
                </a:cubicBezTo>
                <a:cubicBezTo>
                  <a:pt x="2554616" y="2831286"/>
                  <a:pt x="2472050" y="2792550"/>
                  <a:pt x="2379489" y="2760936"/>
                </a:cubicBezTo>
                <a:cubicBezTo>
                  <a:pt x="2355429" y="2752640"/>
                  <a:pt x="2349118" y="2749714"/>
                  <a:pt x="2349656" y="2747019"/>
                </a:cubicBezTo>
                <a:cubicBezTo>
                  <a:pt x="2350135" y="2745133"/>
                  <a:pt x="2355189" y="2715015"/>
                  <a:pt x="2361158" y="2679731"/>
                </a:cubicBezTo>
                <a:cubicBezTo>
                  <a:pt x="2391696" y="2497984"/>
                  <a:pt x="2409728" y="2404534"/>
                  <a:pt x="2419507" y="2378615"/>
                </a:cubicBezTo>
                <a:cubicBezTo>
                  <a:pt x="2431755" y="2346062"/>
                  <a:pt x="2450908" y="2318735"/>
                  <a:pt x="2475806" y="2298036"/>
                </a:cubicBezTo>
                <a:cubicBezTo>
                  <a:pt x="2483017" y="2292193"/>
                  <a:pt x="2502883" y="2278368"/>
                  <a:pt x="2519612" y="2267285"/>
                </a:cubicBezTo>
                <a:cubicBezTo>
                  <a:pt x="2560356" y="2240865"/>
                  <a:pt x="2571221" y="2231789"/>
                  <a:pt x="2584314" y="2213515"/>
                </a:cubicBezTo>
                <a:cubicBezTo>
                  <a:pt x="2601727" y="2188893"/>
                  <a:pt x="2608303" y="2158312"/>
                  <a:pt x="2602830" y="2126394"/>
                </a:cubicBezTo>
                <a:cubicBezTo>
                  <a:pt x="2598125" y="2098951"/>
                  <a:pt x="2585263" y="2076513"/>
                  <a:pt x="2561558" y="2053930"/>
                </a:cubicBezTo>
                <a:cubicBezTo>
                  <a:pt x="2527912" y="2022434"/>
                  <a:pt x="2464151" y="1992895"/>
                  <a:pt x="2411918" y="1985021"/>
                </a:cubicBezTo>
                <a:cubicBezTo>
                  <a:pt x="2374075" y="1979288"/>
                  <a:pt x="2360638" y="1979188"/>
                  <a:pt x="2323884" y="1984489"/>
                </a:cubicBezTo>
                <a:cubicBezTo>
                  <a:pt x="2293359" y="1988720"/>
                  <a:pt x="2287977" y="1990044"/>
                  <a:pt x="2273821" y="1996278"/>
                </a:cubicBezTo>
                <a:cubicBezTo>
                  <a:pt x="2249785" y="2006810"/>
                  <a:pt x="2236752" y="2017260"/>
                  <a:pt x="2222725" y="2037095"/>
                </a:cubicBezTo>
                <a:cubicBezTo>
                  <a:pt x="2213051" y="2050775"/>
                  <a:pt x="2209321" y="2058227"/>
                  <a:pt x="2205328" y="2072334"/>
                </a:cubicBezTo>
                <a:cubicBezTo>
                  <a:pt x="2198590" y="2096129"/>
                  <a:pt x="2198292" y="2108402"/>
                  <a:pt x="2203698" y="2132920"/>
                </a:cubicBezTo>
                <a:cubicBezTo>
                  <a:pt x="2208568" y="2154324"/>
                  <a:pt x="2212668" y="2163038"/>
                  <a:pt x="2241588" y="2211372"/>
                </a:cubicBezTo>
                <a:cubicBezTo>
                  <a:pt x="2273324" y="2264434"/>
                  <a:pt x="2283306" y="2302793"/>
                  <a:pt x="2277598" y="2352457"/>
                </a:cubicBezTo>
                <a:cubicBezTo>
                  <a:pt x="2274548" y="2380228"/>
                  <a:pt x="2262206" y="2427425"/>
                  <a:pt x="2216115" y="2587395"/>
                </a:cubicBezTo>
                <a:cubicBezTo>
                  <a:pt x="2205158" y="2625136"/>
                  <a:pt x="2192733" y="2668338"/>
                  <a:pt x="2188357" y="2683715"/>
                </a:cubicBezTo>
                <a:lnTo>
                  <a:pt x="2180502" y="2711508"/>
                </a:lnTo>
                <a:lnTo>
                  <a:pt x="2162377" y="2708605"/>
                </a:lnTo>
                <a:cubicBezTo>
                  <a:pt x="2070511" y="2693903"/>
                  <a:pt x="1957861" y="2691180"/>
                  <a:pt x="1854620" y="2701268"/>
                </a:cubicBezTo>
                <a:lnTo>
                  <a:pt x="1820908" y="2704443"/>
                </a:lnTo>
                <a:lnTo>
                  <a:pt x="1823711" y="2692743"/>
                </a:lnTo>
                <a:cubicBezTo>
                  <a:pt x="1829063" y="2671389"/>
                  <a:pt x="1835462" y="2658471"/>
                  <a:pt x="1855384" y="2628609"/>
                </a:cubicBezTo>
                <a:cubicBezTo>
                  <a:pt x="1885584" y="2582760"/>
                  <a:pt x="1891059" y="2566795"/>
                  <a:pt x="1886220" y="2538573"/>
                </a:cubicBezTo>
                <a:cubicBezTo>
                  <a:pt x="1881715" y="2512297"/>
                  <a:pt x="1868770" y="2492880"/>
                  <a:pt x="1845295" y="2477470"/>
                </a:cubicBezTo>
                <a:cubicBezTo>
                  <a:pt x="1813256" y="2456517"/>
                  <a:pt x="1767455" y="2449945"/>
                  <a:pt x="1715268" y="2458692"/>
                </a:cubicBezTo>
                <a:cubicBezTo>
                  <a:pt x="1664248" y="2467240"/>
                  <a:pt x="1623221" y="2488499"/>
                  <a:pt x="1600086" y="2518312"/>
                </a:cubicBezTo>
                <a:cubicBezTo>
                  <a:pt x="1582084" y="2541834"/>
                  <a:pt x="1576936" y="2565557"/>
                  <a:pt x="1583921" y="2594613"/>
                </a:cubicBezTo>
                <a:cubicBezTo>
                  <a:pt x="1590117" y="2621399"/>
                  <a:pt x="1600921" y="2634173"/>
                  <a:pt x="1644832" y="2667115"/>
                </a:cubicBezTo>
                <a:cubicBezTo>
                  <a:pt x="1658415" y="2677408"/>
                  <a:pt x="1674352" y="2690904"/>
                  <a:pt x="1680257" y="2697305"/>
                </a:cubicBezTo>
                <a:cubicBezTo>
                  <a:pt x="1690405" y="2708588"/>
                  <a:pt x="1700731" y="2723246"/>
                  <a:pt x="1699603" y="2724842"/>
                </a:cubicBezTo>
                <a:cubicBezTo>
                  <a:pt x="1699279" y="2725297"/>
                  <a:pt x="1686086" y="2728962"/>
                  <a:pt x="1670167" y="2733094"/>
                </a:cubicBezTo>
                <a:cubicBezTo>
                  <a:pt x="1576240" y="2756613"/>
                  <a:pt x="1481201" y="2792342"/>
                  <a:pt x="1399570" y="2834989"/>
                </a:cubicBezTo>
                <a:cubicBezTo>
                  <a:pt x="1388527" y="2840689"/>
                  <a:pt x="1379264" y="2845082"/>
                  <a:pt x="1379002" y="2844726"/>
                </a:cubicBezTo>
                <a:cubicBezTo>
                  <a:pt x="1377634" y="2843759"/>
                  <a:pt x="1288264" y="2717433"/>
                  <a:pt x="1255290" y="2669994"/>
                </a:cubicBezTo>
                <a:cubicBezTo>
                  <a:pt x="1173821" y="2553533"/>
                  <a:pt x="1161937" y="2532129"/>
                  <a:pt x="1154662" y="2489699"/>
                </a:cubicBezTo>
                <a:cubicBezTo>
                  <a:pt x="1149389" y="2458948"/>
                  <a:pt x="1151075" y="2437222"/>
                  <a:pt x="1163531" y="2380189"/>
                </a:cubicBezTo>
                <a:cubicBezTo>
                  <a:pt x="1172587" y="2338365"/>
                  <a:pt x="1173376" y="2326610"/>
                  <a:pt x="1169504" y="2304032"/>
                </a:cubicBezTo>
                <a:cubicBezTo>
                  <a:pt x="1166901" y="2288851"/>
                  <a:pt x="1164928" y="2283180"/>
                  <a:pt x="1158382" y="2271880"/>
                </a:cubicBezTo>
                <a:cubicBezTo>
                  <a:pt x="1123367" y="2211367"/>
                  <a:pt x="1057872" y="2192744"/>
                  <a:pt x="975226" y="2220138"/>
                </a:cubicBezTo>
                <a:cubicBezTo>
                  <a:pt x="907166" y="2242626"/>
                  <a:pt x="849876" y="2284706"/>
                  <a:pt x="814032" y="2338536"/>
                </a:cubicBezTo>
                <a:cubicBezTo>
                  <a:pt x="799849" y="2359801"/>
                  <a:pt x="793038" y="2374993"/>
                  <a:pt x="788653" y="2394979"/>
                </a:cubicBezTo>
                <a:cubicBezTo>
                  <a:pt x="776134" y="2452823"/>
                  <a:pt x="813546" y="2512124"/>
                  <a:pt x="874337" y="2531353"/>
                </a:cubicBezTo>
                <a:cubicBezTo>
                  <a:pt x="884902" y="2534550"/>
                  <a:pt x="906580" y="2540650"/>
                  <a:pt x="922700" y="2544699"/>
                </a:cubicBezTo>
                <a:cubicBezTo>
                  <a:pt x="961211" y="2554325"/>
                  <a:pt x="982251" y="2562537"/>
                  <a:pt x="1002568" y="2575883"/>
                </a:cubicBezTo>
                <a:cubicBezTo>
                  <a:pt x="1044767" y="2603510"/>
                  <a:pt x="1059991" y="2624541"/>
                  <a:pt x="1136891" y="2763423"/>
                </a:cubicBezTo>
                <a:cubicBezTo>
                  <a:pt x="1142423" y="2773493"/>
                  <a:pt x="1155452" y="2796905"/>
                  <a:pt x="1165862" y="2815556"/>
                </a:cubicBezTo>
                <a:cubicBezTo>
                  <a:pt x="1176272" y="2834206"/>
                  <a:pt x="1195490" y="2869180"/>
                  <a:pt x="1208847" y="2893336"/>
                </a:cubicBezTo>
                <a:lnTo>
                  <a:pt x="1233042" y="2937472"/>
                </a:lnTo>
                <a:lnTo>
                  <a:pt x="1218291" y="2948416"/>
                </a:lnTo>
                <a:cubicBezTo>
                  <a:pt x="1145866" y="3002707"/>
                  <a:pt x="1065820" y="3079143"/>
                  <a:pt x="1008465" y="3148882"/>
                </a:cubicBezTo>
                <a:cubicBezTo>
                  <a:pt x="992036" y="3168729"/>
                  <a:pt x="990128" y="3170459"/>
                  <a:pt x="987259" y="3167745"/>
                </a:cubicBezTo>
                <a:cubicBezTo>
                  <a:pt x="980086" y="3160960"/>
                  <a:pt x="972740" y="3137977"/>
                  <a:pt x="963875" y="3095620"/>
                </a:cubicBezTo>
                <a:cubicBezTo>
                  <a:pt x="959058" y="3072203"/>
                  <a:pt x="953403" y="3049732"/>
                  <a:pt x="951500" y="3045651"/>
                </a:cubicBezTo>
                <a:cubicBezTo>
                  <a:pt x="944522" y="3031821"/>
                  <a:pt x="934569" y="3020504"/>
                  <a:pt x="920957" y="3011218"/>
                </a:cubicBezTo>
                <a:cubicBezTo>
                  <a:pt x="884225" y="2986261"/>
                  <a:pt x="842401" y="2990026"/>
                  <a:pt x="798277" y="3022436"/>
                </a:cubicBezTo>
                <a:cubicBezTo>
                  <a:pt x="731507" y="3071149"/>
                  <a:pt x="689605" y="3162081"/>
                  <a:pt x="708429" y="3216955"/>
                </a:cubicBezTo>
                <a:cubicBezTo>
                  <a:pt x="719457" y="3249726"/>
                  <a:pt x="751908" y="3275416"/>
                  <a:pt x="786069" y="3278375"/>
                </a:cubicBezTo>
                <a:cubicBezTo>
                  <a:pt x="793375" y="3278925"/>
                  <a:pt x="813787" y="3277630"/>
                  <a:pt x="836528" y="3274732"/>
                </a:cubicBezTo>
                <a:cubicBezTo>
                  <a:pt x="872052" y="3270444"/>
                  <a:pt x="891980" y="3269832"/>
                  <a:pt x="907348" y="3273008"/>
                </a:cubicBezTo>
                <a:cubicBezTo>
                  <a:pt x="910856" y="3273608"/>
                  <a:pt x="914010" y="3274470"/>
                  <a:pt x="914236" y="3274631"/>
                </a:cubicBezTo>
                <a:cubicBezTo>
                  <a:pt x="914660" y="3274759"/>
                  <a:pt x="905903" y="3290285"/>
                  <a:pt x="894661" y="3308842"/>
                </a:cubicBezTo>
                <a:cubicBezTo>
                  <a:pt x="845863" y="3389937"/>
                  <a:pt x="804962" y="3479695"/>
                  <a:pt x="774592" y="3572457"/>
                </a:cubicBezTo>
                <a:cubicBezTo>
                  <a:pt x="769728" y="3587315"/>
                  <a:pt x="765403" y="3599476"/>
                  <a:pt x="765012" y="3599543"/>
                </a:cubicBezTo>
                <a:cubicBezTo>
                  <a:pt x="762289" y="3600010"/>
                  <a:pt x="545540" y="3562644"/>
                  <a:pt x="487968" y="3551678"/>
                </a:cubicBezTo>
                <a:cubicBezTo>
                  <a:pt x="399371" y="3535013"/>
                  <a:pt x="371341" y="3524592"/>
                  <a:pt x="339726" y="3496755"/>
                </a:cubicBezTo>
                <a:cubicBezTo>
                  <a:pt x="321537" y="3480640"/>
                  <a:pt x="310861" y="3467443"/>
                  <a:pt x="285553" y="3428507"/>
                </a:cubicBezTo>
                <a:cubicBezTo>
                  <a:pt x="274110" y="3410834"/>
                  <a:pt x="260842" y="3391872"/>
                  <a:pt x="256305" y="3386438"/>
                </a:cubicBezTo>
                <a:cubicBezTo>
                  <a:pt x="244750" y="3372793"/>
                  <a:pt x="220913" y="3356444"/>
                  <a:pt x="205210" y="3351322"/>
                </a:cubicBezTo>
                <a:cubicBezTo>
                  <a:pt x="178260" y="3342520"/>
                  <a:pt x="143826" y="3343815"/>
                  <a:pt x="120018" y="3354510"/>
                </a:cubicBezTo>
                <a:cubicBezTo>
                  <a:pt x="58602" y="3381870"/>
                  <a:pt x="9126" y="3470694"/>
                  <a:pt x="980" y="3568059"/>
                </a:cubicBezTo>
                <a:cubicBezTo>
                  <a:pt x="-743" y="3588390"/>
                  <a:pt x="-415" y="3596147"/>
                  <a:pt x="3746" y="3625086"/>
                </a:cubicBezTo>
                <a:cubicBezTo>
                  <a:pt x="9286" y="3664407"/>
                  <a:pt x="14552" y="3679933"/>
                  <a:pt x="29683" y="3701582"/>
                </a:cubicBezTo>
                <a:cubicBezTo>
                  <a:pt x="47916" y="3727306"/>
                  <a:pt x="82902" y="3746752"/>
                  <a:pt x="116675" y="3749777"/>
                </a:cubicBezTo>
                <a:cubicBezTo>
                  <a:pt x="132748" y="3751228"/>
                  <a:pt x="160316" y="3746101"/>
                  <a:pt x="177258" y="3738587"/>
                </a:cubicBezTo>
                <a:cubicBezTo>
                  <a:pt x="185064" y="3735045"/>
                  <a:pt x="203907" y="3724602"/>
                  <a:pt x="219542" y="3715309"/>
                </a:cubicBezTo>
                <a:cubicBezTo>
                  <a:pt x="278355" y="3679780"/>
                  <a:pt x="308919" y="3669932"/>
                  <a:pt x="354208" y="3671183"/>
                </a:cubicBezTo>
                <a:cubicBezTo>
                  <a:pt x="388036" y="3672195"/>
                  <a:pt x="418584" y="3679779"/>
                  <a:pt x="602524" y="3732589"/>
                </a:cubicBezTo>
                <a:cubicBezTo>
                  <a:pt x="640228" y="3743355"/>
                  <a:pt x="683848" y="3755911"/>
                  <a:pt x="699840" y="3760382"/>
                </a:cubicBezTo>
                <a:lnTo>
                  <a:pt x="728475" y="3768494"/>
                </a:lnTo>
                <a:lnTo>
                  <a:pt x="726646" y="3780028"/>
                </a:lnTo>
                <a:cubicBezTo>
                  <a:pt x="713044" y="3863102"/>
                  <a:pt x="710638" y="3979920"/>
                  <a:pt x="720435" y="4082623"/>
                </a:cubicBezTo>
                <a:cubicBezTo>
                  <a:pt x="722249" y="4102547"/>
                  <a:pt x="722560" y="4113714"/>
                  <a:pt x="721198" y="4113948"/>
                </a:cubicBezTo>
                <a:cubicBezTo>
                  <a:pt x="713998" y="4115182"/>
                  <a:pt x="683350" y="4100001"/>
                  <a:pt x="656031" y="4082046"/>
                </a:cubicBezTo>
                <a:cubicBezTo>
                  <a:pt x="608295" y="4050160"/>
                  <a:pt x="595095" y="4045611"/>
                  <a:pt x="566649" y="4050288"/>
                </a:cubicBezTo>
                <a:cubicBezTo>
                  <a:pt x="538042" y="4055193"/>
                  <a:pt x="521635" y="4065820"/>
                  <a:pt x="505228" y="4090471"/>
                </a:cubicBezTo>
                <a:cubicBezTo>
                  <a:pt x="494398" y="4106754"/>
                  <a:pt x="488788" y="4121941"/>
                  <a:pt x="485198" y="4145397"/>
                </a:cubicBezTo>
                <a:cubicBezTo>
                  <a:pt x="472347" y="4229344"/>
                  <a:pt x="509443" y="4325363"/>
                  <a:pt x="564286" y="4349619"/>
                </a:cubicBezTo>
                <a:cubicBezTo>
                  <a:pt x="582501" y="4357716"/>
                  <a:pt x="593934" y="4358961"/>
                  <a:pt x="615145" y="4355324"/>
                </a:cubicBezTo>
                <a:cubicBezTo>
                  <a:pt x="645892" y="4350052"/>
                  <a:pt x="659736" y="4339664"/>
                  <a:pt x="688602" y="4300054"/>
                </a:cubicBezTo>
                <a:cubicBezTo>
                  <a:pt x="710019" y="4270737"/>
                  <a:pt x="721417" y="4257763"/>
                  <a:pt x="735099" y="4247603"/>
                </a:cubicBezTo>
                <a:lnTo>
                  <a:pt x="745419" y="4240024"/>
                </a:lnTo>
                <a:lnTo>
                  <a:pt x="748160" y="4250173"/>
                </a:lnTo>
                <a:cubicBezTo>
                  <a:pt x="749679" y="4255522"/>
                  <a:pt x="754802" y="4274879"/>
                  <a:pt x="759657" y="4292679"/>
                </a:cubicBezTo>
                <a:cubicBezTo>
                  <a:pt x="781262" y="4373123"/>
                  <a:pt x="816974" y="4464571"/>
                  <a:pt x="855755" y="4538864"/>
                </a:cubicBezTo>
                <a:cubicBezTo>
                  <a:pt x="863224" y="4553211"/>
                  <a:pt x="869580" y="4565745"/>
                  <a:pt x="869747" y="4566718"/>
                </a:cubicBezTo>
                <a:cubicBezTo>
                  <a:pt x="869947" y="4567886"/>
                  <a:pt x="857754" y="4577389"/>
                  <a:pt x="842936" y="4587944"/>
                </a:cubicBezTo>
                <a:cubicBezTo>
                  <a:pt x="583824" y="4772018"/>
                  <a:pt x="572042" y="4779247"/>
                  <a:pt x="520082" y="4788157"/>
                </a:cubicBezTo>
                <a:cubicBezTo>
                  <a:pt x="486416" y="4793929"/>
                  <a:pt x="470603" y="4792834"/>
                  <a:pt x="416957" y="4781395"/>
                </a:cubicBezTo>
                <a:cubicBezTo>
                  <a:pt x="348105" y="4766554"/>
                  <a:pt x="324451" y="4768806"/>
                  <a:pt x="290514" y="4792857"/>
                </a:cubicBezTo>
                <a:cubicBezTo>
                  <a:pt x="259811" y="4814751"/>
                  <a:pt x="242843" y="4844307"/>
                  <a:pt x="238447" y="4882927"/>
                </a:cubicBezTo>
                <a:cubicBezTo>
                  <a:pt x="235991" y="4905988"/>
                  <a:pt x="244601" y="4956203"/>
                  <a:pt x="255867" y="4984524"/>
                </a:cubicBezTo>
                <a:cubicBezTo>
                  <a:pt x="289333" y="5067542"/>
                  <a:pt x="353985" y="5134996"/>
                  <a:pt x="416226" y="5152172"/>
                </a:cubicBezTo>
                <a:cubicBezTo>
                  <a:pt x="435954" y="5157405"/>
                  <a:pt x="449526" y="5158284"/>
                  <a:pt x="467430" y="5155214"/>
                </a:cubicBezTo>
                <a:cubicBezTo>
                  <a:pt x="501876" y="5149308"/>
                  <a:pt x="536715" y="5123499"/>
                  <a:pt x="552537" y="5091935"/>
                </a:cubicBezTo>
                <a:cubicBezTo>
                  <a:pt x="560415" y="5075959"/>
                  <a:pt x="564479" y="5063441"/>
                  <a:pt x="574547" y="5022847"/>
                </a:cubicBezTo>
                <a:cubicBezTo>
                  <a:pt x="584202" y="4984527"/>
                  <a:pt x="589650" y="4969568"/>
                  <a:pt x="600981" y="4949193"/>
                </a:cubicBezTo>
                <a:cubicBezTo>
                  <a:pt x="617782" y="4918663"/>
                  <a:pt x="643797" y="4893968"/>
                  <a:pt x="685358" y="4868810"/>
                </a:cubicBezTo>
                <a:cubicBezTo>
                  <a:pt x="711674" y="4852877"/>
                  <a:pt x="761854" y="4824238"/>
                  <a:pt x="799215" y="4803808"/>
                </a:cubicBezTo>
                <a:cubicBezTo>
                  <a:pt x="818060" y="4793364"/>
                  <a:pt x="855584" y="4772705"/>
                  <a:pt x="930049" y="4731487"/>
                </a:cubicBezTo>
                <a:cubicBezTo>
                  <a:pt x="947598" y="4721666"/>
                  <a:pt x="963110" y="4713998"/>
                  <a:pt x="964345" y="4714187"/>
                </a:cubicBezTo>
                <a:cubicBezTo>
                  <a:pt x="965578" y="4714376"/>
                  <a:pt x="973802" y="4723784"/>
                  <a:pt x="982327" y="4734945"/>
                </a:cubicBezTo>
                <a:cubicBezTo>
                  <a:pt x="1034386" y="4802554"/>
                  <a:pt x="1106010" y="4875624"/>
                  <a:pt x="1177761" y="4934245"/>
                </a:cubicBezTo>
                <a:lnTo>
                  <a:pt x="1198029" y="4950806"/>
                </a:lnTo>
                <a:lnTo>
                  <a:pt x="1190457" y="4955710"/>
                </a:lnTo>
                <a:cubicBezTo>
                  <a:pt x="1173338" y="4966860"/>
                  <a:pt x="1162706" y="4970285"/>
                  <a:pt x="1117826" y="4979583"/>
                </a:cubicBezTo>
                <a:cubicBezTo>
                  <a:pt x="1059226" y="4991835"/>
                  <a:pt x="1047795" y="4997601"/>
                  <a:pt x="1030744" y="5023166"/>
                </a:cubicBezTo>
                <a:cubicBezTo>
                  <a:pt x="1006052" y="5060256"/>
                  <a:pt x="1008795" y="5098454"/>
                  <a:pt x="1039613" y="5142657"/>
                </a:cubicBezTo>
                <a:cubicBezTo>
                  <a:pt x="1055594" y="5165763"/>
                  <a:pt x="1073399" y="5183146"/>
                  <a:pt x="1098770" y="5201435"/>
                </a:cubicBezTo>
                <a:cubicBezTo>
                  <a:pt x="1142575" y="5232592"/>
                  <a:pt x="1187369" y="5246149"/>
                  <a:pt x="1224928" y="5239709"/>
                </a:cubicBezTo>
                <a:cubicBezTo>
                  <a:pt x="1250616" y="5235305"/>
                  <a:pt x="1267346" y="5224222"/>
                  <a:pt x="1282269" y="5201428"/>
                </a:cubicBezTo>
                <a:cubicBezTo>
                  <a:pt x="1297419" y="5178795"/>
                  <a:pt x="1301076" y="5155729"/>
                  <a:pt x="1295397" y="5121440"/>
                </a:cubicBezTo>
                <a:cubicBezTo>
                  <a:pt x="1290458" y="5092635"/>
                  <a:pt x="1288789" y="5061866"/>
                  <a:pt x="1291206" y="5044422"/>
                </a:cubicBezTo>
                <a:cubicBezTo>
                  <a:pt x="1294658" y="5018986"/>
                  <a:pt x="1294269" y="5019053"/>
                  <a:pt x="1313997" y="5031298"/>
                </a:cubicBezTo>
                <a:cubicBezTo>
                  <a:pt x="1399193" y="5084209"/>
                  <a:pt x="1504006" y="5132354"/>
                  <a:pt x="1593888" y="5160019"/>
                </a:cubicBezTo>
                <a:cubicBezTo>
                  <a:pt x="1609328" y="5164784"/>
                  <a:pt x="1622173" y="5169594"/>
                  <a:pt x="1622373" y="5170762"/>
                </a:cubicBezTo>
                <a:cubicBezTo>
                  <a:pt x="1622807" y="5173292"/>
                  <a:pt x="1607054" y="5268355"/>
                  <a:pt x="1591408" y="5358192"/>
                </a:cubicBezTo>
                <a:cubicBezTo>
                  <a:pt x="1560713" y="5534355"/>
                  <a:pt x="1553630" y="5560814"/>
                  <a:pt x="1527801" y="5597099"/>
                </a:cubicBezTo>
                <a:cubicBezTo>
                  <a:pt x="1509514" y="5622473"/>
                  <a:pt x="1492962" y="5636932"/>
                  <a:pt x="1450500" y="5663846"/>
                </a:cubicBezTo>
                <a:cubicBezTo>
                  <a:pt x="1412731" y="5687754"/>
                  <a:pt x="1400799" y="5697613"/>
                  <a:pt x="1387450" y="5716732"/>
                </a:cubicBezTo>
                <a:cubicBezTo>
                  <a:pt x="1368230" y="5743668"/>
                  <a:pt x="1362348" y="5770122"/>
                  <a:pt x="1368188" y="5804182"/>
                </a:cubicBezTo>
                <a:cubicBezTo>
                  <a:pt x="1373734" y="5837691"/>
                  <a:pt x="1392757" y="5865685"/>
                  <a:pt x="1427153" y="5891042"/>
                </a:cubicBezTo>
                <a:cubicBezTo>
                  <a:pt x="1479399" y="5929367"/>
                  <a:pt x="1549614" y="5950987"/>
                  <a:pt x="1619756" y="5949980"/>
                </a:cubicBezTo>
                <a:cubicBezTo>
                  <a:pt x="1622581" y="5950097"/>
                  <a:pt x="1638021" y="5947850"/>
                  <a:pt x="1654207" y="5945275"/>
                </a:cubicBezTo>
                <a:close/>
                <a:moveTo>
                  <a:pt x="19316888" y="3081210"/>
                </a:moveTo>
                <a:cubicBezTo>
                  <a:pt x="19354145" y="3075134"/>
                  <a:pt x="19372915" y="3064752"/>
                  <a:pt x="19390134" y="3040780"/>
                </a:cubicBezTo>
                <a:cubicBezTo>
                  <a:pt x="19405098" y="3019996"/>
                  <a:pt x="19410464" y="2996810"/>
                  <a:pt x="19406158" y="2971700"/>
                </a:cubicBezTo>
                <a:cubicBezTo>
                  <a:pt x="19403487" y="2956121"/>
                  <a:pt x="19397955" y="2943834"/>
                  <a:pt x="19379977" y="2913440"/>
                </a:cubicBezTo>
                <a:cubicBezTo>
                  <a:pt x="19362483" y="2884052"/>
                  <a:pt x="19357362" y="2873251"/>
                  <a:pt x="19351648" y="2854457"/>
                </a:cubicBezTo>
                <a:cubicBezTo>
                  <a:pt x="19344396" y="2830320"/>
                  <a:pt x="19344317" y="2802617"/>
                  <a:pt x="19351488" y="2771803"/>
                </a:cubicBezTo>
                <a:cubicBezTo>
                  <a:pt x="19355740" y="2753012"/>
                  <a:pt x="19372706" y="2691245"/>
                  <a:pt x="19393806" y="2618183"/>
                </a:cubicBezTo>
                <a:cubicBezTo>
                  <a:pt x="19402495" y="2588042"/>
                  <a:pt x="19413119" y="2551031"/>
                  <a:pt x="19417387" y="2535974"/>
                </a:cubicBezTo>
                <a:cubicBezTo>
                  <a:pt x="19421781" y="2520740"/>
                  <a:pt x="19426188" y="2508306"/>
                  <a:pt x="19427096" y="2508150"/>
                </a:cubicBezTo>
                <a:cubicBezTo>
                  <a:pt x="19428155" y="2507969"/>
                  <a:pt x="19436079" y="2508790"/>
                  <a:pt x="19444661" y="2509810"/>
                </a:cubicBezTo>
                <a:cubicBezTo>
                  <a:pt x="19518243" y="2519460"/>
                  <a:pt x="19606137" y="2519960"/>
                  <a:pt x="19678573" y="2511122"/>
                </a:cubicBezTo>
                <a:lnTo>
                  <a:pt x="19700231" y="2508498"/>
                </a:lnTo>
                <a:lnTo>
                  <a:pt x="19698161" y="2519129"/>
                </a:lnTo>
                <a:cubicBezTo>
                  <a:pt x="19695232" y="2534735"/>
                  <a:pt x="19688488" y="2548971"/>
                  <a:pt x="19673257" y="2571825"/>
                </a:cubicBezTo>
                <a:cubicBezTo>
                  <a:pt x="19665817" y="2582910"/>
                  <a:pt x="19657555" y="2596471"/>
                  <a:pt x="19654755" y="2601934"/>
                </a:cubicBezTo>
                <a:cubicBezTo>
                  <a:pt x="19643132" y="2624947"/>
                  <a:pt x="19646396" y="2653972"/>
                  <a:pt x="19663094" y="2675089"/>
                </a:cubicBezTo>
                <a:cubicBezTo>
                  <a:pt x="19676418" y="2691956"/>
                  <a:pt x="19704553" y="2704415"/>
                  <a:pt x="19734863" y="2706848"/>
                </a:cubicBezTo>
                <a:cubicBezTo>
                  <a:pt x="19803986" y="2712280"/>
                  <a:pt x="19869753" y="2679983"/>
                  <a:pt x="19883539" y="2634177"/>
                </a:cubicBezTo>
                <a:cubicBezTo>
                  <a:pt x="19887064" y="2622049"/>
                  <a:pt x="19887086" y="2621267"/>
                  <a:pt x="19884311" y="2605083"/>
                </a:cubicBezTo>
                <a:cubicBezTo>
                  <a:pt x="19879773" y="2578612"/>
                  <a:pt x="19873882" y="2570591"/>
                  <a:pt x="19839048" y="2544488"/>
                </a:cubicBezTo>
                <a:cubicBezTo>
                  <a:pt x="19827276" y="2535762"/>
                  <a:pt x="19815120" y="2525701"/>
                  <a:pt x="19811926" y="2522512"/>
                </a:cubicBezTo>
                <a:cubicBezTo>
                  <a:pt x="19805337" y="2515857"/>
                  <a:pt x="19791879" y="2497299"/>
                  <a:pt x="19791386" y="2494425"/>
                </a:cubicBezTo>
                <a:cubicBezTo>
                  <a:pt x="19790971" y="2492005"/>
                  <a:pt x="19793465" y="2491110"/>
                  <a:pt x="19819266" y="2484507"/>
                </a:cubicBezTo>
                <a:cubicBezTo>
                  <a:pt x="19880748" y="2468982"/>
                  <a:pt x="19951636" y="2442036"/>
                  <a:pt x="20012943" y="2410971"/>
                </a:cubicBezTo>
                <a:lnTo>
                  <a:pt x="20034990" y="2399716"/>
                </a:lnTo>
                <a:lnTo>
                  <a:pt x="20041238" y="2408922"/>
                </a:lnTo>
                <a:cubicBezTo>
                  <a:pt x="20044591" y="2413952"/>
                  <a:pt x="20062850" y="2439628"/>
                  <a:pt x="20081541" y="2466008"/>
                </a:cubicBezTo>
                <a:cubicBezTo>
                  <a:pt x="20177630" y="2600568"/>
                  <a:pt x="20204156" y="2640863"/>
                  <a:pt x="20212723" y="2665398"/>
                </a:cubicBezTo>
                <a:cubicBezTo>
                  <a:pt x="20224508" y="2698723"/>
                  <a:pt x="20224703" y="2718932"/>
                  <a:pt x="20214192" y="2769315"/>
                </a:cubicBezTo>
                <a:cubicBezTo>
                  <a:pt x="20210689" y="2786109"/>
                  <a:pt x="20207324" y="2805526"/>
                  <a:pt x="20206801" y="2812467"/>
                </a:cubicBezTo>
                <a:cubicBezTo>
                  <a:pt x="20203329" y="2857595"/>
                  <a:pt x="20236221" y="2899602"/>
                  <a:pt x="20281896" y="2908120"/>
                </a:cubicBezTo>
                <a:cubicBezTo>
                  <a:pt x="20332066" y="2917424"/>
                  <a:pt x="20405024" y="2890745"/>
                  <a:pt x="20452969" y="2845310"/>
                </a:cubicBezTo>
                <a:cubicBezTo>
                  <a:pt x="20501092" y="2800001"/>
                  <a:pt x="20516767" y="2753403"/>
                  <a:pt x="20498080" y="2711608"/>
                </a:cubicBezTo>
                <a:cubicBezTo>
                  <a:pt x="20491424" y="2696400"/>
                  <a:pt x="20482341" y="2685189"/>
                  <a:pt x="20468594" y="2674934"/>
                </a:cubicBezTo>
                <a:cubicBezTo>
                  <a:pt x="20454645" y="2664402"/>
                  <a:pt x="20439201" y="2657863"/>
                  <a:pt x="20412733" y="2651502"/>
                </a:cubicBezTo>
                <a:cubicBezTo>
                  <a:pt x="20359292" y="2638554"/>
                  <a:pt x="20335577" y="2627361"/>
                  <a:pt x="20313676" y="2604958"/>
                </a:cubicBezTo>
                <a:cubicBezTo>
                  <a:pt x="20293092" y="2583885"/>
                  <a:pt x="20284907" y="2570652"/>
                  <a:pt x="20215606" y="2446135"/>
                </a:cubicBezTo>
                <a:cubicBezTo>
                  <a:pt x="20168742" y="2361679"/>
                  <a:pt x="20150470" y="2327754"/>
                  <a:pt x="20151145" y="2326237"/>
                </a:cubicBezTo>
                <a:cubicBezTo>
                  <a:pt x="20151468" y="2325403"/>
                  <a:pt x="20157323" y="2320506"/>
                  <a:pt x="20164111" y="2315605"/>
                </a:cubicBezTo>
                <a:cubicBezTo>
                  <a:pt x="20215247" y="2277876"/>
                  <a:pt x="20283855" y="2211304"/>
                  <a:pt x="20326443" y="2158224"/>
                </a:cubicBezTo>
                <a:cubicBezTo>
                  <a:pt x="20332211" y="2151006"/>
                  <a:pt x="20337253" y="2145003"/>
                  <a:pt x="20337556" y="2144951"/>
                </a:cubicBezTo>
                <a:cubicBezTo>
                  <a:pt x="20337858" y="2144899"/>
                  <a:pt x="20340651" y="2148469"/>
                  <a:pt x="20343598" y="2152947"/>
                </a:cubicBezTo>
                <a:cubicBezTo>
                  <a:pt x="20353835" y="2168163"/>
                  <a:pt x="20356623" y="2176249"/>
                  <a:pt x="20364286" y="2212772"/>
                </a:cubicBezTo>
                <a:cubicBezTo>
                  <a:pt x="20373783" y="2258168"/>
                  <a:pt x="20377473" y="2265164"/>
                  <a:pt x="20398959" y="2279698"/>
                </a:cubicBezTo>
                <a:cubicBezTo>
                  <a:pt x="20414448" y="2290122"/>
                  <a:pt x="20427934" y="2293415"/>
                  <a:pt x="20445456" y="2291189"/>
                </a:cubicBezTo>
                <a:cubicBezTo>
                  <a:pt x="20461919" y="2289145"/>
                  <a:pt x="20474610" y="2284167"/>
                  <a:pt x="20489496" y="2273828"/>
                </a:cubicBezTo>
                <a:cubicBezTo>
                  <a:pt x="20543385" y="2236717"/>
                  <a:pt x="20578184" y="2163641"/>
                  <a:pt x="20563091" y="2119204"/>
                </a:cubicBezTo>
                <a:cubicBezTo>
                  <a:pt x="20558157" y="2104947"/>
                  <a:pt x="20550719" y="2095167"/>
                  <a:pt x="20537254" y="2085642"/>
                </a:cubicBezTo>
                <a:cubicBezTo>
                  <a:pt x="20525179" y="2076969"/>
                  <a:pt x="20513504" y="2072430"/>
                  <a:pt x="20501694" y="2071652"/>
                </a:cubicBezTo>
                <a:cubicBezTo>
                  <a:pt x="20497908" y="2071368"/>
                  <a:pt x="20481795" y="2072729"/>
                  <a:pt x="20465784" y="2074696"/>
                </a:cubicBezTo>
                <a:cubicBezTo>
                  <a:pt x="20449774" y="2076662"/>
                  <a:pt x="20431794" y="2078032"/>
                  <a:pt x="20425688" y="2077834"/>
                </a:cubicBezTo>
                <a:cubicBezTo>
                  <a:pt x="20413778" y="2077384"/>
                  <a:pt x="20393983" y="2073616"/>
                  <a:pt x="20392056" y="2071455"/>
                </a:cubicBezTo>
                <a:cubicBezTo>
                  <a:pt x="20391473" y="2070777"/>
                  <a:pt x="20394946" y="2063797"/>
                  <a:pt x="20399980" y="2055927"/>
                </a:cubicBezTo>
                <a:cubicBezTo>
                  <a:pt x="20441348" y="1990288"/>
                  <a:pt x="20474241" y="1919718"/>
                  <a:pt x="20502883" y="1835241"/>
                </a:cubicBezTo>
                <a:lnTo>
                  <a:pt x="20506940" y="1823490"/>
                </a:lnTo>
                <a:lnTo>
                  <a:pt x="20570233" y="1833969"/>
                </a:lnTo>
                <a:cubicBezTo>
                  <a:pt x="20678112" y="1852063"/>
                  <a:pt x="20758453" y="1866627"/>
                  <a:pt x="20782648" y="1872444"/>
                </a:cubicBezTo>
                <a:cubicBezTo>
                  <a:pt x="20815127" y="1880266"/>
                  <a:pt x="20839149" y="1892340"/>
                  <a:pt x="20857571" y="1909891"/>
                </a:cubicBezTo>
                <a:cubicBezTo>
                  <a:pt x="20870268" y="1922195"/>
                  <a:pt x="20880319" y="1935419"/>
                  <a:pt x="20899200" y="1964725"/>
                </a:cubicBezTo>
                <a:cubicBezTo>
                  <a:pt x="20926189" y="2006810"/>
                  <a:pt x="20945856" y="2020722"/>
                  <a:pt x="20982953" y="2023703"/>
                </a:cubicBezTo>
                <a:cubicBezTo>
                  <a:pt x="21020984" y="2026680"/>
                  <a:pt x="21056775" y="2003883"/>
                  <a:pt x="21082204" y="1960596"/>
                </a:cubicBezTo>
                <a:cubicBezTo>
                  <a:pt x="21104827" y="1921838"/>
                  <a:pt x="21117257" y="1877199"/>
                  <a:pt x="21117484" y="1834029"/>
                </a:cubicBezTo>
                <a:cubicBezTo>
                  <a:pt x="21117449" y="1815661"/>
                  <a:pt x="21111639" y="1781779"/>
                  <a:pt x="21106050" y="1768256"/>
                </a:cubicBezTo>
                <a:cubicBezTo>
                  <a:pt x="21092528" y="1735697"/>
                  <a:pt x="21065209" y="1714378"/>
                  <a:pt x="21031637" y="1710169"/>
                </a:cubicBezTo>
                <a:cubicBezTo>
                  <a:pt x="21004754" y="1706837"/>
                  <a:pt x="20988178" y="1711859"/>
                  <a:pt x="20947776" y="1735914"/>
                </a:cubicBezTo>
                <a:cubicBezTo>
                  <a:pt x="20911047" y="1757782"/>
                  <a:pt x="20902362" y="1761607"/>
                  <a:pt x="20878647" y="1766763"/>
                </a:cubicBezTo>
                <a:cubicBezTo>
                  <a:pt x="20846968" y="1773597"/>
                  <a:pt x="20827384" y="1771972"/>
                  <a:pt x="20777651" y="1758856"/>
                </a:cubicBezTo>
                <a:cubicBezTo>
                  <a:pt x="20741758" y="1749283"/>
                  <a:pt x="20540634" y="1692212"/>
                  <a:pt x="20538231" y="1690911"/>
                </a:cubicBezTo>
                <a:cubicBezTo>
                  <a:pt x="20537877" y="1690660"/>
                  <a:pt x="20539038" y="1680185"/>
                  <a:pt x="20540796" y="1667738"/>
                </a:cubicBezTo>
                <a:cubicBezTo>
                  <a:pt x="20551293" y="1592756"/>
                  <a:pt x="20552407" y="1502099"/>
                  <a:pt x="20543584" y="1427938"/>
                </a:cubicBezTo>
                <a:cubicBezTo>
                  <a:pt x="20540852" y="1404738"/>
                  <a:pt x="20539546" y="1406208"/>
                  <a:pt x="20557985" y="1411143"/>
                </a:cubicBezTo>
                <a:cubicBezTo>
                  <a:pt x="20573166" y="1415236"/>
                  <a:pt x="20581359" y="1419436"/>
                  <a:pt x="20607224" y="1436801"/>
                </a:cubicBezTo>
                <a:cubicBezTo>
                  <a:pt x="20620053" y="1445345"/>
                  <a:pt x="20634599" y="1453906"/>
                  <a:pt x="20639452" y="1455876"/>
                </a:cubicBezTo>
                <a:cubicBezTo>
                  <a:pt x="20668794" y="1467195"/>
                  <a:pt x="20700935" y="1456702"/>
                  <a:pt x="20719625" y="1429518"/>
                </a:cubicBezTo>
                <a:cubicBezTo>
                  <a:pt x="20749319" y="1386589"/>
                  <a:pt x="20742176" y="1299528"/>
                  <a:pt x="20704941" y="1251259"/>
                </a:cubicBezTo>
                <a:cubicBezTo>
                  <a:pt x="20695729" y="1239292"/>
                  <a:pt x="20677985" y="1226608"/>
                  <a:pt x="20665682" y="1222956"/>
                </a:cubicBezTo>
                <a:cubicBezTo>
                  <a:pt x="20653076" y="1219356"/>
                  <a:pt x="20638169" y="1219577"/>
                  <a:pt x="20624894" y="1223877"/>
                </a:cubicBezTo>
                <a:cubicBezTo>
                  <a:pt x="20606607" y="1229815"/>
                  <a:pt x="20597991" y="1237677"/>
                  <a:pt x="20573073" y="1271222"/>
                </a:cubicBezTo>
                <a:cubicBezTo>
                  <a:pt x="20565226" y="1281754"/>
                  <a:pt x="20555844" y="1293328"/>
                  <a:pt x="20552379" y="1296725"/>
                </a:cubicBezTo>
                <a:cubicBezTo>
                  <a:pt x="20546100" y="1302784"/>
                  <a:pt x="20529481" y="1314821"/>
                  <a:pt x="20526608" y="1315313"/>
                </a:cubicBezTo>
                <a:cubicBezTo>
                  <a:pt x="20524945" y="1315598"/>
                  <a:pt x="20523536" y="1311013"/>
                  <a:pt x="20516214" y="1282840"/>
                </a:cubicBezTo>
                <a:cubicBezTo>
                  <a:pt x="20506399" y="1244661"/>
                  <a:pt x="20490438" y="1197883"/>
                  <a:pt x="20473752" y="1157769"/>
                </a:cubicBezTo>
                <a:cubicBezTo>
                  <a:pt x="20465255" y="1137271"/>
                  <a:pt x="20446119" y="1096487"/>
                  <a:pt x="20439783" y="1084960"/>
                </a:cubicBezTo>
                <a:lnTo>
                  <a:pt x="20436629" y="1079273"/>
                </a:lnTo>
                <a:lnTo>
                  <a:pt x="20456190" y="1065331"/>
                </a:lnTo>
                <a:cubicBezTo>
                  <a:pt x="20492922" y="1038947"/>
                  <a:pt x="20565992" y="987492"/>
                  <a:pt x="20598681" y="964758"/>
                </a:cubicBezTo>
                <a:cubicBezTo>
                  <a:pt x="20660464" y="921934"/>
                  <a:pt x="20682626" y="908636"/>
                  <a:pt x="20702503" y="902892"/>
                </a:cubicBezTo>
                <a:cubicBezTo>
                  <a:pt x="20707417" y="901582"/>
                  <a:pt x="20713790" y="899711"/>
                  <a:pt x="20716586" y="898764"/>
                </a:cubicBezTo>
                <a:cubicBezTo>
                  <a:pt x="20724572" y="896305"/>
                  <a:pt x="20750853" y="895225"/>
                  <a:pt x="20764988" y="896850"/>
                </a:cubicBezTo>
                <a:cubicBezTo>
                  <a:pt x="20772131" y="897649"/>
                  <a:pt x="20789982" y="900972"/>
                  <a:pt x="20804679" y="904058"/>
                </a:cubicBezTo>
                <a:cubicBezTo>
                  <a:pt x="20819401" y="907295"/>
                  <a:pt x="20836595" y="910419"/>
                  <a:pt x="20843056" y="910869"/>
                </a:cubicBezTo>
                <a:cubicBezTo>
                  <a:pt x="20875434" y="913569"/>
                  <a:pt x="20903902" y="899813"/>
                  <a:pt x="20923877" y="871942"/>
                </a:cubicBezTo>
                <a:cubicBezTo>
                  <a:pt x="20940470" y="848855"/>
                  <a:pt x="20945291" y="822492"/>
                  <a:pt x="20939430" y="788307"/>
                </a:cubicBezTo>
                <a:cubicBezTo>
                  <a:pt x="20928822" y="726442"/>
                  <a:pt x="20889357" y="665164"/>
                  <a:pt x="20839203" y="632345"/>
                </a:cubicBezTo>
                <a:cubicBezTo>
                  <a:pt x="20810661" y="613883"/>
                  <a:pt x="20784093" y="607850"/>
                  <a:pt x="20757964" y="614354"/>
                </a:cubicBezTo>
                <a:cubicBezTo>
                  <a:pt x="20736319" y="619778"/>
                  <a:pt x="20714572" y="635497"/>
                  <a:pt x="20702399" y="654401"/>
                </a:cubicBezTo>
                <a:cubicBezTo>
                  <a:pt x="20693685" y="668040"/>
                  <a:pt x="20690172" y="677517"/>
                  <a:pt x="20681030" y="713185"/>
                </a:cubicBezTo>
                <a:cubicBezTo>
                  <a:pt x="20670873" y="752919"/>
                  <a:pt x="20665584" y="765659"/>
                  <a:pt x="20650773" y="786417"/>
                </a:cubicBezTo>
                <a:cubicBezTo>
                  <a:pt x="20631199" y="813908"/>
                  <a:pt x="20618729" y="822897"/>
                  <a:pt x="20538490" y="867952"/>
                </a:cubicBezTo>
                <a:cubicBezTo>
                  <a:pt x="20476721" y="902678"/>
                  <a:pt x="20368045" y="962574"/>
                  <a:pt x="20366381" y="962859"/>
                </a:cubicBezTo>
                <a:cubicBezTo>
                  <a:pt x="20365625" y="962989"/>
                  <a:pt x="20361593" y="958542"/>
                  <a:pt x="20357556" y="953162"/>
                </a:cubicBezTo>
                <a:cubicBezTo>
                  <a:pt x="20315565" y="896209"/>
                  <a:pt x="20259026" y="836147"/>
                  <a:pt x="20205004" y="790756"/>
                </a:cubicBezTo>
                <a:cubicBezTo>
                  <a:pt x="20194240" y="781546"/>
                  <a:pt x="20183324" y="772363"/>
                  <a:pt x="20180943" y="770280"/>
                </a:cubicBezTo>
                <a:lnTo>
                  <a:pt x="20176561" y="766516"/>
                </a:lnTo>
                <a:lnTo>
                  <a:pt x="20183125" y="762120"/>
                </a:lnTo>
                <a:cubicBezTo>
                  <a:pt x="20194745" y="754523"/>
                  <a:pt x="20207993" y="750071"/>
                  <a:pt x="20237809" y="744180"/>
                </a:cubicBezTo>
                <a:cubicBezTo>
                  <a:pt x="20270650" y="737771"/>
                  <a:pt x="20281102" y="734266"/>
                  <a:pt x="20290782" y="727157"/>
                </a:cubicBezTo>
                <a:cubicBezTo>
                  <a:pt x="20305689" y="716036"/>
                  <a:pt x="20317688" y="692492"/>
                  <a:pt x="20318228" y="672936"/>
                </a:cubicBezTo>
                <a:cubicBezTo>
                  <a:pt x="20319846" y="625168"/>
                  <a:pt x="20262698" y="564275"/>
                  <a:pt x="20199370" y="546327"/>
                </a:cubicBezTo>
                <a:cubicBezTo>
                  <a:pt x="20179388" y="540566"/>
                  <a:pt x="20169295" y="539806"/>
                  <a:pt x="20153439" y="542680"/>
                </a:cubicBezTo>
                <a:cubicBezTo>
                  <a:pt x="20132594" y="546410"/>
                  <a:pt x="20115703" y="559583"/>
                  <a:pt x="20105178" y="579916"/>
                </a:cubicBezTo>
                <a:cubicBezTo>
                  <a:pt x="20097254" y="595445"/>
                  <a:pt x="20096545" y="605843"/>
                  <a:pt x="20100899" y="641220"/>
                </a:cubicBezTo>
                <a:cubicBezTo>
                  <a:pt x="20102943" y="657686"/>
                  <a:pt x="20104518" y="675946"/>
                  <a:pt x="20104294" y="681901"/>
                </a:cubicBezTo>
                <a:cubicBezTo>
                  <a:pt x="20103841" y="692878"/>
                  <a:pt x="20101023" y="710956"/>
                  <a:pt x="20099511" y="711216"/>
                </a:cubicBezTo>
                <a:cubicBezTo>
                  <a:pt x="20099058" y="711293"/>
                  <a:pt x="20090406" y="706237"/>
                  <a:pt x="20080311" y="700027"/>
                </a:cubicBezTo>
                <a:cubicBezTo>
                  <a:pt x="20016658" y="661115"/>
                  <a:pt x="19952490" y="631010"/>
                  <a:pt x="19880555" y="606442"/>
                </a:cubicBezTo>
                <a:cubicBezTo>
                  <a:pt x="19861856" y="599993"/>
                  <a:pt x="19856951" y="597720"/>
                  <a:pt x="19857370" y="595624"/>
                </a:cubicBezTo>
                <a:cubicBezTo>
                  <a:pt x="19857742" y="594159"/>
                  <a:pt x="19861669" y="570752"/>
                  <a:pt x="19866308" y="543331"/>
                </a:cubicBezTo>
                <a:cubicBezTo>
                  <a:pt x="19890042" y="402083"/>
                  <a:pt x="19904056" y="329456"/>
                  <a:pt x="19911656" y="309312"/>
                </a:cubicBezTo>
                <a:cubicBezTo>
                  <a:pt x="19921174" y="284013"/>
                  <a:pt x="19936059" y="262776"/>
                  <a:pt x="19955408" y="246690"/>
                </a:cubicBezTo>
                <a:cubicBezTo>
                  <a:pt x="19961013" y="242148"/>
                  <a:pt x="19976453" y="231404"/>
                  <a:pt x="19989454" y="222791"/>
                </a:cubicBezTo>
                <a:cubicBezTo>
                  <a:pt x="20021119" y="202257"/>
                  <a:pt x="20029562" y="195204"/>
                  <a:pt x="20039738" y="181003"/>
                </a:cubicBezTo>
                <a:cubicBezTo>
                  <a:pt x="20053271" y="161867"/>
                  <a:pt x="20058382" y="138101"/>
                  <a:pt x="20054129" y="113294"/>
                </a:cubicBezTo>
                <a:cubicBezTo>
                  <a:pt x="20050472" y="91966"/>
                  <a:pt x="20040475" y="74528"/>
                  <a:pt x="20022053" y="56978"/>
                </a:cubicBezTo>
                <a:cubicBezTo>
                  <a:pt x="19995905" y="32499"/>
                  <a:pt x="19946351" y="9543"/>
                  <a:pt x="19905758" y="3424"/>
                </a:cubicBezTo>
                <a:cubicBezTo>
                  <a:pt x="19876348" y="-1031"/>
                  <a:pt x="19865903" y="-1109"/>
                  <a:pt x="19837340" y="3010"/>
                </a:cubicBezTo>
                <a:cubicBezTo>
                  <a:pt x="19813617" y="6299"/>
                  <a:pt x="19809434" y="7328"/>
                  <a:pt x="19798433" y="12172"/>
                </a:cubicBezTo>
                <a:cubicBezTo>
                  <a:pt x="19779753" y="20358"/>
                  <a:pt x="19769624" y="28478"/>
                  <a:pt x="19758723" y="43894"/>
                </a:cubicBezTo>
                <a:cubicBezTo>
                  <a:pt x="19751204" y="54526"/>
                  <a:pt x="19748305" y="60317"/>
                  <a:pt x="19745203" y="71281"/>
                </a:cubicBezTo>
                <a:cubicBezTo>
                  <a:pt x="19739967" y="89774"/>
                  <a:pt x="19739734" y="99312"/>
                  <a:pt x="19743935" y="118367"/>
                </a:cubicBezTo>
                <a:cubicBezTo>
                  <a:pt x="19747721" y="135001"/>
                  <a:pt x="19750906" y="141773"/>
                  <a:pt x="19773383" y="179337"/>
                </a:cubicBezTo>
                <a:cubicBezTo>
                  <a:pt x="19798046" y="220576"/>
                  <a:pt x="19805804" y="250386"/>
                  <a:pt x="19801368" y="288984"/>
                </a:cubicBezTo>
                <a:cubicBezTo>
                  <a:pt x="19798997" y="310567"/>
                  <a:pt x="19789406" y="347246"/>
                  <a:pt x="19753586" y="471570"/>
                </a:cubicBezTo>
                <a:cubicBezTo>
                  <a:pt x="19745069" y="500901"/>
                  <a:pt x="19735413" y="534477"/>
                  <a:pt x="19732013" y="546427"/>
                </a:cubicBezTo>
                <a:lnTo>
                  <a:pt x="19725909" y="568027"/>
                </a:lnTo>
                <a:lnTo>
                  <a:pt x="19711822" y="565771"/>
                </a:lnTo>
                <a:cubicBezTo>
                  <a:pt x="19640426" y="554345"/>
                  <a:pt x="19552878" y="552228"/>
                  <a:pt x="19472642" y="560069"/>
                </a:cubicBezTo>
                <a:lnTo>
                  <a:pt x="19446442" y="562537"/>
                </a:lnTo>
                <a:lnTo>
                  <a:pt x="19448621" y="553444"/>
                </a:lnTo>
                <a:cubicBezTo>
                  <a:pt x="19452780" y="536848"/>
                  <a:pt x="19457754" y="526808"/>
                  <a:pt x="19473236" y="503601"/>
                </a:cubicBezTo>
                <a:cubicBezTo>
                  <a:pt x="19496706" y="467968"/>
                  <a:pt x="19500962" y="455560"/>
                  <a:pt x="19497201" y="433627"/>
                </a:cubicBezTo>
                <a:cubicBezTo>
                  <a:pt x="19493700" y="413207"/>
                  <a:pt x="19483640" y="398116"/>
                  <a:pt x="19465395" y="386140"/>
                </a:cubicBezTo>
                <a:cubicBezTo>
                  <a:pt x="19440496" y="369856"/>
                  <a:pt x="19404901" y="364748"/>
                  <a:pt x="19364342" y="371547"/>
                </a:cubicBezTo>
                <a:cubicBezTo>
                  <a:pt x="19324691" y="378189"/>
                  <a:pt x="19292806" y="394712"/>
                  <a:pt x="19274827" y="417881"/>
                </a:cubicBezTo>
                <a:cubicBezTo>
                  <a:pt x="19260836" y="436162"/>
                  <a:pt x="19256835" y="454598"/>
                  <a:pt x="19262264" y="477180"/>
                </a:cubicBezTo>
                <a:cubicBezTo>
                  <a:pt x="19267079" y="497997"/>
                  <a:pt x="19275476" y="507924"/>
                  <a:pt x="19309601" y="533526"/>
                </a:cubicBezTo>
                <a:cubicBezTo>
                  <a:pt x="19320159" y="541526"/>
                  <a:pt x="19332544" y="552014"/>
                  <a:pt x="19337133" y="556988"/>
                </a:cubicBezTo>
                <a:cubicBezTo>
                  <a:pt x="19345020" y="565757"/>
                  <a:pt x="19353044" y="577149"/>
                  <a:pt x="19352167" y="578390"/>
                </a:cubicBezTo>
                <a:cubicBezTo>
                  <a:pt x="19351918" y="578744"/>
                  <a:pt x="19341663" y="581592"/>
                  <a:pt x="19329292" y="584803"/>
                </a:cubicBezTo>
                <a:cubicBezTo>
                  <a:pt x="19256294" y="603081"/>
                  <a:pt x="19182433" y="630849"/>
                  <a:pt x="19118991" y="663993"/>
                </a:cubicBezTo>
                <a:cubicBezTo>
                  <a:pt x="19110409" y="668422"/>
                  <a:pt x="19103211" y="671837"/>
                  <a:pt x="19103007" y="671560"/>
                </a:cubicBezTo>
                <a:cubicBezTo>
                  <a:pt x="19101943" y="670808"/>
                  <a:pt x="19032488" y="572632"/>
                  <a:pt x="19006861" y="535763"/>
                </a:cubicBezTo>
                <a:cubicBezTo>
                  <a:pt x="18943547" y="445253"/>
                  <a:pt x="18934312" y="428619"/>
                  <a:pt x="18928658" y="395645"/>
                </a:cubicBezTo>
                <a:cubicBezTo>
                  <a:pt x="18924560" y="371745"/>
                  <a:pt x="18925869" y="354860"/>
                  <a:pt x="18935550" y="310536"/>
                </a:cubicBezTo>
                <a:cubicBezTo>
                  <a:pt x="18942587" y="278032"/>
                  <a:pt x="18943200" y="268896"/>
                  <a:pt x="18940192" y="251350"/>
                </a:cubicBezTo>
                <a:cubicBezTo>
                  <a:pt x="18938169" y="239552"/>
                  <a:pt x="18936635" y="235143"/>
                  <a:pt x="18931549" y="226362"/>
                </a:cubicBezTo>
                <a:cubicBezTo>
                  <a:pt x="18904336" y="179333"/>
                  <a:pt x="18853435" y="164860"/>
                  <a:pt x="18789205" y="186149"/>
                </a:cubicBezTo>
                <a:cubicBezTo>
                  <a:pt x="18736310" y="203627"/>
                  <a:pt x="18691786" y="236330"/>
                  <a:pt x="18663929" y="278165"/>
                </a:cubicBezTo>
                <a:cubicBezTo>
                  <a:pt x="18652907" y="294691"/>
                  <a:pt x="18647613" y="306498"/>
                  <a:pt x="18644205" y="322031"/>
                </a:cubicBezTo>
                <a:cubicBezTo>
                  <a:pt x="18634477" y="366985"/>
                  <a:pt x="18663552" y="413072"/>
                  <a:pt x="18710797" y="428016"/>
                </a:cubicBezTo>
                <a:cubicBezTo>
                  <a:pt x="18719007" y="430501"/>
                  <a:pt x="18735856" y="435242"/>
                  <a:pt x="18748383" y="438388"/>
                </a:cubicBezTo>
                <a:cubicBezTo>
                  <a:pt x="18778312" y="445869"/>
                  <a:pt x="18794664" y="452252"/>
                  <a:pt x="18810454" y="462624"/>
                </a:cubicBezTo>
                <a:cubicBezTo>
                  <a:pt x="18843249" y="484094"/>
                  <a:pt x="18855081" y="500439"/>
                  <a:pt x="18914845" y="608374"/>
                </a:cubicBezTo>
                <a:cubicBezTo>
                  <a:pt x="18919145" y="616200"/>
                  <a:pt x="18929271" y="634395"/>
                  <a:pt x="18937361" y="648890"/>
                </a:cubicBezTo>
                <a:cubicBezTo>
                  <a:pt x="18945451" y="663385"/>
                  <a:pt x="18960386" y="690564"/>
                  <a:pt x="18970767" y="709338"/>
                </a:cubicBezTo>
                <a:lnTo>
                  <a:pt x="18989570" y="743639"/>
                </a:lnTo>
                <a:lnTo>
                  <a:pt x="18978107" y="752144"/>
                </a:lnTo>
                <a:cubicBezTo>
                  <a:pt x="18921821" y="794338"/>
                  <a:pt x="18859612" y="853741"/>
                  <a:pt x="18815037" y="907941"/>
                </a:cubicBezTo>
                <a:cubicBezTo>
                  <a:pt x="18802269" y="923365"/>
                  <a:pt x="18800786" y="924709"/>
                  <a:pt x="18798556" y="922600"/>
                </a:cubicBezTo>
                <a:cubicBezTo>
                  <a:pt x="18792981" y="917328"/>
                  <a:pt x="18787272" y="899466"/>
                  <a:pt x="18780383" y="866547"/>
                </a:cubicBezTo>
                <a:cubicBezTo>
                  <a:pt x="18776640" y="848348"/>
                  <a:pt x="18772244" y="830884"/>
                  <a:pt x="18770766" y="827712"/>
                </a:cubicBezTo>
                <a:cubicBezTo>
                  <a:pt x="18765343" y="816964"/>
                  <a:pt x="18757607" y="808170"/>
                  <a:pt x="18747028" y="800952"/>
                </a:cubicBezTo>
                <a:cubicBezTo>
                  <a:pt x="18718481" y="781557"/>
                  <a:pt x="18685977" y="784482"/>
                  <a:pt x="18651685" y="809670"/>
                </a:cubicBezTo>
                <a:cubicBezTo>
                  <a:pt x="18599794" y="847529"/>
                  <a:pt x="18567228" y="918199"/>
                  <a:pt x="18581858" y="960845"/>
                </a:cubicBezTo>
                <a:cubicBezTo>
                  <a:pt x="18590428" y="986313"/>
                  <a:pt x="18615648" y="1006279"/>
                  <a:pt x="18642197" y="1008578"/>
                </a:cubicBezTo>
                <a:cubicBezTo>
                  <a:pt x="18647875" y="1009006"/>
                  <a:pt x="18663739" y="1007999"/>
                  <a:pt x="18681413" y="1005747"/>
                </a:cubicBezTo>
                <a:cubicBezTo>
                  <a:pt x="18709021" y="1002415"/>
                  <a:pt x="18724508" y="1001939"/>
                  <a:pt x="18736452" y="1004407"/>
                </a:cubicBezTo>
                <a:cubicBezTo>
                  <a:pt x="18739179" y="1004873"/>
                  <a:pt x="18741629" y="1005544"/>
                  <a:pt x="18741806" y="1005668"/>
                </a:cubicBezTo>
                <a:cubicBezTo>
                  <a:pt x="18742134" y="1005768"/>
                  <a:pt x="18735329" y="1017835"/>
                  <a:pt x="18726593" y="1032256"/>
                </a:cubicBezTo>
                <a:cubicBezTo>
                  <a:pt x="18688668" y="1095280"/>
                  <a:pt x="18656880" y="1165039"/>
                  <a:pt x="18633278" y="1237130"/>
                </a:cubicBezTo>
                <a:cubicBezTo>
                  <a:pt x="18629498" y="1248677"/>
                  <a:pt x="18626136" y="1258129"/>
                  <a:pt x="18625833" y="1258181"/>
                </a:cubicBezTo>
                <a:cubicBezTo>
                  <a:pt x="18623716" y="1258544"/>
                  <a:pt x="18455266" y="1229503"/>
                  <a:pt x="18410523" y="1220981"/>
                </a:cubicBezTo>
                <a:cubicBezTo>
                  <a:pt x="18341668" y="1208029"/>
                  <a:pt x="18319884" y="1199931"/>
                  <a:pt x="18295312" y="1178296"/>
                </a:cubicBezTo>
                <a:cubicBezTo>
                  <a:pt x="18281178" y="1165772"/>
                  <a:pt x="18272880" y="1155517"/>
                  <a:pt x="18253212" y="1125256"/>
                </a:cubicBezTo>
                <a:cubicBezTo>
                  <a:pt x="18244318" y="1111522"/>
                  <a:pt x="18234008" y="1096785"/>
                  <a:pt x="18230481" y="1092562"/>
                </a:cubicBezTo>
                <a:cubicBezTo>
                  <a:pt x="18221501" y="1081957"/>
                  <a:pt x="18202975" y="1069251"/>
                  <a:pt x="18190772" y="1065271"/>
                </a:cubicBezTo>
                <a:cubicBezTo>
                  <a:pt x="18169827" y="1058430"/>
                  <a:pt x="18143066" y="1059437"/>
                  <a:pt x="18124563" y="1067748"/>
                </a:cubicBezTo>
                <a:cubicBezTo>
                  <a:pt x="18076832" y="1089011"/>
                  <a:pt x="18038381" y="1158043"/>
                  <a:pt x="18032050" y="1233712"/>
                </a:cubicBezTo>
                <a:cubicBezTo>
                  <a:pt x="18030711" y="1249513"/>
                  <a:pt x="18030966" y="1255541"/>
                  <a:pt x="18034201" y="1278031"/>
                </a:cubicBezTo>
                <a:cubicBezTo>
                  <a:pt x="18038506" y="1308591"/>
                  <a:pt x="18042599" y="1320657"/>
                  <a:pt x="18054357" y="1337482"/>
                </a:cubicBezTo>
                <a:cubicBezTo>
                  <a:pt x="18068528" y="1357474"/>
                  <a:pt x="18095718" y="1372587"/>
                  <a:pt x="18121964" y="1374938"/>
                </a:cubicBezTo>
                <a:cubicBezTo>
                  <a:pt x="18134458" y="1376065"/>
                  <a:pt x="18155882" y="1372081"/>
                  <a:pt x="18169048" y="1366242"/>
                </a:cubicBezTo>
                <a:cubicBezTo>
                  <a:pt x="18175115" y="1363489"/>
                  <a:pt x="18189759" y="1355372"/>
                  <a:pt x="18201910" y="1348150"/>
                </a:cubicBezTo>
                <a:cubicBezTo>
                  <a:pt x="18247619" y="1320538"/>
                  <a:pt x="18271372" y="1312884"/>
                  <a:pt x="18306568" y="1313856"/>
                </a:cubicBezTo>
                <a:cubicBezTo>
                  <a:pt x="18332858" y="1314643"/>
                  <a:pt x="18356599" y="1320538"/>
                  <a:pt x="18499552" y="1361580"/>
                </a:cubicBezTo>
                <a:cubicBezTo>
                  <a:pt x="18528854" y="1369946"/>
                  <a:pt x="18562755" y="1379704"/>
                  <a:pt x="18575183" y="1383179"/>
                </a:cubicBezTo>
                <a:lnTo>
                  <a:pt x="18597438" y="1389484"/>
                </a:lnTo>
                <a:lnTo>
                  <a:pt x="18596016" y="1398448"/>
                </a:lnTo>
                <a:cubicBezTo>
                  <a:pt x="18585446" y="1463010"/>
                  <a:pt x="18583575" y="1553797"/>
                  <a:pt x="18591188" y="1633615"/>
                </a:cubicBezTo>
                <a:cubicBezTo>
                  <a:pt x="18592599" y="1649100"/>
                  <a:pt x="18592841" y="1657778"/>
                  <a:pt x="18591782" y="1657960"/>
                </a:cubicBezTo>
                <a:cubicBezTo>
                  <a:pt x="18586186" y="1658919"/>
                  <a:pt x="18562367" y="1647121"/>
                  <a:pt x="18541136" y="1633166"/>
                </a:cubicBezTo>
                <a:cubicBezTo>
                  <a:pt x="18504037" y="1608385"/>
                  <a:pt x="18493778" y="1604851"/>
                  <a:pt x="18471672" y="1608485"/>
                </a:cubicBezTo>
                <a:cubicBezTo>
                  <a:pt x="18449439" y="1612297"/>
                  <a:pt x="18436687" y="1620556"/>
                  <a:pt x="18423937" y="1639715"/>
                </a:cubicBezTo>
                <a:cubicBezTo>
                  <a:pt x="18415519" y="1652369"/>
                  <a:pt x="18411160" y="1664172"/>
                  <a:pt x="18408369" y="1682400"/>
                </a:cubicBezTo>
                <a:cubicBezTo>
                  <a:pt x="18398382" y="1747642"/>
                  <a:pt x="18427213" y="1822265"/>
                  <a:pt x="18469835" y="1841116"/>
                </a:cubicBezTo>
                <a:cubicBezTo>
                  <a:pt x="18483991" y="1847409"/>
                  <a:pt x="18492875" y="1848376"/>
                  <a:pt x="18509360" y="1845550"/>
                </a:cubicBezTo>
                <a:cubicBezTo>
                  <a:pt x="18533257" y="1841452"/>
                  <a:pt x="18544016" y="1833379"/>
                  <a:pt x="18566449" y="1802595"/>
                </a:cubicBezTo>
                <a:cubicBezTo>
                  <a:pt x="18583094" y="1779811"/>
                  <a:pt x="18591952" y="1769728"/>
                  <a:pt x="18602586" y="1761832"/>
                </a:cubicBezTo>
                <a:lnTo>
                  <a:pt x="18610606" y="1755942"/>
                </a:lnTo>
                <a:lnTo>
                  <a:pt x="18612737" y="1763829"/>
                </a:lnTo>
                <a:cubicBezTo>
                  <a:pt x="18613916" y="1767987"/>
                  <a:pt x="18617897" y="1783030"/>
                  <a:pt x="18621670" y="1796864"/>
                </a:cubicBezTo>
                <a:cubicBezTo>
                  <a:pt x="18638462" y="1859382"/>
                  <a:pt x="18666217" y="1930453"/>
                  <a:pt x="18696355" y="1988191"/>
                </a:cubicBezTo>
                <a:cubicBezTo>
                  <a:pt x="18702159" y="1999342"/>
                  <a:pt x="18707100" y="2009082"/>
                  <a:pt x="18707229" y="2009839"/>
                </a:cubicBezTo>
                <a:cubicBezTo>
                  <a:pt x="18707385" y="2010746"/>
                  <a:pt x="18697909" y="2018132"/>
                  <a:pt x="18686392" y="2026335"/>
                </a:cubicBezTo>
                <a:cubicBezTo>
                  <a:pt x="18485019" y="2169391"/>
                  <a:pt x="18475862" y="2175010"/>
                  <a:pt x="18435481" y="2181934"/>
                </a:cubicBezTo>
                <a:cubicBezTo>
                  <a:pt x="18409317" y="2186420"/>
                  <a:pt x="18397027" y="2185568"/>
                  <a:pt x="18355335" y="2176679"/>
                </a:cubicBezTo>
                <a:cubicBezTo>
                  <a:pt x="18301825" y="2165145"/>
                  <a:pt x="18283443" y="2166895"/>
                  <a:pt x="18257067" y="2185587"/>
                </a:cubicBezTo>
                <a:cubicBezTo>
                  <a:pt x="18233206" y="2202602"/>
                  <a:pt x="18220019" y="2225572"/>
                  <a:pt x="18216603" y="2255587"/>
                </a:cubicBezTo>
                <a:cubicBezTo>
                  <a:pt x="18214694" y="2273508"/>
                  <a:pt x="18221385" y="2312534"/>
                  <a:pt x="18230141" y="2334544"/>
                </a:cubicBezTo>
                <a:cubicBezTo>
                  <a:pt x="18256149" y="2399064"/>
                  <a:pt x="18306395" y="2451486"/>
                  <a:pt x="18354768" y="2464835"/>
                </a:cubicBezTo>
                <a:cubicBezTo>
                  <a:pt x="18370099" y="2468902"/>
                  <a:pt x="18380647" y="2469585"/>
                  <a:pt x="18394562" y="2467199"/>
                </a:cubicBezTo>
                <a:cubicBezTo>
                  <a:pt x="18421331" y="2462609"/>
                  <a:pt x="18448407" y="2442551"/>
                  <a:pt x="18460703" y="2418021"/>
                </a:cubicBezTo>
                <a:cubicBezTo>
                  <a:pt x="18466826" y="2405605"/>
                  <a:pt x="18469984" y="2395876"/>
                  <a:pt x="18477808" y="2364328"/>
                </a:cubicBezTo>
                <a:cubicBezTo>
                  <a:pt x="18485312" y="2334547"/>
                  <a:pt x="18489546" y="2322921"/>
                  <a:pt x="18498352" y="2307086"/>
                </a:cubicBezTo>
                <a:cubicBezTo>
                  <a:pt x="18511410" y="2283359"/>
                  <a:pt x="18531629" y="2264166"/>
                  <a:pt x="18563928" y="2244615"/>
                </a:cubicBezTo>
                <a:cubicBezTo>
                  <a:pt x="18584380" y="2232232"/>
                  <a:pt x="18623378" y="2209975"/>
                  <a:pt x="18652415" y="2194097"/>
                </a:cubicBezTo>
                <a:cubicBezTo>
                  <a:pt x="18667059" y="2185981"/>
                  <a:pt x="18696223" y="2169925"/>
                  <a:pt x="18754095" y="2137892"/>
                </a:cubicBezTo>
                <a:cubicBezTo>
                  <a:pt x="18767732" y="2130259"/>
                  <a:pt x="18779788" y="2124299"/>
                  <a:pt x="18780748" y="2124446"/>
                </a:cubicBezTo>
                <a:cubicBezTo>
                  <a:pt x="18781706" y="2124594"/>
                  <a:pt x="18788098" y="2131906"/>
                  <a:pt x="18794723" y="2140579"/>
                </a:cubicBezTo>
                <a:cubicBezTo>
                  <a:pt x="18835181" y="2193123"/>
                  <a:pt x="18890846" y="2249910"/>
                  <a:pt x="18946609" y="2295469"/>
                </a:cubicBezTo>
                <a:lnTo>
                  <a:pt x="18962361" y="2308339"/>
                </a:lnTo>
                <a:lnTo>
                  <a:pt x="18956475" y="2312151"/>
                </a:lnTo>
                <a:cubicBezTo>
                  <a:pt x="18943170" y="2320816"/>
                  <a:pt x="18934908" y="2323478"/>
                  <a:pt x="18900028" y="2330705"/>
                </a:cubicBezTo>
                <a:cubicBezTo>
                  <a:pt x="18854487" y="2340226"/>
                  <a:pt x="18845603" y="2344708"/>
                  <a:pt x="18832351" y="2364575"/>
                </a:cubicBezTo>
                <a:cubicBezTo>
                  <a:pt x="18813162" y="2393401"/>
                  <a:pt x="18815293" y="2423087"/>
                  <a:pt x="18839244" y="2457441"/>
                </a:cubicBezTo>
                <a:cubicBezTo>
                  <a:pt x="18851663" y="2475397"/>
                  <a:pt x="18865502" y="2488907"/>
                  <a:pt x="18885219" y="2503121"/>
                </a:cubicBezTo>
                <a:cubicBezTo>
                  <a:pt x="18919263" y="2527335"/>
                  <a:pt x="18954075" y="2537871"/>
                  <a:pt x="18983265" y="2532866"/>
                </a:cubicBezTo>
                <a:cubicBezTo>
                  <a:pt x="19003229" y="2529443"/>
                  <a:pt x="19016231" y="2520830"/>
                  <a:pt x="19027828" y="2503115"/>
                </a:cubicBezTo>
                <a:cubicBezTo>
                  <a:pt x="19039603" y="2485525"/>
                  <a:pt x="19042445" y="2467599"/>
                  <a:pt x="19038032" y="2440951"/>
                </a:cubicBezTo>
                <a:cubicBezTo>
                  <a:pt x="19034193" y="2418564"/>
                  <a:pt x="19032896" y="2394652"/>
                  <a:pt x="19034775" y="2381095"/>
                </a:cubicBezTo>
                <a:cubicBezTo>
                  <a:pt x="19037458" y="2361327"/>
                  <a:pt x="19037155" y="2361379"/>
                  <a:pt x="19052487" y="2370896"/>
                </a:cubicBezTo>
                <a:cubicBezTo>
                  <a:pt x="19118698" y="2412016"/>
                  <a:pt x="19200155" y="2449434"/>
                  <a:pt x="19270009" y="2470933"/>
                </a:cubicBezTo>
                <a:cubicBezTo>
                  <a:pt x="19282010" y="2474637"/>
                  <a:pt x="19291992" y="2478375"/>
                  <a:pt x="19292148" y="2479283"/>
                </a:cubicBezTo>
                <a:cubicBezTo>
                  <a:pt x="19292485" y="2481249"/>
                  <a:pt x="19280242" y="2555129"/>
                  <a:pt x="19268081" y="2624947"/>
                </a:cubicBezTo>
                <a:cubicBezTo>
                  <a:pt x="19244227" y="2761856"/>
                  <a:pt x="19238723" y="2782419"/>
                  <a:pt x="19218648" y="2810618"/>
                </a:cubicBezTo>
                <a:cubicBezTo>
                  <a:pt x="19204437" y="2830339"/>
                  <a:pt x="19191572" y="2841575"/>
                  <a:pt x="19158573" y="2862492"/>
                </a:cubicBezTo>
                <a:cubicBezTo>
                  <a:pt x="19129219" y="2881072"/>
                  <a:pt x="19119947" y="2888735"/>
                  <a:pt x="19109572" y="2903593"/>
                </a:cubicBezTo>
                <a:cubicBezTo>
                  <a:pt x="19094635" y="2924527"/>
                  <a:pt x="19090064" y="2945086"/>
                  <a:pt x="19094603" y="2971557"/>
                </a:cubicBezTo>
                <a:cubicBezTo>
                  <a:pt x="19098912" y="2997599"/>
                  <a:pt x="19113696" y="3019355"/>
                  <a:pt x="19140428" y="3039062"/>
                </a:cubicBezTo>
                <a:cubicBezTo>
                  <a:pt x="19181032" y="3068847"/>
                  <a:pt x="19235601" y="3085649"/>
                  <a:pt x="19290114" y="3084867"/>
                </a:cubicBezTo>
                <a:cubicBezTo>
                  <a:pt x="19292309" y="3084957"/>
                  <a:pt x="19304308" y="3083211"/>
                  <a:pt x="19316888" y="3081210"/>
                </a:cubicBezTo>
                <a:close/>
                <a:moveTo>
                  <a:pt x="16834627" y="3692602"/>
                </a:moveTo>
                <a:cubicBezTo>
                  <a:pt x="16836320" y="3692147"/>
                  <a:pt x="16845035" y="3687949"/>
                  <a:pt x="16854129" y="3683420"/>
                </a:cubicBezTo>
                <a:cubicBezTo>
                  <a:pt x="16881030" y="3669888"/>
                  <a:pt x="16892834" y="3657501"/>
                  <a:pt x="16900207" y="3635141"/>
                </a:cubicBezTo>
                <a:cubicBezTo>
                  <a:pt x="16906627" y="3615747"/>
                  <a:pt x="16905167" y="3596819"/>
                  <a:pt x="16895888" y="3578739"/>
                </a:cubicBezTo>
                <a:cubicBezTo>
                  <a:pt x="16890132" y="3567521"/>
                  <a:pt x="16882984" y="3559493"/>
                  <a:pt x="16862037" y="3540659"/>
                </a:cubicBezTo>
                <a:cubicBezTo>
                  <a:pt x="16841698" y="3522476"/>
                  <a:pt x="16835219" y="3515481"/>
                  <a:pt x="16826378" y="3502543"/>
                </a:cubicBezTo>
                <a:cubicBezTo>
                  <a:pt x="16815088" y="3485908"/>
                  <a:pt x="16808405" y="3464845"/>
                  <a:pt x="16806497" y="3439680"/>
                </a:cubicBezTo>
                <a:cubicBezTo>
                  <a:pt x="16805241" y="3424363"/>
                  <a:pt x="16803387" y="3373300"/>
                  <a:pt x="16801979" y="3312653"/>
                </a:cubicBezTo>
                <a:cubicBezTo>
                  <a:pt x="16801387" y="3287638"/>
                  <a:pt x="16800624" y="3256931"/>
                  <a:pt x="16800273" y="3244452"/>
                </a:cubicBezTo>
                <a:cubicBezTo>
                  <a:pt x="16799975" y="3231808"/>
                  <a:pt x="16800357" y="3221292"/>
                  <a:pt x="16801010" y="3220956"/>
                </a:cubicBezTo>
                <a:cubicBezTo>
                  <a:pt x="16801772" y="3220566"/>
                  <a:pt x="16808000" y="3219296"/>
                  <a:pt x="16814775" y="3218021"/>
                </a:cubicBezTo>
                <a:cubicBezTo>
                  <a:pt x="16873080" y="3207774"/>
                  <a:pt x="16940090" y="3187144"/>
                  <a:pt x="16993103" y="3163101"/>
                </a:cubicBezTo>
                <a:lnTo>
                  <a:pt x="17008959" y="3155927"/>
                </a:lnTo>
                <a:lnTo>
                  <a:pt x="17009925" y="3164513"/>
                </a:lnTo>
                <a:cubicBezTo>
                  <a:pt x="17011427" y="3177090"/>
                  <a:pt x="17009697" y="3189536"/>
                  <a:pt x="17003568" y="3210569"/>
                </a:cubicBezTo>
                <a:cubicBezTo>
                  <a:pt x="17000556" y="3220785"/>
                  <a:pt x="16997510" y="3233080"/>
                  <a:pt x="16996685" y="3237907"/>
                </a:cubicBezTo>
                <a:cubicBezTo>
                  <a:pt x="16993341" y="3258199"/>
                  <a:pt x="17002764" y="3279508"/>
                  <a:pt x="17020520" y="3291586"/>
                </a:cubicBezTo>
                <a:cubicBezTo>
                  <a:pt x="17034692" y="3301238"/>
                  <a:pt x="17059082" y="3303994"/>
                  <a:pt x="17082731" y="3298600"/>
                </a:cubicBezTo>
                <a:cubicBezTo>
                  <a:pt x="17136633" y="3286210"/>
                  <a:pt x="17178964" y="3245909"/>
                  <a:pt x="17178506" y="3207753"/>
                </a:cubicBezTo>
                <a:cubicBezTo>
                  <a:pt x="17178289" y="3197681"/>
                  <a:pt x="17178119" y="3197081"/>
                  <a:pt x="17172138" y="3185427"/>
                </a:cubicBezTo>
                <a:cubicBezTo>
                  <a:pt x="17162356" y="3166367"/>
                  <a:pt x="17155956" y="3161671"/>
                  <a:pt x="17123206" y="3150133"/>
                </a:cubicBezTo>
                <a:cubicBezTo>
                  <a:pt x="17112161" y="3146306"/>
                  <a:pt x="17100505" y="3141555"/>
                  <a:pt x="17097313" y="3139891"/>
                </a:cubicBezTo>
                <a:cubicBezTo>
                  <a:pt x="17090706" y="3136402"/>
                  <a:pt x="17076029" y="3125496"/>
                  <a:pt x="17074967" y="3123427"/>
                </a:cubicBezTo>
                <a:cubicBezTo>
                  <a:pt x="17074072" y="3121684"/>
                  <a:pt x="17075756" y="3120407"/>
                  <a:pt x="17093813" y="3109214"/>
                </a:cubicBezTo>
                <a:cubicBezTo>
                  <a:pt x="17136891" y="3082702"/>
                  <a:pt x="17184398" y="3045249"/>
                  <a:pt x="17223628" y="3006951"/>
                </a:cubicBezTo>
                <a:lnTo>
                  <a:pt x="17237717" y="2993116"/>
                </a:lnTo>
                <a:lnTo>
                  <a:pt x="17244672" y="2998628"/>
                </a:lnTo>
                <a:cubicBezTo>
                  <a:pt x="17248427" y="3001655"/>
                  <a:pt x="17268460" y="3016830"/>
                  <a:pt x="17288990" y="3032437"/>
                </a:cubicBezTo>
                <a:cubicBezTo>
                  <a:pt x="17394285" y="3111872"/>
                  <a:pt x="17424105" y="3136198"/>
                  <a:pt x="17436489" y="3152821"/>
                </a:cubicBezTo>
                <a:cubicBezTo>
                  <a:pt x="17453424" y="3175365"/>
                  <a:pt x="17458404" y="3190698"/>
                  <a:pt x="17462449" y="3231554"/>
                </a:cubicBezTo>
                <a:cubicBezTo>
                  <a:pt x="17463798" y="3245172"/>
                  <a:pt x="17465878" y="3260754"/>
                  <a:pt x="17467140" y="3266161"/>
                </a:cubicBezTo>
                <a:cubicBezTo>
                  <a:pt x="17475285" y="3301335"/>
                  <a:pt x="17510358" y="3325441"/>
                  <a:pt x="17547156" y="3321004"/>
                </a:cubicBezTo>
                <a:cubicBezTo>
                  <a:pt x="17587561" y="3316092"/>
                  <a:pt x="17636706" y="3278348"/>
                  <a:pt x="17662333" y="3232309"/>
                </a:cubicBezTo>
                <a:cubicBezTo>
                  <a:pt x="17688125" y="3186323"/>
                  <a:pt x="17688915" y="3147114"/>
                  <a:pt x="17664702" y="3119773"/>
                </a:cubicBezTo>
                <a:cubicBezTo>
                  <a:pt x="17656001" y="3109791"/>
                  <a:pt x="17646408" y="3103430"/>
                  <a:pt x="17633495" y="3098912"/>
                </a:cubicBezTo>
                <a:cubicBezTo>
                  <a:pt x="17620362" y="3094231"/>
                  <a:pt x="17607045" y="3092947"/>
                  <a:pt x="17585381" y="3094433"/>
                </a:cubicBezTo>
                <a:cubicBezTo>
                  <a:pt x="17541616" y="3097355"/>
                  <a:pt x="17520892" y="3094506"/>
                  <a:pt x="17498870" y="3082691"/>
                </a:cubicBezTo>
                <a:cubicBezTo>
                  <a:pt x="17478167" y="3071575"/>
                  <a:pt x="17468775" y="3063461"/>
                  <a:pt x="17386268" y="2985265"/>
                </a:cubicBezTo>
                <a:cubicBezTo>
                  <a:pt x="17330414" y="2932195"/>
                  <a:pt x="17308398" y="2910744"/>
                  <a:pt x="17308549" y="2909429"/>
                </a:cubicBezTo>
                <a:cubicBezTo>
                  <a:pt x="17308596" y="2908717"/>
                  <a:pt x="17311881" y="2903591"/>
                  <a:pt x="17315876" y="2898238"/>
                </a:cubicBezTo>
                <a:cubicBezTo>
                  <a:pt x="17345772" y="2857301"/>
                  <a:pt x="17382071" y="2790236"/>
                  <a:pt x="17401793" y="2739659"/>
                </a:cubicBezTo>
                <a:cubicBezTo>
                  <a:pt x="17404457" y="2732788"/>
                  <a:pt x="17406860" y="2727014"/>
                  <a:pt x="17407077" y="2726902"/>
                </a:cubicBezTo>
                <a:cubicBezTo>
                  <a:pt x="17407295" y="2726790"/>
                  <a:pt x="17410273" y="2728840"/>
                  <a:pt x="17413587" y="2731543"/>
                </a:cubicBezTo>
                <a:cubicBezTo>
                  <a:pt x="17425016" y="2740676"/>
                  <a:pt x="17429069" y="2746163"/>
                  <a:pt x="17443632" y="2772126"/>
                </a:cubicBezTo>
                <a:cubicBezTo>
                  <a:pt x="17461711" y="2804404"/>
                  <a:pt x="17466192" y="2808846"/>
                  <a:pt x="17486019" y="2814771"/>
                </a:cubicBezTo>
                <a:cubicBezTo>
                  <a:pt x="17500297" y="2819001"/>
                  <a:pt x="17511349" y="2818283"/>
                  <a:pt x="17524152" y="2812400"/>
                </a:cubicBezTo>
                <a:cubicBezTo>
                  <a:pt x="17536192" y="2806909"/>
                  <a:pt x="17544660" y="2800086"/>
                  <a:pt x="17553518" y="2788660"/>
                </a:cubicBezTo>
                <a:cubicBezTo>
                  <a:pt x="17585656" y="2747535"/>
                  <a:pt x="17594671" y="2683603"/>
                  <a:pt x="17572562" y="2653393"/>
                </a:cubicBezTo>
                <a:cubicBezTo>
                  <a:pt x="17565398" y="2643723"/>
                  <a:pt x="17557401" y="2638058"/>
                  <a:pt x="17544876" y="2634028"/>
                </a:cubicBezTo>
                <a:cubicBezTo>
                  <a:pt x="17533614" y="2630313"/>
                  <a:pt x="17523643" y="2629651"/>
                  <a:pt x="17514470" y="2631882"/>
                </a:cubicBezTo>
                <a:cubicBezTo>
                  <a:pt x="17511521" y="2632570"/>
                  <a:pt x="17499583" y="2637458"/>
                  <a:pt x="17487869" y="2642782"/>
                </a:cubicBezTo>
                <a:cubicBezTo>
                  <a:pt x="17476154" y="2648106"/>
                  <a:pt x="17462798" y="2653447"/>
                  <a:pt x="17458104" y="2654755"/>
                </a:cubicBezTo>
                <a:cubicBezTo>
                  <a:pt x="17448933" y="2657260"/>
                  <a:pt x="17432967" y="2659125"/>
                  <a:pt x="17430984" y="2657941"/>
                </a:cubicBezTo>
                <a:cubicBezTo>
                  <a:pt x="17430377" y="2657565"/>
                  <a:pt x="17431353" y="2651422"/>
                  <a:pt x="17433303" y="2644229"/>
                </a:cubicBezTo>
                <a:cubicBezTo>
                  <a:pt x="17449094" y="2584387"/>
                  <a:pt x="17457256" y="2522818"/>
                  <a:pt x="17458859" y="2451681"/>
                </a:cubicBezTo>
                <a:lnTo>
                  <a:pt x="17459138" y="2441768"/>
                </a:lnTo>
                <a:lnTo>
                  <a:pt x="17509811" y="2434612"/>
                </a:lnTo>
                <a:cubicBezTo>
                  <a:pt x="17596237" y="2422594"/>
                  <a:pt x="17660860" y="2414472"/>
                  <a:pt x="17680664" y="2413115"/>
                </a:cubicBezTo>
                <a:cubicBezTo>
                  <a:pt x="17707251" y="2411304"/>
                  <a:pt x="17728419" y="2414750"/>
                  <a:pt x="17746635" y="2423703"/>
                </a:cubicBezTo>
                <a:cubicBezTo>
                  <a:pt x="17759239" y="2430032"/>
                  <a:pt x="17770050" y="2437693"/>
                  <a:pt x="17791423" y="2455482"/>
                </a:cubicBezTo>
                <a:cubicBezTo>
                  <a:pt x="17822024" y="2481058"/>
                  <a:pt x="17840316" y="2486944"/>
                  <a:pt x="17869262" y="2480345"/>
                </a:cubicBezTo>
                <a:cubicBezTo>
                  <a:pt x="17898916" y="2473519"/>
                  <a:pt x="17920705" y="2447613"/>
                  <a:pt x="17929708" y="2408592"/>
                </a:cubicBezTo>
                <a:cubicBezTo>
                  <a:pt x="17937661" y="2373688"/>
                  <a:pt x="17936449" y="2336744"/>
                  <a:pt x="17926301" y="2303836"/>
                </a:cubicBezTo>
                <a:cubicBezTo>
                  <a:pt x="17921884" y="2289867"/>
                  <a:pt x="17909363" y="2265470"/>
                  <a:pt x="17901878" y="2256515"/>
                </a:cubicBezTo>
                <a:cubicBezTo>
                  <a:pt x="17883804" y="2234968"/>
                  <a:pt x="17857916" y="2225275"/>
                  <a:pt x="17831360" y="2230097"/>
                </a:cubicBezTo>
                <a:cubicBezTo>
                  <a:pt x="17810105" y="2233987"/>
                  <a:pt x="17798691" y="2241772"/>
                  <a:pt x="17773694" y="2269737"/>
                </a:cubicBezTo>
                <a:cubicBezTo>
                  <a:pt x="17750969" y="2295160"/>
                  <a:pt x="17745274" y="2300147"/>
                  <a:pt x="17728459" y="2309740"/>
                </a:cubicBezTo>
                <a:cubicBezTo>
                  <a:pt x="17705985" y="2322513"/>
                  <a:pt x="17690692" y="2325958"/>
                  <a:pt x="17649708" y="2327865"/>
                </a:cubicBezTo>
                <a:cubicBezTo>
                  <a:pt x="17620104" y="2329160"/>
                  <a:pt x="17453398" y="2333807"/>
                  <a:pt x="17451258" y="2333391"/>
                </a:cubicBezTo>
                <a:cubicBezTo>
                  <a:pt x="17450928" y="2333285"/>
                  <a:pt x="17449309" y="2325035"/>
                  <a:pt x="17447672" y="2315142"/>
                </a:cubicBezTo>
                <a:cubicBezTo>
                  <a:pt x="17437735" y="2255569"/>
                  <a:pt x="17416911" y="2186309"/>
                  <a:pt x="17392468" y="2131979"/>
                </a:cubicBezTo>
                <a:cubicBezTo>
                  <a:pt x="17384842" y="2114977"/>
                  <a:pt x="17384201" y="2116408"/>
                  <a:pt x="17399413" y="2115756"/>
                </a:cubicBezTo>
                <a:cubicBezTo>
                  <a:pt x="17411945" y="2115241"/>
                  <a:pt x="17419184" y="2116479"/>
                  <a:pt x="17443018" y="2123512"/>
                </a:cubicBezTo>
                <a:cubicBezTo>
                  <a:pt x="17454825" y="2126947"/>
                  <a:pt x="17467941" y="2129985"/>
                  <a:pt x="17472105" y="2130325"/>
                </a:cubicBezTo>
                <a:cubicBezTo>
                  <a:pt x="17497140" y="2131924"/>
                  <a:pt x="17519092" y="2116255"/>
                  <a:pt x="17526819" y="2091099"/>
                </a:cubicBezTo>
                <a:cubicBezTo>
                  <a:pt x="17539155" y="2051331"/>
                  <a:pt x="17512906" y="1986782"/>
                  <a:pt x="17473030" y="1958948"/>
                </a:cubicBezTo>
                <a:cubicBezTo>
                  <a:pt x="17463159" y="1952044"/>
                  <a:pt x="17446623" y="1946632"/>
                  <a:pt x="17436387" y="1946794"/>
                </a:cubicBezTo>
                <a:cubicBezTo>
                  <a:pt x="17425933" y="1947067"/>
                  <a:pt x="17414641" y="1950799"/>
                  <a:pt x="17405566" y="1957245"/>
                </a:cubicBezTo>
                <a:cubicBezTo>
                  <a:pt x="17393069" y="1966136"/>
                  <a:pt x="17388391" y="1974178"/>
                  <a:pt x="17377447" y="2005665"/>
                </a:cubicBezTo>
                <a:cubicBezTo>
                  <a:pt x="17373992" y="2015556"/>
                  <a:pt x="17369620" y="2026606"/>
                  <a:pt x="17367795" y="2030020"/>
                </a:cubicBezTo>
                <a:cubicBezTo>
                  <a:pt x="17364465" y="2036132"/>
                  <a:pt x="17354694" y="2049265"/>
                  <a:pt x="17352626" y="2050327"/>
                </a:cubicBezTo>
                <a:cubicBezTo>
                  <a:pt x="17351428" y="2050942"/>
                  <a:pt x="17349260" y="2047789"/>
                  <a:pt x="17336952" y="2028098"/>
                </a:cubicBezTo>
                <a:cubicBezTo>
                  <a:pt x="17320356" y="2001389"/>
                  <a:pt x="17297027" y="1969605"/>
                  <a:pt x="17274738" y="1943066"/>
                </a:cubicBezTo>
                <a:cubicBezTo>
                  <a:pt x="17263373" y="1929497"/>
                  <a:pt x="17239059" y="1903034"/>
                  <a:pt x="17231483" y="1895776"/>
                </a:cubicBezTo>
                <a:lnTo>
                  <a:pt x="17227723" y="1892202"/>
                </a:lnTo>
                <a:lnTo>
                  <a:pt x="17239276" y="1876915"/>
                </a:lnTo>
                <a:cubicBezTo>
                  <a:pt x="17260923" y="1848055"/>
                  <a:pt x="17304232" y="1791428"/>
                  <a:pt x="17323674" y="1766314"/>
                </a:cubicBezTo>
                <a:cubicBezTo>
                  <a:pt x="17360456" y="1718954"/>
                  <a:pt x="17374143" y="1703535"/>
                  <a:pt x="17387897" y="1694412"/>
                </a:cubicBezTo>
                <a:cubicBezTo>
                  <a:pt x="17391323" y="1692241"/>
                  <a:pt x="17395726" y="1689294"/>
                  <a:pt x="17397628" y="1687904"/>
                </a:cubicBezTo>
                <a:cubicBezTo>
                  <a:pt x="17403117" y="1684124"/>
                  <a:pt x="17422860" y="1677019"/>
                  <a:pt x="17434006" y="1674877"/>
                </a:cubicBezTo>
                <a:cubicBezTo>
                  <a:pt x="17439633" y="1673778"/>
                  <a:pt x="17454013" y="1672039"/>
                  <a:pt x="17465936" y="1670874"/>
                </a:cubicBezTo>
                <a:cubicBezTo>
                  <a:pt x="17477912" y="1669819"/>
                  <a:pt x="17491745" y="1668085"/>
                  <a:pt x="17496770" y="1666883"/>
                </a:cubicBezTo>
                <a:cubicBezTo>
                  <a:pt x="17522057" y="1661198"/>
                  <a:pt x="17540433" y="1643924"/>
                  <a:pt x="17548972" y="1617938"/>
                </a:cubicBezTo>
                <a:cubicBezTo>
                  <a:pt x="17556080" y="1596402"/>
                  <a:pt x="17553447" y="1575186"/>
                  <a:pt x="17540814" y="1550572"/>
                </a:cubicBezTo>
                <a:cubicBezTo>
                  <a:pt x="17517953" y="1506026"/>
                  <a:pt x="17473270" y="1468826"/>
                  <a:pt x="17427256" y="1455839"/>
                </a:cubicBezTo>
                <a:cubicBezTo>
                  <a:pt x="17401121" y="1448612"/>
                  <a:pt x="17379460" y="1450371"/>
                  <a:pt x="17361129" y="1461568"/>
                </a:cubicBezTo>
                <a:cubicBezTo>
                  <a:pt x="17345953" y="1470870"/>
                  <a:pt x="17333160" y="1488031"/>
                  <a:pt x="17328416" y="1505327"/>
                </a:cubicBezTo>
                <a:cubicBezTo>
                  <a:pt x="17325044" y="1517790"/>
                  <a:pt x="17324637" y="1525843"/>
                  <a:pt x="17326206" y="1555172"/>
                </a:cubicBezTo>
                <a:cubicBezTo>
                  <a:pt x="17327974" y="1587839"/>
                  <a:pt x="17326995" y="1598799"/>
                  <a:pt x="17320684" y="1618137"/>
                </a:cubicBezTo>
                <a:cubicBezTo>
                  <a:pt x="17312360" y="1643738"/>
                  <a:pt x="17305019" y="1653560"/>
                  <a:pt x="17254725" y="1707030"/>
                </a:cubicBezTo>
                <a:cubicBezTo>
                  <a:pt x="17216018" y="1748224"/>
                  <a:pt x="17147630" y="1819785"/>
                  <a:pt x="17146432" y="1820400"/>
                </a:cubicBezTo>
                <a:cubicBezTo>
                  <a:pt x="17145888" y="1820680"/>
                  <a:pt x="17141756" y="1818259"/>
                  <a:pt x="17137399" y="1815130"/>
                </a:cubicBezTo>
                <a:cubicBezTo>
                  <a:pt x="17091827" y="1781825"/>
                  <a:pt x="17034441" y="1749631"/>
                  <a:pt x="16982478" y="1728002"/>
                </a:cubicBezTo>
                <a:cubicBezTo>
                  <a:pt x="16972084" y="1723566"/>
                  <a:pt x="16961582" y="1719186"/>
                  <a:pt x="16959272" y="1718170"/>
                </a:cubicBezTo>
                <a:lnTo>
                  <a:pt x="16955037" y="1716353"/>
                </a:lnTo>
                <a:lnTo>
                  <a:pt x="16958981" y="1711439"/>
                </a:lnTo>
                <a:cubicBezTo>
                  <a:pt x="16966008" y="1702879"/>
                  <a:pt x="16975027" y="1696324"/>
                  <a:pt x="16996309" y="1684714"/>
                </a:cubicBezTo>
                <a:cubicBezTo>
                  <a:pt x="17019770" y="1671985"/>
                  <a:pt x="17026887" y="1666819"/>
                  <a:pt x="17032553" y="1659095"/>
                </a:cubicBezTo>
                <a:cubicBezTo>
                  <a:pt x="17041241" y="1647068"/>
                  <a:pt x="17044744" y="1626282"/>
                  <a:pt x="17040479" y="1611270"/>
                </a:cubicBezTo>
                <a:cubicBezTo>
                  <a:pt x="17030291" y="1574530"/>
                  <a:pt x="16972243" y="1541850"/>
                  <a:pt x="16919759" y="1543330"/>
                </a:cubicBezTo>
                <a:cubicBezTo>
                  <a:pt x="16903175" y="1543722"/>
                  <a:pt x="16895311" y="1545556"/>
                  <a:pt x="16883933" y="1551534"/>
                </a:cubicBezTo>
                <a:cubicBezTo>
                  <a:pt x="16868959" y="1559356"/>
                  <a:pt x="16859254" y="1573418"/>
                  <a:pt x="16856105" y="1591409"/>
                </a:cubicBezTo>
                <a:cubicBezTo>
                  <a:pt x="16853786" y="1605121"/>
                  <a:pt x="16855733" y="1613204"/>
                  <a:pt x="16867503" y="1639086"/>
                </a:cubicBezTo>
                <a:cubicBezTo>
                  <a:pt x="16872995" y="1651128"/>
                  <a:pt x="16878558" y="1664648"/>
                  <a:pt x="16879811" y="1669235"/>
                </a:cubicBezTo>
                <a:cubicBezTo>
                  <a:pt x="16882091" y="1677696"/>
                  <a:pt x="16884268" y="1692128"/>
                  <a:pt x="16883180" y="1692687"/>
                </a:cubicBezTo>
                <a:cubicBezTo>
                  <a:pt x="16882853" y="1692854"/>
                  <a:pt x="16875060" y="1691075"/>
                  <a:pt x="16865893" y="1688762"/>
                </a:cubicBezTo>
                <a:cubicBezTo>
                  <a:pt x="16808148" y="1674364"/>
                  <a:pt x="16752119" y="1666793"/>
                  <a:pt x="16691499" y="1665293"/>
                </a:cubicBezTo>
                <a:cubicBezTo>
                  <a:pt x="16675728" y="1664855"/>
                  <a:pt x="16671452" y="1664298"/>
                  <a:pt x="16671270" y="1662602"/>
                </a:cubicBezTo>
                <a:cubicBezTo>
                  <a:pt x="16671202" y="1661398"/>
                  <a:pt x="16668595" y="1642647"/>
                  <a:pt x="16665571" y="1620669"/>
                </a:cubicBezTo>
                <a:cubicBezTo>
                  <a:pt x="16649867" y="1507501"/>
                  <a:pt x="16643171" y="1448879"/>
                  <a:pt x="16644139" y="1431732"/>
                </a:cubicBezTo>
                <a:cubicBezTo>
                  <a:pt x="16645335" y="1410203"/>
                  <a:pt x="16651586" y="1390483"/>
                  <a:pt x="16662467" y="1373616"/>
                </a:cubicBezTo>
                <a:cubicBezTo>
                  <a:pt x="16665646" y="1368819"/>
                  <a:pt x="16674828" y="1356952"/>
                  <a:pt x="16682663" y="1347288"/>
                </a:cubicBezTo>
                <a:cubicBezTo>
                  <a:pt x="16701854" y="1324093"/>
                  <a:pt x="16706592" y="1316707"/>
                  <a:pt x="16710941" y="1303466"/>
                </a:cubicBezTo>
                <a:cubicBezTo>
                  <a:pt x="16716666" y="1285667"/>
                  <a:pt x="16714874" y="1266359"/>
                  <a:pt x="16705708" y="1248498"/>
                </a:cubicBezTo>
                <a:cubicBezTo>
                  <a:pt x="16697826" y="1233140"/>
                  <a:pt x="16686050" y="1222259"/>
                  <a:pt x="16667835" y="1213306"/>
                </a:cubicBezTo>
                <a:cubicBezTo>
                  <a:pt x="16642083" y="1200929"/>
                  <a:pt x="16598884" y="1195304"/>
                  <a:pt x="16566527" y="1200351"/>
                </a:cubicBezTo>
                <a:cubicBezTo>
                  <a:pt x="16543080" y="1203991"/>
                  <a:pt x="16535114" y="1206429"/>
                  <a:pt x="16514361" y="1216391"/>
                </a:cubicBezTo>
                <a:cubicBezTo>
                  <a:pt x="16497093" y="1224565"/>
                  <a:pt x="16494155" y="1226348"/>
                  <a:pt x="16486941" y="1232665"/>
                </a:cubicBezTo>
                <a:cubicBezTo>
                  <a:pt x="16474682" y="1243360"/>
                  <a:pt x="16468914" y="1251961"/>
                  <a:pt x="16464303" y="1266299"/>
                </a:cubicBezTo>
                <a:cubicBezTo>
                  <a:pt x="16461123" y="1276187"/>
                  <a:pt x="16460302" y="1281288"/>
                  <a:pt x="16460562" y="1290373"/>
                </a:cubicBezTo>
                <a:cubicBezTo>
                  <a:pt x="16460997" y="1305699"/>
                  <a:pt x="16463100" y="1313013"/>
                  <a:pt x="16470853" y="1326510"/>
                </a:cubicBezTo>
                <a:cubicBezTo>
                  <a:pt x="16477711" y="1338264"/>
                  <a:pt x="16481753" y="1342657"/>
                  <a:pt x="16507838" y="1365872"/>
                </a:cubicBezTo>
                <a:cubicBezTo>
                  <a:pt x="16536466" y="1391359"/>
                  <a:pt x="16549496" y="1412192"/>
                  <a:pt x="16555348" y="1442626"/>
                </a:cubicBezTo>
                <a:cubicBezTo>
                  <a:pt x="16558703" y="1459618"/>
                  <a:pt x="16560172" y="1489825"/>
                  <a:pt x="16562630" y="1593002"/>
                </a:cubicBezTo>
                <a:cubicBezTo>
                  <a:pt x="16563161" y="1617361"/>
                  <a:pt x="16563839" y="1645221"/>
                  <a:pt x="16564109" y="1655128"/>
                </a:cubicBezTo>
                <a:lnTo>
                  <a:pt x="16564626" y="1673026"/>
                </a:lnTo>
                <a:lnTo>
                  <a:pt x="16553366" y="1674677"/>
                </a:lnTo>
                <a:cubicBezTo>
                  <a:pt x="16496300" y="1683048"/>
                  <a:pt x="16429168" y="1702366"/>
                  <a:pt x="16369979" y="1727514"/>
                </a:cubicBezTo>
                <a:lnTo>
                  <a:pt x="16350631" y="1735655"/>
                </a:lnTo>
                <a:lnTo>
                  <a:pt x="16350114" y="1728214"/>
                </a:lnTo>
                <a:cubicBezTo>
                  <a:pt x="16349313" y="1714590"/>
                  <a:pt x="16350698" y="1705760"/>
                  <a:pt x="16356932" y="1684397"/>
                </a:cubicBezTo>
                <a:cubicBezTo>
                  <a:pt x="16366276" y="1651669"/>
                  <a:pt x="16366549" y="1641209"/>
                  <a:pt x="16358443" y="1625416"/>
                </a:cubicBezTo>
                <a:cubicBezTo>
                  <a:pt x="16350898" y="1610713"/>
                  <a:pt x="16339633" y="1601633"/>
                  <a:pt x="16322886" y="1596880"/>
                </a:cubicBezTo>
                <a:cubicBezTo>
                  <a:pt x="16300043" y="1590440"/>
                  <a:pt x="16271734" y="1595061"/>
                  <a:pt x="16242493" y="1609931"/>
                </a:cubicBezTo>
                <a:cubicBezTo>
                  <a:pt x="16213906" y="1624465"/>
                  <a:pt x="16193589" y="1644661"/>
                  <a:pt x="16185444" y="1666592"/>
                </a:cubicBezTo>
                <a:cubicBezTo>
                  <a:pt x="16179168" y="1683849"/>
                  <a:pt x="16180530" y="1698836"/>
                  <a:pt x="16190060" y="1714723"/>
                </a:cubicBezTo>
                <a:cubicBezTo>
                  <a:pt x="16198700" y="1729415"/>
                  <a:pt x="16207464" y="1734963"/>
                  <a:pt x="16239555" y="1746289"/>
                </a:cubicBezTo>
                <a:cubicBezTo>
                  <a:pt x="16249501" y="1749853"/>
                  <a:pt x="16261435" y="1754875"/>
                  <a:pt x="16266116" y="1757563"/>
                </a:cubicBezTo>
                <a:cubicBezTo>
                  <a:pt x="16274214" y="1762351"/>
                  <a:pt x="16283045" y="1769102"/>
                  <a:pt x="16282674" y="1770256"/>
                </a:cubicBezTo>
                <a:cubicBezTo>
                  <a:pt x="16282568" y="1770586"/>
                  <a:pt x="16275445" y="1775204"/>
                  <a:pt x="16266797" y="1780605"/>
                </a:cubicBezTo>
                <a:cubicBezTo>
                  <a:pt x="16215614" y="1811965"/>
                  <a:pt x="16166041" y="1850754"/>
                  <a:pt x="16125682" y="1891144"/>
                </a:cubicBezTo>
                <a:cubicBezTo>
                  <a:pt x="16120210" y="1896567"/>
                  <a:pt x="16115548" y="1900886"/>
                  <a:pt x="16115327" y="1900724"/>
                </a:cubicBezTo>
                <a:cubicBezTo>
                  <a:pt x="16114338" y="1900406"/>
                  <a:pt x="16038011" y="1842294"/>
                  <a:pt x="16009694" y="1820362"/>
                </a:cubicBezTo>
                <a:cubicBezTo>
                  <a:pt x="15939873" y="1766617"/>
                  <a:pt x="15928869" y="1756165"/>
                  <a:pt x="15916683" y="1732422"/>
                </a:cubicBezTo>
                <a:cubicBezTo>
                  <a:pt x="15907852" y="1715213"/>
                  <a:pt x="15904810" y="1702050"/>
                  <a:pt x="15901583" y="1666004"/>
                </a:cubicBezTo>
                <a:cubicBezTo>
                  <a:pt x="15899168" y="1639585"/>
                  <a:pt x="15897451" y="1632485"/>
                  <a:pt x="15890967" y="1619852"/>
                </a:cubicBezTo>
                <a:cubicBezTo>
                  <a:pt x="15886607" y="1611356"/>
                  <a:pt x="15884386" y="1608369"/>
                  <a:pt x="15878415" y="1602901"/>
                </a:cubicBezTo>
                <a:cubicBezTo>
                  <a:pt x="15846463" y="1573616"/>
                  <a:pt x="15804266" y="1574769"/>
                  <a:pt x="15760474" y="1606326"/>
                </a:cubicBezTo>
                <a:cubicBezTo>
                  <a:pt x="15724398" y="1632271"/>
                  <a:pt x="15698331" y="1667803"/>
                  <a:pt x="15687132" y="1706300"/>
                </a:cubicBezTo>
                <a:cubicBezTo>
                  <a:pt x="15682695" y="1721512"/>
                  <a:pt x="15681489" y="1731763"/>
                  <a:pt x="15682608" y="1744398"/>
                </a:cubicBezTo>
                <a:cubicBezTo>
                  <a:pt x="15685950" y="1780936"/>
                  <a:pt x="15719095" y="1809059"/>
                  <a:pt x="15758622" y="1809138"/>
                </a:cubicBezTo>
                <a:cubicBezTo>
                  <a:pt x="15765464" y="1809066"/>
                  <a:pt x="15779420" y="1808646"/>
                  <a:pt x="15789706" y="1808046"/>
                </a:cubicBezTo>
                <a:cubicBezTo>
                  <a:pt x="15814271" y="1806585"/>
                  <a:pt x="15828241" y="1807533"/>
                  <a:pt x="15842738" y="1811652"/>
                </a:cubicBezTo>
                <a:cubicBezTo>
                  <a:pt x="15872828" y="1820152"/>
                  <a:pt x="15885741" y="1829762"/>
                  <a:pt x="15957025" y="1897618"/>
                </a:cubicBezTo>
                <a:cubicBezTo>
                  <a:pt x="15962168" y="1902546"/>
                  <a:pt x="15974223" y="1913972"/>
                  <a:pt x="15983845" y="1923069"/>
                </a:cubicBezTo>
                <a:cubicBezTo>
                  <a:pt x="15993467" y="1932167"/>
                  <a:pt x="16011331" y="1949280"/>
                  <a:pt x="16023719" y="1961086"/>
                </a:cubicBezTo>
                <a:lnTo>
                  <a:pt x="16046228" y="1982696"/>
                </a:lnTo>
                <a:lnTo>
                  <a:pt x="16039538" y="1991909"/>
                </a:lnTo>
                <a:cubicBezTo>
                  <a:pt x="16006788" y="2037476"/>
                  <a:pt x="15973645" y="2097554"/>
                  <a:pt x="15952679" y="2149457"/>
                </a:cubicBezTo>
                <a:cubicBezTo>
                  <a:pt x="15946649" y="2164248"/>
                  <a:pt x="15945842" y="2165625"/>
                  <a:pt x="15943641" y="2164553"/>
                </a:cubicBezTo>
                <a:cubicBezTo>
                  <a:pt x="15938138" y="2161873"/>
                  <a:pt x="15929524" y="2149645"/>
                  <a:pt x="15916411" y="2126240"/>
                </a:cubicBezTo>
                <a:cubicBezTo>
                  <a:pt x="15909212" y="2113285"/>
                  <a:pt x="15901692" y="2101045"/>
                  <a:pt x="15899809" y="2098984"/>
                </a:cubicBezTo>
                <a:cubicBezTo>
                  <a:pt x="15893112" y="2092101"/>
                  <a:pt x="15885123" y="2087257"/>
                  <a:pt x="15875347" y="2084293"/>
                </a:cubicBezTo>
                <a:cubicBezTo>
                  <a:pt x="15848985" y="2076357"/>
                  <a:pt x="15824948" y="2086354"/>
                  <a:pt x="15804872" y="2113720"/>
                </a:cubicBezTo>
                <a:cubicBezTo>
                  <a:pt x="15774430" y="2154937"/>
                  <a:pt x="15766541" y="2216503"/>
                  <a:pt x="15787869" y="2245462"/>
                </a:cubicBezTo>
                <a:cubicBezTo>
                  <a:pt x="15800480" y="2262795"/>
                  <a:pt x="15824446" y="2271961"/>
                  <a:pt x="15845201" y="2267363"/>
                </a:cubicBezTo>
                <a:cubicBezTo>
                  <a:pt x="15849624" y="2266332"/>
                  <a:pt x="15861456" y="2261773"/>
                  <a:pt x="15874367" y="2255835"/>
                </a:cubicBezTo>
                <a:cubicBezTo>
                  <a:pt x="15894582" y="2246699"/>
                  <a:pt x="15906254" y="2242635"/>
                  <a:pt x="15915934" y="2241658"/>
                </a:cubicBezTo>
                <a:cubicBezTo>
                  <a:pt x="15918120" y="2241361"/>
                  <a:pt x="15920146" y="2241285"/>
                  <a:pt x="15920310" y="2241338"/>
                </a:cubicBezTo>
                <a:cubicBezTo>
                  <a:pt x="15920583" y="2241335"/>
                  <a:pt x="15918289" y="2252145"/>
                  <a:pt x="15915088" y="2265208"/>
                </a:cubicBezTo>
                <a:cubicBezTo>
                  <a:pt x="15901293" y="2322238"/>
                  <a:pt x="15893777" y="2382925"/>
                  <a:pt x="15893049" y="2443431"/>
                </a:cubicBezTo>
                <a:cubicBezTo>
                  <a:pt x="15892932" y="2453123"/>
                  <a:pt x="15892633" y="2461120"/>
                  <a:pt x="15892415" y="2461231"/>
                </a:cubicBezTo>
                <a:cubicBezTo>
                  <a:pt x="15890890" y="2462013"/>
                  <a:pt x="15755751" y="2480181"/>
                  <a:pt x="15719664" y="2484392"/>
                </a:cubicBezTo>
                <a:cubicBezTo>
                  <a:pt x="15664167" y="2490995"/>
                  <a:pt x="15645653" y="2490039"/>
                  <a:pt x="15621781" y="2479449"/>
                </a:cubicBezTo>
                <a:cubicBezTo>
                  <a:pt x="15608030" y="2473296"/>
                  <a:pt x="15599263" y="2467475"/>
                  <a:pt x="15577062" y="2449147"/>
                </a:cubicBezTo>
                <a:cubicBezTo>
                  <a:pt x="15567010" y="2440821"/>
                  <a:pt x="15555641" y="2432070"/>
                  <a:pt x="15551947" y="2429700"/>
                </a:cubicBezTo>
                <a:cubicBezTo>
                  <a:pt x="15542578" y="2423776"/>
                  <a:pt x="15525442" y="2418535"/>
                  <a:pt x="15515204" y="2418423"/>
                </a:cubicBezTo>
                <a:cubicBezTo>
                  <a:pt x="15497628" y="2418224"/>
                  <a:pt x="15477502" y="2425387"/>
                  <a:pt x="15465408" y="2436136"/>
                </a:cubicBezTo>
                <a:cubicBezTo>
                  <a:pt x="15434166" y="2463728"/>
                  <a:pt x="15421406" y="2525455"/>
                  <a:pt x="15434677" y="2584555"/>
                </a:cubicBezTo>
                <a:cubicBezTo>
                  <a:pt x="15437435" y="2596900"/>
                  <a:pt x="15439070" y="2601427"/>
                  <a:pt x="15446908" y="2617770"/>
                </a:cubicBezTo>
                <a:cubicBezTo>
                  <a:pt x="15457490" y="2639997"/>
                  <a:pt x="15463488" y="2648201"/>
                  <a:pt x="15476460" y="2658195"/>
                </a:cubicBezTo>
                <a:cubicBezTo>
                  <a:pt x="15492022" y="2670022"/>
                  <a:pt x="15516328" y="2675024"/>
                  <a:pt x="15536864" y="2670538"/>
                </a:cubicBezTo>
                <a:cubicBezTo>
                  <a:pt x="15546641" y="2668410"/>
                  <a:pt x="15561994" y="2660256"/>
                  <a:pt x="15570618" y="2652665"/>
                </a:cubicBezTo>
                <a:cubicBezTo>
                  <a:pt x="15574577" y="2649119"/>
                  <a:pt x="15583782" y="2639441"/>
                  <a:pt x="15591303" y="2631041"/>
                </a:cubicBezTo>
                <a:cubicBezTo>
                  <a:pt x="15619487" y="2599101"/>
                  <a:pt x="15635735" y="2587598"/>
                  <a:pt x="15662753" y="2579924"/>
                </a:cubicBezTo>
                <a:cubicBezTo>
                  <a:pt x="15682948" y="2574237"/>
                  <a:pt x="15702425" y="2573048"/>
                  <a:pt x="15821028" y="2570110"/>
                </a:cubicBezTo>
                <a:cubicBezTo>
                  <a:pt x="15845328" y="2569472"/>
                  <a:pt x="15873461" y="2568794"/>
                  <a:pt x="15883749" y="2568467"/>
                </a:cubicBezTo>
                <a:lnTo>
                  <a:pt x="15902192" y="2567946"/>
                </a:lnTo>
                <a:lnTo>
                  <a:pt x="15903254" y="2575107"/>
                </a:lnTo>
                <a:cubicBezTo>
                  <a:pt x="15910643" y="2626769"/>
                  <a:pt x="15930922" y="2696307"/>
                  <a:pt x="15955798" y="2755231"/>
                </a:cubicBezTo>
                <a:cubicBezTo>
                  <a:pt x="15960572" y="2766679"/>
                  <a:pt x="15962831" y="2773226"/>
                  <a:pt x="15962069" y="2773616"/>
                </a:cubicBezTo>
                <a:cubicBezTo>
                  <a:pt x="15958039" y="2775685"/>
                  <a:pt x="15937092" y="2772400"/>
                  <a:pt x="15917599" y="2766855"/>
                </a:cubicBezTo>
                <a:cubicBezTo>
                  <a:pt x="15883441" y="2756865"/>
                  <a:pt x="15874788" y="2756627"/>
                  <a:pt x="15858833" y="2764678"/>
                </a:cubicBezTo>
                <a:cubicBezTo>
                  <a:pt x="15842824" y="2772893"/>
                  <a:pt x="15835095" y="2782227"/>
                  <a:pt x="15829971" y="2799855"/>
                </a:cubicBezTo>
                <a:cubicBezTo>
                  <a:pt x="15826590" y="2811498"/>
                  <a:pt x="15826094" y="2821522"/>
                  <a:pt x="15828328" y="2836062"/>
                </a:cubicBezTo>
                <a:cubicBezTo>
                  <a:pt x="15836323" y="2888100"/>
                  <a:pt x="15876103" y="2937999"/>
                  <a:pt x="15913046" y="2942157"/>
                </a:cubicBezTo>
                <a:cubicBezTo>
                  <a:pt x="15925324" y="2943561"/>
                  <a:pt x="15932317" y="2942174"/>
                  <a:pt x="15944186" y="2936082"/>
                </a:cubicBezTo>
                <a:cubicBezTo>
                  <a:pt x="15961393" y="2927251"/>
                  <a:pt x="15967652" y="2918535"/>
                  <a:pt x="15977366" y="2889745"/>
                </a:cubicBezTo>
                <a:cubicBezTo>
                  <a:pt x="15984586" y="2868426"/>
                  <a:pt x="15988917" y="2858636"/>
                  <a:pt x="15995122" y="2850084"/>
                </a:cubicBezTo>
                <a:lnTo>
                  <a:pt x="15999817" y="2843684"/>
                </a:lnTo>
                <a:lnTo>
                  <a:pt x="16003325" y="2849178"/>
                </a:lnTo>
                <a:cubicBezTo>
                  <a:pt x="16005216" y="2852060"/>
                  <a:pt x="16011842" y="2862557"/>
                  <a:pt x="16018020" y="2872183"/>
                </a:cubicBezTo>
                <a:cubicBezTo>
                  <a:pt x="16045744" y="2915747"/>
                  <a:pt x="16083856" y="2963199"/>
                  <a:pt x="16120595" y="2999936"/>
                </a:cubicBezTo>
                <a:cubicBezTo>
                  <a:pt x="16127678" y="3007034"/>
                  <a:pt x="16133766" y="3013266"/>
                  <a:pt x="16134045" y="3013811"/>
                </a:cubicBezTo>
                <a:cubicBezTo>
                  <a:pt x="16134380" y="3014464"/>
                  <a:pt x="16128934" y="3022350"/>
                  <a:pt x="16122132" y="3031346"/>
                </a:cubicBezTo>
                <a:cubicBezTo>
                  <a:pt x="16003077" y="3188355"/>
                  <a:pt x="15997452" y="3194820"/>
                  <a:pt x="15968375" y="3209742"/>
                </a:cubicBezTo>
                <a:cubicBezTo>
                  <a:pt x="15949535" y="3219411"/>
                  <a:pt x="15939979" y="3221701"/>
                  <a:pt x="15906126" y="3224902"/>
                </a:cubicBezTo>
                <a:cubicBezTo>
                  <a:pt x="15862645" y="3228916"/>
                  <a:pt x="15849075" y="3234643"/>
                  <a:pt x="15833470" y="3255173"/>
                </a:cubicBezTo>
                <a:cubicBezTo>
                  <a:pt x="15819378" y="3273826"/>
                  <a:pt x="15814834" y="3294459"/>
                  <a:pt x="15819409" y="3318118"/>
                </a:cubicBezTo>
                <a:cubicBezTo>
                  <a:pt x="15822241" y="3332213"/>
                  <a:pt x="15836662" y="3360314"/>
                  <a:pt x="15848586" y="3374972"/>
                </a:cubicBezTo>
                <a:cubicBezTo>
                  <a:pt x="15883804" y="3417855"/>
                  <a:pt x="15934573" y="3445739"/>
                  <a:pt x="15974578" y="3444335"/>
                </a:cubicBezTo>
                <a:cubicBezTo>
                  <a:pt x="15987218" y="3443765"/>
                  <a:pt x="15995408" y="3441763"/>
                  <a:pt x="16005428" y="3436621"/>
                </a:cubicBezTo>
                <a:cubicBezTo>
                  <a:pt x="16024703" y="3426728"/>
                  <a:pt x="16040514" y="3404991"/>
                  <a:pt x="16044008" y="3383383"/>
                </a:cubicBezTo>
                <a:cubicBezTo>
                  <a:pt x="16045700" y="3372470"/>
                  <a:pt x="16045777" y="3364312"/>
                  <a:pt x="16044190" y="3338432"/>
                </a:cubicBezTo>
                <a:cubicBezTo>
                  <a:pt x="16042781" y="3313974"/>
                  <a:pt x="16043225" y="3304114"/>
                  <a:pt x="16046141" y="3289958"/>
                </a:cubicBezTo>
                <a:cubicBezTo>
                  <a:pt x="16050406" y="3268780"/>
                  <a:pt x="16061204" y="3249340"/>
                  <a:pt x="16081112" y="3226739"/>
                </a:cubicBezTo>
                <a:cubicBezTo>
                  <a:pt x="16093717" y="3212427"/>
                  <a:pt x="16118074" y="3186166"/>
                  <a:pt x="16136377" y="3167140"/>
                </a:cubicBezTo>
                <a:cubicBezTo>
                  <a:pt x="16145582" y="3157462"/>
                  <a:pt x="16163938" y="3138272"/>
                  <a:pt x="16200323" y="3100060"/>
                </a:cubicBezTo>
                <a:cubicBezTo>
                  <a:pt x="16208877" y="3090991"/>
                  <a:pt x="16216627" y="3083574"/>
                  <a:pt x="16217392" y="3083456"/>
                </a:cubicBezTo>
                <a:cubicBezTo>
                  <a:pt x="16218157" y="3083339"/>
                  <a:pt x="16224770" y="3087376"/>
                  <a:pt x="16231885" y="3092393"/>
                </a:cubicBezTo>
                <a:cubicBezTo>
                  <a:pt x="16275235" y="3122709"/>
                  <a:pt x="16331173" y="3152619"/>
                  <a:pt x="16384502" y="3173961"/>
                </a:cubicBezTo>
                <a:lnTo>
                  <a:pt x="16399566" y="3179990"/>
                </a:lnTo>
                <a:lnTo>
                  <a:pt x="16395998" y="3184298"/>
                </a:lnTo>
                <a:cubicBezTo>
                  <a:pt x="16387944" y="3194073"/>
                  <a:pt x="16382293" y="3198073"/>
                  <a:pt x="16357475" y="3211911"/>
                </a:cubicBezTo>
                <a:cubicBezTo>
                  <a:pt x="16325093" y="3230044"/>
                  <a:pt x="16319403" y="3235578"/>
                  <a:pt x="16314067" y="3253866"/>
                </a:cubicBezTo>
                <a:cubicBezTo>
                  <a:pt x="16306355" y="3280391"/>
                  <a:pt x="16315074" y="3302473"/>
                  <a:pt x="16341513" y="3322892"/>
                </a:cubicBezTo>
                <a:cubicBezTo>
                  <a:pt x="16355257" y="3333589"/>
                  <a:pt x="16369018" y="3340562"/>
                  <a:pt x="16387422" y="3346666"/>
                </a:cubicBezTo>
                <a:cubicBezTo>
                  <a:pt x="16419119" y="3356955"/>
                  <a:pt x="16448131" y="3356652"/>
                  <a:pt x="16469149" y="3345865"/>
                </a:cubicBezTo>
                <a:cubicBezTo>
                  <a:pt x="16483524" y="3338487"/>
                  <a:pt x="16491360" y="3328825"/>
                  <a:pt x="16495951" y="3312570"/>
                </a:cubicBezTo>
                <a:cubicBezTo>
                  <a:pt x="16500706" y="3296369"/>
                  <a:pt x="16498585" y="3282047"/>
                  <a:pt x="16488856" y="3262823"/>
                </a:cubicBezTo>
                <a:cubicBezTo>
                  <a:pt x="16480583" y="3246703"/>
                  <a:pt x="16473879" y="3228815"/>
                  <a:pt x="16472068" y="3218048"/>
                </a:cubicBezTo>
                <a:cubicBezTo>
                  <a:pt x="16469383" y="3202363"/>
                  <a:pt x="16469166" y="3202475"/>
                  <a:pt x="16483109" y="3206052"/>
                </a:cubicBezTo>
                <a:cubicBezTo>
                  <a:pt x="16543329" y="3221518"/>
                  <a:pt x="16614265" y="3230521"/>
                  <a:pt x="16672565" y="3230185"/>
                </a:cubicBezTo>
                <a:cubicBezTo>
                  <a:pt x="16682583" y="3230135"/>
                  <a:pt x="16691074" y="3230593"/>
                  <a:pt x="16691409" y="3231247"/>
                </a:cubicBezTo>
                <a:cubicBezTo>
                  <a:pt x="16692136" y="3232663"/>
                  <a:pt x="16700480" y="3291815"/>
                  <a:pt x="16707916" y="3347856"/>
                </a:cubicBezTo>
                <a:cubicBezTo>
                  <a:pt x="16722490" y="3457750"/>
                  <a:pt x="16723216" y="3474715"/>
                  <a:pt x="16714680" y="3500974"/>
                </a:cubicBezTo>
                <a:cubicBezTo>
                  <a:pt x="16708579" y="3519380"/>
                  <a:pt x="16701475" y="3531006"/>
                  <a:pt x="16681362" y="3554814"/>
                </a:cubicBezTo>
                <a:cubicBezTo>
                  <a:pt x="16663464" y="3575970"/>
                  <a:pt x="16658239" y="3584018"/>
                  <a:pt x="16653896" y="3597806"/>
                </a:cubicBezTo>
                <a:cubicBezTo>
                  <a:pt x="16647532" y="3617309"/>
                  <a:pt x="16648969" y="3634048"/>
                  <a:pt x="16658750" y="3653108"/>
                </a:cubicBezTo>
                <a:cubicBezTo>
                  <a:pt x="16668255" y="3671897"/>
                  <a:pt x="16684708" y="3684919"/>
                  <a:pt x="16709763" y="3693526"/>
                </a:cubicBezTo>
                <a:cubicBezTo>
                  <a:pt x="16747783" y="3706487"/>
                  <a:pt x="16793329" y="3706230"/>
                  <a:pt x="16834627" y="3692602"/>
                </a:cubicBezTo>
                <a:close/>
                <a:moveTo>
                  <a:pt x="7409478" y="5354045"/>
                </a:moveTo>
                <a:cubicBezTo>
                  <a:pt x="7417186" y="5356886"/>
                  <a:pt x="7429490" y="5354638"/>
                  <a:pt x="7438334" y="5348732"/>
                </a:cubicBezTo>
                <a:cubicBezTo>
                  <a:pt x="7447204" y="5342851"/>
                  <a:pt x="7450959" y="5335883"/>
                  <a:pt x="7449131" y="5328742"/>
                </a:cubicBezTo>
                <a:cubicBezTo>
                  <a:pt x="7448488" y="5326148"/>
                  <a:pt x="7447352" y="5324122"/>
                  <a:pt x="7445450" y="5322121"/>
                </a:cubicBezTo>
                <a:cubicBezTo>
                  <a:pt x="7443523" y="5320070"/>
                  <a:pt x="7441249" y="5318611"/>
                  <a:pt x="7437223" y="5316882"/>
                </a:cubicBezTo>
                <a:cubicBezTo>
                  <a:pt x="7429094" y="5313373"/>
                  <a:pt x="7425635" y="5310952"/>
                  <a:pt x="7422770" y="5306800"/>
                </a:cubicBezTo>
                <a:cubicBezTo>
                  <a:pt x="7420076" y="5302896"/>
                  <a:pt x="7419138" y="5300574"/>
                  <a:pt x="7411528" y="5278929"/>
                </a:cubicBezTo>
                <a:cubicBezTo>
                  <a:pt x="7406389" y="5264251"/>
                  <a:pt x="7404413" y="5258371"/>
                  <a:pt x="7404561" y="5258148"/>
                </a:cubicBezTo>
                <a:cubicBezTo>
                  <a:pt x="7404635" y="5258025"/>
                  <a:pt x="7405698" y="5257407"/>
                  <a:pt x="7406908" y="5256814"/>
                </a:cubicBezTo>
                <a:cubicBezTo>
                  <a:pt x="7416050" y="5252218"/>
                  <a:pt x="7428748" y="5243520"/>
                  <a:pt x="7436951" y="5236256"/>
                </a:cubicBezTo>
                <a:cubicBezTo>
                  <a:pt x="7438063" y="5235267"/>
                  <a:pt x="7439026" y="5234452"/>
                  <a:pt x="7439076" y="5234452"/>
                </a:cubicBezTo>
                <a:cubicBezTo>
                  <a:pt x="7439125" y="5234452"/>
                  <a:pt x="7439471" y="5235095"/>
                  <a:pt x="7439817" y="5235885"/>
                </a:cubicBezTo>
                <a:cubicBezTo>
                  <a:pt x="7441027" y="5238578"/>
                  <a:pt x="7441250" y="5239937"/>
                  <a:pt x="7441472" y="5245942"/>
                </a:cubicBezTo>
                <a:cubicBezTo>
                  <a:pt x="7441744" y="5253404"/>
                  <a:pt x="7442139" y="5254615"/>
                  <a:pt x="7445153" y="5257506"/>
                </a:cubicBezTo>
                <a:cubicBezTo>
                  <a:pt x="7447327" y="5259581"/>
                  <a:pt x="7449378" y="5260471"/>
                  <a:pt x="7452219" y="5260595"/>
                </a:cubicBezTo>
                <a:cubicBezTo>
                  <a:pt x="7454887" y="5260718"/>
                  <a:pt x="7457037" y="5260273"/>
                  <a:pt x="7459680" y="5259038"/>
                </a:cubicBezTo>
                <a:cubicBezTo>
                  <a:pt x="7469242" y="5254615"/>
                  <a:pt x="7476752" y="5243965"/>
                  <a:pt x="7475566" y="5236503"/>
                </a:cubicBezTo>
                <a:cubicBezTo>
                  <a:pt x="7475171" y="5234106"/>
                  <a:pt x="7474257" y="5232352"/>
                  <a:pt x="7472379" y="5230474"/>
                </a:cubicBezTo>
                <a:cubicBezTo>
                  <a:pt x="7470699" y="5228769"/>
                  <a:pt x="7468970" y="5227731"/>
                  <a:pt x="7467117" y="5227286"/>
                </a:cubicBezTo>
                <a:cubicBezTo>
                  <a:pt x="7466524" y="5227138"/>
                  <a:pt x="7463930" y="5226916"/>
                  <a:pt x="7461336" y="5226792"/>
                </a:cubicBezTo>
                <a:cubicBezTo>
                  <a:pt x="7458741" y="5226668"/>
                  <a:pt x="7455851" y="5226397"/>
                  <a:pt x="7454887" y="5226199"/>
                </a:cubicBezTo>
                <a:cubicBezTo>
                  <a:pt x="7453010" y="5225804"/>
                  <a:pt x="7449971" y="5224667"/>
                  <a:pt x="7449724" y="5224272"/>
                </a:cubicBezTo>
                <a:cubicBezTo>
                  <a:pt x="7449649" y="5224148"/>
                  <a:pt x="7450391" y="5223135"/>
                  <a:pt x="7451404" y="5222023"/>
                </a:cubicBezTo>
                <a:cubicBezTo>
                  <a:pt x="7459755" y="5212733"/>
                  <a:pt x="7466894" y="5202429"/>
                  <a:pt x="7473738" y="5189802"/>
                </a:cubicBezTo>
                <a:lnTo>
                  <a:pt x="7474702" y="5188048"/>
                </a:lnTo>
                <a:lnTo>
                  <a:pt x="7484460" y="5191433"/>
                </a:lnTo>
                <a:cubicBezTo>
                  <a:pt x="7501088" y="5197240"/>
                  <a:pt x="7513440" y="5201737"/>
                  <a:pt x="7517122" y="5203319"/>
                </a:cubicBezTo>
                <a:cubicBezTo>
                  <a:pt x="7522063" y="5205444"/>
                  <a:pt x="7525546" y="5208013"/>
                  <a:pt x="7527992" y="5211299"/>
                </a:cubicBezTo>
                <a:cubicBezTo>
                  <a:pt x="7529673" y="5213597"/>
                  <a:pt x="7530908" y="5215970"/>
                  <a:pt x="7533106" y="5221134"/>
                </a:cubicBezTo>
                <a:cubicBezTo>
                  <a:pt x="7536244" y="5228546"/>
                  <a:pt x="7538986" y="5231289"/>
                  <a:pt x="7544792" y="5232772"/>
                </a:cubicBezTo>
                <a:cubicBezTo>
                  <a:pt x="7550747" y="5234279"/>
                  <a:pt x="7557047" y="5231635"/>
                  <a:pt x="7562260" y="5225458"/>
                </a:cubicBezTo>
                <a:cubicBezTo>
                  <a:pt x="7566904" y="5219923"/>
                  <a:pt x="7570091" y="5213177"/>
                  <a:pt x="7571302" y="5206333"/>
                </a:cubicBezTo>
                <a:cubicBezTo>
                  <a:pt x="7571796" y="5203417"/>
                  <a:pt x="7571796" y="5197882"/>
                  <a:pt x="7571277" y="5195584"/>
                </a:cubicBezTo>
                <a:cubicBezTo>
                  <a:pt x="7570017" y="5190050"/>
                  <a:pt x="7566262" y="5185923"/>
                  <a:pt x="7561049" y="5184342"/>
                </a:cubicBezTo>
                <a:cubicBezTo>
                  <a:pt x="7556874" y="5183082"/>
                  <a:pt x="7554107" y="5183427"/>
                  <a:pt x="7547041" y="5186145"/>
                </a:cubicBezTo>
                <a:cubicBezTo>
                  <a:pt x="7540617" y="5188617"/>
                  <a:pt x="7539135" y="5188987"/>
                  <a:pt x="7535231" y="5189160"/>
                </a:cubicBezTo>
                <a:cubicBezTo>
                  <a:pt x="7530018" y="5189382"/>
                  <a:pt x="7526954" y="5188592"/>
                  <a:pt x="7519419" y="5185157"/>
                </a:cubicBezTo>
                <a:cubicBezTo>
                  <a:pt x="7513984" y="5182662"/>
                  <a:pt x="7483620" y="5168133"/>
                  <a:pt x="7483274" y="5167861"/>
                </a:cubicBezTo>
                <a:cubicBezTo>
                  <a:pt x="7483225" y="5167811"/>
                  <a:pt x="7483695" y="5166180"/>
                  <a:pt x="7484312" y="5164253"/>
                </a:cubicBezTo>
                <a:cubicBezTo>
                  <a:pt x="7488018" y="5152640"/>
                  <a:pt x="7490662" y="5138284"/>
                  <a:pt x="7491279" y="5126275"/>
                </a:cubicBezTo>
                <a:cubicBezTo>
                  <a:pt x="7491477" y="5122519"/>
                  <a:pt x="7491230" y="5122717"/>
                  <a:pt x="7494022" y="5124002"/>
                </a:cubicBezTo>
                <a:cubicBezTo>
                  <a:pt x="7496319" y="5125065"/>
                  <a:pt x="7497505" y="5125954"/>
                  <a:pt x="7501137" y="5129413"/>
                </a:cubicBezTo>
                <a:cubicBezTo>
                  <a:pt x="7502940" y="5131118"/>
                  <a:pt x="7505016" y="5132872"/>
                  <a:pt x="7505732" y="5133317"/>
                </a:cubicBezTo>
                <a:cubicBezTo>
                  <a:pt x="7510081" y="5135911"/>
                  <a:pt x="7515466" y="5135121"/>
                  <a:pt x="7519172" y="5131316"/>
                </a:cubicBezTo>
                <a:cubicBezTo>
                  <a:pt x="7525052" y="5125311"/>
                  <a:pt x="7526288" y="5111301"/>
                  <a:pt x="7521692" y="5102628"/>
                </a:cubicBezTo>
                <a:cubicBezTo>
                  <a:pt x="7520556" y="5100479"/>
                  <a:pt x="7518085" y="5097983"/>
                  <a:pt x="7516233" y="5097069"/>
                </a:cubicBezTo>
                <a:cubicBezTo>
                  <a:pt x="7514330" y="5096155"/>
                  <a:pt x="7511958" y="5095784"/>
                  <a:pt x="7509735" y="5096105"/>
                </a:cubicBezTo>
                <a:cubicBezTo>
                  <a:pt x="7506671" y="5096550"/>
                  <a:pt x="7505090" y="5097563"/>
                  <a:pt x="7500223" y="5102208"/>
                </a:cubicBezTo>
                <a:cubicBezTo>
                  <a:pt x="7498691" y="5103666"/>
                  <a:pt x="7496887" y="5105248"/>
                  <a:pt x="7496245" y="5105692"/>
                </a:cubicBezTo>
                <a:cubicBezTo>
                  <a:pt x="7495084" y="5106483"/>
                  <a:pt x="7492119" y="5107941"/>
                  <a:pt x="7491650" y="5107941"/>
                </a:cubicBezTo>
                <a:cubicBezTo>
                  <a:pt x="7491378" y="5107941"/>
                  <a:pt x="7491279" y="5107175"/>
                  <a:pt x="7490884" y="5102505"/>
                </a:cubicBezTo>
                <a:cubicBezTo>
                  <a:pt x="7490365" y="5096179"/>
                  <a:pt x="7489105" y="5088322"/>
                  <a:pt x="7487549" y="5081502"/>
                </a:cubicBezTo>
                <a:cubicBezTo>
                  <a:pt x="7486758" y="5078018"/>
                  <a:pt x="7484831" y="5071025"/>
                  <a:pt x="7484139" y="5069024"/>
                </a:cubicBezTo>
                <a:lnTo>
                  <a:pt x="7483793" y="5068036"/>
                </a:lnTo>
                <a:lnTo>
                  <a:pt x="7487277" y="5066355"/>
                </a:lnTo>
                <a:cubicBezTo>
                  <a:pt x="7493824" y="5063167"/>
                  <a:pt x="7506819" y="5056990"/>
                  <a:pt x="7512625" y="5054272"/>
                </a:cubicBezTo>
                <a:cubicBezTo>
                  <a:pt x="7523595" y="5049157"/>
                  <a:pt x="7527473" y="5047650"/>
                  <a:pt x="7530784" y="5047280"/>
                </a:cubicBezTo>
                <a:cubicBezTo>
                  <a:pt x="7531600" y="5047206"/>
                  <a:pt x="7532662" y="5047082"/>
                  <a:pt x="7533131" y="5047008"/>
                </a:cubicBezTo>
                <a:cubicBezTo>
                  <a:pt x="7534465" y="5046835"/>
                  <a:pt x="7538665" y="5047378"/>
                  <a:pt x="7540865" y="5048021"/>
                </a:cubicBezTo>
                <a:cubicBezTo>
                  <a:pt x="7541976" y="5048342"/>
                  <a:pt x="7544718" y="5049355"/>
                  <a:pt x="7546967" y="5050245"/>
                </a:cubicBezTo>
                <a:cubicBezTo>
                  <a:pt x="7549215" y="5051159"/>
                  <a:pt x="7551859" y="5052123"/>
                  <a:pt x="7552871" y="5052370"/>
                </a:cubicBezTo>
                <a:cubicBezTo>
                  <a:pt x="7557936" y="5053679"/>
                  <a:pt x="7562828" y="5052271"/>
                  <a:pt x="7566756" y="5048392"/>
                </a:cubicBezTo>
                <a:cubicBezTo>
                  <a:pt x="7570017" y="5045180"/>
                  <a:pt x="7571499" y="5041127"/>
                  <a:pt x="7571500" y="5035543"/>
                </a:cubicBezTo>
                <a:cubicBezTo>
                  <a:pt x="7571500" y="5025436"/>
                  <a:pt x="7566904" y="5014639"/>
                  <a:pt x="7559838" y="5008066"/>
                </a:cubicBezTo>
                <a:cubicBezTo>
                  <a:pt x="7555812" y="5004360"/>
                  <a:pt x="7551760" y="5002680"/>
                  <a:pt x="7547436" y="5003001"/>
                </a:cubicBezTo>
                <a:cubicBezTo>
                  <a:pt x="7543854" y="5003273"/>
                  <a:pt x="7539975" y="5005175"/>
                  <a:pt x="7537529" y="5007844"/>
                </a:cubicBezTo>
                <a:cubicBezTo>
                  <a:pt x="7535774" y="5009771"/>
                  <a:pt x="7534960" y="5011180"/>
                  <a:pt x="7532538" y="5016591"/>
                </a:cubicBezTo>
                <a:cubicBezTo>
                  <a:pt x="7529845" y="5022620"/>
                  <a:pt x="7528659" y="5024498"/>
                  <a:pt x="7525744" y="5027389"/>
                </a:cubicBezTo>
                <a:cubicBezTo>
                  <a:pt x="7521890" y="5031219"/>
                  <a:pt x="7519666" y="5032306"/>
                  <a:pt x="7505707" y="5037272"/>
                </a:cubicBezTo>
                <a:cubicBezTo>
                  <a:pt x="7494961" y="5041103"/>
                  <a:pt x="7476085" y="5047650"/>
                  <a:pt x="7475814" y="5047650"/>
                </a:cubicBezTo>
                <a:cubicBezTo>
                  <a:pt x="7475690" y="5047650"/>
                  <a:pt x="7475171" y="5046835"/>
                  <a:pt x="7474677" y="5045871"/>
                </a:cubicBezTo>
                <a:cubicBezTo>
                  <a:pt x="7469563" y="5035691"/>
                  <a:pt x="7462225" y="5024621"/>
                  <a:pt x="7454887" y="5015948"/>
                </a:cubicBezTo>
                <a:cubicBezTo>
                  <a:pt x="7453430" y="5014194"/>
                  <a:pt x="7451947" y="5012440"/>
                  <a:pt x="7451626" y="5012044"/>
                </a:cubicBezTo>
                <a:lnTo>
                  <a:pt x="7451033" y="5011328"/>
                </a:lnTo>
                <a:lnTo>
                  <a:pt x="7452194" y="5010809"/>
                </a:lnTo>
                <a:cubicBezTo>
                  <a:pt x="7454245" y="5009919"/>
                  <a:pt x="7456468" y="5009574"/>
                  <a:pt x="7461360" y="5009450"/>
                </a:cubicBezTo>
                <a:cubicBezTo>
                  <a:pt x="7466746" y="5009326"/>
                  <a:pt x="7468500" y="5009055"/>
                  <a:pt x="7470230" y="5008189"/>
                </a:cubicBezTo>
                <a:cubicBezTo>
                  <a:pt x="7472898" y="5006831"/>
                  <a:pt x="7475443" y="5003421"/>
                  <a:pt x="7476060" y="5000332"/>
                </a:cubicBezTo>
                <a:cubicBezTo>
                  <a:pt x="7477617" y="4992796"/>
                  <a:pt x="7470205" y="4981578"/>
                  <a:pt x="7460644" y="4977007"/>
                </a:cubicBezTo>
                <a:cubicBezTo>
                  <a:pt x="7457630" y="4975549"/>
                  <a:pt x="7456049" y="4975153"/>
                  <a:pt x="7453454" y="4975178"/>
                </a:cubicBezTo>
                <a:cubicBezTo>
                  <a:pt x="7450045" y="4975203"/>
                  <a:pt x="7447006" y="4976834"/>
                  <a:pt x="7444783" y="4979774"/>
                </a:cubicBezTo>
                <a:cubicBezTo>
                  <a:pt x="7443103" y="4982022"/>
                  <a:pt x="7442707" y="4983653"/>
                  <a:pt x="7442436" y="4989386"/>
                </a:cubicBezTo>
                <a:cubicBezTo>
                  <a:pt x="7442312" y="4992054"/>
                  <a:pt x="7442065" y="4994995"/>
                  <a:pt x="7441867" y="4995934"/>
                </a:cubicBezTo>
                <a:cubicBezTo>
                  <a:pt x="7441496" y="4997663"/>
                  <a:pt x="7440558" y="5000456"/>
                  <a:pt x="7440311" y="5000456"/>
                </a:cubicBezTo>
                <a:cubicBezTo>
                  <a:pt x="7440237" y="5000456"/>
                  <a:pt x="7439001" y="4999418"/>
                  <a:pt x="7437568" y="4998158"/>
                </a:cubicBezTo>
                <a:cubicBezTo>
                  <a:pt x="7428526" y="4990251"/>
                  <a:pt x="7419163" y="4983728"/>
                  <a:pt x="7408416" y="4977872"/>
                </a:cubicBezTo>
                <a:cubicBezTo>
                  <a:pt x="7405624" y="4976340"/>
                  <a:pt x="7404907" y="4975845"/>
                  <a:pt x="7405031" y="4975524"/>
                </a:cubicBezTo>
                <a:cubicBezTo>
                  <a:pt x="7405129" y="4975302"/>
                  <a:pt x="7406389" y="4971694"/>
                  <a:pt x="7407872" y="4967469"/>
                </a:cubicBezTo>
                <a:cubicBezTo>
                  <a:pt x="7415481" y="4945700"/>
                  <a:pt x="7419681" y="4934556"/>
                  <a:pt x="7421435" y="4931566"/>
                </a:cubicBezTo>
                <a:cubicBezTo>
                  <a:pt x="7423634" y="4927811"/>
                  <a:pt x="7426574" y="4924845"/>
                  <a:pt x="7430082" y="4922819"/>
                </a:cubicBezTo>
                <a:cubicBezTo>
                  <a:pt x="7431095" y="4922251"/>
                  <a:pt x="7433838" y="4920966"/>
                  <a:pt x="7436135" y="4919953"/>
                </a:cubicBezTo>
                <a:cubicBezTo>
                  <a:pt x="7441719" y="4917556"/>
                  <a:pt x="7443251" y="4916667"/>
                  <a:pt x="7445252" y="4914690"/>
                </a:cubicBezTo>
                <a:cubicBezTo>
                  <a:pt x="7447920" y="4912022"/>
                  <a:pt x="7449378" y="4908389"/>
                  <a:pt x="7449378" y="4904337"/>
                </a:cubicBezTo>
                <a:cubicBezTo>
                  <a:pt x="7449378" y="4900853"/>
                  <a:pt x="7448266" y="4897814"/>
                  <a:pt x="7445820" y="4894527"/>
                </a:cubicBezTo>
                <a:cubicBezTo>
                  <a:pt x="7442337" y="4889931"/>
                  <a:pt x="7435098" y="4884940"/>
                  <a:pt x="7428822" y="4882865"/>
                </a:cubicBezTo>
                <a:cubicBezTo>
                  <a:pt x="7424277" y="4881357"/>
                  <a:pt x="7422621" y="4881061"/>
                  <a:pt x="7417976" y="4880937"/>
                </a:cubicBezTo>
                <a:cubicBezTo>
                  <a:pt x="7414122" y="4880814"/>
                  <a:pt x="7413430" y="4880863"/>
                  <a:pt x="7411553" y="4881332"/>
                </a:cubicBezTo>
                <a:cubicBezTo>
                  <a:pt x="7408366" y="4882123"/>
                  <a:pt x="7406538" y="4883136"/>
                  <a:pt x="7404388" y="4885286"/>
                </a:cubicBezTo>
                <a:cubicBezTo>
                  <a:pt x="7402906" y="4886768"/>
                  <a:pt x="7402288" y="4887609"/>
                  <a:pt x="7401498" y="4889264"/>
                </a:cubicBezTo>
                <a:cubicBezTo>
                  <a:pt x="7400163" y="4892057"/>
                  <a:pt x="7399867" y="4893564"/>
                  <a:pt x="7400015" y="4896702"/>
                </a:cubicBezTo>
                <a:cubicBezTo>
                  <a:pt x="7400163" y="4899444"/>
                  <a:pt x="7400485" y="4900606"/>
                  <a:pt x="7403030" y="4907179"/>
                </a:cubicBezTo>
                <a:cubicBezTo>
                  <a:pt x="7405821" y="4914394"/>
                  <a:pt x="7406241" y="4919335"/>
                  <a:pt x="7404487" y="4925340"/>
                </a:cubicBezTo>
                <a:cubicBezTo>
                  <a:pt x="7403524" y="4928700"/>
                  <a:pt x="7401004" y="4934260"/>
                  <a:pt x="7391936" y="4953014"/>
                </a:cubicBezTo>
                <a:cubicBezTo>
                  <a:pt x="7389787" y="4957437"/>
                  <a:pt x="7387341" y="4962502"/>
                  <a:pt x="7386476" y="4964306"/>
                </a:cubicBezTo>
                <a:lnTo>
                  <a:pt x="7384920" y="4967568"/>
                </a:lnTo>
                <a:lnTo>
                  <a:pt x="7382746" y="4966826"/>
                </a:lnTo>
                <a:cubicBezTo>
                  <a:pt x="7371727" y="4963070"/>
                  <a:pt x="7357892" y="4960353"/>
                  <a:pt x="7344946" y="4959414"/>
                </a:cubicBezTo>
                <a:lnTo>
                  <a:pt x="7340721" y="4959093"/>
                </a:lnTo>
                <a:lnTo>
                  <a:pt x="7341314" y="4957709"/>
                </a:lnTo>
                <a:cubicBezTo>
                  <a:pt x="7342426" y="4955188"/>
                  <a:pt x="7343488" y="4953730"/>
                  <a:pt x="7346576" y="4950469"/>
                </a:cubicBezTo>
                <a:cubicBezTo>
                  <a:pt x="7351271" y="4945453"/>
                  <a:pt x="7352283" y="4943600"/>
                  <a:pt x="7352283" y="4940017"/>
                </a:cubicBezTo>
                <a:cubicBezTo>
                  <a:pt x="7352283" y="4936681"/>
                  <a:pt x="7351097" y="4934013"/>
                  <a:pt x="7348528" y="4931616"/>
                </a:cubicBezTo>
                <a:cubicBezTo>
                  <a:pt x="7345020" y="4928354"/>
                  <a:pt x="7339510" y="4926575"/>
                  <a:pt x="7332889" y="4926551"/>
                </a:cubicBezTo>
                <a:cubicBezTo>
                  <a:pt x="7326416" y="4926526"/>
                  <a:pt x="7320906" y="4928280"/>
                  <a:pt x="7317423" y="4931468"/>
                </a:cubicBezTo>
                <a:cubicBezTo>
                  <a:pt x="7314706" y="4933988"/>
                  <a:pt x="7313569" y="4936805"/>
                  <a:pt x="7313816" y="4940536"/>
                </a:cubicBezTo>
                <a:cubicBezTo>
                  <a:pt x="7314014" y="4943970"/>
                  <a:pt x="7315076" y="4945774"/>
                  <a:pt x="7319795" y="4950765"/>
                </a:cubicBezTo>
                <a:cubicBezTo>
                  <a:pt x="7321253" y="4952322"/>
                  <a:pt x="7322933" y="4954324"/>
                  <a:pt x="7323526" y="4955238"/>
                </a:cubicBezTo>
                <a:cubicBezTo>
                  <a:pt x="7324538" y="4956844"/>
                  <a:pt x="7325502" y="4958870"/>
                  <a:pt x="7325329" y="4959043"/>
                </a:cubicBezTo>
                <a:cubicBezTo>
                  <a:pt x="7325280" y="4959093"/>
                  <a:pt x="7323575" y="4959265"/>
                  <a:pt x="7321524" y="4959438"/>
                </a:cubicBezTo>
                <a:cubicBezTo>
                  <a:pt x="7309443" y="4960353"/>
                  <a:pt x="7296967" y="4962749"/>
                  <a:pt x="7285997" y="4966283"/>
                </a:cubicBezTo>
                <a:cubicBezTo>
                  <a:pt x="7284515" y="4966752"/>
                  <a:pt x="7283279" y="4967098"/>
                  <a:pt x="7283255" y="4967049"/>
                </a:cubicBezTo>
                <a:cubicBezTo>
                  <a:pt x="7283106" y="4966900"/>
                  <a:pt x="7274756" y="4949431"/>
                  <a:pt x="7271692" y="4942883"/>
                </a:cubicBezTo>
                <a:cubicBezTo>
                  <a:pt x="7264108" y="4926797"/>
                  <a:pt x="7263095" y="4923907"/>
                  <a:pt x="7263095" y="4918520"/>
                </a:cubicBezTo>
                <a:cubicBezTo>
                  <a:pt x="7263095" y="4914616"/>
                  <a:pt x="7263762" y="4911972"/>
                  <a:pt x="7266504" y="4905202"/>
                </a:cubicBezTo>
                <a:cubicBezTo>
                  <a:pt x="7268505" y="4900235"/>
                  <a:pt x="7268851" y="4898802"/>
                  <a:pt x="7268851" y="4895936"/>
                </a:cubicBezTo>
                <a:cubicBezTo>
                  <a:pt x="7268851" y="4894009"/>
                  <a:pt x="7268728" y="4893267"/>
                  <a:pt x="7268159" y="4891735"/>
                </a:cubicBezTo>
                <a:cubicBezTo>
                  <a:pt x="7265121" y="4883532"/>
                  <a:pt x="7257437" y="4879850"/>
                  <a:pt x="7246665" y="4881481"/>
                </a:cubicBezTo>
                <a:cubicBezTo>
                  <a:pt x="7237796" y="4882815"/>
                  <a:pt x="7229841" y="4886793"/>
                  <a:pt x="7224281" y="4892674"/>
                </a:cubicBezTo>
                <a:cubicBezTo>
                  <a:pt x="7222083" y="4894997"/>
                  <a:pt x="7220921" y="4896727"/>
                  <a:pt x="7219958" y="4899099"/>
                </a:cubicBezTo>
                <a:cubicBezTo>
                  <a:pt x="7217191" y="4905967"/>
                  <a:pt x="7220551" y="4914072"/>
                  <a:pt x="7227641" y="4917729"/>
                </a:cubicBezTo>
                <a:cubicBezTo>
                  <a:pt x="7228877" y="4918347"/>
                  <a:pt x="7231422" y="4919558"/>
                  <a:pt x="7233324" y="4920398"/>
                </a:cubicBezTo>
                <a:cubicBezTo>
                  <a:pt x="7237870" y="4922399"/>
                  <a:pt x="7240291" y="4923857"/>
                  <a:pt x="7242514" y="4925933"/>
                </a:cubicBezTo>
                <a:cubicBezTo>
                  <a:pt x="7247135" y="4930232"/>
                  <a:pt x="7248568" y="4933148"/>
                  <a:pt x="7255115" y="4951902"/>
                </a:cubicBezTo>
                <a:cubicBezTo>
                  <a:pt x="7255584" y="4953261"/>
                  <a:pt x="7256696" y="4956424"/>
                  <a:pt x="7257585" y="4958944"/>
                </a:cubicBezTo>
                <a:cubicBezTo>
                  <a:pt x="7258475" y="4961464"/>
                  <a:pt x="7260105" y="4966184"/>
                  <a:pt x="7261242" y="4969446"/>
                </a:cubicBezTo>
                <a:lnTo>
                  <a:pt x="7263292" y="4975401"/>
                </a:lnTo>
                <a:lnTo>
                  <a:pt x="7261242" y="4976438"/>
                </a:lnTo>
                <a:cubicBezTo>
                  <a:pt x="7251162" y="4981602"/>
                  <a:pt x="7239674" y="4989337"/>
                  <a:pt x="7231125" y="4996725"/>
                </a:cubicBezTo>
                <a:cubicBezTo>
                  <a:pt x="7228679" y="4998825"/>
                  <a:pt x="7228407" y="4998998"/>
                  <a:pt x="7228111" y="4998602"/>
                </a:cubicBezTo>
                <a:cubicBezTo>
                  <a:pt x="7227370" y="4997614"/>
                  <a:pt x="7226950" y="4994624"/>
                  <a:pt x="7226752" y="4989213"/>
                </a:cubicBezTo>
                <a:cubicBezTo>
                  <a:pt x="7226653" y="4986223"/>
                  <a:pt x="7226431" y="4983332"/>
                  <a:pt x="7226283" y="4982788"/>
                </a:cubicBezTo>
                <a:cubicBezTo>
                  <a:pt x="7225714" y="4980935"/>
                  <a:pt x="7224726" y="4979329"/>
                  <a:pt x="7223244" y="4977896"/>
                </a:cubicBezTo>
                <a:cubicBezTo>
                  <a:pt x="7219242" y="4974042"/>
                  <a:pt x="7214004" y="4973622"/>
                  <a:pt x="7207877" y="4976686"/>
                </a:cubicBezTo>
                <a:cubicBezTo>
                  <a:pt x="7198612" y="4981281"/>
                  <a:pt x="7191521" y="4991610"/>
                  <a:pt x="7192682" y="4998776"/>
                </a:cubicBezTo>
                <a:cubicBezTo>
                  <a:pt x="7193349" y="5003050"/>
                  <a:pt x="7196809" y="5006905"/>
                  <a:pt x="7200959" y="5007992"/>
                </a:cubicBezTo>
                <a:cubicBezTo>
                  <a:pt x="7201849" y="5008214"/>
                  <a:pt x="7204393" y="5008486"/>
                  <a:pt x="7207259" y="5008610"/>
                </a:cubicBezTo>
                <a:cubicBezTo>
                  <a:pt x="7211731" y="5008832"/>
                  <a:pt x="7214202" y="5009178"/>
                  <a:pt x="7216029" y="5009895"/>
                </a:cubicBezTo>
                <a:cubicBezTo>
                  <a:pt x="7216450" y="5010043"/>
                  <a:pt x="7216820" y="5010216"/>
                  <a:pt x="7216845" y="5010241"/>
                </a:cubicBezTo>
                <a:cubicBezTo>
                  <a:pt x="7216895" y="5010265"/>
                  <a:pt x="7215486" y="5011995"/>
                  <a:pt x="7213707" y="5014046"/>
                </a:cubicBezTo>
                <a:cubicBezTo>
                  <a:pt x="7205974" y="5023015"/>
                  <a:pt x="7199032" y="5033220"/>
                  <a:pt x="7193325" y="5044018"/>
                </a:cubicBezTo>
                <a:cubicBezTo>
                  <a:pt x="7192411" y="5045748"/>
                  <a:pt x="7191620" y="5047156"/>
                  <a:pt x="7191571" y="5047156"/>
                </a:cubicBezTo>
                <a:cubicBezTo>
                  <a:pt x="7191225" y="5047156"/>
                  <a:pt x="7165283" y="5037965"/>
                  <a:pt x="7158415" y="5035395"/>
                </a:cubicBezTo>
                <a:cubicBezTo>
                  <a:pt x="7147841" y="5031466"/>
                  <a:pt x="7144605" y="5029588"/>
                  <a:pt x="7141294" y="5025486"/>
                </a:cubicBezTo>
                <a:cubicBezTo>
                  <a:pt x="7139392" y="5023114"/>
                  <a:pt x="7138354" y="5021261"/>
                  <a:pt x="7136056" y="5015924"/>
                </a:cubicBezTo>
                <a:cubicBezTo>
                  <a:pt x="7135019" y="5013502"/>
                  <a:pt x="7133783" y="5010883"/>
                  <a:pt x="7133339" y="5010117"/>
                </a:cubicBezTo>
                <a:cubicBezTo>
                  <a:pt x="7132202" y="5008190"/>
                  <a:pt x="7129608" y="5005669"/>
                  <a:pt x="7127780" y="5004706"/>
                </a:cubicBezTo>
                <a:cubicBezTo>
                  <a:pt x="7124642" y="5003050"/>
                  <a:pt x="7120368" y="5002482"/>
                  <a:pt x="7117206" y="5003297"/>
                </a:cubicBezTo>
                <a:cubicBezTo>
                  <a:pt x="7109053" y="5005373"/>
                  <a:pt x="7101072" y="5015281"/>
                  <a:pt x="7098009" y="5027117"/>
                </a:cubicBezTo>
                <a:cubicBezTo>
                  <a:pt x="7097367" y="5029588"/>
                  <a:pt x="7097243" y="5030551"/>
                  <a:pt x="7097144" y="5034209"/>
                </a:cubicBezTo>
                <a:cubicBezTo>
                  <a:pt x="7096996" y="5039175"/>
                  <a:pt x="7097318" y="5041201"/>
                  <a:pt x="7098726" y="5044191"/>
                </a:cubicBezTo>
                <a:cubicBezTo>
                  <a:pt x="7100430" y="5047749"/>
                  <a:pt x="7104334" y="5050887"/>
                  <a:pt x="7108435" y="5051975"/>
                </a:cubicBezTo>
                <a:cubicBezTo>
                  <a:pt x="7110387" y="5052493"/>
                  <a:pt x="7113895" y="5052444"/>
                  <a:pt x="7116143" y="5051876"/>
                </a:cubicBezTo>
                <a:cubicBezTo>
                  <a:pt x="7117181" y="5051604"/>
                  <a:pt x="7119726" y="5050714"/>
                  <a:pt x="7121850" y="5049899"/>
                </a:cubicBezTo>
                <a:cubicBezTo>
                  <a:pt x="7129855" y="5046761"/>
                  <a:pt x="7133833" y="5046192"/>
                  <a:pt x="7139392" y="5047304"/>
                </a:cubicBezTo>
                <a:cubicBezTo>
                  <a:pt x="7143543" y="5048145"/>
                  <a:pt x="7147149" y="5049726"/>
                  <a:pt x="7168718" y="5060128"/>
                </a:cubicBezTo>
                <a:cubicBezTo>
                  <a:pt x="7173140" y="5062254"/>
                  <a:pt x="7178254" y="5064724"/>
                  <a:pt x="7180132" y="5065614"/>
                </a:cubicBezTo>
                <a:lnTo>
                  <a:pt x="7183492" y="5067220"/>
                </a:lnTo>
                <a:lnTo>
                  <a:pt x="7183023" y="5068604"/>
                </a:lnTo>
                <a:cubicBezTo>
                  <a:pt x="7179588" y="5078562"/>
                  <a:pt x="7176821" y="5092918"/>
                  <a:pt x="7175858" y="5105791"/>
                </a:cubicBezTo>
                <a:cubicBezTo>
                  <a:pt x="7175660" y="5108287"/>
                  <a:pt x="7175463" y="5109671"/>
                  <a:pt x="7175290" y="5109670"/>
                </a:cubicBezTo>
                <a:cubicBezTo>
                  <a:pt x="7174375" y="5109670"/>
                  <a:pt x="7170917" y="5107150"/>
                  <a:pt x="7167927" y="5104358"/>
                </a:cubicBezTo>
                <a:cubicBezTo>
                  <a:pt x="7162714" y="5099416"/>
                  <a:pt x="7161182" y="5098576"/>
                  <a:pt x="7157575" y="5098551"/>
                </a:cubicBezTo>
                <a:cubicBezTo>
                  <a:pt x="7153943" y="5098551"/>
                  <a:pt x="7151695" y="5099515"/>
                  <a:pt x="7149150" y="5102208"/>
                </a:cubicBezTo>
                <a:cubicBezTo>
                  <a:pt x="7147471" y="5103987"/>
                  <a:pt x="7146458" y="5105742"/>
                  <a:pt x="7145519" y="5108559"/>
                </a:cubicBezTo>
                <a:cubicBezTo>
                  <a:pt x="7142159" y="5118640"/>
                  <a:pt x="7144703" y="5131266"/>
                  <a:pt x="7150954" y="5135417"/>
                </a:cubicBezTo>
                <a:cubicBezTo>
                  <a:pt x="7153029" y="5136801"/>
                  <a:pt x="7154413" y="5137196"/>
                  <a:pt x="7157106" y="5137197"/>
                </a:cubicBezTo>
                <a:cubicBezTo>
                  <a:pt x="7161009" y="5137197"/>
                  <a:pt x="7162936" y="5136208"/>
                  <a:pt x="7167334" y="5131934"/>
                </a:cubicBezTo>
                <a:cubicBezTo>
                  <a:pt x="7170595" y="5128771"/>
                  <a:pt x="7172275" y="5127411"/>
                  <a:pt x="7174178" y="5126448"/>
                </a:cubicBezTo>
                <a:lnTo>
                  <a:pt x="7175611" y="5125732"/>
                </a:lnTo>
                <a:lnTo>
                  <a:pt x="7175734" y="5127041"/>
                </a:lnTo>
                <a:cubicBezTo>
                  <a:pt x="7175808" y="5127733"/>
                  <a:pt x="7176031" y="5130228"/>
                  <a:pt x="7176253" y="5132526"/>
                </a:cubicBezTo>
                <a:cubicBezTo>
                  <a:pt x="7177217" y="5142904"/>
                  <a:pt x="7179687" y="5154938"/>
                  <a:pt x="7182899" y="5164920"/>
                </a:cubicBezTo>
                <a:cubicBezTo>
                  <a:pt x="7183517" y="5166847"/>
                  <a:pt x="7184036" y="5168528"/>
                  <a:pt x="7184036" y="5168651"/>
                </a:cubicBezTo>
                <a:cubicBezTo>
                  <a:pt x="7184036" y="5168800"/>
                  <a:pt x="7182330" y="5169714"/>
                  <a:pt x="7180280" y="5170702"/>
                </a:cubicBezTo>
                <a:cubicBezTo>
                  <a:pt x="7144432" y="5187925"/>
                  <a:pt x="7142826" y="5188567"/>
                  <a:pt x="7136229" y="5188567"/>
                </a:cubicBezTo>
                <a:cubicBezTo>
                  <a:pt x="7131955" y="5188567"/>
                  <a:pt x="7130028" y="5188097"/>
                  <a:pt x="7123654" y="5185552"/>
                </a:cubicBezTo>
                <a:cubicBezTo>
                  <a:pt x="7115476" y="5182266"/>
                  <a:pt x="7112511" y="5182044"/>
                  <a:pt x="7107817" y="5184292"/>
                </a:cubicBezTo>
                <a:cubicBezTo>
                  <a:pt x="7103568" y="5186343"/>
                  <a:pt x="7100850" y="5189629"/>
                  <a:pt x="7099491" y="5194300"/>
                </a:cubicBezTo>
                <a:cubicBezTo>
                  <a:pt x="7098701" y="5197092"/>
                  <a:pt x="7098701" y="5203467"/>
                  <a:pt x="7099492" y="5207198"/>
                </a:cubicBezTo>
                <a:cubicBezTo>
                  <a:pt x="7101863" y="5218144"/>
                  <a:pt x="7108411" y="5227830"/>
                  <a:pt x="7115723" y="5231265"/>
                </a:cubicBezTo>
                <a:cubicBezTo>
                  <a:pt x="7118046" y="5232327"/>
                  <a:pt x="7119701" y="5232722"/>
                  <a:pt x="7121974" y="5232722"/>
                </a:cubicBezTo>
                <a:cubicBezTo>
                  <a:pt x="7126347" y="5232722"/>
                  <a:pt x="7131189" y="5230276"/>
                  <a:pt x="7133808" y="5226718"/>
                </a:cubicBezTo>
                <a:cubicBezTo>
                  <a:pt x="7135118" y="5224914"/>
                  <a:pt x="7135884" y="5223456"/>
                  <a:pt x="7137983" y="5218663"/>
                </a:cubicBezTo>
                <a:cubicBezTo>
                  <a:pt x="7139984" y="5214141"/>
                  <a:pt x="7140973" y="5212411"/>
                  <a:pt x="7142801" y="5210138"/>
                </a:cubicBezTo>
                <a:cubicBezTo>
                  <a:pt x="7145519" y="5206728"/>
                  <a:pt x="7149249" y="5204233"/>
                  <a:pt x="7154907" y="5202009"/>
                </a:cubicBezTo>
                <a:cubicBezTo>
                  <a:pt x="7158489" y="5200600"/>
                  <a:pt x="7165283" y="5198130"/>
                  <a:pt x="7170324" y="5196400"/>
                </a:cubicBezTo>
                <a:cubicBezTo>
                  <a:pt x="7172868" y="5195510"/>
                  <a:pt x="7177933" y="5193756"/>
                  <a:pt x="7187988" y="5190247"/>
                </a:cubicBezTo>
                <a:cubicBezTo>
                  <a:pt x="7190360" y="5189407"/>
                  <a:pt x="7192436" y="5188789"/>
                  <a:pt x="7192584" y="5188839"/>
                </a:cubicBezTo>
                <a:cubicBezTo>
                  <a:pt x="7192732" y="5188888"/>
                  <a:pt x="7193547" y="5190223"/>
                  <a:pt x="7194363" y="5191779"/>
                </a:cubicBezTo>
                <a:cubicBezTo>
                  <a:pt x="7199353" y="5201218"/>
                  <a:pt x="7206641" y="5211744"/>
                  <a:pt x="7214251" y="5220491"/>
                </a:cubicBezTo>
                <a:lnTo>
                  <a:pt x="7216400" y="5222962"/>
                </a:lnTo>
                <a:lnTo>
                  <a:pt x="7215363" y="5223407"/>
                </a:lnTo>
                <a:cubicBezTo>
                  <a:pt x="7213015" y="5224420"/>
                  <a:pt x="7211632" y="5224618"/>
                  <a:pt x="7205900" y="5224816"/>
                </a:cubicBezTo>
                <a:cubicBezTo>
                  <a:pt x="7198414" y="5225087"/>
                  <a:pt x="7196883" y="5225557"/>
                  <a:pt x="7194239" y="5228349"/>
                </a:cubicBezTo>
                <a:cubicBezTo>
                  <a:pt x="7190410" y="5232401"/>
                  <a:pt x="7189940" y="5237170"/>
                  <a:pt x="7192806" y="5243273"/>
                </a:cubicBezTo>
                <a:cubicBezTo>
                  <a:pt x="7194288" y="5246461"/>
                  <a:pt x="7196117" y="5248981"/>
                  <a:pt x="7198859" y="5251773"/>
                </a:cubicBezTo>
                <a:cubicBezTo>
                  <a:pt x="7203603" y="5256542"/>
                  <a:pt x="7208840" y="5259161"/>
                  <a:pt x="7213609" y="5259161"/>
                </a:cubicBezTo>
                <a:cubicBezTo>
                  <a:pt x="7216870" y="5259161"/>
                  <a:pt x="7219167" y="5258148"/>
                  <a:pt x="7221490" y="5255652"/>
                </a:cubicBezTo>
                <a:cubicBezTo>
                  <a:pt x="7223837" y="5253182"/>
                  <a:pt x="7224775" y="5250414"/>
                  <a:pt x="7224800" y="5246065"/>
                </a:cubicBezTo>
                <a:cubicBezTo>
                  <a:pt x="7224800" y="5242409"/>
                  <a:pt x="7225245" y="5238578"/>
                  <a:pt x="7225912" y="5236478"/>
                </a:cubicBezTo>
                <a:cubicBezTo>
                  <a:pt x="7226876" y="5233414"/>
                  <a:pt x="7226826" y="5233414"/>
                  <a:pt x="7229000" y="5235342"/>
                </a:cubicBezTo>
                <a:cubicBezTo>
                  <a:pt x="7238389" y="5243668"/>
                  <a:pt x="7250297" y="5251823"/>
                  <a:pt x="7260797" y="5257135"/>
                </a:cubicBezTo>
                <a:cubicBezTo>
                  <a:pt x="7262601" y="5258049"/>
                  <a:pt x="7264083" y="5258914"/>
                  <a:pt x="7264083" y="5259063"/>
                </a:cubicBezTo>
                <a:cubicBezTo>
                  <a:pt x="7264083" y="5259384"/>
                  <a:pt x="7260130" y="5270775"/>
                  <a:pt x="7256301" y="5281523"/>
                </a:cubicBezTo>
                <a:cubicBezTo>
                  <a:pt x="7248790" y="5302600"/>
                  <a:pt x="7247357" y="5305714"/>
                  <a:pt x="7243404" y="5309642"/>
                </a:cubicBezTo>
                <a:cubicBezTo>
                  <a:pt x="7240612" y="5312385"/>
                  <a:pt x="7238265" y="5313818"/>
                  <a:pt x="7232459" y="5316240"/>
                </a:cubicBezTo>
                <a:cubicBezTo>
                  <a:pt x="7227296" y="5318389"/>
                  <a:pt x="7225616" y="5319353"/>
                  <a:pt x="7223565" y="5321428"/>
                </a:cubicBezTo>
                <a:cubicBezTo>
                  <a:pt x="7220625" y="5324344"/>
                  <a:pt x="7219340" y="5327482"/>
                  <a:pt x="7219340" y="5331807"/>
                </a:cubicBezTo>
                <a:cubicBezTo>
                  <a:pt x="7219315" y="5336056"/>
                  <a:pt x="7221070" y="5339911"/>
                  <a:pt x="7224776" y="5343766"/>
                </a:cubicBezTo>
                <a:cubicBezTo>
                  <a:pt x="7230409" y="5349597"/>
                  <a:pt x="7238611" y="5353748"/>
                  <a:pt x="7247283" y="5355107"/>
                </a:cubicBezTo>
                <a:cubicBezTo>
                  <a:pt x="7247629" y="5355181"/>
                  <a:pt x="7249580" y="5355231"/>
                  <a:pt x="7251631" y="5355255"/>
                </a:cubicBezTo>
                <a:cubicBezTo>
                  <a:pt x="7257709" y="5355305"/>
                  <a:pt x="7260970" y="5354168"/>
                  <a:pt x="7264355" y="5350833"/>
                </a:cubicBezTo>
                <a:cubicBezTo>
                  <a:pt x="7267295" y="5347942"/>
                  <a:pt x="7268777" y="5344408"/>
                  <a:pt x="7268777" y="5340306"/>
                </a:cubicBezTo>
                <a:cubicBezTo>
                  <a:pt x="7268777" y="5337761"/>
                  <a:pt x="7268234" y="5335661"/>
                  <a:pt x="7266207" y="5330348"/>
                </a:cubicBezTo>
                <a:cubicBezTo>
                  <a:pt x="7264231" y="5325209"/>
                  <a:pt x="7263712" y="5323356"/>
                  <a:pt x="7263317" y="5320218"/>
                </a:cubicBezTo>
                <a:cubicBezTo>
                  <a:pt x="7262823" y="5316190"/>
                  <a:pt x="7263564" y="5311792"/>
                  <a:pt x="7265541" y="5307097"/>
                </a:cubicBezTo>
                <a:cubicBezTo>
                  <a:pt x="7266726" y="5304231"/>
                  <a:pt x="7271099" y="5294891"/>
                  <a:pt x="7276436" y="5283870"/>
                </a:cubicBezTo>
                <a:cubicBezTo>
                  <a:pt x="7278635" y="5279324"/>
                  <a:pt x="7281328" y="5273740"/>
                  <a:pt x="7282415" y="5271466"/>
                </a:cubicBezTo>
                <a:cubicBezTo>
                  <a:pt x="7283527" y="5269168"/>
                  <a:pt x="7284564" y="5267315"/>
                  <a:pt x="7284712" y="5267315"/>
                </a:cubicBezTo>
                <a:cubicBezTo>
                  <a:pt x="7284885" y="5267315"/>
                  <a:pt x="7286121" y="5267661"/>
                  <a:pt x="7287455" y="5268057"/>
                </a:cubicBezTo>
                <a:cubicBezTo>
                  <a:pt x="7298869" y="5271590"/>
                  <a:pt x="7312803" y="5274061"/>
                  <a:pt x="7324538" y="5274629"/>
                </a:cubicBezTo>
                <a:lnTo>
                  <a:pt x="7328047" y="5274802"/>
                </a:lnTo>
                <a:lnTo>
                  <a:pt x="7327429" y="5276433"/>
                </a:lnTo>
                <a:cubicBezTo>
                  <a:pt x="7326540" y="5278830"/>
                  <a:pt x="7325082" y="5280905"/>
                  <a:pt x="7322043" y="5284117"/>
                </a:cubicBezTo>
                <a:cubicBezTo>
                  <a:pt x="7320561" y="5285674"/>
                  <a:pt x="7318881" y="5287601"/>
                  <a:pt x="7318288" y="5288392"/>
                </a:cubicBezTo>
                <a:cubicBezTo>
                  <a:pt x="7315817" y="5291728"/>
                  <a:pt x="7315545" y="5296423"/>
                  <a:pt x="7317621" y="5300228"/>
                </a:cubicBezTo>
                <a:cubicBezTo>
                  <a:pt x="7319276" y="5303267"/>
                  <a:pt x="7323402" y="5306010"/>
                  <a:pt x="7328146" y="5307220"/>
                </a:cubicBezTo>
                <a:cubicBezTo>
                  <a:pt x="7338967" y="5309963"/>
                  <a:pt x="7350282" y="5306627"/>
                  <a:pt x="7353716" y="5299734"/>
                </a:cubicBezTo>
                <a:cubicBezTo>
                  <a:pt x="7354606" y="5297905"/>
                  <a:pt x="7354630" y="5297782"/>
                  <a:pt x="7354630" y="5295138"/>
                </a:cubicBezTo>
                <a:cubicBezTo>
                  <a:pt x="7354630" y="5290814"/>
                  <a:pt x="7353914" y="5289381"/>
                  <a:pt x="7349096" y="5284291"/>
                </a:cubicBezTo>
                <a:cubicBezTo>
                  <a:pt x="7347466" y="5282586"/>
                  <a:pt x="7345810" y="5280658"/>
                  <a:pt x="7345390" y="5280065"/>
                </a:cubicBezTo>
                <a:cubicBezTo>
                  <a:pt x="7344526" y="5278830"/>
                  <a:pt x="7342895" y="5275519"/>
                  <a:pt x="7342895" y="5275049"/>
                </a:cubicBezTo>
                <a:cubicBezTo>
                  <a:pt x="7342895" y="5274654"/>
                  <a:pt x="7343315" y="5274580"/>
                  <a:pt x="7347589" y="5274234"/>
                </a:cubicBezTo>
                <a:cubicBezTo>
                  <a:pt x="7357768" y="5273443"/>
                  <a:pt x="7369750" y="5271096"/>
                  <a:pt x="7380325" y="5267834"/>
                </a:cubicBezTo>
                <a:lnTo>
                  <a:pt x="7384129" y="5266648"/>
                </a:lnTo>
                <a:lnTo>
                  <a:pt x="7384870" y="5268279"/>
                </a:lnTo>
                <a:cubicBezTo>
                  <a:pt x="7385266" y="5269169"/>
                  <a:pt x="7387465" y="5273740"/>
                  <a:pt x="7389713" y="5278434"/>
                </a:cubicBezTo>
                <a:cubicBezTo>
                  <a:pt x="7401300" y="5302402"/>
                  <a:pt x="7404413" y="5309519"/>
                  <a:pt x="7405105" y="5313645"/>
                </a:cubicBezTo>
                <a:cubicBezTo>
                  <a:pt x="7406068" y="5319254"/>
                  <a:pt x="7405549" y="5322466"/>
                  <a:pt x="7402510" y="5330175"/>
                </a:cubicBezTo>
                <a:cubicBezTo>
                  <a:pt x="7401498" y="5332745"/>
                  <a:pt x="7400435" y="5335735"/>
                  <a:pt x="7400163" y="5336822"/>
                </a:cubicBezTo>
                <a:cubicBezTo>
                  <a:pt x="7398385" y="5343889"/>
                  <a:pt x="7402461" y="5351450"/>
                  <a:pt x="7409478" y="5354045"/>
                </a:cubicBezTo>
                <a:close/>
                <a:moveTo>
                  <a:pt x="17907049" y="3679737"/>
                </a:moveTo>
                <a:cubicBezTo>
                  <a:pt x="17912087" y="3678915"/>
                  <a:pt x="17914624" y="3677512"/>
                  <a:pt x="17916952" y="3674271"/>
                </a:cubicBezTo>
                <a:cubicBezTo>
                  <a:pt x="17918975" y="3671461"/>
                  <a:pt x="17919701" y="3668326"/>
                  <a:pt x="17919118" y="3664931"/>
                </a:cubicBezTo>
                <a:cubicBezTo>
                  <a:pt x="17918757" y="3662825"/>
                  <a:pt x="17918009" y="3661164"/>
                  <a:pt x="17915578" y="3657055"/>
                </a:cubicBezTo>
                <a:cubicBezTo>
                  <a:pt x="17913214" y="3653081"/>
                  <a:pt x="17912521" y="3651621"/>
                  <a:pt x="17911749" y="3649080"/>
                </a:cubicBezTo>
                <a:cubicBezTo>
                  <a:pt x="17910768" y="3645817"/>
                  <a:pt x="17910757" y="3642072"/>
                  <a:pt x="17911727" y="3637906"/>
                </a:cubicBezTo>
                <a:cubicBezTo>
                  <a:pt x="17912302" y="3635365"/>
                  <a:pt x="17914596" y="3627014"/>
                  <a:pt x="17917448" y="3617136"/>
                </a:cubicBezTo>
                <a:cubicBezTo>
                  <a:pt x="17918623" y="3613062"/>
                  <a:pt x="17920060" y="3608057"/>
                  <a:pt x="17920637" y="3606022"/>
                </a:cubicBezTo>
                <a:cubicBezTo>
                  <a:pt x="17921230" y="3603962"/>
                  <a:pt x="17921826" y="3602281"/>
                  <a:pt x="17921949" y="3602260"/>
                </a:cubicBezTo>
                <a:cubicBezTo>
                  <a:pt x="17922092" y="3602236"/>
                  <a:pt x="17923163" y="3602347"/>
                  <a:pt x="17924324" y="3602485"/>
                </a:cubicBezTo>
                <a:cubicBezTo>
                  <a:pt x="17934272" y="3603789"/>
                  <a:pt x="17946155" y="3603857"/>
                  <a:pt x="17955948" y="3602662"/>
                </a:cubicBezTo>
                <a:lnTo>
                  <a:pt x="17958876" y="3602307"/>
                </a:lnTo>
                <a:lnTo>
                  <a:pt x="17958597" y="3603744"/>
                </a:lnTo>
                <a:cubicBezTo>
                  <a:pt x="17958201" y="3605854"/>
                  <a:pt x="17957289" y="3607779"/>
                  <a:pt x="17955230" y="3610869"/>
                </a:cubicBezTo>
                <a:cubicBezTo>
                  <a:pt x="17954223" y="3612368"/>
                  <a:pt x="17953107" y="3614201"/>
                  <a:pt x="17952729" y="3614939"/>
                </a:cubicBezTo>
                <a:cubicBezTo>
                  <a:pt x="17951157" y="3618051"/>
                  <a:pt x="17951598" y="3621975"/>
                  <a:pt x="17953856" y="3624830"/>
                </a:cubicBezTo>
                <a:cubicBezTo>
                  <a:pt x="17955658" y="3627111"/>
                  <a:pt x="17959461" y="3628795"/>
                  <a:pt x="17963558" y="3629124"/>
                </a:cubicBezTo>
                <a:cubicBezTo>
                  <a:pt x="17972904" y="3629858"/>
                  <a:pt x="17981796" y="3625492"/>
                  <a:pt x="17983659" y="3619299"/>
                </a:cubicBezTo>
                <a:cubicBezTo>
                  <a:pt x="17984136" y="3617659"/>
                  <a:pt x="17984139" y="3617553"/>
                  <a:pt x="17983764" y="3615365"/>
                </a:cubicBezTo>
                <a:cubicBezTo>
                  <a:pt x="17983150" y="3611787"/>
                  <a:pt x="17982354" y="3610702"/>
                  <a:pt x="17977644" y="3607173"/>
                </a:cubicBezTo>
                <a:cubicBezTo>
                  <a:pt x="17976053" y="3605993"/>
                  <a:pt x="17974410" y="3604633"/>
                  <a:pt x="17973978" y="3604202"/>
                </a:cubicBezTo>
                <a:cubicBezTo>
                  <a:pt x="17973087" y="3603302"/>
                  <a:pt x="17971268" y="3600793"/>
                  <a:pt x="17971201" y="3600405"/>
                </a:cubicBezTo>
                <a:cubicBezTo>
                  <a:pt x="17971145" y="3600077"/>
                  <a:pt x="17971481" y="3599956"/>
                  <a:pt x="17974969" y="3599064"/>
                </a:cubicBezTo>
                <a:cubicBezTo>
                  <a:pt x="17983282" y="3596965"/>
                  <a:pt x="17992867" y="3593321"/>
                  <a:pt x="18001155" y="3589121"/>
                </a:cubicBezTo>
                <a:lnTo>
                  <a:pt x="18004136" y="3587600"/>
                </a:lnTo>
                <a:lnTo>
                  <a:pt x="18004980" y="3588844"/>
                </a:lnTo>
                <a:cubicBezTo>
                  <a:pt x="18005434" y="3589525"/>
                  <a:pt x="18007902" y="3592996"/>
                  <a:pt x="18010429" y="3596563"/>
                </a:cubicBezTo>
                <a:cubicBezTo>
                  <a:pt x="18023420" y="3614755"/>
                  <a:pt x="18027006" y="3620203"/>
                  <a:pt x="18028165" y="3623520"/>
                </a:cubicBezTo>
                <a:cubicBezTo>
                  <a:pt x="18029758" y="3628025"/>
                  <a:pt x="18029784" y="3630758"/>
                  <a:pt x="18028364" y="3637569"/>
                </a:cubicBezTo>
                <a:cubicBezTo>
                  <a:pt x="18027890" y="3639840"/>
                  <a:pt x="18027435" y="3642465"/>
                  <a:pt x="18027364" y="3643403"/>
                </a:cubicBezTo>
                <a:cubicBezTo>
                  <a:pt x="18026895" y="3649504"/>
                  <a:pt x="18031341" y="3655184"/>
                  <a:pt x="18037517" y="3656336"/>
                </a:cubicBezTo>
                <a:cubicBezTo>
                  <a:pt x="18044300" y="3657593"/>
                  <a:pt x="18054163" y="3653987"/>
                  <a:pt x="18060645" y="3647844"/>
                </a:cubicBezTo>
                <a:cubicBezTo>
                  <a:pt x="18067152" y="3641718"/>
                  <a:pt x="18069272" y="3635418"/>
                  <a:pt x="18066744" y="3629767"/>
                </a:cubicBezTo>
                <a:cubicBezTo>
                  <a:pt x="18065845" y="3627711"/>
                  <a:pt x="18064617" y="3626195"/>
                  <a:pt x="18062758" y="3624809"/>
                </a:cubicBezTo>
                <a:cubicBezTo>
                  <a:pt x="18060872" y="3623385"/>
                  <a:pt x="18058784" y="3622501"/>
                  <a:pt x="18055206" y="3621641"/>
                </a:cubicBezTo>
                <a:cubicBezTo>
                  <a:pt x="18047980" y="3619891"/>
                  <a:pt x="18044774" y="3618377"/>
                  <a:pt x="18041813" y="3615349"/>
                </a:cubicBezTo>
                <a:cubicBezTo>
                  <a:pt x="18039030" y="3612499"/>
                  <a:pt x="18037924" y="3610710"/>
                  <a:pt x="18028554" y="3593876"/>
                </a:cubicBezTo>
                <a:cubicBezTo>
                  <a:pt x="18022219" y="3582457"/>
                  <a:pt x="18019748" y="3577871"/>
                  <a:pt x="18019840" y="3577666"/>
                </a:cubicBezTo>
                <a:cubicBezTo>
                  <a:pt x="18019883" y="3577553"/>
                  <a:pt x="18020675" y="3576891"/>
                  <a:pt x="18021593" y="3576228"/>
                </a:cubicBezTo>
                <a:cubicBezTo>
                  <a:pt x="18028506" y="3571127"/>
                  <a:pt x="18037782" y="3562127"/>
                  <a:pt x="18043540" y="3554951"/>
                </a:cubicBezTo>
                <a:cubicBezTo>
                  <a:pt x="18044319" y="3553975"/>
                  <a:pt x="18045001" y="3553163"/>
                  <a:pt x="18045042" y="3553156"/>
                </a:cubicBezTo>
                <a:cubicBezTo>
                  <a:pt x="18045083" y="3553149"/>
                  <a:pt x="18045461" y="3553631"/>
                  <a:pt x="18045859" y="3554237"/>
                </a:cubicBezTo>
                <a:cubicBezTo>
                  <a:pt x="18047243" y="3556294"/>
                  <a:pt x="18047619" y="3557388"/>
                  <a:pt x="18048656" y="3562326"/>
                </a:cubicBezTo>
                <a:cubicBezTo>
                  <a:pt x="18049939" y="3568463"/>
                  <a:pt x="18050438" y="3569409"/>
                  <a:pt x="18053343" y="3571374"/>
                </a:cubicBezTo>
                <a:cubicBezTo>
                  <a:pt x="18055438" y="3572783"/>
                  <a:pt x="18057261" y="3573228"/>
                  <a:pt x="18059630" y="3572927"/>
                </a:cubicBezTo>
                <a:cubicBezTo>
                  <a:pt x="18061856" y="3572651"/>
                  <a:pt x="18063571" y="3571978"/>
                  <a:pt x="18065584" y="3570580"/>
                </a:cubicBezTo>
                <a:cubicBezTo>
                  <a:pt x="18072870" y="3565562"/>
                  <a:pt x="18077574" y="3555683"/>
                  <a:pt x="18075535" y="3549675"/>
                </a:cubicBezTo>
                <a:cubicBezTo>
                  <a:pt x="18074867" y="3547748"/>
                  <a:pt x="18073861" y="3546425"/>
                  <a:pt x="18072040" y="3545137"/>
                </a:cubicBezTo>
                <a:cubicBezTo>
                  <a:pt x="18070409" y="3543965"/>
                  <a:pt x="18068829" y="3543351"/>
                  <a:pt x="18067233" y="3543246"/>
                </a:cubicBezTo>
                <a:cubicBezTo>
                  <a:pt x="18066722" y="3543207"/>
                  <a:pt x="18064543" y="3543392"/>
                  <a:pt x="18062378" y="3543657"/>
                </a:cubicBezTo>
                <a:cubicBezTo>
                  <a:pt x="18060214" y="3543924"/>
                  <a:pt x="18057783" y="3544109"/>
                  <a:pt x="18056957" y="3544082"/>
                </a:cubicBezTo>
                <a:cubicBezTo>
                  <a:pt x="18055347" y="3544021"/>
                  <a:pt x="18052671" y="3543512"/>
                  <a:pt x="18052410" y="3543220"/>
                </a:cubicBezTo>
                <a:cubicBezTo>
                  <a:pt x="18052331" y="3543128"/>
                  <a:pt x="18052801" y="3542184"/>
                  <a:pt x="18053482" y="3541120"/>
                </a:cubicBezTo>
                <a:cubicBezTo>
                  <a:pt x="18059074" y="3532246"/>
                  <a:pt x="18063522" y="3522705"/>
                  <a:pt x="18067394" y="3511284"/>
                </a:cubicBezTo>
                <a:lnTo>
                  <a:pt x="18067942" y="3509695"/>
                </a:lnTo>
                <a:lnTo>
                  <a:pt x="18076499" y="3511112"/>
                </a:lnTo>
                <a:cubicBezTo>
                  <a:pt x="18091085" y="3513558"/>
                  <a:pt x="18101947" y="3515527"/>
                  <a:pt x="18105218" y="3516314"/>
                </a:cubicBezTo>
                <a:cubicBezTo>
                  <a:pt x="18109608" y="3517371"/>
                  <a:pt x="18112857" y="3519003"/>
                  <a:pt x="18115348" y="3521376"/>
                </a:cubicBezTo>
                <a:cubicBezTo>
                  <a:pt x="18117064" y="3523040"/>
                  <a:pt x="18118423" y="3524828"/>
                  <a:pt x="18120976" y="3528790"/>
                </a:cubicBezTo>
                <a:cubicBezTo>
                  <a:pt x="18124625" y="3534480"/>
                  <a:pt x="18127283" y="3536361"/>
                  <a:pt x="18132299" y="3536764"/>
                </a:cubicBezTo>
                <a:cubicBezTo>
                  <a:pt x="18137441" y="3537166"/>
                  <a:pt x="18142280" y="3534084"/>
                  <a:pt x="18145717" y="3528232"/>
                </a:cubicBezTo>
                <a:cubicBezTo>
                  <a:pt x="18148776" y="3522992"/>
                  <a:pt x="18150457" y="3516956"/>
                  <a:pt x="18150487" y="3511120"/>
                </a:cubicBezTo>
                <a:cubicBezTo>
                  <a:pt x="18150482" y="3508637"/>
                  <a:pt x="18149697" y="3504056"/>
                  <a:pt x="18148941" y="3502227"/>
                </a:cubicBezTo>
                <a:cubicBezTo>
                  <a:pt x="18147113" y="3497826"/>
                  <a:pt x="18143420" y="3494943"/>
                  <a:pt x="18138881" y="3494374"/>
                </a:cubicBezTo>
                <a:cubicBezTo>
                  <a:pt x="18135247" y="3493924"/>
                  <a:pt x="18133005" y="3494603"/>
                  <a:pt x="18127543" y="3497855"/>
                </a:cubicBezTo>
                <a:cubicBezTo>
                  <a:pt x="18122577" y="3500811"/>
                  <a:pt x="18121403" y="3501328"/>
                  <a:pt x="18118197" y="3502026"/>
                </a:cubicBezTo>
                <a:cubicBezTo>
                  <a:pt x="18113914" y="3502949"/>
                  <a:pt x="18111266" y="3502730"/>
                  <a:pt x="18104543" y="3500956"/>
                </a:cubicBezTo>
                <a:cubicBezTo>
                  <a:pt x="18099690" y="3499662"/>
                  <a:pt x="18072498" y="3491947"/>
                  <a:pt x="18072173" y="3491771"/>
                </a:cubicBezTo>
                <a:cubicBezTo>
                  <a:pt x="18072125" y="3491737"/>
                  <a:pt x="18072282" y="3490320"/>
                  <a:pt x="18072520" y="3488638"/>
                </a:cubicBezTo>
                <a:cubicBezTo>
                  <a:pt x="18073939" y="3478500"/>
                  <a:pt x="18074089" y="3466243"/>
                  <a:pt x="18072897" y="3456217"/>
                </a:cubicBezTo>
                <a:cubicBezTo>
                  <a:pt x="18072527" y="3453081"/>
                  <a:pt x="18072350" y="3453279"/>
                  <a:pt x="18074844" y="3453947"/>
                </a:cubicBezTo>
                <a:cubicBezTo>
                  <a:pt x="18076896" y="3454500"/>
                  <a:pt x="18078004" y="3455068"/>
                  <a:pt x="18081501" y="3457415"/>
                </a:cubicBezTo>
                <a:cubicBezTo>
                  <a:pt x="18083235" y="3458571"/>
                  <a:pt x="18085202" y="3459728"/>
                  <a:pt x="18085857" y="3459994"/>
                </a:cubicBezTo>
                <a:cubicBezTo>
                  <a:pt x="18089825" y="3461524"/>
                  <a:pt x="18094170" y="3460106"/>
                  <a:pt x="18096697" y="3456431"/>
                </a:cubicBezTo>
                <a:cubicBezTo>
                  <a:pt x="18100712" y="3450627"/>
                  <a:pt x="18099746" y="3438856"/>
                  <a:pt x="18094712" y="3432330"/>
                </a:cubicBezTo>
                <a:cubicBezTo>
                  <a:pt x="18093466" y="3430712"/>
                  <a:pt x="18091067" y="3428998"/>
                  <a:pt x="18089404" y="3428504"/>
                </a:cubicBezTo>
                <a:cubicBezTo>
                  <a:pt x="18087700" y="3428017"/>
                  <a:pt x="18085684" y="3428047"/>
                  <a:pt x="18083889" y="3428628"/>
                </a:cubicBezTo>
                <a:cubicBezTo>
                  <a:pt x="18081418" y="3429431"/>
                  <a:pt x="18080252" y="3430494"/>
                  <a:pt x="18076883" y="3435029"/>
                </a:cubicBezTo>
                <a:cubicBezTo>
                  <a:pt x="18075823" y="3436453"/>
                  <a:pt x="18074554" y="3438018"/>
                  <a:pt x="18074086" y="3438477"/>
                </a:cubicBezTo>
                <a:cubicBezTo>
                  <a:pt x="18073237" y="3439296"/>
                  <a:pt x="18070990" y="3440924"/>
                  <a:pt x="18070601" y="3440990"/>
                </a:cubicBezTo>
                <a:cubicBezTo>
                  <a:pt x="18070377" y="3441029"/>
                  <a:pt x="18070186" y="3440409"/>
                  <a:pt x="18069196" y="3436600"/>
                </a:cubicBezTo>
                <a:cubicBezTo>
                  <a:pt x="18067869" y="3431438"/>
                  <a:pt x="18065711" y="3425114"/>
                  <a:pt x="18063455" y="3419691"/>
                </a:cubicBezTo>
                <a:cubicBezTo>
                  <a:pt x="18062307" y="3416919"/>
                  <a:pt x="18059719" y="3411405"/>
                  <a:pt x="18058863" y="3409847"/>
                </a:cubicBezTo>
                <a:lnTo>
                  <a:pt x="18058436" y="3409078"/>
                </a:lnTo>
                <a:lnTo>
                  <a:pt x="18061081" y="3407193"/>
                </a:lnTo>
                <a:cubicBezTo>
                  <a:pt x="18066048" y="3403626"/>
                  <a:pt x="18075926" y="3396669"/>
                  <a:pt x="18080346" y="3393596"/>
                </a:cubicBezTo>
                <a:cubicBezTo>
                  <a:pt x="18088699" y="3387806"/>
                  <a:pt x="18091695" y="3386008"/>
                  <a:pt x="18094383" y="3385231"/>
                </a:cubicBezTo>
                <a:cubicBezTo>
                  <a:pt x="18095046" y="3385055"/>
                  <a:pt x="18095909" y="3384801"/>
                  <a:pt x="18096287" y="3384674"/>
                </a:cubicBezTo>
                <a:cubicBezTo>
                  <a:pt x="18097366" y="3384341"/>
                  <a:pt x="18100919" y="3384195"/>
                  <a:pt x="18102830" y="3384414"/>
                </a:cubicBezTo>
                <a:cubicBezTo>
                  <a:pt x="18103796" y="3384523"/>
                  <a:pt x="18106210" y="3384972"/>
                  <a:pt x="18108196" y="3385389"/>
                </a:cubicBezTo>
                <a:cubicBezTo>
                  <a:pt x="18110186" y="3385827"/>
                  <a:pt x="18112511" y="3386249"/>
                  <a:pt x="18113385" y="3386310"/>
                </a:cubicBezTo>
                <a:cubicBezTo>
                  <a:pt x="18117763" y="3386675"/>
                  <a:pt x="18121611" y="3384815"/>
                  <a:pt x="18124312" y="3381047"/>
                </a:cubicBezTo>
                <a:cubicBezTo>
                  <a:pt x="18126555" y="3377926"/>
                  <a:pt x="18127207" y="3374362"/>
                  <a:pt x="18126414" y="3369740"/>
                </a:cubicBezTo>
                <a:cubicBezTo>
                  <a:pt x="18124980" y="3361376"/>
                  <a:pt x="18119644" y="3353091"/>
                  <a:pt x="18112864" y="3348654"/>
                </a:cubicBezTo>
                <a:cubicBezTo>
                  <a:pt x="18109005" y="3346158"/>
                  <a:pt x="18105413" y="3345342"/>
                  <a:pt x="18101881" y="3346222"/>
                </a:cubicBezTo>
                <a:cubicBezTo>
                  <a:pt x="18098954" y="3346955"/>
                  <a:pt x="18096014" y="3349080"/>
                  <a:pt x="18094368" y="3351636"/>
                </a:cubicBezTo>
                <a:cubicBezTo>
                  <a:pt x="18093190" y="3353480"/>
                  <a:pt x="18092715" y="3354761"/>
                  <a:pt x="18091479" y="3359584"/>
                </a:cubicBezTo>
                <a:cubicBezTo>
                  <a:pt x="18090105" y="3364955"/>
                  <a:pt x="18089391" y="3366678"/>
                  <a:pt x="18087389" y="3369484"/>
                </a:cubicBezTo>
                <a:cubicBezTo>
                  <a:pt x="18084742" y="3373201"/>
                  <a:pt x="18083056" y="3374416"/>
                  <a:pt x="18072208" y="3380508"/>
                </a:cubicBezTo>
                <a:cubicBezTo>
                  <a:pt x="18063857" y="3385203"/>
                  <a:pt x="18049164" y="3393301"/>
                  <a:pt x="18048939" y="3393339"/>
                </a:cubicBezTo>
                <a:cubicBezTo>
                  <a:pt x="18048837" y="3393357"/>
                  <a:pt x="18048292" y="3392755"/>
                  <a:pt x="18047746" y="3392028"/>
                </a:cubicBezTo>
                <a:cubicBezTo>
                  <a:pt x="18042068" y="3384328"/>
                  <a:pt x="18034425" y="3376207"/>
                  <a:pt x="18027121" y="3370071"/>
                </a:cubicBezTo>
                <a:cubicBezTo>
                  <a:pt x="18025666" y="3368826"/>
                  <a:pt x="18024190" y="3367584"/>
                  <a:pt x="18023868" y="3367302"/>
                </a:cubicBezTo>
                <a:lnTo>
                  <a:pt x="18023276" y="3366794"/>
                </a:lnTo>
                <a:lnTo>
                  <a:pt x="18024163" y="3366199"/>
                </a:lnTo>
                <a:cubicBezTo>
                  <a:pt x="18025734" y="3365172"/>
                  <a:pt x="18027525" y="3364570"/>
                  <a:pt x="18031557" y="3363774"/>
                </a:cubicBezTo>
                <a:cubicBezTo>
                  <a:pt x="18035996" y="3362907"/>
                  <a:pt x="18037409" y="3362434"/>
                  <a:pt x="18038718" y="3361473"/>
                </a:cubicBezTo>
                <a:cubicBezTo>
                  <a:pt x="18040734" y="3359969"/>
                  <a:pt x="18042356" y="3356786"/>
                  <a:pt x="18042428" y="3354142"/>
                </a:cubicBezTo>
                <a:cubicBezTo>
                  <a:pt x="18042648" y="3347684"/>
                  <a:pt x="18034922" y="3339451"/>
                  <a:pt x="18026359" y="3337024"/>
                </a:cubicBezTo>
                <a:cubicBezTo>
                  <a:pt x="18023658" y="3336246"/>
                  <a:pt x="18022293" y="3336143"/>
                  <a:pt x="18020150" y="3336531"/>
                </a:cubicBezTo>
                <a:cubicBezTo>
                  <a:pt x="18017332" y="3337036"/>
                  <a:pt x="18015048" y="3338816"/>
                  <a:pt x="18013625" y="3341566"/>
                </a:cubicBezTo>
                <a:cubicBezTo>
                  <a:pt x="18012553" y="3343665"/>
                  <a:pt x="18012457" y="3345071"/>
                  <a:pt x="18013046" y="3349854"/>
                </a:cubicBezTo>
                <a:cubicBezTo>
                  <a:pt x="18013323" y="3352080"/>
                  <a:pt x="18013535" y="3354549"/>
                  <a:pt x="18013505" y="3355354"/>
                </a:cubicBezTo>
                <a:cubicBezTo>
                  <a:pt x="18013444" y="3356838"/>
                  <a:pt x="18013064" y="3359282"/>
                  <a:pt x="18012859" y="3359317"/>
                </a:cubicBezTo>
                <a:cubicBezTo>
                  <a:pt x="18012797" y="3359328"/>
                  <a:pt x="18011628" y="3358644"/>
                  <a:pt x="18010263" y="3357805"/>
                </a:cubicBezTo>
                <a:cubicBezTo>
                  <a:pt x="18001657" y="3352544"/>
                  <a:pt x="17992982" y="3348473"/>
                  <a:pt x="17983256" y="3345152"/>
                </a:cubicBezTo>
                <a:cubicBezTo>
                  <a:pt x="17980728" y="3344280"/>
                  <a:pt x="17980065" y="3343973"/>
                  <a:pt x="17980122" y="3343689"/>
                </a:cubicBezTo>
                <a:cubicBezTo>
                  <a:pt x="17980172" y="3343491"/>
                  <a:pt x="17980703" y="3340327"/>
                  <a:pt x="17981330" y="3336619"/>
                </a:cubicBezTo>
                <a:cubicBezTo>
                  <a:pt x="17984538" y="3317523"/>
                  <a:pt x="17986433" y="3307704"/>
                  <a:pt x="17987461" y="3304980"/>
                </a:cubicBezTo>
                <a:cubicBezTo>
                  <a:pt x="17988748" y="3301560"/>
                  <a:pt x="17990760" y="3298689"/>
                  <a:pt x="17993376" y="3296514"/>
                </a:cubicBezTo>
                <a:cubicBezTo>
                  <a:pt x="17994134" y="3295900"/>
                  <a:pt x="17996222" y="3294447"/>
                  <a:pt x="17997979" y="3293283"/>
                </a:cubicBezTo>
                <a:cubicBezTo>
                  <a:pt x="18002261" y="3290506"/>
                  <a:pt x="18003402" y="3289553"/>
                  <a:pt x="18004777" y="3287633"/>
                </a:cubicBezTo>
                <a:cubicBezTo>
                  <a:pt x="18006607" y="3285046"/>
                  <a:pt x="18007298" y="3281833"/>
                  <a:pt x="18006723" y="3278479"/>
                </a:cubicBezTo>
                <a:cubicBezTo>
                  <a:pt x="18006229" y="3275595"/>
                  <a:pt x="18004877" y="3273238"/>
                  <a:pt x="18002386" y="3270865"/>
                </a:cubicBezTo>
                <a:cubicBezTo>
                  <a:pt x="17998851" y="3267556"/>
                  <a:pt x="17992152" y="3264452"/>
                  <a:pt x="17986663" y="3263625"/>
                </a:cubicBezTo>
                <a:cubicBezTo>
                  <a:pt x="17982687" y="3263022"/>
                  <a:pt x="17981275" y="3263012"/>
                  <a:pt x="17977414" y="3263569"/>
                </a:cubicBezTo>
                <a:cubicBezTo>
                  <a:pt x="17974206" y="3264014"/>
                  <a:pt x="17973640" y="3264153"/>
                  <a:pt x="17972153" y="3264807"/>
                </a:cubicBezTo>
                <a:cubicBezTo>
                  <a:pt x="17969628" y="3265914"/>
                  <a:pt x="17968258" y="3267012"/>
                  <a:pt x="17966784" y="3269096"/>
                </a:cubicBezTo>
                <a:cubicBezTo>
                  <a:pt x="17965768" y="3270534"/>
                  <a:pt x="17965376" y="3271317"/>
                  <a:pt x="17964957" y="3272799"/>
                </a:cubicBezTo>
                <a:cubicBezTo>
                  <a:pt x="17964249" y="3275299"/>
                  <a:pt x="17964217" y="3276588"/>
                  <a:pt x="17964785" y="3279165"/>
                </a:cubicBezTo>
                <a:cubicBezTo>
                  <a:pt x="17965297" y="3281414"/>
                  <a:pt x="17965728" y="3282329"/>
                  <a:pt x="17968766" y="3287408"/>
                </a:cubicBezTo>
                <a:cubicBezTo>
                  <a:pt x="17972101" y="3292983"/>
                  <a:pt x="17973150" y="3297014"/>
                  <a:pt x="17972550" y="3302232"/>
                </a:cubicBezTo>
                <a:cubicBezTo>
                  <a:pt x="17972229" y="3305150"/>
                  <a:pt x="17970933" y="3310109"/>
                  <a:pt x="17966090" y="3326917"/>
                </a:cubicBezTo>
                <a:cubicBezTo>
                  <a:pt x="17964939" y="3330883"/>
                  <a:pt x="17963633" y="3335422"/>
                  <a:pt x="17963174" y="3337038"/>
                </a:cubicBezTo>
                <a:lnTo>
                  <a:pt x="17962349" y="3339958"/>
                </a:lnTo>
                <a:lnTo>
                  <a:pt x="17960444" y="3339653"/>
                </a:lnTo>
                <a:cubicBezTo>
                  <a:pt x="17950791" y="3338108"/>
                  <a:pt x="17938954" y="3337822"/>
                  <a:pt x="17928107" y="3338882"/>
                </a:cubicBezTo>
                <a:lnTo>
                  <a:pt x="17924565" y="3339216"/>
                </a:lnTo>
                <a:lnTo>
                  <a:pt x="17924859" y="3337987"/>
                </a:lnTo>
                <a:cubicBezTo>
                  <a:pt x="17925422" y="3335743"/>
                  <a:pt x="17926094" y="3334385"/>
                  <a:pt x="17928187" y="3331248"/>
                </a:cubicBezTo>
                <a:cubicBezTo>
                  <a:pt x="17931361" y="3326430"/>
                  <a:pt x="17931936" y="3324753"/>
                  <a:pt x="17931427" y="3321787"/>
                </a:cubicBezTo>
                <a:cubicBezTo>
                  <a:pt x="17930954" y="3319027"/>
                  <a:pt x="17929593" y="3316987"/>
                  <a:pt x="17927127" y="3315367"/>
                </a:cubicBezTo>
                <a:cubicBezTo>
                  <a:pt x="17923761" y="3313166"/>
                  <a:pt x="17918948" y="3312475"/>
                  <a:pt x="17913465" y="3313394"/>
                </a:cubicBezTo>
                <a:cubicBezTo>
                  <a:pt x="17908104" y="3314293"/>
                  <a:pt x="17903793" y="3316526"/>
                  <a:pt x="17901363" y="3319658"/>
                </a:cubicBezTo>
                <a:cubicBezTo>
                  <a:pt x="17899471" y="3322130"/>
                  <a:pt x="17898930" y="3324623"/>
                  <a:pt x="17899664" y="3327676"/>
                </a:cubicBezTo>
                <a:cubicBezTo>
                  <a:pt x="17900315" y="3330490"/>
                  <a:pt x="17901450" y="3331832"/>
                  <a:pt x="17906064" y="3335294"/>
                </a:cubicBezTo>
                <a:cubicBezTo>
                  <a:pt x="17907491" y="3336375"/>
                  <a:pt x="17909166" y="3337793"/>
                  <a:pt x="17909786" y="3338466"/>
                </a:cubicBezTo>
                <a:cubicBezTo>
                  <a:pt x="17910852" y="3339651"/>
                  <a:pt x="17911938" y="3341192"/>
                  <a:pt x="17911819" y="3341359"/>
                </a:cubicBezTo>
                <a:cubicBezTo>
                  <a:pt x="17911785" y="3341407"/>
                  <a:pt x="17910398" y="3341792"/>
                  <a:pt x="17908726" y="3342226"/>
                </a:cubicBezTo>
                <a:cubicBezTo>
                  <a:pt x="17898857" y="3344698"/>
                  <a:pt x="17888871" y="3348452"/>
                  <a:pt x="17880294" y="3352933"/>
                </a:cubicBezTo>
                <a:cubicBezTo>
                  <a:pt x="17879134" y="3353532"/>
                  <a:pt x="17878161" y="3353993"/>
                  <a:pt x="17878133" y="3353956"/>
                </a:cubicBezTo>
                <a:cubicBezTo>
                  <a:pt x="17877989" y="3353854"/>
                  <a:pt x="17868598" y="3340581"/>
                  <a:pt x="17865134" y="3335596"/>
                </a:cubicBezTo>
                <a:cubicBezTo>
                  <a:pt x="17856574" y="3323359"/>
                  <a:pt x="17855325" y="3321110"/>
                  <a:pt x="17854561" y="3316653"/>
                </a:cubicBezTo>
                <a:cubicBezTo>
                  <a:pt x="17854007" y="3313421"/>
                  <a:pt x="17854183" y="3311138"/>
                  <a:pt x="17855493" y="3305146"/>
                </a:cubicBezTo>
                <a:cubicBezTo>
                  <a:pt x="17856445" y="3300751"/>
                  <a:pt x="17856527" y="3299516"/>
                  <a:pt x="17856120" y="3297144"/>
                </a:cubicBezTo>
                <a:cubicBezTo>
                  <a:pt x="17855847" y="3295549"/>
                  <a:pt x="17855639" y="3294953"/>
                  <a:pt x="17854952" y="3293766"/>
                </a:cubicBezTo>
                <a:cubicBezTo>
                  <a:pt x="17851272" y="3287408"/>
                  <a:pt x="17844390" y="3285450"/>
                  <a:pt x="17835707" y="3288329"/>
                </a:cubicBezTo>
                <a:cubicBezTo>
                  <a:pt x="17828555" y="3290692"/>
                  <a:pt x="17822536" y="3295113"/>
                  <a:pt x="17818770" y="3300770"/>
                </a:cubicBezTo>
                <a:cubicBezTo>
                  <a:pt x="17817280" y="3303003"/>
                  <a:pt x="17816564" y="3304600"/>
                  <a:pt x="17816104" y="3306700"/>
                </a:cubicBezTo>
                <a:cubicBezTo>
                  <a:pt x="17814788" y="3312778"/>
                  <a:pt x="17818719" y="3319008"/>
                  <a:pt x="17825107" y="3321029"/>
                </a:cubicBezTo>
                <a:cubicBezTo>
                  <a:pt x="17826216" y="3321365"/>
                  <a:pt x="17828495" y="3322006"/>
                  <a:pt x="17830188" y="3322432"/>
                </a:cubicBezTo>
                <a:cubicBezTo>
                  <a:pt x="17834235" y="3323443"/>
                  <a:pt x="17836445" y="3324305"/>
                  <a:pt x="17838580" y="3325708"/>
                </a:cubicBezTo>
                <a:cubicBezTo>
                  <a:pt x="17843013" y="3328610"/>
                  <a:pt x="17844614" y="3330820"/>
                  <a:pt x="17852693" y="3345413"/>
                </a:cubicBezTo>
                <a:cubicBezTo>
                  <a:pt x="17853274" y="3346471"/>
                  <a:pt x="17854644" y="3348931"/>
                  <a:pt x="17855738" y="3350891"/>
                </a:cubicBezTo>
                <a:cubicBezTo>
                  <a:pt x="17856832" y="3352850"/>
                  <a:pt x="17858851" y="3356525"/>
                  <a:pt x="17860254" y="3359063"/>
                </a:cubicBezTo>
                <a:lnTo>
                  <a:pt x="17862796" y="3363701"/>
                </a:lnTo>
                <a:lnTo>
                  <a:pt x="17861246" y="3364851"/>
                </a:lnTo>
                <a:cubicBezTo>
                  <a:pt x="17853637" y="3370555"/>
                  <a:pt x="17845226" y="3378586"/>
                  <a:pt x="17839200" y="3385914"/>
                </a:cubicBezTo>
                <a:cubicBezTo>
                  <a:pt x="17837473" y="3387999"/>
                  <a:pt x="17837273" y="3388181"/>
                  <a:pt x="17836972" y="3387896"/>
                </a:cubicBezTo>
                <a:cubicBezTo>
                  <a:pt x="17836218" y="3387183"/>
                  <a:pt x="17835446" y="3384769"/>
                  <a:pt x="17834514" y="3380318"/>
                </a:cubicBezTo>
                <a:cubicBezTo>
                  <a:pt x="17834008" y="3377857"/>
                  <a:pt x="17833414" y="3375496"/>
                  <a:pt x="17833214" y="3375067"/>
                </a:cubicBezTo>
                <a:cubicBezTo>
                  <a:pt x="17832481" y="3373614"/>
                  <a:pt x="17831435" y="3372425"/>
                  <a:pt x="17830005" y="3371449"/>
                </a:cubicBezTo>
                <a:cubicBezTo>
                  <a:pt x="17826145" y="3368827"/>
                  <a:pt x="17821751" y="3369223"/>
                  <a:pt x="17817115" y="3372628"/>
                </a:cubicBezTo>
                <a:cubicBezTo>
                  <a:pt x="17810099" y="3377747"/>
                  <a:pt x="17805696" y="3387301"/>
                  <a:pt x="17807674" y="3393067"/>
                </a:cubicBezTo>
                <a:cubicBezTo>
                  <a:pt x="17808832" y="3396510"/>
                  <a:pt x="17812243" y="3399209"/>
                  <a:pt x="17815832" y="3399520"/>
                </a:cubicBezTo>
                <a:cubicBezTo>
                  <a:pt x="17816600" y="3399578"/>
                  <a:pt x="17818745" y="3399442"/>
                  <a:pt x="17821133" y="3399137"/>
                </a:cubicBezTo>
                <a:cubicBezTo>
                  <a:pt x="17824866" y="3398687"/>
                  <a:pt x="17826960" y="3398622"/>
                  <a:pt x="17828575" y="3398956"/>
                </a:cubicBezTo>
                <a:cubicBezTo>
                  <a:pt x="17828944" y="3399019"/>
                  <a:pt x="17829275" y="3399110"/>
                  <a:pt x="17829299" y="3399127"/>
                </a:cubicBezTo>
                <a:cubicBezTo>
                  <a:pt x="17829343" y="3399140"/>
                  <a:pt x="17828423" y="3400771"/>
                  <a:pt x="17827242" y="3402721"/>
                </a:cubicBezTo>
                <a:cubicBezTo>
                  <a:pt x="17822115" y="3411242"/>
                  <a:pt x="17817817" y="3420673"/>
                  <a:pt x="17814626" y="3430420"/>
                </a:cubicBezTo>
                <a:cubicBezTo>
                  <a:pt x="17814115" y="3431981"/>
                  <a:pt x="17813660" y="3433259"/>
                  <a:pt x="17813620" y="3433266"/>
                </a:cubicBezTo>
                <a:cubicBezTo>
                  <a:pt x="17813333" y="3433315"/>
                  <a:pt x="17790559" y="3429389"/>
                  <a:pt x="17784509" y="3428237"/>
                </a:cubicBezTo>
                <a:cubicBezTo>
                  <a:pt x="17775200" y="3426486"/>
                  <a:pt x="17772256" y="3425391"/>
                  <a:pt x="17768934" y="3422466"/>
                </a:cubicBezTo>
                <a:cubicBezTo>
                  <a:pt x="17767022" y="3420773"/>
                  <a:pt x="17765901" y="3419386"/>
                  <a:pt x="17763241" y="3415295"/>
                </a:cubicBezTo>
                <a:cubicBezTo>
                  <a:pt x="17762039" y="3413438"/>
                  <a:pt x="17760645" y="3411446"/>
                  <a:pt x="17760168" y="3410875"/>
                </a:cubicBezTo>
                <a:cubicBezTo>
                  <a:pt x="17758954" y="3409441"/>
                  <a:pt x="17756450" y="3407723"/>
                  <a:pt x="17754800" y="3407185"/>
                </a:cubicBezTo>
                <a:cubicBezTo>
                  <a:pt x="17751968" y="3406260"/>
                  <a:pt x="17748350" y="3406396"/>
                  <a:pt x="17745848" y="3407520"/>
                </a:cubicBezTo>
                <a:cubicBezTo>
                  <a:pt x="17739395" y="3410395"/>
                  <a:pt x="17734197" y="3419727"/>
                  <a:pt x="17733341" y="3429958"/>
                </a:cubicBezTo>
                <a:cubicBezTo>
                  <a:pt x="17733160" y="3432094"/>
                  <a:pt x="17733194" y="3432909"/>
                  <a:pt x="17733632" y="3435950"/>
                </a:cubicBezTo>
                <a:cubicBezTo>
                  <a:pt x="17734214" y="3440081"/>
                  <a:pt x="17734767" y="3441713"/>
                  <a:pt x="17736356" y="3443987"/>
                </a:cubicBezTo>
                <a:cubicBezTo>
                  <a:pt x="17738273" y="3446690"/>
                  <a:pt x="17741949" y="3448734"/>
                  <a:pt x="17745497" y="3449052"/>
                </a:cubicBezTo>
                <a:cubicBezTo>
                  <a:pt x="17747186" y="3449204"/>
                  <a:pt x="17750082" y="3448665"/>
                  <a:pt x="17751863" y="3447876"/>
                </a:cubicBezTo>
                <a:cubicBezTo>
                  <a:pt x="17752682" y="3447503"/>
                  <a:pt x="17754663" y="3446406"/>
                  <a:pt x="17756306" y="3445430"/>
                </a:cubicBezTo>
                <a:cubicBezTo>
                  <a:pt x="17762485" y="3441697"/>
                  <a:pt x="17765696" y="3440662"/>
                  <a:pt x="17770455" y="3440793"/>
                </a:cubicBezTo>
                <a:cubicBezTo>
                  <a:pt x="17774009" y="3440900"/>
                  <a:pt x="17777219" y="3441697"/>
                  <a:pt x="17796547" y="3447245"/>
                </a:cubicBezTo>
                <a:cubicBezTo>
                  <a:pt x="17800508" y="3448377"/>
                  <a:pt x="17805092" y="3449696"/>
                  <a:pt x="17806771" y="3450165"/>
                </a:cubicBezTo>
                <a:lnTo>
                  <a:pt x="17809781" y="3451018"/>
                </a:lnTo>
                <a:lnTo>
                  <a:pt x="17809589" y="3452230"/>
                </a:lnTo>
                <a:cubicBezTo>
                  <a:pt x="17808159" y="3460959"/>
                  <a:pt x="17807906" y="3473233"/>
                  <a:pt x="17808935" y="3484024"/>
                </a:cubicBezTo>
                <a:cubicBezTo>
                  <a:pt x="17809126" y="3486118"/>
                  <a:pt x="17809159" y="3487291"/>
                  <a:pt x="17809016" y="3487316"/>
                </a:cubicBezTo>
                <a:cubicBezTo>
                  <a:pt x="17808259" y="3487445"/>
                  <a:pt x="17805039" y="3485850"/>
                  <a:pt x="17802169" y="3483963"/>
                </a:cubicBezTo>
                <a:cubicBezTo>
                  <a:pt x="17797153" y="3480613"/>
                  <a:pt x="17795766" y="3480135"/>
                  <a:pt x="17792777" y="3480627"/>
                </a:cubicBezTo>
                <a:cubicBezTo>
                  <a:pt x="17789772" y="3481142"/>
                  <a:pt x="17788048" y="3482259"/>
                  <a:pt x="17786324" y="3484849"/>
                </a:cubicBezTo>
                <a:cubicBezTo>
                  <a:pt x="17785185" y="3486560"/>
                  <a:pt x="17784595" y="3488155"/>
                  <a:pt x="17784219" y="3490620"/>
                </a:cubicBezTo>
                <a:cubicBezTo>
                  <a:pt x="17782869" y="3499441"/>
                  <a:pt x="17786766" y="3509530"/>
                  <a:pt x="17792528" y="3512078"/>
                </a:cubicBezTo>
                <a:cubicBezTo>
                  <a:pt x="17794443" y="3512929"/>
                  <a:pt x="17795644" y="3513060"/>
                  <a:pt x="17797873" y="3512677"/>
                </a:cubicBezTo>
                <a:cubicBezTo>
                  <a:pt x="17801103" y="3512123"/>
                  <a:pt x="17802558" y="3511032"/>
                  <a:pt x="17805591" y="3506870"/>
                </a:cubicBezTo>
                <a:cubicBezTo>
                  <a:pt x="17807841" y="3503790"/>
                  <a:pt x="17809039" y="3502426"/>
                  <a:pt x="17810476" y="3501359"/>
                </a:cubicBezTo>
                <a:lnTo>
                  <a:pt x="17811561" y="3500562"/>
                </a:lnTo>
                <a:lnTo>
                  <a:pt x="17811848" y="3501629"/>
                </a:lnTo>
                <a:cubicBezTo>
                  <a:pt x="17812009" y="3502191"/>
                  <a:pt x="17812546" y="3504225"/>
                  <a:pt x="17813057" y="3506095"/>
                </a:cubicBezTo>
                <a:cubicBezTo>
                  <a:pt x="17815327" y="3514548"/>
                  <a:pt x="17819079" y="3524156"/>
                  <a:pt x="17823154" y="3531962"/>
                </a:cubicBezTo>
                <a:cubicBezTo>
                  <a:pt x="17823938" y="3533470"/>
                  <a:pt x="17824606" y="3534787"/>
                  <a:pt x="17824624" y="3534889"/>
                </a:cubicBezTo>
                <a:cubicBezTo>
                  <a:pt x="17824645" y="3535012"/>
                  <a:pt x="17823364" y="3536010"/>
                  <a:pt x="17821807" y="3537119"/>
                </a:cubicBezTo>
                <a:cubicBezTo>
                  <a:pt x="17794581" y="3556460"/>
                  <a:pt x="17793344" y="3557220"/>
                  <a:pt x="17787884" y="3558156"/>
                </a:cubicBezTo>
                <a:cubicBezTo>
                  <a:pt x="17784347" y="3558763"/>
                  <a:pt x="17782685" y="3558648"/>
                  <a:pt x="17777049" y="3557445"/>
                </a:cubicBezTo>
                <a:cubicBezTo>
                  <a:pt x="17769814" y="3555886"/>
                  <a:pt x="17767328" y="3556123"/>
                  <a:pt x="17763763" y="3558650"/>
                </a:cubicBezTo>
                <a:cubicBezTo>
                  <a:pt x="17760536" y="3560950"/>
                  <a:pt x="17758754" y="3564056"/>
                  <a:pt x="17758292" y="3568114"/>
                </a:cubicBezTo>
                <a:cubicBezTo>
                  <a:pt x="17758034" y="3570537"/>
                  <a:pt x="17758939" y="3575813"/>
                  <a:pt x="17760122" y="3578789"/>
                </a:cubicBezTo>
                <a:cubicBezTo>
                  <a:pt x="17763639" y="3587512"/>
                  <a:pt x="17770432" y="3594599"/>
                  <a:pt x="17776971" y="3596404"/>
                </a:cubicBezTo>
                <a:cubicBezTo>
                  <a:pt x="17779045" y="3596954"/>
                  <a:pt x="17780471" y="3597046"/>
                  <a:pt x="17782352" y="3596724"/>
                </a:cubicBezTo>
                <a:cubicBezTo>
                  <a:pt x="17785971" y="3596103"/>
                  <a:pt x="17789631" y="3593391"/>
                  <a:pt x="17791295" y="3590075"/>
                </a:cubicBezTo>
                <a:cubicBezTo>
                  <a:pt x="17792122" y="3588396"/>
                  <a:pt x="17792549" y="3587081"/>
                  <a:pt x="17793607" y="3582816"/>
                </a:cubicBezTo>
                <a:cubicBezTo>
                  <a:pt x="17794621" y="3578789"/>
                  <a:pt x="17795194" y="3577217"/>
                  <a:pt x="17796384" y="3575076"/>
                </a:cubicBezTo>
                <a:cubicBezTo>
                  <a:pt x="17798150" y="3571869"/>
                  <a:pt x="17800883" y="3569274"/>
                  <a:pt x="17805250" y="3566631"/>
                </a:cubicBezTo>
                <a:cubicBezTo>
                  <a:pt x="17808015" y="3564956"/>
                  <a:pt x="17813288" y="3561947"/>
                  <a:pt x="17817213" y="3559801"/>
                </a:cubicBezTo>
                <a:cubicBezTo>
                  <a:pt x="17819193" y="3558703"/>
                  <a:pt x="17823136" y="3556532"/>
                  <a:pt x="17830960" y="3552202"/>
                </a:cubicBezTo>
                <a:cubicBezTo>
                  <a:pt x="17832804" y="3551170"/>
                  <a:pt x="17834434" y="3550364"/>
                  <a:pt x="17834563" y="3550384"/>
                </a:cubicBezTo>
                <a:cubicBezTo>
                  <a:pt x="17834694" y="3550404"/>
                  <a:pt x="17835557" y="3551392"/>
                  <a:pt x="17836453" y="3552565"/>
                </a:cubicBezTo>
                <a:cubicBezTo>
                  <a:pt x="17841923" y="3559669"/>
                  <a:pt x="17849449" y="3567347"/>
                  <a:pt x="17856987" y="3573506"/>
                </a:cubicBezTo>
                <a:lnTo>
                  <a:pt x="17859117" y="3575246"/>
                </a:lnTo>
                <a:lnTo>
                  <a:pt x="17858322" y="3575761"/>
                </a:lnTo>
                <a:cubicBezTo>
                  <a:pt x="17856523" y="3576933"/>
                  <a:pt x="17855406" y="3577293"/>
                  <a:pt x="17850690" y="3578270"/>
                </a:cubicBezTo>
                <a:cubicBezTo>
                  <a:pt x="17844533" y="3579557"/>
                  <a:pt x="17843332" y="3580163"/>
                  <a:pt x="17841540" y="3582849"/>
                </a:cubicBezTo>
                <a:cubicBezTo>
                  <a:pt x="17838946" y="3586746"/>
                  <a:pt x="17839234" y="3590760"/>
                  <a:pt x="17842472" y="3595404"/>
                </a:cubicBezTo>
                <a:cubicBezTo>
                  <a:pt x="17844152" y="3597832"/>
                  <a:pt x="17846022" y="3599658"/>
                  <a:pt x="17848688" y="3601580"/>
                </a:cubicBezTo>
                <a:cubicBezTo>
                  <a:pt x="17853291" y="3604854"/>
                  <a:pt x="17857997" y="3606278"/>
                  <a:pt x="17861944" y="3605602"/>
                </a:cubicBezTo>
                <a:cubicBezTo>
                  <a:pt x="17864642" y="3605139"/>
                  <a:pt x="17866401" y="3603975"/>
                  <a:pt x="17867969" y="3601579"/>
                </a:cubicBezTo>
                <a:cubicBezTo>
                  <a:pt x="17869561" y="3599201"/>
                  <a:pt x="17869945" y="3596778"/>
                  <a:pt x="17869348" y="3593175"/>
                </a:cubicBezTo>
                <a:cubicBezTo>
                  <a:pt x="17868829" y="3590148"/>
                  <a:pt x="17868653" y="3586916"/>
                  <a:pt x="17868908" y="3585082"/>
                </a:cubicBezTo>
                <a:cubicBezTo>
                  <a:pt x="17869271" y="3582410"/>
                  <a:pt x="17869229" y="3582417"/>
                  <a:pt x="17871303" y="3583704"/>
                </a:cubicBezTo>
                <a:cubicBezTo>
                  <a:pt x="17880254" y="3589263"/>
                  <a:pt x="17891267" y="3594322"/>
                  <a:pt x="17900711" y="3597228"/>
                </a:cubicBezTo>
                <a:cubicBezTo>
                  <a:pt x="17902333" y="3597729"/>
                  <a:pt x="17903683" y="3598235"/>
                  <a:pt x="17903704" y="3598357"/>
                </a:cubicBezTo>
                <a:cubicBezTo>
                  <a:pt x="17903750" y="3598623"/>
                  <a:pt x="17902095" y="3608612"/>
                  <a:pt x="17900450" y="3618051"/>
                </a:cubicBezTo>
                <a:cubicBezTo>
                  <a:pt x="17897225" y="3636561"/>
                  <a:pt x="17896481" y="3639341"/>
                  <a:pt x="17893767" y="3643153"/>
                </a:cubicBezTo>
                <a:cubicBezTo>
                  <a:pt x="17891845" y="3645820"/>
                  <a:pt x="17890106" y="3647339"/>
                  <a:pt x="17885645" y="3650167"/>
                </a:cubicBezTo>
                <a:cubicBezTo>
                  <a:pt x="17881676" y="3652679"/>
                  <a:pt x="17880423" y="3653714"/>
                  <a:pt x="17879021" y="3655723"/>
                </a:cubicBezTo>
                <a:cubicBezTo>
                  <a:pt x="17877001" y="3658554"/>
                  <a:pt x="17876383" y="3661333"/>
                  <a:pt x="17876996" y="3664912"/>
                </a:cubicBezTo>
                <a:cubicBezTo>
                  <a:pt x="17877579" y="3668433"/>
                  <a:pt x="17879578" y="3671374"/>
                  <a:pt x="17883192" y="3674039"/>
                </a:cubicBezTo>
                <a:cubicBezTo>
                  <a:pt x="17888681" y="3678066"/>
                  <a:pt x="17896059" y="3680337"/>
                  <a:pt x="17903429" y="3680231"/>
                </a:cubicBezTo>
                <a:cubicBezTo>
                  <a:pt x="17903726" y="3680243"/>
                  <a:pt x="17905348" y="3680007"/>
                  <a:pt x="17907049" y="3679737"/>
                </a:cubicBezTo>
                <a:close/>
                <a:moveTo>
                  <a:pt x="17421532" y="3808724"/>
                </a:moveTo>
                <a:cubicBezTo>
                  <a:pt x="17426569" y="3807902"/>
                  <a:pt x="17429107" y="3806499"/>
                  <a:pt x="17431435" y="3803258"/>
                </a:cubicBezTo>
                <a:cubicBezTo>
                  <a:pt x="17433458" y="3800448"/>
                  <a:pt x="17434183" y="3797313"/>
                  <a:pt x="17433601" y="3793918"/>
                </a:cubicBezTo>
                <a:cubicBezTo>
                  <a:pt x="17433240" y="3791812"/>
                  <a:pt x="17432492" y="3790151"/>
                  <a:pt x="17430061" y="3786042"/>
                </a:cubicBezTo>
                <a:cubicBezTo>
                  <a:pt x="17427697" y="3782068"/>
                  <a:pt x="17427004" y="3780608"/>
                  <a:pt x="17426232" y="3778067"/>
                </a:cubicBezTo>
                <a:cubicBezTo>
                  <a:pt x="17425251" y="3774804"/>
                  <a:pt x="17425240" y="3771059"/>
                  <a:pt x="17426210" y="3766893"/>
                </a:cubicBezTo>
                <a:cubicBezTo>
                  <a:pt x="17426785" y="3764352"/>
                  <a:pt x="17429079" y="3756001"/>
                  <a:pt x="17431931" y="3746123"/>
                </a:cubicBezTo>
                <a:cubicBezTo>
                  <a:pt x="17433106" y="3742049"/>
                  <a:pt x="17434543" y="3737044"/>
                  <a:pt x="17435120" y="3735009"/>
                </a:cubicBezTo>
                <a:cubicBezTo>
                  <a:pt x="17435713" y="3732949"/>
                  <a:pt x="17436309" y="3731268"/>
                  <a:pt x="17436432" y="3731247"/>
                </a:cubicBezTo>
                <a:cubicBezTo>
                  <a:pt x="17436575" y="3731223"/>
                  <a:pt x="17437646" y="3731334"/>
                  <a:pt x="17438807" y="3731471"/>
                </a:cubicBezTo>
                <a:cubicBezTo>
                  <a:pt x="17448755" y="3732776"/>
                  <a:pt x="17460638" y="3732844"/>
                  <a:pt x="17470431" y="3731649"/>
                </a:cubicBezTo>
                <a:lnTo>
                  <a:pt x="17473359" y="3731294"/>
                </a:lnTo>
                <a:lnTo>
                  <a:pt x="17473080" y="3732731"/>
                </a:lnTo>
                <a:cubicBezTo>
                  <a:pt x="17472684" y="3734841"/>
                  <a:pt x="17471772" y="3736766"/>
                  <a:pt x="17469712" y="3739856"/>
                </a:cubicBezTo>
                <a:cubicBezTo>
                  <a:pt x="17468706" y="3741355"/>
                  <a:pt x="17467590" y="3743188"/>
                  <a:pt x="17467211" y="3743926"/>
                </a:cubicBezTo>
                <a:cubicBezTo>
                  <a:pt x="17465640" y="3747038"/>
                  <a:pt x="17466081" y="3750962"/>
                  <a:pt x="17468339" y="3753817"/>
                </a:cubicBezTo>
                <a:cubicBezTo>
                  <a:pt x="17470140" y="3756098"/>
                  <a:pt x="17473944" y="3757782"/>
                  <a:pt x="17478041" y="3758111"/>
                </a:cubicBezTo>
                <a:cubicBezTo>
                  <a:pt x="17487387" y="3758845"/>
                  <a:pt x="17496279" y="3754478"/>
                  <a:pt x="17498142" y="3748286"/>
                </a:cubicBezTo>
                <a:cubicBezTo>
                  <a:pt x="17498619" y="3746646"/>
                  <a:pt x="17498622" y="3746540"/>
                  <a:pt x="17498247" y="3744352"/>
                </a:cubicBezTo>
                <a:cubicBezTo>
                  <a:pt x="17497633" y="3740773"/>
                  <a:pt x="17496836" y="3739689"/>
                  <a:pt x="17492127" y="3736160"/>
                </a:cubicBezTo>
                <a:cubicBezTo>
                  <a:pt x="17490536" y="3734980"/>
                  <a:pt x="17488893" y="3733620"/>
                  <a:pt x="17488460" y="3733189"/>
                </a:cubicBezTo>
                <a:cubicBezTo>
                  <a:pt x="17487570" y="3732289"/>
                  <a:pt x="17485750" y="3729780"/>
                  <a:pt x="17485684" y="3729392"/>
                </a:cubicBezTo>
                <a:cubicBezTo>
                  <a:pt x="17485628" y="3729064"/>
                  <a:pt x="17485964" y="3728943"/>
                  <a:pt x="17489452" y="3728050"/>
                </a:cubicBezTo>
                <a:cubicBezTo>
                  <a:pt x="17497765" y="3725951"/>
                  <a:pt x="17507349" y="3722308"/>
                  <a:pt x="17515638" y="3718108"/>
                </a:cubicBezTo>
                <a:lnTo>
                  <a:pt x="17518619" y="3716587"/>
                </a:lnTo>
                <a:lnTo>
                  <a:pt x="17519463" y="3717831"/>
                </a:lnTo>
                <a:cubicBezTo>
                  <a:pt x="17519917" y="3718512"/>
                  <a:pt x="17522385" y="3721983"/>
                  <a:pt x="17524912" y="3725550"/>
                </a:cubicBezTo>
                <a:cubicBezTo>
                  <a:pt x="17537903" y="3743742"/>
                  <a:pt x="17541489" y="3749190"/>
                  <a:pt x="17542647" y="3752507"/>
                </a:cubicBezTo>
                <a:cubicBezTo>
                  <a:pt x="17544241" y="3757012"/>
                  <a:pt x="17544267" y="3759744"/>
                  <a:pt x="17542847" y="3766556"/>
                </a:cubicBezTo>
                <a:cubicBezTo>
                  <a:pt x="17542372" y="3768827"/>
                  <a:pt x="17541918" y="3771452"/>
                  <a:pt x="17541847" y="3772390"/>
                </a:cubicBezTo>
                <a:cubicBezTo>
                  <a:pt x="17541377" y="3778491"/>
                  <a:pt x="17545824" y="3784171"/>
                  <a:pt x="17552000" y="3785323"/>
                </a:cubicBezTo>
                <a:cubicBezTo>
                  <a:pt x="17558783" y="3786580"/>
                  <a:pt x="17568646" y="3782974"/>
                  <a:pt x="17575128" y="3776831"/>
                </a:cubicBezTo>
                <a:cubicBezTo>
                  <a:pt x="17581635" y="3770705"/>
                  <a:pt x="17583754" y="3764405"/>
                  <a:pt x="17581227" y="3758754"/>
                </a:cubicBezTo>
                <a:cubicBezTo>
                  <a:pt x="17580328" y="3756698"/>
                  <a:pt x="17579100" y="3755182"/>
                  <a:pt x="17577241" y="3753796"/>
                </a:cubicBezTo>
                <a:cubicBezTo>
                  <a:pt x="17575355" y="3752372"/>
                  <a:pt x="17573267" y="3751488"/>
                  <a:pt x="17569689" y="3750628"/>
                </a:cubicBezTo>
                <a:cubicBezTo>
                  <a:pt x="17562463" y="3748878"/>
                  <a:pt x="17559257" y="3747364"/>
                  <a:pt x="17556296" y="3744336"/>
                </a:cubicBezTo>
                <a:cubicBezTo>
                  <a:pt x="17553513" y="3741486"/>
                  <a:pt x="17552407" y="3739697"/>
                  <a:pt x="17543037" y="3722863"/>
                </a:cubicBezTo>
                <a:cubicBezTo>
                  <a:pt x="17536702" y="3711444"/>
                  <a:pt x="17534231" y="3706858"/>
                  <a:pt x="17534323" y="3706653"/>
                </a:cubicBezTo>
                <a:cubicBezTo>
                  <a:pt x="17534366" y="3706540"/>
                  <a:pt x="17535158" y="3705878"/>
                  <a:pt x="17536076" y="3705215"/>
                </a:cubicBezTo>
                <a:cubicBezTo>
                  <a:pt x="17542989" y="3700114"/>
                  <a:pt x="17552265" y="3691114"/>
                  <a:pt x="17558023" y="3683937"/>
                </a:cubicBezTo>
                <a:cubicBezTo>
                  <a:pt x="17558802" y="3682962"/>
                  <a:pt x="17559484" y="3682150"/>
                  <a:pt x="17559525" y="3682143"/>
                </a:cubicBezTo>
                <a:cubicBezTo>
                  <a:pt x="17559566" y="3682136"/>
                  <a:pt x="17559943" y="3682618"/>
                  <a:pt x="17560342" y="3683224"/>
                </a:cubicBezTo>
                <a:cubicBezTo>
                  <a:pt x="17561726" y="3685281"/>
                  <a:pt x="17562102" y="3686375"/>
                  <a:pt x="17563139" y="3691313"/>
                </a:cubicBezTo>
                <a:cubicBezTo>
                  <a:pt x="17564422" y="3697450"/>
                  <a:pt x="17564921" y="3698396"/>
                  <a:pt x="17567826" y="3700361"/>
                </a:cubicBezTo>
                <a:cubicBezTo>
                  <a:pt x="17569920" y="3701770"/>
                  <a:pt x="17571744" y="3702215"/>
                  <a:pt x="17574113" y="3701914"/>
                </a:cubicBezTo>
                <a:cubicBezTo>
                  <a:pt x="17576338" y="3701638"/>
                  <a:pt x="17578054" y="3700965"/>
                  <a:pt x="17580067" y="3699567"/>
                </a:cubicBezTo>
                <a:cubicBezTo>
                  <a:pt x="17587353" y="3694549"/>
                  <a:pt x="17592057" y="3684670"/>
                  <a:pt x="17590017" y="3678662"/>
                </a:cubicBezTo>
                <a:cubicBezTo>
                  <a:pt x="17589350" y="3676735"/>
                  <a:pt x="17588344" y="3675412"/>
                  <a:pt x="17586523" y="3674124"/>
                </a:cubicBezTo>
                <a:cubicBezTo>
                  <a:pt x="17584892" y="3672952"/>
                  <a:pt x="17583312" y="3672338"/>
                  <a:pt x="17581716" y="3672233"/>
                </a:cubicBezTo>
                <a:cubicBezTo>
                  <a:pt x="17581205" y="3672194"/>
                  <a:pt x="17579026" y="3672379"/>
                  <a:pt x="17576861" y="3672644"/>
                </a:cubicBezTo>
                <a:cubicBezTo>
                  <a:pt x="17574697" y="3672911"/>
                  <a:pt x="17572265" y="3673096"/>
                  <a:pt x="17571440" y="3673069"/>
                </a:cubicBezTo>
                <a:cubicBezTo>
                  <a:pt x="17569830" y="3673008"/>
                  <a:pt x="17567154" y="3672499"/>
                  <a:pt x="17566893" y="3672207"/>
                </a:cubicBezTo>
                <a:cubicBezTo>
                  <a:pt x="17566814" y="3672115"/>
                  <a:pt x="17567284" y="3671171"/>
                  <a:pt x="17567964" y="3670107"/>
                </a:cubicBezTo>
                <a:cubicBezTo>
                  <a:pt x="17573557" y="3661233"/>
                  <a:pt x="17578005" y="3651692"/>
                  <a:pt x="17581876" y="3640271"/>
                </a:cubicBezTo>
                <a:lnTo>
                  <a:pt x="17582425" y="3638682"/>
                </a:lnTo>
                <a:lnTo>
                  <a:pt x="17590982" y="3640099"/>
                </a:lnTo>
                <a:cubicBezTo>
                  <a:pt x="17605567" y="3642545"/>
                  <a:pt x="17616429" y="3644514"/>
                  <a:pt x="17619700" y="3645301"/>
                </a:cubicBezTo>
                <a:cubicBezTo>
                  <a:pt x="17624091" y="3646358"/>
                  <a:pt x="17627340" y="3647990"/>
                  <a:pt x="17629831" y="3650363"/>
                </a:cubicBezTo>
                <a:cubicBezTo>
                  <a:pt x="17631547" y="3652027"/>
                  <a:pt x="17632906" y="3653815"/>
                  <a:pt x="17635458" y="3657777"/>
                </a:cubicBezTo>
                <a:cubicBezTo>
                  <a:pt x="17639108" y="3663467"/>
                  <a:pt x="17641766" y="3665348"/>
                  <a:pt x="17646782" y="3665751"/>
                </a:cubicBezTo>
                <a:cubicBezTo>
                  <a:pt x="17651924" y="3666153"/>
                  <a:pt x="17656763" y="3663071"/>
                  <a:pt x="17660200" y="3657219"/>
                </a:cubicBezTo>
                <a:cubicBezTo>
                  <a:pt x="17663258" y="3651979"/>
                  <a:pt x="17664940" y="3645943"/>
                  <a:pt x="17664970" y="3640107"/>
                </a:cubicBezTo>
                <a:cubicBezTo>
                  <a:pt x="17664965" y="3637624"/>
                  <a:pt x="17664180" y="3633043"/>
                  <a:pt x="17663424" y="3631214"/>
                </a:cubicBezTo>
                <a:cubicBezTo>
                  <a:pt x="17661596" y="3626813"/>
                  <a:pt x="17657902" y="3623930"/>
                  <a:pt x="17653364" y="3623361"/>
                </a:cubicBezTo>
                <a:cubicBezTo>
                  <a:pt x="17649730" y="3622911"/>
                  <a:pt x="17647488" y="3623590"/>
                  <a:pt x="17642026" y="3626842"/>
                </a:cubicBezTo>
                <a:cubicBezTo>
                  <a:pt x="17637060" y="3629798"/>
                  <a:pt x="17635886" y="3630315"/>
                  <a:pt x="17632680" y="3631013"/>
                </a:cubicBezTo>
                <a:cubicBezTo>
                  <a:pt x="17628397" y="3631936"/>
                  <a:pt x="17625749" y="3631717"/>
                  <a:pt x="17619025" y="3629943"/>
                </a:cubicBezTo>
                <a:cubicBezTo>
                  <a:pt x="17614173" y="3628649"/>
                  <a:pt x="17586981" y="3620934"/>
                  <a:pt x="17586656" y="3620757"/>
                </a:cubicBezTo>
                <a:cubicBezTo>
                  <a:pt x="17586608" y="3620724"/>
                  <a:pt x="17586765" y="3619307"/>
                  <a:pt x="17587003" y="3617625"/>
                </a:cubicBezTo>
                <a:cubicBezTo>
                  <a:pt x="17588422" y="3607487"/>
                  <a:pt x="17588572" y="3595230"/>
                  <a:pt x="17587380" y="3585204"/>
                </a:cubicBezTo>
                <a:cubicBezTo>
                  <a:pt x="17587010" y="3582068"/>
                  <a:pt x="17586833" y="3582266"/>
                  <a:pt x="17589327" y="3582934"/>
                </a:cubicBezTo>
                <a:cubicBezTo>
                  <a:pt x="17591379" y="3583487"/>
                  <a:pt x="17592487" y="3584055"/>
                  <a:pt x="17595984" y="3586402"/>
                </a:cubicBezTo>
                <a:cubicBezTo>
                  <a:pt x="17597718" y="3587557"/>
                  <a:pt x="17599685" y="3588715"/>
                  <a:pt x="17600340" y="3588981"/>
                </a:cubicBezTo>
                <a:cubicBezTo>
                  <a:pt x="17604308" y="3590511"/>
                  <a:pt x="17608653" y="3589093"/>
                  <a:pt x="17611180" y="3585418"/>
                </a:cubicBezTo>
                <a:cubicBezTo>
                  <a:pt x="17615195" y="3579614"/>
                  <a:pt x="17614229" y="3567843"/>
                  <a:pt x="17609195" y="3561317"/>
                </a:cubicBezTo>
                <a:cubicBezTo>
                  <a:pt x="17607949" y="3559699"/>
                  <a:pt x="17605550" y="3557985"/>
                  <a:pt x="17603887" y="3557491"/>
                </a:cubicBezTo>
                <a:cubicBezTo>
                  <a:pt x="17602183" y="3557004"/>
                  <a:pt x="17600167" y="3557034"/>
                  <a:pt x="17598372" y="3557615"/>
                </a:cubicBezTo>
                <a:cubicBezTo>
                  <a:pt x="17595900" y="3558418"/>
                  <a:pt x="17594735" y="3559481"/>
                  <a:pt x="17591366" y="3564016"/>
                </a:cubicBezTo>
                <a:cubicBezTo>
                  <a:pt x="17590306" y="3565440"/>
                  <a:pt x="17589037" y="3567005"/>
                  <a:pt x="17588569" y="3567464"/>
                </a:cubicBezTo>
                <a:cubicBezTo>
                  <a:pt x="17587720" y="3568283"/>
                  <a:pt x="17585473" y="3569911"/>
                  <a:pt x="17585084" y="3569977"/>
                </a:cubicBezTo>
                <a:cubicBezTo>
                  <a:pt x="17584860" y="3570016"/>
                  <a:pt x="17584669" y="3569396"/>
                  <a:pt x="17583679" y="3565587"/>
                </a:cubicBezTo>
                <a:cubicBezTo>
                  <a:pt x="17582352" y="3560425"/>
                  <a:pt x="17580194" y="3554101"/>
                  <a:pt x="17577938" y="3548677"/>
                </a:cubicBezTo>
                <a:cubicBezTo>
                  <a:pt x="17576790" y="3545906"/>
                  <a:pt x="17574202" y="3540392"/>
                  <a:pt x="17573345" y="3538834"/>
                </a:cubicBezTo>
                <a:lnTo>
                  <a:pt x="17572919" y="3538065"/>
                </a:lnTo>
                <a:lnTo>
                  <a:pt x="17575564" y="3536180"/>
                </a:lnTo>
                <a:cubicBezTo>
                  <a:pt x="17580530" y="3532613"/>
                  <a:pt x="17590409" y="3525656"/>
                  <a:pt x="17594829" y="3522583"/>
                </a:cubicBezTo>
                <a:cubicBezTo>
                  <a:pt x="17603182" y="3516793"/>
                  <a:pt x="17606178" y="3514995"/>
                  <a:pt x="17608865" y="3514218"/>
                </a:cubicBezTo>
                <a:cubicBezTo>
                  <a:pt x="17609529" y="3514042"/>
                  <a:pt x="17610392" y="3513788"/>
                  <a:pt x="17610770" y="3513660"/>
                </a:cubicBezTo>
                <a:cubicBezTo>
                  <a:pt x="17611849" y="3513328"/>
                  <a:pt x="17615402" y="3513182"/>
                  <a:pt x="17617313" y="3513401"/>
                </a:cubicBezTo>
                <a:cubicBezTo>
                  <a:pt x="17618279" y="3513510"/>
                  <a:pt x="17620693" y="3513959"/>
                  <a:pt x="17622679" y="3514376"/>
                </a:cubicBezTo>
                <a:cubicBezTo>
                  <a:pt x="17624669" y="3514814"/>
                  <a:pt x="17626994" y="3515236"/>
                  <a:pt x="17627868" y="3515297"/>
                </a:cubicBezTo>
                <a:cubicBezTo>
                  <a:pt x="17632246" y="3515662"/>
                  <a:pt x="17636094" y="3513802"/>
                  <a:pt x="17638795" y="3510034"/>
                </a:cubicBezTo>
                <a:cubicBezTo>
                  <a:pt x="17641038" y="3506913"/>
                  <a:pt x="17641690" y="3503349"/>
                  <a:pt x="17640897" y="3498727"/>
                </a:cubicBezTo>
                <a:cubicBezTo>
                  <a:pt x="17639463" y="3490363"/>
                  <a:pt x="17634127" y="3482078"/>
                  <a:pt x="17627347" y="3477641"/>
                </a:cubicBezTo>
                <a:cubicBezTo>
                  <a:pt x="17623488" y="3475145"/>
                  <a:pt x="17619896" y="3474329"/>
                  <a:pt x="17616364" y="3475209"/>
                </a:cubicBezTo>
                <a:cubicBezTo>
                  <a:pt x="17613437" y="3475942"/>
                  <a:pt x="17610497" y="3478067"/>
                  <a:pt x="17608851" y="3480623"/>
                </a:cubicBezTo>
                <a:cubicBezTo>
                  <a:pt x="17607673" y="3482467"/>
                  <a:pt x="17607198" y="3483748"/>
                  <a:pt x="17605962" y="3488571"/>
                </a:cubicBezTo>
                <a:cubicBezTo>
                  <a:pt x="17604588" y="3493942"/>
                  <a:pt x="17603874" y="3495665"/>
                  <a:pt x="17601872" y="3498471"/>
                </a:cubicBezTo>
                <a:cubicBezTo>
                  <a:pt x="17599225" y="3502188"/>
                  <a:pt x="17597539" y="3503403"/>
                  <a:pt x="17586691" y="3509495"/>
                </a:cubicBezTo>
                <a:cubicBezTo>
                  <a:pt x="17578340" y="3514190"/>
                  <a:pt x="17563647" y="3522288"/>
                  <a:pt x="17563422" y="3522326"/>
                </a:cubicBezTo>
                <a:cubicBezTo>
                  <a:pt x="17563319" y="3522344"/>
                  <a:pt x="17562775" y="3521742"/>
                  <a:pt x="17562229" y="3521015"/>
                </a:cubicBezTo>
                <a:cubicBezTo>
                  <a:pt x="17556551" y="3513315"/>
                  <a:pt x="17548908" y="3505194"/>
                  <a:pt x="17541604" y="3499058"/>
                </a:cubicBezTo>
                <a:cubicBezTo>
                  <a:pt x="17540149" y="3497813"/>
                  <a:pt x="17538673" y="3496571"/>
                  <a:pt x="17538351" y="3496289"/>
                </a:cubicBezTo>
                <a:lnTo>
                  <a:pt x="17537759" y="3495781"/>
                </a:lnTo>
                <a:lnTo>
                  <a:pt x="17538646" y="3495186"/>
                </a:lnTo>
                <a:cubicBezTo>
                  <a:pt x="17540217" y="3494159"/>
                  <a:pt x="17542008" y="3493557"/>
                  <a:pt x="17546040" y="3492761"/>
                </a:cubicBezTo>
                <a:cubicBezTo>
                  <a:pt x="17550479" y="3491894"/>
                  <a:pt x="17551892" y="3491421"/>
                  <a:pt x="17553201" y="3490460"/>
                </a:cubicBezTo>
                <a:cubicBezTo>
                  <a:pt x="17555217" y="3488956"/>
                  <a:pt x="17556839" y="3485773"/>
                  <a:pt x="17556911" y="3483129"/>
                </a:cubicBezTo>
                <a:cubicBezTo>
                  <a:pt x="17557131" y="3476671"/>
                  <a:pt x="17549405" y="3468438"/>
                  <a:pt x="17540842" y="3466011"/>
                </a:cubicBezTo>
                <a:cubicBezTo>
                  <a:pt x="17538141" y="3465233"/>
                  <a:pt x="17536776" y="3465130"/>
                  <a:pt x="17534633" y="3465518"/>
                </a:cubicBezTo>
                <a:cubicBezTo>
                  <a:pt x="17531814" y="3466023"/>
                  <a:pt x="17529530" y="3467803"/>
                  <a:pt x="17528108" y="3470553"/>
                </a:cubicBezTo>
                <a:cubicBezTo>
                  <a:pt x="17527036" y="3472652"/>
                  <a:pt x="17526940" y="3474058"/>
                  <a:pt x="17527529" y="3478841"/>
                </a:cubicBezTo>
                <a:cubicBezTo>
                  <a:pt x="17527806" y="3481067"/>
                  <a:pt x="17528018" y="3483536"/>
                  <a:pt x="17527988" y="3484341"/>
                </a:cubicBezTo>
                <a:cubicBezTo>
                  <a:pt x="17527927" y="3485825"/>
                  <a:pt x="17527547" y="3488269"/>
                  <a:pt x="17527342" y="3488304"/>
                </a:cubicBezTo>
                <a:cubicBezTo>
                  <a:pt x="17527280" y="3488315"/>
                  <a:pt x="17526111" y="3487631"/>
                  <a:pt x="17524746" y="3486792"/>
                </a:cubicBezTo>
                <a:cubicBezTo>
                  <a:pt x="17516140" y="3481531"/>
                  <a:pt x="17507465" y="3477460"/>
                  <a:pt x="17497739" y="3474139"/>
                </a:cubicBezTo>
                <a:cubicBezTo>
                  <a:pt x="17495211" y="3473267"/>
                  <a:pt x="17494548" y="3472960"/>
                  <a:pt x="17494605" y="3472676"/>
                </a:cubicBezTo>
                <a:cubicBezTo>
                  <a:pt x="17494655" y="3472478"/>
                  <a:pt x="17495186" y="3469314"/>
                  <a:pt x="17495813" y="3465606"/>
                </a:cubicBezTo>
                <a:cubicBezTo>
                  <a:pt x="17499021" y="3446510"/>
                  <a:pt x="17500916" y="3436691"/>
                  <a:pt x="17501944" y="3433967"/>
                </a:cubicBezTo>
                <a:cubicBezTo>
                  <a:pt x="17503231" y="3430547"/>
                  <a:pt x="17505243" y="3427676"/>
                  <a:pt x="17507859" y="3425501"/>
                </a:cubicBezTo>
                <a:cubicBezTo>
                  <a:pt x="17508617" y="3424887"/>
                  <a:pt x="17510705" y="3423434"/>
                  <a:pt x="17512462" y="3422270"/>
                </a:cubicBezTo>
                <a:cubicBezTo>
                  <a:pt x="17516743" y="3419493"/>
                  <a:pt x="17517885" y="3418540"/>
                  <a:pt x="17519260" y="3416620"/>
                </a:cubicBezTo>
                <a:cubicBezTo>
                  <a:pt x="17521090" y="3414033"/>
                  <a:pt x="17521781" y="3410820"/>
                  <a:pt x="17521206" y="3407466"/>
                </a:cubicBezTo>
                <a:cubicBezTo>
                  <a:pt x="17520712" y="3404582"/>
                  <a:pt x="17519360" y="3402225"/>
                  <a:pt x="17516869" y="3399852"/>
                </a:cubicBezTo>
                <a:cubicBezTo>
                  <a:pt x="17513334" y="3396543"/>
                  <a:pt x="17506635" y="3393439"/>
                  <a:pt x="17501146" y="3392612"/>
                </a:cubicBezTo>
                <a:cubicBezTo>
                  <a:pt x="17497170" y="3392009"/>
                  <a:pt x="17495758" y="3391999"/>
                  <a:pt x="17491897" y="3392555"/>
                </a:cubicBezTo>
                <a:cubicBezTo>
                  <a:pt x="17488689" y="3393001"/>
                  <a:pt x="17488123" y="3393140"/>
                  <a:pt x="17486636" y="3393794"/>
                </a:cubicBezTo>
                <a:cubicBezTo>
                  <a:pt x="17484111" y="3394901"/>
                  <a:pt x="17482741" y="3395999"/>
                  <a:pt x="17481267" y="3398083"/>
                </a:cubicBezTo>
                <a:cubicBezTo>
                  <a:pt x="17480251" y="3399521"/>
                  <a:pt x="17479859" y="3400304"/>
                  <a:pt x="17479439" y="3401786"/>
                </a:cubicBezTo>
                <a:cubicBezTo>
                  <a:pt x="17478732" y="3404286"/>
                  <a:pt x="17478700" y="3405575"/>
                  <a:pt x="17479268" y="3408152"/>
                </a:cubicBezTo>
                <a:cubicBezTo>
                  <a:pt x="17479780" y="3410401"/>
                  <a:pt x="17480211" y="3411316"/>
                  <a:pt x="17483249" y="3416395"/>
                </a:cubicBezTo>
                <a:cubicBezTo>
                  <a:pt x="17486584" y="3421970"/>
                  <a:pt x="17487632" y="3426001"/>
                  <a:pt x="17487033" y="3431219"/>
                </a:cubicBezTo>
                <a:cubicBezTo>
                  <a:pt x="17486712" y="3434137"/>
                  <a:pt x="17485416" y="3439096"/>
                  <a:pt x="17480572" y="3455904"/>
                </a:cubicBezTo>
                <a:cubicBezTo>
                  <a:pt x="17479422" y="3459870"/>
                  <a:pt x="17478116" y="3464409"/>
                  <a:pt x="17477657" y="3466025"/>
                </a:cubicBezTo>
                <a:lnTo>
                  <a:pt x="17476831" y="3468945"/>
                </a:lnTo>
                <a:lnTo>
                  <a:pt x="17474927" y="3468640"/>
                </a:lnTo>
                <a:cubicBezTo>
                  <a:pt x="17465274" y="3467095"/>
                  <a:pt x="17453437" y="3466809"/>
                  <a:pt x="17442590" y="3467869"/>
                </a:cubicBezTo>
                <a:lnTo>
                  <a:pt x="17439048" y="3468203"/>
                </a:lnTo>
                <a:lnTo>
                  <a:pt x="17439342" y="3466974"/>
                </a:lnTo>
                <a:cubicBezTo>
                  <a:pt x="17439905" y="3464730"/>
                  <a:pt x="17440577" y="3463372"/>
                  <a:pt x="17442670" y="3460235"/>
                </a:cubicBezTo>
                <a:cubicBezTo>
                  <a:pt x="17445844" y="3455417"/>
                  <a:pt x="17446418" y="3453740"/>
                  <a:pt x="17445910" y="3450774"/>
                </a:cubicBezTo>
                <a:cubicBezTo>
                  <a:pt x="17445437" y="3448014"/>
                  <a:pt x="17444076" y="3445974"/>
                  <a:pt x="17441610" y="3444354"/>
                </a:cubicBezTo>
                <a:cubicBezTo>
                  <a:pt x="17438244" y="3442153"/>
                  <a:pt x="17433431" y="3441462"/>
                  <a:pt x="17427948" y="3442381"/>
                </a:cubicBezTo>
                <a:cubicBezTo>
                  <a:pt x="17422587" y="3443280"/>
                  <a:pt x="17418276" y="3445513"/>
                  <a:pt x="17415846" y="3448645"/>
                </a:cubicBezTo>
                <a:cubicBezTo>
                  <a:pt x="17413954" y="3451117"/>
                  <a:pt x="17413413" y="3453610"/>
                  <a:pt x="17414147" y="3456663"/>
                </a:cubicBezTo>
                <a:cubicBezTo>
                  <a:pt x="17414798" y="3459477"/>
                  <a:pt x="17415933" y="3460819"/>
                  <a:pt x="17420547" y="3464281"/>
                </a:cubicBezTo>
                <a:cubicBezTo>
                  <a:pt x="17421974" y="3465362"/>
                  <a:pt x="17423649" y="3466780"/>
                  <a:pt x="17424269" y="3467453"/>
                </a:cubicBezTo>
                <a:cubicBezTo>
                  <a:pt x="17425335" y="3468638"/>
                  <a:pt x="17426421" y="3470179"/>
                  <a:pt x="17426301" y="3470346"/>
                </a:cubicBezTo>
                <a:cubicBezTo>
                  <a:pt x="17426268" y="3470394"/>
                  <a:pt x="17424881" y="3470779"/>
                  <a:pt x="17423208" y="3471213"/>
                </a:cubicBezTo>
                <a:cubicBezTo>
                  <a:pt x="17413340" y="3473684"/>
                  <a:pt x="17403354" y="3477439"/>
                  <a:pt x="17394777" y="3481920"/>
                </a:cubicBezTo>
                <a:cubicBezTo>
                  <a:pt x="17393616" y="3482519"/>
                  <a:pt x="17392643" y="3482980"/>
                  <a:pt x="17392616" y="3482943"/>
                </a:cubicBezTo>
                <a:cubicBezTo>
                  <a:pt x="17392471" y="3482841"/>
                  <a:pt x="17383081" y="3469568"/>
                  <a:pt x="17379617" y="3464583"/>
                </a:cubicBezTo>
                <a:cubicBezTo>
                  <a:pt x="17371057" y="3452346"/>
                  <a:pt x="17369808" y="3450097"/>
                  <a:pt x="17369044" y="3445640"/>
                </a:cubicBezTo>
                <a:cubicBezTo>
                  <a:pt x="17368490" y="3442408"/>
                  <a:pt x="17368666" y="3440125"/>
                  <a:pt x="17369975" y="3434133"/>
                </a:cubicBezTo>
                <a:cubicBezTo>
                  <a:pt x="17370928" y="3429738"/>
                  <a:pt x="17371010" y="3428503"/>
                  <a:pt x="17370603" y="3426131"/>
                </a:cubicBezTo>
                <a:cubicBezTo>
                  <a:pt x="17370330" y="3424536"/>
                  <a:pt x="17370122" y="3423940"/>
                  <a:pt x="17369434" y="3422753"/>
                </a:cubicBezTo>
                <a:cubicBezTo>
                  <a:pt x="17365755" y="3416395"/>
                  <a:pt x="17358873" y="3414437"/>
                  <a:pt x="17350190" y="3417316"/>
                </a:cubicBezTo>
                <a:cubicBezTo>
                  <a:pt x="17343038" y="3419679"/>
                  <a:pt x="17337019" y="3424100"/>
                  <a:pt x="17333253" y="3429757"/>
                </a:cubicBezTo>
                <a:cubicBezTo>
                  <a:pt x="17331763" y="3431990"/>
                  <a:pt x="17331047" y="3433587"/>
                  <a:pt x="17330587" y="3435687"/>
                </a:cubicBezTo>
                <a:cubicBezTo>
                  <a:pt x="17329271" y="3441765"/>
                  <a:pt x="17333202" y="3447995"/>
                  <a:pt x="17339590" y="3450016"/>
                </a:cubicBezTo>
                <a:cubicBezTo>
                  <a:pt x="17340699" y="3450352"/>
                  <a:pt x="17342977" y="3450993"/>
                  <a:pt x="17344671" y="3451419"/>
                </a:cubicBezTo>
                <a:cubicBezTo>
                  <a:pt x="17348718" y="3452430"/>
                  <a:pt x="17350928" y="3453292"/>
                  <a:pt x="17353063" y="3454695"/>
                </a:cubicBezTo>
                <a:cubicBezTo>
                  <a:pt x="17357496" y="3457597"/>
                  <a:pt x="17359097" y="3459807"/>
                  <a:pt x="17367176" y="3474400"/>
                </a:cubicBezTo>
                <a:cubicBezTo>
                  <a:pt x="17367757" y="3475458"/>
                  <a:pt x="17369127" y="3477918"/>
                  <a:pt x="17370221" y="3479878"/>
                </a:cubicBezTo>
                <a:cubicBezTo>
                  <a:pt x="17371315" y="3481837"/>
                  <a:pt x="17373334" y="3485512"/>
                  <a:pt x="17374737" y="3488050"/>
                </a:cubicBezTo>
                <a:lnTo>
                  <a:pt x="17377279" y="3492688"/>
                </a:lnTo>
                <a:lnTo>
                  <a:pt x="17375729" y="3493838"/>
                </a:lnTo>
                <a:cubicBezTo>
                  <a:pt x="17368120" y="3499542"/>
                  <a:pt x="17359709" y="3507573"/>
                  <a:pt x="17353683" y="3514901"/>
                </a:cubicBezTo>
                <a:cubicBezTo>
                  <a:pt x="17351956" y="3516986"/>
                  <a:pt x="17351756" y="3517168"/>
                  <a:pt x="17351454" y="3516883"/>
                </a:cubicBezTo>
                <a:cubicBezTo>
                  <a:pt x="17350701" y="3516170"/>
                  <a:pt x="17349929" y="3513755"/>
                  <a:pt x="17348997" y="3509305"/>
                </a:cubicBezTo>
                <a:cubicBezTo>
                  <a:pt x="17348491" y="3506844"/>
                  <a:pt x="17347897" y="3504483"/>
                  <a:pt x="17347697" y="3504054"/>
                </a:cubicBezTo>
                <a:cubicBezTo>
                  <a:pt x="17346964" y="3502601"/>
                  <a:pt x="17345918" y="3501412"/>
                  <a:pt x="17344488" y="3500436"/>
                </a:cubicBezTo>
                <a:cubicBezTo>
                  <a:pt x="17340628" y="3497814"/>
                  <a:pt x="17336234" y="3498210"/>
                  <a:pt x="17331598" y="3501615"/>
                </a:cubicBezTo>
                <a:cubicBezTo>
                  <a:pt x="17324582" y="3506734"/>
                  <a:pt x="17320179" y="3516288"/>
                  <a:pt x="17322157" y="3522054"/>
                </a:cubicBezTo>
                <a:cubicBezTo>
                  <a:pt x="17323315" y="3525497"/>
                  <a:pt x="17326726" y="3528196"/>
                  <a:pt x="17330315" y="3528507"/>
                </a:cubicBezTo>
                <a:cubicBezTo>
                  <a:pt x="17331083" y="3528565"/>
                  <a:pt x="17333227" y="3528429"/>
                  <a:pt x="17335616" y="3528124"/>
                </a:cubicBezTo>
                <a:cubicBezTo>
                  <a:pt x="17339349" y="3527674"/>
                  <a:pt x="17341443" y="3527609"/>
                  <a:pt x="17343058" y="3527943"/>
                </a:cubicBezTo>
                <a:cubicBezTo>
                  <a:pt x="17343427" y="3528006"/>
                  <a:pt x="17343758" y="3528097"/>
                  <a:pt x="17343782" y="3528114"/>
                </a:cubicBezTo>
                <a:cubicBezTo>
                  <a:pt x="17343826" y="3528127"/>
                  <a:pt x="17342906" y="3529758"/>
                  <a:pt x="17341725" y="3531708"/>
                </a:cubicBezTo>
                <a:cubicBezTo>
                  <a:pt x="17336598" y="3540229"/>
                  <a:pt x="17332300" y="3549660"/>
                  <a:pt x="17329109" y="3559407"/>
                </a:cubicBezTo>
                <a:cubicBezTo>
                  <a:pt x="17328598" y="3560968"/>
                  <a:pt x="17328143" y="3562246"/>
                  <a:pt x="17328103" y="3562253"/>
                </a:cubicBezTo>
                <a:cubicBezTo>
                  <a:pt x="17327816" y="3562302"/>
                  <a:pt x="17305042" y="3558376"/>
                  <a:pt x="17298992" y="3557224"/>
                </a:cubicBezTo>
                <a:cubicBezTo>
                  <a:pt x="17289683" y="3555473"/>
                  <a:pt x="17286739" y="3554378"/>
                  <a:pt x="17283417" y="3551453"/>
                </a:cubicBezTo>
                <a:cubicBezTo>
                  <a:pt x="17281505" y="3549760"/>
                  <a:pt x="17280384" y="3548373"/>
                  <a:pt x="17277724" y="3544282"/>
                </a:cubicBezTo>
                <a:cubicBezTo>
                  <a:pt x="17276522" y="3542425"/>
                  <a:pt x="17275128" y="3540433"/>
                  <a:pt x="17274651" y="3539862"/>
                </a:cubicBezTo>
                <a:cubicBezTo>
                  <a:pt x="17273437" y="3538428"/>
                  <a:pt x="17270933" y="3536710"/>
                  <a:pt x="17269283" y="3536172"/>
                </a:cubicBezTo>
                <a:cubicBezTo>
                  <a:pt x="17266451" y="3535247"/>
                  <a:pt x="17262833" y="3535383"/>
                  <a:pt x="17260331" y="3536507"/>
                </a:cubicBezTo>
                <a:cubicBezTo>
                  <a:pt x="17253878" y="3539382"/>
                  <a:pt x="17248680" y="3548714"/>
                  <a:pt x="17247824" y="3558945"/>
                </a:cubicBezTo>
                <a:cubicBezTo>
                  <a:pt x="17247642" y="3561081"/>
                  <a:pt x="17247677" y="3561896"/>
                  <a:pt x="17248115" y="3564937"/>
                </a:cubicBezTo>
                <a:cubicBezTo>
                  <a:pt x="17248696" y="3569068"/>
                  <a:pt x="17249250" y="3570700"/>
                  <a:pt x="17250839" y="3572974"/>
                </a:cubicBezTo>
                <a:cubicBezTo>
                  <a:pt x="17252756" y="3575677"/>
                  <a:pt x="17256432" y="3577720"/>
                  <a:pt x="17259980" y="3578039"/>
                </a:cubicBezTo>
                <a:cubicBezTo>
                  <a:pt x="17261669" y="3578191"/>
                  <a:pt x="17264565" y="3577652"/>
                  <a:pt x="17266346" y="3576863"/>
                </a:cubicBezTo>
                <a:cubicBezTo>
                  <a:pt x="17267165" y="3576490"/>
                  <a:pt x="17269145" y="3575393"/>
                  <a:pt x="17270789" y="3574417"/>
                </a:cubicBezTo>
                <a:cubicBezTo>
                  <a:pt x="17276968" y="3570684"/>
                  <a:pt x="17280179" y="3569649"/>
                  <a:pt x="17284938" y="3569780"/>
                </a:cubicBezTo>
                <a:cubicBezTo>
                  <a:pt x="17288492" y="3569887"/>
                  <a:pt x="17291702" y="3570684"/>
                  <a:pt x="17311030" y="3576232"/>
                </a:cubicBezTo>
                <a:cubicBezTo>
                  <a:pt x="17314991" y="3577364"/>
                  <a:pt x="17319575" y="3578683"/>
                  <a:pt x="17321254" y="3579152"/>
                </a:cubicBezTo>
                <a:lnTo>
                  <a:pt x="17324264" y="3580005"/>
                </a:lnTo>
                <a:lnTo>
                  <a:pt x="17324072" y="3581217"/>
                </a:lnTo>
                <a:cubicBezTo>
                  <a:pt x="17322642" y="3589946"/>
                  <a:pt x="17322389" y="3602220"/>
                  <a:pt x="17323418" y="3613011"/>
                </a:cubicBezTo>
                <a:cubicBezTo>
                  <a:pt x="17323609" y="3615105"/>
                  <a:pt x="17323642" y="3616278"/>
                  <a:pt x="17323499" y="3616303"/>
                </a:cubicBezTo>
                <a:cubicBezTo>
                  <a:pt x="17322742" y="3616432"/>
                  <a:pt x="17319522" y="3614837"/>
                  <a:pt x="17316652" y="3612950"/>
                </a:cubicBezTo>
                <a:cubicBezTo>
                  <a:pt x="17311635" y="3609600"/>
                  <a:pt x="17310249" y="3609122"/>
                  <a:pt x="17307260" y="3609614"/>
                </a:cubicBezTo>
                <a:cubicBezTo>
                  <a:pt x="17304255" y="3610129"/>
                  <a:pt x="17302531" y="3611246"/>
                  <a:pt x="17300806" y="3613836"/>
                </a:cubicBezTo>
                <a:cubicBezTo>
                  <a:pt x="17299668" y="3615547"/>
                  <a:pt x="17299078" y="3617142"/>
                  <a:pt x="17298701" y="3619607"/>
                </a:cubicBezTo>
                <a:cubicBezTo>
                  <a:pt x="17297352" y="3628428"/>
                  <a:pt x="17301249" y="3638517"/>
                  <a:pt x="17307011" y="3641065"/>
                </a:cubicBezTo>
                <a:cubicBezTo>
                  <a:pt x="17308926" y="3641916"/>
                  <a:pt x="17310127" y="3642047"/>
                  <a:pt x="17312355" y="3641664"/>
                </a:cubicBezTo>
                <a:cubicBezTo>
                  <a:pt x="17315586" y="3641110"/>
                  <a:pt x="17317041" y="3640019"/>
                  <a:pt x="17320074" y="3635857"/>
                </a:cubicBezTo>
                <a:cubicBezTo>
                  <a:pt x="17322324" y="3632777"/>
                  <a:pt x="17323522" y="3631413"/>
                  <a:pt x="17324959" y="3630346"/>
                </a:cubicBezTo>
                <a:lnTo>
                  <a:pt x="17326044" y="3629549"/>
                </a:lnTo>
                <a:lnTo>
                  <a:pt x="17326331" y="3630616"/>
                </a:lnTo>
                <a:cubicBezTo>
                  <a:pt x="17326492" y="3631178"/>
                  <a:pt x="17327029" y="3633212"/>
                  <a:pt x="17327539" y="3635082"/>
                </a:cubicBezTo>
                <a:cubicBezTo>
                  <a:pt x="17329810" y="3643535"/>
                  <a:pt x="17333562" y="3653143"/>
                  <a:pt x="17337637" y="3660949"/>
                </a:cubicBezTo>
                <a:cubicBezTo>
                  <a:pt x="17338421" y="3662457"/>
                  <a:pt x="17339089" y="3663774"/>
                  <a:pt x="17339107" y="3663876"/>
                </a:cubicBezTo>
                <a:cubicBezTo>
                  <a:pt x="17339128" y="3663999"/>
                  <a:pt x="17337847" y="3664997"/>
                  <a:pt x="17336290" y="3666106"/>
                </a:cubicBezTo>
                <a:cubicBezTo>
                  <a:pt x="17309064" y="3685447"/>
                  <a:pt x="17307827" y="3686207"/>
                  <a:pt x="17302367" y="3687143"/>
                </a:cubicBezTo>
                <a:cubicBezTo>
                  <a:pt x="17298830" y="3687749"/>
                  <a:pt x="17297168" y="3687635"/>
                  <a:pt x="17291531" y="3686432"/>
                </a:cubicBezTo>
                <a:cubicBezTo>
                  <a:pt x="17284297" y="3684873"/>
                  <a:pt x="17281811" y="3685110"/>
                  <a:pt x="17278246" y="3687637"/>
                </a:cubicBezTo>
                <a:cubicBezTo>
                  <a:pt x="17275019" y="3689937"/>
                  <a:pt x="17273236" y="3693043"/>
                  <a:pt x="17272775" y="3697101"/>
                </a:cubicBezTo>
                <a:cubicBezTo>
                  <a:pt x="17272517" y="3699524"/>
                  <a:pt x="17273422" y="3704800"/>
                  <a:pt x="17274605" y="3707776"/>
                </a:cubicBezTo>
                <a:cubicBezTo>
                  <a:pt x="17278122" y="3716499"/>
                  <a:pt x="17284915" y="3723586"/>
                  <a:pt x="17291454" y="3725391"/>
                </a:cubicBezTo>
                <a:cubicBezTo>
                  <a:pt x="17293528" y="3725941"/>
                  <a:pt x="17294954" y="3726033"/>
                  <a:pt x="17296835" y="3725711"/>
                </a:cubicBezTo>
                <a:cubicBezTo>
                  <a:pt x="17300454" y="3725090"/>
                  <a:pt x="17304114" y="3722378"/>
                  <a:pt x="17305778" y="3719062"/>
                </a:cubicBezTo>
                <a:cubicBezTo>
                  <a:pt x="17306605" y="3717383"/>
                  <a:pt x="17307032" y="3716068"/>
                  <a:pt x="17308090" y="3711803"/>
                </a:cubicBezTo>
                <a:cubicBezTo>
                  <a:pt x="17309104" y="3707776"/>
                  <a:pt x="17309677" y="3706204"/>
                  <a:pt x="17310867" y="3704063"/>
                </a:cubicBezTo>
                <a:cubicBezTo>
                  <a:pt x="17312632" y="3700856"/>
                  <a:pt x="17315366" y="3698261"/>
                  <a:pt x="17319733" y="3695618"/>
                </a:cubicBezTo>
                <a:cubicBezTo>
                  <a:pt x="17322498" y="3693943"/>
                  <a:pt x="17327770" y="3690934"/>
                  <a:pt x="17331696" y="3688788"/>
                </a:cubicBezTo>
                <a:cubicBezTo>
                  <a:pt x="17333676" y="3687690"/>
                  <a:pt x="17337619" y="3685519"/>
                  <a:pt x="17345443" y="3681189"/>
                </a:cubicBezTo>
                <a:cubicBezTo>
                  <a:pt x="17347287" y="3680157"/>
                  <a:pt x="17348917" y="3679351"/>
                  <a:pt x="17349046" y="3679371"/>
                </a:cubicBezTo>
                <a:cubicBezTo>
                  <a:pt x="17349177" y="3679390"/>
                  <a:pt x="17350040" y="3680379"/>
                  <a:pt x="17350936" y="3681552"/>
                </a:cubicBezTo>
                <a:cubicBezTo>
                  <a:pt x="17356406" y="3688656"/>
                  <a:pt x="17363932" y="3696334"/>
                  <a:pt x="17371470" y="3702493"/>
                </a:cubicBezTo>
                <a:lnTo>
                  <a:pt x="17373600" y="3704233"/>
                </a:lnTo>
                <a:lnTo>
                  <a:pt x="17372805" y="3704748"/>
                </a:lnTo>
                <a:cubicBezTo>
                  <a:pt x="17371006" y="3705920"/>
                  <a:pt x="17369889" y="3706280"/>
                  <a:pt x="17365173" y="3707257"/>
                </a:cubicBezTo>
                <a:cubicBezTo>
                  <a:pt x="17359016" y="3708544"/>
                  <a:pt x="17357815" y="3709150"/>
                  <a:pt x="17356023" y="3711836"/>
                </a:cubicBezTo>
                <a:cubicBezTo>
                  <a:pt x="17353429" y="3715733"/>
                  <a:pt x="17353717" y="3719747"/>
                  <a:pt x="17356955" y="3724391"/>
                </a:cubicBezTo>
                <a:cubicBezTo>
                  <a:pt x="17358635" y="3726819"/>
                  <a:pt x="17360505" y="3728645"/>
                  <a:pt x="17363171" y="3730567"/>
                </a:cubicBezTo>
                <a:cubicBezTo>
                  <a:pt x="17367774" y="3733841"/>
                  <a:pt x="17372480" y="3735265"/>
                  <a:pt x="17376427" y="3734589"/>
                </a:cubicBezTo>
                <a:cubicBezTo>
                  <a:pt x="17379125" y="3734126"/>
                  <a:pt x="17380884" y="3732962"/>
                  <a:pt x="17382452" y="3730566"/>
                </a:cubicBezTo>
                <a:cubicBezTo>
                  <a:pt x="17384044" y="3728188"/>
                  <a:pt x="17384428" y="3725765"/>
                  <a:pt x="17383831" y="3722162"/>
                </a:cubicBezTo>
                <a:cubicBezTo>
                  <a:pt x="17383312" y="3719135"/>
                  <a:pt x="17383136" y="3715903"/>
                  <a:pt x="17383391" y="3714069"/>
                </a:cubicBezTo>
                <a:cubicBezTo>
                  <a:pt x="17383754" y="3711397"/>
                  <a:pt x="17383712" y="3711404"/>
                  <a:pt x="17385786" y="3712691"/>
                </a:cubicBezTo>
                <a:cubicBezTo>
                  <a:pt x="17394737" y="3718250"/>
                  <a:pt x="17405750" y="3723309"/>
                  <a:pt x="17415194" y="3726215"/>
                </a:cubicBezTo>
                <a:cubicBezTo>
                  <a:pt x="17416816" y="3726716"/>
                  <a:pt x="17418166" y="3727222"/>
                  <a:pt x="17418187" y="3727344"/>
                </a:cubicBezTo>
                <a:cubicBezTo>
                  <a:pt x="17418233" y="3727610"/>
                  <a:pt x="17416578" y="3737599"/>
                  <a:pt x="17414933" y="3747038"/>
                </a:cubicBezTo>
                <a:cubicBezTo>
                  <a:pt x="17411708" y="3765548"/>
                  <a:pt x="17410964" y="3768328"/>
                  <a:pt x="17408250" y="3772140"/>
                </a:cubicBezTo>
                <a:cubicBezTo>
                  <a:pt x="17406328" y="3774807"/>
                  <a:pt x="17404589" y="3776326"/>
                  <a:pt x="17400128" y="3779154"/>
                </a:cubicBezTo>
                <a:cubicBezTo>
                  <a:pt x="17396159" y="3781666"/>
                  <a:pt x="17394906" y="3782701"/>
                  <a:pt x="17393504" y="3784710"/>
                </a:cubicBezTo>
                <a:cubicBezTo>
                  <a:pt x="17391484" y="3787541"/>
                  <a:pt x="17390866" y="3790320"/>
                  <a:pt x="17391479" y="3793899"/>
                </a:cubicBezTo>
                <a:cubicBezTo>
                  <a:pt x="17392062" y="3797420"/>
                  <a:pt x="17394060" y="3800361"/>
                  <a:pt x="17397675" y="3803026"/>
                </a:cubicBezTo>
                <a:cubicBezTo>
                  <a:pt x="17403164" y="3807053"/>
                  <a:pt x="17410542" y="3809324"/>
                  <a:pt x="17417912" y="3809218"/>
                </a:cubicBezTo>
                <a:cubicBezTo>
                  <a:pt x="17418209" y="3809230"/>
                  <a:pt x="17419831" y="3808994"/>
                  <a:pt x="17421532" y="3808724"/>
                </a:cubicBezTo>
                <a:close/>
                <a:moveTo>
                  <a:pt x="16064244" y="4289656"/>
                </a:moveTo>
                <a:cubicBezTo>
                  <a:pt x="16073986" y="4288066"/>
                  <a:pt x="16078894" y="4285352"/>
                  <a:pt x="16083397" y="4279083"/>
                </a:cubicBezTo>
                <a:cubicBezTo>
                  <a:pt x="16087309" y="4273649"/>
                  <a:pt x="16088712" y="4267586"/>
                  <a:pt x="16087586" y="4261020"/>
                </a:cubicBezTo>
                <a:cubicBezTo>
                  <a:pt x="16086888" y="4256947"/>
                  <a:pt x="16085441" y="4253734"/>
                  <a:pt x="16080740" y="4245787"/>
                </a:cubicBezTo>
                <a:cubicBezTo>
                  <a:pt x="16076166" y="4238102"/>
                  <a:pt x="16074827" y="4235278"/>
                  <a:pt x="16073334" y="4230364"/>
                </a:cubicBezTo>
                <a:cubicBezTo>
                  <a:pt x="16071437" y="4224052"/>
                  <a:pt x="16071416" y="4216809"/>
                  <a:pt x="16073292" y="4208751"/>
                </a:cubicBezTo>
                <a:cubicBezTo>
                  <a:pt x="16074403" y="4203838"/>
                  <a:pt x="16078840" y="4187687"/>
                  <a:pt x="16084357" y="4168582"/>
                </a:cubicBezTo>
                <a:cubicBezTo>
                  <a:pt x="16086629" y="4160701"/>
                  <a:pt x="16089407" y="4151024"/>
                  <a:pt x="16090523" y="4147086"/>
                </a:cubicBezTo>
                <a:cubicBezTo>
                  <a:pt x="16091672" y="4143103"/>
                  <a:pt x="16092824" y="4139852"/>
                  <a:pt x="16093061" y="4139811"/>
                </a:cubicBezTo>
                <a:cubicBezTo>
                  <a:pt x="16093338" y="4139764"/>
                  <a:pt x="16095410" y="4139978"/>
                  <a:pt x="16097655" y="4140245"/>
                </a:cubicBezTo>
                <a:cubicBezTo>
                  <a:pt x="16116895" y="4142768"/>
                  <a:pt x="16139878" y="4142899"/>
                  <a:pt x="16158818" y="4140588"/>
                </a:cubicBezTo>
                <a:lnTo>
                  <a:pt x="16164481" y="4139902"/>
                </a:lnTo>
                <a:lnTo>
                  <a:pt x="16163940" y="4142682"/>
                </a:lnTo>
                <a:cubicBezTo>
                  <a:pt x="16163175" y="4146763"/>
                  <a:pt x="16161410" y="4150485"/>
                  <a:pt x="16157428" y="4156461"/>
                </a:cubicBezTo>
                <a:cubicBezTo>
                  <a:pt x="16155483" y="4159359"/>
                  <a:pt x="16153322" y="4162905"/>
                  <a:pt x="16152590" y="4164334"/>
                </a:cubicBezTo>
                <a:cubicBezTo>
                  <a:pt x="16149551" y="4170351"/>
                  <a:pt x="16150404" y="4177941"/>
                  <a:pt x="16154771" y="4183462"/>
                </a:cubicBezTo>
                <a:cubicBezTo>
                  <a:pt x="16158254" y="4187873"/>
                  <a:pt x="16165612" y="4191131"/>
                  <a:pt x="16173537" y="4191767"/>
                </a:cubicBezTo>
                <a:cubicBezTo>
                  <a:pt x="16191611" y="4193187"/>
                  <a:pt x="16208808" y="4184742"/>
                  <a:pt x="16212413" y="4172765"/>
                </a:cubicBezTo>
                <a:cubicBezTo>
                  <a:pt x="16213334" y="4169594"/>
                  <a:pt x="16213340" y="4169389"/>
                  <a:pt x="16212614" y="4165157"/>
                </a:cubicBezTo>
                <a:cubicBezTo>
                  <a:pt x="16211427" y="4158236"/>
                  <a:pt x="16209888" y="4156138"/>
                  <a:pt x="16200779" y="4149313"/>
                </a:cubicBezTo>
                <a:cubicBezTo>
                  <a:pt x="16197702" y="4147031"/>
                  <a:pt x="16194522" y="4144401"/>
                  <a:pt x="16193687" y="4143567"/>
                </a:cubicBezTo>
                <a:cubicBezTo>
                  <a:pt x="16191964" y="4141826"/>
                  <a:pt x="16188446" y="4136974"/>
                  <a:pt x="16188317" y="4136222"/>
                </a:cubicBezTo>
                <a:cubicBezTo>
                  <a:pt x="16188208" y="4135589"/>
                  <a:pt x="16188860" y="4135355"/>
                  <a:pt x="16195607" y="4133629"/>
                </a:cubicBezTo>
                <a:cubicBezTo>
                  <a:pt x="16211683" y="4129570"/>
                  <a:pt x="16230219" y="4122523"/>
                  <a:pt x="16246249" y="4114400"/>
                </a:cubicBezTo>
                <a:lnTo>
                  <a:pt x="16252014" y="4111457"/>
                </a:lnTo>
                <a:lnTo>
                  <a:pt x="16253648" y="4113865"/>
                </a:lnTo>
                <a:cubicBezTo>
                  <a:pt x="16254525" y="4115180"/>
                  <a:pt x="16259299" y="4121894"/>
                  <a:pt x="16264186" y="4128792"/>
                </a:cubicBezTo>
                <a:cubicBezTo>
                  <a:pt x="16289312" y="4163977"/>
                  <a:pt x="16296248" y="4174513"/>
                  <a:pt x="16298488" y="4180928"/>
                </a:cubicBezTo>
                <a:cubicBezTo>
                  <a:pt x="16301570" y="4189642"/>
                  <a:pt x="16301620" y="4194926"/>
                  <a:pt x="16298872" y="4208101"/>
                </a:cubicBezTo>
                <a:cubicBezTo>
                  <a:pt x="16297956" y="4212492"/>
                  <a:pt x="16297076" y="4217569"/>
                  <a:pt x="16296940" y="4219384"/>
                </a:cubicBezTo>
                <a:cubicBezTo>
                  <a:pt x="16296032" y="4231184"/>
                  <a:pt x="16304632" y="4242168"/>
                  <a:pt x="16316575" y="4244395"/>
                </a:cubicBezTo>
                <a:cubicBezTo>
                  <a:pt x="16329694" y="4246828"/>
                  <a:pt x="16348771" y="4239852"/>
                  <a:pt x="16361308" y="4227972"/>
                </a:cubicBezTo>
                <a:cubicBezTo>
                  <a:pt x="16373891" y="4216124"/>
                  <a:pt x="16377990" y="4203940"/>
                  <a:pt x="16373104" y="4193011"/>
                </a:cubicBezTo>
                <a:cubicBezTo>
                  <a:pt x="16371364" y="4189035"/>
                  <a:pt x="16368988" y="4186103"/>
                  <a:pt x="16365393" y="4183422"/>
                </a:cubicBezTo>
                <a:cubicBezTo>
                  <a:pt x="16361746" y="4180668"/>
                  <a:pt x="16357707" y="4178958"/>
                  <a:pt x="16350787" y="4177295"/>
                </a:cubicBezTo>
                <a:cubicBezTo>
                  <a:pt x="16336813" y="4173909"/>
                  <a:pt x="16330612" y="4170982"/>
                  <a:pt x="16324886" y="4165124"/>
                </a:cubicBezTo>
                <a:cubicBezTo>
                  <a:pt x="16319503" y="4159614"/>
                  <a:pt x="16317363" y="4156154"/>
                  <a:pt x="16299241" y="4123595"/>
                </a:cubicBezTo>
                <a:cubicBezTo>
                  <a:pt x="16286988" y="4101512"/>
                  <a:pt x="16282210" y="4092641"/>
                  <a:pt x="16282387" y="4092244"/>
                </a:cubicBezTo>
                <a:cubicBezTo>
                  <a:pt x="16282471" y="4092026"/>
                  <a:pt x="16284002" y="4090746"/>
                  <a:pt x="16285777" y="4089464"/>
                </a:cubicBezTo>
                <a:cubicBezTo>
                  <a:pt x="16299148" y="4079599"/>
                  <a:pt x="16317088" y="4062191"/>
                  <a:pt x="16328224" y="4048312"/>
                </a:cubicBezTo>
                <a:cubicBezTo>
                  <a:pt x="16329732" y="4046425"/>
                  <a:pt x="16331050" y="4044855"/>
                  <a:pt x="16331129" y="4044841"/>
                </a:cubicBezTo>
                <a:cubicBezTo>
                  <a:pt x="16331209" y="4044828"/>
                  <a:pt x="16331938" y="4045761"/>
                  <a:pt x="16332709" y="4046932"/>
                </a:cubicBezTo>
                <a:cubicBezTo>
                  <a:pt x="16335386" y="4050911"/>
                  <a:pt x="16336115" y="4053025"/>
                  <a:pt x="16338119" y="4062575"/>
                </a:cubicBezTo>
                <a:cubicBezTo>
                  <a:pt x="16340602" y="4074445"/>
                  <a:pt x="16341567" y="4076275"/>
                  <a:pt x="16347185" y="4080075"/>
                </a:cubicBezTo>
                <a:cubicBezTo>
                  <a:pt x="16351235" y="4082801"/>
                  <a:pt x="16354761" y="4083662"/>
                  <a:pt x="16359343" y="4083080"/>
                </a:cubicBezTo>
                <a:cubicBezTo>
                  <a:pt x="16363649" y="4082545"/>
                  <a:pt x="16366966" y="4081244"/>
                  <a:pt x="16370859" y="4078540"/>
                </a:cubicBezTo>
                <a:cubicBezTo>
                  <a:pt x="16384950" y="4068836"/>
                  <a:pt x="16394049" y="4049728"/>
                  <a:pt x="16390103" y="4038109"/>
                </a:cubicBezTo>
                <a:cubicBezTo>
                  <a:pt x="16388812" y="4034381"/>
                  <a:pt x="16386868" y="4031824"/>
                  <a:pt x="16383346" y="4029333"/>
                </a:cubicBezTo>
                <a:cubicBezTo>
                  <a:pt x="16380190" y="4027065"/>
                  <a:pt x="16377136" y="4025879"/>
                  <a:pt x="16374048" y="4025675"/>
                </a:cubicBezTo>
                <a:cubicBezTo>
                  <a:pt x="16373059" y="4025601"/>
                  <a:pt x="16368845" y="4025957"/>
                  <a:pt x="16364659" y="4026471"/>
                </a:cubicBezTo>
                <a:cubicBezTo>
                  <a:pt x="16360473" y="4026985"/>
                  <a:pt x="16355770" y="4027343"/>
                  <a:pt x="16354175" y="4027291"/>
                </a:cubicBezTo>
                <a:cubicBezTo>
                  <a:pt x="16351060" y="4027174"/>
                  <a:pt x="16345884" y="4026188"/>
                  <a:pt x="16345380" y="4025623"/>
                </a:cubicBezTo>
                <a:cubicBezTo>
                  <a:pt x="16345227" y="4025446"/>
                  <a:pt x="16346136" y="4023621"/>
                  <a:pt x="16347452" y="4021563"/>
                </a:cubicBezTo>
                <a:cubicBezTo>
                  <a:pt x="16358269" y="4004400"/>
                  <a:pt x="16366870" y="3985947"/>
                  <a:pt x="16374359" y="3963858"/>
                </a:cubicBezTo>
                <a:lnTo>
                  <a:pt x="16375420" y="3960785"/>
                </a:lnTo>
                <a:lnTo>
                  <a:pt x="16391970" y="3963525"/>
                </a:lnTo>
                <a:cubicBezTo>
                  <a:pt x="16420179" y="3968257"/>
                  <a:pt x="16441186" y="3972065"/>
                  <a:pt x="16447512" y="3973586"/>
                </a:cubicBezTo>
                <a:cubicBezTo>
                  <a:pt x="16456005" y="3975631"/>
                  <a:pt x="16462287" y="3978788"/>
                  <a:pt x="16467104" y="3983378"/>
                </a:cubicBezTo>
                <a:cubicBezTo>
                  <a:pt x="16470423" y="3986595"/>
                  <a:pt x="16473052" y="3990053"/>
                  <a:pt x="16477989" y="3997716"/>
                </a:cubicBezTo>
                <a:cubicBezTo>
                  <a:pt x="16485046" y="4008720"/>
                  <a:pt x="16490188" y="4012358"/>
                  <a:pt x="16499889" y="4013137"/>
                </a:cubicBezTo>
                <a:cubicBezTo>
                  <a:pt x="16509833" y="4013916"/>
                  <a:pt x="16519192" y="4007955"/>
                  <a:pt x="16525841" y="3996636"/>
                </a:cubicBezTo>
                <a:cubicBezTo>
                  <a:pt x="16531757" y="3986502"/>
                  <a:pt x="16535007" y="3974829"/>
                  <a:pt x="16535066" y="3963541"/>
                </a:cubicBezTo>
                <a:cubicBezTo>
                  <a:pt x="16535056" y="3958738"/>
                  <a:pt x="16533537" y="3949879"/>
                  <a:pt x="16532077" y="3946343"/>
                </a:cubicBezTo>
                <a:cubicBezTo>
                  <a:pt x="16528540" y="3937829"/>
                  <a:pt x="16521397" y="3932255"/>
                  <a:pt x="16512619" y="3931154"/>
                </a:cubicBezTo>
                <a:cubicBezTo>
                  <a:pt x="16505590" y="3930283"/>
                  <a:pt x="16501255" y="3931596"/>
                  <a:pt x="16490690" y="3937886"/>
                </a:cubicBezTo>
                <a:cubicBezTo>
                  <a:pt x="16481086" y="3943604"/>
                  <a:pt x="16478816" y="3944604"/>
                  <a:pt x="16472614" y="3945953"/>
                </a:cubicBezTo>
                <a:cubicBezTo>
                  <a:pt x="16464331" y="3947739"/>
                  <a:pt x="16459211" y="3947314"/>
                  <a:pt x="16446206" y="3943885"/>
                </a:cubicBezTo>
                <a:cubicBezTo>
                  <a:pt x="16436821" y="3941382"/>
                  <a:pt x="16384231" y="3926459"/>
                  <a:pt x="16383602" y="3926118"/>
                </a:cubicBezTo>
                <a:cubicBezTo>
                  <a:pt x="16383510" y="3926053"/>
                  <a:pt x="16383813" y="3923314"/>
                  <a:pt x="16384273" y="3920059"/>
                </a:cubicBezTo>
                <a:cubicBezTo>
                  <a:pt x="16387018" y="3900453"/>
                  <a:pt x="16387309" y="3876748"/>
                  <a:pt x="16385002" y="3857356"/>
                </a:cubicBezTo>
                <a:cubicBezTo>
                  <a:pt x="16384288" y="3851290"/>
                  <a:pt x="16383947" y="3851674"/>
                  <a:pt x="16388768" y="3852965"/>
                </a:cubicBezTo>
                <a:cubicBezTo>
                  <a:pt x="16392737" y="3854035"/>
                  <a:pt x="16394879" y="3855133"/>
                  <a:pt x="16401642" y="3859674"/>
                </a:cubicBezTo>
                <a:cubicBezTo>
                  <a:pt x="16404997" y="3861908"/>
                  <a:pt x="16408801" y="3864146"/>
                  <a:pt x="16410069" y="3864662"/>
                </a:cubicBezTo>
                <a:cubicBezTo>
                  <a:pt x="16417742" y="3867621"/>
                  <a:pt x="16426146" y="3864878"/>
                  <a:pt x="16431034" y="3857769"/>
                </a:cubicBezTo>
                <a:cubicBezTo>
                  <a:pt x="16438798" y="3846544"/>
                  <a:pt x="16436930" y="3823780"/>
                  <a:pt x="16427194" y="3811158"/>
                </a:cubicBezTo>
                <a:cubicBezTo>
                  <a:pt x="16424785" y="3808029"/>
                  <a:pt x="16420145" y="3804712"/>
                  <a:pt x="16416928" y="3803757"/>
                </a:cubicBezTo>
                <a:cubicBezTo>
                  <a:pt x="16413632" y="3802816"/>
                  <a:pt x="16409734" y="3802874"/>
                  <a:pt x="16406263" y="3803998"/>
                </a:cubicBezTo>
                <a:cubicBezTo>
                  <a:pt x="16401481" y="3805551"/>
                  <a:pt x="16399228" y="3807607"/>
                  <a:pt x="16392713" y="3816378"/>
                </a:cubicBezTo>
                <a:cubicBezTo>
                  <a:pt x="16390661" y="3819132"/>
                  <a:pt x="16388208" y="3822158"/>
                  <a:pt x="16387302" y="3823047"/>
                </a:cubicBezTo>
                <a:cubicBezTo>
                  <a:pt x="16385660" y="3824631"/>
                  <a:pt x="16381314" y="3827778"/>
                  <a:pt x="16380563" y="3827907"/>
                </a:cubicBezTo>
                <a:cubicBezTo>
                  <a:pt x="16380128" y="3827982"/>
                  <a:pt x="16379760" y="3826783"/>
                  <a:pt x="16377845" y="3819416"/>
                </a:cubicBezTo>
                <a:cubicBezTo>
                  <a:pt x="16375278" y="3809433"/>
                  <a:pt x="16371105" y="3797201"/>
                  <a:pt x="16366742" y="3786712"/>
                </a:cubicBezTo>
                <a:cubicBezTo>
                  <a:pt x="16364520" y="3781353"/>
                  <a:pt x="16359517" y="3770688"/>
                  <a:pt x="16357860" y="3767674"/>
                </a:cubicBezTo>
                <a:lnTo>
                  <a:pt x="16357035" y="3766187"/>
                </a:lnTo>
                <a:lnTo>
                  <a:pt x="16362150" y="3762542"/>
                </a:lnTo>
                <a:cubicBezTo>
                  <a:pt x="16371755" y="3755643"/>
                  <a:pt x="16390861" y="3742188"/>
                  <a:pt x="16399409" y="3736244"/>
                </a:cubicBezTo>
                <a:cubicBezTo>
                  <a:pt x="16415564" y="3725046"/>
                  <a:pt x="16421359" y="3721569"/>
                  <a:pt x="16426557" y="3720067"/>
                </a:cubicBezTo>
                <a:cubicBezTo>
                  <a:pt x="16427841" y="3719724"/>
                  <a:pt x="16429507" y="3719235"/>
                  <a:pt x="16430239" y="3718987"/>
                </a:cubicBezTo>
                <a:cubicBezTo>
                  <a:pt x="16432326" y="3718344"/>
                  <a:pt x="16439199" y="3718062"/>
                  <a:pt x="16442894" y="3718487"/>
                </a:cubicBezTo>
                <a:cubicBezTo>
                  <a:pt x="16444763" y="3718696"/>
                  <a:pt x="16449431" y="3719564"/>
                  <a:pt x="16453273" y="3720372"/>
                </a:cubicBezTo>
                <a:cubicBezTo>
                  <a:pt x="16457123" y="3721218"/>
                  <a:pt x="16461618" y="3722035"/>
                  <a:pt x="16463309" y="3722152"/>
                </a:cubicBezTo>
                <a:cubicBezTo>
                  <a:pt x="16471775" y="3722859"/>
                  <a:pt x="16479218" y="3719262"/>
                  <a:pt x="16484441" y="3711974"/>
                </a:cubicBezTo>
                <a:cubicBezTo>
                  <a:pt x="16488780" y="3705937"/>
                  <a:pt x="16490041" y="3699044"/>
                  <a:pt x="16488508" y="3690105"/>
                </a:cubicBezTo>
                <a:cubicBezTo>
                  <a:pt x="16485735" y="3673928"/>
                  <a:pt x="16475415" y="3657905"/>
                  <a:pt x="16462302" y="3649324"/>
                </a:cubicBezTo>
                <a:cubicBezTo>
                  <a:pt x="16454837" y="3644497"/>
                  <a:pt x="16447891" y="3642919"/>
                  <a:pt x="16441058" y="3644620"/>
                </a:cubicBezTo>
                <a:cubicBezTo>
                  <a:pt x="16435398" y="3646038"/>
                  <a:pt x="16429712" y="3650148"/>
                  <a:pt x="16426530" y="3655091"/>
                </a:cubicBezTo>
                <a:cubicBezTo>
                  <a:pt x="16424250" y="3658657"/>
                  <a:pt x="16423332" y="3661136"/>
                  <a:pt x="16420942" y="3670462"/>
                </a:cubicBezTo>
                <a:cubicBezTo>
                  <a:pt x="16418285" y="3680852"/>
                  <a:pt x="16416903" y="3684183"/>
                  <a:pt x="16413030" y="3689611"/>
                </a:cubicBezTo>
                <a:cubicBezTo>
                  <a:pt x="16407911" y="3696799"/>
                  <a:pt x="16404651" y="3699150"/>
                  <a:pt x="16383670" y="3710931"/>
                </a:cubicBezTo>
                <a:cubicBezTo>
                  <a:pt x="16367518" y="3720011"/>
                  <a:pt x="16339102" y="3735673"/>
                  <a:pt x="16338666" y="3735747"/>
                </a:cubicBezTo>
                <a:cubicBezTo>
                  <a:pt x="16338469" y="3735781"/>
                  <a:pt x="16337414" y="3734618"/>
                  <a:pt x="16336360" y="3733211"/>
                </a:cubicBezTo>
                <a:cubicBezTo>
                  <a:pt x="16325379" y="3718320"/>
                  <a:pt x="16310595" y="3702614"/>
                  <a:pt x="16296470" y="3690745"/>
                </a:cubicBezTo>
                <a:cubicBezTo>
                  <a:pt x="16293655" y="3688337"/>
                  <a:pt x="16290801" y="3685936"/>
                  <a:pt x="16290178" y="3685391"/>
                </a:cubicBezTo>
                <a:lnTo>
                  <a:pt x="16289032" y="3684407"/>
                </a:lnTo>
                <a:lnTo>
                  <a:pt x="16290749" y="3683258"/>
                </a:lnTo>
                <a:cubicBezTo>
                  <a:pt x="16293787" y="3681271"/>
                  <a:pt x="16297252" y="3680107"/>
                  <a:pt x="16305048" y="3678567"/>
                </a:cubicBezTo>
                <a:cubicBezTo>
                  <a:pt x="16313635" y="3676891"/>
                  <a:pt x="16316368" y="3675974"/>
                  <a:pt x="16318900" y="3674115"/>
                </a:cubicBezTo>
                <a:cubicBezTo>
                  <a:pt x="16322797" y="3671207"/>
                  <a:pt x="16325935" y="3665051"/>
                  <a:pt x="16326076" y="3659938"/>
                </a:cubicBezTo>
                <a:cubicBezTo>
                  <a:pt x="16326499" y="3647447"/>
                  <a:pt x="16311555" y="3631525"/>
                  <a:pt x="16294996" y="3626832"/>
                </a:cubicBezTo>
                <a:cubicBezTo>
                  <a:pt x="16289771" y="3625326"/>
                  <a:pt x="16287133" y="3625127"/>
                  <a:pt x="16282986" y="3625878"/>
                </a:cubicBezTo>
                <a:cubicBezTo>
                  <a:pt x="16277536" y="3626853"/>
                  <a:pt x="16273119" y="3630298"/>
                  <a:pt x="16270367" y="3635615"/>
                </a:cubicBezTo>
                <a:cubicBezTo>
                  <a:pt x="16268296" y="3639675"/>
                  <a:pt x="16268110" y="3642394"/>
                  <a:pt x="16269248" y="3651644"/>
                </a:cubicBezTo>
                <a:cubicBezTo>
                  <a:pt x="16269783" y="3655950"/>
                  <a:pt x="16270194" y="3660725"/>
                  <a:pt x="16270135" y="3662282"/>
                </a:cubicBezTo>
                <a:cubicBezTo>
                  <a:pt x="16270018" y="3665152"/>
                  <a:pt x="16269281" y="3669879"/>
                  <a:pt x="16268886" y="3669947"/>
                </a:cubicBezTo>
                <a:cubicBezTo>
                  <a:pt x="16268766" y="3669967"/>
                  <a:pt x="16266505" y="3668645"/>
                  <a:pt x="16263865" y="3667021"/>
                </a:cubicBezTo>
                <a:cubicBezTo>
                  <a:pt x="16247221" y="3656847"/>
                  <a:pt x="16230443" y="3648974"/>
                  <a:pt x="16211632" y="3642550"/>
                </a:cubicBezTo>
                <a:cubicBezTo>
                  <a:pt x="16206743" y="3640864"/>
                  <a:pt x="16205460" y="3640270"/>
                  <a:pt x="16205570" y="3639722"/>
                </a:cubicBezTo>
                <a:cubicBezTo>
                  <a:pt x="16205667" y="3639339"/>
                  <a:pt x="16206694" y="3633219"/>
                  <a:pt x="16207907" y="3626049"/>
                </a:cubicBezTo>
                <a:cubicBezTo>
                  <a:pt x="16214113" y="3589115"/>
                  <a:pt x="16217777" y="3570124"/>
                  <a:pt x="16219765" y="3564857"/>
                </a:cubicBezTo>
                <a:cubicBezTo>
                  <a:pt x="16222253" y="3558242"/>
                  <a:pt x="16226146" y="3552689"/>
                  <a:pt x="16231205" y="3548483"/>
                </a:cubicBezTo>
                <a:cubicBezTo>
                  <a:pt x="16232670" y="3547295"/>
                  <a:pt x="16236708" y="3544485"/>
                  <a:pt x="16240108" y="3542233"/>
                </a:cubicBezTo>
                <a:cubicBezTo>
                  <a:pt x="16248388" y="3536864"/>
                  <a:pt x="16250595" y="3535020"/>
                  <a:pt x="16253256" y="3531307"/>
                </a:cubicBezTo>
                <a:cubicBezTo>
                  <a:pt x="16256795" y="3526303"/>
                  <a:pt x="16258131" y="3520089"/>
                  <a:pt x="16257019" y="3513602"/>
                </a:cubicBezTo>
                <a:cubicBezTo>
                  <a:pt x="16256062" y="3508025"/>
                  <a:pt x="16253448" y="3503466"/>
                  <a:pt x="16248631" y="3498876"/>
                </a:cubicBezTo>
                <a:cubicBezTo>
                  <a:pt x="16241794" y="3492476"/>
                  <a:pt x="16228837" y="3486473"/>
                  <a:pt x="16218223" y="3484873"/>
                </a:cubicBezTo>
                <a:cubicBezTo>
                  <a:pt x="16210532" y="3483708"/>
                  <a:pt x="16207801" y="3483688"/>
                  <a:pt x="16200333" y="3484765"/>
                </a:cubicBezTo>
                <a:cubicBezTo>
                  <a:pt x="16194129" y="3485625"/>
                  <a:pt x="16193036" y="3485894"/>
                  <a:pt x="16190160" y="3487161"/>
                </a:cubicBezTo>
                <a:cubicBezTo>
                  <a:pt x="16185275" y="3489301"/>
                  <a:pt x="16182626" y="3491425"/>
                  <a:pt x="16179776" y="3495455"/>
                </a:cubicBezTo>
                <a:cubicBezTo>
                  <a:pt x="16177809" y="3498235"/>
                  <a:pt x="16177051" y="3499749"/>
                  <a:pt x="16176240" y="3502616"/>
                </a:cubicBezTo>
                <a:cubicBezTo>
                  <a:pt x="16174872" y="3507452"/>
                  <a:pt x="16174810" y="3509946"/>
                  <a:pt x="16175909" y="3514928"/>
                </a:cubicBezTo>
                <a:cubicBezTo>
                  <a:pt x="16176899" y="3519278"/>
                  <a:pt x="16177732" y="3521049"/>
                  <a:pt x="16183609" y="3530871"/>
                </a:cubicBezTo>
                <a:cubicBezTo>
                  <a:pt x="16190058" y="3541654"/>
                  <a:pt x="16192087" y="3549449"/>
                  <a:pt x="16190927" y="3559542"/>
                </a:cubicBezTo>
                <a:cubicBezTo>
                  <a:pt x="16190306" y="3565185"/>
                  <a:pt x="16187799" y="3574776"/>
                  <a:pt x="16178432" y="3607284"/>
                </a:cubicBezTo>
                <a:cubicBezTo>
                  <a:pt x="16176205" y="3614954"/>
                  <a:pt x="16173681" y="3623733"/>
                  <a:pt x="16172792" y="3626858"/>
                </a:cubicBezTo>
                <a:lnTo>
                  <a:pt x="16171195" y="3632506"/>
                </a:lnTo>
                <a:lnTo>
                  <a:pt x="16167512" y="3631916"/>
                </a:lnTo>
                <a:cubicBezTo>
                  <a:pt x="16148843" y="3628928"/>
                  <a:pt x="16125952" y="3628375"/>
                  <a:pt x="16104971" y="3630425"/>
                </a:cubicBezTo>
                <a:lnTo>
                  <a:pt x="16098121" y="3631070"/>
                </a:lnTo>
                <a:lnTo>
                  <a:pt x="16098690" y="3628693"/>
                </a:lnTo>
                <a:cubicBezTo>
                  <a:pt x="16099777" y="3624354"/>
                  <a:pt x="16101078" y="3621728"/>
                  <a:pt x="16105126" y="3615660"/>
                </a:cubicBezTo>
                <a:cubicBezTo>
                  <a:pt x="16111263" y="3606343"/>
                  <a:pt x="16112377" y="3603098"/>
                  <a:pt x="16111393" y="3597363"/>
                </a:cubicBezTo>
                <a:cubicBezTo>
                  <a:pt x="16110478" y="3592023"/>
                  <a:pt x="16107847" y="3588078"/>
                  <a:pt x="16103076" y="3584946"/>
                </a:cubicBezTo>
                <a:cubicBezTo>
                  <a:pt x="16096565" y="3580688"/>
                  <a:pt x="16087258" y="3579352"/>
                  <a:pt x="16076652" y="3581130"/>
                </a:cubicBezTo>
                <a:cubicBezTo>
                  <a:pt x="16066285" y="3582867"/>
                  <a:pt x="16057947" y="3587188"/>
                  <a:pt x="16053246" y="3593246"/>
                </a:cubicBezTo>
                <a:cubicBezTo>
                  <a:pt x="16049587" y="3598026"/>
                  <a:pt x="16048542" y="3602847"/>
                  <a:pt x="16049961" y="3608751"/>
                </a:cubicBezTo>
                <a:cubicBezTo>
                  <a:pt x="16051220" y="3614194"/>
                  <a:pt x="16053415" y="3616790"/>
                  <a:pt x="16062339" y="3623484"/>
                </a:cubicBezTo>
                <a:cubicBezTo>
                  <a:pt x="16065099" y="3625577"/>
                  <a:pt x="16068338" y="3628319"/>
                  <a:pt x="16069538" y="3629620"/>
                </a:cubicBezTo>
                <a:cubicBezTo>
                  <a:pt x="16071601" y="3631913"/>
                  <a:pt x="16073698" y="3634891"/>
                  <a:pt x="16073470" y="3635216"/>
                </a:cubicBezTo>
                <a:cubicBezTo>
                  <a:pt x="16073403" y="3635308"/>
                  <a:pt x="16070723" y="3636053"/>
                  <a:pt x="16067488" y="3636893"/>
                </a:cubicBezTo>
                <a:cubicBezTo>
                  <a:pt x="16048400" y="3641672"/>
                  <a:pt x="16029086" y="3648932"/>
                  <a:pt x="16012498" y="3657599"/>
                </a:cubicBezTo>
                <a:cubicBezTo>
                  <a:pt x="16010254" y="3658757"/>
                  <a:pt x="16008372" y="3659650"/>
                  <a:pt x="16008319" y="3659578"/>
                </a:cubicBezTo>
                <a:cubicBezTo>
                  <a:pt x="16008040" y="3659381"/>
                  <a:pt x="15989879" y="3633710"/>
                  <a:pt x="15983178" y="3624070"/>
                </a:cubicBezTo>
                <a:cubicBezTo>
                  <a:pt x="15966623" y="3600403"/>
                  <a:pt x="15964208" y="3596054"/>
                  <a:pt x="15962730" y="3587431"/>
                </a:cubicBezTo>
                <a:cubicBezTo>
                  <a:pt x="15961658" y="3581182"/>
                  <a:pt x="15962000" y="3576767"/>
                  <a:pt x="15964532" y="3565177"/>
                </a:cubicBezTo>
                <a:cubicBezTo>
                  <a:pt x="15966372" y="3556678"/>
                  <a:pt x="15966532" y="3554289"/>
                  <a:pt x="15965746" y="3549701"/>
                </a:cubicBezTo>
                <a:cubicBezTo>
                  <a:pt x="15965217" y="3546616"/>
                  <a:pt x="15964815" y="3545463"/>
                  <a:pt x="15963485" y="3543167"/>
                </a:cubicBezTo>
                <a:cubicBezTo>
                  <a:pt x="15956370" y="3530870"/>
                  <a:pt x="15943060" y="3527086"/>
                  <a:pt x="15926265" y="3532652"/>
                </a:cubicBezTo>
                <a:cubicBezTo>
                  <a:pt x="15912434" y="3537222"/>
                  <a:pt x="15900792" y="3545774"/>
                  <a:pt x="15893508" y="3556713"/>
                </a:cubicBezTo>
                <a:cubicBezTo>
                  <a:pt x="15890626" y="3561034"/>
                  <a:pt x="15889241" y="3564121"/>
                  <a:pt x="15888351" y="3568183"/>
                </a:cubicBezTo>
                <a:cubicBezTo>
                  <a:pt x="15885807" y="3579938"/>
                  <a:pt x="15893410" y="3591988"/>
                  <a:pt x="15905763" y="3595896"/>
                </a:cubicBezTo>
                <a:cubicBezTo>
                  <a:pt x="15907909" y="3596546"/>
                  <a:pt x="15912315" y="3597786"/>
                  <a:pt x="15915591" y="3598608"/>
                </a:cubicBezTo>
                <a:cubicBezTo>
                  <a:pt x="15923417" y="3600564"/>
                  <a:pt x="15927693" y="3602233"/>
                  <a:pt x="15931822" y="3604945"/>
                </a:cubicBezTo>
                <a:cubicBezTo>
                  <a:pt x="15940397" y="3610559"/>
                  <a:pt x="15943491" y="3614833"/>
                  <a:pt x="15959118" y="3643056"/>
                </a:cubicBezTo>
                <a:cubicBezTo>
                  <a:pt x="15960242" y="3645102"/>
                  <a:pt x="15962890" y="3649860"/>
                  <a:pt x="15965005" y="3653650"/>
                </a:cubicBezTo>
                <a:cubicBezTo>
                  <a:pt x="15967121" y="3657440"/>
                  <a:pt x="15971026" y="3664547"/>
                  <a:pt x="15973741" y="3669456"/>
                </a:cubicBezTo>
                <a:lnTo>
                  <a:pt x="15978657" y="3678425"/>
                </a:lnTo>
                <a:lnTo>
                  <a:pt x="15975660" y="3680649"/>
                </a:lnTo>
                <a:cubicBezTo>
                  <a:pt x="15960942" y="3691682"/>
                  <a:pt x="15944675" y="3707215"/>
                  <a:pt x="15933020" y="3721387"/>
                </a:cubicBezTo>
                <a:cubicBezTo>
                  <a:pt x="15929681" y="3725420"/>
                  <a:pt x="15929293" y="3725772"/>
                  <a:pt x="15928710" y="3725220"/>
                </a:cubicBezTo>
                <a:cubicBezTo>
                  <a:pt x="15927253" y="3723841"/>
                  <a:pt x="15925760" y="3719171"/>
                  <a:pt x="15923959" y="3710563"/>
                </a:cubicBezTo>
                <a:cubicBezTo>
                  <a:pt x="15922979" y="3705804"/>
                  <a:pt x="15921830" y="3701238"/>
                  <a:pt x="15921443" y="3700409"/>
                </a:cubicBezTo>
                <a:cubicBezTo>
                  <a:pt x="15920026" y="3697598"/>
                  <a:pt x="15918003" y="3695299"/>
                  <a:pt x="15915237" y="3693412"/>
                </a:cubicBezTo>
                <a:cubicBezTo>
                  <a:pt x="15907772" y="3688340"/>
                  <a:pt x="15899273" y="3689105"/>
                  <a:pt x="15890306" y="3695691"/>
                </a:cubicBezTo>
                <a:cubicBezTo>
                  <a:pt x="15876738" y="3705590"/>
                  <a:pt x="15868222" y="3724069"/>
                  <a:pt x="15872048" y="3735220"/>
                </a:cubicBezTo>
                <a:cubicBezTo>
                  <a:pt x="15874289" y="3741880"/>
                  <a:pt x="15880884" y="3747100"/>
                  <a:pt x="15887825" y="3747702"/>
                </a:cubicBezTo>
                <a:cubicBezTo>
                  <a:pt x="15889310" y="3747814"/>
                  <a:pt x="15893459" y="3747550"/>
                  <a:pt x="15898079" y="3746961"/>
                </a:cubicBezTo>
                <a:cubicBezTo>
                  <a:pt x="15905298" y="3746090"/>
                  <a:pt x="15909348" y="3745966"/>
                  <a:pt x="15912471" y="3746611"/>
                </a:cubicBezTo>
                <a:cubicBezTo>
                  <a:pt x="15913184" y="3746733"/>
                  <a:pt x="15913825" y="3746908"/>
                  <a:pt x="15913871" y="3746941"/>
                </a:cubicBezTo>
                <a:cubicBezTo>
                  <a:pt x="15913957" y="3746967"/>
                  <a:pt x="15912177" y="3750122"/>
                  <a:pt x="15909893" y="3753893"/>
                </a:cubicBezTo>
                <a:cubicBezTo>
                  <a:pt x="15899977" y="3770372"/>
                  <a:pt x="15891665" y="3788613"/>
                  <a:pt x="15885493" y="3807464"/>
                </a:cubicBezTo>
                <a:cubicBezTo>
                  <a:pt x="15884505" y="3810483"/>
                  <a:pt x="15883626" y="3812954"/>
                  <a:pt x="15883546" y="3812968"/>
                </a:cubicBezTo>
                <a:cubicBezTo>
                  <a:pt x="15882993" y="3813063"/>
                  <a:pt x="15838947" y="3805470"/>
                  <a:pt x="15827247" y="3803241"/>
                </a:cubicBezTo>
                <a:cubicBezTo>
                  <a:pt x="15809242" y="3799855"/>
                  <a:pt x="15803547" y="3797737"/>
                  <a:pt x="15797122" y="3792080"/>
                </a:cubicBezTo>
                <a:cubicBezTo>
                  <a:pt x="15793426" y="3788805"/>
                  <a:pt x="15791256" y="3786123"/>
                  <a:pt x="15786113" y="3778211"/>
                </a:cubicBezTo>
                <a:cubicBezTo>
                  <a:pt x="15783788" y="3774619"/>
                  <a:pt x="15781092" y="3770766"/>
                  <a:pt x="15780170" y="3769662"/>
                </a:cubicBezTo>
                <a:cubicBezTo>
                  <a:pt x="15777821" y="3766889"/>
                  <a:pt x="15772977" y="3763567"/>
                  <a:pt x="15769786" y="3762526"/>
                </a:cubicBezTo>
                <a:cubicBezTo>
                  <a:pt x="15764309" y="3760737"/>
                  <a:pt x="15757312" y="3761000"/>
                  <a:pt x="15752474" y="3763174"/>
                </a:cubicBezTo>
                <a:cubicBezTo>
                  <a:pt x="15739993" y="3768733"/>
                  <a:pt x="15729939" y="3786784"/>
                  <a:pt x="15728284" y="3806570"/>
                </a:cubicBezTo>
                <a:cubicBezTo>
                  <a:pt x="15727933" y="3810701"/>
                  <a:pt x="15728000" y="3812278"/>
                  <a:pt x="15728845" y="3818159"/>
                </a:cubicBezTo>
                <a:cubicBezTo>
                  <a:pt x="15729972" y="3826149"/>
                  <a:pt x="15731041" y="3829304"/>
                  <a:pt x="15734116" y="3833704"/>
                </a:cubicBezTo>
                <a:cubicBezTo>
                  <a:pt x="15737822" y="3838931"/>
                  <a:pt x="15744931" y="3842883"/>
                  <a:pt x="15751795" y="3843498"/>
                </a:cubicBezTo>
                <a:cubicBezTo>
                  <a:pt x="15755061" y="3843792"/>
                  <a:pt x="15760663" y="3842751"/>
                  <a:pt x="15764105" y="3841224"/>
                </a:cubicBezTo>
                <a:cubicBezTo>
                  <a:pt x="15765693" y="3840504"/>
                  <a:pt x="15769521" y="3838382"/>
                  <a:pt x="15772699" y="3836493"/>
                </a:cubicBezTo>
                <a:cubicBezTo>
                  <a:pt x="15784650" y="3829273"/>
                  <a:pt x="15790861" y="3827272"/>
                  <a:pt x="15800065" y="3827526"/>
                </a:cubicBezTo>
                <a:cubicBezTo>
                  <a:pt x="15806939" y="3827732"/>
                  <a:pt x="15813147" y="3829273"/>
                  <a:pt x="15850526" y="3840005"/>
                </a:cubicBezTo>
                <a:cubicBezTo>
                  <a:pt x="15858188" y="3842192"/>
                  <a:pt x="15867053" y="3844744"/>
                  <a:pt x="15870302" y="3845653"/>
                </a:cubicBezTo>
                <a:lnTo>
                  <a:pt x="15876122" y="3847301"/>
                </a:lnTo>
                <a:lnTo>
                  <a:pt x="15875750" y="3849645"/>
                </a:lnTo>
                <a:cubicBezTo>
                  <a:pt x="15872985" y="3866527"/>
                  <a:pt x="15872497" y="3890266"/>
                  <a:pt x="15874488" y="3911137"/>
                </a:cubicBezTo>
                <a:cubicBezTo>
                  <a:pt x="15874856" y="3915186"/>
                  <a:pt x="15874920" y="3917455"/>
                  <a:pt x="15874643" y="3917502"/>
                </a:cubicBezTo>
                <a:cubicBezTo>
                  <a:pt x="15873179" y="3917753"/>
                  <a:pt x="15866951" y="3914668"/>
                  <a:pt x="15861400" y="3911020"/>
                </a:cubicBezTo>
                <a:cubicBezTo>
                  <a:pt x="15851699" y="3904540"/>
                  <a:pt x="15849016" y="3903615"/>
                  <a:pt x="15843236" y="3904566"/>
                </a:cubicBezTo>
                <a:cubicBezTo>
                  <a:pt x="15837423" y="3905563"/>
                  <a:pt x="15834089" y="3907722"/>
                  <a:pt x="15830754" y="3912732"/>
                </a:cubicBezTo>
                <a:cubicBezTo>
                  <a:pt x="15828553" y="3916041"/>
                  <a:pt x="15827413" y="3919127"/>
                  <a:pt x="15826684" y="3923893"/>
                </a:cubicBezTo>
                <a:cubicBezTo>
                  <a:pt x="15824073" y="3940953"/>
                  <a:pt x="15831611" y="3960465"/>
                  <a:pt x="15842756" y="3965395"/>
                </a:cubicBezTo>
                <a:cubicBezTo>
                  <a:pt x="15846457" y="3967040"/>
                  <a:pt x="15848780" y="3967293"/>
                  <a:pt x="15853091" y="3966554"/>
                </a:cubicBezTo>
                <a:cubicBezTo>
                  <a:pt x="15859339" y="3965482"/>
                  <a:pt x="15862153" y="3963371"/>
                  <a:pt x="15868019" y="3955322"/>
                </a:cubicBezTo>
                <a:cubicBezTo>
                  <a:pt x="15872371" y="3949364"/>
                  <a:pt x="15874687" y="3946728"/>
                  <a:pt x="15877468" y="3944663"/>
                </a:cubicBezTo>
                <a:lnTo>
                  <a:pt x="15879564" y="3943123"/>
                </a:lnTo>
                <a:lnTo>
                  <a:pt x="15880122" y="3945185"/>
                </a:lnTo>
                <a:cubicBezTo>
                  <a:pt x="15880430" y="3946273"/>
                  <a:pt x="15881472" y="3950206"/>
                  <a:pt x="15882458" y="3953823"/>
                </a:cubicBezTo>
                <a:cubicBezTo>
                  <a:pt x="15886849" y="3970171"/>
                  <a:pt x="15894106" y="3988754"/>
                  <a:pt x="15901987" y="4003852"/>
                </a:cubicBezTo>
                <a:cubicBezTo>
                  <a:pt x="15903504" y="4006767"/>
                  <a:pt x="15904796" y="4009314"/>
                  <a:pt x="15904830" y="4009512"/>
                </a:cubicBezTo>
                <a:cubicBezTo>
                  <a:pt x="15904871" y="4009749"/>
                  <a:pt x="15902393" y="4011681"/>
                  <a:pt x="15899382" y="4013826"/>
                </a:cubicBezTo>
                <a:cubicBezTo>
                  <a:pt x="15846726" y="4051232"/>
                  <a:pt x="15844332" y="4052701"/>
                  <a:pt x="15833773" y="4054512"/>
                </a:cubicBezTo>
                <a:cubicBezTo>
                  <a:pt x="15826932" y="4055685"/>
                  <a:pt x="15823718" y="4055462"/>
                  <a:pt x="15812816" y="4053138"/>
                </a:cubicBezTo>
                <a:cubicBezTo>
                  <a:pt x="15798824" y="4050122"/>
                  <a:pt x="15794018" y="4050579"/>
                  <a:pt x="15787121" y="4055467"/>
                </a:cubicBezTo>
                <a:cubicBezTo>
                  <a:pt x="15780881" y="4059916"/>
                  <a:pt x="15777434" y="4065922"/>
                  <a:pt x="15776540" y="4073770"/>
                </a:cubicBezTo>
                <a:cubicBezTo>
                  <a:pt x="15776041" y="4078457"/>
                  <a:pt x="15777791" y="4088661"/>
                  <a:pt x="15780080" y="4094417"/>
                </a:cubicBezTo>
                <a:cubicBezTo>
                  <a:pt x="15786881" y="4111287"/>
                  <a:pt x="15800020" y="4124995"/>
                  <a:pt x="15812667" y="4128485"/>
                </a:cubicBezTo>
                <a:cubicBezTo>
                  <a:pt x="15816677" y="4129548"/>
                  <a:pt x="15819435" y="4129727"/>
                  <a:pt x="15823073" y="4129103"/>
                </a:cubicBezTo>
                <a:cubicBezTo>
                  <a:pt x="15830073" y="4127903"/>
                  <a:pt x="15837153" y="4122658"/>
                  <a:pt x="15840368" y="4116244"/>
                </a:cubicBezTo>
                <a:cubicBezTo>
                  <a:pt x="15841970" y="4112997"/>
                  <a:pt x="15842795" y="4110454"/>
                  <a:pt x="15844841" y="4102204"/>
                </a:cubicBezTo>
                <a:cubicBezTo>
                  <a:pt x="15846803" y="4094417"/>
                  <a:pt x="15847910" y="4091377"/>
                  <a:pt x="15850213" y="4087237"/>
                </a:cubicBezTo>
                <a:cubicBezTo>
                  <a:pt x="15853627" y="4081033"/>
                  <a:pt x="15858913" y="4076014"/>
                  <a:pt x="15867360" y="4070902"/>
                </a:cubicBezTo>
                <a:cubicBezTo>
                  <a:pt x="15872708" y="4067664"/>
                  <a:pt x="15882905" y="4061844"/>
                  <a:pt x="15890497" y="4057692"/>
                </a:cubicBezTo>
                <a:cubicBezTo>
                  <a:pt x="15894327" y="4055570"/>
                  <a:pt x="15901952" y="4051372"/>
                  <a:pt x="15917084" y="4042996"/>
                </a:cubicBezTo>
                <a:cubicBezTo>
                  <a:pt x="15920650" y="4041000"/>
                  <a:pt x="15923803" y="4039441"/>
                  <a:pt x="15924054" y="4039480"/>
                </a:cubicBezTo>
                <a:cubicBezTo>
                  <a:pt x="15924304" y="4039518"/>
                  <a:pt x="15925975" y="4041430"/>
                  <a:pt x="15927708" y="4043698"/>
                </a:cubicBezTo>
                <a:cubicBezTo>
                  <a:pt x="15938287" y="4057438"/>
                  <a:pt x="15952842" y="4072286"/>
                  <a:pt x="15967423" y="4084199"/>
                </a:cubicBezTo>
                <a:lnTo>
                  <a:pt x="15971542" y="4087564"/>
                </a:lnTo>
                <a:lnTo>
                  <a:pt x="15970003" y="4088561"/>
                </a:lnTo>
                <a:cubicBezTo>
                  <a:pt x="15966524" y="4090827"/>
                  <a:pt x="15964364" y="4091523"/>
                  <a:pt x="15955243" y="4093413"/>
                </a:cubicBezTo>
                <a:cubicBezTo>
                  <a:pt x="15943335" y="4095902"/>
                  <a:pt x="15941012" y="4097074"/>
                  <a:pt x="15937547" y="4102269"/>
                </a:cubicBezTo>
                <a:cubicBezTo>
                  <a:pt x="15932530" y="4109806"/>
                  <a:pt x="15933087" y="4117569"/>
                  <a:pt x="15939350" y="4126552"/>
                </a:cubicBezTo>
                <a:cubicBezTo>
                  <a:pt x="15942597" y="4131247"/>
                  <a:pt x="15946215" y="4134779"/>
                  <a:pt x="15951371" y="4138496"/>
                </a:cubicBezTo>
                <a:cubicBezTo>
                  <a:pt x="15960273" y="4144827"/>
                  <a:pt x="15969376" y="4147582"/>
                  <a:pt x="15977008" y="4146274"/>
                </a:cubicBezTo>
                <a:cubicBezTo>
                  <a:pt x="15982228" y="4145379"/>
                  <a:pt x="15985628" y="4143127"/>
                  <a:pt x="15988660" y="4138495"/>
                </a:cubicBezTo>
                <a:cubicBezTo>
                  <a:pt x="15991739" y="4133895"/>
                  <a:pt x="15992483" y="4129208"/>
                  <a:pt x="15991329" y="4122240"/>
                </a:cubicBezTo>
                <a:cubicBezTo>
                  <a:pt x="15990325" y="4116386"/>
                  <a:pt x="15989986" y="4110134"/>
                  <a:pt x="15990476" y="4106589"/>
                </a:cubicBezTo>
                <a:cubicBezTo>
                  <a:pt x="15991178" y="4101420"/>
                  <a:pt x="15991099" y="4101433"/>
                  <a:pt x="15995108" y="4103922"/>
                </a:cubicBezTo>
                <a:cubicBezTo>
                  <a:pt x="16012421" y="4114674"/>
                  <a:pt x="16033721" y="4124458"/>
                  <a:pt x="16051986" y="4130079"/>
                </a:cubicBezTo>
                <a:cubicBezTo>
                  <a:pt x="16055124" y="4131048"/>
                  <a:pt x="16057735" y="4132025"/>
                  <a:pt x="16057775" y="4132263"/>
                </a:cubicBezTo>
                <a:cubicBezTo>
                  <a:pt x="16057863" y="4132777"/>
                  <a:pt x="16054662" y="4152095"/>
                  <a:pt x="16051482" y="4170351"/>
                </a:cubicBezTo>
                <a:cubicBezTo>
                  <a:pt x="16045245" y="4206150"/>
                  <a:pt x="16043805" y="4211527"/>
                  <a:pt x="16038556" y="4218901"/>
                </a:cubicBezTo>
                <a:cubicBezTo>
                  <a:pt x="16034840" y="4224057"/>
                  <a:pt x="16031476" y="4226995"/>
                  <a:pt x="16022847" y="4232465"/>
                </a:cubicBezTo>
                <a:cubicBezTo>
                  <a:pt x="16015172" y="4237323"/>
                  <a:pt x="16012748" y="4239327"/>
                  <a:pt x="16010035" y="4243212"/>
                </a:cubicBezTo>
                <a:cubicBezTo>
                  <a:pt x="16006129" y="4248686"/>
                  <a:pt x="16004935" y="4254062"/>
                  <a:pt x="16006121" y="4260983"/>
                </a:cubicBezTo>
                <a:cubicBezTo>
                  <a:pt x="16007247" y="4267793"/>
                  <a:pt x="16011113" y="4273481"/>
                  <a:pt x="16018104" y="4278634"/>
                </a:cubicBezTo>
                <a:cubicBezTo>
                  <a:pt x="16028720" y="4286422"/>
                  <a:pt x="16042989" y="4290816"/>
                  <a:pt x="16057244" y="4290611"/>
                </a:cubicBezTo>
                <a:cubicBezTo>
                  <a:pt x="16057817" y="4290635"/>
                  <a:pt x="16060955" y="4290178"/>
                  <a:pt x="16064244" y="4289656"/>
                </a:cubicBezTo>
                <a:close/>
                <a:moveTo>
                  <a:pt x="14806669" y="4554828"/>
                </a:moveTo>
                <a:cubicBezTo>
                  <a:pt x="14814377" y="4557670"/>
                  <a:pt x="14826681" y="4555421"/>
                  <a:pt x="14835526" y="4549516"/>
                </a:cubicBezTo>
                <a:cubicBezTo>
                  <a:pt x="14844395" y="4543635"/>
                  <a:pt x="14848150" y="4536667"/>
                  <a:pt x="14846322" y="4529526"/>
                </a:cubicBezTo>
                <a:cubicBezTo>
                  <a:pt x="14845680" y="4526932"/>
                  <a:pt x="14844543" y="4524905"/>
                  <a:pt x="14842641" y="4522904"/>
                </a:cubicBezTo>
                <a:cubicBezTo>
                  <a:pt x="14840714" y="4520853"/>
                  <a:pt x="14838441" y="4519395"/>
                  <a:pt x="14834414" y="4517666"/>
                </a:cubicBezTo>
                <a:cubicBezTo>
                  <a:pt x="14826285" y="4514157"/>
                  <a:pt x="14822827" y="4511736"/>
                  <a:pt x="14819960" y="4507584"/>
                </a:cubicBezTo>
                <a:cubicBezTo>
                  <a:pt x="14817267" y="4503680"/>
                  <a:pt x="14816329" y="4501357"/>
                  <a:pt x="14808719" y="4479713"/>
                </a:cubicBezTo>
                <a:cubicBezTo>
                  <a:pt x="14803580" y="4465035"/>
                  <a:pt x="14801604" y="4459154"/>
                  <a:pt x="14801752" y="4458932"/>
                </a:cubicBezTo>
                <a:cubicBezTo>
                  <a:pt x="14801826" y="4458808"/>
                  <a:pt x="14802889" y="4458191"/>
                  <a:pt x="14804100" y="4457598"/>
                </a:cubicBezTo>
                <a:cubicBezTo>
                  <a:pt x="14813241" y="4453002"/>
                  <a:pt x="14825939" y="4444304"/>
                  <a:pt x="14834142" y="4437039"/>
                </a:cubicBezTo>
                <a:cubicBezTo>
                  <a:pt x="14835254" y="4436051"/>
                  <a:pt x="14836217" y="4435236"/>
                  <a:pt x="14836267" y="4435236"/>
                </a:cubicBezTo>
                <a:cubicBezTo>
                  <a:pt x="14836316" y="4435236"/>
                  <a:pt x="14836662" y="4435878"/>
                  <a:pt x="14837008" y="4436669"/>
                </a:cubicBezTo>
                <a:cubicBezTo>
                  <a:pt x="14838218" y="4439362"/>
                  <a:pt x="14838441" y="4440721"/>
                  <a:pt x="14838664" y="4446726"/>
                </a:cubicBezTo>
                <a:cubicBezTo>
                  <a:pt x="14838935" y="4454188"/>
                  <a:pt x="14839330" y="4455398"/>
                  <a:pt x="14842344" y="4458289"/>
                </a:cubicBezTo>
                <a:cubicBezTo>
                  <a:pt x="14844518" y="4460365"/>
                  <a:pt x="14846569" y="4461255"/>
                  <a:pt x="14849410" y="4461378"/>
                </a:cubicBezTo>
                <a:cubicBezTo>
                  <a:pt x="14852078" y="4461502"/>
                  <a:pt x="14854228" y="4461057"/>
                  <a:pt x="14856871" y="4459822"/>
                </a:cubicBezTo>
                <a:cubicBezTo>
                  <a:pt x="14866433" y="4455399"/>
                  <a:pt x="14873943" y="4444749"/>
                  <a:pt x="14872757" y="4437287"/>
                </a:cubicBezTo>
                <a:cubicBezTo>
                  <a:pt x="14872362" y="4434890"/>
                  <a:pt x="14871448" y="4433135"/>
                  <a:pt x="14869570" y="4431258"/>
                </a:cubicBezTo>
                <a:cubicBezTo>
                  <a:pt x="14867890" y="4429552"/>
                  <a:pt x="14866161" y="4428515"/>
                  <a:pt x="14864308" y="4428070"/>
                </a:cubicBezTo>
                <a:cubicBezTo>
                  <a:pt x="14863715" y="4427922"/>
                  <a:pt x="14861121" y="4427699"/>
                  <a:pt x="14858527" y="4427576"/>
                </a:cubicBezTo>
                <a:cubicBezTo>
                  <a:pt x="14855932" y="4427452"/>
                  <a:pt x="14853042" y="4427181"/>
                  <a:pt x="14852079" y="4426983"/>
                </a:cubicBezTo>
                <a:cubicBezTo>
                  <a:pt x="14850201" y="4426587"/>
                  <a:pt x="14847162" y="4425451"/>
                  <a:pt x="14846915" y="4425056"/>
                </a:cubicBezTo>
                <a:cubicBezTo>
                  <a:pt x="14846841" y="4424932"/>
                  <a:pt x="14847582" y="4423919"/>
                  <a:pt x="14848595" y="4422807"/>
                </a:cubicBezTo>
                <a:cubicBezTo>
                  <a:pt x="14856946" y="4413516"/>
                  <a:pt x="14864086" y="4403213"/>
                  <a:pt x="14870929" y="4390586"/>
                </a:cubicBezTo>
                <a:lnTo>
                  <a:pt x="14871893" y="4388832"/>
                </a:lnTo>
                <a:lnTo>
                  <a:pt x="14881651" y="4392217"/>
                </a:lnTo>
                <a:cubicBezTo>
                  <a:pt x="14898279" y="4398024"/>
                  <a:pt x="14910631" y="4402521"/>
                  <a:pt x="14914313" y="4404102"/>
                </a:cubicBezTo>
                <a:cubicBezTo>
                  <a:pt x="14919254" y="4406227"/>
                  <a:pt x="14922738" y="4408797"/>
                  <a:pt x="14925183" y="4412083"/>
                </a:cubicBezTo>
                <a:cubicBezTo>
                  <a:pt x="14926863" y="4414381"/>
                  <a:pt x="14928099" y="4416753"/>
                  <a:pt x="14930298" y="4421918"/>
                </a:cubicBezTo>
                <a:cubicBezTo>
                  <a:pt x="14933435" y="4429330"/>
                  <a:pt x="14936178" y="4432073"/>
                  <a:pt x="14941984" y="4433556"/>
                </a:cubicBezTo>
                <a:cubicBezTo>
                  <a:pt x="14947938" y="4435063"/>
                  <a:pt x="14954238" y="4432419"/>
                  <a:pt x="14959451" y="4426242"/>
                </a:cubicBezTo>
                <a:cubicBezTo>
                  <a:pt x="14964095" y="4420707"/>
                  <a:pt x="14967283" y="4413961"/>
                  <a:pt x="14968493" y="4407117"/>
                </a:cubicBezTo>
                <a:cubicBezTo>
                  <a:pt x="14968987" y="4404201"/>
                  <a:pt x="14968987" y="4398666"/>
                  <a:pt x="14968468" y="4396368"/>
                </a:cubicBezTo>
                <a:cubicBezTo>
                  <a:pt x="14967209" y="4390833"/>
                  <a:pt x="14963453" y="4386707"/>
                  <a:pt x="14958240" y="4385125"/>
                </a:cubicBezTo>
                <a:cubicBezTo>
                  <a:pt x="14954065" y="4383865"/>
                  <a:pt x="14951298" y="4384211"/>
                  <a:pt x="14944232" y="4386929"/>
                </a:cubicBezTo>
                <a:cubicBezTo>
                  <a:pt x="14937808" y="4389400"/>
                  <a:pt x="14936326" y="4389771"/>
                  <a:pt x="14932422" y="4389944"/>
                </a:cubicBezTo>
                <a:cubicBezTo>
                  <a:pt x="14927209" y="4390166"/>
                  <a:pt x="14924146" y="4389375"/>
                  <a:pt x="14916611" y="4385941"/>
                </a:cubicBezTo>
                <a:cubicBezTo>
                  <a:pt x="14911175" y="4383445"/>
                  <a:pt x="14880812" y="4368916"/>
                  <a:pt x="14880466" y="4368644"/>
                </a:cubicBezTo>
                <a:cubicBezTo>
                  <a:pt x="14880416" y="4368595"/>
                  <a:pt x="14880886" y="4366964"/>
                  <a:pt x="14881503" y="4365037"/>
                </a:cubicBezTo>
                <a:cubicBezTo>
                  <a:pt x="14885209" y="4353424"/>
                  <a:pt x="14887853" y="4339068"/>
                  <a:pt x="14888471" y="4327059"/>
                </a:cubicBezTo>
                <a:cubicBezTo>
                  <a:pt x="14888669" y="4323303"/>
                  <a:pt x="14888421" y="4323501"/>
                  <a:pt x="14891213" y="4324786"/>
                </a:cubicBezTo>
                <a:cubicBezTo>
                  <a:pt x="14893510" y="4325848"/>
                  <a:pt x="14894696" y="4326738"/>
                  <a:pt x="14898328" y="4330197"/>
                </a:cubicBezTo>
                <a:cubicBezTo>
                  <a:pt x="14900132" y="4331902"/>
                  <a:pt x="14902207" y="4333656"/>
                  <a:pt x="14902924" y="4334101"/>
                </a:cubicBezTo>
                <a:cubicBezTo>
                  <a:pt x="14907271" y="4336695"/>
                  <a:pt x="14912657" y="4335905"/>
                  <a:pt x="14916364" y="4332100"/>
                </a:cubicBezTo>
                <a:cubicBezTo>
                  <a:pt x="14922243" y="4326095"/>
                  <a:pt x="14923479" y="4312085"/>
                  <a:pt x="14918883" y="4303412"/>
                </a:cubicBezTo>
                <a:cubicBezTo>
                  <a:pt x="14917748" y="4301262"/>
                  <a:pt x="14915276" y="4298767"/>
                  <a:pt x="14913423" y="4297852"/>
                </a:cubicBezTo>
                <a:cubicBezTo>
                  <a:pt x="14911521" y="4296938"/>
                  <a:pt x="14909149" y="4296568"/>
                  <a:pt x="14906926" y="4296889"/>
                </a:cubicBezTo>
                <a:cubicBezTo>
                  <a:pt x="14903862" y="4297334"/>
                  <a:pt x="14902281" y="4298347"/>
                  <a:pt x="14897414" y="4302992"/>
                </a:cubicBezTo>
                <a:cubicBezTo>
                  <a:pt x="14895882" y="4304450"/>
                  <a:pt x="14894079" y="4306031"/>
                  <a:pt x="14893437" y="4306476"/>
                </a:cubicBezTo>
                <a:cubicBezTo>
                  <a:pt x="14892275" y="4307267"/>
                  <a:pt x="14889310" y="4308725"/>
                  <a:pt x="14888841" y="4308725"/>
                </a:cubicBezTo>
                <a:cubicBezTo>
                  <a:pt x="14888569" y="4308725"/>
                  <a:pt x="14888470" y="4307959"/>
                  <a:pt x="14888075" y="4303288"/>
                </a:cubicBezTo>
                <a:cubicBezTo>
                  <a:pt x="14887556" y="4296963"/>
                  <a:pt x="14886296" y="4289105"/>
                  <a:pt x="14884740" y="4282286"/>
                </a:cubicBezTo>
                <a:cubicBezTo>
                  <a:pt x="14883949" y="4278802"/>
                  <a:pt x="14882022" y="4271809"/>
                  <a:pt x="14881331" y="4269808"/>
                </a:cubicBezTo>
                <a:lnTo>
                  <a:pt x="14880984" y="4268819"/>
                </a:lnTo>
                <a:lnTo>
                  <a:pt x="14884468" y="4267139"/>
                </a:lnTo>
                <a:cubicBezTo>
                  <a:pt x="14891015" y="4263951"/>
                  <a:pt x="14904010" y="4257774"/>
                  <a:pt x="14909816" y="4255056"/>
                </a:cubicBezTo>
                <a:cubicBezTo>
                  <a:pt x="14920786" y="4249941"/>
                  <a:pt x="14924665" y="4248434"/>
                  <a:pt x="14927975" y="4248064"/>
                </a:cubicBezTo>
                <a:cubicBezTo>
                  <a:pt x="14928791" y="4247989"/>
                  <a:pt x="14929853" y="4247866"/>
                  <a:pt x="14930322" y="4247792"/>
                </a:cubicBezTo>
                <a:cubicBezTo>
                  <a:pt x="14931656" y="4247619"/>
                  <a:pt x="14935856" y="4248162"/>
                  <a:pt x="14938055" y="4248805"/>
                </a:cubicBezTo>
                <a:cubicBezTo>
                  <a:pt x="14939168" y="4249126"/>
                  <a:pt x="14941910" y="4250139"/>
                  <a:pt x="14944158" y="4251028"/>
                </a:cubicBezTo>
                <a:cubicBezTo>
                  <a:pt x="14946406" y="4251943"/>
                  <a:pt x="14949050" y="4252906"/>
                  <a:pt x="14950062" y="4253154"/>
                </a:cubicBezTo>
                <a:cubicBezTo>
                  <a:pt x="14955127" y="4254463"/>
                  <a:pt x="14960019" y="4253055"/>
                  <a:pt x="14963947" y="4249176"/>
                </a:cubicBezTo>
                <a:cubicBezTo>
                  <a:pt x="14967208" y="4245963"/>
                  <a:pt x="14968691" y="4241911"/>
                  <a:pt x="14968691" y="4236327"/>
                </a:cubicBezTo>
                <a:cubicBezTo>
                  <a:pt x="14968691" y="4226220"/>
                  <a:pt x="14964095" y="4215423"/>
                  <a:pt x="14957030" y="4208850"/>
                </a:cubicBezTo>
                <a:cubicBezTo>
                  <a:pt x="14953003" y="4205143"/>
                  <a:pt x="14948950" y="4203463"/>
                  <a:pt x="14944627" y="4203785"/>
                </a:cubicBezTo>
                <a:cubicBezTo>
                  <a:pt x="14941045" y="4204056"/>
                  <a:pt x="14937166" y="4205959"/>
                  <a:pt x="14934720" y="4208628"/>
                </a:cubicBezTo>
                <a:cubicBezTo>
                  <a:pt x="14932966" y="4210555"/>
                  <a:pt x="14932151" y="4211963"/>
                  <a:pt x="14929729" y="4217375"/>
                </a:cubicBezTo>
                <a:cubicBezTo>
                  <a:pt x="14927037" y="4223403"/>
                  <a:pt x="14925850" y="4225282"/>
                  <a:pt x="14922935" y="4228172"/>
                </a:cubicBezTo>
                <a:cubicBezTo>
                  <a:pt x="14919081" y="4232003"/>
                  <a:pt x="14916858" y="4233090"/>
                  <a:pt x="14902899" y="4238056"/>
                </a:cubicBezTo>
                <a:cubicBezTo>
                  <a:pt x="14892152" y="4241886"/>
                  <a:pt x="14873276" y="4248434"/>
                  <a:pt x="14873004" y="4248434"/>
                </a:cubicBezTo>
                <a:cubicBezTo>
                  <a:pt x="14872881" y="4248434"/>
                  <a:pt x="14872362" y="4247619"/>
                  <a:pt x="14871868" y="4246655"/>
                </a:cubicBezTo>
                <a:cubicBezTo>
                  <a:pt x="14866754" y="4236474"/>
                  <a:pt x="14859416" y="4225405"/>
                  <a:pt x="14852079" y="4216732"/>
                </a:cubicBezTo>
                <a:cubicBezTo>
                  <a:pt x="14850621" y="4214978"/>
                  <a:pt x="14849138" y="4213224"/>
                  <a:pt x="14848817" y="4212828"/>
                </a:cubicBezTo>
                <a:lnTo>
                  <a:pt x="14848224" y="4212111"/>
                </a:lnTo>
                <a:lnTo>
                  <a:pt x="14849385" y="4211593"/>
                </a:lnTo>
                <a:cubicBezTo>
                  <a:pt x="14851436" y="4210703"/>
                  <a:pt x="14853659" y="4210357"/>
                  <a:pt x="14858552" y="4210234"/>
                </a:cubicBezTo>
                <a:cubicBezTo>
                  <a:pt x="14863937" y="4210110"/>
                  <a:pt x="14865691" y="4209838"/>
                  <a:pt x="14867421" y="4208973"/>
                </a:cubicBezTo>
                <a:cubicBezTo>
                  <a:pt x="14870089" y="4207614"/>
                  <a:pt x="14872634" y="4204205"/>
                  <a:pt x="14873252" y="4201116"/>
                </a:cubicBezTo>
                <a:cubicBezTo>
                  <a:pt x="14874808" y="4193579"/>
                  <a:pt x="14867396" y="4182362"/>
                  <a:pt x="14857835" y="4177790"/>
                </a:cubicBezTo>
                <a:cubicBezTo>
                  <a:pt x="14854821" y="4176333"/>
                  <a:pt x="14853240" y="4175937"/>
                  <a:pt x="14850645" y="4175962"/>
                </a:cubicBezTo>
                <a:cubicBezTo>
                  <a:pt x="14847237" y="4175986"/>
                  <a:pt x="14844197" y="4177617"/>
                  <a:pt x="14841973" y="4180558"/>
                </a:cubicBezTo>
                <a:cubicBezTo>
                  <a:pt x="14840294" y="4182806"/>
                  <a:pt x="14839898" y="4184437"/>
                  <a:pt x="14839627" y="4190170"/>
                </a:cubicBezTo>
                <a:cubicBezTo>
                  <a:pt x="14839503" y="4192838"/>
                  <a:pt x="14839256" y="4195779"/>
                  <a:pt x="14839058" y="4196718"/>
                </a:cubicBezTo>
                <a:cubicBezTo>
                  <a:pt x="14838688" y="4198447"/>
                  <a:pt x="14837749" y="4201239"/>
                  <a:pt x="14837502" y="4201240"/>
                </a:cubicBezTo>
                <a:cubicBezTo>
                  <a:pt x="14837428" y="4201240"/>
                  <a:pt x="14836193" y="4200201"/>
                  <a:pt x="14834759" y="4198942"/>
                </a:cubicBezTo>
                <a:cubicBezTo>
                  <a:pt x="14825717" y="4191034"/>
                  <a:pt x="14816354" y="4184511"/>
                  <a:pt x="14805606" y="4178655"/>
                </a:cubicBezTo>
                <a:cubicBezTo>
                  <a:pt x="14802815" y="4177123"/>
                  <a:pt x="14802098" y="4176629"/>
                  <a:pt x="14802221" y="4176308"/>
                </a:cubicBezTo>
                <a:cubicBezTo>
                  <a:pt x="14802320" y="4176085"/>
                  <a:pt x="14803580" y="4172478"/>
                  <a:pt x="14805063" y="4168253"/>
                </a:cubicBezTo>
                <a:cubicBezTo>
                  <a:pt x="14812672" y="4146484"/>
                  <a:pt x="14816872" y="4135340"/>
                  <a:pt x="14818626" y="4132350"/>
                </a:cubicBezTo>
                <a:cubicBezTo>
                  <a:pt x="14820825" y="4128595"/>
                  <a:pt x="14823765" y="4125629"/>
                  <a:pt x="14827273" y="4123603"/>
                </a:cubicBezTo>
                <a:cubicBezTo>
                  <a:pt x="14828286" y="4123035"/>
                  <a:pt x="14831029" y="4121750"/>
                  <a:pt x="14833327" y="4120737"/>
                </a:cubicBezTo>
                <a:cubicBezTo>
                  <a:pt x="14838910" y="4118340"/>
                  <a:pt x="14840442" y="4117451"/>
                  <a:pt x="14842443" y="4115474"/>
                </a:cubicBezTo>
                <a:cubicBezTo>
                  <a:pt x="14845111" y="4112805"/>
                  <a:pt x="14846569" y="4109173"/>
                  <a:pt x="14846569" y="4105121"/>
                </a:cubicBezTo>
                <a:cubicBezTo>
                  <a:pt x="14846569" y="4101637"/>
                  <a:pt x="14845457" y="4098597"/>
                  <a:pt x="14843011" y="4095311"/>
                </a:cubicBezTo>
                <a:cubicBezTo>
                  <a:pt x="14839528" y="4090715"/>
                  <a:pt x="14832289" y="4085724"/>
                  <a:pt x="14826014" y="4083648"/>
                </a:cubicBezTo>
                <a:cubicBezTo>
                  <a:pt x="14821468" y="4082141"/>
                  <a:pt x="14819812" y="4081844"/>
                  <a:pt x="14815167" y="4081721"/>
                </a:cubicBezTo>
                <a:cubicBezTo>
                  <a:pt x="14811314" y="4081597"/>
                  <a:pt x="14810622" y="4081647"/>
                  <a:pt x="14808744" y="4082116"/>
                </a:cubicBezTo>
                <a:cubicBezTo>
                  <a:pt x="14805557" y="4082907"/>
                  <a:pt x="14803729" y="4083920"/>
                  <a:pt x="14801579" y="4086070"/>
                </a:cubicBezTo>
                <a:cubicBezTo>
                  <a:pt x="14800097" y="4087552"/>
                  <a:pt x="14799479" y="4088393"/>
                  <a:pt x="14798689" y="4090048"/>
                </a:cubicBezTo>
                <a:cubicBezTo>
                  <a:pt x="14797355" y="4092840"/>
                  <a:pt x="14797058" y="4094347"/>
                  <a:pt x="14797206" y="4097486"/>
                </a:cubicBezTo>
                <a:cubicBezTo>
                  <a:pt x="14797355" y="4100228"/>
                  <a:pt x="14797676" y="4101389"/>
                  <a:pt x="14800221" y="4107962"/>
                </a:cubicBezTo>
                <a:cubicBezTo>
                  <a:pt x="14803012" y="4115177"/>
                  <a:pt x="14803432" y="4120119"/>
                  <a:pt x="14801679" y="4126123"/>
                </a:cubicBezTo>
                <a:cubicBezTo>
                  <a:pt x="14800715" y="4129484"/>
                  <a:pt x="14798195" y="4135043"/>
                  <a:pt x="14789128" y="4153798"/>
                </a:cubicBezTo>
                <a:cubicBezTo>
                  <a:pt x="14786978" y="4158221"/>
                  <a:pt x="14784532" y="4163286"/>
                  <a:pt x="14783667" y="4165090"/>
                </a:cubicBezTo>
                <a:lnTo>
                  <a:pt x="14782111" y="4168351"/>
                </a:lnTo>
                <a:lnTo>
                  <a:pt x="14779937" y="4167610"/>
                </a:lnTo>
                <a:cubicBezTo>
                  <a:pt x="14768918" y="4163854"/>
                  <a:pt x="14755083" y="4161136"/>
                  <a:pt x="14742137" y="4160198"/>
                </a:cubicBezTo>
                <a:lnTo>
                  <a:pt x="14737912" y="4159876"/>
                </a:lnTo>
                <a:lnTo>
                  <a:pt x="14738505" y="4158493"/>
                </a:lnTo>
                <a:cubicBezTo>
                  <a:pt x="14739617" y="4155972"/>
                  <a:pt x="14740679" y="4154514"/>
                  <a:pt x="14743768" y="4151253"/>
                </a:cubicBezTo>
                <a:cubicBezTo>
                  <a:pt x="14748462" y="4146237"/>
                  <a:pt x="14749474" y="4144384"/>
                  <a:pt x="14749475" y="4140800"/>
                </a:cubicBezTo>
                <a:cubicBezTo>
                  <a:pt x="14749475" y="4137465"/>
                  <a:pt x="14748289" y="4134797"/>
                  <a:pt x="14745719" y="4132400"/>
                </a:cubicBezTo>
                <a:cubicBezTo>
                  <a:pt x="14742211" y="4129138"/>
                  <a:pt x="14736701" y="4127359"/>
                  <a:pt x="14730081" y="4127334"/>
                </a:cubicBezTo>
                <a:cubicBezTo>
                  <a:pt x="14723607" y="4127309"/>
                  <a:pt x="14718097" y="4129064"/>
                  <a:pt x="14714614" y="4132251"/>
                </a:cubicBezTo>
                <a:cubicBezTo>
                  <a:pt x="14711896" y="4134772"/>
                  <a:pt x="14710761" y="4137588"/>
                  <a:pt x="14711007" y="4141320"/>
                </a:cubicBezTo>
                <a:cubicBezTo>
                  <a:pt x="14711205" y="4144754"/>
                  <a:pt x="14712267" y="4146558"/>
                  <a:pt x="14716986" y="4151549"/>
                </a:cubicBezTo>
                <a:cubicBezTo>
                  <a:pt x="14718443" y="4153106"/>
                  <a:pt x="14720124" y="4155107"/>
                  <a:pt x="14720716" y="4156021"/>
                </a:cubicBezTo>
                <a:cubicBezTo>
                  <a:pt x="14721729" y="4157628"/>
                  <a:pt x="14722693" y="4159654"/>
                  <a:pt x="14722520" y="4159827"/>
                </a:cubicBezTo>
                <a:cubicBezTo>
                  <a:pt x="14722471" y="4159876"/>
                  <a:pt x="14720766" y="4160049"/>
                  <a:pt x="14718716" y="4160222"/>
                </a:cubicBezTo>
                <a:cubicBezTo>
                  <a:pt x="14706634" y="4161136"/>
                  <a:pt x="14694158" y="4163533"/>
                  <a:pt x="14683188" y="4167067"/>
                </a:cubicBezTo>
                <a:cubicBezTo>
                  <a:pt x="14681706" y="4167536"/>
                  <a:pt x="14680471" y="4167882"/>
                  <a:pt x="14680446" y="4167833"/>
                </a:cubicBezTo>
                <a:cubicBezTo>
                  <a:pt x="14680297" y="4167684"/>
                  <a:pt x="14671947" y="4150215"/>
                  <a:pt x="14668884" y="4143667"/>
                </a:cubicBezTo>
                <a:cubicBezTo>
                  <a:pt x="14661298" y="4127581"/>
                  <a:pt x="14660286" y="4124690"/>
                  <a:pt x="14660286" y="4119304"/>
                </a:cubicBezTo>
                <a:cubicBezTo>
                  <a:pt x="14660286" y="4115400"/>
                  <a:pt x="14660953" y="4112756"/>
                  <a:pt x="14663696" y="4105985"/>
                </a:cubicBezTo>
                <a:cubicBezTo>
                  <a:pt x="14665696" y="4101019"/>
                  <a:pt x="14666042" y="4099586"/>
                  <a:pt x="14666042" y="4096720"/>
                </a:cubicBezTo>
                <a:cubicBezTo>
                  <a:pt x="14666042" y="4094792"/>
                  <a:pt x="14665919" y="4094051"/>
                  <a:pt x="14665351" y="4092519"/>
                </a:cubicBezTo>
                <a:cubicBezTo>
                  <a:pt x="14662311" y="4084316"/>
                  <a:pt x="14654629" y="4080634"/>
                  <a:pt x="14643856" y="4082264"/>
                </a:cubicBezTo>
                <a:cubicBezTo>
                  <a:pt x="14634987" y="4083599"/>
                  <a:pt x="14627032" y="4087577"/>
                  <a:pt x="14621473" y="4093458"/>
                </a:cubicBezTo>
                <a:cubicBezTo>
                  <a:pt x="14619274" y="4095781"/>
                  <a:pt x="14618113" y="4097510"/>
                  <a:pt x="14617149" y="4099882"/>
                </a:cubicBezTo>
                <a:cubicBezTo>
                  <a:pt x="14614382" y="4106751"/>
                  <a:pt x="14617742" y="4114856"/>
                  <a:pt x="14624832" y="4118513"/>
                </a:cubicBezTo>
                <a:cubicBezTo>
                  <a:pt x="14626068" y="4119131"/>
                  <a:pt x="14628612" y="4120341"/>
                  <a:pt x="14630515" y="4121181"/>
                </a:cubicBezTo>
                <a:cubicBezTo>
                  <a:pt x="14635061" y="4123183"/>
                  <a:pt x="14637483" y="4124641"/>
                  <a:pt x="14639706" y="4126716"/>
                </a:cubicBezTo>
                <a:cubicBezTo>
                  <a:pt x="14644326" y="4131016"/>
                  <a:pt x="14645759" y="4133932"/>
                  <a:pt x="14652306" y="4152686"/>
                </a:cubicBezTo>
                <a:cubicBezTo>
                  <a:pt x="14652775" y="4154045"/>
                  <a:pt x="14653887" y="4157208"/>
                  <a:pt x="14654777" y="4159728"/>
                </a:cubicBezTo>
                <a:cubicBezTo>
                  <a:pt x="14655666" y="4162248"/>
                  <a:pt x="14657296" y="4166968"/>
                  <a:pt x="14658433" y="4170229"/>
                </a:cubicBezTo>
                <a:lnTo>
                  <a:pt x="14660483" y="4176184"/>
                </a:lnTo>
                <a:lnTo>
                  <a:pt x="14658433" y="4177222"/>
                </a:lnTo>
                <a:cubicBezTo>
                  <a:pt x="14648353" y="4182386"/>
                  <a:pt x="14636864" y="4190120"/>
                  <a:pt x="14628316" y="4197508"/>
                </a:cubicBezTo>
                <a:cubicBezTo>
                  <a:pt x="14625870" y="4199609"/>
                  <a:pt x="14625599" y="4199782"/>
                  <a:pt x="14625302" y="4199386"/>
                </a:cubicBezTo>
                <a:cubicBezTo>
                  <a:pt x="14624561" y="4198398"/>
                  <a:pt x="14624141" y="4195408"/>
                  <a:pt x="14623943" y="4189997"/>
                </a:cubicBezTo>
                <a:cubicBezTo>
                  <a:pt x="14623845" y="4187007"/>
                  <a:pt x="14623622" y="4184116"/>
                  <a:pt x="14623474" y="4183572"/>
                </a:cubicBezTo>
                <a:cubicBezTo>
                  <a:pt x="14622905" y="4181719"/>
                  <a:pt x="14621917" y="4180113"/>
                  <a:pt x="14620435" y="4178680"/>
                </a:cubicBezTo>
                <a:cubicBezTo>
                  <a:pt x="14616433" y="4174825"/>
                  <a:pt x="14611195" y="4174405"/>
                  <a:pt x="14605068" y="4177469"/>
                </a:cubicBezTo>
                <a:cubicBezTo>
                  <a:pt x="14595803" y="4182065"/>
                  <a:pt x="14588713" y="4192393"/>
                  <a:pt x="14589874" y="4199559"/>
                </a:cubicBezTo>
                <a:cubicBezTo>
                  <a:pt x="14590541" y="4203834"/>
                  <a:pt x="14594000" y="4207688"/>
                  <a:pt x="14598150" y="4208776"/>
                </a:cubicBezTo>
                <a:cubicBezTo>
                  <a:pt x="14599040" y="4208998"/>
                  <a:pt x="14601584" y="4209270"/>
                  <a:pt x="14604450" y="4209393"/>
                </a:cubicBezTo>
                <a:cubicBezTo>
                  <a:pt x="14608922" y="4209616"/>
                  <a:pt x="14611393" y="4209962"/>
                  <a:pt x="14613221" y="4210678"/>
                </a:cubicBezTo>
                <a:cubicBezTo>
                  <a:pt x="14613641" y="4210827"/>
                  <a:pt x="14614012" y="4211000"/>
                  <a:pt x="14614036" y="4211024"/>
                </a:cubicBezTo>
                <a:cubicBezTo>
                  <a:pt x="14614086" y="4211049"/>
                  <a:pt x="14612677" y="4212779"/>
                  <a:pt x="14610899" y="4214829"/>
                </a:cubicBezTo>
                <a:cubicBezTo>
                  <a:pt x="14603166" y="4223799"/>
                  <a:pt x="14596223" y="4234004"/>
                  <a:pt x="14590516" y="4244802"/>
                </a:cubicBezTo>
                <a:cubicBezTo>
                  <a:pt x="14589602" y="4246531"/>
                  <a:pt x="14588811" y="4247940"/>
                  <a:pt x="14588762" y="4247940"/>
                </a:cubicBezTo>
                <a:cubicBezTo>
                  <a:pt x="14588416" y="4247940"/>
                  <a:pt x="14562475" y="4238748"/>
                  <a:pt x="14555606" y="4236178"/>
                </a:cubicBezTo>
                <a:cubicBezTo>
                  <a:pt x="14545032" y="4232249"/>
                  <a:pt x="14541796" y="4230371"/>
                  <a:pt x="14538485" y="4226270"/>
                </a:cubicBezTo>
                <a:cubicBezTo>
                  <a:pt x="14536583" y="4223898"/>
                  <a:pt x="14535545" y="4222044"/>
                  <a:pt x="14533248" y="4216707"/>
                </a:cubicBezTo>
                <a:cubicBezTo>
                  <a:pt x="14532210" y="4214286"/>
                  <a:pt x="14530975" y="4211666"/>
                  <a:pt x="14530530" y="4210901"/>
                </a:cubicBezTo>
                <a:cubicBezTo>
                  <a:pt x="14529393" y="4208974"/>
                  <a:pt x="14526799" y="4206453"/>
                  <a:pt x="14524971" y="4205489"/>
                </a:cubicBezTo>
                <a:cubicBezTo>
                  <a:pt x="14521833" y="4203834"/>
                  <a:pt x="14517560" y="4203265"/>
                  <a:pt x="14514397" y="4204081"/>
                </a:cubicBezTo>
                <a:cubicBezTo>
                  <a:pt x="14506244" y="4206157"/>
                  <a:pt x="14498264" y="4216065"/>
                  <a:pt x="14495201" y="4227901"/>
                </a:cubicBezTo>
                <a:cubicBezTo>
                  <a:pt x="14494558" y="4230372"/>
                  <a:pt x="14494434" y="4231335"/>
                  <a:pt x="14494335" y="4234992"/>
                </a:cubicBezTo>
                <a:cubicBezTo>
                  <a:pt x="14494187" y="4239959"/>
                  <a:pt x="14494509" y="4241985"/>
                  <a:pt x="14495917" y="4244975"/>
                </a:cubicBezTo>
                <a:cubicBezTo>
                  <a:pt x="14497621" y="4248533"/>
                  <a:pt x="14501525" y="4251671"/>
                  <a:pt x="14505626" y="4252758"/>
                </a:cubicBezTo>
                <a:cubicBezTo>
                  <a:pt x="14507578" y="4253277"/>
                  <a:pt x="14511086" y="4253228"/>
                  <a:pt x="14513334" y="4252659"/>
                </a:cubicBezTo>
                <a:cubicBezTo>
                  <a:pt x="14514372" y="4252388"/>
                  <a:pt x="14516917" y="4251498"/>
                  <a:pt x="14519041" y="4250682"/>
                </a:cubicBezTo>
                <a:cubicBezTo>
                  <a:pt x="14527046" y="4247544"/>
                  <a:pt x="14531024" y="4246976"/>
                  <a:pt x="14536583" y="4248088"/>
                </a:cubicBezTo>
                <a:cubicBezTo>
                  <a:pt x="14540733" y="4248928"/>
                  <a:pt x="14544341" y="4250509"/>
                  <a:pt x="14565909" y="4260912"/>
                </a:cubicBezTo>
                <a:cubicBezTo>
                  <a:pt x="14570331" y="4263037"/>
                  <a:pt x="14575446" y="4265508"/>
                  <a:pt x="14577323" y="4266398"/>
                </a:cubicBezTo>
                <a:lnTo>
                  <a:pt x="14580683" y="4268004"/>
                </a:lnTo>
                <a:lnTo>
                  <a:pt x="14580214" y="4269388"/>
                </a:lnTo>
                <a:cubicBezTo>
                  <a:pt x="14576780" y="4279345"/>
                  <a:pt x="14574012" y="4293701"/>
                  <a:pt x="14573049" y="4306575"/>
                </a:cubicBezTo>
                <a:cubicBezTo>
                  <a:pt x="14572851" y="4309071"/>
                  <a:pt x="14572654" y="4310454"/>
                  <a:pt x="14572481" y="4310454"/>
                </a:cubicBezTo>
                <a:cubicBezTo>
                  <a:pt x="14571566" y="4310454"/>
                  <a:pt x="14568108" y="4307934"/>
                  <a:pt x="14565119" y="4305142"/>
                </a:cubicBezTo>
                <a:cubicBezTo>
                  <a:pt x="14559905" y="4300200"/>
                  <a:pt x="14558373" y="4299360"/>
                  <a:pt x="14554767" y="4299335"/>
                </a:cubicBezTo>
                <a:cubicBezTo>
                  <a:pt x="14551134" y="4299335"/>
                  <a:pt x="14548887" y="4300299"/>
                  <a:pt x="14546342" y="4302992"/>
                </a:cubicBezTo>
                <a:cubicBezTo>
                  <a:pt x="14544662" y="4304771"/>
                  <a:pt x="14543648" y="4306526"/>
                  <a:pt x="14542710" y="4309342"/>
                </a:cubicBezTo>
                <a:cubicBezTo>
                  <a:pt x="14539350" y="4319424"/>
                  <a:pt x="14541895" y="4332050"/>
                  <a:pt x="14548146" y="4336201"/>
                </a:cubicBezTo>
                <a:cubicBezTo>
                  <a:pt x="14550220" y="4337585"/>
                  <a:pt x="14551605" y="4337980"/>
                  <a:pt x="14554297" y="4337980"/>
                </a:cubicBezTo>
                <a:cubicBezTo>
                  <a:pt x="14558200" y="4337980"/>
                  <a:pt x="14560128" y="4336992"/>
                  <a:pt x="14564525" y="4332717"/>
                </a:cubicBezTo>
                <a:cubicBezTo>
                  <a:pt x="14567786" y="4329555"/>
                  <a:pt x="14569466" y="4328195"/>
                  <a:pt x="14571369" y="4327232"/>
                </a:cubicBezTo>
                <a:lnTo>
                  <a:pt x="14572802" y="4326515"/>
                </a:lnTo>
                <a:lnTo>
                  <a:pt x="14572926" y="4327825"/>
                </a:lnTo>
                <a:cubicBezTo>
                  <a:pt x="14573000" y="4328517"/>
                  <a:pt x="14573222" y="4331012"/>
                  <a:pt x="14573444" y="4333310"/>
                </a:cubicBezTo>
                <a:cubicBezTo>
                  <a:pt x="14574408" y="4343688"/>
                  <a:pt x="14576878" y="4355722"/>
                  <a:pt x="14580090" y="4365704"/>
                </a:cubicBezTo>
                <a:cubicBezTo>
                  <a:pt x="14580708" y="4367631"/>
                  <a:pt x="14581226" y="4369312"/>
                  <a:pt x="14581227" y="4369435"/>
                </a:cubicBezTo>
                <a:cubicBezTo>
                  <a:pt x="14581226" y="4369584"/>
                  <a:pt x="14579522" y="4370497"/>
                  <a:pt x="14577472" y="4371486"/>
                </a:cubicBezTo>
                <a:cubicBezTo>
                  <a:pt x="14541623" y="4388708"/>
                  <a:pt x="14540017" y="4389351"/>
                  <a:pt x="14533421" y="4389351"/>
                </a:cubicBezTo>
                <a:cubicBezTo>
                  <a:pt x="14529146" y="4389351"/>
                  <a:pt x="14527219" y="4388881"/>
                  <a:pt x="14520845" y="4386336"/>
                </a:cubicBezTo>
                <a:cubicBezTo>
                  <a:pt x="14512668" y="4383050"/>
                  <a:pt x="14509703" y="4382827"/>
                  <a:pt x="14505008" y="4385076"/>
                </a:cubicBezTo>
                <a:cubicBezTo>
                  <a:pt x="14500759" y="4387127"/>
                  <a:pt x="14498042" y="4390413"/>
                  <a:pt x="14496683" y="4395083"/>
                </a:cubicBezTo>
                <a:cubicBezTo>
                  <a:pt x="14495892" y="4397876"/>
                  <a:pt x="14495892" y="4404250"/>
                  <a:pt x="14496682" y="4407981"/>
                </a:cubicBezTo>
                <a:cubicBezTo>
                  <a:pt x="14499054" y="4418927"/>
                  <a:pt x="14505601" y="4428614"/>
                  <a:pt x="14512915" y="4432048"/>
                </a:cubicBezTo>
                <a:cubicBezTo>
                  <a:pt x="14515238" y="4433111"/>
                  <a:pt x="14516892" y="4433506"/>
                  <a:pt x="14519165" y="4433506"/>
                </a:cubicBezTo>
                <a:cubicBezTo>
                  <a:pt x="14523539" y="4433506"/>
                  <a:pt x="14528381" y="4431060"/>
                  <a:pt x="14530999" y="4427502"/>
                </a:cubicBezTo>
                <a:cubicBezTo>
                  <a:pt x="14532309" y="4425698"/>
                  <a:pt x="14533075" y="4424240"/>
                  <a:pt x="14535175" y="4419446"/>
                </a:cubicBezTo>
                <a:cubicBezTo>
                  <a:pt x="14537176" y="4414925"/>
                  <a:pt x="14538164" y="4413195"/>
                  <a:pt x="14539992" y="4410922"/>
                </a:cubicBezTo>
                <a:cubicBezTo>
                  <a:pt x="14542710" y="4407512"/>
                  <a:pt x="14546441" y="4405016"/>
                  <a:pt x="14552098" y="4402793"/>
                </a:cubicBezTo>
                <a:cubicBezTo>
                  <a:pt x="14555681" y="4401384"/>
                  <a:pt x="14562475" y="4398913"/>
                  <a:pt x="14567514" y="4397183"/>
                </a:cubicBezTo>
                <a:cubicBezTo>
                  <a:pt x="14570059" y="4396294"/>
                  <a:pt x="14575125" y="4394540"/>
                  <a:pt x="14585180" y="4391031"/>
                </a:cubicBezTo>
                <a:cubicBezTo>
                  <a:pt x="14587551" y="4390191"/>
                  <a:pt x="14589626" y="4389573"/>
                  <a:pt x="14589775" y="4389623"/>
                </a:cubicBezTo>
                <a:cubicBezTo>
                  <a:pt x="14589923" y="4389672"/>
                  <a:pt x="14590739" y="4391006"/>
                  <a:pt x="14591554" y="4392563"/>
                </a:cubicBezTo>
                <a:cubicBezTo>
                  <a:pt x="14596544" y="4402002"/>
                  <a:pt x="14603833" y="4412528"/>
                  <a:pt x="14611442" y="4421275"/>
                </a:cubicBezTo>
                <a:lnTo>
                  <a:pt x="14613592" y="4423746"/>
                </a:lnTo>
                <a:lnTo>
                  <a:pt x="14612554" y="4424191"/>
                </a:lnTo>
                <a:cubicBezTo>
                  <a:pt x="14610207" y="4425204"/>
                  <a:pt x="14608823" y="4425401"/>
                  <a:pt x="14603091" y="4425599"/>
                </a:cubicBezTo>
                <a:cubicBezTo>
                  <a:pt x="14595605" y="4425871"/>
                  <a:pt x="14594074" y="4426340"/>
                  <a:pt x="14591431" y="4429133"/>
                </a:cubicBezTo>
                <a:cubicBezTo>
                  <a:pt x="14587601" y="4433185"/>
                  <a:pt x="14587131" y="4437954"/>
                  <a:pt x="14589997" y="4444057"/>
                </a:cubicBezTo>
                <a:cubicBezTo>
                  <a:pt x="14591480" y="4447244"/>
                  <a:pt x="14593308" y="4449765"/>
                  <a:pt x="14596051" y="4452557"/>
                </a:cubicBezTo>
                <a:cubicBezTo>
                  <a:pt x="14600794" y="4457326"/>
                  <a:pt x="14606031" y="4459945"/>
                  <a:pt x="14610800" y="4459945"/>
                </a:cubicBezTo>
                <a:cubicBezTo>
                  <a:pt x="14614061" y="4459945"/>
                  <a:pt x="14616359" y="4458932"/>
                  <a:pt x="14618681" y="4456436"/>
                </a:cubicBezTo>
                <a:cubicBezTo>
                  <a:pt x="14621028" y="4453966"/>
                  <a:pt x="14621967" y="4451198"/>
                  <a:pt x="14621991" y="4446849"/>
                </a:cubicBezTo>
                <a:cubicBezTo>
                  <a:pt x="14621991" y="4443192"/>
                  <a:pt x="14622436" y="4439362"/>
                  <a:pt x="14623104" y="4437262"/>
                </a:cubicBezTo>
                <a:cubicBezTo>
                  <a:pt x="14624067" y="4434198"/>
                  <a:pt x="14624017" y="4434198"/>
                  <a:pt x="14626192" y="4436125"/>
                </a:cubicBezTo>
                <a:cubicBezTo>
                  <a:pt x="14635580" y="4444452"/>
                  <a:pt x="14647488" y="4452606"/>
                  <a:pt x="14657988" y="4457919"/>
                </a:cubicBezTo>
                <a:cubicBezTo>
                  <a:pt x="14659792" y="4458833"/>
                  <a:pt x="14661274" y="4459698"/>
                  <a:pt x="14661274" y="4459846"/>
                </a:cubicBezTo>
                <a:cubicBezTo>
                  <a:pt x="14661274" y="4460167"/>
                  <a:pt x="14657321" y="4471558"/>
                  <a:pt x="14653491" y="4482307"/>
                </a:cubicBezTo>
                <a:cubicBezTo>
                  <a:pt x="14645981" y="4503384"/>
                  <a:pt x="14644548" y="4506497"/>
                  <a:pt x="14640595" y="4510426"/>
                </a:cubicBezTo>
                <a:cubicBezTo>
                  <a:pt x="14637803" y="4513169"/>
                  <a:pt x="14635456" y="4514602"/>
                  <a:pt x="14629650" y="4517023"/>
                </a:cubicBezTo>
                <a:cubicBezTo>
                  <a:pt x="14624487" y="4519173"/>
                  <a:pt x="14622807" y="4520137"/>
                  <a:pt x="14620756" y="4522212"/>
                </a:cubicBezTo>
                <a:cubicBezTo>
                  <a:pt x="14617816" y="4525128"/>
                  <a:pt x="14616531" y="4528266"/>
                  <a:pt x="14616531" y="4532590"/>
                </a:cubicBezTo>
                <a:cubicBezTo>
                  <a:pt x="14616507" y="4536840"/>
                  <a:pt x="14618261" y="4540695"/>
                  <a:pt x="14621967" y="4544549"/>
                </a:cubicBezTo>
                <a:cubicBezTo>
                  <a:pt x="14627600" y="4550381"/>
                  <a:pt x="14635802" y="4554532"/>
                  <a:pt x="14644474" y="4555891"/>
                </a:cubicBezTo>
                <a:cubicBezTo>
                  <a:pt x="14644820" y="4555965"/>
                  <a:pt x="14646771" y="4556014"/>
                  <a:pt x="14648822" y="4556039"/>
                </a:cubicBezTo>
                <a:cubicBezTo>
                  <a:pt x="14654900" y="4556089"/>
                  <a:pt x="14658161" y="4554952"/>
                  <a:pt x="14661546" y="4551616"/>
                </a:cubicBezTo>
                <a:cubicBezTo>
                  <a:pt x="14664486" y="4548725"/>
                  <a:pt x="14665968" y="4545191"/>
                  <a:pt x="14665968" y="4541090"/>
                </a:cubicBezTo>
                <a:cubicBezTo>
                  <a:pt x="14665968" y="4538545"/>
                  <a:pt x="14665425" y="4536444"/>
                  <a:pt x="14663399" y="4531132"/>
                </a:cubicBezTo>
                <a:cubicBezTo>
                  <a:pt x="14661422" y="4525993"/>
                  <a:pt x="14660904" y="4524140"/>
                  <a:pt x="14660508" y="4521001"/>
                </a:cubicBezTo>
                <a:cubicBezTo>
                  <a:pt x="14660014" y="4516974"/>
                  <a:pt x="14660755" y="4512575"/>
                  <a:pt x="14662732" y="4507881"/>
                </a:cubicBezTo>
                <a:cubicBezTo>
                  <a:pt x="14663917" y="4505015"/>
                  <a:pt x="14668290" y="4495674"/>
                  <a:pt x="14673627" y="4484654"/>
                </a:cubicBezTo>
                <a:cubicBezTo>
                  <a:pt x="14675826" y="4480107"/>
                  <a:pt x="14678519" y="4474524"/>
                  <a:pt x="14679606" y="4472250"/>
                </a:cubicBezTo>
                <a:cubicBezTo>
                  <a:pt x="14680718" y="4469952"/>
                  <a:pt x="14681755" y="4468099"/>
                  <a:pt x="14681904" y="4468099"/>
                </a:cubicBezTo>
                <a:cubicBezTo>
                  <a:pt x="14682077" y="4468099"/>
                  <a:pt x="14683312" y="4468445"/>
                  <a:pt x="14684646" y="4468840"/>
                </a:cubicBezTo>
                <a:cubicBezTo>
                  <a:pt x="14696061" y="4472374"/>
                  <a:pt x="14709994" y="4474845"/>
                  <a:pt x="14721729" y="4475413"/>
                </a:cubicBezTo>
                <a:lnTo>
                  <a:pt x="14725238" y="4475586"/>
                </a:lnTo>
                <a:lnTo>
                  <a:pt x="14724620" y="4477216"/>
                </a:lnTo>
                <a:cubicBezTo>
                  <a:pt x="14723731" y="4479614"/>
                  <a:pt x="14722274" y="4481689"/>
                  <a:pt x="14719234" y="4484901"/>
                </a:cubicBezTo>
                <a:cubicBezTo>
                  <a:pt x="14717752" y="4486458"/>
                  <a:pt x="14716072" y="4488385"/>
                  <a:pt x="14715479" y="4489176"/>
                </a:cubicBezTo>
                <a:cubicBezTo>
                  <a:pt x="14713009" y="4492512"/>
                  <a:pt x="14712737" y="4497206"/>
                  <a:pt x="14714812" y="4501012"/>
                </a:cubicBezTo>
                <a:cubicBezTo>
                  <a:pt x="14716468" y="4504051"/>
                  <a:pt x="14720594" y="4506793"/>
                  <a:pt x="14725337" y="4508004"/>
                </a:cubicBezTo>
                <a:cubicBezTo>
                  <a:pt x="14736158" y="4510747"/>
                  <a:pt x="14747473" y="4507411"/>
                  <a:pt x="14750907" y="4500518"/>
                </a:cubicBezTo>
                <a:cubicBezTo>
                  <a:pt x="14751797" y="4498689"/>
                  <a:pt x="14751821" y="4498566"/>
                  <a:pt x="14751822" y="4495921"/>
                </a:cubicBezTo>
                <a:cubicBezTo>
                  <a:pt x="14751821" y="4491597"/>
                  <a:pt x="14751105" y="4490164"/>
                  <a:pt x="14746287" y="4485074"/>
                </a:cubicBezTo>
                <a:cubicBezTo>
                  <a:pt x="14744657" y="4483369"/>
                  <a:pt x="14743001" y="4481442"/>
                  <a:pt x="14742581" y="4480849"/>
                </a:cubicBezTo>
                <a:cubicBezTo>
                  <a:pt x="14741717" y="4479614"/>
                  <a:pt x="14740086" y="4476303"/>
                  <a:pt x="14740086" y="4475833"/>
                </a:cubicBezTo>
                <a:cubicBezTo>
                  <a:pt x="14740087" y="4475438"/>
                  <a:pt x="14740506" y="4475364"/>
                  <a:pt x="14744780" y="4475017"/>
                </a:cubicBezTo>
                <a:cubicBezTo>
                  <a:pt x="14754959" y="4474227"/>
                  <a:pt x="14766942" y="4471880"/>
                  <a:pt x="14777516" y="4468618"/>
                </a:cubicBezTo>
                <a:lnTo>
                  <a:pt x="14781320" y="4467432"/>
                </a:lnTo>
                <a:lnTo>
                  <a:pt x="14782062" y="4469063"/>
                </a:lnTo>
                <a:cubicBezTo>
                  <a:pt x="14782457" y="4469952"/>
                  <a:pt x="14784656" y="4474524"/>
                  <a:pt x="14786904" y="4479218"/>
                </a:cubicBezTo>
                <a:cubicBezTo>
                  <a:pt x="14798491" y="4503186"/>
                  <a:pt x="14801604" y="4510302"/>
                  <a:pt x="14802296" y="4514429"/>
                </a:cubicBezTo>
                <a:cubicBezTo>
                  <a:pt x="14803259" y="4520038"/>
                  <a:pt x="14802741" y="4523250"/>
                  <a:pt x="14799702" y="4530959"/>
                </a:cubicBezTo>
                <a:cubicBezTo>
                  <a:pt x="14798689" y="4533529"/>
                  <a:pt x="14797627" y="4536519"/>
                  <a:pt x="14797355" y="4537606"/>
                </a:cubicBezTo>
                <a:cubicBezTo>
                  <a:pt x="14795576" y="4544673"/>
                  <a:pt x="14799652" y="4552234"/>
                  <a:pt x="14806669" y="4554828"/>
                </a:cubicBezTo>
                <a:close/>
                <a:moveTo>
                  <a:pt x="17750471" y="4168170"/>
                </a:moveTo>
                <a:cubicBezTo>
                  <a:pt x="17755509" y="4167348"/>
                  <a:pt x="17758046" y="4165945"/>
                  <a:pt x="17760374" y="4162704"/>
                </a:cubicBezTo>
                <a:cubicBezTo>
                  <a:pt x="17762397" y="4159894"/>
                  <a:pt x="17763123" y="4156759"/>
                  <a:pt x="17762541" y="4153364"/>
                </a:cubicBezTo>
                <a:cubicBezTo>
                  <a:pt x="17762180" y="4151258"/>
                  <a:pt x="17761431" y="4149597"/>
                  <a:pt x="17759001" y="4145488"/>
                </a:cubicBezTo>
                <a:cubicBezTo>
                  <a:pt x="17756636" y="4141514"/>
                  <a:pt x="17755944" y="4140054"/>
                  <a:pt x="17755171" y="4137513"/>
                </a:cubicBezTo>
                <a:cubicBezTo>
                  <a:pt x="17754191" y="4134250"/>
                  <a:pt x="17754180" y="4130505"/>
                  <a:pt x="17755149" y="4126339"/>
                </a:cubicBezTo>
                <a:cubicBezTo>
                  <a:pt x="17755724" y="4123798"/>
                  <a:pt x="17758018" y="4115447"/>
                  <a:pt x="17760871" y="4105569"/>
                </a:cubicBezTo>
                <a:cubicBezTo>
                  <a:pt x="17762045" y="4101495"/>
                  <a:pt x="17763482" y="4096490"/>
                  <a:pt x="17764059" y="4094455"/>
                </a:cubicBezTo>
                <a:cubicBezTo>
                  <a:pt x="17764653" y="4092395"/>
                  <a:pt x="17765248" y="4090714"/>
                  <a:pt x="17765372" y="4090693"/>
                </a:cubicBezTo>
                <a:cubicBezTo>
                  <a:pt x="17765514" y="4090669"/>
                  <a:pt x="17766586" y="4090780"/>
                  <a:pt x="17767747" y="4090917"/>
                </a:cubicBezTo>
                <a:cubicBezTo>
                  <a:pt x="17777694" y="4092222"/>
                  <a:pt x="17789578" y="4092290"/>
                  <a:pt x="17799370" y="4091095"/>
                </a:cubicBezTo>
                <a:lnTo>
                  <a:pt x="17802299" y="4090740"/>
                </a:lnTo>
                <a:lnTo>
                  <a:pt x="17802019" y="4092177"/>
                </a:lnTo>
                <a:cubicBezTo>
                  <a:pt x="17801623" y="4094287"/>
                  <a:pt x="17800711" y="4096212"/>
                  <a:pt x="17798652" y="4099302"/>
                </a:cubicBezTo>
                <a:cubicBezTo>
                  <a:pt x="17797646" y="4100801"/>
                  <a:pt x="17796530" y="4102634"/>
                  <a:pt x="17796151" y="4103372"/>
                </a:cubicBezTo>
                <a:cubicBezTo>
                  <a:pt x="17794579" y="4106484"/>
                  <a:pt x="17795021" y="4110408"/>
                  <a:pt x="17797279" y="4113263"/>
                </a:cubicBezTo>
                <a:cubicBezTo>
                  <a:pt x="17799080" y="4115543"/>
                  <a:pt x="17802883" y="4117228"/>
                  <a:pt x="17806981" y="4117557"/>
                </a:cubicBezTo>
                <a:cubicBezTo>
                  <a:pt x="17816326" y="4118291"/>
                  <a:pt x="17825218" y="4113924"/>
                  <a:pt x="17827082" y="4107731"/>
                </a:cubicBezTo>
                <a:cubicBezTo>
                  <a:pt x="17827558" y="4106092"/>
                  <a:pt x="17827561" y="4105986"/>
                  <a:pt x="17827186" y="4103798"/>
                </a:cubicBezTo>
                <a:cubicBezTo>
                  <a:pt x="17826573" y="4100219"/>
                  <a:pt x="17825776" y="4099135"/>
                  <a:pt x="17821067" y="4095606"/>
                </a:cubicBezTo>
                <a:cubicBezTo>
                  <a:pt x="17819476" y="4094426"/>
                  <a:pt x="17817832" y="4093066"/>
                  <a:pt x="17817400" y="4092635"/>
                </a:cubicBezTo>
                <a:cubicBezTo>
                  <a:pt x="17816509" y="4091735"/>
                  <a:pt x="17814690" y="4089226"/>
                  <a:pt x="17814623" y="4088838"/>
                </a:cubicBezTo>
                <a:cubicBezTo>
                  <a:pt x="17814567" y="4088510"/>
                  <a:pt x="17814904" y="4088389"/>
                  <a:pt x="17818392" y="4087496"/>
                </a:cubicBezTo>
                <a:cubicBezTo>
                  <a:pt x="17826705" y="4085397"/>
                  <a:pt x="17836289" y="4081754"/>
                  <a:pt x="17844577" y="4077554"/>
                </a:cubicBezTo>
                <a:lnTo>
                  <a:pt x="17847558" y="4076033"/>
                </a:lnTo>
                <a:lnTo>
                  <a:pt x="17848403" y="4077277"/>
                </a:lnTo>
                <a:cubicBezTo>
                  <a:pt x="17848856" y="4077957"/>
                  <a:pt x="17851324" y="4081429"/>
                  <a:pt x="17853851" y="4084996"/>
                </a:cubicBezTo>
                <a:cubicBezTo>
                  <a:pt x="17866843" y="4103188"/>
                  <a:pt x="17870429" y="4108636"/>
                  <a:pt x="17871587" y="4111952"/>
                </a:cubicBezTo>
                <a:cubicBezTo>
                  <a:pt x="17873180" y="4116458"/>
                  <a:pt x="17873206" y="4119190"/>
                  <a:pt x="17871786" y="4126002"/>
                </a:cubicBezTo>
                <a:cubicBezTo>
                  <a:pt x="17871312" y="4128273"/>
                  <a:pt x="17870857" y="4130898"/>
                  <a:pt x="17870787" y="4131836"/>
                </a:cubicBezTo>
                <a:cubicBezTo>
                  <a:pt x="17870317" y="4137937"/>
                  <a:pt x="17874764" y="4143617"/>
                  <a:pt x="17880939" y="4144769"/>
                </a:cubicBezTo>
                <a:cubicBezTo>
                  <a:pt x="17887722" y="4146026"/>
                  <a:pt x="17897586" y="4142420"/>
                  <a:pt x="17904068" y="4136277"/>
                </a:cubicBezTo>
                <a:cubicBezTo>
                  <a:pt x="17910574" y="4130151"/>
                  <a:pt x="17912694" y="4123851"/>
                  <a:pt x="17910167" y="4118200"/>
                </a:cubicBezTo>
                <a:cubicBezTo>
                  <a:pt x="17909267" y="4116144"/>
                  <a:pt x="17908039" y="4114628"/>
                  <a:pt x="17906180" y="4113242"/>
                </a:cubicBezTo>
                <a:cubicBezTo>
                  <a:pt x="17904295" y="4111818"/>
                  <a:pt x="17902206" y="4110934"/>
                  <a:pt x="17898628" y="4110074"/>
                </a:cubicBezTo>
                <a:cubicBezTo>
                  <a:pt x="17891403" y="4108324"/>
                  <a:pt x="17888197" y="4106810"/>
                  <a:pt x="17885235" y="4103781"/>
                </a:cubicBezTo>
                <a:cubicBezTo>
                  <a:pt x="17882453" y="4100932"/>
                  <a:pt x="17881347" y="4099143"/>
                  <a:pt x="17871977" y="4082309"/>
                </a:cubicBezTo>
                <a:cubicBezTo>
                  <a:pt x="17865641" y="4070890"/>
                  <a:pt x="17863171" y="4066304"/>
                  <a:pt x="17863262" y="4066099"/>
                </a:cubicBezTo>
                <a:cubicBezTo>
                  <a:pt x="17863306" y="4065986"/>
                  <a:pt x="17864097" y="4065324"/>
                  <a:pt x="17865016" y="4064661"/>
                </a:cubicBezTo>
                <a:cubicBezTo>
                  <a:pt x="17871929" y="4059560"/>
                  <a:pt x="17881204" y="4050560"/>
                  <a:pt x="17886962" y="4043383"/>
                </a:cubicBezTo>
                <a:cubicBezTo>
                  <a:pt x="17887742" y="4042408"/>
                  <a:pt x="17888423" y="4041596"/>
                  <a:pt x="17888465" y="4041589"/>
                </a:cubicBezTo>
                <a:cubicBezTo>
                  <a:pt x="17888505" y="4041582"/>
                  <a:pt x="17888883" y="4042064"/>
                  <a:pt x="17889281" y="4042670"/>
                </a:cubicBezTo>
                <a:cubicBezTo>
                  <a:pt x="17890666" y="4044727"/>
                  <a:pt x="17891042" y="4045821"/>
                  <a:pt x="17892078" y="4050758"/>
                </a:cubicBezTo>
                <a:cubicBezTo>
                  <a:pt x="17893362" y="4056896"/>
                  <a:pt x="17893861" y="4057842"/>
                  <a:pt x="17896766" y="4059807"/>
                </a:cubicBezTo>
                <a:cubicBezTo>
                  <a:pt x="17898860" y="4061216"/>
                  <a:pt x="17900683" y="4061661"/>
                  <a:pt x="17903053" y="4061360"/>
                </a:cubicBezTo>
                <a:cubicBezTo>
                  <a:pt x="17905278" y="4061084"/>
                  <a:pt x="17906994" y="4060411"/>
                  <a:pt x="17909007" y="4059013"/>
                </a:cubicBezTo>
                <a:cubicBezTo>
                  <a:pt x="17916293" y="4053995"/>
                  <a:pt x="17920997" y="4044116"/>
                  <a:pt x="17918957" y="4038108"/>
                </a:cubicBezTo>
                <a:cubicBezTo>
                  <a:pt x="17918290" y="4036181"/>
                  <a:pt x="17917284" y="4034858"/>
                  <a:pt x="17915463" y="4033570"/>
                </a:cubicBezTo>
                <a:cubicBezTo>
                  <a:pt x="17913831" y="4032398"/>
                  <a:pt x="17912252" y="4031784"/>
                  <a:pt x="17910655" y="4031679"/>
                </a:cubicBezTo>
                <a:cubicBezTo>
                  <a:pt x="17910144" y="4031640"/>
                  <a:pt x="17907965" y="4031825"/>
                  <a:pt x="17905801" y="4032090"/>
                </a:cubicBezTo>
                <a:cubicBezTo>
                  <a:pt x="17903637" y="4032356"/>
                  <a:pt x="17901205" y="4032542"/>
                  <a:pt x="17900380" y="4032515"/>
                </a:cubicBezTo>
                <a:cubicBezTo>
                  <a:pt x="17898769" y="4032454"/>
                  <a:pt x="17896094" y="4031945"/>
                  <a:pt x="17895832" y="4031653"/>
                </a:cubicBezTo>
                <a:cubicBezTo>
                  <a:pt x="17895754" y="4031561"/>
                  <a:pt x="17896223" y="4030617"/>
                  <a:pt x="17896904" y="4029553"/>
                </a:cubicBezTo>
                <a:cubicBezTo>
                  <a:pt x="17902497" y="4020679"/>
                  <a:pt x="17906944" y="4011138"/>
                  <a:pt x="17910816" y="3999717"/>
                </a:cubicBezTo>
                <a:lnTo>
                  <a:pt x="17911364" y="3998128"/>
                </a:lnTo>
                <a:lnTo>
                  <a:pt x="17919922" y="3999545"/>
                </a:lnTo>
                <a:cubicBezTo>
                  <a:pt x="17934507" y="4001991"/>
                  <a:pt x="17945369" y="4003960"/>
                  <a:pt x="17948640" y="4004747"/>
                </a:cubicBezTo>
                <a:cubicBezTo>
                  <a:pt x="17953031" y="4005804"/>
                  <a:pt x="17956279" y="4007436"/>
                  <a:pt x="17958770" y="4009809"/>
                </a:cubicBezTo>
                <a:cubicBezTo>
                  <a:pt x="17960486" y="4011473"/>
                  <a:pt x="17961846" y="4013261"/>
                  <a:pt x="17964398" y="4017222"/>
                </a:cubicBezTo>
                <a:cubicBezTo>
                  <a:pt x="17968047" y="4022913"/>
                  <a:pt x="17970705" y="4024793"/>
                  <a:pt x="17975721" y="4025197"/>
                </a:cubicBezTo>
                <a:cubicBezTo>
                  <a:pt x="17980863" y="4025599"/>
                  <a:pt x="17985702" y="4022517"/>
                  <a:pt x="17989140" y="4016665"/>
                </a:cubicBezTo>
                <a:cubicBezTo>
                  <a:pt x="17992198" y="4011424"/>
                  <a:pt x="17993879" y="4005389"/>
                  <a:pt x="17993909" y="3999553"/>
                </a:cubicBezTo>
                <a:cubicBezTo>
                  <a:pt x="17993905" y="3997070"/>
                  <a:pt x="17993119" y="3992489"/>
                  <a:pt x="17992363" y="3990660"/>
                </a:cubicBezTo>
                <a:cubicBezTo>
                  <a:pt x="17990535" y="3986259"/>
                  <a:pt x="17986842" y="3983376"/>
                  <a:pt x="17982304" y="3982807"/>
                </a:cubicBezTo>
                <a:cubicBezTo>
                  <a:pt x="17978669" y="3982357"/>
                  <a:pt x="17976428" y="3983036"/>
                  <a:pt x="17970966" y="3986288"/>
                </a:cubicBezTo>
                <a:cubicBezTo>
                  <a:pt x="17966000" y="3989244"/>
                  <a:pt x="17964825" y="3989761"/>
                  <a:pt x="17961619" y="3990459"/>
                </a:cubicBezTo>
                <a:cubicBezTo>
                  <a:pt x="17957337" y="3991382"/>
                  <a:pt x="17954688" y="3991163"/>
                  <a:pt x="17947965" y="3989389"/>
                </a:cubicBezTo>
                <a:cubicBezTo>
                  <a:pt x="17943113" y="3988095"/>
                  <a:pt x="17915920" y="3980379"/>
                  <a:pt x="17915595" y="3980203"/>
                </a:cubicBezTo>
                <a:cubicBezTo>
                  <a:pt x="17915548" y="3980169"/>
                  <a:pt x="17915705" y="3978753"/>
                  <a:pt x="17915943" y="3977071"/>
                </a:cubicBezTo>
                <a:cubicBezTo>
                  <a:pt x="17917362" y="3966933"/>
                  <a:pt x="17917512" y="3954676"/>
                  <a:pt x="17916319" y="3944650"/>
                </a:cubicBezTo>
                <a:cubicBezTo>
                  <a:pt x="17915950" y="3941513"/>
                  <a:pt x="17915773" y="3941712"/>
                  <a:pt x="17918266" y="3942379"/>
                </a:cubicBezTo>
                <a:cubicBezTo>
                  <a:pt x="17920318" y="3942933"/>
                  <a:pt x="17921426" y="3943501"/>
                  <a:pt x="17924923" y="3945848"/>
                </a:cubicBezTo>
                <a:cubicBezTo>
                  <a:pt x="17926658" y="3947003"/>
                  <a:pt x="17928624" y="3948161"/>
                  <a:pt x="17929280" y="3948427"/>
                </a:cubicBezTo>
                <a:cubicBezTo>
                  <a:pt x="17933248" y="3949957"/>
                  <a:pt x="17937592" y="3948539"/>
                  <a:pt x="17940120" y="3944864"/>
                </a:cubicBezTo>
                <a:cubicBezTo>
                  <a:pt x="17944134" y="3939060"/>
                  <a:pt x="17943168" y="3927289"/>
                  <a:pt x="17938134" y="3920763"/>
                </a:cubicBezTo>
                <a:cubicBezTo>
                  <a:pt x="17936889" y="3919145"/>
                  <a:pt x="17934490" y="3917430"/>
                  <a:pt x="17932826" y="3916936"/>
                </a:cubicBezTo>
                <a:cubicBezTo>
                  <a:pt x="17931122" y="3916450"/>
                  <a:pt x="17929106" y="3916480"/>
                  <a:pt x="17927312" y="3917061"/>
                </a:cubicBezTo>
                <a:cubicBezTo>
                  <a:pt x="17924840" y="3917864"/>
                  <a:pt x="17923675" y="3918927"/>
                  <a:pt x="17920306" y="3923462"/>
                </a:cubicBezTo>
                <a:cubicBezTo>
                  <a:pt x="17919245" y="3924886"/>
                  <a:pt x="17917976" y="3926451"/>
                  <a:pt x="17917508" y="3926910"/>
                </a:cubicBezTo>
                <a:cubicBezTo>
                  <a:pt x="17916660" y="3927729"/>
                  <a:pt x="17914412" y="3929356"/>
                  <a:pt x="17914024" y="3929423"/>
                </a:cubicBezTo>
                <a:cubicBezTo>
                  <a:pt x="17913799" y="3929462"/>
                  <a:pt x="17913609" y="3928842"/>
                  <a:pt x="17912619" y="3925033"/>
                </a:cubicBezTo>
                <a:cubicBezTo>
                  <a:pt x="17911291" y="3919871"/>
                  <a:pt x="17909133" y="3913547"/>
                  <a:pt x="17906878" y="3908123"/>
                </a:cubicBezTo>
                <a:cubicBezTo>
                  <a:pt x="17905730" y="3905352"/>
                  <a:pt x="17903142" y="3899838"/>
                  <a:pt x="17902285" y="3898280"/>
                </a:cubicBezTo>
                <a:lnTo>
                  <a:pt x="17901859" y="3897511"/>
                </a:lnTo>
                <a:lnTo>
                  <a:pt x="17904503" y="3895626"/>
                </a:lnTo>
                <a:cubicBezTo>
                  <a:pt x="17909470" y="3892059"/>
                  <a:pt x="17919348" y="3885102"/>
                  <a:pt x="17923769" y="3882029"/>
                </a:cubicBezTo>
                <a:cubicBezTo>
                  <a:pt x="17932121" y="3876239"/>
                  <a:pt x="17935118" y="3874441"/>
                  <a:pt x="17937805" y="3873664"/>
                </a:cubicBezTo>
                <a:cubicBezTo>
                  <a:pt x="17938469" y="3873488"/>
                  <a:pt x="17939331" y="3873234"/>
                  <a:pt x="17939709" y="3873106"/>
                </a:cubicBezTo>
                <a:cubicBezTo>
                  <a:pt x="17940788" y="3872774"/>
                  <a:pt x="17944342" y="3872628"/>
                  <a:pt x="17946252" y="3872847"/>
                </a:cubicBezTo>
                <a:cubicBezTo>
                  <a:pt x="17947219" y="3872956"/>
                  <a:pt x="17949632" y="3873405"/>
                  <a:pt x="17951618" y="3873822"/>
                </a:cubicBezTo>
                <a:cubicBezTo>
                  <a:pt x="17953609" y="3874259"/>
                  <a:pt x="17955934" y="3874682"/>
                  <a:pt x="17956808" y="3874743"/>
                </a:cubicBezTo>
                <a:cubicBezTo>
                  <a:pt x="17961185" y="3875108"/>
                  <a:pt x="17965033" y="3873248"/>
                  <a:pt x="17967734" y="3869480"/>
                </a:cubicBezTo>
                <a:cubicBezTo>
                  <a:pt x="17969977" y="3866359"/>
                  <a:pt x="17970629" y="3862795"/>
                  <a:pt x="17969837" y="3858173"/>
                </a:cubicBezTo>
                <a:cubicBezTo>
                  <a:pt x="17968403" y="3849809"/>
                  <a:pt x="17963067" y="3841524"/>
                  <a:pt x="17956286" y="3837087"/>
                </a:cubicBezTo>
                <a:cubicBezTo>
                  <a:pt x="17952427" y="3834591"/>
                  <a:pt x="17948836" y="3833775"/>
                  <a:pt x="17945303" y="3834654"/>
                </a:cubicBezTo>
                <a:cubicBezTo>
                  <a:pt x="17942376" y="3835388"/>
                  <a:pt x="17939436" y="3837513"/>
                  <a:pt x="17937790" y="3840069"/>
                </a:cubicBezTo>
                <a:cubicBezTo>
                  <a:pt x="17936613" y="3841912"/>
                  <a:pt x="17936138" y="3843194"/>
                  <a:pt x="17934902" y="3848016"/>
                </a:cubicBezTo>
                <a:cubicBezTo>
                  <a:pt x="17933528" y="3853388"/>
                  <a:pt x="17932814" y="3855111"/>
                  <a:pt x="17930811" y="3857917"/>
                </a:cubicBezTo>
                <a:cubicBezTo>
                  <a:pt x="17928164" y="3861634"/>
                  <a:pt x="17926478" y="3862849"/>
                  <a:pt x="17915631" y="3868941"/>
                </a:cubicBezTo>
                <a:cubicBezTo>
                  <a:pt x="17907279" y="3873636"/>
                  <a:pt x="17892586" y="3881733"/>
                  <a:pt x="17892362" y="3881772"/>
                </a:cubicBezTo>
                <a:cubicBezTo>
                  <a:pt x="17892259" y="3881790"/>
                  <a:pt x="17891715" y="3881188"/>
                  <a:pt x="17891169" y="3880461"/>
                </a:cubicBezTo>
                <a:cubicBezTo>
                  <a:pt x="17885491" y="3872761"/>
                  <a:pt x="17877848" y="3864640"/>
                  <a:pt x="17870544" y="3858504"/>
                </a:cubicBezTo>
                <a:cubicBezTo>
                  <a:pt x="17869088" y="3857259"/>
                  <a:pt x="17867612" y="3856017"/>
                  <a:pt x="17867291" y="3855735"/>
                </a:cubicBezTo>
                <a:lnTo>
                  <a:pt x="17866698" y="3855227"/>
                </a:lnTo>
                <a:lnTo>
                  <a:pt x="17867586" y="3854632"/>
                </a:lnTo>
                <a:cubicBezTo>
                  <a:pt x="17869157" y="3853605"/>
                  <a:pt x="17870948" y="3853003"/>
                  <a:pt x="17874979" y="3852207"/>
                </a:cubicBezTo>
                <a:cubicBezTo>
                  <a:pt x="17879419" y="3851340"/>
                  <a:pt x="17880832" y="3850866"/>
                  <a:pt x="17882140" y="3849906"/>
                </a:cubicBezTo>
                <a:cubicBezTo>
                  <a:pt x="17884156" y="3848402"/>
                  <a:pt x="17885779" y="3845219"/>
                  <a:pt x="17885851" y="3842575"/>
                </a:cubicBezTo>
                <a:cubicBezTo>
                  <a:pt x="17886071" y="3836116"/>
                  <a:pt x="17878344" y="3827884"/>
                  <a:pt x="17869782" y="3825457"/>
                </a:cubicBezTo>
                <a:cubicBezTo>
                  <a:pt x="17867080" y="3824679"/>
                  <a:pt x="17865715" y="3824576"/>
                  <a:pt x="17863572" y="3824964"/>
                </a:cubicBezTo>
                <a:cubicBezTo>
                  <a:pt x="17860754" y="3825469"/>
                  <a:pt x="17858470" y="3827249"/>
                  <a:pt x="17857047" y="3829999"/>
                </a:cubicBezTo>
                <a:cubicBezTo>
                  <a:pt x="17855976" y="3832098"/>
                  <a:pt x="17855880" y="3833504"/>
                  <a:pt x="17856469" y="3838287"/>
                </a:cubicBezTo>
                <a:cubicBezTo>
                  <a:pt x="17856746" y="3840513"/>
                  <a:pt x="17856958" y="3842982"/>
                  <a:pt x="17856928" y="3843787"/>
                </a:cubicBezTo>
                <a:cubicBezTo>
                  <a:pt x="17856867" y="3845271"/>
                  <a:pt x="17856486" y="3847715"/>
                  <a:pt x="17856281" y="3847750"/>
                </a:cubicBezTo>
                <a:cubicBezTo>
                  <a:pt x="17856220" y="3847761"/>
                  <a:pt x="17855051" y="3847077"/>
                  <a:pt x="17853685" y="3846238"/>
                </a:cubicBezTo>
                <a:cubicBezTo>
                  <a:pt x="17845079" y="3840977"/>
                  <a:pt x="17836405" y="3836906"/>
                  <a:pt x="17826678" y="3833585"/>
                </a:cubicBezTo>
                <a:cubicBezTo>
                  <a:pt x="17824151" y="3832713"/>
                  <a:pt x="17823487" y="3832406"/>
                  <a:pt x="17823544" y="3832122"/>
                </a:cubicBezTo>
                <a:cubicBezTo>
                  <a:pt x="17823594" y="3831924"/>
                  <a:pt x="17824125" y="3828760"/>
                  <a:pt x="17824753" y="3825052"/>
                </a:cubicBezTo>
                <a:cubicBezTo>
                  <a:pt x="17827961" y="3805956"/>
                  <a:pt x="17829856" y="3796137"/>
                  <a:pt x="17830883" y="3793413"/>
                </a:cubicBezTo>
                <a:cubicBezTo>
                  <a:pt x="17832171" y="3789993"/>
                  <a:pt x="17834182" y="3787122"/>
                  <a:pt x="17836798" y="3784947"/>
                </a:cubicBezTo>
                <a:cubicBezTo>
                  <a:pt x="17837557" y="3784333"/>
                  <a:pt x="17839644" y="3782880"/>
                  <a:pt x="17841402" y="3781716"/>
                </a:cubicBezTo>
                <a:cubicBezTo>
                  <a:pt x="17845683" y="3778939"/>
                  <a:pt x="17846824" y="3777986"/>
                  <a:pt x="17848200" y="3776066"/>
                </a:cubicBezTo>
                <a:cubicBezTo>
                  <a:pt x="17850030" y="3773479"/>
                  <a:pt x="17850721" y="3770266"/>
                  <a:pt x="17850146" y="3766912"/>
                </a:cubicBezTo>
                <a:cubicBezTo>
                  <a:pt x="17849651" y="3764028"/>
                  <a:pt x="17848299" y="3761671"/>
                  <a:pt x="17845809" y="3759298"/>
                </a:cubicBezTo>
                <a:cubicBezTo>
                  <a:pt x="17842273" y="3755988"/>
                  <a:pt x="17835575" y="3752885"/>
                  <a:pt x="17830086" y="3752058"/>
                </a:cubicBezTo>
                <a:cubicBezTo>
                  <a:pt x="17826110" y="3751455"/>
                  <a:pt x="17824698" y="3751445"/>
                  <a:pt x="17820836" y="3752001"/>
                </a:cubicBezTo>
                <a:cubicBezTo>
                  <a:pt x="17817628" y="3752446"/>
                  <a:pt x="17817063" y="3752586"/>
                  <a:pt x="17815576" y="3753240"/>
                </a:cubicBezTo>
                <a:cubicBezTo>
                  <a:pt x="17813051" y="3754347"/>
                  <a:pt x="17811681" y="3755445"/>
                  <a:pt x="17810207" y="3757529"/>
                </a:cubicBezTo>
                <a:cubicBezTo>
                  <a:pt x="17809191" y="3758967"/>
                  <a:pt x="17808799" y="3759750"/>
                  <a:pt x="17808379" y="3761232"/>
                </a:cubicBezTo>
                <a:cubicBezTo>
                  <a:pt x="17807671" y="3763732"/>
                  <a:pt x="17807640" y="3765021"/>
                  <a:pt x="17808207" y="3767598"/>
                </a:cubicBezTo>
                <a:cubicBezTo>
                  <a:pt x="17808720" y="3769847"/>
                  <a:pt x="17809151" y="3770762"/>
                  <a:pt x="17812189" y="3775841"/>
                </a:cubicBezTo>
                <a:cubicBezTo>
                  <a:pt x="17815524" y="3781416"/>
                  <a:pt x="17816572" y="3785447"/>
                  <a:pt x="17815972" y="3790665"/>
                </a:cubicBezTo>
                <a:cubicBezTo>
                  <a:pt x="17815652" y="3793583"/>
                  <a:pt x="17814355" y="3798542"/>
                  <a:pt x="17809512" y="3815350"/>
                </a:cubicBezTo>
                <a:cubicBezTo>
                  <a:pt x="17808362" y="3819316"/>
                  <a:pt x="17807056" y="3823855"/>
                  <a:pt x="17806596" y="3825471"/>
                </a:cubicBezTo>
                <a:lnTo>
                  <a:pt x="17805771" y="3828391"/>
                </a:lnTo>
                <a:lnTo>
                  <a:pt x="17803866" y="3828086"/>
                </a:lnTo>
                <a:cubicBezTo>
                  <a:pt x="17794213" y="3826541"/>
                  <a:pt x="17782377" y="3826255"/>
                  <a:pt x="17771530" y="3827315"/>
                </a:cubicBezTo>
                <a:lnTo>
                  <a:pt x="17767987" y="3827649"/>
                </a:lnTo>
                <a:lnTo>
                  <a:pt x="17768282" y="3826420"/>
                </a:lnTo>
                <a:cubicBezTo>
                  <a:pt x="17768845" y="3824176"/>
                  <a:pt x="17769517" y="3822818"/>
                  <a:pt x="17771610" y="3819681"/>
                </a:cubicBezTo>
                <a:cubicBezTo>
                  <a:pt x="17774783" y="3814863"/>
                  <a:pt x="17775358" y="3813186"/>
                  <a:pt x="17774849" y="3810220"/>
                </a:cubicBezTo>
                <a:cubicBezTo>
                  <a:pt x="17774376" y="3807460"/>
                  <a:pt x="17773016" y="3805420"/>
                  <a:pt x="17770550" y="3803800"/>
                </a:cubicBezTo>
                <a:cubicBezTo>
                  <a:pt x="17767183" y="3801599"/>
                  <a:pt x="17762370" y="3800908"/>
                  <a:pt x="17756888" y="3801827"/>
                </a:cubicBezTo>
                <a:cubicBezTo>
                  <a:pt x="17751526" y="3802725"/>
                  <a:pt x="17747216" y="3804959"/>
                  <a:pt x="17744785" y="3808091"/>
                </a:cubicBezTo>
                <a:cubicBezTo>
                  <a:pt x="17742894" y="3810563"/>
                  <a:pt x="17742352" y="3813056"/>
                  <a:pt x="17743087" y="3816109"/>
                </a:cubicBezTo>
                <a:cubicBezTo>
                  <a:pt x="17743738" y="3818923"/>
                  <a:pt x="17744873" y="3820265"/>
                  <a:pt x="17749486" y="3823727"/>
                </a:cubicBezTo>
                <a:cubicBezTo>
                  <a:pt x="17750913" y="3824808"/>
                  <a:pt x="17752588" y="3826226"/>
                  <a:pt x="17753209" y="3826899"/>
                </a:cubicBezTo>
                <a:cubicBezTo>
                  <a:pt x="17754274" y="3828084"/>
                  <a:pt x="17755360" y="3829624"/>
                  <a:pt x="17755241" y="3829792"/>
                </a:cubicBezTo>
                <a:cubicBezTo>
                  <a:pt x="17755208" y="3829840"/>
                  <a:pt x="17753821" y="3830225"/>
                  <a:pt x="17752148" y="3830659"/>
                </a:cubicBezTo>
                <a:cubicBezTo>
                  <a:pt x="17742280" y="3833130"/>
                  <a:pt x="17732294" y="3836885"/>
                  <a:pt x="17723716" y="3841365"/>
                </a:cubicBezTo>
                <a:cubicBezTo>
                  <a:pt x="17722556" y="3841965"/>
                  <a:pt x="17721583" y="3842426"/>
                  <a:pt x="17721555" y="3842389"/>
                </a:cubicBezTo>
                <a:cubicBezTo>
                  <a:pt x="17721411" y="3842287"/>
                  <a:pt x="17712021" y="3829014"/>
                  <a:pt x="17708557" y="3824029"/>
                </a:cubicBezTo>
                <a:cubicBezTo>
                  <a:pt x="17699997" y="3811792"/>
                  <a:pt x="17698748" y="3809543"/>
                  <a:pt x="17697983" y="3805085"/>
                </a:cubicBezTo>
                <a:cubicBezTo>
                  <a:pt x="17697429" y="3801854"/>
                  <a:pt x="17697606" y="3799571"/>
                  <a:pt x="17698915" y="3793579"/>
                </a:cubicBezTo>
                <a:cubicBezTo>
                  <a:pt x="17699867" y="3789184"/>
                  <a:pt x="17699950" y="3787949"/>
                  <a:pt x="17699543" y="3785577"/>
                </a:cubicBezTo>
                <a:cubicBezTo>
                  <a:pt x="17699269" y="3783982"/>
                  <a:pt x="17699062" y="3783386"/>
                  <a:pt x="17698374" y="3782199"/>
                </a:cubicBezTo>
                <a:cubicBezTo>
                  <a:pt x="17694695" y="3775841"/>
                  <a:pt x="17687813" y="3773883"/>
                  <a:pt x="17679129" y="3776762"/>
                </a:cubicBezTo>
                <a:cubicBezTo>
                  <a:pt x="17671978" y="3779125"/>
                  <a:pt x="17665959" y="3783546"/>
                  <a:pt x="17662192" y="3789202"/>
                </a:cubicBezTo>
                <a:cubicBezTo>
                  <a:pt x="17660702" y="3791436"/>
                  <a:pt x="17659987" y="3793033"/>
                  <a:pt x="17659526" y="3795133"/>
                </a:cubicBezTo>
                <a:cubicBezTo>
                  <a:pt x="17658210" y="3801211"/>
                  <a:pt x="17662142" y="3807441"/>
                  <a:pt x="17668529" y="3809462"/>
                </a:cubicBezTo>
                <a:cubicBezTo>
                  <a:pt x="17669639" y="3809798"/>
                  <a:pt x="17671917" y="3810439"/>
                  <a:pt x="17673610" y="3810864"/>
                </a:cubicBezTo>
                <a:cubicBezTo>
                  <a:pt x="17677657" y="3811876"/>
                  <a:pt x="17679868" y="3812738"/>
                  <a:pt x="17682003" y="3814141"/>
                </a:cubicBezTo>
                <a:cubicBezTo>
                  <a:pt x="17686436" y="3817043"/>
                  <a:pt x="17688036" y="3819253"/>
                  <a:pt x="17696116" y="3833846"/>
                </a:cubicBezTo>
                <a:cubicBezTo>
                  <a:pt x="17696697" y="3834904"/>
                  <a:pt x="17698066" y="3837364"/>
                  <a:pt x="17699160" y="3839323"/>
                </a:cubicBezTo>
                <a:cubicBezTo>
                  <a:pt x="17700254" y="3841283"/>
                  <a:pt x="17702273" y="3844958"/>
                  <a:pt x="17703676" y="3847496"/>
                </a:cubicBezTo>
                <a:lnTo>
                  <a:pt x="17706219" y="3852134"/>
                </a:lnTo>
                <a:lnTo>
                  <a:pt x="17704669" y="3853284"/>
                </a:lnTo>
                <a:cubicBezTo>
                  <a:pt x="17697059" y="3858988"/>
                  <a:pt x="17688648" y="3867019"/>
                  <a:pt x="17682622" y="3874347"/>
                </a:cubicBezTo>
                <a:cubicBezTo>
                  <a:pt x="17680896" y="3876432"/>
                  <a:pt x="17680695" y="3876614"/>
                  <a:pt x="17680394" y="3876329"/>
                </a:cubicBezTo>
                <a:cubicBezTo>
                  <a:pt x="17679641" y="3875616"/>
                  <a:pt x="17678868" y="3873201"/>
                  <a:pt x="17677937" y="3868751"/>
                </a:cubicBezTo>
                <a:cubicBezTo>
                  <a:pt x="17677431" y="3866290"/>
                  <a:pt x="17676836" y="3863929"/>
                  <a:pt x="17676637" y="3863500"/>
                </a:cubicBezTo>
                <a:cubicBezTo>
                  <a:pt x="17675904" y="3862047"/>
                  <a:pt x="17674858" y="3860858"/>
                  <a:pt x="17673427" y="3859882"/>
                </a:cubicBezTo>
                <a:cubicBezTo>
                  <a:pt x="17669568" y="3857260"/>
                  <a:pt x="17665173" y="3857656"/>
                  <a:pt x="17660537" y="3861061"/>
                </a:cubicBezTo>
                <a:cubicBezTo>
                  <a:pt x="17653521" y="3866179"/>
                  <a:pt x="17649119" y="3875734"/>
                  <a:pt x="17651096" y="3881500"/>
                </a:cubicBezTo>
                <a:cubicBezTo>
                  <a:pt x="17652255" y="3884943"/>
                  <a:pt x="17655665" y="3887642"/>
                  <a:pt x="17659254" y="3887953"/>
                </a:cubicBezTo>
                <a:cubicBezTo>
                  <a:pt x="17660022" y="3888011"/>
                  <a:pt x="17662167" y="3887875"/>
                  <a:pt x="17664556" y="3887570"/>
                </a:cubicBezTo>
                <a:cubicBezTo>
                  <a:pt x="17668288" y="3887120"/>
                  <a:pt x="17670383" y="3887055"/>
                  <a:pt x="17671997" y="3887389"/>
                </a:cubicBezTo>
                <a:cubicBezTo>
                  <a:pt x="17672366" y="3887452"/>
                  <a:pt x="17672697" y="3887543"/>
                  <a:pt x="17672722" y="3887560"/>
                </a:cubicBezTo>
                <a:cubicBezTo>
                  <a:pt x="17672765" y="3887573"/>
                  <a:pt x="17671846" y="3889204"/>
                  <a:pt x="17670664" y="3891154"/>
                </a:cubicBezTo>
                <a:cubicBezTo>
                  <a:pt x="17665538" y="3899675"/>
                  <a:pt x="17661240" y="3909106"/>
                  <a:pt x="17658049" y="3918853"/>
                </a:cubicBezTo>
                <a:cubicBezTo>
                  <a:pt x="17657537" y="3920414"/>
                  <a:pt x="17657083" y="3921692"/>
                  <a:pt x="17657042" y="3921699"/>
                </a:cubicBezTo>
                <a:cubicBezTo>
                  <a:pt x="17656756" y="3921748"/>
                  <a:pt x="17633981" y="3917822"/>
                  <a:pt x="17627932" y="3916670"/>
                </a:cubicBezTo>
                <a:cubicBezTo>
                  <a:pt x="17618623" y="3914919"/>
                  <a:pt x="17615679" y="3913823"/>
                  <a:pt x="17612356" y="3910899"/>
                </a:cubicBezTo>
                <a:cubicBezTo>
                  <a:pt x="17610445" y="3909205"/>
                  <a:pt x="17609323" y="3907819"/>
                  <a:pt x="17606664" y="3903728"/>
                </a:cubicBezTo>
                <a:cubicBezTo>
                  <a:pt x="17605462" y="3901871"/>
                  <a:pt x="17604068" y="3899879"/>
                  <a:pt x="17603591" y="3899307"/>
                </a:cubicBezTo>
                <a:cubicBezTo>
                  <a:pt x="17602377" y="3897874"/>
                  <a:pt x="17599872" y="3896156"/>
                  <a:pt x="17598223" y="3895618"/>
                </a:cubicBezTo>
                <a:cubicBezTo>
                  <a:pt x="17595391" y="3894693"/>
                  <a:pt x="17591773" y="3894829"/>
                  <a:pt x="17589271" y="3895953"/>
                </a:cubicBezTo>
                <a:cubicBezTo>
                  <a:pt x="17582818" y="3898828"/>
                  <a:pt x="17577619" y="3908160"/>
                  <a:pt x="17576764" y="3918391"/>
                </a:cubicBezTo>
                <a:cubicBezTo>
                  <a:pt x="17576582" y="3920527"/>
                  <a:pt x="17576616" y="3921342"/>
                  <a:pt x="17577054" y="3924383"/>
                </a:cubicBezTo>
                <a:cubicBezTo>
                  <a:pt x="17577636" y="3928514"/>
                  <a:pt x="17578190" y="3930146"/>
                  <a:pt x="17579779" y="3932420"/>
                </a:cubicBezTo>
                <a:cubicBezTo>
                  <a:pt x="17581695" y="3935123"/>
                  <a:pt x="17585371" y="3937166"/>
                  <a:pt x="17588919" y="3937484"/>
                </a:cubicBezTo>
                <a:cubicBezTo>
                  <a:pt x="17590608" y="3937637"/>
                  <a:pt x="17593505" y="3937098"/>
                  <a:pt x="17595285" y="3936309"/>
                </a:cubicBezTo>
                <a:cubicBezTo>
                  <a:pt x="17596105" y="3935936"/>
                  <a:pt x="17598085" y="3934839"/>
                  <a:pt x="17599729" y="3933863"/>
                </a:cubicBezTo>
                <a:cubicBezTo>
                  <a:pt x="17605908" y="3930130"/>
                  <a:pt x="17609119" y="3929095"/>
                  <a:pt x="17613878" y="3929226"/>
                </a:cubicBezTo>
                <a:cubicBezTo>
                  <a:pt x="17617432" y="3929333"/>
                  <a:pt x="17620642" y="3930130"/>
                  <a:pt x="17639969" y="3935678"/>
                </a:cubicBezTo>
                <a:cubicBezTo>
                  <a:pt x="17643930" y="3936810"/>
                  <a:pt x="17648514" y="3938128"/>
                  <a:pt x="17650194" y="3938598"/>
                </a:cubicBezTo>
                <a:lnTo>
                  <a:pt x="17653203" y="3939451"/>
                </a:lnTo>
                <a:lnTo>
                  <a:pt x="17653011" y="3940663"/>
                </a:lnTo>
                <a:cubicBezTo>
                  <a:pt x="17651582" y="3949392"/>
                  <a:pt x="17651328" y="3961666"/>
                  <a:pt x="17652358" y="3972457"/>
                </a:cubicBezTo>
                <a:cubicBezTo>
                  <a:pt x="17652548" y="3974551"/>
                  <a:pt x="17652581" y="3975724"/>
                  <a:pt x="17652438" y="3975748"/>
                </a:cubicBezTo>
                <a:cubicBezTo>
                  <a:pt x="17651681" y="3975878"/>
                  <a:pt x="17648461" y="3974283"/>
                  <a:pt x="17645591" y="3972396"/>
                </a:cubicBezTo>
                <a:cubicBezTo>
                  <a:pt x="17640575" y="3969046"/>
                  <a:pt x="17639188" y="3968568"/>
                  <a:pt x="17636199" y="3969060"/>
                </a:cubicBezTo>
                <a:cubicBezTo>
                  <a:pt x="17633194" y="3969575"/>
                  <a:pt x="17631470" y="3970692"/>
                  <a:pt x="17629746" y="3973282"/>
                </a:cubicBezTo>
                <a:cubicBezTo>
                  <a:pt x="17628608" y="3974993"/>
                  <a:pt x="17628018" y="3976588"/>
                  <a:pt x="17627641" y="3979053"/>
                </a:cubicBezTo>
                <a:cubicBezTo>
                  <a:pt x="17626291" y="3987874"/>
                  <a:pt x="17630188" y="3997963"/>
                  <a:pt x="17635951" y="4000511"/>
                </a:cubicBezTo>
                <a:cubicBezTo>
                  <a:pt x="17637865" y="4001362"/>
                  <a:pt x="17639066" y="4001492"/>
                  <a:pt x="17641295" y="4001110"/>
                </a:cubicBezTo>
                <a:cubicBezTo>
                  <a:pt x="17644526" y="4000556"/>
                  <a:pt x="17645980" y="3999465"/>
                  <a:pt x="17649014" y="3995303"/>
                </a:cubicBezTo>
                <a:cubicBezTo>
                  <a:pt x="17651263" y="3992223"/>
                  <a:pt x="17652461" y="3990859"/>
                  <a:pt x="17653899" y="3989792"/>
                </a:cubicBezTo>
                <a:lnTo>
                  <a:pt x="17654983" y="3988995"/>
                </a:lnTo>
                <a:lnTo>
                  <a:pt x="17655271" y="3990062"/>
                </a:lnTo>
                <a:cubicBezTo>
                  <a:pt x="17655431" y="3990624"/>
                  <a:pt x="17655969" y="3992658"/>
                  <a:pt x="17656479" y="3994528"/>
                </a:cubicBezTo>
                <a:cubicBezTo>
                  <a:pt x="17658749" y="4002981"/>
                  <a:pt x="17662502" y="4012589"/>
                  <a:pt x="17666577" y="4020395"/>
                </a:cubicBezTo>
                <a:cubicBezTo>
                  <a:pt x="17667361" y="4021903"/>
                  <a:pt x="17668029" y="4023220"/>
                  <a:pt x="17668046" y="4023322"/>
                </a:cubicBezTo>
                <a:cubicBezTo>
                  <a:pt x="17668067" y="4023445"/>
                  <a:pt x="17666787" y="4024443"/>
                  <a:pt x="17665230" y="4025552"/>
                </a:cubicBezTo>
                <a:cubicBezTo>
                  <a:pt x="17638004" y="4044893"/>
                  <a:pt x="17636766" y="4045653"/>
                  <a:pt x="17631307" y="4046589"/>
                </a:cubicBezTo>
                <a:cubicBezTo>
                  <a:pt x="17627770" y="4047195"/>
                  <a:pt x="17626107" y="4047081"/>
                  <a:pt x="17620471" y="4045878"/>
                </a:cubicBezTo>
                <a:cubicBezTo>
                  <a:pt x="17613236" y="4044319"/>
                  <a:pt x="17610751" y="4044556"/>
                  <a:pt x="17607185" y="4047083"/>
                </a:cubicBezTo>
                <a:cubicBezTo>
                  <a:pt x="17603959" y="4049383"/>
                  <a:pt x="17602176" y="4052489"/>
                  <a:pt x="17601714" y="4056547"/>
                </a:cubicBezTo>
                <a:cubicBezTo>
                  <a:pt x="17601457" y="4058970"/>
                  <a:pt x="17602362" y="4064246"/>
                  <a:pt x="17603544" y="4067222"/>
                </a:cubicBezTo>
                <a:cubicBezTo>
                  <a:pt x="17607061" y="4075945"/>
                  <a:pt x="17613855" y="4083032"/>
                  <a:pt x="17620394" y="4084837"/>
                </a:cubicBezTo>
                <a:cubicBezTo>
                  <a:pt x="17622467" y="4085387"/>
                  <a:pt x="17623894" y="4085479"/>
                  <a:pt x="17625774" y="4085157"/>
                </a:cubicBezTo>
                <a:cubicBezTo>
                  <a:pt x="17629393" y="4084536"/>
                  <a:pt x="17633054" y="4081824"/>
                  <a:pt x="17634717" y="4078508"/>
                </a:cubicBezTo>
                <a:cubicBezTo>
                  <a:pt x="17635544" y="4076829"/>
                  <a:pt x="17635971" y="4075514"/>
                  <a:pt x="17637030" y="4071248"/>
                </a:cubicBezTo>
                <a:cubicBezTo>
                  <a:pt x="17638044" y="4067222"/>
                  <a:pt x="17638616" y="4065650"/>
                  <a:pt x="17639807" y="4063509"/>
                </a:cubicBezTo>
                <a:cubicBezTo>
                  <a:pt x="17641572" y="4060302"/>
                  <a:pt x="17644306" y="4057707"/>
                  <a:pt x="17648673" y="4055064"/>
                </a:cubicBezTo>
                <a:cubicBezTo>
                  <a:pt x="17651438" y="4053389"/>
                  <a:pt x="17656710" y="4050380"/>
                  <a:pt x="17660636" y="4048234"/>
                </a:cubicBezTo>
                <a:cubicBezTo>
                  <a:pt x="17662616" y="4047136"/>
                  <a:pt x="17666559" y="4044965"/>
                  <a:pt x="17674382" y="4040635"/>
                </a:cubicBezTo>
                <a:cubicBezTo>
                  <a:pt x="17676226" y="4039603"/>
                  <a:pt x="17677857" y="4038797"/>
                  <a:pt x="17677986" y="4038817"/>
                </a:cubicBezTo>
                <a:cubicBezTo>
                  <a:pt x="17678116" y="4038836"/>
                  <a:pt x="17678980" y="4039825"/>
                  <a:pt x="17679876" y="4040998"/>
                </a:cubicBezTo>
                <a:cubicBezTo>
                  <a:pt x="17685346" y="4048102"/>
                  <a:pt x="17692872" y="4055779"/>
                  <a:pt x="17700410" y="4061939"/>
                </a:cubicBezTo>
                <a:lnTo>
                  <a:pt x="17702540" y="4063679"/>
                </a:lnTo>
                <a:lnTo>
                  <a:pt x="17701744" y="4064194"/>
                </a:lnTo>
                <a:cubicBezTo>
                  <a:pt x="17699945" y="4065366"/>
                  <a:pt x="17698828" y="4065726"/>
                  <a:pt x="17694112" y="4066703"/>
                </a:cubicBezTo>
                <a:cubicBezTo>
                  <a:pt x="17687955" y="4067990"/>
                  <a:pt x="17686754" y="4068596"/>
                  <a:pt x="17684963" y="4071282"/>
                </a:cubicBezTo>
                <a:cubicBezTo>
                  <a:pt x="17682369" y="4075179"/>
                  <a:pt x="17682656" y="4079193"/>
                  <a:pt x="17685895" y="4083837"/>
                </a:cubicBezTo>
                <a:cubicBezTo>
                  <a:pt x="17687574" y="4086265"/>
                  <a:pt x="17689445" y="4088091"/>
                  <a:pt x="17692111" y="4090013"/>
                </a:cubicBezTo>
                <a:cubicBezTo>
                  <a:pt x="17696713" y="4093287"/>
                  <a:pt x="17701420" y="4094711"/>
                  <a:pt x="17705366" y="4094035"/>
                </a:cubicBezTo>
                <a:cubicBezTo>
                  <a:pt x="17708065" y="4093572"/>
                  <a:pt x="17709823" y="4092408"/>
                  <a:pt x="17711391" y="4090012"/>
                </a:cubicBezTo>
                <a:cubicBezTo>
                  <a:pt x="17712983" y="4087634"/>
                  <a:pt x="17713367" y="4085211"/>
                  <a:pt x="17712771" y="4081608"/>
                </a:cubicBezTo>
                <a:cubicBezTo>
                  <a:pt x="17712252" y="4078581"/>
                  <a:pt x="17712076" y="4075349"/>
                  <a:pt x="17712331" y="4073515"/>
                </a:cubicBezTo>
                <a:cubicBezTo>
                  <a:pt x="17712693" y="4070843"/>
                  <a:pt x="17712652" y="4070850"/>
                  <a:pt x="17714725" y="4072137"/>
                </a:cubicBezTo>
                <a:cubicBezTo>
                  <a:pt x="17723676" y="4077696"/>
                  <a:pt x="17734690" y="4082754"/>
                  <a:pt x="17744134" y="4085661"/>
                </a:cubicBezTo>
                <a:cubicBezTo>
                  <a:pt x="17745756" y="4086162"/>
                  <a:pt x="17747106" y="4086668"/>
                  <a:pt x="17747127" y="4086790"/>
                </a:cubicBezTo>
                <a:cubicBezTo>
                  <a:pt x="17747172" y="4087056"/>
                  <a:pt x="17745517" y="4097045"/>
                  <a:pt x="17743873" y="4106484"/>
                </a:cubicBezTo>
                <a:cubicBezTo>
                  <a:pt x="17740648" y="4124994"/>
                  <a:pt x="17739904" y="4127774"/>
                  <a:pt x="17737190" y="4131586"/>
                </a:cubicBezTo>
                <a:cubicBezTo>
                  <a:pt x="17735268" y="4134252"/>
                  <a:pt x="17733529" y="4135772"/>
                  <a:pt x="17729067" y="4138600"/>
                </a:cubicBezTo>
                <a:cubicBezTo>
                  <a:pt x="17725099" y="4141112"/>
                  <a:pt x="17723846" y="4142147"/>
                  <a:pt x="17722443" y="4144156"/>
                </a:cubicBezTo>
                <a:cubicBezTo>
                  <a:pt x="17720423" y="4146987"/>
                  <a:pt x="17719805" y="4149766"/>
                  <a:pt x="17720419" y="4153345"/>
                </a:cubicBezTo>
                <a:cubicBezTo>
                  <a:pt x="17721001" y="4156866"/>
                  <a:pt x="17723000" y="4159807"/>
                  <a:pt x="17726614" y="4162472"/>
                </a:cubicBezTo>
                <a:cubicBezTo>
                  <a:pt x="17732104" y="4166498"/>
                  <a:pt x="17739482" y="4168770"/>
                  <a:pt x="17746852" y="4168664"/>
                </a:cubicBezTo>
                <a:cubicBezTo>
                  <a:pt x="17747148" y="4168676"/>
                  <a:pt x="17748771" y="4168440"/>
                  <a:pt x="17750471" y="4168170"/>
                </a:cubicBezTo>
                <a:close/>
                <a:moveTo>
                  <a:pt x="19125654" y="4119243"/>
                </a:moveTo>
                <a:cubicBezTo>
                  <a:pt x="19133465" y="4118137"/>
                  <a:pt x="19141557" y="4115393"/>
                  <a:pt x="19148403" y="4111217"/>
                </a:cubicBezTo>
                <a:cubicBezTo>
                  <a:pt x="19162131" y="4102905"/>
                  <a:pt x="19168221" y="4092639"/>
                  <a:pt x="19165908" y="4081766"/>
                </a:cubicBezTo>
                <a:cubicBezTo>
                  <a:pt x="19165101" y="4077817"/>
                  <a:pt x="19163513" y="4074694"/>
                  <a:pt x="19160771" y="4071561"/>
                </a:cubicBezTo>
                <a:cubicBezTo>
                  <a:pt x="19157995" y="4068351"/>
                  <a:pt x="19154660" y="4066014"/>
                  <a:pt x="19148699" y="4063159"/>
                </a:cubicBezTo>
                <a:cubicBezTo>
                  <a:pt x="19136669" y="4057369"/>
                  <a:pt x="19131608" y="4053507"/>
                  <a:pt x="19127546" y="4047075"/>
                </a:cubicBezTo>
                <a:cubicBezTo>
                  <a:pt x="19123730" y="4041025"/>
                  <a:pt x="19122460" y="4037468"/>
                  <a:pt x="19112333" y="4004383"/>
                </a:cubicBezTo>
                <a:cubicBezTo>
                  <a:pt x="19105499" y="3981950"/>
                  <a:pt x="19102885" y="3972967"/>
                  <a:pt x="19103121" y="3972642"/>
                </a:cubicBezTo>
                <a:cubicBezTo>
                  <a:pt x="19103241" y="3972460"/>
                  <a:pt x="19104880" y="3971595"/>
                  <a:pt x="19106740" y="3970776"/>
                </a:cubicBezTo>
                <a:cubicBezTo>
                  <a:pt x="19120799" y="3964417"/>
                  <a:pt x="19140471" y="3952098"/>
                  <a:pt x="19153279" y="3941660"/>
                </a:cubicBezTo>
                <a:cubicBezTo>
                  <a:pt x="19155015" y="3940239"/>
                  <a:pt x="19156517" y="3939070"/>
                  <a:pt x="19156592" y="3939074"/>
                </a:cubicBezTo>
                <a:cubicBezTo>
                  <a:pt x="19156666" y="3939077"/>
                  <a:pt x="19157148" y="3940066"/>
                  <a:pt x="19157620" y="3941279"/>
                </a:cubicBezTo>
                <a:cubicBezTo>
                  <a:pt x="19159277" y="3945411"/>
                  <a:pt x="19159528" y="3947473"/>
                  <a:pt x="19159492" y="3956534"/>
                </a:cubicBezTo>
                <a:cubicBezTo>
                  <a:pt x="19159439" y="3967794"/>
                  <a:pt x="19159960" y="3969643"/>
                  <a:pt x="19164322" y="3974185"/>
                </a:cubicBezTo>
                <a:cubicBezTo>
                  <a:pt x="19167470" y="3977447"/>
                  <a:pt x="19170505" y="3978914"/>
                  <a:pt x="19174778" y="3979276"/>
                </a:cubicBezTo>
                <a:cubicBezTo>
                  <a:pt x="19178791" y="3979627"/>
                  <a:pt x="19182057" y="3979090"/>
                  <a:pt x="19186117" y="3977392"/>
                </a:cubicBezTo>
                <a:cubicBezTo>
                  <a:pt x="19200797" y="3971320"/>
                  <a:pt x="19212772" y="3955738"/>
                  <a:pt x="19211447" y="3944421"/>
                </a:cubicBezTo>
                <a:cubicBezTo>
                  <a:pt x="19211000" y="3940786"/>
                  <a:pt x="19209731" y="3938086"/>
                  <a:pt x="19207018" y="3935140"/>
                </a:cubicBezTo>
                <a:cubicBezTo>
                  <a:pt x="19204593" y="3932467"/>
                  <a:pt x="19202051" y="3930796"/>
                  <a:pt x="19199286" y="3930012"/>
                </a:cubicBezTo>
                <a:cubicBezTo>
                  <a:pt x="19198402" y="3929752"/>
                  <a:pt x="19194507" y="3929256"/>
                  <a:pt x="19190606" y="3928909"/>
                </a:cubicBezTo>
                <a:cubicBezTo>
                  <a:pt x="19186706" y="3928563"/>
                  <a:pt x="19182367" y="3927974"/>
                  <a:pt x="19180927" y="3927617"/>
                </a:cubicBezTo>
                <a:cubicBezTo>
                  <a:pt x="19178122" y="3926905"/>
                  <a:pt x="19173614" y="3925004"/>
                  <a:pt x="19173266" y="3924394"/>
                </a:cubicBezTo>
                <a:cubicBezTo>
                  <a:pt x="19173162" y="3924202"/>
                  <a:pt x="19174342" y="3922722"/>
                  <a:pt x="19175937" y="3921110"/>
                </a:cubicBezTo>
                <a:cubicBezTo>
                  <a:pt x="19189094" y="3907628"/>
                  <a:pt x="19200490" y="3892544"/>
                  <a:pt x="19211582" y="3873943"/>
                </a:cubicBezTo>
                <a:lnTo>
                  <a:pt x="19213143" y="3871359"/>
                </a:lnTo>
                <a:lnTo>
                  <a:pt x="19227637" y="3877064"/>
                </a:lnTo>
                <a:cubicBezTo>
                  <a:pt x="19252331" y="3886842"/>
                  <a:pt x="19270665" y="3894382"/>
                  <a:pt x="19276113" y="3896993"/>
                </a:cubicBezTo>
                <a:cubicBezTo>
                  <a:pt x="19283427" y="3900500"/>
                  <a:pt x="19288517" y="3904587"/>
                  <a:pt x="19291999" y="3909690"/>
                </a:cubicBezTo>
                <a:cubicBezTo>
                  <a:pt x="19294388" y="3913257"/>
                  <a:pt x="19296102" y="3916908"/>
                  <a:pt x="19299096" y="3924825"/>
                </a:cubicBezTo>
                <a:cubicBezTo>
                  <a:pt x="19303365" y="3936188"/>
                  <a:pt x="19307327" y="3940491"/>
                  <a:pt x="19315984" y="3943083"/>
                </a:cubicBezTo>
                <a:cubicBezTo>
                  <a:pt x="19324862" y="3945723"/>
                  <a:pt x="19334518" y="3942129"/>
                  <a:pt x="19342754" y="3933144"/>
                </a:cubicBezTo>
                <a:cubicBezTo>
                  <a:pt x="19350095" y="3925092"/>
                  <a:pt x="19355315" y="3915125"/>
                  <a:pt x="19357563" y="3904887"/>
                </a:cubicBezTo>
                <a:cubicBezTo>
                  <a:pt x="19358487" y="3900525"/>
                  <a:pt x="19358830" y="3892185"/>
                  <a:pt x="19358191" y="3888691"/>
                </a:cubicBezTo>
                <a:cubicBezTo>
                  <a:pt x="19356634" y="3880273"/>
                  <a:pt x="19351231" y="3873823"/>
                  <a:pt x="19343474" y="3871118"/>
                </a:cubicBezTo>
                <a:cubicBezTo>
                  <a:pt x="19337262" y="3868961"/>
                  <a:pt x="19333071" y="3869311"/>
                  <a:pt x="19322256" y="3872969"/>
                </a:cubicBezTo>
                <a:cubicBezTo>
                  <a:pt x="19312425" y="3876294"/>
                  <a:pt x="19310168" y="3876761"/>
                  <a:pt x="19304276" y="3876780"/>
                </a:cubicBezTo>
                <a:cubicBezTo>
                  <a:pt x="19296407" y="3876793"/>
                  <a:pt x="19291840" y="3875412"/>
                  <a:pt x="19280700" y="3869771"/>
                </a:cubicBezTo>
                <a:cubicBezTo>
                  <a:pt x="19272664" y="3865674"/>
                  <a:pt x="19227813" y="3841904"/>
                  <a:pt x="19227309" y="3841473"/>
                </a:cubicBezTo>
                <a:cubicBezTo>
                  <a:pt x="19227238" y="3841395"/>
                  <a:pt x="19228046" y="3838967"/>
                  <a:pt x="19229096" y="3836101"/>
                </a:cubicBezTo>
                <a:cubicBezTo>
                  <a:pt x="19235398" y="3818832"/>
                  <a:pt x="19240269" y="3797365"/>
                  <a:pt x="19241943" y="3779310"/>
                </a:cubicBezTo>
                <a:cubicBezTo>
                  <a:pt x="19242473" y="3773663"/>
                  <a:pt x="19242089" y="3773946"/>
                  <a:pt x="19246216" y="3776054"/>
                </a:cubicBezTo>
                <a:cubicBezTo>
                  <a:pt x="19249612" y="3777797"/>
                  <a:pt x="19251343" y="3779211"/>
                  <a:pt x="19256602" y="3784648"/>
                </a:cubicBezTo>
                <a:cubicBezTo>
                  <a:pt x="19259214" y="3787329"/>
                  <a:pt x="19262232" y="3790100"/>
                  <a:pt x="19263284" y="3790814"/>
                </a:cubicBezTo>
                <a:cubicBezTo>
                  <a:pt x="19269675" y="3794993"/>
                  <a:pt x="19277840" y="3794135"/>
                  <a:pt x="19283659" y="3788631"/>
                </a:cubicBezTo>
                <a:cubicBezTo>
                  <a:pt x="19292890" y="3779947"/>
                  <a:pt x="19295618" y="3758914"/>
                  <a:pt x="19289231" y="3745562"/>
                </a:cubicBezTo>
                <a:cubicBezTo>
                  <a:pt x="19287652" y="3742253"/>
                  <a:pt x="19284083" y="3738340"/>
                  <a:pt x="19281348" y="3736847"/>
                </a:cubicBezTo>
                <a:cubicBezTo>
                  <a:pt x="19278539" y="3735352"/>
                  <a:pt x="19274988" y="3734647"/>
                  <a:pt x="19271618" y="3734994"/>
                </a:cubicBezTo>
                <a:cubicBezTo>
                  <a:pt x="19266974" y="3735474"/>
                  <a:pt x="19264529" y="3736902"/>
                  <a:pt x="19256908" y="3743601"/>
                </a:cubicBezTo>
                <a:cubicBezTo>
                  <a:pt x="19254510" y="3745702"/>
                  <a:pt x="19251695" y="3747974"/>
                  <a:pt x="19250699" y="3748604"/>
                </a:cubicBezTo>
                <a:cubicBezTo>
                  <a:pt x="19248900" y="3749724"/>
                  <a:pt x="19244343" y="3751737"/>
                  <a:pt x="19243636" y="3751708"/>
                </a:cubicBezTo>
                <a:cubicBezTo>
                  <a:pt x="19243227" y="3751691"/>
                  <a:pt x="19243125" y="3750531"/>
                  <a:pt x="19242819" y="3743469"/>
                </a:cubicBezTo>
                <a:cubicBezTo>
                  <a:pt x="19242428" y="3733906"/>
                  <a:pt x="19241016" y="3721989"/>
                  <a:pt x="19239092" y="3711617"/>
                </a:cubicBezTo>
                <a:cubicBezTo>
                  <a:pt x="19238117" y="3706319"/>
                  <a:pt x="19235646" y="3695664"/>
                  <a:pt x="19234728" y="3692605"/>
                </a:cubicBezTo>
                <a:lnTo>
                  <a:pt x="19234268" y="3691095"/>
                </a:lnTo>
                <a:lnTo>
                  <a:pt x="19239620" y="3688778"/>
                </a:lnTo>
                <a:cubicBezTo>
                  <a:pt x="19249683" y="3684381"/>
                  <a:pt x="19269645" y="3675878"/>
                  <a:pt x="19278562" y="3672142"/>
                </a:cubicBezTo>
                <a:cubicBezTo>
                  <a:pt x="19295406" y="3665113"/>
                  <a:pt x="19301344" y="3663082"/>
                  <a:pt x="19306355" y="3662729"/>
                </a:cubicBezTo>
                <a:cubicBezTo>
                  <a:pt x="19307588" y="3662667"/>
                  <a:pt x="19309196" y="3662548"/>
                  <a:pt x="19309908" y="3662464"/>
                </a:cubicBezTo>
                <a:cubicBezTo>
                  <a:pt x="19311929" y="3662286"/>
                  <a:pt x="19318223" y="3663366"/>
                  <a:pt x="19321497" y="3664469"/>
                </a:cubicBezTo>
                <a:cubicBezTo>
                  <a:pt x="19323152" y="3665022"/>
                  <a:pt x="19327221" y="3666718"/>
                  <a:pt x="19330554" y="3668198"/>
                </a:cubicBezTo>
                <a:cubicBezTo>
                  <a:pt x="19333885" y="3669714"/>
                  <a:pt x="19337809" y="3671330"/>
                  <a:pt x="19339319" y="3671765"/>
                </a:cubicBezTo>
                <a:cubicBezTo>
                  <a:pt x="19346869" y="3674052"/>
                  <a:pt x="19354327" y="3672232"/>
                  <a:pt x="19360486" y="3666630"/>
                </a:cubicBezTo>
                <a:cubicBezTo>
                  <a:pt x="19365598" y="3661992"/>
                  <a:pt x="19368083" y="3655978"/>
                  <a:pt x="19368429" y="3647564"/>
                </a:cubicBezTo>
                <a:cubicBezTo>
                  <a:pt x="19369054" y="3632337"/>
                  <a:pt x="19362798" y="3615783"/>
                  <a:pt x="19352558" y="3605442"/>
                </a:cubicBezTo>
                <a:cubicBezTo>
                  <a:pt x="19346720" y="3599608"/>
                  <a:pt x="19340719" y="3596826"/>
                  <a:pt x="19334185" y="3597042"/>
                </a:cubicBezTo>
                <a:cubicBezTo>
                  <a:pt x="19328770" y="3597231"/>
                  <a:pt x="19322809" y="3599857"/>
                  <a:pt x="19318958" y="3603727"/>
                </a:cubicBezTo>
                <a:cubicBezTo>
                  <a:pt x="19316196" y="3606522"/>
                  <a:pt x="19314880" y="3608594"/>
                  <a:pt x="19310897" y="3616597"/>
                </a:cubicBezTo>
                <a:cubicBezTo>
                  <a:pt x="19306467" y="3625515"/>
                  <a:pt x="19304563" y="3628271"/>
                  <a:pt x="19299992" y="3632447"/>
                </a:cubicBezTo>
                <a:cubicBezTo>
                  <a:pt x="19293948" y="3637979"/>
                  <a:pt x="19290530" y="3639479"/>
                  <a:pt x="19269190" y="3646099"/>
                </a:cubicBezTo>
                <a:cubicBezTo>
                  <a:pt x="19252761" y="3651205"/>
                  <a:pt x="19223915" y="3659903"/>
                  <a:pt x="19223505" y="3659886"/>
                </a:cubicBezTo>
                <a:cubicBezTo>
                  <a:pt x="19223319" y="3659878"/>
                  <a:pt x="19222588" y="3658617"/>
                  <a:pt x="19221903" y="3657135"/>
                </a:cubicBezTo>
                <a:cubicBezTo>
                  <a:pt x="19214827" y="3641479"/>
                  <a:pt x="19204456" y="3624347"/>
                  <a:pt x="19193937" y="3610825"/>
                </a:cubicBezTo>
                <a:cubicBezTo>
                  <a:pt x="19191849" y="3608091"/>
                  <a:pt x="19189725" y="3605356"/>
                  <a:pt x="19189265" y="3604740"/>
                </a:cubicBezTo>
                <a:lnTo>
                  <a:pt x="19188416" y="3603624"/>
                </a:lnTo>
                <a:lnTo>
                  <a:pt x="19190198" y="3602914"/>
                </a:lnTo>
                <a:cubicBezTo>
                  <a:pt x="19193342" y="3601701"/>
                  <a:pt x="19196714" y="3601317"/>
                  <a:pt x="19204092" y="3601433"/>
                </a:cubicBezTo>
                <a:cubicBezTo>
                  <a:pt x="19212215" y="3601580"/>
                  <a:pt x="19214875" y="3601280"/>
                  <a:pt x="19217534" y="3600084"/>
                </a:cubicBezTo>
                <a:cubicBezTo>
                  <a:pt x="19221639" y="3598201"/>
                  <a:pt x="19225684" y="3593220"/>
                  <a:pt x="19226805" y="3588605"/>
                </a:cubicBezTo>
                <a:cubicBezTo>
                  <a:pt x="19229617" y="3577346"/>
                  <a:pt x="19219143" y="3559985"/>
                  <a:pt x="19205020" y="3552506"/>
                </a:cubicBezTo>
                <a:cubicBezTo>
                  <a:pt x="19200569" y="3550123"/>
                  <a:pt x="19198211" y="3549429"/>
                  <a:pt x="19194300" y="3549306"/>
                </a:cubicBezTo>
                <a:cubicBezTo>
                  <a:pt x="19189162" y="3549132"/>
                  <a:pt x="19184482" y="3551401"/>
                  <a:pt x="19180950" y="3555694"/>
                </a:cubicBezTo>
                <a:cubicBezTo>
                  <a:pt x="19178279" y="3558978"/>
                  <a:pt x="19177584" y="3561411"/>
                  <a:pt x="19176819" y="3570031"/>
                </a:cubicBezTo>
                <a:cubicBezTo>
                  <a:pt x="19176468" y="3574045"/>
                  <a:pt x="19175914" y="3578460"/>
                  <a:pt x="19175558" y="3579862"/>
                </a:cubicBezTo>
                <a:cubicBezTo>
                  <a:pt x="19174893" y="3582445"/>
                  <a:pt x="19173305" y="3586594"/>
                  <a:pt x="19172933" y="3586579"/>
                </a:cubicBezTo>
                <a:cubicBezTo>
                  <a:pt x="19172821" y="3586575"/>
                  <a:pt x="19171024" y="3584935"/>
                  <a:pt x="19168943" y="3582947"/>
                </a:cubicBezTo>
                <a:cubicBezTo>
                  <a:pt x="19155808" y="3570474"/>
                  <a:pt x="19142103" y="3560065"/>
                  <a:pt x="19126272" y="3550577"/>
                </a:cubicBezTo>
                <a:cubicBezTo>
                  <a:pt x="19122160" y="3548096"/>
                  <a:pt x="19121112" y="3547307"/>
                  <a:pt x="19121317" y="3546831"/>
                </a:cubicBezTo>
                <a:cubicBezTo>
                  <a:pt x="19121480" y="3546502"/>
                  <a:pt x="19123602" y="3541144"/>
                  <a:pt x="19126097" y="3534869"/>
                </a:cubicBezTo>
                <a:cubicBezTo>
                  <a:pt x="19138910" y="3502540"/>
                  <a:pt x="19145927" y="3486010"/>
                  <a:pt x="19148756" y="3481613"/>
                </a:cubicBezTo>
                <a:cubicBezTo>
                  <a:pt x="19152301" y="3476090"/>
                  <a:pt x="19156914" y="3471804"/>
                  <a:pt x="19162325" y="3468969"/>
                </a:cubicBezTo>
                <a:cubicBezTo>
                  <a:pt x="19163887" y="3468175"/>
                  <a:pt x="19168098" y="3466409"/>
                  <a:pt x="19171623" y="3465025"/>
                </a:cubicBezTo>
                <a:cubicBezTo>
                  <a:pt x="19180184" y="3461759"/>
                  <a:pt x="19182548" y="3460513"/>
                  <a:pt x="19185685" y="3457659"/>
                </a:cubicBezTo>
                <a:cubicBezTo>
                  <a:pt x="19189870" y="3453803"/>
                  <a:pt x="19192291" y="3448420"/>
                  <a:pt x="19192542" y="3442314"/>
                </a:cubicBezTo>
                <a:cubicBezTo>
                  <a:pt x="19192758" y="3437065"/>
                  <a:pt x="19191270" y="3432417"/>
                  <a:pt x="19187789" y="3427314"/>
                </a:cubicBezTo>
                <a:cubicBezTo>
                  <a:pt x="19182825" y="3420174"/>
                  <a:pt x="19172227" y="3412205"/>
                  <a:pt x="19162899" y="3408690"/>
                </a:cubicBezTo>
                <a:cubicBezTo>
                  <a:pt x="19156143" y="3406137"/>
                  <a:pt x="19153667" y="3405588"/>
                  <a:pt x="19146677" y="3405114"/>
                </a:cubicBezTo>
                <a:cubicBezTo>
                  <a:pt x="19140877" y="3404690"/>
                  <a:pt x="19139832" y="3404721"/>
                  <a:pt x="19136974" y="3405312"/>
                </a:cubicBezTo>
                <a:cubicBezTo>
                  <a:pt x="19132122" y="3406307"/>
                  <a:pt x="19129305" y="3407720"/>
                  <a:pt x="19125934" y="3410826"/>
                </a:cubicBezTo>
                <a:cubicBezTo>
                  <a:pt x="19123608" y="3412968"/>
                  <a:pt x="19122626" y="3414196"/>
                  <a:pt x="19121332" y="3416641"/>
                </a:cubicBezTo>
                <a:cubicBezTo>
                  <a:pt x="19119149" y="3420765"/>
                  <a:pt x="19118609" y="3423019"/>
                  <a:pt x="19118638" y="3427756"/>
                </a:cubicBezTo>
                <a:cubicBezTo>
                  <a:pt x="19118691" y="3431897"/>
                  <a:pt x="19119103" y="3433667"/>
                  <a:pt x="19122531" y="3443728"/>
                </a:cubicBezTo>
                <a:cubicBezTo>
                  <a:pt x="19126291" y="3454772"/>
                  <a:pt x="19126619" y="3462244"/>
                  <a:pt x="19123604" y="3471182"/>
                </a:cubicBezTo>
                <a:cubicBezTo>
                  <a:pt x="19121944" y="3476186"/>
                  <a:pt x="19117804" y="3484407"/>
                  <a:pt x="19102981" y="3512103"/>
                </a:cubicBezTo>
                <a:cubicBezTo>
                  <a:pt x="19099468" y="3518635"/>
                  <a:pt x="19095470" y="3526116"/>
                  <a:pt x="19094055" y="3528780"/>
                </a:cubicBezTo>
                <a:lnTo>
                  <a:pt x="19091508" y="3533598"/>
                </a:lnTo>
                <a:lnTo>
                  <a:pt x="19088278" y="3532347"/>
                </a:lnTo>
                <a:cubicBezTo>
                  <a:pt x="19071908" y="3526006"/>
                  <a:pt x="19051230" y="3521054"/>
                  <a:pt x="19031782" y="3518839"/>
                </a:cubicBezTo>
                <a:lnTo>
                  <a:pt x="19025437" y="3518093"/>
                </a:lnTo>
                <a:lnTo>
                  <a:pt x="19026416" y="3516045"/>
                </a:lnTo>
                <a:cubicBezTo>
                  <a:pt x="19028247" y="3512316"/>
                  <a:pt x="19029937" y="3510185"/>
                  <a:pt x="19034793" y="3505462"/>
                </a:cubicBezTo>
                <a:cubicBezTo>
                  <a:pt x="19042176" y="3498195"/>
                  <a:pt x="19043816" y="3495465"/>
                  <a:pt x="19044038" y="3490067"/>
                </a:cubicBezTo>
                <a:cubicBezTo>
                  <a:pt x="19044245" y="3485041"/>
                  <a:pt x="19042623" y="3480946"/>
                  <a:pt x="19038900" y="3477176"/>
                </a:cubicBezTo>
                <a:cubicBezTo>
                  <a:pt x="19033815" y="3472045"/>
                  <a:pt x="19025625" y="3469023"/>
                  <a:pt x="19015650" y="3468576"/>
                </a:cubicBezTo>
                <a:cubicBezTo>
                  <a:pt x="19005898" y="3468139"/>
                  <a:pt x="18997488" y="3470441"/>
                  <a:pt x="18992042" y="3475028"/>
                </a:cubicBezTo>
                <a:cubicBezTo>
                  <a:pt x="18987792" y="3478657"/>
                  <a:pt x="18985905" y="3482831"/>
                  <a:pt x="18986046" y="3488468"/>
                </a:cubicBezTo>
                <a:cubicBezTo>
                  <a:pt x="18986132" y="3493656"/>
                  <a:pt x="18987620" y="3496439"/>
                  <a:pt x="18994422" y="3504252"/>
                </a:cubicBezTo>
                <a:cubicBezTo>
                  <a:pt x="18996521" y="3506688"/>
                  <a:pt x="18998929" y="3509807"/>
                  <a:pt x="18999766" y="3511221"/>
                </a:cubicBezTo>
                <a:cubicBezTo>
                  <a:pt x="19001193" y="3513704"/>
                  <a:pt x="19002519" y="3516816"/>
                  <a:pt x="19002248" y="3517066"/>
                </a:cubicBezTo>
                <a:cubicBezTo>
                  <a:pt x="19002171" y="3517138"/>
                  <a:pt x="18999591" y="3517293"/>
                  <a:pt x="18996491" y="3517427"/>
                </a:cubicBezTo>
                <a:cubicBezTo>
                  <a:pt x="18978231" y="3518057"/>
                  <a:pt x="18959284" y="3520896"/>
                  <a:pt x="18942537" y="3525541"/>
                </a:cubicBezTo>
                <a:cubicBezTo>
                  <a:pt x="18940275" y="3526157"/>
                  <a:pt x="18938392" y="3526601"/>
                  <a:pt x="18938357" y="3526525"/>
                </a:cubicBezTo>
                <a:cubicBezTo>
                  <a:pt x="18938143" y="3526293"/>
                  <a:pt x="18926642" y="3499454"/>
                  <a:pt x="18922431" y="3489399"/>
                </a:cubicBezTo>
                <a:cubicBezTo>
                  <a:pt x="18911999" y="3464692"/>
                  <a:pt x="18910652" y="3460274"/>
                  <a:pt x="18910985" y="3452158"/>
                </a:cubicBezTo>
                <a:cubicBezTo>
                  <a:pt x="18911226" y="3446275"/>
                  <a:pt x="18912395" y="3442333"/>
                  <a:pt x="18916946" y="3432302"/>
                </a:cubicBezTo>
                <a:cubicBezTo>
                  <a:pt x="18920268" y="3424942"/>
                  <a:pt x="18920879" y="3422804"/>
                  <a:pt x="18921055" y="3418485"/>
                </a:cubicBezTo>
                <a:cubicBezTo>
                  <a:pt x="18921175" y="3415581"/>
                  <a:pt x="18921034" y="3414457"/>
                  <a:pt x="18920273" y="3412113"/>
                </a:cubicBezTo>
                <a:cubicBezTo>
                  <a:pt x="18916202" y="3399565"/>
                  <a:pt x="18904853" y="3393542"/>
                  <a:pt x="18888522" y="3395333"/>
                </a:cubicBezTo>
                <a:cubicBezTo>
                  <a:pt x="18875075" y="3396794"/>
                  <a:pt x="18862842" y="3402296"/>
                  <a:pt x="18854103" y="3410813"/>
                </a:cubicBezTo>
                <a:cubicBezTo>
                  <a:pt x="18850646" y="3414177"/>
                  <a:pt x="18848789" y="3416711"/>
                  <a:pt x="18847191" y="3420226"/>
                </a:cubicBezTo>
                <a:cubicBezTo>
                  <a:pt x="18842596" y="3430404"/>
                  <a:pt x="18847158" y="3442824"/>
                  <a:pt x="18857615" y="3448773"/>
                </a:cubicBezTo>
                <a:cubicBezTo>
                  <a:pt x="18859438" y="3449780"/>
                  <a:pt x="18863198" y="3451761"/>
                  <a:pt x="18866012" y="3453145"/>
                </a:cubicBezTo>
                <a:cubicBezTo>
                  <a:pt x="18872738" y="3456442"/>
                  <a:pt x="18876296" y="3458788"/>
                  <a:pt x="18879518" y="3462053"/>
                </a:cubicBezTo>
                <a:cubicBezTo>
                  <a:pt x="18886212" y="3468817"/>
                  <a:pt x="18888191" y="3473299"/>
                  <a:pt x="18896895" y="3501962"/>
                </a:cubicBezTo>
                <a:cubicBezTo>
                  <a:pt x="18897519" y="3504038"/>
                  <a:pt x="18898998" y="3508873"/>
                  <a:pt x="18900182" y="3512725"/>
                </a:cubicBezTo>
                <a:cubicBezTo>
                  <a:pt x="18901366" y="3516578"/>
                  <a:pt x="18903531" y="3523790"/>
                  <a:pt x="18905041" y="3528774"/>
                </a:cubicBezTo>
                <a:lnTo>
                  <a:pt x="18907763" y="3537874"/>
                </a:lnTo>
                <a:lnTo>
                  <a:pt x="18904609" y="3539311"/>
                </a:lnTo>
                <a:cubicBezTo>
                  <a:pt x="18889101" y="3546468"/>
                  <a:pt x="18871312" y="3557410"/>
                  <a:pt x="18857975" y="3568013"/>
                </a:cubicBezTo>
                <a:cubicBezTo>
                  <a:pt x="18854161" y="3571026"/>
                  <a:pt x="18853740" y="3571270"/>
                  <a:pt x="18853318" y="3570656"/>
                </a:cubicBezTo>
                <a:cubicBezTo>
                  <a:pt x="18852262" y="3569121"/>
                  <a:pt x="18851814" y="3564590"/>
                  <a:pt x="18851852" y="3556424"/>
                </a:cubicBezTo>
                <a:cubicBezTo>
                  <a:pt x="18851888" y="3551913"/>
                  <a:pt x="18851731" y="3547544"/>
                  <a:pt x="18851542" y="3546716"/>
                </a:cubicBezTo>
                <a:cubicBezTo>
                  <a:pt x="18850800" y="3543888"/>
                  <a:pt x="18849411" y="3541407"/>
                  <a:pt x="18847266" y="3539156"/>
                </a:cubicBezTo>
                <a:cubicBezTo>
                  <a:pt x="18841474" y="3533101"/>
                  <a:pt x="18833608" y="3532143"/>
                  <a:pt x="18824187" y="3536381"/>
                </a:cubicBezTo>
                <a:cubicBezTo>
                  <a:pt x="18809942" y="3542732"/>
                  <a:pt x="18798620" y="3557856"/>
                  <a:pt x="18799926" y="3568725"/>
                </a:cubicBezTo>
                <a:cubicBezTo>
                  <a:pt x="18800667" y="3575207"/>
                  <a:pt x="18805640" y="3581229"/>
                  <a:pt x="18811826" y="3583124"/>
                </a:cubicBezTo>
                <a:cubicBezTo>
                  <a:pt x="18813152" y="3583514"/>
                  <a:pt x="18816970" y="3584081"/>
                  <a:pt x="18821280" y="3584444"/>
                </a:cubicBezTo>
                <a:cubicBezTo>
                  <a:pt x="18828004" y="3585056"/>
                  <a:pt x="18831706" y="3585730"/>
                  <a:pt x="18834416" y="3586923"/>
                </a:cubicBezTo>
                <a:cubicBezTo>
                  <a:pt x="18835039" y="3587172"/>
                  <a:pt x="18835587" y="3587456"/>
                  <a:pt x="18835623" y="3587494"/>
                </a:cubicBezTo>
                <a:cubicBezTo>
                  <a:pt x="18835696" y="3587535"/>
                  <a:pt x="18833467" y="3590054"/>
                  <a:pt x="18830660" y="3593034"/>
                </a:cubicBezTo>
                <a:cubicBezTo>
                  <a:pt x="18818453" y="3606070"/>
                  <a:pt x="18807362" y="3621016"/>
                  <a:pt x="18798094" y="3636933"/>
                </a:cubicBezTo>
                <a:cubicBezTo>
                  <a:pt x="18796610" y="3639483"/>
                  <a:pt x="18795332" y="3641555"/>
                  <a:pt x="18795257" y="3641552"/>
                </a:cubicBezTo>
                <a:cubicBezTo>
                  <a:pt x="18794736" y="3641531"/>
                  <a:pt x="18756218" y="3626076"/>
                  <a:pt x="18746029" y="3621779"/>
                </a:cubicBezTo>
                <a:cubicBezTo>
                  <a:pt x="18730339" y="3615205"/>
                  <a:pt x="18725578" y="3612176"/>
                  <a:pt x="18720844" y="3605790"/>
                </a:cubicBezTo>
                <a:cubicBezTo>
                  <a:pt x="18718124" y="3602099"/>
                  <a:pt x="18716676" y="3599242"/>
                  <a:pt x="18713545" y="3591058"/>
                </a:cubicBezTo>
                <a:cubicBezTo>
                  <a:pt x="18712131" y="3587346"/>
                  <a:pt x="18710431" y="3583323"/>
                  <a:pt x="18709809" y="3582141"/>
                </a:cubicBezTo>
                <a:cubicBezTo>
                  <a:pt x="18708215" y="3579167"/>
                  <a:pt x="18704463" y="3575209"/>
                  <a:pt x="18701768" y="3573643"/>
                </a:cubicBezTo>
                <a:cubicBezTo>
                  <a:pt x="18697142" y="3570955"/>
                  <a:pt x="18690738" y="3569834"/>
                  <a:pt x="18685922" y="3570867"/>
                </a:cubicBezTo>
                <a:cubicBezTo>
                  <a:pt x="18673510" y="3573490"/>
                  <a:pt x="18660873" y="3587925"/>
                  <a:pt x="18655524" y="3605570"/>
                </a:cubicBezTo>
                <a:cubicBezTo>
                  <a:pt x="18654404" y="3609252"/>
                  <a:pt x="18654158" y="3610697"/>
                  <a:pt x="18653783" y="3616201"/>
                </a:cubicBezTo>
                <a:cubicBezTo>
                  <a:pt x="18653251" y="3623675"/>
                  <a:pt x="18653611" y="3626747"/>
                  <a:pt x="18655548" y="3631340"/>
                </a:cubicBezTo>
                <a:cubicBezTo>
                  <a:pt x="18657895" y="3636807"/>
                  <a:pt x="18663583" y="3641776"/>
                  <a:pt x="18669696" y="3643668"/>
                </a:cubicBezTo>
                <a:cubicBezTo>
                  <a:pt x="18672604" y="3644571"/>
                  <a:pt x="18677893" y="3644713"/>
                  <a:pt x="18681315" y="3643996"/>
                </a:cubicBezTo>
                <a:cubicBezTo>
                  <a:pt x="18682896" y="3643651"/>
                  <a:pt x="18686786" y="3642468"/>
                  <a:pt x="18690037" y="3641371"/>
                </a:cubicBezTo>
                <a:cubicBezTo>
                  <a:pt x="18702292" y="3637138"/>
                  <a:pt x="18708321" y="3636528"/>
                  <a:pt x="18716627" y="3638547"/>
                </a:cubicBezTo>
                <a:cubicBezTo>
                  <a:pt x="18722830" y="3640070"/>
                  <a:pt x="18728167" y="3642676"/>
                  <a:pt x="18760021" y="3659685"/>
                </a:cubicBezTo>
                <a:cubicBezTo>
                  <a:pt x="18766553" y="3663160"/>
                  <a:pt x="18774105" y="3667199"/>
                  <a:pt x="18776879" y="3668656"/>
                </a:cubicBezTo>
                <a:lnTo>
                  <a:pt x="18781843" y="3671284"/>
                </a:lnTo>
                <a:lnTo>
                  <a:pt x="18781050" y="3673340"/>
                </a:lnTo>
                <a:cubicBezTo>
                  <a:pt x="18775259" y="3688131"/>
                  <a:pt x="18770202" y="3709590"/>
                  <a:pt x="18767953" y="3728927"/>
                </a:cubicBezTo>
                <a:cubicBezTo>
                  <a:pt x="18767501" y="3732676"/>
                  <a:pt x="18767118" y="3734748"/>
                  <a:pt x="18766857" y="3734738"/>
                </a:cubicBezTo>
                <a:cubicBezTo>
                  <a:pt x="18765480" y="3734681"/>
                  <a:pt x="18760424" y="3730670"/>
                  <a:pt x="18756093" y="3726278"/>
                </a:cubicBezTo>
                <a:cubicBezTo>
                  <a:pt x="18748543" y="3718509"/>
                  <a:pt x="18746288" y="3717148"/>
                  <a:pt x="18740855" y="3716888"/>
                </a:cubicBezTo>
                <a:cubicBezTo>
                  <a:pt x="18735382" y="3716663"/>
                  <a:pt x="18731936" y="3717976"/>
                  <a:pt x="18727934" y="3721877"/>
                </a:cubicBezTo>
                <a:cubicBezTo>
                  <a:pt x="18725293" y="3724453"/>
                  <a:pt x="18723658" y="3727034"/>
                  <a:pt x="18722070" y="3731220"/>
                </a:cubicBezTo>
                <a:cubicBezTo>
                  <a:pt x="18716383" y="3746202"/>
                  <a:pt x="18719435" y="3765384"/>
                  <a:pt x="18728597" y="3772026"/>
                </a:cubicBezTo>
                <a:cubicBezTo>
                  <a:pt x="18731638" y="3774239"/>
                  <a:pt x="18733698" y="3774920"/>
                  <a:pt x="18737756" y="3775087"/>
                </a:cubicBezTo>
                <a:cubicBezTo>
                  <a:pt x="18743637" y="3775329"/>
                  <a:pt x="18746602" y="3773959"/>
                  <a:pt x="18753493" y="3767790"/>
                </a:cubicBezTo>
                <a:cubicBezTo>
                  <a:pt x="18758602" y="3763227"/>
                  <a:pt x="18761218" y="3761282"/>
                  <a:pt x="18764144" y="3759948"/>
                </a:cubicBezTo>
                <a:lnTo>
                  <a:pt x="18766347" y="3758957"/>
                </a:lnTo>
                <a:lnTo>
                  <a:pt x="18766452" y="3760938"/>
                </a:lnTo>
                <a:cubicBezTo>
                  <a:pt x="18766521" y="3761985"/>
                  <a:pt x="18766702" y="3765759"/>
                  <a:pt x="18766895" y="3769235"/>
                </a:cubicBezTo>
                <a:cubicBezTo>
                  <a:pt x="18767704" y="3784932"/>
                  <a:pt x="18770682" y="3803216"/>
                  <a:pt x="18774904" y="3818455"/>
                </a:cubicBezTo>
                <a:cubicBezTo>
                  <a:pt x="18775715" y="3821398"/>
                  <a:pt x="18776393" y="3823962"/>
                  <a:pt x="18776385" y="3824147"/>
                </a:cubicBezTo>
                <a:cubicBezTo>
                  <a:pt x="18776376" y="3824371"/>
                  <a:pt x="18773751" y="3825643"/>
                  <a:pt x="18770600" y="3827005"/>
                </a:cubicBezTo>
                <a:cubicBezTo>
                  <a:pt x="18715520" y="3850736"/>
                  <a:pt x="18713061" y="3851605"/>
                  <a:pt x="18703122" y="3851197"/>
                </a:cubicBezTo>
                <a:cubicBezTo>
                  <a:pt x="18696681" y="3850932"/>
                  <a:pt x="18693807" y="3850106"/>
                  <a:pt x="18684361" y="3845877"/>
                </a:cubicBezTo>
                <a:cubicBezTo>
                  <a:pt x="18672242" y="3840419"/>
                  <a:pt x="18667788" y="3839900"/>
                  <a:pt x="18660577" y="3842998"/>
                </a:cubicBezTo>
                <a:cubicBezTo>
                  <a:pt x="18654047" y="3845825"/>
                  <a:pt x="18649750" y="3850608"/>
                  <a:pt x="18647413" y="3857561"/>
                </a:cubicBezTo>
                <a:cubicBezTo>
                  <a:pt x="18646049" y="3861719"/>
                  <a:pt x="18645655" y="3871324"/>
                  <a:pt x="18646615" y="3876995"/>
                </a:cubicBezTo>
                <a:cubicBezTo>
                  <a:pt x="18649511" y="3893635"/>
                  <a:pt x="18658776" y="3908634"/>
                  <a:pt x="18669583" y="3914262"/>
                </a:cubicBezTo>
                <a:cubicBezTo>
                  <a:pt x="18673016" y="3916007"/>
                  <a:pt x="18675486" y="3916705"/>
                  <a:pt x="18678911" y="3916845"/>
                </a:cubicBezTo>
                <a:cubicBezTo>
                  <a:pt x="18685499" y="3917116"/>
                  <a:pt x="18692947" y="3913730"/>
                  <a:pt x="18697113" y="3908531"/>
                </a:cubicBezTo>
                <a:cubicBezTo>
                  <a:pt x="18699198" y="3905894"/>
                  <a:pt x="18700441" y="3903744"/>
                  <a:pt x="18703903" y="3896652"/>
                </a:cubicBezTo>
                <a:cubicBezTo>
                  <a:pt x="18707197" y="3889962"/>
                  <a:pt x="18708793" y="3887418"/>
                  <a:pt x="18711689" y="3884106"/>
                </a:cubicBezTo>
                <a:cubicBezTo>
                  <a:pt x="18715994" y="3879136"/>
                  <a:pt x="18721770" y="3875607"/>
                  <a:pt x="18730432" y="3872606"/>
                </a:cubicBezTo>
                <a:cubicBezTo>
                  <a:pt x="18735917" y="3870706"/>
                  <a:pt x="18746307" y="3867403"/>
                  <a:pt x="18754009" y="3865109"/>
                </a:cubicBezTo>
                <a:cubicBezTo>
                  <a:pt x="18757898" y="3863926"/>
                  <a:pt x="18765637" y="3861596"/>
                  <a:pt x="18781005" y="3856931"/>
                </a:cubicBezTo>
                <a:cubicBezTo>
                  <a:pt x="18784631" y="3855812"/>
                  <a:pt x="18787796" y="3855010"/>
                  <a:pt x="18788016" y="3855094"/>
                </a:cubicBezTo>
                <a:cubicBezTo>
                  <a:pt x="18788236" y="3855177"/>
                  <a:pt x="18789382" y="3857238"/>
                  <a:pt x="18790514" y="3859634"/>
                </a:cubicBezTo>
                <a:cubicBezTo>
                  <a:pt x="18797450" y="3874165"/>
                  <a:pt x="18807780" y="3890476"/>
                  <a:pt x="18818704" y="3904126"/>
                </a:cubicBezTo>
                <a:lnTo>
                  <a:pt x="18821790" y="3907982"/>
                </a:lnTo>
                <a:lnTo>
                  <a:pt x="18820199" y="3908588"/>
                </a:lnTo>
                <a:cubicBezTo>
                  <a:pt x="18816600" y="3909969"/>
                  <a:pt x="18814503" y="3910182"/>
                  <a:pt x="18805855" y="3910125"/>
                </a:cubicBezTo>
                <a:cubicBezTo>
                  <a:pt x="18794558" y="3910071"/>
                  <a:pt x="18792221" y="3910684"/>
                  <a:pt x="18788066" y="3914727"/>
                </a:cubicBezTo>
                <a:cubicBezTo>
                  <a:pt x="18782045" y="3920596"/>
                  <a:pt x="18781042" y="3927752"/>
                  <a:pt x="18784983" y="3937126"/>
                </a:cubicBezTo>
                <a:cubicBezTo>
                  <a:pt x="18787019" y="3942020"/>
                  <a:pt x="18789618" y="3945931"/>
                  <a:pt x="18793577" y="3950307"/>
                </a:cubicBezTo>
                <a:cubicBezTo>
                  <a:pt x="18800429" y="3957786"/>
                  <a:pt x="18808159" y="3962057"/>
                  <a:pt x="18815343" y="3962352"/>
                </a:cubicBezTo>
                <a:cubicBezTo>
                  <a:pt x="18820257" y="3962554"/>
                  <a:pt x="18823782" y="3961169"/>
                  <a:pt x="18827435" y="3957553"/>
                </a:cubicBezTo>
                <a:cubicBezTo>
                  <a:pt x="18831125" y="3953975"/>
                  <a:pt x="18832711" y="3949863"/>
                  <a:pt x="18833017" y="3943312"/>
                </a:cubicBezTo>
                <a:cubicBezTo>
                  <a:pt x="18833243" y="3937803"/>
                  <a:pt x="18834151" y="3932059"/>
                  <a:pt x="18835285" y="3928936"/>
                </a:cubicBezTo>
                <a:cubicBezTo>
                  <a:pt x="18836927" y="3924379"/>
                  <a:pt x="18836852" y="3924376"/>
                  <a:pt x="18840009" y="3927414"/>
                </a:cubicBezTo>
                <a:cubicBezTo>
                  <a:pt x="18853639" y="3940542"/>
                  <a:pt x="18871077" y="3953565"/>
                  <a:pt x="18886569" y="3962219"/>
                </a:cubicBezTo>
                <a:cubicBezTo>
                  <a:pt x="18889230" y="3963708"/>
                  <a:pt x="18891410" y="3965103"/>
                  <a:pt x="18891401" y="3965327"/>
                </a:cubicBezTo>
                <a:cubicBezTo>
                  <a:pt x="18891381" y="3965810"/>
                  <a:pt x="18884721" y="3982729"/>
                  <a:pt x="18878285" y="3998687"/>
                </a:cubicBezTo>
                <a:cubicBezTo>
                  <a:pt x="18865665" y="4029980"/>
                  <a:pt x="18863313" y="4034582"/>
                  <a:pt x="18857114" y="4040257"/>
                </a:cubicBezTo>
                <a:cubicBezTo>
                  <a:pt x="18852738" y="4044217"/>
                  <a:pt x="18849112" y="4046231"/>
                  <a:pt x="18840215" y="4049520"/>
                </a:cubicBezTo>
                <a:cubicBezTo>
                  <a:pt x="18832302" y="4052440"/>
                  <a:pt x="18829710" y="4053788"/>
                  <a:pt x="18826492" y="4056788"/>
                </a:cubicBezTo>
                <a:cubicBezTo>
                  <a:pt x="18821882" y="4060999"/>
                  <a:pt x="18819752" y="4065648"/>
                  <a:pt x="18819485" y="4072164"/>
                </a:cubicBezTo>
                <a:cubicBezTo>
                  <a:pt x="18819184" y="4078566"/>
                  <a:pt x="18821589" y="4084482"/>
                  <a:pt x="18826934" y="4090519"/>
                </a:cubicBezTo>
                <a:cubicBezTo>
                  <a:pt x="18835060" y="4099654"/>
                  <a:pt x="18847163" y="4106416"/>
                  <a:pt x="18860145" y="4109001"/>
                </a:cubicBezTo>
                <a:cubicBezTo>
                  <a:pt x="18860661" y="4109134"/>
                  <a:pt x="18863599" y="4109329"/>
                  <a:pt x="18866687" y="4109493"/>
                </a:cubicBezTo>
                <a:cubicBezTo>
                  <a:pt x="18875842" y="4109943"/>
                  <a:pt x="18880826" y="4108433"/>
                  <a:pt x="18886132" y="4103616"/>
                </a:cubicBezTo>
                <a:cubicBezTo>
                  <a:pt x="18890740" y="4099442"/>
                  <a:pt x="18893193" y="4094210"/>
                  <a:pt x="18893447" y="4088030"/>
                </a:cubicBezTo>
                <a:cubicBezTo>
                  <a:pt x="18893604" y="4084195"/>
                  <a:pt x="18892915" y="4080997"/>
                  <a:pt x="18890191" y="4072867"/>
                </a:cubicBezTo>
                <a:cubicBezTo>
                  <a:pt x="18887532" y="4065001"/>
                  <a:pt x="18886865" y="4062177"/>
                  <a:pt x="18886463" y="4057424"/>
                </a:cubicBezTo>
                <a:cubicBezTo>
                  <a:pt x="18885968" y="4051325"/>
                  <a:pt x="18887357" y="4044744"/>
                  <a:pt x="18890625" y="4037792"/>
                </a:cubicBezTo>
                <a:cubicBezTo>
                  <a:pt x="18892589" y="4033547"/>
                  <a:pt x="18899756" y="4019744"/>
                  <a:pt x="18908479" y="4003470"/>
                </a:cubicBezTo>
                <a:cubicBezTo>
                  <a:pt x="18912074" y="3996756"/>
                  <a:pt x="18916476" y="3988508"/>
                  <a:pt x="18918255" y="3985150"/>
                </a:cubicBezTo>
                <a:cubicBezTo>
                  <a:pt x="18920072" y="3981757"/>
                  <a:pt x="18921750" y="3979029"/>
                  <a:pt x="18921974" y="3979038"/>
                </a:cubicBezTo>
                <a:cubicBezTo>
                  <a:pt x="18922234" y="3979048"/>
                  <a:pt x="18924074" y="3979646"/>
                  <a:pt x="18926060" y="3980325"/>
                </a:cubicBezTo>
                <a:cubicBezTo>
                  <a:pt x="18943039" y="3986354"/>
                  <a:pt x="18963882" y="3990940"/>
                  <a:pt x="18981528" y="3992522"/>
                </a:cubicBezTo>
                <a:lnTo>
                  <a:pt x="18986804" y="3993000"/>
                </a:lnTo>
                <a:lnTo>
                  <a:pt x="18985773" y="3995419"/>
                </a:lnTo>
                <a:cubicBezTo>
                  <a:pt x="18984284" y="3998975"/>
                  <a:pt x="18981959" y="4002012"/>
                  <a:pt x="18977182" y="4006664"/>
                </a:cubicBezTo>
                <a:cubicBezTo>
                  <a:pt x="18974852" y="4008918"/>
                  <a:pt x="18972201" y="4011718"/>
                  <a:pt x="18971259" y="4012873"/>
                </a:cubicBezTo>
                <a:cubicBezTo>
                  <a:pt x="18967330" y="4017746"/>
                  <a:pt x="18966630" y="4024803"/>
                  <a:pt x="18969521" y="4030665"/>
                </a:cubicBezTo>
                <a:cubicBezTo>
                  <a:pt x="18971828" y="4035346"/>
                  <a:pt x="18977874" y="4039734"/>
                  <a:pt x="18984947" y="4041852"/>
                </a:cubicBezTo>
                <a:cubicBezTo>
                  <a:pt x="19001081" y="4046654"/>
                  <a:pt x="19018338" y="4042328"/>
                  <a:pt x="19023939" y="4032154"/>
                </a:cubicBezTo>
                <a:cubicBezTo>
                  <a:pt x="19025391" y="4029454"/>
                  <a:pt x="19025437" y="4029269"/>
                  <a:pt x="19025600" y="4025286"/>
                </a:cubicBezTo>
                <a:cubicBezTo>
                  <a:pt x="19025868" y="4018770"/>
                  <a:pt x="19024877" y="4016566"/>
                  <a:pt x="19017933" y="4008599"/>
                </a:cubicBezTo>
                <a:cubicBezTo>
                  <a:pt x="19015582" y="4005929"/>
                  <a:pt x="19013206" y="4002923"/>
                  <a:pt x="19012611" y="4002003"/>
                </a:cubicBezTo>
                <a:cubicBezTo>
                  <a:pt x="19011384" y="4000088"/>
                  <a:pt x="19009132" y="3994998"/>
                  <a:pt x="19009162" y="3994291"/>
                </a:cubicBezTo>
                <a:cubicBezTo>
                  <a:pt x="19009185" y="3993696"/>
                  <a:pt x="19009823" y="3993610"/>
                  <a:pt x="19016285" y="3993353"/>
                </a:cubicBezTo>
                <a:cubicBezTo>
                  <a:pt x="19031670" y="3992791"/>
                  <a:pt x="19049870" y="3989996"/>
                  <a:pt x="19066004" y="3985736"/>
                </a:cubicBezTo>
                <a:lnTo>
                  <a:pt x="19071811" y="3984184"/>
                </a:lnTo>
                <a:lnTo>
                  <a:pt x="19072826" y="3986687"/>
                </a:lnTo>
                <a:cubicBezTo>
                  <a:pt x="19073367" y="3988052"/>
                  <a:pt x="19076397" y="3995076"/>
                  <a:pt x="19079494" y="4002289"/>
                </a:cubicBezTo>
                <a:cubicBezTo>
                  <a:pt x="19095470" y="4039119"/>
                  <a:pt x="19099719" y="4050034"/>
                  <a:pt x="19100507" y="4056294"/>
                </a:cubicBezTo>
                <a:cubicBezTo>
                  <a:pt x="19101611" y="4064805"/>
                  <a:pt x="19100631" y="4069613"/>
                  <a:pt x="19095575" y="4081041"/>
                </a:cubicBezTo>
                <a:cubicBezTo>
                  <a:pt x="19093890" y="4084850"/>
                  <a:pt x="19092104" y="4089289"/>
                  <a:pt x="19091627" y="4090911"/>
                </a:cubicBezTo>
                <a:cubicBezTo>
                  <a:pt x="19088510" y="4101448"/>
                  <a:pt x="19094184" y="4113093"/>
                  <a:pt x="19104596" y="4117436"/>
                </a:cubicBezTo>
                <a:cubicBezTo>
                  <a:pt x="19110314" y="4119815"/>
                  <a:pt x="19117844" y="4120349"/>
                  <a:pt x="19125654" y="4119243"/>
                </a:cubicBezTo>
                <a:close/>
                <a:moveTo>
                  <a:pt x="15255755" y="4935671"/>
                </a:moveTo>
                <a:cubicBezTo>
                  <a:pt x="15262228" y="4938057"/>
                  <a:pt x="15272559" y="4936169"/>
                  <a:pt x="15279986" y="4931211"/>
                </a:cubicBezTo>
                <a:cubicBezTo>
                  <a:pt x="15287435" y="4926272"/>
                  <a:pt x="15290588" y="4920421"/>
                  <a:pt x="15289052" y="4914425"/>
                </a:cubicBezTo>
                <a:cubicBezTo>
                  <a:pt x="15288512" y="4912246"/>
                  <a:pt x="15287559" y="4910545"/>
                  <a:pt x="15285961" y="4908864"/>
                </a:cubicBezTo>
                <a:cubicBezTo>
                  <a:pt x="15284344" y="4907142"/>
                  <a:pt x="15282434" y="4905918"/>
                  <a:pt x="15279052" y="4904465"/>
                </a:cubicBezTo>
                <a:cubicBezTo>
                  <a:pt x="15272227" y="4901519"/>
                  <a:pt x="15269322" y="4899486"/>
                  <a:pt x="15266916" y="4896000"/>
                </a:cubicBezTo>
                <a:cubicBezTo>
                  <a:pt x="15264655" y="4892722"/>
                  <a:pt x="15263867" y="4890771"/>
                  <a:pt x="15257477" y="4872596"/>
                </a:cubicBezTo>
                <a:cubicBezTo>
                  <a:pt x="15253162" y="4860271"/>
                  <a:pt x="15251502" y="4855333"/>
                  <a:pt x="15251627" y="4855146"/>
                </a:cubicBezTo>
                <a:cubicBezTo>
                  <a:pt x="15251689" y="4855042"/>
                  <a:pt x="15252581" y="4854524"/>
                  <a:pt x="15253598" y="4854026"/>
                </a:cubicBezTo>
                <a:cubicBezTo>
                  <a:pt x="15261273" y="4850167"/>
                  <a:pt x="15271938" y="4842863"/>
                  <a:pt x="15278824" y="4836763"/>
                </a:cubicBezTo>
                <a:cubicBezTo>
                  <a:pt x="15279758" y="4835933"/>
                  <a:pt x="15280567" y="4835248"/>
                  <a:pt x="15280608" y="4835248"/>
                </a:cubicBezTo>
                <a:cubicBezTo>
                  <a:pt x="15280650" y="4835248"/>
                  <a:pt x="15280941" y="4835788"/>
                  <a:pt x="15281231" y="4836452"/>
                </a:cubicBezTo>
                <a:cubicBezTo>
                  <a:pt x="15282248" y="4838713"/>
                  <a:pt x="15282435" y="4839854"/>
                  <a:pt x="15282621" y="4844896"/>
                </a:cubicBezTo>
                <a:cubicBezTo>
                  <a:pt x="15282850" y="4851162"/>
                  <a:pt x="15283181" y="4852179"/>
                  <a:pt x="15285712" y="4854606"/>
                </a:cubicBezTo>
                <a:cubicBezTo>
                  <a:pt x="15287538" y="4856349"/>
                  <a:pt x="15289260" y="4857096"/>
                  <a:pt x="15291645" y="4857200"/>
                </a:cubicBezTo>
                <a:cubicBezTo>
                  <a:pt x="15293886" y="4857304"/>
                  <a:pt x="15295691" y="4856930"/>
                  <a:pt x="15297911" y="4855893"/>
                </a:cubicBezTo>
                <a:cubicBezTo>
                  <a:pt x="15305940" y="4852179"/>
                  <a:pt x="15312246" y="4843236"/>
                  <a:pt x="15311250" y="4836970"/>
                </a:cubicBezTo>
                <a:cubicBezTo>
                  <a:pt x="15310918" y="4834958"/>
                  <a:pt x="15310151" y="4833485"/>
                  <a:pt x="15308574" y="4831907"/>
                </a:cubicBezTo>
                <a:cubicBezTo>
                  <a:pt x="15307163" y="4830476"/>
                  <a:pt x="15305711" y="4829605"/>
                  <a:pt x="15304155" y="4829231"/>
                </a:cubicBezTo>
                <a:cubicBezTo>
                  <a:pt x="15303657" y="4829107"/>
                  <a:pt x="15301479" y="4828920"/>
                  <a:pt x="15299301" y="4828816"/>
                </a:cubicBezTo>
                <a:cubicBezTo>
                  <a:pt x="15297122" y="4828712"/>
                  <a:pt x="15294695" y="4828484"/>
                  <a:pt x="15293886" y="4828318"/>
                </a:cubicBezTo>
                <a:cubicBezTo>
                  <a:pt x="15292309" y="4827986"/>
                  <a:pt x="15289757" y="4827032"/>
                  <a:pt x="15289550" y="4826699"/>
                </a:cubicBezTo>
                <a:cubicBezTo>
                  <a:pt x="15289488" y="4826596"/>
                  <a:pt x="15290110" y="4825745"/>
                  <a:pt x="15290961" y="4824811"/>
                </a:cubicBezTo>
                <a:cubicBezTo>
                  <a:pt x="15297973" y="4817010"/>
                  <a:pt x="15303969" y="4808358"/>
                  <a:pt x="15309715" y="4797755"/>
                </a:cubicBezTo>
                <a:lnTo>
                  <a:pt x="15310524" y="4796282"/>
                </a:lnTo>
                <a:lnTo>
                  <a:pt x="15318719" y="4799124"/>
                </a:lnTo>
                <a:cubicBezTo>
                  <a:pt x="15332681" y="4804001"/>
                  <a:pt x="15343054" y="4807777"/>
                  <a:pt x="15346145" y="4809105"/>
                </a:cubicBezTo>
                <a:cubicBezTo>
                  <a:pt x="15350294" y="4810889"/>
                  <a:pt x="15353219" y="4813047"/>
                  <a:pt x="15355273" y="4815806"/>
                </a:cubicBezTo>
                <a:cubicBezTo>
                  <a:pt x="15356684" y="4817736"/>
                  <a:pt x="15357721" y="4819728"/>
                  <a:pt x="15359568" y="4824064"/>
                </a:cubicBezTo>
                <a:cubicBezTo>
                  <a:pt x="15362202" y="4830289"/>
                  <a:pt x="15364505" y="4832592"/>
                  <a:pt x="15369380" y="4833837"/>
                </a:cubicBezTo>
                <a:cubicBezTo>
                  <a:pt x="15374380" y="4835103"/>
                  <a:pt x="15379670" y="4832883"/>
                  <a:pt x="15384048" y="4827696"/>
                </a:cubicBezTo>
                <a:cubicBezTo>
                  <a:pt x="15387948" y="4823048"/>
                  <a:pt x="15390624" y="4817383"/>
                  <a:pt x="15391641" y="4811636"/>
                </a:cubicBezTo>
                <a:cubicBezTo>
                  <a:pt x="15392056" y="4809188"/>
                  <a:pt x="15392056" y="4804540"/>
                  <a:pt x="15391620" y="4802610"/>
                </a:cubicBezTo>
                <a:cubicBezTo>
                  <a:pt x="15390562" y="4797963"/>
                  <a:pt x="15387409" y="4794498"/>
                  <a:pt x="15383032" y="4793170"/>
                </a:cubicBezTo>
                <a:cubicBezTo>
                  <a:pt x="15379525" y="4792112"/>
                  <a:pt x="15377201" y="4792402"/>
                  <a:pt x="15371268" y="4794685"/>
                </a:cubicBezTo>
                <a:cubicBezTo>
                  <a:pt x="15365874" y="4796759"/>
                  <a:pt x="15364630" y="4797071"/>
                  <a:pt x="15361352" y="4797216"/>
                </a:cubicBezTo>
                <a:cubicBezTo>
                  <a:pt x="15356975" y="4797403"/>
                  <a:pt x="15354402" y="4796738"/>
                  <a:pt x="15348075" y="4793855"/>
                </a:cubicBezTo>
                <a:cubicBezTo>
                  <a:pt x="15343510" y="4791759"/>
                  <a:pt x="15318014" y="4779559"/>
                  <a:pt x="15317723" y="4779331"/>
                </a:cubicBezTo>
                <a:cubicBezTo>
                  <a:pt x="15317681" y="4779289"/>
                  <a:pt x="15318076" y="4777920"/>
                  <a:pt x="15318595" y="4776301"/>
                </a:cubicBezTo>
                <a:cubicBezTo>
                  <a:pt x="15321706" y="4766549"/>
                  <a:pt x="15323926" y="4754494"/>
                  <a:pt x="15324445" y="4744410"/>
                </a:cubicBezTo>
                <a:cubicBezTo>
                  <a:pt x="15324611" y="4741256"/>
                  <a:pt x="15324403" y="4741422"/>
                  <a:pt x="15326747" y="4742502"/>
                </a:cubicBezTo>
                <a:cubicBezTo>
                  <a:pt x="15328677" y="4743394"/>
                  <a:pt x="15329672" y="4744141"/>
                  <a:pt x="15332722" y="4747045"/>
                </a:cubicBezTo>
                <a:cubicBezTo>
                  <a:pt x="15334237" y="4748477"/>
                  <a:pt x="15335979" y="4749950"/>
                  <a:pt x="15336581" y="4750324"/>
                </a:cubicBezTo>
                <a:cubicBezTo>
                  <a:pt x="15340232" y="4752502"/>
                  <a:pt x="15344755" y="4751838"/>
                  <a:pt x="15347867" y="4748643"/>
                </a:cubicBezTo>
                <a:cubicBezTo>
                  <a:pt x="15352804" y="4743601"/>
                  <a:pt x="15353842" y="4731837"/>
                  <a:pt x="15349983" y="4724554"/>
                </a:cubicBezTo>
                <a:cubicBezTo>
                  <a:pt x="15349029" y="4722749"/>
                  <a:pt x="15346954" y="4720653"/>
                  <a:pt x="15345398" y="4719886"/>
                </a:cubicBezTo>
                <a:cubicBezTo>
                  <a:pt x="15343800" y="4719118"/>
                  <a:pt x="15341809" y="4718807"/>
                  <a:pt x="15339942" y="4719077"/>
                </a:cubicBezTo>
                <a:cubicBezTo>
                  <a:pt x="15337370" y="4719450"/>
                  <a:pt x="15336042" y="4720300"/>
                  <a:pt x="15331955" y="4724201"/>
                </a:cubicBezTo>
                <a:cubicBezTo>
                  <a:pt x="15330669" y="4725426"/>
                  <a:pt x="15329154" y="4726753"/>
                  <a:pt x="15328614" y="4727127"/>
                </a:cubicBezTo>
                <a:cubicBezTo>
                  <a:pt x="15327640" y="4727791"/>
                  <a:pt x="15325150" y="4729015"/>
                  <a:pt x="15324756" y="4729015"/>
                </a:cubicBezTo>
                <a:cubicBezTo>
                  <a:pt x="15324528" y="4729015"/>
                  <a:pt x="15324445" y="4728372"/>
                  <a:pt x="15324113" y="4724450"/>
                </a:cubicBezTo>
                <a:cubicBezTo>
                  <a:pt x="15323677" y="4719139"/>
                  <a:pt x="15322619" y="4712540"/>
                  <a:pt x="15321312" y="4706814"/>
                </a:cubicBezTo>
                <a:cubicBezTo>
                  <a:pt x="15320648" y="4703888"/>
                  <a:pt x="15319030" y="4698017"/>
                  <a:pt x="15318449" y="4696336"/>
                </a:cubicBezTo>
                <a:lnTo>
                  <a:pt x="15318159" y="4695506"/>
                </a:lnTo>
                <a:lnTo>
                  <a:pt x="15321084" y="4694095"/>
                </a:lnTo>
                <a:cubicBezTo>
                  <a:pt x="15326582" y="4691419"/>
                  <a:pt x="15337494" y="4686231"/>
                  <a:pt x="15342369" y="4683949"/>
                </a:cubicBezTo>
                <a:cubicBezTo>
                  <a:pt x="15351581" y="4679654"/>
                  <a:pt x="15354838" y="4678388"/>
                  <a:pt x="15357617" y="4678077"/>
                </a:cubicBezTo>
                <a:cubicBezTo>
                  <a:pt x="15358302" y="4678015"/>
                  <a:pt x="15359194" y="4677911"/>
                  <a:pt x="15359588" y="4677849"/>
                </a:cubicBezTo>
                <a:cubicBezTo>
                  <a:pt x="15360709" y="4677703"/>
                  <a:pt x="15364236" y="4678160"/>
                  <a:pt x="15366082" y="4678699"/>
                </a:cubicBezTo>
                <a:cubicBezTo>
                  <a:pt x="15367015" y="4678969"/>
                  <a:pt x="15369318" y="4679820"/>
                  <a:pt x="15371206" y="4680567"/>
                </a:cubicBezTo>
                <a:cubicBezTo>
                  <a:pt x="15373094" y="4681335"/>
                  <a:pt x="15375314" y="4682144"/>
                  <a:pt x="15376165" y="4682351"/>
                </a:cubicBezTo>
                <a:cubicBezTo>
                  <a:pt x="15380417" y="4683451"/>
                  <a:pt x="15384525" y="4682268"/>
                  <a:pt x="15387824" y="4679011"/>
                </a:cubicBezTo>
                <a:cubicBezTo>
                  <a:pt x="15390562" y="4676313"/>
                  <a:pt x="15391807" y="4672911"/>
                  <a:pt x="15391807" y="4668221"/>
                </a:cubicBezTo>
                <a:cubicBezTo>
                  <a:pt x="15391807" y="4659735"/>
                  <a:pt x="15387948" y="4650668"/>
                  <a:pt x="15382015" y="4645149"/>
                </a:cubicBezTo>
                <a:cubicBezTo>
                  <a:pt x="15378633" y="4642036"/>
                  <a:pt x="15375231" y="4640626"/>
                  <a:pt x="15371600" y="4640896"/>
                </a:cubicBezTo>
                <a:cubicBezTo>
                  <a:pt x="15368592" y="4641124"/>
                  <a:pt x="15365335" y="4642721"/>
                  <a:pt x="15363281" y="4644962"/>
                </a:cubicBezTo>
                <a:cubicBezTo>
                  <a:pt x="15361808" y="4646581"/>
                  <a:pt x="15361124" y="4647763"/>
                  <a:pt x="15359091" y="4652307"/>
                </a:cubicBezTo>
                <a:cubicBezTo>
                  <a:pt x="15356829" y="4657370"/>
                  <a:pt x="15355833" y="4658947"/>
                  <a:pt x="15353385" y="4661374"/>
                </a:cubicBezTo>
                <a:cubicBezTo>
                  <a:pt x="15350149" y="4664590"/>
                  <a:pt x="15348282" y="4665503"/>
                  <a:pt x="15336561" y="4669674"/>
                </a:cubicBezTo>
                <a:cubicBezTo>
                  <a:pt x="15327536" y="4672890"/>
                  <a:pt x="15311686" y="4678388"/>
                  <a:pt x="15311458" y="4678388"/>
                </a:cubicBezTo>
                <a:cubicBezTo>
                  <a:pt x="15311354" y="4678388"/>
                  <a:pt x="15310918" y="4677703"/>
                  <a:pt x="15310503" y="4676894"/>
                </a:cubicBezTo>
                <a:cubicBezTo>
                  <a:pt x="15306209" y="4668346"/>
                  <a:pt x="15300048" y="4659051"/>
                  <a:pt x="15293886" y="4651768"/>
                </a:cubicBezTo>
                <a:cubicBezTo>
                  <a:pt x="15292662" y="4650294"/>
                  <a:pt x="15291417" y="4648821"/>
                  <a:pt x="15291147" y="4648489"/>
                </a:cubicBezTo>
                <a:lnTo>
                  <a:pt x="15290649" y="4647888"/>
                </a:lnTo>
                <a:lnTo>
                  <a:pt x="15291624" y="4647452"/>
                </a:lnTo>
                <a:cubicBezTo>
                  <a:pt x="15293346" y="4646705"/>
                  <a:pt x="15295214" y="4646414"/>
                  <a:pt x="15299321" y="4646311"/>
                </a:cubicBezTo>
                <a:cubicBezTo>
                  <a:pt x="15303844" y="4646207"/>
                  <a:pt x="15305317" y="4645979"/>
                  <a:pt x="15306769" y="4645253"/>
                </a:cubicBezTo>
                <a:cubicBezTo>
                  <a:pt x="15309010" y="4644111"/>
                  <a:pt x="15311147" y="4641248"/>
                  <a:pt x="15311665" y="4638654"/>
                </a:cubicBezTo>
                <a:cubicBezTo>
                  <a:pt x="15312972" y="4632326"/>
                  <a:pt x="15306748" y="4622906"/>
                  <a:pt x="15298720" y="4619068"/>
                </a:cubicBezTo>
                <a:cubicBezTo>
                  <a:pt x="15296189" y="4617844"/>
                  <a:pt x="15294861" y="4617512"/>
                  <a:pt x="15292683" y="4617533"/>
                </a:cubicBezTo>
                <a:cubicBezTo>
                  <a:pt x="15289820" y="4617553"/>
                  <a:pt x="15287268" y="4618923"/>
                  <a:pt x="15285401" y="4621392"/>
                </a:cubicBezTo>
                <a:cubicBezTo>
                  <a:pt x="15283990" y="4623280"/>
                  <a:pt x="15283658" y="4624649"/>
                  <a:pt x="15283430" y="4629463"/>
                </a:cubicBezTo>
                <a:cubicBezTo>
                  <a:pt x="15283326" y="4631704"/>
                  <a:pt x="15283119" y="4634173"/>
                  <a:pt x="15282953" y="4634961"/>
                </a:cubicBezTo>
                <a:cubicBezTo>
                  <a:pt x="15282642" y="4636414"/>
                  <a:pt x="15281853" y="4638758"/>
                  <a:pt x="15281646" y="4638758"/>
                </a:cubicBezTo>
                <a:cubicBezTo>
                  <a:pt x="15281584" y="4638758"/>
                  <a:pt x="15280546" y="4637887"/>
                  <a:pt x="15279343" y="4636828"/>
                </a:cubicBezTo>
                <a:cubicBezTo>
                  <a:pt x="15271750" y="4630189"/>
                  <a:pt x="15263887" y="4624712"/>
                  <a:pt x="15254863" y="4619794"/>
                </a:cubicBezTo>
                <a:cubicBezTo>
                  <a:pt x="15252518" y="4618508"/>
                  <a:pt x="15251917" y="4618092"/>
                  <a:pt x="15252021" y="4617823"/>
                </a:cubicBezTo>
                <a:cubicBezTo>
                  <a:pt x="15252104" y="4617636"/>
                  <a:pt x="15253161" y="4614607"/>
                  <a:pt x="15254407" y="4611059"/>
                </a:cubicBezTo>
                <a:cubicBezTo>
                  <a:pt x="15260796" y="4592779"/>
                  <a:pt x="15264323" y="4583422"/>
                  <a:pt x="15265796" y="4580911"/>
                </a:cubicBezTo>
                <a:cubicBezTo>
                  <a:pt x="15267642" y="4577757"/>
                  <a:pt x="15270111" y="4575267"/>
                  <a:pt x="15273057" y="4573566"/>
                </a:cubicBezTo>
                <a:cubicBezTo>
                  <a:pt x="15273908" y="4573089"/>
                  <a:pt x="15276210" y="4572010"/>
                  <a:pt x="15278140" y="4571159"/>
                </a:cubicBezTo>
                <a:cubicBezTo>
                  <a:pt x="15282828" y="4569147"/>
                  <a:pt x="15284114" y="4568399"/>
                  <a:pt x="15285795" y="4566740"/>
                </a:cubicBezTo>
                <a:cubicBezTo>
                  <a:pt x="15288036" y="4564499"/>
                  <a:pt x="15289260" y="4561449"/>
                  <a:pt x="15289260" y="4558046"/>
                </a:cubicBezTo>
                <a:cubicBezTo>
                  <a:pt x="15289260" y="4555120"/>
                  <a:pt x="15288326" y="4552568"/>
                  <a:pt x="15286272" y="4549809"/>
                </a:cubicBezTo>
                <a:cubicBezTo>
                  <a:pt x="15283347" y="4545950"/>
                  <a:pt x="15277268" y="4541758"/>
                  <a:pt x="15271999" y="4540016"/>
                </a:cubicBezTo>
                <a:cubicBezTo>
                  <a:pt x="15268182" y="4538750"/>
                  <a:pt x="15266792" y="4538501"/>
                  <a:pt x="15262891" y="4538397"/>
                </a:cubicBezTo>
                <a:cubicBezTo>
                  <a:pt x="15259655" y="4538293"/>
                  <a:pt x="15259074" y="4538335"/>
                  <a:pt x="15257497" y="4538729"/>
                </a:cubicBezTo>
                <a:cubicBezTo>
                  <a:pt x="15254821" y="4539393"/>
                  <a:pt x="15253286" y="4540244"/>
                  <a:pt x="15251481" y="4542049"/>
                </a:cubicBezTo>
                <a:cubicBezTo>
                  <a:pt x="15250236" y="4543294"/>
                  <a:pt x="15249718" y="4543999"/>
                  <a:pt x="15249054" y="4545389"/>
                </a:cubicBezTo>
                <a:cubicBezTo>
                  <a:pt x="15247934" y="4547734"/>
                  <a:pt x="15247684" y="4548999"/>
                  <a:pt x="15247809" y="4551635"/>
                </a:cubicBezTo>
                <a:cubicBezTo>
                  <a:pt x="15247934" y="4553938"/>
                  <a:pt x="15248203" y="4554913"/>
                  <a:pt x="15250340" y="4560432"/>
                </a:cubicBezTo>
                <a:cubicBezTo>
                  <a:pt x="15252684" y="4566490"/>
                  <a:pt x="15253037" y="4570641"/>
                  <a:pt x="15251564" y="4575682"/>
                </a:cubicBezTo>
                <a:cubicBezTo>
                  <a:pt x="15250755" y="4578504"/>
                  <a:pt x="15248639" y="4583173"/>
                  <a:pt x="15241026" y="4598921"/>
                </a:cubicBezTo>
                <a:cubicBezTo>
                  <a:pt x="15239220" y="4602635"/>
                  <a:pt x="15237167" y="4606888"/>
                  <a:pt x="15236440" y="4608403"/>
                </a:cubicBezTo>
                <a:lnTo>
                  <a:pt x="15235133" y="4611142"/>
                </a:lnTo>
                <a:lnTo>
                  <a:pt x="15233309" y="4610519"/>
                </a:lnTo>
                <a:cubicBezTo>
                  <a:pt x="15224056" y="4607365"/>
                  <a:pt x="15212437" y="4605083"/>
                  <a:pt x="15201567" y="4604295"/>
                </a:cubicBezTo>
                <a:lnTo>
                  <a:pt x="15198019" y="4604025"/>
                </a:lnTo>
                <a:lnTo>
                  <a:pt x="15198518" y="4602863"/>
                </a:lnTo>
                <a:cubicBezTo>
                  <a:pt x="15199451" y="4600747"/>
                  <a:pt x="15200343" y="4599523"/>
                  <a:pt x="15202937" y="4596784"/>
                </a:cubicBezTo>
                <a:cubicBezTo>
                  <a:pt x="15206878" y="4592572"/>
                  <a:pt x="15207728" y="4591016"/>
                  <a:pt x="15207728" y="4588007"/>
                </a:cubicBezTo>
                <a:cubicBezTo>
                  <a:pt x="15207728" y="4585206"/>
                  <a:pt x="15206732" y="4582965"/>
                  <a:pt x="15204574" y="4580952"/>
                </a:cubicBezTo>
                <a:cubicBezTo>
                  <a:pt x="15201629" y="4578214"/>
                  <a:pt x="15197003" y="4576719"/>
                  <a:pt x="15191443" y="4576699"/>
                </a:cubicBezTo>
                <a:cubicBezTo>
                  <a:pt x="15186007" y="4576678"/>
                  <a:pt x="15181381" y="4578151"/>
                  <a:pt x="15178455" y="4580828"/>
                </a:cubicBezTo>
                <a:cubicBezTo>
                  <a:pt x="15176173" y="4582945"/>
                  <a:pt x="15175220" y="4585310"/>
                  <a:pt x="15175427" y="4588443"/>
                </a:cubicBezTo>
                <a:cubicBezTo>
                  <a:pt x="15175593" y="4591327"/>
                  <a:pt x="15176485" y="4592841"/>
                  <a:pt x="15180448" y="4597032"/>
                </a:cubicBezTo>
                <a:cubicBezTo>
                  <a:pt x="15181671" y="4598340"/>
                  <a:pt x="15183083" y="4600021"/>
                  <a:pt x="15183579" y="4600788"/>
                </a:cubicBezTo>
                <a:cubicBezTo>
                  <a:pt x="15184430" y="4602137"/>
                  <a:pt x="15185240" y="4603838"/>
                  <a:pt x="15185094" y="4603984"/>
                </a:cubicBezTo>
                <a:cubicBezTo>
                  <a:pt x="15185054" y="4604025"/>
                  <a:pt x="15183621" y="4604170"/>
                  <a:pt x="15181900" y="4604315"/>
                </a:cubicBezTo>
                <a:cubicBezTo>
                  <a:pt x="15171755" y="4605083"/>
                  <a:pt x="15161278" y="4607096"/>
                  <a:pt x="15152067" y="4610063"/>
                </a:cubicBezTo>
                <a:cubicBezTo>
                  <a:pt x="15150822" y="4610457"/>
                  <a:pt x="15149785" y="4610747"/>
                  <a:pt x="15149764" y="4610706"/>
                </a:cubicBezTo>
                <a:cubicBezTo>
                  <a:pt x="15149639" y="4610582"/>
                  <a:pt x="15142627" y="4595912"/>
                  <a:pt x="15140055" y="4590414"/>
                </a:cubicBezTo>
                <a:cubicBezTo>
                  <a:pt x="15133685" y="4576906"/>
                  <a:pt x="15132835" y="4574479"/>
                  <a:pt x="15132836" y="4569956"/>
                </a:cubicBezTo>
                <a:cubicBezTo>
                  <a:pt x="15132835" y="4566678"/>
                  <a:pt x="15133395" y="4564457"/>
                  <a:pt x="15135698" y="4558772"/>
                </a:cubicBezTo>
                <a:cubicBezTo>
                  <a:pt x="15137379" y="4554602"/>
                  <a:pt x="15137670" y="4553398"/>
                  <a:pt x="15137669" y="4550992"/>
                </a:cubicBezTo>
                <a:cubicBezTo>
                  <a:pt x="15137669" y="4549373"/>
                  <a:pt x="15137565" y="4548750"/>
                  <a:pt x="15137089" y="4547464"/>
                </a:cubicBezTo>
                <a:cubicBezTo>
                  <a:pt x="15134536" y="4540576"/>
                  <a:pt x="15128084" y="4537484"/>
                  <a:pt x="15119039" y="4538853"/>
                </a:cubicBezTo>
                <a:cubicBezTo>
                  <a:pt x="15111592" y="4539974"/>
                  <a:pt x="15104911" y="4543314"/>
                  <a:pt x="15100243" y="4548252"/>
                </a:cubicBezTo>
                <a:cubicBezTo>
                  <a:pt x="15098397" y="4550203"/>
                  <a:pt x="15097421" y="4551655"/>
                  <a:pt x="15096612" y="4553647"/>
                </a:cubicBezTo>
                <a:cubicBezTo>
                  <a:pt x="15094289" y="4559415"/>
                  <a:pt x="15097111" y="4566221"/>
                  <a:pt x="15103065" y="4569292"/>
                </a:cubicBezTo>
                <a:cubicBezTo>
                  <a:pt x="15104102" y="4569810"/>
                  <a:pt x="15106239" y="4570827"/>
                  <a:pt x="15107836" y="4571532"/>
                </a:cubicBezTo>
                <a:cubicBezTo>
                  <a:pt x="15111654" y="4573213"/>
                  <a:pt x="15113687" y="4574438"/>
                  <a:pt x="15115553" y="4576180"/>
                </a:cubicBezTo>
                <a:cubicBezTo>
                  <a:pt x="15119434" y="4579790"/>
                  <a:pt x="15120636" y="4582239"/>
                  <a:pt x="15126134" y="4597987"/>
                </a:cubicBezTo>
                <a:cubicBezTo>
                  <a:pt x="15126529" y="4599128"/>
                  <a:pt x="15127462" y="4601784"/>
                  <a:pt x="15128208" y="4603900"/>
                </a:cubicBezTo>
                <a:cubicBezTo>
                  <a:pt x="15128955" y="4606017"/>
                  <a:pt x="15130325" y="4609980"/>
                  <a:pt x="15131279" y="4612719"/>
                </a:cubicBezTo>
                <a:lnTo>
                  <a:pt x="15133001" y="4617719"/>
                </a:lnTo>
                <a:lnTo>
                  <a:pt x="15131280" y="4618591"/>
                </a:lnTo>
                <a:cubicBezTo>
                  <a:pt x="15122815" y="4622927"/>
                  <a:pt x="15113168" y="4629421"/>
                  <a:pt x="15105990" y="4635625"/>
                </a:cubicBezTo>
                <a:cubicBezTo>
                  <a:pt x="15103936" y="4637389"/>
                  <a:pt x="15103707" y="4637534"/>
                  <a:pt x="15103459" y="4637202"/>
                </a:cubicBezTo>
                <a:cubicBezTo>
                  <a:pt x="15102836" y="4636372"/>
                  <a:pt x="15102484" y="4633861"/>
                  <a:pt x="15102318" y="4629318"/>
                </a:cubicBezTo>
                <a:cubicBezTo>
                  <a:pt x="15102235" y="4626807"/>
                  <a:pt x="15102048" y="4624379"/>
                  <a:pt x="15101924" y="4623923"/>
                </a:cubicBezTo>
                <a:cubicBezTo>
                  <a:pt x="15101446" y="4622367"/>
                  <a:pt x="15100617" y="4621018"/>
                  <a:pt x="15099372" y="4619815"/>
                </a:cubicBezTo>
                <a:cubicBezTo>
                  <a:pt x="15096011" y="4616578"/>
                  <a:pt x="15091612" y="4616225"/>
                  <a:pt x="15086468" y="4618798"/>
                </a:cubicBezTo>
                <a:cubicBezTo>
                  <a:pt x="15078688" y="4622657"/>
                  <a:pt x="15072734" y="4631330"/>
                  <a:pt x="15073709" y="4637347"/>
                </a:cubicBezTo>
                <a:cubicBezTo>
                  <a:pt x="15074270" y="4640937"/>
                  <a:pt x="15077174" y="4644174"/>
                  <a:pt x="15080659" y="4645087"/>
                </a:cubicBezTo>
                <a:cubicBezTo>
                  <a:pt x="15081406" y="4645273"/>
                  <a:pt x="15083543" y="4645501"/>
                  <a:pt x="15085950" y="4645605"/>
                </a:cubicBezTo>
                <a:cubicBezTo>
                  <a:pt x="15089704" y="4645792"/>
                  <a:pt x="15091779" y="4646082"/>
                  <a:pt x="15093315" y="4646684"/>
                </a:cubicBezTo>
                <a:cubicBezTo>
                  <a:pt x="15093666" y="4646809"/>
                  <a:pt x="15093978" y="4646954"/>
                  <a:pt x="15093999" y="4646975"/>
                </a:cubicBezTo>
                <a:cubicBezTo>
                  <a:pt x="15094040" y="4646995"/>
                  <a:pt x="15092858" y="4648448"/>
                  <a:pt x="15091364" y="4650170"/>
                </a:cubicBezTo>
                <a:cubicBezTo>
                  <a:pt x="15084871" y="4657701"/>
                  <a:pt x="15079041" y="4666271"/>
                  <a:pt x="15074249" y="4675338"/>
                </a:cubicBezTo>
                <a:cubicBezTo>
                  <a:pt x="15073481" y="4676790"/>
                  <a:pt x="15072817" y="4677973"/>
                  <a:pt x="15072776" y="4677973"/>
                </a:cubicBezTo>
                <a:cubicBezTo>
                  <a:pt x="15072485" y="4677973"/>
                  <a:pt x="15050702" y="4670255"/>
                  <a:pt x="15044935" y="4668097"/>
                </a:cubicBezTo>
                <a:cubicBezTo>
                  <a:pt x="15036056" y="4664797"/>
                  <a:pt x="15033337" y="4663221"/>
                  <a:pt x="15030557" y="4659776"/>
                </a:cubicBezTo>
                <a:cubicBezTo>
                  <a:pt x="15028961" y="4657785"/>
                  <a:pt x="15028089" y="4656229"/>
                  <a:pt x="15026159" y="4651747"/>
                </a:cubicBezTo>
                <a:cubicBezTo>
                  <a:pt x="15025288" y="4649714"/>
                  <a:pt x="15024251" y="4647514"/>
                  <a:pt x="15023877" y="4646871"/>
                </a:cubicBezTo>
                <a:cubicBezTo>
                  <a:pt x="15022923" y="4645253"/>
                  <a:pt x="15020745" y="4643136"/>
                  <a:pt x="15019210" y="4642327"/>
                </a:cubicBezTo>
                <a:cubicBezTo>
                  <a:pt x="15016574" y="4640937"/>
                  <a:pt x="15012986" y="4640459"/>
                  <a:pt x="15010330" y="4641144"/>
                </a:cubicBezTo>
                <a:cubicBezTo>
                  <a:pt x="15003484" y="4642887"/>
                  <a:pt x="14996783" y="4651207"/>
                  <a:pt x="14994210" y="4661146"/>
                </a:cubicBezTo>
                <a:cubicBezTo>
                  <a:pt x="14993671" y="4663221"/>
                  <a:pt x="14993567" y="4664030"/>
                  <a:pt x="14993484" y="4667101"/>
                </a:cubicBezTo>
                <a:cubicBezTo>
                  <a:pt x="14993360" y="4671271"/>
                  <a:pt x="14993630" y="4672973"/>
                  <a:pt x="14994812" y="4675483"/>
                </a:cubicBezTo>
                <a:cubicBezTo>
                  <a:pt x="14996244" y="4678471"/>
                  <a:pt x="14999522" y="4681106"/>
                  <a:pt x="15002966" y="4682019"/>
                </a:cubicBezTo>
                <a:cubicBezTo>
                  <a:pt x="15004604" y="4682455"/>
                  <a:pt x="15007550" y="4682414"/>
                  <a:pt x="15009438" y="4681936"/>
                </a:cubicBezTo>
                <a:cubicBezTo>
                  <a:pt x="15010310" y="4681708"/>
                  <a:pt x="15012447" y="4680961"/>
                  <a:pt x="15014231" y="4680276"/>
                </a:cubicBezTo>
                <a:cubicBezTo>
                  <a:pt x="15020953" y="4677641"/>
                  <a:pt x="15024292" y="4677164"/>
                  <a:pt x="15028961" y="4678098"/>
                </a:cubicBezTo>
                <a:cubicBezTo>
                  <a:pt x="15032445" y="4678803"/>
                  <a:pt x="15035474" y="4680131"/>
                  <a:pt x="15053586" y="4688866"/>
                </a:cubicBezTo>
                <a:cubicBezTo>
                  <a:pt x="15057299" y="4690651"/>
                  <a:pt x="15061593" y="4692725"/>
                  <a:pt x="15063171" y="4693472"/>
                </a:cubicBezTo>
                <a:lnTo>
                  <a:pt x="15065991" y="4694821"/>
                </a:lnTo>
                <a:lnTo>
                  <a:pt x="15065598" y="4695983"/>
                </a:lnTo>
                <a:cubicBezTo>
                  <a:pt x="15062713" y="4704345"/>
                  <a:pt x="15060390" y="4716400"/>
                  <a:pt x="15059581" y="4727209"/>
                </a:cubicBezTo>
                <a:cubicBezTo>
                  <a:pt x="15059416" y="4729305"/>
                  <a:pt x="15059250" y="4730467"/>
                  <a:pt x="15059104" y="4730467"/>
                </a:cubicBezTo>
                <a:cubicBezTo>
                  <a:pt x="15058336" y="4730467"/>
                  <a:pt x="15055432" y="4728351"/>
                  <a:pt x="15052921" y="4726007"/>
                </a:cubicBezTo>
                <a:cubicBezTo>
                  <a:pt x="15048545" y="4721857"/>
                  <a:pt x="15047258" y="4721151"/>
                  <a:pt x="15044229" y="4721130"/>
                </a:cubicBezTo>
                <a:cubicBezTo>
                  <a:pt x="15041179" y="4721130"/>
                  <a:pt x="15039292" y="4721940"/>
                  <a:pt x="15037155" y="4724201"/>
                </a:cubicBezTo>
                <a:cubicBezTo>
                  <a:pt x="15035744" y="4725695"/>
                  <a:pt x="15034893" y="4727169"/>
                  <a:pt x="15034105" y="4729534"/>
                </a:cubicBezTo>
                <a:cubicBezTo>
                  <a:pt x="15031283" y="4737999"/>
                  <a:pt x="15033421" y="4748602"/>
                  <a:pt x="15038669" y="4752087"/>
                </a:cubicBezTo>
                <a:cubicBezTo>
                  <a:pt x="15040412" y="4753249"/>
                  <a:pt x="15041573" y="4753582"/>
                  <a:pt x="15043835" y="4753581"/>
                </a:cubicBezTo>
                <a:cubicBezTo>
                  <a:pt x="15047112" y="4753581"/>
                  <a:pt x="15048732" y="4752751"/>
                  <a:pt x="15052424" y="4749162"/>
                </a:cubicBezTo>
                <a:cubicBezTo>
                  <a:pt x="15055163" y="4746506"/>
                  <a:pt x="15056573" y="4745365"/>
                  <a:pt x="15058170" y="4744555"/>
                </a:cubicBezTo>
                <a:lnTo>
                  <a:pt x="15059373" y="4743954"/>
                </a:lnTo>
                <a:lnTo>
                  <a:pt x="15059477" y="4745054"/>
                </a:lnTo>
                <a:cubicBezTo>
                  <a:pt x="15059540" y="4745634"/>
                  <a:pt x="15059726" y="4747730"/>
                  <a:pt x="15059913" y="4749660"/>
                </a:cubicBezTo>
                <a:cubicBezTo>
                  <a:pt x="15060723" y="4758374"/>
                  <a:pt x="15062797" y="4768479"/>
                  <a:pt x="15065494" y="4776861"/>
                </a:cubicBezTo>
                <a:cubicBezTo>
                  <a:pt x="15066013" y="4778479"/>
                  <a:pt x="15066448" y="4779891"/>
                  <a:pt x="15066449" y="4779994"/>
                </a:cubicBezTo>
                <a:cubicBezTo>
                  <a:pt x="15066448" y="4780119"/>
                  <a:pt x="15065017" y="4780886"/>
                  <a:pt x="15063295" y="4781716"/>
                </a:cubicBezTo>
                <a:cubicBezTo>
                  <a:pt x="15033192" y="4796179"/>
                  <a:pt x="15031844" y="4796718"/>
                  <a:pt x="15026304" y="4796718"/>
                </a:cubicBezTo>
                <a:cubicBezTo>
                  <a:pt x="15022715" y="4796718"/>
                  <a:pt x="15021097" y="4796324"/>
                  <a:pt x="15015745" y="4794186"/>
                </a:cubicBezTo>
                <a:cubicBezTo>
                  <a:pt x="15008878" y="4791427"/>
                  <a:pt x="15006389" y="4791240"/>
                  <a:pt x="15002447" y="4793128"/>
                </a:cubicBezTo>
                <a:cubicBezTo>
                  <a:pt x="14998879" y="4794850"/>
                  <a:pt x="14996597" y="4797610"/>
                  <a:pt x="14995455" y="4801531"/>
                </a:cubicBezTo>
                <a:cubicBezTo>
                  <a:pt x="14994791" y="4803876"/>
                  <a:pt x="14994791" y="4809229"/>
                  <a:pt x="14995455" y="4812362"/>
                </a:cubicBezTo>
                <a:cubicBezTo>
                  <a:pt x="14997447" y="4821554"/>
                  <a:pt x="15002945" y="4829687"/>
                  <a:pt x="15009085" y="4832571"/>
                </a:cubicBezTo>
                <a:cubicBezTo>
                  <a:pt x="15011036" y="4833464"/>
                  <a:pt x="15012426" y="4833796"/>
                  <a:pt x="15014334" y="4833796"/>
                </a:cubicBezTo>
                <a:cubicBezTo>
                  <a:pt x="15018007" y="4833795"/>
                  <a:pt x="15022073" y="4831742"/>
                  <a:pt x="15024272" y="4828754"/>
                </a:cubicBezTo>
                <a:cubicBezTo>
                  <a:pt x="15025371" y="4827239"/>
                  <a:pt x="15026014" y="4826015"/>
                  <a:pt x="15027777" y="4821990"/>
                </a:cubicBezTo>
                <a:cubicBezTo>
                  <a:pt x="15029458" y="4818193"/>
                  <a:pt x="15030287" y="4816740"/>
                  <a:pt x="15031823" y="4814831"/>
                </a:cubicBezTo>
                <a:cubicBezTo>
                  <a:pt x="15034105" y="4811968"/>
                  <a:pt x="15037238" y="4809872"/>
                  <a:pt x="15041988" y="4808005"/>
                </a:cubicBezTo>
                <a:cubicBezTo>
                  <a:pt x="15044997" y="4806822"/>
                  <a:pt x="15050702" y="4804747"/>
                  <a:pt x="15054934" y="4803295"/>
                </a:cubicBezTo>
                <a:cubicBezTo>
                  <a:pt x="15057071" y="4802548"/>
                  <a:pt x="15061323" y="4801075"/>
                  <a:pt x="15069767" y="4798129"/>
                </a:cubicBezTo>
                <a:cubicBezTo>
                  <a:pt x="15071760" y="4797423"/>
                  <a:pt x="15073501" y="4796904"/>
                  <a:pt x="15073626" y="4796946"/>
                </a:cubicBezTo>
                <a:cubicBezTo>
                  <a:pt x="15073750" y="4796988"/>
                  <a:pt x="15074436" y="4798108"/>
                  <a:pt x="15075120" y="4799415"/>
                </a:cubicBezTo>
                <a:cubicBezTo>
                  <a:pt x="15079310" y="4807341"/>
                  <a:pt x="15085431" y="4816180"/>
                  <a:pt x="15091820" y="4823525"/>
                </a:cubicBezTo>
                <a:lnTo>
                  <a:pt x="15093626" y="4825600"/>
                </a:lnTo>
                <a:lnTo>
                  <a:pt x="15092754" y="4825973"/>
                </a:lnTo>
                <a:cubicBezTo>
                  <a:pt x="15090783" y="4826824"/>
                  <a:pt x="15089622" y="4826990"/>
                  <a:pt x="15084809" y="4827156"/>
                </a:cubicBezTo>
                <a:cubicBezTo>
                  <a:pt x="15078522" y="4827384"/>
                  <a:pt x="15077235" y="4827778"/>
                  <a:pt x="15075016" y="4830123"/>
                </a:cubicBezTo>
                <a:cubicBezTo>
                  <a:pt x="15071800" y="4833526"/>
                  <a:pt x="15071406" y="4837530"/>
                  <a:pt x="15073813" y="4842655"/>
                </a:cubicBezTo>
                <a:cubicBezTo>
                  <a:pt x="15075058" y="4845332"/>
                  <a:pt x="15076593" y="4847448"/>
                  <a:pt x="15078896" y="4849793"/>
                </a:cubicBezTo>
                <a:cubicBezTo>
                  <a:pt x="15082879" y="4853797"/>
                  <a:pt x="15087277" y="4855997"/>
                  <a:pt x="15091282" y="4855997"/>
                </a:cubicBezTo>
                <a:cubicBezTo>
                  <a:pt x="15094019" y="4855996"/>
                  <a:pt x="15095949" y="4855146"/>
                  <a:pt x="15097899" y="4853051"/>
                </a:cubicBezTo>
                <a:cubicBezTo>
                  <a:pt x="15099870" y="4850975"/>
                  <a:pt x="15100659" y="4848652"/>
                  <a:pt x="15100678" y="4845000"/>
                </a:cubicBezTo>
                <a:cubicBezTo>
                  <a:pt x="15100679" y="4841929"/>
                  <a:pt x="15101052" y="4838713"/>
                  <a:pt x="15101612" y="4836949"/>
                </a:cubicBezTo>
                <a:cubicBezTo>
                  <a:pt x="15102421" y="4834377"/>
                  <a:pt x="15102380" y="4834377"/>
                  <a:pt x="15104205" y="4835995"/>
                </a:cubicBezTo>
                <a:cubicBezTo>
                  <a:pt x="15112089" y="4842987"/>
                  <a:pt x="15122088" y="4849834"/>
                  <a:pt x="15130906" y="4854295"/>
                </a:cubicBezTo>
                <a:cubicBezTo>
                  <a:pt x="15132421" y="4855063"/>
                  <a:pt x="15133666" y="4855789"/>
                  <a:pt x="15133665" y="4855914"/>
                </a:cubicBezTo>
                <a:cubicBezTo>
                  <a:pt x="15133665" y="4856183"/>
                  <a:pt x="15130346" y="4865749"/>
                  <a:pt x="15127130" y="4874774"/>
                </a:cubicBezTo>
                <a:cubicBezTo>
                  <a:pt x="15120823" y="4892473"/>
                  <a:pt x="15119621" y="4895087"/>
                  <a:pt x="15116301" y="4898386"/>
                </a:cubicBezTo>
                <a:cubicBezTo>
                  <a:pt x="15113957" y="4900689"/>
                  <a:pt x="15111986" y="4901893"/>
                  <a:pt x="15107110" y="4903926"/>
                </a:cubicBezTo>
                <a:cubicBezTo>
                  <a:pt x="15102774" y="4905731"/>
                  <a:pt x="15101363" y="4906540"/>
                  <a:pt x="15099642" y="4908283"/>
                </a:cubicBezTo>
                <a:cubicBezTo>
                  <a:pt x="15097172" y="4910732"/>
                  <a:pt x="15096094" y="4913367"/>
                  <a:pt x="15096094" y="4916998"/>
                </a:cubicBezTo>
                <a:cubicBezTo>
                  <a:pt x="15096073" y="4920567"/>
                  <a:pt x="15097546" y="4923803"/>
                  <a:pt x="15100658" y="4927040"/>
                </a:cubicBezTo>
                <a:cubicBezTo>
                  <a:pt x="15105389" y="4931937"/>
                  <a:pt x="15112277" y="4935422"/>
                  <a:pt x="15119558" y="4936564"/>
                </a:cubicBezTo>
                <a:cubicBezTo>
                  <a:pt x="15119848" y="4936626"/>
                  <a:pt x="15121487" y="4936667"/>
                  <a:pt x="15123209" y="4936688"/>
                </a:cubicBezTo>
                <a:cubicBezTo>
                  <a:pt x="15128313" y="4936730"/>
                  <a:pt x="15131051" y="4935775"/>
                  <a:pt x="15133894" y="4932974"/>
                </a:cubicBezTo>
                <a:cubicBezTo>
                  <a:pt x="15136362" y="4930547"/>
                  <a:pt x="15137607" y="4927580"/>
                  <a:pt x="15137607" y="4924135"/>
                </a:cubicBezTo>
                <a:cubicBezTo>
                  <a:pt x="15137606" y="4921998"/>
                  <a:pt x="15137150" y="4920235"/>
                  <a:pt x="15135449" y="4915774"/>
                </a:cubicBezTo>
                <a:cubicBezTo>
                  <a:pt x="15133790" y="4911458"/>
                  <a:pt x="15133353" y="4909902"/>
                  <a:pt x="15133021" y="4907267"/>
                </a:cubicBezTo>
                <a:cubicBezTo>
                  <a:pt x="15132607" y="4903885"/>
                  <a:pt x="15133229" y="4900191"/>
                  <a:pt x="15134889" y="4896249"/>
                </a:cubicBezTo>
                <a:cubicBezTo>
                  <a:pt x="15135884" y="4893842"/>
                  <a:pt x="15139557" y="4885999"/>
                  <a:pt x="15144038" y="4876746"/>
                </a:cubicBezTo>
                <a:cubicBezTo>
                  <a:pt x="15145885" y="4872927"/>
                  <a:pt x="15148145" y="4868239"/>
                  <a:pt x="15149058" y="4866330"/>
                </a:cubicBezTo>
                <a:cubicBezTo>
                  <a:pt x="15149992" y="4864400"/>
                  <a:pt x="15150864" y="4862844"/>
                  <a:pt x="15150988" y="4862844"/>
                </a:cubicBezTo>
                <a:cubicBezTo>
                  <a:pt x="15151133" y="4862844"/>
                  <a:pt x="15152170" y="4863134"/>
                  <a:pt x="15153290" y="4863466"/>
                </a:cubicBezTo>
                <a:cubicBezTo>
                  <a:pt x="15162875" y="4866433"/>
                  <a:pt x="15174576" y="4868508"/>
                  <a:pt x="15184430" y="4868985"/>
                </a:cubicBezTo>
                <a:lnTo>
                  <a:pt x="15187376" y="4869131"/>
                </a:lnTo>
                <a:lnTo>
                  <a:pt x="15186857" y="4870500"/>
                </a:lnTo>
                <a:cubicBezTo>
                  <a:pt x="15186111" y="4872512"/>
                  <a:pt x="15184887" y="4874255"/>
                  <a:pt x="15182335" y="4876953"/>
                </a:cubicBezTo>
                <a:cubicBezTo>
                  <a:pt x="15181090" y="4878260"/>
                  <a:pt x="15179681" y="4879878"/>
                  <a:pt x="15179182" y="4880542"/>
                </a:cubicBezTo>
                <a:cubicBezTo>
                  <a:pt x="15177107" y="4883343"/>
                  <a:pt x="15176879" y="4887286"/>
                  <a:pt x="15178621" y="4890481"/>
                </a:cubicBezTo>
                <a:cubicBezTo>
                  <a:pt x="15180011" y="4893033"/>
                  <a:pt x="15183476" y="4895336"/>
                  <a:pt x="15187460" y="4896353"/>
                </a:cubicBezTo>
                <a:cubicBezTo>
                  <a:pt x="15196546" y="4898656"/>
                  <a:pt x="15206048" y="4895855"/>
                  <a:pt x="15208931" y="4890066"/>
                </a:cubicBezTo>
                <a:cubicBezTo>
                  <a:pt x="15209679" y="4888531"/>
                  <a:pt x="15209699" y="4888427"/>
                  <a:pt x="15209699" y="4886207"/>
                </a:cubicBezTo>
                <a:cubicBezTo>
                  <a:pt x="15209699" y="4882576"/>
                  <a:pt x="15209097" y="4881372"/>
                  <a:pt x="15205052" y="4877098"/>
                </a:cubicBezTo>
                <a:cubicBezTo>
                  <a:pt x="15203683" y="4875666"/>
                  <a:pt x="15202293" y="4874048"/>
                  <a:pt x="15201940" y="4873550"/>
                </a:cubicBezTo>
                <a:cubicBezTo>
                  <a:pt x="15201214" y="4872513"/>
                  <a:pt x="15199845" y="4869732"/>
                  <a:pt x="15199845" y="4869338"/>
                </a:cubicBezTo>
                <a:cubicBezTo>
                  <a:pt x="15199845" y="4869006"/>
                  <a:pt x="15200198" y="4868944"/>
                  <a:pt x="15203787" y="4868653"/>
                </a:cubicBezTo>
                <a:cubicBezTo>
                  <a:pt x="15212334" y="4867989"/>
                  <a:pt x="15222396" y="4866018"/>
                  <a:pt x="15231274" y="4863279"/>
                </a:cubicBezTo>
                <a:lnTo>
                  <a:pt x="15234470" y="4862284"/>
                </a:lnTo>
                <a:lnTo>
                  <a:pt x="15235092" y="4863653"/>
                </a:lnTo>
                <a:cubicBezTo>
                  <a:pt x="15235424" y="4864400"/>
                  <a:pt x="15237271" y="4868238"/>
                  <a:pt x="15239159" y="4872180"/>
                </a:cubicBezTo>
                <a:cubicBezTo>
                  <a:pt x="15248888" y="4892307"/>
                  <a:pt x="15251503" y="4898282"/>
                  <a:pt x="15252084" y="4901747"/>
                </a:cubicBezTo>
                <a:cubicBezTo>
                  <a:pt x="15252893" y="4906457"/>
                  <a:pt x="15252456" y="4909155"/>
                  <a:pt x="15249905" y="4915628"/>
                </a:cubicBezTo>
                <a:cubicBezTo>
                  <a:pt x="15249054" y="4917786"/>
                  <a:pt x="15248162" y="4920296"/>
                  <a:pt x="15247934" y="4921210"/>
                </a:cubicBezTo>
                <a:cubicBezTo>
                  <a:pt x="15246440" y="4927144"/>
                  <a:pt x="15249864" y="4933493"/>
                  <a:pt x="15255755" y="4935671"/>
                </a:cubicBezTo>
                <a:close/>
                <a:moveTo>
                  <a:pt x="14183152" y="5239037"/>
                </a:moveTo>
                <a:cubicBezTo>
                  <a:pt x="14183712" y="5238811"/>
                  <a:pt x="14186523" y="5237015"/>
                  <a:pt x="14189449" y="5235090"/>
                </a:cubicBezTo>
                <a:cubicBezTo>
                  <a:pt x="14198102" y="5229350"/>
                  <a:pt x="14201633" y="5224623"/>
                  <a:pt x="14203236" y="5216664"/>
                </a:cubicBezTo>
                <a:cubicBezTo>
                  <a:pt x="14204637" y="5209760"/>
                  <a:pt x="14203356" y="5203340"/>
                  <a:pt x="14199436" y="5197533"/>
                </a:cubicBezTo>
                <a:cubicBezTo>
                  <a:pt x="14197003" y="5193929"/>
                  <a:pt x="14194225" y="5191475"/>
                  <a:pt x="14186279" y="5185890"/>
                </a:cubicBezTo>
                <a:cubicBezTo>
                  <a:pt x="14178567" y="5180502"/>
                  <a:pt x="14176061" y="5178374"/>
                  <a:pt x="14172501" y="5174309"/>
                </a:cubicBezTo>
                <a:cubicBezTo>
                  <a:pt x="14167951" y="5169079"/>
                  <a:pt x="14164797" y="5162143"/>
                  <a:pt x="14163106" y="5153606"/>
                </a:cubicBezTo>
                <a:cubicBezTo>
                  <a:pt x="14162045" y="5148414"/>
                  <a:pt x="14159309" y="5131009"/>
                  <a:pt x="14156329" y="5110304"/>
                </a:cubicBezTo>
                <a:cubicBezTo>
                  <a:pt x="14155096" y="5101764"/>
                  <a:pt x="14153571" y="5091283"/>
                  <a:pt x="14152936" y="5087026"/>
                </a:cubicBezTo>
                <a:cubicBezTo>
                  <a:pt x="14152313" y="5082709"/>
                  <a:pt x="14152012" y="5079093"/>
                  <a:pt x="14152221" y="5078952"/>
                </a:cubicBezTo>
                <a:cubicBezTo>
                  <a:pt x="14152466" y="5078786"/>
                  <a:pt x="14154546" y="5078095"/>
                  <a:pt x="14156812" y="5077380"/>
                </a:cubicBezTo>
                <a:cubicBezTo>
                  <a:pt x="14176352" y="5071471"/>
                  <a:pt x="14198443" y="5061648"/>
                  <a:pt x="14215602" y="5051235"/>
                </a:cubicBezTo>
                <a:lnTo>
                  <a:pt x="14220735" y="5048126"/>
                </a:lnTo>
                <a:lnTo>
                  <a:pt x="14221420" y="5051025"/>
                </a:lnTo>
                <a:cubicBezTo>
                  <a:pt x="14222451" y="5055269"/>
                  <a:pt x="14222373" y="5059601"/>
                  <a:pt x="14221141" y="5067054"/>
                </a:cubicBezTo>
                <a:cubicBezTo>
                  <a:pt x="14220529" y="5070676"/>
                  <a:pt x="14219993" y="5075011"/>
                  <a:pt x="14219909" y="5076697"/>
                </a:cubicBezTo>
                <a:cubicBezTo>
                  <a:pt x="14219600" y="5083782"/>
                  <a:pt x="14223704" y="5090689"/>
                  <a:pt x="14230279" y="5094093"/>
                </a:cubicBezTo>
                <a:cubicBezTo>
                  <a:pt x="14235529" y="5096813"/>
                  <a:pt x="14243994" y="5096752"/>
                  <a:pt x="14251866" y="5093932"/>
                </a:cubicBezTo>
                <a:cubicBezTo>
                  <a:pt x="14269810" y="5087471"/>
                  <a:pt x="14282641" y="5071931"/>
                  <a:pt x="14280915" y="5058886"/>
                </a:cubicBezTo>
                <a:cubicBezTo>
                  <a:pt x="14280426" y="5055448"/>
                  <a:pt x="14280343" y="5055249"/>
                  <a:pt x="14277815" y="5051506"/>
                </a:cubicBezTo>
                <a:cubicBezTo>
                  <a:pt x="14273681" y="5045383"/>
                  <a:pt x="14271298" y="5044039"/>
                  <a:pt x="14259610" y="5041437"/>
                </a:cubicBezTo>
                <a:cubicBezTo>
                  <a:pt x="14255672" y="5040582"/>
                  <a:pt x="14251485" y="5039436"/>
                  <a:pt x="14250323" y="5038998"/>
                </a:cubicBezTo>
                <a:cubicBezTo>
                  <a:pt x="14247917" y="5038075"/>
                  <a:pt x="14242444" y="5034945"/>
                  <a:pt x="14241995" y="5034281"/>
                </a:cubicBezTo>
                <a:cubicBezTo>
                  <a:pt x="14241617" y="5033721"/>
                  <a:pt x="14242141" y="5033215"/>
                  <a:pt x="14247862" y="5028639"/>
                </a:cubicBezTo>
                <a:cubicBezTo>
                  <a:pt x="14261518" y="5017789"/>
                  <a:pt x="14276240" y="5003010"/>
                  <a:pt x="14288095" y="4988283"/>
                </a:cubicBezTo>
                <a:lnTo>
                  <a:pt x="14292348" y="4982967"/>
                </a:lnTo>
                <a:lnTo>
                  <a:pt x="14294956" y="4984567"/>
                </a:lnTo>
                <a:cubicBezTo>
                  <a:pt x="14296365" y="4985449"/>
                  <a:pt x="14303848" y="4989819"/>
                  <a:pt x="14311520" y="4994318"/>
                </a:cubicBezTo>
                <a:cubicBezTo>
                  <a:pt x="14350839" y="5017176"/>
                  <a:pt x="14362049" y="5024276"/>
                  <a:pt x="14366974" y="5029458"/>
                </a:cubicBezTo>
                <a:cubicBezTo>
                  <a:pt x="14373700" y="5036478"/>
                  <a:pt x="14376038" y="5041522"/>
                  <a:pt x="14379104" y="5055342"/>
                </a:cubicBezTo>
                <a:cubicBezTo>
                  <a:pt x="14380127" y="5059949"/>
                  <a:pt x="14381481" y="5065198"/>
                  <a:pt x="14382134" y="5066998"/>
                </a:cubicBezTo>
                <a:cubicBezTo>
                  <a:pt x="14386372" y="5078704"/>
                  <a:pt x="14399372" y="5085512"/>
                  <a:pt x="14411787" y="5082478"/>
                </a:cubicBezTo>
                <a:cubicBezTo>
                  <a:pt x="14425416" y="5079133"/>
                  <a:pt x="14440688" y="5064187"/>
                  <a:pt x="14447564" y="5047370"/>
                </a:cubicBezTo>
                <a:cubicBezTo>
                  <a:pt x="14454502" y="5030565"/>
                  <a:pt x="14453158" y="5017109"/>
                  <a:pt x="14443742" y="5008746"/>
                </a:cubicBezTo>
                <a:cubicBezTo>
                  <a:pt x="14440352" y="5005687"/>
                  <a:pt x="14436806" y="5003904"/>
                  <a:pt x="14432199" y="5002889"/>
                </a:cubicBezTo>
                <a:cubicBezTo>
                  <a:pt x="14427512" y="5001827"/>
                  <a:pt x="14422900" y="5001936"/>
                  <a:pt x="14415542" y="5003337"/>
                </a:cubicBezTo>
                <a:cubicBezTo>
                  <a:pt x="14400680" y="5006140"/>
                  <a:pt x="14393468" y="5006017"/>
                  <a:pt x="14385441" y="5002879"/>
                </a:cubicBezTo>
                <a:cubicBezTo>
                  <a:pt x="14377897" y="4999926"/>
                  <a:pt x="14374348" y="4997535"/>
                  <a:pt x="14342882" y="4974162"/>
                </a:cubicBezTo>
                <a:cubicBezTo>
                  <a:pt x="14321574" y="4958293"/>
                  <a:pt x="14313154" y="4951856"/>
                  <a:pt x="14313151" y="4951400"/>
                </a:cubicBezTo>
                <a:cubicBezTo>
                  <a:pt x="14313137" y="4951154"/>
                  <a:pt x="14314051" y="4949264"/>
                  <a:pt x="14315197" y="4947267"/>
                </a:cubicBezTo>
                <a:cubicBezTo>
                  <a:pt x="14323748" y="4932021"/>
                  <a:pt x="14333412" y="4907566"/>
                  <a:pt x="14338083" y="4889439"/>
                </a:cubicBezTo>
                <a:cubicBezTo>
                  <a:pt x="14338711" y="4886977"/>
                  <a:pt x="14339296" y="4884901"/>
                  <a:pt x="14339366" y="4884854"/>
                </a:cubicBezTo>
                <a:cubicBezTo>
                  <a:pt x="14339435" y="4884807"/>
                  <a:pt x="14340540" y="4885386"/>
                  <a:pt x="14341787" y="4886174"/>
                </a:cubicBezTo>
                <a:cubicBezTo>
                  <a:pt x="14346075" y="4888830"/>
                  <a:pt x="14347688" y="4890542"/>
                  <a:pt x="14353743" y="4898831"/>
                </a:cubicBezTo>
                <a:cubicBezTo>
                  <a:pt x="14361261" y="4909137"/>
                  <a:pt x="14362979" y="4910473"/>
                  <a:pt x="14370010" y="4911685"/>
                </a:cubicBezTo>
                <a:cubicBezTo>
                  <a:pt x="14375073" y="4912545"/>
                  <a:pt x="14378825" y="4911845"/>
                  <a:pt x="14382968" y="4909304"/>
                </a:cubicBezTo>
                <a:cubicBezTo>
                  <a:pt x="14386863" y="4906928"/>
                  <a:pt x="14389483" y="4904243"/>
                  <a:pt x="14392043" y="4899967"/>
                </a:cubicBezTo>
                <a:cubicBezTo>
                  <a:pt x="14401353" y="4884564"/>
                  <a:pt x="14401808" y="4862305"/>
                  <a:pt x="14392993" y="4852874"/>
                </a:cubicBezTo>
                <a:cubicBezTo>
                  <a:pt x="14390144" y="4849857"/>
                  <a:pt x="14387171" y="4848247"/>
                  <a:pt x="14382718" y="4847384"/>
                </a:cubicBezTo>
                <a:cubicBezTo>
                  <a:pt x="14378709" y="4846576"/>
                  <a:pt x="14375269" y="4846760"/>
                  <a:pt x="14372220" y="4847901"/>
                </a:cubicBezTo>
                <a:cubicBezTo>
                  <a:pt x="14371238" y="4848258"/>
                  <a:pt x="14367353" y="4850423"/>
                  <a:pt x="14363562" y="4852728"/>
                </a:cubicBezTo>
                <a:cubicBezTo>
                  <a:pt x="14359770" y="4855033"/>
                  <a:pt x="14355417" y="4857412"/>
                  <a:pt x="14353863" y="4858053"/>
                </a:cubicBezTo>
                <a:cubicBezTo>
                  <a:pt x="14350828" y="4859288"/>
                  <a:pt x="14345439" y="4860584"/>
                  <a:pt x="14344711" y="4860260"/>
                </a:cubicBezTo>
                <a:cubicBezTo>
                  <a:pt x="14344487" y="4860156"/>
                  <a:pt x="14344568" y="4858013"/>
                  <a:pt x="14344941" y="4855471"/>
                </a:cubicBezTo>
                <a:cubicBezTo>
                  <a:pt x="14347881" y="4834333"/>
                  <a:pt x="14348140" y="4812918"/>
                  <a:pt x="14345761" y="4788498"/>
                </a:cubicBezTo>
                <a:lnTo>
                  <a:pt x="14345447" y="4785094"/>
                </a:lnTo>
                <a:lnTo>
                  <a:pt x="14362501" y="4780557"/>
                </a:lnTo>
                <a:cubicBezTo>
                  <a:pt x="14391595" y="4772883"/>
                  <a:pt x="14413385" y="4767442"/>
                  <a:pt x="14420109" y="4766162"/>
                </a:cubicBezTo>
                <a:cubicBezTo>
                  <a:pt x="14429137" y="4764447"/>
                  <a:pt x="14436524" y="4764755"/>
                  <a:pt x="14443129" y="4767070"/>
                </a:cubicBezTo>
                <a:cubicBezTo>
                  <a:pt x="14447704" y="4768718"/>
                  <a:pt x="14451723" y="4770896"/>
                  <a:pt x="14459773" y="4776105"/>
                </a:cubicBezTo>
                <a:cubicBezTo>
                  <a:pt x="14471302" y="4783602"/>
                  <a:pt x="14477805" y="4784863"/>
                  <a:pt x="14487444" y="4781412"/>
                </a:cubicBezTo>
                <a:cubicBezTo>
                  <a:pt x="14497314" y="4777854"/>
                  <a:pt x="14503709" y="4768088"/>
                  <a:pt x="14505183" y="4754358"/>
                </a:cubicBezTo>
                <a:cubicBezTo>
                  <a:pt x="14506469" y="4742081"/>
                  <a:pt x="14504533" y="4729483"/>
                  <a:pt x="14499704" y="4718635"/>
                </a:cubicBezTo>
                <a:cubicBezTo>
                  <a:pt x="14497615" y="4714035"/>
                  <a:pt x="14492324" y="4706198"/>
                  <a:pt x="14489393" y="4703440"/>
                </a:cubicBezTo>
                <a:cubicBezTo>
                  <a:pt x="14482319" y="4696808"/>
                  <a:pt x="14473058" y="4694555"/>
                  <a:pt x="14464163" y="4697300"/>
                </a:cubicBezTo>
                <a:cubicBezTo>
                  <a:pt x="14457048" y="4699507"/>
                  <a:pt x="14453458" y="4702642"/>
                  <a:pt x="14446054" y="4713245"/>
                </a:cubicBezTo>
                <a:cubicBezTo>
                  <a:pt x="14439321" y="4722884"/>
                  <a:pt x="14437576" y="4724826"/>
                  <a:pt x="14432214" y="4728803"/>
                </a:cubicBezTo>
                <a:cubicBezTo>
                  <a:pt x="14425047" y="4734101"/>
                  <a:pt x="14419951" y="4735911"/>
                  <a:pt x="14405998" y="4738251"/>
                </a:cubicBezTo>
                <a:cubicBezTo>
                  <a:pt x="14395917" y="4739914"/>
                  <a:pt x="14339038" y="4748369"/>
                  <a:pt x="14338287" y="4748315"/>
                </a:cubicBezTo>
                <a:cubicBezTo>
                  <a:pt x="14338170" y="4748292"/>
                  <a:pt x="14337277" y="4745534"/>
                  <a:pt x="14336307" y="4742215"/>
                </a:cubicBezTo>
                <a:cubicBezTo>
                  <a:pt x="14330453" y="4722229"/>
                  <a:pt x="14320473" y="4699375"/>
                  <a:pt x="14309866" y="4681782"/>
                </a:cubicBezTo>
                <a:cubicBezTo>
                  <a:pt x="14306558" y="4676275"/>
                  <a:pt x="14306395" y="4676791"/>
                  <a:pt x="14311576" y="4675941"/>
                </a:cubicBezTo>
                <a:cubicBezTo>
                  <a:pt x="14315844" y="4675250"/>
                  <a:pt x="14318374" y="4675375"/>
                  <a:pt x="14326824" y="4676801"/>
                </a:cubicBezTo>
                <a:cubicBezTo>
                  <a:pt x="14331007" y="4677491"/>
                  <a:pt x="14335624" y="4677991"/>
                  <a:pt x="14337062" y="4677936"/>
                </a:cubicBezTo>
                <a:cubicBezTo>
                  <a:pt x="14345701" y="4677452"/>
                  <a:pt x="14352570" y="4671184"/>
                  <a:pt x="14354179" y="4662254"/>
                </a:cubicBezTo>
                <a:cubicBezTo>
                  <a:pt x="14356765" y="4648131"/>
                  <a:pt x="14345122" y="4627113"/>
                  <a:pt x="14330324" y="4619226"/>
                </a:cubicBezTo>
                <a:cubicBezTo>
                  <a:pt x="14326659" y="4617269"/>
                  <a:pt x="14320774" y="4616098"/>
                  <a:pt x="14317277" y="4616575"/>
                </a:cubicBezTo>
                <a:cubicBezTo>
                  <a:pt x="14313710" y="4617098"/>
                  <a:pt x="14309999" y="4618841"/>
                  <a:pt x="14307155" y="4621422"/>
                </a:cubicBezTo>
                <a:cubicBezTo>
                  <a:pt x="14303243" y="4624980"/>
                  <a:pt x="14301973" y="4627926"/>
                  <a:pt x="14299522" y="4639156"/>
                </a:cubicBezTo>
                <a:cubicBezTo>
                  <a:pt x="14298749" y="4642684"/>
                  <a:pt x="14297705" y="4646648"/>
                  <a:pt x="14297222" y="4647891"/>
                </a:cubicBezTo>
                <a:cubicBezTo>
                  <a:pt x="14296335" y="4650121"/>
                  <a:pt x="14293530" y="4655019"/>
                  <a:pt x="14292864" y="4655468"/>
                </a:cubicBezTo>
                <a:cubicBezTo>
                  <a:pt x="14292479" y="4655728"/>
                  <a:pt x="14291606" y="4654738"/>
                  <a:pt x="14286583" y="4648503"/>
                </a:cubicBezTo>
                <a:cubicBezTo>
                  <a:pt x="14279801" y="4640043"/>
                  <a:pt x="14270505" y="4630123"/>
                  <a:pt x="14261782" y="4621954"/>
                </a:cubicBezTo>
                <a:cubicBezTo>
                  <a:pt x="14257333" y="4617777"/>
                  <a:pt x="14247919" y="4609719"/>
                  <a:pt x="14245026" y="4607546"/>
                </a:cubicBezTo>
                <a:lnTo>
                  <a:pt x="14243592" y="4606477"/>
                </a:lnTo>
                <a:lnTo>
                  <a:pt x="14246918" y="4600768"/>
                </a:lnTo>
                <a:cubicBezTo>
                  <a:pt x="14253140" y="4589996"/>
                  <a:pt x="14265635" y="4568826"/>
                  <a:pt x="14271257" y="4559428"/>
                </a:cubicBezTo>
                <a:cubicBezTo>
                  <a:pt x="14281899" y="4541699"/>
                  <a:pt x="14285951" y="4535857"/>
                  <a:pt x="14290285" y="4532167"/>
                </a:cubicBezTo>
                <a:cubicBezTo>
                  <a:pt x="14291368" y="4531283"/>
                  <a:pt x="14292754" y="4530092"/>
                  <a:pt x="14293347" y="4529539"/>
                </a:cubicBezTo>
                <a:cubicBezTo>
                  <a:pt x="14295071" y="4528019"/>
                  <a:pt x="14301537" y="4524773"/>
                  <a:pt x="14305264" y="4523581"/>
                </a:cubicBezTo>
                <a:cubicBezTo>
                  <a:pt x="14307146" y="4522973"/>
                  <a:pt x="14311999" y="4521785"/>
                  <a:pt x="14316031" y="4520896"/>
                </a:cubicBezTo>
                <a:cubicBezTo>
                  <a:pt x="14320088" y="4520041"/>
                  <a:pt x="14324753" y="4518878"/>
                  <a:pt x="14326423" y="4518260"/>
                </a:cubicBezTo>
                <a:cubicBezTo>
                  <a:pt x="14334845" y="4515272"/>
                  <a:pt x="14340425" y="4508602"/>
                  <a:pt x="14342280" y="4499353"/>
                </a:cubicBezTo>
                <a:cubicBezTo>
                  <a:pt x="14343827" y="4491688"/>
                  <a:pt x="14342052" y="4484533"/>
                  <a:pt x="14336712" y="4476626"/>
                </a:cubicBezTo>
                <a:cubicBezTo>
                  <a:pt x="14327052" y="4462317"/>
                  <a:pt x="14310222" y="4451422"/>
                  <a:pt x="14293933" y="4448870"/>
                </a:cubicBezTo>
                <a:cubicBezTo>
                  <a:pt x="14284689" y="4447473"/>
                  <a:pt x="14277347" y="4448966"/>
                  <a:pt x="14271531" y="4453555"/>
                </a:cubicBezTo>
                <a:cubicBezTo>
                  <a:pt x="14266719" y="4457364"/>
                  <a:pt x="14263047" y="4463766"/>
                  <a:pt x="14262133" y="4469883"/>
                </a:cubicBezTo>
                <a:cubicBezTo>
                  <a:pt x="14261493" y="4474288"/>
                  <a:pt x="14261684" y="4477062"/>
                  <a:pt x="14263430" y="4487038"/>
                </a:cubicBezTo>
                <a:cubicBezTo>
                  <a:pt x="14265382" y="4498149"/>
                  <a:pt x="14265498" y="4501942"/>
                  <a:pt x="14264133" y="4508822"/>
                </a:cubicBezTo>
                <a:cubicBezTo>
                  <a:pt x="14262336" y="4517930"/>
                  <a:pt x="14260228" y="4521595"/>
                  <a:pt x="14245212" y="4541971"/>
                </a:cubicBezTo>
                <a:cubicBezTo>
                  <a:pt x="14233656" y="4557668"/>
                  <a:pt x="14213191" y="4584983"/>
                  <a:pt x="14212805" y="4585243"/>
                </a:cubicBezTo>
                <a:cubicBezTo>
                  <a:pt x="14212631" y="4585361"/>
                  <a:pt x="14211116" y="4584702"/>
                  <a:pt x="14209495" y="4583810"/>
                </a:cubicBezTo>
                <a:cubicBezTo>
                  <a:pt x="14192523" y="4574285"/>
                  <a:pt x="14171551" y="4565626"/>
                  <a:pt x="14152870" y="4560361"/>
                </a:cubicBezTo>
                <a:cubicBezTo>
                  <a:pt x="14149129" y="4559271"/>
                  <a:pt x="14145354" y="4558204"/>
                  <a:pt x="14144521" y="4557951"/>
                </a:cubicBezTo>
                <a:lnTo>
                  <a:pt x="14142997" y="4557503"/>
                </a:lnTo>
                <a:lnTo>
                  <a:pt x="14144144" y="4555658"/>
                </a:lnTo>
                <a:cubicBezTo>
                  <a:pt x="14146196" y="4552439"/>
                  <a:pt x="14149014" y="4549823"/>
                  <a:pt x="14155823" y="4544972"/>
                </a:cubicBezTo>
                <a:cubicBezTo>
                  <a:pt x="14163331" y="4539648"/>
                  <a:pt x="14165554" y="4537586"/>
                  <a:pt x="14167177" y="4534709"/>
                </a:cubicBezTo>
                <a:cubicBezTo>
                  <a:pt x="14169655" y="4530234"/>
                  <a:pt x="14169998" y="4522973"/>
                  <a:pt x="14167921" y="4518009"/>
                </a:cubicBezTo>
                <a:cubicBezTo>
                  <a:pt x="14162920" y="4505851"/>
                  <a:pt x="14141702" y="4497053"/>
                  <a:pt x="14123794" y="4499721"/>
                </a:cubicBezTo>
                <a:cubicBezTo>
                  <a:pt x="14118133" y="4500538"/>
                  <a:pt x="14115516" y="4501490"/>
                  <a:pt x="14111866" y="4504005"/>
                </a:cubicBezTo>
                <a:cubicBezTo>
                  <a:pt x="14107063" y="4507299"/>
                  <a:pt x="14104320" y="4512513"/>
                  <a:pt x="14103981" y="4518802"/>
                </a:cubicBezTo>
                <a:cubicBezTo>
                  <a:pt x="14103752" y="4523592"/>
                  <a:pt x="14104751" y="4526279"/>
                  <a:pt x="14109846" y="4534656"/>
                </a:cubicBezTo>
                <a:cubicBezTo>
                  <a:pt x="14112223" y="4538552"/>
                  <a:pt x="14114685" y="4542951"/>
                  <a:pt x="14115302" y="4544470"/>
                </a:cubicBezTo>
                <a:cubicBezTo>
                  <a:pt x="14116430" y="4547273"/>
                  <a:pt x="14117772" y="4552124"/>
                  <a:pt x="14117422" y="4552360"/>
                </a:cubicBezTo>
                <a:cubicBezTo>
                  <a:pt x="14117316" y="4552431"/>
                  <a:pt x="14114576" y="4552142"/>
                  <a:pt x="14111342" y="4551728"/>
                </a:cubicBezTo>
                <a:cubicBezTo>
                  <a:pt x="14090980" y="4549177"/>
                  <a:pt x="14071485" y="4548892"/>
                  <a:pt x="14050671" y="4550875"/>
                </a:cubicBezTo>
                <a:cubicBezTo>
                  <a:pt x="14045254" y="4551374"/>
                  <a:pt x="14043767" y="4551359"/>
                  <a:pt x="14043636" y="4550786"/>
                </a:cubicBezTo>
                <a:cubicBezTo>
                  <a:pt x="14043561" y="4550377"/>
                  <a:pt x="14041897" y="4544065"/>
                  <a:pt x="14039956" y="4536665"/>
                </a:cubicBezTo>
                <a:cubicBezTo>
                  <a:pt x="14029920" y="4498569"/>
                  <a:pt x="14025214" y="4478775"/>
                  <a:pt x="14024840" y="4472864"/>
                </a:cubicBezTo>
                <a:cubicBezTo>
                  <a:pt x="14024363" y="4465445"/>
                  <a:pt x="14025691" y="4458436"/>
                  <a:pt x="14028721" y="4452213"/>
                </a:cubicBezTo>
                <a:cubicBezTo>
                  <a:pt x="14029612" y="4450440"/>
                  <a:pt x="14032267" y="4445999"/>
                  <a:pt x="14034552" y="4442368"/>
                </a:cubicBezTo>
                <a:cubicBezTo>
                  <a:pt x="14040165" y="4433637"/>
                  <a:pt x="14041484" y="4430913"/>
                  <a:pt x="14042427" y="4426202"/>
                </a:cubicBezTo>
                <a:cubicBezTo>
                  <a:pt x="14043654" y="4419873"/>
                  <a:pt x="14042246" y="4413336"/>
                  <a:pt x="14038373" y="4407598"/>
                </a:cubicBezTo>
                <a:cubicBezTo>
                  <a:pt x="14035042" y="4402665"/>
                  <a:pt x="14030563" y="4399425"/>
                  <a:pt x="14023958" y="4397110"/>
                </a:cubicBezTo>
                <a:cubicBezTo>
                  <a:pt x="14014632" y="4393933"/>
                  <a:pt x="13999611" y="4393786"/>
                  <a:pt x="13988741" y="4396847"/>
                </a:cubicBezTo>
                <a:cubicBezTo>
                  <a:pt x="13980863" y="4399058"/>
                  <a:pt x="13978237" y="4400221"/>
                  <a:pt x="13971542" y="4404486"/>
                </a:cubicBezTo>
                <a:cubicBezTo>
                  <a:pt x="13965968" y="4407995"/>
                  <a:pt x="13965035" y="4408727"/>
                  <a:pt x="13962826" y="4411186"/>
                </a:cubicBezTo>
                <a:cubicBezTo>
                  <a:pt x="13959068" y="4415353"/>
                  <a:pt x="13957449" y="4418535"/>
                  <a:pt x="13956459" y="4423634"/>
                </a:cubicBezTo>
                <a:cubicBezTo>
                  <a:pt x="13955777" y="4427150"/>
                  <a:pt x="13955706" y="4428930"/>
                  <a:pt x="13956171" y="4432029"/>
                </a:cubicBezTo>
                <a:cubicBezTo>
                  <a:pt x="13956950" y="4437258"/>
                  <a:pt x="13957971" y="4439676"/>
                  <a:pt x="13961182" y="4443977"/>
                </a:cubicBezTo>
                <a:cubicBezTo>
                  <a:pt x="13964013" y="4447719"/>
                  <a:pt x="13965578" y="4449056"/>
                  <a:pt x="13975464" y="4455930"/>
                </a:cubicBezTo>
                <a:cubicBezTo>
                  <a:pt x="13986314" y="4463476"/>
                  <a:pt x="13991634" y="4470072"/>
                  <a:pt x="13994890" y="4480251"/>
                </a:cubicBezTo>
                <a:cubicBezTo>
                  <a:pt x="13996738" y="4485930"/>
                  <a:pt x="13998485" y="4496210"/>
                  <a:pt x="14003575" y="4531432"/>
                </a:cubicBezTo>
                <a:cubicBezTo>
                  <a:pt x="14004760" y="4539750"/>
                  <a:pt x="14006139" y="4549260"/>
                  <a:pt x="14006640" y="4552641"/>
                </a:cubicBezTo>
                <a:lnTo>
                  <a:pt x="14007553" y="4558747"/>
                </a:lnTo>
                <a:lnTo>
                  <a:pt x="14003767" y="4559775"/>
                </a:lnTo>
                <a:cubicBezTo>
                  <a:pt x="13984576" y="4564991"/>
                  <a:pt x="13962387" y="4574369"/>
                  <a:pt x="13943159" y="4585416"/>
                </a:cubicBezTo>
                <a:lnTo>
                  <a:pt x="13936870" y="4589000"/>
                </a:lnTo>
                <a:lnTo>
                  <a:pt x="13936387" y="4586473"/>
                </a:lnTo>
                <a:cubicBezTo>
                  <a:pt x="13935552" y="4581842"/>
                  <a:pt x="13935661" y="4578763"/>
                  <a:pt x="13936918" y="4571192"/>
                </a:cubicBezTo>
                <a:cubicBezTo>
                  <a:pt x="13938769" y="4559602"/>
                  <a:pt x="13938432" y="4556010"/>
                  <a:pt x="13935006" y="4550937"/>
                </a:cubicBezTo>
                <a:cubicBezTo>
                  <a:pt x="13931817" y="4546214"/>
                  <a:pt x="13927587" y="4543570"/>
                  <a:pt x="13921658" y="4542632"/>
                </a:cubicBezTo>
                <a:cubicBezTo>
                  <a:pt x="13913572" y="4541368"/>
                  <a:pt x="13904071" y="4544116"/>
                  <a:pt x="13894674" y="4550411"/>
                </a:cubicBezTo>
                <a:cubicBezTo>
                  <a:pt x="13885484" y="4556564"/>
                  <a:pt x="13879361" y="4564314"/>
                  <a:pt x="13877475" y="4572158"/>
                </a:cubicBezTo>
                <a:cubicBezTo>
                  <a:pt x="13876035" y="4578324"/>
                  <a:pt x="13877120" y="4583399"/>
                  <a:pt x="13881038" y="4588446"/>
                </a:cubicBezTo>
                <a:cubicBezTo>
                  <a:pt x="13884600" y="4593120"/>
                  <a:pt x="13887827" y="4594659"/>
                  <a:pt x="13899282" y="4597214"/>
                </a:cubicBezTo>
                <a:cubicBezTo>
                  <a:pt x="13902833" y="4598025"/>
                  <a:pt x="13907126" y="4599252"/>
                  <a:pt x="13908840" y="4599980"/>
                </a:cubicBezTo>
                <a:cubicBezTo>
                  <a:pt x="13911809" y="4601286"/>
                  <a:pt x="13915109" y="4603233"/>
                  <a:pt x="13915030" y="4603644"/>
                </a:cubicBezTo>
                <a:cubicBezTo>
                  <a:pt x="13915009" y="4603761"/>
                  <a:pt x="13912759" y="4605636"/>
                  <a:pt x="13910022" y="4607841"/>
                </a:cubicBezTo>
                <a:cubicBezTo>
                  <a:pt x="13893791" y="4620685"/>
                  <a:pt x="13878415" y="4636005"/>
                  <a:pt x="13866261" y="4651495"/>
                </a:cubicBezTo>
                <a:cubicBezTo>
                  <a:pt x="13864611" y="4653577"/>
                  <a:pt x="13863193" y="4655248"/>
                  <a:pt x="13863111" y="4655201"/>
                </a:cubicBezTo>
                <a:cubicBezTo>
                  <a:pt x="13862758" y="4655133"/>
                  <a:pt x="13834236" y="4638381"/>
                  <a:pt x="13823639" y="4632038"/>
                </a:cubicBezTo>
                <a:cubicBezTo>
                  <a:pt x="13797521" y="4616514"/>
                  <a:pt x="13793324" y="4613389"/>
                  <a:pt x="13788174" y="4605762"/>
                </a:cubicBezTo>
                <a:cubicBezTo>
                  <a:pt x="13784441" y="4600234"/>
                  <a:pt x="13782860" y="4595853"/>
                  <a:pt x="13780269" y="4583645"/>
                </a:cubicBezTo>
                <a:cubicBezTo>
                  <a:pt x="13778356" y="4574700"/>
                  <a:pt x="13777474" y="4572341"/>
                  <a:pt x="13774734" y="4568282"/>
                </a:cubicBezTo>
                <a:cubicBezTo>
                  <a:pt x="13772892" y="4565553"/>
                  <a:pt x="13772010" y="4564622"/>
                  <a:pt x="13769741" y="4562996"/>
                </a:cubicBezTo>
                <a:cubicBezTo>
                  <a:pt x="13757596" y="4554286"/>
                  <a:pt x="13743197" y="4556418"/>
                  <a:pt x="13729504" y="4569025"/>
                </a:cubicBezTo>
                <a:cubicBezTo>
                  <a:pt x="13718220" y="4579393"/>
                  <a:pt x="13710761" y="4592631"/>
                  <a:pt x="13708512" y="4606271"/>
                </a:cubicBezTo>
                <a:cubicBezTo>
                  <a:pt x="13707617" y="4611662"/>
                  <a:pt x="13707629" y="4615221"/>
                  <a:pt x="13708530" y="4619501"/>
                </a:cubicBezTo>
                <a:cubicBezTo>
                  <a:pt x="13711179" y="4631872"/>
                  <a:pt x="13723684" y="4640136"/>
                  <a:pt x="13737221" y="4638535"/>
                </a:cubicBezTo>
                <a:cubicBezTo>
                  <a:pt x="13739560" y="4638229"/>
                  <a:pt x="13744322" y="4637510"/>
                  <a:pt x="13747817" y="4636881"/>
                </a:cubicBezTo>
                <a:cubicBezTo>
                  <a:pt x="13756166" y="4635369"/>
                  <a:pt x="13760988" y="4635119"/>
                  <a:pt x="13766121" y="4635932"/>
                </a:cubicBezTo>
                <a:cubicBezTo>
                  <a:pt x="13776772" y="4637602"/>
                  <a:pt x="13781591" y="4640361"/>
                  <a:pt x="13808787" y="4660656"/>
                </a:cubicBezTo>
                <a:cubicBezTo>
                  <a:pt x="13810751" y="4662131"/>
                  <a:pt x="13815349" y="4665547"/>
                  <a:pt x="13819018" y="4668265"/>
                </a:cubicBezTo>
                <a:cubicBezTo>
                  <a:pt x="13822687" y="4670983"/>
                  <a:pt x="13829507" y="4676107"/>
                  <a:pt x="13834233" y="4679638"/>
                </a:cubicBezTo>
                <a:lnTo>
                  <a:pt x="13842830" y="4686110"/>
                </a:lnTo>
                <a:lnTo>
                  <a:pt x="13840920" y="4689539"/>
                </a:lnTo>
                <a:cubicBezTo>
                  <a:pt x="13831584" y="4706488"/>
                  <a:pt x="13822711" y="4728421"/>
                  <a:pt x="13817670" y="4747053"/>
                </a:cubicBezTo>
                <a:cubicBezTo>
                  <a:pt x="13816214" y="4752366"/>
                  <a:pt x="13815997" y="4752870"/>
                  <a:pt x="13815197" y="4752594"/>
                </a:cubicBezTo>
                <a:cubicBezTo>
                  <a:pt x="13813202" y="4751903"/>
                  <a:pt x="13809751" y="4748071"/>
                  <a:pt x="13804299" y="4740598"/>
                </a:cubicBezTo>
                <a:cubicBezTo>
                  <a:pt x="13801298" y="4736460"/>
                  <a:pt x="13798223" y="4732578"/>
                  <a:pt x="13797492" y="4731950"/>
                </a:cubicBezTo>
                <a:cubicBezTo>
                  <a:pt x="13794916" y="4729870"/>
                  <a:pt x="13791980" y="4728541"/>
                  <a:pt x="13788513" y="4727928"/>
                </a:cubicBezTo>
                <a:cubicBezTo>
                  <a:pt x="13779161" y="4726297"/>
                  <a:pt x="13771341" y="4730709"/>
                  <a:pt x="13765596" y="4740905"/>
                </a:cubicBezTo>
                <a:cubicBezTo>
                  <a:pt x="13756871" y="4756269"/>
                  <a:pt x="13756706" y="4777672"/>
                  <a:pt x="13765202" y="4786707"/>
                </a:cubicBezTo>
                <a:cubicBezTo>
                  <a:pt x="13770231" y="4792122"/>
                  <a:pt x="13778812" y="4794273"/>
                  <a:pt x="13785729" y="4791845"/>
                </a:cubicBezTo>
                <a:cubicBezTo>
                  <a:pt x="13787203" y="4791309"/>
                  <a:pt x="13791065" y="4789261"/>
                  <a:pt x="13795242" y="4786696"/>
                </a:cubicBezTo>
                <a:cubicBezTo>
                  <a:pt x="13801785" y="4782736"/>
                  <a:pt x="13805614" y="4780864"/>
                  <a:pt x="13808886" y="4780131"/>
                </a:cubicBezTo>
                <a:cubicBezTo>
                  <a:pt x="13809624" y="4779939"/>
                  <a:pt x="13810313" y="4779830"/>
                  <a:pt x="13810372" y="4779842"/>
                </a:cubicBezTo>
                <a:cubicBezTo>
                  <a:pt x="13810466" y="4779830"/>
                  <a:pt x="13810126" y="4783625"/>
                  <a:pt x="13809568" y="4788228"/>
                </a:cubicBezTo>
                <a:cubicBezTo>
                  <a:pt x="13807193" y="4808321"/>
                  <a:pt x="13807120" y="4829407"/>
                  <a:pt x="13809361" y="4850151"/>
                </a:cubicBezTo>
                <a:cubicBezTo>
                  <a:pt x="13809720" y="4853474"/>
                  <a:pt x="13809946" y="4856224"/>
                  <a:pt x="13809877" y="4856271"/>
                </a:cubicBezTo>
                <a:cubicBezTo>
                  <a:pt x="13809388" y="4856602"/>
                  <a:pt x="13763871" y="4868386"/>
                  <a:pt x="13751690" y="4871314"/>
                </a:cubicBezTo>
                <a:cubicBezTo>
                  <a:pt x="13732962" y="4875860"/>
                  <a:pt x="13726584" y="4876295"/>
                  <a:pt x="13717974" y="4873653"/>
                </a:cubicBezTo>
                <a:cubicBezTo>
                  <a:pt x="13713013" y="4872112"/>
                  <a:pt x="13709773" y="4870480"/>
                  <a:pt x="13701416" y="4865120"/>
                </a:cubicBezTo>
                <a:cubicBezTo>
                  <a:pt x="13697634" y="4862683"/>
                  <a:pt x="13693381" y="4860156"/>
                  <a:pt x="13692018" y="4859496"/>
                </a:cubicBezTo>
                <a:cubicBezTo>
                  <a:pt x="13688565" y="4857854"/>
                  <a:pt x="13682483" y="4856765"/>
                  <a:pt x="13678976" y="4857149"/>
                </a:cubicBezTo>
                <a:cubicBezTo>
                  <a:pt x="13672951" y="4857804"/>
                  <a:pt x="13666355" y="4861086"/>
                  <a:pt x="13662656" y="4865263"/>
                </a:cubicBezTo>
                <a:cubicBezTo>
                  <a:pt x="13653096" y="4875996"/>
                  <a:pt x="13651270" y="4897654"/>
                  <a:pt x="13658248" y="4917340"/>
                </a:cubicBezTo>
                <a:cubicBezTo>
                  <a:pt x="13659701" y="4921453"/>
                  <a:pt x="13660446" y="4922936"/>
                  <a:pt x="13663803" y="4928208"/>
                </a:cubicBezTo>
                <a:cubicBezTo>
                  <a:pt x="13668339" y="4935382"/>
                  <a:pt x="13670731" y="4937944"/>
                  <a:pt x="13675584" y="4940830"/>
                </a:cubicBezTo>
                <a:cubicBezTo>
                  <a:pt x="13681398" y="4944239"/>
                  <a:pt x="13689927" y="4944950"/>
                  <a:pt x="13696773" y="4942569"/>
                </a:cubicBezTo>
                <a:cubicBezTo>
                  <a:pt x="13700031" y="4941438"/>
                  <a:pt x="13704953" y="4938014"/>
                  <a:pt x="13707590" y="4935061"/>
                </a:cubicBezTo>
                <a:cubicBezTo>
                  <a:pt x="13708800" y="4933684"/>
                  <a:pt x="13711552" y="4929992"/>
                  <a:pt x="13713781" y="4926806"/>
                </a:cubicBezTo>
                <a:cubicBezTo>
                  <a:pt x="13722115" y="4914710"/>
                  <a:pt x="13727206" y="4910103"/>
                  <a:pt x="13736140" y="4906363"/>
                </a:cubicBezTo>
                <a:cubicBezTo>
                  <a:pt x="13742819" y="4903585"/>
                  <a:pt x="13749436" y="4902376"/>
                  <a:pt x="13789922" y="4896486"/>
                </a:cubicBezTo>
                <a:cubicBezTo>
                  <a:pt x="13798214" y="4895267"/>
                  <a:pt x="13807817" y="4893877"/>
                  <a:pt x="13811325" y="4893341"/>
                </a:cubicBezTo>
                <a:lnTo>
                  <a:pt x="13817618" y="4892403"/>
                </a:lnTo>
                <a:lnTo>
                  <a:pt x="13818277" y="4894811"/>
                </a:lnTo>
                <a:cubicBezTo>
                  <a:pt x="13822932" y="4912193"/>
                  <a:pt x="13832740" y="4935165"/>
                  <a:pt x="13843682" y="4954313"/>
                </a:cubicBezTo>
                <a:cubicBezTo>
                  <a:pt x="13845788" y="4958036"/>
                  <a:pt x="13846830" y="4960184"/>
                  <a:pt x="13846588" y="4960349"/>
                </a:cubicBezTo>
                <a:cubicBezTo>
                  <a:pt x="13845292" y="4961223"/>
                  <a:pt x="13837986" y="4960961"/>
                  <a:pt x="13831083" y="4959866"/>
                </a:cubicBezTo>
                <a:cubicBezTo>
                  <a:pt x="13818979" y="4957852"/>
                  <a:pt x="13816006" y="4958127"/>
                  <a:pt x="13810874" y="4961540"/>
                </a:cubicBezTo>
                <a:cubicBezTo>
                  <a:pt x="13805734" y="4965012"/>
                  <a:pt x="13803472" y="4968525"/>
                  <a:pt x="13802444" y="4974771"/>
                </a:cubicBezTo>
                <a:cubicBezTo>
                  <a:pt x="13801764" y="4978897"/>
                  <a:pt x="13802008" y="4982349"/>
                  <a:pt x="13803372" y="4987235"/>
                </a:cubicBezTo>
                <a:cubicBezTo>
                  <a:pt x="13808252" y="5004721"/>
                  <a:pt x="13823924" y="5020167"/>
                  <a:pt x="13836742" y="5020068"/>
                </a:cubicBezTo>
                <a:cubicBezTo>
                  <a:pt x="13841005" y="5020044"/>
                  <a:pt x="13843343" y="5019281"/>
                  <a:pt x="13847153" y="5016707"/>
                </a:cubicBezTo>
                <a:cubicBezTo>
                  <a:pt x="13852683" y="5012974"/>
                  <a:pt x="13854466" y="5009733"/>
                  <a:pt x="13856605" y="4999476"/>
                </a:cubicBezTo>
                <a:cubicBezTo>
                  <a:pt x="13858200" y="4991881"/>
                  <a:pt x="13859279" y="4988350"/>
                  <a:pt x="13861051" y="4985167"/>
                </a:cubicBezTo>
                <a:lnTo>
                  <a:pt x="13862394" y="4982783"/>
                </a:lnTo>
                <a:lnTo>
                  <a:pt x="13863823" y="4984519"/>
                </a:lnTo>
                <a:cubicBezTo>
                  <a:pt x="13864589" y="4985428"/>
                  <a:pt x="13867290" y="4988748"/>
                  <a:pt x="13869800" y="4991790"/>
                </a:cubicBezTo>
                <a:cubicBezTo>
                  <a:pt x="13881086" y="5005562"/>
                  <a:pt x="13896088" y="5020239"/>
                  <a:pt x="13910179" y="5031302"/>
                </a:cubicBezTo>
                <a:cubicBezTo>
                  <a:pt x="13912895" y="5033441"/>
                  <a:pt x="13915237" y="5035324"/>
                  <a:pt x="13915354" y="5035499"/>
                </a:cubicBezTo>
                <a:cubicBezTo>
                  <a:pt x="13915495" y="5035709"/>
                  <a:pt x="13913955" y="5038633"/>
                  <a:pt x="13911996" y="5041993"/>
                </a:cubicBezTo>
                <a:cubicBezTo>
                  <a:pt x="13877704" y="5100647"/>
                  <a:pt x="13876044" y="5103093"/>
                  <a:pt x="13866703" y="5109399"/>
                </a:cubicBezTo>
                <a:cubicBezTo>
                  <a:pt x="13860652" y="5113485"/>
                  <a:pt x="13857474" y="5114662"/>
                  <a:pt x="13846018" y="5117152"/>
                </a:cubicBezTo>
                <a:cubicBezTo>
                  <a:pt x="13831298" y="5120317"/>
                  <a:pt x="13826887" y="5122836"/>
                  <a:pt x="13822389" y="5130507"/>
                </a:cubicBezTo>
                <a:cubicBezTo>
                  <a:pt x="13818333" y="5137474"/>
                  <a:pt x="13817628" y="5144724"/>
                  <a:pt x="13820167" y="5152636"/>
                </a:cubicBezTo>
                <a:cubicBezTo>
                  <a:pt x="13821718" y="5157345"/>
                  <a:pt x="13827812" y="5166371"/>
                  <a:pt x="13832497" y="5170898"/>
                </a:cubicBezTo>
                <a:cubicBezTo>
                  <a:pt x="13846321" y="5184129"/>
                  <a:pt x="13864850" y="5191585"/>
                  <a:pt x="13878487" y="5189457"/>
                </a:cubicBezTo>
                <a:cubicBezTo>
                  <a:pt x="13882791" y="5188741"/>
                  <a:pt x="13885512" y="5187719"/>
                  <a:pt x="13888730" y="5185546"/>
                </a:cubicBezTo>
                <a:cubicBezTo>
                  <a:pt x="13894923" y="5181365"/>
                  <a:pt x="13899441" y="5173272"/>
                  <a:pt x="13899746" y="5165731"/>
                </a:cubicBezTo>
                <a:cubicBezTo>
                  <a:pt x="13899876" y="5161925"/>
                  <a:pt x="13899568" y="5159129"/>
                  <a:pt x="13897960" y="5150334"/>
                </a:cubicBezTo>
                <a:cubicBezTo>
                  <a:pt x="13896470" y="5142019"/>
                  <a:pt x="13896216" y="5138625"/>
                  <a:pt x="13896629" y="5133658"/>
                </a:cubicBezTo>
                <a:cubicBezTo>
                  <a:pt x="13897220" y="5126232"/>
                  <a:pt x="13900115" y="5119132"/>
                  <a:pt x="13906000" y="5110575"/>
                </a:cubicBezTo>
                <a:cubicBezTo>
                  <a:pt x="13909726" y="5105156"/>
                  <a:pt x="13916983" y="5095163"/>
                  <a:pt x="13922466" y="5087896"/>
                </a:cubicBezTo>
                <a:cubicBezTo>
                  <a:pt x="13925218" y="5084204"/>
                  <a:pt x="13930711" y="5076878"/>
                  <a:pt x="13941595" y="5062298"/>
                </a:cubicBezTo>
                <a:cubicBezTo>
                  <a:pt x="13944152" y="5058840"/>
                  <a:pt x="13946498" y="5055982"/>
                  <a:pt x="13946756" y="5055910"/>
                </a:cubicBezTo>
                <a:cubicBezTo>
                  <a:pt x="13947014" y="5055838"/>
                  <a:pt x="13949443" y="5056948"/>
                  <a:pt x="13952085" y="5058373"/>
                </a:cubicBezTo>
                <a:cubicBezTo>
                  <a:pt x="13968175" y="5066966"/>
                  <a:pt x="13988557" y="5074903"/>
                  <a:pt x="14007694" y="5080013"/>
                </a:cubicBezTo>
                <a:lnTo>
                  <a:pt x="14013100" y="5081457"/>
                </a:lnTo>
                <a:lnTo>
                  <a:pt x="14012054" y="5083079"/>
                </a:lnTo>
                <a:cubicBezTo>
                  <a:pt x="14009700" y="5086757"/>
                  <a:pt x="14007929" y="5088359"/>
                  <a:pt x="14000002" y="5094119"/>
                </a:cubicBezTo>
                <a:cubicBezTo>
                  <a:pt x="13989665" y="5101660"/>
                  <a:pt x="13987944" y="5103789"/>
                  <a:pt x="13986871" y="5110269"/>
                </a:cubicBezTo>
                <a:cubicBezTo>
                  <a:pt x="13985321" y="5119668"/>
                  <a:pt x="13989216" y="5126869"/>
                  <a:pt x="13999108" y="5132771"/>
                </a:cubicBezTo>
                <a:cubicBezTo>
                  <a:pt x="14004255" y="5135867"/>
                  <a:pt x="14009252" y="5137687"/>
                  <a:pt x="14015803" y="5139019"/>
                </a:cubicBezTo>
                <a:cubicBezTo>
                  <a:pt x="14027081" y="5141236"/>
                  <a:pt x="14036999" y="5139938"/>
                  <a:pt x="14043752" y="5135379"/>
                </a:cubicBezTo>
                <a:cubicBezTo>
                  <a:pt x="14048369" y="5132262"/>
                  <a:pt x="14050654" y="5128631"/>
                  <a:pt x="14051557" y="5122877"/>
                </a:cubicBezTo>
                <a:cubicBezTo>
                  <a:pt x="14052518" y="5117135"/>
                  <a:pt x="14051200" y="5112319"/>
                  <a:pt x="14047078" y="5106138"/>
                </a:cubicBezTo>
                <a:cubicBezTo>
                  <a:pt x="14043582" y="5100960"/>
                  <a:pt x="14040550" y="5095113"/>
                  <a:pt x="14039488" y="5091501"/>
                </a:cubicBezTo>
                <a:cubicBezTo>
                  <a:pt x="14037922" y="5086242"/>
                  <a:pt x="14037852" y="5086289"/>
                  <a:pt x="14042773" y="5086940"/>
                </a:cubicBezTo>
                <a:cubicBezTo>
                  <a:pt x="14064027" y="5089755"/>
                  <a:pt x="14088682" y="5089916"/>
                  <a:pt x="14108628" y="5087400"/>
                </a:cubicBezTo>
                <a:cubicBezTo>
                  <a:pt x="14112055" y="5086970"/>
                  <a:pt x="14114982" y="5086777"/>
                  <a:pt x="14115122" y="5086988"/>
                </a:cubicBezTo>
                <a:cubicBezTo>
                  <a:pt x="14115430" y="5087443"/>
                  <a:pt x="14120722" y="5107350"/>
                  <a:pt x="14125576" y="5126229"/>
                </a:cubicBezTo>
                <a:cubicBezTo>
                  <a:pt x="14135090" y="5163252"/>
                  <a:pt x="14136037" y="5169030"/>
                  <a:pt x="14134196" y="5178372"/>
                </a:cubicBezTo>
                <a:cubicBezTo>
                  <a:pt x="14132867" y="5184924"/>
                  <a:pt x="14130913" y="5189197"/>
                  <a:pt x="14125007" y="5198175"/>
                </a:cubicBezTo>
                <a:cubicBezTo>
                  <a:pt x="14119752" y="5206156"/>
                  <a:pt x="14118294" y="5209126"/>
                  <a:pt x="14117373" y="5214025"/>
                </a:cubicBezTo>
                <a:cubicBezTo>
                  <a:pt x="14115999" y="5220964"/>
                  <a:pt x="14117180" y="5226635"/>
                  <a:pt x="14121313" y="5232758"/>
                </a:cubicBezTo>
                <a:cubicBezTo>
                  <a:pt x="14125341" y="5238799"/>
                  <a:pt x="14131511" y="5242579"/>
                  <a:pt x="14140443" y="5244494"/>
                </a:cubicBezTo>
                <a:cubicBezTo>
                  <a:pt x="14153993" y="5247366"/>
                  <a:pt x="14169575" y="5245402"/>
                  <a:pt x="14183152" y="5239037"/>
                </a:cubicBezTo>
                <a:close/>
                <a:moveTo>
                  <a:pt x="11981034" y="5766575"/>
                </a:moveTo>
                <a:cubicBezTo>
                  <a:pt x="12028973" y="5758755"/>
                  <a:pt x="12053125" y="5745398"/>
                  <a:pt x="12075281" y="5714552"/>
                </a:cubicBezTo>
                <a:cubicBezTo>
                  <a:pt x="12094534" y="5687809"/>
                  <a:pt x="12101438" y="5657975"/>
                  <a:pt x="12095899" y="5625666"/>
                </a:cubicBezTo>
                <a:cubicBezTo>
                  <a:pt x="12092461" y="5605620"/>
                  <a:pt x="12085344" y="5589810"/>
                  <a:pt x="12062211" y="5550701"/>
                </a:cubicBezTo>
                <a:cubicBezTo>
                  <a:pt x="12039703" y="5512887"/>
                  <a:pt x="12033112" y="5498990"/>
                  <a:pt x="12025759" y="5474807"/>
                </a:cubicBezTo>
                <a:cubicBezTo>
                  <a:pt x="12016429" y="5443749"/>
                  <a:pt x="12016327" y="5408103"/>
                  <a:pt x="12025554" y="5368454"/>
                </a:cubicBezTo>
                <a:cubicBezTo>
                  <a:pt x="12031025" y="5344275"/>
                  <a:pt x="12052855" y="5264799"/>
                  <a:pt x="12080006" y="5170786"/>
                </a:cubicBezTo>
                <a:cubicBezTo>
                  <a:pt x="12091185" y="5132004"/>
                  <a:pt x="12104856" y="5084381"/>
                  <a:pt x="12110347" y="5065008"/>
                </a:cubicBezTo>
                <a:cubicBezTo>
                  <a:pt x="12116001" y="5045405"/>
                  <a:pt x="12121672" y="5029407"/>
                  <a:pt x="12122839" y="5029207"/>
                </a:cubicBezTo>
                <a:cubicBezTo>
                  <a:pt x="12124203" y="5028973"/>
                  <a:pt x="12134399" y="5030029"/>
                  <a:pt x="12145441" y="5031342"/>
                </a:cubicBezTo>
                <a:cubicBezTo>
                  <a:pt x="12240121" y="5043758"/>
                  <a:pt x="12353216" y="5044402"/>
                  <a:pt x="12446422" y="5033029"/>
                </a:cubicBezTo>
                <a:lnTo>
                  <a:pt x="12474289" y="5029653"/>
                </a:lnTo>
                <a:lnTo>
                  <a:pt x="12471626" y="5043333"/>
                </a:lnTo>
                <a:cubicBezTo>
                  <a:pt x="12467857" y="5063413"/>
                  <a:pt x="12459179" y="5081731"/>
                  <a:pt x="12439582" y="5111137"/>
                </a:cubicBezTo>
                <a:cubicBezTo>
                  <a:pt x="12430007" y="5125401"/>
                  <a:pt x="12419376" y="5142851"/>
                  <a:pt x="12415774" y="5149880"/>
                </a:cubicBezTo>
                <a:cubicBezTo>
                  <a:pt x="12400819" y="5179492"/>
                  <a:pt x="12405018" y="5216839"/>
                  <a:pt x="12426505" y="5244009"/>
                </a:cubicBezTo>
                <a:cubicBezTo>
                  <a:pt x="12443649" y="5265713"/>
                  <a:pt x="12479851" y="5281745"/>
                  <a:pt x="12518852" y="5284875"/>
                </a:cubicBezTo>
                <a:cubicBezTo>
                  <a:pt x="12607793" y="5291864"/>
                  <a:pt x="12692417" y="5250307"/>
                  <a:pt x="12710155" y="5191367"/>
                </a:cubicBezTo>
                <a:cubicBezTo>
                  <a:pt x="12714691" y="5175763"/>
                  <a:pt x="12714720" y="5174756"/>
                  <a:pt x="12711149" y="5153931"/>
                </a:cubicBezTo>
                <a:cubicBezTo>
                  <a:pt x="12705309" y="5119871"/>
                  <a:pt x="12697729" y="5109550"/>
                  <a:pt x="12652907" y="5075963"/>
                </a:cubicBezTo>
                <a:cubicBezTo>
                  <a:pt x="12637761" y="5064735"/>
                  <a:pt x="12622120" y="5051790"/>
                  <a:pt x="12618011" y="5047686"/>
                </a:cubicBezTo>
                <a:cubicBezTo>
                  <a:pt x="12609531" y="5039122"/>
                  <a:pt x="12592215" y="5015244"/>
                  <a:pt x="12591581" y="5011546"/>
                </a:cubicBezTo>
                <a:cubicBezTo>
                  <a:pt x="12591047" y="5008432"/>
                  <a:pt x="12594255" y="5007280"/>
                  <a:pt x="12627454" y="4998784"/>
                </a:cubicBezTo>
                <a:cubicBezTo>
                  <a:pt x="12706563" y="4978808"/>
                  <a:pt x="12797777" y="4944135"/>
                  <a:pt x="12876664" y="4904162"/>
                </a:cubicBezTo>
                <a:lnTo>
                  <a:pt x="12905030" y="4889682"/>
                </a:lnTo>
                <a:lnTo>
                  <a:pt x="12913072" y="4901527"/>
                </a:lnTo>
                <a:cubicBezTo>
                  <a:pt x="12917386" y="4907999"/>
                  <a:pt x="12940879" y="4941036"/>
                  <a:pt x="12964930" y="4974980"/>
                </a:cubicBezTo>
                <a:cubicBezTo>
                  <a:pt x="13088569" y="5148122"/>
                  <a:pt x="13122701" y="5199971"/>
                  <a:pt x="13133723" y="5231540"/>
                </a:cubicBezTo>
                <a:cubicBezTo>
                  <a:pt x="13148888" y="5274420"/>
                  <a:pt x="13149139" y="5300423"/>
                  <a:pt x="13135615" y="5365251"/>
                </a:cubicBezTo>
                <a:cubicBezTo>
                  <a:pt x="13131107" y="5386861"/>
                  <a:pt x="13126777" y="5411846"/>
                  <a:pt x="13126105" y="5420777"/>
                </a:cubicBezTo>
                <a:cubicBezTo>
                  <a:pt x="13121637" y="5478844"/>
                  <a:pt x="13163959" y="5532895"/>
                  <a:pt x="13222730" y="5543855"/>
                </a:cubicBezTo>
                <a:cubicBezTo>
                  <a:pt x="13287286" y="5555827"/>
                  <a:pt x="13381162" y="5521499"/>
                  <a:pt x="13442855" y="5463037"/>
                </a:cubicBezTo>
                <a:cubicBezTo>
                  <a:pt x="13504775" y="5404736"/>
                  <a:pt x="13524944" y="5344779"/>
                  <a:pt x="13500899" y="5290999"/>
                </a:cubicBezTo>
                <a:cubicBezTo>
                  <a:pt x="13492335" y="5271431"/>
                  <a:pt x="13480646" y="5257006"/>
                  <a:pt x="13462960" y="5243810"/>
                </a:cubicBezTo>
                <a:cubicBezTo>
                  <a:pt x="13445012" y="5230258"/>
                  <a:pt x="13425138" y="5221845"/>
                  <a:pt x="13391082" y="5213659"/>
                </a:cubicBezTo>
                <a:cubicBezTo>
                  <a:pt x="13322318" y="5196999"/>
                  <a:pt x="13291802" y="5182597"/>
                  <a:pt x="13263623" y="5153770"/>
                </a:cubicBezTo>
                <a:cubicBezTo>
                  <a:pt x="13237138" y="5126655"/>
                  <a:pt x="13226606" y="5109628"/>
                  <a:pt x="13137433" y="4949409"/>
                </a:cubicBezTo>
                <a:cubicBezTo>
                  <a:pt x="13077132" y="4840739"/>
                  <a:pt x="13053622" y="4797086"/>
                  <a:pt x="13054490" y="4795134"/>
                </a:cubicBezTo>
                <a:cubicBezTo>
                  <a:pt x="13054907" y="4794061"/>
                  <a:pt x="13062439" y="4787761"/>
                  <a:pt x="13071175" y="4781455"/>
                </a:cubicBezTo>
                <a:cubicBezTo>
                  <a:pt x="13136971" y="4732908"/>
                  <a:pt x="13225252" y="4647247"/>
                  <a:pt x="13280049" y="4578948"/>
                </a:cubicBezTo>
                <a:cubicBezTo>
                  <a:pt x="13287472" y="4569660"/>
                  <a:pt x="13293961" y="4561937"/>
                  <a:pt x="13294349" y="4561870"/>
                </a:cubicBezTo>
                <a:cubicBezTo>
                  <a:pt x="13294739" y="4561803"/>
                  <a:pt x="13298331" y="4566396"/>
                  <a:pt x="13302124" y="4572157"/>
                </a:cubicBezTo>
                <a:cubicBezTo>
                  <a:pt x="13315297" y="4591736"/>
                  <a:pt x="13318884" y="4602141"/>
                  <a:pt x="13328743" y="4649136"/>
                </a:cubicBezTo>
                <a:cubicBezTo>
                  <a:pt x="13340963" y="4707548"/>
                  <a:pt x="13345713" y="4716551"/>
                  <a:pt x="13373358" y="4735252"/>
                </a:cubicBezTo>
                <a:cubicBezTo>
                  <a:pt x="13393288" y="4748665"/>
                  <a:pt x="13410641" y="4752901"/>
                  <a:pt x="13433187" y="4750038"/>
                </a:cubicBezTo>
                <a:cubicBezTo>
                  <a:pt x="13454371" y="4747407"/>
                  <a:pt x="13470700" y="4741001"/>
                  <a:pt x="13489855" y="4727699"/>
                </a:cubicBezTo>
                <a:cubicBezTo>
                  <a:pt x="13559194" y="4679947"/>
                  <a:pt x="13603971" y="4585917"/>
                  <a:pt x="13584550" y="4528741"/>
                </a:cubicBezTo>
                <a:cubicBezTo>
                  <a:pt x="13578200" y="4510395"/>
                  <a:pt x="13568631" y="4497812"/>
                  <a:pt x="13551303" y="4485556"/>
                </a:cubicBezTo>
                <a:cubicBezTo>
                  <a:pt x="13535767" y="4474396"/>
                  <a:pt x="13520743" y="4468557"/>
                  <a:pt x="13505550" y="4467555"/>
                </a:cubicBezTo>
                <a:cubicBezTo>
                  <a:pt x="13500678" y="4467188"/>
                  <a:pt x="13479944" y="4468940"/>
                  <a:pt x="13459343" y="4471471"/>
                </a:cubicBezTo>
                <a:cubicBezTo>
                  <a:pt x="13438742" y="4474001"/>
                  <a:pt x="13415606" y="4475764"/>
                  <a:pt x="13407751" y="4475508"/>
                </a:cubicBezTo>
                <a:cubicBezTo>
                  <a:pt x="13392426" y="4474930"/>
                  <a:pt x="13366955" y="4470081"/>
                  <a:pt x="13364474" y="4467301"/>
                </a:cubicBezTo>
                <a:cubicBezTo>
                  <a:pt x="13363725" y="4466428"/>
                  <a:pt x="13368195" y="4457447"/>
                  <a:pt x="13374672" y="4447320"/>
                </a:cubicBezTo>
                <a:cubicBezTo>
                  <a:pt x="13427900" y="4362861"/>
                  <a:pt x="13470225" y="4272057"/>
                  <a:pt x="13507079" y="4163358"/>
                </a:cubicBezTo>
                <a:lnTo>
                  <a:pt x="13512297" y="4148239"/>
                </a:lnTo>
                <a:lnTo>
                  <a:pt x="13593740" y="4161722"/>
                </a:lnTo>
                <a:cubicBezTo>
                  <a:pt x="13732552" y="4185005"/>
                  <a:pt x="13835928" y="4203744"/>
                  <a:pt x="13867059" y="4211229"/>
                </a:cubicBezTo>
                <a:cubicBezTo>
                  <a:pt x="13908850" y="4221293"/>
                  <a:pt x="13939760" y="4236830"/>
                  <a:pt x="13963464" y="4259413"/>
                </a:cubicBezTo>
                <a:cubicBezTo>
                  <a:pt x="13979802" y="4275245"/>
                  <a:pt x="13992735" y="4292261"/>
                  <a:pt x="14017029" y="4329969"/>
                </a:cubicBezTo>
                <a:cubicBezTo>
                  <a:pt x="14051756" y="4384120"/>
                  <a:pt x="14077061" y="4402020"/>
                  <a:pt x="14124796" y="4405857"/>
                </a:cubicBezTo>
                <a:cubicBezTo>
                  <a:pt x="14173731" y="4409688"/>
                  <a:pt x="14219785" y="4380354"/>
                  <a:pt x="14252505" y="4324656"/>
                </a:cubicBezTo>
                <a:cubicBezTo>
                  <a:pt x="14281613" y="4274786"/>
                  <a:pt x="14297608" y="4217346"/>
                  <a:pt x="14297898" y="4161799"/>
                </a:cubicBezTo>
                <a:cubicBezTo>
                  <a:pt x="14297852" y="4138166"/>
                  <a:pt x="14290377" y="4094569"/>
                  <a:pt x="14283190" y="4077168"/>
                </a:cubicBezTo>
                <a:cubicBezTo>
                  <a:pt x="14265789" y="4035273"/>
                  <a:pt x="14230634" y="4007842"/>
                  <a:pt x="14187437" y="4002426"/>
                </a:cubicBezTo>
                <a:cubicBezTo>
                  <a:pt x="14152850" y="3998138"/>
                  <a:pt x="14131518" y="4004601"/>
                  <a:pt x="14079533" y="4035553"/>
                </a:cubicBezTo>
                <a:cubicBezTo>
                  <a:pt x="14032273" y="4063692"/>
                  <a:pt x="14021097" y="4068613"/>
                  <a:pt x="13990583" y="4075247"/>
                </a:cubicBezTo>
                <a:cubicBezTo>
                  <a:pt x="13949821" y="4084039"/>
                  <a:pt x="13924623" y="4081948"/>
                  <a:pt x="13860630" y="4065072"/>
                </a:cubicBezTo>
                <a:cubicBezTo>
                  <a:pt x="13814445" y="4052755"/>
                  <a:pt x="13555652" y="3979320"/>
                  <a:pt x="13552563" y="3977646"/>
                </a:cubicBezTo>
                <a:cubicBezTo>
                  <a:pt x="13552104" y="3977324"/>
                  <a:pt x="13553600" y="3963845"/>
                  <a:pt x="13555862" y="3947830"/>
                </a:cubicBezTo>
                <a:cubicBezTo>
                  <a:pt x="13569368" y="3851348"/>
                  <a:pt x="13570805" y="3734697"/>
                  <a:pt x="13559452" y="3639272"/>
                </a:cubicBezTo>
                <a:cubicBezTo>
                  <a:pt x="13555935" y="3609422"/>
                  <a:pt x="13554253" y="3611313"/>
                  <a:pt x="13577980" y="3617663"/>
                </a:cubicBezTo>
                <a:cubicBezTo>
                  <a:pt x="13597514" y="3622929"/>
                  <a:pt x="13608058" y="3628334"/>
                  <a:pt x="13641336" y="3650677"/>
                </a:cubicBezTo>
                <a:cubicBezTo>
                  <a:pt x="13657843" y="3661671"/>
                  <a:pt x="13676561" y="3672687"/>
                  <a:pt x="13682804" y="3675223"/>
                </a:cubicBezTo>
                <a:cubicBezTo>
                  <a:pt x="13720560" y="3689786"/>
                  <a:pt x="13761915" y="3676284"/>
                  <a:pt x="13785967" y="3641306"/>
                </a:cubicBezTo>
                <a:cubicBezTo>
                  <a:pt x="13824173" y="3586070"/>
                  <a:pt x="13814982" y="3474046"/>
                  <a:pt x="13767072" y="3411936"/>
                </a:cubicBezTo>
                <a:cubicBezTo>
                  <a:pt x="13755218" y="3396538"/>
                  <a:pt x="13732386" y="3380218"/>
                  <a:pt x="13716557" y="3375518"/>
                </a:cubicBezTo>
                <a:cubicBezTo>
                  <a:pt x="13700338" y="3370886"/>
                  <a:pt x="13681154" y="3371170"/>
                  <a:pt x="13664074" y="3376704"/>
                </a:cubicBezTo>
                <a:cubicBezTo>
                  <a:pt x="13640544" y="3384344"/>
                  <a:pt x="13629458" y="3394460"/>
                  <a:pt x="13597394" y="3437624"/>
                </a:cubicBezTo>
                <a:cubicBezTo>
                  <a:pt x="13587297" y="3451175"/>
                  <a:pt x="13575227" y="3466068"/>
                  <a:pt x="13570766" y="3470439"/>
                </a:cubicBezTo>
                <a:cubicBezTo>
                  <a:pt x="13562689" y="3478235"/>
                  <a:pt x="13541303" y="3493723"/>
                  <a:pt x="13537606" y="3494357"/>
                </a:cubicBezTo>
                <a:cubicBezTo>
                  <a:pt x="13535467" y="3494724"/>
                  <a:pt x="13533655" y="3488823"/>
                  <a:pt x="13524234" y="3452572"/>
                </a:cubicBezTo>
                <a:cubicBezTo>
                  <a:pt x="13511604" y="3403447"/>
                  <a:pt x="13491065" y="3343257"/>
                  <a:pt x="13469596" y="3291640"/>
                </a:cubicBezTo>
                <a:cubicBezTo>
                  <a:pt x="13458663" y="3265266"/>
                  <a:pt x="13434038" y="3212789"/>
                  <a:pt x="13425889" y="3197956"/>
                </a:cubicBezTo>
                <a:lnTo>
                  <a:pt x="13421827" y="3190640"/>
                </a:lnTo>
                <a:lnTo>
                  <a:pt x="13446999" y="3172699"/>
                </a:lnTo>
                <a:cubicBezTo>
                  <a:pt x="13494262" y="3138750"/>
                  <a:pt x="13588283" y="3072541"/>
                  <a:pt x="13630345" y="3043290"/>
                </a:cubicBezTo>
                <a:cubicBezTo>
                  <a:pt x="13709841" y="2988187"/>
                  <a:pt x="13738358" y="2971075"/>
                  <a:pt x="13763936" y="2963685"/>
                </a:cubicBezTo>
                <a:cubicBezTo>
                  <a:pt x="13770257" y="2962000"/>
                  <a:pt x="13778458" y="2959592"/>
                  <a:pt x="13782055" y="2958374"/>
                </a:cubicBezTo>
                <a:cubicBezTo>
                  <a:pt x="13792330" y="2955210"/>
                  <a:pt x="13826147" y="2953820"/>
                  <a:pt x="13844335" y="2955910"/>
                </a:cubicBezTo>
                <a:cubicBezTo>
                  <a:pt x="13853525" y="2956939"/>
                  <a:pt x="13876495" y="2961215"/>
                  <a:pt x="13895406" y="2965186"/>
                </a:cubicBezTo>
                <a:cubicBezTo>
                  <a:pt x="13914349" y="2969350"/>
                  <a:pt x="13936474" y="2973370"/>
                  <a:pt x="13944786" y="2973949"/>
                </a:cubicBezTo>
                <a:cubicBezTo>
                  <a:pt x="13986448" y="2977424"/>
                  <a:pt x="14023079" y="2959723"/>
                  <a:pt x="14048781" y="2923861"/>
                </a:cubicBezTo>
                <a:cubicBezTo>
                  <a:pt x="14070132" y="2894154"/>
                  <a:pt x="14076334" y="2860233"/>
                  <a:pt x="14068792" y="2816247"/>
                </a:cubicBezTo>
                <a:cubicBezTo>
                  <a:pt x="14055143" y="2736643"/>
                  <a:pt x="14004363" y="2657796"/>
                  <a:pt x="13939830" y="2615567"/>
                </a:cubicBezTo>
                <a:cubicBezTo>
                  <a:pt x="13903103" y="2591812"/>
                  <a:pt x="13868919" y="2584049"/>
                  <a:pt x="13835296" y="2592418"/>
                </a:cubicBezTo>
                <a:cubicBezTo>
                  <a:pt x="13807446" y="2599397"/>
                  <a:pt x="13779463" y="2619622"/>
                  <a:pt x="13763801" y="2643946"/>
                </a:cubicBezTo>
                <a:cubicBezTo>
                  <a:pt x="13752588" y="2661496"/>
                  <a:pt x="13748066" y="2673691"/>
                  <a:pt x="13736305" y="2719585"/>
                </a:cubicBezTo>
                <a:cubicBezTo>
                  <a:pt x="13723235" y="2770712"/>
                  <a:pt x="13716431" y="2787105"/>
                  <a:pt x="13697372" y="2813814"/>
                </a:cubicBezTo>
                <a:cubicBezTo>
                  <a:pt x="13672186" y="2849188"/>
                  <a:pt x="13656139" y="2860754"/>
                  <a:pt x="13552896" y="2918727"/>
                </a:cubicBezTo>
                <a:cubicBezTo>
                  <a:pt x="13473416" y="2963410"/>
                  <a:pt x="13333578" y="3040479"/>
                  <a:pt x="13331437" y="3040846"/>
                </a:cubicBezTo>
                <a:cubicBezTo>
                  <a:pt x="13330465" y="3041013"/>
                  <a:pt x="13325277" y="3035292"/>
                  <a:pt x="13320083" y="3028368"/>
                </a:cubicBezTo>
                <a:cubicBezTo>
                  <a:pt x="13266051" y="2955087"/>
                  <a:pt x="13193304" y="2877803"/>
                  <a:pt x="13123793" y="2819398"/>
                </a:cubicBezTo>
                <a:cubicBezTo>
                  <a:pt x="13109942" y="2807547"/>
                  <a:pt x="13095897" y="2795730"/>
                  <a:pt x="13092831" y="2793050"/>
                </a:cubicBezTo>
                <a:lnTo>
                  <a:pt x="13087194" y="2788207"/>
                </a:lnTo>
                <a:lnTo>
                  <a:pt x="13095640" y="2782552"/>
                </a:lnTo>
                <a:cubicBezTo>
                  <a:pt x="13110590" y="2772775"/>
                  <a:pt x="13127637" y="2767048"/>
                  <a:pt x="13166002" y="2759468"/>
                </a:cubicBezTo>
                <a:cubicBezTo>
                  <a:pt x="13208259" y="2751220"/>
                  <a:pt x="13221709" y="2746710"/>
                  <a:pt x="13234165" y="2737563"/>
                </a:cubicBezTo>
                <a:cubicBezTo>
                  <a:pt x="13253344" y="2723254"/>
                  <a:pt x="13268786" y="2692958"/>
                  <a:pt x="13269479" y="2667795"/>
                </a:cubicBezTo>
                <a:cubicBezTo>
                  <a:pt x="13271559" y="2606331"/>
                  <a:pt x="13198028" y="2527979"/>
                  <a:pt x="13116541" y="2504885"/>
                </a:cubicBezTo>
                <a:cubicBezTo>
                  <a:pt x="13090832" y="2497473"/>
                  <a:pt x="13077842" y="2496495"/>
                  <a:pt x="13057443" y="2500192"/>
                </a:cubicBezTo>
                <a:cubicBezTo>
                  <a:pt x="13030622" y="2504991"/>
                  <a:pt x="13008886" y="2521942"/>
                  <a:pt x="12995344" y="2548106"/>
                </a:cubicBezTo>
                <a:cubicBezTo>
                  <a:pt x="12985148" y="2568086"/>
                  <a:pt x="12984236" y="2581466"/>
                  <a:pt x="12989838" y="2626987"/>
                </a:cubicBezTo>
                <a:cubicBezTo>
                  <a:pt x="12992469" y="2648173"/>
                  <a:pt x="12994494" y="2671669"/>
                  <a:pt x="12994205" y="2679332"/>
                </a:cubicBezTo>
                <a:cubicBezTo>
                  <a:pt x="12993623" y="2693456"/>
                  <a:pt x="12989998" y="2716717"/>
                  <a:pt x="12988052" y="2717051"/>
                </a:cubicBezTo>
                <a:cubicBezTo>
                  <a:pt x="12987469" y="2717151"/>
                  <a:pt x="12976336" y="2710645"/>
                  <a:pt x="12963347" y="2702654"/>
                </a:cubicBezTo>
                <a:cubicBezTo>
                  <a:pt x="12881442" y="2652585"/>
                  <a:pt x="12798877" y="2613848"/>
                  <a:pt x="12706316" y="2582236"/>
                </a:cubicBezTo>
                <a:cubicBezTo>
                  <a:pt x="12682256" y="2573939"/>
                  <a:pt x="12675946" y="2571014"/>
                  <a:pt x="12676484" y="2568317"/>
                </a:cubicBezTo>
                <a:cubicBezTo>
                  <a:pt x="12676962" y="2566432"/>
                  <a:pt x="12682014" y="2536314"/>
                  <a:pt x="12687985" y="2501030"/>
                </a:cubicBezTo>
                <a:cubicBezTo>
                  <a:pt x="12718522" y="2319284"/>
                  <a:pt x="12736556" y="2225833"/>
                  <a:pt x="12746334" y="2199914"/>
                </a:cubicBezTo>
                <a:cubicBezTo>
                  <a:pt x="12758580" y="2167360"/>
                  <a:pt x="12777735" y="2140034"/>
                  <a:pt x="12802632" y="2119336"/>
                </a:cubicBezTo>
                <a:cubicBezTo>
                  <a:pt x="12809843" y="2113492"/>
                  <a:pt x="12829709" y="2099667"/>
                  <a:pt x="12846440" y="2088584"/>
                </a:cubicBezTo>
                <a:cubicBezTo>
                  <a:pt x="12887184" y="2062163"/>
                  <a:pt x="12898048" y="2053088"/>
                  <a:pt x="12911140" y="2034815"/>
                </a:cubicBezTo>
                <a:cubicBezTo>
                  <a:pt x="12928553" y="2010192"/>
                  <a:pt x="12935131" y="1979612"/>
                  <a:pt x="12929658" y="1947693"/>
                </a:cubicBezTo>
                <a:cubicBezTo>
                  <a:pt x="12924953" y="1920250"/>
                  <a:pt x="12912090" y="1897812"/>
                  <a:pt x="12888385" y="1875229"/>
                </a:cubicBezTo>
                <a:cubicBezTo>
                  <a:pt x="12854739" y="1843733"/>
                  <a:pt x="12790979" y="1814193"/>
                  <a:pt x="12738746" y="1806320"/>
                </a:cubicBezTo>
                <a:cubicBezTo>
                  <a:pt x="12700903" y="1800587"/>
                  <a:pt x="12687464" y="1800487"/>
                  <a:pt x="12650711" y="1805787"/>
                </a:cubicBezTo>
                <a:cubicBezTo>
                  <a:pt x="12620186" y="1810019"/>
                  <a:pt x="12614803" y="1811343"/>
                  <a:pt x="12600648" y="1817577"/>
                </a:cubicBezTo>
                <a:cubicBezTo>
                  <a:pt x="12576611" y="1828109"/>
                  <a:pt x="12563580" y="1838558"/>
                  <a:pt x="12549552" y="1858394"/>
                </a:cubicBezTo>
                <a:cubicBezTo>
                  <a:pt x="12539878" y="1872074"/>
                  <a:pt x="12536147" y="1879526"/>
                  <a:pt x="12532155" y="1893633"/>
                </a:cubicBezTo>
                <a:cubicBezTo>
                  <a:pt x="12525418" y="1917428"/>
                  <a:pt x="12525118" y="1929701"/>
                  <a:pt x="12530524" y="1954219"/>
                </a:cubicBezTo>
                <a:cubicBezTo>
                  <a:pt x="12535396" y="1975623"/>
                  <a:pt x="12539494" y="1984337"/>
                  <a:pt x="12568416" y="2032672"/>
                </a:cubicBezTo>
                <a:cubicBezTo>
                  <a:pt x="12600151" y="2085733"/>
                  <a:pt x="12610133" y="2124092"/>
                  <a:pt x="12604424" y="2173757"/>
                </a:cubicBezTo>
                <a:cubicBezTo>
                  <a:pt x="12601375" y="2201527"/>
                  <a:pt x="12589033" y="2248723"/>
                  <a:pt x="12542942" y="2408693"/>
                </a:cubicBezTo>
                <a:cubicBezTo>
                  <a:pt x="12531984" y="2446435"/>
                  <a:pt x="12519560" y="2489638"/>
                  <a:pt x="12515185" y="2505014"/>
                </a:cubicBezTo>
                <a:lnTo>
                  <a:pt x="12507329" y="2532807"/>
                </a:lnTo>
                <a:lnTo>
                  <a:pt x="12489203" y="2529905"/>
                </a:lnTo>
                <a:cubicBezTo>
                  <a:pt x="12397337" y="2515202"/>
                  <a:pt x="12284687" y="2512479"/>
                  <a:pt x="12181446" y="2522567"/>
                </a:cubicBezTo>
                <a:lnTo>
                  <a:pt x="12147734" y="2525743"/>
                </a:lnTo>
                <a:lnTo>
                  <a:pt x="12150536" y="2514042"/>
                </a:lnTo>
                <a:cubicBezTo>
                  <a:pt x="12155889" y="2492689"/>
                  <a:pt x="12162289" y="2479770"/>
                  <a:pt x="12182209" y="2449908"/>
                </a:cubicBezTo>
                <a:cubicBezTo>
                  <a:pt x="12212410" y="2404059"/>
                  <a:pt x="12217885" y="2388094"/>
                  <a:pt x="12213046" y="2359872"/>
                </a:cubicBezTo>
                <a:cubicBezTo>
                  <a:pt x="12208541" y="2333597"/>
                  <a:pt x="12195596" y="2314178"/>
                  <a:pt x="12172120" y="2298769"/>
                </a:cubicBezTo>
                <a:cubicBezTo>
                  <a:pt x="12140082" y="2277816"/>
                  <a:pt x="12094282" y="2271244"/>
                  <a:pt x="12042094" y="2279992"/>
                </a:cubicBezTo>
                <a:cubicBezTo>
                  <a:pt x="11991074" y="2288539"/>
                  <a:pt x="11950047" y="2309798"/>
                  <a:pt x="11926911" y="2339611"/>
                </a:cubicBezTo>
                <a:cubicBezTo>
                  <a:pt x="11908909" y="2363134"/>
                  <a:pt x="11903762" y="2386856"/>
                  <a:pt x="11910748" y="2415911"/>
                </a:cubicBezTo>
                <a:cubicBezTo>
                  <a:pt x="11916942" y="2442698"/>
                  <a:pt x="11927747" y="2455472"/>
                  <a:pt x="11971658" y="2488414"/>
                </a:cubicBezTo>
                <a:cubicBezTo>
                  <a:pt x="11985242" y="2498707"/>
                  <a:pt x="12001177" y="2512203"/>
                  <a:pt x="12007082" y="2518604"/>
                </a:cubicBezTo>
                <a:cubicBezTo>
                  <a:pt x="12017232" y="2529886"/>
                  <a:pt x="12027557" y="2544545"/>
                  <a:pt x="12026428" y="2546141"/>
                </a:cubicBezTo>
                <a:cubicBezTo>
                  <a:pt x="12026106" y="2546597"/>
                  <a:pt x="12012912" y="2550261"/>
                  <a:pt x="11996994" y="2554394"/>
                </a:cubicBezTo>
                <a:cubicBezTo>
                  <a:pt x="11903066" y="2577912"/>
                  <a:pt x="11808026" y="2613641"/>
                  <a:pt x="11726395" y="2656288"/>
                </a:cubicBezTo>
                <a:cubicBezTo>
                  <a:pt x="11715352" y="2661988"/>
                  <a:pt x="11706090" y="2666381"/>
                  <a:pt x="11705827" y="2666026"/>
                </a:cubicBezTo>
                <a:cubicBezTo>
                  <a:pt x="11704460" y="2665058"/>
                  <a:pt x="11615090" y="2538732"/>
                  <a:pt x="11582115" y="2491293"/>
                </a:cubicBezTo>
                <a:cubicBezTo>
                  <a:pt x="11500646" y="2374832"/>
                  <a:pt x="11488763" y="2353428"/>
                  <a:pt x="11481488" y="2310999"/>
                </a:cubicBezTo>
                <a:cubicBezTo>
                  <a:pt x="11476216" y="2280248"/>
                  <a:pt x="11477900" y="2258521"/>
                  <a:pt x="11490357" y="2201488"/>
                </a:cubicBezTo>
                <a:cubicBezTo>
                  <a:pt x="11499412" y="2159665"/>
                  <a:pt x="11500202" y="2147909"/>
                  <a:pt x="11496331" y="2125332"/>
                </a:cubicBezTo>
                <a:cubicBezTo>
                  <a:pt x="11493728" y="2110151"/>
                  <a:pt x="11491752" y="2104479"/>
                  <a:pt x="11485209" y="2093179"/>
                </a:cubicBezTo>
                <a:cubicBezTo>
                  <a:pt x="11450194" y="2032666"/>
                  <a:pt x="11384699" y="2014043"/>
                  <a:pt x="11302052" y="2041437"/>
                </a:cubicBezTo>
                <a:cubicBezTo>
                  <a:pt x="11233992" y="2063925"/>
                  <a:pt x="11176701" y="2106005"/>
                  <a:pt x="11140858" y="2159835"/>
                </a:cubicBezTo>
                <a:cubicBezTo>
                  <a:pt x="11126675" y="2181100"/>
                  <a:pt x="11119864" y="2196293"/>
                  <a:pt x="11115478" y="2216278"/>
                </a:cubicBezTo>
                <a:cubicBezTo>
                  <a:pt x="11102961" y="2274122"/>
                  <a:pt x="11140371" y="2333423"/>
                  <a:pt x="11201162" y="2352652"/>
                </a:cubicBezTo>
                <a:cubicBezTo>
                  <a:pt x="11211728" y="2355849"/>
                  <a:pt x="11233408" y="2361949"/>
                  <a:pt x="11249526" y="2365998"/>
                </a:cubicBezTo>
                <a:cubicBezTo>
                  <a:pt x="11288037" y="2375624"/>
                  <a:pt x="11309078" y="2383837"/>
                  <a:pt x="11329395" y="2397182"/>
                </a:cubicBezTo>
                <a:cubicBezTo>
                  <a:pt x="11371593" y="2424809"/>
                  <a:pt x="11386816" y="2445840"/>
                  <a:pt x="11463717" y="2584722"/>
                </a:cubicBezTo>
                <a:cubicBezTo>
                  <a:pt x="11469250" y="2594793"/>
                  <a:pt x="11482279" y="2618204"/>
                  <a:pt x="11492687" y="2636855"/>
                </a:cubicBezTo>
                <a:cubicBezTo>
                  <a:pt x="11503097" y="2655506"/>
                  <a:pt x="11522315" y="2690478"/>
                  <a:pt x="11535673" y="2714635"/>
                </a:cubicBezTo>
                <a:lnTo>
                  <a:pt x="11559867" y="2758771"/>
                </a:lnTo>
                <a:lnTo>
                  <a:pt x="11545117" y="2769715"/>
                </a:lnTo>
                <a:cubicBezTo>
                  <a:pt x="11472691" y="2824007"/>
                  <a:pt x="11392646" y="2900442"/>
                  <a:pt x="11335292" y="2970181"/>
                </a:cubicBezTo>
                <a:cubicBezTo>
                  <a:pt x="11318862" y="2990028"/>
                  <a:pt x="11316955" y="2991757"/>
                  <a:pt x="11314085" y="2989044"/>
                </a:cubicBezTo>
                <a:cubicBezTo>
                  <a:pt x="11306912" y="2982260"/>
                  <a:pt x="11299566" y="2959277"/>
                  <a:pt x="11290702" y="2916920"/>
                </a:cubicBezTo>
                <a:cubicBezTo>
                  <a:pt x="11285885" y="2893502"/>
                  <a:pt x="11280228" y="2871031"/>
                  <a:pt x="11278328" y="2866950"/>
                </a:cubicBezTo>
                <a:cubicBezTo>
                  <a:pt x="11271349" y="2853120"/>
                  <a:pt x="11261395" y="2841804"/>
                  <a:pt x="11247782" y="2832517"/>
                </a:cubicBezTo>
                <a:cubicBezTo>
                  <a:pt x="11211051" y="2807560"/>
                  <a:pt x="11169227" y="2811325"/>
                  <a:pt x="11125105" y="2843734"/>
                </a:cubicBezTo>
                <a:cubicBezTo>
                  <a:pt x="11058335" y="2892448"/>
                  <a:pt x="11016433" y="2983380"/>
                  <a:pt x="11035257" y="3038254"/>
                </a:cubicBezTo>
                <a:cubicBezTo>
                  <a:pt x="11046284" y="3071025"/>
                  <a:pt x="11078735" y="3096715"/>
                  <a:pt x="11112897" y="3099674"/>
                </a:cubicBezTo>
                <a:cubicBezTo>
                  <a:pt x="11120203" y="3100224"/>
                  <a:pt x="11140615" y="3098928"/>
                  <a:pt x="11163356" y="3096031"/>
                </a:cubicBezTo>
                <a:cubicBezTo>
                  <a:pt x="11198877" y="3091744"/>
                  <a:pt x="11218806" y="3091131"/>
                  <a:pt x="11234174" y="3094307"/>
                </a:cubicBezTo>
                <a:cubicBezTo>
                  <a:pt x="11237682" y="3094907"/>
                  <a:pt x="11240835" y="3095769"/>
                  <a:pt x="11241062" y="3095930"/>
                </a:cubicBezTo>
                <a:cubicBezTo>
                  <a:pt x="11241487" y="3096058"/>
                  <a:pt x="11232730" y="3111585"/>
                  <a:pt x="11221489" y="3130141"/>
                </a:cubicBezTo>
                <a:cubicBezTo>
                  <a:pt x="11172691" y="3211236"/>
                  <a:pt x="11131790" y="3300994"/>
                  <a:pt x="11101419" y="3393756"/>
                </a:cubicBezTo>
                <a:cubicBezTo>
                  <a:pt x="11096555" y="3408614"/>
                  <a:pt x="11092230" y="3420775"/>
                  <a:pt x="11091841" y="3420842"/>
                </a:cubicBezTo>
                <a:cubicBezTo>
                  <a:pt x="11089117" y="3421309"/>
                  <a:pt x="10872367" y="3383943"/>
                  <a:pt x="10814795" y="3372977"/>
                </a:cubicBezTo>
                <a:cubicBezTo>
                  <a:pt x="10726199" y="3356312"/>
                  <a:pt x="10698172" y="3345890"/>
                  <a:pt x="10666555" y="3318053"/>
                </a:cubicBezTo>
                <a:cubicBezTo>
                  <a:pt x="10648367" y="3301938"/>
                  <a:pt x="10637690" y="3288742"/>
                  <a:pt x="10612384" y="3249805"/>
                </a:cubicBezTo>
                <a:cubicBezTo>
                  <a:pt x="10600940" y="3232133"/>
                  <a:pt x="10587672" y="3213170"/>
                  <a:pt x="10583135" y="3207737"/>
                </a:cubicBezTo>
                <a:cubicBezTo>
                  <a:pt x="10571580" y="3194092"/>
                  <a:pt x="10547742" y="3177743"/>
                  <a:pt x="10532040" y="3172621"/>
                </a:cubicBezTo>
                <a:cubicBezTo>
                  <a:pt x="10505090" y="3163819"/>
                  <a:pt x="10470655" y="3165114"/>
                  <a:pt x="10446847" y="3175808"/>
                </a:cubicBezTo>
                <a:cubicBezTo>
                  <a:pt x="10385430" y="3203168"/>
                  <a:pt x="10335954" y="3291993"/>
                  <a:pt x="10327809" y="3389358"/>
                </a:cubicBezTo>
                <a:cubicBezTo>
                  <a:pt x="10326086" y="3409689"/>
                  <a:pt x="10326414" y="3417446"/>
                  <a:pt x="10330576" y="3446385"/>
                </a:cubicBezTo>
                <a:cubicBezTo>
                  <a:pt x="10336115" y="3485706"/>
                  <a:pt x="10341382" y="3501232"/>
                  <a:pt x="10356512" y="3522880"/>
                </a:cubicBezTo>
                <a:cubicBezTo>
                  <a:pt x="10374745" y="3548605"/>
                  <a:pt x="10409731" y="3568051"/>
                  <a:pt x="10443503" y="3571076"/>
                </a:cubicBezTo>
                <a:cubicBezTo>
                  <a:pt x="10459578" y="3572527"/>
                  <a:pt x="10487145" y="3567400"/>
                  <a:pt x="10504087" y="3559886"/>
                </a:cubicBezTo>
                <a:cubicBezTo>
                  <a:pt x="10511893" y="3556344"/>
                  <a:pt x="10530737" y="3545900"/>
                  <a:pt x="10546371" y="3536608"/>
                </a:cubicBezTo>
                <a:cubicBezTo>
                  <a:pt x="10605184" y="3501079"/>
                  <a:pt x="10635748" y="3491231"/>
                  <a:pt x="10681037" y="3492481"/>
                </a:cubicBezTo>
                <a:cubicBezTo>
                  <a:pt x="10714865" y="3493493"/>
                  <a:pt x="10745412" y="3501078"/>
                  <a:pt x="10929351" y="3553888"/>
                </a:cubicBezTo>
                <a:cubicBezTo>
                  <a:pt x="10967056" y="3564653"/>
                  <a:pt x="11010676" y="3577210"/>
                  <a:pt x="11026668" y="3581681"/>
                </a:cubicBezTo>
                <a:lnTo>
                  <a:pt x="11055303" y="3589793"/>
                </a:lnTo>
                <a:lnTo>
                  <a:pt x="11053473" y="3601327"/>
                </a:lnTo>
                <a:cubicBezTo>
                  <a:pt x="11039872" y="3684401"/>
                  <a:pt x="11037466" y="3801219"/>
                  <a:pt x="11047263" y="3903922"/>
                </a:cubicBezTo>
                <a:cubicBezTo>
                  <a:pt x="11049076" y="3923846"/>
                  <a:pt x="11049388" y="3935013"/>
                  <a:pt x="11048025" y="3935247"/>
                </a:cubicBezTo>
                <a:cubicBezTo>
                  <a:pt x="11040826" y="3936481"/>
                  <a:pt x="11010177" y="3921300"/>
                  <a:pt x="10982859" y="3903345"/>
                </a:cubicBezTo>
                <a:cubicBezTo>
                  <a:pt x="10935124" y="3871459"/>
                  <a:pt x="10921923" y="3866910"/>
                  <a:pt x="10893477" y="3871587"/>
                </a:cubicBezTo>
                <a:cubicBezTo>
                  <a:pt x="10864870" y="3876492"/>
                  <a:pt x="10848462" y="3887119"/>
                  <a:pt x="10832055" y="3911770"/>
                </a:cubicBezTo>
                <a:cubicBezTo>
                  <a:pt x="10821225" y="3928053"/>
                  <a:pt x="10815617" y="3943240"/>
                  <a:pt x="10812027" y="3966695"/>
                </a:cubicBezTo>
                <a:cubicBezTo>
                  <a:pt x="10799177" y="4050642"/>
                  <a:pt x="10836273" y="4146662"/>
                  <a:pt x="10891113" y="4170918"/>
                </a:cubicBezTo>
                <a:cubicBezTo>
                  <a:pt x="10909329" y="4179015"/>
                  <a:pt x="10920761" y="4180260"/>
                  <a:pt x="10941973" y="4176623"/>
                </a:cubicBezTo>
                <a:cubicBezTo>
                  <a:pt x="10972720" y="4171351"/>
                  <a:pt x="10986565" y="4160963"/>
                  <a:pt x="11015430" y="4121353"/>
                </a:cubicBezTo>
                <a:cubicBezTo>
                  <a:pt x="11036847" y="4092036"/>
                  <a:pt x="11048245" y="4079062"/>
                  <a:pt x="11061927" y="4068902"/>
                </a:cubicBezTo>
                <a:lnTo>
                  <a:pt x="11072248" y="4061323"/>
                </a:lnTo>
                <a:lnTo>
                  <a:pt x="11074990" y="4071471"/>
                </a:lnTo>
                <a:cubicBezTo>
                  <a:pt x="11076507" y="4076821"/>
                  <a:pt x="11081629" y="4096178"/>
                  <a:pt x="11086484" y="4113978"/>
                </a:cubicBezTo>
                <a:cubicBezTo>
                  <a:pt x="11108090" y="4194422"/>
                  <a:pt x="11143802" y="4285870"/>
                  <a:pt x="11182583" y="4360163"/>
                </a:cubicBezTo>
                <a:cubicBezTo>
                  <a:pt x="11190051" y="4374510"/>
                  <a:pt x="11196407" y="4387044"/>
                  <a:pt x="11196574" y="4388017"/>
                </a:cubicBezTo>
                <a:cubicBezTo>
                  <a:pt x="11196774" y="4389185"/>
                  <a:pt x="11184581" y="4398688"/>
                  <a:pt x="11169763" y="4409243"/>
                </a:cubicBezTo>
                <a:cubicBezTo>
                  <a:pt x="10910654" y="4593316"/>
                  <a:pt x="10898872" y="4600546"/>
                  <a:pt x="10846913" y="4609455"/>
                </a:cubicBezTo>
                <a:cubicBezTo>
                  <a:pt x="10813246" y="4615227"/>
                  <a:pt x="10797432" y="4614132"/>
                  <a:pt x="10743788" y="4602694"/>
                </a:cubicBezTo>
                <a:cubicBezTo>
                  <a:pt x="10674934" y="4587853"/>
                  <a:pt x="10651281" y="4590104"/>
                  <a:pt x="10617343" y="4614155"/>
                </a:cubicBezTo>
                <a:cubicBezTo>
                  <a:pt x="10586641" y="4636050"/>
                  <a:pt x="10569673" y="4665606"/>
                  <a:pt x="10565277" y="4704226"/>
                </a:cubicBezTo>
                <a:cubicBezTo>
                  <a:pt x="10562821" y="4727287"/>
                  <a:pt x="10571431" y="4777502"/>
                  <a:pt x="10582697" y="4805823"/>
                </a:cubicBezTo>
                <a:cubicBezTo>
                  <a:pt x="10616162" y="4888841"/>
                  <a:pt x="10680814" y="4956294"/>
                  <a:pt x="10743056" y="4973471"/>
                </a:cubicBezTo>
                <a:cubicBezTo>
                  <a:pt x="10762784" y="4978704"/>
                  <a:pt x="10776356" y="4979582"/>
                  <a:pt x="10794260" y="4976512"/>
                </a:cubicBezTo>
                <a:cubicBezTo>
                  <a:pt x="10828704" y="4970607"/>
                  <a:pt x="10863544" y="4944798"/>
                  <a:pt x="10879366" y="4913234"/>
                </a:cubicBezTo>
                <a:cubicBezTo>
                  <a:pt x="10887245" y="4897258"/>
                  <a:pt x="10891309" y="4884740"/>
                  <a:pt x="10901376" y="4844146"/>
                </a:cubicBezTo>
                <a:cubicBezTo>
                  <a:pt x="10911032" y="4805826"/>
                  <a:pt x="10916480" y="4790867"/>
                  <a:pt x="10927810" y="4770491"/>
                </a:cubicBezTo>
                <a:cubicBezTo>
                  <a:pt x="10944612" y="4739962"/>
                  <a:pt x="10970625" y="4715267"/>
                  <a:pt x="11012186" y="4690109"/>
                </a:cubicBezTo>
                <a:cubicBezTo>
                  <a:pt x="11038501" y="4674176"/>
                  <a:pt x="11088681" y="4645537"/>
                  <a:pt x="11126044" y="4625106"/>
                </a:cubicBezTo>
                <a:cubicBezTo>
                  <a:pt x="11144888" y="4614663"/>
                  <a:pt x="11182412" y="4594004"/>
                  <a:pt x="11256877" y="4552786"/>
                </a:cubicBezTo>
                <a:cubicBezTo>
                  <a:pt x="11274425" y="4542965"/>
                  <a:pt x="11289938" y="4535296"/>
                  <a:pt x="11291172" y="4535486"/>
                </a:cubicBezTo>
                <a:cubicBezTo>
                  <a:pt x="11292405" y="4535675"/>
                  <a:pt x="11300629" y="4545083"/>
                  <a:pt x="11309155" y="4556244"/>
                </a:cubicBezTo>
                <a:cubicBezTo>
                  <a:pt x="11361212" y="4623853"/>
                  <a:pt x="11432838" y="4696922"/>
                  <a:pt x="11504588" y="4755545"/>
                </a:cubicBezTo>
                <a:lnTo>
                  <a:pt x="11524856" y="4772104"/>
                </a:lnTo>
                <a:lnTo>
                  <a:pt x="11517283" y="4777009"/>
                </a:lnTo>
                <a:cubicBezTo>
                  <a:pt x="11500163" y="4788159"/>
                  <a:pt x="11489532" y="4791584"/>
                  <a:pt x="11444653" y="4800882"/>
                </a:cubicBezTo>
                <a:cubicBezTo>
                  <a:pt x="11386055" y="4813134"/>
                  <a:pt x="11374623" y="4818900"/>
                  <a:pt x="11357571" y="4844465"/>
                </a:cubicBezTo>
                <a:cubicBezTo>
                  <a:pt x="11332880" y="4881555"/>
                  <a:pt x="11335622" y="4919753"/>
                  <a:pt x="11366441" y="4963956"/>
                </a:cubicBezTo>
                <a:cubicBezTo>
                  <a:pt x="11382422" y="4987061"/>
                  <a:pt x="11400227" y="5004444"/>
                  <a:pt x="11425598" y="5022734"/>
                </a:cubicBezTo>
                <a:cubicBezTo>
                  <a:pt x="11469403" y="5053891"/>
                  <a:pt x="11514196" y="5067448"/>
                  <a:pt x="11551755" y="5061008"/>
                </a:cubicBezTo>
                <a:cubicBezTo>
                  <a:pt x="11577442" y="5056604"/>
                  <a:pt x="11594173" y="5045521"/>
                  <a:pt x="11609094" y="5022727"/>
                </a:cubicBezTo>
                <a:cubicBezTo>
                  <a:pt x="11624244" y="5000094"/>
                  <a:pt x="11627902" y="4977028"/>
                  <a:pt x="11622223" y="4942739"/>
                </a:cubicBezTo>
                <a:cubicBezTo>
                  <a:pt x="11617284" y="4913934"/>
                  <a:pt x="11615615" y="4883165"/>
                  <a:pt x="11618034" y="4865721"/>
                </a:cubicBezTo>
                <a:cubicBezTo>
                  <a:pt x="11621484" y="4840286"/>
                  <a:pt x="11621096" y="4840352"/>
                  <a:pt x="11640824" y="4852597"/>
                </a:cubicBezTo>
                <a:cubicBezTo>
                  <a:pt x="11726018" y="4905508"/>
                  <a:pt x="11830832" y="4953654"/>
                  <a:pt x="11920713" y="4981318"/>
                </a:cubicBezTo>
                <a:cubicBezTo>
                  <a:pt x="11936154" y="4986083"/>
                  <a:pt x="11948998" y="4990893"/>
                  <a:pt x="11949199" y="4992062"/>
                </a:cubicBezTo>
                <a:cubicBezTo>
                  <a:pt x="11949633" y="4994592"/>
                  <a:pt x="11933881" y="5089654"/>
                  <a:pt x="11918232" y="5179491"/>
                </a:cubicBezTo>
                <a:cubicBezTo>
                  <a:pt x="11887540" y="5355654"/>
                  <a:pt x="11880455" y="5382114"/>
                  <a:pt x="11854627" y="5418398"/>
                </a:cubicBezTo>
                <a:cubicBezTo>
                  <a:pt x="11836340" y="5443772"/>
                  <a:pt x="11819788" y="5458231"/>
                  <a:pt x="11777326" y="5485146"/>
                </a:cubicBezTo>
                <a:cubicBezTo>
                  <a:pt x="11739558" y="5509053"/>
                  <a:pt x="11727626" y="5518912"/>
                  <a:pt x="11714276" y="5538031"/>
                </a:cubicBezTo>
                <a:cubicBezTo>
                  <a:pt x="11695056" y="5564967"/>
                  <a:pt x="11689175" y="5591421"/>
                  <a:pt x="11695015" y="5625481"/>
                </a:cubicBezTo>
                <a:cubicBezTo>
                  <a:pt x="11700560" y="5658991"/>
                  <a:pt x="11719583" y="5686984"/>
                  <a:pt x="11753979" y="5712341"/>
                </a:cubicBezTo>
                <a:cubicBezTo>
                  <a:pt x="11806225" y="5750667"/>
                  <a:pt x="11876441" y="5772287"/>
                  <a:pt x="11946582" y="5771279"/>
                </a:cubicBezTo>
                <a:cubicBezTo>
                  <a:pt x="11949407" y="5771396"/>
                  <a:pt x="11964848" y="5769149"/>
                  <a:pt x="11981034" y="5766575"/>
                </a:cubicBezTo>
                <a:close/>
                <a:moveTo>
                  <a:pt x="14024393" y="5701786"/>
                </a:moveTo>
                <a:cubicBezTo>
                  <a:pt x="14033248" y="5700581"/>
                  <a:pt x="14038633" y="5696685"/>
                  <a:pt x="14039860" y="5690618"/>
                </a:cubicBezTo>
                <a:cubicBezTo>
                  <a:pt x="14040322" y="5688422"/>
                  <a:pt x="14040204" y="5686474"/>
                  <a:pt x="14039497" y="5684266"/>
                </a:cubicBezTo>
                <a:cubicBezTo>
                  <a:pt x="14038789" y="5682011"/>
                  <a:pt x="14037604" y="5680079"/>
                  <a:pt x="14035190" y="5677299"/>
                </a:cubicBezTo>
                <a:cubicBezTo>
                  <a:pt x="14030327" y="5671677"/>
                  <a:pt x="14028597" y="5668582"/>
                  <a:pt x="14027947" y="5664396"/>
                </a:cubicBezTo>
                <a:cubicBezTo>
                  <a:pt x="14027337" y="5660461"/>
                  <a:pt x="14027476" y="5658362"/>
                  <a:pt x="14029633" y="5639216"/>
                </a:cubicBezTo>
                <a:cubicBezTo>
                  <a:pt x="14031110" y="5626242"/>
                  <a:pt x="14031765" y="5621074"/>
                  <a:pt x="14031958" y="5620960"/>
                </a:cubicBezTo>
                <a:cubicBezTo>
                  <a:pt x="14032059" y="5620894"/>
                  <a:pt x="14033088" y="5620815"/>
                  <a:pt x="14034220" y="5620809"/>
                </a:cubicBezTo>
                <a:cubicBezTo>
                  <a:pt x="14042811" y="5620674"/>
                  <a:pt x="14055590" y="5618738"/>
                  <a:pt x="14064446" y="5616243"/>
                </a:cubicBezTo>
                <a:cubicBezTo>
                  <a:pt x="14065647" y="5615902"/>
                  <a:pt x="14066674" y="5615637"/>
                  <a:pt x="14066711" y="5615656"/>
                </a:cubicBezTo>
                <a:cubicBezTo>
                  <a:pt x="14066748" y="5615674"/>
                  <a:pt x="14066775" y="5616286"/>
                  <a:pt x="14066747" y="5617010"/>
                </a:cubicBezTo>
                <a:cubicBezTo>
                  <a:pt x="14066678" y="5619489"/>
                  <a:pt x="14066350" y="5620597"/>
                  <a:pt x="14064324" y="5625218"/>
                </a:cubicBezTo>
                <a:cubicBezTo>
                  <a:pt x="14061803" y="5630959"/>
                  <a:pt x="14061659" y="5632019"/>
                  <a:pt x="14062882" y="5635306"/>
                </a:cubicBezTo>
                <a:cubicBezTo>
                  <a:pt x="14063767" y="5637670"/>
                  <a:pt x="14064993" y="5639092"/>
                  <a:pt x="14067095" y="5640223"/>
                </a:cubicBezTo>
                <a:cubicBezTo>
                  <a:pt x="14069068" y="5641291"/>
                  <a:pt x="14070855" y="5641741"/>
                  <a:pt x="14073305" y="5641772"/>
                </a:cubicBezTo>
                <a:cubicBezTo>
                  <a:pt x="14082150" y="5641922"/>
                  <a:pt x="14091720" y="5636615"/>
                  <a:pt x="14093550" y="5630540"/>
                </a:cubicBezTo>
                <a:cubicBezTo>
                  <a:pt x="14094127" y="5628583"/>
                  <a:pt x="14094077" y="5626923"/>
                  <a:pt x="14093344" y="5624817"/>
                </a:cubicBezTo>
                <a:cubicBezTo>
                  <a:pt x="14092696" y="5622914"/>
                  <a:pt x="14091768" y="5621498"/>
                  <a:pt x="14090530" y="5620484"/>
                </a:cubicBezTo>
                <a:cubicBezTo>
                  <a:pt x="14090135" y="5620156"/>
                  <a:pt x="14088256" y="5619039"/>
                  <a:pt x="14086339" y="5617998"/>
                </a:cubicBezTo>
                <a:cubicBezTo>
                  <a:pt x="14084423" y="5616957"/>
                  <a:pt x="14082337" y="5615695"/>
                  <a:pt x="14081681" y="5615194"/>
                </a:cubicBezTo>
                <a:cubicBezTo>
                  <a:pt x="14080406" y="5614209"/>
                  <a:pt x="14078524" y="5612239"/>
                  <a:pt x="14078481" y="5611850"/>
                </a:cubicBezTo>
                <a:cubicBezTo>
                  <a:pt x="14078471" y="5611729"/>
                  <a:pt x="14079401" y="5611234"/>
                  <a:pt x="14080573" y="5610764"/>
                </a:cubicBezTo>
                <a:cubicBezTo>
                  <a:pt x="14090281" y="5606791"/>
                  <a:pt x="14099445" y="5601610"/>
                  <a:pt x="14109232" y="5594564"/>
                </a:cubicBezTo>
                <a:lnTo>
                  <a:pt x="14110601" y="5593590"/>
                </a:lnTo>
                <a:lnTo>
                  <a:pt x="14116743" y="5599715"/>
                </a:lnTo>
                <a:cubicBezTo>
                  <a:pt x="14127192" y="5610181"/>
                  <a:pt x="14134888" y="5618094"/>
                  <a:pt x="14137094" y="5620635"/>
                </a:cubicBezTo>
                <a:cubicBezTo>
                  <a:pt x="14140053" y="5624047"/>
                  <a:pt x="14141747" y="5627263"/>
                  <a:pt x="14142396" y="5630641"/>
                </a:cubicBezTo>
                <a:cubicBezTo>
                  <a:pt x="14142826" y="5632992"/>
                  <a:pt x="14142893" y="5635237"/>
                  <a:pt x="14142669" y="5639945"/>
                </a:cubicBezTo>
                <a:cubicBezTo>
                  <a:pt x="14142332" y="5646696"/>
                  <a:pt x="14143404" y="5649771"/>
                  <a:pt x="14147251" y="5653014"/>
                </a:cubicBezTo>
                <a:cubicBezTo>
                  <a:pt x="14151203" y="5656329"/>
                  <a:pt x="14156932" y="5656632"/>
                  <a:pt x="14163130" y="5653867"/>
                </a:cubicBezTo>
                <a:cubicBezTo>
                  <a:pt x="14168664" y="5651379"/>
                  <a:pt x="14173539" y="5647444"/>
                  <a:pt x="14176955" y="5642711"/>
                </a:cubicBezTo>
                <a:cubicBezTo>
                  <a:pt x="14178394" y="5640687"/>
                  <a:pt x="14180416" y="5636503"/>
                  <a:pt x="14180864" y="5634576"/>
                </a:cubicBezTo>
                <a:cubicBezTo>
                  <a:pt x="14181934" y="5629931"/>
                  <a:pt x="14180602" y="5625439"/>
                  <a:pt x="14177238" y="5622339"/>
                </a:cubicBezTo>
                <a:cubicBezTo>
                  <a:pt x="14174542" y="5619860"/>
                  <a:pt x="14172323" y="5619111"/>
                  <a:pt x="14165988" y="5618584"/>
                </a:cubicBezTo>
                <a:cubicBezTo>
                  <a:pt x="14160229" y="5618105"/>
                  <a:pt x="14158973" y="5617843"/>
                  <a:pt x="14155958" y="5616548"/>
                </a:cubicBezTo>
                <a:cubicBezTo>
                  <a:pt x="14151936" y="5614811"/>
                  <a:pt x="14149909" y="5613094"/>
                  <a:pt x="14145466" y="5607744"/>
                </a:cubicBezTo>
                <a:cubicBezTo>
                  <a:pt x="14142269" y="5603871"/>
                  <a:pt x="14124622" y="5581791"/>
                  <a:pt x="14124459" y="5581460"/>
                </a:cubicBezTo>
                <a:cubicBezTo>
                  <a:pt x="14124440" y="5581404"/>
                  <a:pt x="14125391" y="5580343"/>
                  <a:pt x="14126562" y="5579111"/>
                </a:cubicBezTo>
                <a:cubicBezTo>
                  <a:pt x="14133607" y="5571685"/>
                  <a:pt x="14140852" y="5561797"/>
                  <a:pt x="14145707" y="5552944"/>
                </a:cubicBezTo>
                <a:cubicBezTo>
                  <a:pt x="14147228" y="5550177"/>
                  <a:pt x="14146970" y="5550236"/>
                  <a:pt x="14148610" y="5552227"/>
                </a:cubicBezTo>
                <a:cubicBezTo>
                  <a:pt x="14149960" y="5553870"/>
                  <a:pt x="14150531" y="5554976"/>
                  <a:pt x="14152013" y="5558918"/>
                </a:cubicBezTo>
                <a:cubicBezTo>
                  <a:pt x="14152754" y="5560866"/>
                  <a:pt x="14153681" y="5562951"/>
                  <a:pt x="14154060" y="5563549"/>
                </a:cubicBezTo>
                <a:cubicBezTo>
                  <a:pt x="14156400" y="5567100"/>
                  <a:pt x="14160761" y="5568470"/>
                  <a:pt x="14164954" y="5566947"/>
                </a:cubicBezTo>
                <a:cubicBezTo>
                  <a:pt x="14171592" y="5564556"/>
                  <a:pt x="14177646" y="5554415"/>
                  <a:pt x="14177341" y="5546179"/>
                </a:cubicBezTo>
                <a:cubicBezTo>
                  <a:pt x="14177267" y="5544138"/>
                  <a:pt x="14176311" y="5541349"/>
                  <a:pt x="14175244" y="5539980"/>
                </a:cubicBezTo>
                <a:cubicBezTo>
                  <a:pt x="14174140" y="5538594"/>
                  <a:pt x="14172482" y="5537447"/>
                  <a:pt x="14170683" y="5536878"/>
                </a:cubicBezTo>
                <a:cubicBezTo>
                  <a:pt x="14168205" y="5536094"/>
                  <a:pt x="14166639" y="5536283"/>
                  <a:pt x="14161262" y="5538016"/>
                </a:cubicBezTo>
                <a:cubicBezTo>
                  <a:pt x="14159571" y="5538559"/>
                  <a:pt x="14157630" y="5539095"/>
                  <a:pt x="14156982" y="5539197"/>
                </a:cubicBezTo>
                <a:cubicBezTo>
                  <a:pt x="14155815" y="5539370"/>
                  <a:pt x="14153041" y="5539389"/>
                  <a:pt x="14152686" y="5539218"/>
                </a:cubicBezTo>
                <a:cubicBezTo>
                  <a:pt x="14152481" y="5539118"/>
                  <a:pt x="14152685" y="5538503"/>
                  <a:pt x="14154093" y="5534828"/>
                </a:cubicBezTo>
                <a:cubicBezTo>
                  <a:pt x="14156013" y="5529856"/>
                  <a:pt x="14157931" y="5523455"/>
                  <a:pt x="14159246" y="5517730"/>
                </a:cubicBezTo>
                <a:cubicBezTo>
                  <a:pt x="14159921" y="5514807"/>
                  <a:pt x="14161019" y="5508816"/>
                  <a:pt x="14161228" y="5507050"/>
                </a:cubicBezTo>
                <a:lnTo>
                  <a:pt x="14161327" y="5506177"/>
                </a:lnTo>
                <a:lnTo>
                  <a:pt x="14164575" y="5506179"/>
                </a:lnTo>
                <a:cubicBezTo>
                  <a:pt x="14170690" y="5506162"/>
                  <a:pt x="14182772" y="5506240"/>
                  <a:pt x="14188154" y="5506306"/>
                </a:cubicBezTo>
                <a:cubicBezTo>
                  <a:pt x="14198317" y="5506447"/>
                  <a:pt x="14201800" y="5506725"/>
                  <a:pt x="14204438" y="5507655"/>
                </a:cubicBezTo>
                <a:cubicBezTo>
                  <a:pt x="14205082" y="5507897"/>
                  <a:pt x="14205931" y="5508191"/>
                  <a:pt x="14206313" y="5508307"/>
                </a:cubicBezTo>
                <a:cubicBezTo>
                  <a:pt x="14207385" y="5508663"/>
                  <a:pt x="14210361" y="5510609"/>
                  <a:pt x="14211789" y="5511898"/>
                </a:cubicBezTo>
                <a:cubicBezTo>
                  <a:pt x="14212512" y="5512547"/>
                  <a:pt x="14214215" y="5514315"/>
                  <a:pt x="14215590" y="5515809"/>
                </a:cubicBezTo>
                <a:cubicBezTo>
                  <a:pt x="14216955" y="5517322"/>
                  <a:pt x="14218602" y="5519017"/>
                  <a:pt x="14219278" y="5519573"/>
                </a:cubicBezTo>
                <a:cubicBezTo>
                  <a:pt x="14222628" y="5522414"/>
                  <a:pt x="14226841" y="5523137"/>
                  <a:pt x="14231229" y="5521639"/>
                </a:cubicBezTo>
                <a:cubicBezTo>
                  <a:pt x="14234868" y="5520402"/>
                  <a:pt x="14237470" y="5517880"/>
                  <a:pt x="14239510" y="5513658"/>
                </a:cubicBezTo>
                <a:cubicBezTo>
                  <a:pt x="14243202" y="5506018"/>
                  <a:pt x="14243674" y="5496175"/>
                  <a:pt x="14240733" y="5488624"/>
                </a:cubicBezTo>
                <a:cubicBezTo>
                  <a:pt x="14239043" y="5484350"/>
                  <a:pt x="14236593" y="5481599"/>
                  <a:pt x="14233208" y="5480262"/>
                </a:cubicBezTo>
                <a:cubicBezTo>
                  <a:pt x="14230400" y="5479159"/>
                  <a:pt x="14226772" y="5479180"/>
                  <a:pt x="14223947" y="5480304"/>
                </a:cubicBezTo>
                <a:cubicBezTo>
                  <a:pt x="14221918" y="5481120"/>
                  <a:pt x="14220786" y="5481887"/>
                  <a:pt x="14216979" y="5485093"/>
                </a:cubicBezTo>
                <a:cubicBezTo>
                  <a:pt x="14212740" y="5488668"/>
                  <a:pt x="14211157" y="5489654"/>
                  <a:pt x="14207897" y="5490775"/>
                </a:cubicBezTo>
                <a:cubicBezTo>
                  <a:pt x="14203582" y="5492262"/>
                  <a:pt x="14201504" y="5492272"/>
                  <a:pt x="14189136" y="5490926"/>
                </a:cubicBezTo>
                <a:cubicBezTo>
                  <a:pt x="14179611" y="5489895"/>
                  <a:pt x="14162948" y="5487948"/>
                  <a:pt x="14162743" y="5487849"/>
                </a:cubicBezTo>
                <a:cubicBezTo>
                  <a:pt x="14162649" y="5487804"/>
                  <a:pt x="14162555" y="5486998"/>
                  <a:pt x="14162533" y="5486089"/>
                </a:cubicBezTo>
                <a:cubicBezTo>
                  <a:pt x="14162387" y="5476523"/>
                  <a:pt x="14160884" y="5465473"/>
                  <a:pt x="14158506" y="5456234"/>
                </a:cubicBezTo>
                <a:cubicBezTo>
                  <a:pt x="14158044" y="5454375"/>
                  <a:pt x="14157565" y="5452508"/>
                  <a:pt x="14157466" y="5452091"/>
                </a:cubicBezTo>
                <a:lnTo>
                  <a:pt x="14157280" y="5451333"/>
                </a:lnTo>
                <a:lnTo>
                  <a:pt x="14158347" y="5451365"/>
                </a:lnTo>
                <a:cubicBezTo>
                  <a:pt x="14160222" y="5451442"/>
                  <a:pt x="14162030" y="5451993"/>
                  <a:pt x="14165774" y="5453686"/>
                </a:cubicBezTo>
                <a:cubicBezTo>
                  <a:pt x="14169890" y="5455561"/>
                  <a:pt x="14171316" y="5455997"/>
                  <a:pt x="14172940" y="5455975"/>
                </a:cubicBezTo>
                <a:cubicBezTo>
                  <a:pt x="14175453" y="5455922"/>
                  <a:pt x="14178624" y="5454274"/>
                  <a:pt x="14180220" y="5452164"/>
                </a:cubicBezTo>
                <a:cubicBezTo>
                  <a:pt x="14184150" y="5447035"/>
                  <a:pt x="14182645" y="5435846"/>
                  <a:pt x="14177087" y="5428896"/>
                </a:cubicBezTo>
                <a:cubicBezTo>
                  <a:pt x="14175340" y="5426693"/>
                  <a:pt x="14174289" y="5425816"/>
                  <a:pt x="14172319" y="5424887"/>
                </a:cubicBezTo>
                <a:cubicBezTo>
                  <a:pt x="14169733" y="5423660"/>
                  <a:pt x="14166839" y="5423782"/>
                  <a:pt x="14164083" y="5425193"/>
                </a:cubicBezTo>
                <a:cubicBezTo>
                  <a:pt x="14161992" y="5426279"/>
                  <a:pt x="14161097" y="5427368"/>
                  <a:pt x="14158797" y="5431602"/>
                </a:cubicBezTo>
                <a:cubicBezTo>
                  <a:pt x="14157729" y="5433575"/>
                  <a:pt x="14156468" y="5435708"/>
                  <a:pt x="14155975" y="5436345"/>
                </a:cubicBezTo>
                <a:cubicBezTo>
                  <a:pt x="14155062" y="5437518"/>
                  <a:pt x="14153332" y="5439285"/>
                  <a:pt x="14153146" y="5439195"/>
                </a:cubicBezTo>
                <a:cubicBezTo>
                  <a:pt x="14153090" y="5439168"/>
                  <a:pt x="14152535" y="5437932"/>
                  <a:pt x="14151912" y="5436456"/>
                </a:cubicBezTo>
                <a:cubicBezTo>
                  <a:pt x="14147964" y="5427174"/>
                  <a:pt x="14143269" y="5418821"/>
                  <a:pt x="14137284" y="5410466"/>
                </a:cubicBezTo>
                <a:cubicBezTo>
                  <a:pt x="14135732" y="5408288"/>
                  <a:pt x="14135371" y="5407652"/>
                  <a:pt x="14135582" y="5407455"/>
                </a:cubicBezTo>
                <a:cubicBezTo>
                  <a:pt x="14135738" y="5407322"/>
                  <a:pt x="14138009" y="5405055"/>
                  <a:pt x="14140673" y="5402403"/>
                </a:cubicBezTo>
                <a:cubicBezTo>
                  <a:pt x="14154381" y="5388725"/>
                  <a:pt x="14161628" y="5381834"/>
                  <a:pt x="14164047" y="5380215"/>
                </a:cubicBezTo>
                <a:cubicBezTo>
                  <a:pt x="14167082" y="5378179"/>
                  <a:pt x="14170388" y="5377011"/>
                  <a:pt x="14173780" y="5376761"/>
                </a:cubicBezTo>
                <a:cubicBezTo>
                  <a:pt x="14174755" y="5376702"/>
                  <a:pt x="14177297" y="5376732"/>
                  <a:pt x="14179405" y="5376806"/>
                </a:cubicBezTo>
                <a:cubicBezTo>
                  <a:pt x="14184501" y="5377034"/>
                  <a:pt x="14185984" y="5376921"/>
                  <a:pt x="14188220" y="5376158"/>
                </a:cubicBezTo>
                <a:cubicBezTo>
                  <a:pt x="14191213" y="5375115"/>
                  <a:pt x="14193642" y="5372902"/>
                  <a:pt x="14195122" y="5369838"/>
                </a:cubicBezTo>
                <a:cubicBezTo>
                  <a:pt x="14196395" y="5367204"/>
                  <a:pt x="14196665" y="5364500"/>
                  <a:pt x="14196017" y="5361121"/>
                </a:cubicBezTo>
                <a:cubicBezTo>
                  <a:pt x="14195062" y="5356374"/>
                  <a:pt x="14191413" y="5349955"/>
                  <a:pt x="14187427" y="5346093"/>
                </a:cubicBezTo>
                <a:cubicBezTo>
                  <a:pt x="14184541" y="5343292"/>
                  <a:pt x="14183398" y="5342463"/>
                  <a:pt x="14179931" y="5340673"/>
                </a:cubicBezTo>
                <a:cubicBezTo>
                  <a:pt x="14177062" y="5339171"/>
                  <a:pt x="14176522" y="5338956"/>
                  <a:pt x="14174931" y="5338625"/>
                </a:cubicBezTo>
                <a:cubicBezTo>
                  <a:pt x="14172232" y="5338058"/>
                  <a:pt x="14170480" y="5338156"/>
                  <a:pt x="14168069" y="5338996"/>
                </a:cubicBezTo>
                <a:cubicBezTo>
                  <a:pt x="14166406" y="5339575"/>
                  <a:pt x="14165632" y="5339985"/>
                  <a:pt x="14164430" y="5340947"/>
                </a:cubicBezTo>
                <a:cubicBezTo>
                  <a:pt x="14162401" y="5342570"/>
                  <a:pt x="14161626" y="5343602"/>
                  <a:pt x="14160592" y="5346029"/>
                </a:cubicBezTo>
                <a:cubicBezTo>
                  <a:pt x="14159702" y="5348156"/>
                  <a:pt x="14159520" y="5349152"/>
                  <a:pt x="14159043" y="5355051"/>
                </a:cubicBezTo>
                <a:cubicBezTo>
                  <a:pt x="14158517" y="5361526"/>
                  <a:pt x="14157028" y="5365416"/>
                  <a:pt x="14153508" y="5369314"/>
                </a:cubicBezTo>
                <a:cubicBezTo>
                  <a:pt x="14151552" y="5371503"/>
                  <a:pt x="14147615" y="5374785"/>
                  <a:pt x="14133908" y="5385651"/>
                </a:cubicBezTo>
                <a:cubicBezTo>
                  <a:pt x="14130666" y="5388210"/>
                  <a:pt x="14126966" y="5391146"/>
                  <a:pt x="14125653" y="5392194"/>
                </a:cubicBezTo>
                <a:lnTo>
                  <a:pt x="14123284" y="5394091"/>
                </a:lnTo>
                <a:lnTo>
                  <a:pt x="14121912" y="5392736"/>
                </a:lnTo>
                <a:cubicBezTo>
                  <a:pt x="14114954" y="5385870"/>
                  <a:pt x="14105486" y="5378760"/>
                  <a:pt x="14096041" y="5373320"/>
                </a:cubicBezTo>
                <a:lnTo>
                  <a:pt x="14092965" y="5371533"/>
                </a:lnTo>
                <a:lnTo>
                  <a:pt x="14093919" y="5370704"/>
                </a:lnTo>
                <a:cubicBezTo>
                  <a:pt x="14095681" y="5369204"/>
                  <a:pt x="14097016" y="5368490"/>
                  <a:pt x="14100543" y="5367153"/>
                </a:cubicBezTo>
                <a:cubicBezTo>
                  <a:pt x="14105924" y="5365076"/>
                  <a:pt x="14107367" y="5364045"/>
                  <a:pt x="14108676" y="5361336"/>
                </a:cubicBezTo>
                <a:cubicBezTo>
                  <a:pt x="14109896" y="5358814"/>
                  <a:pt x="14109975" y="5356363"/>
                  <a:pt x="14108907" y="5353612"/>
                </a:cubicBezTo>
                <a:cubicBezTo>
                  <a:pt x="14107447" y="5349864"/>
                  <a:pt x="14103931" y="5346506"/>
                  <a:pt x="14098934" y="5344068"/>
                </a:cubicBezTo>
                <a:cubicBezTo>
                  <a:pt x="14094050" y="5341684"/>
                  <a:pt x="14089243" y="5340997"/>
                  <a:pt x="14085445" y="5342134"/>
                </a:cubicBezTo>
                <a:cubicBezTo>
                  <a:pt x="14082469" y="5343047"/>
                  <a:pt x="14080581" y="5344761"/>
                  <a:pt x="14079404" y="5347672"/>
                </a:cubicBezTo>
                <a:cubicBezTo>
                  <a:pt x="14078299" y="5350341"/>
                  <a:pt x="14078443" y="5352093"/>
                  <a:pt x="14080187" y="5357591"/>
                </a:cubicBezTo>
                <a:cubicBezTo>
                  <a:pt x="14080720" y="5359301"/>
                  <a:pt x="14081259" y="5361428"/>
                  <a:pt x="14081373" y="5362336"/>
                </a:cubicBezTo>
                <a:cubicBezTo>
                  <a:pt x="14081552" y="5363920"/>
                  <a:pt x="14081540" y="5365804"/>
                  <a:pt x="14081346" y="5365871"/>
                </a:cubicBezTo>
                <a:cubicBezTo>
                  <a:pt x="14081290" y="5365891"/>
                  <a:pt x="14079939" y="5365399"/>
                  <a:pt x="14078326" y="5364780"/>
                </a:cubicBezTo>
                <a:cubicBezTo>
                  <a:pt x="14068858" y="5361057"/>
                  <a:pt x="14058549" y="5358310"/>
                  <a:pt x="14048964" y="5356973"/>
                </a:cubicBezTo>
                <a:cubicBezTo>
                  <a:pt x="14047672" y="5356787"/>
                  <a:pt x="14046611" y="5356597"/>
                  <a:pt x="14046611" y="5356550"/>
                </a:cubicBezTo>
                <a:cubicBezTo>
                  <a:pt x="14046553" y="5356384"/>
                  <a:pt x="14046622" y="5340125"/>
                  <a:pt x="14046699" y="5334055"/>
                </a:cubicBezTo>
                <a:cubicBezTo>
                  <a:pt x="14046842" y="5319122"/>
                  <a:pt x="14047133" y="5316566"/>
                  <a:pt x="14049101" y="5312494"/>
                </a:cubicBezTo>
                <a:cubicBezTo>
                  <a:pt x="14050527" y="5309543"/>
                  <a:pt x="14051998" y="5307787"/>
                  <a:pt x="14056545" y="5303671"/>
                </a:cubicBezTo>
                <a:cubicBezTo>
                  <a:pt x="14059873" y="5300647"/>
                  <a:pt x="14060658" y="5299690"/>
                  <a:pt x="14061705" y="5297523"/>
                </a:cubicBezTo>
                <a:cubicBezTo>
                  <a:pt x="14062409" y="5296066"/>
                  <a:pt x="14062587" y="5295460"/>
                  <a:pt x="14062717" y="5294094"/>
                </a:cubicBezTo>
                <a:cubicBezTo>
                  <a:pt x="14063417" y="5286782"/>
                  <a:pt x="14058953" y="5281191"/>
                  <a:pt x="14050214" y="5278487"/>
                </a:cubicBezTo>
                <a:cubicBezTo>
                  <a:pt x="14043021" y="5276255"/>
                  <a:pt x="14035552" y="5276356"/>
                  <a:pt x="14029200" y="5278771"/>
                </a:cubicBezTo>
                <a:cubicBezTo>
                  <a:pt x="14026689" y="5279724"/>
                  <a:pt x="14025180" y="5280607"/>
                  <a:pt x="14023584" y="5282049"/>
                </a:cubicBezTo>
                <a:cubicBezTo>
                  <a:pt x="14018982" y="5286231"/>
                  <a:pt x="14018561" y="5293586"/>
                  <a:pt x="14022585" y="5298942"/>
                </a:cubicBezTo>
                <a:cubicBezTo>
                  <a:pt x="14023294" y="5299860"/>
                  <a:pt x="14024776" y="5301705"/>
                  <a:pt x="14025907" y="5303036"/>
                </a:cubicBezTo>
                <a:cubicBezTo>
                  <a:pt x="14028612" y="5306210"/>
                  <a:pt x="14029910" y="5308197"/>
                  <a:pt x="14030833" y="5310579"/>
                </a:cubicBezTo>
                <a:cubicBezTo>
                  <a:pt x="14032755" y="5315517"/>
                  <a:pt x="14032773" y="5318245"/>
                  <a:pt x="14030870" y="5334817"/>
                </a:cubicBezTo>
                <a:cubicBezTo>
                  <a:pt x="14030728" y="5336016"/>
                  <a:pt x="14030414" y="5338813"/>
                  <a:pt x="14030164" y="5341044"/>
                </a:cubicBezTo>
                <a:cubicBezTo>
                  <a:pt x="14029917" y="5343274"/>
                  <a:pt x="14029425" y="5347438"/>
                  <a:pt x="14029092" y="5350319"/>
                </a:cubicBezTo>
                <a:lnTo>
                  <a:pt x="14028467" y="5355571"/>
                </a:lnTo>
                <a:lnTo>
                  <a:pt x="14026537" y="5355606"/>
                </a:lnTo>
                <a:cubicBezTo>
                  <a:pt x="14017029" y="5355827"/>
                  <a:pt x="14005517" y="5357477"/>
                  <a:pt x="13996355" y="5359939"/>
                </a:cubicBezTo>
                <a:cubicBezTo>
                  <a:pt x="13993738" y="5360633"/>
                  <a:pt x="13993470" y="5360665"/>
                  <a:pt x="13993390" y="5360257"/>
                </a:cubicBezTo>
                <a:cubicBezTo>
                  <a:pt x="13993191" y="5359239"/>
                  <a:pt x="13993965" y="5356825"/>
                  <a:pt x="13995794" y="5352662"/>
                </a:cubicBezTo>
                <a:cubicBezTo>
                  <a:pt x="13996812" y="5350365"/>
                  <a:pt x="13997700" y="5348098"/>
                  <a:pt x="13997786" y="5347633"/>
                </a:cubicBezTo>
                <a:cubicBezTo>
                  <a:pt x="13998034" y="5346024"/>
                  <a:pt x="13997873" y="5344449"/>
                  <a:pt x="13997277" y="5342824"/>
                </a:cubicBezTo>
                <a:cubicBezTo>
                  <a:pt x="13995658" y="5338447"/>
                  <a:pt x="13991853" y="5336216"/>
                  <a:pt x="13986100" y="5336294"/>
                </a:cubicBezTo>
                <a:cubicBezTo>
                  <a:pt x="13977416" y="5336383"/>
                  <a:pt x="13968282" y="5341601"/>
                  <a:pt x="13966541" y="5347443"/>
                </a:cubicBezTo>
                <a:cubicBezTo>
                  <a:pt x="13965483" y="5350918"/>
                  <a:pt x="13966690" y="5355097"/>
                  <a:pt x="13969431" y="5357435"/>
                </a:cubicBezTo>
                <a:cubicBezTo>
                  <a:pt x="13970022" y="5357928"/>
                  <a:pt x="13971847" y="5359063"/>
                  <a:pt x="13973968" y="5360204"/>
                </a:cubicBezTo>
                <a:cubicBezTo>
                  <a:pt x="13977268" y="5362006"/>
                  <a:pt x="13979010" y="5363171"/>
                  <a:pt x="13980130" y="5364380"/>
                </a:cubicBezTo>
                <a:cubicBezTo>
                  <a:pt x="13980393" y="5364646"/>
                  <a:pt x="13980610" y="5364912"/>
                  <a:pt x="13980620" y="5364940"/>
                </a:cubicBezTo>
                <a:cubicBezTo>
                  <a:pt x="13980648" y="5364976"/>
                  <a:pt x="13978951" y="5365769"/>
                  <a:pt x="13976857" y="5366670"/>
                </a:cubicBezTo>
                <a:cubicBezTo>
                  <a:pt x="13967734" y="5370626"/>
                  <a:pt x="13958756" y="5375804"/>
                  <a:pt x="13950496" y="5381883"/>
                </a:cubicBezTo>
                <a:cubicBezTo>
                  <a:pt x="13949172" y="5382857"/>
                  <a:pt x="13948060" y="5383633"/>
                  <a:pt x="13948023" y="5383614"/>
                </a:cubicBezTo>
                <a:cubicBezTo>
                  <a:pt x="13947762" y="5383488"/>
                  <a:pt x="13931507" y="5367060"/>
                  <a:pt x="13927253" y="5362607"/>
                </a:cubicBezTo>
                <a:cubicBezTo>
                  <a:pt x="13920694" y="5355773"/>
                  <a:pt x="13918933" y="5353171"/>
                  <a:pt x="13917929" y="5348860"/>
                </a:cubicBezTo>
                <a:cubicBezTo>
                  <a:pt x="13917357" y="5346372"/>
                  <a:pt x="13917250" y="5344591"/>
                  <a:pt x="13917463" y="5339717"/>
                </a:cubicBezTo>
                <a:cubicBezTo>
                  <a:pt x="13917564" y="5337507"/>
                  <a:pt x="13917587" y="5335075"/>
                  <a:pt x="13917531" y="5334333"/>
                </a:cubicBezTo>
                <a:cubicBezTo>
                  <a:pt x="13917376" y="5332461"/>
                  <a:pt x="13916335" y="5329608"/>
                  <a:pt x="13915305" y="5328211"/>
                </a:cubicBezTo>
                <a:cubicBezTo>
                  <a:pt x="13913538" y="5325813"/>
                  <a:pt x="13910514" y="5323821"/>
                  <a:pt x="13907825" y="5323283"/>
                </a:cubicBezTo>
                <a:cubicBezTo>
                  <a:pt x="13900903" y="5321873"/>
                  <a:pt x="13891249" y="5326448"/>
                  <a:pt x="13884608" y="5334277"/>
                </a:cubicBezTo>
                <a:cubicBezTo>
                  <a:pt x="13883219" y="5335910"/>
                  <a:pt x="13882774" y="5336594"/>
                  <a:pt x="13881363" y="5339322"/>
                </a:cubicBezTo>
                <a:cubicBezTo>
                  <a:pt x="13879436" y="5343023"/>
                  <a:pt x="13878939" y="5344673"/>
                  <a:pt x="13878911" y="5347448"/>
                </a:cubicBezTo>
                <a:cubicBezTo>
                  <a:pt x="13878899" y="5350761"/>
                  <a:pt x="13880704" y="5354559"/>
                  <a:pt x="13883408" y="5356880"/>
                </a:cubicBezTo>
                <a:cubicBezTo>
                  <a:pt x="13884694" y="5357985"/>
                  <a:pt x="13887364" y="5359230"/>
                  <a:pt x="13889272" y="5359622"/>
                </a:cubicBezTo>
                <a:cubicBezTo>
                  <a:pt x="13890156" y="5359796"/>
                  <a:pt x="13892404" y="5360053"/>
                  <a:pt x="13894309" y="5360213"/>
                </a:cubicBezTo>
                <a:cubicBezTo>
                  <a:pt x="13901508" y="5360765"/>
                  <a:pt x="13904722" y="5361789"/>
                  <a:pt x="13908518" y="5364661"/>
                </a:cubicBezTo>
                <a:cubicBezTo>
                  <a:pt x="13911350" y="5366812"/>
                  <a:pt x="13913499" y="5369326"/>
                  <a:pt x="13926004" y="5385072"/>
                </a:cubicBezTo>
                <a:cubicBezTo>
                  <a:pt x="13928572" y="5388294"/>
                  <a:pt x="13931536" y="5392031"/>
                  <a:pt x="13932630" y="5393390"/>
                </a:cubicBezTo>
                <a:lnTo>
                  <a:pt x="13934584" y="5395832"/>
                </a:lnTo>
                <a:lnTo>
                  <a:pt x="13933723" y="5396706"/>
                </a:lnTo>
                <a:cubicBezTo>
                  <a:pt x="13927489" y="5402980"/>
                  <a:pt x="13920151" y="5412823"/>
                  <a:pt x="13914718" y="5422204"/>
                </a:cubicBezTo>
                <a:cubicBezTo>
                  <a:pt x="13913656" y="5424018"/>
                  <a:pt x="13913002" y="5424992"/>
                  <a:pt x="13912871" y="5424929"/>
                </a:cubicBezTo>
                <a:cubicBezTo>
                  <a:pt x="13912180" y="5424595"/>
                  <a:pt x="13910485" y="5421426"/>
                  <a:pt x="13909246" y="5418223"/>
                </a:cubicBezTo>
                <a:cubicBezTo>
                  <a:pt x="13907111" y="5412581"/>
                  <a:pt x="13906259" y="5411386"/>
                  <a:pt x="13903541" y="5410050"/>
                </a:cubicBezTo>
                <a:cubicBezTo>
                  <a:pt x="13900795" y="5408723"/>
                  <a:pt x="13898743" y="5408630"/>
                  <a:pt x="13895835" y="5409736"/>
                </a:cubicBezTo>
                <a:cubicBezTo>
                  <a:pt x="13893916" y="5410467"/>
                  <a:pt x="13892508" y="5411424"/>
                  <a:pt x="13890769" y="5413210"/>
                </a:cubicBezTo>
                <a:cubicBezTo>
                  <a:pt x="13884545" y="5419605"/>
                  <a:pt x="13881855" y="5430081"/>
                  <a:pt x="13885065" y="5435503"/>
                </a:cubicBezTo>
                <a:cubicBezTo>
                  <a:pt x="13886128" y="5437307"/>
                  <a:pt x="13887030" y="5438112"/>
                  <a:pt x="13889066" y="5439096"/>
                </a:cubicBezTo>
                <a:cubicBezTo>
                  <a:pt x="13892016" y="5440522"/>
                  <a:pt x="13893835" y="5440479"/>
                  <a:pt x="13898721" y="5438854"/>
                </a:cubicBezTo>
                <a:cubicBezTo>
                  <a:pt x="13902343" y="5437654"/>
                  <a:pt x="13904109" y="5437241"/>
                  <a:pt x="13905900" y="5437207"/>
                </a:cubicBezTo>
                <a:lnTo>
                  <a:pt x="13907246" y="5437189"/>
                </a:lnTo>
                <a:lnTo>
                  <a:pt x="13906860" y="5438225"/>
                </a:lnTo>
                <a:cubicBezTo>
                  <a:pt x="13906664" y="5438775"/>
                  <a:pt x="13905919" y="5440743"/>
                  <a:pt x="13905248" y="5442561"/>
                </a:cubicBezTo>
                <a:cubicBezTo>
                  <a:pt x="13902184" y="5450760"/>
                  <a:pt x="13899655" y="5460760"/>
                  <a:pt x="13898436" y="5469481"/>
                </a:cubicBezTo>
                <a:cubicBezTo>
                  <a:pt x="13898199" y="5471164"/>
                  <a:pt x="13897977" y="5472624"/>
                  <a:pt x="13897932" y="5472717"/>
                </a:cubicBezTo>
                <a:cubicBezTo>
                  <a:pt x="13897877" y="5472829"/>
                  <a:pt x="13896255" y="5472898"/>
                  <a:pt x="13894344" y="5472895"/>
                </a:cubicBezTo>
                <a:cubicBezTo>
                  <a:pt x="13860947" y="5472817"/>
                  <a:pt x="13859498" y="5472717"/>
                  <a:pt x="13854511" y="5470306"/>
                </a:cubicBezTo>
                <a:cubicBezTo>
                  <a:pt x="13851280" y="5468744"/>
                  <a:pt x="13849995" y="5467685"/>
                  <a:pt x="13846106" y="5463432"/>
                </a:cubicBezTo>
                <a:cubicBezTo>
                  <a:pt x="13841124" y="5457959"/>
                  <a:pt x="13838963" y="5456708"/>
                  <a:pt x="13834593" y="5456693"/>
                </a:cubicBezTo>
                <a:cubicBezTo>
                  <a:pt x="13830630" y="5456690"/>
                  <a:pt x="13827374" y="5458182"/>
                  <a:pt x="13824641" y="5461216"/>
                </a:cubicBezTo>
                <a:cubicBezTo>
                  <a:pt x="13823024" y="5463038"/>
                  <a:pt x="13820694" y="5467858"/>
                  <a:pt x="13819928" y="5470968"/>
                </a:cubicBezTo>
                <a:cubicBezTo>
                  <a:pt x="13817721" y="5480111"/>
                  <a:pt x="13819132" y="5489826"/>
                  <a:pt x="13823406" y="5495095"/>
                </a:cubicBezTo>
                <a:cubicBezTo>
                  <a:pt x="13824774" y="5496746"/>
                  <a:pt x="13825881" y="5497650"/>
                  <a:pt x="13827599" y="5498481"/>
                </a:cubicBezTo>
                <a:cubicBezTo>
                  <a:pt x="13830906" y="5500079"/>
                  <a:pt x="13835460" y="5499999"/>
                  <a:pt x="13838740" y="5498265"/>
                </a:cubicBezTo>
                <a:cubicBezTo>
                  <a:pt x="13840389" y="5497380"/>
                  <a:pt x="13841501" y="5496558"/>
                  <a:pt x="13844840" y="5493701"/>
                </a:cubicBezTo>
                <a:cubicBezTo>
                  <a:pt x="13848006" y="5491013"/>
                  <a:pt x="13849385" y="5490067"/>
                  <a:pt x="13851598" y="5489016"/>
                </a:cubicBezTo>
                <a:cubicBezTo>
                  <a:pt x="13854898" y="5487431"/>
                  <a:pt x="13858631" y="5486908"/>
                  <a:pt x="13863721" y="5487293"/>
                </a:cubicBezTo>
                <a:cubicBezTo>
                  <a:pt x="13866944" y="5487538"/>
                  <a:pt x="13872983" y="5488152"/>
                  <a:pt x="13877426" y="5488686"/>
                </a:cubicBezTo>
                <a:cubicBezTo>
                  <a:pt x="13879675" y="5488943"/>
                  <a:pt x="13884145" y="5489468"/>
                  <a:pt x="13893029" y="5490489"/>
                </a:cubicBezTo>
                <a:cubicBezTo>
                  <a:pt x="13895129" y="5490720"/>
                  <a:pt x="13896924" y="5491012"/>
                  <a:pt x="13897018" y="5491103"/>
                </a:cubicBezTo>
                <a:cubicBezTo>
                  <a:pt x="13897113" y="5491195"/>
                  <a:pt x="13897241" y="5492501"/>
                  <a:pt x="13897289" y="5493976"/>
                </a:cubicBezTo>
                <a:cubicBezTo>
                  <a:pt x="13897613" y="5502936"/>
                  <a:pt x="13899277" y="5513557"/>
                  <a:pt x="13901834" y="5522951"/>
                </a:cubicBezTo>
                <a:lnTo>
                  <a:pt x="13902556" y="5525604"/>
                </a:lnTo>
                <a:lnTo>
                  <a:pt x="13901609" y="5525562"/>
                </a:lnTo>
                <a:cubicBezTo>
                  <a:pt x="13899465" y="5525470"/>
                  <a:pt x="13898347" y="5525114"/>
                  <a:pt x="13893940" y="5523169"/>
                </a:cubicBezTo>
                <a:cubicBezTo>
                  <a:pt x="13888182" y="5520639"/>
                  <a:pt x="13886852" y="5520434"/>
                  <a:pt x="13883833" y="5521579"/>
                </a:cubicBezTo>
                <a:cubicBezTo>
                  <a:pt x="13879457" y="5523244"/>
                  <a:pt x="13877360" y="5526678"/>
                  <a:pt x="13877297" y="5532339"/>
                </a:cubicBezTo>
                <a:cubicBezTo>
                  <a:pt x="13877253" y="5535291"/>
                  <a:pt x="13877714" y="5537864"/>
                  <a:pt x="13878767" y="5540977"/>
                </a:cubicBezTo>
                <a:cubicBezTo>
                  <a:pt x="13880610" y="5546316"/>
                  <a:pt x="13883614" y="5550210"/>
                  <a:pt x="13887218" y="5551952"/>
                </a:cubicBezTo>
                <a:cubicBezTo>
                  <a:pt x="13889684" y="5553144"/>
                  <a:pt x="13891792" y="5553218"/>
                  <a:pt x="13894459" y="5552180"/>
                </a:cubicBezTo>
                <a:cubicBezTo>
                  <a:pt x="13897137" y="5551169"/>
                  <a:pt x="13898857" y="5549420"/>
                  <a:pt x="13900465" y="5546141"/>
                </a:cubicBezTo>
                <a:cubicBezTo>
                  <a:pt x="13901801" y="5543376"/>
                  <a:pt x="13903537" y="5540643"/>
                  <a:pt x="13904809" y="5539299"/>
                </a:cubicBezTo>
                <a:cubicBezTo>
                  <a:pt x="13906657" y="5537334"/>
                  <a:pt x="13906620" y="5537316"/>
                  <a:pt x="13907559" y="5539568"/>
                </a:cubicBezTo>
                <a:cubicBezTo>
                  <a:pt x="13911615" y="5549294"/>
                  <a:pt x="13917638" y="5559810"/>
                  <a:pt x="13923636" y="5567663"/>
                </a:cubicBezTo>
                <a:cubicBezTo>
                  <a:pt x="13924665" y="5569013"/>
                  <a:pt x="13925470" y="5570209"/>
                  <a:pt x="13925416" y="5570321"/>
                </a:cubicBezTo>
                <a:cubicBezTo>
                  <a:pt x="13925298" y="5570564"/>
                  <a:pt x="13918148" y="5577731"/>
                  <a:pt x="13911325" y="5584459"/>
                </a:cubicBezTo>
                <a:cubicBezTo>
                  <a:pt x="13897945" y="5597650"/>
                  <a:pt x="13895725" y="5599480"/>
                  <a:pt x="13891300" y="5601005"/>
                </a:cubicBezTo>
                <a:cubicBezTo>
                  <a:pt x="13888188" y="5602059"/>
                  <a:pt x="13885889" y="5602285"/>
                  <a:pt x="13880614" y="5601994"/>
                </a:cubicBezTo>
                <a:cubicBezTo>
                  <a:pt x="13875925" y="5601733"/>
                  <a:pt x="13874303" y="5601847"/>
                  <a:pt x="13871994" y="5602667"/>
                </a:cubicBezTo>
                <a:cubicBezTo>
                  <a:pt x="13868706" y="5603798"/>
                  <a:pt x="13866588" y="5605701"/>
                  <a:pt x="13865009" y="5608970"/>
                </a:cubicBezTo>
                <a:cubicBezTo>
                  <a:pt x="13863437" y="5612174"/>
                  <a:pt x="13863354" y="5615729"/>
                  <a:pt x="13864748" y="5619998"/>
                </a:cubicBezTo>
                <a:cubicBezTo>
                  <a:pt x="13866876" y="5626465"/>
                  <a:pt x="13871561" y="5632600"/>
                  <a:pt x="13877620" y="5636796"/>
                </a:cubicBezTo>
                <a:cubicBezTo>
                  <a:pt x="13877855" y="5636979"/>
                  <a:pt x="13879312" y="5637729"/>
                  <a:pt x="13880853" y="5638497"/>
                </a:cubicBezTo>
                <a:cubicBezTo>
                  <a:pt x="13885430" y="5640755"/>
                  <a:pt x="13888312" y="5641088"/>
                  <a:pt x="13892089" y="5639802"/>
                </a:cubicBezTo>
                <a:cubicBezTo>
                  <a:pt x="13895368" y="5638691"/>
                  <a:pt x="13897780" y="5636561"/>
                  <a:pt x="13899279" y="5633460"/>
                </a:cubicBezTo>
                <a:cubicBezTo>
                  <a:pt x="13900208" y="5631536"/>
                  <a:pt x="13900566" y="5629750"/>
                  <a:pt x="13900975" y="5624993"/>
                </a:cubicBezTo>
                <a:cubicBezTo>
                  <a:pt x="13901358" y="5620385"/>
                  <a:pt x="13901643" y="5618794"/>
                  <a:pt x="13902491" y="5616277"/>
                </a:cubicBezTo>
                <a:cubicBezTo>
                  <a:pt x="13903589" y="5613052"/>
                  <a:pt x="13905756" y="5609997"/>
                  <a:pt x="13908967" y="5607170"/>
                </a:cubicBezTo>
                <a:cubicBezTo>
                  <a:pt x="13910910" y="5605436"/>
                  <a:pt x="13917629" y="5599973"/>
                  <a:pt x="13925690" y="5593591"/>
                </a:cubicBezTo>
                <a:cubicBezTo>
                  <a:pt x="13929014" y="5590957"/>
                  <a:pt x="13933090" y="5587719"/>
                  <a:pt x="13934743" y="5586397"/>
                </a:cubicBezTo>
                <a:cubicBezTo>
                  <a:pt x="13936424" y="5585066"/>
                  <a:pt x="13937885" y="5584044"/>
                  <a:pt x="13937997" y="5584098"/>
                </a:cubicBezTo>
                <a:cubicBezTo>
                  <a:pt x="13938128" y="5584162"/>
                  <a:pt x="13938936" y="5584874"/>
                  <a:pt x="13939799" y="5585661"/>
                </a:cubicBezTo>
                <a:cubicBezTo>
                  <a:pt x="13947138" y="5592503"/>
                  <a:pt x="13956770" y="5599462"/>
                  <a:pt x="13965435" y="5604180"/>
                </a:cubicBezTo>
                <a:lnTo>
                  <a:pt x="13968024" y="5605593"/>
                </a:lnTo>
                <a:lnTo>
                  <a:pt x="13966962" y="5606600"/>
                </a:lnTo>
                <a:cubicBezTo>
                  <a:pt x="13965413" y="5608087"/>
                  <a:pt x="13963552" y="5609124"/>
                  <a:pt x="13960081" y="5610442"/>
                </a:cubicBezTo>
                <a:cubicBezTo>
                  <a:pt x="13958392" y="5611077"/>
                  <a:pt x="13956418" y="5611921"/>
                  <a:pt x="13955681" y="5612302"/>
                </a:cubicBezTo>
                <a:cubicBezTo>
                  <a:pt x="13952594" y="5613921"/>
                  <a:pt x="13950672" y="5617371"/>
                  <a:pt x="13950851" y="5621006"/>
                </a:cubicBezTo>
                <a:cubicBezTo>
                  <a:pt x="13950992" y="5623909"/>
                  <a:pt x="13953109" y="5627490"/>
                  <a:pt x="13956253" y="5630139"/>
                </a:cubicBezTo>
                <a:cubicBezTo>
                  <a:pt x="13963433" y="5636166"/>
                  <a:pt x="13973206" y="5637779"/>
                  <a:pt x="13978322" y="5633822"/>
                </a:cubicBezTo>
                <a:cubicBezTo>
                  <a:pt x="13979662" y="5632765"/>
                  <a:pt x="13979726" y="5632680"/>
                  <a:pt x="13980693" y="5630681"/>
                </a:cubicBezTo>
                <a:cubicBezTo>
                  <a:pt x="13982272" y="5627412"/>
                  <a:pt x="13982254" y="5626067"/>
                  <a:pt x="13980471" y="5620458"/>
                </a:cubicBezTo>
                <a:cubicBezTo>
                  <a:pt x="13979861" y="5618573"/>
                  <a:pt x="13979315" y="5616511"/>
                  <a:pt x="13979213" y="5615909"/>
                </a:cubicBezTo>
                <a:cubicBezTo>
                  <a:pt x="13979012" y="5614659"/>
                  <a:pt x="13978988" y="5611560"/>
                  <a:pt x="13979160" y="5611205"/>
                </a:cubicBezTo>
                <a:cubicBezTo>
                  <a:pt x="13979304" y="5610906"/>
                  <a:pt x="13979649" y="5611004"/>
                  <a:pt x="13983007" y="5612304"/>
                </a:cubicBezTo>
                <a:cubicBezTo>
                  <a:pt x="13990992" y="5615426"/>
                  <a:pt x="14000908" y="5618029"/>
                  <a:pt x="14010095" y="5619427"/>
                </a:cubicBezTo>
                <a:lnTo>
                  <a:pt x="14013405" y="5619921"/>
                </a:lnTo>
                <a:lnTo>
                  <a:pt x="14013369" y="5621424"/>
                </a:lnTo>
                <a:cubicBezTo>
                  <a:pt x="14013343" y="5622241"/>
                  <a:pt x="14013335" y="5626501"/>
                  <a:pt x="14013320" y="5630872"/>
                </a:cubicBezTo>
                <a:cubicBezTo>
                  <a:pt x="14013322" y="5653226"/>
                  <a:pt x="14013075" y="5659744"/>
                  <a:pt x="14012091" y="5663117"/>
                </a:cubicBezTo>
                <a:cubicBezTo>
                  <a:pt x="14010769" y="5667709"/>
                  <a:pt x="14009204" y="5669948"/>
                  <a:pt x="14004089" y="5674666"/>
                </a:cubicBezTo>
                <a:cubicBezTo>
                  <a:pt x="14002385" y="5676239"/>
                  <a:pt x="14000489" y="5678111"/>
                  <a:pt x="13999886" y="5678834"/>
                </a:cubicBezTo>
                <a:cubicBezTo>
                  <a:pt x="13995959" y="5683527"/>
                  <a:pt x="13996278" y="5690733"/>
                  <a:pt x="14000636" y="5695258"/>
                </a:cubicBezTo>
                <a:cubicBezTo>
                  <a:pt x="14005425" y="5700223"/>
                  <a:pt x="14015549" y="5703019"/>
                  <a:pt x="14024393" y="5701786"/>
                </a:cubicBezTo>
                <a:close/>
                <a:moveTo>
                  <a:pt x="10400165" y="10927170"/>
                </a:moveTo>
                <a:cubicBezTo>
                  <a:pt x="10416242" y="10924548"/>
                  <a:pt x="10424343" y="10920068"/>
                  <a:pt x="10431772" y="10909724"/>
                </a:cubicBezTo>
                <a:cubicBezTo>
                  <a:pt x="10438230" y="10900755"/>
                  <a:pt x="10440546" y="10890749"/>
                  <a:pt x="10438688" y="10879914"/>
                </a:cubicBezTo>
                <a:cubicBezTo>
                  <a:pt x="10437535" y="10873191"/>
                  <a:pt x="10435148" y="10867889"/>
                  <a:pt x="10427390" y="10854773"/>
                </a:cubicBezTo>
                <a:cubicBezTo>
                  <a:pt x="10419841" y="10842091"/>
                  <a:pt x="10417631" y="10837431"/>
                  <a:pt x="10415165" y="10829320"/>
                </a:cubicBezTo>
                <a:cubicBezTo>
                  <a:pt x="10412036" y="10818904"/>
                  <a:pt x="10412002" y="10806950"/>
                  <a:pt x="10415096" y="10793653"/>
                </a:cubicBezTo>
                <a:cubicBezTo>
                  <a:pt x="10416931" y="10785544"/>
                  <a:pt x="10424252" y="10758890"/>
                  <a:pt x="10433357" y="10727361"/>
                </a:cubicBezTo>
                <a:cubicBezTo>
                  <a:pt x="10437107" y="10714355"/>
                  <a:pt x="10441691" y="10698383"/>
                  <a:pt x="10443533" y="10691886"/>
                </a:cubicBezTo>
                <a:cubicBezTo>
                  <a:pt x="10445429" y="10685312"/>
                  <a:pt x="10447331" y="10679947"/>
                  <a:pt x="10447723" y="10679879"/>
                </a:cubicBezTo>
                <a:cubicBezTo>
                  <a:pt x="10448179" y="10679801"/>
                  <a:pt x="10451600" y="10680155"/>
                  <a:pt x="10455303" y="10680595"/>
                </a:cubicBezTo>
                <a:cubicBezTo>
                  <a:pt x="10487055" y="10684760"/>
                  <a:pt x="10524984" y="10684976"/>
                  <a:pt x="10556242" y="10681161"/>
                </a:cubicBezTo>
                <a:lnTo>
                  <a:pt x="10565588" y="10680029"/>
                </a:lnTo>
                <a:lnTo>
                  <a:pt x="10564695" y="10684617"/>
                </a:lnTo>
                <a:cubicBezTo>
                  <a:pt x="10563432" y="10691352"/>
                  <a:pt x="10560520" y="10697495"/>
                  <a:pt x="10553948" y="10707357"/>
                </a:cubicBezTo>
                <a:cubicBezTo>
                  <a:pt x="10550737" y="10712140"/>
                  <a:pt x="10547172" y="10717992"/>
                  <a:pt x="10545964" y="10720350"/>
                </a:cubicBezTo>
                <a:cubicBezTo>
                  <a:pt x="10540948" y="10730281"/>
                  <a:pt x="10542356" y="10742805"/>
                  <a:pt x="10549563" y="10751918"/>
                </a:cubicBezTo>
                <a:cubicBezTo>
                  <a:pt x="10555312" y="10759197"/>
                  <a:pt x="10567454" y="10764573"/>
                  <a:pt x="10580533" y="10765623"/>
                </a:cubicBezTo>
                <a:cubicBezTo>
                  <a:pt x="10610361" y="10767967"/>
                  <a:pt x="10638741" y="10754030"/>
                  <a:pt x="10644690" y="10734263"/>
                </a:cubicBezTo>
                <a:cubicBezTo>
                  <a:pt x="10646212" y="10729030"/>
                  <a:pt x="10646221" y="10728692"/>
                  <a:pt x="10645024" y="10721708"/>
                </a:cubicBezTo>
                <a:cubicBezTo>
                  <a:pt x="10643065" y="10710285"/>
                  <a:pt x="10640523" y="10706824"/>
                  <a:pt x="10625491" y="10695560"/>
                </a:cubicBezTo>
                <a:cubicBezTo>
                  <a:pt x="10620412" y="10691795"/>
                  <a:pt x="10615165" y="10687453"/>
                  <a:pt x="10613788" y="10686077"/>
                </a:cubicBezTo>
                <a:cubicBezTo>
                  <a:pt x="10610944" y="10683205"/>
                  <a:pt x="10605136" y="10675197"/>
                  <a:pt x="10604924" y="10673957"/>
                </a:cubicBezTo>
                <a:cubicBezTo>
                  <a:pt x="10604745" y="10672912"/>
                  <a:pt x="10605821" y="10672526"/>
                  <a:pt x="10616955" y="10669677"/>
                </a:cubicBezTo>
                <a:cubicBezTo>
                  <a:pt x="10643485" y="10662977"/>
                  <a:pt x="10674076" y="10651349"/>
                  <a:pt x="10700532" y="10637943"/>
                </a:cubicBezTo>
                <a:lnTo>
                  <a:pt x="10710045" y="10633087"/>
                </a:lnTo>
                <a:lnTo>
                  <a:pt x="10712742" y="10637060"/>
                </a:lnTo>
                <a:cubicBezTo>
                  <a:pt x="10714189" y="10639230"/>
                  <a:pt x="10722068" y="10650310"/>
                  <a:pt x="10730134" y="10661693"/>
                </a:cubicBezTo>
                <a:cubicBezTo>
                  <a:pt x="10771599" y="10719760"/>
                  <a:pt x="10783046" y="10737148"/>
                  <a:pt x="10786742" y="10747736"/>
                </a:cubicBezTo>
                <a:cubicBezTo>
                  <a:pt x="10791828" y="10762117"/>
                  <a:pt x="10791912" y="10770837"/>
                  <a:pt x="10787377" y="10792579"/>
                </a:cubicBezTo>
                <a:cubicBezTo>
                  <a:pt x="10785865" y="10799826"/>
                  <a:pt x="10784413" y="10808205"/>
                  <a:pt x="10784187" y="10811201"/>
                </a:cubicBezTo>
                <a:cubicBezTo>
                  <a:pt x="10782689" y="10830674"/>
                  <a:pt x="10796882" y="10848801"/>
                  <a:pt x="10816592" y="10852477"/>
                </a:cubicBezTo>
                <a:cubicBezTo>
                  <a:pt x="10838242" y="10856492"/>
                  <a:pt x="10869725" y="10844980"/>
                  <a:pt x="10890415" y="10825373"/>
                </a:cubicBezTo>
                <a:cubicBezTo>
                  <a:pt x="10911181" y="10805821"/>
                  <a:pt x="10917946" y="10785713"/>
                  <a:pt x="10909882" y="10767677"/>
                </a:cubicBezTo>
                <a:cubicBezTo>
                  <a:pt x="10907010" y="10761114"/>
                  <a:pt x="10903090" y="10756276"/>
                  <a:pt x="10897158" y="10751851"/>
                </a:cubicBezTo>
                <a:cubicBezTo>
                  <a:pt x="10891138" y="10747306"/>
                  <a:pt x="10884474" y="10744484"/>
                  <a:pt x="10873052" y="10741739"/>
                </a:cubicBezTo>
                <a:cubicBezTo>
                  <a:pt x="10849991" y="10736152"/>
                  <a:pt x="10839757" y="10731322"/>
                  <a:pt x="10830306" y="10721654"/>
                </a:cubicBezTo>
                <a:cubicBezTo>
                  <a:pt x="10821424" y="10712561"/>
                  <a:pt x="10817892" y="10706851"/>
                  <a:pt x="10787986" y="10653118"/>
                </a:cubicBezTo>
                <a:cubicBezTo>
                  <a:pt x="10767764" y="10616673"/>
                  <a:pt x="10759879" y="10602033"/>
                  <a:pt x="10760170" y="10601379"/>
                </a:cubicBezTo>
                <a:cubicBezTo>
                  <a:pt x="10760309" y="10601019"/>
                  <a:pt x="10762836" y="10598906"/>
                  <a:pt x="10765765" y="10596791"/>
                </a:cubicBezTo>
                <a:cubicBezTo>
                  <a:pt x="10787832" y="10580510"/>
                  <a:pt x="10817438" y="10551782"/>
                  <a:pt x="10835816" y="10528876"/>
                </a:cubicBezTo>
                <a:cubicBezTo>
                  <a:pt x="10838305" y="10525762"/>
                  <a:pt x="10840481" y="10523171"/>
                  <a:pt x="10840611" y="10523149"/>
                </a:cubicBezTo>
                <a:cubicBezTo>
                  <a:pt x="10840742" y="10523127"/>
                  <a:pt x="10841947" y="10524667"/>
                  <a:pt x="10843218" y="10526599"/>
                </a:cubicBezTo>
                <a:cubicBezTo>
                  <a:pt x="10847636" y="10533165"/>
                  <a:pt x="10848839" y="10536655"/>
                  <a:pt x="10852146" y="10552415"/>
                </a:cubicBezTo>
                <a:cubicBezTo>
                  <a:pt x="10856244" y="10572005"/>
                  <a:pt x="10857836" y="10575024"/>
                  <a:pt x="10867108" y="10581296"/>
                </a:cubicBezTo>
                <a:cubicBezTo>
                  <a:pt x="10873792" y="10585794"/>
                  <a:pt x="10879612" y="10587215"/>
                  <a:pt x="10887174" y="10586255"/>
                </a:cubicBezTo>
                <a:cubicBezTo>
                  <a:pt x="10894278" y="10585372"/>
                  <a:pt x="10899754" y="10583224"/>
                  <a:pt x="10906178" y="10578763"/>
                </a:cubicBezTo>
                <a:cubicBezTo>
                  <a:pt x="10929432" y="10562748"/>
                  <a:pt x="10944449" y="10531214"/>
                  <a:pt x="10937936" y="10512038"/>
                </a:cubicBezTo>
                <a:cubicBezTo>
                  <a:pt x="10935807" y="10505886"/>
                  <a:pt x="10932597" y="10501666"/>
                  <a:pt x="10926787" y="10497555"/>
                </a:cubicBezTo>
                <a:cubicBezTo>
                  <a:pt x="10921576" y="10493812"/>
                  <a:pt x="10916537" y="10491854"/>
                  <a:pt x="10911441" y="10491519"/>
                </a:cubicBezTo>
                <a:cubicBezTo>
                  <a:pt x="10909808" y="10491395"/>
                  <a:pt x="10902854" y="10491983"/>
                  <a:pt x="10895945" y="10492832"/>
                </a:cubicBezTo>
                <a:cubicBezTo>
                  <a:pt x="10889037" y="10493680"/>
                  <a:pt x="10881278" y="10494272"/>
                  <a:pt x="10878643" y="10494186"/>
                </a:cubicBezTo>
                <a:cubicBezTo>
                  <a:pt x="10873503" y="10493992"/>
                  <a:pt x="10864961" y="10492366"/>
                  <a:pt x="10864129" y="10491433"/>
                </a:cubicBezTo>
                <a:cubicBezTo>
                  <a:pt x="10863878" y="10491141"/>
                  <a:pt x="10865377" y="10488129"/>
                  <a:pt x="10867549" y="10484733"/>
                </a:cubicBezTo>
                <a:cubicBezTo>
                  <a:pt x="10885400" y="10456407"/>
                  <a:pt x="10899595" y="10425955"/>
                  <a:pt x="10911955" y="10389500"/>
                </a:cubicBezTo>
                <a:lnTo>
                  <a:pt x="10913705" y="10384429"/>
                </a:lnTo>
                <a:lnTo>
                  <a:pt x="10941018" y="10388952"/>
                </a:lnTo>
                <a:cubicBezTo>
                  <a:pt x="10987571" y="10396760"/>
                  <a:pt x="11022240" y="10403044"/>
                  <a:pt x="11032681" y="10405555"/>
                </a:cubicBezTo>
                <a:cubicBezTo>
                  <a:pt x="11046696" y="10408930"/>
                  <a:pt x="11057062" y="10414140"/>
                  <a:pt x="11065012" y="10421714"/>
                </a:cubicBezTo>
                <a:cubicBezTo>
                  <a:pt x="11070491" y="10427023"/>
                  <a:pt x="11074829" y="10432730"/>
                  <a:pt x="11082976" y="10445376"/>
                </a:cubicBezTo>
                <a:cubicBezTo>
                  <a:pt x="11094623" y="10463537"/>
                  <a:pt x="11103109" y="10469540"/>
                  <a:pt x="11119118" y="10470827"/>
                </a:cubicBezTo>
                <a:cubicBezTo>
                  <a:pt x="11135529" y="10472112"/>
                  <a:pt x="11150975" y="10462274"/>
                  <a:pt x="11161947" y="10443595"/>
                </a:cubicBezTo>
                <a:cubicBezTo>
                  <a:pt x="11171710" y="10426870"/>
                  <a:pt x="11177074" y="10407606"/>
                  <a:pt x="11177171" y="10388977"/>
                </a:cubicBezTo>
                <a:cubicBezTo>
                  <a:pt x="11177157" y="10381051"/>
                  <a:pt x="11174650" y="10366430"/>
                  <a:pt x="11172238" y="10360595"/>
                </a:cubicBezTo>
                <a:cubicBezTo>
                  <a:pt x="11166403" y="10346544"/>
                  <a:pt x="11154613" y="10337345"/>
                  <a:pt x="11140126" y="10335528"/>
                </a:cubicBezTo>
                <a:cubicBezTo>
                  <a:pt x="11128526" y="10334090"/>
                  <a:pt x="11121373" y="10336258"/>
                  <a:pt x="11103938" y="10346638"/>
                </a:cubicBezTo>
                <a:cubicBezTo>
                  <a:pt x="11088089" y="10356075"/>
                  <a:pt x="11084341" y="10357725"/>
                  <a:pt x="11074107" y="10359950"/>
                </a:cubicBezTo>
                <a:cubicBezTo>
                  <a:pt x="11060437" y="10362899"/>
                  <a:pt x="11051986" y="10362198"/>
                  <a:pt x="11030524" y="10356538"/>
                </a:cubicBezTo>
                <a:cubicBezTo>
                  <a:pt x="11015036" y="10352407"/>
                  <a:pt x="10928245" y="10327779"/>
                  <a:pt x="10927208" y="10327218"/>
                </a:cubicBezTo>
                <a:cubicBezTo>
                  <a:pt x="10927056" y="10327110"/>
                  <a:pt x="10927556" y="10322589"/>
                  <a:pt x="10928315" y="10317218"/>
                </a:cubicBezTo>
                <a:cubicBezTo>
                  <a:pt x="10932845" y="10284861"/>
                  <a:pt x="10933326" y="10245740"/>
                  <a:pt x="10929518" y="10213738"/>
                </a:cubicBezTo>
                <a:cubicBezTo>
                  <a:pt x="10928339" y="10203727"/>
                  <a:pt x="10927776" y="10204361"/>
                  <a:pt x="10935733" y="10206491"/>
                </a:cubicBezTo>
                <a:cubicBezTo>
                  <a:pt x="10942283" y="10208257"/>
                  <a:pt x="10945819" y="10210069"/>
                  <a:pt x="10956980" y="10217563"/>
                </a:cubicBezTo>
                <a:cubicBezTo>
                  <a:pt x="10962516" y="10221250"/>
                  <a:pt x="10968794" y="10224944"/>
                  <a:pt x="10970887" y="10225794"/>
                </a:cubicBezTo>
                <a:cubicBezTo>
                  <a:pt x="10983549" y="10230678"/>
                  <a:pt x="10997419" y="10226150"/>
                  <a:pt x="11005485" y="10214420"/>
                </a:cubicBezTo>
                <a:cubicBezTo>
                  <a:pt x="11018299" y="10195895"/>
                  <a:pt x="11015216" y="10158326"/>
                  <a:pt x="10999148" y="10137496"/>
                </a:cubicBezTo>
                <a:cubicBezTo>
                  <a:pt x="10995172" y="10132332"/>
                  <a:pt x="10987516" y="10126858"/>
                  <a:pt x="10982207" y="10125283"/>
                </a:cubicBezTo>
                <a:cubicBezTo>
                  <a:pt x="10976767" y="10123729"/>
                  <a:pt x="10970334" y="10123824"/>
                  <a:pt x="10964605" y="10125680"/>
                </a:cubicBezTo>
                <a:cubicBezTo>
                  <a:pt x="10956714" y="10128243"/>
                  <a:pt x="10952997" y="10131635"/>
                  <a:pt x="10942243" y="10146111"/>
                </a:cubicBezTo>
                <a:cubicBezTo>
                  <a:pt x="10938857" y="10150656"/>
                  <a:pt x="10934809" y="10155650"/>
                  <a:pt x="10933313" y="10157116"/>
                </a:cubicBezTo>
                <a:cubicBezTo>
                  <a:pt x="10930604" y="10159731"/>
                  <a:pt x="10923433" y="10164925"/>
                  <a:pt x="10922193" y="10165137"/>
                </a:cubicBezTo>
                <a:cubicBezTo>
                  <a:pt x="10921475" y="10165260"/>
                  <a:pt x="10920867" y="10163281"/>
                  <a:pt x="10917708" y="10151124"/>
                </a:cubicBezTo>
                <a:cubicBezTo>
                  <a:pt x="10913472" y="10134649"/>
                  <a:pt x="10906584" y="10114463"/>
                  <a:pt x="10899383" y="10097153"/>
                </a:cubicBezTo>
                <a:cubicBezTo>
                  <a:pt x="10895717" y="10088307"/>
                  <a:pt x="10887459" y="10070708"/>
                  <a:pt x="10884725" y="10065734"/>
                </a:cubicBezTo>
                <a:lnTo>
                  <a:pt x="10883364" y="10063279"/>
                </a:lnTo>
                <a:lnTo>
                  <a:pt x="10891805" y="10057263"/>
                </a:lnTo>
                <a:cubicBezTo>
                  <a:pt x="10907656" y="10045877"/>
                  <a:pt x="10939188" y="10023673"/>
                  <a:pt x="10953294" y="10013863"/>
                </a:cubicBezTo>
                <a:cubicBezTo>
                  <a:pt x="10979955" y="9995383"/>
                  <a:pt x="10989519" y="9989645"/>
                  <a:pt x="10998096" y="9987166"/>
                </a:cubicBezTo>
                <a:cubicBezTo>
                  <a:pt x="11000216" y="9986601"/>
                  <a:pt x="11002967" y="9985793"/>
                  <a:pt x="11004174" y="9985385"/>
                </a:cubicBezTo>
                <a:cubicBezTo>
                  <a:pt x="11007619" y="9984324"/>
                  <a:pt x="11018961" y="9983857"/>
                  <a:pt x="11025060" y="9984559"/>
                </a:cubicBezTo>
                <a:cubicBezTo>
                  <a:pt x="11028142" y="9984903"/>
                  <a:pt x="11035846" y="9986338"/>
                  <a:pt x="11042188" y="9987669"/>
                </a:cubicBezTo>
                <a:cubicBezTo>
                  <a:pt x="11048541" y="9989066"/>
                  <a:pt x="11055960" y="9990414"/>
                  <a:pt x="11058748" y="9990608"/>
                </a:cubicBezTo>
                <a:cubicBezTo>
                  <a:pt x="11072721" y="9991774"/>
                  <a:pt x="11085005" y="9985837"/>
                  <a:pt x="11093625" y="9973810"/>
                </a:cubicBezTo>
                <a:cubicBezTo>
                  <a:pt x="11100786" y="9963848"/>
                  <a:pt x="11102866" y="9952472"/>
                  <a:pt x="11100336" y="9937719"/>
                </a:cubicBezTo>
                <a:cubicBezTo>
                  <a:pt x="11095759" y="9911023"/>
                  <a:pt x="11078729" y="9884580"/>
                  <a:pt x="11057087" y="9870418"/>
                </a:cubicBezTo>
                <a:cubicBezTo>
                  <a:pt x="11044769" y="9862451"/>
                  <a:pt x="11033305" y="9859847"/>
                  <a:pt x="11022029" y="9862654"/>
                </a:cubicBezTo>
                <a:cubicBezTo>
                  <a:pt x="11012689" y="9864995"/>
                  <a:pt x="11003304" y="9871778"/>
                  <a:pt x="10998052" y="9879935"/>
                </a:cubicBezTo>
                <a:cubicBezTo>
                  <a:pt x="10994291" y="9885821"/>
                  <a:pt x="10992774" y="9889911"/>
                  <a:pt x="10988830" y="9905302"/>
                </a:cubicBezTo>
                <a:cubicBezTo>
                  <a:pt x="10984447" y="9922448"/>
                  <a:pt x="10982165" y="9927946"/>
                  <a:pt x="10975773" y="9936904"/>
                </a:cubicBezTo>
                <a:cubicBezTo>
                  <a:pt x="10967327" y="9948767"/>
                  <a:pt x="10961945" y="9952646"/>
                  <a:pt x="10927320" y="9972088"/>
                </a:cubicBezTo>
                <a:cubicBezTo>
                  <a:pt x="10900665" y="9987074"/>
                  <a:pt x="10853768" y="10012921"/>
                  <a:pt x="10853050" y="10013044"/>
                </a:cubicBezTo>
                <a:cubicBezTo>
                  <a:pt x="10852724" y="10013100"/>
                  <a:pt x="10850984" y="10011181"/>
                  <a:pt x="10849243" y="10008859"/>
                </a:cubicBezTo>
                <a:cubicBezTo>
                  <a:pt x="10831122" y="9984282"/>
                  <a:pt x="10806724" y="9958364"/>
                  <a:pt x="10783412" y="9938776"/>
                </a:cubicBezTo>
                <a:cubicBezTo>
                  <a:pt x="10778767" y="9934802"/>
                  <a:pt x="10774056" y="9930839"/>
                  <a:pt x="10773028" y="9929940"/>
                </a:cubicBezTo>
                <a:lnTo>
                  <a:pt x="10771138" y="9928316"/>
                </a:lnTo>
                <a:lnTo>
                  <a:pt x="10773970" y="9926419"/>
                </a:lnTo>
                <a:cubicBezTo>
                  <a:pt x="10778984" y="9923141"/>
                  <a:pt x="10784701" y="9921220"/>
                  <a:pt x="10797568" y="9918678"/>
                </a:cubicBezTo>
                <a:cubicBezTo>
                  <a:pt x="10811740" y="9915912"/>
                  <a:pt x="10816250" y="9914399"/>
                  <a:pt x="10820427" y="9911331"/>
                </a:cubicBezTo>
                <a:cubicBezTo>
                  <a:pt x="10826860" y="9906533"/>
                  <a:pt x="10832038" y="9896373"/>
                  <a:pt x="10832271" y="9887933"/>
                </a:cubicBezTo>
                <a:cubicBezTo>
                  <a:pt x="10832969" y="9867320"/>
                  <a:pt x="10808308" y="9841043"/>
                  <a:pt x="10780980" y="9833298"/>
                </a:cubicBezTo>
                <a:cubicBezTo>
                  <a:pt x="10772358" y="9830813"/>
                  <a:pt x="10768002" y="9830484"/>
                  <a:pt x="10761160" y="9831725"/>
                </a:cubicBezTo>
                <a:cubicBezTo>
                  <a:pt x="10752165" y="9833334"/>
                  <a:pt x="10744876" y="9839018"/>
                  <a:pt x="10740334" y="9847793"/>
                </a:cubicBezTo>
                <a:cubicBezTo>
                  <a:pt x="10736914" y="9854494"/>
                  <a:pt x="10736609" y="9858981"/>
                  <a:pt x="10738487" y="9874248"/>
                </a:cubicBezTo>
                <a:cubicBezTo>
                  <a:pt x="10739370" y="9881353"/>
                  <a:pt x="10740049" y="9889233"/>
                  <a:pt x="10739952" y="9891802"/>
                </a:cubicBezTo>
                <a:cubicBezTo>
                  <a:pt x="10739756" y="9896539"/>
                  <a:pt x="10738541" y="9904341"/>
                  <a:pt x="10737889" y="9904452"/>
                </a:cubicBezTo>
                <a:cubicBezTo>
                  <a:pt x="10737693" y="9904486"/>
                  <a:pt x="10733959" y="9902304"/>
                  <a:pt x="10729603" y="9899624"/>
                </a:cubicBezTo>
                <a:cubicBezTo>
                  <a:pt x="10702135" y="9882832"/>
                  <a:pt x="10674445" y="9869841"/>
                  <a:pt x="10643402" y="9859239"/>
                </a:cubicBezTo>
                <a:cubicBezTo>
                  <a:pt x="10635334" y="9856457"/>
                  <a:pt x="10633217" y="9855476"/>
                  <a:pt x="10633398" y="9854571"/>
                </a:cubicBezTo>
                <a:cubicBezTo>
                  <a:pt x="10633559" y="9853939"/>
                  <a:pt x="10635253" y="9843839"/>
                  <a:pt x="10637255" y="9832006"/>
                </a:cubicBezTo>
                <a:cubicBezTo>
                  <a:pt x="10647497" y="9771053"/>
                  <a:pt x="10653544" y="9739713"/>
                  <a:pt x="10656824" y="9731020"/>
                </a:cubicBezTo>
                <a:cubicBezTo>
                  <a:pt x="10660931" y="9720103"/>
                  <a:pt x="10667354" y="9710938"/>
                  <a:pt x="10675704" y="9703997"/>
                </a:cubicBezTo>
                <a:cubicBezTo>
                  <a:pt x="10678122" y="9702037"/>
                  <a:pt x="10684785" y="9697400"/>
                  <a:pt x="10690396" y="9693683"/>
                </a:cubicBezTo>
                <a:cubicBezTo>
                  <a:pt x="10704060" y="9684823"/>
                  <a:pt x="10707704" y="9681779"/>
                  <a:pt x="10712095" y="9675651"/>
                </a:cubicBezTo>
                <a:cubicBezTo>
                  <a:pt x="10717934" y="9667393"/>
                  <a:pt x="10720140" y="9657138"/>
                  <a:pt x="10718305" y="9646433"/>
                </a:cubicBezTo>
                <a:cubicBezTo>
                  <a:pt x="10716727" y="9637229"/>
                  <a:pt x="10712413" y="9629704"/>
                  <a:pt x="10704463" y="9622131"/>
                </a:cubicBezTo>
                <a:cubicBezTo>
                  <a:pt x="10693179" y="9611568"/>
                  <a:pt x="10671796" y="9601661"/>
                  <a:pt x="10654279" y="9599021"/>
                </a:cubicBezTo>
                <a:cubicBezTo>
                  <a:pt x="10641587" y="9597098"/>
                  <a:pt x="10637080" y="9597065"/>
                  <a:pt x="10624755" y="9598842"/>
                </a:cubicBezTo>
                <a:cubicBezTo>
                  <a:pt x="10614517" y="9600261"/>
                  <a:pt x="10612712" y="9600705"/>
                  <a:pt x="10607965" y="9602796"/>
                </a:cubicBezTo>
                <a:cubicBezTo>
                  <a:pt x="10599904" y="9606328"/>
                  <a:pt x="10595533" y="9609832"/>
                  <a:pt x="10590829" y="9616485"/>
                </a:cubicBezTo>
                <a:cubicBezTo>
                  <a:pt x="10587585" y="9621073"/>
                  <a:pt x="10586333" y="9623572"/>
                  <a:pt x="10584994" y="9628303"/>
                </a:cubicBezTo>
                <a:cubicBezTo>
                  <a:pt x="10582735" y="9636283"/>
                  <a:pt x="10582634" y="9640399"/>
                  <a:pt x="10584447" y="9648622"/>
                </a:cubicBezTo>
                <a:cubicBezTo>
                  <a:pt x="10586081" y="9655800"/>
                  <a:pt x="10587455" y="9658722"/>
                  <a:pt x="10597156" y="9674932"/>
                </a:cubicBezTo>
                <a:cubicBezTo>
                  <a:pt x="10607798" y="9692727"/>
                  <a:pt x="10611146" y="9705592"/>
                  <a:pt x="10609231" y="9722248"/>
                </a:cubicBezTo>
                <a:cubicBezTo>
                  <a:pt x="10608209" y="9731561"/>
                  <a:pt x="10604069" y="9747389"/>
                  <a:pt x="10588612" y="9801038"/>
                </a:cubicBezTo>
                <a:cubicBezTo>
                  <a:pt x="10584937" y="9813696"/>
                  <a:pt x="10580770" y="9828185"/>
                  <a:pt x="10579303" y="9833341"/>
                </a:cubicBezTo>
                <a:lnTo>
                  <a:pt x="10576668" y="9842662"/>
                </a:lnTo>
                <a:lnTo>
                  <a:pt x="10570590" y="9841689"/>
                </a:lnTo>
                <a:cubicBezTo>
                  <a:pt x="10539780" y="9836758"/>
                  <a:pt x="10502001" y="9835845"/>
                  <a:pt x="10467377" y="9839228"/>
                </a:cubicBezTo>
                <a:lnTo>
                  <a:pt x="10456071" y="9840293"/>
                </a:lnTo>
                <a:lnTo>
                  <a:pt x="10457011" y="9836370"/>
                </a:lnTo>
                <a:cubicBezTo>
                  <a:pt x="10458806" y="9829208"/>
                  <a:pt x="10460952" y="9824876"/>
                  <a:pt x="10467633" y="9814861"/>
                </a:cubicBezTo>
                <a:cubicBezTo>
                  <a:pt x="10477761" y="9799484"/>
                  <a:pt x="10479598" y="9794130"/>
                  <a:pt x="10477975" y="9784665"/>
                </a:cubicBezTo>
                <a:cubicBezTo>
                  <a:pt x="10476464" y="9775853"/>
                  <a:pt x="10472123" y="9769341"/>
                  <a:pt x="10464250" y="9764173"/>
                </a:cubicBezTo>
                <a:cubicBezTo>
                  <a:pt x="10453505" y="9757146"/>
                  <a:pt x="10438145" y="9754942"/>
                  <a:pt x="10420643" y="9757876"/>
                </a:cubicBezTo>
                <a:cubicBezTo>
                  <a:pt x="10403533" y="9760742"/>
                  <a:pt x="10389773" y="9767872"/>
                  <a:pt x="10382014" y="9777870"/>
                </a:cubicBezTo>
                <a:cubicBezTo>
                  <a:pt x="10375977" y="9785759"/>
                  <a:pt x="10374250" y="9793715"/>
                  <a:pt x="10376593" y="9803459"/>
                </a:cubicBezTo>
                <a:cubicBezTo>
                  <a:pt x="10378671" y="9812443"/>
                  <a:pt x="10382295" y="9816726"/>
                  <a:pt x="10397021" y="9827775"/>
                </a:cubicBezTo>
                <a:cubicBezTo>
                  <a:pt x="10401576" y="9831226"/>
                  <a:pt x="10406921" y="9835753"/>
                  <a:pt x="10408901" y="9837899"/>
                </a:cubicBezTo>
                <a:cubicBezTo>
                  <a:pt x="10412304" y="9841683"/>
                  <a:pt x="10415768" y="9846599"/>
                  <a:pt x="10415389" y="9847134"/>
                </a:cubicBezTo>
                <a:cubicBezTo>
                  <a:pt x="10415281" y="9847287"/>
                  <a:pt x="10410856" y="9848516"/>
                  <a:pt x="10405517" y="9849902"/>
                </a:cubicBezTo>
                <a:cubicBezTo>
                  <a:pt x="10374017" y="9857789"/>
                  <a:pt x="10342144" y="9869772"/>
                  <a:pt x="10314767" y="9884074"/>
                </a:cubicBezTo>
                <a:cubicBezTo>
                  <a:pt x="10311064" y="9885986"/>
                  <a:pt x="10307957" y="9887459"/>
                  <a:pt x="10307870" y="9887340"/>
                </a:cubicBezTo>
                <a:cubicBezTo>
                  <a:pt x="10307411" y="9887015"/>
                  <a:pt x="10277438" y="9844650"/>
                  <a:pt x="10266380" y="9828740"/>
                </a:cubicBezTo>
                <a:cubicBezTo>
                  <a:pt x="10239058" y="9789682"/>
                  <a:pt x="10235072" y="9782504"/>
                  <a:pt x="10232633" y="9768275"/>
                </a:cubicBezTo>
                <a:cubicBezTo>
                  <a:pt x="10230864" y="9757962"/>
                  <a:pt x="10231429" y="9750675"/>
                  <a:pt x="10235607" y="9731548"/>
                </a:cubicBezTo>
                <a:cubicBezTo>
                  <a:pt x="10238644" y="9717522"/>
                  <a:pt x="10238908" y="9713579"/>
                  <a:pt x="10237610" y="9706008"/>
                </a:cubicBezTo>
                <a:cubicBezTo>
                  <a:pt x="10236737" y="9700916"/>
                  <a:pt x="10236075" y="9699014"/>
                  <a:pt x="10233880" y="9695225"/>
                </a:cubicBezTo>
                <a:cubicBezTo>
                  <a:pt x="10222137" y="9674930"/>
                  <a:pt x="10200172" y="9668685"/>
                  <a:pt x="10172455" y="9677872"/>
                </a:cubicBezTo>
                <a:cubicBezTo>
                  <a:pt x="10149630" y="9685414"/>
                  <a:pt x="10130416" y="9699526"/>
                  <a:pt x="10118395" y="9717579"/>
                </a:cubicBezTo>
                <a:cubicBezTo>
                  <a:pt x="10113639" y="9724711"/>
                  <a:pt x="10111355" y="9729806"/>
                  <a:pt x="10109884" y="9736508"/>
                </a:cubicBezTo>
                <a:cubicBezTo>
                  <a:pt x="10105686" y="9755908"/>
                  <a:pt x="10118232" y="9775795"/>
                  <a:pt x="10138620" y="9782244"/>
                </a:cubicBezTo>
                <a:cubicBezTo>
                  <a:pt x="10142163" y="9783316"/>
                  <a:pt x="10149434" y="9785362"/>
                  <a:pt x="10154840" y="9786720"/>
                </a:cubicBezTo>
                <a:cubicBezTo>
                  <a:pt x="10167755" y="9789948"/>
                  <a:pt x="10174811" y="9792703"/>
                  <a:pt x="10181625" y="9797178"/>
                </a:cubicBezTo>
                <a:cubicBezTo>
                  <a:pt x="10195777" y="9806443"/>
                  <a:pt x="10200883" y="9813496"/>
                  <a:pt x="10226673" y="9860073"/>
                </a:cubicBezTo>
                <a:cubicBezTo>
                  <a:pt x="10228528" y="9863451"/>
                  <a:pt x="10232897" y="9871302"/>
                  <a:pt x="10236388" y="9877557"/>
                </a:cubicBezTo>
                <a:cubicBezTo>
                  <a:pt x="10239880" y="9883812"/>
                  <a:pt x="10246325" y="9895541"/>
                  <a:pt x="10250804" y="9903642"/>
                </a:cubicBezTo>
                <a:lnTo>
                  <a:pt x="10258918" y="9918444"/>
                </a:lnTo>
                <a:lnTo>
                  <a:pt x="10253971" y="9922115"/>
                </a:lnTo>
                <a:cubicBezTo>
                  <a:pt x="10229683" y="9940322"/>
                  <a:pt x="10202837" y="9965956"/>
                  <a:pt x="10183602" y="9989345"/>
                </a:cubicBezTo>
                <a:cubicBezTo>
                  <a:pt x="10178092" y="9996001"/>
                  <a:pt x="10177453" y="9996581"/>
                  <a:pt x="10176490" y="9995671"/>
                </a:cubicBezTo>
                <a:cubicBezTo>
                  <a:pt x="10174085" y="9993395"/>
                  <a:pt x="10171621" y="9985688"/>
                  <a:pt x="10168648" y="9971482"/>
                </a:cubicBezTo>
                <a:cubicBezTo>
                  <a:pt x="10167033" y="9963629"/>
                  <a:pt x="10165136" y="9956093"/>
                  <a:pt x="10164498" y="9954724"/>
                </a:cubicBezTo>
                <a:cubicBezTo>
                  <a:pt x="10162158" y="9950086"/>
                  <a:pt x="10158820" y="9946291"/>
                  <a:pt x="10154255" y="9943176"/>
                </a:cubicBezTo>
                <a:cubicBezTo>
                  <a:pt x="10141936" y="9934807"/>
                  <a:pt x="10127909" y="9936069"/>
                  <a:pt x="10113112" y="9946938"/>
                </a:cubicBezTo>
                <a:cubicBezTo>
                  <a:pt x="10090719" y="9963275"/>
                  <a:pt x="10076666" y="9993771"/>
                  <a:pt x="10082979" y="10012174"/>
                </a:cubicBezTo>
                <a:cubicBezTo>
                  <a:pt x="10086678" y="10023165"/>
                  <a:pt x="10097561" y="10031781"/>
                  <a:pt x="10109017" y="10032773"/>
                </a:cubicBezTo>
                <a:cubicBezTo>
                  <a:pt x="10111468" y="10032957"/>
                  <a:pt x="10118313" y="10032523"/>
                  <a:pt x="10125940" y="10031551"/>
                </a:cubicBezTo>
                <a:cubicBezTo>
                  <a:pt x="10137854" y="10030113"/>
                  <a:pt x="10144536" y="10029908"/>
                  <a:pt x="10149690" y="10030973"/>
                </a:cubicBezTo>
                <a:cubicBezTo>
                  <a:pt x="10150867" y="10031174"/>
                  <a:pt x="10151925" y="10031463"/>
                  <a:pt x="10152001" y="10031517"/>
                </a:cubicBezTo>
                <a:cubicBezTo>
                  <a:pt x="10152143" y="10031560"/>
                  <a:pt x="10149206" y="10036767"/>
                  <a:pt x="10145436" y="10042990"/>
                </a:cubicBezTo>
                <a:cubicBezTo>
                  <a:pt x="10129071" y="10070187"/>
                  <a:pt x="10115354" y="10100289"/>
                  <a:pt x="10105168" y="10131399"/>
                </a:cubicBezTo>
                <a:cubicBezTo>
                  <a:pt x="10103537" y="10136382"/>
                  <a:pt x="10102087" y="10140460"/>
                  <a:pt x="10101956" y="10140483"/>
                </a:cubicBezTo>
                <a:cubicBezTo>
                  <a:pt x="10101042" y="10140639"/>
                  <a:pt x="10028351" y="10128108"/>
                  <a:pt x="10009043" y="10124430"/>
                </a:cubicBezTo>
                <a:cubicBezTo>
                  <a:pt x="9979330" y="10118841"/>
                  <a:pt x="9969930" y="10115346"/>
                  <a:pt x="9959327" y="10106011"/>
                </a:cubicBezTo>
                <a:cubicBezTo>
                  <a:pt x="9953227" y="10100606"/>
                  <a:pt x="9949646" y="10096181"/>
                  <a:pt x="9941160" y="10083122"/>
                </a:cubicBezTo>
                <a:cubicBezTo>
                  <a:pt x="9937322" y="10077196"/>
                  <a:pt x="9932872" y="10070836"/>
                  <a:pt x="9931350" y="10069014"/>
                </a:cubicBezTo>
                <a:cubicBezTo>
                  <a:pt x="9927475" y="10064438"/>
                  <a:pt x="9919481" y="10058955"/>
                  <a:pt x="9914215" y="10057237"/>
                </a:cubicBezTo>
                <a:cubicBezTo>
                  <a:pt x="9905177" y="10054285"/>
                  <a:pt x="9893628" y="10054719"/>
                  <a:pt x="9885644" y="10058306"/>
                </a:cubicBezTo>
                <a:cubicBezTo>
                  <a:pt x="9865046" y="10067482"/>
                  <a:pt x="9848454" y="10097271"/>
                  <a:pt x="9845722" y="10129924"/>
                </a:cubicBezTo>
                <a:cubicBezTo>
                  <a:pt x="9845144" y="10136742"/>
                  <a:pt x="9845254" y="10139344"/>
                  <a:pt x="9846650" y="10149049"/>
                </a:cubicBezTo>
                <a:cubicBezTo>
                  <a:pt x="9848508" y="10162236"/>
                  <a:pt x="9850274" y="10167443"/>
                  <a:pt x="9855348" y="10174703"/>
                </a:cubicBezTo>
                <a:cubicBezTo>
                  <a:pt x="9861463" y="10183331"/>
                  <a:pt x="9873196" y="10189852"/>
                  <a:pt x="9884523" y="10190867"/>
                </a:cubicBezTo>
                <a:cubicBezTo>
                  <a:pt x="9889914" y="10191353"/>
                  <a:pt x="9899159" y="10189634"/>
                  <a:pt x="9904841" y="10187114"/>
                </a:cubicBezTo>
                <a:cubicBezTo>
                  <a:pt x="9907458" y="10185926"/>
                  <a:pt x="9913778" y="10182424"/>
                  <a:pt x="9919021" y="10179307"/>
                </a:cubicBezTo>
                <a:cubicBezTo>
                  <a:pt x="9938745" y="10167392"/>
                  <a:pt x="9948996" y="10164089"/>
                  <a:pt x="9964184" y="10164509"/>
                </a:cubicBezTo>
                <a:cubicBezTo>
                  <a:pt x="9975529" y="10164848"/>
                  <a:pt x="9985774" y="10167392"/>
                  <a:pt x="10047462" y="10185102"/>
                </a:cubicBezTo>
                <a:cubicBezTo>
                  <a:pt x="10060107" y="10188713"/>
                  <a:pt x="10074736" y="10192924"/>
                  <a:pt x="10080098" y="10194423"/>
                </a:cubicBezTo>
                <a:lnTo>
                  <a:pt x="10089702" y="10197144"/>
                </a:lnTo>
                <a:lnTo>
                  <a:pt x="10089089" y="10201012"/>
                </a:lnTo>
                <a:cubicBezTo>
                  <a:pt x="10084527" y="10228873"/>
                  <a:pt x="10083720" y="10268049"/>
                  <a:pt x="10087006" y="10302493"/>
                </a:cubicBezTo>
                <a:cubicBezTo>
                  <a:pt x="10087614" y="10309175"/>
                  <a:pt x="10087719" y="10312920"/>
                  <a:pt x="10087262" y="10312998"/>
                </a:cubicBezTo>
                <a:cubicBezTo>
                  <a:pt x="10084847" y="10313413"/>
                  <a:pt x="10074568" y="10308321"/>
                  <a:pt x="10065406" y="10302300"/>
                </a:cubicBezTo>
                <a:cubicBezTo>
                  <a:pt x="10049397" y="10291606"/>
                  <a:pt x="10044971" y="10290081"/>
                  <a:pt x="10035430" y="10291649"/>
                </a:cubicBezTo>
                <a:cubicBezTo>
                  <a:pt x="10025837" y="10293294"/>
                  <a:pt x="10020334" y="10296858"/>
                  <a:pt x="10014832" y="10305125"/>
                </a:cubicBezTo>
                <a:cubicBezTo>
                  <a:pt x="10011199" y="10310586"/>
                  <a:pt x="10009318" y="10315679"/>
                  <a:pt x="10008114" y="10323545"/>
                </a:cubicBezTo>
                <a:cubicBezTo>
                  <a:pt x="10003804" y="10351699"/>
                  <a:pt x="10016246" y="10383901"/>
                  <a:pt x="10034638" y="10392035"/>
                </a:cubicBezTo>
                <a:cubicBezTo>
                  <a:pt x="10040747" y="10394751"/>
                  <a:pt x="10044581" y="10395169"/>
                  <a:pt x="10051695" y="10393949"/>
                </a:cubicBezTo>
                <a:cubicBezTo>
                  <a:pt x="10062006" y="10392181"/>
                  <a:pt x="10066649" y="10388697"/>
                  <a:pt x="10076330" y="10375413"/>
                </a:cubicBezTo>
                <a:cubicBezTo>
                  <a:pt x="10083513" y="10365581"/>
                  <a:pt x="10087335" y="10361230"/>
                  <a:pt x="10091924" y="10357822"/>
                </a:cubicBezTo>
                <a:lnTo>
                  <a:pt x="10095385" y="10355281"/>
                </a:lnTo>
                <a:lnTo>
                  <a:pt x="10096304" y="10358684"/>
                </a:lnTo>
                <a:cubicBezTo>
                  <a:pt x="10096814" y="10360478"/>
                  <a:pt x="10098531" y="10366970"/>
                  <a:pt x="10100159" y="10372940"/>
                </a:cubicBezTo>
                <a:cubicBezTo>
                  <a:pt x="10107405" y="10399918"/>
                  <a:pt x="10119382" y="10430587"/>
                  <a:pt x="10132388" y="10455503"/>
                </a:cubicBezTo>
                <a:cubicBezTo>
                  <a:pt x="10134893" y="10460314"/>
                  <a:pt x="10137025" y="10464518"/>
                  <a:pt x="10137080" y="10464844"/>
                </a:cubicBezTo>
                <a:cubicBezTo>
                  <a:pt x="10137148" y="10465236"/>
                  <a:pt x="10133058" y="10468423"/>
                  <a:pt x="10128089" y="10471963"/>
                </a:cubicBezTo>
                <a:cubicBezTo>
                  <a:pt x="10041191" y="10533695"/>
                  <a:pt x="10037239" y="10536120"/>
                  <a:pt x="10019814" y="10539108"/>
                </a:cubicBezTo>
                <a:cubicBezTo>
                  <a:pt x="10008523" y="10541044"/>
                  <a:pt x="10003219" y="10540676"/>
                  <a:pt x="9985229" y="10536840"/>
                </a:cubicBezTo>
                <a:cubicBezTo>
                  <a:pt x="9962137" y="10531863"/>
                  <a:pt x="9954205" y="10532618"/>
                  <a:pt x="9942823" y="10540684"/>
                </a:cubicBezTo>
                <a:cubicBezTo>
                  <a:pt x="9932526" y="10548027"/>
                  <a:pt x="9926836" y="10557939"/>
                  <a:pt x="9925361" y="10570891"/>
                </a:cubicBezTo>
                <a:cubicBezTo>
                  <a:pt x="9924537" y="10578625"/>
                  <a:pt x="9927425" y="10595465"/>
                  <a:pt x="9931204" y="10604964"/>
                </a:cubicBezTo>
                <a:cubicBezTo>
                  <a:pt x="9942427" y="10632805"/>
                  <a:pt x="9964109" y="10655427"/>
                  <a:pt x="9984984" y="10661188"/>
                </a:cubicBezTo>
                <a:cubicBezTo>
                  <a:pt x="9991599" y="10662943"/>
                  <a:pt x="9996151" y="10663237"/>
                  <a:pt x="10002155" y="10662208"/>
                </a:cubicBezTo>
                <a:cubicBezTo>
                  <a:pt x="10013708" y="10660227"/>
                  <a:pt x="10025391" y="10651572"/>
                  <a:pt x="10030698" y="10640986"/>
                </a:cubicBezTo>
                <a:cubicBezTo>
                  <a:pt x="10033340" y="10635628"/>
                  <a:pt x="10034703" y="10631430"/>
                  <a:pt x="10038079" y="10617816"/>
                </a:cubicBezTo>
                <a:cubicBezTo>
                  <a:pt x="10041317" y="10604965"/>
                  <a:pt x="10043144" y="10599948"/>
                  <a:pt x="10046944" y="10593114"/>
                </a:cubicBezTo>
                <a:cubicBezTo>
                  <a:pt x="10052579" y="10582876"/>
                  <a:pt x="10061304" y="10574594"/>
                  <a:pt x="10075242" y="10566156"/>
                </a:cubicBezTo>
                <a:cubicBezTo>
                  <a:pt x="10084067" y="10560813"/>
                  <a:pt x="10100896" y="10551209"/>
                  <a:pt x="10113427" y="10544357"/>
                </a:cubicBezTo>
                <a:cubicBezTo>
                  <a:pt x="10119746" y="10540854"/>
                  <a:pt x="10132331" y="10533926"/>
                  <a:pt x="10157304" y="10520102"/>
                </a:cubicBezTo>
                <a:cubicBezTo>
                  <a:pt x="10163189" y="10516809"/>
                  <a:pt x="10168391" y="10514237"/>
                  <a:pt x="10168806" y="10514301"/>
                </a:cubicBezTo>
                <a:cubicBezTo>
                  <a:pt x="10169219" y="10514364"/>
                  <a:pt x="10171978" y="10517519"/>
                  <a:pt x="10174836" y="10521262"/>
                </a:cubicBezTo>
                <a:cubicBezTo>
                  <a:pt x="10192295" y="10543936"/>
                  <a:pt x="10216316" y="10568442"/>
                  <a:pt x="10240379" y="10588102"/>
                </a:cubicBezTo>
                <a:lnTo>
                  <a:pt x="10247176" y="10593655"/>
                </a:lnTo>
                <a:lnTo>
                  <a:pt x="10244637" y="10595300"/>
                </a:lnTo>
                <a:cubicBezTo>
                  <a:pt x="10238896" y="10599040"/>
                  <a:pt x="10235330" y="10600188"/>
                  <a:pt x="10220278" y="10603307"/>
                </a:cubicBezTo>
                <a:cubicBezTo>
                  <a:pt x="10200626" y="10607415"/>
                  <a:pt x="10196792" y="10609349"/>
                  <a:pt x="10191074" y="10617923"/>
                </a:cubicBezTo>
                <a:cubicBezTo>
                  <a:pt x="10182793" y="10630362"/>
                  <a:pt x="10183713" y="10643172"/>
                  <a:pt x="10194048" y="10657997"/>
                </a:cubicBezTo>
                <a:cubicBezTo>
                  <a:pt x="10199408" y="10665745"/>
                  <a:pt x="10205379" y="10671575"/>
                  <a:pt x="10213888" y="10677709"/>
                </a:cubicBezTo>
                <a:cubicBezTo>
                  <a:pt x="10228579" y="10688158"/>
                  <a:pt x="10243601" y="10692705"/>
                  <a:pt x="10256198" y="10690545"/>
                </a:cubicBezTo>
                <a:cubicBezTo>
                  <a:pt x="10264812" y="10689068"/>
                  <a:pt x="10270423" y="10685351"/>
                  <a:pt x="10275428" y="10677707"/>
                </a:cubicBezTo>
                <a:cubicBezTo>
                  <a:pt x="10280509" y="10670116"/>
                  <a:pt x="10281735" y="10662380"/>
                  <a:pt x="10279831" y="10650881"/>
                </a:cubicBezTo>
                <a:cubicBezTo>
                  <a:pt x="10278174" y="10641221"/>
                  <a:pt x="10277614" y="10630902"/>
                  <a:pt x="10278426" y="10625051"/>
                </a:cubicBezTo>
                <a:cubicBezTo>
                  <a:pt x="10279583" y="10616521"/>
                  <a:pt x="10279452" y="10616544"/>
                  <a:pt x="10286068" y="10620650"/>
                </a:cubicBezTo>
                <a:cubicBezTo>
                  <a:pt x="10314640" y="10638395"/>
                  <a:pt x="10349792" y="10654541"/>
                  <a:pt x="10379936" y="10663819"/>
                </a:cubicBezTo>
                <a:cubicBezTo>
                  <a:pt x="10385114" y="10665417"/>
                  <a:pt x="10389421" y="10667030"/>
                  <a:pt x="10389488" y="10667422"/>
                </a:cubicBezTo>
                <a:cubicBezTo>
                  <a:pt x="10389634" y="10668271"/>
                  <a:pt x="10384351" y="10700152"/>
                  <a:pt x="10379104" y="10730280"/>
                </a:cubicBezTo>
                <a:cubicBezTo>
                  <a:pt x="10368810" y="10789360"/>
                  <a:pt x="10366434" y="10798234"/>
                  <a:pt x="10357772" y="10810402"/>
                </a:cubicBezTo>
                <a:cubicBezTo>
                  <a:pt x="10351639" y="10818912"/>
                  <a:pt x="10346088" y="10823761"/>
                  <a:pt x="10331847" y="10832788"/>
                </a:cubicBezTo>
                <a:cubicBezTo>
                  <a:pt x="10319181" y="10840805"/>
                  <a:pt x="10315180" y="10844112"/>
                  <a:pt x="10310702" y="10850524"/>
                </a:cubicBezTo>
                <a:cubicBezTo>
                  <a:pt x="10304257" y="10859557"/>
                  <a:pt x="10302284" y="10868429"/>
                  <a:pt x="10304243" y="10879852"/>
                </a:cubicBezTo>
                <a:cubicBezTo>
                  <a:pt x="10306102" y="10891090"/>
                  <a:pt x="10312482" y="10900478"/>
                  <a:pt x="10324018" y="10908982"/>
                </a:cubicBezTo>
                <a:cubicBezTo>
                  <a:pt x="10341539" y="10921836"/>
                  <a:pt x="10365088" y="10929086"/>
                  <a:pt x="10388611" y="10928748"/>
                </a:cubicBezTo>
                <a:cubicBezTo>
                  <a:pt x="10389558" y="10928787"/>
                  <a:pt x="10394737" y="10928034"/>
                  <a:pt x="10400165" y="10927170"/>
                </a:cubicBezTo>
                <a:close/>
                <a:moveTo>
                  <a:pt x="16733248" y="12080094"/>
                </a:moveTo>
                <a:cubicBezTo>
                  <a:pt x="16848243" y="12061337"/>
                  <a:pt x="16906181" y="12029296"/>
                  <a:pt x="16959327" y="11955303"/>
                </a:cubicBezTo>
                <a:cubicBezTo>
                  <a:pt x="17005512" y="11891153"/>
                  <a:pt x="17022074" y="11819588"/>
                  <a:pt x="17008786" y="11742086"/>
                </a:cubicBezTo>
                <a:cubicBezTo>
                  <a:pt x="17000541" y="11694000"/>
                  <a:pt x="16983465" y="11656077"/>
                  <a:pt x="16927977" y="11562263"/>
                </a:cubicBezTo>
                <a:cubicBezTo>
                  <a:pt x="16873981" y="11471555"/>
                  <a:pt x="16858175" y="11438220"/>
                  <a:pt x="16840538" y="11380210"/>
                </a:cubicBezTo>
                <a:cubicBezTo>
                  <a:pt x="16818155" y="11305709"/>
                  <a:pt x="16817910" y="11220206"/>
                  <a:pt x="16840046" y="11125097"/>
                </a:cubicBezTo>
                <a:cubicBezTo>
                  <a:pt x="16853166" y="11067095"/>
                  <a:pt x="16905533" y="10876451"/>
                  <a:pt x="16970661" y="10650938"/>
                </a:cubicBezTo>
                <a:cubicBezTo>
                  <a:pt x="16997478" y="10557909"/>
                  <a:pt x="17030270" y="10443672"/>
                  <a:pt x="17043444" y="10397199"/>
                </a:cubicBezTo>
                <a:cubicBezTo>
                  <a:pt x="17057007" y="10350177"/>
                  <a:pt x="17070609" y="10311800"/>
                  <a:pt x="17073409" y="10311320"/>
                </a:cubicBezTo>
                <a:cubicBezTo>
                  <a:pt x="17076677" y="10310759"/>
                  <a:pt x="17101140" y="10313294"/>
                  <a:pt x="17127628" y="10316442"/>
                </a:cubicBezTo>
                <a:cubicBezTo>
                  <a:pt x="17354742" y="10346226"/>
                  <a:pt x="17626028" y="10347770"/>
                  <a:pt x="17849606" y="10320490"/>
                </a:cubicBezTo>
                <a:lnTo>
                  <a:pt x="17916453" y="10312392"/>
                </a:lnTo>
                <a:lnTo>
                  <a:pt x="17910067" y="10345206"/>
                </a:lnTo>
                <a:cubicBezTo>
                  <a:pt x="17901026" y="10393375"/>
                  <a:pt x="17880209" y="10437314"/>
                  <a:pt x="17833197" y="10507853"/>
                </a:cubicBezTo>
                <a:cubicBezTo>
                  <a:pt x="17810231" y="10542069"/>
                  <a:pt x="17784732" y="10583927"/>
                  <a:pt x="17776089" y="10600788"/>
                </a:cubicBezTo>
                <a:cubicBezTo>
                  <a:pt x="17740215" y="10671819"/>
                  <a:pt x="17750290" y="10761406"/>
                  <a:pt x="17801829" y="10826581"/>
                </a:cubicBezTo>
                <a:cubicBezTo>
                  <a:pt x="17842953" y="10878644"/>
                  <a:pt x="17929795" y="10917101"/>
                  <a:pt x="18023346" y="10924611"/>
                </a:cubicBezTo>
                <a:cubicBezTo>
                  <a:pt x="18236696" y="10941376"/>
                  <a:pt x="18439689" y="10841690"/>
                  <a:pt x="18482242" y="10700305"/>
                </a:cubicBezTo>
                <a:cubicBezTo>
                  <a:pt x="18493123" y="10662874"/>
                  <a:pt x="18493190" y="10660460"/>
                  <a:pt x="18484624" y="10610505"/>
                </a:cubicBezTo>
                <a:cubicBezTo>
                  <a:pt x="18470616" y="10528803"/>
                  <a:pt x="18452434" y="10504045"/>
                  <a:pt x="18344916" y="10423478"/>
                </a:cubicBezTo>
                <a:cubicBezTo>
                  <a:pt x="18308584" y="10396545"/>
                  <a:pt x="18271063" y="10365492"/>
                  <a:pt x="18261206" y="10355648"/>
                </a:cubicBezTo>
                <a:cubicBezTo>
                  <a:pt x="18240866" y="10335106"/>
                  <a:pt x="18199329" y="10277827"/>
                  <a:pt x="18197808" y="10268957"/>
                </a:cubicBezTo>
                <a:cubicBezTo>
                  <a:pt x="18196528" y="10261487"/>
                  <a:pt x="18204223" y="10258725"/>
                  <a:pt x="18283859" y="10238343"/>
                </a:cubicBezTo>
                <a:cubicBezTo>
                  <a:pt x="18473625" y="10190426"/>
                  <a:pt x="18692425" y="10107254"/>
                  <a:pt x="18881652" y="10011370"/>
                </a:cubicBezTo>
                <a:lnTo>
                  <a:pt x="18949700" y="9976633"/>
                </a:lnTo>
                <a:lnTo>
                  <a:pt x="18968988" y="10005046"/>
                </a:lnTo>
                <a:cubicBezTo>
                  <a:pt x="18979338" y="10020573"/>
                  <a:pt x="19035694" y="10099821"/>
                  <a:pt x="19093383" y="10181243"/>
                </a:cubicBezTo>
                <a:cubicBezTo>
                  <a:pt x="19389967" y="10596570"/>
                  <a:pt x="19471839" y="10720945"/>
                  <a:pt x="19498279" y="10796671"/>
                </a:cubicBezTo>
                <a:cubicBezTo>
                  <a:pt x="19534656" y="10899531"/>
                  <a:pt x="19535259" y="10961905"/>
                  <a:pt x="19502818" y="11117413"/>
                </a:cubicBezTo>
                <a:cubicBezTo>
                  <a:pt x="19492002" y="11169250"/>
                  <a:pt x="19481616" y="11229182"/>
                  <a:pt x="19480005" y="11250608"/>
                </a:cubicBezTo>
                <a:cubicBezTo>
                  <a:pt x="19469287" y="11389894"/>
                  <a:pt x="19570807" y="11519553"/>
                  <a:pt x="19711788" y="11545841"/>
                </a:cubicBezTo>
                <a:cubicBezTo>
                  <a:pt x="19866638" y="11574561"/>
                  <a:pt x="20091826" y="11492215"/>
                  <a:pt x="20239812" y="11351978"/>
                </a:cubicBezTo>
                <a:cubicBezTo>
                  <a:pt x="20388347" y="11212127"/>
                  <a:pt x="20436728" y="11068305"/>
                  <a:pt x="20379048" y="10939299"/>
                </a:cubicBezTo>
                <a:cubicBezTo>
                  <a:pt x="20358506" y="10892360"/>
                  <a:pt x="20330468" y="10857756"/>
                  <a:pt x="20288040" y="10826104"/>
                </a:cubicBezTo>
                <a:cubicBezTo>
                  <a:pt x="20244985" y="10793598"/>
                  <a:pt x="20197315" y="10773415"/>
                  <a:pt x="20115621" y="10753781"/>
                </a:cubicBezTo>
                <a:cubicBezTo>
                  <a:pt x="19950674" y="10713819"/>
                  <a:pt x="19877475" y="10679269"/>
                  <a:pt x="19809876" y="10610119"/>
                </a:cubicBezTo>
                <a:cubicBezTo>
                  <a:pt x="19746345" y="10545078"/>
                  <a:pt x="19721081" y="10504234"/>
                  <a:pt x="19507179" y="10119905"/>
                </a:cubicBezTo>
                <a:cubicBezTo>
                  <a:pt x="19362532" y="9859231"/>
                  <a:pt x="19306135" y="9754518"/>
                  <a:pt x="19308216" y="9749837"/>
                </a:cubicBezTo>
                <a:cubicBezTo>
                  <a:pt x="19309216" y="9747262"/>
                  <a:pt x="19327287" y="9732149"/>
                  <a:pt x="19348240" y="9717022"/>
                </a:cubicBezTo>
                <a:cubicBezTo>
                  <a:pt x="19506071" y="9600569"/>
                  <a:pt x="19717835" y="9395090"/>
                  <a:pt x="19849283" y="9231256"/>
                </a:cubicBezTo>
                <a:cubicBezTo>
                  <a:pt x="19867086" y="9208979"/>
                  <a:pt x="19882651" y="9190450"/>
                  <a:pt x="19883585" y="9190290"/>
                </a:cubicBezTo>
                <a:cubicBezTo>
                  <a:pt x="19884517" y="9190130"/>
                  <a:pt x="19893134" y="9201148"/>
                  <a:pt x="19902232" y="9214968"/>
                </a:cubicBezTo>
                <a:cubicBezTo>
                  <a:pt x="19933831" y="9261934"/>
                  <a:pt x="19942435" y="9286892"/>
                  <a:pt x="19966088" y="9399621"/>
                </a:cubicBezTo>
                <a:cubicBezTo>
                  <a:pt x="19995398" y="9539737"/>
                  <a:pt x="20006789" y="9561333"/>
                  <a:pt x="20073106" y="9606193"/>
                </a:cubicBezTo>
                <a:cubicBezTo>
                  <a:pt x="20120911" y="9638367"/>
                  <a:pt x="20162538" y="9648530"/>
                  <a:pt x="20216622" y="9641660"/>
                </a:cubicBezTo>
                <a:cubicBezTo>
                  <a:pt x="20267437" y="9635350"/>
                  <a:pt x="20306609" y="9619983"/>
                  <a:pt x="20352555" y="9588075"/>
                </a:cubicBezTo>
                <a:cubicBezTo>
                  <a:pt x="20518882" y="9473529"/>
                  <a:pt x="20626292" y="9247975"/>
                  <a:pt x="20579710" y="9110821"/>
                </a:cubicBezTo>
                <a:cubicBezTo>
                  <a:pt x="20564476" y="9066815"/>
                  <a:pt x="20541520" y="9036629"/>
                  <a:pt x="20499958" y="9007230"/>
                </a:cubicBezTo>
                <a:cubicBezTo>
                  <a:pt x="20462692" y="8980459"/>
                  <a:pt x="20426653" y="8966453"/>
                  <a:pt x="20390201" y="8964051"/>
                </a:cubicBezTo>
                <a:cubicBezTo>
                  <a:pt x="20378517" y="8963171"/>
                  <a:pt x="20328783" y="8967374"/>
                  <a:pt x="20279366" y="8973444"/>
                </a:cubicBezTo>
                <a:cubicBezTo>
                  <a:pt x="20229951" y="8979514"/>
                  <a:pt x="20174452" y="8983743"/>
                  <a:pt x="20155606" y="8983129"/>
                </a:cubicBezTo>
                <a:cubicBezTo>
                  <a:pt x="20118848" y="8981741"/>
                  <a:pt x="20057749" y="8970111"/>
                  <a:pt x="20051798" y="8963442"/>
                </a:cubicBezTo>
                <a:cubicBezTo>
                  <a:pt x="20049999" y="8961348"/>
                  <a:pt x="20060720" y="8939804"/>
                  <a:pt x="20076259" y="8915514"/>
                </a:cubicBezTo>
                <a:cubicBezTo>
                  <a:pt x="20203942" y="8712916"/>
                  <a:pt x="20305468" y="8495099"/>
                  <a:pt x="20393871" y="8234355"/>
                </a:cubicBezTo>
                <a:lnTo>
                  <a:pt x="20406393" y="8198086"/>
                </a:lnTo>
                <a:lnTo>
                  <a:pt x="20601750" y="8230431"/>
                </a:lnTo>
                <a:cubicBezTo>
                  <a:pt x="20934727" y="8286279"/>
                  <a:pt x="21182702" y="8331231"/>
                  <a:pt x="21257380" y="8349185"/>
                </a:cubicBezTo>
                <a:cubicBezTo>
                  <a:pt x="21357626" y="8373328"/>
                  <a:pt x="21431772" y="8410596"/>
                  <a:pt x="21488633" y="8464766"/>
                </a:cubicBezTo>
                <a:cubicBezTo>
                  <a:pt x="21527822" y="8502743"/>
                  <a:pt x="21558847" y="8543561"/>
                  <a:pt x="21617123" y="8634014"/>
                </a:cubicBezTo>
                <a:cubicBezTo>
                  <a:pt x="21700423" y="8763911"/>
                  <a:pt x="21761125" y="8806849"/>
                  <a:pt x="21875628" y="8816051"/>
                </a:cubicBezTo>
                <a:cubicBezTo>
                  <a:pt x="21993014" y="8825242"/>
                  <a:pt x="22103485" y="8754875"/>
                  <a:pt x="22181970" y="8621270"/>
                </a:cubicBezTo>
                <a:cubicBezTo>
                  <a:pt x="22251799" y="8501643"/>
                  <a:pt x="22290165" y="8363860"/>
                  <a:pt x="22290864" y="8230615"/>
                </a:cubicBezTo>
                <a:cubicBezTo>
                  <a:pt x="22290754" y="8173923"/>
                  <a:pt x="22272823" y="8069344"/>
                  <a:pt x="22255575" y="8027606"/>
                </a:cubicBezTo>
                <a:cubicBezTo>
                  <a:pt x="22213837" y="7927108"/>
                  <a:pt x="22129513" y="7861307"/>
                  <a:pt x="22025893" y="7848315"/>
                </a:cubicBezTo>
                <a:cubicBezTo>
                  <a:pt x="21942919" y="7838031"/>
                  <a:pt x="21891756" y="7853533"/>
                  <a:pt x="21767054" y="7927780"/>
                </a:cubicBezTo>
                <a:cubicBezTo>
                  <a:pt x="21653688" y="7995277"/>
                  <a:pt x="21626880" y="8007083"/>
                  <a:pt x="21553684" y="8022997"/>
                </a:cubicBezTo>
                <a:cubicBezTo>
                  <a:pt x="21455908" y="8044088"/>
                  <a:pt x="21395461" y="8039073"/>
                  <a:pt x="21241956" y="7998589"/>
                </a:cubicBezTo>
                <a:cubicBezTo>
                  <a:pt x="21131172" y="7969044"/>
                  <a:pt x="20510392" y="7792891"/>
                  <a:pt x="20502974" y="7788876"/>
                </a:cubicBezTo>
                <a:cubicBezTo>
                  <a:pt x="20501882" y="7788103"/>
                  <a:pt x="20505467" y="7755769"/>
                  <a:pt x="20510894" y="7717352"/>
                </a:cubicBezTo>
                <a:cubicBezTo>
                  <a:pt x="20543292" y="7485916"/>
                  <a:pt x="20546732" y="7206098"/>
                  <a:pt x="20519498" y="6977197"/>
                </a:cubicBezTo>
                <a:cubicBezTo>
                  <a:pt x="20511065" y="6905592"/>
                  <a:pt x="20507036" y="6910128"/>
                  <a:pt x="20563948" y="6925361"/>
                </a:cubicBezTo>
                <a:cubicBezTo>
                  <a:pt x="20610805" y="6937993"/>
                  <a:pt x="20636093" y="6950957"/>
                  <a:pt x="20715922" y="7004554"/>
                </a:cubicBezTo>
                <a:cubicBezTo>
                  <a:pt x="20755522" y="7030926"/>
                  <a:pt x="20800419" y="7057350"/>
                  <a:pt x="20815396" y="7063432"/>
                </a:cubicBezTo>
                <a:cubicBezTo>
                  <a:pt x="20905960" y="7098367"/>
                  <a:pt x="21005165" y="7065978"/>
                  <a:pt x="21062858" y="6982074"/>
                </a:cubicBezTo>
                <a:cubicBezTo>
                  <a:pt x="21154507" y="6849576"/>
                  <a:pt x="21132459" y="6580856"/>
                  <a:pt x="21017535" y="6431871"/>
                </a:cubicBezTo>
                <a:cubicBezTo>
                  <a:pt x="20989098" y="6394935"/>
                  <a:pt x="20934332" y="6355785"/>
                  <a:pt x="20896358" y="6344513"/>
                </a:cubicBezTo>
                <a:cubicBezTo>
                  <a:pt x="20857452" y="6333402"/>
                  <a:pt x="20811437" y="6334083"/>
                  <a:pt x="20770465" y="6347356"/>
                </a:cubicBezTo>
                <a:cubicBezTo>
                  <a:pt x="20714021" y="6365684"/>
                  <a:pt x="20687428" y="6389949"/>
                  <a:pt x="20610515" y="6493489"/>
                </a:cubicBezTo>
                <a:cubicBezTo>
                  <a:pt x="20586295" y="6525997"/>
                  <a:pt x="20557342" y="6561720"/>
                  <a:pt x="20546645" y="6572205"/>
                </a:cubicBezTo>
                <a:cubicBezTo>
                  <a:pt x="20527265" y="6590907"/>
                  <a:pt x="20475972" y="6628056"/>
                  <a:pt x="20467103" y="6629577"/>
                </a:cubicBezTo>
                <a:cubicBezTo>
                  <a:pt x="20461967" y="6630458"/>
                  <a:pt x="20457619" y="6616305"/>
                  <a:pt x="20435019" y="6529346"/>
                </a:cubicBezTo>
                <a:cubicBezTo>
                  <a:pt x="20404723" y="6411507"/>
                  <a:pt x="20355461" y="6267125"/>
                  <a:pt x="20303957" y="6143310"/>
                </a:cubicBezTo>
                <a:cubicBezTo>
                  <a:pt x="20277733" y="6080043"/>
                  <a:pt x="20218667" y="5954160"/>
                  <a:pt x="20199113" y="5918585"/>
                </a:cubicBezTo>
                <a:lnTo>
                  <a:pt x="20189374" y="5901031"/>
                </a:lnTo>
                <a:lnTo>
                  <a:pt x="20249752" y="5857997"/>
                </a:lnTo>
                <a:cubicBezTo>
                  <a:pt x="20363131" y="5776561"/>
                  <a:pt x="20588661" y="5617743"/>
                  <a:pt x="20689557" y="5547578"/>
                </a:cubicBezTo>
                <a:cubicBezTo>
                  <a:pt x="20880251" y="5415398"/>
                  <a:pt x="20948657" y="5374352"/>
                  <a:pt x="21010010" y="5356623"/>
                </a:cubicBezTo>
                <a:cubicBezTo>
                  <a:pt x="21025175" y="5352582"/>
                  <a:pt x="21044847" y="5346806"/>
                  <a:pt x="21053476" y="5343884"/>
                </a:cubicBezTo>
                <a:cubicBezTo>
                  <a:pt x="21078124" y="5336294"/>
                  <a:pt x="21159243" y="5332958"/>
                  <a:pt x="21202871" y="5337973"/>
                </a:cubicBezTo>
                <a:cubicBezTo>
                  <a:pt x="21224917" y="5340440"/>
                  <a:pt x="21280016" y="5350698"/>
                  <a:pt x="21325378" y="5360222"/>
                </a:cubicBezTo>
                <a:cubicBezTo>
                  <a:pt x="21370819" y="5370214"/>
                  <a:pt x="21423889" y="5379857"/>
                  <a:pt x="21443829" y="5381244"/>
                </a:cubicBezTo>
                <a:cubicBezTo>
                  <a:pt x="21543768" y="5389580"/>
                  <a:pt x="21631634" y="5347120"/>
                  <a:pt x="21693289" y="5261095"/>
                </a:cubicBezTo>
                <a:cubicBezTo>
                  <a:pt x="21744503" y="5189836"/>
                  <a:pt x="21759384" y="5108467"/>
                  <a:pt x="21741292" y="5002953"/>
                </a:cubicBezTo>
                <a:cubicBezTo>
                  <a:pt x="21708552" y="4812004"/>
                  <a:pt x="21586742" y="4622868"/>
                  <a:pt x="21431941" y="4521572"/>
                </a:cubicBezTo>
                <a:cubicBezTo>
                  <a:pt x="21343843" y="4464587"/>
                  <a:pt x="21261843" y="4445966"/>
                  <a:pt x="21181190" y="4466042"/>
                </a:cubicBezTo>
                <a:cubicBezTo>
                  <a:pt x="21114384" y="4482783"/>
                  <a:pt x="21047258" y="4531300"/>
                  <a:pt x="21009689" y="4589645"/>
                </a:cubicBezTo>
                <a:cubicBezTo>
                  <a:pt x="20982790" y="4631745"/>
                  <a:pt x="20971947" y="4660997"/>
                  <a:pt x="20943730" y="4771086"/>
                </a:cubicBezTo>
                <a:cubicBezTo>
                  <a:pt x="20912380" y="4893727"/>
                  <a:pt x="20896057" y="4933051"/>
                  <a:pt x="20850339" y="4997120"/>
                </a:cubicBezTo>
                <a:cubicBezTo>
                  <a:pt x="20789924" y="5081972"/>
                  <a:pt x="20751434" y="5109717"/>
                  <a:pt x="20503775" y="5248781"/>
                </a:cubicBezTo>
                <a:cubicBezTo>
                  <a:pt x="20313120" y="5355964"/>
                  <a:pt x="19977689" y="5540835"/>
                  <a:pt x="19972553" y="5541716"/>
                </a:cubicBezTo>
                <a:cubicBezTo>
                  <a:pt x="19970220" y="5542116"/>
                  <a:pt x="19957775" y="5528390"/>
                  <a:pt x="19945317" y="5511783"/>
                </a:cubicBezTo>
                <a:cubicBezTo>
                  <a:pt x="19815706" y="5335999"/>
                  <a:pt x="19641200" y="5150612"/>
                  <a:pt x="19474459" y="5010514"/>
                </a:cubicBezTo>
                <a:cubicBezTo>
                  <a:pt x="19441234" y="4982087"/>
                  <a:pt x="19407541" y="4953742"/>
                  <a:pt x="19400192" y="4947313"/>
                </a:cubicBezTo>
                <a:lnTo>
                  <a:pt x="19386667" y="4935695"/>
                </a:lnTo>
                <a:lnTo>
                  <a:pt x="19406927" y="4922128"/>
                </a:lnTo>
                <a:cubicBezTo>
                  <a:pt x="19442790" y="4898677"/>
                  <a:pt x="19483682" y="4884937"/>
                  <a:pt x="19575711" y="4866755"/>
                </a:cubicBezTo>
                <a:cubicBezTo>
                  <a:pt x="19677076" y="4846972"/>
                  <a:pt x="19709339" y="4836153"/>
                  <a:pt x="19739215" y="4814211"/>
                </a:cubicBezTo>
                <a:cubicBezTo>
                  <a:pt x="19785227" y="4779888"/>
                  <a:pt x="19822262" y="4707216"/>
                  <a:pt x="19823925" y="4646855"/>
                </a:cubicBezTo>
                <a:cubicBezTo>
                  <a:pt x="19828920" y="4499417"/>
                  <a:pt x="19652533" y="4311469"/>
                  <a:pt x="19457067" y="4256072"/>
                </a:cubicBezTo>
                <a:cubicBezTo>
                  <a:pt x="19395395" y="4238291"/>
                  <a:pt x="19364238" y="4235944"/>
                  <a:pt x="19315301" y="4244816"/>
                </a:cubicBezTo>
                <a:cubicBezTo>
                  <a:pt x="19250961" y="4256327"/>
                  <a:pt x="19198826" y="4296987"/>
                  <a:pt x="19166340" y="4359748"/>
                </a:cubicBezTo>
                <a:cubicBezTo>
                  <a:pt x="19141881" y="4407676"/>
                  <a:pt x="19139696" y="4439771"/>
                  <a:pt x="19153132" y="4548965"/>
                </a:cubicBezTo>
                <a:cubicBezTo>
                  <a:pt x="19159444" y="4599787"/>
                  <a:pt x="19164302" y="4656146"/>
                  <a:pt x="19163609" y="4674528"/>
                </a:cubicBezTo>
                <a:cubicBezTo>
                  <a:pt x="19162211" y="4708409"/>
                  <a:pt x="19153517" y="4764207"/>
                  <a:pt x="19148849" y="4765008"/>
                </a:cubicBezTo>
                <a:cubicBezTo>
                  <a:pt x="19147448" y="4765248"/>
                  <a:pt x="19120746" y="4749641"/>
                  <a:pt x="19089588" y="4730473"/>
                </a:cubicBezTo>
                <a:cubicBezTo>
                  <a:pt x="18893118" y="4610369"/>
                  <a:pt x="18695064" y="4517449"/>
                  <a:pt x="18473029" y="4441618"/>
                </a:cubicBezTo>
                <a:cubicBezTo>
                  <a:pt x="18415316" y="4421716"/>
                  <a:pt x="18400178" y="4414699"/>
                  <a:pt x="18401470" y="4408231"/>
                </a:cubicBezTo>
                <a:cubicBezTo>
                  <a:pt x="18402618" y="4403707"/>
                  <a:pt x="18414737" y="4331463"/>
                  <a:pt x="18429058" y="4246825"/>
                </a:cubicBezTo>
                <a:cubicBezTo>
                  <a:pt x="18502311" y="3810857"/>
                  <a:pt x="18545567" y="3586692"/>
                  <a:pt x="18569025" y="3524517"/>
                </a:cubicBezTo>
                <a:cubicBezTo>
                  <a:pt x="18598403" y="3446429"/>
                  <a:pt x="18644347" y="3380879"/>
                  <a:pt x="18704071" y="3331230"/>
                </a:cubicBezTo>
                <a:cubicBezTo>
                  <a:pt x="18721368" y="3317211"/>
                  <a:pt x="18769023" y="3284049"/>
                  <a:pt x="18809154" y="3257463"/>
                </a:cubicBezTo>
                <a:cubicBezTo>
                  <a:pt x="18906889" y="3194087"/>
                  <a:pt x="18932949" y="3172317"/>
                  <a:pt x="18964356" y="3128484"/>
                </a:cubicBezTo>
                <a:cubicBezTo>
                  <a:pt x="19006126" y="3069418"/>
                  <a:pt x="19021902" y="2996065"/>
                  <a:pt x="19008774" y="2919498"/>
                </a:cubicBezTo>
                <a:cubicBezTo>
                  <a:pt x="18997487" y="2853669"/>
                  <a:pt x="18966633" y="2799846"/>
                  <a:pt x="18909772" y="2745675"/>
                </a:cubicBezTo>
                <a:cubicBezTo>
                  <a:pt x="18829062" y="2670123"/>
                  <a:pt x="18676117" y="2599266"/>
                  <a:pt x="18550822" y="2580379"/>
                </a:cubicBezTo>
                <a:cubicBezTo>
                  <a:pt x="18460045" y="2566627"/>
                  <a:pt x="18427809" y="2566387"/>
                  <a:pt x="18339647" y="2579100"/>
                </a:cubicBezTo>
                <a:cubicBezTo>
                  <a:pt x="18266424" y="2589252"/>
                  <a:pt x="18253514" y="2592427"/>
                  <a:pt x="18219557" y="2607381"/>
                </a:cubicBezTo>
                <a:cubicBezTo>
                  <a:pt x="18161900" y="2632646"/>
                  <a:pt x="18130638" y="2657711"/>
                  <a:pt x="18096991" y="2705292"/>
                </a:cubicBezTo>
                <a:cubicBezTo>
                  <a:pt x="18073784" y="2738106"/>
                  <a:pt x="18064836" y="2755982"/>
                  <a:pt x="18055260" y="2789823"/>
                </a:cubicBezTo>
                <a:cubicBezTo>
                  <a:pt x="18039100" y="2846902"/>
                  <a:pt x="18038380" y="2876342"/>
                  <a:pt x="18051348" y="2935154"/>
                </a:cubicBezTo>
                <a:cubicBezTo>
                  <a:pt x="18063035" y="2986496"/>
                  <a:pt x="18072864" y="3007399"/>
                  <a:pt x="18142240" y="3123343"/>
                </a:cubicBezTo>
                <a:cubicBezTo>
                  <a:pt x="18218364" y="3250626"/>
                  <a:pt x="18242309" y="3342639"/>
                  <a:pt x="18228618" y="3461773"/>
                </a:cubicBezTo>
                <a:cubicBezTo>
                  <a:pt x="18221300" y="3528388"/>
                  <a:pt x="18191696" y="3641600"/>
                  <a:pt x="18081135" y="4025330"/>
                </a:cubicBezTo>
                <a:cubicBezTo>
                  <a:pt x="18054850" y="4115864"/>
                  <a:pt x="18025047" y="4219496"/>
                  <a:pt x="18014552" y="4256381"/>
                </a:cubicBezTo>
                <a:lnTo>
                  <a:pt x="17995708" y="4323049"/>
                </a:lnTo>
                <a:lnTo>
                  <a:pt x="17952228" y="4316087"/>
                </a:lnTo>
                <a:cubicBezTo>
                  <a:pt x="17731863" y="4280819"/>
                  <a:pt x="17461642" y="4274287"/>
                  <a:pt x="17213991" y="4298487"/>
                </a:cubicBezTo>
                <a:lnTo>
                  <a:pt x="17133126" y="4306103"/>
                </a:lnTo>
                <a:lnTo>
                  <a:pt x="17139847" y="4278038"/>
                </a:lnTo>
                <a:cubicBezTo>
                  <a:pt x="17152688" y="4226816"/>
                  <a:pt x="17168038" y="4195827"/>
                  <a:pt x="17215823" y="4124196"/>
                </a:cubicBezTo>
                <a:cubicBezTo>
                  <a:pt x="17288266" y="4014213"/>
                  <a:pt x="17301403" y="3975916"/>
                  <a:pt x="17289795" y="3908219"/>
                </a:cubicBezTo>
                <a:cubicBezTo>
                  <a:pt x="17278988" y="3845191"/>
                  <a:pt x="17247935" y="3798611"/>
                  <a:pt x="17191623" y="3761649"/>
                </a:cubicBezTo>
                <a:cubicBezTo>
                  <a:pt x="17114768" y="3711387"/>
                  <a:pt x="17004906" y="3695621"/>
                  <a:pt x="16879719" y="3716605"/>
                </a:cubicBezTo>
                <a:cubicBezTo>
                  <a:pt x="16757336" y="3737108"/>
                  <a:pt x="16658920" y="3788105"/>
                  <a:pt x="16603426" y="3859617"/>
                </a:cubicBezTo>
                <a:cubicBezTo>
                  <a:pt x="16560242" y="3916043"/>
                  <a:pt x="16547893" y="3972948"/>
                  <a:pt x="16564651" y="4042645"/>
                </a:cubicBezTo>
                <a:cubicBezTo>
                  <a:pt x="16579511" y="4106900"/>
                  <a:pt x="16605428" y="4137541"/>
                  <a:pt x="16710759" y="4216561"/>
                </a:cubicBezTo>
                <a:cubicBezTo>
                  <a:pt x="16743344" y="4241252"/>
                  <a:pt x="16781571" y="4273626"/>
                  <a:pt x="16795737" y="4288980"/>
                </a:cubicBezTo>
                <a:cubicBezTo>
                  <a:pt x="16820079" y="4316044"/>
                  <a:pt x="16844848" y="4351206"/>
                  <a:pt x="16842142" y="4355035"/>
                </a:cubicBezTo>
                <a:cubicBezTo>
                  <a:pt x="16841368" y="4356128"/>
                  <a:pt x="16809718" y="4364919"/>
                  <a:pt x="16771534" y="4374831"/>
                </a:cubicBezTo>
                <a:cubicBezTo>
                  <a:pt x="16546225" y="4431245"/>
                  <a:pt x="16318249" y="4516951"/>
                  <a:pt x="16122432" y="4619252"/>
                </a:cubicBezTo>
                <a:cubicBezTo>
                  <a:pt x="16095943" y="4632925"/>
                  <a:pt x="16073724" y="4643463"/>
                  <a:pt x="16073097" y="4642610"/>
                </a:cubicBezTo>
                <a:cubicBezTo>
                  <a:pt x="16069816" y="4640288"/>
                  <a:pt x="15855439" y="4337263"/>
                  <a:pt x="15776340" y="4223466"/>
                </a:cubicBezTo>
                <a:cubicBezTo>
                  <a:pt x="15580917" y="3944105"/>
                  <a:pt x="15552411" y="3892762"/>
                  <a:pt x="15534960" y="3790984"/>
                </a:cubicBezTo>
                <a:cubicBezTo>
                  <a:pt x="15522312" y="3717219"/>
                  <a:pt x="15526351" y="3665102"/>
                  <a:pt x="15556234" y="3528294"/>
                </a:cubicBezTo>
                <a:cubicBezTo>
                  <a:pt x="15577954" y="3427969"/>
                  <a:pt x="15579847" y="3399771"/>
                  <a:pt x="15570561" y="3345613"/>
                </a:cubicBezTo>
                <a:cubicBezTo>
                  <a:pt x="15564317" y="3309197"/>
                  <a:pt x="15559582" y="3295592"/>
                  <a:pt x="15543882" y="3268486"/>
                </a:cubicBezTo>
                <a:cubicBezTo>
                  <a:pt x="15459887" y="3123329"/>
                  <a:pt x="15302782" y="3078658"/>
                  <a:pt x="15104534" y="3144368"/>
                </a:cubicBezTo>
                <a:cubicBezTo>
                  <a:pt x="14941275" y="3198313"/>
                  <a:pt x="14803849" y="3299252"/>
                  <a:pt x="14717866" y="3428378"/>
                </a:cubicBezTo>
                <a:cubicBezTo>
                  <a:pt x="14683846" y="3479388"/>
                  <a:pt x="14667508" y="3515830"/>
                  <a:pt x="14656988" y="3563772"/>
                </a:cubicBezTo>
                <a:cubicBezTo>
                  <a:pt x="14626961" y="3702526"/>
                  <a:pt x="14716701" y="3844775"/>
                  <a:pt x="14862526" y="3890901"/>
                </a:cubicBezTo>
                <a:cubicBezTo>
                  <a:pt x="14887868" y="3898571"/>
                  <a:pt x="14939870" y="3913204"/>
                  <a:pt x="14978539" y="3922913"/>
                </a:cubicBezTo>
                <a:cubicBezTo>
                  <a:pt x="15070914" y="3946004"/>
                  <a:pt x="15121388" y="3965705"/>
                  <a:pt x="15170121" y="3997719"/>
                </a:cubicBezTo>
                <a:cubicBezTo>
                  <a:pt x="15271343" y="4063987"/>
                  <a:pt x="15307864" y="4114436"/>
                  <a:pt x="15492329" y="4447582"/>
                </a:cubicBezTo>
                <a:cubicBezTo>
                  <a:pt x="15505600" y="4471739"/>
                  <a:pt x="15536853" y="4527897"/>
                  <a:pt x="15561824" y="4572636"/>
                </a:cubicBezTo>
                <a:cubicBezTo>
                  <a:pt x="15586794" y="4617376"/>
                  <a:pt x="15632893" y="4701266"/>
                  <a:pt x="15664933" y="4759212"/>
                </a:cubicBezTo>
                <a:lnTo>
                  <a:pt x="15722970" y="4865085"/>
                </a:lnTo>
                <a:lnTo>
                  <a:pt x="15687588" y="4891337"/>
                </a:lnTo>
                <a:cubicBezTo>
                  <a:pt x="15513858" y="5021569"/>
                  <a:pt x="15321847" y="5204919"/>
                  <a:pt x="15184267" y="5372207"/>
                </a:cubicBezTo>
                <a:cubicBezTo>
                  <a:pt x="15144858" y="5419816"/>
                  <a:pt x="15140282" y="5423964"/>
                  <a:pt x="15133399" y="5417455"/>
                </a:cubicBezTo>
                <a:cubicBezTo>
                  <a:pt x="15116192" y="5401180"/>
                  <a:pt x="15098571" y="5346050"/>
                  <a:pt x="15077305" y="5244446"/>
                </a:cubicBezTo>
                <a:cubicBezTo>
                  <a:pt x="15065753" y="5188274"/>
                  <a:pt x="15052186" y="5134370"/>
                  <a:pt x="15047623" y="5124579"/>
                </a:cubicBezTo>
                <a:cubicBezTo>
                  <a:pt x="15030884" y="5091404"/>
                  <a:pt x="15007004" y="5064260"/>
                  <a:pt x="14974355" y="5041983"/>
                </a:cubicBezTo>
                <a:cubicBezTo>
                  <a:pt x="14886243" y="4982118"/>
                  <a:pt x="14785920" y="4991149"/>
                  <a:pt x="14680076" y="5068892"/>
                </a:cubicBezTo>
                <a:cubicBezTo>
                  <a:pt x="14519910" y="5185745"/>
                  <a:pt x="14419396" y="5403869"/>
                  <a:pt x="14464553" y="5535499"/>
                </a:cubicBezTo>
                <a:cubicBezTo>
                  <a:pt x="14491003" y="5614108"/>
                  <a:pt x="14568846" y="5675734"/>
                  <a:pt x="14650791" y="5682830"/>
                </a:cubicBezTo>
                <a:cubicBezTo>
                  <a:pt x="14668320" y="5684150"/>
                  <a:pt x="14717281" y="5681042"/>
                  <a:pt x="14771831" y="5674092"/>
                </a:cubicBezTo>
                <a:cubicBezTo>
                  <a:pt x="14857045" y="5663807"/>
                  <a:pt x="14904847" y="5662338"/>
                  <a:pt x="14941711" y="5669955"/>
                </a:cubicBezTo>
                <a:cubicBezTo>
                  <a:pt x="14950128" y="5671395"/>
                  <a:pt x="14957691" y="5673463"/>
                  <a:pt x="14958236" y="5673850"/>
                </a:cubicBezTo>
                <a:cubicBezTo>
                  <a:pt x="14959250" y="5674156"/>
                  <a:pt x="14938245" y="5711401"/>
                  <a:pt x="14911280" y="5755913"/>
                </a:cubicBezTo>
                <a:cubicBezTo>
                  <a:pt x="14794224" y="5950440"/>
                  <a:pt x="14696111" y="6165750"/>
                  <a:pt x="14623262" y="6388261"/>
                </a:cubicBezTo>
                <a:cubicBezTo>
                  <a:pt x="14611593" y="6423904"/>
                  <a:pt x="14601215" y="6453076"/>
                  <a:pt x="14600282" y="6453237"/>
                </a:cubicBezTo>
                <a:cubicBezTo>
                  <a:pt x="14593748" y="6454357"/>
                  <a:pt x="14073817" y="6364723"/>
                  <a:pt x="13935715" y="6338419"/>
                </a:cubicBezTo>
                <a:cubicBezTo>
                  <a:pt x="13723193" y="6298443"/>
                  <a:pt x="13655959" y="6273446"/>
                  <a:pt x="13580117" y="6206671"/>
                </a:cubicBezTo>
                <a:cubicBezTo>
                  <a:pt x="13536487" y="6168015"/>
                  <a:pt x="13510878" y="6136362"/>
                  <a:pt x="13450173" y="6042960"/>
                </a:cubicBezTo>
                <a:cubicBezTo>
                  <a:pt x="13422722" y="6000569"/>
                  <a:pt x="13390896" y="5955082"/>
                  <a:pt x="13380012" y="5942050"/>
                </a:cubicBezTo>
                <a:cubicBezTo>
                  <a:pt x="13352295" y="5909316"/>
                  <a:pt x="13295113" y="5870100"/>
                  <a:pt x="13257449" y="5857814"/>
                </a:cubicBezTo>
                <a:cubicBezTo>
                  <a:pt x="13192801" y="5836699"/>
                  <a:pt x="13110199" y="5839807"/>
                  <a:pt x="13053089" y="5865460"/>
                </a:cubicBezTo>
                <a:cubicBezTo>
                  <a:pt x="12905767" y="5931089"/>
                  <a:pt x="12787084" y="6144160"/>
                  <a:pt x="12767545" y="6377714"/>
                </a:cubicBezTo>
                <a:cubicBezTo>
                  <a:pt x="12763413" y="6426483"/>
                  <a:pt x="12764200" y="6445091"/>
                  <a:pt x="12774181" y="6514508"/>
                </a:cubicBezTo>
                <a:cubicBezTo>
                  <a:pt x="12787470" y="6608830"/>
                  <a:pt x="12800102" y="6646073"/>
                  <a:pt x="12836398" y="6698002"/>
                </a:cubicBezTo>
                <a:cubicBezTo>
                  <a:pt x="12880133" y="6759709"/>
                  <a:pt x="12964058" y="6806356"/>
                  <a:pt x="13045070" y="6813612"/>
                </a:cubicBezTo>
                <a:cubicBezTo>
                  <a:pt x="13083628" y="6817093"/>
                  <a:pt x="13149757" y="6804794"/>
                  <a:pt x="13190396" y="6786771"/>
                </a:cubicBezTo>
                <a:cubicBezTo>
                  <a:pt x="13209121" y="6778274"/>
                  <a:pt x="13254321" y="6753222"/>
                  <a:pt x="13291825" y="6730932"/>
                </a:cubicBezTo>
                <a:cubicBezTo>
                  <a:pt x="13432905" y="6645707"/>
                  <a:pt x="13506220" y="6622082"/>
                  <a:pt x="13614856" y="6625083"/>
                </a:cubicBezTo>
                <a:cubicBezTo>
                  <a:pt x="13696002" y="6627510"/>
                  <a:pt x="13769279" y="6645704"/>
                  <a:pt x="14210508" y="6772380"/>
                </a:cubicBezTo>
                <a:cubicBezTo>
                  <a:pt x="14300953" y="6798203"/>
                  <a:pt x="14405587" y="6828323"/>
                  <a:pt x="14443945" y="6839047"/>
                </a:cubicBezTo>
                <a:lnTo>
                  <a:pt x="14512636" y="6858508"/>
                </a:lnTo>
                <a:lnTo>
                  <a:pt x="14508249" y="6886175"/>
                </a:lnTo>
                <a:cubicBezTo>
                  <a:pt x="14475622" y="7085449"/>
                  <a:pt x="14469850" y="7365667"/>
                  <a:pt x="14493350" y="7612028"/>
                </a:cubicBezTo>
                <a:cubicBezTo>
                  <a:pt x="14497700" y="7659823"/>
                  <a:pt x="14498448" y="7686609"/>
                  <a:pt x="14495181" y="7687169"/>
                </a:cubicBezTo>
                <a:cubicBezTo>
                  <a:pt x="14477909" y="7690130"/>
                  <a:pt x="14404390" y="7653715"/>
                  <a:pt x="14338860" y="7610644"/>
                </a:cubicBezTo>
                <a:cubicBezTo>
                  <a:pt x="14224352" y="7534157"/>
                  <a:pt x="14192687" y="7523247"/>
                  <a:pt x="14124452" y="7534465"/>
                </a:cubicBezTo>
                <a:cubicBezTo>
                  <a:pt x="14055832" y="7546230"/>
                  <a:pt x="14016474" y="7571723"/>
                  <a:pt x="13977120" y="7630855"/>
                </a:cubicBezTo>
                <a:cubicBezTo>
                  <a:pt x="13951138" y="7669913"/>
                  <a:pt x="13937683" y="7706343"/>
                  <a:pt x="13929070" y="7762607"/>
                </a:cubicBezTo>
                <a:cubicBezTo>
                  <a:pt x="13898245" y="7963977"/>
                  <a:pt x="13987232" y="8194305"/>
                  <a:pt x="14118783" y="8252489"/>
                </a:cubicBezTo>
                <a:cubicBezTo>
                  <a:pt x="14162479" y="8271911"/>
                  <a:pt x="14189903" y="8274899"/>
                  <a:pt x="14240781" y="8266175"/>
                </a:cubicBezTo>
                <a:cubicBezTo>
                  <a:pt x="14314539" y="8253528"/>
                  <a:pt x="14347749" y="8228610"/>
                  <a:pt x="14416993" y="8133594"/>
                </a:cubicBezTo>
                <a:cubicBezTo>
                  <a:pt x="14468366" y="8063269"/>
                  <a:pt x="14495707" y="8032147"/>
                  <a:pt x="14528528" y="8007777"/>
                </a:cubicBezTo>
                <a:lnTo>
                  <a:pt x="14553281" y="7989596"/>
                </a:lnTo>
                <a:lnTo>
                  <a:pt x="14559858" y="8013940"/>
                </a:lnTo>
                <a:cubicBezTo>
                  <a:pt x="14563501" y="8026772"/>
                  <a:pt x="14575787" y="8073206"/>
                  <a:pt x="14587433" y="8115905"/>
                </a:cubicBezTo>
                <a:cubicBezTo>
                  <a:pt x="14639259" y="8308870"/>
                  <a:pt x="14724925" y="8528232"/>
                  <a:pt x="14817951" y="8706444"/>
                </a:cubicBezTo>
                <a:cubicBezTo>
                  <a:pt x="14835866" y="8740859"/>
                  <a:pt x="14851112" y="8770924"/>
                  <a:pt x="14851513" y="8773259"/>
                </a:cubicBezTo>
                <a:cubicBezTo>
                  <a:pt x="14851993" y="8776061"/>
                  <a:pt x="14822744" y="8798858"/>
                  <a:pt x="14787199" y="8824176"/>
                </a:cubicBezTo>
                <a:cubicBezTo>
                  <a:pt x="14165651" y="9265725"/>
                  <a:pt x="14137390" y="9283066"/>
                  <a:pt x="14012752" y="9304437"/>
                </a:cubicBezTo>
                <a:cubicBezTo>
                  <a:pt x="13931993" y="9318284"/>
                  <a:pt x="13894060" y="9315656"/>
                  <a:pt x="13765379" y="9288218"/>
                </a:cubicBezTo>
                <a:cubicBezTo>
                  <a:pt x="13600216" y="9252618"/>
                  <a:pt x="13543477" y="9258020"/>
                  <a:pt x="13462068" y="9315713"/>
                </a:cubicBezTo>
                <a:cubicBezTo>
                  <a:pt x="13388422" y="9368231"/>
                  <a:pt x="13347719" y="9439130"/>
                  <a:pt x="13337173" y="9531770"/>
                </a:cubicBezTo>
                <a:cubicBezTo>
                  <a:pt x="13331281" y="9587088"/>
                  <a:pt x="13351934" y="9707542"/>
                  <a:pt x="13378959" y="9775478"/>
                </a:cubicBezTo>
                <a:cubicBezTo>
                  <a:pt x="13459236" y="9974618"/>
                  <a:pt x="13614320" y="10136422"/>
                  <a:pt x="13763624" y="10177626"/>
                </a:cubicBezTo>
                <a:cubicBezTo>
                  <a:pt x="13810947" y="10190177"/>
                  <a:pt x="13843504" y="10192284"/>
                  <a:pt x="13886450" y="10184921"/>
                </a:cubicBezTo>
                <a:cubicBezTo>
                  <a:pt x="13969076" y="10170754"/>
                  <a:pt x="14052646" y="10108845"/>
                  <a:pt x="14090602" y="10033131"/>
                </a:cubicBezTo>
                <a:cubicBezTo>
                  <a:pt x="14109499" y="9994807"/>
                  <a:pt x="14119247" y="9964780"/>
                  <a:pt x="14143397" y="9867404"/>
                </a:cubicBezTo>
                <a:cubicBezTo>
                  <a:pt x="14166560" y="9775484"/>
                  <a:pt x="14179629" y="9739601"/>
                  <a:pt x="14206808" y="9690725"/>
                </a:cubicBezTo>
                <a:cubicBezTo>
                  <a:pt x="14247110" y="9617492"/>
                  <a:pt x="14309513" y="9558253"/>
                  <a:pt x="14409208" y="9497905"/>
                </a:cubicBezTo>
                <a:cubicBezTo>
                  <a:pt x="14472336" y="9459687"/>
                  <a:pt x="14592702" y="9390989"/>
                  <a:pt x="14682328" y="9341979"/>
                </a:cubicBezTo>
                <a:cubicBezTo>
                  <a:pt x="14727528" y="9316928"/>
                  <a:pt x="14817542" y="9267372"/>
                  <a:pt x="14996165" y="9168499"/>
                </a:cubicBezTo>
                <a:cubicBezTo>
                  <a:pt x="15038259" y="9144942"/>
                  <a:pt x="15075469" y="9126547"/>
                  <a:pt x="15078432" y="9127001"/>
                </a:cubicBezTo>
                <a:cubicBezTo>
                  <a:pt x="15081391" y="9127455"/>
                  <a:pt x="15101120" y="9150023"/>
                  <a:pt x="15121568" y="9176796"/>
                </a:cubicBezTo>
                <a:cubicBezTo>
                  <a:pt x="15246442" y="9338973"/>
                  <a:pt x="15418254" y="9514250"/>
                  <a:pt x="15590368" y="9654870"/>
                </a:cubicBezTo>
                <a:lnTo>
                  <a:pt x="15638989" y="9694594"/>
                </a:lnTo>
                <a:lnTo>
                  <a:pt x="15620822" y="9706358"/>
                </a:lnTo>
                <a:cubicBezTo>
                  <a:pt x="15579756" y="9733105"/>
                  <a:pt x="15554254" y="9741322"/>
                  <a:pt x="15446598" y="9763625"/>
                </a:cubicBezTo>
                <a:cubicBezTo>
                  <a:pt x="15306033" y="9793014"/>
                  <a:pt x="15278610" y="9806846"/>
                  <a:pt x="15237706" y="9868168"/>
                </a:cubicBezTo>
                <a:cubicBezTo>
                  <a:pt x="15178478" y="9957140"/>
                  <a:pt x="15185058" y="10048767"/>
                  <a:pt x="15258982" y="10154801"/>
                </a:cubicBezTo>
                <a:cubicBezTo>
                  <a:pt x="15297316" y="10210225"/>
                  <a:pt x="15340028" y="10251923"/>
                  <a:pt x="15400887" y="10295795"/>
                </a:cubicBezTo>
                <a:cubicBezTo>
                  <a:pt x="15505966" y="10370533"/>
                  <a:pt x="15613416" y="10403054"/>
                  <a:pt x="15703511" y="10387606"/>
                </a:cubicBezTo>
                <a:cubicBezTo>
                  <a:pt x="15765129" y="10377041"/>
                  <a:pt x="15805262" y="10350456"/>
                  <a:pt x="15841058" y="10295778"/>
                </a:cubicBezTo>
                <a:cubicBezTo>
                  <a:pt x="15877399" y="10241486"/>
                  <a:pt x="15886170" y="10186156"/>
                  <a:pt x="15872548" y="10103906"/>
                </a:cubicBezTo>
                <a:cubicBezTo>
                  <a:pt x="15860701" y="10034809"/>
                  <a:pt x="15856695" y="9961003"/>
                  <a:pt x="15862497" y="9919157"/>
                </a:cubicBezTo>
                <a:cubicBezTo>
                  <a:pt x="15870775" y="9858144"/>
                  <a:pt x="15869844" y="9858304"/>
                  <a:pt x="15917167" y="9887677"/>
                </a:cubicBezTo>
                <a:cubicBezTo>
                  <a:pt x="16121530" y="10014597"/>
                  <a:pt x="16372949" y="10130087"/>
                  <a:pt x="16588556" y="10196447"/>
                </a:cubicBezTo>
                <a:cubicBezTo>
                  <a:pt x="16625594" y="10207878"/>
                  <a:pt x="16656405" y="10219416"/>
                  <a:pt x="16656886" y="10222218"/>
                </a:cubicBezTo>
                <a:cubicBezTo>
                  <a:pt x="16657926" y="10228287"/>
                  <a:pt x="16620139" y="10456321"/>
                  <a:pt x="16582605" y="10671817"/>
                </a:cubicBezTo>
                <a:cubicBezTo>
                  <a:pt x="16508977" y="11094392"/>
                  <a:pt x="16491988" y="11157861"/>
                  <a:pt x="16430027" y="11244899"/>
                </a:cubicBezTo>
                <a:cubicBezTo>
                  <a:pt x="16386168" y="11305765"/>
                  <a:pt x="16346460" y="11340449"/>
                  <a:pt x="16244606" y="11405011"/>
                </a:cubicBezTo>
                <a:cubicBezTo>
                  <a:pt x="16154006" y="11462359"/>
                  <a:pt x="16125385" y="11486009"/>
                  <a:pt x="16093362" y="11531870"/>
                </a:cubicBezTo>
                <a:cubicBezTo>
                  <a:pt x="16047257" y="11596484"/>
                  <a:pt x="16033151" y="11659941"/>
                  <a:pt x="16047160" y="11741643"/>
                </a:cubicBezTo>
                <a:cubicBezTo>
                  <a:pt x="16060460" y="11822026"/>
                  <a:pt x="16106091" y="11889174"/>
                  <a:pt x="16188600" y="11949999"/>
                </a:cubicBezTo>
                <a:cubicBezTo>
                  <a:pt x="16313928" y="12041934"/>
                  <a:pt x="16482356" y="12093794"/>
                  <a:pt x="16650609" y="12091378"/>
                </a:cubicBezTo>
                <a:cubicBezTo>
                  <a:pt x="16657384" y="12091660"/>
                  <a:pt x="16694422" y="12086269"/>
                  <a:pt x="16733248" y="12080094"/>
                </a:cubicBezTo>
                <a:close/>
                <a:moveTo>
                  <a:pt x="4255997" y="14565259"/>
                </a:moveTo>
                <a:cubicBezTo>
                  <a:pt x="4418523" y="14546046"/>
                  <a:pt x="4524453" y="14474247"/>
                  <a:pt x="4562426" y="14356573"/>
                </a:cubicBezTo>
                <a:cubicBezTo>
                  <a:pt x="4578548" y="14307938"/>
                  <a:pt x="4580845" y="14263462"/>
                  <a:pt x="4570472" y="14211553"/>
                </a:cubicBezTo>
                <a:cubicBezTo>
                  <a:pt x="4560204" y="14158591"/>
                  <a:pt x="4538263" y="14111704"/>
                  <a:pt x="4490659" y="14042470"/>
                </a:cubicBezTo>
                <a:cubicBezTo>
                  <a:pt x="4394757" y="13902444"/>
                  <a:pt x="4363445" y="13827803"/>
                  <a:pt x="4359437" y="13731185"/>
                </a:cubicBezTo>
                <a:cubicBezTo>
                  <a:pt x="4355706" y="13640340"/>
                  <a:pt x="4364240" y="13593080"/>
                  <a:pt x="4462256" y="13164294"/>
                </a:cubicBezTo>
                <a:cubicBezTo>
                  <a:pt x="4529060" y="12873760"/>
                  <a:pt x="4557164" y="12758193"/>
                  <a:pt x="4561842" y="12756105"/>
                </a:cubicBezTo>
                <a:cubicBezTo>
                  <a:pt x="4564307" y="12754860"/>
                  <a:pt x="4587850" y="12755710"/>
                  <a:pt x="4613544" y="12758477"/>
                </a:cubicBezTo>
                <a:cubicBezTo>
                  <a:pt x="4808766" y="12777459"/>
                  <a:pt x="5103626" y="12766326"/>
                  <a:pt x="5310921" y="12732437"/>
                </a:cubicBezTo>
                <a:cubicBezTo>
                  <a:pt x="5339056" y="12727783"/>
                  <a:pt x="5363018" y="12724417"/>
                  <a:pt x="5363820" y="12724923"/>
                </a:cubicBezTo>
                <a:cubicBezTo>
                  <a:pt x="5364621" y="12725428"/>
                  <a:pt x="5363658" y="12739382"/>
                  <a:pt x="5361179" y="12755741"/>
                </a:cubicBezTo>
                <a:cubicBezTo>
                  <a:pt x="5353259" y="12811791"/>
                  <a:pt x="5342964" y="12836100"/>
                  <a:pt x="5285155" y="12935727"/>
                </a:cubicBezTo>
                <a:cubicBezTo>
                  <a:pt x="5213236" y="13059497"/>
                  <a:pt x="5207261" y="13083171"/>
                  <a:pt x="5226562" y="13160874"/>
                </a:cubicBezTo>
                <a:cubicBezTo>
                  <a:pt x="5240583" y="13216766"/>
                  <a:pt x="5264734" y="13252162"/>
                  <a:pt x="5309536" y="13283225"/>
                </a:cubicBezTo>
                <a:cubicBezTo>
                  <a:pt x="5351535" y="13312520"/>
                  <a:pt x="5390933" y="13327294"/>
                  <a:pt x="5446432" y="13334300"/>
                </a:cubicBezTo>
                <a:cubicBezTo>
                  <a:pt x="5646695" y="13360383"/>
                  <a:pt x="5877399" y="13264533"/>
                  <a:pt x="5934497" y="13131413"/>
                </a:cubicBezTo>
                <a:cubicBezTo>
                  <a:pt x="5952603" y="13088509"/>
                  <a:pt x="5955725" y="13050715"/>
                  <a:pt x="5944489" y="13001062"/>
                </a:cubicBezTo>
                <a:cubicBezTo>
                  <a:pt x="5934687" y="12956234"/>
                  <a:pt x="5917262" y="12921719"/>
                  <a:pt x="5891768" y="12895554"/>
                </a:cubicBezTo>
                <a:cubicBezTo>
                  <a:pt x="5883671" y="12887086"/>
                  <a:pt x="5843885" y="12856947"/>
                  <a:pt x="5803087" y="12828411"/>
                </a:cubicBezTo>
                <a:cubicBezTo>
                  <a:pt x="5762291" y="12799874"/>
                  <a:pt x="5718202" y="12765901"/>
                  <a:pt x="5704603" y="12752840"/>
                </a:cubicBezTo>
                <a:cubicBezTo>
                  <a:pt x="5678203" y="12727225"/>
                  <a:pt x="5640557" y="12677715"/>
                  <a:pt x="5640594" y="12668777"/>
                </a:cubicBezTo>
                <a:cubicBezTo>
                  <a:pt x="5640657" y="12666016"/>
                  <a:pt x="5663036" y="12657171"/>
                  <a:pt x="5690833" y="12649504"/>
                </a:cubicBezTo>
                <a:cubicBezTo>
                  <a:pt x="5921256" y="12584279"/>
                  <a:pt x="6142411" y="12490247"/>
                  <a:pt x="6382520" y="12355523"/>
                </a:cubicBezTo>
                <a:lnTo>
                  <a:pt x="6416085" y="12336934"/>
                </a:lnTo>
                <a:lnTo>
                  <a:pt x="6539690" y="12491637"/>
                </a:lnTo>
                <a:cubicBezTo>
                  <a:pt x="6749887" y="12755852"/>
                  <a:pt x="6904177" y="12955117"/>
                  <a:pt x="6947688" y="13018410"/>
                </a:cubicBezTo>
                <a:cubicBezTo>
                  <a:pt x="7006068" y="13103403"/>
                  <a:pt x="7036266" y="13180699"/>
                  <a:pt x="7042309" y="13259000"/>
                </a:cubicBezTo>
                <a:cubicBezTo>
                  <a:pt x="7046045" y="13313443"/>
                  <a:pt x="7041811" y="13364539"/>
                  <a:pt x="7024641" y="13470760"/>
                </a:cubicBezTo>
                <a:cubicBezTo>
                  <a:pt x="6999694" y="13623042"/>
                  <a:pt x="7016106" y="13695561"/>
                  <a:pt x="7095077" y="13778983"/>
                </a:cubicBezTo>
                <a:cubicBezTo>
                  <a:pt x="7176200" y="13864323"/>
                  <a:pt x="7305390" y="13885894"/>
                  <a:pt x="7453095" y="13839057"/>
                </a:cubicBezTo>
                <a:cubicBezTo>
                  <a:pt x="7585015" y="13796823"/>
                  <a:pt x="7705687" y="13720049"/>
                  <a:pt x="7795321" y="13621457"/>
                </a:cubicBezTo>
                <a:cubicBezTo>
                  <a:pt x="7833155" y="13579236"/>
                  <a:pt x="7889767" y="13489495"/>
                  <a:pt x="7904859" y="13446931"/>
                </a:cubicBezTo>
                <a:cubicBezTo>
                  <a:pt x="7941043" y="13344302"/>
                  <a:pt x="7922361" y="13238987"/>
                  <a:pt x="7854014" y="13160026"/>
                </a:cubicBezTo>
                <a:cubicBezTo>
                  <a:pt x="7799206" y="13096888"/>
                  <a:pt x="7750802" y="13074195"/>
                  <a:pt x="7608437" y="13045991"/>
                </a:cubicBezTo>
                <a:cubicBezTo>
                  <a:pt x="7479014" y="13020352"/>
                  <a:pt x="7451188" y="13011200"/>
                  <a:pt x="7386128" y="12974077"/>
                </a:cubicBezTo>
                <a:cubicBezTo>
                  <a:pt x="7299331" y="12924364"/>
                  <a:pt x="7257747" y="12880208"/>
                  <a:pt x="7170700" y="12747447"/>
                </a:cubicBezTo>
                <a:cubicBezTo>
                  <a:pt x="7108099" y="12651390"/>
                  <a:pt x="6764397" y="12105250"/>
                  <a:pt x="6761569" y="12097306"/>
                </a:cubicBezTo>
                <a:cubicBezTo>
                  <a:pt x="6761273" y="12096000"/>
                  <a:pt x="6785564" y="12074359"/>
                  <a:pt x="6815292" y="12049428"/>
                </a:cubicBezTo>
                <a:cubicBezTo>
                  <a:pt x="6994164" y="11899037"/>
                  <a:pt x="7183863" y="11693310"/>
                  <a:pt x="7316706" y="11504922"/>
                </a:cubicBezTo>
                <a:cubicBezTo>
                  <a:pt x="7358326" y="11446047"/>
                  <a:pt x="7352298" y="11446725"/>
                  <a:pt x="7384421" y="11496113"/>
                </a:cubicBezTo>
                <a:cubicBezTo>
                  <a:pt x="7410807" y="11536841"/>
                  <a:pt x="7420937" y="11563393"/>
                  <a:pt x="7444439" y="11656629"/>
                </a:cubicBezTo>
                <a:cubicBezTo>
                  <a:pt x="7456242" y="11702719"/>
                  <a:pt x="7471947" y="11752391"/>
                  <a:pt x="7479015" y="11766929"/>
                </a:cubicBezTo>
                <a:cubicBezTo>
                  <a:pt x="7522979" y="11853471"/>
                  <a:pt x="7618393" y="11895740"/>
                  <a:pt x="7717401" y="11871948"/>
                </a:cubicBezTo>
                <a:cubicBezTo>
                  <a:pt x="7874151" y="11834738"/>
                  <a:pt x="8037481" y="11620216"/>
                  <a:pt x="8051682" y="11432592"/>
                </a:cubicBezTo>
                <a:cubicBezTo>
                  <a:pt x="8055244" y="11386113"/>
                  <a:pt x="8040713" y="11320380"/>
                  <a:pt x="8020020" y="11286604"/>
                </a:cubicBezTo>
                <a:cubicBezTo>
                  <a:pt x="7998526" y="11252322"/>
                  <a:pt x="7963862" y="11222054"/>
                  <a:pt x="7924524" y="11204519"/>
                </a:cubicBezTo>
                <a:cubicBezTo>
                  <a:pt x="7870304" y="11180396"/>
                  <a:pt x="7834305" y="11180649"/>
                  <a:pt x="7707877" y="11206185"/>
                </a:cubicBezTo>
                <a:cubicBezTo>
                  <a:pt x="7668130" y="11214155"/>
                  <a:pt x="7622713" y="11221348"/>
                  <a:pt x="7607748" y="11221990"/>
                </a:cubicBezTo>
                <a:cubicBezTo>
                  <a:pt x="7580833" y="11222933"/>
                  <a:pt x="7517853" y="11216246"/>
                  <a:pt x="7510243" y="11211445"/>
                </a:cubicBezTo>
                <a:cubicBezTo>
                  <a:pt x="7505836" y="11208665"/>
                  <a:pt x="7512069" y="11195234"/>
                  <a:pt x="7553425" y="11115471"/>
                </a:cubicBezTo>
                <a:cubicBezTo>
                  <a:pt x="7609713" y="11007603"/>
                  <a:pt x="7669652" y="10867316"/>
                  <a:pt x="7714171" y="10740822"/>
                </a:cubicBezTo>
                <a:cubicBezTo>
                  <a:pt x="7736987" y="10676248"/>
                  <a:pt x="7777266" y="10543159"/>
                  <a:pt x="7786522" y="10503631"/>
                </a:cubicBezTo>
                <a:lnTo>
                  <a:pt x="7791023" y="10484069"/>
                </a:lnTo>
                <a:lnTo>
                  <a:pt x="7864690" y="10492457"/>
                </a:lnTo>
                <a:cubicBezTo>
                  <a:pt x="8003445" y="10507741"/>
                  <a:pt x="8277332" y="10540504"/>
                  <a:pt x="8399270" y="10555819"/>
                </a:cubicBezTo>
                <a:cubicBezTo>
                  <a:pt x="8629441" y="10585088"/>
                  <a:pt x="8707748" y="10600323"/>
                  <a:pt x="8765217" y="10628175"/>
                </a:cubicBezTo>
                <a:cubicBezTo>
                  <a:pt x="8779194" y="10635313"/>
                  <a:pt x="8797682" y="10644176"/>
                  <a:pt x="8806053" y="10647775"/>
                </a:cubicBezTo>
                <a:cubicBezTo>
                  <a:pt x="8829452" y="10658616"/>
                  <a:pt x="8891991" y="10710389"/>
                  <a:pt x="8921071" y="10743297"/>
                </a:cubicBezTo>
                <a:cubicBezTo>
                  <a:pt x="8935811" y="10759875"/>
                  <a:pt x="8969914" y="10804352"/>
                  <a:pt x="8997268" y="10841770"/>
                </a:cubicBezTo>
                <a:cubicBezTo>
                  <a:pt x="9024369" y="10879589"/>
                  <a:pt x="9057373" y="10922252"/>
                  <a:pt x="9071270" y="10936619"/>
                </a:cubicBezTo>
                <a:cubicBezTo>
                  <a:pt x="9139993" y="11009656"/>
                  <a:pt x="9233714" y="11036855"/>
                  <a:pt x="9337084" y="11014135"/>
                </a:cubicBezTo>
                <a:cubicBezTo>
                  <a:pt x="9422817" y="10995410"/>
                  <a:pt x="9488300" y="10944870"/>
                  <a:pt x="9545418" y="10854326"/>
                </a:cubicBezTo>
                <a:cubicBezTo>
                  <a:pt x="9648785" y="10690470"/>
                  <a:pt x="9684721" y="10468392"/>
                  <a:pt x="9637384" y="10289552"/>
                </a:cubicBezTo>
                <a:cubicBezTo>
                  <a:pt x="9609999" y="10188268"/>
                  <a:pt x="9561491" y="10119582"/>
                  <a:pt x="9488104" y="10080567"/>
                </a:cubicBezTo>
                <a:cubicBezTo>
                  <a:pt x="9427240" y="10048332"/>
                  <a:pt x="9344889" y="10039507"/>
                  <a:pt x="9277936" y="10057758"/>
                </a:cubicBezTo>
                <a:cubicBezTo>
                  <a:pt x="9229782" y="10071066"/>
                  <a:pt x="9202158" y="10085561"/>
                  <a:pt x="9107552" y="10148535"/>
                </a:cubicBezTo>
                <a:cubicBezTo>
                  <a:pt x="9002223" y="10218744"/>
                  <a:pt x="8963788" y="10237062"/>
                  <a:pt x="8886949" y="10254117"/>
                </a:cubicBezTo>
                <a:cubicBezTo>
                  <a:pt x="8785285" y="10276795"/>
                  <a:pt x="8738113" y="10271679"/>
                  <a:pt x="8460988" y="10209429"/>
                </a:cubicBezTo>
                <a:cubicBezTo>
                  <a:pt x="8247562" y="10161604"/>
                  <a:pt x="7874547" y="10074707"/>
                  <a:pt x="7870140" y="10071927"/>
                </a:cubicBezTo>
                <a:cubicBezTo>
                  <a:pt x="7868138" y="10070664"/>
                  <a:pt x="7868066" y="10052136"/>
                  <a:pt x="7869911" y="10031458"/>
                </a:cubicBezTo>
                <a:cubicBezTo>
                  <a:pt x="7891118" y="9814089"/>
                  <a:pt x="7885371" y="9559555"/>
                  <a:pt x="7855108" y="9343883"/>
                </a:cubicBezTo>
                <a:cubicBezTo>
                  <a:pt x="7849418" y="9300528"/>
                  <a:pt x="7843327" y="9256921"/>
                  <a:pt x="7842163" y="9247226"/>
                </a:cubicBezTo>
                <a:lnTo>
                  <a:pt x="7839879" y="9229544"/>
                </a:lnTo>
                <a:lnTo>
                  <a:pt x="7864014" y="9233008"/>
                </a:lnTo>
                <a:cubicBezTo>
                  <a:pt x="7906360" y="9239558"/>
                  <a:pt x="7945950" y="9256692"/>
                  <a:pt x="8026528" y="9304724"/>
                </a:cubicBezTo>
                <a:cubicBezTo>
                  <a:pt x="8115118" y="9357809"/>
                  <a:pt x="8146340" y="9371344"/>
                  <a:pt x="8183225" y="9375012"/>
                </a:cubicBezTo>
                <a:cubicBezTo>
                  <a:pt x="8240388" y="9380268"/>
                  <a:pt x="8316524" y="9351010"/>
                  <a:pt x="8358131" y="9307248"/>
                </a:cubicBezTo>
                <a:cubicBezTo>
                  <a:pt x="8460451" y="9200976"/>
                  <a:pt x="8455017" y="8943280"/>
                  <a:pt x="8346750" y="8771369"/>
                </a:cubicBezTo>
                <a:cubicBezTo>
                  <a:pt x="8312791" y="8716903"/>
                  <a:pt x="8291198" y="8694320"/>
                  <a:pt x="8248885" y="8668186"/>
                </a:cubicBezTo>
                <a:cubicBezTo>
                  <a:pt x="8193352" y="8633714"/>
                  <a:pt x="8127400" y="8629074"/>
                  <a:pt x="8061273" y="8654006"/>
                </a:cubicBezTo>
                <a:cubicBezTo>
                  <a:pt x="8011036" y="8673280"/>
                  <a:pt x="7987945" y="8695678"/>
                  <a:pt x="7924905" y="8785844"/>
                </a:cubicBezTo>
                <a:cubicBezTo>
                  <a:pt x="7895607" y="8827848"/>
                  <a:pt x="7861526" y="8872997"/>
                  <a:pt x="7848717" y="8886200"/>
                </a:cubicBezTo>
                <a:cubicBezTo>
                  <a:pt x="7825018" y="8910453"/>
                  <a:pt x="7781237" y="8946121"/>
                  <a:pt x="7777231" y="8943594"/>
                </a:cubicBezTo>
                <a:cubicBezTo>
                  <a:pt x="7776029" y="8942836"/>
                  <a:pt x="7766615" y="8913374"/>
                  <a:pt x="7756271" y="8878286"/>
                </a:cubicBezTo>
                <a:cubicBezTo>
                  <a:pt x="7690533" y="8657596"/>
                  <a:pt x="7605437" y="8456056"/>
                  <a:pt x="7491083" y="8251183"/>
                </a:cubicBezTo>
                <a:cubicBezTo>
                  <a:pt x="7461488" y="8197789"/>
                  <a:pt x="7454926" y="8182448"/>
                  <a:pt x="7460213" y="8178503"/>
                </a:cubicBezTo>
                <a:cubicBezTo>
                  <a:pt x="7464091" y="8175908"/>
                  <a:pt x="7521419" y="8130304"/>
                  <a:pt x="7588671" y="8076959"/>
                </a:cubicBezTo>
                <a:cubicBezTo>
                  <a:pt x="7934707" y="7801835"/>
                  <a:pt x="8116788" y="7664110"/>
                  <a:pt x="8175810" y="7633576"/>
                </a:cubicBezTo>
                <a:cubicBezTo>
                  <a:pt x="8249877" y="7595171"/>
                  <a:pt x="8327873" y="7577166"/>
                  <a:pt x="8405479" y="7580198"/>
                </a:cubicBezTo>
                <a:cubicBezTo>
                  <a:pt x="8427715" y="7581345"/>
                  <a:pt x="8485322" y="7588561"/>
                  <a:pt x="8532938" y="7595636"/>
                </a:cubicBezTo>
                <a:cubicBezTo>
                  <a:pt x="8647983" y="7613886"/>
                  <a:pt x="8681918" y="7615130"/>
                  <a:pt x="8734583" y="7603548"/>
                </a:cubicBezTo>
                <a:cubicBezTo>
                  <a:pt x="8805141" y="7587572"/>
                  <a:pt x="8865927" y="7543589"/>
                  <a:pt x="8907375" y="7477887"/>
                </a:cubicBezTo>
                <a:cubicBezTo>
                  <a:pt x="8943011" y="7421397"/>
                  <a:pt x="8956070" y="7360748"/>
                  <a:pt x="8950026" y="7282447"/>
                </a:cubicBezTo>
                <a:cubicBezTo>
                  <a:pt x="8940553" y="7172299"/>
                  <a:pt x="8874236" y="7017331"/>
                  <a:pt x="8793719" y="6919493"/>
                </a:cubicBezTo>
                <a:cubicBezTo>
                  <a:pt x="8735429" y="6848557"/>
                  <a:pt x="8711624" y="6826819"/>
                  <a:pt x="8637579" y="6777308"/>
                </a:cubicBezTo>
                <a:cubicBezTo>
                  <a:pt x="8576352" y="6735883"/>
                  <a:pt x="8564631" y="6729608"/>
                  <a:pt x="8529385" y="6718016"/>
                </a:cubicBezTo>
                <a:cubicBezTo>
                  <a:pt x="8469623" y="6698237"/>
                  <a:pt x="8429618" y="6695964"/>
                  <a:pt x="8372781" y="6708834"/>
                </a:cubicBezTo>
                <a:cubicBezTo>
                  <a:pt x="8333581" y="6717709"/>
                  <a:pt x="8314974" y="6725014"/>
                  <a:pt x="8285222" y="6743769"/>
                </a:cubicBezTo>
                <a:cubicBezTo>
                  <a:pt x="8235033" y="6775394"/>
                  <a:pt x="8214809" y="6796801"/>
                  <a:pt x="8185115" y="6849197"/>
                </a:cubicBezTo>
                <a:cubicBezTo>
                  <a:pt x="8159466" y="6895182"/>
                  <a:pt x="8152794" y="6917296"/>
                  <a:pt x="8126827" y="7049893"/>
                </a:cubicBezTo>
                <a:cubicBezTo>
                  <a:pt x="8098294" y="7195432"/>
                  <a:pt x="8054557" y="7279853"/>
                  <a:pt x="7964702" y="7359265"/>
                </a:cubicBezTo>
                <a:cubicBezTo>
                  <a:pt x="7914709" y="7403895"/>
                  <a:pt x="7816983" y="7468262"/>
                  <a:pt x="7478148" y="7679599"/>
                </a:cubicBezTo>
                <a:cubicBezTo>
                  <a:pt x="7398057" y="7729326"/>
                  <a:pt x="7306591" y="7786438"/>
                  <a:pt x="7274120" y="7806839"/>
                </a:cubicBezTo>
                <a:lnTo>
                  <a:pt x="7215523" y="7843802"/>
                </a:lnTo>
                <a:lnTo>
                  <a:pt x="7187855" y="7809546"/>
                </a:lnTo>
                <a:cubicBezTo>
                  <a:pt x="7047613" y="7635946"/>
                  <a:pt x="6851090" y="7450365"/>
                  <a:pt x="6650791" y="7302726"/>
                </a:cubicBezTo>
                <a:lnTo>
                  <a:pt x="6585578" y="7254306"/>
                </a:lnTo>
                <a:lnTo>
                  <a:pt x="6609345" y="7237936"/>
                </a:lnTo>
                <a:cubicBezTo>
                  <a:pt x="6653149" y="7208443"/>
                  <a:pt x="6685286" y="7195671"/>
                  <a:pt x="6768719" y="7174377"/>
                </a:cubicBezTo>
                <a:cubicBezTo>
                  <a:pt x="6896133" y="7141061"/>
                  <a:pt x="6931511" y="7121375"/>
                  <a:pt x="6968158" y="7063283"/>
                </a:cubicBezTo>
                <a:cubicBezTo>
                  <a:pt x="7002277" y="7009198"/>
                  <a:pt x="7010344" y="6953801"/>
                  <a:pt x="6993199" y="6888660"/>
                </a:cubicBezTo>
                <a:cubicBezTo>
                  <a:pt x="6969678" y="6799893"/>
                  <a:pt x="6898546" y="6714694"/>
                  <a:pt x="6791444" y="6646570"/>
                </a:cubicBezTo>
                <a:cubicBezTo>
                  <a:pt x="6686746" y="6579963"/>
                  <a:pt x="6579473" y="6552055"/>
                  <a:pt x="6490389" y="6568105"/>
                </a:cubicBezTo>
                <a:cubicBezTo>
                  <a:pt x="6420547" y="6581174"/>
                  <a:pt x="6373308" y="6615220"/>
                  <a:pt x="6339152" y="6678242"/>
                </a:cubicBezTo>
                <a:cubicBezTo>
                  <a:pt x="6307227" y="6735951"/>
                  <a:pt x="6306002" y="6776064"/>
                  <a:pt x="6331460" y="6905257"/>
                </a:cubicBezTo>
                <a:cubicBezTo>
                  <a:pt x="6339171" y="6945406"/>
                  <a:pt x="6345940" y="6995041"/>
                  <a:pt x="6346202" y="7015928"/>
                </a:cubicBezTo>
                <a:cubicBezTo>
                  <a:pt x="6346198" y="7052330"/>
                  <a:pt x="6341096" y="7095036"/>
                  <a:pt x="6336523" y="7096073"/>
                </a:cubicBezTo>
                <a:cubicBezTo>
                  <a:pt x="6335217" y="7096368"/>
                  <a:pt x="6305808" y="7081736"/>
                  <a:pt x="6270791" y="7063567"/>
                </a:cubicBezTo>
                <a:cubicBezTo>
                  <a:pt x="6065557" y="6954820"/>
                  <a:pt x="5838750" y="6866067"/>
                  <a:pt x="5624753" y="6811159"/>
                </a:cubicBezTo>
                <a:cubicBezTo>
                  <a:pt x="5595917" y="6803608"/>
                  <a:pt x="5572349" y="6796582"/>
                  <a:pt x="5572454" y="6795529"/>
                </a:cubicBezTo>
                <a:cubicBezTo>
                  <a:pt x="5571567" y="6791607"/>
                  <a:pt x="5614855" y="6422951"/>
                  <a:pt x="5632157" y="6285448"/>
                </a:cubicBezTo>
                <a:cubicBezTo>
                  <a:pt x="5673709" y="5947060"/>
                  <a:pt x="5686855" y="5889825"/>
                  <a:pt x="5741951" y="5802488"/>
                </a:cubicBezTo>
                <a:cubicBezTo>
                  <a:pt x="5781882" y="5739189"/>
                  <a:pt x="5819741" y="5703145"/>
                  <a:pt x="5933454" y="5621421"/>
                </a:cubicBezTo>
                <a:cubicBezTo>
                  <a:pt x="6016700" y="5561363"/>
                  <a:pt x="6036966" y="5541665"/>
                  <a:pt x="6066284" y="5495192"/>
                </a:cubicBezTo>
                <a:cubicBezTo>
                  <a:pt x="6085997" y="5463942"/>
                  <a:pt x="6091575" y="5450660"/>
                  <a:pt x="6098032" y="5420009"/>
                </a:cubicBezTo>
                <a:cubicBezTo>
                  <a:pt x="6132669" y="5255918"/>
                  <a:pt x="6045746" y="5117635"/>
                  <a:pt x="5854413" y="5033898"/>
                </a:cubicBezTo>
                <a:cubicBezTo>
                  <a:pt x="5696959" y="4964813"/>
                  <a:pt x="5527283" y="4947945"/>
                  <a:pt x="5377001" y="4986437"/>
                </a:cubicBezTo>
                <a:cubicBezTo>
                  <a:pt x="5317594" y="5001607"/>
                  <a:pt x="5281075" y="5017774"/>
                  <a:pt x="5241191" y="5046379"/>
                </a:cubicBezTo>
                <a:cubicBezTo>
                  <a:pt x="5126066" y="5129451"/>
                  <a:pt x="5097648" y="5295224"/>
                  <a:pt x="5175210" y="5427043"/>
                </a:cubicBezTo>
                <a:cubicBezTo>
                  <a:pt x="5188920" y="5449694"/>
                  <a:pt x="5217795" y="5495353"/>
                  <a:pt x="5240047" y="5528431"/>
                </a:cubicBezTo>
                <a:cubicBezTo>
                  <a:pt x="5293282" y="5607380"/>
                  <a:pt x="5317627" y="5655782"/>
                  <a:pt x="5332451" y="5712178"/>
                </a:cubicBezTo>
                <a:cubicBezTo>
                  <a:pt x="5363382" y="5829142"/>
                  <a:pt x="5356793" y="5891073"/>
                  <a:pt x="5271122" y="6262117"/>
                </a:cubicBezTo>
                <a:cubicBezTo>
                  <a:pt x="5264832" y="6288952"/>
                  <a:pt x="5250509" y="6351605"/>
                  <a:pt x="5239151" y="6401566"/>
                </a:cubicBezTo>
                <a:cubicBezTo>
                  <a:pt x="5227793" y="6451528"/>
                  <a:pt x="5205959" y="6544726"/>
                  <a:pt x="5191025" y="6609234"/>
                </a:cubicBezTo>
                <a:lnTo>
                  <a:pt x="5163363" y="6726759"/>
                </a:lnTo>
                <a:lnTo>
                  <a:pt x="5119502" y="6722612"/>
                </a:lnTo>
                <a:cubicBezTo>
                  <a:pt x="4903245" y="6703242"/>
                  <a:pt x="4637870" y="6711133"/>
                  <a:pt x="4423704" y="6743488"/>
                </a:cubicBezTo>
                <a:cubicBezTo>
                  <a:pt x="4362564" y="6752524"/>
                  <a:pt x="4356388" y="6752548"/>
                  <a:pt x="4355625" y="6743105"/>
                </a:cubicBezTo>
                <a:cubicBezTo>
                  <a:pt x="4353717" y="6719499"/>
                  <a:pt x="4377488" y="6666727"/>
                  <a:pt x="4429632" y="6576968"/>
                </a:cubicBezTo>
                <a:cubicBezTo>
                  <a:pt x="4458610" y="6527480"/>
                  <a:pt x="4484575" y="6478333"/>
                  <a:pt x="4487732" y="6468003"/>
                </a:cubicBezTo>
                <a:cubicBezTo>
                  <a:pt x="4497473" y="6432143"/>
                  <a:pt x="4497878" y="6395995"/>
                  <a:pt x="4488502" y="6357596"/>
                </a:cubicBezTo>
                <a:cubicBezTo>
                  <a:pt x="4463035" y="6254161"/>
                  <a:pt x="4382409" y="6193777"/>
                  <a:pt x="4251726" y="6180786"/>
                </a:cubicBezTo>
                <a:cubicBezTo>
                  <a:pt x="4054501" y="6160540"/>
                  <a:pt x="3833892" y="6255478"/>
                  <a:pt x="3779428" y="6383537"/>
                </a:cubicBezTo>
                <a:cubicBezTo>
                  <a:pt x="3746520" y="6459670"/>
                  <a:pt x="3763175" y="6557546"/>
                  <a:pt x="3819352" y="6617627"/>
                </a:cubicBezTo>
                <a:cubicBezTo>
                  <a:pt x="3831497" y="6630330"/>
                  <a:pt x="3869977" y="6660765"/>
                  <a:pt x="3915180" y="6692082"/>
                </a:cubicBezTo>
                <a:cubicBezTo>
                  <a:pt x="3985411" y="6741426"/>
                  <a:pt x="4021930" y="6772304"/>
                  <a:pt x="4044243" y="6802623"/>
                </a:cubicBezTo>
                <a:cubicBezTo>
                  <a:pt x="4049537" y="6809323"/>
                  <a:pt x="4053777" y="6815917"/>
                  <a:pt x="4053925" y="6816571"/>
                </a:cubicBezTo>
                <a:cubicBezTo>
                  <a:pt x="4054473" y="6817476"/>
                  <a:pt x="4013948" y="6831117"/>
                  <a:pt x="3964130" y="6846175"/>
                </a:cubicBezTo>
                <a:cubicBezTo>
                  <a:pt x="3747008" y="6912508"/>
                  <a:pt x="3530066" y="7006960"/>
                  <a:pt x="3327089" y="7123662"/>
                </a:cubicBezTo>
                <a:cubicBezTo>
                  <a:pt x="3294576" y="7142356"/>
                  <a:pt x="3267352" y="7157104"/>
                  <a:pt x="3266551" y="7156599"/>
                </a:cubicBezTo>
                <a:cubicBezTo>
                  <a:pt x="3260943" y="7153061"/>
                  <a:pt x="2934353" y="6738692"/>
                  <a:pt x="2849276" y="6626775"/>
                </a:cubicBezTo>
                <a:cubicBezTo>
                  <a:pt x="2718014" y="6454920"/>
                  <a:pt x="2684746" y="6391369"/>
                  <a:pt x="2673022" y="6291002"/>
                </a:cubicBezTo>
                <a:cubicBezTo>
                  <a:pt x="2666440" y="6233084"/>
                  <a:pt x="2668570" y="6192423"/>
                  <a:pt x="2685907" y="6082386"/>
                </a:cubicBezTo>
                <a:cubicBezTo>
                  <a:pt x="2693851" y="6032511"/>
                  <a:pt x="2700612" y="5977409"/>
                  <a:pt x="2701236" y="5960440"/>
                </a:cubicBezTo>
                <a:cubicBezTo>
                  <a:pt x="2702523" y="5917568"/>
                  <a:pt x="2686241" y="5850170"/>
                  <a:pt x="2666455" y="5815845"/>
                </a:cubicBezTo>
                <a:cubicBezTo>
                  <a:pt x="2632515" y="5756911"/>
                  <a:pt x="2569027" y="5703978"/>
                  <a:pt x="2509412" y="5684854"/>
                </a:cubicBezTo>
                <a:cubicBezTo>
                  <a:pt x="2355994" y="5635116"/>
                  <a:pt x="2125260" y="5714147"/>
                  <a:pt x="1954531" y="5874713"/>
                </a:cubicBezTo>
                <a:cubicBezTo>
                  <a:pt x="1918841" y="5908205"/>
                  <a:pt x="1906982" y="5922566"/>
                  <a:pt x="1867975" y="5980849"/>
                </a:cubicBezTo>
                <a:cubicBezTo>
                  <a:pt x="1814772" y="6059860"/>
                  <a:pt x="1799256" y="6095996"/>
                  <a:pt x="1791508" y="6158877"/>
                </a:cubicBezTo>
                <a:cubicBezTo>
                  <a:pt x="1782754" y="6234003"/>
                  <a:pt x="1813949" y="6324810"/>
                  <a:pt x="1869324" y="6384386"/>
                </a:cubicBezTo>
                <a:cubicBezTo>
                  <a:pt x="1895662" y="6412762"/>
                  <a:pt x="1953049" y="6447845"/>
                  <a:pt x="1995315" y="6461626"/>
                </a:cubicBezTo>
                <a:cubicBezTo>
                  <a:pt x="2014920" y="6467832"/>
                  <a:pt x="2065278" y="6479438"/>
                  <a:pt x="2108068" y="6487949"/>
                </a:cubicBezTo>
                <a:cubicBezTo>
                  <a:pt x="2269951" y="6518943"/>
                  <a:pt x="2340257" y="6550414"/>
                  <a:pt x="2419014" y="6625301"/>
                </a:cubicBezTo>
                <a:cubicBezTo>
                  <a:pt x="2477718" y="6681376"/>
                  <a:pt x="2520028" y="6743910"/>
                  <a:pt x="2763331" y="7133182"/>
                </a:cubicBezTo>
                <a:cubicBezTo>
                  <a:pt x="2813300" y="7212870"/>
                  <a:pt x="2870946" y="7305242"/>
                  <a:pt x="2892290" y="7338870"/>
                </a:cubicBezTo>
                <a:lnTo>
                  <a:pt x="2930342" y="7399278"/>
                </a:lnTo>
                <a:lnTo>
                  <a:pt x="2908578" y="7416911"/>
                </a:lnTo>
                <a:cubicBezTo>
                  <a:pt x="2751046" y="7543240"/>
                  <a:pt x="2559344" y="7747704"/>
                  <a:pt x="2412048" y="7946575"/>
                </a:cubicBezTo>
                <a:cubicBezTo>
                  <a:pt x="2383317" y="7985018"/>
                  <a:pt x="2365959" y="8005432"/>
                  <a:pt x="2363155" y="8003663"/>
                </a:cubicBezTo>
                <a:cubicBezTo>
                  <a:pt x="2348334" y="7994313"/>
                  <a:pt x="2318032" y="7918071"/>
                  <a:pt x="2298121" y="7842223"/>
                </a:cubicBezTo>
                <a:cubicBezTo>
                  <a:pt x="2264146" y="7708777"/>
                  <a:pt x="2247902" y="7679489"/>
                  <a:pt x="2189672" y="7642193"/>
                </a:cubicBezTo>
                <a:cubicBezTo>
                  <a:pt x="2130787" y="7605046"/>
                  <a:pt x="2084477" y="7597675"/>
                  <a:pt x="2015670" y="7615316"/>
                </a:cubicBezTo>
                <a:cubicBezTo>
                  <a:pt x="1970233" y="7626978"/>
                  <a:pt x="1935865" y="7645062"/>
                  <a:pt x="1891833" y="7681131"/>
                </a:cubicBezTo>
                <a:cubicBezTo>
                  <a:pt x="1734239" y="7810221"/>
                  <a:pt x="1646351" y="8040970"/>
                  <a:pt x="1705239" y="8172209"/>
                </a:cubicBezTo>
                <a:cubicBezTo>
                  <a:pt x="1724734" y="8215872"/>
                  <a:pt x="1743123" y="8236433"/>
                  <a:pt x="1786786" y="8263977"/>
                </a:cubicBezTo>
                <a:cubicBezTo>
                  <a:pt x="1850076" y="8303904"/>
                  <a:pt x="1891430" y="8307589"/>
                  <a:pt x="2006456" y="8283261"/>
                </a:cubicBezTo>
                <a:cubicBezTo>
                  <a:pt x="2091683" y="8265337"/>
                  <a:pt x="2132823" y="8260485"/>
                  <a:pt x="2173523" y="8264319"/>
                </a:cubicBezTo>
                <a:lnTo>
                  <a:pt x="2204086" y="8267358"/>
                </a:lnTo>
                <a:lnTo>
                  <a:pt x="2192694" y="8289854"/>
                </a:lnTo>
                <a:cubicBezTo>
                  <a:pt x="2186819" y="8301830"/>
                  <a:pt x="2164898" y="8344568"/>
                  <a:pt x="2144999" y="8384100"/>
                </a:cubicBezTo>
                <a:cubicBezTo>
                  <a:pt x="2054474" y="8562220"/>
                  <a:pt x="1971451" y="8782596"/>
                  <a:pt x="1921422" y="8977302"/>
                </a:cubicBezTo>
                <a:cubicBezTo>
                  <a:pt x="1911723" y="9014869"/>
                  <a:pt x="1902950" y="9047418"/>
                  <a:pt x="1901687" y="9049421"/>
                </a:cubicBezTo>
                <a:cubicBezTo>
                  <a:pt x="1900170" y="9051826"/>
                  <a:pt x="1863179" y="9049212"/>
                  <a:pt x="1819821" y="9044263"/>
                </a:cubicBezTo>
                <a:cubicBezTo>
                  <a:pt x="1062428" y="8956835"/>
                  <a:pt x="1029820" y="8950826"/>
                  <a:pt x="922865" y="8883355"/>
                </a:cubicBezTo>
                <a:cubicBezTo>
                  <a:pt x="853564" y="8839637"/>
                  <a:pt x="827121" y="8812315"/>
                  <a:pt x="749804" y="8705853"/>
                </a:cubicBezTo>
                <a:cubicBezTo>
                  <a:pt x="650826" y="8568926"/>
                  <a:pt x="605032" y="8534996"/>
                  <a:pt x="505925" y="8523440"/>
                </a:cubicBezTo>
                <a:cubicBezTo>
                  <a:pt x="416047" y="8513228"/>
                  <a:pt x="338370" y="8538716"/>
                  <a:pt x="268573" y="8600535"/>
                </a:cubicBezTo>
                <a:cubicBezTo>
                  <a:pt x="227196" y="8637720"/>
                  <a:pt x="161990" y="8741083"/>
                  <a:pt x="136645" y="8809664"/>
                </a:cubicBezTo>
                <a:cubicBezTo>
                  <a:pt x="63141" y="9011402"/>
                  <a:pt x="70222" y="9235415"/>
                  <a:pt x="153663" y="9365902"/>
                </a:cubicBezTo>
                <a:cubicBezTo>
                  <a:pt x="180449" y="9406882"/>
                  <a:pt x="203244" y="9430223"/>
                  <a:pt x="240097" y="9453472"/>
                </a:cubicBezTo>
                <a:cubicBezTo>
                  <a:pt x="311000" y="9498199"/>
                  <a:pt x="414534" y="9508066"/>
                  <a:pt x="493389" y="9477162"/>
                </a:cubicBezTo>
                <a:cubicBezTo>
                  <a:pt x="533070" y="9461309"/>
                  <a:pt x="560399" y="9445505"/>
                  <a:pt x="643478" y="9389263"/>
                </a:cubicBezTo>
                <a:cubicBezTo>
                  <a:pt x="722174" y="9336417"/>
                  <a:pt x="755889" y="9318481"/>
                  <a:pt x="808783" y="9300322"/>
                </a:cubicBezTo>
                <a:cubicBezTo>
                  <a:pt x="887723" y="9272832"/>
                  <a:pt x="973737" y="9270527"/>
                  <a:pt x="1088215" y="9292338"/>
                </a:cubicBezTo>
                <a:cubicBezTo>
                  <a:pt x="1160705" y="9306144"/>
                  <a:pt x="1296138" y="9335574"/>
                  <a:pt x="1395545" y="9359080"/>
                </a:cubicBezTo>
                <a:cubicBezTo>
                  <a:pt x="1445904" y="9370685"/>
                  <a:pt x="1545967" y="9394045"/>
                  <a:pt x="1744890" y="9440003"/>
                </a:cubicBezTo>
                <a:cubicBezTo>
                  <a:pt x="1791938" y="9450642"/>
                  <a:pt x="1831905" y="9461853"/>
                  <a:pt x="1833803" y="9464171"/>
                </a:cubicBezTo>
                <a:cubicBezTo>
                  <a:pt x="1835700" y="9466488"/>
                  <a:pt x="1835273" y="9496461"/>
                  <a:pt x="1832569" y="9530040"/>
                </a:cubicBezTo>
                <a:cubicBezTo>
                  <a:pt x="1816942" y="9734126"/>
                  <a:pt x="1827448" y="9979341"/>
                  <a:pt x="1861358" y="10198995"/>
                </a:cubicBezTo>
                <a:lnTo>
                  <a:pt x="1870935" y="10261044"/>
                </a:lnTo>
                <a:lnTo>
                  <a:pt x="1849562" y="10257641"/>
                </a:lnTo>
                <a:cubicBezTo>
                  <a:pt x="1801144" y="10250061"/>
                  <a:pt x="1776691" y="10239114"/>
                  <a:pt x="1681735" y="10183693"/>
                </a:cubicBezTo>
                <a:cubicBezTo>
                  <a:pt x="1557580" y="10111532"/>
                  <a:pt x="1527942" y="10103476"/>
                  <a:pt x="1456521" y="10121709"/>
                </a:cubicBezTo>
                <a:cubicBezTo>
                  <a:pt x="1352983" y="10148243"/>
                  <a:pt x="1296595" y="10220762"/>
                  <a:pt x="1280637" y="10349033"/>
                </a:cubicBezTo>
                <a:cubicBezTo>
                  <a:pt x="1272069" y="10415875"/>
                  <a:pt x="1275934" y="10475439"/>
                  <a:pt x="1291838" y="10548760"/>
                </a:cubicBezTo>
                <a:cubicBezTo>
                  <a:pt x="1319972" y="10674599"/>
                  <a:pt x="1378105" y="10770639"/>
                  <a:pt x="1455417" y="10819410"/>
                </a:cubicBezTo>
                <a:cubicBezTo>
                  <a:pt x="1508292" y="10852766"/>
                  <a:pt x="1555907" y="10859842"/>
                  <a:pt x="1619088" y="10843133"/>
                </a:cubicBezTo>
                <a:cubicBezTo>
                  <a:pt x="1682417" y="10827076"/>
                  <a:pt x="1725944" y="10791808"/>
                  <a:pt x="1770826" y="10721549"/>
                </a:cubicBezTo>
                <a:cubicBezTo>
                  <a:pt x="1808230" y="10662256"/>
                  <a:pt x="1854615" y="10604707"/>
                  <a:pt x="1886913" y="10577477"/>
                </a:cubicBezTo>
                <a:cubicBezTo>
                  <a:pt x="1933874" y="10537654"/>
                  <a:pt x="1933073" y="10537149"/>
                  <a:pt x="1948610" y="10590636"/>
                </a:cubicBezTo>
                <a:cubicBezTo>
                  <a:pt x="2015659" y="10821674"/>
                  <a:pt x="2125335" y="11075684"/>
                  <a:pt x="2241243" y="11269217"/>
                </a:cubicBezTo>
                <a:cubicBezTo>
                  <a:pt x="2261134" y="11302487"/>
                  <a:pt x="2276324" y="11331670"/>
                  <a:pt x="2274807" y="11334075"/>
                </a:cubicBezTo>
                <a:cubicBezTo>
                  <a:pt x="2271522" y="11339283"/>
                  <a:pt x="2090919" y="11483540"/>
                  <a:pt x="1918891" y="11618646"/>
                </a:cubicBezTo>
                <a:cubicBezTo>
                  <a:pt x="1581533" y="11883562"/>
                  <a:pt x="1526455" y="11919385"/>
                  <a:pt x="1422180" y="11942653"/>
                </a:cubicBezTo>
                <a:cubicBezTo>
                  <a:pt x="1348860" y="11958568"/>
                  <a:pt x="1296147" y="11957798"/>
                  <a:pt x="1177243" y="11937675"/>
                </a:cubicBezTo>
                <a:cubicBezTo>
                  <a:pt x="1071535" y="11919716"/>
                  <a:pt x="1034439" y="11918156"/>
                  <a:pt x="979961" y="11930835"/>
                </a:cubicBezTo>
                <a:cubicBezTo>
                  <a:pt x="902470" y="11948039"/>
                  <a:pt x="849543" y="11985778"/>
                  <a:pt x="805314" y="12055888"/>
                </a:cubicBezTo>
                <a:cubicBezTo>
                  <a:pt x="761444" y="12124544"/>
                  <a:pt x="750458" y="12204984"/>
                  <a:pt x="771119" y="12305386"/>
                </a:cubicBezTo>
                <a:cubicBezTo>
                  <a:pt x="802805" y="12457551"/>
                  <a:pt x="893338" y="12608753"/>
                  <a:pt x="1020041" y="12719486"/>
                </a:cubicBezTo>
                <a:cubicBezTo>
                  <a:pt x="1024891" y="12724226"/>
                  <a:pt x="1056031" y="12744990"/>
                  <a:pt x="1089026" y="12766365"/>
                </a:cubicBezTo>
                <a:cubicBezTo>
                  <a:pt x="1187063" y="12829330"/>
                  <a:pt x="1251565" y="12844257"/>
                  <a:pt x="1340562" y="12824793"/>
                </a:cubicBezTo>
                <a:cubicBezTo>
                  <a:pt x="1417801" y="12807991"/>
                  <a:pt x="1477978" y="12765862"/>
                  <a:pt x="1519931" y="12699358"/>
                </a:cubicBezTo>
                <a:cubicBezTo>
                  <a:pt x="1545963" y="12658093"/>
                  <a:pt x="1558631" y="12618480"/>
                  <a:pt x="1580121" y="12511624"/>
                </a:cubicBezTo>
                <a:cubicBezTo>
                  <a:pt x="1600645" y="12408077"/>
                  <a:pt x="1611188" y="12372722"/>
                  <a:pt x="1636874" y="12317799"/>
                </a:cubicBezTo>
                <a:cubicBezTo>
                  <a:pt x="1670059" y="12247443"/>
                  <a:pt x="1727062" y="12183712"/>
                  <a:pt x="1807128" y="12127808"/>
                </a:cubicBezTo>
                <a:cubicBezTo>
                  <a:pt x="1855673" y="12093464"/>
                  <a:pt x="2022109" y="11986754"/>
                  <a:pt x="2221351" y="11862657"/>
                </a:cubicBezTo>
                <a:cubicBezTo>
                  <a:pt x="2303507" y="11811431"/>
                  <a:pt x="2404287" y="11748433"/>
                  <a:pt x="2445163" y="11722694"/>
                </a:cubicBezTo>
                <a:cubicBezTo>
                  <a:pt x="2486694" y="11696807"/>
                  <a:pt x="2522473" y="11677373"/>
                  <a:pt x="2524876" y="11678889"/>
                </a:cubicBezTo>
                <a:cubicBezTo>
                  <a:pt x="2527680" y="11680658"/>
                  <a:pt x="2544172" y="11698903"/>
                  <a:pt x="2561758" y="11718958"/>
                </a:cubicBezTo>
                <a:cubicBezTo>
                  <a:pt x="2710684" y="11892996"/>
                  <a:pt x="2911337" y="12075581"/>
                  <a:pt x="3095799" y="12204829"/>
                </a:cubicBezTo>
                <a:lnTo>
                  <a:pt x="3150911" y="12243516"/>
                </a:lnTo>
                <a:lnTo>
                  <a:pt x="3124217" y="12263640"/>
                </a:lnTo>
                <a:cubicBezTo>
                  <a:pt x="3085280" y="12293405"/>
                  <a:pt x="3040417" y="12312147"/>
                  <a:pt x="2958291" y="12333148"/>
                </a:cubicBezTo>
                <a:cubicBezTo>
                  <a:pt x="2918333" y="12343226"/>
                  <a:pt x="2871382" y="12357291"/>
                  <a:pt x="2853680" y="12364046"/>
                </a:cubicBezTo>
                <a:cubicBezTo>
                  <a:pt x="2779503" y="12392860"/>
                  <a:pt x="2727077" y="12466201"/>
                  <a:pt x="2721805" y="12549124"/>
                </a:cubicBezTo>
                <a:cubicBezTo>
                  <a:pt x="2717558" y="12615333"/>
                  <a:pt x="2756400" y="12702004"/>
                  <a:pt x="2820928" y="12770153"/>
                </a:cubicBezTo>
                <a:cubicBezTo>
                  <a:pt x="2968328" y="12925306"/>
                  <a:pt x="3185911" y="12986958"/>
                  <a:pt x="3312104" y="12910307"/>
                </a:cubicBezTo>
                <a:cubicBezTo>
                  <a:pt x="3345227" y="12889757"/>
                  <a:pt x="3346892" y="12888007"/>
                  <a:pt x="3373934" y="12845140"/>
                </a:cubicBezTo>
                <a:cubicBezTo>
                  <a:pt x="3418162" y="12775031"/>
                  <a:pt x="3421203" y="12744465"/>
                  <a:pt x="3395153" y="12612659"/>
                </a:cubicBezTo>
                <a:cubicBezTo>
                  <a:pt x="3386154" y="12568337"/>
                  <a:pt x="3379029" y="12520156"/>
                  <a:pt x="3378285" y="12506246"/>
                </a:cubicBezTo>
                <a:cubicBezTo>
                  <a:pt x="3376901" y="12477371"/>
                  <a:pt x="3384329" y="12407007"/>
                  <a:pt x="3389131" y="12399396"/>
                </a:cubicBezTo>
                <a:cubicBezTo>
                  <a:pt x="3393175" y="12392986"/>
                  <a:pt x="3400743" y="12396079"/>
                  <a:pt x="3473581" y="12434187"/>
                </a:cubicBezTo>
                <a:cubicBezTo>
                  <a:pt x="3646706" y="12525480"/>
                  <a:pt x="3864996" y="12609980"/>
                  <a:pt x="4069803" y="12665252"/>
                </a:cubicBezTo>
                <a:lnTo>
                  <a:pt x="4143624" y="12684938"/>
                </a:lnTo>
                <a:lnTo>
                  <a:pt x="4138961" y="12718961"/>
                </a:lnTo>
                <a:cubicBezTo>
                  <a:pt x="4136272" y="12737426"/>
                  <a:pt x="4125168" y="12834033"/>
                  <a:pt x="4113602" y="12933149"/>
                </a:cubicBezTo>
                <a:cubicBezTo>
                  <a:pt x="4056321" y="13440275"/>
                  <a:pt x="4034006" y="13587497"/>
                  <a:pt x="4003017" y="13661478"/>
                </a:cubicBezTo>
                <a:cubicBezTo>
                  <a:pt x="3961269" y="13762276"/>
                  <a:pt x="3920001" y="13809051"/>
                  <a:pt x="3791878" y="13902965"/>
                </a:cubicBezTo>
                <a:cubicBezTo>
                  <a:pt x="3749169" y="13934270"/>
                  <a:pt x="3701365" y="13971880"/>
                  <a:pt x="3685837" y="13986730"/>
                </a:cubicBezTo>
                <a:cubicBezTo>
                  <a:pt x="3584713" y="14083114"/>
                  <a:pt x="3573473" y="14247403"/>
                  <a:pt x="3660700" y="14361236"/>
                </a:cubicBezTo>
                <a:cubicBezTo>
                  <a:pt x="3756616" y="14486151"/>
                  <a:pt x="3979102" y="14575538"/>
                  <a:pt x="4182912" y="14570254"/>
                </a:cubicBezTo>
                <a:cubicBezTo>
                  <a:pt x="4208407" y="14569675"/>
                  <a:pt x="4232780" y="14568003"/>
                  <a:pt x="4255997" y="14565259"/>
                </a:cubicBezTo>
                <a:close/>
              </a:path>
            </a:pathLst>
          </a:cu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22125" t="15489" r="2013" b="19223"/>
            </a:stretch>
          </a:blipFill>
          <a:ln w="357" cap="flat">
            <a:noFill/>
            <a:prstDash val="solid"/>
            <a:miter/>
          </a:ln>
        </p:spPr>
        <p:txBody>
          <a:bodyPr rtlCol="0" anchor="ctr"/>
          <a:lstStyle/>
          <a:p>
            <a:endParaRPr lang="sr-Cyrl-RS" dirty="0"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EEBED223-E156-87CE-172C-4671508AFB6E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D2B3D2">
                  <a:alpha val="82353"/>
                </a:srgbClr>
              </a:clrFrom>
              <a:clrTo>
                <a:srgbClr val="D2B3D2">
                  <a:alpha val="0"/>
                </a:srgbClr>
              </a:clrTo>
            </a:clrChange>
            <a:duotone>
              <a:prstClr val="black"/>
              <a:srgbClr val="D60093">
                <a:tint val="45000"/>
                <a:satMod val="400000"/>
              </a:srgbClr>
            </a:duotone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50000"/>
                    </a14:imgEffect>
                    <a14:imgEffect>
                      <a14:colorTemperature colorTemp="4700"/>
                    </a14:imgEffect>
                    <a14:imgEffect>
                      <a14:saturation sat="66000"/>
                    </a14:imgEffect>
                    <a14:imgEffect>
                      <a14:brightnessContrast bright="31000" contrast="29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412421">
            <a:off x="7905201" y="981713"/>
            <a:ext cx="3985527" cy="1651147"/>
          </a:xfrm>
          <a:prstGeom prst="rect">
            <a:avLst/>
          </a:prstGeom>
          <a:noFill/>
          <a:effectLst>
            <a:outerShdw blurRad="76200" dist="152400" dir="12540000" sy="-23000" kx="-800400" algn="bl" rotWithShape="0">
              <a:schemeClr val="bg1">
                <a:alpha val="58000"/>
              </a:schemeClr>
            </a:outerShdw>
            <a:reflection blurRad="127000" stA="52000" endA="300" endPos="35000" dir="5400000" sy="-100000" algn="bl" rotWithShape="0"/>
          </a:effectLst>
          <a:scene3d>
            <a:camera prst="perspectiveContrastingLeftFacing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5013513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raphic 37">
            <a:extLst>
              <a:ext uri="{FF2B5EF4-FFF2-40B4-BE49-F238E27FC236}">
                <a16:creationId xmlns:a16="http://schemas.microsoft.com/office/drawing/2014/main" id="{F224DBEA-D249-A309-1FD1-78F4F004D49E}"/>
              </a:ext>
            </a:extLst>
          </p:cNvPr>
          <p:cNvSpPr/>
          <p:nvPr/>
        </p:nvSpPr>
        <p:spPr>
          <a:xfrm rot="11203806" flipV="1">
            <a:off x="-1041998" y="-1559002"/>
            <a:ext cx="10047198" cy="10043598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920065">
              <a:alpha val="16000"/>
            </a:srgbClr>
          </a:solidFill>
          <a:ln w="35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EAE6A0F-9E13-2593-209A-D368427E93AB}"/>
              </a:ext>
            </a:extLst>
          </p:cNvPr>
          <p:cNvSpPr txBox="1"/>
          <p:nvPr/>
        </p:nvSpPr>
        <p:spPr>
          <a:xfrm>
            <a:off x="935618" y="1104036"/>
            <a:ext cx="7114997" cy="4770537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en-US" sz="3600" b="1" kern="1200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Etar RNIDS" pitchFamily="50" charset="0"/>
              </a:rPr>
              <a:t>	</a:t>
            </a:r>
            <a:r>
              <a:rPr lang="sr-Cyrl-RS" sz="3600" b="1" kern="1200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Etar RNIDS" pitchFamily="50" charset="0"/>
              </a:rPr>
              <a:t>РЕПРОДУКТИВНО </a:t>
            </a:r>
            <a:endParaRPr lang="en-US" sz="3600" b="1" kern="1200" dirty="0">
              <a:solidFill>
                <a:srgbClr val="92006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Etar RNIDS" pitchFamily="50" charset="0"/>
            </a:endParaRPr>
          </a:p>
          <a:p>
            <a:r>
              <a:rPr lang="en-US" sz="3600" b="1" kern="1200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Etar RNIDS" pitchFamily="50" charset="0"/>
              </a:rPr>
              <a:t>		</a:t>
            </a:r>
            <a:r>
              <a:rPr lang="sr-Cyrl-RS" sz="3600" b="1" kern="1200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Etar RNIDS" pitchFamily="50" charset="0"/>
              </a:rPr>
              <a:t>ЗДРАВЉЕ</a:t>
            </a:r>
            <a:endParaRPr lang="en-US" sz="2400" b="1" dirty="0">
              <a:solidFill>
                <a:srgbClr val="92006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Etar RNIDS" pitchFamily="50" charset="0"/>
            </a:endParaRPr>
          </a:p>
          <a:p>
            <a:endParaRPr lang="en-US" sz="2400" b="1" dirty="0">
              <a:solidFill>
                <a:srgbClr val="92006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Etar RNIDS" pitchFamily="50" charset="0"/>
            </a:endParaRPr>
          </a:p>
          <a:p>
            <a:pPr algn="ctr"/>
            <a:r>
              <a:rPr lang="sr-Cyrl-RS" sz="2400" b="1" kern="1200" dirty="0">
                <a:solidFill>
                  <a:srgbClr val="920065"/>
                </a:solidFill>
                <a:latin typeface="Etar RNIDS" pitchFamily="50" charset="0"/>
              </a:rPr>
              <a:t>превенција обољења изазваних </a:t>
            </a:r>
            <a:endParaRPr lang="en-US" sz="2400" b="1" kern="1200" dirty="0">
              <a:solidFill>
                <a:srgbClr val="920065"/>
              </a:solidFill>
              <a:latin typeface="Etar RNIDS" pitchFamily="50" charset="0"/>
            </a:endParaRPr>
          </a:p>
          <a:p>
            <a:pPr algn="ctr"/>
            <a:r>
              <a:rPr lang="en-US" sz="2400" b="1" kern="12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sr-Cyrl-RS" sz="2400" b="1" kern="1200" dirty="0">
                <a:solidFill>
                  <a:srgbClr val="920065"/>
                </a:solidFill>
                <a:latin typeface="Etar RNIDS" pitchFamily="50" charset="0"/>
              </a:rPr>
              <a:t>хуманим папилома вирусима</a:t>
            </a:r>
            <a:endParaRPr lang="en-US" sz="2400" b="1" kern="1200" dirty="0">
              <a:solidFill>
                <a:srgbClr val="920065"/>
              </a:solidFill>
              <a:latin typeface="Etar RNIDS" pitchFamily="50" charset="0"/>
            </a:endParaRPr>
          </a:p>
          <a:p>
            <a:pPr algn="ctr"/>
            <a:endParaRPr lang="en-US" sz="2000" b="1" dirty="0">
              <a:solidFill>
                <a:srgbClr val="92006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Etar RNIDS" pitchFamily="50" charset="0"/>
            </a:endParaRPr>
          </a:p>
          <a:p>
            <a:endParaRPr lang="en-US" sz="2000" dirty="0">
              <a:solidFill>
                <a:srgbClr val="92006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endParaRPr lang="en-US" sz="3200" dirty="0">
              <a:solidFill>
                <a:srgbClr val="92006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r>
              <a:rPr lang="en-US" sz="3200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</a:t>
            </a:r>
            <a:r>
              <a:rPr lang="sr-Cyrl-RS" sz="3200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Одсек за</a:t>
            </a:r>
            <a:r>
              <a:rPr lang="en-US" sz="3200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sr-Cyrl-RS" sz="3200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промоцију</a:t>
            </a:r>
            <a:endParaRPr lang="en-US" sz="3200" dirty="0">
              <a:solidFill>
                <a:srgbClr val="92006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r>
              <a:rPr lang="sr-Cyrl-RS" sz="3200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en-US" sz="3200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</a:t>
            </a:r>
            <a:r>
              <a:rPr lang="sr-Cyrl-RS" sz="3200" dirty="0">
                <a:solidFill>
                  <a:srgbClr val="92006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здравља</a:t>
            </a:r>
          </a:p>
          <a:p>
            <a:pPr algn="ctr"/>
            <a:endParaRPr lang="sr-Cyrl-RS" sz="2400" dirty="0">
              <a:solidFill>
                <a:srgbClr val="92006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3" name="Graphic 37">
            <a:extLst>
              <a:ext uri="{FF2B5EF4-FFF2-40B4-BE49-F238E27FC236}">
                <a16:creationId xmlns:a16="http://schemas.microsoft.com/office/drawing/2014/main" id="{2659BCE4-E396-D7BD-99D7-DCC1DB9BA068}"/>
              </a:ext>
            </a:extLst>
          </p:cNvPr>
          <p:cNvSpPr/>
          <p:nvPr/>
        </p:nvSpPr>
        <p:spPr>
          <a:xfrm rot="9779288" flipV="1">
            <a:off x="-293361" y="-662714"/>
            <a:ext cx="1571762" cy="1571199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D60093">
              <a:alpha val="30000"/>
            </a:srgbClr>
          </a:solidFill>
          <a:ln w="35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4" name="Graphic 37">
            <a:extLst>
              <a:ext uri="{FF2B5EF4-FFF2-40B4-BE49-F238E27FC236}">
                <a16:creationId xmlns:a16="http://schemas.microsoft.com/office/drawing/2014/main" id="{65AFF737-301B-6B3F-8E44-6810F0B211AC}"/>
              </a:ext>
            </a:extLst>
          </p:cNvPr>
          <p:cNvSpPr/>
          <p:nvPr/>
        </p:nvSpPr>
        <p:spPr>
          <a:xfrm rot="11203806" flipV="1">
            <a:off x="170323" y="4347606"/>
            <a:ext cx="876621" cy="876307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920065">
              <a:alpha val="16000"/>
            </a:srgbClr>
          </a:solidFill>
          <a:ln w="35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5" name="Graphic 37">
            <a:extLst>
              <a:ext uri="{FF2B5EF4-FFF2-40B4-BE49-F238E27FC236}">
                <a16:creationId xmlns:a16="http://schemas.microsoft.com/office/drawing/2014/main" id="{ED59661C-DBF8-8324-D4A1-BCF535788949}"/>
              </a:ext>
            </a:extLst>
          </p:cNvPr>
          <p:cNvSpPr/>
          <p:nvPr/>
        </p:nvSpPr>
        <p:spPr>
          <a:xfrm rot="11203806" flipV="1">
            <a:off x="7343592" y="-648628"/>
            <a:ext cx="1297722" cy="1297257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CC66FF">
              <a:alpha val="38000"/>
            </a:srgbClr>
          </a:solidFill>
          <a:ln w="35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6" name="Graphic 37">
            <a:extLst>
              <a:ext uri="{FF2B5EF4-FFF2-40B4-BE49-F238E27FC236}">
                <a16:creationId xmlns:a16="http://schemas.microsoft.com/office/drawing/2014/main" id="{1DC9498E-66FC-751E-8ACB-E35CBB5422BF}"/>
              </a:ext>
            </a:extLst>
          </p:cNvPr>
          <p:cNvSpPr/>
          <p:nvPr/>
        </p:nvSpPr>
        <p:spPr>
          <a:xfrm rot="11203806" flipV="1">
            <a:off x="11794822" y="4477263"/>
            <a:ext cx="1125229" cy="1124826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D60093">
              <a:alpha val="38000"/>
            </a:srgbClr>
          </a:solidFill>
          <a:ln w="35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8" name="!!virus1">
            <a:extLst>
              <a:ext uri="{FF2B5EF4-FFF2-40B4-BE49-F238E27FC236}">
                <a16:creationId xmlns:a16="http://schemas.microsoft.com/office/drawing/2014/main" id="{2051EE25-7483-E5C7-35C3-D2271B8C1A2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 rot="21331171" flipV="1">
            <a:off x="-6859033" y="-4205999"/>
            <a:ext cx="22290864" cy="14570476"/>
          </a:xfrm>
          <a:custGeom>
            <a:avLst/>
            <a:gdLst>
              <a:gd name="connsiteX0" fmla="*/ 15212159 w 22290864"/>
              <a:gd name="connsiteY0" fmla="*/ 2738106 h 14570476"/>
              <a:gd name="connsiteX1" fmla="*/ 15236391 w 22290864"/>
              <a:gd name="connsiteY1" fmla="*/ 2733646 h 14570476"/>
              <a:gd name="connsiteX2" fmla="*/ 15245456 w 22290864"/>
              <a:gd name="connsiteY2" fmla="*/ 2716860 h 14570476"/>
              <a:gd name="connsiteX3" fmla="*/ 15242365 w 22290864"/>
              <a:gd name="connsiteY3" fmla="*/ 2711299 h 14570476"/>
              <a:gd name="connsiteX4" fmla="*/ 15235457 w 22290864"/>
              <a:gd name="connsiteY4" fmla="*/ 2706900 h 14570476"/>
              <a:gd name="connsiteX5" fmla="*/ 15223321 w 22290864"/>
              <a:gd name="connsiteY5" fmla="*/ 2698435 h 14570476"/>
              <a:gd name="connsiteX6" fmla="*/ 15213881 w 22290864"/>
              <a:gd name="connsiteY6" fmla="*/ 2675031 h 14570476"/>
              <a:gd name="connsiteX7" fmla="*/ 15208031 w 22290864"/>
              <a:gd name="connsiteY7" fmla="*/ 2657581 h 14570476"/>
              <a:gd name="connsiteX8" fmla="*/ 15210002 w 22290864"/>
              <a:gd name="connsiteY8" fmla="*/ 2656461 h 14570476"/>
              <a:gd name="connsiteX9" fmla="*/ 15235229 w 22290864"/>
              <a:gd name="connsiteY9" fmla="*/ 2639198 h 14570476"/>
              <a:gd name="connsiteX10" fmla="*/ 15237013 w 22290864"/>
              <a:gd name="connsiteY10" fmla="*/ 2637683 h 14570476"/>
              <a:gd name="connsiteX11" fmla="*/ 15237635 w 22290864"/>
              <a:gd name="connsiteY11" fmla="*/ 2638886 h 14570476"/>
              <a:gd name="connsiteX12" fmla="*/ 15239025 w 22290864"/>
              <a:gd name="connsiteY12" fmla="*/ 2647331 h 14570476"/>
              <a:gd name="connsiteX13" fmla="*/ 15242116 w 22290864"/>
              <a:gd name="connsiteY13" fmla="*/ 2657041 h 14570476"/>
              <a:gd name="connsiteX14" fmla="*/ 15248050 w 22290864"/>
              <a:gd name="connsiteY14" fmla="*/ 2659635 h 14570476"/>
              <a:gd name="connsiteX15" fmla="*/ 15254315 w 22290864"/>
              <a:gd name="connsiteY15" fmla="*/ 2658328 h 14570476"/>
              <a:gd name="connsiteX16" fmla="*/ 15267654 w 22290864"/>
              <a:gd name="connsiteY16" fmla="*/ 2639405 h 14570476"/>
              <a:gd name="connsiteX17" fmla="*/ 15264978 w 22290864"/>
              <a:gd name="connsiteY17" fmla="*/ 2634342 h 14570476"/>
              <a:gd name="connsiteX18" fmla="*/ 15260560 w 22290864"/>
              <a:gd name="connsiteY18" fmla="*/ 2631666 h 14570476"/>
              <a:gd name="connsiteX19" fmla="*/ 15255705 w 22290864"/>
              <a:gd name="connsiteY19" fmla="*/ 2631251 h 14570476"/>
              <a:gd name="connsiteX20" fmla="*/ 15250290 w 22290864"/>
              <a:gd name="connsiteY20" fmla="*/ 2630753 h 14570476"/>
              <a:gd name="connsiteX21" fmla="*/ 15245954 w 22290864"/>
              <a:gd name="connsiteY21" fmla="*/ 2629134 h 14570476"/>
              <a:gd name="connsiteX22" fmla="*/ 15247365 w 22290864"/>
              <a:gd name="connsiteY22" fmla="*/ 2627246 h 14570476"/>
              <a:gd name="connsiteX23" fmla="*/ 15266119 w 22290864"/>
              <a:gd name="connsiteY23" fmla="*/ 2600190 h 14570476"/>
              <a:gd name="connsiteX24" fmla="*/ 15266928 w 22290864"/>
              <a:gd name="connsiteY24" fmla="*/ 2598717 h 14570476"/>
              <a:gd name="connsiteX25" fmla="*/ 15275123 w 22290864"/>
              <a:gd name="connsiteY25" fmla="*/ 2601559 h 14570476"/>
              <a:gd name="connsiteX26" fmla="*/ 15302549 w 22290864"/>
              <a:gd name="connsiteY26" fmla="*/ 2611539 h 14570476"/>
              <a:gd name="connsiteX27" fmla="*/ 15311678 w 22290864"/>
              <a:gd name="connsiteY27" fmla="*/ 2618241 h 14570476"/>
              <a:gd name="connsiteX28" fmla="*/ 15315972 w 22290864"/>
              <a:gd name="connsiteY28" fmla="*/ 2626499 h 14570476"/>
              <a:gd name="connsiteX29" fmla="*/ 15325785 w 22290864"/>
              <a:gd name="connsiteY29" fmla="*/ 2636272 h 14570476"/>
              <a:gd name="connsiteX30" fmla="*/ 15340452 w 22290864"/>
              <a:gd name="connsiteY30" fmla="*/ 2630130 h 14570476"/>
              <a:gd name="connsiteX31" fmla="*/ 15348045 w 22290864"/>
              <a:gd name="connsiteY31" fmla="*/ 2614071 h 14570476"/>
              <a:gd name="connsiteX32" fmla="*/ 15348024 w 22290864"/>
              <a:gd name="connsiteY32" fmla="*/ 2605045 h 14570476"/>
              <a:gd name="connsiteX33" fmla="*/ 15339436 w 22290864"/>
              <a:gd name="connsiteY33" fmla="*/ 2595605 h 14570476"/>
              <a:gd name="connsiteX34" fmla="*/ 15327673 w 22290864"/>
              <a:gd name="connsiteY34" fmla="*/ 2597119 h 14570476"/>
              <a:gd name="connsiteX35" fmla="*/ 15317756 w 22290864"/>
              <a:gd name="connsiteY35" fmla="*/ 2599651 h 14570476"/>
              <a:gd name="connsiteX36" fmla="*/ 15304479 w 22290864"/>
              <a:gd name="connsiteY36" fmla="*/ 2596290 h 14570476"/>
              <a:gd name="connsiteX37" fmla="*/ 15274127 w 22290864"/>
              <a:gd name="connsiteY37" fmla="*/ 2581765 h 14570476"/>
              <a:gd name="connsiteX38" fmla="*/ 15274999 w 22290864"/>
              <a:gd name="connsiteY38" fmla="*/ 2578736 h 14570476"/>
              <a:gd name="connsiteX39" fmla="*/ 15280849 w 22290864"/>
              <a:gd name="connsiteY39" fmla="*/ 2546845 h 14570476"/>
              <a:gd name="connsiteX40" fmla="*/ 15283152 w 22290864"/>
              <a:gd name="connsiteY40" fmla="*/ 2544937 h 14570476"/>
              <a:gd name="connsiteX41" fmla="*/ 15289127 w 22290864"/>
              <a:gd name="connsiteY41" fmla="*/ 2549480 h 14570476"/>
              <a:gd name="connsiteX42" fmla="*/ 15292986 w 22290864"/>
              <a:gd name="connsiteY42" fmla="*/ 2552759 h 14570476"/>
              <a:gd name="connsiteX43" fmla="*/ 15304271 w 22290864"/>
              <a:gd name="connsiteY43" fmla="*/ 2551078 h 14570476"/>
              <a:gd name="connsiteX44" fmla="*/ 15306387 w 22290864"/>
              <a:gd name="connsiteY44" fmla="*/ 2526989 h 14570476"/>
              <a:gd name="connsiteX45" fmla="*/ 15301803 w 22290864"/>
              <a:gd name="connsiteY45" fmla="*/ 2522320 h 14570476"/>
              <a:gd name="connsiteX46" fmla="*/ 15296346 w 22290864"/>
              <a:gd name="connsiteY46" fmla="*/ 2521511 h 14570476"/>
              <a:gd name="connsiteX47" fmla="*/ 15288359 w 22290864"/>
              <a:gd name="connsiteY47" fmla="*/ 2526636 h 14570476"/>
              <a:gd name="connsiteX48" fmla="*/ 15285019 w 22290864"/>
              <a:gd name="connsiteY48" fmla="*/ 2529561 h 14570476"/>
              <a:gd name="connsiteX49" fmla="*/ 15281160 w 22290864"/>
              <a:gd name="connsiteY49" fmla="*/ 2531450 h 14570476"/>
              <a:gd name="connsiteX50" fmla="*/ 15280517 w 22290864"/>
              <a:gd name="connsiteY50" fmla="*/ 2526885 h 14570476"/>
              <a:gd name="connsiteX51" fmla="*/ 15277717 w 22290864"/>
              <a:gd name="connsiteY51" fmla="*/ 2509249 h 14570476"/>
              <a:gd name="connsiteX52" fmla="*/ 15274854 w 22290864"/>
              <a:gd name="connsiteY52" fmla="*/ 2498770 h 14570476"/>
              <a:gd name="connsiteX53" fmla="*/ 15274563 w 22290864"/>
              <a:gd name="connsiteY53" fmla="*/ 2497941 h 14570476"/>
              <a:gd name="connsiteX54" fmla="*/ 15277488 w 22290864"/>
              <a:gd name="connsiteY54" fmla="*/ 2496530 h 14570476"/>
              <a:gd name="connsiteX55" fmla="*/ 15298774 w 22290864"/>
              <a:gd name="connsiteY55" fmla="*/ 2486383 h 14570476"/>
              <a:gd name="connsiteX56" fmla="*/ 15314022 w 22290864"/>
              <a:gd name="connsiteY56" fmla="*/ 2480512 h 14570476"/>
              <a:gd name="connsiteX57" fmla="*/ 15315993 w 22290864"/>
              <a:gd name="connsiteY57" fmla="*/ 2480284 h 14570476"/>
              <a:gd name="connsiteX58" fmla="*/ 15322486 w 22290864"/>
              <a:gd name="connsiteY58" fmla="*/ 2481134 h 14570476"/>
              <a:gd name="connsiteX59" fmla="*/ 15327610 w 22290864"/>
              <a:gd name="connsiteY59" fmla="*/ 2483002 h 14570476"/>
              <a:gd name="connsiteX60" fmla="*/ 15332569 w 22290864"/>
              <a:gd name="connsiteY60" fmla="*/ 2484786 h 14570476"/>
              <a:gd name="connsiteX61" fmla="*/ 15344228 w 22290864"/>
              <a:gd name="connsiteY61" fmla="*/ 2481445 h 14570476"/>
              <a:gd name="connsiteX62" fmla="*/ 15348211 w 22290864"/>
              <a:gd name="connsiteY62" fmla="*/ 2470656 h 14570476"/>
              <a:gd name="connsiteX63" fmla="*/ 15338419 w 22290864"/>
              <a:gd name="connsiteY63" fmla="*/ 2447583 h 14570476"/>
              <a:gd name="connsiteX64" fmla="*/ 15328004 w 22290864"/>
              <a:gd name="connsiteY64" fmla="*/ 2443330 h 14570476"/>
              <a:gd name="connsiteX65" fmla="*/ 15319685 w 22290864"/>
              <a:gd name="connsiteY65" fmla="*/ 2447397 h 14570476"/>
              <a:gd name="connsiteX66" fmla="*/ 15315495 w 22290864"/>
              <a:gd name="connsiteY66" fmla="*/ 2454742 h 14570476"/>
              <a:gd name="connsiteX67" fmla="*/ 15309790 w 22290864"/>
              <a:gd name="connsiteY67" fmla="*/ 2463809 h 14570476"/>
              <a:gd name="connsiteX68" fmla="*/ 15292965 w 22290864"/>
              <a:gd name="connsiteY68" fmla="*/ 2472109 h 14570476"/>
              <a:gd name="connsiteX69" fmla="*/ 15267862 w 22290864"/>
              <a:gd name="connsiteY69" fmla="*/ 2480823 h 14570476"/>
              <a:gd name="connsiteX70" fmla="*/ 15266908 w 22290864"/>
              <a:gd name="connsiteY70" fmla="*/ 2479329 h 14570476"/>
              <a:gd name="connsiteX71" fmla="*/ 15250290 w 22290864"/>
              <a:gd name="connsiteY71" fmla="*/ 2454202 h 14570476"/>
              <a:gd name="connsiteX72" fmla="*/ 15247552 w 22290864"/>
              <a:gd name="connsiteY72" fmla="*/ 2450924 h 14570476"/>
              <a:gd name="connsiteX73" fmla="*/ 15247054 w 22290864"/>
              <a:gd name="connsiteY73" fmla="*/ 2450323 h 14570476"/>
              <a:gd name="connsiteX74" fmla="*/ 15248029 w 22290864"/>
              <a:gd name="connsiteY74" fmla="*/ 2449887 h 14570476"/>
              <a:gd name="connsiteX75" fmla="*/ 15255726 w 22290864"/>
              <a:gd name="connsiteY75" fmla="*/ 2448745 h 14570476"/>
              <a:gd name="connsiteX76" fmla="*/ 15263173 w 22290864"/>
              <a:gd name="connsiteY76" fmla="*/ 2447688 h 14570476"/>
              <a:gd name="connsiteX77" fmla="*/ 15268070 w 22290864"/>
              <a:gd name="connsiteY77" fmla="*/ 2441089 h 14570476"/>
              <a:gd name="connsiteX78" fmla="*/ 15255124 w 22290864"/>
              <a:gd name="connsiteY78" fmla="*/ 2421503 h 14570476"/>
              <a:gd name="connsiteX79" fmla="*/ 15249087 w 22290864"/>
              <a:gd name="connsiteY79" fmla="*/ 2419967 h 14570476"/>
              <a:gd name="connsiteX80" fmla="*/ 15241805 w 22290864"/>
              <a:gd name="connsiteY80" fmla="*/ 2423827 h 14570476"/>
              <a:gd name="connsiteX81" fmla="*/ 15239834 w 22290864"/>
              <a:gd name="connsiteY81" fmla="*/ 2431898 h 14570476"/>
              <a:gd name="connsiteX82" fmla="*/ 15239357 w 22290864"/>
              <a:gd name="connsiteY82" fmla="*/ 2437396 h 14570476"/>
              <a:gd name="connsiteX83" fmla="*/ 15238050 w 22290864"/>
              <a:gd name="connsiteY83" fmla="*/ 2441193 h 14570476"/>
              <a:gd name="connsiteX84" fmla="*/ 15235747 w 22290864"/>
              <a:gd name="connsiteY84" fmla="*/ 2439263 h 14570476"/>
              <a:gd name="connsiteX85" fmla="*/ 15211267 w 22290864"/>
              <a:gd name="connsiteY85" fmla="*/ 2422229 h 14570476"/>
              <a:gd name="connsiteX86" fmla="*/ 15208425 w 22290864"/>
              <a:gd name="connsiteY86" fmla="*/ 2420258 h 14570476"/>
              <a:gd name="connsiteX87" fmla="*/ 15210811 w 22290864"/>
              <a:gd name="connsiteY87" fmla="*/ 2413494 h 14570476"/>
              <a:gd name="connsiteX88" fmla="*/ 15222200 w 22290864"/>
              <a:gd name="connsiteY88" fmla="*/ 2383346 h 14570476"/>
              <a:gd name="connsiteX89" fmla="*/ 15229461 w 22290864"/>
              <a:gd name="connsiteY89" fmla="*/ 2376001 h 14570476"/>
              <a:gd name="connsiteX90" fmla="*/ 15234544 w 22290864"/>
              <a:gd name="connsiteY90" fmla="*/ 2373594 h 14570476"/>
              <a:gd name="connsiteX91" fmla="*/ 15242199 w 22290864"/>
              <a:gd name="connsiteY91" fmla="*/ 2369174 h 14570476"/>
              <a:gd name="connsiteX92" fmla="*/ 15245664 w 22290864"/>
              <a:gd name="connsiteY92" fmla="*/ 2360481 h 14570476"/>
              <a:gd name="connsiteX93" fmla="*/ 15242677 w 22290864"/>
              <a:gd name="connsiteY93" fmla="*/ 2352244 h 14570476"/>
              <a:gd name="connsiteX94" fmla="*/ 15228403 w 22290864"/>
              <a:gd name="connsiteY94" fmla="*/ 2342450 h 14570476"/>
              <a:gd name="connsiteX95" fmla="*/ 15219296 w 22290864"/>
              <a:gd name="connsiteY95" fmla="*/ 2340832 h 14570476"/>
              <a:gd name="connsiteX96" fmla="*/ 15213902 w 22290864"/>
              <a:gd name="connsiteY96" fmla="*/ 2341164 h 14570476"/>
              <a:gd name="connsiteX97" fmla="*/ 15207885 w 22290864"/>
              <a:gd name="connsiteY97" fmla="*/ 2344484 h 14570476"/>
              <a:gd name="connsiteX98" fmla="*/ 15205458 w 22290864"/>
              <a:gd name="connsiteY98" fmla="*/ 2347824 h 14570476"/>
              <a:gd name="connsiteX99" fmla="*/ 15204213 w 22290864"/>
              <a:gd name="connsiteY99" fmla="*/ 2354069 h 14570476"/>
              <a:gd name="connsiteX100" fmla="*/ 15206745 w 22290864"/>
              <a:gd name="connsiteY100" fmla="*/ 2362867 h 14570476"/>
              <a:gd name="connsiteX101" fmla="*/ 15207968 w 22290864"/>
              <a:gd name="connsiteY101" fmla="*/ 2378117 h 14570476"/>
              <a:gd name="connsiteX102" fmla="*/ 15197429 w 22290864"/>
              <a:gd name="connsiteY102" fmla="*/ 2401356 h 14570476"/>
              <a:gd name="connsiteX103" fmla="*/ 15192844 w 22290864"/>
              <a:gd name="connsiteY103" fmla="*/ 2410838 h 14570476"/>
              <a:gd name="connsiteX104" fmla="*/ 15191537 w 22290864"/>
              <a:gd name="connsiteY104" fmla="*/ 2413577 h 14570476"/>
              <a:gd name="connsiteX105" fmla="*/ 15189712 w 22290864"/>
              <a:gd name="connsiteY105" fmla="*/ 2412954 h 14570476"/>
              <a:gd name="connsiteX106" fmla="*/ 15157971 w 22290864"/>
              <a:gd name="connsiteY106" fmla="*/ 2406730 h 14570476"/>
              <a:gd name="connsiteX107" fmla="*/ 15154423 w 22290864"/>
              <a:gd name="connsiteY107" fmla="*/ 2406460 h 14570476"/>
              <a:gd name="connsiteX108" fmla="*/ 15154921 w 22290864"/>
              <a:gd name="connsiteY108" fmla="*/ 2405298 h 14570476"/>
              <a:gd name="connsiteX109" fmla="*/ 15159340 w 22290864"/>
              <a:gd name="connsiteY109" fmla="*/ 2399219 h 14570476"/>
              <a:gd name="connsiteX110" fmla="*/ 15164132 w 22290864"/>
              <a:gd name="connsiteY110" fmla="*/ 2390442 h 14570476"/>
              <a:gd name="connsiteX111" fmla="*/ 15160979 w 22290864"/>
              <a:gd name="connsiteY111" fmla="*/ 2383387 h 14570476"/>
              <a:gd name="connsiteX112" fmla="*/ 15147846 w 22290864"/>
              <a:gd name="connsiteY112" fmla="*/ 2379134 h 14570476"/>
              <a:gd name="connsiteX113" fmla="*/ 15134859 w 22290864"/>
              <a:gd name="connsiteY113" fmla="*/ 2383263 h 14570476"/>
              <a:gd name="connsiteX114" fmla="*/ 15131831 w 22290864"/>
              <a:gd name="connsiteY114" fmla="*/ 2390878 h 14570476"/>
              <a:gd name="connsiteX115" fmla="*/ 15136851 w 22290864"/>
              <a:gd name="connsiteY115" fmla="*/ 2399467 h 14570476"/>
              <a:gd name="connsiteX116" fmla="*/ 15139984 w 22290864"/>
              <a:gd name="connsiteY116" fmla="*/ 2403223 h 14570476"/>
              <a:gd name="connsiteX117" fmla="*/ 15141499 w 22290864"/>
              <a:gd name="connsiteY117" fmla="*/ 2406418 h 14570476"/>
              <a:gd name="connsiteX118" fmla="*/ 15138304 w 22290864"/>
              <a:gd name="connsiteY118" fmla="*/ 2406750 h 14570476"/>
              <a:gd name="connsiteX119" fmla="*/ 15108471 w 22290864"/>
              <a:gd name="connsiteY119" fmla="*/ 2412498 h 14570476"/>
              <a:gd name="connsiteX120" fmla="*/ 15106168 w 22290864"/>
              <a:gd name="connsiteY120" fmla="*/ 2413141 h 14570476"/>
              <a:gd name="connsiteX121" fmla="*/ 15096459 w 22290864"/>
              <a:gd name="connsiteY121" fmla="*/ 2392849 h 14570476"/>
              <a:gd name="connsiteX122" fmla="*/ 15089239 w 22290864"/>
              <a:gd name="connsiteY122" fmla="*/ 2372390 h 14570476"/>
              <a:gd name="connsiteX123" fmla="*/ 15092102 w 22290864"/>
              <a:gd name="connsiteY123" fmla="*/ 2361207 h 14570476"/>
              <a:gd name="connsiteX124" fmla="*/ 15094073 w 22290864"/>
              <a:gd name="connsiteY124" fmla="*/ 2353426 h 14570476"/>
              <a:gd name="connsiteX125" fmla="*/ 15093492 w 22290864"/>
              <a:gd name="connsiteY125" fmla="*/ 2349899 h 14570476"/>
              <a:gd name="connsiteX126" fmla="*/ 15075443 w 22290864"/>
              <a:gd name="connsiteY126" fmla="*/ 2341288 h 14570476"/>
              <a:gd name="connsiteX127" fmla="*/ 15056647 w 22290864"/>
              <a:gd name="connsiteY127" fmla="*/ 2350687 h 14570476"/>
              <a:gd name="connsiteX128" fmla="*/ 15053017 w 22290864"/>
              <a:gd name="connsiteY128" fmla="*/ 2356082 h 14570476"/>
              <a:gd name="connsiteX129" fmla="*/ 15059469 w 22290864"/>
              <a:gd name="connsiteY129" fmla="*/ 2371726 h 14570476"/>
              <a:gd name="connsiteX130" fmla="*/ 15064240 w 22290864"/>
              <a:gd name="connsiteY130" fmla="*/ 2373967 h 14570476"/>
              <a:gd name="connsiteX131" fmla="*/ 15071958 w 22290864"/>
              <a:gd name="connsiteY131" fmla="*/ 2378615 h 14570476"/>
              <a:gd name="connsiteX132" fmla="*/ 15082538 w 22290864"/>
              <a:gd name="connsiteY132" fmla="*/ 2400422 h 14570476"/>
              <a:gd name="connsiteX133" fmla="*/ 15084613 w 22290864"/>
              <a:gd name="connsiteY133" fmla="*/ 2406335 h 14570476"/>
              <a:gd name="connsiteX134" fmla="*/ 15087683 w 22290864"/>
              <a:gd name="connsiteY134" fmla="*/ 2415154 h 14570476"/>
              <a:gd name="connsiteX135" fmla="*/ 15089405 w 22290864"/>
              <a:gd name="connsiteY135" fmla="*/ 2420154 h 14570476"/>
              <a:gd name="connsiteX136" fmla="*/ 15087684 w 22290864"/>
              <a:gd name="connsiteY136" fmla="*/ 2421025 h 14570476"/>
              <a:gd name="connsiteX137" fmla="*/ 15062394 w 22290864"/>
              <a:gd name="connsiteY137" fmla="*/ 2438060 h 14570476"/>
              <a:gd name="connsiteX138" fmla="*/ 15059863 w 22290864"/>
              <a:gd name="connsiteY138" fmla="*/ 2439637 h 14570476"/>
              <a:gd name="connsiteX139" fmla="*/ 15058722 w 22290864"/>
              <a:gd name="connsiteY139" fmla="*/ 2431753 h 14570476"/>
              <a:gd name="connsiteX140" fmla="*/ 15058328 w 22290864"/>
              <a:gd name="connsiteY140" fmla="*/ 2426358 h 14570476"/>
              <a:gd name="connsiteX141" fmla="*/ 15055776 w 22290864"/>
              <a:gd name="connsiteY141" fmla="*/ 2422250 h 14570476"/>
              <a:gd name="connsiteX142" fmla="*/ 15042872 w 22290864"/>
              <a:gd name="connsiteY142" fmla="*/ 2421233 h 14570476"/>
              <a:gd name="connsiteX143" fmla="*/ 15030113 w 22290864"/>
              <a:gd name="connsiteY143" fmla="*/ 2439782 h 14570476"/>
              <a:gd name="connsiteX144" fmla="*/ 15037063 w 22290864"/>
              <a:gd name="connsiteY144" fmla="*/ 2447522 h 14570476"/>
              <a:gd name="connsiteX145" fmla="*/ 15042353 w 22290864"/>
              <a:gd name="connsiteY145" fmla="*/ 2448040 h 14570476"/>
              <a:gd name="connsiteX146" fmla="*/ 15049718 w 22290864"/>
              <a:gd name="connsiteY146" fmla="*/ 2449119 h 14570476"/>
              <a:gd name="connsiteX147" fmla="*/ 15050403 w 22290864"/>
              <a:gd name="connsiteY147" fmla="*/ 2449409 h 14570476"/>
              <a:gd name="connsiteX148" fmla="*/ 15047768 w 22290864"/>
              <a:gd name="connsiteY148" fmla="*/ 2452605 h 14570476"/>
              <a:gd name="connsiteX149" fmla="*/ 15030653 w 22290864"/>
              <a:gd name="connsiteY149" fmla="*/ 2477773 h 14570476"/>
              <a:gd name="connsiteX150" fmla="*/ 15029180 w 22290864"/>
              <a:gd name="connsiteY150" fmla="*/ 2480408 h 14570476"/>
              <a:gd name="connsiteX151" fmla="*/ 15001338 w 22290864"/>
              <a:gd name="connsiteY151" fmla="*/ 2470532 h 14570476"/>
              <a:gd name="connsiteX152" fmla="*/ 14986962 w 22290864"/>
              <a:gd name="connsiteY152" fmla="*/ 2462211 h 14570476"/>
              <a:gd name="connsiteX153" fmla="*/ 14982563 w 22290864"/>
              <a:gd name="connsiteY153" fmla="*/ 2454182 h 14570476"/>
              <a:gd name="connsiteX154" fmla="*/ 14980281 w 22290864"/>
              <a:gd name="connsiteY154" fmla="*/ 2449306 h 14570476"/>
              <a:gd name="connsiteX155" fmla="*/ 14975613 w 22290864"/>
              <a:gd name="connsiteY155" fmla="*/ 2444762 h 14570476"/>
              <a:gd name="connsiteX156" fmla="*/ 14966734 w 22290864"/>
              <a:gd name="connsiteY156" fmla="*/ 2443579 h 14570476"/>
              <a:gd name="connsiteX157" fmla="*/ 14950615 w 22290864"/>
              <a:gd name="connsiteY157" fmla="*/ 2463581 h 14570476"/>
              <a:gd name="connsiteX158" fmla="*/ 14949889 w 22290864"/>
              <a:gd name="connsiteY158" fmla="*/ 2469536 h 14570476"/>
              <a:gd name="connsiteX159" fmla="*/ 14951216 w 22290864"/>
              <a:gd name="connsiteY159" fmla="*/ 2477918 h 14570476"/>
              <a:gd name="connsiteX160" fmla="*/ 14959370 w 22290864"/>
              <a:gd name="connsiteY160" fmla="*/ 2484454 h 14570476"/>
              <a:gd name="connsiteX161" fmla="*/ 14965842 w 22290864"/>
              <a:gd name="connsiteY161" fmla="*/ 2484371 h 14570476"/>
              <a:gd name="connsiteX162" fmla="*/ 14970635 w 22290864"/>
              <a:gd name="connsiteY162" fmla="*/ 2482711 h 14570476"/>
              <a:gd name="connsiteX163" fmla="*/ 14985364 w 22290864"/>
              <a:gd name="connsiteY163" fmla="*/ 2480533 h 14570476"/>
              <a:gd name="connsiteX164" fmla="*/ 15009990 w 22290864"/>
              <a:gd name="connsiteY164" fmla="*/ 2491301 h 14570476"/>
              <a:gd name="connsiteX165" fmla="*/ 15019574 w 22290864"/>
              <a:gd name="connsiteY165" fmla="*/ 2495907 h 14570476"/>
              <a:gd name="connsiteX166" fmla="*/ 15022396 w 22290864"/>
              <a:gd name="connsiteY166" fmla="*/ 2497256 h 14570476"/>
              <a:gd name="connsiteX167" fmla="*/ 15022002 w 22290864"/>
              <a:gd name="connsiteY167" fmla="*/ 2498418 h 14570476"/>
              <a:gd name="connsiteX168" fmla="*/ 15015985 w 22290864"/>
              <a:gd name="connsiteY168" fmla="*/ 2529644 h 14570476"/>
              <a:gd name="connsiteX169" fmla="*/ 15015508 w 22290864"/>
              <a:gd name="connsiteY169" fmla="*/ 2532902 h 14570476"/>
              <a:gd name="connsiteX170" fmla="*/ 15009326 w 22290864"/>
              <a:gd name="connsiteY170" fmla="*/ 2528441 h 14570476"/>
              <a:gd name="connsiteX171" fmla="*/ 15000633 w 22290864"/>
              <a:gd name="connsiteY171" fmla="*/ 2523565 h 14570476"/>
              <a:gd name="connsiteX172" fmla="*/ 14993559 w 22290864"/>
              <a:gd name="connsiteY172" fmla="*/ 2526636 h 14570476"/>
              <a:gd name="connsiteX173" fmla="*/ 14990509 w 22290864"/>
              <a:gd name="connsiteY173" fmla="*/ 2531969 h 14570476"/>
              <a:gd name="connsiteX174" fmla="*/ 14995073 w 22290864"/>
              <a:gd name="connsiteY174" fmla="*/ 2554522 h 14570476"/>
              <a:gd name="connsiteX175" fmla="*/ 15000239 w 22290864"/>
              <a:gd name="connsiteY175" fmla="*/ 2556016 h 14570476"/>
              <a:gd name="connsiteX176" fmla="*/ 15008828 w 22290864"/>
              <a:gd name="connsiteY176" fmla="*/ 2551597 h 14570476"/>
              <a:gd name="connsiteX177" fmla="*/ 15014574 w 22290864"/>
              <a:gd name="connsiteY177" fmla="*/ 2546990 h 14570476"/>
              <a:gd name="connsiteX178" fmla="*/ 15015778 w 22290864"/>
              <a:gd name="connsiteY178" fmla="*/ 2546389 h 14570476"/>
              <a:gd name="connsiteX179" fmla="*/ 15015881 w 22290864"/>
              <a:gd name="connsiteY179" fmla="*/ 2547489 h 14570476"/>
              <a:gd name="connsiteX180" fmla="*/ 15016317 w 22290864"/>
              <a:gd name="connsiteY180" fmla="*/ 2552095 h 14570476"/>
              <a:gd name="connsiteX181" fmla="*/ 15021898 w 22290864"/>
              <a:gd name="connsiteY181" fmla="*/ 2579296 h 14570476"/>
              <a:gd name="connsiteX182" fmla="*/ 15022852 w 22290864"/>
              <a:gd name="connsiteY182" fmla="*/ 2582429 h 14570476"/>
              <a:gd name="connsiteX183" fmla="*/ 15019699 w 22290864"/>
              <a:gd name="connsiteY183" fmla="*/ 2584151 h 14570476"/>
              <a:gd name="connsiteX184" fmla="*/ 14982709 w 22290864"/>
              <a:gd name="connsiteY184" fmla="*/ 2599153 h 14570476"/>
              <a:gd name="connsiteX185" fmla="*/ 14972149 w 22290864"/>
              <a:gd name="connsiteY185" fmla="*/ 2596621 h 14570476"/>
              <a:gd name="connsiteX186" fmla="*/ 14958851 w 22290864"/>
              <a:gd name="connsiteY186" fmla="*/ 2595563 h 14570476"/>
              <a:gd name="connsiteX187" fmla="*/ 14951859 w 22290864"/>
              <a:gd name="connsiteY187" fmla="*/ 2603966 h 14570476"/>
              <a:gd name="connsiteX188" fmla="*/ 14951859 w 22290864"/>
              <a:gd name="connsiteY188" fmla="*/ 2614797 h 14570476"/>
              <a:gd name="connsiteX189" fmla="*/ 14965490 w 22290864"/>
              <a:gd name="connsiteY189" fmla="*/ 2635006 h 14570476"/>
              <a:gd name="connsiteX190" fmla="*/ 14970738 w 22290864"/>
              <a:gd name="connsiteY190" fmla="*/ 2636230 h 14570476"/>
              <a:gd name="connsiteX191" fmla="*/ 14980675 w 22290864"/>
              <a:gd name="connsiteY191" fmla="*/ 2631189 h 14570476"/>
              <a:gd name="connsiteX192" fmla="*/ 14984182 w 22290864"/>
              <a:gd name="connsiteY192" fmla="*/ 2624425 h 14570476"/>
              <a:gd name="connsiteX193" fmla="*/ 14988227 w 22290864"/>
              <a:gd name="connsiteY193" fmla="*/ 2617266 h 14570476"/>
              <a:gd name="connsiteX194" fmla="*/ 14998393 w 22290864"/>
              <a:gd name="connsiteY194" fmla="*/ 2610440 h 14570476"/>
              <a:gd name="connsiteX195" fmla="*/ 15011338 w 22290864"/>
              <a:gd name="connsiteY195" fmla="*/ 2605730 h 14570476"/>
              <a:gd name="connsiteX196" fmla="*/ 15026171 w 22290864"/>
              <a:gd name="connsiteY196" fmla="*/ 2600563 h 14570476"/>
              <a:gd name="connsiteX197" fmla="*/ 15030030 w 22290864"/>
              <a:gd name="connsiteY197" fmla="*/ 2599381 h 14570476"/>
              <a:gd name="connsiteX198" fmla="*/ 15031524 w 22290864"/>
              <a:gd name="connsiteY198" fmla="*/ 2601850 h 14570476"/>
              <a:gd name="connsiteX199" fmla="*/ 15048224 w 22290864"/>
              <a:gd name="connsiteY199" fmla="*/ 2625960 h 14570476"/>
              <a:gd name="connsiteX200" fmla="*/ 15050029 w 22290864"/>
              <a:gd name="connsiteY200" fmla="*/ 2628035 h 14570476"/>
              <a:gd name="connsiteX201" fmla="*/ 15049158 w 22290864"/>
              <a:gd name="connsiteY201" fmla="*/ 2628408 h 14570476"/>
              <a:gd name="connsiteX202" fmla="*/ 15041213 w 22290864"/>
              <a:gd name="connsiteY202" fmla="*/ 2629591 h 14570476"/>
              <a:gd name="connsiteX203" fmla="*/ 15031420 w 22290864"/>
              <a:gd name="connsiteY203" fmla="*/ 2632558 h 14570476"/>
              <a:gd name="connsiteX204" fmla="*/ 15030217 w 22290864"/>
              <a:gd name="connsiteY204" fmla="*/ 2645090 h 14570476"/>
              <a:gd name="connsiteX205" fmla="*/ 15035300 w 22290864"/>
              <a:gd name="connsiteY205" fmla="*/ 2652228 h 14570476"/>
              <a:gd name="connsiteX206" fmla="*/ 15047685 w 22290864"/>
              <a:gd name="connsiteY206" fmla="*/ 2658432 h 14570476"/>
              <a:gd name="connsiteX207" fmla="*/ 15054303 w 22290864"/>
              <a:gd name="connsiteY207" fmla="*/ 2655485 h 14570476"/>
              <a:gd name="connsiteX208" fmla="*/ 15057083 w 22290864"/>
              <a:gd name="connsiteY208" fmla="*/ 2647435 h 14570476"/>
              <a:gd name="connsiteX209" fmla="*/ 15058017 w 22290864"/>
              <a:gd name="connsiteY209" fmla="*/ 2639384 h 14570476"/>
              <a:gd name="connsiteX210" fmla="*/ 15060610 w 22290864"/>
              <a:gd name="connsiteY210" fmla="*/ 2638430 h 14570476"/>
              <a:gd name="connsiteX211" fmla="*/ 15087310 w 22290864"/>
              <a:gd name="connsiteY211" fmla="*/ 2656730 h 14570476"/>
              <a:gd name="connsiteX212" fmla="*/ 15090069 w 22290864"/>
              <a:gd name="connsiteY212" fmla="*/ 2658349 h 14570476"/>
              <a:gd name="connsiteX213" fmla="*/ 15083534 w 22290864"/>
              <a:gd name="connsiteY213" fmla="*/ 2677209 h 14570476"/>
              <a:gd name="connsiteX214" fmla="*/ 15072705 w 22290864"/>
              <a:gd name="connsiteY214" fmla="*/ 2700821 h 14570476"/>
              <a:gd name="connsiteX215" fmla="*/ 15063514 w 22290864"/>
              <a:gd name="connsiteY215" fmla="*/ 2706361 h 14570476"/>
              <a:gd name="connsiteX216" fmla="*/ 15056046 w 22290864"/>
              <a:gd name="connsiteY216" fmla="*/ 2710718 h 14570476"/>
              <a:gd name="connsiteX217" fmla="*/ 15052498 w 22290864"/>
              <a:gd name="connsiteY217" fmla="*/ 2719433 h 14570476"/>
              <a:gd name="connsiteX218" fmla="*/ 15057062 w 22290864"/>
              <a:gd name="connsiteY218" fmla="*/ 2729475 h 14570476"/>
              <a:gd name="connsiteX219" fmla="*/ 15075962 w 22290864"/>
              <a:gd name="connsiteY219" fmla="*/ 2738999 h 14570476"/>
              <a:gd name="connsiteX220" fmla="*/ 15079613 w 22290864"/>
              <a:gd name="connsiteY220" fmla="*/ 2739123 h 14570476"/>
              <a:gd name="connsiteX221" fmla="*/ 15090297 w 22290864"/>
              <a:gd name="connsiteY221" fmla="*/ 2735409 h 14570476"/>
              <a:gd name="connsiteX222" fmla="*/ 15094011 w 22290864"/>
              <a:gd name="connsiteY222" fmla="*/ 2726570 h 14570476"/>
              <a:gd name="connsiteX223" fmla="*/ 15091853 w 22290864"/>
              <a:gd name="connsiteY223" fmla="*/ 2718209 h 14570476"/>
              <a:gd name="connsiteX224" fmla="*/ 15089426 w 22290864"/>
              <a:gd name="connsiteY224" fmla="*/ 2709702 h 14570476"/>
              <a:gd name="connsiteX225" fmla="*/ 15091293 w 22290864"/>
              <a:gd name="connsiteY225" fmla="*/ 2698684 h 14570476"/>
              <a:gd name="connsiteX226" fmla="*/ 15100442 w 22290864"/>
              <a:gd name="connsiteY226" fmla="*/ 2679180 h 14570476"/>
              <a:gd name="connsiteX227" fmla="*/ 15105463 w 22290864"/>
              <a:gd name="connsiteY227" fmla="*/ 2668765 h 14570476"/>
              <a:gd name="connsiteX228" fmla="*/ 15107392 w 22290864"/>
              <a:gd name="connsiteY228" fmla="*/ 2665278 h 14570476"/>
              <a:gd name="connsiteX229" fmla="*/ 15109695 w 22290864"/>
              <a:gd name="connsiteY229" fmla="*/ 2665901 h 14570476"/>
              <a:gd name="connsiteX230" fmla="*/ 15140834 w 22290864"/>
              <a:gd name="connsiteY230" fmla="*/ 2671420 h 14570476"/>
              <a:gd name="connsiteX231" fmla="*/ 15143780 w 22290864"/>
              <a:gd name="connsiteY231" fmla="*/ 2671565 h 14570476"/>
              <a:gd name="connsiteX232" fmla="*/ 15143262 w 22290864"/>
              <a:gd name="connsiteY232" fmla="*/ 2672935 h 14570476"/>
              <a:gd name="connsiteX233" fmla="*/ 15138739 w 22290864"/>
              <a:gd name="connsiteY233" fmla="*/ 2679388 h 14570476"/>
              <a:gd name="connsiteX234" fmla="*/ 15135586 w 22290864"/>
              <a:gd name="connsiteY234" fmla="*/ 2682977 h 14570476"/>
              <a:gd name="connsiteX235" fmla="*/ 15135025 w 22290864"/>
              <a:gd name="connsiteY235" fmla="*/ 2692916 h 14570476"/>
              <a:gd name="connsiteX236" fmla="*/ 15143863 w 22290864"/>
              <a:gd name="connsiteY236" fmla="*/ 2698788 h 14570476"/>
              <a:gd name="connsiteX237" fmla="*/ 15165335 w 22290864"/>
              <a:gd name="connsiteY237" fmla="*/ 2692501 h 14570476"/>
              <a:gd name="connsiteX238" fmla="*/ 15166103 w 22290864"/>
              <a:gd name="connsiteY238" fmla="*/ 2688642 h 14570476"/>
              <a:gd name="connsiteX239" fmla="*/ 15161456 w 22290864"/>
              <a:gd name="connsiteY239" fmla="*/ 2679533 h 14570476"/>
              <a:gd name="connsiteX240" fmla="*/ 15158344 w 22290864"/>
              <a:gd name="connsiteY240" fmla="*/ 2675985 h 14570476"/>
              <a:gd name="connsiteX241" fmla="*/ 15156249 w 22290864"/>
              <a:gd name="connsiteY241" fmla="*/ 2671773 h 14570476"/>
              <a:gd name="connsiteX242" fmla="*/ 15160191 w 22290864"/>
              <a:gd name="connsiteY242" fmla="*/ 2671088 h 14570476"/>
              <a:gd name="connsiteX243" fmla="*/ 15187679 w 22290864"/>
              <a:gd name="connsiteY243" fmla="*/ 2665714 h 14570476"/>
              <a:gd name="connsiteX244" fmla="*/ 15190874 w 22290864"/>
              <a:gd name="connsiteY244" fmla="*/ 2664718 h 14570476"/>
              <a:gd name="connsiteX245" fmla="*/ 15191496 w 22290864"/>
              <a:gd name="connsiteY245" fmla="*/ 2666088 h 14570476"/>
              <a:gd name="connsiteX246" fmla="*/ 15195562 w 22290864"/>
              <a:gd name="connsiteY246" fmla="*/ 2674615 h 14570476"/>
              <a:gd name="connsiteX247" fmla="*/ 15208487 w 22290864"/>
              <a:gd name="connsiteY247" fmla="*/ 2704182 h 14570476"/>
              <a:gd name="connsiteX248" fmla="*/ 15206309 w 22290864"/>
              <a:gd name="connsiteY248" fmla="*/ 2718063 h 14570476"/>
              <a:gd name="connsiteX249" fmla="*/ 15204338 w 22290864"/>
              <a:gd name="connsiteY249" fmla="*/ 2723645 h 14570476"/>
              <a:gd name="connsiteX250" fmla="*/ 15212159 w 22290864"/>
              <a:gd name="connsiteY250" fmla="*/ 2738106 h 14570476"/>
              <a:gd name="connsiteX251" fmla="*/ 9806435 w 22290864"/>
              <a:gd name="connsiteY251" fmla="*/ 3718030 h 14570476"/>
              <a:gd name="connsiteX252" fmla="*/ 9838785 w 22290864"/>
              <a:gd name="connsiteY252" fmla="*/ 3705644 h 14570476"/>
              <a:gd name="connsiteX253" fmla="*/ 9862790 w 22290864"/>
              <a:gd name="connsiteY253" fmla="*/ 3662701 h 14570476"/>
              <a:gd name="connsiteX254" fmla="*/ 9855028 w 22290864"/>
              <a:gd name="connsiteY254" fmla="*/ 3648247 h 14570476"/>
              <a:gd name="connsiteX255" fmla="*/ 9837379 w 22290864"/>
              <a:gd name="connsiteY255" fmla="*/ 3636646 h 14570476"/>
              <a:gd name="connsiteX256" fmla="*/ 9806402 w 22290864"/>
              <a:gd name="connsiteY256" fmla="*/ 3614363 h 14570476"/>
              <a:gd name="connsiteX257" fmla="*/ 9782938 w 22290864"/>
              <a:gd name="connsiteY257" fmla="*/ 3553660 h 14570476"/>
              <a:gd name="connsiteX258" fmla="*/ 9768507 w 22290864"/>
              <a:gd name="connsiteY258" fmla="*/ 3508447 h 14570476"/>
              <a:gd name="connsiteX259" fmla="*/ 9773630 w 22290864"/>
              <a:gd name="connsiteY259" fmla="*/ 3505632 h 14570476"/>
              <a:gd name="connsiteX260" fmla="*/ 9839325 w 22290864"/>
              <a:gd name="connsiteY260" fmla="*/ 3462063 h 14570476"/>
              <a:gd name="connsiteX261" fmla="*/ 9843982 w 22290864"/>
              <a:gd name="connsiteY261" fmla="*/ 3458225 h 14570476"/>
              <a:gd name="connsiteX262" fmla="*/ 9845542 w 22290864"/>
              <a:gd name="connsiteY262" fmla="*/ 3461351 h 14570476"/>
              <a:gd name="connsiteX263" fmla="*/ 9848810 w 22290864"/>
              <a:gd name="connsiteY263" fmla="*/ 3483178 h 14570476"/>
              <a:gd name="connsiteX264" fmla="*/ 9856417 w 22290864"/>
              <a:gd name="connsiteY264" fmla="*/ 3508332 h 14570476"/>
              <a:gd name="connsiteX265" fmla="*/ 9871620 w 22290864"/>
              <a:gd name="connsiteY265" fmla="*/ 3515242 h 14570476"/>
              <a:gd name="connsiteX266" fmla="*/ 9887823 w 22290864"/>
              <a:gd name="connsiteY266" fmla="*/ 3512106 h 14570476"/>
              <a:gd name="connsiteX267" fmla="*/ 9922929 w 22290864"/>
              <a:gd name="connsiteY267" fmla="*/ 3463812 h 14570476"/>
              <a:gd name="connsiteX268" fmla="*/ 9916218 w 22290864"/>
              <a:gd name="connsiteY268" fmla="*/ 3450658 h 14570476"/>
              <a:gd name="connsiteX269" fmla="*/ 9904924 w 22290864"/>
              <a:gd name="connsiteY269" fmla="*/ 3443591 h 14570476"/>
              <a:gd name="connsiteX270" fmla="*/ 9892421 w 22290864"/>
              <a:gd name="connsiteY270" fmla="*/ 3442339 h 14570476"/>
              <a:gd name="connsiteX271" fmla="*/ 9878478 w 22290864"/>
              <a:gd name="connsiteY271" fmla="*/ 3440852 h 14570476"/>
              <a:gd name="connsiteX272" fmla="*/ 9867358 w 22290864"/>
              <a:gd name="connsiteY272" fmla="*/ 3436517 h 14570476"/>
              <a:gd name="connsiteX273" fmla="*/ 9871067 w 22290864"/>
              <a:gd name="connsiteY273" fmla="*/ 3431701 h 14570476"/>
              <a:gd name="connsiteX274" fmla="*/ 9920439 w 22290864"/>
              <a:gd name="connsiteY274" fmla="*/ 3362638 h 14570476"/>
              <a:gd name="connsiteX275" fmla="*/ 9922580 w 22290864"/>
              <a:gd name="connsiteY275" fmla="*/ 3358870 h 14570476"/>
              <a:gd name="connsiteX276" fmla="*/ 9943603 w 22290864"/>
              <a:gd name="connsiteY276" fmla="*/ 3366506 h 14570476"/>
              <a:gd name="connsiteX277" fmla="*/ 10013949 w 22290864"/>
              <a:gd name="connsiteY277" fmla="*/ 3393267 h 14570476"/>
              <a:gd name="connsiteX278" fmla="*/ 10037236 w 22290864"/>
              <a:gd name="connsiteY278" fmla="*/ 3410889 h 14570476"/>
              <a:gd name="connsiteX279" fmla="*/ 10048000 w 22290864"/>
              <a:gd name="connsiteY279" fmla="*/ 3432343 h 14570476"/>
              <a:gd name="connsiteX280" fmla="*/ 10072936 w 22290864"/>
              <a:gd name="connsiteY280" fmla="*/ 3457910 h 14570476"/>
              <a:gd name="connsiteX281" fmla="*/ 10110988 w 22290864"/>
              <a:gd name="connsiteY281" fmla="*/ 3442623 h 14570476"/>
              <a:gd name="connsiteX282" fmla="*/ 10131167 w 22290864"/>
              <a:gd name="connsiteY282" fmla="*/ 3401497 h 14570476"/>
              <a:gd name="connsiteX283" fmla="*/ 10131452 w 22290864"/>
              <a:gd name="connsiteY283" fmla="*/ 3378224 h 14570476"/>
              <a:gd name="connsiteX284" fmla="*/ 10109658 w 22290864"/>
              <a:gd name="connsiteY284" fmla="*/ 3353559 h 14570476"/>
              <a:gd name="connsiteX285" fmla="*/ 10079270 w 22290864"/>
              <a:gd name="connsiteY285" fmla="*/ 3357024 h 14570476"/>
              <a:gd name="connsiteX286" fmla="*/ 10053605 w 22290864"/>
              <a:gd name="connsiteY286" fmla="*/ 3363180 h 14570476"/>
              <a:gd name="connsiteX287" fmla="*/ 10019495 w 22290864"/>
              <a:gd name="connsiteY287" fmla="*/ 3354016 h 14570476"/>
              <a:gd name="connsiteX288" fmla="*/ 9941777 w 22290864"/>
              <a:gd name="connsiteY288" fmla="*/ 3315428 h 14570476"/>
              <a:gd name="connsiteX289" fmla="*/ 9944137 w 22290864"/>
              <a:gd name="connsiteY289" fmla="*/ 3307650 h 14570476"/>
              <a:gd name="connsiteX290" fmla="*/ 9960417 w 22290864"/>
              <a:gd name="connsiteY290" fmla="*/ 3225638 h 14570476"/>
              <a:gd name="connsiteX291" fmla="*/ 9966426 w 22290864"/>
              <a:gd name="connsiteY291" fmla="*/ 3220802 h 14570476"/>
              <a:gd name="connsiteX292" fmla="*/ 9981662 w 22290864"/>
              <a:gd name="connsiteY292" fmla="*/ 3232743 h 14570476"/>
              <a:gd name="connsiteX293" fmla="*/ 9991489 w 22290864"/>
              <a:gd name="connsiteY293" fmla="*/ 3241340 h 14570476"/>
              <a:gd name="connsiteX294" fmla="*/ 10020653 w 22290864"/>
              <a:gd name="connsiteY294" fmla="*/ 3237429 h 14570476"/>
              <a:gd name="connsiteX295" fmla="*/ 10027011 w 22290864"/>
              <a:gd name="connsiteY295" fmla="*/ 3175394 h 14570476"/>
              <a:gd name="connsiteX296" fmla="*/ 10015364 w 22290864"/>
              <a:gd name="connsiteY296" fmla="*/ 3163184 h 14570476"/>
              <a:gd name="connsiteX297" fmla="*/ 10001325 w 22290864"/>
              <a:gd name="connsiteY297" fmla="*/ 3160893 h 14570476"/>
              <a:gd name="connsiteX298" fmla="*/ 9980538 w 22290864"/>
              <a:gd name="connsiteY298" fmla="*/ 3173809 h 14570476"/>
              <a:gd name="connsiteX299" fmla="*/ 9971816 w 22290864"/>
              <a:gd name="connsiteY299" fmla="*/ 3181228 h 14570476"/>
              <a:gd name="connsiteX300" fmla="*/ 9961795 w 22290864"/>
              <a:gd name="connsiteY300" fmla="*/ 3185952 h 14570476"/>
              <a:gd name="connsiteX301" fmla="*/ 9960308 w 22290864"/>
              <a:gd name="connsiteY301" fmla="*/ 3174157 h 14570476"/>
              <a:gd name="connsiteX302" fmla="*/ 9953746 w 22290864"/>
              <a:gd name="connsiteY302" fmla="*/ 3128577 h 14570476"/>
              <a:gd name="connsiteX303" fmla="*/ 9946757 w 22290864"/>
              <a:gd name="connsiteY303" fmla="*/ 3101451 h 14570476"/>
              <a:gd name="connsiteX304" fmla="*/ 9946039 w 22290864"/>
              <a:gd name="connsiteY304" fmla="*/ 3099301 h 14570476"/>
              <a:gd name="connsiteX305" fmla="*/ 9953634 w 22290864"/>
              <a:gd name="connsiteY305" fmla="*/ 3095772 h 14570476"/>
              <a:gd name="connsiteX306" fmla="*/ 10008899 w 22290864"/>
              <a:gd name="connsiteY306" fmla="*/ 3070407 h 14570476"/>
              <a:gd name="connsiteX307" fmla="*/ 10048437 w 22290864"/>
              <a:gd name="connsiteY307" fmla="*/ 3055837 h 14570476"/>
              <a:gd name="connsiteX308" fmla="*/ 10053527 w 22290864"/>
              <a:gd name="connsiteY308" fmla="*/ 3055323 h 14570476"/>
              <a:gd name="connsiteX309" fmla="*/ 10070239 w 22290864"/>
              <a:gd name="connsiteY309" fmla="*/ 3057759 h 14570476"/>
              <a:gd name="connsiteX310" fmla="*/ 10083383 w 22290864"/>
              <a:gd name="connsiteY310" fmla="*/ 3062766 h 14570476"/>
              <a:gd name="connsiteX311" fmla="*/ 10096101 w 22290864"/>
              <a:gd name="connsiteY311" fmla="*/ 3067553 h 14570476"/>
              <a:gd name="connsiteX312" fmla="*/ 10126289 w 22290864"/>
              <a:gd name="connsiteY312" fmla="*/ 3059376 h 14570476"/>
              <a:gd name="connsiteX313" fmla="*/ 10136964 w 22290864"/>
              <a:gd name="connsiteY313" fmla="*/ 3031704 h 14570476"/>
              <a:gd name="connsiteX314" fmla="*/ 10112579 w 22290864"/>
              <a:gd name="connsiteY314" fmla="*/ 2971845 h 14570476"/>
              <a:gd name="connsiteX315" fmla="*/ 10085884 w 22290864"/>
              <a:gd name="connsiteY315" fmla="*/ 2960486 h 14570476"/>
              <a:gd name="connsiteX316" fmla="*/ 10064281 w 22290864"/>
              <a:gd name="connsiteY316" fmla="*/ 2970662 h 14570476"/>
              <a:gd name="connsiteX317" fmla="*/ 10053200 w 22290864"/>
              <a:gd name="connsiteY317" fmla="*/ 2989444 h 14570476"/>
              <a:gd name="connsiteX318" fmla="*/ 10038150 w 22290864"/>
              <a:gd name="connsiteY318" fmla="*/ 3012610 h 14570476"/>
              <a:gd name="connsiteX319" fmla="*/ 9994455 w 22290864"/>
              <a:gd name="connsiteY319" fmla="*/ 3033381 h 14570476"/>
              <a:gd name="connsiteX320" fmla="*/ 9929401 w 22290864"/>
              <a:gd name="connsiteY320" fmla="*/ 3054911 h 14570476"/>
              <a:gd name="connsiteX321" fmla="*/ 9926996 w 22290864"/>
              <a:gd name="connsiteY321" fmla="*/ 3051024 h 14570476"/>
              <a:gd name="connsiteX322" fmla="*/ 9885088 w 22290864"/>
              <a:gd name="connsiteY322" fmla="*/ 2985612 h 14570476"/>
              <a:gd name="connsiteX323" fmla="*/ 9878149 w 22290864"/>
              <a:gd name="connsiteY323" fmla="*/ 2977056 h 14570476"/>
              <a:gd name="connsiteX324" fmla="*/ 9876888 w 22290864"/>
              <a:gd name="connsiteY324" fmla="*/ 2975486 h 14570476"/>
              <a:gd name="connsiteX325" fmla="*/ 9879419 w 22290864"/>
              <a:gd name="connsiteY325" fmla="*/ 2974399 h 14570476"/>
              <a:gd name="connsiteX326" fmla="*/ 9899308 w 22290864"/>
              <a:gd name="connsiteY326" fmla="*/ 2971744 h 14570476"/>
              <a:gd name="connsiteX327" fmla="*/ 9918552 w 22290864"/>
              <a:gd name="connsiteY327" fmla="*/ 2969295 h 14570476"/>
              <a:gd name="connsiteX328" fmla="*/ 9931424 w 22290864"/>
              <a:gd name="connsiteY328" fmla="*/ 2952465 h 14570476"/>
              <a:gd name="connsiteX329" fmla="*/ 9898776 w 22290864"/>
              <a:gd name="connsiteY329" fmla="*/ 2901475 h 14570476"/>
              <a:gd name="connsiteX330" fmla="*/ 9883267 w 22290864"/>
              <a:gd name="connsiteY330" fmla="*/ 2897290 h 14570476"/>
              <a:gd name="connsiteX331" fmla="*/ 9864346 w 22290864"/>
              <a:gd name="connsiteY331" fmla="*/ 2906968 h 14570476"/>
              <a:gd name="connsiteX332" fmla="*/ 9858962 w 22290864"/>
              <a:gd name="connsiteY332" fmla="*/ 2927707 h 14570476"/>
              <a:gd name="connsiteX333" fmla="*/ 9857526 w 22290864"/>
              <a:gd name="connsiteY333" fmla="*/ 2941866 h 14570476"/>
              <a:gd name="connsiteX334" fmla="*/ 9854013 w 22290864"/>
              <a:gd name="connsiteY334" fmla="*/ 2951608 h 14570476"/>
              <a:gd name="connsiteX335" fmla="*/ 9848148 w 22290864"/>
              <a:gd name="connsiteY335" fmla="*/ 2946547 h 14570476"/>
              <a:gd name="connsiteX336" fmla="*/ 9785663 w 22290864"/>
              <a:gd name="connsiteY336" fmla="*/ 2901706 h 14570476"/>
              <a:gd name="connsiteX337" fmla="*/ 9778408 w 22290864"/>
              <a:gd name="connsiteY337" fmla="*/ 2896517 h 14570476"/>
              <a:gd name="connsiteX338" fmla="*/ 9784813 w 22290864"/>
              <a:gd name="connsiteY338" fmla="*/ 2879165 h 14570476"/>
              <a:gd name="connsiteX339" fmla="*/ 9815310 w 22290864"/>
              <a:gd name="connsiteY339" fmla="*/ 2801854 h 14570476"/>
              <a:gd name="connsiteX340" fmla="*/ 9834308 w 22290864"/>
              <a:gd name="connsiteY340" fmla="*/ 2783186 h 14570476"/>
              <a:gd name="connsiteX341" fmla="*/ 9847504 w 22290864"/>
              <a:gd name="connsiteY341" fmla="*/ 2777170 h 14570476"/>
              <a:gd name="connsiteX342" fmla="*/ 9867409 w 22290864"/>
              <a:gd name="connsiteY342" fmla="*/ 2766061 h 14570476"/>
              <a:gd name="connsiteX343" fmla="*/ 9876668 w 22290864"/>
              <a:gd name="connsiteY343" fmla="*/ 2743774 h 14570476"/>
              <a:gd name="connsiteX344" fmla="*/ 9869273 w 22290864"/>
              <a:gd name="connsiteY344" fmla="*/ 2722423 h 14570476"/>
              <a:gd name="connsiteX345" fmla="*/ 9832835 w 22290864"/>
              <a:gd name="connsiteY345" fmla="*/ 2696636 h 14570476"/>
              <a:gd name="connsiteX346" fmla="*/ 9809412 w 22290864"/>
              <a:gd name="connsiteY346" fmla="*/ 2692121 h 14570476"/>
              <a:gd name="connsiteX347" fmla="*/ 9795492 w 22290864"/>
              <a:gd name="connsiteY347" fmla="*/ 2692776 h 14570476"/>
              <a:gd name="connsiteX348" fmla="*/ 9779854 w 22290864"/>
              <a:gd name="connsiteY348" fmla="*/ 2701110 h 14570476"/>
              <a:gd name="connsiteX349" fmla="*/ 9773470 w 22290864"/>
              <a:gd name="connsiteY349" fmla="*/ 2709633 h 14570476"/>
              <a:gd name="connsiteX350" fmla="*/ 9770027 w 22290864"/>
              <a:gd name="connsiteY350" fmla="*/ 2725691 h 14570476"/>
              <a:gd name="connsiteX351" fmla="*/ 9776223 w 22290864"/>
              <a:gd name="connsiteY351" fmla="*/ 2748470 h 14570476"/>
              <a:gd name="connsiteX352" fmla="*/ 9778809 w 22290864"/>
              <a:gd name="connsiteY352" fmla="*/ 2787839 h 14570476"/>
              <a:gd name="connsiteX353" fmla="*/ 9750763 w 22290864"/>
              <a:gd name="connsiteY353" fmla="*/ 2847366 h 14570476"/>
              <a:gd name="connsiteX354" fmla="*/ 9738586 w 22290864"/>
              <a:gd name="connsiteY354" fmla="*/ 2871644 h 14570476"/>
              <a:gd name="connsiteX355" fmla="*/ 9735113 w 22290864"/>
              <a:gd name="connsiteY355" fmla="*/ 2878657 h 14570476"/>
              <a:gd name="connsiteX356" fmla="*/ 9730430 w 22290864"/>
              <a:gd name="connsiteY356" fmla="*/ 2876983 h 14570476"/>
              <a:gd name="connsiteX357" fmla="*/ 9648816 w 22290864"/>
              <a:gd name="connsiteY357" fmla="*/ 2859745 h 14570476"/>
              <a:gd name="connsiteX358" fmla="*/ 9639679 w 22290864"/>
              <a:gd name="connsiteY358" fmla="*/ 2858916 h 14570476"/>
              <a:gd name="connsiteX359" fmla="*/ 9641006 w 22290864"/>
              <a:gd name="connsiteY359" fmla="*/ 2855939 h 14570476"/>
              <a:gd name="connsiteX360" fmla="*/ 9652628 w 22290864"/>
              <a:gd name="connsiteY360" fmla="*/ 2840429 h 14570476"/>
              <a:gd name="connsiteX361" fmla="*/ 9665314 w 22290864"/>
              <a:gd name="connsiteY361" fmla="*/ 2817977 h 14570476"/>
              <a:gd name="connsiteX362" fmla="*/ 9657447 w 22290864"/>
              <a:gd name="connsiteY362" fmla="*/ 2799669 h 14570476"/>
              <a:gd name="connsiteX363" fmla="*/ 9623744 w 22290864"/>
              <a:gd name="connsiteY363" fmla="*/ 2788209 h 14570476"/>
              <a:gd name="connsiteX364" fmla="*/ 9590103 w 22290864"/>
              <a:gd name="connsiteY364" fmla="*/ 2798370 h 14570476"/>
              <a:gd name="connsiteX365" fmla="*/ 9582007 w 22290864"/>
              <a:gd name="connsiteY365" fmla="*/ 2817891 h 14570476"/>
              <a:gd name="connsiteX366" fmla="*/ 9594631 w 22290864"/>
              <a:gd name="connsiteY366" fmla="*/ 2840229 h 14570476"/>
              <a:gd name="connsiteX367" fmla="*/ 9602568 w 22290864"/>
              <a:gd name="connsiteY367" fmla="*/ 2850030 h 14570476"/>
              <a:gd name="connsiteX368" fmla="*/ 9606353 w 22290864"/>
              <a:gd name="connsiteY368" fmla="*/ 2858326 h 14570476"/>
              <a:gd name="connsiteX369" fmla="*/ 9598103 w 22290864"/>
              <a:gd name="connsiteY369" fmla="*/ 2859062 h 14570476"/>
              <a:gd name="connsiteX370" fmla="*/ 9520964 w 22290864"/>
              <a:gd name="connsiteY370" fmla="*/ 2872765 h 14570476"/>
              <a:gd name="connsiteX371" fmla="*/ 9515002 w 22290864"/>
              <a:gd name="connsiteY371" fmla="*/ 2874337 h 14570476"/>
              <a:gd name="connsiteX372" fmla="*/ 9490726 w 22290864"/>
              <a:gd name="connsiteY372" fmla="*/ 2821650 h 14570476"/>
              <a:gd name="connsiteX373" fmla="*/ 9472876 w 22290864"/>
              <a:gd name="connsiteY373" fmla="*/ 2768628 h 14570476"/>
              <a:gd name="connsiteX374" fmla="*/ 9480677 w 22290864"/>
              <a:gd name="connsiteY374" fmla="*/ 2739898 h 14570476"/>
              <a:gd name="connsiteX375" fmla="*/ 9486050 w 22290864"/>
              <a:gd name="connsiteY375" fmla="*/ 2719908 h 14570476"/>
              <a:gd name="connsiteX376" fmla="*/ 9484684 w 22290864"/>
              <a:gd name="connsiteY376" fmla="*/ 2710792 h 14570476"/>
              <a:gd name="connsiteX377" fmla="*/ 9438467 w 22290864"/>
              <a:gd name="connsiteY377" fmla="*/ 2687913 h 14570476"/>
              <a:gd name="connsiteX378" fmla="*/ 9389649 w 22290864"/>
              <a:gd name="connsiteY378" fmla="*/ 2711445 h 14570476"/>
              <a:gd name="connsiteX379" fmla="*/ 9380086 w 22290864"/>
              <a:gd name="connsiteY379" fmla="*/ 2725219 h 14570476"/>
              <a:gd name="connsiteX380" fmla="*/ 9396137 w 22290864"/>
              <a:gd name="connsiteY380" fmla="*/ 2765801 h 14570476"/>
              <a:gd name="connsiteX381" fmla="*/ 9408356 w 22290864"/>
              <a:gd name="connsiteY381" fmla="*/ 2771758 h 14570476"/>
              <a:gd name="connsiteX382" fmla="*/ 9428082 w 22290864"/>
              <a:gd name="connsiteY382" fmla="*/ 2784030 h 14570476"/>
              <a:gd name="connsiteX383" fmla="*/ 9454548 w 22290864"/>
              <a:gd name="connsiteY383" fmla="*/ 2840656 h 14570476"/>
              <a:gd name="connsiteX384" fmla="*/ 9459676 w 22290864"/>
              <a:gd name="connsiteY384" fmla="*/ 2855982 h 14570476"/>
              <a:gd name="connsiteX385" fmla="*/ 9467263 w 22290864"/>
              <a:gd name="connsiteY385" fmla="*/ 2878835 h 14570476"/>
              <a:gd name="connsiteX386" fmla="*/ 9471515 w 22290864"/>
              <a:gd name="connsiteY386" fmla="*/ 2891793 h 14570476"/>
              <a:gd name="connsiteX387" fmla="*/ 9467043 w 22290864"/>
              <a:gd name="connsiteY387" fmla="*/ 2893976 h 14570476"/>
              <a:gd name="connsiteX388" fmla="*/ 9401196 w 22290864"/>
              <a:gd name="connsiteY388" fmla="*/ 2936953 h 14570476"/>
              <a:gd name="connsiteX389" fmla="*/ 9394611 w 22290864"/>
              <a:gd name="connsiteY389" fmla="*/ 2940925 h 14570476"/>
              <a:gd name="connsiteX390" fmla="*/ 9391964 w 22290864"/>
              <a:gd name="connsiteY390" fmla="*/ 2920551 h 14570476"/>
              <a:gd name="connsiteX391" fmla="*/ 9391149 w 22290864"/>
              <a:gd name="connsiteY391" fmla="*/ 2906626 h 14570476"/>
              <a:gd name="connsiteX392" fmla="*/ 9384723 w 22290864"/>
              <a:gd name="connsiteY392" fmla="*/ 2895937 h 14570476"/>
              <a:gd name="connsiteX393" fmla="*/ 9351488 w 22290864"/>
              <a:gd name="connsiteY393" fmla="*/ 2892833 h 14570476"/>
              <a:gd name="connsiteX394" fmla="*/ 9317894 w 22290864"/>
              <a:gd name="connsiteY394" fmla="*/ 2940185 h 14570476"/>
              <a:gd name="connsiteX395" fmla="*/ 9335525 w 22290864"/>
              <a:gd name="connsiteY395" fmla="*/ 2960401 h 14570476"/>
              <a:gd name="connsiteX396" fmla="*/ 9349147 w 22290864"/>
              <a:gd name="connsiteY396" fmla="*/ 2961937 h 14570476"/>
              <a:gd name="connsiteX397" fmla="*/ 9368097 w 22290864"/>
              <a:gd name="connsiteY397" fmla="*/ 2964995 h 14570476"/>
              <a:gd name="connsiteX398" fmla="*/ 9369851 w 22290864"/>
              <a:gd name="connsiteY398" fmla="*/ 2965769 h 14570476"/>
              <a:gd name="connsiteX399" fmla="*/ 9362938 w 22290864"/>
              <a:gd name="connsiteY399" fmla="*/ 2973910 h 14570476"/>
              <a:gd name="connsiteX400" fmla="*/ 9317863 w 22290864"/>
              <a:gd name="connsiteY400" fmla="*/ 3038166 h 14570476"/>
              <a:gd name="connsiteX401" fmla="*/ 9313967 w 22290864"/>
              <a:gd name="connsiteY401" fmla="*/ 3044905 h 14570476"/>
              <a:gd name="connsiteX402" fmla="*/ 9242547 w 22290864"/>
              <a:gd name="connsiteY402" fmla="*/ 3018396 h 14570476"/>
              <a:gd name="connsiteX403" fmla="*/ 9205787 w 22290864"/>
              <a:gd name="connsiteY403" fmla="*/ 2996404 h 14570476"/>
              <a:gd name="connsiteX404" fmla="*/ 9194747 w 22290864"/>
              <a:gd name="connsiteY404" fmla="*/ 2975535 h 14570476"/>
              <a:gd name="connsiteX405" fmla="*/ 9189045 w 22290864"/>
              <a:gd name="connsiteY405" fmla="*/ 2962876 h 14570476"/>
              <a:gd name="connsiteX406" fmla="*/ 9177179 w 22290864"/>
              <a:gd name="connsiteY406" fmla="*/ 2950985 h 14570476"/>
              <a:gd name="connsiteX407" fmla="*/ 9154328 w 22290864"/>
              <a:gd name="connsiteY407" fmla="*/ 2947603 h 14570476"/>
              <a:gd name="connsiteX408" fmla="*/ 9112014 w 22290864"/>
              <a:gd name="connsiteY408" fmla="*/ 2998575 h 14570476"/>
              <a:gd name="connsiteX409" fmla="*/ 9109919 w 22290864"/>
              <a:gd name="connsiteY409" fmla="*/ 3013902 h 14570476"/>
              <a:gd name="connsiteX410" fmla="*/ 9113029 w 22290864"/>
              <a:gd name="connsiteY410" fmla="*/ 3035566 h 14570476"/>
              <a:gd name="connsiteX411" fmla="*/ 9133807 w 22290864"/>
              <a:gd name="connsiteY411" fmla="*/ 3052725 h 14570476"/>
              <a:gd name="connsiteX412" fmla="*/ 9150500 w 22290864"/>
              <a:gd name="connsiteY412" fmla="*/ 3052753 h 14570476"/>
              <a:gd name="connsiteX413" fmla="*/ 9162920 w 22290864"/>
              <a:gd name="connsiteY413" fmla="*/ 3048652 h 14570476"/>
              <a:gd name="connsiteX414" fmla="*/ 9200982 w 22290864"/>
              <a:gd name="connsiteY414" fmla="*/ 3043586 h 14570476"/>
              <a:gd name="connsiteX415" fmla="*/ 9264076 w 22290864"/>
              <a:gd name="connsiteY415" fmla="*/ 3072275 h 14570476"/>
              <a:gd name="connsiteX416" fmla="*/ 9288618 w 22290864"/>
              <a:gd name="connsiteY416" fmla="*/ 3084511 h 14570476"/>
              <a:gd name="connsiteX417" fmla="*/ 9295843 w 22290864"/>
              <a:gd name="connsiteY417" fmla="*/ 3088094 h 14570476"/>
              <a:gd name="connsiteX418" fmla="*/ 9294783 w 22290864"/>
              <a:gd name="connsiteY418" fmla="*/ 3091076 h 14570476"/>
              <a:gd name="connsiteX419" fmla="*/ 9278101 w 22290864"/>
              <a:gd name="connsiteY419" fmla="*/ 3171369 h 14570476"/>
              <a:gd name="connsiteX420" fmla="*/ 9276748 w 22290864"/>
              <a:gd name="connsiteY420" fmla="*/ 3179751 h 14570476"/>
              <a:gd name="connsiteX421" fmla="*/ 9260974 w 22290864"/>
              <a:gd name="connsiteY421" fmla="*/ 3168017 h 14570476"/>
              <a:gd name="connsiteX422" fmla="*/ 9238742 w 22290864"/>
              <a:gd name="connsiteY422" fmla="*/ 3155119 h 14570476"/>
              <a:gd name="connsiteX423" fmla="*/ 9220386 w 22290864"/>
              <a:gd name="connsiteY423" fmla="*/ 3162772 h 14570476"/>
              <a:gd name="connsiteX424" fmla="*/ 9212323 w 22290864"/>
              <a:gd name="connsiteY424" fmla="*/ 3176408 h 14570476"/>
              <a:gd name="connsiteX425" fmla="*/ 9223247 w 22290864"/>
              <a:gd name="connsiteY425" fmla="*/ 3234734 h 14570476"/>
              <a:gd name="connsiteX426" fmla="*/ 9236511 w 22290864"/>
              <a:gd name="connsiteY426" fmla="*/ 3238780 h 14570476"/>
              <a:gd name="connsiteX427" fmla="*/ 9258824 w 22290864"/>
              <a:gd name="connsiteY427" fmla="*/ 3227706 h 14570476"/>
              <a:gd name="connsiteX428" fmla="*/ 9273814 w 22290864"/>
              <a:gd name="connsiteY428" fmla="*/ 3216044 h 14570476"/>
              <a:gd name="connsiteX429" fmla="*/ 9276939 w 22290864"/>
              <a:gd name="connsiteY429" fmla="*/ 3214537 h 14570476"/>
              <a:gd name="connsiteX430" fmla="*/ 9277165 w 22290864"/>
              <a:gd name="connsiteY430" fmla="*/ 3217376 h 14570476"/>
              <a:gd name="connsiteX431" fmla="*/ 9278116 w 22290864"/>
              <a:gd name="connsiteY431" fmla="*/ 3229270 h 14570476"/>
              <a:gd name="connsiteX432" fmla="*/ 9291488 w 22290864"/>
              <a:gd name="connsiteY432" fmla="*/ 3299619 h 14570476"/>
              <a:gd name="connsiteX433" fmla="*/ 9293831 w 22290864"/>
              <a:gd name="connsiteY433" fmla="*/ 3307733 h 14570476"/>
              <a:gd name="connsiteX434" fmla="*/ 9285636 w 22290864"/>
              <a:gd name="connsiteY434" fmla="*/ 3312056 h 14570476"/>
              <a:gd name="connsiteX435" fmla="*/ 9189694 w 22290864"/>
              <a:gd name="connsiteY435" fmla="*/ 3349352 h 14570476"/>
              <a:gd name="connsiteX436" fmla="*/ 9162560 w 22290864"/>
              <a:gd name="connsiteY436" fmla="*/ 3342430 h 14570476"/>
              <a:gd name="connsiteX437" fmla="*/ 9128310 w 22290864"/>
              <a:gd name="connsiteY437" fmla="*/ 3339203 h 14570476"/>
              <a:gd name="connsiteX438" fmla="*/ 9109968 w 22290864"/>
              <a:gd name="connsiteY438" fmla="*/ 3360609 h 14570476"/>
              <a:gd name="connsiteX439" fmla="*/ 9109562 w 22290864"/>
              <a:gd name="connsiteY439" fmla="*/ 3388537 h 14570476"/>
              <a:gd name="connsiteX440" fmla="*/ 9143951 w 22290864"/>
              <a:gd name="connsiteY440" fmla="*/ 3441158 h 14570476"/>
              <a:gd name="connsiteX441" fmla="*/ 9157440 w 22290864"/>
              <a:gd name="connsiteY441" fmla="*/ 3444510 h 14570476"/>
              <a:gd name="connsiteX442" fmla="*/ 9183252 w 22290864"/>
              <a:gd name="connsiteY442" fmla="*/ 3431882 h 14570476"/>
              <a:gd name="connsiteX443" fmla="*/ 9192546 w 22290864"/>
              <a:gd name="connsiteY443" fmla="*/ 3414571 h 14570476"/>
              <a:gd name="connsiteX444" fmla="*/ 9203245 w 22290864"/>
              <a:gd name="connsiteY444" fmla="*/ 3396265 h 14570476"/>
              <a:gd name="connsiteX445" fmla="*/ 9229713 w 22290864"/>
              <a:gd name="connsiteY445" fmla="*/ 3379044 h 14570476"/>
              <a:gd name="connsiteX446" fmla="*/ 9263269 w 22290864"/>
              <a:gd name="connsiteY446" fmla="*/ 3367384 h 14570476"/>
              <a:gd name="connsiteX447" fmla="*/ 9301711 w 22290864"/>
              <a:gd name="connsiteY447" fmla="*/ 3354617 h 14570476"/>
              <a:gd name="connsiteX448" fmla="*/ 9311705 w 22290864"/>
              <a:gd name="connsiteY448" fmla="*/ 3351712 h 14570476"/>
              <a:gd name="connsiteX449" fmla="*/ 9315464 w 22290864"/>
              <a:gd name="connsiteY449" fmla="*/ 3358135 h 14570476"/>
              <a:gd name="connsiteX450" fmla="*/ 9357624 w 22290864"/>
              <a:gd name="connsiteY450" fmla="*/ 3420928 h 14570476"/>
              <a:gd name="connsiteX451" fmla="*/ 9362201 w 22290864"/>
              <a:gd name="connsiteY451" fmla="*/ 3426346 h 14570476"/>
              <a:gd name="connsiteX452" fmla="*/ 9359940 w 22290864"/>
              <a:gd name="connsiteY452" fmla="*/ 3427276 h 14570476"/>
              <a:gd name="connsiteX453" fmla="*/ 9339408 w 22290864"/>
              <a:gd name="connsiteY453" fmla="*/ 3430028 h 14570476"/>
              <a:gd name="connsiteX454" fmla="*/ 9314047 w 22290864"/>
              <a:gd name="connsiteY454" fmla="*/ 3437312 h 14570476"/>
              <a:gd name="connsiteX455" fmla="*/ 9310476 w 22290864"/>
              <a:gd name="connsiteY455" fmla="*/ 3469582 h 14570476"/>
              <a:gd name="connsiteX456" fmla="*/ 9323314 w 22290864"/>
              <a:gd name="connsiteY456" fmla="*/ 3488177 h 14570476"/>
              <a:gd name="connsiteX457" fmla="*/ 9355018 w 22290864"/>
              <a:gd name="connsiteY457" fmla="*/ 3504637 h 14570476"/>
              <a:gd name="connsiteX458" fmla="*/ 9372193 w 22290864"/>
              <a:gd name="connsiteY458" fmla="*/ 3497288 h 14570476"/>
              <a:gd name="connsiteX459" fmla="*/ 9379662 w 22290864"/>
              <a:gd name="connsiteY459" fmla="*/ 3476634 h 14570476"/>
              <a:gd name="connsiteX460" fmla="*/ 9382372 w 22290864"/>
              <a:gd name="connsiteY460" fmla="*/ 3455910 h 14570476"/>
              <a:gd name="connsiteX461" fmla="*/ 9389094 w 22290864"/>
              <a:gd name="connsiteY461" fmla="*/ 3453546 h 14570476"/>
              <a:gd name="connsiteX462" fmla="*/ 9457256 w 22290864"/>
              <a:gd name="connsiteY462" fmla="*/ 3501734 h 14570476"/>
              <a:gd name="connsiteX463" fmla="*/ 9464310 w 22290864"/>
              <a:gd name="connsiteY463" fmla="*/ 3506010 h 14570476"/>
              <a:gd name="connsiteX464" fmla="*/ 9446753 w 22290864"/>
              <a:gd name="connsiteY464" fmla="*/ 3554398 h 14570476"/>
              <a:gd name="connsiteX465" fmla="*/ 9417945 w 22290864"/>
              <a:gd name="connsiteY465" fmla="*/ 3614877 h 14570476"/>
              <a:gd name="connsiteX466" fmla="*/ 9394039 w 22290864"/>
              <a:gd name="connsiteY466" fmla="*/ 3628817 h 14570476"/>
              <a:gd name="connsiteX467" fmla="*/ 9374619 w 22290864"/>
              <a:gd name="connsiteY467" fmla="*/ 3639773 h 14570476"/>
              <a:gd name="connsiteX468" fmla="*/ 9365145 w 22290864"/>
              <a:gd name="connsiteY468" fmla="*/ 3662110 h 14570476"/>
              <a:gd name="connsiteX469" fmla="*/ 9376537 w 22290864"/>
              <a:gd name="connsiteY469" fmla="*/ 3688176 h 14570476"/>
              <a:gd name="connsiteX470" fmla="*/ 9424915 w 22290864"/>
              <a:gd name="connsiteY470" fmla="*/ 3713440 h 14570476"/>
              <a:gd name="connsiteX471" fmla="*/ 9434325 w 22290864"/>
              <a:gd name="connsiteY471" fmla="*/ 3713898 h 14570476"/>
              <a:gd name="connsiteX472" fmla="*/ 9462013 w 22290864"/>
              <a:gd name="connsiteY472" fmla="*/ 3704722 h 14570476"/>
              <a:gd name="connsiteX473" fmla="*/ 9471920 w 22290864"/>
              <a:gd name="connsiteY473" fmla="*/ 3682069 h 14570476"/>
              <a:gd name="connsiteX474" fmla="*/ 9466669 w 22290864"/>
              <a:gd name="connsiteY474" fmla="*/ 3660428 h 14570476"/>
              <a:gd name="connsiteX475" fmla="*/ 9460729 w 22290864"/>
              <a:gd name="connsiteY475" fmla="*/ 3638401 h 14570476"/>
              <a:gd name="connsiteX476" fmla="*/ 9465956 w 22290864"/>
              <a:gd name="connsiteY476" fmla="*/ 3610062 h 14570476"/>
              <a:gd name="connsiteX477" fmla="*/ 9490277 w 22290864"/>
              <a:gd name="connsiteY477" fmla="*/ 3560113 h 14570476"/>
              <a:gd name="connsiteX478" fmla="*/ 9503612 w 22290864"/>
              <a:gd name="connsiteY478" fmla="*/ 3533444 h 14570476"/>
              <a:gd name="connsiteX479" fmla="*/ 9508718 w 22290864"/>
              <a:gd name="connsiteY479" fmla="*/ 3524528 h 14570476"/>
              <a:gd name="connsiteX480" fmla="*/ 9514633 w 22290864"/>
              <a:gd name="connsiteY480" fmla="*/ 3526219 h 14570476"/>
              <a:gd name="connsiteX481" fmla="*/ 9594720 w 22290864"/>
              <a:gd name="connsiteY481" fmla="*/ 3541616 h 14570476"/>
              <a:gd name="connsiteX482" fmla="*/ 9602311 w 22290864"/>
              <a:gd name="connsiteY482" fmla="*/ 3542101 h 14570476"/>
              <a:gd name="connsiteX483" fmla="*/ 9600923 w 22290864"/>
              <a:gd name="connsiteY483" fmla="*/ 3545613 h 14570476"/>
              <a:gd name="connsiteX484" fmla="*/ 9589020 w 22290864"/>
              <a:gd name="connsiteY484" fmla="*/ 3562082 h 14570476"/>
              <a:gd name="connsiteX485" fmla="*/ 9580754 w 22290864"/>
              <a:gd name="connsiteY485" fmla="*/ 3571220 h 14570476"/>
              <a:gd name="connsiteX486" fmla="*/ 9578937 w 22290864"/>
              <a:gd name="connsiteY486" fmla="*/ 3596826 h 14570476"/>
              <a:gd name="connsiteX487" fmla="*/ 9601507 w 22290864"/>
              <a:gd name="connsiteY487" fmla="*/ 3612298 h 14570476"/>
              <a:gd name="connsiteX488" fmla="*/ 9657108 w 22290864"/>
              <a:gd name="connsiteY488" fmla="*/ 3596891 h 14570476"/>
              <a:gd name="connsiteX489" fmla="*/ 9659232 w 22290864"/>
              <a:gd name="connsiteY489" fmla="*/ 3586968 h 14570476"/>
              <a:gd name="connsiteX490" fmla="*/ 9647590 w 22290864"/>
              <a:gd name="connsiteY490" fmla="*/ 3563307 h 14570476"/>
              <a:gd name="connsiteX491" fmla="*/ 9639698 w 22290864"/>
              <a:gd name="connsiteY491" fmla="*/ 3554042 h 14570476"/>
              <a:gd name="connsiteX492" fmla="*/ 9634453 w 22290864"/>
              <a:gd name="connsiteY492" fmla="*/ 3543103 h 14570476"/>
              <a:gd name="connsiteX493" fmla="*/ 9644643 w 22290864"/>
              <a:gd name="connsiteY493" fmla="*/ 3541485 h 14570476"/>
              <a:gd name="connsiteX494" fmla="*/ 9715724 w 22290864"/>
              <a:gd name="connsiteY494" fmla="*/ 3528658 h 14570476"/>
              <a:gd name="connsiteX495" fmla="*/ 9723999 w 22290864"/>
              <a:gd name="connsiteY495" fmla="*/ 3526209 h 14570476"/>
              <a:gd name="connsiteX496" fmla="*/ 9725553 w 22290864"/>
              <a:gd name="connsiteY496" fmla="*/ 3529763 h 14570476"/>
              <a:gd name="connsiteX497" fmla="*/ 9735718 w 22290864"/>
              <a:gd name="connsiteY497" fmla="*/ 3551904 h 14570476"/>
              <a:gd name="connsiteX498" fmla="*/ 9767938 w 22290864"/>
              <a:gd name="connsiteY498" fmla="*/ 3628627 h 14570476"/>
              <a:gd name="connsiteX499" fmla="*/ 9761802 w 22290864"/>
              <a:gd name="connsiteY499" fmla="*/ 3664338 h 14570476"/>
              <a:gd name="connsiteX500" fmla="*/ 9756511 w 22290864"/>
              <a:gd name="connsiteY500" fmla="*/ 3678656 h 14570476"/>
              <a:gd name="connsiteX501" fmla="*/ 9776137 w 22290864"/>
              <a:gd name="connsiteY501" fmla="*/ 3716239 h 14570476"/>
              <a:gd name="connsiteX502" fmla="*/ 9806435 w 22290864"/>
              <a:gd name="connsiteY502" fmla="*/ 3718030 h 14570476"/>
              <a:gd name="connsiteX503" fmla="*/ 8965751 w 22290864"/>
              <a:gd name="connsiteY503" fmla="*/ 3968791 h 14570476"/>
              <a:gd name="connsiteX504" fmla="*/ 8989982 w 22290864"/>
              <a:gd name="connsiteY504" fmla="*/ 3964331 h 14570476"/>
              <a:gd name="connsiteX505" fmla="*/ 8999048 w 22290864"/>
              <a:gd name="connsiteY505" fmla="*/ 3947545 h 14570476"/>
              <a:gd name="connsiteX506" fmla="*/ 8995957 w 22290864"/>
              <a:gd name="connsiteY506" fmla="*/ 3941984 h 14570476"/>
              <a:gd name="connsiteX507" fmla="*/ 8989048 w 22290864"/>
              <a:gd name="connsiteY507" fmla="*/ 3937585 h 14570476"/>
              <a:gd name="connsiteX508" fmla="*/ 8976912 w 22290864"/>
              <a:gd name="connsiteY508" fmla="*/ 3929120 h 14570476"/>
              <a:gd name="connsiteX509" fmla="*/ 8967473 w 22290864"/>
              <a:gd name="connsiteY509" fmla="*/ 3905716 h 14570476"/>
              <a:gd name="connsiteX510" fmla="*/ 8961622 w 22290864"/>
              <a:gd name="connsiteY510" fmla="*/ 3888266 h 14570476"/>
              <a:gd name="connsiteX511" fmla="*/ 8963593 w 22290864"/>
              <a:gd name="connsiteY511" fmla="*/ 3887146 h 14570476"/>
              <a:gd name="connsiteX512" fmla="*/ 8988820 w 22290864"/>
              <a:gd name="connsiteY512" fmla="*/ 3869883 h 14570476"/>
              <a:gd name="connsiteX513" fmla="*/ 8990605 w 22290864"/>
              <a:gd name="connsiteY513" fmla="*/ 3868368 h 14570476"/>
              <a:gd name="connsiteX514" fmla="*/ 8991227 w 22290864"/>
              <a:gd name="connsiteY514" fmla="*/ 3869572 h 14570476"/>
              <a:gd name="connsiteX515" fmla="*/ 8992617 w 22290864"/>
              <a:gd name="connsiteY515" fmla="*/ 3878016 h 14570476"/>
              <a:gd name="connsiteX516" fmla="*/ 8995708 w 22290864"/>
              <a:gd name="connsiteY516" fmla="*/ 3887726 h 14570476"/>
              <a:gd name="connsiteX517" fmla="*/ 9001641 w 22290864"/>
              <a:gd name="connsiteY517" fmla="*/ 3890320 h 14570476"/>
              <a:gd name="connsiteX518" fmla="*/ 9007907 w 22290864"/>
              <a:gd name="connsiteY518" fmla="*/ 3889013 h 14570476"/>
              <a:gd name="connsiteX519" fmla="*/ 9021246 w 22290864"/>
              <a:gd name="connsiteY519" fmla="*/ 3870090 h 14570476"/>
              <a:gd name="connsiteX520" fmla="*/ 9018570 w 22290864"/>
              <a:gd name="connsiteY520" fmla="*/ 3865027 h 14570476"/>
              <a:gd name="connsiteX521" fmla="*/ 9014151 w 22290864"/>
              <a:gd name="connsiteY521" fmla="*/ 3862351 h 14570476"/>
              <a:gd name="connsiteX522" fmla="*/ 9009296 w 22290864"/>
              <a:gd name="connsiteY522" fmla="*/ 3861936 h 14570476"/>
              <a:gd name="connsiteX523" fmla="*/ 9003882 w 22290864"/>
              <a:gd name="connsiteY523" fmla="*/ 3861438 h 14570476"/>
              <a:gd name="connsiteX524" fmla="*/ 8999546 w 22290864"/>
              <a:gd name="connsiteY524" fmla="*/ 3859819 h 14570476"/>
              <a:gd name="connsiteX525" fmla="*/ 9000957 w 22290864"/>
              <a:gd name="connsiteY525" fmla="*/ 3857931 h 14570476"/>
              <a:gd name="connsiteX526" fmla="*/ 9019711 w 22290864"/>
              <a:gd name="connsiteY526" fmla="*/ 3830875 h 14570476"/>
              <a:gd name="connsiteX527" fmla="*/ 9020520 w 22290864"/>
              <a:gd name="connsiteY527" fmla="*/ 3829402 h 14570476"/>
              <a:gd name="connsiteX528" fmla="*/ 9028715 w 22290864"/>
              <a:gd name="connsiteY528" fmla="*/ 3832244 h 14570476"/>
              <a:gd name="connsiteX529" fmla="*/ 9056141 w 22290864"/>
              <a:gd name="connsiteY529" fmla="*/ 3842225 h 14570476"/>
              <a:gd name="connsiteX530" fmla="*/ 9065269 w 22290864"/>
              <a:gd name="connsiteY530" fmla="*/ 3848926 h 14570476"/>
              <a:gd name="connsiteX531" fmla="*/ 9069564 w 22290864"/>
              <a:gd name="connsiteY531" fmla="*/ 3857184 h 14570476"/>
              <a:gd name="connsiteX532" fmla="*/ 9079377 w 22290864"/>
              <a:gd name="connsiteY532" fmla="*/ 3866957 h 14570476"/>
              <a:gd name="connsiteX533" fmla="*/ 9094043 w 22290864"/>
              <a:gd name="connsiteY533" fmla="*/ 3860816 h 14570476"/>
              <a:gd name="connsiteX534" fmla="*/ 9101637 w 22290864"/>
              <a:gd name="connsiteY534" fmla="*/ 3844756 h 14570476"/>
              <a:gd name="connsiteX535" fmla="*/ 9101616 w 22290864"/>
              <a:gd name="connsiteY535" fmla="*/ 3835730 h 14570476"/>
              <a:gd name="connsiteX536" fmla="*/ 9093027 w 22290864"/>
              <a:gd name="connsiteY536" fmla="*/ 3826290 h 14570476"/>
              <a:gd name="connsiteX537" fmla="*/ 9081264 w 22290864"/>
              <a:gd name="connsiteY537" fmla="*/ 3827804 h 14570476"/>
              <a:gd name="connsiteX538" fmla="*/ 9071348 w 22290864"/>
              <a:gd name="connsiteY538" fmla="*/ 3830336 h 14570476"/>
              <a:gd name="connsiteX539" fmla="*/ 9058070 w 22290864"/>
              <a:gd name="connsiteY539" fmla="*/ 3826975 h 14570476"/>
              <a:gd name="connsiteX540" fmla="*/ 9027719 w 22290864"/>
              <a:gd name="connsiteY540" fmla="*/ 3812451 h 14570476"/>
              <a:gd name="connsiteX541" fmla="*/ 9028590 w 22290864"/>
              <a:gd name="connsiteY541" fmla="*/ 3809421 h 14570476"/>
              <a:gd name="connsiteX542" fmla="*/ 9034441 w 22290864"/>
              <a:gd name="connsiteY542" fmla="*/ 3777530 h 14570476"/>
              <a:gd name="connsiteX543" fmla="*/ 9036744 w 22290864"/>
              <a:gd name="connsiteY543" fmla="*/ 3775622 h 14570476"/>
              <a:gd name="connsiteX544" fmla="*/ 9042718 w 22290864"/>
              <a:gd name="connsiteY544" fmla="*/ 3780165 h 14570476"/>
              <a:gd name="connsiteX545" fmla="*/ 9046577 w 22290864"/>
              <a:gd name="connsiteY545" fmla="*/ 3783444 h 14570476"/>
              <a:gd name="connsiteX546" fmla="*/ 9057863 w 22290864"/>
              <a:gd name="connsiteY546" fmla="*/ 3781763 h 14570476"/>
              <a:gd name="connsiteX547" fmla="*/ 9059979 w 22290864"/>
              <a:gd name="connsiteY547" fmla="*/ 3757674 h 14570476"/>
              <a:gd name="connsiteX548" fmla="*/ 9055394 w 22290864"/>
              <a:gd name="connsiteY548" fmla="*/ 3753005 h 14570476"/>
              <a:gd name="connsiteX549" fmla="*/ 9049938 w 22290864"/>
              <a:gd name="connsiteY549" fmla="*/ 3752196 h 14570476"/>
              <a:gd name="connsiteX550" fmla="*/ 9041951 w 22290864"/>
              <a:gd name="connsiteY550" fmla="*/ 3757321 h 14570476"/>
              <a:gd name="connsiteX551" fmla="*/ 9038611 w 22290864"/>
              <a:gd name="connsiteY551" fmla="*/ 3760246 h 14570476"/>
              <a:gd name="connsiteX552" fmla="*/ 9034752 w 22290864"/>
              <a:gd name="connsiteY552" fmla="*/ 3762135 h 14570476"/>
              <a:gd name="connsiteX553" fmla="*/ 9034109 w 22290864"/>
              <a:gd name="connsiteY553" fmla="*/ 3757570 h 14570476"/>
              <a:gd name="connsiteX554" fmla="*/ 9031308 w 22290864"/>
              <a:gd name="connsiteY554" fmla="*/ 3739934 h 14570476"/>
              <a:gd name="connsiteX555" fmla="*/ 9028445 w 22290864"/>
              <a:gd name="connsiteY555" fmla="*/ 3729456 h 14570476"/>
              <a:gd name="connsiteX556" fmla="*/ 9028155 w 22290864"/>
              <a:gd name="connsiteY556" fmla="*/ 3728626 h 14570476"/>
              <a:gd name="connsiteX557" fmla="*/ 9031080 w 22290864"/>
              <a:gd name="connsiteY557" fmla="*/ 3727215 h 14570476"/>
              <a:gd name="connsiteX558" fmla="*/ 9052365 w 22290864"/>
              <a:gd name="connsiteY558" fmla="*/ 3717068 h 14570476"/>
              <a:gd name="connsiteX559" fmla="*/ 9067613 w 22290864"/>
              <a:gd name="connsiteY559" fmla="*/ 3711197 h 14570476"/>
              <a:gd name="connsiteX560" fmla="*/ 9069584 w 22290864"/>
              <a:gd name="connsiteY560" fmla="*/ 3710969 h 14570476"/>
              <a:gd name="connsiteX561" fmla="*/ 9076078 w 22290864"/>
              <a:gd name="connsiteY561" fmla="*/ 3711819 h 14570476"/>
              <a:gd name="connsiteX562" fmla="*/ 9081202 w 22290864"/>
              <a:gd name="connsiteY562" fmla="*/ 3713687 h 14570476"/>
              <a:gd name="connsiteX563" fmla="*/ 9086160 w 22290864"/>
              <a:gd name="connsiteY563" fmla="*/ 3715471 h 14570476"/>
              <a:gd name="connsiteX564" fmla="*/ 9097820 w 22290864"/>
              <a:gd name="connsiteY564" fmla="*/ 3712130 h 14570476"/>
              <a:gd name="connsiteX565" fmla="*/ 9101803 w 22290864"/>
              <a:gd name="connsiteY565" fmla="*/ 3701341 h 14570476"/>
              <a:gd name="connsiteX566" fmla="*/ 9092010 w 22290864"/>
              <a:gd name="connsiteY566" fmla="*/ 3678269 h 14570476"/>
              <a:gd name="connsiteX567" fmla="*/ 9081596 w 22290864"/>
              <a:gd name="connsiteY567" fmla="*/ 3674015 h 14570476"/>
              <a:gd name="connsiteX568" fmla="*/ 9073277 w 22290864"/>
              <a:gd name="connsiteY568" fmla="*/ 3678082 h 14570476"/>
              <a:gd name="connsiteX569" fmla="*/ 9069086 w 22290864"/>
              <a:gd name="connsiteY569" fmla="*/ 3685427 h 14570476"/>
              <a:gd name="connsiteX570" fmla="*/ 9063381 w 22290864"/>
              <a:gd name="connsiteY570" fmla="*/ 3694494 h 14570476"/>
              <a:gd name="connsiteX571" fmla="*/ 9046556 w 22290864"/>
              <a:gd name="connsiteY571" fmla="*/ 3702794 h 14570476"/>
              <a:gd name="connsiteX572" fmla="*/ 9021454 w 22290864"/>
              <a:gd name="connsiteY572" fmla="*/ 3711508 h 14570476"/>
              <a:gd name="connsiteX573" fmla="*/ 9020499 w 22290864"/>
              <a:gd name="connsiteY573" fmla="*/ 3710014 h 14570476"/>
              <a:gd name="connsiteX574" fmla="*/ 9003882 w 22290864"/>
              <a:gd name="connsiteY574" fmla="*/ 3684888 h 14570476"/>
              <a:gd name="connsiteX575" fmla="*/ 9001143 w 22290864"/>
              <a:gd name="connsiteY575" fmla="*/ 3681609 h 14570476"/>
              <a:gd name="connsiteX576" fmla="*/ 9000646 w 22290864"/>
              <a:gd name="connsiteY576" fmla="*/ 3681008 h 14570476"/>
              <a:gd name="connsiteX577" fmla="*/ 9001621 w 22290864"/>
              <a:gd name="connsiteY577" fmla="*/ 3680572 h 14570476"/>
              <a:gd name="connsiteX578" fmla="*/ 9009317 w 22290864"/>
              <a:gd name="connsiteY578" fmla="*/ 3679431 h 14570476"/>
              <a:gd name="connsiteX579" fmla="*/ 9016765 w 22290864"/>
              <a:gd name="connsiteY579" fmla="*/ 3678373 h 14570476"/>
              <a:gd name="connsiteX580" fmla="*/ 9021661 w 22290864"/>
              <a:gd name="connsiteY580" fmla="*/ 3671774 h 14570476"/>
              <a:gd name="connsiteX581" fmla="*/ 9008716 w 22290864"/>
              <a:gd name="connsiteY581" fmla="*/ 3652188 h 14570476"/>
              <a:gd name="connsiteX582" fmla="*/ 9002679 w 22290864"/>
              <a:gd name="connsiteY582" fmla="*/ 3650652 h 14570476"/>
              <a:gd name="connsiteX583" fmla="*/ 8995397 w 22290864"/>
              <a:gd name="connsiteY583" fmla="*/ 3654512 h 14570476"/>
              <a:gd name="connsiteX584" fmla="*/ 8993426 w 22290864"/>
              <a:gd name="connsiteY584" fmla="*/ 3662583 h 14570476"/>
              <a:gd name="connsiteX585" fmla="*/ 8992949 w 22290864"/>
              <a:gd name="connsiteY585" fmla="*/ 3668081 h 14570476"/>
              <a:gd name="connsiteX586" fmla="*/ 8991642 w 22290864"/>
              <a:gd name="connsiteY586" fmla="*/ 3671878 h 14570476"/>
              <a:gd name="connsiteX587" fmla="*/ 8989339 w 22290864"/>
              <a:gd name="connsiteY587" fmla="*/ 3669948 h 14570476"/>
              <a:gd name="connsiteX588" fmla="*/ 8964859 w 22290864"/>
              <a:gd name="connsiteY588" fmla="*/ 3652914 h 14570476"/>
              <a:gd name="connsiteX589" fmla="*/ 8962016 w 22290864"/>
              <a:gd name="connsiteY589" fmla="*/ 3650943 h 14570476"/>
              <a:gd name="connsiteX590" fmla="*/ 8964402 w 22290864"/>
              <a:gd name="connsiteY590" fmla="*/ 3644179 h 14570476"/>
              <a:gd name="connsiteX591" fmla="*/ 8975792 w 22290864"/>
              <a:gd name="connsiteY591" fmla="*/ 3614031 h 14570476"/>
              <a:gd name="connsiteX592" fmla="*/ 8983053 w 22290864"/>
              <a:gd name="connsiteY592" fmla="*/ 3606686 h 14570476"/>
              <a:gd name="connsiteX593" fmla="*/ 8988136 w 22290864"/>
              <a:gd name="connsiteY593" fmla="*/ 3604279 h 14570476"/>
              <a:gd name="connsiteX594" fmla="*/ 8995791 w 22290864"/>
              <a:gd name="connsiteY594" fmla="*/ 3599859 h 14570476"/>
              <a:gd name="connsiteX595" fmla="*/ 8999255 w 22290864"/>
              <a:gd name="connsiteY595" fmla="*/ 3591166 h 14570476"/>
              <a:gd name="connsiteX596" fmla="*/ 8996268 w 22290864"/>
              <a:gd name="connsiteY596" fmla="*/ 3582929 h 14570476"/>
              <a:gd name="connsiteX597" fmla="*/ 8981995 w 22290864"/>
              <a:gd name="connsiteY597" fmla="*/ 3573136 h 14570476"/>
              <a:gd name="connsiteX598" fmla="*/ 8972887 w 22290864"/>
              <a:gd name="connsiteY598" fmla="*/ 3571517 h 14570476"/>
              <a:gd name="connsiteX599" fmla="*/ 8967493 w 22290864"/>
              <a:gd name="connsiteY599" fmla="*/ 3571849 h 14570476"/>
              <a:gd name="connsiteX600" fmla="*/ 8961477 w 22290864"/>
              <a:gd name="connsiteY600" fmla="*/ 3575169 h 14570476"/>
              <a:gd name="connsiteX601" fmla="*/ 8959050 w 22290864"/>
              <a:gd name="connsiteY601" fmla="*/ 3578509 h 14570476"/>
              <a:gd name="connsiteX602" fmla="*/ 8957805 w 22290864"/>
              <a:gd name="connsiteY602" fmla="*/ 3584755 h 14570476"/>
              <a:gd name="connsiteX603" fmla="*/ 8960336 w 22290864"/>
              <a:gd name="connsiteY603" fmla="*/ 3593552 h 14570476"/>
              <a:gd name="connsiteX604" fmla="*/ 8961560 w 22290864"/>
              <a:gd name="connsiteY604" fmla="*/ 3608802 h 14570476"/>
              <a:gd name="connsiteX605" fmla="*/ 8951021 w 22290864"/>
              <a:gd name="connsiteY605" fmla="*/ 3632041 h 14570476"/>
              <a:gd name="connsiteX606" fmla="*/ 8946436 w 22290864"/>
              <a:gd name="connsiteY606" fmla="*/ 3641523 h 14570476"/>
              <a:gd name="connsiteX607" fmla="*/ 8945129 w 22290864"/>
              <a:gd name="connsiteY607" fmla="*/ 3644262 h 14570476"/>
              <a:gd name="connsiteX608" fmla="*/ 8943304 w 22290864"/>
              <a:gd name="connsiteY608" fmla="*/ 3643639 h 14570476"/>
              <a:gd name="connsiteX609" fmla="*/ 8911562 w 22290864"/>
              <a:gd name="connsiteY609" fmla="*/ 3637415 h 14570476"/>
              <a:gd name="connsiteX610" fmla="*/ 8908015 w 22290864"/>
              <a:gd name="connsiteY610" fmla="*/ 3637145 h 14570476"/>
              <a:gd name="connsiteX611" fmla="*/ 8908513 w 22290864"/>
              <a:gd name="connsiteY611" fmla="*/ 3635983 h 14570476"/>
              <a:gd name="connsiteX612" fmla="*/ 8912932 w 22290864"/>
              <a:gd name="connsiteY612" fmla="*/ 3629904 h 14570476"/>
              <a:gd name="connsiteX613" fmla="*/ 8917723 w 22290864"/>
              <a:gd name="connsiteY613" fmla="*/ 3621127 h 14570476"/>
              <a:gd name="connsiteX614" fmla="*/ 8914570 w 22290864"/>
              <a:gd name="connsiteY614" fmla="*/ 3614072 h 14570476"/>
              <a:gd name="connsiteX615" fmla="*/ 8901438 w 22290864"/>
              <a:gd name="connsiteY615" fmla="*/ 3609819 h 14570476"/>
              <a:gd name="connsiteX616" fmla="*/ 8888451 w 22290864"/>
              <a:gd name="connsiteY616" fmla="*/ 3613948 h 14570476"/>
              <a:gd name="connsiteX617" fmla="*/ 8885422 w 22290864"/>
              <a:gd name="connsiteY617" fmla="*/ 3621563 h 14570476"/>
              <a:gd name="connsiteX618" fmla="*/ 8890443 w 22290864"/>
              <a:gd name="connsiteY618" fmla="*/ 3630152 h 14570476"/>
              <a:gd name="connsiteX619" fmla="*/ 8893575 w 22290864"/>
              <a:gd name="connsiteY619" fmla="*/ 3633908 h 14570476"/>
              <a:gd name="connsiteX620" fmla="*/ 8895090 w 22290864"/>
              <a:gd name="connsiteY620" fmla="*/ 3637103 h 14570476"/>
              <a:gd name="connsiteX621" fmla="*/ 8891895 w 22290864"/>
              <a:gd name="connsiteY621" fmla="*/ 3637435 h 14570476"/>
              <a:gd name="connsiteX622" fmla="*/ 8862063 w 22290864"/>
              <a:gd name="connsiteY622" fmla="*/ 3643183 h 14570476"/>
              <a:gd name="connsiteX623" fmla="*/ 8859759 w 22290864"/>
              <a:gd name="connsiteY623" fmla="*/ 3643826 h 14570476"/>
              <a:gd name="connsiteX624" fmla="*/ 8850050 w 22290864"/>
              <a:gd name="connsiteY624" fmla="*/ 3623534 h 14570476"/>
              <a:gd name="connsiteX625" fmla="*/ 8842831 w 22290864"/>
              <a:gd name="connsiteY625" fmla="*/ 3603076 h 14570476"/>
              <a:gd name="connsiteX626" fmla="*/ 8845694 w 22290864"/>
              <a:gd name="connsiteY626" fmla="*/ 3591892 h 14570476"/>
              <a:gd name="connsiteX627" fmla="*/ 8847665 w 22290864"/>
              <a:gd name="connsiteY627" fmla="*/ 3584111 h 14570476"/>
              <a:gd name="connsiteX628" fmla="*/ 8847084 w 22290864"/>
              <a:gd name="connsiteY628" fmla="*/ 3580584 h 14570476"/>
              <a:gd name="connsiteX629" fmla="*/ 8829035 w 22290864"/>
              <a:gd name="connsiteY629" fmla="*/ 3571973 h 14570476"/>
              <a:gd name="connsiteX630" fmla="*/ 8810239 w 22290864"/>
              <a:gd name="connsiteY630" fmla="*/ 3581372 h 14570476"/>
              <a:gd name="connsiteX631" fmla="*/ 8806609 w 22290864"/>
              <a:gd name="connsiteY631" fmla="*/ 3586767 h 14570476"/>
              <a:gd name="connsiteX632" fmla="*/ 8813060 w 22290864"/>
              <a:gd name="connsiteY632" fmla="*/ 3602412 h 14570476"/>
              <a:gd name="connsiteX633" fmla="*/ 8817832 w 22290864"/>
              <a:gd name="connsiteY633" fmla="*/ 3604652 h 14570476"/>
              <a:gd name="connsiteX634" fmla="*/ 8825550 w 22290864"/>
              <a:gd name="connsiteY634" fmla="*/ 3609300 h 14570476"/>
              <a:gd name="connsiteX635" fmla="*/ 8836130 w 22290864"/>
              <a:gd name="connsiteY635" fmla="*/ 3631107 h 14570476"/>
              <a:gd name="connsiteX636" fmla="*/ 8838204 w 22290864"/>
              <a:gd name="connsiteY636" fmla="*/ 3637020 h 14570476"/>
              <a:gd name="connsiteX637" fmla="*/ 8841275 w 22290864"/>
              <a:gd name="connsiteY637" fmla="*/ 3645839 h 14570476"/>
              <a:gd name="connsiteX638" fmla="*/ 8842997 w 22290864"/>
              <a:gd name="connsiteY638" fmla="*/ 3650839 h 14570476"/>
              <a:gd name="connsiteX639" fmla="*/ 8841275 w 22290864"/>
              <a:gd name="connsiteY639" fmla="*/ 3651711 h 14570476"/>
              <a:gd name="connsiteX640" fmla="*/ 8815986 w 22290864"/>
              <a:gd name="connsiteY640" fmla="*/ 3668745 h 14570476"/>
              <a:gd name="connsiteX641" fmla="*/ 8813455 w 22290864"/>
              <a:gd name="connsiteY641" fmla="*/ 3670322 h 14570476"/>
              <a:gd name="connsiteX642" fmla="*/ 8812313 w 22290864"/>
              <a:gd name="connsiteY642" fmla="*/ 3662438 h 14570476"/>
              <a:gd name="connsiteX643" fmla="*/ 8811919 w 22290864"/>
              <a:gd name="connsiteY643" fmla="*/ 3657043 h 14570476"/>
              <a:gd name="connsiteX644" fmla="*/ 8809368 w 22290864"/>
              <a:gd name="connsiteY644" fmla="*/ 3652935 h 14570476"/>
              <a:gd name="connsiteX645" fmla="*/ 8796463 w 22290864"/>
              <a:gd name="connsiteY645" fmla="*/ 3651918 h 14570476"/>
              <a:gd name="connsiteX646" fmla="*/ 8783705 w 22290864"/>
              <a:gd name="connsiteY646" fmla="*/ 3670467 h 14570476"/>
              <a:gd name="connsiteX647" fmla="*/ 8790655 w 22290864"/>
              <a:gd name="connsiteY647" fmla="*/ 3678207 h 14570476"/>
              <a:gd name="connsiteX648" fmla="*/ 8795945 w 22290864"/>
              <a:gd name="connsiteY648" fmla="*/ 3678725 h 14570476"/>
              <a:gd name="connsiteX649" fmla="*/ 8803310 w 22290864"/>
              <a:gd name="connsiteY649" fmla="*/ 3679804 h 14570476"/>
              <a:gd name="connsiteX650" fmla="*/ 8803995 w 22290864"/>
              <a:gd name="connsiteY650" fmla="*/ 3680094 h 14570476"/>
              <a:gd name="connsiteX651" fmla="*/ 8801360 w 22290864"/>
              <a:gd name="connsiteY651" fmla="*/ 3683290 h 14570476"/>
              <a:gd name="connsiteX652" fmla="*/ 8784245 w 22290864"/>
              <a:gd name="connsiteY652" fmla="*/ 3708458 h 14570476"/>
              <a:gd name="connsiteX653" fmla="*/ 8782771 w 22290864"/>
              <a:gd name="connsiteY653" fmla="*/ 3711093 h 14570476"/>
              <a:gd name="connsiteX654" fmla="*/ 8754930 w 22290864"/>
              <a:gd name="connsiteY654" fmla="*/ 3701217 h 14570476"/>
              <a:gd name="connsiteX655" fmla="*/ 8740553 w 22290864"/>
              <a:gd name="connsiteY655" fmla="*/ 3692896 h 14570476"/>
              <a:gd name="connsiteX656" fmla="*/ 8736155 w 22290864"/>
              <a:gd name="connsiteY656" fmla="*/ 3684867 h 14570476"/>
              <a:gd name="connsiteX657" fmla="*/ 8733873 w 22290864"/>
              <a:gd name="connsiteY657" fmla="*/ 3679991 h 14570476"/>
              <a:gd name="connsiteX658" fmla="*/ 8729205 w 22290864"/>
              <a:gd name="connsiteY658" fmla="*/ 3675447 h 14570476"/>
              <a:gd name="connsiteX659" fmla="*/ 8720326 w 22290864"/>
              <a:gd name="connsiteY659" fmla="*/ 3674264 h 14570476"/>
              <a:gd name="connsiteX660" fmla="*/ 8704206 w 22290864"/>
              <a:gd name="connsiteY660" fmla="*/ 3694266 h 14570476"/>
              <a:gd name="connsiteX661" fmla="*/ 8703480 w 22290864"/>
              <a:gd name="connsiteY661" fmla="*/ 3700221 h 14570476"/>
              <a:gd name="connsiteX662" fmla="*/ 8704808 w 22290864"/>
              <a:gd name="connsiteY662" fmla="*/ 3708603 h 14570476"/>
              <a:gd name="connsiteX663" fmla="*/ 8712961 w 22290864"/>
              <a:gd name="connsiteY663" fmla="*/ 3715139 h 14570476"/>
              <a:gd name="connsiteX664" fmla="*/ 8719434 w 22290864"/>
              <a:gd name="connsiteY664" fmla="*/ 3715056 h 14570476"/>
              <a:gd name="connsiteX665" fmla="*/ 8724226 w 22290864"/>
              <a:gd name="connsiteY665" fmla="*/ 3713396 h 14570476"/>
              <a:gd name="connsiteX666" fmla="*/ 8738956 w 22290864"/>
              <a:gd name="connsiteY666" fmla="*/ 3711218 h 14570476"/>
              <a:gd name="connsiteX667" fmla="*/ 8763581 w 22290864"/>
              <a:gd name="connsiteY667" fmla="*/ 3721986 h 14570476"/>
              <a:gd name="connsiteX668" fmla="*/ 8773166 w 22290864"/>
              <a:gd name="connsiteY668" fmla="*/ 3726592 h 14570476"/>
              <a:gd name="connsiteX669" fmla="*/ 8775987 w 22290864"/>
              <a:gd name="connsiteY669" fmla="*/ 3727941 h 14570476"/>
              <a:gd name="connsiteX670" fmla="*/ 8775593 w 22290864"/>
              <a:gd name="connsiteY670" fmla="*/ 3729103 h 14570476"/>
              <a:gd name="connsiteX671" fmla="*/ 8769577 w 22290864"/>
              <a:gd name="connsiteY671" fmla="*/ 3760329 h 14570476"/>
              <a:gd name="connsiteX672" fmla="*/ 8769100 w 22290864"/>
              <a:gd name="connsiteY672" fmla="*/ 3763587 h 14570476"/>
              <a:gd name="connsiteX673" fmla="*/ 8762917 w 22290864"/>
              <a:gd name="connsiteY673" fmla="*/ 3759127 h 14570476"/>
              <a:gd name="connsiteX674" fmla="*/ 8754224 w 22290864"/>
              <a:gd name="connsiteY674" fmla="*/ 3754250 h 14570476"/>
              <a:gd name="connsiteX675" fmla="*/ 8747151 w 22290864"/>
              <a:gd name="connsiteY675" fmla="*/ 3757321 h 14570476"/>
              <a:gd name="connsiteX676" fmla="*/ 8744101 w 22290864"/>
              <a:gd name="connsiteY676" fmla="*/ 3762654 h 14570476"/>
              <a:gd name="connsiteX677" fmla="*/ 8748665 w 22290864"/>
              <a:gd name="connsiteY677" fmla="*/ 3785207 h 14570476"/>
              <a:gd name="connsiteX678" fmla="*/ 8753830 w 22290864"/>
              <a:gd name="connsiteY678" fmla="*/ 3786701 h 14570476"/>
              <a:gd name="connsiteX679" fmla="*/ 8762420 w 22290864"/>
              <a:gd name="connsiteY679" fmla="*/ 3782282 h 14570476"/>
              <a:gd name="connsiteX680" fmla="*/ 8768166 w 22290864"/>
              <a:gd name="connsiteY680" fmla="*/ 3777675 h 14570476"/>
              <a:gd name="connsiteX681" fmla="*/ 8769369 w 22290864"/>
              <a:gd name="connsiteY681" fmla="*/ 3777074 h 14570476"/>
              <a:gd name="connsiteX682" fmla="*/ 8769473 w 22290864"/>
              <a:gd name="connsiteY682" fmla="*/ 3778174 h 14570476"/>
              <a:gd name="connsiteX683" fmla="*/ 8769909 w 22290864"/>
              <a:gd name="connsiteY683" fmla="*/ 3782780 h 14570476"/>
              <a:gd name="connsiteX684" fmla="*/ 8775490 w 22290864"/>
              <a:gd name="connsiteY684" fmla="*/ 3809981 h 14570476"/>
              <a:gd name="connsiteX685" fmla="*/ 8776444 w 22290864"/>
              <a:gd name="connsiteY685" fmla="*/ 3813114 h 14570476"/>
              <a:gd name="connsiteX686" fmla="*/ 8773290 w 22290864"/>
              <a:gd name="connsiteY686" fmla="*/ 3814836 h 14570476"/>
              <a:gd name="connsiteX687" fmla="*/ 8736300 w 22290864"/>
              <a:gd name="connsiteY687" fmla="*/ 3829838 h 14570476"/>
              <a:gd name="connsiteX688" fmla="*/ 8725741 w 22290864"/>
              <a:gd name="connsiteY688" fmla="*/ 3827306 h 14570476"/>
              <a:gd name="connsiteX689" fmla="*/ 8712443 w 22290864"/>
              <a:gd name="connsiteY689" fmla="*/ 3826248 h 14570476"/>
              <a:gd name="connsiteX690" fmla="*/ 8705451 w 22290864"/>
              <a:gd name="connsiteY690" fmla="*/ 3834651 h 14570476"/>
              <a:gd name="connsiteX691" fmla="*/ 8705451 w 22290864"/>
              <a:gd name="connsiteY691" fmla="*/ 3845482 h 14570476"/>
              <a:gd name="connsiteX692" fmla="*/ 8719081 w 22290864"/>
              <a:gd name="connsiteY692" fmla="*/ 3865691 h 14570476"/>
              <a:gd name="connsiteX693" fmla="*/ 8724330 w 22290864"/>
              <a:gd name="connsiteY693" fmla="*/ 3866915 h 14570476"/>
              <a:gd name="connsiteX694" fmla="*/ 8734267 w 22290864"/>
              <a:gd name="connsiteY694" fmla="*/ 3861874 h 14570476"/>
              <a:gd name="connsiteX695" fmla="*/ 8737773 w 22290864"/>
              <a:gd name="connsiteY695" fmla="*/ 3855110 h 14570476"/>
              <a:gd name="connsiteX696" fmla="*/ 8741819 w 22290864"/>
              <a:gd name="connsiteY696" fmla="*/ 3847951 h 14570476"/>
              <a:gd name="connsiteX697" fmla="*/ 8751984 w 22290864"/>
              <a:gd name="connsiteY697" fmla="*/ 3841125 h 14570476"/>
              <a:gd name="connsiteX698" fmla="*/ 8764929 w 22290864"/>
              <a:gd name="connsiteY698" fmla="*/ 3836415 h 14570476"/>
              <a:gd name="connsiteX699" fmla="*/ 8779763 w 22290864"/>
              <a:gd name="connsiteY699" fmla="*/ 3831249 h 14570476"/>
              <a:gd name="connsiteX700" fmla="*/ 8783622 w 22290864"/>
              <a:gd name="connsiteY700" fmla="*/ 3830066 h 14570476"/>
              <a:gd name="connsiteX701" fmla="*/ 8785116 w 22290864"/>
              <a:gd name="connsiteY701" fmla="*/ 3832535 h 14570476"/>
              <a:gd name="connsiteX702" fmla="*/ 8801816 w 22290864"/>
              <a:gd name="connsiteY702" fmla="*/ 3856645 h 14570476"/>
              <a:gd name="connsiteX703" fmla="*/ 8803621 w 22290864"/>
              <a:gd name="connsiteY703" fmla="*/ 3858720 h 14570476"/>
              <a:gd name="connsiteX704" fmla="*/ 8802750 w 22290864"/>
              <a:gd name="connsiteY704" fmla="*/ 3859093 h 14570476"/>
              <a:gd name="connsiteX705" fmla="*/ 8794804 w 22290864"/>
              <a:gd name="connsiteY705" fmla="*/ 3860276 h 14570476"/>
              <a:gd name="connsiteX706" fmla="*/ 8785012 w 22290864"/>
              <a:gd name="connsiteY706" fmla="*/ 3863243 h 14570476"/>
              <a:gd name="connsiteX707" fmla="*/ 8783809 w 22290864"/>
              <a:gd name="connsiteY707" fmla="*/ 3875775 h 14570476"/>
              <a:gd name="connsiteX708" fmla="*/ 8788891 w 22290864"/>
              <a:gd name="connsiteY708" fmla="*/ 3882913 h 14570476"/>
              <a:gd name="connsiteX709" fmla="*/ 8801277 w 22290864"/>
              <a:gd name="connsiteY709" fmla="*/ 3889117 h 14570476"/>
              <a:gd name="connsiteX710" fmla="*/ 8807895 w 22290864"/>
              <a:gd name="connsiteY710" fmla="*/ 3886170 h 14570476"/>
              <a:gd name="connsiteX711" fmla="*/ 8810675 w 22290864"/>
              <a:gd name="connsiteY711" fmla="*/ 3878120 h 14570476"/>
              <a:gd name="connsiteX712" fmla="*/ 8811608 w 22290864"/>
              <a:gd name="connsiteY712" fmla="*/ 3870069 h 14570476"/>
              <a:gd name="connsiteX713" fmla="*/ 8814201 w 22290864"/>
              <a:gd name="connsiteY713" fmla="*/ 3869115 h 14570476"/>
              <a:gd name="connsiteX714" fmla="*/ 8840901 w 22290864"/>
              <a:gd name="connsiteY714" fmla="*/ 3887415 h 14570476"/>
              <a:gd name="connsiteX715" fmla="*/ 8843661 w 22290864"/>
              <a:gd name="connsiteY715" fmla="*/ 3889034 h 14570476"/>
              <a:gd name="connsiteX716" fmla="*/ 8837126 w 22290864"/>
              <a:gd name="connsiteY716" fmla="*/ 3907894 h 14570476"/>
              <a:gd name="connsiteX717" fmla="*/ 8826296 w 22290864"/>
              <a:gd name="connsiteY717" fmla="*/ 3931506 h 14570476"/>
              <a:gd name="connsiteX718" fmla="*/ 8817106 w 22290864"/>
              <a:gd name="connsiteY718" fmla="*/ 3937046 h 14570476"/>
              <a:gd name="connsiteX719" fmla="*/ 8809637 w 22290864"/>
              <a:gd name="connsiteY719" fmla="*/ 3941403 h 14570476"/>
              <a:gd name="connsiteX720" fmla="*/ 8806090 w 22290864"/>
              <a:gd name="connsiteY720" fmla="*/ 3950118 h 14570476"/>
              <a:gd name="connsiteX721" fmla="*/ 8810654 w 22290864"/>
              <a:gd name="connsiteY721" fmla="*/ 3960160 h 14570476"/>
              <a:gd name="connsiteX722" fmla="*/ 8829553 w 22290864"/>
              <a:gd name="connsiteY722" fmla="*/ 3969684 h 14570476"/>
              <a:gd name="connsiteX723" fmla="*/ 8833205 w 22290864"/>
              <a:gd name="connsiteY723" fmla="*/ 3969808 h 14570476"/>
              <a:gd name="connsiteX724" fmla="*/ 8843889 w 22290864"/>
              <a:gd name="connsiteY724" fmla="*/ 3966094 h 14570476"/>
              <a:gd name="connsiteX725" fmla="*/ 8847602 w 22290864"/>
              <a:gd name="connsiteY725" fmla="*/ 3957255 h 14570476"/>
              <a:gd name="connsiteX726" fmla="*/ 8845445 w 22290864"/>
              <a:gd name="connsiteY726" fmla="*/ 3948894 h 14570476"/>
              <a:gd name="connsiteX727" fmla="*/ 8843017 w 22290864"/>
              <a:gd name="connsiteY727" fmla="*/ 3940387 h 14570476"/>
              <a:gd name="connsiteX728" fmla="*/ 8844885 w 22290864"/>
              <a:gd name="connsiteY728" fmla="*/ 3929369 h 14570476"/>
              <a:gd name="connsiteX729" fmla="*/ 8854033 w 22290864"/>
              <a:gd name="connsiteY729" fmla="*/ 3909865 h 14570476"/>
              <a:gd name="connsiteX730" fmla="*/ 8859054 w 22290864"/>
              <a:gd name="connsiteY730" fmla="*/ 3899450 h 14570476"/>
              <a:gd name="connsiteX731" fmla="*/ 8860984 w 22290864"/>
              <a:gd name="connsiteY731" fmla="*/ 3895964 h 14570476"/>
              <a:gd name="connsiteX732" fmla="*/ 8863286 w 22290864"/>
              <a:gd name="connsiteY732" fmla="*/ 3896586 h 14570476"/>
              <a:gd name="connsiteX733" fmla="*/ 8894426 w 22290864"/>
              <a:gd name="connsiteY733" fmla="*/ 3902105 h 14570476"/>
              <a:gd name="connsiteX734" fmla="*/ 8897372 w 22290864"/>
              <a:gd name="connsiteY734" fmla="*/ 3902251 h 14570476"/>
              <a:gd name="connsiteX735" fmla="*/ 8896853 w 22290864"/>
              <a:gd name="connsiteY735" fmla="*/ 3903620 h 14570476"/>
              <a:gd name="connsiteX736" fmla="*/ 8892331 w 22290864"/>
              <a:gd name="connsiteY736" fmla="*/ 3910073 h 14570476"/>
              <a:gd name="connsiteX737" fmla="*/ 8889178 w 22290864"/>
              <a:gd name="connsiteY737" fmla="*/ 3913662 h 14570476"/>
              <a:gd name="connsiteX738" fmla="*/ 8888617 w 22290864"/>
              <a:gd name="connsiteY738" fmla="*/ 3923601 h 14570476"/>
              <a:gd name="connsiteX739" fmla="*/ 8897455 w 22290864"/>
              <a:gd name="connsiteY739" fmla="*/ 3929473 h 14570476"/>
              <a:gd name="connsiteX740" fmla="*/ 8918927 w 22290864"/>
              <a:gd name="connsiteY740" fmla="*/ 3923186 h 14570476"/>
              <a:gd name="connsiteX741" fmla="*/ 8919695 w 22290864"/>
              <a:gd name="connsiteY741" fmla="*/ 3919327 h 14570476"/>
              <a:gd name="connsiteX742" fmla="*/ 8915048 w 22290864"/>
              <a:gd name="connsiteY742" fmla="*/ 3910218 h 14570476"/>
              <a:gd name="connsiteX743" fmla="*/ 8911935 w 22290864"/>
              <a:gd name="connsiteY743" fmla="*/ 3906670 h 14570476"/>
              <a:gd name="connsiteX744" fmla="*/ 8909841 w 22290864"/>
              <a:gd name="connsiteY744" fmla="*/ 3902458 h 14570476"/>
              <a:gd name="connsiteX745" fmla="*/ 8913782 w 22290864"/>
              <a:gd name="connsiteY745" fmla="*/ 3901773 h 14570476"/>
              <a:gd name="connsiteX746" fmla="*/ 8941271 w 22290864"/>
              <a:gd name="connsiteY746" fmla="*/ 3896399 h 14570476"/>
              <a:gd name="connsiteX747" fmla="*/ 8944466 w 22290864"/>
              <a:gd name="connsiteY747" fmla="*/ 3895403 h 14570476"/>
              <a:gd name="connsiteX748" fmla="*/ 8945088 w 22290864"/>
              <a:gd name="connsiteY748" fmla="*/ 3896773 h 14570476"/>
              <a:gd name="connsiteX749" fmla="*/ 8949154 w 22290864"/>
              <a:gd name="connsiteY749" fmla="*/ 3905300 h 14570476"/>
              <a:gd name="connsiteX750" fmla="*/ 8962079 w 22290864"/>
              <a:gd name="connsiteY750" fmla="*/ 3934868 h 14570476"/>
              <a:gd name="connsiteX751" fmla="*/ 8959900 w 22290864"/>
              <a:gd name="connsiteY751" fmla="*/ 3948748 h 14570476"/>
              <a:gd name="connsiteX752" fmla="*/ 8957930 w 22290864"/>
              <a:gd name="connsiteY752" fmla="*/ 3954330 h 14570476"/>
              <a:gd name="connsiteX753" fmla="*/ 8965751 w 22290864"/>
              <a:gd name="connsiteY753" fmla="*/ 3968791 h 14570476"/>
              <a:gd name="connsiteX754" fmla="*/ 15520573 w 22290864"/>
              <a:gd name="connsiteY754" fmla="*/ 3128089 h 14570476"/>
              <a:gd name="connsiteX755" fmla="*/ 15530475 w 22290864"/>
              <a:gd name="connsiteY755" fmla="*/ 3122623 h 14570476"/>
              <a:gd name="connsiteX756" fmla="*/ 15532642 w 22290864"/>
              <a:gd name="connsiteY756" fmla="*/ 3113284 h 14570476"/>
              <a:gd name="connsiteX757" fmla="*/ 15529102 w 22290864"/>
              <a:gd name="connsiteY757" fmla="*/ 3105407 h 14570476"/>
              <a:gd name="connsiteX758" fmla="*/ 15525273 w 22290864"/>
              <a:gd name="connsiteY758" fmla="*/ 3097433 h 14570476"/>
              <a:gd name="connsiteX759" fmla="*/ 15525251 w 22290864"/>
              <a:gd name="connsiteY759" fmla="*/ 3086258 h 14570476"/>
              <a:gd name="connsiteX760" fmla="*/ 15530972 w 22290864"/>
              <a:gd name="connsiteY760" fmla="*/ 3065488 h 14570476"/>
              <a:gd name="connsiteX761" fmla="*/ 15534161 w 22290864"/>
              <a:gd name="connsiteY761" fmla="*/ 3054374 h 14570476"/>
              <a:gd name="connsiteX762" fmla="*/ 15535473 w 22290864"/>
              <a:gd name="connsiteY762" fmla="*/ 3050612 h 14570476"/>
              <a:gd name="connsiteX763" fmla="*/ 15537848 w 22290864"/>
              <a:gd name="connsiteY763" fmla="*/ 3050837 h 14570476"/>
              <a:gd name="connsiteX764" fmla="*/ 15569472 w 22290864"/>
              <a:gd name="connsiteY764" fmla="*/ 3051014 h 14570476"/>
              <a:gd name="connsiteX765" fmla="*/ 15572400 w 22290864"/>
              <a:gd name="connsiteY765" fmla="*/ 3050660 h 14570476"/>
              <a:gd name="connsiteX766" fmla="*/ 15572121 w 22290864"/>
              <a:gd name="connsiteY766" fmla="*/ 3052096 h 14570476"/>
              <a:gd name="connsiteX767" fmla="*/ 15568753 w 22290864"/>
              <a:gd name="connsiteY767" fmla="*/ 3059221 h 14570476"/>
              <a:gd name="connsiteX768" fmla="*/ 15566252 w 22290864"/>
              <a:gd name="connsiteY768" fmla="*/ 3063292 h 14570476"/>
              <a:gd name="connsiteX769" fmla="*/ 15567380 w 22290864"/>
              <a:gd name="connsiteY769" fmla="*/ 3073182 h 14570476"/>
              <a:gd name="connsiteX770" fmla="*/ 15577082 w 22290864"/>
              <a:gd name="connsiteY770" fmla="*/ 3077476 h 14570476"/>
              <a:gd name="connsiteX771" fmla="*/ 15597183 w 22290864"/>
              <a:gd name="connsiteY771" fmla="*/ 3067651 h 14570476"/>
              <a:gd name="connsiteX772" fmla="*/ 15597288 w 22290864"/>
              <a:gd name="connsiteY772" fmla="*/ 3063717 h 14570476"/>
              <a:gd name="connsiteX773" fmla="*/ 15591168 w 22290864"/>
              <a:gd name="connsiteY773" fmla="*/ 3055525 h 14570476"/>
              <a:gd name="connsiteX774" fmla="*/ 15587501 w 22290864"/>
              <a:gd name="connsiteY774" fmla="*/ 3052554 h 14570476"/>
              <a:gd name="connsiteX775" fmla="*/ 15584725 w 22290864"/>
              <a:gd name="connsiteY775" fmla="*/ 3048757 h 14570476"/>
              <a:gd name="connsiteX776" fmla="*/ 15588493 w 22290864"/>
              <a:gd name="connsiteY776" fmla="*/ 3047416 h 14570476"/>
              <a:gd name="connsiteX777" fmla="*/ 15614679 w 22290864"/>
              <a:gd name="connsiteY777" fmla="*/ 3037473 h 14570476"/>
              <a:gd name="connsiteX778" fmla="*/ 15617660 w 22290864"/>
              <a:gd name="connsiteY778" fmla="*/ 3035952 h 14570476"/>
              <a:gd name="connsiteX779" fmla="*/ 15618504 w 22290864"/>
              <a:gd name="connsiteY779" fmla="*/ 3037197 h 14570476"/>
              <a:gd name="connsiteX780" fmla="*/ 15623953 w 22290864"/>
              <a:gd name="connsiteY780" fmla="*/ 3044915 h 14570476"/>
              <a:gd name="connsiteX781" fmla="*/ 15641688 w 22290864"/>
              <a:gd name="connsiteY781" fmla="*/ 3071872 h 14570476"/>
              <a:gd name="connsiteX782" fmla="*/ 15641887 w 22290864"/>
              <a:gd name="connsiteY782" fmla="*/ 3085921 h 14570476"/>
              <a:gd name="connsiteX783" fmla="*/ 15640888 w 22290864"/>
              <a:gd name="connsiteY783" fmla="*/ 3091755 h 14570476"/>
              <a:gd name="connsiteX784" fmla="*/ 15651041 w 22290864"/>
              <a:gd name="connsiteY784" fmla="*/ 3104688 h 14570476"/>
              <a:gd name="connsiteX785" fmla="*/ 15674169 w 22290864"/>
              <a:gd name="connsiteY785" fmla="*/ 3096196 h 14570476"/>
              <a:gd name="connsiteX786" fmla="*/ 15680268 w 22290864"/>
              <a:gd name="connsiteY786" fmla="*/ 3078119 h 14570476"/>
              <a:gd name="connsiteX787" fmla="*/ 15676282 w 22290864"/>
              <a:gd name="connsiteY787" fmla="*/ 3073161 h 14570476"/>
              <a:gd name="connsiteX788" fmla="*/ 15668730 w 22290864"/>
              <a:gd name="connsiteY788" fmla="*/ 3069993 h 14570476"/>
              <a:gd name="connsiteX789" fmla="*/ 15655337 w 22290864"/>
              <a:gd name="connsiteY789" fmla="*/ 3063701 h 14570476"/>
              <a:gd name="connsiteX790" fmla="*/ 15642078 w 22290864"/>
              <a:gd name="connsiteY790" fmla="*/ 3042228 h 14570476"/>
              <a:gd name="connsiteX791" fmla="*/ 15633364 w 22290864"/>
              <a:gd name="connsiteY791" fmla="*/ 3026018 h 14570476"/>
              <a:gd name="connsiteX792" fmla="*/ 15635117 w 22290864"/>
              <a:gd name="connsiteY792" fmla="*/ 3024581 h 14570476"/>
              <a:gd name="connsiteX793" fmla="*/ 15657064 w 22290864"/>
              <a:gd name="connsiteY793" fmla="*/ 3003303 h 14570476"/>
              <a:gd name="connsiteX794" fmla="*/ 15658566 w 22290864"/>
              <a:gd name="connsiteY794" fmla="*/ 3001508 h 14570476"/>
              <a:gd name="connsiteX795" fmla="*/ 15659382 w 22290864"/>
              <a:gd name="connsiteY795" fmla="*/ 3002589 h 14570476"/>
              <a:gd name="connsiteX796" fmla="*/ 15662180 w 22290864"/>
              <a:gd name="connsiteY796" fmla="*/ 3010678 h 14570476"/>
              <a:gd name="connsiteX797" fmla="*/ 15666867 w 22290864"/>
              <a:gd name="connsiteY797" fmla="*/ 3019726 h 14570476"/>
              <a:gd name="connsiteX798" fmla="*/ 15673154 w 22290864"/>
              <a:gd name="connsiteY798" fmla="*/ 3021280 h 14570476"/>
              <a:gd name="connsiteX799" fmla="*/ 15679108 w 22290864"/>
              <a:gd name="connsiteY799" fmla="*/ 3018932 h 14570476"/>
              <a:gd name="connsiteX800" fmla="*/ 15689058 w 22290864"/>
              <a:gd name="connsiteY800" fmla="*/ 2998027 h 14570476"/>
              <a:gd name="connsiteX801" fmla="*/ 15685564 w 22290864"/>
              <a:gd name="connsiteY801" fmla="*/ 2993490 h 14570476"/>
              <a:gd name="connsiteX802" fmla="*/ 15680756 w 22290864"/>
              <a:gd name="connsiteY802" fmla="*/ 2991598 h 14570476"/>
              <a:gd name="connsiteX803" fmla="*/ 15675902 w 22290864"/>
              <a:gd name="connsiteY803" fmla="*/ 2992010 h 14570476"/>
              <a:gd name="connsiteX804" fmla="*/ 15670481 w 22290864"/>
              <a:gd name="connsiteY804" fmla="*/ 2992434 h 14570476"/>
              <a:gd name="connsiteX805" fmla="*/ 15665934 w 22290864"/>
              <a:gd name="connsiteY805" fmla="*/ 2991572 h 14570476"/>
              <a:gd name="connsiteX806" fmla="*/ 15667005 w 22290864"/>
              <a:gd name="connsiteY806" fmla="*/ 2989472 h 14570476"/>
              <a:gd name="connsiteX807" fmla="*/ 15680917 w 22290864"/>
              <a:gd name="connsiteY807" fmla="*/ 2959636 h 14570476"/>
              <a:gd name="connsiteX808" fmla="*/ 15681466 w 22290864"/>
              <a:gd name="connsiteY808" fmla="*/ 2958047 h 14570476"/>
              <a:gd name="connsiteX809" fmla="*/ 15690023 w 22290864"/>
              <a:gd name="connsiteY809" fmla="*/ 2959464 h 14570476"/>
              <a:gd name="connsiteX810" fmla="*/ 15718741 w 22290864"/>
              <a:gd name="connsiteY810" fmla="*/ 2964666 h 14570476"/>
              <a:gd name="connsiteX811" fmla="*/ 15728872 w 22290864"/>
              <a:gd name="connsiteY811" fmla="*/ 2969729 h 14570476"/>
              <a:gd name="connsiteX812" fmla="*/ 15734499 w 22290864"/>
              <a:gd name="connsiteY812" fmla="*/ 2977142 h 14570476"/>
              <a:gd name="connsiteX813" fmla="*/ 15745823 w 22290864"/>
              <a:gd name="connsiteY813" fmla="*/ 2985116 h 14570476"/>
              <a:gd name="connsiteX814" fmla="*/ 15759241 w 22290864"/>
              <a:gd name="connsiteY814" fmla="*/ 2976584 h 14570476"/>
              <a:gd name="connsiteX815" fmla="*/ 15764011 w 22290864"/>
              <a:gd name="connsiteY815" fmla="*/ 2959472 h 14570476"/>
              <a:gd name="connsiteX816" fmla="*/ 15762465 w 22290864"/>
              <a:gd name="connsiteY816" fmla="*/ 2950580 h 14570476"/>
              <a:gd name="connsiteX817" fmla="*/ 15752405 w 22290864"/>
              <a:gd name="connsiteY817" fmla="*/ 2942726 h 14570476"/>
              <a:gd name="connsiteX818" fmla="*/ 15741067 w 22290864"/>
              <a:gd name="connsiteY818" fmla="*/ 2946207 h 14570476"/>
              <a:gd name="connsiteX819" fmla="*/ 15731720 w 22290864"/>
              <a:gd name="connsiteY819" fmla="*/ 2950378 h 14570476"/>
              <a:gd name="connsiteX820" fmla="*/ 15718066 w 22290864"/>
              <a:gd name="connsiteY820" fmla="*/ 2949308 h 14570476"/>
              <a:gd name="connsiteX821" fmla="*/ 15685696 w 22290864"/>
              <a:gd name="connsiteY821" fmla="*/ 2940123 h 14570476"/>
              <a:gd name="connsiteX822" fmla="*/ 15686044 w 22290864"/>
              <a:gd name="connsiteY822" fmla="*/ 2936990 h 14570476"/>
              <a:gd name="connsiteX823" fmla="*/ 15686420 w 22290864"/>
              <a:gd name="connsiteY823" fmla="*/ 2904569 h 14570476"/>
              <a:gd name="connsiteX824" fmla="*/ 15688368 w 22290864"/>
              <a:gd name="connsiteY824" fmla="*/ 2902299 h 14570476"/>
              <a:gd name="connsiteX825" fmla="*/ 15695025 w 22290864"/>
              <a:gd name="connsiteY825" fmla="*/ 2905767 h 14570476"/>
              <a:gd name="connsiteX826" fmla="*/ 15699381 w 22290864"/>
              <a:gd name="connsiteY826" fmla="*/ 2908346 h 14570476"/>
              <a:gd name="connsiteX827" fmla="*/ 15710221 w 22290864"/>
              <a:gd name="connsiteY827" fmla="*/ 2904783 h 14570476"/>
              <a:gd name="connsiteX828" fmla="*/ 15708235 w 22290864"/>
              <a:gd name="connsiteY828" fmla="*/ 2880682 h 14570476"/>
              <a:gd name="connsiteX829" fmla="*/ 15702927 w 22290864"/>
              <a:gd name="connsiteY829" fmla="*/ 2876856 h 14570476"/>
              <a:gd name="connsiteX830" fmla="*/ 15697413 w 22290864"/>
              <a:gd name="connsiteY830" fmla="*/ 2876980 h 14570476"/>
              <a:gd name="connsiteX831" fmla="*/ 15690407 w 22290864"/>
              <a:gd name="connsiteY831" fmla="*/ 2883381 h 14570476"/>
              <a:gd name="connsiteX832" fmla="*/ 15687610 w 22290864"/>
              <a:gd name="connsiteY832" fmla="*/ 2886829 h 14570476"/>
              <a:gd name="connsiteX833" fmla="*/ 15684125 w 22290864"/>
              <a:gd name="connsiteY833" fmla="*/ 2889342 h 14570476"/>
              <a:gd name="connsiteX834" fmla="*/ 15682720 w 22290864"/>
              <a:gd name="connsiteY834" fmla="*/ 2884952 h 14570476"/>
              <a:gd name="connsiteX835" fmla="*/ 15676979 w 22290864"/>
              <a:gd name="connsiteY835" fmla="*/ 2868043 h 14570476"/>
              <a:gd name="connsiteX836" fmla="*/ 15672386 w 22290864"/>
              <a:gd name="connsiteY836" fmla="*/ 2858199 h 14570476"/>
              <a:gd name="connsiteX837" fmla="*/ 15671960 w 22290864"/>
              <a:gd name="connsiteY837" fmla="*/ 2857430 h 14570476"/>
              <a:gd name="connsiteX838" fmla="*/ 15674605 w 22290864"/>
              <a:gd name="connsiteY838" fmla="*/ 2855545 h 14570476"/>
              <a:gd name="connsiteX839" fmla="*/ 15693870 w 22290864"/>
              <a:gd name="connsiteY839" fmla="*/ 2841948 h 14570476"/>
              <a:gd name="connsiteX840" fmla="*/ 15707906 w 22290864"/>
              <a:gd name="connsiteY840" fmla="*/ 2833583 h 14570476"/>
              <a:gd name="connsiteX841" fmla="*/ 15709810 w 22290864"/>
              <a:gd name="connsiteY841" fmla="*/ 2833026 h 14570476"/>
              <a:gd name="connsiteX842" fmla="*/ 15716354 w 22290864"/>
              <a:gd name="connsiteY842" fmla="*/ 2832767 h 14570476"/>
              <a:gd name="connsiteX843" fmla="*/ 15721720 w 22290864"/>
              <a:gd name="connsiteY843" fmla="*/ 2833741 h 14570476"/>
              <a:gd name="connsiteX844" fmla="*/ 15726909 w 22290864"/>
              <a:gd name="connsiteY844" fmla="*/ 2834662 h 14570476"/>
              <a:gd name="connsiteX845" fmla="*/ 15737836 w 22290864"/>
              <a:gd name="connsiteY845" fmla="*/ 2829399 h 14570476"/>
              <a:gd name="connsiteX846" fmla="*/ 15739938 w 22290864"/>
              <a:gd name="connsiteY846" fmla="*/ 2818092 h 14570476"/>
              <a:gd name="connsiteX847" fmla="*/ 15726388 w 22290864"/>
              <a:gd name="connsiteY847" fmla="*/ 2797006 h 14570476"/>
              <a:gd name="connsiteX848" fmla="*/ 15715405 w 22290864"/>
              <a:gd name="connsiteY848" fmla="*/ 2794574 h 14570476"/>
              <a:gd name="connsiteX849" fmla="*/ 15707892 w 22290864"/>
              <a:gd name="connsiteY849" fmla="*/ 2799988 h 14570476"/>
              <a:gd name="connsiteX850" fmla="*/ 15705003 w 22290864"/>
              <a:gd name="connsiteY850" fmla="*/ 2807936 h 14570476"/>
              <a:gd name="connsiteX851" fmla="*/ 15700913 w 22290864"/>
              <a:gd name="connsiteY851" fmla="*/ 2817836 h 14570476"/>
              <a:gd name="connsiteX852" fmla="*/ 15685732 w 22290864"/>
              <a:gd name="connsiteY852" fmla="*/ 2828860 h 14570476"/>
              <a:gd name="connsiteX853" fmla="*/ 15662463 w 22290864"/>
              <a:gd name="connsiteY853" fmla="*/ 2841691 h 14570476"/>
              <a:gd name="connsiteX854" fmla="*/ 15661270 w 22290864"/>
              <a:gd name="connsiteY854" fmla="*/ 2840380 h 14570476"/>
              <a:gd name="connsiteX855" fmla="*/ 15640645 w 22290864"/>
              <a:gd name="connsiteY855" fmla="*/ 2818423 h 14570476"/>
              <a:gd name="connsiteX856" fmla="*/ 15637392 w 22290864"/>
              <a:gd name="connsiteY856" fmla="*/ 2815655 h 14570476"/>
              <a:gd name="connsiteX857" fmla="*/ 15636800 w 22290864"/>
              <a:gd name="connsiteY857" fmla="*/ 2815146 h 14570476"/>
              <a:gd name="connsiteX858" fmla="*/ 15637687 w 22290864"/>
              <a:gd name="connsiteY858" fmla="*/ 2814551 h 14570476"/>
              <a:gd name="connsiteX859" fmla="*/ 15645080 w 22290864"/>
              <a:gd name="connsiteY859" fmla="*/ 2812126 h 14570476"/>
              <a:gd name="connsiteX860" fmla="*/ 15652242 w 22290864"/>
              <a:gd name="connsiteY860" fmla="*/ 2809825 h 14570476"/>
              <a:gd name="connsiteX861" fmla="*/ 15655952 w 22290864"/>
              <a:gd name="connsiteY861" fmla="*/ 2802494 h 14570476"/>
              <a:gd name="connsiteX862" fmla="*/ 15639883 w 22290864"/>
              <a:gd name="connsiteY862" fmla="*/ 2785377 h 14570476"/>
              <a:gd name="connsiteX863" fmla="*/ 15633674 w 22290864"/>
              <a:gd name="connsiteY863" fmla="*/ 2784883 h 14570476"/>
              <a:gd name="connsiteX864" fmla="*/ 15627149 w 22290864"/>
              <a:gd name="connsiteY864" fmla="*/ 2789918 h 14570476"/>
              <a:gd name="connsiteX865" fmla="*/ 15626570 w 22290864"/>
              <a:gd name="connsiteY865" fmla="*/ 2798206 h 14570476"/>
              <a:gd name="connsiteX866" fmla="*/ 15627029 w 22290864"/>
              <a:gd name="connsiteY866" fmla="*/ 2803706 h 14570476"/>
              <a:gd name="connsiteX867" fmla="*/ 15626382 w 22290864"/>
              <a:gd name="connsiteY867" fmla="*/ 2807669 h 14570476"/>
              <a:gd name="connsiteX868" fmla="*/ 15623786 w 22290864"/>
              <a:gd name="connsiteY868" fmla="*/ 2806157 h 14570476"/>
              <a:gd name="connsiteX869" fmla="*/ 15596780 w 22290864"/>
              <a:gd name="connsiteY869" fmla="*/ 2793504 h 14570476"/>
              <a:gd name="connsiteX870" fmla="*/ 15593645 w 22290864"/>
              <a:gd name="connsiteY870" fmla="*/ 2792041 h 14570476"/>
              <a:gd name="connsiteX871" fmla="*/ 15594854 w 22290864"/>
              <a:gd name="connsiteY871" fmla="*/ 2784972 h 14570476"/>
              <a:gd name="connsiteX872" fmla="*/ 15600984 w 22290864"/>
              <a:gd name="connsiteY872" fmla="*/ 2753332 h 14570476"/>
              <a:gd name="connsiteX873" fmla="*/ 15606900 w 22290864"/>
              <a:gd name="connsiteY873" fmla="*/ 2744866 h 14570476"/>
              <a:gd name="connsiteX874" fmla="*/ 15611503 w 22290864"/>
              <a:gd name="connsiteY874" fmla="*/ 2741635 h 14570476"/>
              <a:gd name="connsiteX875" fmla="*/ 15618301 w 22290864"/>
              <a:gd name="connsiteY875" fmla="*/ 2735986 h 14570476"/>
              <a:gd name="connsiteX876" fmla="*/ 15620247 w 22290864"/>
              <a:gd name="connsiteY876" fmla="*/ 2726831 h 14570476"/>
              <a:gd name="connsiteX877" fmla="*/ 15615910 w 22290864"/>
              <a:gd name="connsiteY877" fmla="*/ 2719217 h 14570476"/>
              <a:gd name="connsiteX878" fmla="*/ 15600187 w 22290864"/>
              <a:gd name="connsiteY878" fmla="*/ 2711977 h 14570476"/>
              <a:gd name="connsiteX879" fmla="*/ 15590938 w 22290864"/>
              <a:gd name="connsiteY879" fmla="*/ 2711921 h 14570476"/>
              <a:gd name="connsiteX880" fmla="*/ 15585677 w 22290864"/>
              <a:gd name="connsiteY880" fmla="*/ 2713159 h 14570476"/>
              <a:gd name="connsiteX881" fmla="*/ 15580308 w 22290864"/>
              <a:gd name="connsiteY881" fmla="*/ 2717449 h 14570476"/>
              <a:gd name="connsiteX882" fmla="*/ 15578480 w 22290864"/>
              <a:gd name="connsiteY882" fmla="*/ 2721151 h 14570476"/>
              <a:gd name="connsiteX883" fmla="*/ 15578309 w 22290864"/>
              <a:gd name="connsiteY883" fmla="*/ 2727517 h 14570476"/>
              <a:gd name="connsiteX884" fmla="*/ 15582290 w 22290864"/>
              <a:gd name="connsiteY884" fmla="*/ 2735760 h 14570476"/>
              <a:gd name="connsiteX885" fmla="*/ 15586074 w 22290864"/>
              <a:gd name="connsiteY885" fmla="*/ 2750584 h 14570476"/>
              <a:gd name="connsiteX886" fmla="*/ 15579613 w 22290864"/>
              <a:gd name="connsiteY886" fmla="*/ 2775270 h 14570476"/>
              <a:gd name="connsiteX887" fmla="*/ 15576698 w 22290864"/>
              <a:gd name="connsiteY887" fmla="*/ 2785390 h 14570476"/>
              <a:gd name="connsiteX888" fmla="*/ 15575872 w 22290864"/>
              <a:gd name="connsiteY888" fmla="*/ 2788310 h 14570476"/>
              <a:gd name="connsiteX889" fmla="*/ 15573967 w 22290864"/>
              <a:gd name="connsiteY889" fmla="*/ 2788005 h 14570476"/>
              <a:gd name="connsiteX890" fmla="*/ 15541631 w 22290864"/>
              <a:gd name="connsiteY890" fmla="*/ 2787234 h 14570476"/>
              <a:gd name="connsiteX891" fmla="*/ 15538088 w 22290864"/>
              <a:gd name="connsiteY891" fmla="*/ 2787568 h 14570476"/>
              <a:gd name="connsiteX892" fmla="*/ 15538383 w 22290864"/>
              <a:gd name="connsiteY892" fmla="*/ 2786339 h 14570476"/>
              <a:gd name="connsiteX893" fmla="*/ 15541711 w 22290864"/>
              <a:gd name="connsiteY893" fmla="*/ 2779600 h 14570476"/>
              <a:gd name="connsiteX894" fmla="*/ 15544951 w 22290864"/>
              <a:gd name="connsiteY894" fmla="*/ 2770140 h 14570476"/>
              <a:gd name="connsiteX895" fmla="*/ 15540651 w 22290864"/>
              <a:gd name="connsiteY895" fmla="*/ 2763719 h 14570476"/>
              <a:gd name="connsiteX896" fmla="*/ 15526989 w 22290864"/>
              <a:gd name="connsiteY896" fmla="*/ 2761746 h 14570476"/>
              <a:gd name="connsiteX897" fmla="*/ 15514887 w 22290864"/>
              <a:gd name="connsiteY897" fmla="*/ 2768011 h 14570476"/>
              <a:gd name="connsiteX898" fmla="*/ 15513188 w 22290864"/>
              <a:gd name="connsiteY898" fmla="*/ 2776028 h 14570476"/>
              <a:gd name="connsiteX899" fmla="*/ 15519588 w 22290864"/>
              <a:gd name="connsiteY899" fmla="*/ 2783646 h 14570476"/>
              <a:gd name="connsiteX900" fmla="*/ 15523310 w 22290864"/>
              <a:gd name="connsiteY900" fmla="*/ 2786818 h 14570476"/>
              <a:gd name="connsiteX901" fmla="*/ 15525342 w 22290864"/>
              <a:gd name="connsiteY901" fmla="*/ 2789711 h 14570476"/>
              <a:gd name="connsiteX902" fmla="*/ 15522249 w 22290864"/>
              <a:gd name="connsiteY902" fmla="*/ 2790578 h 14570476"/>
              <a:gd name="connsiteX903" fmla="*/ 15493818 w 22290864"/>
              <a:gd name="connsiteY903" fmla="*/ 2801285 h 14570476"/>
              <a:gd name="connsiteX904" fmla="*/ 15491657 w 22290864"/>
              <a:gd name="connsiteY904" fmla="*/ 2802308 h 14570476"/>
              <a:gd name="connsiteX905" fmla="*/ 15478658 w 22290864"/>
              <a:gd name="connsiteY905" fmla="*/ 2783948 h 14570476"/>
              <a:gd name="connsiteX906" fmla="*/ 15468084 w 22290864"/>
              <a:gd name="connsiteY906" fmla="*/ 2765005 h 14570476"/>
              <a:gd name="connsiteX907" fmla="*/ 15469016 w 22290864"/>
              <a:gd name="connsiteY907" fmla="*/ 2753498 h 14570476"/>
              <a:gd name="connsiteX908" fmla="*/ 15469644 w 22290864"/>
              <a:gd name="connsiteY908" fmla="*/ 2745496 h 14570476"/>
              <a:gd name="connsiteX909" fmla="*/ 15468475 w 22290864"/>
              <a:gd name="connsiteY909" fmla="*/ 2742118 h 14570476"/>
              <a:gd name="connsiteX910" fmla="*/ 15449231 w 22290864"/>
              <a:gd name="connsiteY910" fmla="*/ 2736681 h 14570476"/>
              <a:gd name="connsiteX911" fmla="*/ 15432294 w 22290864"/>
              <a:gd name="connsiteY911" fmla="*/ 2749122 h 14570476"/>
              <a:gd name="connsiteX912" fmla="*/ 15429627 w 22290864"/>
              <a:gd name="connsiteY912" fmla="*/ 2755052 h 14570476"/>
              <a:gd name="connsiteX913" fmla="*/ 15438630 w 22290864"/>
              <a:gd name="connsiteY913" fmla="*/ 2769381 h 14570476"/>
              <a:gd name="connsiteX914" fmla="*/ 15443712 w 22290864"/>
              <a:gd name="connsiteY914" fmla="*/ 2770784 h 14570476"/>
              <a:gd name="connsiteX915" fmla="*/ 15452104 w 22290864"/>
              <a:gd name="connsiteY915" fmla="*/ 2774060 h 14570476"/>
              <a:gd name="connsiteX916" fmla="*/ 15466217 w 22290864"/>
              <a:gd name="connsiteY916" fmla="*/ 2793765 h 14570476"/>
              <a:gd name="connsiteX917" fmla="*/ 15469261 w 22290864"/>
              <a:gd name="connsiteY917" fmla="*/ 2799243 h 14570476"/>
              <a:gd name="connsiteX918" fmla="*/ 15473778 w 22290864"/>
              <a:gd name="connsiteY918" fmla="*/ 2807416 h 14570476"/>
              <a:gd name="connsiteX919" fmla="*/ 15476320 w 22290864"/>
              <a:gd name="connsiteY919" fmla="*/ 2812053 h 14570476"/>
              <a:gd name="connsiteX920" fmla="*/ 15474770 w 22290864"/>
              <a:gd name="connsiteY920" fmla="*/ 2813203 h 14570476"/>
              <a:gd name="connsiteX921" fmla="*/ 15452723 w 22290864"/>
              <a:gd name="connsiteY921" fmla="*/ 2834266 h 14570476"/>
              <a:gd name="connsiteX922" fmla="*/ 15450495 w 22290864"/>
              <a:gd name="connsiteY922" fmla="*/ 2836248 h 14570476"/>
              <a:gd name="connsiteX923" fmla="*/ 15448038 w 22290864"/>
              <a:gd name="connsiteY923" fmla="*/ 2828670 h 14570476"/>
              <a:gd name="connsiteX924" fmla="*/ 15446738 w 22290864"/>
              <a:gd name="connsiteY924" fmla="*/ 2823419 h 14570476"/>
              <a:gd name="connsiteX925" fmla="*/ 15443529 w 22290864"/>
              <a:gd name="connsiteY925" fmla="*/ 2819802 h 14570476"/>
              <a:gd name="connsiteX926" fmla="*/ 15430639 w 22290864"/>
              <a:gd name="connsiteY926" fmla="*/ 2820980 h 14570476"/>
              <a:gd name="connsiteX927" fmla="*/ 15421198 w 22290864"/>
              <a:gd name="connsiteY927" fmla="*/ 2841419 h 14570476"/>
              <a:gd name="connsiteX928" fmla="*/ 15429356 w 22290864"/>
              <a:gd name="connsiteY928" fmla="*/ 2847873 h 14570476"/>
              <a:gd name="connsiteX929" fmla="*/ 15434657 w 22290864"/>
              <a:gd name="connsiteY929" fmla="*/ 2847490 h 14570476"/>
              <a:gd name="connsiteX930" fmla="*/ 15442099 w 22290864"/>
              <a:gd name="connsiteY930" fmla="*/ 2847308 h 14570476"/>
              <a:gd name="connsiteX931" fmla="*/ 15442823 w 22290864"/>
              <a:gd name="connsiteY931" fmla="*/ 2847479 h 14570476"/>
              <a:gd name="connsiteX932" fmla="*/ 15440766 w 22290864"/>
              <a:gd name="connsiteY932" fmla="*/ 2851073 h 14570476"/>
              <a:gd name="connsiteX933" fmla="*/ 15428150 w 22290864"/>
              <a:gd name="connsiteY933" fmla="*/ 2878772 h 14570476"/>
              <a:gd name="connsiteX934" fmla="*/ 15427144 w 22290864"/>
              <a:gd name="connsiteY934" fmla="*/ 2881618 h 14570476"/>
              <a:gd name="connsiteX935" fmla="*/ 15398033 w 22290864"/>
              <a:gd name="connsiteY935" fmla="*/ 2876589 h 14570476"/>
              <a:gd name="connsiteX936" fmla="*/ 15382457 w 22290864"/>
              <a:gd name="connsiteY936" fmla="*/ 2870818 h 14570476"/>
              <a:gd name="connsiteX937" fmla="*/ 15376766 w 22290864"/>
              <a:gd name="connsiteY937" fmla="*/ 2863647 h 14570476"/>
              <a:gd name="connsiteX938" fmla="*/ 15373692 w 22290864"/>
              <a:gd name="connsiteY938" fmla="*/ 2859227 h 14570476"/>
              <a:gd name="connsiteX939" fmla="*/ 15368324 w 22290864"/>
              <a:gd name="connsiteY939" fmla="*/ 2855537 h 14570476"/>
              <a:gd name="connsiteX940" fmla="*/ 15359372 w 22290864"/>
              <a:gd name="connsiteY940" fmla="*/ 2855872 h 14570476"/>
              <a:gd name="connsiteX941" fmla="*/ 15346864 w 22290864"/>
              <a:gd name="connsiteY941" fmla="*/ 2878310 h 14570476"/>
              <a:gd name="connsiteX942" fmla="*/ 15347155 w 22290864"/>
              <a:gd name="connsiteY942" fmla="*/ 2884302 h 14570476"/>
              <a:gd name="connsiteX943" fmla="*/ 15349881 w 22290864"/>
              <a:gd name="connsiteY943" fmla="*/ 2892339 h 14570476"/>
              <a:gd name="connsiteX944" fmla="*/ 15359021 w 22290864"/>
              <a:gd name="connsiteY944" fmla="*/ 2897404 h 14570476"/>
              <a:gd name="connsiteX945" fmla="*/ 15365386 w 22290864"/>
              <a:gd name="connsiteY945" fmla="*/ 2896228 h 14570476"/>
              <a:gd name="connsiteX946" fmla="*/ 15369829 w 22290864"/>
              <a:gd name="connsiteY946" fmla="*/ 2893782 h 14570476"/>
              <a:gd name="connsiteX947" fmla="*/ 15383979 w 22290864"/>
              <a:gd name="connsiteY947" fmla="*/ 2889146 h 14570476"/>
              <a:gd name="connsiteX948" fmla="*/ 15410071 w 22290864"/>
              <a:gd name="connsiteY948" fmla="*/ 2895598 h 14570476"/>
              <a:gd name="connsiteX949" fmla="*/ 15420295 w 22290864"/>
              <a:gd name="connsiteY949" fmla="*/ 2898518 h 14570476"/>
              <a:gd name="connsiteX950" fmla="*/ 15423304 w 22290864"/>
              <a:gd name="connsiteY950" fmla="*/ 2899370 h 14570476"/>
              <a:gd name="connsiteX951" fmla="*/ 15423113 w 22290864"/>
              <a:gd name="connsiteY951" fmla="*/ 2900582 h 14570476"/>
              <a:gd name="connsiteX952" fmla="*/ 15422459 w 22290864"/>
              <a:gd name="connsiteY952" fmla="*/ 2932376 h 14570476"/>
              <a:gd name="connsiteX953" fmla="*/ 15422540 w 22290864"/>
              <a:gd name="connsiteY953" fmla="*/ 2935668 h 14570476"/>
              <a:gd name="connsiteX954" fmla="*/ 15415693 w 22290864"/>
              <a:gd name="connsiteY954" fmla="*/ 2932316 h 14570476"/>
              <a:gd name="connsiteX955" fmla="*/ 15406301 w 22290864"/>
              <a:gd name="connsiteY955" fmla="*/ 2928979 h 14570476"/>
              <a:gd name="connsiteX956" fmla="*/ 15399847 w 22290864"/>
              <a:gd name="connsiteY956" fmla="*/ 2933201 h 14570476"/>
              <a:gd name="connsiteX957" fmla="*/ 15397742 w 22290864"/>
              <a:gd name="connsiteY957" fmla="*/ 2938972 h 14570476"/>
              <a:gd name="connsiteX958" fmla="*/ 15406052 w 22290864"/>
              <a:gd name="connsiteY958" fmla="*/ 2960430 h 14570476"/>
              <a:gd name="connsiteX959" fmla="*/ 15411396 w 22290864"/>
              <a:gd name="connsiteY959" fmla="*/ 2961030 h 14570476"/>
              <a:gd name="connsiteX960" fmla="*/ 15419115 w 22290864"/>
              <a:gd name="connsiteY960" fmla="*/ 2955222 h 14570476"/>
              <a:gd name="connsiteX961" fmla="*/ 15424000 w 22290864"/>
              <a:gd name="connsiteY961" fmla="*/ 2949711 h 14570476"/>
              <a:gd name="connsiteX962" fmla="*/ 15425085 w 22290864"/>
              <a:gd name="connsiteY962" fmla="*/ 2948915 h 14570476"/>
              <a:gd name="connsiteX963" fmla="*/ 15425372 w 22290864"/>
              <a:gd name="connsiteY963" fmla="*/ 2949981 h 14570476"/>
              <a:gd name="connsiteX964" fmla="*/ 15426580 w 22290864"/>
              <a:gd name="connsiteY964" fmla="*/ 2954447 h 14570476"/>
              <a:gd name="connsiteX965" fmla="*/ 15436678 w 22290864"/>
              <a:gd name="connsiteY965" fmla="*/ 2980315 h 14570476"/>
              <a:gd name="connsiteX966" fmla="*/ 15438148 w 22290864"/>
              <a:gd name="connsiteY966" fmla="*/ 2983241 h 14570476"/>
              <a:gd name="connsiteX967" fmla="*/ 15435331 w 22290864"/>
              <a:gd name="connsiteY967" fmla="*/ 2985471 h 14570476"/>
              <a:gd name="connsiteX968" fmla="*/ 15401408 w 22290864"/>
              <a:gd name="connsiteY968" fmla="*/ 3006508 h 14570476"/>
              <a:gd name="connsiteX969" fmla="*/ 15390572 w 22290864"/>
              <a:gd name="connsiteY969" fmla="*/ 3005798 h 14570476"/>
              <a:gd name="connsiteX970" fmla="*/ 15377287 w 22290864"/>
              <a:gd name="connsiteY970" fmla="*/ 3007002 h 14570476"/>
              <a:gd name="connsiteX971" fmla="*/ 15371816 w 22290864"/>
              <a:gd name="connsiteY971" fmla="*/ 3016466 h 14570476"/>
              <a:gd name="connsiteX972" fmla="*/ 15373646 w 22290864"/>
              <a:gd name="connsiteY972" fmla="*/ 3027141 h 14570476"/>
              <a:gd name="connsiteX973" fmla="*/ 15390495 w 22290864"/>
              <a:gd name="connsiteY973" fmla="*/ 3044756 h 14570476"/>
              <a:gd name="connsiteX974" fmla="*/ 15395875 w 22290864"/>
              <a:gd name="connsiteY974" fmla="*/ 3045076 h 14570476"/>
              <a:gd name="connsiteX975" fmla="*/ 15404818 w 22290864"/>
              <a:gd name="connsiteY975" fmla="*/ 3038427 h 14570476"/>
              <a:gd name="connsiteX976" fmla="*/ 15407130 w 22290864"/>
              <a:gd name="connsiteY976" fmla="*/ 3031168 h 14570476"/>
              <a:gd name="connsiteX977" fmla="*/ 15409908 w 22290864"/>
              <a:gd name="connsiteY977" fmla="*/ 3023429 h 14570476"/>
              <a:gd name="connsiteX978" fmla="*/ 15418774 w 22290864"/>
              <a:gd name="connsiteY978" fmla="*/ 3014983 h 14570476"/>
              <a:gd name="connsiteX979" fmla="*/ 15430737 w 22290864"/>
              <a:gd name="connsiteY979" fmla="*/ 3008153 h 14570476"/>
              <a:gd name="connsiteX980" fmla="*/ 15444484 w 22290864"/>
              <a:gd name="connsiteY980" fmla="*/ 3000554 h 14570476"/>
              <a:gd name="connsiteX981" fmla="*/ 15448087 w 22290864"/>
              <a:gd name="connsiteY981" fmla="*/ 2998736 h 14570476"/>
              <a:gd name="connsiteX982" fmla="*/ 15449977 w 22290864"/>
              <a:gd name="connsiteY982" fmla="*/ 3000917 h 14570476"/>
              <a:gd name="connsiteX983" fmla="*/ 15470511 w 22290864"/>
              <a:gd name="connsiteY983" fmla="*/ 3021858 h 14570476"/>
              <a:gd name="connsiteX984" fmla="*/ 15472641 w 22290864"/>
              <a:gd name="connsiteY984" fmla="*/ 3023598 h 14570476"/>
              <a:gd name="connsiteX985" fmla="*/ 15471846 w 22290864"/>
              <a:gd name="connsiteY985" fmla="*/ 3024113 h 14570476"/>
              <a:gd name="connsiteX986" fmla="*/ 15464214 w 22290864"/>
              <a:gd name="connsiteY986" fmla="*/ 3026622 h 14570476"/>
              <a:gd name="connsiteX987" fmla="*/ 15455064 w 22290864"/>
              <a:gd name="connsiteY987" fmla="*/ 3031201 h 14570476"/>
              <a:gd name="connsiteX988" fmla="*/ 15455996 w 22290864"/>
              <a:gd name="connsiteY988" fmla="*/ 3043756 h 14570476"/>
              <a:gd name="connsiteX989" fmla="*/ 15462212 w 22290864"/>
              <a:gd name="connsiteY989" fmla="*/ 3049932 h 14570476"/>
              <a:gd name="connsiteX990" fmla="*/ 15475468 w 22290864"/>
              <a:gd name="connsiteY990" fmla="*/ 3053954 h 14570476"/>
              <a:gd name="connsiteX991" fmla="*/ 15481492 w 22290864"/>
              <a:gd name="connsiteY991" fmla="*/ 3049931 h 14570476"/>
              <a:gd name="connsiteX992" fmla="*/ 15482872 w 22290864"/>
              <a:gd name="connsiteY992" fmla="*/ 3041527 h 14570476"/>
              <a:gd name="connsiteX993" fmla="*/ 15482432 w 22290864"/>
              <a:gd name="connsiteY993" fmla="*/ 3033434 h 14570476"/>
              <a:gd name="connsiteX994" fmla="*/ 15484826 w 22290864"/>
              <a:gd name="connsiteY994" fmla="*/ 3032056 h 14570476"/>
              <a:gd name="connsiteX995" fmla="*/ 15514235 w 22290864"/>
              <a:gd name="connsiteY995" fmla="*/ 3045581 h 14570476"/>
              <a:gd name="connsiteX996" fmla="*/ 15517228 w 22290864"/>
              <a:gd name="connsiteY996" fmla="*/ 3046709 h 14570476"/>
              <a:gd name="connsiteX997" fmla="*/ 15513974 w 22290864"/>
              <a:gd name="connsiteY997" fmla="*/ 3066403 h 14570476"/>
              <a:gd name="connsiteX998" fmla="*/ 15507291 w 22290864"/>
              <a:gd name="connsiteY998" fmla="*/ 3091506 h 14570476"/>
              <a:gd name="connsiteX999" fmla="*/ 15499169 w 22290864"/>
              <a:gd name="connsiteY999" fmla="*/ 3098519 h 14570476"/>
              <a:gd name="connsiteX1000" fmla="*/ 15492544 w 22290864"/>
              <a:gd name="connsiteY1000" fmla="*/ 3104075 h 14570476"/>
              <a:gd name="connsiteX1001" fmla="*/ 15490520 w 22290864"/>
              <a:gd name="connsiteY1001" fmla="*/ 3113264 h 14570476"/>
              <a:gd name="connsiteX1002" fmla="*/ 15496716 w 22290864"/>
              <a:gd name="connsiteY1002" fmla="*/ 3122391 h 14570476"/>
              <a:gd name="connsiteX1003" fmla="*/ 15516953 w 22290864"/>
              <a:gd name="connsiteY1003" fmla="*/ 3128584 h 14570476"/>
              <a:gd name="connsiteX1004" fmla="*/ 15520573 w 22290864"/>
              <a:gd name="connsiteY1004" fmla="*/ 3128089 h 14570476"/>
              <a:gd name="connsiteX1005" fmla="*/ 14499999 w 22290864"/>
              <a:gd name="connsiteY1005" fmla="*/ 3320589 h 14570476"/>
              <a:gd name="connsiteX1006" fmla="*/ 14519154 w 22290864"/>
              <a:gd name="connsiteY1006" fmla="*/ 3310017 h 14570476"/>
              <a:gd name="connsiteX1007" fmla="*/ 14523343 w 22290864"/>
              <a:gd name="connsiteY1007" fmla="*/ 3291954 h 14570476"/>
              <a:gd name="connsiteX1008" fmla="*/ 14516496 w 22290864"/>
              <a:gd name="connsiteY1008" fmla="*/ 3276720 h 14570476"/>
              <a:gd name="connsiteX1009" fmla="*/ 14509090 w 22290864"/>
              <a:gd name="connsiteY1009" fmla="*/ 3261297 h 14570476"/>
              <a:gd name="connsiteX1010" fmla="*/ 14509048 w 22290864"/>
              <a:gd name="connsiteY1010" fmla="*/ 3239685 h 14570476"/>
              <a:gd name="connsiteX1011" fmla="*/ 14520113 w 22290864"/>
              <a:gd name="connsiteY1011" fmla="*/ 3199516 h 14570476"/>
              <a:gd name="connsiteX1012" fmla="*/ 14526280 w 22290864"/>
              <a:gd name="connsiteY1012" fmla="*/ 3178020 h 14570476"/>
              <a:gd name="connsiteX1013" fmla="*/ 14528818 w 22290864"/>
              <a:gd name="connsiteY1013" fmla="*/ 3170745 h 14570476"/>
              <a:gd name="connsiteX1014" fmla="*/ 14533411 w 22290864"/>
              <a:gd name="connsiteY1014" fmla="*/ 3171178 h 14570476"/>
              <a:gd name="connsiteX1015" fmla="*/ 14594573 w 22290864"/>
              <a:gd name="connsiteY1015" fmla="*/ 3171522 h 14570476"/>
              <a:gd name="connsiteX1016" fmla="*/ 14600237 w 22290864"/>
              <a:gd name="connsiteY1016" fmla="*/ 3170836 h 14570476"/>
              <a:gd name="connsiteX1017" fmla="*/ 14599696 w 22290864"/>
              <a:gd name="connsiteY1017" fmla="*/ 3173616 h 14570476"/>
              <a:gd name="connsiteX1018" fmla="*/ 14593185 w 22290864"/>
              <a:gd name="connsiteY1018" fmla="*/ 3187394 h 14570476"/>
              <a:gd name="connsiteX1019" fmla="*/ 14588345 w 22290864"/>
              <a:gd name="connsiteY1019" fmla="*/ 3195268 h 14570476"/>
              <a:gd name="connsiteX1020" fmla="*/ 14590528 w 22290864"/>
              <a:gd name="connsiteY1020" fmla="*/ 3214396 h 14570476"/>
              <a:gd name="connsiteX1021" fmla="*/ 14609292 w 22290864"/>
              <a:gd name="connsiteY1021" fmla="*/ 3222701 h 14570476"/>
              <a:gd name="connsiteX1022" fmla="*/ 14648169 w 22290864"/>
              <a:gd name="connsiteY1022" fmla="*/ 3203698 h 14570476"/>
              <a:gd name="connsiteX1023" fmla="*/ 14648371 w 22290864"/>
              <a:gd name="connsiteY1023" fmla="*/ 3196091 h 14570476"/>
              <a:gd name="connsiteX1024" fmla="*/ 14636534 w 22290864"/>
              <a:gd name="connsiteY1024" fmla="*/ 3180247 h 14570476"/>
              <a:gd name="connsiteX1025" fmla="*/ 14629444 w 22290864"/>
              <a:gd name="connsiteY1025" fmla="*/ 3174500 h 14570476"/>
              <a:gd name="connsiteX1026" fmla="*/ 14624071 w 22290864"/>
              <a:gd name="connsiteY1026" fmla="*/ 3167156 h 14570476"/>
              <a:gd name="connsiteX1027" fmla="*/ 14631363 w 22290864"/>
              <a:gd name="connsiteY1027" fmla="*/ 3164562 h 14570476"/>
              <a:gd name="connsiteX1028" fmla="*/ 14682006 w 22290864"/>
              <a:gd name="connsiteY1028" fmla="*/ 3145334 h 14570476"/>
              <a:gd name="connsiteX1029" fmla="*/ 14687769 w 22290864"/>
              <a:gd name="connsiteY1029" fmla="*/ 3142391 h 14570476"/>
              <a:gd name="connsiteX1030" fmla="*/ 14689405 w 22290864"/>
              <a:gd name="connsiteY1030" fmla="*/ 3144798 h 14570476"/>
              <a:gd name="connsiteX1031" fmla="*/ 14699943 w 22290864"/>
              <a:gd name="connsiteY1031" fmla="*/ 3159725 h 14570476"/>
              <a:gd name="connsiteX1032" fmla="*/ 14734245 w 22290864"/>
              <a:gd name="connsiteY1032" fmla="*/ 3211862 h 14570476"/>
              <a:gd name="connsiteX1033" fmla="*/ 14734628 w 22290864"/>
              <a:gd name="connsiteY1033" fmla="*/ 3239034 h 14570476"/>
              <a:gd name="connsiteX1034" fmla="*/ 14732697 w 22290864"/>
              <a:gd name="connsiteY1034" fmla="*/ 3250318 h 14570476"/>
              <a:gd name="connsiteX1035" fmla="*/ 14752332 w 22290864"/>
              <a:gd name="connsiteY1035" fmla="*/ 3275329 h 14570476"/>
              <a:gd name="connsiteX1036" fmla="*/ 14797065 w 22290864"/>
              <a:gd name="connsiteY1036" fmla="*/ 3258905 h 14570476"/>
              <a:gd name="connsiteX1037" fmla="*/ 14808861 w 22290864"/>
              <a:gd name="connsiteY1037" fmla="*/ 3223945 h 14570476"/>
              <a:gd name="connsiteX1038" fmla="*/ 14801149 w 22290864"/>
              <a:gd name="connsiteY1038" fmla="*/ 3214356 h 14570476"/>
              <a:gd name="connsiteX1039" fmla="*/ 14786543 w 22290864"/>
              <a:gd name="connsiteY1039" fmla="*/ 3208228 h 14570476"/>
              <a:gd name="connsiteX1040" fmla="*/ 14760643 w 22290864"/>
              <a:gd name="connsiteY1040" fmla="*/ 3196058 h 14570476"/>
              <a:gd name="connsiteX1041" fmla="*/ 14734998 w 22290864"/>
              <a:gd name="connsiteY1041" fmla="*/ 3154529 h 14570476"/>
              <a:gd name="connsiteX1042" fmla="*/ 14718143 w 22290864"/>
              <a:gd name="connsiteY1042" fmla="*/ 3123178 h 14570476"/>
              <a:gd name="connsiteX1043" fmla="*/ 14721533 w 22290864"/>
              <a:gd name="connsiteY1043" fmla="*/ 3120398 h 14570476"/>
              <a:gd name="connsiteX1044" fmla="*/ 14763979 w 22290864"/>
              <a:gd name="connsiteY1044" fmla="*/ 3079246 h 14570476"/>
              <a:gd name="connsiteX1045" fmla="*/ 14766886 w 22290864"/>
              <a:gd name="connsiteY1045" fmla="*/ 3075775 h 14570476"/>
              <a:gd name="connsiteX1046" fmla="*/ 14768466 w 22290864"/>
              <a:gd name="connsiteY1046" fmla="*/ 3077866 h 14570476"/>
              <a:gd name="connsiteX1047" fmla="*/ 14773874 w 22290864"/>
              <a:gd name="connsiteY1047" fmla="*/ 3093509 h 14570476"/>
              <a:gd name="connsiteX1048" fmla="*/ 14782942 w 22290864"/>
              <a:gd name="connsiteY1048" fmla="*/ 3111009 h 14570476"/>
              <a:gd name="connsiteX1049" fmla="*/ 14795099 w 22290864"/>
              <a:gd name="connsiteY1049" fmla="*/ 3114013 h 14570476"/>
              <a:gd name="connsiteX1050" fmla="*/ 14806615 w 22290864"/>
              <a:gd name="connsiteY1050" fmla="*/ 3109474 h 14570476"/>
              <a:gd name="connsiteX1051" fmla="*/ 14825859 w 22290864"/>
              <a:gd name="connsiteY1051" fmla="*/ 3069043 h 14570476"/>
              <a:gd name="connsiteX1052" fmla="*/ 14819102 w 22290864"/>
              <a:gd name="connsiteY1052" fmla="*/ 3060267 h 14570476"/>
              <a:gd name="connsiteX1053" fmla="*/ 14809803 w 22290864"/>
              <a:gd name="connsiteY1053" fmla="*/ 3056609 h 14570476"/>
              <a:gd name="connsiteX1054" fmla="*/ 14800417 w 22290864"/>
              <a:gd name="connsiteY1054" fmla="*/ 3057404 h 14570476"/>
              <a:gd name="connsiteX1055" fmla="*/ 14789930 w 22290864"/>
              <a:gd name="connsiteY1055" fmla="*/ 3058225 h 14570476"/>
              <a:gd name="connsiteX1056" fmla="*/ 14781138 w 22290864"/>
              <a:gd name="connsiteY1056" fmla="*/ 3056557 h 14570476"/>
              <a:gd name="connsiteX1057" fmla="*/ 14783208 w 22290864"/>
              <a:gd name="connsiteY1057" fmla="*/ 3052497 h 14570476"/>
              <a:gd name="connsiteX1058" fmla="*/ 14810115 w 22290864"/>
              <a:gd name="connsiteY1058" fmla="*/ 2994791 h 14570476"/>
              <a:gd name="connsiteX1059" fmla="*/ 14811178 w 22290864"/>
              <a:gd name="connsiteY1059" fmla="*/ 2991719 h 14570476"/>
              <a:gd name="connsiteX1060" fmla="*/ 14827726 w 22290864"/>
              <a:gd name="connsiteY1060" fmla="*/ 2994459 h 14570476"/>
              <a:gd name="connsiteX1061" fmla="*/ 14883268 w 22290864"/>
              <a:gd name="connsiteY1061" fmla="*/ 3004520 h 14570476"/>
              <a:gd name="connsiteX1062" fmla="*/ 14902862 w 22290864"/>
              <a:gd name="connsiteY1062" fmla="*/ 3014311 h 14570476"/>
              <a:gd name="connsiteX1063" fmla="*/ 14913744 w 22290864"/>
              <a:gd name="connsiteY1063" fmla="*/ 3028650 h 14570476"/>
              <a:gd name="connsiteX1064" fmla="*/ 14935644 w 22290864"/>
              <a:gd name="connsiteY1064" fmla="*/ 3044071 h 14570476"/>
              <a:gd name="connsiteX1065" fmla="*/ 14961598 w 22290864"/>
              <a:gd name="connsiteY1065" fmla="*/ 3027570 h 14570476"/>
              <a:gd name="connsiteX1066" fmla="*/ 14970824 w 22290864"/>
              <a:gd name="connsiteY1066" fmla="*/ 2994474 h 14570476"/>
              <a:gd name="connsiteX1067" fmla="*/ 14967832 w 22290864"/>
              <a:gd name="connsiteY1067" fmla="*/ 2977277 h 14570476"/>
              <a:gd name="connsiteX1068" fmla="*/ 14948375 w 22290864"/>
              <a:gd name="connsiteY1068" fmla="*/ 2962088 h 14570476"/>
              <a:gd name="connsiteX1069" fmla="*/ 14926448 w 22290864"/>
              <a:gd name="connsiteY1069" fmla="*/ 2968819 h 14570476"/>
              <a:gd name="connsiteX1070" fmla="*/ 14908369 w 22290864"/>
              <a:gd name="connsiteY1070" fmla="*/ 2976886 h 14570476"/>
              <a:gd name="connsiteX1071" fmla="*/ 14881963 w 22290864"/>
              <a:gd name="connsiteY1071" fmla="*/ 2974818 h 14570476"/>
              <a:gd name="connsiteX1072" fmla="*/ 14819358 w 22290864"/>
              <a:gd name="connsiteY1072" fmla="*/ 2957052 h 14570476"/>
              <a:gd name="connsiteX1073" fmla="*/ 14820030 w 22290864"/>
              <a:gd name="connsiteY1073" fmla="*/ 2950993 h 14570476"/>
              <a:gd name="connsiteX1074" fmla="*/ 14820760 w 22290864"/>
              <a:gd name="connsiteY1074" fmla="*/ 2888289 h 14570476"/>
              <a:gd name="connsiteX1075" fmla="*/ 14824524 w 22290864"/>
              <a:gd name="connsiteY1075" fmla="*/ 2883899 h 14570476"/>
              <a:gd name="connsiteX1076" fmla="*/ 14837398 w 22290864"/>
              <a:gd name="connsiteY1076" fmla="*/ 2890607 h 14570476"/>
              <a:gd name="connsiteX1077" fmla="*/ 14845826 w 22290864"/>
              <a:gd name="connsiteY1077" fmla="*/ 2895595 h 14570476"/>
              <a:gd name="connsiteX1078" fmla="*/ 14866790 w 22290864"/>
              <a:gd name="connsiteY1078" fmla="*/ 2888703 h 14570476"/>
              <a:gd name="connsiteX1079" fmla="*/ 14862950 w 22290864"/>
              <a:gd name="connsiteY1079" fmla="*/ 2842091 h 14570476"/>
              <a:gd name="connsiteX1080" fmla="*/ 14852686 w 22290864"/>
              <a:gd name="connsiteY1080" fmla="*/ 2834690 h 14570476"/>
              <a:gd name="connsiteX1081" fmla="*/ 14842020 w 22290864"/>
              <a:gd name="connsiteY1081" fmla="*/ 2834932 h 14570476"/>
              <a:gd name="connsiteX1082" fmla="*/ 14828469 w 22290864"/>
              <a:gd name="connsiteY1082" fmla="*/ 2847312 h 14570476"/>
              <a:gd name="connsiteX1083" fmla="*/ 14823058 w 22290864"/>
              <a:gd name="connsiteY1083" fmla="*/ 2853980 h 14570476"/>
              <a:gd name="connsiteX1084" fmla="*/ 14816319 w 22290864"/>
              <a:gd name="connsiteY1084" fmla="*/ 2858841 h 14570476"/>
              <a:gd name="connsiteX1085" fmla="*/ 14813601 w 22290864"/>
              <a:gd name="connsiteY1085" fmla="*/ 2850349 h 14570476"/>
              <a:gd name="connsiteX1086" fmla="*/ 14802498 w 22290864"/>
              <a:gd name="connsiteY1086" fmla="*/ 2817646 h 14570476"/>
              <a:gd name="connsiteX1087" fmla="*/ 14793616 w 22290864"/>
              <a:gd name="connsiteY1087" fmla="*/ 2798608 h 14570476"/>
              <a:gd name="connsiteX1088" fmla="*/ 14792791 w 22290864"/>
              <a:gd name="connsiteY1088" fmla="*/ 2797121 h 14570476"/>
              <a:gd name="connsiteX1089" fmla="*/ 14797906 w 22290864"/>
              <a:gd name="connsiteY1089" fmla="*/ 2793475 h 14570476"/>
              <a:gd name="connsiteX1090" fmla="*/ 14835165 w 22290864"/>
              <a:gd name="connsiteY1090" fmla="*/ 2767177 h 14570476"/>
              <a:gd name="connsiteX1091" fmla="*/ 14862314 w 22290864"/>
              <a:gd name="connsiteY1091" fmla="*/ 2751000 h 14570476"/>
              <a:gd name="connsiteX1092" fmla="*/ 14865995 w 22290864"/>
              <a:gd name="connsiteY1092" fmla="*/ 2749921 h 14570476"/>
              <a:gd name="connsiteX1093" fmla="*/ 14878651 w 22290864"/>
              <a:gd name="connsiteY1093" fmla="*/ 2749420 h 14570476"/>
              <a:gd name="connsiteX1094" fmla="*/ 14889029 w 22290864"/>
              <a:gd name="connsiteY1094" fmla="*/ 2751305 h 14570476"/>
              <a:gd name="connsiteX1095" fmla="*/ 14899066 w 22290864"/>
              <a:gd name="connsiteY1095" fmla="*/ 2753086 h 14570476"/>
              <a:gd name="connsiteX1096" fmla="*/ 14920197 w 22290864"/>
              <a:gd name="connsiteY1096" fmla="*/ 2742907 h 14570476"/>
              <a:gd name="connsiteX1097" fmla="*/ 14924264 w 22290864"/>
              <a:gd name="connsiteY1097" fmla="*/ 2721039 h 14570476"/>
              <a:gd name="connsiteX1098" fmla="*/ 14898057 w 22290864"/>
              <a:gd name="connsiteY1098" fmla="*/ 2680258 h 14570476"/>
              <a:gd name="connsiteX1099" fmla="*/ 14876815 w 22290864"/>
              <a:gd name="connsiteY1099" fmla="*/ 2675553 h 14570476"/>
              <a:gd name="connsiteX1100" fmla="*/ 14862286 w 22290864"/>
              <a:gd name="connsiteY1100" fmla="*/ 2686024 h 14570476"/>
              <a:gd name="connsiteX1101" fmla="*/ 14856698 w 22290864"/>
              <a:gd name="connsiteY1101" fmla="*/ 2701395 h 14570476"/>
              <a:gd name="connsiteX1102" fmla="*/ 14848786 w 22290864"/>
              <a:gd name="connsiteY1102" fmla="*/ 2720544 h 14570476"/>
              <a:gd name="connsiteX1103" fmla="*/ 14819426 w 22290864"/>
              <a:gd name="connsiteY1103" fmla="*/ 2741864 h 14570476"/>
              <a:gd name="connsiteX1104" fmla="*/ 14774424 w 22290864"/>
              <a:gd name="connsiteY1104" fmla="*/ 2766681 h 14570476"/>
              <a:gd name="connsiteX1105" fmla="*/ 14772115 w 22290864"/>
              <a:gd name="connsiteY1105" fmla="*/ 2764145 h 14570476"/>
              <a:gd name="connsiteX1106" fmla="*/ 14732225 w 22290864"/>
              <a:gd name="connsiteY1106" fmla="*/ 2721679 h 14570476"/>
              <a:gd name="connsiteX1107" fmla="*/ 14725934 w 22290864"/>
              <a:gd name="connsiteY1107" fmla="*/ 2716325 h 14570476"/>
              <a:gd name="connsiteX1108" fmla="*/ 14724789 w 22290864"/>
              <a:gd name="connsiteY1108" fmla="*/ 2715341 h 14570476"/>
              <a:gd name="connsiteX1109" fmla="*/ 14726506 w 22290864"/>
              <a:gd name="connsiteY1109" fmla="*/ 2714191 h 14570476"/>
              <a:gd name="connsiteX1110" fmla="*/ 14740804 w 22290864"/>
              <a:gd name="connsiteY1110" fmla="*/ 2709500 h 14570476"/>
              <a:gd name="connsiteX1111" fmla="*/ 14754656 w 22290864"/>
              <a:gd name="connsiteY1111" fmla="*/ 2705049 h 14570476"/>
              <a:gd name="connsiteX1112" fmla="*/ 14761832 w 22290864"/>
              <a:gd name="connsiteY1112" fmla="*/ 2690871 h 14570476"/>
              <a:gd name="connsiteX1113" fmla="*/ 14730753 w 22290864"/>
              <a:gd name="connsiteY1113" fmla="*/ 2657765 h 14570476"/>
              <a:gd name="connsiteX1114" fmla="*/ 14718744 w 22290864"/>
              <a:gd name="connsiteY1114" fmla="*/ 2656812 h 14570476"/>
              <a:gd name="connsiteX1115" fmla="*/ 14706123 w 22290864"/>
              <a:gd name="connsiteY1115" fmla="*/ 2666549 h 14570476"/>
              <a:gd name="connsiteX1116" fmla="*/ 14705004 w 22290864"/>
              <a:gd name="connsiteY1116" fmla="*/ 2682578 h 14570476"/>
              <a:gd name="connsiteX1117" fmla="*/ 14705893 w 22290864"/>
              <a:gd name="connsiteY1117" fmla="*/ 2693215 h 14570476"/>
              <a:gd name="connsiteX1118" fmla="*/ 14704641 w 22290864"/>
              <a:gd name="connsiteY1118" fmla="*/ 2700881 h 14570476"/>
              <a:gd name="connsiteX1119" fmla="*/ 14699621 w 22290864"/>
              <a:gd name="connsiteY1119" fmla="*/ 2697955 h 14570476"/>
              <a:gd name="connsiteX1120" fmla="*/ 14647388 w 22290864"/>
              <a:gd name="connsiteY1120" fmla="*/ 2673484 h 14570476"/>
              <a:gd name="connsiteX1121" fmla="*/ 14641326 w 22290864"/>
              <a:gd name="connsiteY1121" fmla="*/ 2670656 h 14570476"/>
              <a:gd name="connsiteX1122" fmla="*/ 14643664 w 22290864"/>
              <a:gd name="connsiteY1122" fmla="*/ 2656982 h 14570476"/>
              <a:gd name="connsiteX1123" fmla="*/ 14655520 w 22290864"/>
              <a:gd name="connsiteY1123" fmla="*/ 2595791 h 14570476"/>
              <a:gd name="connsiteX1124" fmla="*/ 14666961 w 22290864"/>
              <a:gd name="connsiteY1124" fmla="*/ 2579416 h 14570476"/>
              <a:gd name="connsiteX1125" fmla="*/ 14675865 w 22290864"/>
              <a:gd name="connsiteY1125" fmla="*/ 2573167 h 14570476"/>
              <a:gd name="connsiteX1126" fmla="*/ 14689013 w 22290864"/>
              <a:gd name="connsiteY1126" fmla="*/ 2562240 h 14570476"/>
              <a:gd name="connsiteX1127" fmla="*/ 14692775 w 22290864"/>
              <a:gd name="connsiteY1127" fmla="*/ 2544536 h 14570476"/>
              <a:gd name="connsiteX1128" fmla="*/ 14684387 w 22290864"/>
              <a:gd name="connsiteY1128" fmla="*/ 2529810 h 14570476"/>
              <a:gd name="connsiteX1129" fmla="*/ 14653980 w 22290864"/>
              <a:gd name="connsiteY1129" fmla="*/ 2515807 h 14570476"/>
              <a:gd name="connsiteX1130" fmla="*/ 14636088 w 22290864"/>
              <a:gd name="connsiteY1130" fmla="*/ 2515698 h 14570476"/>
              <a:gd name="connsiteX1131" fmla="*/ 14625914 w 22290864"/>
              <a:gd name="connsiteY1131" fmla="*/ 2518095 h 14570476"/>
              <a:gd name="connsiteX1132" fmla="*/ 14615532 w 22290864"/>
              <a:gd name="connsiteY1132" fmla="*/ 2526389 h 14570476"/>
              <a:gd name="connsiteX1133" fmla="*/ 14611997 w 22290864"/>
              <a:gd name="connsiteY1133" fmla="*/ 2533550 h 14570476"/>
              <a:gd name="connsiteX1134" fmla="*/ 14611666 w 22290864"/>
              <a:gd name="connsiteY1134" fmla="*/ 2545862 h 14570476"/>
              <a:gd name="connsiteX1135" fmla="*/ 14619367 w 22290864"/>
              <a:gd name="connsiteY1135" fmla="*/ 2561804 h 14570476"/>
              <a:gd name="connsiteX1136" fmla="*/ 14626683 w 22290864"/>
              <a:gd name="connsiteY1136" fmla="*/ 2590475 h 14570476"/>
              <a:gd name="connsiteX1137" fmla="*/ 14614189 w 22290864"/>
              <a:gd name="connsiteY1137" fmla="*/ 2638218 h 14570476"/>
              <a:gd name="connsiteX1138" fmla="*/ 14608548 w 22290864"/>
              <a:gd name="connsiteY1138" fmla="*/ 2657792 h 14570476"/>
              <a:gd name="connsiteX1139" fmla="*/ 14606950 w 22290864"/>
              <a:gd name="connsiteY1139" fmla="*/ 2663440 h 14570476"/>
              <a:gd name="connsiteX1140" fmla="*/ 14603268 w 22290864"/>
              <a:gd name="connsiteY1140" fmla="*/ 2662850 h 14570476"/>
              <a:gd name="connsiteX1141" fmla="*/ 14540728 w 22290864"/>
              <a:gd name="connsiteY1141" fmla="*/ 2661359 h 14570476"/>
              <a:gd name="connsiteX1142" fmla="*/ 14533876 w 22290864"/>
              <a:gd name="connsiteY1142" fmla="*/ 2662004 h 14570476"/>
              <a:gd name="connsiteX1143" fmla="*/ 14534446 w 22290864"/>
              <a:gd name="connsiteY1143" fmla="*/ 2659626 h 14570476"/>
              <a:gd name="connsiteX1144" fmla="*/ 14540882 w 22290864"/>
              <a:gd name="connsiteY1144" fmla="*/ 2646593 h 14570476"/>
              <a:gd name="connsiteX1145" fmla="*/ 14547150 w 22290864"/>
              <a:gd name="connsiteY1145" fmla="*/ 2628296 h 14570476"/>
              <a:gd name="connsiteX1146" fmla="*/ 14538832 w 22290864"/>
              <a:gd name="connsiteY1146" fmla="*/ 2615880 h 14570476"/>
              <a:gd name="connsiteX1147" fmla="*/ 14512409 w 22290864"/>
              <a:gd name="connsiteY1147" fmla="*/ 2612064 h 14570476"/>
              <a:gd name="connsiteX1148" fmla="*/ 14489003 w 22290864"/>
              <a:gd name="connsiteY1148" fmla="*/ 2624179 h 14570476"/>
              <a:gd name="connsiteX1149" fmla="*/ 14485717 w 22290864"/>
              <a:gd name="connsiteY1149" fmla="*/ 2639685 h 14570476"/>
              <a:gd name="connsiteX1150" fmla="*/ 14498097 w 22290864"/>
              <a:gd name="connsiteY1150" fmla="*/ 2654418 h 14570476"/>
              <a:gd name="connsiteX1151" fmla="*/ 14505295 w 22290864"/>
              <a:gd name="connsiteY1151" fmla="*/ 2660553 h 14570476"/>
              <a:gd name="connsiteX1152" fmla="*/ 14509224 w 22290864"/>
              <a:gd name="connsiteY1152" fmla="*/ 2666150 h 14570476"/>
              <a:gd name="connsiteX1153" fmla="*/ 14503244 w 22290864"/>
              <a:gd name="connsiteY1153" fmla="*/ 2667826 h 14570476"/>
              <a:gd name="connsiteX1154" fmla="*/ 14448253 w 22290864"/>
              <a:gd name="connsiteY1154" fmla="*/ 2688533 h 14570476"/>
              <a:gd name="connsiteX1155" fmla="*/ 14444075 w 22290864"/>
              <a:gd name="connsiteY1155" fmla="*/ 2690511 h 14570476"/>
              <a:gd name="connsiteX1156" fmla="*/ 14418935 w 22290864"/>
              <a:gd name="connsiteY1156" fmla="*/ 2655003 h 14570476"/>
              <a:gd name="connsiteX1157" fmla="*/ 14398486 w 22290864"/>
              <a:gd name="connsiteY1157" fmla="*/ 2618365 h 14570476"/>
              <a:gd name="connsiteX1158" fmla="*/ 14400288 w 22290864"/>
              <a:gd name="connsiteY1158" fmla="*/ 2596111 h 14570476"/>
              <a:gd name="connsiteX1159" fmla="*/ 14401501 w 22290864"/>
              <a:gd name="connsiteY1159" fmla="*/ 2580635 h 14570476"/>
              <a:gd name="connsiteX1160" fmla="*/ 14399241 w 22290864"/>
              <a:gd name="connsiteY1160" fmla="*/ 2574101 h 14570476"/>
              <a:gd name="connsiteX1161" fmla="*/ 14362021 w 22290864"/>
              <a:gd name="connsiteY1161" fmla="*/ 2563586 h 14570476"/>
              <a:gd name="connsiteX1162" fmla="*/ 14329264 w 22290864"/>
              <a:gd name="connsiteY1162" fmla="*/ 2587646 h 14570476"/>
              <a:gd name="connsiteX1163" fmla="*/ 14324105 w 22290864"/>
              <a:gd name="connsiteY1163" fmla="*/ 2599116 h 14570476"/>
              <a:gd name="connsiteX1164" fmla="*/ 14341520 w 22290864"/>
              <a:gd name="connsiteY1164" fmla="*/ 2626829 h 14570476"/>
              <a:gd name="connsiteX1165" fmla="*/ 14351346 w 22290864"/>
              <a:gd name="connsiteY1165" fmla="*/ 2629542 h 14570476"/>
              <a:gd name="connsiteX1166" fmla="*/ 14367577 w 22290864"/>
              <a:gd name="connsiteY1166" fmla="*/ 2635879 h 14570476"/>
              <a:gd name="connsiteX1167" fmla="*/ 14394874 w 22290864"/>
              <a:gd name="connsiteY1167" fmla="*/ 2673989 h 14570476"/>
              <a:gd name="connsiteX1168" fmla="*/ 14400762 w 22290864"/>
              <a:gd name="connsiteY1168" fmla="*/ 2684584 h 14570476"/>
              <a:gd name="connsiteX1169" fmla="*/ 14409496 w 22290864"/>
              <a:gd name="connsiteY1169" fmla="*/ 2700390 h 14570476"/>
              <a:gd name="connsiteX1170" fmla="*/ 14414413 w 22290864"/>
              <a:gd name="connsiteY1170" fmla="*/ 2709359 h 14570476"/>
              <a:gd name="connsiteX1171" fmla="*/ 14411415 w 22290864"/>
              <a:gd name="connsiteY1171" fmla="*/ 2711583 h 14570476"/>
              <a:gd name="connsiteX1172" fmla="*/ 14368776 w 22290864"/>
              <a:gd name="connsiteY1172" fmla="*/ 2752321 h 14570476"/>
              <a:gd name="connsiteX1173" fmla="*/ 14364465 w 22290864"/>
              <a:gd name="connsiteY1173" fmla="*/ 2756154 h 14570476"/>
              <a:gd name="connsiteX1174" fmla="*/ 14359714 w 22290864"/>
              <a:gd name="connsiteY1174" fmla="*/ 2741497 h 14570476"/>
              <a:gd name="connsiteX1175" fmla="*/ 14357201 w 22290864"/>
              <a:gd name="connsiteY1175" fmla="*/ 2731342 h 14570476"/>
              <a:gd name="connsiteX1176" fmla="*/ 14350992 w 22290864"/>
              <a:gd name="connsiteY1176" fmla="*/ 2724345 h 14570476"/>
              <a:gd name="connsiteX1177" fmla="*/ 14326062 w 22290864"/>
              <a:gd name="connsiteY1177" fmla="*/ 2726625 h 14570476"/>
              <a:gd name="connsiteX1178" fmla="*/ 14307804 w 22290864"/>
              <a:gd name="connsiteY1178" fmla="*/ 2766154 h 14570476"/>
              <a:gd name="connsiteX1179" fmla="*/ 14323582 w 22290864"/>
              <a:gd name="connsiteY1179" fmla="*/ 2778636 h 14570476"/>
              <a:gd name="connsiteX1180" fmla="*/ 14333835 w 22290864"/>
              <a:gd name="connsiteY1180" fmla="*/ 2777895 h 14570476"/>
              <a:gd name="connsiteX1181" fmla="*/ 14348227 w 22290864"/>
              <a:gd name="connsiteY1181" fmla="*/ 2777545 h 14570476"/>
              <a:gd name="connsiteX1182" fmla="*/ 14349628 w 22290864"/>
              <a:gd name="connsiteY1182" fmla="*/ 2777874 h 14570476"/>
              <a:gd name="connsiteX1183" fmla="*/ 14345650 w 22290864"/>
              <a:gd name="connsiteY1183" fmla="*/ 2784827 h 14570476"/>
              <a:gd name="connsiteX1184" fmla="*/ 14321249 w 22290864"/>
              <a:gd name="connsiteY1184" fmla="*/ 2838397 h 14570476"/>
              <a:gd name="connsiteX1185" fmla="*/ 14319302 w 22290864"/>
              <a:gd name="connsiteY1185" fmla="*/ 2843902 h 14570476"/>
              <a:gd name="connsiteX1186" fmla="*/ 14263004 w 22290864"/>
              <a:gd name="connsiteY1186" fmla="*/ 2834175 h 14570476"/>
              <a:gd name="connsiteX1187" fmla="*/ 14232878 w 22290864"/>
              <a:gd name="connsiteY1187" fmla="*/ 2823013 h 14570476"/>
              <a:gd name="connsiteX1188" fmla="*/ 14221870 w 22290864"/>
              <a:gd name="connsiteY1188" fmla="*/ 2809144 h 14570476"/>
              <a:gd name="connsiteX1189" fmla="*/ 14215926 w 22290864"/>
              <a:gd name="connsiteY1189" fmla="*/ 2800596 h 14570476"/>
              <a:gd name="connsiteX1190" fmla="*/ 14205541 w 22290864"/>
              <a:gd name="connsiteY1190" fmla="*/ 2793459 h 14570476"/>
              <a:gd name="connsiteX1191" fmla="*/ 14188229 w 22290864"/>
              <a:gd name="connsiteY1191" fmla="*/ 2794107 h 14570476"/>
              <a:gd name="connsiteX1192" fmla="*/ 14164038 w 22290864"/>
              <a:gd name="connsiteY1192" fmla="*/ 2837504 h 14570476"/>
              <a:gd name="connsiteX1193" fmla="*/ 14164602 w 22290864"/>
              <a:gd name="connsiteY1193" fmla="*/ 2849092 h 14570476"/>
              <a:gd name="connsiteX1194" fmla="*/ 14169871 w 22290864"/>
              <a:gd name="connsiteY1194" fmla="*/ 2864638 h 14570476"/>
              <a:gd name="connsiteX1195" fmla="*/ 14187551 w 22290864"/>
              <a:gd name="connsiteY1195" fmla="*/ 2874431 h 14570476"/>
              <a:gd name="connsiteX1196" fmla="*/ 14199863 w 22290864"/>
              <a:gd name="connsiteY1196" fmla="*/ 2872157 h 14570476"/>
              <a:gd name="connsiteX1197" fmla="*/ 14208455 w 22290864"/>
              <a:gd name="connsiteY1197" fmla="*/ 2867427 h 14570476"/>
              <a:gd name="connsiteX1198" fmla="*/ 14235822 w 22290864"/>
              <a:gd name="connsiteY1198" fmla="*/ 2858460 h 14570476"/>
              <a:gd name="connsiteX1199" fmla="*/ 14286283 w 22290864"/>
              <a:gd name="connsiteY1199" fmla="*/ 2870938 h 14570476"/>
              <a:gd name="connsiteX1200" fmla="*/ 14306059 w 22290864"/>
              <a:gd name="connsiteY1200" fmla="*/ 2876586 h 14570476"/>
              <a:gd name="connsiteX1201" fmla="*/ 14311877 w 22290864"/>
              <a:gd name="connsiteY1201" fmla="*/ 2878235 h 14570476"/>
              <a:gd name="connsiteX1202" fmla="*/ 14311505 w 22290864"/>
              <a:gd name="connsiteY1202" fmla="*/ 2880579 h 14570476"/>
              <a:gd name="connsiteX1203" fmla="*/ 14310245 w 22290864"/>
              <a:gd name="connsiteY1203" fmla="*/ 2942070 h 14570476"/>
              <a:gd name="connsiteX1204" fmla="*/ 14310398 w 22290864"/>
              <a:gd name="connsiteY1204" fmla="*/ 2948436 h 14570476"/>
              <a:gd name="connsiteX1205" fmla="*/ 14297156 w 22290864"/>
              <a:gd name="connsiteY1205" fmla="*/ 2941953 h 14570476"/>
              <a:gd name="connsiteX1206" fmla="*/ 14278993 w 22290864"/>
              <a:gd name="connsiteY1206" fmla="*/ 2935499 h 14570476"/>
              <a:gd name="connsiteX1207" fmla="*/ 14266510 w 22290864"/>
              <a:gd name="connsiteY1207" fmla="*/ 2943665 h 14570476"/>
              <a:gd name="connsiteX1208" fmla="*/ 14262441 w 22290864"/>
              <a:gd name="connsiteY1208" fmla="*/ 2954827 h 14570476"/>
              <a:gd name="connsiteX1209" fmla="*/ 14278513 w 22290864"/>
              <a:gd name="connsiteY1209" fmla="*/ 2996328 h 14570476"/>
              <a:gd name="connsiteX1210" fmla="*/ 14288848 w 22290864"/>
              <a:gd name="connsiteY1210" fmla="*/ 2997487 h 14570476"/>
              <a:gd name="connsiteX1211" fmla="*/ 14303774 w 22290864"/>
              <a:gd name="connsiteY1211" fmla="*/ 2986256 h 14570476"/>
              <a:gd name="connsiteX1212" fmla="*/ 14313225 w 22290864"/>
              <a:gd name="connsiteY1212" fmla="*/ 2975597 h 14570476"/>
              <a:gd name="connsiteX1213" fmla="*/ 14315322 w 22290864"/>
              <a:gd name="connsiteY1213" fmla="*/ 2974057 h 14570476"/>
              <a:gd name="connsiteX1214" fmla="*/ 14315879 w 22290864"/>
              <a:gd name="connsiteY1214" fmla="*/ 2976119 h 14570476"/>
              <a:gd name="connsiteX1215" fmla="*/ 14318213 w 22290864"/>
              <a:gd name="connsiteY1215" fmla="*/ 2984757 h 14570476"/>
              <a:gd name="connsiteX1216" fmla="*/ 14337743 w 22290864"/>
              <a:gd name="connsiteY1216" fmla="*/ 3034786 h 14570476"/>
              <a:gd name="connsiteX1217" fmla="*/ 14340586 w 22290864"/>
              <a:gd name="connsiteY1217" fmla="*/ 3040446 h 14570476"/>
              <a:gd name="connsiteX1218" fmla="*/ 14335137 w 22290864"/>
              <a:gd name="connsiteY1218" fmla="*/ 3044759 h 14570476"/>
              <a:gd name="connsiteX1219" fmla="*/ 14269529 w 22290864"/>
              <a:gd name="connsiteY1219" fmla="*/ 3085445 h 14570476"/>
              <a:gd name="connsiteX1220" fmla="*/ 14248573 w 22290864"/>
              <a:gd name="connsiteY1220" fmla="*/ 3084071 h 14570476"/>
              <a:gd name="connsiteX1221" fmla="*/ 14222876 w 22290864"/>
              <a:gd name="connsiteY1221" fmla="*/ 3086401 h 14570476"/>
              <a:gd name="connsiteX1222" fmla="*/ 14212296 w 22290864"/>
              <a:gd name="connsiteY1222" fmla="*/ 3104704 h 14570476"/>
              <a:gd name="connsiteX1223" fmla="*/ 14215836 w 22290864"/>
              <a:gd name="connsiteY1223" fmla="*/ 3125350 h 14570476"/>
              <a:gd name="connsiteX1224" fmla="*/ 14248423 w 22290864"/>
              <a:gd name="connsiteY1224" fmla="*/ 3159419 h 14570476"/>
              <a:gd name="connsiteX1225" fmla="*/ 14258830 w 22290864"/>
              <a:gd name="connsiteY1225" fmla="*/ 3160036 h 14570476"/>
              <a:gd name="connsiteX1226" fmla="*/ 14276125 w 22290864"/>
              <a:gd name="connsiteY1226" fmla="*/ 3147178 h 14570476"/>
              <a:gd name="connsiteX1227" fmla="*/ 14280597 w 22290864"/>
              <a:gd name="connsiteY1227" fmla="*/ 3133138 h 14570476"/>
              <a:gd name="connsiteX1228" fmla="*/ 14285968 w 22290864"/>
              <a:gd name="connsiteY1228" fmla="*/ 3118171 h 14570476"/>
              <a:gd name="connsiteX1229" fmla="*/ 14303116 w 22290864"/>
              <a:gd name="connsiteY1229" fmla="*/ 3101835 h 14570476"/>
              <a:gd name="connsiteX1230" fmla="*/ 14326254 w 22290864"/>
              <a:gd name="connsiteY1230" fmla="*/ 3088626 h 14570476"/>
              <a:gd name="connsiteX1231" fmla="*/ 14352840 w 22290864"/>
              <a:gd name="connsiteY1231" fmla="*/ 3073929 h 14570476"/>
              <a:gd name="connsiteX1232" fmla="*/ 14359810 w 22290864"/>
              <a:gd name="connsiteY1232" fmla="*/ 3070413 h 14570476"/>
              <a:gd name="connsiteX1233" fmla="*/ 14363464 w 22290864"/>
              <a:gd name="connsiteY1233" fmla="*/ 3074632 h 14570476"/>
              <a:gd name="connsiteX1234" fmla="*/ 14403179 w 22290864"/>
              <a:gd name="connsiteY1234" fmla="*/ 3115133 h 14570476"/>
              <a:gd name="connsiteX1235" fmla="*/ 14407299 w 22290864"/>
              <a:gd name="connsiteY1235" fmla="*/ 3118498 h 14570476"/>
              <a:gd name="connsiteX1236" fmla="*/ 14405760 w 22290864"/>
              <a:gd name="connsiteY1236" fmla="*/ 3119494 h 14570476"/>
              <a:gd name="connsiteX1237" fmla="*/ 14391000 w 22290864"/>
              <a:gd name="connsiteY1237" fmla="*/ 3124346 h 14570476"/>
              <a:gd name="connsiteX1238" fmla="*/ 14373303 w 22290864"/>
              <a:gd name="connsiteY1238" fmla="*/ 3133203 h 14570476"/>
              <a:gd name="connsiteX1239" fmla="*/ 14375105 w 22290864"/>
              <a:gd name="connsiteY1239" fmla="*/ 3157485 h 14570476"/>
              <a:gd name="connsiteX1240" fmla="*/ 14387128 w 22290864"/>
              <a:gd name="connsiteY1240" fmla="*/ 3169429 h 14570476"/>
              <a:gd name="connsiteX1241" fmla="*/ 14412763 w 22290864"/>
              <a:gd name="connsiteY1241" fmla="*/ 3177207 h 14570476"/>
              <a:gd name="connsiteX1242" fmla="*/ 14424417 w 22290864"/>
              <a:gd name="connsiteY1242" fmla="*/ 3169428 h 14570476"/>
              <a:gd name="connsiteX1243" fmla="*/ 14427085 w 22290864"/>
              <a:gd name="connsiteY1243" fmla="*/ 3153174 h 14570476"/>
              <a:gd name="connsiteX1244" fmla="*/ 14426233 w 22290864"/>
              <a:gd name="connsiteY1244" fmla="*/ 3137522 h 14570476"/>
              <a:gd name="connsiteX1245" fmla="*/ 14430864 w 22290864"/>
              <a:gd name="connsiteY1245" fmla="*/ 3134855 h 14570476"/>
              <a:gd name="connsiteX1246" fmla="*/ 14487743 w 22290864"/>
              <a:gd name="connsiteY1246" fmla="*/ 3161013 h 14570476"/>
              <a:gd name="connsiteX1247" fmla="*/ 14493532 w 22290864"/>
              <a:gd name="connsiteY1247" fmla="*/ 3163196 h 14570476"/>
              <a:gd name="connsiteX1248" fmla="*/ 14487238 w 22290864"/>
              <a:gd name="connsiteY1248" fmla="*/ 3201285 h 14570476"/>
              <a:gd name="connsiteX1249" fmla="*/ 14474313 w 22290864"/>
              <a:gd name="connsiteY1249" fmla="*/ 3249834 h 14570476"/>
              <a:gd name="connsiteX1250" fmla="*/ 14458604 w 22290864"/>
              <a:gd name="connsiteY1250" fmla="*/ 3263398 h 14570476"/>
              <a:gd name="connsiteX1251" fmla="*/ 14445792 w 22290864"/>
              <a:gd name="connsiteY1251" fmla="*/ 3274145 h 14570476"/>
              <a:gd name="connsiteX1252" fmla="*/ 14441878 w 22290864"/>
              <a:gd name="connsiteY1252" fmla="*/ 3291917 h 14570476"/>
              <a:gd name="connsiteX1253" fmla="*/ 14453858 w 22290864"/>
              <a:gd name="connsiteY1253" fmla="*/ 3309568 h 14570476"/>
              <a:gd name="connsiteX1254" fmla="*/ 14492999 w 22290864"/>
              <a:gd name="connsiteY1254" fmla="*/ 3321545 h 14570476"/>
              <a:gd name="connsiteX1255" fmla="*/ 14499999 w 22290864"/>
              <a:gd name="connsiteY1255" fmla="*/ 3320589 h 14570476"/>
              <a:gd name="connsiteX1256" fmla="*/ 6108753 w 22290864"/>
              <a:gd name="connsiteY1256" fmla="*/ 4850175 h 14570476"/>
              <a:gd name="connsiteX1257" fmla="*/ 6203001 w 22290864"/>
              <a:gd name="connsiteY1257" fmla="*/ 4798152 h 14570476"/>
              <a:gd name="connsiteX1258" fmla="*/ 6223618 w 22290864"/>
              <a:gd name="connsiteY1258" fmla="*/ 4709266 h 14570476"/>
              <a:gd name="connsiteX1259" fmla="*/ 6189931 w 22290864"/>
              <a:gd name="connsiteY1259" fmla="*/ 4634301 h 14570476"/>
              <a:gd name="connsiteX1260" fmla="*/ 6153480 w 22290864"/>
              <a:gd name="connsiteY1260" fmla="*/ 4558406 h 14570476"/>
              <a:gd name="connsiteX1261" fmla="*/ 6153274 w 22290864"/>
              <a:gd name="connsiteY1261" fmla="*/ 4452054 h 14570476"/>
              <a:gd name="connsiteX1262" fmla="*/ 6207726 w 22290864"/>
              <a:gd name="connsiteY1262" fmla="*/ 4254386 h 14570476"/>
              <a:gd name="connsiteX1263" fmla="*/ 6238067 w 22290864"/>
              <a:gd name="connsiteY1263" fmla="*/ 4148607 h 14570476"/>
              <a:gd name="connsiteX1264" fmla="*/ 6250559 w 22290864"/>
              <a:gd name="connsiteY1264" fmla="*/ 4112806 h 14570476"/>
              <a:gd name="connsiteX1265" fmla="*/ 6273162 w 22290864"/>
              <a:gd name="connsiteY1265" fmla="*/ 4114941 h 14570476"/>
              <a:gd name="connsiteX1266" fmla="*/ 6574141 w 22290864"/>
              <a:gd name="connsiteY1266" fmla="*/ 4116629 h 14570476"/>
              <a:gd name="connsiteX1267" fmla="*/ 6602008 w 22290864"/>
              <a:gd name="connsiteY1267" fmla="*/ 4113253 h 14570476"/>
              <a:gd name="connsiteX1268" fmla="*/ 6599345 w 22290864"/>
              <a:gd name="connsiteY1268" fmla="*/ 4126933 h 14570476"/>
              <a:gd name="connsiteX1269" fmla="*/ 6567300 w 22290864"/>
              <a:gd name="connsiteY1269" fmla="*/ 4194737 h 14570476"/>
              <a:gd name="connsiteX1270" fmla="*/ 6543493 w 22290864"/>
              <a:gd name="connsiteY1270" fmla="*/ 4233480 h 14570476"/>
              <a:gd name="connsiteX1271" fmla="*/ 6554224 w 22290864"/>
              <a:gd name="connsiteY1271" fmla="*/ 4327609 h 14570476"/>
              <a:gd name="connsiteX1272" fmla="*/ 6646570 w 22290864"/>
              <a:gd name="connsiteY1272" fmla="*/ 4368475 h 14570476"/>
              <a:gd name="connsiteX1273" fmla="*/ 6837874 w 22290864"/>
              <a:gd name="connsiteY1273" fmla="*/ 4274967 h 14570476"/>
              <a:gd name="connsiteX1274" fmla="*/ 6838868 w 22290864"/>
              <a:gd name="connsiteY1274" fmla="*/ 4237531 h 14570476"/>
              <a:gd name="connsiteX1275" fmla="*/ 6780626 w 22290864"/>
              <a:gd name="connsiteY1275" fmla="*/ 4159562 h 14570476"/>
              <a:gd name="connsiteX1276" fmla="*/ 6745729 w 22290864"/>
              <a:gd name="connsiteY1276" fmla="*/ 4131286 h 14570476"/>
              <a:gd name="connsiteX1277" fmla="*/ 6719300 w 22290864"/>
              <a:gd name="connsiteY1277" fmla="*/ 4095146 h 14570476"/>
              <a:gd name="connsiteX1278" fmla="*/ 6755173 w 22290864"/>
              <a:gd name="connsiteY1278" fmla="*/ 4082384 h 14570476"/>
              <a:gd name="connsiteX1279" fmla="*/ 7004382 w 22290864"/>
              <a:gd name="connsiteY1279" fmla="*/ 3987762 h 14570476"/>
              <a:gd name="connsiteX1280" fmla="*/ 7032749 w 22290864"/>
              <a:gd name="connsiteY1280" fmla="*/ 3973282 h 14570476"/>
              <a:gd name="connsiteX1281" fmla="*/ 7040790 w 22290864"/>
              <a:gd name="connsiteY1281" fmla="*/ 3985127 h 14570476"/>
              <a:gd name="connsiteX1282" fmla="*/ 7092649 w 22290864"/>
              <a:gd name="connsiteY1282" fmla="*/ 4058580 h 14570476"/>
              <a:gd name="connsiteX1283" fmla="*/ 7261442 w 22290864"/>
              <a:gd name="connsiteY1283" fmla="*/ 4315140 h 14570476"/>
              <a:gd name="connsiteX1284" fmla="*/ 7263334 w 22290864"/>
              <a:gd name="connsiteY1284" fmla="*/ 4448851 h 14570476"/>
              <a:gd name="connsiteX1285" fmla="*/ 7253823 w 22290864"/>
              <a:gd name="connsiteY1285" fmla="*/ 4504377 h 14570476"/>
              <a:gd name="connsiteX1286" fmla="*/ 7350449 w 22290864"/>
              <a:gd name="connsiteY1286" fmla="*/ 4627455 h 14570476"/>
              <a:gd name="connsiteX1287" fmla="*/ 7570573 w 22290864"/>
              <a:gd name="connsiteY1287" fmla="*/ 4546637 h 14570476"/>
              <a:gd name="connsiteX1288" fmla="*/ 7628618 w 22290864"/>
              <a:gd name="connsiteY1288" fmla="*/ 4374599 h 14570476"/>
              <a:gd name="connsiteX1289" fmla="*/ 7590678 w 22290864"/>
              <a:gd name="connsiteY1289" fmla="*/ 4327410 h 14570476"/>
              <a:gd name="connsiteX1290" fmla="*/ 7518800 w 22290864"/>
              <a:gd name="connsiteY1290" fmla="*/ 4297260 h 14570476"/>
              <a:gd name="connsiteX1291" fmla="*/ 7391341 w 22290864"/>
              <a:gd name="connsiteY1291" fmla="*/ 4237370 h 14570476"/>
              <a:gd name="connsiteX1292" fmla="*/ 7265152 w 22290864"/>
              <a:gd name="connsiteY1292" fmla="*/ 4033009 h 14570476"/>
              <a:gd name="connsiteX1293" fmla="*/ 7182208 w 22290864"/>
              <a:gd name="connsiteY1293" fmla="*/ 3878734 h 14570476"/>
              <a:gd name="connsiteX1294" fmla="*/ 7198893 w 22290864"/>
              <a:gd name="connsiteY1294" fmla="*/ 3865055 h 14570476"/>
              <a:gd name="connsiteX1295" fmla="*/ 7407769 w 22290864"/>
              <a:gd name="connsiteY1295" fmla="*/ 3662548 h 14570476"/>
              <a:gd name="connsiteX1296" fmla="*/ 7422068 w 22290864"/>
              <a:gd name="connsiteY1296" fmla="*/ 3645470 h 14570476"/>
              <a:gd name="connsiteX1297" fmla="*/ 7429842 w 22290864"/>
              <a:gd name="connsiteY1297" fmla="*/ 3655757 h 14570476"/>
              <a:gd name="connsiteX1298" fmla="*/ 7456462 w 22290864"/>
              <a:gd name="connsiteY1298" fmla="*/ 3732736 h 14570476"/>
              <a:gd name="connsiteX1299" fmla="*/ 7501076 w 22290864"/>
              <a:gd name="connsiteY1299" fmla="*/ 3818852 h 14570476"/>
              <a:gd name="connsiteX1300" fmla="*/ 7560906 w 22290864"/>
              <a:gd name="connsiteY1300" fmla="*/ 3833638 h 14570476"/>
              <a:gd name="connsiteX1301" fmla="*/ 7617573 w 22290864"/>
              <a:gd name="connsiteY1301" fmla="*/ 3811299 h 14570476"/>
              <a:gd name="connsiteX1302" fmla="*/ 7712270 w 22290864"/>
              <a:gd name="connsiteY1302" fmla="*/ 3612341 h 14570476"/>
              <a:gd name="connsiteX1303" fmla="*/ 7679023 w 22290864"/>
              <a:gd name="connsiteY1303" fmla="*/ 3569155 h 14570476"/>
              <a:gd name="connsiteX1304" fmla="*/ 7633267 w 22290864"/>
              <a:gd name="connsiteY1304" fmla="*/ 3551155 h 14570476"/>
              <a:gd name="connsiteX1305" fmla="*/ 7587063 w 22290864"/>
              <a:gd name="connsiteY1305" fmla="*/ 3555071 h 14570476"/>
              <a:gd name="connsiteX1306" fmla="*/ 7535469 w 22290864"/>
              <a:gd name="connsiteY1306" fmla="*/ 3559108 h 14570476"/>
              <a:gd name="connsiteX1307" fmla="*/ 7492194 w 22290864"/>
              <a:gd name="connsiteY1307" fmla="*/ 3550901 h 14570476"/>
              <a:gd name="connsiteX1308" fmla="*/ 7502390 w 22290864"/>
              <a:gd name="connsiteY1308" fmla="*/ 3530921 h 14570476"/>
              <a:gd name="connsiteX1309" fmla="*/ 7634797 w 22290864"/>
              <a:gd name="connsiteY1309" fmla="*/ 3246958 h 14570476"/>
              <a:gd name="connsiteX1310" fmla="*/ 7640017 w 22290864"/>
              <a:gd name="connsiteY1310" fmla="*/ 3231839 h 14570476"/>
              <a:gd name="connsiteX1311" fmla="*/ 7721458 w 22290864"/>
              <a:gd name="connsiteY1311" fmla="*/ 3245322 h 14570476"/>
              <a:gd name="connsiteX1312" fmla="*/ 7994778 w 22290864"/>
              <a:gd name="connsiteY1312" fmla="*/ 3294829 h 14570476"/>
              <a:gd name="connsiteX1313" fmla="*/ 8091183 w 22290864"/>
              <a:gd name="connsiteY1313" fmla="*/ 3343013 h 14570476"/>
              <a:gd name="connsiteX1314" fmla="*/ 8144748 w 22290864"/>
              <a:gd name="connsiteY1314" fmla="*/ 3413569 h 14570476"/>
              <a:gd name="connsiteX1315" fmla="*/ 8252514 w 22290864"/>
              <a:gd name="connsiteY1315" fmla="*/ 3489457 h 14570476"/>
              <a:gd name="connsiteX1316" fmla="*/ 8380222 w 22290864"/>
              <a:gd name="connsiteY1316" fmla="*/ 3408256 h 14570476"/>
              <a:gd name="connsiteX1317" fmla="*/ 8425618 w 22290864"/>
              <a:gd name="connsiteY1317" fmla="*/ 3245399 h 14570476"/>
              <a:gd name="connsiteX1318" fmla="*/ 8410907 w 22290864"/>
              <a:gd name="connsiteY1318" fmla="*/ 3160769 h 14570476"/>
              <a:gd name="connsiteX1319" fmla="*/ 8315156 w 22290864"/>
              <a:gd name="connsiteY1319" fmla="*/ 3086026 h 14570476"/>
              <a:gd name="connsiteX1320" fmla="*/ 8207251 w 22290864"/>
              <a:gd name="connsiteY1320" fmla="*/ 3119153 h 14570476"/>
              <a:gd name="connsiteX1321" fmla="*/ 8118302 w 22290864"/>
              <a:gd name="connsiteY1321" fmla="*/ 3158847 h 14570476"/>
              <a:gd name="connsiteX1322" fmla="*/ 7988348 w 22290864"/>
              <a:gd name="connsiteY1322" fmla="*/ 3148672 h 14570476"/>
              <a:gd name="connsiteX1323" fmla="*/ 7680280 w 22290864"/>
              <a:gd name="connsiteY1323" fmla="*/ 3061247 h 14570476"/>
              <a:gd name="connsiteX1324" fmla="*/ 7683582 w 22290864"/>
              <a:gd name="connsiteY1324" fmla="*/ 3031429 h 14570476"/>
              <a:gd name="connsiteX1325" fmla="*/ 7687169 w 22290864"/>
              <a:gd name="connsiteY1325" fmla="*/ 2722873 h 14570476"/>
              <a:gd name="connsiteX1326" fmla="*/ 7705699 w 22290864"/>
              <a:gd name="connsiteY1326" fmla="*/ 2701263 h 14570476"/>
              <a:gd name="connsiteX1327" fmla="*/ 7769054 w 22290864"/>
              <a:gd name="connsiteY1327" fmla="*/ 2734278 h 14570476"/>
              <a:gd name="connsiteX1328" fmla="*/ 7810523 w 22290864"/>
              <a:gd name="connsiteY1328" fmla="*/ 2758823 h 14570476"/>
              <a:gd name="connsiteX1329" fmla="*/ 7913685 w 22290864"/>
              <a:gd name="connsiteY1329" fmla="*/ 2724906 h 14570476"/>
              <a:gd name="connsiteX1330" fmla="*/ 7894791 w 22290864"/>
              <a:gd name="connsiteY1330" fmla="*/ 2495536 h 14570476"/>
              <a:gd name="connsiteX1331" fmla="*/ 7844275 w 22290864"/>
              <a:gd name="connsiteY1331" fmla="*/ 2459119 h 14570476"/>
              <a:gd name="connsiteX1332" fmla="*/ 7791792 w 22290864"/>
              <a:gd name="connsiteY1332" fmla="*/ 2460304 h 14570476"/>
              <a:gd name="connsiteX1333" fmla="*/ 7725112 w 22290864"/>
              <a:gd name="connsiteY1333" fmla="*/ 2521224 h 14570476"/>
              <a:gd name="connsiteX1334" fmla="*/ 7698486 w 22290864"/>
              <a:gd name="connsiteY1334" fmla="*/ 2554039 h 14570476"/>
              <a:gd name="connsiteX1335" fmla="*/ 7665326 w 22290864"/>
              <a:gd name="connsiteY1335" fmla="*/ 2577957 h 14570476"/>
              <a:gd name="connsiteX1336" fmla="*/ 7651951 w 22290864"/>
              <a:gd name="connsiteY1336" fmla="*/ 2536172 h 14570476"/>
              <a:gd name="connsiteX1337" fmla="*/ 7597314 w 22290864"/>
              <a:gd name="connsiteY1337" fmla="*/ 2375241 h 14570476"/>
              <a:gd name="connsiteX1338" fmla="*/ 7553606 w 22290864"/>
              <a:gd name="connsiteY1338" fmla="*/ 2281557 h 14570476"/>
              <a:gd name="connsiteX1339" fmla="*/ 7549547 w 22290864"/>
              <a:gd name="connsiteY1339" fmla="*/ 2274239 h 14570476"/>
              <a:gd name="connsiteX1340" fmla="*/ 7574717 w 22290864"/>
              <a:gd name="connsiteY1340" fmla="*/ 2256299 h 14570476"/>
              <a:gd name="connsiteX1341" fmla="*/ 7758063 w 22290864"/>
              <a:gd name="connsiteY1341" fmla="*/ 2126890 h 14570476"/>
              <a:gd name="connsiteX1342" fmla="*/ 7891653 w 22290864"/>
              <a:gd name="connsiteY1342" fmla="*/ 2047285 h 14570476"/>
              <a:gd name="connsiteX1343" fmla="*/ 7909774 w 22290864"/>
              <a:gd name="connsiteY1343" fmla="*/ 2041974 h 14570476"/>
              <a:gd name="connsiteX1344" fmla="*/ 7972054 w 22290864"/>
              <a:gd name="connsiteY1344" fmla="*/ 2039510 h 14570476"/>
              <a:gd name="connsiteX1345" fmla="*/ 8023125 w 22290864"/>
              <a:gd name="connsiteY1345" fmla="*/ 2048786 h 14570476"/>
              <a:gd name="connsiteX1346" fmla="*/ 8072505 w 22290864"/>
              <a:gd name="connsiteY1346" fmla="*/ 2057549 h 14570476"/>
              <a:gd name="connsiteX1347" fmla="*/ 8176500 w 22290864"/>
              <a:gd name="connsiteY1347" fmla="*/ 2007461 h 14570476"/>
              <a:gd name="connsiteX1348" fmla="*/ 8196512 w 22290864"/>
              <a:gd name="connsiteY1348" fmla="*/ 1899847 h 14570476"/>
              <a:gd name="connsiteX1349" fmla="*/ 8067548 w 22290864"/>
              <a:gd name="connsiteY1349" fmla="*/ 1699167 h 14570476"/>
              <a:gd name="connsiteX1350" fmla="*/ 7963015 w 22290864"/>
              <a:gd name="connsiteY1350" fmla="*/ 1676018 h 14570476"/>
              <a:gd name="connsiteX1351" fmla="*/ 7891520 w 22290864"/>
              <a:gd name="connsiteY1351" fmla="*/ 1727546 h 14570476"/>
              <a:gd name="connsiteX1352" fmla="*/ 7864023 w 22290864"/>
              <a:gd name="connsiteY1352" fmla="*/ 1803184 h 14570476"/>
              <a:gd name="connsiteX1353" fmla="*/ 7825090 w 22290864"/>
              <a:gd name="connsiteY1353" fmla="*/ 1897414 h 14570476"/>
              <a:gd name="connsiteX1354" fmla="*/ 7680614 w 22290864"/>
              <a:gd name="connsiteY1354" fmla="*/ 2002327 h 14570476"/>
              <a:gd name="connsiteX1355" fmla="*/ 7459157 w 22290864"/>
              <a:gd name="connsiteY1355" fmla="*/ 2124446 h 14570476"/>
              <a:gd name="connsiteX1356" fmla="*/ 7447803 w 22290864"/>
              <a:gd name="connsiteY1356" fmla="*/ 2111968 h 14570476"/>
              <a:gd name="connsiteX1357" fmla="*/ 7251511 w 22290864"/>
              <a:gd name="connsiteY1357" fmla="*/ 1902998 h 14570476"/>
              <a:gd name="connsiteX1358" fmla="*/ 7220551 w 22290864"/>
              <a:gd name="connsiteY1358" fmla="*/ 1876650 h 14570476"/>
              <a:gd name="connsiteX1359" fmla="*/ 7214913 w 22290864"/>
              <a:gd name="connsiteY1359" fmla="*/ 1871808 h 14570476"/>
              <a:gd name="connsiteX1360" fmla="*/ 7223359 w 22290864"/>
              <a:gd name="connsiteY1360" fmla="*/ 1866152 h 14570476"/>
              <a:gd name="connsiteX1361" fmla="*/ 7293721 w 22290864"/>
              <a:gd name="connsiteY1361" fmla="*/ 1843067 h 14570476"/>
              <a:gd name="connsiteX1362" fmla="*/ 7361883 w 22290864"/>
              <a:gd name="connsiteY1362" fmla="*/ 1821163 h 14570476"/>
              <a:gd name="connsiteX1363" fmla="*/ 7397197 w 22290864"/>
              <a:gd name="connsiteY1363" fmla="*/ 1751396 h 14570476"/>
              <a:gd name="connsiteX1364" fmla="*/ 7244261 w 22290864"/>
              <a:gd name="connsiteY1364" fmla="*/ 1588486 h 14570476"/>
              <a:gd name="connsiteX1365" fmla="*/ 7185161 w 22290864"/>
              <a:gd name="connsiteY1365" fmla="*/ 1583793 h 14570476"/>
              <a:gd name="connsiteX1366" fmla="*/ 7123062 w 22290864"/>
              <a:gd name="connsiteY1366" fmla="*/ 1631705 h 14570476"/>
              <a:gd name="connsiteX1367" fmla="*/ 7117556 w 22290864"/>
              <a:gd name="connsiteY1367" fmla="*/ 1710587 h 14570476"/>
              <a:gd name="connsiteX1368" fmla="*/ 7121924 w 22290864"/>
              <a:gd name="connsiteY1368" fmla="*/ 1762931 h 14570476"/>
              <a:gd name="connsiteX1369" fmla="*/ 7115771 w 22290864"/>
              <a:gd name="connsiteY1369" fmla="*/ 1800651 h 14570476"/>
              <a:gd name="connsiteX1370" fmla="*/ 7091066 w 22290864"/>
              <a:gd name="connsiteY1370" fmla="*/ 1786255 h 14570476"/>
              <a:gd name="connsiteX1371" fmla="*/ 6834034 w 22290864"/>
              <a:gd name="connsiteY1371" fmla="*/ 1665835 h 14570476"/>
              <a:gd name="connsiteX1372" fmla="*/ 6804202 w 22290864"/>
              <a:gd name="connsiteY1372" fmla="*/ 1651918 h 14570476"/>
              <a:gd name="connsiteX1373" fmla="*/ 6815703 w 22290864"/>
              <a:gd name="connsiteY1373" fmla="*/ 1584630 h 14570476"/>
              <a:gd name="connsiteX1374" fmla="*/ 6874053 w 22290864"/>
              <a:gd name="connsiteY1374" fmla="*/ 1283514 h 14570476"/>
              <a:gd name="connsiteX1375" fmla="*/ 6930351 w 22290864"/>
              <a:gd name="connsiteY1375" fmla="*/ 1202936 h 14570476"/>
              <a:gd name="connsiteX1376" fmla="*/ 6974158 w 22290864"/>
              <a:gd name="connsiteY1376" fmla="*/ 1172184 h 14570476"/>
              <a:gd name="connsiteX1377" fmla="*/ 7038859 w 22290864"/>
              <a:gd name="connsiteY1377" fmla="*/ 1118415 h 14570476"/>
              <a:gd name="connsiteX1378" fmla="*/ 7057376 w 22290864"/>
              <a:gd name="connsiteY1378" fmla="*/ 1031293 h 14570476"/>
              <a:gd name="connsiteX1379" fmla="*/ 7016104 w 22290864"/>
              <a:gd name="connsiteY1379" fmla="*/ 958829 h 14570476"/>
              <a:gd name="connsiteX1380" fmla="*/ 6866464 w 22290864"/>
              <a:gd name="connsiteY1380" fmla="*/ 889920 h 14570476"/>
              <a:gd name="connsiteX1381" fmla="*/ 6778430 w 22290864"/>
              <a:gd name="connsiteY1381" fmla="*/ 889388 h 14570476"/>
              <a:gd name="connsiteX1382" fmla="*/ 6728367 w 22290864"/>
              <a:gd name="connsiteY1382" fmla="*/ 901177 h 14570476"/>
              <a:gd name="connsiteX1383" fmla="*/ 6677270 w 22290864"/>
              <a:gd name="connsiteY1383" fmla="*/ 941994 h 14570476"/>
              <a:gd name="connsiteX1384" fmla="*/ 6659874 w 22290864"/>
              <a:gd name="connsiteY1384" fmla="*/ 977233 h 14570476"/>
              <a:gd name="connsiteX1385" fmla="*/ 6658243 w 22290864"/>
              <a:gd name="connsiteY1385" fmla="*/ 1037819 h 14570476"/>
              <a:gd name="connsiteX1386" fmla="*/ 6696134 w 22290864"/>
              <a:gd name="connsiteY1386" fmla="*/ 1116272 h 14570476"/>
              <a:gd name="connsiteX1387" fmla="*/ 6732143 w 22290864"/>
              <a:gd name="connsiteY1387" fmla="*/ 1257356 h 14570476"/>
              <a:gd name="connsiteX1388" fmla="*/ 6670661 w 22290864"/>
              <a:gd name="connsiteY1388" fmla="*/ 1492294 h 14570476"/>
              <a:gd name="connsiteX1389" fmla="*/ 6642903 w 22290864"/>
              <a:gd name="connsiteY1389" fmla="*/ 1588614 h 14570476"/>
              <a:gd name="connsiteX1390" fmla="*/ 6635048 w 22290864"/>
              <a:gd name="connsiteY1390" fmla="*/ 1616407 h 14570476"/>
              <a:gd name="connsiteX1391" fmla="*/ 6616922 w 22290864"/>
              <a:gd name="connsiteY1391" fmla="*/ 1613505 h 14570476"/>
              <a:gd name="connsiteX1392" fmla="*/ 6309165 w 22290864"/>
              <a:gd name="connsiteY1392" fmla="*/ 1606167 h 14570476"/>
              <a:gd name="connsiteX1393" fmla="*/ 6275453 w 22290864"/>
              <a:gd name="connsiteY1393" fmla="*/ 1609342 h 14570476"/>
              <a:gd name="connsiteX1394" fmla="*/ 6278255 w 22290864"/>
              <a:gd name="connsiteY1394" fmla="*/ 1597642 h 14570476"/>
              <a:gd name="connsiteX1395" fmla="*/ 6309928 w 22290864"/>
              <a:gd name="connsiteY1395" fmla="*/ 1533508 h 14570476"/>
              <a:gd name="connsiteX1396" fmla="*/ 6340766 w 22290864"/>
              <a:gd name="connsiteY1396" fmla="*/ 1443472 h 14570476"/>
              <a:gd name="connsiteX1397" fmla="*/ 6299840 w 22290864"/>
              <a:gd name="connsiteY1397" fmla="*/ 1382369 h 14570476"/>
              <a:gd name="connsiteX1398" fmla="*/ 6169813 w 22290864"/>
              <a:gd name="connsiteY1398" fmla="*/ 1363591 h 14570476"/>
              <a:gd name="connsiteX1399" fmla="*/ 6054631 w 22290864"/>
              <a:gd name="connsiteY1399" fmla="*/ 1423211 h 14570476"/>
              <a:gd name="connsiteX1400" fmla="*/ 6038467 w 22290864"/>
              <a:gd name="connsiteY1400" fmla="*/ 1499512 h 14570476"/>
              <a:gd name="connsiteX1401" fmla="*/ 6099377 w 22290864"/>
              <a:gd name="connsiteY1401" fmla="*/ 1572014 h 14570476"/>
              <a:gd name="connsiteX1402" fmla="*/ 6134802 w 22290864"/>
              <a:gd name="connsiteY1402" fmla="*/ 1602204 h 14570476"/>
              <a:gd name="connsiteX1403" fmla="*/ 6154147 w 22290864"/>
              <a:gd name="connsiteY1403" fmla="*/ 1629742 h 14570476"/>
              <a:gd name="connsiteX1404" fmla="*/ 6124713 w 22290864"/>
              <a:gd name="connsiteY1404" fmla="*/ 1637994 h 14570476"/>
              <a:gd name="connsiteX1405" fmla="*/ 5854114 w 22290864"/>
              <a:gd name="connsiteY1405" fmla="*/ 1739889 h 14570476"/>
              <a:gd name="connsiteX1406" fmla="*/ 5833547 w 22290864"/>
              <a:gd name="connsiteY1406" fmla="*/ 1749625 h 14570476"/>
              <a:gd name="connsiteX1407" fmla="*/ 5709835 w 22290864"/>
              <a:gd name="connsiteY1407" fmla="*/ 1574893 h 14570476"/>
              <a:gd name="connsiteX1408" fmla="*/ 5609208 w 22290864"/>
              <a:gd name="connsiteY1408" fmla="*/ 1394598 h 14570476"/>
              <a:gd name="connsiteX1409" fmla="*/ 5618077 w 22290864"/>
              <a:gd name="connsiteY1409" fmla="*/ 1285088 h 14570476"/>
              <a:gd name="connsiteX1410" fmla="*/ 5624050 w 22290864"/>
              <a:gd name="connsiteY1410" fmla="*/ 1208932 h 14570476"/>
              <a:gd name="connsiteX1411" fmla="*/ 5612928 w 22290864"/>
              <a:gd name="connsiteY1411" fmla="*/ 1176779 h 14570476"/>
              <a:gd name="connsiteX1412" fmla="*/ 5429771 w 22290864"/>
              <a:gd name="connsiteY1412" fmla="*/ 1125037 h 14570476"/>
              <a:gd name="connsiteX1413" fmla="*/ 5268576 w 22290864"/>
              <a:gd name="connsiteY1413" fmla="*/ 1243435 h 14570476"/>
              <a:gd name="connsiteX1414" fmla="*/ 5243198 w 22290864"/>
              <a:gd name="connsiteY1414" fmla="*/ 1299879 h 14570476"/>
              <a:gd name="connsiteX1415" fmla="*/ 5328882 w 22290864"/>
              <a:gd name="connsiteY1415" fmla="*/ 1436252 h 14570476"/>
              <a:gd name="connsiteX1416" fmla="*/ 5377245 w 22290864"/>
              <a:gd name="connsiteY1416" fmla="*/ 1449598 h 14570476"/>
              <a:gd name="connsiteX1417" fmla="*/ 5457114 w 22290864"/>
              <a:gd name="connsiteY1417" fmla="*/ 1480782 h 14570476"/>
              <a:gd name="connsiteX1418" fmla="*/ 5591436 w 22290864"/>
              <a:gd name="connsiteY1418" fmla="*/ 1668323 h 14570476"/>
              <a:gd name="connsiteX1419" fmla="*/ 5620407 w 22290864"/>
              <a:gd name="connsiteY1419" fmla="*/ 1720455 h 14570476"/>
              <a:gd name="connsiteX1420" fmla="*/ 5663392 w 22290864"/>
              <a:gd name="connsiteY1420" fmla="*/ 1798235 h 14570476"/>
              <a:gd name="connsiteX1421" fmla="*/ 5687586 w 22290864"/>
              <a:gd name="connsiteY1421" fmla="*/ 1842371 h 14570476"/>
              <a:gd name="connsiteX1422" fmla="*/ 5672836 w 22290864"/>
              <a:gd name="connsiteY1422" fmla="*/ 1853315 h 14570476"/>
              <a:gd name="connsiteX1423" fmla="*/ 5463010 w 22290864"/>
              <a:gd name="connsiteY1423" fmla="*/ 2053781 h 14570476"/>
              <a:gd name="connsiteX1424" fmla="*/ 5441804 w 22290864"/>
              <a:gd name="connsiteY1424" fmla="*/ 2072644 h 14570476"/>
              <a:gd name="connsiteX1425" fmla="*/ 5418420 w 22290864"/>
              <a:gd name="connsiteY1425" fmla="*/ 2000519 h 14570476"/>
              <a:gd name="connsiteX1426" fmla="*/ 5406046 w 22290864"/>
              <a:gd name="connsiteY1426" fmla="*/ 1950550 h 14570476"/>
              <a:gd name="connsiteX1427" fmla="*/ 5375502 w 22290864"/>
              <a:gd name="connsiteY1427" fmla="*/ 1916117 h 14570476"/>
              <a:gd name="connsiteX1428" fmla="*/ 5252823 w 22290864"/>
              <a:gd name="connsiteY1428" fmla="*/ 1927335 h 14570476"/>
              <a:gd name="connsiteX1429" fmla="*/ 5162974 w 22290864"/>
              <a:gd name="connsiteY1429" fmla="*/ 2121855 h 14570476"/>
              <a:gd name="connsiteX1430" fmla="*/ 5240614 w 22290864"/>
              <a:gd name="connsiteY1430" fmla="*/ 2183274 h 14570476"/>
              <a:gd name="connsiteX1431" fmla="*/ 5291073 w 22290864"/>
              <a:gd name="connsiteY1431" fmla="*/ 2179631 h 14570476"/>
              <a:gd name="connsiteX1432" fmla="*/ 5361893 w 22290864"/>
              <a:gd name="connsiteY1432" fmla="*/ 2177907 h 14570476"/>
              <a:gd name="connsiteX1433" fmla="*/ 5368782 w 22290864"/>
              <a:gd name="connsiteY1433" fmla="*/ 2179531 h 14570476"/>
              <a:gd name="connsiteX1434" fmla="*/ 5349207 w 22290864"/>
              <a:gd name="connsiteY1434" fmla="*/ 2213741 h 14570476"/>
              <a:gd name="connsiteX1435" fmla="*/ 5229137 w 22290864"/>
              <a:gd name="connsiteY1435" fmla="*/ 2477356 h 14570476"/>
              <a:gd name="connsiteX1436" fmla="*/ 5219558 w 22290864"/>
              <a:gd name="connsiteY1436" fmla="*/ 2504442 h 14570476"/>
              <a:gd name="connsiteX1437" fmla="*/ 4942513 w 22290864"/>
              <a:gd name="connsiteY1437" fmla="*/ 2456578 h 14570476"/>
              <a:gd name="connsiteX1438" fmla="*/ 4794270 w 22290864"/>
              <a:gd name="connsiteY1438" fmla="*/ 2401654 h 14570476"/>
              <a:gd name="connsiteX1439" fmla="*/ 4740099 w 22290864"/>
              <a:gd name="connsiteY1439" fmla="*/ 2333406 h 14570476"/>
              <a:gd name="connsiteX1440" fmla="*/ 4710850 w 22290864"/>
              <a:gd name="connsiteY1440" fmla="*/ 2291338 h 14570476"/>
              <a:gd name="connsiteX1441" fmla="*/ 4659756 w 22290864"/>
              <a:gd name="connsiteY1441" fmla="*/ 2256221 h 14570476"/>
              <a:gd name="connsiteX1442" fmla="*/ 4574562 w 22290864"/>
              <a:gd name="connsiteY1442" fmla="*/ 2259409 h 14570476"/>
              <a:gd name="connsiteX1443" fmla="*/ 4455524 w 22290864"/>
              <a:gd name="connsiteY1443" fmla="*/ 2472959 h 14570476"/>
              <a:gd name="connsiteX1444" fmla="*/ 4458291 w 22290864"/>
              <a:gd name="connsiteY1444" fmla="*/ 2529985 h 14570476"/>
              <a:gd name="connsiteX1445" fmla="*/ 4484228 w 22290864"/>
              <a:gd name="connsiteY1445" fmla="*/ 2606481 h 14570476"/>
              <a:gd name="connsiteX1446" fmla="*/ 4571220 w 22290864"/>
              <a:gd name="connsiteY1446" fmla="*/ 2654676 h 14570476"/>
              <a:gd name="connsiteX1447" fmla="*/ 4631803 w 22290864"/>
              <a:gd name="connsiteY1447" fmla="*/ 2643487 h 14570476"/>
              <a:gd name="connsiteX1448" fmla="*/ 4674087 w 22290864"/>
              <a:gd name="connsiteY1448" fmla="*/ 2620209 h 14570476"/>
              <a:gd name="connsiteX1449" fmla="*/ 4808753 w 22290864"/>
              <a:gd name="connsiteY1449" fmla="*/ 2576082 h 14570476"/>
              <a:gd name="connsiteX1450" fmla="*/ 5057068 w 22290864"/>
              <a:gd name="connsiteY1450" fmla="*/ 2637488 h 14570476"/>
              <a:gd name="connsiteX1451" fmla="*/ 5154384 w 22290864"/>
              <a:gd name="connsiteY1451" fmla="*/ 2665281 h 14570476"/>
              <a:gd name="connsiteX1452" fmla="*/ 5183020 w 22290864"/>
              <a:gd name="connsiteY1452" fmla="*/ 2673394 h 14570476"/>
              <a:gd name="connsiteX1453" fmla="*/ 5181192 w 22290864"/>
              <a:gd name="connsiteY1453" fmla="*/ 2684927 h 14570476"/>
              <a:gd name="connsiteX1454" fmla="*/ 5174980 w 22290864"/>
              <a:gd name="connsiteY1454" fmla="*/ 2987522 h 14570476"/>
              <a:gd name="connsiteX1455" fmla="*/ 5175743 w 22290864"/>
              <a:gd name="connsiteY1455" fmla="*/ 3018847 h 14570476"/>
              <a:gd name="connsiteX1456" fmla="*/ 5110576 w 22290864"/>
              <a:gd name="connsiteY1456" fmla="*/ 2986945 h 14570476"/>
              <a:gd name="connsiteX1457" fmla="*/ 5021194 w 22290864"/>
              <a:gd name="connsiteY1457" fmla="*/ 2955187 h 14570476"/>
              <a:gd name="connsiteX1458" fmla="*/ 4959773 w 22290864"/>
              <a:gd name="connsiteY1458" fmla="*/ 2995371 h 14570476"/>
              <a:gd name="connsiteX1459" fmla="*/ 4939743 w 22290864"/>
              <a:gd name="connsiteY1459" fmla="*/ 3050296 h 14570476"/>
              <a:gd name="connsiteX1460" fmla="*/ 5018831 w 22290864"/>
              <a:gd name="connsiteY1460" fmla="*/ 3254518 h 14570476"/>
              <a:gd name="connsiteX1461" fmla="*/ 5069690 w 22290864"/>
              <a:gd name="connsiteY1461" fmla="*/ 3260223 h 14570476"/>
              <a:gd name="connsiteX1462" fmla="*/ 5143148 w 22290864"/>
              <a:gd name="connsiteY1462" fmla="*/ 3204953 h 14570476"/>
              <a:gd name="connsiteX1463" fmla="*/ 5189645 w 22290864"/>
              <a:gd name="connsiteY1463" fmla="*/ 3152502 h 14570476"/>
              <a:gd name="connsiteX1464" fmla="*/ 5199965 w 22290864"/>
              <a:gd name="connsiteY1464" fmla="*/ 3144923 h 14570476"/>
              <a:gd name="connsiteX1465" fmla="*/ 5202706 w 22290864"/>
              <a:gd name="connsiteY1465" fmla="*/ 3155072 h 14570476"/>
              <a:gd name="connsiteX1466" fmla="*/ 5214201 w 22290864"/>
              <a:gd name="connsiteY1466" fmla="*/ 3197579 h 14570476"/>
              <a:gd name="connsiteX1467" fmla="*/ 5310300 w 22290864"/>
              <a:gd name="connsiteY1467" fmla="*/ 3443763 h 14570476"/>
              <a:gd name="connsiteX1468" fmla="*/ 5324291 w 22290864"/>
              <a:gd name="connsiteY1468" fmla="*/ 3471617 h 14570476"/>
              <a:gd name="connsiteX1469" fmla="*/ 5297481 w 22290864"/>
              <a:gd name="connsiteY1469" fmla="*/ 3492844 h 14570476"/>
              <a:gd name="connsiteX1470" fmla="*/ 4974628 w 22290864"/>
              <a:gd name="connsiteY1470" fmla="*/ 3693056 h 14570476"/>
              <a:gd name="connsiteX1471" fmla="*/ 4871502 w 22290864"/>
              <a:gd name="connsiteY1471" fmla="*/ 3686295 h 14570476"/>
              <a:gd name="connsiteX1472" fmla="*/ 4745058 w 22290864"/>
              <a:gd name="connsiteY1472" fmla="*/ 3697756 h 14570476"/>
              <a:gd name="connsiteX1473" fmla="*/ 4692992 w 22290864"/>
              <a:gd name="connsiteY1473" fmla="*/ 3787827 h 14570476"/>
              <a:gd name="connsiteX1474" fmla="*/ 4710412 w 22290864"/>
              <a:gd name="connsiteY1474" fmla="*/ 3889424 h 14570476"/>
              <a:gd name="connsiteX1475" fmla="*/ 4870771 w 22290864"/>
              <a:gd name="connsiteY1475" fmla="*/ 4057071 h 14570476"/>
              <a:gd name="connsiteX1476" fmla="*/ 4921975 w 22290864"/>
              <a:gd name="connsiteY1476" fmla="*/ 4060113 h 14570476"/>
              <a:gd name="connsiteX1477" fmla="*/ 5007082 w 22290864"/>
              <a:gd name="connsiteY1477" fmla="*/ 3996834 h 14570476"/>
              <a:gd name="connsiteX1478" fmla="*/ 5029091 w 22290864"/>
              <a:gd name="connsiteY1478" fmla="*/ 3927746 h 14570476"/>
              <a:gd name="connsiteX1479" fmla="*/ 5055525 w 22290864"/>
              <a:gd name="connsiteY1479" fmla="*/ 3854092 h 14570476"/>
              <a:gd name="connsiteX1480" fmla="*/ 5139903 w 22290864"/>
              <a:gd name="connsiteY1480" fmla="*/ 3773709 h 14570476"/>
              <a:gd name="connsiteX1481" fmla="*/ 5253761 w 22290864"/>
              <a:gd name="connsiteY1481" fmla="*/ 3708707 h 14570476"/>
              <a:gd name="connsiteX1482" fmla="*/ 5384595 w 22290864"/>
              <a:gd name="connsiteY1482" fmla="*/ 3636386 h 14570476"/>
              <a:gd name="connsiteX1483" fmla="*/ 5418890 w 22290864"/>
              <a:gd name="connsiteY1483" fmla="*/ 3619086 h 14570476"/>
              <a:gd name="connsiteX1484" fmla="*/ 5436872 w 22290864"/>
              <a:gd name="connsiteY1484" fmla="*/ 3639845 h 14570476"/>
              <a:gd name="connsiteX1485" fmla="*/ 5632307 w 22290864"/>
              <a:gd name="connsiteY1485" fmla="*/ 3839145 h 14570476"/>
              <a:gd name="connsiteX1486" fmla="*/ 5652575 w 22290864"/>
              <a:gd name="connsiteY1486" fmla="*/ 3855705 h 14570476"/>
              <a:gd name="connsiteX1487" fmla="*/ 5645002 w 22290864"/>
              <a:gd name="connsiteY1487" fmla="*/ 3860609 h 14570476"/>
              <a:gd name="connsiteX1488" fmla="*/ 5572370 w 22290864"/>
              <a:gd name="connsiteY1488" fmla="*/ 3884483 h 14570476"/>
              <a:gd name="connsiteX1489" fmla="*/ 5485288 w 22290864"/>
              <a:gd name="connsiteY1489" fmla="*/ 3928065 h 14570476"/>
              <a:gd name="connsiteX1490" fmla="*/ 5494158 w 22290864"/>
              <a:gd name="connsiteY1490" fmla="*/ 4047557 h 14570476"/>
              <a:gd name="connsiteX1491" fmla="*/ 5553316 w 22290864"/>
              <a:gd name="connsiteY1491" fmla="*/ 4106334 h 14570476"/>
              <a:gd name="connsiteX1492" fmla="*/ 5679473 w 22290864"/>
              <a:gd name="connsiteY1492" fmla="*/ 4144608 h 14570476"/>
              <a:gd name="connsiteX1493" fmla="*/ 5736814 w 22290864"/>
              <a:gd name="connsiteY1493" fmla="*/ 4106327 h 14570476"/>
              <a:gd name="connsiteX1494" fmla="*/ 5749942 w 22290864"/>
              <a:gd name="connsiteY1494" fmla="*/ 4026339 h 14570476"/>
              <a:gd name="connsiteX1495" fmla="*/ 5745752 w 22290864"/>
              <a:gd name="connsiteY1495" fmla="*/ 3949321 h 14570476"/>
              <a:gd name="connsiteX1496" fmla="*/ 5768542 w 22290864"/>
              <a:gd name="connsiteY1496" fmla="*/ 3936198 h 14570476"/>
              <a:gd name="connsiteX1497" fmla="*/ 6048432 w 22290864"/>
              <a:gd name="connsiteY1497" fmla="*/ 4064918 h 14570476"/>
              <a:gd name="connsiteX1498" fmla="*/ 6076918 w 22290864"/>
              <a:gd name="connsiteY1498" fmla="*/ 4075662 h 14570476"/>
              <a:gd name="connsiteX1499" fmla="*/ 6045952 w 22290864"/>
              <a:gd name="connsiteY1499" fmla="*/ 4263091 h 14570476"/>
              <a:gd name="connsiteX1500" fmla="*/ 5982345 w 22290864"/>
              <a:gd name="connsiteY1500" fmla="*/ 4501998 h 14570476"/>
              <a:gd name="connsiteX1501" fmla="*/ 5905045 w 22290864"/>
              <a:gd name="connsiteY1501" fmla="*/ 4568746 h 14570476"/>
              <a:gd name="connsiteX1502" fmla="*/ 5841995 w 22290864"/>
              <a:gd name="connsiteY1502" fmla="*/ 4621631 h 14570476"/>
              <a:gd name="connsiteX1503" fmla="*/ 5822734 w 22290864"/>
              <a:gd name="connsiteY1503" fmla="*/ 4709081 h 14570476"/>
              <a:gd name="connsiteX1504" fmla="*/ 5881699 w 22290864"/>
              <a:gd name="connsiteY1504" fmla="*/ 4795941 h 14570476"/>
              <a:gd name="connsiteX1505" fmla="*/ 6074301 w 22290864"/>
              <a:gd name="connsiteY1505" fmla="*/ 4854879 h 14570476"/>
              <a:gd name="connsiteX1506" fmla="*/ 6108753 w 22290864"/>
              <a:gd name="connsiteY1506" fmla="*/ 4850175 h 14570476"/>
              <a:gd name="connsiteX1507" fmla="*/ 8247043 w 22290864"/>
              <a:gd name="connsiteY1507" fmla="*/ 4553064 h 14570476"/>
              <a:gd name="connsiteX1508" fmla="*/ 8253341 w 22290864"/>
              <a:gd name="connsiteY1508" fmla="*/ 4549117 h 14570476"/>
              <a:gd name="connsiteX1509" fmla="*/ 8267128 w 22290864"/>
              <a:gd name="connsiteY1509" fmla="*/ 4530691 h 14570476"/>
              <a:gd name="connsiteX1510" fmla="*/ 8263327 w 22290864"/>
              <a:gd name="connsiteY1510" fmla="*/ 4511559 h 14570476"/>
              <a:gd name="connsiteX1511" fmla="*/ 8250169 w 22290864"/>
              <a:gd name="connsiteY1511" fmla="*/ 4499916 h 14570476"/>
              <a:gd name="connsiteX1512" fmla="*/ 8236392 w 22290864"/>
              <a:gd name="connsiteY1512" fmla="*/ 4488336 h 14570476"/>
              <a:gd name="connsiteX1513" fmla="*/ 8226997 w 22290864"/>
              <a:gd name="connsiteY1513" fmla="*/ 4467633 h 14570476"/>
              <a:gd name="connsiteX1514" fmla="*/ 8220220 w 22290864"/>
              <a:gd name="connsiteY1514" fmla="*/ 4424331 h 14570476"/>
              <a:gd name="connsiteX1515" fmla="*/ 8216827 w 22290864"/>
              <a:gd name="connsiteY1515" fmla="*/ 4401053 h 14570476"/>
              <a:gd name="connsiteX1516" fmla="*/ 8216112 w 22290864"/>
              <a:gd name="connsiteY1516" fmla="*/ 4392978 h 14570476"/>
              <a:gd name="connsiteX1517" fmla="*/ 8220704 w 22290864"/>
              <a:gd name="connsiteY1517" fmla="*/ 4391406 h 14570476"/>
              <a:gd name="connsiteX1518" fmla="*/ 8279493 w 22290864"/>
              <a:gd name="connsiteY1518" fmla="*/ 4365262 h 14570476"/>
              <a:gd name="connsiteX1519" fmla="*/ 8284626 w 22290864"/>
              <a:gd name="connsiteY1519" fmla="*/ 4362152 h 14570476"/>
              <a:gd name="connsiteX1520" fmla="*/ 8285310 w 22290864"/>
              <a:gd name="connsiteY1520" fmla="*/ 4365052 h 14570476"/>
              <a:gd name="connsiteX1521" fmla="*/ 8285031 w 22290864"/>
              <a:gd name="connsiteY1521" fmla="*/ 4381081 h 14570476"/>
              <a:gd name="connsiteX1522" fmla="*/ 8283800 w 22290864"/>
              <a:gd name="connsiteY1522" fmla="*/ 4390724 h 14570476"/>
              <a:gd name="connsiteX1523" fmla="*/ 8294170 w 22290864"/>
              <a:gd name="connsiteY1523" fmla="*/ 4408120 h 14570476"/>
              <a:gd name="connsiteX1524" fmla="*/ 8315757 w 22290864"/>
              <a:gd name="connsiteY1524" fmla="*/ 4407959 h 14570476"/>
              <a:gd name="connsiteX1525" fmla="*/ 8344805 w 22290864"/>
              <a:gd name="connsiteY1525" fmla="*/ 4372913 h 14570476"/>
              <a:gd name="connsiteX1526" fmla="*/ 8341706 w 22290864"/>
              <a:gd name="connsiteY1526" fmla="*/ 4365532 h 14570476"/>
              <a:gd name="connsiteX1527" fmla="*/ 8323500 w 22290864"/>
              <a:gd name="connsiteY1527" fmla="*/ 4355464 h 14570476"/>
              <a:gd name="connsiteX1528" fmla="*/ 8314214 w 22290864"/>
              <a:gd name="connsiteY1528" fmla="*/ 4353024 h 14570476"/>
              <a:gd name="connsiteX1529" fmla="*/ 8305886 w 22290864"/>
              <a:gd name="connsiteY1529" fmla="*/ 4348308 h 14570476"/>
              <a:gd name="connsiteX1530" fmla="*/ 8311753 w 22290864"/>
              <a:gd name="connsiteY1530" fmla="*/ 4342666 h 14570476"/>
              <a:gd name="connsiteX1531" fmla="*/ 8351985 w 22290864"/>
              <a:gd name="connsiteY1531" fmla="*/ 4302311 h 14570476"/>
              <a:gd name="connsiteX1532" fmla="*/ 8356238 w 22290864"/>
              <a:gd name="connsiteY1532" fmla="*/ 4296994 h 14570476"/>
              <a:gd name="connsiteX1533" fmla="*/ 8358846 w 22290864"/>
              <a:gd name="connsiteY1533" fmla="*/ 4298595 h 14570476"/>
              <a:gd name="connsiteX1534" fmla="*/ 8375411 w 22290864"/>
              <a:gd name="connsiteY1534" fmla="*/ 4308344 h 14570476"/>
              <a:gd name="connsiteX1535" fmla="*/ 8430865 w 22290864"/>
              <a:gd name="connsiteY1535" fmla="*/ 4343484 h 14570476"/>
              <a:gd name="connsiteX1536" fmla="*/ 8442994 w 22290864"/>
              <a:gd name="connsiteY1536" fmla="*/ 4369369 h 14570476"/>
              <a:gd name="connsiteX1537" fmla="*/ 8446025 w 22290864"/>
              <a:gd name="connsiteY1537" fmla="*/ 4381024 h 14570476"/>
              <a:gd name="connsiteX1538" fmla="*/ 8475677 w 22290864"/>
              <a:gd name="connsiteY1538" fmla="*/ 4396505 h 14570476"/>
              <a:gd name="connsiteX1539" fmla="*/ 8511456 w 22290864"/>
              <a:gd name="connsiteY1539" fmla="*/ 4361397 h 14570476"/>
              <a:gd name="connsiteX1540" fmla="*/ 8507633 w 22290864"/>
              <a:gd name="connsiteY1540" fmla="*/ 4322773 h 14570476"/>
              <a:gd name="connsiteX1541" fmla="*/ 8496091 w 22290864"/>
              <a:gd name="connsiteY1541" fmla="*/ 4316916 h 14570476"/>
              <a:gd name="connsiteX1542" fmla="*/ 8479434 w 22290864"/>
              <a:gd name="connsiteY1542" fmla="*/ 4317364 h 14570476"/>
              <a:gd name="connsiteX1543" fmla="*/ 8449333 w 22290864"/>
              <a:gd name="connsiteY1543" fmla="*/ 4316906 h 14570476"/>
              <a:gd name="connsiteX1544" fmla="*/ 8406771 w 22290864"/>
              <a:gd name="connsiteY1544" fmla="*/ 4288189 h 14570476"/>
              <a:gd name="connsiteX1545" fmla="*/ 8377041 w 22290864"/>
              <a:gd name="connsiteY1545" fmla="*/ 4265427 h 14570476"/>
              <a:gd name="connsiteX1546" fmla="*/ 8379089 w 22290864"/>
              <a:gd name="connsiteY1546" fmla="*/ 4261294 h 14570476"/>
              <a:gd name="connsiteX1547" fmla="*/ 8401973 w 22290864"/>
              <a:gd name="connsiteY1547" fmla="*/ 4203466 h 14570476"/>
              <a:gd name="connsiteX1548" fmla="*/ 8403257 w 22290864"/>
              <a:gd name="connsiteY1548" fmla="*/ 4198881 h 14570476"/>
              <a:gd name="connsiteX1549" fmla="*/ 8405677 w 22290864"/>
              <a:gd name="connsiteY1549" fmla="*/ 4200201 h 14570476"/>
              <a:gd name="connsiteX1550" fmla="*/ 8417634 w 22290864"/>
              <a:gd name="connsiteY1550" fmla="*/ 4212858 h 14570476"/>
              <a:gd name="connsiteX1551" fmla="*/ 8433901 w 22290864"/>
              <a:gd name="connsiteY1551" fmla="*/ 4225712 h 14570476"/>
              <a:gd name="connsiteX1552" fmla="*/ 8446858 w 22290864"/>
              <a:gd name="connsiteY1552" fmla="*/ 4223330 h 14570476"/>
              <a:gd name="connsiteX1553" fmla="*/ 8455934 w 22290864"/>
              <a:gd name="connsiteY1553" fmla="*/ 4213993 h 14570476"/>
              <a:gd name="connsiteX1554" fmla="*/ 8456884 w 22290864"/>
              <a:gd name="connsiteY1554" fmla="*/ 4166900 h 14570476"/>
              <a:gd name="connsiteX1555" fmla="*/ 8446608 w 22290864"/>
              <a:gd name="connsiteY1555" fmla="*/ 4161411 h 14570476"/>
              <a:gd name="connsiteX1556" fmla="*/ 8436110 w 22290864"/>
              <a:gd name="connsiteY1556" fmla="*/ 4161928 h 14570476"/>
              <a:gd name="connsiteX1557" fmla="*/ 8427452 w 22290864"/>
              <a:gd name="connsiteY1557" fmla="*/ 4166755 h 14570476"/>
              <a:gd name="connsiteX1558" fmla="*/ 8417755 w 22290864"/>
              <a:gd name="connsiteY1558" fmla="*/ 4172080 h 14570476"/>
              <a:gd name="connsiteX1559" fmla="*/ 8408602 w 22290864"/>
              <a:gd name="connsiteY1559" fmla="*/ 4174287 h 14570476"/>
              <a:gd name="connsiteX1560" fmla="*/ 8408831 w 22290864"/>
              <a:gd name="connsiteY1560" fmla="*/ 4169498 h 14570476"/>
              <a:gd name="connsiteX1561" fmla="*/ 8409652 w 22290864"/>
              <a:gd name="connsiteY1561" fmla="*/ 4102525 h 14570476"/>
              <a:gd name="connsiteX1562" fmla="*/ 8409339 w 22290864"/>
              <a:gd name="connsiteY1562" fmla="*/ 4099121 h 14570476"/>
              <a:gd name="connsiteX1563" fmla="*/ 8426392 w 22290864"/>
              <a:gd name="connsiteY1563" fmla="*/ 4094584 h 14570476"/>
              <a:gd name="connsiteX1564" fmla="*/ 8483999 w 22290864"/>
              <a:gd name="connsiteY1564" fmla="*/ 4080189 h 14570476"/>
              <a:gd name="connsiteX1565" fmla="*/ 8507020 w 22290864"/>
              <a:gd name="connsiteY1565" fmla="*/ 4081097 h 14570476"/>
              <a:gd name="connsiteX1566" fmla="*/ 8523662 w 22290864"/>
              <a:gd name="connsiteY1566" fmla="*/ 4090132 h 14570476"/>
              <a:gd name="connsiteX1567" fmla="*/ 8551334 w 22290864"/>
              <a:gd name="connsiteY1567" fmla="*/ 4095439 h 14570476"/>
              <a:gd name="connsiteX1568" fmla="*/ 8569074 w 22290864"/>
              <a:gd name="connsiteY1568" fmla="*/ 4068385 h 14570476"/>
              <a:gd name="connsiteX1569" fmla="*/ 8563594 w 22290864"/>
              <a:gd name="connsiteY1569" fmla="*/ 4032662 h 14570476"/>
              <a:gd name="connsiteX1570" fmla="*/ 8553284 w 22290864"/>
              <a:gd name="connsiteY1570" fmla="*/ 4017467 h 14570476"/>
              <a:gd name="connsiteX1571" fmla="*/ 8528054 w 22290864"/>
              <a:gd name="connsiteY1571" fmla="*/ 4011327 h 14570476"/>
              <a:gd name="connsiteX1572" fmla="*/ 8509944 w 22290864"/>
              <a:gd name="connsiteY1572" fmla="*/ 4027272 h 14570476"/>
              <a:gd name="connsiteX1573" fmla="*/ 8496105 w 22290864"/>
              <a:gd name="connsiteY1573" fmla="*/ 4042830 h 14570476"/>
              <a:gd name="connsiteX1574" fmla="*/ 8469891 w 22290864"/>
              <a:gd name="connsiteY1574" fmla="*/ 4052278 h 14570476"/>
              <a:gd name="connsiteX1575" fmla="*/ 8402179 w 22290864"/>
              <a:gd name="connsiteY1575" fmla="*/ 4062342 h 14570476"/>
              <a:gd name="connsiteX1576" fmla="*/ 8400199 w 22290864"/>
              <a:gd name="connsiteY1576" fmla="*/ 4056242 h 14570476"/>
              <a:gd name="connsiteX1577" fmla="*/ 8373758 w 22290864"/>
              <a:gd name="connsiteY1577" fmla="*/ 3995809 h 14570476"/>
              <a:gd name="connsiteX1578" fmla="*/ 8375467 w 22290864"/>
              <a:gd name="connsiteY1578" fmla="*/ 3989968 h 14570476"/>
              <a:gd name="connsiteX1579" fmla="*/ 8390715 w 22290864"/>
              <a:gd name="connsiteY1579" fmla="*/ 3990828 h 14570476"/>
              <a:gd name="connsiteX1580" fmla="*/ 8400953 w 22290864"/>
              <a:gd name="connsiteY1580" fmla="*/ 3991963 h 14570476"/>
              <a:gd name="connsiteX1581" fmla="*/ 8418070 w 22290864"/>
              <a:gd name="connsiteY1581" fmla="*/ 3976281 h 14570476"/>
              <a:gd name="connsiteX1582" fmla="*/ 8394214 w 22290864"/>
              <a:gd name="connsiteY1582" fmla="*/ 3933253 h 14570476"/>
              <a:gd name="connsiteX1583" fmla="*/ 8381168 w 22290864"/>
              <a:gd name="connsiteY1583" fmla="*/ 3930601 h 14570476"/>
              <a:gd name="connsiteX1584" fmla="*/ 8371047 w 22290864"/>
              <a:gd name="connsiteY1584" fmla="*/ 3935449 h 14570476"/>
              <a:gd name="connsiteX1585" fmla="*/ 8363413 w 22290864"/>
              <a:gd name="connsiteY1585" fmla="*/ 3953183 h 14570476"/>
              <a:gd name="connsiteX1586" fmla="*/ 8361112 w 22290864"/>
              <a:gd name="connsiteY1586" fmla="*/ 3961918 h 14570476"/>
              <a:gd name="connsiteX1587" fmla="*/ 8356755 w 22290864"/>
              <a:gd name="connsiteY1587" fmla="*/ 3969495 h 14570476"/>
              <a:gd name="connsiteX1588" fmla="*/ 8350474 w 22290864"/>
              <a:gd name="connsiteY1588" fmla="*/ 3962530 h 14570476"/>
              <a:gd name="connsiteX1589" fmla="*/ 8325673 w 22290864"/>
              <a:gd name="connsiteY1589" fmla="*/ 3935981 h 14570476"/>
              <a:gd name="connsiteX1590" fmla="*/ 8308918 w 22290864"/>
              <a:gd name="connsiteY1590" fmla="*/ 3921573 h 14570476"/>
              <a:gd name="connsiteX1591" fmla="*/ 8307483 w 22290864"/>
              <a:gd name="connsiteY1591" fmla="*/ 3920504 h 14570476"/>
              <a:gd name="connsiteX1592" fmla="*/ 8310809 w 22290864"/>
              <a:gd name="connsiteY1592" fmla="*/ 3914795 h 14570476"/>
              <a:gd name="connsiteX1593" fmla="*/ 8335148 w 22290864"/>
              <a:gd name="connsiteY1593" fmla="*/ 3873455 h 14570476"/>
              <a:gd name="connsiteX1594" fmla="*/ 8354175 w 22290864"/>
              <a:gd name="connsiteY1594" fmla="*/ 3846194 h 14570476"/>
              <a:gd name="connsiteX1595" fmla="*/ 8357238 w 22290864"/>
              <a:gd name="connsiteY1595" fmla="*/ 3843566 h 14570476"/>
              <a:gd name="connsiteX1596" fmla="*/ 8369156 w 22290864"/>
              <a:gd name="connsiteY1596" fmla="*/ 3837607 h 14570476"/>
              <a:gd name="connsiteX1597" fmla="*/ 8379922 w 22290864"/>
              <a:gd name="connsiteY1597" fmla="*/ 3834922 h 14570476"/>
              <a:gd name="connsiteX1598" fmla="*/ 8390314 w 22290864"/>
              <a:gd name="connsiteY1598" fmla="*/ 3832287 h 14570476"/>
              <a:gd name="connsiteX1599" fmla="*/ 8406170 w 22290864"/>
              <a:gd name="connsiteY1599" fmla="*/ 3813380 h 14570476"/>
              <a:gd name="connsiteX1600" fmla="*/ 8400604 w 22290864"/>
              <a:gd name="connsiteY1600" fmla="*/ 3790653 h 14570476"/>
              <a:gd name="connsiteX1601" fmla="*/ 8357825 w 22290864"/>
              <a:gd name="connsiteY1601" fmla="*/ 3762897 h 14570476"/>
              <a:gd name="connsiteX1602" fmla="*/ 8335423 w 22290864"/>
              <a:gd name="connsiteY1602" fmla="*/ 3767581 h 14570476"/>
              <a:gd name="connsiteX1603" fmla="*/ 8326025 w 22290864"/>
              <a:gd name="connsiteY1603" fmla="*/ 3783909 h 14570476"/>
              <a:gd name="connsiteX1604" fmla="*/ 8327321 w 22290864"/>
              <a:gd name="connsiteY1604" fmla="*/ 3801065 h 14570476"/>
              <a:gd name="connsiteX1605" fmla="*/ 8328023 w 22290864"/>
              <a:gd name="connsiteY1605" fmla="*/ 3822849 h 14570476"/>
              <a:gd name="connsiteX1606" fmla="*/ 8309102 w 22290864"/>
              <a:gd name="connsiteY1606" fmla="*/ 3855998 h 14570476"/>
              <a:gd name="connsiteX1607" fmla="*/ 8276696 w 22290864"/>
              <a:gd name="connsiteY1607" fmla="*/ 3899270 h 14570476"/>
              <a:gd name="connsiteX1608" fmla="*/ 8273387 w 22290864"/>
              <a:gd name="connsiteY1608" fmla="*/ 3897837 h 14570476"/>
              <a:gd name="connsiteX1609" fmla="*/ 8216761 w 22290864"/>
              <a:gd name="connsiteY1609" fmla="*/ 3874388 h 14570476"/>
              <a:gd name="connsiteX1610" fmla="*/ 8208412 w 22290864"/>
              <a:gd name="connsiteY1610" fmla="*/ 3871978 h 14570476"/>
              <a:gd name="connsiteX1611" fmla="*/ 8206887 w 22290864"/>
              <a:gd name="connsiteY1611" fmla="*/ 3871530 h 14570476"/>
              <a:gd name="connsiteX1612" fmla="*/ 8208035 w 22290864"/>
              <a:gd name="connsiteY1612" fmla="*/ 3869685 h 14570476"/>
              <a:gd name="connsiteX1613" fmla="*/ 8219714 w 22290864"/>
              <a:gd name="connsiteY1613" fmla="*/ 3858999 h 14570476"/>
              <a:gd name="connsiteX1614" fmla="*/ 8231067 w 22290864"/>
              <a:gd name="connsiteY1614" fmla="*/ 3848736 h 14570476"/>
              <a:gd name="connsiteX1615" fmla="*/ 8231811 w 22290864"/>
              <a:gd name="connsiteY1615" fmla="*/ 3832036 h 14570476"/>
              <a:gd name="connsiteX1616" fmla="*/ 8187685 w 22290864"/>
              <a:gd name="connsiteY1616" fmla="*/ 3813748 h 14570476"/>
              <a:gd name="connsiteX1617" fmla="*/ 8175757 w 22290864"/>
              <a:gd name="connsiteY1617" fmla="*/ 3818032 h 14570476"/>
              <a:gd name="connsiteX1618" fmla="*/ 8167872 w 22290864"/>
              <a:gd name="connsiteY1618" fmla="*/ 3832829 h 14570476"/>
              <a:gd name="connsiteX1619" fmla="*/ 8173738 w 22290864"/>
              <a:gd name="connsiteY1619" fmla="*/ 3848682 h 14570476"/>
              <a:gd name="connsiteX1620" fmla="*/ 8179193 w 22290864"/>
              <a:gd name="connsiteY1620" fmla="*/ 3858497 h 14570476"/>
              <a:gd name="connsiteX1621" fmla="*/ 8181312 w 22290864"/>
              <a:gd name="connsiteY1621" fmla="*/ 3866387 h 14570476"/>
              <a:gd name="connsiteX1622" fmla="*/ 8175232 w 22290864"/>
              <a:gd name="connsiteY1622" fmla="*/ 3865755 h 14570476"/>
              <a:gd name="connsiteX1623" fmla="*/ 8114562 w 22290864"/>
              <a:gd name="connsiteY1623" fmla="*/ 3864902 h 14570476"/>
              <a:gd name="connsiteX1624" fmla="*/ 8107525 w 22290864"/>
              <a:gd name="connsiteY1624" fmla="*/ 3864813 h 14570476"/>
              <a:gd name="connsiteX1625" fmla="*/ 8103847 w 22290864"/>
              <a:gd name="connsiteY1625" fmla="*/ 3850692 h 14570476"/>
              <a:gd name="connsiteX1626" fmla="*/ 8088730 w 22290864"/>
              <a:gd name="connsiteY1626" fmla="*/ 3786891 h 14570476"/>
              <a:gd name="connsiteX1627" fmla="*/ 8092612 w 22290864"/>
              <a:gd name="connsiteY1627" fmla="*/ 3766240 h 14570476"/>
              <a:gd name="connsiteX1628" fmla="*/ 8098442 w 22290864"/>
              <a:gd name="connsiteY1628" fmla="*/ 3756395 h 14570476"/>
              <a:gd name="connsiteX1629" fmla="*/ 8106318 w 22290864"/>
              <a:gd name="connsiteY1629" fmla="*/ 3740228 h 14570476"/>
              <a:gd name="connsiteX1630" fmla="*/ 8102263 w 22290864"/>
              <a:gd name="connsiteY1630" fmla="*/ 3721625 h 14570476"/>
              <a:gd name="connsiteX1631" fmla="*/ 8087848 w 22290864"/>
              <a:gd name="connsiteY1631" fmla="*/ 3711137 h 14570476"/>
              <a:gd name="connsiteX1632" fmla="*/ 8052632 w 22290864"/>
              <a:gd name="connsiteY1632" fmla="*/ 3710873 h 14570476"/>
              <a:gd name="connsiteX1633" fmla="*/ 8035433 w 22290864"/>
              <a:gd name="connsiteY1633" fmla="*/ 3718513 h 14570476"/>
              <a:gd name="connsiteX1634" fmla="*/ 8026716 w 22290864"/>
              <a:gd name="connsiteY1634" fmla="*/ 3725213 h 14570476"/>
              <a:gd name="connsiteX1635" fmla="*/ 8020351 w 22290864"/>
              <a:gd name="connsiteY1635" fmla="*/ 3737661 h 14570476"/>
              <a:gd name="connsiteX1636" fmla="*/ 8020061 w 22290864"/>
              <a:gd name="connsiteY1636" fmla="*/ 3746056 h 14570476"/>
              <a:gd name="connsiteX1637" fmla="*/ 8025072 w 22290864"/>
              <a:gd name="connsiteY1637" fmla="*/ 3758004 h 14570476"/>
              <a:gd name="connsiteX1638" fmla="*/ 8039355 w 22290864"/>
              <a:gd name="connsiteY1638" fmla="*/ 3769956 h 14570476"/>
              <a:gd name="connsiteX1639" fmla="*/ 8058780 w 22290864"/>
              <a:gd name="connsiteY1639" fmla="*/ 3794277 h 14570476"/>
              <a:gd name="connsiteX1640" fmla="*/ 8067466 w 22290864"/>
              <a:gd name="connsiteY1640" fmla="*/ 3845459 h 14570476"/>
              <a:gd name="connsiteX1641" fmla="*/ 8070530 w 22290864"/>
              <a:gd name="connsiteY1641" fmla="*/ 3866667 h 14570476"/>
              <a:gd name="connsiteX1642" fmla="*/ 8071444 w 22290864"/>
              <a:gd name="connsiteY1642" fmla="*/ 3872773 h 14570476"/>
              <a:gd name="connsiteX1643" fmla="*/ 8067657 w 22290864"/>
              <a:gd name="connsiteY1643" fmla="*/ 3873802 h 14570476"/>
              <a:gd name="connsiteX1644" fmla="*/ 8007050 w 22290864"/>
              <a:gd name="connsiteY1644" fmla="*/ 3899443 h 14570476"/>
              <a:gd name="connsiteX1645" fmla="*/ 8000761 w 22290864"/>
              <a:gd name="connsiteY1645" fmla="*/ 3903026 h 14570476"/>
              <a:gd name="connsiteX1646" fmla="*/ 8000278 w 22290864"/>
              <a:gd name="connsiteY1646" fmla="*/ 3900500 h 14570476"/>
              <a:gd name="connsiteX1647" fmla="*/ 8000808 w 22290864"/>
              <a:gd name="connsiteY1647" fmla="*/ 3885219 h 14570476"/>
              <a:gd name="connsiteX1648" fmla="*/ 7998897 w 22290864"/>
              <a:gd name="connsiteY1648" fmla="*/ 3864964 h 14570476"/>
              <a:gd name="connsiteX1649" fmla="*/ 7985549 w 22290864"/>
              <a:gd name="connsiteY1649" fmla="*/ 3856659 h 14570476"/>
              <a:gd name="connsiteX1650" fmla="*/ 7958563 w 22290864"/>
              <a:gd name="connsiteY1650" fmla="*/ 3864438 h 14570476"/>
              <a:gd name="connsiteX1651" fmla="*/ 7941366 w 22290864"/>
              <a:gd name="connsiteY1651" fmla="*/ 3886185 h 14570476"/>
              <a:gd name="connsiteX1652" fmla="*/ 7944928 w 22290864"/>
              <a:gd name="connsiteY1652" fmla="*/ 3902473 h 14570476"/>
              <a:gd name="connsiteX1653" fmla="*/ 7963172 w 22290864"/>
              <a:gd name="connsiteY1653" fmla="*/ 3911241 h 14570476"/>
              <a:gd name="connsiteX1654" fmla="*/ 7972730 w 22290864"/>
              <a:gd name="connsiteY1654" fmla="*/ 3914007 h 14570476"/>
              <a:gd name="connsiteX1655" fmla="*/ 7978921 w 22290864"/>
              <a:gd name="connsiteY1655" fmla="*/ 3917670 h 14570476"/>
              <a:gd name="connsiteX1656" fmla="*/ 7973912 w 22290864"/>
              <a:gd name="connsiteY1656" fmla="*/ 3921868 h 14570476"/>
              <a:gd name="connsiteX1657" fmla="*/ 7930152 w 22290864"/>
              <a:gd name="connsiteY1657" fmla="*/ 3965522 h 14570476"/>
              <a:gd name="connsiteX1658" fmla="*/ 7927002 w 22290864"/>
              <a:gd name="connsiteY1658" fmla="*/ 3969228 h 14570476"/>
              <a:gd name="connsiteX1659" fmla="*/ 7887529 w 22290864"/>
              <a:gd name="connsiteY1659" fmla="*/ 3946065 h 14570476"/>
              <a:gd name="connsiteX1660" fmla="*/ 7852065 w 22290864"/>
              <a:gd name="connsiteY1660" fmla="*/ 3919789 h 14570476"/>
              <a:gd name="connsiteX1661" fmla="*/ 7844160 w 22290864"/>
              <a:gd name="connsiteY1661" fmla="*/ 3897672 h 14570476"/>
              <a:gd name="connsiteX1662" fmla="*/ 7838626 w 22290864"/>
              <a:gd name="connsiteY1662" fmla="*/ 3882309 h 14570476"/>
              <a:gd name="connsiteX1663" fmla="*/ 7833631 w 22290864"/>
              <a:gd name="connsiteY1663" fmla="*/ 3877023 h 14570476"/>
              <a:gd name="connsiteX1664" fmla="*/ 7793394 w 22290864"/>
              <a:gd name="connsiteY1664" fmla="*/ 3883052 h 14570476"/>
              <a:gd name="connsiteX1665" fmla="*/ 7772402 w 22290864"/>
              <a:gd name="connsiteY1665" fmla="*/ 3920298 h 14570476"/>
              <a:gd name="connsiteX1666" fmla="*/ 7772422 w 22290864"/>
              <a:gd name="connsiteY1666" fmla="*/ 3933528 h 14570476"/>
              <a:gd name="connsiteX1667" fmla="*/ 7801112 w 22290864"/>
              <a:gd name="connsiteY1667" fmla="*/ 3952562 h 14570476"/>
              <a:gd name="connsiteX1668" fmla="*/ 7811708 w 22290864"/>
              <a:gd name="connsiteY1668" fmla="*/ 3950908 h 14570476"/>
              <a:gd name="connsiteX1669" fmla="*/ 7830013 w 22290864"/>
              <a:gd name="connsiteY1669" fmla="*/ 3949959 h 14570476"/>
              <a:gd name="connsiteX1670" fmla="*/ 7872679 w 22290864"/>
              <a:gd name="connsiteY1670" fmla="*/ 3974683 h 14570476"/>
              <a:gd name="connsiteX1671" fmla="*/ 7882909 w 22290864"/>
              <a:gd name="connsiteY1671" fmla="*/ 3982292 h 14570476"/>
              <a:gd name="connsiteX1672" fmla="*/ 7898125 w 22290864"/>
              <a:gd name="connsiteY1672" fmla="*/ 3993665 h 14570476"/>
              <a:gd name="connsiteX1673" fmla="*/ 7906721 w 22290864"/>
              <a:gd name="connsiteY1673" fmla="*/ 4000137 h 14570476"/>
              <a:gd name="connsiteX1674" fmla="*/ 7904810 w 22290864"/>
              <a:gd name="connsiteY1674" fmla="*/ 4003566 h 14570476"/>
              <a:gd name="connsiteX1675" fmla="*/ 7881561 w 22290864"/>
              <a:gd name="connsiteY1675" fmla="*/ 4061080 h 14570476"/>
              <a:gd name="connsiteX1676" fmla="*/ 7879088 w 22290864"/>
              <a:gd name="connsiteY1676" fmla="*/ 4066621 h 14570476"/>
              <a:gd name="connsiteX1677" fmla="*/ 7868189 w 22290864"/>
              <a:gd name="connsiteY1677" fmla="*/ 4054625 h 14570476"/>
              <a:gd name="connsiteX1678" fmla="*/ 7861382 w 22290864"/>
              <a:gd name="connsiteY1678" fmla="*/ 4045977 h 14570476"/>
              <a:gd name="connsiteX1679" fmla="*/ 7852403 w 22290864"/>
              <a:gd name="connsiteY1679" fmla="*/ 4041955 h 14570476"/>
              <a:gd name="connsiteX1680" fmla="*/ 7829487 w 22290864"/>
              <a:gd name="connsiteY1680" fmla="*/ 4054932 h 14570476"/>
              <a:gd name="connsiteX1681" fmla="*/ 7829091 w 22290864"/>
              <a:gd name="connsiteY1681" fmla="*/ 4100734 h 14570476"/>
              <a:gd name="connsiteX1682" fmla="*/ 7849621 w 22290864"/>
              <a:gd name="connsiteY1682" fmla="*/ 4105871 h 14570476"/>
              <a:gd name="connsiteX1683" fmla="*/ 7859131 w 22290864"/>
              <a:gd name="connsiteY1683" fmla="*/ 4100723 h 14570476"/>
              <a:gd name="connsiteX1684" fmla="*/ 7872778 w 22290864"/>
              <a:gd name="connsiteY1684" fmla="*/ 4094158 h 14570476"/>
              <a:gd name="connsiteX1685" fmla="*/ 7874263 w 22290864"/>
              <a:gd name="connsiteY1685" fmla="*/ 4093868 h 14570476"/>
              <a:gd name="connsiteX1686" fmla="*/ 7873458 w 22290864"/>
              <a:gd name="connsiteY1686" fmla="*/ 4102256 h 14570476"/>
              <a:gd name="connsiteX1687" fmla="*/ 7873252 w 22290864"/>
              <a:gd name="connsiteY1687" fmla="*/ 4164178 h 14570476"/>
              <a:gd name="connsiteX1688" fmla="*/ 7873768 w 22290864"/>
              <a:gd name="connsiteY1688" fmla="*/ 4170298 h 14570476"/>
              <a:gd name="connsiteX1689" fmla="*/ 7815579 w 22290864"/>
              <a:gd name="connsiteY1689" fmla="*/ 4185341 h 14570476"/>
              <a:gd name="connsiteX1690" fmla="*/ 7781866 w 22290864"/>
              <a:gd name="connsiteY1690" fmla="*/ 4187679 h 14570476"/>
              <a:gd name="connsiteX1691" fmla="*/ 7765308 w 22290864"/>
              <a:gd name="connsiteY1691" fmla="*/ 4179147 h 14570476"/>
              <a:gd name="connsiteX1692" fmla="*/ 7755909 w 22290864"/>
              <a:gd name="connsiteY1692" fmla="*/ 4173523 h 14570476"/>
              <a:gd name="connsiteX1693" fmla="*/ 7742865 w 22290864"/>
              <a:gd name="connsiteY1693" fmla="*/ 4171176 h 14570476"/>
              <a:gd name="connsiteX1694" fmla="*/ 7726547 w 22290864"/>
              <a:gd name="connsiteY1694" fmla="*/ 4179290 h 14570476"/>
              <a:gd name="connsiteX1695" fmla="*/ 7722138 w 22290864"/>
              <a:gd name="connsiteY1695" fmla="*/ 4231367 h 14570476"/>
              <a:gd name="connsiteX1696" fmla="*/ 7727693 w 22290864"/>
              <a:gd name="connsiteY1696" fmla="*/ 4242235 h 14570476"/>
              <a:gd name="connsiteX1697" fmla="*/ 7739474 w 22290864"/>
              <a:gd name="connsiteY1697" fmla="*/ 4254857 h 14570476"/>
              <a:gd name="connsiteX1698" fmla="*/ 7760663 w 22290864"/>
              <a:gd name="connsiteY1698" fmla="*/ 4256596 h 14570476"/>
              <a:gd name="connsiteX1699" fmla="*/ 7771482 w 22290864"/>
              <a:gd name="connsiteY1699" fmla="*/ 4249087 h 14570476"/>
              <a:gd name="connsiteX1700" fmla="*/ 7777673 w 22290864"/>
              <a:gd name="connsiteY1700" fmla="*/ 4240832 h 14570476"/>
              <a:gd name="connsiteX1701" fmla="*/ 7800030 w 22290864"/>
              <a:gd name="connsiteY1701" fmla="*/ 4220390 h 14570476"/>
              <a:gd name="connsiteX1702" fmla="*/ 7853811 w 22290864"/>
              <a:gd name="connsiteY1702" fmla="*/ 4210513 h 14570476"/>
              <a:gd name="connsiteX1703" fmla="*/ 7875217 w 22290864"/>
              <a:gd name="connsiteY1703" fmla="*/ 4207368 h 14570476"/>
              <a:gd name="connsiteX1704" fmla="*/ 7881510 w 22290864"/>
              <a:gd name="connsiteY1704" fmla="*/ 4206430 h 14570476"/>
              <a:gd name="connsiteX1705" fmla="*/ 7882168 w 22290864"/>
              <a:gd name="connsiteY1705" fmla="*/ 4208838 h 14570476"/>
              <a:gd name="connsiteX1706" fmla="*/ 7907573 w 22290864"/>
              <a:gd name="connsiteY1706" fmla="*/ 4268340 h 14570476"/>
              <a:gd name="connsiteX1707" fmla="*/ 7910477 w 22290864"/>
              <a:gd name="connsiteY1707" fmla="*/ 4274376 h 14570476"/>
              <a:gd name="connsiteX1708" fmla="*/ 7894975 w 22290864"/>
              <a:gd name="connsiteY1708" fmla="*/ 4273893 h 14570476"/>
              <a:gd name="connsiteX1709" fmla="*/ 7874766 w 22290864"/>
              <a:gd name="connsiteY1709" fmla="*/ 4275567 h 14570476"/>
              <a:gd name="connsiteX1710" fmla="*/ 7866334 w 22290864"/>
              <a:gd name="connsiteY1710" fmla="*/ 4288799 h 14570476"/>
              <a:gd name="connsiteX1711" fmla="*/ 7867262 w 22290864"/>
              <a:gd name="connsiteY1711" fmla="*/ 4301262 h 14570476"/>
              <a:gd name="connsiteX1712" fmla="*/ 7900634 w 22290864"/>
              <a:gd name="connsiteY1712" fmla="*/ 4334095 h 14570476"/>
              <a:gd name="connsiteX1713" fmla="*/ 7911045 w 22290864"/>
              <a:gd name="connsiteY1713" fmla="*/ 4330733 h 14570476"/>
              <a:gd name="connsiteX1714" fmla="*/ 7920496 w 22290864"/>
              <a:gd name="connsiteY1714" fmla="*/ 4313503 h 14570476"/>
              <a:gd name="connsiteX1715" fmla="*/ 7924942 w 22290864"/>
              <a:gd name="connsiteY1715" fmla="*/ 4299194 h 14570476"/>
              <a:gd name="connsiteX1716" fmla="*/ 7926286 w 22290864"/>
              <a:gd name="connsiteY1716" fmla="*/ 4296810 h 14570476"/>
              <a:gd name="connsiteX1717" fmla="*/ 7927713 w 22290864"/>
              <a:gd name="connsiteY1717" fmla="*/ 4298546 h 14570476"/>
              <a:gd name="connsiteX1718" fmla="*/ 7933691 w 22290864"/>
              <a:gd name="connsiteY1718" fmla="*/ 4305817 h 14570476"/>
              <a:gd name="connsiteX1719" fmla="*/ 7974069 w 22290864"/>
              <a:gd name="connsiteY1719" fmla="*/ 4345330 h 14570476"/>
              <a:gd name="connsiteX1720" fmla="*/ 7979245 w 22290864"/>
              <a:gd name="connsiteY1720" fmla="*/ 4349526 h 14570476"/>
              <a:gd name="connsiteX1721" fmla="*/ 7975888 w 22290864"/>
              <a:gd name="connsiteY1721" fmla="*/ 4356019 h 14570476"/>
              <a:gd name="connsiteX1722" fmla="*/ 7930595 w 22290864"/>
              <a:gd name="connsiteY1722" fmla="*/ 4423426 h 14570476"/>
              <a:gd name="connsiteX1723" fmla="*/ 7909908 w 22290864"/>
              <a:gd name="connsiteY1723" fmla="*/ 4431179 h 14570476"/>
              <a:gd name="connsiteX1724" fmla="*/ 7886280 w 22290864"/>
              <a:gd name="connsiteY1724" fmla="*/ 4444534 h 14570476"/>
              <a:gd name="connsiteX1725" fmla="*/ 7884059 w 22290864"/>
              <a:gd name="connsiteY1725" fmla="*/ 4466662 h 14570476"/>
              <a:gd name="connsiteX1726" fmla="*/ 7896389 w 22290864"/>
              <a:gd name="connsiteY1726" fmla="*/ 4484925 h 14570476"/>
              <a:gd name="connsiteX1727" fmla="*/ 7942379 w 22290864"/>
              <a:gd name="connsiteY1727" fmla="*/ 4503484 h 14570476"/>
              <a:gd name="connsiteX1728" fmla="*/ 7952623 w 22290864"/>
              <a:gd name="connsiteY1728" fmla="*/ 4499572 h 14570476"/>
              <a:gd name="connsiteX1729" fmla="*/ 7963638 w 22290864"/>
              <a:gd name="connsiteY1729" fmla="*/ 4479758 h 14570476"/>
              <a:gd name="connsiteX1730" fmla="*/ 7961850 w 22290864"/>
              <a:gd name="connsiteY1730" fmla="*/ 4464361 h 14570476"/>
              <a:gd name="connsiteX1731" fmla="*/ 7960522 w 22290864"/>
              <a:gd name="connsiteY1731" fmla="*/ 4447685 h 14570476"/>
              <a:gd name="connsiteX1732" fmla="*/ 7969891 w 22290864"/>
              <a:gd name="connsiteY1732" fmla="*/ 4424602 h 14570476"/>
              <a:gd name="connsiteX1733" fmla="*/ 7986357 w 22290864"/>
              <a:gd name="connsiteY1733" fmla="*/ 4401923 h 14570476"/>
              <a:gd name="connsiteX1734" fmla="*/ 8005487 w 22290864"/>
              <a:gd name="connsiteY1734" fmla="*/ 4376324 h 14570476"/>
              <a:gd name="connsiteX1735" fmla="*/ 8010647 w 22290864"/>
              <a:gd name="connsiteY1735" fmla="*/ 4369937 h 14570476"/>
              <a:gd name="connsiteX1736" fmla="*/ 8015977 w 22290864"/>
              <a:gd name="connsiteY1736" fmla="*/ 4372400 h 14570476"/>
              <a:gd name="connsiteX1737" fmla="*/ 8071584 w 22290864"/>
              <a:gd name="connsiteY1737" fmla="*/ 4394040 h 14570476"/>
              <a:gd name="connsiteX1738" fmla="*/ 8076989 w 22290864"/>
              <a:gd name="connsiteY1738" fmla="*/ 4395484 h 14570476"/>
              <a:gd name="connsiteX1739" fmla="*/ 8075945 w 22290864"/>
              <a:gd name="connsiteY1739" fmla="*/ 4397106 h 14570476"/>
              <a:gd name="connsiteX1740" fmla="*/ 8063894 w 22290864"/>
              <a:gd name="connsiteY1740" fmla="*/ 4408145 h 14570476"/>
              <a:gd name="connsiteX1741" fmla="*/ 8050761 w 22290864"/>
              <a:gd name="connsiteY1741" fmla="*/ 4424296 h 14570476"/>
              <a:gd name="connsiteX1742" fmla="*/ 8063000 w 22290864"/>
              <a:gd name="connsiteY1742" fmla="*/ 4446798 h 14570476"/>
              <a:gd name="connsiteX1743" fmla="*/ 8079695 w 22290864"/>
              <a:gd name="connsiteY1743" fmla="*/ 4453046 h 14570476"/>
              <a:gd name="connsiteX1744" fmla="*/ 8107642 w 22290864"/>
              <a:gd name="connsiteY1744" fmla="*/ 4449406 h 14570476"/>
              <a:gd name="connsiteX1745" fmla="*/ 8115447 w 22290864"/>
              <a:gd name="connsiteY1745" fmla="*/ 4436905 h 14570476"/>
              <a:gd name="connsiteX1746" fmla="*/ 8110969 w 22290864"/>
              <a:gd name="connsiteY1746" fmla="*/ 4420165 h 14570476"/>
              <a:gd name="connsiteX1747" fmla="*/ 8103378 w 22290864"/>
              <a:gd name="connsiteY1747" fmla="*/ 4405528 h 14570476"/>
              <a:gd name="connsiteX1748" fmla="*/ 8106664 w 22290864"/>
              <a:gd name="connsiteY1748" fmla="*/ 4400966 h 14570476"/>
              <a:gd name="connsiteX1749" fmla="*/ 8172519 w 22290864"/>
              <a:gd name="connsiteY1749" fmla="*/ 4401427 h 14570476"/>
              <a:gd name="connsiteX1750" fmla="*/ 8179014 w 22290864"/>
              <a:gd name="connsiteY1750" fmla="*/ 4401014 h 14570476"/>
              <a:gd name="connsiteX1751" fmla="*/ 8189466 w 22290864"/>
              <a:gd name="connsiteY1751" fmla="*/ 4440256 h 14570476"/>
              <a:gd name="connsiteX1752" fmla="*/ 8198087 w 22290864"/>
              <a:gd name="connsiteY1752" fmla="*/ 4492398 h 14570476"/>
              <a:gd name="connsiteX1753" fmla="*/ 8188897 w 22290864"/>
              <a:gd name="connsiteY1753" fmla="*/ 4512202 h 14570476"/>
              <a:gd name="connsiteX1754" fmla="*/ 8181265 w 22290864"/>
              <a:gd name="connsiteY1754" fmla="*/ 4528052 h 14570476"/>
              <a:gd name="connsiteX1755" fmla="*/ 8185204 w 22290864"/>
              <a:gd name="connsiteY1755" fmla="*/ 4546785 h 14570476"/>
              <a:gd name="connsiteX1756" fmla="*/ 8204333 w 22290864"/>
              <a:gd name="connsiteY1756" fmla="*/ 4558522 h 14570476"/>
              <a:gd name="connsiteX1757" fmla="*/ 8247043 w 22290864"/>
              <a:gd name="connsiteY1757" fmla="*/ 4553064 h 14570476"/>
              <a:gd name="connsiteX1758" fmla="*/ 1654207 w 22290864"/>
              <a:gd name="connsiteY1758" fmla="*/ 5945275 h 14570476"/>
              <a:gd name="connsiteX1759" fmla="*/ 1748455 w 22290864"/>
              <a:gd name="connsiteY1759" fmla="*/ 5893253 h 14570476"/>
              <a:gd name="connsiteX1760" fmla="*/ 1769074 w 22290864"/>
              <a:gd name="connsiteY1760" fmla="*/ 5804367 h 14570476"/>
              <a:gd name="connsiteX1761" fmla="*/ 1735386 w 22290864"/>
              <a:gd name="connsiteY1761" fmla="*/ 5729402 h 14570476"/>
              <a:gd name="connsiteX1762" fmla="*/ 1698935 w 22290864"/>
              <a:gd name="connsiteY1762" fmla="*/ 5653507 h 14570476"/>
              <a:gd name="connsiteX1763" fmla="*/ 1698729 w 22290864"/>
              <a:gd name="connsiteY1763" fmla="*/ 5547155 h 14570476"/>
              <a:gd name="connsiteX1764" fmla="*/ 1753180 w 22290864"/>
              <a:gd name="connsiteY1764" fmla="*/ 5349487 h 14570476"/>
              <a:gd name="connsiteX1765" fmla="*/ 1783522 w 22290864"/>
              <a:gd name="connsiteY1765" fmla="*/ 5243708 h 14570476"/>
              <a:gd name="connsiteX1766" fmla="*/ 1796014 w 22290864"/>
              <a:gd name="connsiteY1766" fmla="*/ 5207907 h 14570476"/>
              <a:gd name="connsiteX1767" fmla="*/ 1818617 w 22290864"/>
              <a:gd name="connsiteY1767" fmla="*/ 5210042 h 14570476"/>
              <a:gd name="connsiteX1768" fmla="*/ 2119596 w 22290864"/>
              <a:gd name="connsiteY1768" fmla="*/ 5211730 h 14570476"/>
              <a:gd name="connsiteX1769" fmla="*/ 2147463 w 22290864"/>
              <a:gd name="connsiteY1769" fmla="*/ 5208354 h 14570476"/>
              <a:gd name="connsiteX1770" fmla="*/ 2144800 w 22290864"/>
              <a:gd name="connsiteY1770" fmla="*/ 5222033 h 14570476"/>
              <a:gd name="connsiteX1771" fmla="*/ 2112755 w 22290864"/>
              <a:gd name="connsiteY1771" fmla="*/ 5289838 h 14570476"/>
              <a:gd name="connsiteX1772" fmla="*/ 2088948 w 22290864"/>
              <a:gd name="connsiteY1772" fmla="*/ 5328581 h 14570476"/>
              <a:gd name="connsiteX1773" fmla="*/ 2099679 w 22290864"/>
              <a:gd name="connsiteY1773" fmla="*/ 5422710 h 14570476"/>
              <a:gd name="connsiteX1774" fmla="*/ 2192025 w 22290864"/>
              <a:gd name="connsiteY1774" fmla="*/ 5463576 h 14570476"/>
              <a:gd name="connsiteX1775" fmla="*/ 2383329 w 22290864"/>
              <a:gd name="connsiteY1775" fmla="*/ 5370068 h 14570476"/>
              <a:gd name="connsiteX1776" fmla="*/ 2384323 w 22290864"/>
              <a:gd name="connsiteY1776" fmla="*/ 5332632 h 14570476"/>
              <a:gd name="connsiteX1777" fmla="*/ 2326081 w 22290864"/>
              <a:gd name="connsiteY1777" fmla="*/ 5254663 h 14570476"/>
              <a:gd name="connsiteX1778" fmla="*/ 2291184 w 22290864"/>
              <a:gd name="connsiteY1778" fmla="*/ 5226387 h 14570476"/>
              <a:gd name="connsiteX1779" fmla="*/ 2264755 w 22290864"/>
              <a:gd name="connsiteY1779" fmla="*/ 5190247 h 14570476"/>
              <a:gd name="connsiteX1780" fmla="*/ 2300628 w 22290864"/>
              <a:gd name="connsiteY1780" fmla="*/ 5177485 h 14570476"/>
              <a:gd name="connsiteX1781" fmla="*/ 2549837 w 22290864"/>
              <a:gd name="connsiteY1781" fmla="*/ 5082863 h 14570476"/>
              <a:gd name="connsiteX1782" fmla="*/ 2578203 w 22290864"/>
              <a:gd name="connsiteY1782" fmla="*/ 5068383 h 14570476"/>
              <a:gd name="connsiteX1783" fmla="*/ 2586244 w 22290864"/>
              <a:gd name="connsiteY1783" fmla="*/ 5080228 h 14570476"/>
              <a:gd name="connsiteX1784" fmla="*/ 2638103 w 22290864"/>
              <a:gd name="connsiteY1784" fmla="*/ 5153681 h 14570476"/>
              <a:gd name="connsiteX1785" fmla="*/ 2806896 w 22290864"/>
              <a:gd name="connsiteY1785" fmla="*/ 5410241 h 14570476"/>
              <a:gd name="connsiteX1786" fmla="*/ 2808789 w 22290864"/>
              <a:gd name="connsiteY1786" fmla="*/ 5543952 h 14570476"/>
              <a:gd name="connsiteX1787" fmla="*/ 2799277 w 22290864"/>
              <a:gd name="connsiteY1787" fmla="*/ 5599478 h 14570476"/>
              <a:gd name="connsiteX1788" fmla="*/ 2895904 w 22290864"/>
              <a:gd name="connsiteY1788" fmla="*/ 5722556 h 14570476"/>
              <a:gd name="connsiteX1789" fmla="*/ 3116027 w 22290864"/>
              <a:gd name="connsiteY1789" fmla="*/ 5641738 h 14570476"/>
              <a:gd name="connsiteX1790" fmla="*/ 3174072 w 22290864"/>
              <a:gd name="connsiteY1790" fmla="*/ 5469700 h 14570476"/>
              <a:gd name="connsiteX1791" fmla="*/ 3136133 w 22290864"/>
              <a:gd name="connsiteY1791" fmla="*/ 5422511 h 14570476"/>
              <a:gd name="connsiteX1792" fmla="*/ 3064255 w 22290864"/>
              <a:gd name="connsiteY1792" fmla="*/ 5392360 h 14570476"/>
              <a:gd name="connsiteX1793" fmla="*/ 2936795 w 22290864"/>
              <a:gd name="connsiteY1793" fmla="*/ 5332471 h 14570476"/>
              <a:gd name="connsiteX1794" fmla="*/ 2810607 w 22290864"/>
              <a:gd name="connsiteY1794" fmla="*/ 5128110 h 14570476"/>
              <a:gd name="connsiteX1795" fmla="*/ 2727662 w 22290864"/>
              <a:gd name="connsiteY1795" fmla="*/ 4973835 h 14570476"/>
              <a:gd name="connsiteX1796" fmla="*/ 2744348 w 22290864"/>
              <a:gd name="connsiteY1796" fmla="*/ 4960156 h 14570476"/>
              <a:gd name="connsiteX1797" fmla="*/ 2953224 w 22290864"/>
              <a:gd name="connsiteY1797" fmla="*/ 4757648 h 14570476"/>
              <a:gd name="connsiteX1798" fmla="*/ 2967523 w 22290864"/>
              <a:gd name="connsiteY1798" fmla="*/ 4740571 h 14570476"/>
              <a:gd name="connsiteX1799" fmla="*/ 2975297 w 22290864"/>
              <a:gd name="connsiteY1799" fmla="*/ 4750858 h 14570476"/>
              <a:gd name="connsiteX1800" fmla="*/ 3001917 w 22290864"/>
              <a:gd name="connsiteY1800" fmla="*/ 4827837 h 14570476"/>
              <a:gd name="connsiteX1801" fmla="*/ 3046532 w 22290864"/>
              <a:gd name="connsiteY1801" fmla="*/ 4913953 h 14570476"/>
              <a:gd name="connsiteX1802" fmla="*/ 3106360 w 22290864"/>
              <a:gd name="connsiteY1802" fmla="*/ 4928739 h 14570476"/>
              <a:gd name="connsiteX1803" fmla="*/ 3163029 w 22290864"/>
              <a:gd name="connsiteY1803" fmla="*/ 4906400 h 14570476"/>
              <a:gd name="connsiteX1804" fmla="*/ 3257724 w 22290864"/>
              <a:gd name="connsiteY1804" fmla="*/ 4707441 h 14570476"/>
              <a:gd name="connsiteX1805" fmla="*/ 3224478 w 22290864"/>
              <a:gd name="connsiteY1805" fmla="*/ 4664256 h 14570476"/>
              <a:gd name="connsiteX1806" fmla="*/ 3178722 w 22290864"/>
              <a:gd name="connsiteY1806" fmla="*/ 4646256 h 14570476"/>
              <a:gd name="connsiteX1807" fmla="*/ 3132517 w 22290864"/>
              <a:gd name="connsiteY1807" fmla="*/ 4650172 h 14570476"/>
              <a:gd name="connsiteX1808" fmla="*/ 3080924 w 22290864"/>
              <a:gd name="connsiteY1808" fmla="*/ 4654209 h 14570476"/>
              <a:gd name="connsiteX1809" fmla="*/ 3037648 w 22290864"/>
              <a:gd name="connsiteY1809" fmla="*/ 4646002 h 14570476"/>
              <a:gd name="connsiteX1810" fmla="*/ 3047845 w 22290864"/>
              <a:gd name="connsiteY1810" fmla="*/ 4626021 h 14570476"/>
              <a:gd name="connsiteX1811" fmla="*/ 3180251 w 22290864"/>
              <a:gd name="connsiteY1811" fmla="*/ 4342059 h 14570476"/>
              <a:gd name="connsiteX1812" fmla="*/ 3185472 w 22290864"/>
              <a:gd name="connsiteY1812" fmla="*/ 4326939 h 14570476"/>
              <a:gd name="connsiteX1813" fmla="*/ 3266912 w 22290864"/>
              <a:gd name="connsiteY1813" fmla="*/ 4340423 h 14570476"/>
              <a:gd name="connsiteX1814" fmla="*/ 3540232 w 22290864"/>
              <a:gd name="connsiteY1814" fmla="*/ 4389930 h 14570476"/>
              <a:gd name="connsiteX1815" fmla="*/ 3636638 w 22290864"/>
              <a:gd name="connsiteY1815" fmla="*/ 4438114 h 14570476"/>
              <a:gd name="connsiteX1816" fmla="*/ 3690203 w 22290864"/>
              <a:gd name="connsiteY1816" fmla="*/ 4508669 h 14570476"/>
              <a:gd name="connsiteX1817" fmla="*/ 3797968 w 22290864"/>
              <a:gd name="connsiteY1817" fmla="*/ 4584558 h 14570476"/>
              <a:gd name="connsiteX1818" fmla="*/ 3925677 w 22290864"/>
              <a:gd name="connsiteY1818" fmla="*/ 4503357 h 14570476"/>
              <a:gd name="connsiteX1819" fmla="*/ 3971072 w 22290864"/>
              <a:gd name="connsiteY1819" fmla="*/ 4340500 h 14570476"/>
              <a:gd name="connsiteX1820" fmla="*/ 3956362 w 22290864"/>
              <a:gd name="connsiteY1820" fmla="*/ 4255870 h 14570476"/>
              <a:gd name="connsiteX1821" fmla="*/ 3860611 w 22290864"/>
              <a:gd name="connsiteY1821" fmla="*/ 4181127 h 14570476"/>
              <a:gd name="connsiteX1822" fmla="*/ 3752706 w 22290864"/>
              <a:gd name="connsiteY1822" fmla="*/ 4214254 h 14570476"/>
              <a:gd name="connsiteX1823" fmla="*/ 3663756 w 22290864"/>
              <a:gd name="connsiteY1823" fmla="*/ 4253948 h 14570476"/>
              <a:gd name="connsiteX1824" fmla="*/ 3533802 w 22290864"/>
              <a:gd name="connsiteY1824" fmla="*/ 4243773 h 14570476"/>
              <a:gd name="connsiteX1825" fmla="*/ 3225735 w 22290864"/>
              <a:gd name="connsiteY1825" fmla="*/ 4156348 h 14570476"/>
              <a:gd name="connsiteX1826" fmla="*/ 3229037 w 22290864"/>
              <a:gd name="connsiteY1826" fmla="*/ 4126530 h 14570476"/>
              <a:gd name="connsiteX1827" fmla="*/ 3232623 w 22290864"/>
              <a:gd name="connsiteY1827" fmla="*/ 3817974 h 14570476"/>
              <a:gd name="connsiteX1828" fmla="*/ 3251154 w 22290864"/>
              <a:gd name="connsiteY1828" fmla="*/ 3796364 h 14570476"/>
              <a:gd name="connsiteX1829" fmla="*/ 3314509 w 22290864"/>
              <a:gd name="connsiteY1829" fmla="*/ 3829379 h 14570476"/>
              <a:gd name="connsiteX1830" fmla="*/ 3355978 w 22290864"/>
              <a:gd name="connsiteY1830" fmla="*/ 3853923 h 14570476"/>
              <a:gd name="connsiteX1831" fmla="*/ 3459140 w 22290864"/>
              <a:gd name="connsiteY1831" fmla="*/ 3820007 h 14570476"/>
              <a:gd name="connsiteX1832" fmla="*/ 3440246 w 22290864"/>
              <a:gd name="connsiteY1832" fmla="*/ 3590637 h 14570476"/>
              <a:gd name="connsiteX1833" fmla="*/ 3389729 w 22290864"/>
              <a:gd name="connsiteY1833" fmla="*/ 3554219 h 14570476"/>
              <a:gd name="connsiteX1834" fmla="*/ 3337247 w 22290864"/>
              <a:gd name="connsiteY1834" fmla="*/ 3555405 h 14570476"/>
              <a:gd name="connsiteX1835" fmla="*/ 3270567 w 22290864"/>
              <a:gd name="connsiteY1835" fmla="*/ 3616325 h 14570476"/>
              <a:gd name="connsiteX1836" fmla="*/ 3243941 w 22290864"/>
              <a:gd name="connsiteY1836" fmla="*/ 3649140 h 14570476"/>
              <a:gd name="connsiteX1837" fmla="*/ 3210781 w 22290864"/>
              <a:gd name="connsiteY1837" fmla="*/ 3673058 h 14570476"/>
              <a:gd name="connsiteX1838" fmla="*/ 3197406 w 22290864"/>
              <a:gd name="connsiteY1838" fmla="*/ 3631273 h 14570476"/>
              <a:gd name="connsiteX1839" fmla="*/ 3142768 w 22290864"/>
              <a:gd name="connsiteY1839" fmla="*/ 3470342 h 14570476"/>
              <a:gd name="connsiteX1840" fmla="*/ 3099060 w 22290864"/>
              <a:gd name="connsiteY1840" fmla="*/ 3376658 h 14570476"/>
              <a:gd name="connsiteX1841" fmla="*/ 3095001 w 22290864"/>
              <a:gd name="connsiteY1841" fmla="*/ 3369340 h 14570476"/>
              <a:gd name="connsiteX1842" fmla="*/ 3120172 w 22290864"/>
              <a:gd name="connsiteY1842" fmla="*/ 3351400 h 14570476"/>
              <a:gd name="connsiteX1843" fmla="*/ 3303518 w 22290864"/>
              <a:gd name="connsiteY1843" fmla="*/ 3221991 h 14570476"/>
              <a:gd name="connsiteX1844" fmla="*/ 3437108 w 22290864"/>
              <a:gd name="connsiteY1844" fmla="*/ 3142386 h 14570476"/>
              <a:gd name="connsiteX1845" fmla="*/ 3455229 w 22290864"/>
              <a:gd name="connsiteY1845" fmla="*/ 3137075 h 14570476"/>
              <a:gd name="connsiteX1846" fmla="*/ 3517508 w 22290864"/>
              <a:gd name="connsiteY1846" fmla="*/ 3134611 h 14570476"/>
              <a:gd name="connsiteX1847" fmla="*/ 3568579 w 22290864"/>
              <a:gd name="connsiteY1847" fmla="*/ 3143886 h 14570476"/>
              <a:gd name="connsiteX1848" fmla="*/ 3617960 w 22290864"/>
              <a:gd name="connsiteY1848" fmla="*/ 3152649 h 14570476"/>
              <a:gd name="connsiteX1849" fmla="*/ 3721955 w 22290864"/>
              <a:gd name="connsiteY1849" fmla="*/ 3102562 h 14570476"/>
              <a:gd name="connsiteX1850" fmla="*/ 3741966 w 22290864"/>
              <a:gd name="connsiteY1850" fmla="*/ 2994947 h 14570476"/>
              <a:gd name="connsiteX1851" fmla="*/ 3613003 w 22290864"/>
              <a:gd name="connsiteY1851" fmla="*/ 2794268 h 14570476"/>
              <a:gd name="connsiteX1852" fmla="*/ 3508470 w 22290864"/>
              <a:gd name="connsiteY1852" fmla="*/ 2771119 h 14570476"/>
              <a:gd name="connsiteX1853" fmla="*/ 3436975 w 22290864"/>
              <a:gd name="connsiteY1853" fmla="*/ 2822646 h 14570476"/>
              <a:gd name="connsiteX1854" fmla="*/ 3409478 w 22290864"/>
              <a:gd name="connsiteY1854" fmla="*/ 2898286 h 14570476"/>
              <a:gd name="connsiteX1855" fmla="*/ 3370544 w 22290864"/>
              <a:gd name="connsiteY1855" fmla="*/ 2992515 h 14570476"/>
              <a:gd name="connsiteX1856" fmla="*/ 3226068 w 22290864"/>
              <a:gd name="connsiteY1856" fmla="*/ 3097428 h 14570476"/>
              <a:gd name="connsiteX1857" fmla="*/ 3004612 w 22290864"/>
              <a:gd name="connsiteY1857" fmla="*/ 3219547 h 14570476"/>
              <a:gd name="connsiteX1858" fmla="*/ 2993258 w 22290864"/>
              <a:gd name="connsiteY1858" fmla="*/ 3207069 h 14570476"/>
              <a:gd name="connsiteX1859" fmla="*/ 2796966 w 22290864"/>
              <a:gd name="connsiteY1859" fmla="*/ 2998099 h 14570476"/>
              <a:gd name="connsiteX1860" fmla="*/ 2766006 w 22290864"/>
              <a:gd name="connsiteY1860" fmla="*/ 2971751 h 14570476"/>
              <a:gd name="connsiteX1861" fmla="*/ 2760367 w 22290864"/>
              <a:gd name="connsiteY1861" fmla="*/ 2966908 h 14570476"/>
              <a:gd name="connsiteX1862" fmla="*/ 2768813 w 22290864"/>
              <a:gd name="connsiteY1862" fmla="*/ 2961253 h 14570476"/>
              <a:gd name="connsiteX1863" fmla="*/ 2839176 w 22290864"/>
              <a:gd name="connsiteY1863" fmla="*/ 2938168 h 14570476"/>
              <a:gd name="connsiteX1864" fmla="*/ 2907338 w 22290864"/>
              <a:gd name="connsiteY1864" fmla="*/ 2916264 h 14570476"/>
              <a:gd name="connsiteX1865" fmla="*/ 2942652 w 22290864"/>
              <a:gd name="connsiteY1865" fmla="*/ 2846496 h 14570476"/>
              <a:gd name="connsiteX1866" fmla="*/ 2789716 w 22290864"/>
              <a:gd name="connsiteY1866" fmla="*/ 2683587 h 14570476"/>
              <a:gd name="connsiteX1867" fmla="*/ 2730616 w 22290864"/>
              <a:gd name="connsiteY1867" fmla="*/ 2678894 h 14570476"/>
              <a:gd name="connsiteX1868" fmla="*/ 2668516 w 22290864"/>
              <a:gd name="connsiteY1868" fmla="*/ 2726806 h 14570476"/>
              <a:gd name="connsiteX1869" fmla="*/ 2663010 w 22290864"/>
              <a:gd name="connsiteY1869" fmla="*/ 2805687 h 14570476"/>
              <a:gd name="connsiteX1870" fmla="*/ 2667379 w 22290864"/>
              <a:gd name="connsiteY1870" fmla="*/ 2858032 h 14570476"/>
              <a:gd name="connsiteX1871" fmla="*/ 2661226 w 22290864"/>
              <a:gd name="connsiteY1871" fmla="*/ 2895752 h 14570476"/>
              <a:gd name="connsiteX1872" fmla="*/ 2636520 w 22290864"/>
              <a:gd name="connsiteY1872" fmla="*/ 2881355 h 14570476"/>
              <a:gd name="connsiteX1873" fmla="*/ 2379489 w 22290864"/>
              <a:gd name="connsiteY1873" fmla="*/ 2760936 h 14570476"/>
              <a:gd name="connsiteX1874" fmla="*/ 2349656 w 22290864"/>
              <a:gd name="connsiteY1874" fmla="*/ 2747019 h 14570476"/>
              <a:gd name="connsiteX1875" fmla="*/ 2361158 w 22290864"/>
              <a:gd name="connsiteY1875" fmla="*/ 2679731 h 14570476"/>
              <a:gd name="connsiteX1876" fmla="*/ 2419507 w 22290864"/>
              <a:gd name="connsiteY1876" fmla="*/ 2378615 h 14570476"/>
              <a:gd name="connsiteX1877" fmla="*/ 2475806 w 22290864"/>
              <a:gd name="connsiteY1877" fmla="*/ 2298036 h 14570476"/>
              <a:gd name="connsiteX1878" fmla="*/ 2519612 w 22290864"/>
              <a:gd name="connsiteY1878" fmla="*/ 2267285 h 14570476"/>
              <a:gd name="connsiteX1879" fmla="*/ 2584314 w 22290864"/>
              <a:gd name="connsiteY1879" fmla="*/ 2213515 h 14570476"/>
              <a:gd name="connsiteX1880" fmla="*/ 2602830 w 22290864"/>
              <a:gd name="connsiteY1880" fmla="*/ 2126394 h 14570476"/>
              <a:gd name="connsiteX1881" fmla="*/ 2561558 w 22290864"/>
              <a:gd name="connsiteY1881" fmla="*/ 2053930 h 14570476"/>
              <a:gd name="connsiteX1882" fmla="*/ 2411918 w 22290864"/>
              <a:gd name="connsiteY1882" fmla="*/ 1985021 h 14570476"/>
              <a:gd name="connsiteX1883" fmla="*/ 2323884 w 22290864"/>
              <a:gd name="connsiteY1883" fmla="*/ 1984489 h 14570476"/>
              <a:gd name="connsiteX1884" fmla="*/ 2273821 w 22290864"/>
              <a:gd name="connsiteY1884" fmla="*/ 1996278 h 14570476"/>
              <a:gd name="connsiteX1885" fmla="*/ 2222725 w 22290864"/>
              <a:gd name="connsiteY1885" fmla="*/ 2037095 h 14570476"/>
              <a:gd name="connsiteX1886" fmla="*/ 2205328 w 22290864"/>
              <a:gd name="connsiteY1886" fmla="*/ 2072334 h 14570476"/>
              <a:gd name="connsiteX1887" fmla="*/ 2203698 w 22290864"/>
              <a:gd name="connsiteY1887" fmla="*/ 2132920 h 14570476"/>
              <a:gd name="connsiteX1888" fmla="*/ 2241588 w 22290864"/>
              <a:gd name="connsiteY1888" fmla="*/ 2211372 h 14570476"/>
              <a:gd name="connsiteX1889" fmla="*/ 2277598 w 22290864"/>
              <a:gd name="connsiteY1889" fmla="*/ 2352457 h 14570476"/>
              <a:gd name="connsiteX1890" fmla="*/ 2216115 w 22290864"/>
              <a:gd name="connsiteY1890" fmla="*/ 2587395 h 14570476"/>
              <a:gd name="connsiteX1891" fmla="*/ 2188357 w 22290864"/>
              <a:gd name="connsiteY1891" fmla="*/ 2683715 h 14570476"/>
              <a:gd name="connsiteX1892" fmla="*/ 2180502 w 22290864"/>
              <a:gd name="connsiteY1892" fmla="*/ 2711508 h 14570476"/>
              <a:gd name="connsiteX1893" fmla="*/ 2162377 w 22290864"/>
              <a:gd name="connsiteY1893" fmla="*/ 2708605 h 14570476"/>
              <a:gd name="connsiteX1894" fmla="*/ 1854620 w 22290864"/>
              <a:gd name="connsiteY1894" fmla="*/ 2701268 h 14570476"/>
              <a:gd name="connsiteX1895" fmla="*/ 1820908 w 22290864"/>
              <a:gd name="connsiteY1895" fmla="*/ 2704443 h 14570476"/>
              <a:gd name="connsiteX1896" fmla="*/ 1823711 w 22290864"/>
              <a:gd name="connsiteY1896" fmla="*/ 2692743 h 14570476"/>
              <a:gd name="connsiteX1897" fmla="*/ 1855384 w 22290864"/>
              <a:gd name="connsiteY1897" fmla="*/ 2628609 h 14570476"/>
              <a:gd name="connsiteX1898" fmla="*/ 1886220 w 22290864"/>
              <a:gd name="connsiteY1898" fmla="*/ 2538573 h 14570476"/>
              <a:gd name="connsiteX1899" fmla="*/ 1845295 w 22290864"/>
              <a:gd name="connsiteY1899" fmla="*/ 2477470 h 14570476"/>
              <a:gd name="connsiteX1900" fmla="*/ 1715268 w 22290864"/>
              <a:gd name="connsiteY1900" fmla="*/ 2458692 h 14570476"/>
              <a:gd name="connsiteX1901" fmla="*/ 1600086 w 22290864"/>
              <a:gd name="connsiteY1901" fmla="*/ 2518312 h 14570476"/>
              <a:gd name="connsiteX1902" fmla="*/ 1583921 w 22290864"/>
              <a:gd name="connsiteY1902" fmla="*/ 2594613 h 14570476"/>
              <a:gd name="connsiteX1903" fmla="*/ 1644832 w 22290864"/>
              <a:gd name="connsiteY1903" fmla="*/ 2667115 h 14570476"/>
              <a:gd name="connsiteX1904" fmla="*/ 1680257 w 22290864"/>
              <a:gd name="connsiteY1904" fmla="*/ 2697305 h 14570476"/>
              <a:gd name="connsiteX1905" fmla="*/ 1699603 w 22290864"/>
              <a:gd name="connsiteY1905" fmla="*/ 2724842 h 14570476"/>
              <a:gd name="connsiteX1906" fmla="*/ 1670167 w 22290864"/>
              <a:gd name="connsiteY1906" fmla="*/ 2733094 h 14570476"/>
              <a:gd name="connsiteX1907" fmla="*/ 1399570 w 22290864"/>
              <a:gd name="connsiteY1907" fmla="*/ 2834989 h 14570476"/>
              <a:gd name="connsiteX1908" fmla="*/ 1379002 w 22290864"/>
              <a:gd name="connsiteY1908" fmla="*/ 2844726 h 14570476"/>
              <a:gd name="connsiteX1909" fmla="*/ 1255290 w 22290864"/>
              <a:gd name="connsiteY1909" fmla="*/ 2669994 h 14570476"/>
              <a:gd name="connsiteX1910" fmla="*/ 1154662 w 22290864"/>
              <a:gd name="connsiteY1910" fmla="*/ 2489699 h 14570476"/>
              <a:gd name="connsiteX1911" fmla="*/ 1163531 w 22290864"/>
              <a:gd name="connsiteY1911" fmla="*/ 2380189 h 14570476"/>
              <a:gd name="connsiteX1912" fmla="*/ 1169504 w 22290864"/>
              <a:gd name="connsiteY1912" fmla="*/ 2304032 h 14570476"/>
              <a:gd name="connsiteX1913" fmla="*/ 1158382 w 22290864"/>
              <a:gd name="connsiteY1913" fmla="*/ 2271880 h 14570476"/>
              <a:gd name="connsiteX1914" fmla="*/ 975226 w 22290864"/>
              <a:gd name="connsiteY1914" fmla="*/ 2220138 h 14570476"/>
              <a:gd name="connsiteX1915" fmla="*/ 814032 w 22290864"/>
              <a:gd name="connsiteY1915" fmla="*/ 2338536 h 14570476"/>
              <a:gd name="connsiteX1916" fmla="*/ 788653 w 22290864"/>
              <a:gd name="connsiteY1916" fmla="*/ 2394979 h 14570476"/>
              <a:gd name="connsiteX1917" fmla="*/ 874337 w 22290864"/>
              <a:gd name="connsiteY1917" fmla="*/ 2531353 h 14570476"/>
              <a:gd name="connsiteX1918" fmla="*/ 922700 w 22290864"/>
              <a:gd name="connsiteY1918" fmla="*/ 2544699 h 14570476"/>
              <a:gd name="connsiteX1919" fmla="*/ 1002568 w 22290864"/>
              <a:gd name="connsiteY1919" fmla="*/ 2575883 h 14570476"/>
              <a:gd name="connsiteX1920" fmla="*/ 1136891 w 22290864"/>
              <a:gd name="connsiteY1920" fmla="*/ 2763423 h 14570476"/>
              <a:gd name="connsiteX1921" fmla="*/ 1165862 w 22290864"/>
              <a:gd name="connsiteY1921" fmla="*/ 2815556 h 14570476"/>
              <a:gd name="connsiteX1922" fmla="*/ 1208847 w 22290864"/>
              <a:gd name="connsiteY1922" fmla="*/ 2893336 h 14570476"/>
              <a:gd name="connsiteX1923" fmla="*/ 1233042 w 22290864"/>
              <a:gd name="connsiteY1923" fmla="*/ 2937472 h 14570476"/>
              <a:gd name="connsiteX1924" fmla="*/ 1218291 w 22290864"/>
              <a:gd name="connsiteY1924" fmla="*/ 2948416 h 14570476"/>
              <a:gd name="connsiteX1925" fmla="*/ 1008465 w 22290864"/>
              <a:gd name="connsiteY1925" fmla="*/ 3148882 h 14570476"/>
              <a:gd name="connsiteX1926" fmla="*/ 987259 w 22290864"/>
              <a:gd name="connsiteY1926" fmla="*/ 3167745 h 14570476"/>
              <a:gd name="connsiteX1927" fmla="*/ 963875 w 22290864"/>
              <a:gd name="connsiteY1927" fmla="*/ 3095620 h 14570476"/>
              <a:gd name="connsiteX1928" fmla="*/ 951500 w 22290864"/>
              <a:gd name="connsiteY1928" fmla="*/ 3045651 h 14570476"/>
              <a:gd name="connsiteX1929" fmla="*/ 920957 w 22290864"/>
              <a:gd name="connsiteY1929" fmla="*/ 3011218 h 14570476"/>
              <a:gd name="connsiteX1930" fmla="*/ 798277 w 22290864"/>
              <a:gd name="connsiteY1930" fmla="*/ 3022436 h 14570476"/>
              <a:gd name="connsiteX1931" fmla="*/ 708429 w 22290864"/>
              <a:gd name="connsiteY1931" fmla="*/ 3216955 h 14570476"/>
              <a:gd name="connsiteX1932" fmla="*/ 786069 w 22290864"/>
              <a:gd name="connsiteY1932" fmla="*/ 3278375 h 14570476"/>
              <a:gd name="connsiteX1933" fmla="*/ 836528 w 22290864"/>
              <a:gd name="connsiteY1933" fmla="*/ 3274732 h 14570476"/>
              <a:gd name="connsiteX1934" fmla="*/ 907348 w 22290864"/>
              <a:gd name="connsiteY1934" fmla="*/ 3273008 h 14570476"/>
              <a:gd name="connsiteX1935" fmla="*/ 914236 w 22290864"/>
              <a:gd name="connsiteY1935" fmla="*/ 3274631 h 14570476"/>
              <a:gd name="connsiteX1936" fmla="*/ 894661 w 22290864"/>
              <a:gd name="connsiteY1936" fmla="*/ 3308842 h 14570476"/>
              <a:gd name="connsiteX1937" fmla="*/ 774592 w 22290864"/>
              <a:gd name="connsiteY1937" fmla="*/ 3572457 h 14570476"/>
              <a:gd name="connsiteX1938" fmla="*/ 765012 w 22290864"/>
              <a:gd name="connsiteY1938" fmla="*/ 3599543 h 14570476"/>
              <a:gd name="connsiteX1939" fmla="*/ 487968 w 22290864"/>
              <a:gd name="connsiteY1939" fmla="*/ 3551678 h 14570476"/>
              <a:gd name="connsiteX1940" fmla="*/ 339726 w 22290864"/>
              <a:gd name="connsiteY1940" fmla="*/ 3496755 h 14570476"/>
              <a:gd name="connsiteX1941" fmla="*/ 285553 w 22290864"/>
              <a:gd name="connsiteY1941" fmla="*/ 3428507 h 14570476"/>
              <a:gd name="connsiteX1942" fmla="*/ 256305 w 22290864"/>
              <a:gd name="connsiteY1942" fmla="*/ 3386438 h 14570476"/>
              <a:gd name="connsiteX1943" fmla="*/ 205210 w 22290864"/>
              <a:gd name="connsiteY1943" fmla="*/ 3351322 h 14570476"/>
              <a:gd name="connsiteX1944" fmla="*/ 120018 w 22290864"/>
              <a:gd name="connsiteY1944" fmla="*/ 3354510 h 14570476"/>
              <a:gd name="connsiteX1945" fmla="*/ 980 w 22290864"/>
              <a:gd name="connsiteY1945" fmla="*/ 3568059 h 14570476"/>
              <a:gd name="connsiteX1946" fmla="*/ 3746 w 22290864"/>
              <a:gd name="connsiteY1946" fmla="*/ 3625086 h 14570476"/>
              <a:gd name="connsiteX1947" fmla="*/ 29683 w 22290864"/>
              <a:gd name="connsiteY1947" fmla="*/ 3701582 h 14570476"/>
              <a:gd name="connsiteX1948" fmla="*/ 116675 w 22290864"/>
              <a:gd name="connsiteY1948" fmla="*/ 3749777 h 14570476"/>
              <a:gd name="connsiteX1949" fmla="*/ 177258 w 22290864"/>
              <a:gd name="connsiteY1949" fmla="*/ 3738587 h 14570476"/>
              <a:gd name="connsiteX1950" fmla="*/ 219542 w 22290864"/>
              <a:gd name="connsiteY1950" fmla="*/ 3715309 h 14570476"/>
              <a:gd name="connsiteX1951" fmla="*/ 354208 w 22290864"/>
              <a:gd name="connsiteY1951" fmla="*/ 3671183 h 14570476"/>
              <a:gd name="connsiteX1952" fmla="*/ 602524 w 22290864"/>
              <a:gd name="connsiteY1952" fmla="*/ 3732589 h 14570476"/>
              <a:gd name="connsiteX1953" fmla="*/ 699840 w 22290864"/>
              <a:gd name="connsiteY1953" fmla="*/ 3760382 h 14570476"/>
              <a:gd name="connsiteX1954" fmla="*/ 728475 w 22290864"/>
              <a:gd name="connsiteY1954" fmla="*/ 3768494 h 14570476"/>
              <a:gd name="connsiteX1955" fmla="*/ 726646 w 22290864"/>
              <a:gd name="connsiteY1955" fmla="*/ 3780028 h 14570476"/>
              <a:gd name="connsiteX1956" fmla="*/ 720435 w 22290864"/>
              <a:gd name="connsiteY1956" fmla="*/ 4082623 h 14570476"/>
              <a:gd name="connsiteX1957" fmla="*/ 721198 w 22290864"/>
              <a:gd name="connsiteY1957" fmla="*/ 4113948 h 14570476"/>
              <a:gd name="connsiteX1958" fmla="*/ 656031 w 22290864"/>
              <a:gd name="connsiteY1958" fmla="*/ 4082046 h 14570476"/>
              <a:gd name="connsiteX1959" fmla="*/ 566649 w 22290864"/>
              <a:gd name="connsiteY1959" fmla="*/ 4050288 h 14570476"/>
              <a:gd name="connsiteX1960" fmla="*/ 505228 w 22290864"/>
              <a:gd name="connsiteY1960" fmla="*/ 4090471 h 14570476"/>
              <a:gd name="connsiteX1961" fmla="*/ 485198 w 22290864"/>
              <a:gd name="connsiteY1961" fmla="*/ 4145397 h 14570476"/>
              <a:gd name="connsiteX1962" fmla="*/ 564286 w 22290864"/>
              <a:gd name="connsiteY1962" fmla="*/ 4349619 h 14570476"/>
              <a:gd name="connsiteX1963" fmla="*/ 615145 w 22290864"/>
              <a:gd name="connsiteY1963" fmla="*/ 4355324 h 14570476"/>
              <a:gd name="connsiteX1964" fmla="*/ 688602 w 22290864"/>
              <a:gd name="connsiteY1964" fmla="*/ 4300054 h 14570476"/>
              <a:gd name="connsiteX1965" fmla="*/ 735099 w 22290864"/>
              <a:gd name="connsiteY1965" fmla="*/ 4247603 h 14570476"/>
              <a:gd name="connsiteX1966" fmla="*/ 745419 w 22290864"/>
              <a:gd name="connsiteY1966" fmla="*/ 4240024 h 14570476"/>
              <a:gd name="connsiteX1967" fmla="*/ 748160 w 22290864"/>
              <a:gd name="connsiteY1967" fmla="*/ 4250173 h 14570476"/>
              <a:gd name="connsiteX1968" fmla="*/ 759657 w 22290864"/>
              <a:gd name="connsiteY1968" fmla="*/ 4292679 h 14570476"/>
              <a:gd name="connsiteX1969" fmla="*/ 855755 w 22290864"/>
              <a:gd name="connsiteY1969" fmla="*/ 4538864 h 14570476"/>
              <a:gd name="connsiteX1970" fmla="*/ 869747 w 22290864"/>
              <a:gd name="connsiteY1970" fmla="*/ 4566718 h 14570476"/>
              <a:gd name="connsiteX1971" fmla="*/ 842936 w 22290864"/>
              <a:gd name="connsiteY1971" fmla="*/ 4587944 h 14570476"/>
              <a:gd name="connsiteX1972" fmla="*/ 520082 w 22290864"/>
              <a:gd name="connsiteY1972" fmla="*/ 4788157 h 14570476"/>
              <a:gd name="connsiteX1973" fmla="*/ 416957 w 22290864"/>
              <a:gd name="connsiteY1973" fmla="*/ 4781395 h 14570476"/>
              <a:gd name="connsiteX1974" fmla="*/ 290514 w 22290864"/>
              <a:gd name="connsiteY1974" fmla="*/ 4792857 h 14570476"/>
              <a:gd name="connsiteX1975" fmla="*/ 238447 w 22290864"/>
              <a:gd name="connsiteY1975" fmla="*/ 4882927 h 14570476"/>
              <a:gd name="connsiteX1976" fmla="*/ 255867 w 22290864"/>
              <a:gd name="connsiteY1976" fmla="*/ 4984524 h 14570476"/>
              <a:gd name="connsiteX1977" fmla="*/ 416226 w 22290864"/>
              <a:gd name="connsiteY1977" fmla="*/ 5152172 h 14570476"/>
              <a:gd name="connsiteX1978" fmla="*/ 467430 w 22290864"/>
              <a:gd name="connsiteY1978" fmla="*/ 5155214 h 14570476"/>
              <a:gd name="connsiteX1979" fmla="*/ 552537 w 22290864"/>
              <a:gd name="connsiteY1979" fmla="*/ 5091935 h 14570476"/>
              <a:gd name="connsiteX1980" fmla="*/ 574547 w 22290864"/>
              <a:gd name="connsiteY1980" fmla="*/ 5022847 h 14570476"/>
              <a:gd name="connsiteX1981" fmla="*/ 600981 w 22290864"/>
              <a:gd name="connsiteY1981" fmla="*/ 4949193 h 14570476"/>
              <a:gd name="connsiteX1982" fmla="*/ 685358 w 22290864"/>
              <a:gd name="connsiteY1982" fmla="*/ 4868810 h 14570476"/>
              <a:gd name="connsiteX1983" fmla="*/ 799215 w 22290864"/>
              <a:gd name="connsiteY1983" fmla="*/ 4803808 h 14570476"/>
              <a:gd name="connsiteX1984" fmla="*/ 930049 w 22290864"/>
              <a:gd name="connsiteY1984" fmla="*/ 4731487 h 14570476"/>
              <a:gd name="connsiteX1985" fmla="*/ 964345 w 22290864"/>
              <a:gd name="connsiteY1985" fmla="*/ 4714187 h 14570476"/>
              <a:gd name="connsiteX1986" fmla="*/ 982327 w 22290864"/>
              <a:gd name="connsiteY1986" fmla="*/ 4734945 h 14570476"/>
              <a:gd name="connsiteX1987" fmla="*/ 1177761 w 22290864"/>
              <a:gd name="connsiteY1987" fmla="*/ 4934245 h 14570476"/>
              <a:gd name="connsiteX1988" fmla="*/ 1198029 w 22290864"/>
              <a:gd name="connsiteY1988" fmla="*/ 4950806 h 14570476"/>
              <a:gd name="connsiteX1989" fmla="*/ 1190457 w 22290864"/>
              <a:gd name="connsiteY1989" fmla="*/ 4955710 h 14570476"/>
              <a:gd name="connsiteX1990" fmla="*/ 1117826 w 22290864"/>
              <a:gd name="connsiteY1990" fmla="*/ 4979583 h 14570476"/>
              <a:gd name="connsiteX1991" fmla="*/ 1030744 w 22290864"/>
              <a:gd name="connsiteY1991" fmla="*/ 5023166 h 14570476"/>
              <a:gd name="connsiteX1992" fmla="*/ 1039613 w 22290864"/>
              <a:gd name="connsiteY1992" fmla="*/ 5142657 h 14570476"/>
              <a:gd name="connsiteX1993" fmla="*/ 1098770 w 22290864"/>
              <a:gd name="connsiteY1993" fmla="*/ 5201435 h 14570476"/>
              <a:gd name="connsiteX1994" fmla="*/ 1224928 w 22290864"/>
              <a:gd name="connsiteY1994" fmla="*/ 5239709 h 14570476"/>
              <a:gd name="connsiteX1995" fmla="*/ 1282269 w 22290864"/>
              <a:gd name="connsiteY1995" fmla="*/ 5201428 h 14570476"/>
              <a:gd name="connsiteX1996" fmla="*/ 1295397 w 22290864"/>
              <a:gd name="connsiteY1996" fmla="*/ 5121440 h 14570476"/>
              <a:gd name="connsiteX1997" fmla="*/ 1291206 w 22290864"/>
              <a:gd name="connsiteY1997" fmla="*/ 5044422 h 14570476"/>
              <a:gd name="connsiteX1998" fmla="*/ 1313997 w 22290864"/>
              <a:gd name="connsiteY1998" fmla="*/ 5031298 h 14570476"/>
              <a:gd name="connsiteX1999" fmla="*/ 1593888 w 22290864"/>
              <a:gd name="connsiteY1999" fmla="*/ 5160019 h 14570476"/>
              <a:gd name="connsiteX2000" fmla="*/ 1622373 w 22290864"/>
              <a:gd name="connsiteY2000" fmla="*/ 5170762 h 14570476"/>
              <a:gd name="connsiteX2001" fmla="*/ 1591408 w 22290864"/>
              <a:gd name="connsiteY2001" fmla="*/ 5358192 h 14570476"/>
              <a:gd name="connsiteX2002" fmla="*/ 1527801 w 22290864"/>
              <a:gd name="connsiteY2002" fmla="*/ 5597099 h 14570476"/>
              <a:gd name="connsiteX2003" fmla="*/ 1450500 w 22290864"/>
              <a:gd name="connsiteY2003" fmla="*/ 5663846 h 14570476"/>
              <a:gd name="connsiteX2004" fmla="*/ 1387450 w 22290864"/>
              <a:gd name="connsiteY2004" fmla="*/ 5716732 h 14570476"/>
              <a:gd name="connsiteX2005" fmla="*/ 1368188 w 22290864"/>
              <a:gd name="connsiteY2005" fmla="*/ 5804182 h 14570476"/>
              <a:gd name="connsiteX2006" fmla="*/ 1427153 w 22290864"/>
              <a:gd name="connsiteY2006" fmla="*/ 5891042 h 14570476"/>
              <a:gd name="connsiteX2007" fmla="*/ 1619756 w 22290864"/>
              <a:gd name="connsiteY2007" fmla="*/ 5949980 h 14570476"/>
              <a:gd name="connsiteX2008" fmla="*/ 1654207 w 22290864"/>
              <a:gd name="connsiteY2008" fmla="*/ 5945275 h 14570476"/>
              <a:gd name="connsiteX2009" fmla="*/ 19316888 w 22290864"/>
              <a:gd name="connsiteY2009" fmla="*/ 3081210 h 14570476"/>
              <a:gd name="connsiteX2010" fmla="*/ 19390134 w 22290864"/>
              <a:gd name="connsiteY2010" fmla="*/ 3040780 h 14570476"/>
              <a:gd name="connsiteX2011" fmla="*/ 19406158 w 22290864"/>
              <a:gd name="connsiteY2011" fmla="*/ 2971700 h 14570476"/>
              <a:gd name="connsiteX2012" fmla="*/ 19379977 w 22290864"/>
              <a:gd name="connsiteY2012" fmla="*/ 2913440 h 14570476"/>
              <a:gd name="connsiteX2013" fmla="*/ 19351648 w 22290864"/>
              <a:gd name="connsiteY2013" fmla="*/ 2854457 h 14570476"/>
              <a:gd name="connsiteX2014" fmla="*/ 19351488 w 22290864"/>
              <a:gd name="connsiteY2014" fmla="*/ 2771803 h 14570476"/>
              <a:gd name="connsiteX2015" fmla="*/ 19393806 w 22290864"/>
              <a:gd name="connsiteY2015" fmla="*/ 2618183 h 14570476"/>
              <a:gd name="connsiteX2016" fmla="*/ 19417387 w 22290864"/>
              <a:gd name="connsiteY2016" fmla="*/ 2535974 h 14570476"/>
              <a:gd name="connsiteX2017" fmla="*/ 19427096 w 22290864"/>
              <a:gd name="connsiteY2017" fmla="*/ 2508150 h 14570476"/>
              <a:gd name="connsiteX2018" fmla="*/ 19444661 w 22290864"/>
              <a:gd name="connsiteY2018" fmla="*/ 2509810 h 14570476"/>
              <a:gd name="connsiteX2019" fmla="*/ 19678573 w 22290864"/>
              <a:gd name="connsiteY2019" fmla="*/ 2511122 h 14570476"/>
              <a:gd name="connsiteX2020" fmla="*/ 19700231 w 22290864"/>
              <a:gd name="connsiteY2020" fmla="*/ 2508498 h 14570476"/>
              <a:gd name="connsiteX2021" fmla="*/ 19698161 w 22290864"/>
              <a:gd name="connsiteY2021" fmla="*/ 2519129 h 14570476"/>
              <a:gd name="connsiteX2022" fmla="*/ 19673257 w 22290864"/>
              <a:gd name="connsiteY2022" fmla="*/ 2571825 h 14570476"/>
              <a:gd name="connsiteX2023" fmla="*/ 19654755 w 22290864"/>
              <a:gd name="connsiteY2023" fmla="*/ 2601934 h 14570476"/>
              <a:gd name="connsiteX2024" fmla="*/ 19663094 w 22290864"/>
              <a:gd name="connsiteY2024" fmla="*/ 2675089 h 14570476"/>
              <a:gd name="connsiteX2025" fmla="*/ 19734863 w 22290864"/>
              <a:gd name="connsiteY2025" fmla="*/ 2706848 h 14570476"/>
              <a:gd name="connsiteX2026" fmla="*/ 19883539 w 22290864"/>
              <a:gd name="connsiteY2026" fmla="*/ 2634177 h 14570476"/>
              <a:gd name="connsiteX2027" fmla="*/ 19884311 w 22290864"/>
              <a:gd name="connsiteY2027" fmla="*/ 2605083 h 14570476"/>
              <a:gd name="connsiteX2028" fmla="*/ 19839048 w 22290864"/>
              <a:gd name="connsiteY2028" fmla="*/ 2544488 h 14570476"/>
              <a:gd name="connsiteX2029" fmla="*/ 19811926 w 22290864"/>
              <a:gd name="connsiteY2029" fmla="*/ 2522512 h 14570476"/>
              <a:gd name="connsiteX2030" fmla="*/ 19791386 w 22290864"/>
              <a:gd name="connsiteY2030" fmla="*/ 2494425 h 14570476"/>
              <a:gd name="connsiteX2031" fmla="*/ 19819266 w 22290864"/>
              <a:gd name="connsiteY2031" fmla="*/ 2484507 h 14570476"/>
              <a:gd name="connsiteX2032" fmla="*/ 20012943 w 22290864"/>
              <a:gd name="connsiteY2032" fmla="*/ 2410971 h 14570476"/>
              <a:gd name="connsiteX2033" fmla="*/ 20034990 w 22290864"/>
              <a:gd name="connsiteY2033" fmla="*/ 2399716 h 14570476"/>
              <a:gd name="connsiteX2034" fmla="*/ 20041238 w 22290864"/>
              <a:gd name="connsiteY2034" fmla="*/ 2408922 h 14570476"/>
              <a:gd name="connsiteX2035" fmla="*/ 20081541 w 22290864"/>
              <a:gd name="connsiteY2035" fmla="*/ 2466008 h 14570476"/>
              <a:gd name="connsiteX2036" fmla="*/ 20212723 w 22290864"/>
              <a:gd name="connsiteY2036" fmla="*/ 2665398 h 14570476"/>
              <a:gd name="connsiteX2037" fmla="*/ 20214192 w 22290864"/>
              <a:gd name="connsiteY2037" fmla="*/ 2769315 h 14570476"/>
              <a:gd name="connsiteX2038" fmla="*/ 20206801 w 22290864"/>
              <a:gd name="connsiteY2038" fmla="*/ 2812467 h 14570476"/>
              <a:gd name="connsiteX2039" fmla="*/ 20281896 w 22290864"/>
              <a:gd name="connsiteY2039" fmla="*/ 2908120 h 14570476"/>
              <a:gd name="connsiteX2040" fmla="*/ 20452969 w 22290864"/>
              <a:gd name="connsiteY2040" fmla="*/ 2845310 h 14570476"/>
              <a:gd name="connsiteX2041" fmla="*/ 20498080 w 22290864"/>
              <a:gd name="connsiteY2041" fmla="*/ 2711608 h 14570476"/>
              <a:gd name="connsiteX2042" fmla="*/ 20468594 w 22290864"/>
              <a:gd name="connsiteY2042" fmla="*/ 2674934 h 14570476"/>
              <a:gd name="connsiteX2043" fmla="*/ 20412733 w 22290864"/>
              <a:gd name="connsiteY2043" fmla="*/ 2651502 h 14570476"/>
              <a:gd name="connsiteX2044" fmla="*/ 20313676 w 22290864"/>
              <a:gd name="connsiteY2044" fmla="*/ 2604958 h 14570476"/>
              <a:gd name="connsiteX2045" fmla="*/ 20215606 w 22290864"/>
              <a:gd name="connsiteY2045" fmla="*/ 2446135 h 14570476"/>
              <a:gd name="connsiteX2046" fmla="*/ 20151145 w 22290864"/>
              <a:gd name="connsiteY2046" fmla="*/ 2326237 h 14570476"/>
              <a:gd name="connsiteX2047" fmla="*/ 20164111 w 22290864"/>
              <a:gd name="connsiteY2047" fmla="*/ 2315605 h 14570476"/>
              <a:gd name="connsiteX2048" fmla="*/ 20326443 w 22290864"/>
              <a:gd name="connsiteY2048" fmla="*/ 2158224 h 14570476"/>
              <a:gd name="connsiteX2049" fmla="*/ 20337556 w 22290864"/>
              <a:gd name="connsiteY2049" fmla="*/ 2144951 h 14570476"/>
              <a:gd name="connsiteX2050" fmla="*/ 20343598 w 22290864"/>
              <a:gd name="connsiteY2050" fmla="*/ 2152947 h 14570476"/>
              <a:gd name="connsiteX2051" fmla="*/ 20364286 w 22290864"/>
              <a:gd name="connsiteY2051" fmla="*/ 2212772 h 14570476"/>
              <a:gd name="connsiteX2052" fmla="*/ 20398959 w 22290864"/>
              <a:gd name="connsiteY2052" fmla="*/ 2279698 h 14570476"/>
              <a:gd name="connsiteX2053" fmla="*/ 20445456 w 22290864"/>
              <a:gd name="connsiteY2053" fmla="*/ 2291189 h 14570476"/>
              <a:gd name="connsiteX2054" fmla="*/ 20489496 w 22290864"/>
              <a:gd name="connsiteY2054" fmla="*/ 2273828 h 14570476"/>
              <a:gd name="connsiteX2055" fmla="*/ 20563091 w 22290864"/>
              <a:gd name="connsiteY2055" fmla="*/ 2119204 h 14570476"/>
              <a:gd name="connsiteX2056" fmla="*/ 20537254 w 22290864"/>
              <a:gd name="connsiteY2056" fmla="*/ 2085642 h 14570476"/>
              <a:gd name="connsiteX2057" fmla="*/ 20501694 w 22290864"/>
              <a:gd name="connsiteY2057" fmla="*/ 2071652 h 14570476"/>
              <a:gd name="connsiteX2058" fmla="*/ 20465784 w 22290864"/>
              <a:gd name="connsiteY2058" fmla="*/ 2074696 h 14570476"/>
              <a:gd name="connsiteX2059" fmla="*/ 20425688 w 22290864"/>
              <a:gd name="connsiteY2059" fmla="*/ 2077834 h 14570476"/>
              <a:gd name="connsiteX2060" fmla="*/ 20392056 w 22290864"/>
              <a:gd name="connsiteY2060" fmla="*/ 2071455 h 14570476"/>
              <a:gd name="connsiteX2061" fmla="*/ 20399980 w 22290864"/>
              <a:gd name="connsiteY2061" fmla="*/ 2055927 h 14570476"/>
              <a:gd name="connsiteX2062" fmla="*/ 20502883 w 22290864"/>
              <a:gd name="connsiteY2062" fmla="*/ 1835241 h 14570476"/>
              <a:gd name="connsiteX2063" fmla="*/ 20506940 w 22290864"/>
              <a:gd name="connsiteY2063" fmla="*/ 1823490 h 14570476"/>
              <a:gd name="connsiteX2064" fmla="*/ 20570233 w 22290864"/>
              <a:gd name="connsiteY2064" fmla="*/ 1833969 h 14570476"/>
              <a:gd name="connsiteX2065" fmla="*/ 20782648 w 22290864"/>
              <a:gd name="connsiteY2065" fmla="*/ 1872444 h 14570476"/>
              <a:gd name="connsiteX2066" fmla="*/ 20857571 w 22290864"/>
              <a:gd name="connsiteY2066" fmla="*/ 1909891 h 14570476"/>
              <a:gd name="connsiteX2067" fmla="*/ 20899200 w 22290864"/>
              <a:gd name="connsiteY2067" fmla="*/ 1964725 h 14570476"/>
              <a:gd name="connsiteX2068" fmla="*/ 20982953 w 22290864"/>
              <a:gd name="connsiteY2068" fmla="*/ 2023703 h 14570476"/>
              <a:gd name="connsiteX2069" fmla="*/ 21082204 w 22290864"/>
              <a:gd name="connsiteY2069" fmla="*/ 1960596 h 14570476"/>
              <a:gd name="connsiteX2070" fmla="*/ 21117484 w 22290864"/>
              <a:gd name="connsiteY2070" fmla="*/ 1834029 h 14570476"/>
              <a:gd name="connsiteX2071" fmla="*/ 21106050 w 22290864"/>
              <a:gd name="connsiteY2071" fmla="*/ 1768256 h 14570476"/>
              <a:gd name="connsiteX2072" fmla="*/ 21031637 w 22290864"/>
              <a:gd name="connsiteY2072" fmla="*/ 1710169 h 14570476"/>
              <a:gd name="connsiteX2073" fmla="*/ 20947776 w 22290864"/>
              <a:gd name="connsiteY2073" fmla="*/ 1735914 h 14570476"/>
              <a:gd name="connsiteX2074" fmla="*/ 20878647 w 22290864"/>
              <a:gd name="connsiteY2074" fmla="*/ 1766763 h 14570476"/>
              <a:gd name="connsiteX2075" fmla="*/ 20777651 w 22290864"/>
              <a:gd name="connsiteY2075" fmla="*/ 1758856 h 14570476"/>
              <a:gd name="connsiteX2076" fmla="*/ 20538231 w 22290864"/>
              <a:gd name="connsiteY2076" fmla="*/ 1690911 h 14570476"/>
              <a:gd name="connsiteX2077" fmla="*/ 20540796 w 22290864"/>
              <a:gd name="connsiteY2077" fmla="*/ 1667738 h 14570476"/>
              <a:gd name="connsiteX2078" fmla="*/ 20543584 w 22290864"/>
              <a:gd name="connsiteY2078" fmla="*/ 1427938 h 14570476"/>
              <a:gd name="connsiteX2079" fmla="*/ 20557985 w 22290864"/>
              <a:gd name="connsiteY2079" fmla="*/ 1411143 h 14570476"/>
              <a:gd name="connsiteX2080" fmla="*/ 20607224 w 22290864"/>
              <a:gd name="connsiteY2080" fmla="*/ 1436801 h 14570476"/>
              <a:gd name="connsiteX2081" fmla="*/ 20639452 w 22290864"/>
              <a:gd name="connsiteY2081" fmla="*/ 1455876 h 14570476"/>
              <a:gd name="connsiteX2082" fmla="*/ 20719625 w 22290864"/>
              <a:gd name="connsiteY2082" fmla="*/ 1429518 h 14570476"/>
              <a:gd name="connsiteX2083" fmla="*/ 20704941 w 22290864"/>
              <a:gd name="connsiteY2083" fmla="*/ 1251259 h 14570476"/>
              <a:gd name="connsiteX2084" fmla="*/ 20665682 w 22290864"/>
              <a:gd name="connsiteY2084" fmla="*/ 1222956 h 14570476"/>
              <a:gd name="connsiteX2085" fmla="*/ 20624894 w 22290864"/>
              <a:gd name="connsiteY2085" fmla="*/ 1223877 h 14570476"/>
              <a:gd name="connsiteX2086" fmla="*/ 20573073 w 22290864"/>
              <a:gd name="connsiteY2086" fmla="*/ 1271222 h 14570476"/>
              <a:gd name="connsiteX2087" fmla="*/ 20552379 w 22290864"/>
              <a:gd name="connsiteY2087" fmla="*/ 1296725 h 14570476"/>
              <a:gd name="connsiteX2088" fmla="*/ 20526608 w 22290864"/>
              <a:gd name="connsiteY2088" fmla="*/ 1315313 h 14570476"/>
              <a:gd name="connsiteX2089" fmla="*/ 20516214 w 22290864"/>
              <a:gd name="connsiteY2089" fmla="*/ 1282840 h 14570476"/>
              <a:gd name="connsiteX2090" fmla="*/ 20473752 w 22290864"/>
              <a:gd name="connsiteY2090" fmla="*/ 1157769 h 14570476"/>
              <a:gd name="connsiteX2091" fmla="*/ 20439783 w 22290864"/>
              <a:gd name="connsiteY2091" fmla="*/ 1084960 h 14570476"/>
              <a:gd name="connsiteX2092" fmla="*/ 20436629 w 22290864"/>
              <a:gd name="connsiteY2092" fmla="*/ 1079273 h 14570476"/>
              <a:gd name="connsiteX2093" fmla="*/ 20456190 w 22290864"/>
              <a:gd name="connsiteY2093" fmla="*/ 1065331 h 14570476"/>
              <a:gd name="connsiteX2094" fmla="*/ 20598681 w 22290864"/>
              <a:gd name="connsiteY2094" fmla="*/ 964758 h 14570476"/>
              <a:gd name="connsiteX2095" fmla="*/ 20702503 w 22290864"/>
              <a:gd name="connsiteY2095" fmla="*/ 902892 h 14570476"/>
              <a:gd name="connsiteX2096" fmla="*/ 20716586 w 22290864"/>
              <a:gd name="connsiteY2096" fmla="*/ 898764 h 14570476"/>
              <a:gd name="connsiteX2097" fmla="*/ 20764988 w 22290864"/>
              <a:gd name="connsiteY2097" fmla="*/ 896850 h 14570476"/>
              <a:gd name="connsiteX2098" fmla="*/ 20804679 w 22290864"/>
              <a:gd name="connsiteY2098" fmla="*/ 904058 h 14570476"/>
              <a:gd name="connsiteX2099" fmla="*/ 20843056 w 22290864"/>
              <a:gd name="connsiteY2099" fmla="*/ 910869 h 14570476"/>
              <a:gd name="connsiteX2100" fmla="*/ 20923877 w 22290864"/>
              <a:gd name="connsiteY2100" fmla="*/ 871942 h 14570476"/>
              <a:gd name="connsiteX2101" fmla="*/ 20939430 w 22290864"/>
              <a:gd name="connsiteY2101" fmla="*/ 788307 h 14570476"/>
              <a:gd name="connsiteX2102" fmla="*/ 20839203 w 22290864"/>
              <a:gd name="connsiteY2102" fmla="*/ 632345 h 14570476"/>
              <a:gd name="connsiteX2103" fmla="*/ 20757964 w 22290864"/>
              <a:gd name="connsiteY2103" fmla="*/ 614354 h 14570476"/>
              <a:gd name="connsiteX2104" fmla="*/ 20702399 w 22290864"/>
              <a:gd name="connsiteY2104" fmla="*/ 654401 h 14570476"/>
              <a:gd name="connsiteX2105" fmla="*/ 20681030 w 22290864"/>
              <a:gd name="connsiteY2105" fmla="*/ 713185 h 14570476"/>
              <a:gd name="connsiteX2106" fmla="*/ 20650773 w 22290864"/>
              <a:gd name="connsiteY2106" fmla="*/ 786417 h 14570476"/>
              <a:gd name="connsiteX2107" fmla="*/ 20538490 w 22290864"/>
              <a:gd name="connsiteY2107" fmla="*/ 867952 h 14570476"/>
              <a:gd name="connsiteX2108" fmla="*/ 20366381 w 22290864"/>
              <a:gd name="connsiteY2108" fmla="*/ 962859 h 14570476"/>
              <a:gd name="connsiteX2109" fmla="*/ 20357556 w 22290864"/>
              <a:gd name="connsiteY2109" fmla="*/ 953162 h 14570476"/>
              <a:gd name="connsiteX2110" fmla="*/ 20205004 w 22290864"/>
              <a:gd name="connsiteY2110" fmla="*/ 790756 h 14570476"/>
              <a:gd name="connsiteX2111" fmla="*/ 20180943 w 22290864"/>
              <a:gd name="connsiteY2111" fmla="*/ 770280 h 14570476"/>
              <a:gd name="connsiteX2112" fmla="*/ 20176561 w 22290864"/>
              <a:gd name="connsiteY2112" fmla="*/ 766516 h 14570476"/>
              <a:gd name="connsiteX2113" fmla="*/ 20183125 w 22290864"/>
              <a:gd name="connsiteY2113" fmla="*/ 762120 h 14570476"/>
              <a:gd name="connsiteX2114" fmla="*/ 20237809 w 22290864"/>
              <a:gd name="connsiteY2114" fmla="*/ 744180 h 14570476"/>
              <a:gd name="connsiteX2115" fmla="*/ 20290782 w 22290864"/>
              <a:gd name="connsiteY2115" fmla="*/ 727157 h 14570476"/>
              <a:gd name="connsiteX2116" fmla="*/ 20318228 w 22290864"/>
              <a:gd name="connsiteY2116" fmla="*/ 672936 h 14570476"/>
              <a:gd name="connsiteX2117" fmla="*/ 20199370 w 22290864"/>
              <a:gd name="connsiteY2117" fmla="*/ 546327 h 14570476"/>
              <a:gd name="connsiteX2118" fmla="*/ 20153439 w 22290864"/>
              <a:gd name="connsiteY2118" fmla="*/ 542680 h 14570476"/>
              <a:gd name="connsiteX2119" fmla="*/ 20105178 w 22290864"/>
              <a:gd name="connsiteY2119" fmla="*/ 579916 h 14570476"/>
              <a:gd name="connsiteX2120" fmla="*/ 20100899 w 22290864"/>
              <a:gd name="connsiteY2120" fmla="*/ 641220 h 14570476"/>
              <a:gd name="connsiteX2121" fmla="*/ 20104294 w 22290864"/>
              <a:gd name="connsiteY2121" fmla="*/ 681901 h 14570476"/>
              <a:gd name="connsiteX2122" fmla="*/ 20099511 w 22290864"/>
              <a:gd name="connsiteY2122" fmla="*/ 711216 h 14570476"/>
              <a:gd name="connsiteX2123" fmla="*/ 20080311 w 22290864"/>
              <a:gd name="connsiteY2123" fmla="*/ 700027 h 14570476"/>
              <a:gd name="connsiteX2124" fmla="*/ 19880555 w 22290864"/>
              <a:gd name="connsiteY2124" fmla="*/ 606442 h 14570476"/>
              <a:gd name="connsiteX2125" fmla="*/ 19857370 w 22290864"/>
              <a:gd name="connsiteY2125" fmla="*/ 595624 h 14570476"/>
              <a:gd name="connsiteX2126" fmla="*/ 19866308 w 22290864"/>
              <a:gd name="connsiteY2126" fmla="*/ 543331 h 14570476"/>
              <a:gd name="connsiteX2127" fmla="*/ 19911656 w 22290864"/>
              <a:gd name="connsiteY2127" fmla="*/ 309312 h 14570476"/>
              <a:gd name="connsiteX2128" fmla="*/ 19955408 w 22290864"/>
              <a:gd name="connsiteY2128" fmla="*/ 246690 h 14570476"/>
              <a:gd name="connsiteX2129" fmla="*/ 19989454 w 22290864"/>
              <a:gd name="connsiteY2129" fmla="*/ 222791 h 14570476"/>
              <a:gd name="connsiteX2130" fmla="*/ 20039738 w 22290864"/>
              <a:gd name="connsiteY2130" fmla="*/ 181003 h 14570476"/>
              <a:gd name="connsiteX2131" fmla="*/ 20054129 w 22290864"/>
              <a:gd name="connsiteY2131" fmla="*/ 113294 h 14570476"/>
              <a:gd name="connsiteX2132" fmla="*/ 20022053 w 22290864"/>
              <a:gd name="connsiteY2132" fmla="*/ 56978 h 14570476"/>
              <a:gd name="connsiteX2133" fmla="*/ 19905758 w 22290864"/>
              <a:gd name="connsiteY2133" fmla="*/ 3424 h 14570476"/>
              <a:gd name="connsiteX2134" fmla="*/ 19837340 w 22290864"/>
              <a:gd name="connsiteY2134" fmla="*/ 3010 h 14570476"/>
              <a:gd name="connsiteX2135" fmla="*/ 19798433 w 22290864"/>
              <a:gd name="connsiteY2135" fmla="*/ 12172 h 14570476"/>
              <a:gd name="connsiteX2136" fmla="*/ 19758723 w 22290864"/>
              <a:gd name="connsiteY2136" fmla="*/ 43894 h 14570476"/>
              <a:gd name="connsiteX2137" fmla="*/ 19745203 w 22290864"/>
              <a:gd name="connsiteY2137" fmla="*/ 71281 h 14570476"/>
              <a:gd name="connsiteX2138" fmla="*/ 19743935 w 22290864"/>
              <a:gd name="connsiteY2138" fmla="*/ 118367 h 14570476"/>
              <a:gd name="connsiteX2139" fmla="*/ 19773383 w 22290864"/>
              <a:gd name="connsiteY2139" fmla="*/ 179337 h 14570476"/>
              <a:gd name="connsiteX2140" fmla="*/ 19801368 w 22290864"/>
              <a:gd name="connsiteY2140" fmla="*/ 288984 h 14570476"/>
              <a:gd name="connsiteX2141" fmla="*/ 19753586 w 22290864"/>
              <a:gd name="connsiteY2141" fmla="*/ 471570 h 14570476"/>
              <a:gd name="connsiteX2142" fmla="*/ 19732013 w 22290864"/>
              <a:gd name="connsiteY2142" fmla="*/ 546427 h 14570476"/>
              <a:gd name="connsiteX2143" fmla="*/ 19725909 w 22290864"/>
              <a:gd name="connsiteY2143" fmla="*/ 568027 h 14570476"/>
              <a:gd name="connsiteX2144" fmla="*/ 19711822 w 22290864"/>
              <a:gd name="connsiteY2144" fmla="*/ 565771 h 14570476"/>
              <a:gd name="connsiteX2145" fmla="*/ 19472642 w 22290864"/>
              <a:gd name="connsiteY2145" fmla="*/ 560069 h 14570476"/>
              <a:gd name="connsiteX2146" fmla="*/ 19446442 w 22290864"/>
              <a:gd name="connsiteY2146" fmla="*/ 562537 h 14570476"/>
              <a:gd name="connsiteX2147" fmla="*/ 19448621 w 22290864"/>
              <a:gd name="connsiteY2147" fmla="*/ 553444 h 14570476"/>
              <a:gd name="connsiteX2148" fmla="*/ 19473236 w 22290864"/>
              <a:gd name="connsiteY2148" fmla="*/ 503601 h 14570476"/>
              <a:gd name="connsiteX2149" fmla="*/ 19497201 w 22290864"/>
              <a:gd name="connsiteY2149" fmla="*/ 433627 h 14570476"/>
              <a:gd name="connsiteX2150" fmla="*/ 19465395 w 22290864"/>
              <a:gd name="connsiteY2150" fmla="*/ 386140 h 14570476"/>
              <a:gd name="connsiteX2151" fmla="*/ 19364342 w 22290864"/>
              <a:gd name="connsiteY2151" fmla="*/ 371547 h 14570476"/>
              <a:gd name="connsiteX2152" fmla="*/ 19274827 w 22290864"/>
              <a:gd name="connsiteY2152" fmla="*/ 417881 h 14570476"/>
              <a:gd name="connsiteX2153" fmla="*/ 19262264 w 22290864"/>
              <a:gd name="connsiteY2153" fmla="*/ 477180 h 14570476"/>
              <a:gd name="connsiteX2154" fmla="*/ 19309601 w 22290864"/>
              <a:gd name="connsiteY2154" fmla="*/ 533526 h 14570476"/>
              <a:gd name="connsiteX2155" fmla="*/ 19337133 w 22290864"/>
              <a:gd name="connsiteY2155" fmla="*/ 556988 h 14570476"/>
              <a:gd name="connsiteX2156" fmla="*/ 19352167 w 22290864"/>
              <a:gd name="connsiteY2156" fmla="*/ 578390 h 14570476"/>
              <a:gd name="connsiteX2157" fmla="*/ 19329292 w 22290864"/>
              <a:gd name="connsiteY2157" fmla="*/ 584803 h 14570476"/>
              <a:gd name="connsiteX2158" fmla="*/ 19118991 w 22290864"/>
              <a:gd name="connsiteY2158" fmla="*/ 663993 h 14570476"/>
              <a:gd name="connsiteX2159" fmla="*/ 19103007 w 22290864"/>
              <a:gd name="connsiteY2159" fmla="*/ 671560 h 14570476"/>
              <a:gd name="connsiteX2160" fmla="*/ 19006861 w 22290864"/>
              <a:gd name="connsiteY2160" fmla="*/ 535763 h 14570476"/>
              <a:gd name="connsiteX2161" fmla="*/ 18928658 w 22290864"/>
              <a:gd name="connsiteY2161" fmla="*/ 395645 h 14570476"/>
              <a:gd name="connsiteX2162" fmla="*/ 18935550 w 22290864"/>
              <a:gd name="connsiteY2162" fmla="*/ 310536 h 14570476"/>
              <a:gd name="connsiteX2163" fmla="*/ 18940192 w 22290864"/>
              <a:gd name="connsiteY2163" fmla="*/ 251350 h 14570476"/>
              <a:gd name="connsiteX2164" fmla="*/ 18931549 w 22290864"/>
              <a:gd name="connsiteY2164" fmla="*/ 226362 h 14570476"/>
              <a:gd name="connsiteX2165" fmla="*/ 18789205 w 22290864"/>
              <a:gd name="connsiteY2165" fmla="*/ 186149 h 14570476"/>
              <a:gd name="connsiteX2166" fmla="*/ 18663929 w 22290864"/>
              <a:gd name="connsiteY2166" fmla="*/ 278165 h 14570476"/>
              <a:gd name="connsiteX2167" fmla="*/ 18644205 w 22290864"/>
              <a:gd name="connsiteY2167" fmla="*/ 322031 h 14570476"/>
              <a:gd name="connsiteX2168" fmla="*/ 18710797 w 22290864"/>
              <a:gd name="connsiteY2168" fmla="*/ 428016 h 14570476"/>
              <a:gd name="connsiteX2169" fmla="*/ 18748383 w 22290864"/>
              <a:gd name="connsiteY2169" fmla="*/ 438388 h 14570476"/>
              <a:gd name="connsiteX2170" fmla="*/ 18810454 w 22290864"/>
              <a:gd name="connsiteY2170" fmla="*/ 462624 h 14570476"/>
              <a:gd name="connsiteX2171" fmla="*/ 18914845 w 22290864"/>
              <a:gd name="connsiteY2171" fmla="*/ 608374 h 14570476"/>
              <a:gd name="connsiteX2172" fmla="*/ 18937361 w 22290864"/>
              <a:gd name="connsiteY2172" fmla="*/ 648890 h 14570476"/>
              <a:gd name="connsiteX2173" fmla="*/ 18970767 w 22290864"/>
              <a:gd name="connsiteY2173" fmla="*/ 709338 h 14570476"/>
              <a:gd name="connsiteX2174" fmla="*/ 18989570 w 22290864"/>
              <a:gd name="connsiteY2174" fmla="*/ 743639 h 14570476"/>
              <a:gd name="connsiteX2175" fmla="*/ 18978107 w 22290864"/>
              <a:gd name="connsiteY2175" fmla="*/ 752144 h 14570476"/>
              <a:gd name="connsiteX2176" fmla="*/ 18815037 w 22290864"/>
              <a:gd name="connsiteY2176" fmla="*/ 907941 h 14570476"/>
              <a:gd name="connsiteX2177" fmla="*/ 18798556 w 22290864"/>
              <a:gd name="connsiteY2177" fmla="*/ 922600 h 14570476"/>
              <a:gd name="connsiteX2178" fmla="*/ 18780383 w 22290864"/>
              <a:gd name="connsiteY2178" fmla="*/ 866547 h 14570476"/>
              <a:gd name="connsiteX2179" fmla="*/ 18770766 w 22290864"/>
              <a:gd name="connsiteY2179" fmla="*/ 827712 h 14570476"/>
              <a:gd name="connsiteX2180" fmla="*/ 18747028 w 22290864"/>
              <a:gd name="connsiteY2180" fmla="*/ 800952 h 14570476"/>
              <a:gd name="connsiteX2181" fmla="*/ 18651685 w 22290864"/>
              <a:gd name="connsiteY2181" fmla="*/ 809670 h 14570476"/>
              <a:gd name="connsiteX2182" fmla="*/ 18581858 w 22290864"/>
              <a:gd name="connsiteY2182" fmla="*/ 960845 h 14570476"/>
              <a:gd name="connsiteX2183" fmla="*/ 18642197 w 22290864"/>
              <a:gd name="connsiteY2183" fmla="*/ 1008578 h 14570476"/>
              <a:gd name="connsiteX2184" fmla="*/ 18681413 w 22290864"/>
              <a:gd name="connsiteY2184" fmla="*/ 1005747 h 14570476"/>
              <a:gd name="connsiteX2185" fmla="*/ 18736452 w 22290864"/>
              <a:gd name="connsiteY2185" fmla="*/ 1004407 h 14570476"/>
              <a:gd name="connsiteX2186" fmla="*/ 18741806 w 22290864"/>
              <a:gd name="connsiteY2186" fmla="*/ 1005668 h 14570476"/>
              <a:gd name="connsiteX2187" fmla="*/ 18726593 w 22290864"/>
              <a:gd name="connsiteY2187" fmla="*/ 1032256 h 14570476"/>
              <a:gd name="connsiteX2188" fmla="*/ 18633278 w 22290864"/>
              <a:gd name="connsiteY2188" fmla="*/ 1237130 h 14570476"/>
              <a:gd name="connsiteX2189" fmla="*/ 18625833 w 22290864"/>
              <a:gd name="connsiteY2189" fmla="*/ 1258181 h 14570476"/>
              <a:gd name="connsiteX2190" fmla="*/ 18410523 w 22290864"/>
              <a:gd name="connsiteY2190" fmla="*/ 1220981 h 14570476"/>
              <a:gd name="connsiteX2191" fmla="*/ 18295312 w 22290864"/>
              <a:gd name="connsiteY2191" fmla="*/ 1178296 h 14570476"/>
              <a:gd name="connsiteX2192" fmla="*/ 18253212 w 22290864"/>
              <a:gd name="connsiteY2192" fmla="*/ 1125256 h 14570476"/>
              <a:gd name="connsiteX2193" fmla="*/ 18230481 w 22290864"/>
              <a:gd name="connsiteY2193" fmla="*/ 1092562 h 14570476"/>
              <a:gd name="connsiteX2194" fmla="*/ 18190772 w 22290864"/>
              <a:gd name="connsiteY2194" fmla="*/ 1065271 h 14570476"/>
              <a:gd name="connsiteX2195" fmla="*/ 18124563 w 22290864"/>
              <a:gd name="connsiteY2195" fmla="*/ 1067748 h 14570476"/>
              <a:gd name="connsiteX2196" fmla="*/ 18032050 w 22290864"/>
              <a:gd name="connsiteY2196" fmla="*/ 1233712 h 14570476"/>
              <a:gd name="connsiteX2197" fmla="*/ 18034201 w 22290864"/>
              <a:gd name="connsiteY2197" fmla="*/ 1278031 h 14570476"/>
              <a:gd name="connsiteX2198" fmla="*/ 18054357 w 22290864"/>
              <a:gd name="connsiteY2198" fmla="*/ 1337482 h 14570476"/>
              <a:gd name="connsiteX2199" fmla="*/ 18121964 w 22290864"/>
              <a:gd name="connsiteY2199" fmla="*/ 1374938 h 14570476"/>
              <a:gd name="connsiteX2200" fmla="*/ 18169048 w 22290864"/>
              <a:gd name="connsiteY2200" fmla="*/ 1366242 h 14570476"/>
              <a:gd name="connsiteX2201" fmla="*/ 18201910 w 22290864"/>
              <a:gd name="connsiteY2201" fmla="*/ 1348150 h 14570476"/>
              <a:gd name="connsiteX2202" fmla="*/ 18306568 w 22290864"/>
              <a:gd name="connsiteY2202" fmla="*/ 1313856 h 14570476"/>
              <a:gd name="connsiteX2203" fmla="*/ 18499552 w 22290864"/>
              <a:gd name="connsiteY2203" fmla="*/ 1361580 h 14570476"/>
              <a:gd name="connsiteX2204" fmla="*/ 18575183 w 22290864"/>
              <a:gd name="connsiteY2204" fmla="*/ 1383179 h 14570476"/>
              <a:gd name="connsiteX2205" fmla="*/ 18597438 w 22290864"/>
              <a:gd name="connsiteY2205" fmla="*/ 1389484 h 14570476"/>
              <a:gd name="connsiteX2206" fmla="*/ 18596016 w 22290864"/>
              <a:gd name="connsiteY2206" fmla="*/ 1398448 h 14570476"/>
              <a:gd name="connsiteX2207" fmla="*/ 18591188 w 22290864"/>
              <a:gd name="connsiteY2207" fmla="*/ 1633615 h 14570476"/>
              <a:gd name="connsiteX2208" fmla="*/ 18591782 w 22290864"/>
              <a:gd name="connsiteY2208" fmla="*/ 1657960 h 14570476"/>
              <a:gd name="connsiteX2209" fmla="*/ 18541136 w 22290864"/>
              <a:gd name="connsiteY2209" fmla="*/ 1633166 h 14570476"/>
              <a:gd name="connsiteX2210" fmla="*/ 18471672 w 22290864"/>
              <a:gd name="connsiteY2210" fmla="*/ 1608485 h 14570476"/>
              <a:gd name="connsiteX2211" fmla="*/ 18423937 w 22290864"/>
              <a:gd name="connsiteY2211" fmla="*/ 1639715 h 14570476"/>
              <a:gd name="connsiteX2212" fmla="*/ 18408369 w 22290864"/>
              <a:gd name="connsiteY2212" fmla="*/ 1682400 h 14570476"/>
              <a:gd name="connsiteX2213" fmla="*/ 18469835 w 22290864"/>
              <a:gd name="connsiteY2213" fmla="*/ 1841116 h 14570476"/>
              <a:gd name="connsiteX2214" fmla="*/ 18509360 w 22290864"/>
              <a:gd name="connsiteY2214" fmla="*/ 1845550 h 14570476"/>
              <a:gd name="connsiteX2215" fmla="*/ 18566449 w 22290864"/>
              <a:gd name="connsiteY2215" fmla="*/ 1802595 h 14570476"/>
              <a:gd name="connsiteX2216" fmla="*/ 18602586 w 22290864"/>
              <a:gd name="connsiteY2216" fmla="*/ 1761832 h 14570476"/>
              <a:gd name="connsiteX2217" fmla="*/ 18610606 w 22290864"/>
              <a:gd name="connsiteY2217" fmla="*/ 1755942 h 14570476"/>
              <a:gd name="connsiteX2218" fmla="*/ 18612737 w 22290864"/>
              <a:gd name="connsiteY2218" fmla="*/ 1763829 h 14570476"/>
              <a:gd name="connsiteX2219" fmla="*/ 18621670 w 22290864"/>
              <a:gd name="connsiteY2219" fmla="*/ 1796864 h 14570476"/>
              <a:gd name="connsiteX2220" fmla="*/ 18696355 w 22290864"/>
              <a:gd name="connsiteY2220" fmla="*/ 1988191 h 14570476"/>
              <a:gd name="connsiteX2221" fmla="*/ 18707229 w 22290864"/>
              <a:gd name="connsiteY2221" fmla="*/ 2009839 h 14570476"/>
              <a:gd name="connsiteX2222" fmla="*/ 18686392 w 22290864"/>
              <a:gd name="connsiteY2222" fmla="*/ 2026335 h 14570476"/>
              <a:gd name="connsiteX2223" fmla="*/ 18435481 w 22290864"/>
              <a:gd name="connsiteY2223" fmla="*/ 2181934 h 14570476"/>
              <a:gd name="connsiteX2224" fmla="*/ 18355335 w 22290864"/>
              <a:gd name="connsiteY2224" fmla="*/ 2176679 h 14570476"/>
              <a:gd name="connsiteX2225" fmla="*/ 18257067 w 22290864"/>
              <a:gd name="connsiteY2225" fmla="*/ 2185587 h 14570476"/>
              <a:gd name="connsiteX2226" fmla="*/ 18216603 w 22290864"/>
              <a:gd name="connsiteY2226" fmla="*/ 2255587 h 14570476"/>
              <a:gd name="connsiteX2227" fmla="*/ 18230141 w 22290864"/>
              <a:gd name="connsiteY2227" fmla="*/ 2334544 h 14570476"/>
              <a:gd name="connsiteX2228" fmla="*/ 18354768 w 22290864"/>
              <a:gd name="connsiteY2228" fmla="*/ 2464835 h 14570476"/>
              <a:gd name="connsiteX2229" fmla="*/ 18394562 w 22290864"/>
              <a:gd name="connsiteY2229" fmla="*/ 2467199 h 14570476"/>
              <a:gd name="connsiteX2230" fmla="*/ 18460703 w 22290864"/>
              <a:gd name="connsiteY2230" fmla="*/ 2418021 h 14570476"/>
              <a:gd name="connsiteX2231" fmla="*/ 18477808 w 22290864"/>
              <a:gd name="connsiteY2231" fmla="*/ 2364328 h 14570476"/>
              <a:gd name="connsiteX2232" fmla="*/ 18498352 w 22290864"/>
              <a:gd name="connsiteY2232" fmla="*/ 2307086 h 14570476"/>
              <a:gd name="connsiteX2233" fmla="*/ 18563928 w 22290864"/>
              <a:gd name="connsiteY2233" fmla="*/ 2244615 h 14570476"/>
              <a:gd name="connsiteX2234" fmla="*/ 18652415 w 22290864"/>
              <a:gd name="connsiteY2234" fmla="*/ 2194097 h 14570476"/>
              <a:gd name="connsiteX2235" fmla="*/ 18754095 w 22290864"/>
              <a:gd name="connsiteY2235" fmla="*/ 2137892 h 14570476"/>
              <a:gd name="connsiteX2236" fmla="*/ 18780748 w 22290864"/>
              <a:gd name="connsiteY2236" fmla="*/ 2124446 h 14570476"/>
              <a:gd name="connsiteX2237" fmla="*/ 18794723 w 22290864"/>
              <a:gd name="connsiteY2237" fmla="*/ 2140579 h 14570476"/>
              <a:gd name="connsiteX2238" fmla="*/ 18946609 w 22290864"/>
              <a:gd name="connsiteY2238" fmla="*/ 2295469 h 14570476"/>
              <a:gd name="connsiteX2239" fmla="*/ 18962361 w 22290864"/>
              <a:gd name="connsiteY2239" fmla="*/ 2308339 h 14570476"/>
              <a:gd name="connsiteX2240" fmla="*/ 18956475 w 22290864"/>
              <a:gd name="connsiteY2240" fmla="*/ 2312151 h 14570476"/>
              <a:gd name="connsiteX2241" fmla="*/ 18900028 w 22290864"/>
              <a:gd name="connsiteY2241" fmla="*/ 2330705 h 14570476"/>
              <a:gd name="connsiteX2242" fmla="*/ 18832351 w 22290864"/>
              <a:gd name="connsiteY2242" fmla="*/ 2364575 h 14570476"/>
              <a:gd name="connsiteX2243" fmla="*/ 18839244 w 22290864"/>
              <a:gd name="connsiteY2243" fmla="*/ 2457441 h 14570476"/>
              <a:gd name="connsiteX2244" fmla="*/ 18885219 w 22290864"/>
              <a:gd name="connsiteY2244" fmla="*/ 2503121 h 14570476"/>
              <a:gd name="connsiteX2245" fmla="*/ 18983265 w 22290864"/>
              <a:gd name="connsiteY2245" fmla="*/ 2532866 h 14570476"/>
              <a:gd name="connsiteX2246" fmla="*/ 19027828 w 22290864"/>
              <a:gd name="connsiteY2246" fmla="*/ 2503115 h 14570476"/>
              <a:gd name="connsiteX2247" fmla="*/ 19038032 w 22290864"/>
              <a:gd name="connsiteY2247" fmla="*/ 2440951 h 14570476"/>
              <a:gd name="connsiteX2248" fmla="*/ 19034775 w 22290864"/>
              <a:gd name="connsiteY2248" fmla="*/ 2381095 h 14570476"/>
              <a:gd name="connsiteX2249" fmla="*/ 19052487 w 22290864"/>
              <a:gd name="connsiteY2249" fmla="*/ 2370896 h 14570476"/>
              <a:gd name="connsiteX2250" fmla="*/ 19270009 w 22290864"/>
              <a:gd name="connsiteY2250" fmla="*/ 2470933 h 14570476"/>
              <a:gd name="connsiteX2251" fmla="*/ 19292148 w 22290864"/>
              <a:gd name="connsiteY2251" fmla="*/ 2479283 h 14570476"/>
              <a:gd name="connsiteX2252" fmla="*/ 19268081 w 22290864"/>
              <a:gd name="connsiteY2252" fmla="*/ 2624947 h 14570476"/>
              <a:gd name="connsiteX2253" fmla="*/ 19218648 w 22290864"/>
              <a:gd name="connsiteY2253" fmla="*/ 2810618 h 14570476"/>
              <a:gd name="connsiteX2254" fmla="*/ 19158573 w 22290864"/>
              <a:gd name="connsiteY2254" fmla="*/ 2862492 h 14570476"/>
              <a:gd name="connsiteX2255" fmla="*/ 19109572 w 22290864"/>
              <a:gd name="connsiteY2255" fmla="*/ 2903593 h 14570476"/>
              <a:gd name="connsiteX2256" fmla="*/ 19094603 w 22290864"/>
              <a:gd name="connsiteY2256" fmla="*/ 2971557 h 14570476"/>
              <a:gd name="connsiteX2257" fmla="*/ 19140428 w 22290864"/>
              <a:gd name="connsiteY2257" fmla="*/ 3039062 h 14570476"/>
              <a:gd name="connsiteX2258" fmla="*/ 19290114 w 22290864"/>
              <a:gd name="connsiteY2258" fmla="*/ 3084867 h 14570476"/>
              <a:gd name="connsiteX2259" fmla="*/ 19316888 w 22290864"/>
              <a:gd name="connsiteY2259" fmla="*/ 3081210 h 14570476"/>
              <a:gd name="connsiteX2260" fmla="*/ 16834627 w 22290864"/>
              <a:gd name="connsiteY2260" fmla="*/ 3692602 h 14570476"/>
              <a:gd name="connsiteX2261" fmla="*/ 16854129 w 22290864"/>
              <a:gd name="connsiteY2261" fmla="*/ 3683420 h 14570476"/>
              <a:gd name="connsiteX2262" fmla="*/ 16900207 w 22290864"/>
              <a:gd name="connsiteY2262" fmla="*/ 3635141 h 14570476"/>
              <a:gd name="connsiteX2263" fmla="*/ 16895888 w 22290864"/>
              <a:gd name="connsiteY2263" fmla="*/ 3578739 h 14570476"/>
              <a:gd name="connsiteX2264" fmla="*/ 16862037 w 22290864"/>
              <a:gd name="connsiteY2264" fmla="*/ 3540659 h 14570476"/>
              <a:gd name="connsiteX2265" fmla="*/ 16826378 w 22290864"/>
              <a:gd name="connsiteY2265" fmla="*/ 3502543 h 14570476"/>
              <a:gd name="connsiteX2266" fmla="*/ 16806497 w 22290864"/>
              <a:gd name="connsiteY2266" fmla="*/ 3439680 h 14570476"/>
              <a:gd name="connsiteX2267" fmla="*/ 16801979 w 22290864"/>
              <a:gd name="connsiteY2267" fmla="*/ 3312653 h 14570476"/>
              <a:gd name="connsiteX2268" fmla="*/ 16800273 w 22290864"/>
              <a:gd name="connsiteY2268" fmla="*/ 3244452 h 14570476"/>
              <a:gd name="connsiteX2269" fmla="*/ 16801010 w 22290864"/>
              <a:gd name="connsiteY2269" fmla="*/ 3220956 h 14570476"/>
              <a:gd name="connsiteX2270" fmla="*/ 16814775 w 22290864"/>
              <a:gd name="connsiteY2270" fmla="*/ 3218021 h 14570476"/>
              <a:gd name="connsiteX2271" fmla="*/ 16993103 w 22290864"/>
              <a:gd name="connsiteY2271" fmla="*/ 3163101 h 14570476"/>
              <a:gd name="connsiteX2272" fmla="*/ 17008959 w 22290864"/>
              <a:gd name="connsiteY2272" fmla="*/ 3155927 h 14570476"/>
              <a:gd name="connsiteX2273" fmla="*/ 17009925 w 22290864"/>
              <a:gd name="connsiteY2273" fmla="*/ 3164513 h 14570476"/>
              <a:gd name="connsiteX2274" fmla="*/ 17003568 w 22290864"/>
              <a:gd name="connsiteY2274" fmla="*/ 3210569 h 14570476"/>
              <a:gd name="connsiteX2275" fmla="*/ 16996685 w 22290864"/>
              <a:gd name="connsiteY2275" fmla="*/ 3237907 h 14570476"/>
              <a:gd name="connsiteX2276" fmla="*/ 17020520 w 22290864"/>
              <a:gd name="connsiteY2276" fmla="*/ 3291586 h 14570476"/>
              <a:gd name="connsiteX2277" fmla="*/ 17082731 w 22290864"/>
              <a:gd name="connsiteY2277" fmla="*/ 3298600 h 14570476"/>
              <a:gd name="connsiteX2278" fmla="*/ 17178506 w 22290864"/>
              <a:gd name="connsiteY2278" fmla="*/ 3207753 h 14570476"/>
              <a:gd name="connsiteX2279" fmla="*/ 17172138 w 22290864"/>
              <a:gd name="connsiteY2279" fmla="*/ 3185427 h 14570476"/>
              <a:gd name="connsiteX2280" fmla="*/ 17123206 w 22290864"/>
              <a:gd name="connsiteY2280" fmla="*/ 3150133 h 14570476"/>
              <a:gd name="connsiteX2281" fmla="*/ 17097313 w 22290864"/>
              <a:gd name="connsiteY2281" fmla="*/ 3139891 h 14570476"/>
              <a:gd name="connsiteX2282" fmla="*/ 17074967 w 22290864"/>
              <a:gd name="connsiteY2282" fmla="*/ 3123427 h 14570476"/>
              <a:gd name="connsiteX2283" fmla="*/ 17093813 w 22290864"/>
              <a:gd name="connsiteY2283" fmla="*/ 3109214 h 14570476"/>
              <a:gd name="connsiteX2284" fmla="*/ 17223628 w 22290864"/>
              <a:gd name="connsiteY2284" fmla="*/ 3006951 h 14570476"/>
              <a:gd name="connsiteX2285" fmla="*/ 17237717 w 22290864"/>
              <a:gd name="connsiteY2285" fmla="*/ 2993116 h 14570476"/>
              <a:gd name="connsiteX2286" fmla="*/ 17244672 w 22290864"/>
              <a:gd name="connsiteY2286" fmla="*/ 2998628 h 14570476"/>
              <a:gd name="connsiteX2287" fmla="*/ 17288990 w 22290864"/>
              <a:gd name="connsiteY2287" fmla="*/ 3032437 h 14570476"/>
              <a:gd name="connsiteX2288" fmla="*/ 17436489 w 22290864"/>
              <a:gd name="connsiteY2288" fmla="*/ 3152821 h 14570476"/>
              <a:gd name="connsiteX2289" fmla="*/ 17462449 w 22290864"/>
              <a:gd name="connsiteY2289" fmla="*/ 3231554 h 14570476"/>
              <a:gd name="connsiteX2290" fmla="*/ 17467140 w 22290864"/>
              <a:gd name="connsiteY2290" fmla="*/ 3266161 h 14570476"/>
              <a:gd name="connsiteX2291" fmla="*/ 17547156 w 22290864"/>
              <a:gd name="connsiteY2291" fmla="*/ 3321004 h 14570476"/>
              <a:gd name="connsiteX2292" fmla="*/ 17662333 w 22290864"/>
              <a:gd name="connsiteY2292" fmla="*/ 3232309 h 14570476"/>
              <a:gd name="connsiteX2293" fmla="*/ 17664702 w 22290864"/>
              <a:gd name="connsiteY2293" fmla="*/ 3119773 h 14570476"/>
              <a:gd name="connsiteX2294" fmla="*/ 17633495 w 22290864"/>
              <a:gd name="connsiteY2294" fmla="*/ 3098912 h 14570476"/>
              <a:gd name="connsiteX2295" fmla="*/ 17585381 w 22290864"/>
              <a:gd name="connsiteY2295" fmla="*/ 3094433 h 14570476"/>
              <a:gd name="connsiteX2296" fmla="*/ 17498870 w 22290864"/>
              <a:gd name="connsiteY2296" fmla="*/ 3082691 h 14570476"/>
              <a:gd name="connsiteX2297" fmla="*/ 17386268 w 22290864"/>
              <a:gd name="connsiteY2297" fmla="*/ 2985265 h 14570476"/>
              <a:gd name="connsiteX2298" fmla="*/ 17308549 w 22290864"/>
              <a:gd name="connsiteY2298" fmla="*/ 2909429 h 14570476"/>
              <a:gd name="connsiteX2299" fmla="*/ 17315876 w 22290864"/>
              <a:gd name="connsiteY2299" fmla="*/ 2898238 h 14570476"/>
              <a:gd name="connsiteX2300" fmla="*/ 17401793 w 22290864"/>
              <a:gd name="connsiteY2300" fmla="*/ 2739659 h 14570476"/>
              <a:gd name="connsiteX2301" fmla="*/ 17407077 w 22290864"/>
              <a:gd name="connsiteY2301" fmla="*/ 2726902 h 14570476"/>
              <a:gd name="connsiteX2302" fmla="*/ 17413587 w 22290864"/>
              <a:gd name="connsiteY2302" fmla="*/ 2731543 h 14570476"/>
              <a:gd name="connsiteX2303" fmla="*/ 17443632 w 22290864"/>
              <a:gd name="connsiteY2303" fmla="*/ 2772126 h 14570476"/>
              <a:gd name="connsiteX2304" fmla="*/ 17486019 w 22290864"/>
              <a:gd name="connsiteY2304" fmla="*/ 2814771 h 14570476"/>
              <a:gd name="connsiteX2305" fmla="*/ 17524152 w 22290864"/>
              <a:gd name="connsiteY2305" fmla="*/ 2812400 h 14570476"/>
              <a:gd name="connsiteX2306" fmla="*/ 17553518 w 22290864"/>
              <a:gd name="connsiteY2306" fmla="*/ 2788660 h 14570476"/>
              <a:gd name="connsiteX2307" fmla="*/ 17572562 w 22290864"/>
              <a:gd name="connsiteY2307" fmla="*/ 2653393 h 14570476"/>
              <a:gd name="connsiteX2308" fmla="*/ 17544876 w 22290864"/>
              <a:gd name="connsiteY2308" fmla="*/ 2634028 h 14570476"/>
              <a:gd name="connsiteX2309" fmla="*/ 17514470 w 22290864"/>
              <a:gd name="connsiteY2309" fmla="*/ 2631882 h 14570476"/>
              <a:gd name="connsiteX2310" fmla="*/ 17487869 w 22290864"/>
              <a:gd name="connsiteY2310" fmla="*/ 2642782 h 14570476"/>
              <a:gd name="connsiteX2311" fmla="*/ 17458104 w 22290864"/>
              <a:gd name="connsiteY2311" fmla="*/ 2654755 h 14570476"/>
              <a:gd name="connsiteX2312" fmla="*/ 17430984 w 22290864"/>
              <a:gd name="connsiteY2312" fmla="*/ 2657941 h 14570476"/>
              <a:gd name="connsiteX2313" fmla="*/ 17433303 w 22290864"/>
              <a:gd name="connsiteY2313" fmla="*/ 2644229 h 14570476"/>
              <a:gd name="connsiteX2314" fmla="*/ 17458859 w 22290864"/>
              <a:gd name="connsiteY2314" fmla="*/ 2451681 h 14570476"/>
              <a:gd name="connsiteX2315" fmla="*/ 17459138 w 22290864"/>
              <a:gd name="connsiteY2315" fmla="*/ 2441768 h 14570476"/>
              <a:gd name="connsiteX2316" fmla="*/ 17509811 w 22290864"/>
              <a:gd name="connsiteY2316" fmla="*/ 2434612 h 14570476"/>
              <a:gd name="connsiteX2317" fmla="*/ 17680664 w 22290864"/>
              <a:gd name="connsiteY2317" fmla="*/ 2413115 h 14570476"/>
              <a:gd name="connsiteX2318" fmla="*/ 17746635 w 22290864"/>
              <a:gd name="connsiteY2318" fmla="*/ 2423703 h 14570476"/>
              <a:gd name="connsiteX2319" fmla="*/ 17791423 w 22290864"/>
              <a:gd name="connsiteY2319" fmla="*/ 2455482 h 14570476"/>
              <a:gd name="connsiteX2320" fmla="*/ 17869262 w 22290864"/>
              <a:gd name="connsiteY2320" fmla="*/ 2480345 h 14570476"/>
              <a:gd name="connsiteX2321" fmla="*/ 17929708 w 22290864"/>
              <a:gd name="connsiteY2321" fmla="*/ 2408592 h 14570476"/>
              <a:gd name="connsiteX2322" fmla="*/ 17926301 w 22290864"/>
              <a:gd name="connsiteY2322" fmla="*/ 2303836 h 14570476"/>
              <a:gd name="connsiteX2323" fmla="*/ 17901878 w 22290864"/>
              <a:gd name="connsiteY2323" fmla="*/ 2256515 h 14570476"/>
              <a:gd name="connsiteX2324" fmla="*/ 17831360 w 22290864"/>
              <a:gd name="connsiteY2324" fmla="*/ 2230097 h 14570476"/>
              <a:gd name="connsiteX2325" fmla="*/ 17773694 w 22290864"/>
              <a:gd name="connsiteY2325" fmla="*/ 2269737 h 14570476"/>
              <a:gd name="connsiteX2326" fmla="*/ 17728459 w 22290864"/>
              <a:gd name="connsiteY2326" fmla="*/ 2309740 h 14570476"/>
              <a:gd name="connsiteX2327" fmla="*/ 17649708 w 22290864"/>
              <a:gd name="connsiteY2327" fmla="*/ 2327865 h 14570476"/>
              <a:gd name="connsiteX2328" fmla="*/ 17451258 w 22290864"/>
              <a:gd name="connsiteY2328" fmla="*/ 2333391 h 14570476"/>
              <a:gd name="connsiteX2329" fmla="*/ 17447672 w 22290864"/>
              <a:gd name="connsiteY2329" fmla="*/ 2315142 h 14570476"/>
              <a:gd name="connsiteX2330" fmla="*/ 17392468 w 22290864"/>
              <a:gd name="connsiteY2330" fmla="*/ 2131979 h 14570476"/>
              <a:gd name="connsiteX2331" fmla="*/ 17399413 w 22290864"/>
              <a:gd name="connsiteY2331" fmla="*/ 2115756 h 14570476"/>
              <a:gd name="connsiteX2332" fmla="*/ 17443018 w 22290864"/>
              <a:gd name="connsiteY2332" fmla="*/ 2123512 h 14570476"/>
              <a:gd name="connsiteX2333" fmla="*/ 17472105 w 22290864"/>
              <a:gd name="connsiteY2333" fmla="*/ 2130325 h 14570476"/>
              <a:gd name="connsiteX2334" fmla="*/ 17526819 w 22290864"/>
              <a:gd name="connsiteY2334" fmla="*/ 2091099 h 14570476"/>
              <a:gd name="connsiteX2335" fmla="*/ 17473030 w 22290864"/>
              <a:gd name="connsiteY2335" fmla="*/ 1958948 h 14570476"/>
              <a:gd name="connsiteX2336" fmla="*/ 17436387 w 22290864"/>
              <a:gd name="connsiteY2336" fmla="*/ 1946794 h 14570476"/>
              <a:gd name="connsiteX2337" fmla="*/ 17405566 w 22290864"/>
              <a:gd name="connsiteY2337" fmla="*/ 1957245 h 14570476"/>
              <a:gd name="connsiteX2338" fmla="*/ 17377447 w 22290864"/>
              <a:gd name="connsiteY2338" fmla="*/ 2005665 h 14570476"/>
              <a:gd name="connsiteX2339" fmla="*/ 17367795 w 22290864"/>
              <a:gd name="connsiteY2339" fmla="*/ 2030020 h 14570476"/>
              <a:gd name="connsiteX2340" fmla="*/ 17352626 w 22290864"/>
              <a:gd name="connsiteY2340" fmla="*/ 2050327 h 14570476"/>
              <a:gd name="connsiteX2341" fmla="*/ 17336952 w 22290864"/>
              <a:gd name="connsiteY2341" fmla="*/ 2028098 h 14570476"/>
              <a:gd name="connsiteX2342" fmla="*/ 17274738 w 22290864"/>
              <a:gd name="connsiteY2342" fmla="*/ 1943066 h 14570476"/>
              <a:gd name="connsiteX2343" fmla="*/ 17231483 w 22290864"/>
              <a:gd name="connsiteY2343" fmla="*/ 1895776 h 14570476"/>
              <a:gd name="connsiteX2344" fmla="*/ 17227723 w 22290864"/>
              <a:gd name="connsiteY2344" fmla="*/ 1892202 h 14570476"/>
              <a:gd name="connsiteX2345" fmla="*/ 17239276 w 22290864"/>
              <a:gd name="connsiteY2345" fmla="*/ 1876915 h 14570476"/>
              <a:gd name="connsiteX2346" fmla="*/ 17323674 w 22290864"/>
              <a:gd name="connsiteY2346" fmla="*/ 1766314 h 14570476"/>
              <a:gd name="connsiteX2347" fmla="*/ 17387897 w 22290864"/>
              <a:gd name="connsiteY2347" fmla="*/ 1694412 h 14570476"/>
              <a:gd name="connsiteX2348" fmla="*/ 17397628 w 22290864"/>
              <a:gd name="connsiteY2348" fmla="*/ 1687904 h 14570476"/>
              <a:gd name="connsiteX2349" fmla="*/ 17434006 w 22290864"/>
              <a:gd name="connsiteY2349" fmla="*/ 1674877 h 14570476"/>
              <a:gd name="connsiteX2350" fmla="*/ 17465936 w 22290864"/>
              <a:gd name="connsiteY2350" fmla="*/ 1670874 h 14570476"/>
              <a:gd name="connsiteX2351" fmla="*/ 17496770 w 22290864"/>
              <a:gd name="connsiteY2351" fmla="*/ 1666883 h 14570476"/>
              <a:gd name="connsiteX2352" fmla="*/ 17548972 w 22290864"/>
              <a:gd name="connsiteY2352" fmla="*/ 1617938 h 14570476"/>
              <a:gd name="connsiteX2353" fmla="*/ 17540814 w 22290864"/>
              <a:gd name="connsiteY2353" fmla="*/ 1550572 h 14570476"/>
              <a:gd name="connsiteX2354" fmla="*/ 17427256 w 22290864"/>
              <a:gd name="connsiteY2354" fmla="*/ 1455839 h 14570476"/>
              <a:gd name="connsiteX2355" fmla="*/ 17361129 w 22290864"/>
              <a:gd name="connsiteY2355" fmla="*/ 1461568 h 14570476"/>
              <a:gd name="connsiteX2356" fmla="*/ 17328416 w 22290864"/>
              <a:gd name="connsiteY2356" fmla="*/ 1505327 h 14570476"/>
              <a:gd name="connsiteX2357" fmla="*/ 17326206 w 22290864"/>
              <a:gd name="connsiteY2357" fmla="*/ 1555172 h 14570476"/>
              <a:gd name="connsiteX2358" fmla="*/ 17320684 w 22290864"/>
              <a:gd name="connsiteY2358" fmla="*/ 1618137 h 14570476"/>
              <a:gd name="connsiteX2359" fmla="*/ 17254725 w 22290864"/>
              <a:gd name="connsiteY2359" fmla="*/ 1707030 h 14570476"/>
              <a:gd name="connsiteX2360" fmla="*/ 17146432 w 22290864"/>
              <a:gd name="connsiteY2360" fmla="*/ 1820400 h 14570476"/>
              <a:gd name="connsiteX2361" fmla="*/ 17137399 w 22290864"/>
              <a:gd name="connsiteY2361" fmla="*/ 1815130 h 14570476"/>
              <a:gd name="connsiteX2362" fmla="*/ 16982478 w 22290864"/>
              <a:gd name="connsiteY2362" fmla="*/ 1728002 h 14570476"/>
              <a:gd name="connsiteX2363" fmla="*/ 16959272 w 22290864"/>
              <a:gd name="connsiteY2363" fmla="*/ 1718170 h 14570476"/>
              <a:gd name="connsiteX2364" fmla="*/ 16955037 w 22290864"/>
              <a:gd name="connsiteY2364" fmla="*/ 1716353 h 14570476"/>
              <a:gd name="connsiteX2365" fmla="*/ 16958981 w 22290864"/>
              <a:gd name="connsiteY2365" fmla="*/ 1711439 h 14570476"/>
              <a:gd name="connsiteX2366" fmla="*/ 16996309 w 22290864"/>
              <a:gd name="connsiteY2366" fmla="*/ 1684714 h 14570476"/>
              <a:gd name="connsiteX2367" fmla="*/ 17032553 w 22290864"/>
              <a:gd name="connsiteY2367" fmla="*/ 1659095 h 14570476"/>
              <a:gd name="connsiteX2368" fmla="*/ 17040479 w 22290864"/>
              <a:gd name="connsiteY2368" fmla="*/ 1611270 h 14570476"/>
              <a:gd name="connsiteX2369" fmla="*/ 16919759 w 22290864"/>
              <a:gd name="connsiteY2369" fmla="*/ 1543330 h 14570476"/>
              <a:gd name="connsiteX2370" fmla="*/ 16883933 w 22290864"/>
              <a:gd name="connsiteY2370" fmla="*/ 1551534 h 14570476"/>
              <a:gd name="connsiteX2371" fmla="*/ 16856105 w 22290864"/>
              <a:gd name="connsiteY2371" fmla="*/ 1591409 h 14570476"/>
              <a:gd name="connsiteX2372" fmla="*/ 16867503 w 22290864"/>
              <a:gd name="connsiteY2372" fmla="*/ 1639086 h 14570476"/>
              <a:gd name="connsiteX2373" fmla="*/ 16879811 w 22290864"/>
              <a:gd name="connsiteY2373" fmla="*/ 1669235 h 14570476"/>
              <a:gd name="connsiteX2374" fmla="*/ 16883180 w 22290864"/>
              <a:gd name="connsiteY2374" fmla="*/ 1692687 h 14570476"/>
              <a:gd name="connsiteX2375" fmla="*/ 16865893 w 22290864"/>
              <a:gd name="connsiteY2375" fmla="*/ 1688762 h 14570476"/>
              <a:gd name="connsiteX2376" fmla="*/ 16691499 w 22290864"/>
              <a:gd name="connsiteY2376" fmla="*/ 1665293 h 14570476"/>
              <a:gd name="connsiteX2377" fmla="*/ 16671270 w 22290864"/>
              <a:gd name="connsiteY2377" fmla="*/ 1662602 h 14570476"/>
              <a:gd name="connsiteX2378" fmla="*/ 16665571 w 22290864"/>
              <a:gd name="connsiteY2378" fmla="*/ 1620669 h 14570476"/>
              <a:gd name="connsiteX2379" fmla="*/ 16644139 w 22290864"/>
              <a:gd name="connsiteY2379" fmla="*/ 1431732 h 14570476"/>
              <a:gd name="connsiteX2380" fmla="*/ 16662467 w 22290864"/>
              <a:gd name="connsiteY2380" fmla="*/ 1373616 h 14570476"/>
              <a:gd name="connsiteX2381" fmla="*/ 16682663 w 22290864"/>
              <a:gd name="connsiteY2381" fmla="*/ 1347288 h 14570476"/>
              <a:gd name="connsiteX2382" fmla="*/ 16710941 w 22290864"/>
              <a:gd name="connsiteY2382" fmla="*/ 1303466 h 14570476"/>
              <a:gd name="connsiteX2383" fmla="*/ 16705708 w 22290864"/>
              <a:gd name="connsiteY2383" fmla="*/ 1248498 h 14570476"/>
              <a:gd name="connsiteX2384" fmla="*/ 16667835 w 22290864"/>
              <a:gd name="connsiteY2384" fmla="*/ 1213306 h 14570476"/>
              <a:gd name="connsiteX2385" fmla="*/ 16566527 w 22290864"/>
              <a:gd name="connsiteY2385" fmla="*/ 1200351 h 14570476"/>
              <a:gd name="connsiteX2386" fmla="*/ 16514361 w 22290864"/>
              <a:gd name="connsiteY2386" fmla="*/ 1216391 h 14570476"/>
              <a:gd name="connsiteX2387" fmla="*/ 16486941 w 22290864"/>
              <a:gd name="connsiteY2387" fmla="*/ 1232665 h 14570476"/>
              <a:gd name="connsiteX2388" fmla="*/ 16464303 w 22290864"/>
              <a:gd name="connsiteY2388" fmla="*/ 1266299 h 14570476"/>
              <a:gd name="connsiteX2389" fmla="*/ 16460562 w 22290864"/>
              <a:gd name="connsiteY2389" fmla="*/ 1290373 h 14570476"/>
              <a:gd name="connsiteX2390" fmla="*/ 16470853 w 22290864"/>
              <a:gd name="connsiteY2390" fmla="*/ 1326510 h 14570476"/>
              <a:gd name="connsiteX2391" fmla="*/ 16507838 w 22290864"/>
              <a:gd name="connsiteY2391" fmla="*/ 1365872 h 14570476"/>
              <a:gd name="connsiteX2392" fmla="*/ 16555348 w 22290864"/>
              <a:gd name="connsiteY2392" fmla="*/ 1442626 h 14570476"/>
              <a:gd name="connsiteX2393" fmla="*/ 16562630 w 22290864"/>
              <a:gd name="connsiteY2393" fmla="*/ 1593002 h 14570476"/>
              <a:gd name="connsiteX2394" fmla="*/ 16564109 w 22290864"/>
              <a:gd name="connsiteY2394" fmla="*/ 1655128 h 14570476"/>
              <a:gd name="connsiteX2395" fmla="*/ 16564626 w 22290864"/>
              <a:gd name="connsiteY2395" fmla="*/ 1673026 h 14570476"/>
              <a:gd name="connsiteX2396" fmla="*/ 16553366 w 22290864"/>
              <a:gd name="connsiteY2396" fmla="*/ 1674677 h 14570476"/>
              <a:gd name="connsiteX2397" fmla="*/ 16369979 w 22290864"/>
              <a:gd name="connsiteY2397" fmla="*/ 1727514 h 14570476"/>
              <a:gd name="connsiteX2398" fmla="*/ 16350631 w 22290864"/>
              <a:gd name="connsiteY2398" fmla="*/ 1735655 h 14570476"/>
              <a:gd name="connsiteX2399" fmla="*/ 16350114 w 22290864"/>
              <a:gd name="connsiteY2399" fmla="*/ 1728214 h 14570476"/>
              <a:gd name="connsiteX2400" fmla="*/ 16356932 w 22290864"/>
              <a:gd name="connsiteY2400" fmla="*/ 1684397 h 14570476"/>
              <a:gd name="connsiteX2401" fmla="*/ 16358443 w 22290864"/>
              <a:gd name="connsiteY2401" fmla="*/ 1625416 h 14570476"/>
              <a:gd name="connsiteX2402" fmla="*/ 16322886 w 22290864"/>
              <a:gd name="connsiteY2402" fmla="*/ 1596880 h 14570476"/>
              <a:gd name="connsiteX2403" fmla="*/ 16242493 w 22290864"/>
              <a:gd name="connsiteY2403" fmla="*/ 1609931 h 14570476"/>
              <a:gd name="connsiteX2404" fmla="*/ 16185444 w 22290864"/>
              <a:gd name="connsiteY2404" fmla="*/ 1666592 h 14570476"/>
              <a:gd name="connsiteX2405" fmla="*/ 16190060 w 22290864"/>
              <a:gd name="connsiteY2405" fmla="*/ 1714723 h 14570476"/>
              <a:gd name="connsiteX2406" fmla="*/ 16239555 w 22290864"/>
              <a:gd name="connsiteY2406" fmla="*/ 1746289 h 14570476"/>
              <a:gd name="connsiteX2407" fmla="*/ 16266116 w 22290864"/>
              <a:gd name="connsiteY2407" fmla="*/ 1757563 h 14570476"/>
              <a:gd name="connsiteX2408" fmla="*/ 16282674 w 22290864"/>
              <a:gd name="connsiteY2408" fmla="*/ 1770256 h 14570476"/>
              <a:gd name="connsiteX2409" fmla="*/ 16266797 w 22290864"/>
              <a:gd name="connsiteY2409" fmla="*/ 1780605 h 14570476"/>
              <a:gd name="connsiteX2410" fmla="*/ 16125682 w 22290864"/>
              <a:gd name="connsiteY2410" fmla="*/ 1891144 h 14570476"/>
              <a:gd name="connsiteX2411" fmla="*/ 16115327 w 22290864"/>
              <a:gd name="connsiteY2411" fmla="*/ 1900724 h 14570476"/>
              <a:gd name="connsiteX2412" fmla="*/ 16009694 w 22290864"/>
              <a:gd name="connsiteY2412" fmla="*/ 1820362 h 14570476"/>
              <a:gd name="connsiteX2413" fmla="*/ 15916683 w 22290864"/>
              <a:gd name="connsiteY2413" fmla="*/ 1732422 h 14570476"/>
              <a:gd name="connsiteX2414" fmla="*/ 15901583 w 22290864"/>
              <a:gd name="connsiteY2414" fmla="*/ 1666004 h 14570476"/>
              <a:gd name="connsiteX2415" fmla="*/ 15890967 w 22290864"/>
              <a:gd name="connsiteY2415" fmla="*/ 1619852 h 14570476"/>
              <a:gd name="connsiteX2416" fmla="*/ 15878415 w 22290864"/>
              <a:gd name="connsiteY2416" fmla="*/ 1602901 h 14570476"/>
              <a:gd name="connsiteX2417" fmla="*/ 15760474 w 22290864"/>
              <a:gd name="connsiteY2417" fmla="*/ 1606326 h 14570476"/>
              <a:gd name="connsiteX2418" fmla="*/ 15687132 w 22290864"/>
              <a:gd name="connsiteY2418" fmla="*/ 1706300 h 14570476"/>
              <a:gd name="connsiteX2419" fmla="*/ 15682608 w 22290864"/>
              <a:gd name="connsiteY2419" fmla="*/ 1744398 h 14570476"/>
              <a:gd name="connsiteX2420" fmla="*/ 15758622 w 22290864"/>
              <a:gd name="connsiteY2420" fmla="*/ 1809138 h 14570476"/>
              <a:gd name="connsiteX2421" fmla="*/ 15789706 w 22290864"/>
              <a:gd name="connsiteY2421" fmla="*/ 1808046 h 14570476"/>
              <a:gd name="connsiteX2422" fmla="*/ 15842738 w 22290864"/>
              <a:gd name="connsiteY2422" fmla="*/ 1811652 h 14570476"/>
              <a:gd name="connsiteX2423" fmla="*/ 15957025 w 22290864"/>
              <a:gd name="connsiteY2423" fmla="*/ 1897618 h 14570476"/>
              <a:gd name="connsiteX2424" fmla="*/ 15983845 w 22290864"/>
              <a:gd name="connsiteY2424" fmla="*/ 1923069 h 14570476"/>
              <a:gd name="connsiteX2425" fmla="*/ 16023719 w 22290864"/>
              <a:gd name="connsiteY2425" fmla="*/ 1961086 h 14570476"/>
              <a:gd name="connsiteX2426" fmla="*/ 16046228 w 22290864"/>
              <a:gd name="connsiteY2426" fmla="*/ 1982696 h 14570476"/>
              <a:gd name="connsiteX2427" fmla="*/ 16039538 w 22290864"/>
              <a:gd name="connsiteY2427" fmla="*/ 1991909 h 14570476"/>
              <a:gd name="connsiteX2428" fmla="*/ 15952679 w 22290864"/>
              <a:gd name="connsiteY2428" fmla="*/ 2149457 h 14570476"/>
              <a:gd name="connsiteX2429" fmla="*/ 15943641 w 22290864"/>
              <a:gd name="connsiteY2429" fmla="*/ 2164553 h 14570476"/>
              <a:gd name="connsiteX2430" fmla="*/ 15916411 w 22290864"/>
              <a:gd name="connsiteY2430" fmla="*/ 2126240 h 14570476"/>
              <a:gd name="connsiteX2431" fmla="*/ 15899809 w 22290864"/>
              <a:gd name="connsiteY2431" fmla="*/ 2098984 h 14570476"/>
              <a:gd name="connsiteX2432" fmla="*/ 15875347 w 22290864"/>
              <a:gd name="connsiteY2432" fmla="*/ 2084293 h 14570476"/>
              <a:gd name="connsiteX2433" fmla="*/ 15804872 w 22290864"/>
              <a:gd name="connsiteY2433" fmla="*/ 2113720 h 14570476"/>
              <a:gd name="connsiteX2434" fmla="*/ 15787869 w 22290864"/>
              <a:gd name="connsiteY2434" fmla="*/ 2245462 h 14570476"/>
              <a:gd name="connsiteX2435" fmla="*/ 15845201 w 22290864"/>
              <a:gd name="connsiteY2435" fmla="*/ 2267363 h 14570476"/>
              <a:gd name="connsiteX2436" fmla="*/ 15874367 w 22290864"/>
              <a:gd name="connsiteY2436" fmla="*/ 2255835 h 14570476"/>
              <a:gd name="connsiteX2437" fmla="*/ 15915934 w 22290864"/>
              <a:gd name="connsiteY2437" fmla="*/ 2241658 h 14570476"/>
              <a:gd name="connsiteX2438" fmla="*/ 15920310 w 22290864"/>
              <a:gd name="connsiteY2438" fmla="*/ 2241338 h 14570476"/>
              <a:gd name="connsiteX2439" fmla="*/ 15915088 w 22290864"/>
              <a:gd name="connsiteY2439" fmla="*/ 2265208 h 14570476"/>
              <a:gd name="connsiteX2440" fmla="*/ 15893049 w 22290864"/>
              <a:gd name="connsiteY2440" fmla="*/ 2443431 h 14570476"/>
              <a:gd name="connsiteX2441" fmla="*/ 15892415 w 22290864"/>
              <a:gd name="connsiteY2441" fmla="*/ 2461231 h 14570476"/>
              <a:gd name="connsiteX2442" fmla="*/ 15719664 w 22290864"/>
              <a:gd name="connsiteY2442" fmla="*/ 2484392 h 14570476"/>
              <a:gd name="connsiteX2443" fmla="*/ 15621781 w 22290864"/>
              <a:gd name="connsiteY2443" fmla="*/ 2479449 h 14570476"/>
              <a:gd name="connsiteX2444" fmla="*/ 15577062 w 22290864"/>
              <a:gd name="connsiteY2444" fmla="*/ 2449147 h 14570476"/>
              <a:gd name="connsiteX2445" fmla="*/ 15551947 w 22290864"/>
              <a:gd name="connsiteY2445" fmla="*/ 2429700 h 14570476"/>
              <a:gd name="connsiteX2446" fmla="*/ 15515204 w 22290864"/>
              <a:gd name="connsiteY2446" fmla="*/ 2418423 h 14570476"/>
              <a:gd name="connsiteX2447" fmla="*/ 15465408 w 22290864"/>
              <a:gd name="connsiteY2447" fmla="*/ 2436136 h 14570476"/>
              <a:gd name="connsiteX2448" fmla="*/ 15434677 w 22290864"/>
              <a:gd name="connsiteY2448" fmla="*/ 2584555 h 14570476"/>
              <a:gd name="connsiteX2449" fmla="*/ 15446908 w 22290864"/>
              <a:gd name="connsiteY2449" fmla="*/ 2617770 h 14570476"/>
              <a:gd name="connsiteX2450" fmla="*/ 15476460 w 22290864"/>
              <a:gd name="connsiteY2450" fmla="*/ 2658195 h 14570476"/>
              <a:gd name="connsiteX2451" fmla="*/ 15536864 w 22290864"/>
              <a:gd name="connsiteY2451" fmla="*/ 2670538 h 14570476"/>
              <a:gd name="connsiteX2452" fmla="*/ 15570618 w 22290864"/>
              <a:gd name="connsiteY2452" fmla="*/ 2652665 h 14570476"/>
              <a:gd name="connsiteX2453" fmla="*/ 15591303 w 22290864"/>
              <a:gd name="connsiteY2453" fmla="*/ 2631041 h 14570476"/>
              <a:gd name="connsiteX2454" fmla="*/ 15662753 w 22290864"/>
              <a:gd name="connsiteY2454" fmla="*/ 2579924 h 14570476"/>
              <a:gd name="connsiteX2455" fmla="*/ 15821028 w 22290864"/>
              <a:gd name="connsiteY2455" fmla="*/ 2570110 h 14570476"/>
              <a:gd name="connsiteX2456" fmla="*/ 15883749 w 22290864"/>
              <a:gd name="connsiteY2456" fmla="*/ 2568467 h 14570476"/>
              <a:gd name="connsiteX2457" fmla="*/ 15902192 w 22290864"/>
              <a:gd name="connsiteY2457" fmla="*/ 2567946 h 14570476"/>
              <a:gd name="connsiteX2458" fmla="*/ 15903254 w 22290864"/>
              <a:gd name="connsiteY2458" fmla="*/ 2575107 h 14570476"/>
              <a:gd name="connsiteX2459" fmla="*/ 15955798 w 22290864"/>
              <a:gd name="connsiteY2459" fmla="*/ 2755231 h 14570476"/>
              <a:gd name="connsiteX2460" fmla="*/ 15962069 w 22290864"/>
              <a:gd name="connsiteY2460" fmla="*/ 2773616 h 14570476"/>
              <a:gd name="connsiteX2461" fmla="*/ 15917599 w 22290864"/>
              <a:gd name="connsiteY2461" fmla="*/ 2766855 h 14570476"/>
              <a:gd name="connsiteX2462" fmla="*/ 15858833 w 22290864"/>
              <a:gd name="connsiteY2462" fmla="*/ 2764678 h 14570476"/>
              <a:gd name="connsiteX2463" fmla="*/ 15829971 w 22290864"/>
              <a:gd name="connsiteY2463" fmla="*/ 2799855 h 14570476"/>
              <a:gd name="connsiteX2464" fmla="*/ 15828328 w 22290864"/>
              <a:gd name="connsiteY2464" fmla="*/ 2836062 h 14570476"/>
              <a:gd name="connsiteX2465" fmla="*/ 15913046 w 22290864"/>
              <a:gd name="connsiteY2465" fmla="*/ 2942157 h 14570476"/>
              <a:gd name="connsiteX2466" fmla="*/ 15944186 w 22290864"/>
              <a:gd name="connsiteY2466" fmla="*/ 2936082 h 14570476"/>
              <a:gd name="connsiteX2467" fmla="*/ 15977366 w 22290864"/>
              <a:gd name="connsiteY2467" fmla="*/ 2889745 h 14570476"/>
              <a:gd name="connsiteX2468" fmla="*/ 15995122 w 22290864"/>
              <a:gd name="connsiteY2468" fmla="*/ 2850084 h 14570476"/>
              <a:gd name="connsiteX2469" fmla="*/ 15999817 w 22290864"/>
              <a:gd name="connsiteY2469" fmla="*/ 2843684 h 14570476"/>
              <a:gd name="connsiteX2470" fmla="*/ 16003325 w 22290864"/>
              <a:gd name="connsiteY2470" fmla="*/ 2849178 h 14570476"/>
              <a:gd name="connsiteX2471" fmla="*/ 16018020 w 22290864"/>
              <a:gd name="connsiteY2471" fmla="*/ 2872183 h 14570476"/>
              <a:gd name="connsiteX2472" fmla="*/ 16120595 w 22290864"/>
              <a:gd name="connsiteY2472" fmla="*/ 2999936 h 14570476"/>
              <a:gd name="connsiteX2473" fmla="*/ 16134045 w 22290864"/>
              <a:gd name="connsiteY2473" fmla="*/ 3013811 h 14570476"/>
              <a:gd name="connsiteX2474" fmla="*/ 16122132 w 22290864"/>
              <a:gd name="connsiteY2474" fmla="*/ 3031346 h 14570476"/>
              <a:gd name="connsiteX2475" fmla="*/ 15968375 w 22290864"/>
              <a:gd name="connsiteY2475" fmla="*/ 3209742 h 14570476"/>
              <a:gd name="connsiteX2476" fmla="*/ 15906126 w 22290864"/>
              <a:gd name="connsiteY2476" fmla="*/ 3224902 h 14570476"/>
              <a:gd name="connsiteX2477" fmla="*/ 15833470 w 22290864"/>
              <a:gd name="connsiteY2477" fmla="*/ 3255173 h 14570476"/>
              <a:gd name="connsiteX2478" fmla="*/ 15819409 w 22290864"/>
              <a:gd name="connsiteY2478" fmla="*/ 3318118 h 14570476"/>
              <a:gd name="connsiteX2479" fmla="*/ 15848586 w 22290864"/>
              <a:gd name="connsiteY2479" fmla="*/ 3374972 h 14570476"/>
              <a:gd name="connsiteX2480" fmla="*/ 15974578 w 22290864"/>
              <a:gd name="connsiteY2480" fmla="*/ 3444335 h 14570476"/>
              <a:gd name="connsiteX2481" fmla="*/ 16005428 w 22290864"/>
              <a:gd name="connsiteY2481" fmla="*/ 3436621 h 14570476"/>
              <a:gd name="connsiteX2482" fmla="*/ 16044008 w 22290864"/>
              <a:gd name="connsiteY2482" fmla="*/ 3383383 h 14570476"/>
              <a:gd name="connsiteX2483" fmla="*/ 16044190 w 22290864"/>
              <a:gd name="connsiteY2483" fmla="*/ 3338432 h 14570476"/>
              <a:gd name="connsiteX2484" fmla="*/ 16046141 w 22290864"/>
              <a:gd name="connsiteY2484" fmla="*/ 3289958 h 14570476"/>
              <a:gd name="connsiteX2485" fmla="*/ 16081112 w 22290864"/>
              <a:gd name="connsiteY2485" fmla="*/ 3226739 h 14570476"/>
              <a:gd name="connsiteX2486" fmla="*/ 16136377 w 22290864"/>
              <a:gd name="connsiteY2486" fmla="*/ 3167140 h 14570476"/>
              <a:gd name="connsiteX2487" fmla="*/ 16200323 w 22290864"/>
              <a:gd name="connsiteY2487" fmla="*/ 3100060 h 14570476"/>
              <a:gd name="connsiteX2488" fmla="*/ 16217392 w 22290864"/>
              <a:gd name="connsiteY2488" fmla="*/ 3083456 h 14570476"/>
              <a:gd name="connsiteX2489" fmla="*/ 16231885 w 22290864"/>
              <a:gd name="connsiteY2489" fmla="*/ 3092393 h 14570476"/>
              <a:gd name="connsiteX2490" fmla="*/ 16384502 w 22290864"/>
              <a:gd name="connsiteY2490" fmla="*/ 3173961 h 14570476"/>
              <a:gd name="connsiteX2491" fmla="*/ 16399566 w 22290864"/>
              <a:gd name="connsiteY2491" fmla="*/ 3179990 h 14570476"/>
              <a:gd name="connsiteX2492" fmla="*/ 16395998 w 22290864"/>
              <a:gd name="connsiteY2492" fmla="*/ 3184298 h 14570476"/>
              <a:gd name="connsiteX2493" fmla="*/ 16357475 w 22290864"/>
              <a:gd name="connsiteY2493" fmla="*/ 3211911 h 14570476"/>
              <a:gd name="connsiteX2494" fmla="*/ 16314067 w 22290864"/>
              <a:gd name="connsiteY2494" fmla="*/ 3253866 h 14570476"/>
              <a:gd name="connsiteX2495" fmla="*/ 16341513 w 22290864"/>
              <a:gd name="connsiteY2495" fmla="*/ 3322892 h 14570476"/>
              <a:gd name="connsiteX2496" fmla="*/ 16387422 w 22290864"/>
              <a:gd name="connsiteY2496" fmla="*/ 3346666 h 14570476"/>
              <a:gd name="connsiteX2497" fmla="*/ 16469149 w 22290864"/>
              <a:gd name="connsiteY2497" fmla="*/ 3345865 h 14570476"/>
              <a:gd name="connsiteX2498" fmla="*/ 16495951 w 22290864"/>
              <a:gd name="connsiteY2498" fmla="*/ 3312570 h 14570476"/>
              <a:gd name="connsiteX2499" fmla="*/ 16488856 w 22290864"/>
              <a:gd name="connsiteY2499" fmla="*/ 3262823 h 14570476"/>
              <a:gd name="connsiteX2500" fmla="*/ 16472068 w 22290864"/>
              <a:gd name="connsiteY2500" fmla="*/ 3218048 h 14570476"/>
              <a:gd name="connsiteX2501" fmla="*/ 16483109 w 22290864"/>
              <a:gd name="connsiteY2501" fmla="*/ 3206052 h 14570476"/>
              <a:gd name="connsiteX2502" fmla="*/ 16672565 w 22290864"/>
              <a:gd name="connsiteY2502" fmla="*/ 3230185 h 14570476"/>
              <a:gd name="connsiteX2503" fmla="*/ 16691409 w 22290864"/>
              <a:gd name="connsiteY2503" fmla="*/ 3231247 h 14570476"/>
              <a:gd name="connsiteX2504" fmla="*/ 16707916 w 22290864"/>
              <a:gd name="connsiteY2504" fmla="*/ 3347856 h 14570476"/>
              <a:gd name="connsiteX2505" fmla="*/ 16714680 w 22290864"/>
              <a:gd name="connsiteY2505" fmla="*/ 3500974 h 14570476"/>
              <a:gd name="connsiteX2506" fmla="*/ 16681362 w 22290864"/>
              <a:gd name="connsiteY2506" fmla="*/ 3554814 h 14570476"/>
              <a:gd name="connsiteX2507" fmla="*/ 16653896 w 22290864"/>
              <a:gd name="connsiteY2507" fmla="*/ 3597806 h 14570476"/>
              <a:gd name="connsiteX2508" fmla="*/ 16658750 w 22290864"/>
              <a:gd name="connsiteY2508" fmla="*/ 3653108 h 14570476"/>
              <a:gd name="connsiteX2509" fmla="*/ 16709763 w 22290864"/>
              <a:gd name="connsiteY2509" fmla="*/ 3693526 h 14570476"/>
              <a:gd name="connsiteX2510" fmla="*/ 16834627 w 22290864"/>
              <a:gd name="connsiteY2510" fmla="*/ 3692602 h 14570476"/>
              <a:gd name="connsiteX2511" fmla="*/ 7409478 w 22290864"/>
              <a:gd name="connsiteY2511" fmla="*/ 5354045 h 14570476"/>
              <a:gd name="connsiteX2512" fmla="*/ 7438334 w 22290864"/>
              <a:gd name="connsiteY2512" fmla="*/ 5348732 h 14570476"/>
              <a:gd name="connsiteX2513" fmla="*/ 7449131 w 22290864"/>
              <a:gd name="connsiteY2513" fmla="*/ 5328742 h 14570476"/>
              <a:gd name="connsiteX2514" fmla="*/ 7445450 w 22290864"/>
              <a:gd name="connsiteY2514" fmla="*/ 5322121 h 14570476"/>
              <a:gd name="connsiteX2515" fmla="*/ 7437223 w 22290864"/>
              <a:gd name="connsiteY2515" fmla="*/ 5316882 h 14570476"/>
              <a:gd name="connsiteX2516" fmla="*/ 7422770 w 22290864"/>
              <a:gd name="connsiteY2516" fmla="*/ 5306800 h 14570476"/>
              <a:gd name="connsiteX2517" fmla="*/ 7411528 w 22290864"/>
              <a:gd name="connsiteY2517" fmla="*/ 5278929 h 14570476"/>
              <a:gd name="connsiteX2518" fmla="*/ 7404561 w 22290864"/>
              <a:gd name="connsiteY2518" fmla="*/ 5258148 h 14570476"/>
              <a:gd name="connsiteX2519" fmla="*/ 7406908 w 22290864"/>
              <a:gd name="connsiteY2519" fmla="*/ 5256814 h 14570476"/>
              <a:gd name="connsiteX2520" fmla="*/ 7436951 w 22290864"/>
              <a:gd name="connsiteY2520" fmla="*/ 5236256 h 14570476"/>
              <a:gd name="connsiteX2521" fmla="*/ 7439076 w 22290864"/>
              <a:gd name="connsiteY2521" fmla="*/ 5234452 h 14570476"/>
              <a:gd name="connsiteX2522" fmla="*/ 7439817 w 22290864"/>
              <a:gd name="connsiteY2522" fmla="*/ 5235885 h 14570476"/>
              <a:gd name="connsiteX2523" fmla="*/ 7441472 w 22290864"/>
              <a:gd name="connsiteY2523" fmla="*/ 5245942 h 14570476"/>
              <a:gd name="connsiteX2524" fmla="*/ 7445153 w 22290864"/>
              <a:gd name="connsiteY2524" fmla="*/ 5257506 h 14570476"/>
              <a:gd name="connsiteX2525" fmla="*/ 7452219 w 22290864"/>
              <a:gd name="connsiteY2525" fmla="*/ 5260595 h 14570476"/>
              <a:gd name="connsiteX2526" fmla="*/ 7459680 w 22290864"/>
              <a:gd name="connsiteY2526" fmla="*/ 5259038 h 14570476"/>
              <a:gd name="connsiteX2527" fmla="*/ 7475566 w 22290864"/>
              <a:gd name="connsiteY2527" fmla="*/ 5236503 h 14570476"/>
              <a:gd name="connsiteX2528" fmla="*/ 7472379 w 22290864"/>
              <a:gd name="connsiteY2528" fmla="*/ 5230474 h 14570476"/>
              <a:gd name="connsiteX2529" fmla="*/ 7467117 w 22290864"/>
              <a:gd name="connsiteY2529" fmla="*/ 5227286 h 14570476"/>
              <a:gd name="connsiteX2530" fmla="*/ 7461336 w 22290864"/>
              <a:gd name="connsiteY2530" fmla="*/ 5226792 h 14570476"/>
              <a:gd name="connsiteX2531" fmla="*/ 7454887 w 22290864"/>
              <a:gd name="connsiteY2531" fmla="*/ 5226199 h 14570476"/>
              <a:gd name="connsiteX2532" fmla="*/ 7449724 w 22290864"/>
              <a:gd name="connsiteY2532" fmla="*/ 5224272 h 14570476"/>
              <a:gd name="connsiteX2533" fmla="*/ 7451404 w 22290864"/>
              <a:gd name="connsiteY2533" fmla="*/ 5222023 h 14570476"/>
              <a:gd name="connsiteX2534" fmla="*/ 7473738 w 22290864"/>
              <a:gd name="connsiteY2534" fmla="*/ 5189802 h 14570476"/>
              <a:gd name="connsiteX2535" fmla="*/ 7474702 w 22290864"/>
              <a:gd name="connsiteY2535" fmla="*/ 5188048 h 14570476"/>
              <a:gd name="connsiteX2536" fmla="*/ 7484460 w 22290864"/>
              <a:gd name="connsiteY2536" fmla="*/ 5191433 h 14570476"/>
              <a:gd name="connsiteX2537" fmla="*/ 7517122 w 22290864"/>
              <a:gd name="connsiteY2537" fmla="*/ 5203319 h 14570476"/>
              <a:gd name="connsiteX2538" fmla="*/ 7527992 w 22290864"/>
              <a:gd name="connsiteY2538" fmla="*/ 5211299 h 14570476"/>
              <a:gd name="connsiteX2539" fmla="*/ 7533106 w 22290864"/>
              <a:gd name="connsiteY2539" fmla="*/ 5221134 h 14570476"/>
              <a:gd name="connsiteX2540" fmla="*/ 7544792 w 22290864"/>
              <a:gd name="connsiteY2540" fmla="*/ 5232772 h 14570476"/>
              <a:gd name="connsiteX2541" fmla="*/ 7562260 w 22290864"/>
              <a:gd name="connsiteY2541" fmla="*/ 5225458 h 14570476"/>
              <a:gd name="connsiteX2542" fmla="*/ 7571302 w 22290864"/>
              <a:gd name="connsiteY2542" fmla="*/ 5206333 h 14570476"/>
              <a:gd name="connsiteX2543" fmla="*/ 7571277 w 22290864"/>
              <a:gd name="connsiteY2543" fmla="*/ 5195584 h 14570476"/>
              <a:gd name="connsiteX2544" fmla="*/ 7561049 w 22290864"/>
              <a:gd name="connsiteY2544" fmla="*/ 5184342 h 14570476"/>
              <a:gd name="connsiteX2545" fmla="*/ 7547041 w 22290864"/>
              <a:gd name="connsiteY2545" fmla="*/ 5186145 h 14570476"/>
              <a:gd name="connsiteX2546" fmla="*/ 7535231 w 22290864"/>
              <a:gd name="connsiteY2546" fmla="*/ 5189160 h 14570476"/>
              <a:gd name="connsiteX2547" fmla="*/ 7519419 w 22290864"/>
              <a:gd name="connsiteY2547" fmla="*/ 5185157 h 14570476"/>
              <a:gd name="connsiteX2548" fmla="*/ 7483274 w 22290864"/>
              <a:gd name="connsiteY2548" fmla="*/ 5167861 h 14570476"/>
              <a:gd name="connsiteX2549" fmla="*/ 7484312 w 22290864"/>
              <a:gd name="connsiteY2549" fmla="*/ 5164253 h 14570476"/>
              <a:gd name="connsiteX2550" fmla="*/ 7491279 w 22290864"/>
              <a:gd name="connsiteY2550" fmla="*/ 5126275 h 14570476"/>
              <a:gd name="connsiteX2551" fmla="*/ 7494022 w 22290864"/>
              <a:gd name="connsiteY2551" fmla="*/ 5124002 h 14570476"/>
              <a:gd name="connsiteX2552" fmla="*/ 7501137 w 22290864"/>
              <a:gd name="connsiteY2552" fmla="*/ 5129413 h 14570476"/>
              <a:gd name="connsiteX2553" fmla="*/ 7505732 w 22290864"/>
              <a:gd name="connsiteY2553" fmla="*/ 5133317 h 14570476"/>
              <a:gd name="connsiteX2554" fmla="*/ 7519172 w 22290864"/>
              <a:gd name="connsiteY2554" fmla="*/ 5131316 h 14570476"/>
              <a:gd name="connsiteX2555" fmla="*/ 7521692 w 22290864"/>
              <a:gd name="connsiteY2555" fmla="*/ 5102628 h 14570476"/>
              <a:gd name="connsiteX2556" fmla="*/ 7516233 w 22290864"/>
              <a:gd name="connsiteY2556" fmla="*/ 5097069 h 14570476"/>
              <a:gd name="connsiteX2557" fmla="*/ 7509735 w 22290864"/>
              <a:gd name="connsiteY2557" fmla="*/ 5096105 h 14570476"/>
              <a:gd name="connsiteX2558" fmla="*/ 7500223 w 22290864"/>
              <a:gd name="connsiteY2558" fmla="*/ 5102208 h 14570476"/>
              <a:gd name="connsiteX2559" fmla="*/ 7496245 w 22290864"/>
              <a:gd name="connsiteY2559" fmla="*/ 5105692 h 14570476"/>
              <a:gd name="connsiteX2560" fmla="*/ 7491650 w 22290864"/>
              <a:gd name="connsiteY2560" fmla="*/ 5107941 h 14570476"/>
              <a:gd name="connsiteX2561" fmla="*/ 7490884 w 22290864"/>
              <a:gd name="connsiteY2561" fmla="*/ 5102505 h 14570476"/>
              <a:gd name="connsiteX2562" fmla="*/ 7487549 w 22290864"/>
              <a:gd name="connsiteY2562" fmla="*/ 5081502 h 14570476"/>
              <a:gd name="connsiteX2563" fmla="*/ 7484139 w 22290864"/>
              <a:gd name="connsiteY2563" fmla="*/ 5069024 h 14570476"/>
              <a:gd name="connsiteX2564" fmla="*/ 7483793 w 22290864"/>
              <a:gd name="connsiteY2564" fmla="*/ 5068036 h 14570476"/>
              <a:gd name="connsiteX2565" fmla="*/ 7487277 w 22290864"/>
              <a:gd name="connsiteY2565" fmla="*/ 5066355 h 14570476"/>
              <a:gd name="connsiteX2566" fmla="*/ 7512625 w 22290864"/>
              <a:gd name="connsiteY2566" fmla="*/ 5054272 h 14570476"/>
              <a:gd name="connsiteX2567" fmla="*/ 7530784 w 22290864"/>
              <a:gd name="connsiteY2567" fmla="*/ 5047280 h 14570476"/>
              <a:gd name="connsiteX2568" fmla="*/ 7533131 w 22290864"/>
              <a:gd name="connsiteY2568" fmla="*/ 5047008 h 14570476"/>
              <a:gd name="connsiteX2569" fmla="*/ 7540865 w 22290864"/>
              <a:gd name="connsiteY2569" fmla="*/ 5048021 h 14570476"/>
              <a:gd name="connsiteX2570" fmla="*/ 7546967 w 22290864"/>
              <a:gd name="connsiteY2570" fmla="*/ 5050245 h 14570476"/>
              <a:gd name="connsiteX2571" fmla="*/ 7552871 w 22290864"/>
              <a:gd name="connsiteY2571" fmla="*/ 5052370 h 14570476"/>
              <a:gd name="connsiteX2572" fmla="*/ 7566756 w 22290864"/>
              <a:gd name="connsiteY2572" fmla="*/ 5048392 h 14570476"/>
              <a:gd name="connsiteX2573" fmla="*/ 7571500 w 22290864"/>
              <a:gd name="connsiteY2573" fmla="*/ 5035543 h 14570476"/>
              <a:gd name="connsiteX2574" fmla="*/ 7559838 w 22290864"/>
              <a:gd name="connsiteY2574" fmla="*/ 5008066 h 14570476"/>
              <a:gd name="connsiteX2575" fmla="*/ 7547436 w 22290864"/>
              <a:gd name="connsiteY2575" fmla="*/ 5003001 h 14570476"/>
              <a:gd name="connsiteX2576" fmla="*/ 7537529 w 22290864"/>
              <a:gd name="connsiteY2576" fmla="*/ 5007844 h 14570476"/>
              <a:gd name="connsiteX2577" fmla="*/ 7532538 w 22290864"/>
              <a:gd name="connsiteY2577" fmla="*/ 5016591 h 14570476"/>
              <a:gd name="connsiteX2578" fmla="*/ 7525744 w 22290864"/>
              <a:gd name="connsiteY2578" fmla="*/ 5027389 h 14570476"/>
              <a:gd name="connsiteX2579" fmla="*/ 7505707 w 22290864"/>
              <a:gd name="connsiteY2579" fmla="*/ 5037272 h 14570476"/>
              <a:gd name="connsiteX2580" fmla="*/ 7475814 w 22290864"/>
              <a:gd name="connsiteY2580" fmla="*/ 5047650 h 14570476"/>
              <a:gd name="connsiteX2581" fmla="*/ 7474677 w 22290864"/>
              <a:gd name="connsiteY2581" fmla="*/ 5045871 h 14570476"/>
              <a:gd name="connsiteX2582" fmla="*/ 7454887 w 22290864"/>
              <a:gd name="connsiteY2582" fmla="*/ 5015948 h 14570476"/>
              <a:gd name="connsiteX2583" fmla="*/ 7451626 w 22290864"/>
              <a:gd name="connsiteY2583" fmla="*/ 5012044 h 14570476"/>
              <a:gd name="connsiteX2584" fmla="*/ 7451033 w 22290864"/>
              <a:gd name="connsiteY2584" fmla="*/ 5011328 h 14570476"/>
              <a:gd name="connsiteX2585" fmla="*/ 7452194 w 22290864"/>
              <a:gd name="connsiteY2585" fmla="*/ 5010809 h 14570476"/>
              <a:gd name="connsiteX2586" fmla="*/ 7461360 w 22290864"/>
              <a:gd name="connsiteY2586" fmla="*/ 5009450 h 14570476"/>
              <a:gd name="connsiteX2587" fmla="*/ 7470230 w 22290864"/>
              <a:gd name="connsiteY2587" fmla="*/ 5008189 h 14570476"/>
              <a:gd name="connsiteX2588" fmla="*/ 7476060 w 22290864"/>
              <a:gd name="connsiteY2588" fmla="*/ 5000332 h 14570476"/>
              <a:gd name="connsiteX2589" fmla="*/ 7460644 w 22290864"/>
              <a:gd name="connsiteY2589" fmla="*/ 4977007 h 14570476"/>
              <a:gd name="connsiteX2590" fmla="*/ 7453454 w 22290864"/>
              <a:gd name="connsiteY2590" fmla="*/ 4975178 h 14570476"/>
              <a:gd name="connsiteX2591" fmla="*/ 7444783 w 22290864"/>
              <a:gd name="connsiteY2591" fmla="*/ 4979774 h 14570476"/>
              <a:gd name="connsiteX2592" fmla="*/ 7442436 w 22290864"/>
              <a:gd name="connsiteY2592" fmla="*/ 4989386 h 14570476"/>
              <a:gd name="connsiteX2593" fmla="*/ 7441867 w 22290864"/>
              <a:gd name="connsiteY2593" fmla="*/ 4995934 h 14570476"/>
              <a:gd name="connsiteX2594" fmla="*/ 7440311 w 22290864"/>
              <a:gd name="connsiteY2594" fmla="*/ 5000456 h 14570476"/>
              <a:gd name="connsiteX2595" fmla="*/ 7437568 w 22290864"/>
              <a:gd name="connsiteY2595" fmla="*/ 4998158 h 14570476"/>
              <a:gd name="connsiteX2596" fmla="*/ 7408416 w 22290864"/>
              <a:gd name="connsiteY2596" fmla="*/ 4977872 h 14570476"/>
              <a:gd name="connsiteX2597" fmla="*/ 7405031 w 22290864"/>
              <a:gd name="connsiteY2597" fmla="*/ 4975524 h 14570476"/>
              <a:gd name="connsiteX2598" fmla="*/ 7407872 w 22290864"/>
              <a:gd name="connsiteY2598" fmla="*/ 4967469 h 14570476"/>
              <a:gd name="connsiteX2599" fmla="*/ 7421435 w 22290864"/>
              <a:gd name="connsiteY2599" fmla="*/ 4931566 h 14570476"/>
              <a:gd name="connsiteX2600" fmla="*/ 7430082 w 22290864"/>
              <a:gd name="connsiteY2600" fmla="*/ 4922819 h 14570476"/>
              <a:gd name="connsiteX2601" fmla="*/ 7436135 w 22290864"/>
              <a:gd name="connsiteY2601" fmla="*/ 4919953 h 14570476"/>
              <a:gd name="connsiteX2602" fmla="*/ 7445252 w 22290864"/>
              <a:gd name="connsiteY2602" fmla="*/ 4914690 h 14570476"/>
              <a:gd name="connsiteX2603" fmla="*/ 7449378 w 22290864"/>
              <a:gd name="connsiteY2603" fmla="*/ 4904337 h 14570476"/>
              <a:gd name="connsiteX2604" fmla="*/ 7445820 w 22290864"/>
              <a:gd name="connsiteY2604" fmla="*/ 4894527 h 14570476"/>
              <a:gd name="connsiteX2605" fmla="*/ 7428822 w 22290864"/>
              <a:gd name="connsiteY2605" fmla="*/ 4882865 h 14570476"/>
              <a:gd name="connsiteX2606" fmla="*/ 7417976 w 22290864"/>
              <a:gd name="connsiteY2606" fmla="*/ 4880937 h 14570476"/>
              <a:gd name="connsiteX2607" fmla="*/ 7411553 w 22290864"/>
              <a:gd name="connsiteY2607" fmla="*/ 4881332 h 14570476"/>
              <a:gd name="connsiteX2608" fmla="*/ 7404388 w 22290864"/>
              <a:gd name="connsiteY2608" fmla="*/ 4885286 h 14570476"/>
              <a:gd name="connsiteX2609" fmla="*/ 7401498 w 22290864"/>
              <a:gd name="connsiteY2609" fmla="*/ 4889264 h 14570476"/>
              <a:gd name="connsiteX2610" fmla="*/ 7400015 w 22290864"/>
              <a:gd name="connsiteY2610" fmla="*/ 4896702 h 14570476"/>
              <a:gd name="connsiteX2611" fmla="*/ 7403030 w 22290864"/>
              <a:gd name="connsiteY2611" fmla="*/ 4907179 h 14570476"/>
              <a:gd name="connsiteX2612" fmla="*/ 7404487 w 22290864"/>
              <a:gd name="connsiteY2612" fmla="*/ 4925340 h 14570476"/>
              <a:gd name="connsiteX2613" fmla="*/ 7391936 w 22290864"/>
              <a:gd name="connsiteY2613" fmla="*/ 4953014 h 14570476"/>
              <a:gd name="connsiteX2614" fmla="*/ 7386476 w 22290864"/>
              <a:gd name="connsiteY2614" fmla="*/ 4964306 h 14570476"/>
              <a:gd name="connsiteX2615" fmla="*/ 7384920 w 22290864"/>
              <a:gd name="connsiteY2615" fmla="*/ 4967568 h 14570476"/>
              <a:gd name="connsiteX2616" fmla="*/ 7382746 w 22290864"/>
              <a:gd name="connsiteY2616" fmla="*/ 4966826 h 14570476"/>
              <a:gd name="connsiteX2617" fmla="*/ 7344946 w 22290864"/>
              <a:gd name="connsiteY2617" fmla="*/ 4959414 h 14570476"/>
              <a:gd name="connsiteX2618" fmla="*/ 7340721 w 22290864"/>
              <a:gd name="connsiteY2618" fmla="*/ 4959093 h 14570476"/>
              <a:gd name="connsiteX2619" fmla="*/ 7341314 w 22290864"/>
              <a:gd name="connsiteY2619" fmla="*/ 4957709 h 14570476"/>
              <a:gd name="connsiteX2620" fmla="*/ 7346576 w 22290864"/>
              <a:gd name="connsiteY2620" fmla="*/ 4950469 h 14570476"/>
              <a:gd name="connsiteX2621" fmla="*/ 7352283 w 22290864"/>
              <a:gd name="connsiteY2621" fmla="*/ 4940017 h 14570476"/>
              <a:gd name="connsiteX2622" fmla="*/ 7348528 w 22290864"/>
              <a:gd name="connsiteY2622" fmla="*/ 4931616 h 14570476"/>
              <a:gd name="connsiteX2623" fmla="*/ 7332889 w 22290864"/>
              <a:gd name="connsiteY2623" fmla="*/ 4926551 h 14570476"/>
              <a:gd name="connsiteX2624" fmla="*/ 7317423 w 22290864"/>
              <a:gd name="connsiteY2624" fmla="*/ 4931468 h 14570476"/>
              <a:gd name="connsiteX2625" fmla="*/ 7313816 w 22290864"/>
              <a:gd name="connsiteY2625" fmla="*/ 4940536 h 14570476"/>
              <a:gd name="connsiteX2626" fmla="*/ 7319795 w 22290864"/>
              <a:gd name="connsiteY2626" fmla="*/ 4950765 h 14570476"/>
              <a:gd name="connsiteX2627" fmla="*/ 7323526 w 22290864"/>
              <a:gd name="connsiteY2627" fmla="*/ 4955238 h 14570476"/>
              <a:gd name="connsiteX2628" fmla="*/ 7325329 w 22290864"/>
              <a:gd name="connsiteY2628" fmla="*/ 4959043 h 14570476"/>
              <a:gd name="connsiteX2629" fmla="*/ 7321524 w 22290864"/>
              <a:gd name="connsiteY2629" fmla="*/ 4959438 h 14570476"/>
              <a:gd name="connsiteX2630" fmla="*/ 7285997 w 22290864"/>
              <a:gd name="connsiteY2630" fmla="*/ 4966283 h 14570476"/>
              <a:gd name="connsiteX2631" fmla="*/ 7283255 w 22290864"/>
              <a:gd name="connsiteY2631" fmla="*/ 4967049 h 14570476"/>
              <a:gd name="connsiteX2632" fmla="*/ 7271692 w 22290864"/>
              <a:gd name="connsiteY2632" fmla="*/ 4942883 h 14570476"/>
              <a:gd name="connsiteX2633" fmla="*/ 7263095 w 22290864"/>
              <a:gd name="connsiteY2633" fmla="*/ 4918520 h 14570476"/>
              <a:gd name="connsiteX2634" fmla="*/ 7266504 w 22290864"/>
              <a:gd name="connsiteY2634" fmla="*/ 4905202 h 14570476"/>
              <a:gd name="connsiteX2635" fmla="*/ 7268851 w 22290864"/>
              <a:gd name="connsiteY2635" fmla="*/ 4895936 h 14570476"/>
              <a:gd name="connsiteX2636" fmla="*/ 7268159 w 22290864"/>
              <a:gd name="connsiteY2636" fmla="*/ 4891735 h 14570476"/>
              <a:gd name="connsiteX2637" fmla="*/ 7246665 w 22290864"/>
              <a:gd name="connsiteY2637" fmla="*/ 4881481 h 14570476"/>
              <a:gd name="connsiteX2638" fmla="*/ 7224281 w 22290864"/>
              <a:gd name="connsiteY2638" fmla="*/ 4892674 h 14570476"/>
              <a:gd name="connsiteX2639" fmla="*/ 7219958 w 22290864"/>
              <a:gd name="connsiteY2639" fmla="*/ 4899099 h 14570476"/>
              <a:gd name="connsiteX2640" fmla="*/ 7227641 w 22290864"/>
              <a:gd name="connsiteY2640" fmla="*/ 4917729 h 14570476"/>
              <a:gd name="connsiteX2641" fmla="*/ 7233324 w 22290864"/>
              <a:gd name="connsiteY2641" fmla="*/ 4920398 h 14570476"/>
              <a:gd name="connsiteX2642" fmla="*/ 7242514 w 22290864"/>
              <a:gd name="connsiteY2642" fmla="*/ 4925933 h 14570476"/>
              <a:gd name="connsiteX2643" fmla="*/ 7255115 w 22290864"/>
              <a:gd name="connsiteY2643" fmla="*/ 4951902 h 14570476"/>
              <a:gd name="connsiteX2644" fmla="*/ 7257585 w 22290864"/>
              <a:gd name="connsiteY2644" fmla="*/ 4958944 h 14570476"/>
              <a:gd name="connsiteX2645" fmla="*/ 7261242 w 22290864"/>
              <a:gd name="connsiteY2645" fmla="*/ 4969446 h 14570476"/>
              <a:gd name="connsiteX2646" fmla="*/ 7263292 w 22290864"/>
              <a:gd name="connsiteY2646" fmla="*/ 4975401 h 14570476"/>
              <a:gd name="connsiteX2647" fmla="*/ 7261242 w 22290864"/>
              <a:gd name="connsiteY2647" fmla="*/ 4976438 h 14570476"/>
              <a:gd name="connsiteX2648" fmla="*/ 7231125 w 22290864"/>
              <a:gd name="connsiteY2648" fmla="*/ 4996725 h 14570476"/>
              <a:gd name="connsiteX2649" fmla="*/ 7228111 w 22290864"/>
              <a:gd name="connsiteY2649" fmla="*/ 4998602 h 14570476"/>
              <a:gd name="connsiteX2650" fmla="*/ 7226752 w 22290864"/>
              <a:gd name="connsiteY2650" fmla="*/ 4989213 h 14570476"/>
              <a:gd name="connsiteX2651" fmla="*/ 7226283 w 22290864"/>
              <a:gd name="connsiteY2651" fmla="*/ 4982788 h 14570476"/>
              <a:gd name="connsiteX2652" fmla="*/ 7223244 w 22290864"/>
              <a:gd name="connsiteY2652" fmla="*/ 4977896 h 14570476"/>
              <a:gd name="connsiteX2653" fmla="*/ 7207877 w 22290864"/>
              <a:gd name="connsiteY2653" fmla="*/ 4976686 h 14570476"/>
              <a:gd name="connsiteX2654" fmla="*/ 7192682 w 22290864"/>
              <a:gd name="connsiteY2654" fmla="*/ 4998776 h 14570476"/>
              <a:gd name="connsiteX2655" fmla="*/ 7200959 w 22290864"/>
              <a:gd name="connsiteY2655" fmla="*/ 5007992 h 14570476"/>
              <a:gd name="connsiteX2656" fmla="*/ 7207259 w 22290864"/>
              <a:gd name="connsiteY2656" fmla="*/ 5008610 h 14570476"/>
              <a:gd name="connsiteX2657" fmla="*/ 7216029 w 22290864"/>
              <a:gd name="connsiteY2657" fmla="*/ 5009895 h 14570476"/>
              <a:gd name="connsiteX2658" fmla="*/ 7216845 w 22290864"/>
              <a:gd name="connsiteY2658" fmla="*/ 5010241 h 14570476"/>
              <a:gd name="connsiteX2659" fmla="*/ 7213707 w 22290864"/>
              <a:gd name="connsiteY2659" fmla="*/ 5014046 h 14570476"/>
              <a:gd name="connsiteX2660" fmla="*/ 7193325 w 22290864"/>
              <a:gd name="connsiteY2660" fmla="*/ 5044018 h 14570476"/>
              <a:gd name="connsiteX2661" fmla="*/ 7191571 w 22290864"/>
              <a:gd name="connsiteY2661" fmla="*/ 5047156 h 14570476"/>
              <a:gd name="connsiteX2662" fmla="*/ 7158415 w 22290864"/>
              <a:gd name="connsiteY2662" fmla="*/ 5035395 h 14570476"/>
              <a:gd name="connsiteX2663" fmla="*/ 7141294 w 22290864"/>
              <a:gd name="connsiteY2663" fmla="*/ 5025486 h 14570476"/>
              <a:gd name="connsiteX2664" fmla="*/ 7136056 w 22290864"/>
              <a:gd name="connsiteY2664" fmla="*/ 5015924 h 14570476"/>
              <a:gd name="connsiteX2665" fmla="*/ 7133339 w 22290864"/>
              <a:gd name="connsiteY2665" fmla="*/ 5010117 h 14570476"/>
              <a:gd name="connsiteX2666" fmla="*/ 7127780 w 22290864"/>
              <a:gd name="connsiteY2666" fmla="*/ 5004706 h 14570476"/>
              <a:gd name="connsiteX2667" fmla="*/ 7117206 w 22290864"/>
              <a:gd name="connsiteY2667" fmla="*/ 5003297 h 14570476"/>
              <a:gd name="connsiteX2668" fmla="*/ 7098009 w 22290864"/>
              <a:gd name="connsiteY2668" fmla="*/ 5027117 h 14570476"/>
              <a:gd name="connsiteX2669" fmla="*/ 7097144 w 22290864"/>
              <a:gd name="connsiteY2669" fmla="*/ 5034209 h 14570476"/>
              <a:gd name="connsiteX2670" fmla="*/ 7098726 w 22290864"/>
              <a:gd name="connsiteY2670" fmla="*/ 5044191 h 14570476"/>
              <a:gd name="connsiteX2671" fmla="*/ 7108435 w 22290864"/>
              <a:gd name="connsiteY2671" fmla="*/ 5051975 h 14570476"/>
              <a:gd name="connsiteX2672" fmla="*/ 7116143 w 22290864"/>
              <a:gd name="connsiteY2672" fmla="*/ 5051876 h 14570476"/>
              <a:gd name="connsiteX2673" fmla="*/ 7121850 w 22290864"/>
              <a:gd name="connsiteY2673" fmla="*/ 5049899 h 14570476"/>
              <a:gd name="connsiteX2674" fmla="*/ 7139392 w 22290864"/>
              <a:gd name="connsiteY2674" fmla="*/ 5047304 h 14570476"/>
              <a:gd name="connsiteX2675" fmla="*/ 7168718 w 22290864"/>
              <a:gd name="connsiteY2675" fmla="*/ 5060128 h 14570476"/>
              <a:gd name="connsiteX2676" fmla="*/ 7180132 w 22290864"/>
              <a:gd name="connsiteY2676" fmla="*/ 5065614 h 14570476"/>
              <a:gd name="connsiteX2677" fmla="*/ 7183492 w 22290864"/>
              <a:gd name="connsiteY2677" fmla="*/ 5067220 h 14570476"/>
              <a:gd name="connsiteX2678" fmla="*/ 7183023 w 22290864"/>
              <a:gd name="connsiteY2678" fmla="*/ 5068604 h 14570476"/>
              <a:gd name="connsiteX2679" fmla="*/ 7175858 w 22290864"/>
              <a:gd name="connsiteY2679" fmla="*/ 5105791 h 14570476"/>
              <a:gd name="connsiteX2680" fmla="*/ 7175290 w 22290864"/>
              <a:gd name="connsiteY2680" fmla="*/ 5109670 h 14570476"/>
              <a:gd name="connsiteX2681" fmla="*/ 7167927 w 22290864"/>
              <a:gd name="connsiteY2681" fmla="*/ 5104358 h 14570476"/>
              <a:gd name="connsiteX2682" fmla="*/ 7157575 w 22290864"/>
              <a:gd name="connsiteY2682" fmla="*/ 5098551 h 14570476"/>
              <a:gd name="connsiteX2683" fmla="*/ 7149150 w 22290864"/>
              <a:gd name="connsiteY2683" fmla="*/ 5102208 h 14570476"/>
              <a:gd name="connsiteX2684" fmla="*/ 7145519 w 22290864"/>
              <a:gd name="connsiteY2684" fmla="*/ 5108559 h 14570476"/>
              <a:gd name="connsiteX2685" fmla="*/ 7150954 w 22290864"/>
              <a:gd name="connsiteY2685" fmla="*/ 5135417 h 14570476"/>
              <a:gd name="connsiteX2686" fmla="*/ 7157106 w 22290864"/>
              <a:gd name="connsiteY2686" fmla="*/ 5137197 h 14570476"/>
              <a:gd name="connsiteX2687" fmla="*/ 7167334 w 22290864"/>
              <a:gd name="connsiteY2687" fmla="*/ 5131934 h 14570476"/>
              <a:gd name="connsiteX2688" fmla="*/ 7174178 w 22290864"/>
              <a:gd name="connsiteY2688" fmla="*/ 5126448 h 14570476"/>
              <a:gd name="connsiteX2689" fmla="*/ 7175611 w 22290864"/>
              <a:gd name="connsiteY2689" fmla="*/ 5125732 h 14570476"/>
              <a:gd name="connsiteX2690" fmla="*/ 7175734 w 22290864"/>
              <a:gd name="connsiteY2690" fmla="*/ 5127041 h 14570476"/>
              <a:gd name="connsiteX2691" fmla="*/ 7176253 w 22290864"/>
              <a:gd name="connsiteY2691" fmla="*/ 5132526 h 14570476"/>
              <a:gd name="connsiteX2692" fmla="*/ 7182899 w 22290864"/>
              <a:gd name="connsiteY2692" fmla="*/ 5164920 h 14570476"/>
              <a:gd name="connsiteX2693" fmla="*/ 7184036 w 22290864"/>
              <a:gd name="connsiteY2693" fmla="*/ 5168651 h 14570476"/>
              <a:gd name="connsiteX2694" fmla="*/ 7180280 w 22290864"/>
              <a:gd name="connsiteY2694" fmla="*/ 5170702 h 14570476"/>
              <a:gd name="connsiteX2695" fmla="*/ 7136229 w 22290864"/>
              <a:gd name="connsiteY2695" fmla="*/ 5188567 h 14570476"/>
              <a:gd name="connsiteX2696" fmla="*/ 7123654 w 22290864"/>
              <a:gd name="connsiteY2696" fmla="*/ 5185552 h 14570476"/>
              <a:gd name="connsiteX2697" fmla="*/ 7107817 w 22290864"/>
              <a:gd name="connsiteY2697" fmla="*/ 5184292 h 14570476"/>
              <a:gd name="connsiteX2698" fmla="*/ 7099491 w 22290864"/>
              <a:gd name="connsiteY2698" fmla="*/ 5194300 h 14570476"/>
              <a:gd name="connsiteX2699" fmla="*/ 7099492 w 22290864"/>
              <a:gd name="connsiteY2699" fmla="*/ 5207198 h 14570476"/>
              <a:gd name="connsiteX2700" fmla="*/ 7115723 w 22290864"/>
              <a:gd name="connsiteY2700" fmla="*/ 5231265 h 14570476"/>
              <a:gd name="connsiteX2701" fmla="*/ 7121974 w 22290864"/>
              <a:gd name="connsiteY2701" fmla="*/ 5232722 h 14570476"/>
              <a:gd name="connsiteX2702" fmla="*/ 7133808 w 22290864"/>
              <a:gd name="connsiteY2702" fmla="*/ 5226718 h 14570476"/>
              <a:gd name="connsiteX2703" fmla="*/ 7137983 w 22290864"/>
              <a:gd name="connsiteY2703" fmla="*/ 5218663 h 14570476"/>
              <a:gd name="connsiteX2704" fmla="*/ 7142801 w 22290864"/>
              <a:gd name="connsiteY2704" fmla="*/ 5210138 h 14570476"/>
              <a:gd name="connsiteX2705" fmla="*/ 7154907 w 22290864"/>
              <a:gd name="connsiteY2705" fmla="*/ 5202009 h 14570476"/>
              <a:gd name="connsiteX2706" fmla="*/ 7170324 w 22290864"/>
              <a:gd name="connsiteY2706" fmla="*/ 5196400 h 14570476"/>
              <a:gd name="connsiteX2707" fmla="*/ 7187988 w 22290864"/>
              <a:gd name="connsiteY2707" fmla="*/ 5190247 h 14570476"/>
              <a:gd name="connsiteX2708" fmla="*/ 7192584 w 22290864"/>
              <a:gd name="connsiteY2708" fmla="*/ 5188839 h 14570476"/>
              <a:gd name="connsiteX2709" fmla="*/ 7194363 w 22290864"/>
              <a:gd name="connsiteY2709" fmla="*/ 5191779 h 14570476"/>
              <a:gd name="connsiteX2710" fmla="*/ 7214251 w 22290864"/>
              <a:gd name="connsiteY2710" fmla="*/ 5220491 h 14570476"/>
              <a:gd name="connsiteX2711" fmla="*/ 7216400 w 22290864"/>
              <a:gd name="connsiteY2711" fmla="*/ 5222962 h 14570476"/>
              <a:gd name="connsiteX2712" fmla="*/ 7215363 w 22290864"/>
              <a:gd name="connsiteY2712" fmla="*/ 5223407 h 14570476"/>
              <a:gd name="connsiteX2713" fmla="*/ 7205900 w 22290864"/>
              <a:gd name="connsiteY2713" fmla="*/ 5224816 h 14570476"/>
              <a:gd name="connsiteX2714" fmla="*/ 7194239 w 22290864"/>
              <a:gd name="connsiteY2714" fmla="*/ 5228349 h 14570476"/>
              <a:gd name="connsiteX2715" fmla="*/ 7192806 w 22290864"/>
              <a:gd name="connsiteY2715" fmla="*/ 5243273 h 14570476"/>
              <a:gd name="connsiteX2716" fmla="*/ 7198859 w 22290864"/>
              <a:gd name="connsiteY2716" fmla="*/ 5251773 h 14570476"/>
              <a:gd name="connsiteX2717" fmla="*/ 7213609 w 22290864"/>
              <a:gd name="connsiteY2717" fmla="*/ 5259161 h 14570476"/>
              <a:gd name="connsiteX2718" fmla="*/ 7221490 w 22290864"/>
              <a:gd name="connsiteY2718" fmla="*/ 5255652 h 14570476"/>
              <a:gd name="connsiteX2719" fmla="*/ 7224800 w 22290864"/>
              <a:gd name="connsiteY2719" fmla="*/ 5246065 h 14570476"/>
              <a:gd name="connsiteX2720" fmla="*/ 7225912 w 22290864"/>
              <a:gd name="connsiteY2720" fmla="*/ 5236478 h 14570476"/>
              <a:gd name="connsiteX2721" fmla="*/ 7229000 w 22290864"/>
              <a:gd name="connsiteY2721" fmla="*/ 5235342 h 14570476"/>
              <a:gd name="connsiteX2722" fmla="*/ 7260797 w 22290864"/>
              <a:gd name="connsiteY2722" fmla="*/ 5257135 h 14570476"/>
              <a:gd name="connsiteX2723" fmla="*/ 7264083 w 22290864"/>
              <a:gd name="connsiteY2723" fmla="*/ 5259063 h 14570476"/>
              <a:gd name="connsiteX2724" fmla="*/ 7256301 w 22290864"/>
              <a:gd name="connsiteY2724" fmla="*/ 5281523 h 14570476"/>
              <a:gd name="connsiteX2725" fmla="*/ 7243404 w 22290864"/>
              <a:gd name="connsiteY2725" fmla="*/ 5309642 h 14570476"/>
              <a:gd name="connsiteX2726" fmla="*/ 7232459 w 22290864"/>
              <a:gd name="connsiteY2726" fmla="*/ 5316240 h 14570476"/>
              <a:gd name="connsiteX2727" fmla="*/ 7223565 w 22290864"/>
              <a:gd name="connsiteY2727" fmla="*/ 5321428 h 14570476"/>
              <a:gd name="connsiteX2728" fmla="*/ 7219340 w 22290864"/>
              <a:gd name="connsiteY2728" fmla="*/ 5331807 h 14570476"/>
              <a:gd name="connsiteX2729" fmla="*/ 7224776 w 22290864"/>
              <a:gd name="connsiteY2729" fmla="*/ 5343766 h 14570476"/>
              <a:gd name="connsiteX2730" fmla="*/ 7247283 w 22290864"/>
              <a:gd name="connsiteY2730" fmla="*/ 5355107 h 14570476"/>
              <a:gd name="connsiteX2731" fmla="*/ 7251631 w 22290864"/>
              <a:gd name="connsiteY2731" fmla="*/ 5355255 h 14570476"/>
              <a:gd name="connsiteX2732" fmla="*/ 7264355 w 22290864"/>
              <a:gd name="connsiteY2732" fmla="*/ 5350833 h 14570476"/>
              <a:gd name="connsiteX2733" fmla="*/ 7268777 w 22290864"/>
              <a:gd name="connsiteY2733" fmla="*/ 5340306 h 14570476"/>
              <a:gd name="connsiteX2734" fmla="*/ 7266207 w 22290864"/>
              <a:gd name="connsiteY2734" fmla="*/ 5330348 h 14570476"/>
              <a:gd name="connsiteX2735" fmla="*/ 7263317 w 22290864"/>
              <a:gd name="connsiteY2735" fmla="*/ 5320218 h 14570476"/>
              <a:gd name="connsiteX2736" fmla="*/ 7265541 w 22290864"/>
              <a:gd name="connsiteY2736" fmla="*/ 5307097 h 14570476"/>
              <a:gd name="connsiteX2737" fmla="*/ 7276436 w 22290864"/>
              <a:gd name="connsiteY2737" fmla="*/ 5283870 h 14570476"/>
              <a:gd name="connsiteX2738" fmla="*/ 7282415 w 22290864"/>
              <a:gd name="connsiteY2738" fmla="*/ 5271466 h 14570476"/>
              <a:gd name="connsiteX2739" fmla="*/ 7284712 w 22290864"/>
              <a:gd name="connsiteY2739" fmla="*/ 5267315 h 14570476"/>
              <a:gd name="connsiteX2740" fmla="*/ 7287455 w 22290864"/>
              <a:gd name="connsiteY2740" fmla="*/ 5268057 h 14570476"/>
              <a:gd name="connsiteX2741" fmla="*/ 7324538 w 22290864"/>
              <a:gd name="connsiteY2741" fmla="*/ 5274629 h 14570476"/>
              <a:gd name="connsiteX2742" fmla="*/ 7328047 w 22290864"/>
              <a:gd name="connsiteY2742" fmla="*/ 5274802 h 14570476"/>
              <a:gd name="connsiteX2743" fmla="*/ 7327429 w 22290864"/>
              <a:gd name="connsiteY2743" fmla="*/ 5276433 h 14570476"/>
              <a:gd name="connsiteX2744" fmla="*/ 7322043 w 22290864"/>
              <a:gd name="connsiteY2744" fmla="*/ 5284117 h 14570476"/>
              <a:gd name="connsiteX2745" fmla="*/ 7318288 w 22290864"/>
              <a:gd name="connsiteY2745" fmla="*/ 5288392 h 14570476"/>
              <a:gd name="connsiteX2746" fmla="*/ 7317621 w 22290864"/>
              <a:gd name="connsiteY2746" fmla="*/ 5300228 h 14570476"/>
              <a:gd name="connsiteX2747" fmla="*/ 7328146 w 22290864"/>
              <a:gd name="connsiteY2747" fmla="*/ 5307220 h 14570476"/>
              <a:gd name="connsiteX2748" fmla="*/ 7353716 w 22290864"/>
              <a:gd name="connsiteY2748" fmla="*/ 5299734 h 14570476"/>
              <a:gd name="connsiteX2749" fmla="*/ 7354630 w 22290864"/>
              <a:gd name="connsiteY2749" fmla="*/ 5295138 h 14570476"/>
              <a:gd name="connsiteX2750" fmla="*/ 7349096 w 22290864"/>
              <a:gd name="connsiteY2750" fmla="*/ 5284291 h 14570476"/>
              <a:gd name="connsiteX2751" fmla="*/ 7345390 w 22290864"/>
              <a:gd name="connsiteY2751" fmla="*/ 5280065 h 14570476"/>
              <a:gd name="connsiteX2752" fmla="*/ 7342895 w 22290864"/>
              <a:gd name="connsiteY2752" fmla="*/ 5275049 h 14570476"/>
              <a:gd name="connsiteX2753" fmla="*/ 7347589 w 22290864"/>
              <a:gd name="connsiteY2753" fmla="*/ 5274234 h 14570476"/>
              <a:gd name="connsiteX2754" fmla="*/ 7380325 w 22290864"/>
              <a:gd name="connsiteY2754" fmla="*/ 5267834 h 14570476"/>
              <a:gd name="connsiteX2755" fmla="*/ 7384129 w 22290864"/>
              <a:gd name="connsiteY2755" fmla="*/ 5266648 h 14570476"/>
              <a:gd name="connsiteX2756" fmla="*/ 7384870 w 22290864"/>
              <a:gd name="connsiteY2756" fmla="*/ 5268279 h 14570476"/>
              <a:gd name="connsiteX2757" fmla="*/ 7389713 w 22290864"/>
              <a:gd name="connsiteY2757" fmla="*/ 5278434 h 14570476"/>
              <a:gd name="connsiteX2758" fmla="*/ 7405105 w 22290864"/>
              <a:gd name="connsiteY2758" fmla="*/ 5313645 h 14570476"/>
              <a:gd name="connsiteX2759" fmla="*/ 7402510 w 22290864"/>
              <a:gd name="connsiteY2759" fmla="*/ 5330175 h 14570476"/>
              <a:gd name="connsiteX2760" fmla="*/ 7400163 w 22290864"/>
              <a:gd name="connsiteY2760" fmla="*/ 5336822 h 14570476"/>
              <a:gd name="connsiteX2761" fmla="*/ 7409478 w 22290864"/>
              <a:gd name="connsiteY2761" fmla="*/ 5354045 h 14570476"/>
              <a:gd name="connsiteX2762" fmla="*/ 17907049 w 22290864"/>
              <a:gd name="connsiteY2762" fmla="*/ 3679737 h 14570476"/>
              <a:gd name="connsiteX2763" fmla="*/ 17916952 w 22290864"/>
              <a:gd name="connsiteY2763" fmla="*/ 3674271 h 14570476"/>
              <a:gd name="connsiteX2764" fmla="*/ 17919118 w 22290864"/>
              <a:gd name="connsiteY2764" fmla="*/ 3664931 h 14570476"/>
              <a:gd name="connsiteX2765" fmla="*/ 17915578 w 22290864"/>
              <a:gd name="connsiteY2765" fmla="*/ 3657055 h 14570476"/>
              <a:gd name="connsiteX2766" fmla="*/ 17911749 w 22290864"/>
              <a:gd name="connsiteY2766" fmla="*/ 3649080 h 14570476"/>
              <a:gd name="connsiteX2767" fmla="*/ 17911727 w 22290864"/>
              <a:gd name="connsiteY2767" fmla="*/ 3637906 h 14570476"/>
              <a:gd name="connsiteX2768" fmla="*/ 17917448 w 22290864"/>
              <a:gd name="connsiteY2768" fmla="*/ 3617136 h 14570476"/>
              <a:gd name="connsiteX2769" fmla="*/ 17920637 w 22290864"/>
              <a:gd name="connsiteY2769" fmla="*/ 3606022 h 14570476"/>
              <a:gd name="connsiteX2770" fmla="*/ 17921949 w 22290864"/>
              <a:gd name="connsiteY2770" fmla="*/ 3602260 h 14570476"/>
              <a:gd name="connsiteX2771" fmla="*/ 17924324 w 22290864"/>
              <a:gd name="connsiteY2771" fmla="*/ 3602485 h 14570476"/>
              <a:gd name="connsiteX2772" fmla="*/ 17955948 w 22290864"/>
              <a:gd name="connsiteY2772" fmla="*/ 3602662 h 14570476"/>
              <a:gd name="connsiteX2773" fmla="*/ 17958876 w 22290864"/>
              <a:gd name="connsiteY2773" fmla="*/ 3602307 h 14570476"/>
              <a:gd name="connsiteX2774" fmla="*/ 17958597 w 22290864"/>
              <a:gd name="connsiteY2774" fmla="*/ 3603744 h 14570476"/>
              <a:gd name="connsiteX2775" fmla="*/ 17955230 w 22290864"/>
              <a:gd name="connsiteY2775" fmla="*/ 3610869 h 14570476"/>
              <a:gd name="connsiteX2776" fmla="*/ 17952729 w 22290864"/>
              <a:gd name="connsiteY2776" fmla="*/ 3614939 h 14570476"/>
              <a:gd name="connsiteX2777" fmla="*/ 17953856 w 22290864"/>
              <a:gd name="connsiteY2777" fmla="*/ 3624830 h 14570476"/>
              <a:gd name="connsiteX2778" fmla="*/ 17963558 w 22290864"/>
              <a:gd name="connsiteY2778" fmla="*/ 3629124 h 14570476"/>
              <a:gd name="connsiteX2779" fmla="*/ 17983659 w 22290864"/>
              <a:gd name="connsiteY2779" fmla="*/ 3619299 h 14570476"/>
              <a:gd name="connsiteX2780" fmla="*/ 17983764 w 22290864"/>
              <a:gd name="connsiteY2780" fmla="*/ 3615365 h 14570476"/>
              <a:gd name="connsiteX2781" fmla="*/ 17977644 w 22290864"/>
              <a:gd name="connsiteY2781" fmla="*/ 3607173 h 14570476"/>
              <a:gd name="connsiteX2782" fmla="*/ 17973978 w 22290864"/>
              <a:gd name="connsiteY2782" fmla="*/ 3604202 h 14570476"/>
              <a:gd name="connsiteX2783" fmla="*/ 17971201 w 22290864"/>
              <a:gd name="connsiteY2783" fmla="*/ 3600405 h 14570476"/>
              <a:gd name="connsiteX2784" fmla="*/ 17974969 w 22290864"/>
              <a:gd name="connsiteY2784" fmla="*/ 3599064 h 14570476"/>
              <a:gd name="connsiteX2785" fmla="*/ 18001155 w 22290864"/>
              <a:gd name="connsiteY2785" fmla="*/ 3589121 h 14570476"/>
              <a:gd name="connsiteX2786" fmla="*/ 18004136 w 22290864"/>
              <a:gd name="connsiteY2786" fmla="*/ 3587600 h 14570476"/>
              <a:gd name="connsiteX2787" fmla="*/ 18004980 w 22290864"/>
              <a:gd name="connsiteY2787" fmla="*/ 3588844 h 14570476"/>
              <a:gd name="connsiteX2788" fmla="*/ 18010429 w 22290864"/>
              <a:gd name="connsiteY2788" fmla="*/ 3596563 h 14570476"/>
              <a:gd name="connsiteX2789" fmla="*/ 18028165 w 22290864"/>
              <a:gd name="connsiteY2789" fmla="*/ 3623520 h 14570476"/>
              <a:gd name="connsiteX2790" fmla="*/ 18028364 w 22290864"/>
              <a:gd name="connsiteY2790" fmla="*/ 3637569 h 14570476"/>
              <a:gd name="connsiteX2791" fmla="*/ 18027364 w 22290864"/>
              <a:gd name="connsiteY2791" fmla="*/ 3643403 h 14570476"/>
              <a:gd name="connsiteX2792" fmla="*/ 18037517 w 22290864"/>
              <a:gd name="connsiteY2792" fmla="*/ 3656336 h 14570476"/>
              <a:gd name="connsiteX2793" fmla="*/ 18060645 w 22290864"/>
              <a:gd name="connsiteY2793" fmla="*/ 3647844 h 14570476"/>
              <a:gd name="connsiteX2794" fmla="*/ 18066744 w 22290864"/>
              <a:gd name="connsiteY2794" fmla="*/ 3629767 h 14570476"/>
              <a:gd name="connsiteX2795" fmla="*/ 18062758 w 22290864"/>
              <a:gd name="connsiteY2795" fmla="*/ 3624809 h 14570476"/>
              <a:gd name="connsiteX2796" fmla="*/ 18055206 w 22290864"/>
              <a:gd name="connsiteY2796" fmla="*/ 3621641 h 14570476"/>
              <a:gd name="connsiteX2797" fmla="*/ 18041813 w 22290864"/>
              <a:gd name="connsiteY2797" fmla="*/ 3615349 h 14570476"/>
              <a:gd name="connsiteX2798" fmla="*/ 18028554 w 22290864"/>
              <a:gd name="connsiteY2798" fmla="*/ 3593876 h 14570476"/>
              <a:gd name="connsiteX2799" fmla="*/ 18019840 w 22290864"/>
              <a:gd name="connsiteY2799" fmla="*/ 3577666 h 14570476"/>
              <a:gd name="connsiteX2800" fmla="*/ 18021593 w 22290864"/>
              <a:gd name="connsiteY2800" fmla="*/ 3576228 h 14570476"/>
              <a:gd name="connsiteX2801" fmla="*/ 18043540 w 22290864"/>
              <a:gd name="connsiteY2801" fmla="*/ 3554951 h 14570476"/>
              <a:gd name="connsiteX2802" fmla="*/ 18045042 w 22290864"/>
              <a:gd name="connsiteY2802" fmla="*/ 3553156 h 14570476"/>
              <a:gd name="connsiteX2803" fmla="*/ 18045859 w 22290864"/>
              <a:gd name="connsiteY2803" fmla="*/ 3554237 h 14570476"/>
              <a:gd name="connsiteX2804" fmla="*/ 18048656 w 22290864"/>
              <a:gd name="connsiteY2804" fmla="*/ 3562326 h 14570476"/>
              <a:gd name="connsiteX2805" fmla="*/ 18053343 w 22290864"/>
              <a:gd name="connsiteY2805" fmla="*/ 3571374 h 14570476"/>
              <a:gd name="connsiteX2806" fmla="*/ 18059630 w 22290864"/>
              <a:gd name="connsiteY2806" fmla="*/ 3572927 h 14570476"/>
              <a:gd name="connsiteX2807" fmla="*/ 18065584 w 22290864"/>
              <a:gd name="connsiteY2807" fmla="*/ 3570580 h 14570476"/>
              <a:gd name="connsiteX2808" fmla="*/ 18075535 w 22290864"/>
              <a:gd name="connsiteY2808" fmla="*/ 3549675 h 14570476"/>
              <a:gd name="connsiteX2809" fmla="*/ 18072040 w 22290864"/>
              <a:gd name="connsiteY2809" fmla="*/ 3545137 h 14570476"/>
              <a:gd name="connsiteX2810" fmla="*/ 18067233 w 22290864"/>
              <a:gd name="connsiteY2810" fmla="*/ 3543246 h 14570476"/>
              <a:gd name="connsiteX2811" fmla="*/ 18062378 w 22290864"/>
              <a:gd name="connsiteY2811" fmla="*/ 3543657 h 14570476"/>
              <a:gd name="connsiteX2812" fmla="*/ 18056957 w 22290864"/>
              <a:gd name="connsiteY2812" fmla="*/ 3544082 h 14570476"/>
              <a:gd name="connsiteX2813" fmla="*/ 18052410 w 22290864"/>
              <a:gd name="connsiteY2813" fmla="*/ 3543220 h 14570476"/>
              <a:gd name="connsiteX2814" fmla="*/ 18053482 w 22290864"/>
              <a:gd name="connsiteY2814" fmla="*/ 3541120 h 14570476"/>
              <a:gd name="connsiteX2815" fmla="*/ 18067394 w 22290864"/>
              <a:gd name="connsiteY2815" fmla="*/ 3511284 h 14570476"/>
              <a:gd name="connsiteX2816" fmla="*/ 18067942 w 22290864"/>
              <a:gd name="connsiteY2816" fmla="*/ 3509695 h 14570476"/>
              <a:gd name="connsiteX2817" fmla="*/ 18076499 w 22290864"/>
              <a:gd name="connsiteY2817" fmla="*/ 3511112 h 14570476"/>
              <a:gd name="connsiteX2818" fmla="*/ 18105218 w 22290864"/>
              <a:gd name="connsiteY2818" fmla="*/ 3516314 h 14570476"/>
              <a:gd name="connsiteX2819" fmla="*/ 18115348 w 22290864"/>
              <a:gd name="connsiteY2819" fmla="*/ 3521376 h 14570476"/>
              <a:gd name="connsiteX2820" fmla="*/ 18120976 w 22290864"/>
              <a:gd name="connsiteY2820" fmla="*/ 3528790 h 14570476"/>
              <a:gd name="connsiteX2821" fmla="*/ 18132299 w 22290864"/>
              <a:gd name="connsiteY2821" fmla="*/ 3536764 h 14570476"/>
              <a:gd name="connsiteX2822" fmla="*/ 18145717 w 22290864"/>
              <a:gd name="connsiteY2822" fmla="*/ 3528232 h 14570476"/>
              <a:gd name="connsiteX2823" fmla="*/ 18150487 w 22290864"/>
              <a:gd name="connsiteY2823" fmla="*/ 3511120 h 14570476"/>
              <a:gd name="connsiteX2824" fmla="*/ 18148941 w 22290864"/>
              <a:gd name="connsiteY2824" fmla="*/ 3502227 h 14570476"/>
              <a:gd name="connsiteX2825" fmla="*/ 18138881 w 22290864"/>
              <a:gd name="connsiteY2825" fmla="*/ 3494374 h 14570476"/>
              <a:gd name="connsiteX2826" fmla="*/ 18127543 w 22290864"/>
              <a:gd name="connsiteY2826" fmla="*/ 3497855 h 14570476"/>
              <a:gd name="connsiteX2827" fmla="*/ 18118197 w 22290864"/>
              <a:gd name="connsiteY2827" fmla="*/ 3502026 h 14570476"/>
              <a:gd name="connsiteX2828" fmla="*/ 18104543 w 22290864"/>
              <a:gd name="connsiteY2828" fmla="*/ 3500956 h 14570476"/>
              <a:gd name="connsiteX2829" fmla="*/ 18072173 w 22290864"/>
              <a:gd name="connsiteY2829" fmla="*/ 3491771 h 14570476"/>
              <a:gd name="connsiteX2830" fmla="*/ 18072520 w 22290864"/>
              <a:gd name="connsiteY2830" fmla="*/ 3488638 h 14570476"/>
              <a:gd name="connsiteX2831" fmla="*/ 18072897 w 22290864"/>
              <a:gd name="connsiteY2831" fmla="*/ 3456217 h 14570476"/>
              <a:gd name="connsiteX2832" fmla="*/ 18074844 w 22290864"/>
              <a:gd name="connsiteY2832" fmla="*/ 3453947 h 14570476"/>
              <a:gd name="connsiteX2833" fmla="*/ 18081501 w 22290864"/>
              <a:gd name="connsiteY2833" fmla="*/ 3457415 h 14570476"/>
              <a:gd name="connsiteX2834" fmla="*/ 18085857 w 22290864"/>
              <a:gd name="connsiteY2834" fmla="*/ 3459994 h 14570476"/>
              <a:gd name="connsiteX2835" fmla="*/ 18096697 w 22290864"/>
              <a:gd name="connsiteY2835" fmla="*/ 3456431 h 14570476"/>
              <a:gd name="connsiteX2836" fmla="*/ 18094712 w 22290864"/>
              <a:gd name="connsiteY2836" fmla="*/ 3432330 h 14570476"/>
              <a:gd name="connsiteX2837" fmla="*/ 18089404 w 22290864"/>
              <a:gd name="connsiteY2837" fmla="*/ 3428504 h 14570476"/>
              <a:gd name="connsiteX2838" fmla="*/ 18083889 w 22290864"/>
              <a:gd name="connsiteY2838" fmla="*/ 3428628 h 14570476"/>
              <a:gd name="connsiteX2839" fmla="*/ 18076883 w 22290864"/>
              <a:gd name="connsiteY2839" fmla="*/ 3435029 h 14570476"/>
              <a:gd name="connsiteX2840" fmla="*/ 18074086 w 22290864"/>
              <a:gd name="connsiteY2840" fmla="*/ 3438477 h 14570476"/>
              <a:gd name="connsiteX2841" fmla="*/ 18070601 w 22290864"/>
              <a:gd name="connsiteY2841" fmla="*/ 3440990 h 14570476"/>
              <a:gd name="connsiteX2842" fmla="*/ 18069196 w 22290864"/>
              <a:gd name="connsiteY2842" fmla="*/ 3436600 h 14570476"/>
              <a:gd name="connsiteX2843" fmla="*/ 18063455 w 22290864"/>
              <a:gd name="connsiteY2843" fmla="*/ 3419691 h 14570476"/>
              <a:gd name="connsiteX2844" fmla="*/ 18058863 w 22290864"/>
              <a:gd name="connsiteY2844" fmla="*/ 3409847 h 14570476"/>
              <a:gd name="connsiteX2845" fmla="*/ 18058436 w 22290864"/>
              <a:gd name="connsiteY2845" fmla="*/ 3409078 h 14570476"/>
              <a:gd name="connsiteX2846" fmla="*/ 18061081 w 22290864"/>
              <a:gd name="connsiteY2846" fmla="*/ 3407193 h 14570476"/>
              <a:gd name="connsiteX2847" fmla="*/ 18080346 w 22290864"/>
              <a:gd name="connsiteY2847" fmla="*/ 3393596 h 14570476"/>
              <a:gd name="connsiteX2848" fmla="*/ 18094383 w 22290864"/>
              <a:gd name="connsiteY2848" fmla="*/ 3385231 h 14570476"/>
              <a:gd name="connsiteX2849" fmla="*/ 18096287 w 22290864"/>
              <a:gd name="connsiteY2849" fmla="*/ 3384674 h 14570476"/>
              <a:gd name="connsiteX2850" fmla="*/ 18102830 w 22290864"/>
              <a:gd name="connsiteY2850" fmla="*/ 3384414 h 14570476"/>
              <a:gd name="connsiteX2851" fmla="*/ 18108196 w 22290864"/>
              <a:gd name="connsiteY2851" fmla="*/ 3385389 h 14570476"/>
              <a:gd name="connsiteX2852" fmla="*/ 18113385 w 22290864"/>
              <a:gd name="connsiteY2852" fmla="*/ 3386310 h 14570476"/>
              <a:gd name="connsiteX2853" fmla="*/ 18124312 w 22290864"/>
              <a:gd name="connsiteY2853" fmla="*/ 3381047 h 14570476"/>
              <a:gd name="connsiteX2854" fmla="*/ 18126414 w 22290864"/>
              <a:gd name="connsiteY2854" fmla="*/ 3369740 h 14570476"/>
              <a:gd name="connsiteX2855" fmla="*/ 18112864 w 22290864"/>
              <a:gd name="connsiteY2855" fmla="*/ 3348654 h 14570476"/>
              <a:gd name="connsiteX2856" fmla="*/ 18101881 w 22290864"/>
              <a:gd name="connsiteY2856" fmla="*/ 3346222 h 14570476"/>
              <a:gd name="connsiteX2857" fmla="*/ 18094368 w 22290864"/>
              <a:gd name="connsiteY2857" fmla="*/ 3351636 h 14570476"/>
              <a:gd name="connsiteX2858" fmla="*/ 18091479 w 22290864"/>
              <a:gd name="connsiteY2858" fmla="*/ 3359584 h 14570476"/>
              <a:gd name="connsiteX2859" fmla="*/ 18087389 w 22290864"/>
              <a:gd name="connsiteY2859" fmla="*/ 3369484 h 14570476"/>
              <a:gd name="connsiteX2860" fmla="*/ 18072208 w 22290864"/>
              <a:gd name="connsiteY2860" fmla="*/ 3380508 h 14570476"/>
              <a:gd name="connsiteX2861" fmla="*/ 18048939 w 22290864"/>
              <a:gd name="connsiteY2861" fmla="*/ 3393339 h 14570476"/>
              <a:gd name="connsiteX2862" fmla="*/ 18047746 w 22290864"/>
              <a:gd name="connsiteY2862" fmla="*/ 3392028 h 14570476"/>
              <a:gd name="connsiteX2863" fmla="*/ 18027121 w 22290864"/>
              <a:gd name="connsiteY2863" fmla="*/ 3370071 h 14570476"/>
              <a:gd name="connsiteX2864" fmla="*/ 18023868 w 22290864"/>
              <a:gd name="connsiteY2864" fmla="*/ 3367302 h 14570476"/>
              <a:gd name="connsiteX2865" fmla="*/ 18023276 w 22290864"/>
              <a:gd name="connsiteY2865" fmla="*/ 3366794 h 14570476"/>
              <a:gd name="connsiteX2866" fmla="*/ 18024163 w 22290864"/>
              <a:gd name="connsiteY2866" fmla="*/ 3366199 h 14570476"/>
              <a:gd name="connsiteX2867" fmla="*/ 18031557 w 22290864"/>
              <a:gd name="connsiteY2867" fmla="*/ 3363774 h 14570476"/>
              <a:gd name="connsiteX2868" fmla="*/ 18038718 w 22290864"/>
              <a:gd name="connsiteY2868" fmla="*/ 3361473 h 14570476"/>
              <a:gd name="connsiteX2869" fmla="*/ 18042428 w 22290864"/>
              <a:gd name="connsiteY2869" fmla="*/ 3354142 h 14570476"/>
              <a:gd name="connsiteX2870" fmla="*/ 18026359 w 22290864"/>
              <a:gd name="connsiteY2870" fmla="*/ 3337024 h 14570476"/>
              <a:gd name="connsiteX2871" fmla="*/ 18020150 w 22290864"/>
              <a:gd name="connsiteY2871" fmla="*/ 3336531 h 14570476"/>
              <a:gd name="connsiteX2872" fmla="*/ 18013625 w 22290864"/>
              <a:gd name="connsiteY2872" fmla="*/ 3341566 h 14570476"/>
              <a:gd name="connsiteX2873" fmla="*/ 18013046 w 22290864"/>
              <a:gd name="connsiteY2873" fmla="*/ 3349854 h 14570476"/>
              <a:gd name="connsiteX2874" fmla="*/ 18013505 w 22290864"/>
              <a:gd name="connsiteY2874" fmla="*/ 3355354 h 14570476"/>
              <a:gd name="connsiteX2875" fmla="*/ 18012859 w 22290864"/>
              <a:gd name="connsiteY2875" fmla="*/ 3359317 h 14570476"/>
              <a:gd name="connsiteX2876" fmla="*/ 18010263 w 22290864"/>
              <a:gd name="connsiteY2876" fmla="*/ 3357805 h 14570476"/>
              <a:gd name="connsiteX2877" fmla="*/ 17983256 w 22290864"/>
              <a:gd name="connsiteY2877" fmla="*/ 3345152 h 14570476"/>
              <a:gd name="connsiteX2878" fmla="*/ 17980122 w 22290864"/>
              <a:gd name="connsiteY2878" fmla="*/ 3343689 h 14570476"/>
              <a:gd name="connsiteX2879" fmla="*/ 17981330 w 22290864"/>
              <a:gd name="connsiteY2879" fmla="*/ 3336619 h 14570476"/>
              <a:gd name="connsiteX2880" fmla="*/ 17987461 w 22290864"/>
              <a:gd name="connsiteY2880" fmla="*/ 3304980 h 14570476"/>
              <a:gd name="connsiteX2881" fmla="*/ 17993376 w 22290864"/>
              <a:gd name="connsiteY2881" fmla="*/ 3296514 h 14570476"/>
              <a:gd name="connsiteX2882" fmla="*/ 17997979 w 22290864"/>
              <a:gd name="connsiteY2882" fmla="*/ 3293283 h 14570476"/>
              <a:gd name="connsiteX2883" fmla="*/ 18004777 w 22290864"/>
              <a:gd name="connsiteY2883" fmla="*/ 3287633 h 14570476"/>
              <a:gd name="connsiteX2884" fmla="*/ 18006723 w 22290864"/>
              <a:gd name="connsiteY2884" fmla="*/ 3278479 h 14570476"/>
              <a:gd name="connsiteX2885" fmla="*/ 18002386 w 22290864"/>
              <a:gd name="connsiteY2885" fmla="*/ 3270865 h 14570476"/>
              <a:gd name="connsiteX2886" fmla="*/ 17986663 w 22290864"/>
              <a:gd name="connsiteY2886" fmla="*/ 3263625 h 14570476"/>
              <a:gd name="connsiteX2887" fmla="*/ 17977414 w 22290864"/>
              <a:gd name="connsiteY2887" fmla="*/ 3263569 h 14570476"/>
              <a:gd name="connsiteX2888" fmla="*/ 17972153 w 22290864"/>
              <a:gd name="connsiteY2888" fmla="*/ 3264807 h 14570476"/>
              <a:gd name="connsiteX2889" fmla="*/ 17966784 w 22290864"/>
              <a:gd name="connsiteY2889" fmla="*/ 3269096 h 14570476"/>
              <a:gd name="connsiteX2890" fmla="*/ 17964957 w 22290864"/>
              <a:gd name="connsiteY2890" fmla="*/ 3272799 h 14570476"/>
              <a:gd name="connsiteX2891" fmla="*/ 17964785 w 22290864"/>
              <a:gd name="connsiteY2891" fmla="*/ 3279165 h 14570476"/>
              <a:gd name="connsiteX2892" fmla="*/ 17968766 w 22290864"/>
              <a:gd name="connsiteY2892" fmla="*/ 3287408 h 14570476"/>
              <a:gd name="connsiteX2893" fmla="*/ 17972550 w 22290864"/>
              <a:gd name="connsiteY2893" fmla="*/ 3302232 h 14570476"/>
              <a:gd name="connsiteX2894" fmla="*/ 17966090 w 22290864"/>
              <a:gd name="connsiteY2894" fmla="*/ 3326917 h 14570476"/>
              <a:gd name="connsiteX2895" fmla="*/ 17963174 w 22290864"/>
              <a:gd name="connsiteY2895" fmla="*/ 3337038 h 14570476"/>
              <a:gd name="connsiteX2896" fmla="*/ 17962349 w 22290864"/>
              <a:gd name="connsiteY2896" fmla="*/ 3339958 h 14570476"/>
              <a:gd name="connsiteX2897" fmla="*/ 17960444 w 22290864"/>
              <a:gd name="connsiteY2897" fmla="*/ 3339653 h 14570476"/>
              <a:gd name="connsiteX2898" fmla="*/ 17928107 w 22290864"/>
              <a:gd name="connsiteY2898" fmla="*/ 3338882 h 14570476"/>
              <a:gd name="connsiteX2899" fmla="*/ 17924565 w 22290864"/>
              <a:gd name="connsiteY2899" fmla="*/ 3339216 h 14570476"/>
              <a:gd name="connsiteX2900" fmla="*/ 17924859 w 22290864"/>
              <a:gd name="connsiteY2900" fmla="*/ 3337987 h 14570476"/>
              <a:gd name="connsiteX2901" fmla="*/ 17928187 w 22290864"/>
              <a:gd name="connsiteY2901" fmla="*/ 3331248 h 14570476"/>
              <a:gd name="connsiteX2902" fmla="*/ 17931427 w 22290864"/>
              <a:gd name="connsiteY2902" fmla="*/ 3321787 h 14570476"/>
              <a:gd name="connsiteX2903" fmla="*/ 17927127 w 22290864"/>
              <a:gd name="connsiteY2903" fmla="*/ 3315367 h 14570476"/>
              <a:gd name="connsiteX2904" fmla="*/ 17913465 w 22290864"/>
              <a:gd name="connsiteY2904" fmla="*/ 3313394 h 14570476"/>
              <a:gd name="connsiteX2905" fmla="*/ 17901363 w 22290864"/>
              <a:gd name="connsiteY2905" fmla="*/ 3319658 h 14570476"/>
              <a:gd name="connsiteX2906" fmla="*/ 17899664 w 22290864"/>
              <a:gd name="connsiteY2906" fmla="*/ 3327676 h 14570476"/>
              <a:gd name="connsiteX2907" fmla="*/ 17906064 w 22290864"/>
              <a:gd name="connsiteY2907" fmla="*/ 3335294 h 14570476"/>
              <a:gd name="connsiteX2908" fmla="*/ 17909786 w 22290864"/>
              <a:gd name="connsiteY2908" fmla="*/ 3338466 h 14570476"/>
              <a:gd name="connsiteX2909" fmla="*/ 17911819 w 22290864"/>
              <a:gd name="connsiteY2909" fmla="*/ 3341359 h 14570476"/>
              <a:gd name="connsiteX2910" fmla="*/ 17908726 w 22290864"/>
              <a:gd name="connsiteY2910" fmla="*/ 3342226 h 14570476"/>
              <a:gd name="connsiteX2911" fmla="*/ 17880294 w 22290864"/>
              <a:gd name="connsiteY2911" fmla="*/ 3352933 h 14570476"/>
              <a:gd name="connsiteX2912" fmla="*/ 17878133 w 22290864"/>
              <a:gd name="connsiteY2912" fmla="*/ 3353956 h 14570476"/>
              <a:gd name="connsiteX2913" fmla="*/ 17865134 w 22290864"/>
              <a:gd name="connsiteY2913" fmla="*/ 3335596 h 14570476"/>
              <a:gd name="connsiteX2914" fmla="*/ 17854561 w 22290864"/>
              <a:gd name="connsiteY2914" fmla="*/ 3316653 h 14570476"/>
              <a:gd name="connsiteX2915" fmla="*/ 17855493 w 22290864"/>
              <a:gd name="connsiteY2915" fmla="*/ 3305146 h 14570476"/>
              <a:gd name="connsiteX2916" fmla="*/ 17856120 w 22290864"/>
              <a:gd name="connsiteY2916" fmla="*/ 3297144 h 14570476"/>
              <a:gd name="connsiteX2917" fmla="*/ 17854952 w 22290864"/>
              <a:gd name="connsiteY2917" fmla="*/ 3293766 h 14570476"/>
              <a:gd name="connsiteX2918" fmla="*/ 17835707 w 22290864"/>
              <a:gd name="connsiteY2918" fmla="*/ 3288329 h 14570476"/>
              <a:gd name="connsiteX2919" fmla="*/ 17818770 w 22290864"/>
              <a:gd name="connsiteY2919" fmla="*/ 3300770 h 14570476"/>
              <a:gd name="connsiteX2920" fmla="*/ 17816104 w 22290864"/>
              <a:gd name="connsiteY2920" fmla="*/ 3306700 h 14570476"/>
              <a:gd name="connsiteX2921" fmla="*/ 17825107 w 22290864"/>
              <a:gd name="connsiteY2921" fmla="*/ 3321029 h 14570476"/>
              <a:gd name="connsiteX2922" fmla="*/ 17830188 w 22290864"/>
              <a:gd name="connsiteY2922" fmla="*/ 3322432 h 14570476"/>
              <a:gd name="connsiteX2923" fmla="*/ 17838580 w 22290864"/>
              <a:gd name="connsiteY2923" fmla="*/ 3325708 h 14570476"/>
              <a:gd name="connsiteX2924" fmla="*/ 17852693 w 22290864"/>
              <a:gd name="connsiteY2924" fmla="*/ 3345413 h 14570476"/>
              <a:gd name="connsiteX2925" fmla="*/ 17855738 w 22290864"/>
              <a:gd name="connsiteY2925" fmla="*/ 3350891 h 14570476"/>
              <a:gd name="connsiteX2926" fmla="*/ 17860254 w 22290864"/>
              <a:gd name="connsiteY2926" fmla="*/ 3359063 h 14570476"/>
              <a:gd name="connsiteX2927" fmla="*/ 17862796 w 22290864"/>
              <a:gd name="connsiteY2927" fmla="*/ 3363701 h 14570476"/>
              <a:gd name="connsiteX2928" fmla="*/ 17861246 w 22290864"/>
              <a:gd name="connsiteY2928" fmla="*/ 3364851 h 14570476"/>
              <a:gd name="connsiteX2929" fmla="*/ 17839200 w 22290864"/>
              <a:gd name="connsiteY2929" fmla="*/ 3385914 h 14570476"/>
              <a:gd name="connsiteX2930" fmla="*/ 17836972 w 22290864"/>
              <a:gd name="connsiteY2930" fmla="*/ 3387896 h 14570476"/>
              <a:gd name="connsiteX2931" fmla="*/ 17834514 w 22290864"/>
              <a:gd name="connsiteY2931" fmla="*/ 3380318 h 14570476"/>
              <a:gd name="connsiteX2932" fmla="*/ 17833214 w 22290864"/>
              <a:gd name="connsiteY2932" fmla="*/ 3375067 h 14570476"/>
              <a:gd name="connsiteX2933" fmla="*/ 17830005 w 22290864"/>
              <a:gd name="connsiteY2933" fmla="*/ 3371449 h 14570476"/>
              <a:gd name="connsiteX2934" fmla="*/ 17817115 w 22290864"/>
              <a:gd name="connsiteY2934" fmla="*/ 3372628 h 14570476"/>
              <a:gd name="connsiteX2935" fmla="*/ 17807674 w 22290864"/>
              <a:gd name="connsiteY2935" fmla="*/ 3393067 h 14570476"/>
              <a:gd name="connsiteX2936" fmla="*/ 17815832 w 22290864"/>
              <a:gd name="connsiteY2936" fmla="*/ 3399520 h 14570476"/>
              <a:gd name="connsiteX2937" fmla="*/ 17821133 w 22290864"/>
              <a:gd name="connsiteY2937" fmla="*/ 3399137 h 14570476"/>
              <a:gd name="connsiteX2938" fmla="*/ 17828575 w 22290864"/>
              <a:gd name="connsiteY2938" fmla="*/ 3398956 h 14570476"/>
              <a:gd name="connsiteX2939" fmla="*/ 17829299 w 22290864"/>
              <a:gd name="connsiteY2939" fmla="*/ 3399127 h 14570476"/>
              <a:gd name="connsiteX2940" fmla="*/ 17827242 w 22290864"/>
              <a:gd name="connsiteY2940" fmla="*/ 3402721 h 14570476"/>
              <a:gd name="connsiteX2941" fmla="*/ 17814626 w 22290864"/>
              <a:gd name="connsiteY2941" fmla="*/ 3430420 h 14570476"/>
              <a:gd name="connsiteX2942" fmla="*/ 17813620 w 22290864"/>
              <a:gd name="connsiteY2942" fmla="*/ 3433266 h 14570476"/>
              <a:gd name="connsiteX2943" fmla="*/ 17784509 w 22290864"/>
              <a:gd name="connsiteY2943" fmla="*/ 3428237 h 14570476"/>
              <a:gd name="connsiteX2944" fmla="*/ 17768934 w 22290864"/>
              <a:gd name="connsiteY2944" fmla="*/ 3422466 h 14570476"/>
              <a:gd name="connsiteX2945" fmla="*/ 17763241 w 22290864"/>
              <a:gd name="connsiteY2945" fmla="*/ 3415295 h 14570476"/>
              <a:gd name="connsiteX2946" fmla="*/ 17760168 w 22290864"/>
              <a:gd name="connsiteY2946" fmla="*/ 3410875 h 14570476"/>
              <a:gd name="connsiteX2947" fmla="*/ 17754800 w 22290864"/>
              <a:gd name="connsiteY2947" fmla="*/ 3407185 h 14570476"/>
              <a:gd name="connsiteX2948" fmla="*/ 17745848 w 22290864"/>
              <a:gd name="connsiteY2948" fmla="*/ 3407520 h 14570476"/>
              <a:gd name="connsiteX2949" fmla="*/ 17733341 w 22290864"/>
              <a:gd name="connsiteY2949" fmla="*/ 3429958 h 14570476"/>
              <a:gd name="connsiteX2950" fmla="*/ 17733632 w 22290864"/>
              <a:gd name="connsiteY2950" fmla="*/ 3435950 h 14570476"/>
              <a:gd name="connsiteX2951" fmla="*/ 17736356 w 22290864"/>
              <a:gd name="connsiteY2951" fmla="*/ 3443987 h 14570476"/>
              <a:gd name="connsiteX2952" fmla="*/ 17745497 w 22290864"/>
              <a:gd name="connsiteY2952" fmla="*/ 3449052 h 14570476"/>
              <a:gd name="connsiteX2953" fmla="*/ 17751863 w 22290864"/>
              <a:gd name="connsiteY2953" fmla="*/ 3447876 h 14570476"/>
              <a:gd name="connsiteX2954" fmla="*/ 17756306 w 22290864"/>
              <a:gd name="connsiteY2954" fmla="*/ 3445430 h 14570476"/>
              <a:gd name="connsiteX2955" fmla="*/ 17770455 w 22290864"/>
              <a:gd name="connsiteY2955" fmla="*/ 3440793 h 14570476"/>
              <a:gd name="connsiteX2956" fmla="*/ 17796547 w 22290864"/>
              <a:gd name="connsiteY2956" fmla="*/ 3447245 h 14570476"/>
              <a:gd name="connsiteX2957" fmla="*/ 17806771 w 22290864"/>
              <a:gd name="connsiteY2957" fmla="*/ 3450165 h 14570476"/>
              <a:gd name="connsiteX2958" fmla="*/ 17809781 w 22290864"/>
              <a:gd name="connsiteY2958" fmla="*/ 3451018 h 14570476"/>
              <a:gd name="connsiteX2959" fmla="*/ 17809589 w 22290864"/>
              <a:gd name="connsiteY2959" fmla="*/ 3452230 h 14570476"/>
              <a:gd name="connsiteX2960" fmla="*/ 17808935 w 22290864"/>
              <a:gd name="connsiteY2960" fmla="*/ 3484024 h 14570476"/>
              <a:gd name="connsiteX2961" fmla="*/ 17809016 w 22290864"/>
              <a:gd name="connsiteY2961" fmla="*/ 3487316 h 14570476"/>
              <a:gd name="connsiteX2962" fmla="*/ 17802169 w 22290864"/>
              <a:gd name="connsiteY2962" fmla="*/ 3483963 h 14570476"/>
              <a:gd name="connsiteX2963" fmla="*/ 17792777 w 22290864"/>
              <a:gd name="connsiteY2963" fmla="*/ 3480627 h 14570476"/>
              <a:gd name="connsiteX2964" fmla="*/ 17786324 w 22290864"/>
              <a:gd name="connsiteY2964" fmla="*/ 3484849 h 14570476"/>
              <a:gd name="connsiteX2965" fmla="*/ 17784219 w 22290864"/>
              <a:gd name="connsiteY2965" fmla="*/ 3490620 h 14570476"/>
              <a:gd name="connsiteX2966" fmla="*/ 17792528 w 22290864"/>
              <a:gd name="connsiteY2966" fmla="*/ 3512078 h 14570476"/>
              <a:gd name="connsiteX2967" fmla="*/ 17797873 w 22290864"/>
              <a:gd name="connsiteY2967" fmla="*/ 3512677 h 14570476"/>
              <a:gd name="connsiteX2968" fmla="*/ 17805591 w 22290864"/>
              <a:gd name="connsiteY2968" fmla="*/ 3506870 h 14570476"/>
              <a:gd name="connsiteX2969" fmla="*/ 17810476 w 22290864"/>
              <a:gd name="connsiteY2969" fmla="*/ 3501359 h 14570476"/>
              <a:gd name="connsiteX2970" fmla="*/ 17811561 w 22290864"/>
              <a:gd name="connsiteY2970" fmla="*/ 3500562 h 14570476"/>
              <a:gd name="connsiteX2971" fmla="*/ 17811848 w 22290864"/>
              <a:gd name="connsiteY2971" fmla="*/ 3501629 h 14570476"/>
              <a:gd name="connsiteX2972" fmla="*/ 17813057 w 22290864"/>
              <a:gd name="connsiteY2972" fmla="*/ 3506095 h 14570476"/>
              <a:gd name="connsiteX2973" fmla="*/ 17823154 w 22290864"/>
              <a:gd name="connsiteY2973" fmla="*/ 3531962 h 14570476"/>
              <a:gd name="connsiteX2974" fmla="*/ 17824624 w 22290864"/>
              <a:gd name="connsiteY2974" fmla="*/ 3534889 h 14570476"/>
              <a:gd name="connsiteX2975" fmla="*/ 17821807 w 22290864"/>
              <a:gd name="connsiteY2975" fmla="*/ 3537119 h 14570476"/>
              <a:gd name="connsiteX2976" fmla="*/ 17787884 w 22290864"/>
              <a:gd name="connsiteY2976" fmla="*/ 3558156 h 14570476"/>
              <a:gd name="connsiteX2977" fmla="*/ 17777049 w 22290864"/>
              <a:gd name="connsiteY2977" fmla="*/ 3557445 h 14570476"/>
              <a:gd name="connsiteX2978" fmla="*/ 17763763 w 22290864"/>
              <a:gd name="connsiteY2978" fmla="*/ 3558650 h 14570476"/>
              <a:gd name="connsiteX2979" fmla="*/ 17758292 w 22290864"/>
              <a:gd name="connsiteY2979" fmla="*/ 3568114 h 14570476"/>
              <a:gd name="connsiteX2980" fmla="*/ 17760122 w 22290864"/>
              <a:gd name="connsiteY2980" fmla="*/ 3578789 h 14570476"/>
              <a:gd name="connsiteX2981" fmla="*/ 17776971 w 22290864"/>
              <a:gd name="connsiteY2981" fmla="*/ 3596404 h 14570476"/>
              <a:gd name="connsiteX2982" fmla="*/ 17782352 w 22290864"/>
              <a:gd name="connsiteY2982" fmla="*/ 3596724 h 14570476"/>
              <a:gd name="connsiteX2983" fmla="*/ 17791295 w 22290864"/>
              <a:gd name="connsiteY2983" fmla="*/ 3590075 h 14570476"/>
              <a:gd name="connsiteX2984" fmla="*/ 17793607 w 22290864"/>
              <a:gd name="connsiteY2984" fmla="*/ 3582816 h 14570476"/>
              <a:gd name="connsiteX2985" fmla="*/ 17796384 w 22290864"/>
              <a:gd name="connsiteY2985" fmla="*/ 3575076 h 14570476"/>
              <a:gd name="connsiteX2986" fmla="*/ 17805250 w 22290864"/>
              <a:gd name="connsiteY2986" fmla="*/ 3566631 h 14570476"/>
              <a:gd name="connsiteX2987" fmla="*/ 17817213 w 22290864"/>
              <a:gd name="connsiteY2987" fmla="*/ 3559801 h 14570476"/>
              <a:gd name="connsiteX2988" fmla="*/ 17830960 w 22290864"/>
              <a:gd name="connsiteY2988" fmla="*/ 3552202 h 14570476"/>
              <a:gd name="connsiteX2989" fmla="*/ 17834563 w 22290864"/>
              <a:gd name="connsiteY2989" fmla="*/ 3550384 h 14570476"/>
              <a:gd name="connsiteX2990" fmla="*/ 17836453 w 22290864"/>
              <a:gd name="connsiteY2990" fmla="*/ 3552565 h 14570476"/>
              <a:gd name="connsiteX2991" fmla="*/ 17856987 w 22290864"/>
              <a:gd name="connsiteY2991" fmla="*/ 3573506 h 14570476"/>
              <a:gd name="connsiteX2992" fmla="*/ 17859117 w 22290864"/>
              <a:gd name="connsiteY2992" fmla="*/ 3575246 h 14570476"/>
              <a:gd name="connsiteX2993" fmla="*/ 17858322 w 22290864"/>
              <a:gd name="connsiteY2993" fmla="*/ 3575761 h 14570476"/>
              <a:gd name="connsiteX2994" fmla="*/ 17850690 w 22290864"/>
              <a:gd name="connsiteY2994" fmla="*/ 3578270 h 14570476"/>
              <a:gd name="connsiteX2995" fmla="*/ 17841540 w 22290864"/>
              <a:gd name="connsiteY2995" fmla="*/ 3582849 h 14570476"/>
              <a:gd name="connsiteX2996" fmla="*/ 17842472 w 22290864"/>
              <a:gd name="connsiteY2996" fmla="*/ 3595404 h 14570476"/>
              <a:gd name="connsiteX2997" fmla="*/ 17848688 w 22290864"/>
              <a:gd name="connsiteY2997" fmla="*/ 3601580 h 14570476"/>
              <a:gd name="connsiteX2998" fmla="*/ 17861944 w 22290864"/>
              <a:gd name="connsiteY2998" fmla="*/ 3605602 h 14570476"/>
              <a:gd name="connsiteX2999" fmla="*/ 17867969 w 22290864"/>
              <a:gd name="connsiteY2999" fmla="*/ 3601579 h 14570476"/>
              <a:gd name="connsiteX3000" fmla="*/ 17869348 w 22290864"/>
              <a:gd name="connsiteY3000" fmla="*/ 3593175 h 14570476"/>
              <a:gd name="connsiteX3001" fmla="*/ 17868908 w 22290864"/>
              <a:gd name="connsiteY3001" fmla="*/ 3585082 h 14570476"/>
              <a:gd name="connsiteX3002" fmla="*/ 17871303 w 22290864"/>
              <a:gd name="connsiteY3002" fmla="*/ 3583704 h 14570476"/>
              <a:gd name="connsiteX3003" fmla="*/ 17900711 w 22290864"/>
              <a:gd name="connsiteY3003" fmla="*/ 3597228 h 14570476"/>
              <a:gd name="connsiteX3004" fmla="*/ 17903704 w 22290864"/>
              <a:gd name="connsiteY3004" fmla="*/ 3598357 h 14570476"/>
              <a:gd name="connsiteX3005" fmla="*/ 17900450 w 22290864"/>
              <a:gd name="connsiteY3005" fmla="*/ 3618051 h 14570476"/>
              <a:gd name="connsiteX3006" fmla="*/ 17893767 w 22290864"/>
              <a:gd name="connsiteY3006" fmla="*/ 3643153 h 14570476"/>
              <a:gd name="connsiteX3007" fmla="*/ 17885645 w 22290864"/>
              <a:gd name="connsiteY3007" fmla="*/ 3650167 h 14570476"/>
              <a:gd name="connsiteX3008" fmla="*/ 17879021 w 22290864"/>
              <a:gd name="connsiteY3008" fmla="*/ 3655723 h 14570476"/>
              <a:gd name="connsiteX3009" fmla="*/ 17876996 w 22290864"/>
              <a:gd name="connsiteY3009" fmla="*/ 3664912 h 14570476"/>
              <a:gd name="connsiteX3010" fmla="*/ 17883192 w 22290864"/>
              <a:gd name="connsiteY3010" fmla="*/ 3674039 h 14570476"/>
              <a:gd name="connsiteX3011" fmla="*/ 17903429 w 22290864"/>
              <a:gd name="connsiteY3011" fmla="*/ 3680231 h 14570476"/>
              <a:gd name="connsiteX3012" fmla="*/ 17907049 w 22290864"/>
              <a:gd name="connsiteY3012" fmla="*/ 3679737 h 14570476"/>
              <a:gd name="connsiteX3013" fmla="*/ 17421532 w 22290864"/>
              <a:gd name="connsiteY3013" fmla="*/ 3808724 h 14570476"/>
              <a:gd name="connsiteX3014" fmla="*/ 17431435 w 22290864"/>
              <a:gd name="connsiteY3014" fmla="*/ 3803258 h 14570476"/>
              <a:gd name="connsiteX3015" fmla="*/ 17433601 w 22290864"/>
              <a:gd name="connsiteY3015" fmla="*/ 3793918 h 14570476"/>
              <a:gd name="connsiteX3016" fmla="*/ 17430061 w 22290864"/>
              <a:gd name="connsiteY3016" fmla="*/ 3786042 h 14570476"/>
              <a:gd name="connsiteX3017" fmla="*/ 17426232 w 22290864"/>
              <a:gd name="connsiteY3017" fmla="*/ 3778067 h 14570476"/>
              <a:gd name="connsiteX3018" fmla="*/ 17426210 w 22290864"/>
              <a:gd name="connsiteY3018" fmla="*/ 3766893 h 14570476"/>
              <a:gd name="connsiteX3019" fmla="*/ 17431931 w 22290864"/>
              <a:gd name="connsiteY3019" fmla="*/ 3746123 h 14570476"/>
              <a:gd name="connsiteX3020" fmla="*/ 17435120 w 22290864"/>
              <a:gd name="connsiteY3020" fmla="*/ 3735009 h 14570476"/>
              <a:gd name="connsiteX3021" fmla="*/ 17436432 w 22290864"/>
              <a:gd name="connsiteY3021" fmla="*/ 3731247 h 14570476"/>
              <a:gd name="connsiteX3022" fmla="*/ 17438807 w 22290864"/>
              <a:gd name="connsiteY3022" fmla="*/ 3731471 h 14570476"/>
              <a:gd name="connsiteX3023" fmla="*/ 17470431 w 22290864"/>
              <a:gd name="connsiteY3023" fmla="*/ 3731649 h 14570476"/>
              <a:gd name="connsiteX3024" fmla="*/ 17473359 w 22290864"/>
              <a:gd name="connsiteY3024" fmla="*/ 3731294 h 14570476"/>
              <a:gd name="connsiteX3025" fmla="*/ 17473080 w 22290864"/>
              <a:gd name="connsiteY3025" fmla="*/ 3732731 h 14570476"/>
              <a:gd name="connsiteX3026" fmla="*/ 17469712 w 22290864"/>
              <a:gd name="connsiteY3026" fmla="*/ 3739856 h 14570476"/>
              <a:gd name="connsiteX3027" fmla="*/ 17467211 w 22290864"/>
              <a:gd name="connsiteY3027" fmla="*/ 3743926 h 14570476"/>
              <a:gd name="connsiteX3028" fmla="*/ 17468339 w 22290864"/>
              <a:gd name="connsiteY3028" fmla="*/ 3753817 h 14570476"/>
              <a:gd name="connsiteX3029" fmla="*/ 17478041 w 22290864"/>
              <a:gd name="connsiteY3029" fmla="*/ 3758111 h 14570476"/>
              <a:gd name="connsiteX3030" fmla="*/ 17498142 w 22290864"/>
              <a:gd name="connsiteY3030" fmla="*/ 3748286 h 14570476"/>
              <a:gd name="connsiteX3031" fmla="*/ 17498247 w 22290864"/>
              <a:gd name="connsiteY3031" fmla="*/ 3744352 h 14570476"/>
              <a:gd name="connsiteX3032" fmla="*/ 17492127 w 22290864"/>
              <a:gd name="connsiteY3032" fmla="*/ 3736160 h 14570476"/>
              <a:gd name="connsiteX3033" fmla="*/ 17488460 w 22290864"/>
              <a:gd name="connsiteY3033" fmla="*/ 3733189 h 14570476"/>
              <a:gd name="connsiteX3034" fmla="*/ 17485684 w 22290864"/>
              <a:gd name="connsiteY3034" fmla="*/ 3729392 h 14570476"/>
              <a:gd name="connsiteX3035" fmla="*/ 17489452 w 22290864"/>
              <a:gd name="connsiteY3035" fmla="*/ 3728050 h 14570476"/>
              <a:gd name="connsiteX3036" fmla="*/ 17515638 w 22290864"/>
              <a:gd name="connsiteY3036" fmla="*/ 3718108 h 14570476"/>
              <a:gd name="connsiteX3037" fmla="*/ 17518619 w 22290864"/>
              <a:gd name="connsiteY3037" fmla="*/ 3716587 h 14570476"/>
              <a:gd name="connsiteX3038" fmla="*/ 17519463 w 22290864"/>
              <a:gd name="connsiteY3038" fmla="*/ 3717831 h 14570476"/>
              <a:gd name="connsiteX3039" fmla="*/ 17524912 w 22290864"/>
              <a:gd name="connsiteY3039" fmla="*/ 3725550 h 14570476"/>
              <a:gd name="connsiteX3040" fmla="*/ 17542647 w 22290864"/>
              <a:gd name="connsiteY3040" fmla="*/ 3752507 h 14570476"/>
              <a:gd name="connsiteX3041" fmla="*/ 17542847 w 22290864"/>
              <a:gd name="connsiteY3041" fmla="*/ 3766556 h 14570476"/>
              <a:gd name="connsiteX3042" fmla="*/ 17541847 w 22290864"/>
              <a:gd name="connsiteY3042" fmla="*/ 3772390 h 14570476"/>
              <a:gd name="connsiteX3043" fmla="*/ 17552000 w 22290864"/>
              <a:gd name="connsiteY3043" fmla="*/ 3785323 h 14570476"/>
              <a:gd name="connsiteX3044" fmla="*/ 17575128 w 22290864"/>
              <a:gd name="connsiteY3044" fmla="*/ 3776831 h 14570476"/>
              <a:gd name="connsiteX3045" fmla="*/ 17581227 w 22290864"/>
              <a:gd name="connsiteY3045" fmla="*/ 3758754 h 14570476"/>
              <a:gd name="connsiteX3046" fmla="*/ 17577241 w 22290864"/>
              <a:gd name="connsiteY3046" fmla="*/ 3753796 h 14570476"/>
              <a:gd name="connsiteX3047" fmla="*/ 17569689 w 22290864"/>
              <a:gd name="connsiteY3047" fmla="*/ 3750628 h 14570476"/>
              <a:gd name="connsiteX3048" fmla="*/ 17556296 w 22290864"/>
              <a:gd name="connsiteY3048" fmla="*/ 3744336 h 14570476"/>
              <a:gd name="connsiteX3049" fmla="*/ 17543037 w 22290864"/>
              <a:gd name="connsiteY3049" fmla="*/ 3722863 h 14570476"/>
              <a:gd name="connsiteX3050" fmla="*/ 17534323 w 22290864"/>
              <a:gd name="connsiteY3050" fmla="*/ 3706653 h 14570476"/>
              <a:gd name="connsiteX3051" fmla="*/ 17536076 w 22290864"/>
              <a:gd name="connsiteY3051" fmla="*/ 3705215 h 14570476"/>
              <a:gd name="connsiteX3052" fmla="*/ 17558023 w 22290864"/>
              <a:gd name="connsiteY3052" fmla="*/ 3683937 h 14570476"/>
              <a:gd name="connsiteX3053" fmla="*/ 17559525 w 22290864"/>
              <a:gd name="connsiteY3053" fmla="*/ 3682143 h 14570476"/>
              <a:gd name="connsiteX3054" fmla="*/ 17560342 w 22290864"/>
              <a:gd name="connsiteY3054" fmla="*/ 3683224 h 14570476"/>
              <a:gd name="connsiteX3055" fmla="*/ 17563139 w 22290864"/>
              <a:gd name="connsiteY3055" fmla="*/ 3691313 h 14570476"/>
              <a:gd name="connsiteX3056" fmla="*/ 17567826 w 22290864"/>
              <a:gd name="connsiteY3056" fmla="*/ 3700361 h 14570476"/>
              <a:gd name="connsiteX3057" fmla="*/ 17574113 w 22290864"/>
              <a:gd name="connsiteY3057" fmla="*/ 3701914 h 14570476"/>
              <a:gd name="connsiteX3058" fmla="*/ 17580067 w 22290864"/>
              <a:gd name="connsiteY3058" fmla="*/ 3699567 h 14570476"/>
              <a:gd name="connsiteX3059" fmla="*/ 17590017 w 22290864"/>
              <a:gd name="connsiteY3059" fmla="*/ 3678662 h 14570476"/>
              <a:gd name="connsiteX3060" fmla="*/ 17586523 w 22290864"/>
              <a:gd name="connsiteY3060" fmla="*/ 3674124 h 14570476"/>
              <a:gd name="connsiteX3061" fmla="*/ 17581716 w 22290864"/>
              <a:gd name="connsiteY3061" fmla="*/ 3672233 h 14570476"/>
              <a:gd name="connsiteX3062" fmla="*/ 17576861 w 22290864"/>
              <a:gd name="connsiteY3062" fmla="*/ 3672644 h 14570476"/>
              <a:gd name="connsiteX3063" fmla="*/ 17571440 w 22290864"/>
              <a:gd name="connsiteY3063" fmla="*/ 3673069 h 14570476"/>
              <a:gd name="connsiteX3064" fmla="*/ 17566893 w 22290864"/>
              <a:gd name="connsiteY3064" fmla="*/ 3672207 h 14570476"/>
              <a:gd name="connsiteX3065" fmla="*/ 17567964 w 22290864"/>
              <a:gd name="connsiteY3065" fmla="*/ 3670107 h 14570476"/>
              <a:gd name="connsiteX3066" fmla="*/ 17581876 w 22290864"/>
              <a:gd name="connsiteY3066" fmla="*/ 3640271 h 14570476"/>
              <a:gd name="connsiteX3067" fmla="*/ 17582425 w 22290864"/>
              <a:gd name="connsiteY3067" fmla="*/ 3638682 h 14570476"/>
              <a:gd name="connsiteX3068" fmla="*/ 17590982 w 22290864"/>
              <a:gd name="connsiteY3068" fmla="*/ 3640099 h 14570476"/>
              <a:gd name="connsiteX3069" fmla="*/ 17619700 w 22290864"/>
              <a:gd name="connsiteY3069" fmla="*/ 3645301 h 14570476"/>
              <a:gd name="connsiteX3070" fmla="*/ 17629831 w 22290864"/>
              <a:gd name="connsiteY3070" fmla="*/ 3650363 h 14570476"/>
              <a:gd name="connsiteX3071" fmla="*/ 17635458 w 22290864"/>
              <a:gd name="connsiteY3071" fmla="*/ 3657777 h 14570476"/>
              <a:gd name="connsiteX3072" fmla="*/ 17646782 w 22290864"/>
              <a:gd name="connsiteY3072" fmla="*/ 3665751 h 14570476"/>
              <a:gd name="connsiteX3073" fmla="*/ 17660200 w 22290864"/>
              <a:gd name="connsiteY3073" fmla="*/ 3657219 h 14570476"/>
              <a:gd name="connsiteX3074" fmla="*/ 17664970 w 22290864"/>
              <a:gd name="connsiteY3074" fmla="*/ 3640107 h 14570476"/>
              <a:gd name="connsiteX3075" fmla="*/ 17663424 w 22290864"/>
              <a:gd name="connsiteY3075" fmla="*/ 3631214 h 14570476"/>
              <a:gd name="connsiteX3076" fmla="*/ 17653364 w 22290864"/>
              <a:gd name="connsiteY3076" fmla="*/ 3623361 h 14570476"/>
              <a:gd name="connsiteX3077" fmla="*/ 17642026 w 22290864"/>
              <a:gd name="connsiteY3077" fmla="*/ 3626842 h 14570476"/>
              <a:gd name="connsiteX3078" fmla="*/ 17632680 w 22290864"/>
              <a:gd name="connsiteY3078" fmla="*/ 3631013 h 14570476"/>
              <a:gd name="connsiteX3079" fmla="*/ 17619025 w 22290864"/>
              <a:gd name="connsiteY3079" fmla="*/ 3629943 h 14570476"/>
              <a:gd name="connsiteX3080" fmla="*/ 17586656 w 22290864"/>
              <a:gd name="connsiteY3080" fmla="*/ 3620757 h 14570476"/>
              <a:gd name="connsiteX3081" fmla="*/ 17587003 w 22290864"/>
              <a:gd name="connsiteY3081" fmla="*/ 3617625 h 14570476"/>
              <a:gd name="connsiteX3082" fmla="*/ 17587380 w 22290864"/>
              <a:gd name="connsiteY3082" fmla="*/ 3585204 h 14570476"/>
              <a:gd name="connsiteX3083" fmla="*/ 17589327 w 22290864"/>
              <a:gd name="connsiteY3083" fmla="*/ 3582934 h 14570476"/>
              <a:gd name="connsiteX3084" fmla="*/ 17595984 w 22290864"/>
              <a:gd name="connsiteY3084" fmla="*/ 3586402 h 14570476"/>
              <a:gd name="connsiteX3085" fmla="*/ 17600340 w 22290864"/>
              <a:gd name="connsiteY3085" fmla="*/ 3588981 h 14570476"/>
              <a:gd name="connsiteX3086" fmla="*/ 17611180 w 22290864"/>
              <a:gd name="connsiteY3086" fmla="*/ 3585418 h 14570476"/>
              <a:gd name="connsiteX3087" fmla="*/ 17609195 w 22290864"/>
              <a:gd name="connsiteY3087" fmla="*/ 3561317 h 14570476"/>
              <a:gd name="connsiteX3088" fmla="*/ 17603887 w 22290864"/>
              <a:gd name="connsiteY3088" fmla="*/ 3557491 h 14570476"/>
              <a:gd name="connsiteX3089" fmla="*/ 17598372 w 22290864"/>
              <a:gd name="connsiteY3089" fmla="*/ 3557615 h 14570476"/>
              <a:gd name="connsiteX3090" fmla="*/ 17591366 w 22290864"/>
              <a:gd name="connsiteY3090" fmla="*/ 3564016 h 14570476"/>
              <a:gd name="connsiteX3091" fmla="*/ 17588569 w 22290864"/>
              <a:gd name="connsiteY3091" fmla="*/ 3567464 h 14570476"/>
              <a:gd name="connsiteX3092" fmla="*/ 17585084 w 22290864"/>
              <a:gd name="connsiteY3092" fmla="*/ 3569977 h 14570476"/>
              <a:gd name="connsiteX3093" fmla="*/ 17583679 w 22290864"/>
              <a:gd name="connsiteY3093" fmla="*/ 3565587 h 14570476"/>
              <a:gd name="connsiteX3094" fmla="*/ 17577938 w 22290864"/>
              <a:gd name="connsiteY3094" fmla="*/ 3548677 h 14570476"/>
              <a:gd name="connsiteX3095" fmla="*/ 17573345 w 22290864"/>
              <a:gd name="connsiteY3095" fmla="*/ 3538834 h 14570476"/>
              <a:gd name="connsiteX3096" fmla="*/ 17572919 w 22290864"/>
              <a:gd name="connsiteY3096" fmla="*/ 3538065 h 14570476"/>
              <a:gd name="connsiteX3097" fmla="*/ 17575564 w 22290864"/>
              <a:gd name="connsiteY3097" fmla="*/ 3536180 h 14570476"/>
              <a:gd name="connsiteX3098" fmla="*/ 17594829 w 22290864"/>
              <a:gd name="connsiteY3098" fmla="*/ 3522583 h 14570476"/>
              <a:gd name="connsiteX3099" fmla="*/ 17608865 w 22290864"/>
              <a:gd name="connsiteY3099" fmla="*/ 3514218 h 14570476"/>
              <a:gd name="connsiteX3100" fmla="*/ 17610770 w 22290864"/>
              <a:gd name="connsiteY3100" fmla="*/ 3513660 h 14570476"/>
              <a:gd name="connsiteX3101" fmla="*/ 17617313 w 22290864"/>
              <a:gd name="connsiteY3101" fmla="*/ 3513401 h 14570476"/>
              <a:gd name="connsiteX3102" fmla="*/ 17622679 w 22290864"/>
              <a:gd name="connsiteY3102" fmla="*/ 3514376 h 14570476"/>
              <a:gd name="connsiteX3103" fmla="*/ 17627868 w 22290864"/>
              <a:gd name="connsiteY3103" fmla="*/ 3515297 h 14570476"/>
              <a:gd name="connsiteX3104" fmla="*/ 17638795 w 22290864"/>
              <a:gd name="connsiteY3104" fmla="*/ 3510034 h 14570476"/>
              <a:gd name="connsiteX3105" fmla="*/ 17640897 w 22290864"/>
              <a:gd name="connsiteY3105" fmla="*/ 3498727 h 14570476"/>
              <a:gd name="connsiteX3106" fmla="*/ 17627347 w 22290864"/>
              <a:gd name="connsiteY3106" fmla="*/ 3477641 h 14570476"/>
              <a:gd name="connsiteX3107" fmla="*/ 17616364 w 22290864"/>
              <a:gd name="connsiteY3107" fmla="*/ 3475209 h 14570476"/>
              <a:gd name="connsiteX3108" fmla="*/ 17608851 w 22290864"/>
              <a:gd name="connsiteY3108" fmla="*/ 3480623 h 14570476"/>
              <a:gd name="connsiteX3109" fmla="*/ 17605962 w 22290864"/>
              <a:gd name="connsiteY3109" fmla="*/ 3488571 h 14570476"/>
              <a:gd name="connsiteX3110" fmla="*/ 17601872 w 22290864"/>
              <a:gd name="connsiteY3110" fmla="*/ 3498471 h 14570476"/>
              <a:gd name="connsiteX3111" fmla="*/ 17586691 w 22290864"/>
              <a:gd name="connsiteY3111" fmla="*/ 3509495 h 14570476"/>
              <a:gd name="connsiteX3112" fmla="*/ 17563422 w 22290864"/>
              <a:gd name="connsiteY3112" fmla="*/ 3522326 h 14570476"/>
              <a:gd name="connsiteX3113" fmla="*/ 17562229 w 22290864"/>
              <a:gd name="connsiteY3113" fmla="*/ 3521015 h 14570476"/>
              <a:gd name="connsiteX3114" fmla="*/ 17541604 w 22290864"/>
              <a:gd name="connsiteY3114" fmla="*/ 3499058 h 14570476"/>
              <a:gd name="connsiteX3115" fmla="*/ 17538351 w 22290864"/>
              <a:gd name="connsiteY3115" fmla="*/ 3496289 h 14570476"/>
              <a:gd name="connsiteX3116" fmla="*/ 17537759 w 22290864"/>
              <a:gd name="connsiteY3116" fmla="*/ 3495781 h 14570476"/>
              <a:gd name="connsiteX3117" fmla="*/ 17538646 w 22290864"/>
              <a:gd name="connsiteY3117" fmla="*/ 3495186 h 14570476"/>
              <a:gd name="connsiteX3118" fmla="*/ 17546040 w 22290864"/>
              <a:gd name="connsiteY3118" fmla="*/ 3492761 h 14570476"/>
              <a:gd name="connsiteX3119" fmla="*/ 17553201 w 22290864"/>
              <a:gd name="connsiteY3119" fmla="*/ 3490460 h 14570476"/>
              <a:gd name="connsiteX3120" fmla="*/ 17556911 w 22290864"/>
              <a:gd name="connsiteY3120" fmla="*/ 3483129 h 14570476"/>
              <a:gd name="connsiteX3121" fmla="*/ 17540842 w 22290864"/>
              <a:gd name="connsiteY3121" fmla="*/ 3466011 h 14570476"/>
              <a:gd name="connsiteX3122" fmla="*/ 17534633 w 22290864"/>
              <a:gd name="connsiteY3122" fmla="*/ 3465518 h 14570476"/>
              <a:gd name="connsiteX3123" fmla="*/ 17528108 w 22290864"/>
              <a:gd name="connsiteY3123" fmla="*/ 3470553 h 14570476"/>
              <a:gd name="connsiteX3124" fmla="*/ 17527529 w 22290864"/>
              <a:gd name="connsiteY3124" fmla="*/ 3478841 h 14570476"/>
              <a:gd name="connsiteX3125" fmla="*/ 17527988 w 22290864"/>
              <a:gd name="connsiteY3125" fmla="*/ 3484341 h 14570476"/>
              <a:gd name="connsiteX3126" fmla="*/ 17527342 w 22290864"/>
              <a:gd name="connsiteY3126" fmla="*/ 3488304 h 14570476"/>
              <a:gd name="connsiteX3127" fmla="*/ 17524746 w 22290864"/>
              <a:gd name="connsiteY3127" fmla="*/ 3486792 h 14570476"/>
              <a:gd name="connsiteX3128" fmla="*/ 17497739 w 22290864"/>
              <a:gd name="connsiteY3128" fmla="*/ 3474139 h 14570476"/>
              <a:gd name="connsiteX3129" fmla="*/ 17494605 w 22290864"/>
              <a:gd name="connsiteY3129" fmla="*/ 3472676 h 14570476"/>
              <a:gd name="connsiteX3130" fmla="*/ 17495813 w 22290864"/>
              <a:gd name="connsiteY3130" fmla="*/ 3465606 h 14570476"/>
              <a:gd name="connsiteX3131" fmla="*/ 17501944 w 22290864"/>
              <a:gd name="connsiteY3131" fmla="*/ 3433967 h 14570476"/>
              <a:gd name="connsiteX3132" fmla="*/ 17507859 w 22290864"/>
              <a:gd name="connsiteY3132" fmla="*/ 3425501 h 14570476"/>
              <a:gd name="connsiteX3133" fmla="*/ 17512462 w 22290864"/>
              <a:gd name="connsiteY3133" fmla="*/ 3422270 h 14570476"/>
              <a:gd name="connsiteX3134" fmla="*/ 17519260 w 22290864"/>
              <a:gd name="connsiteY3134" fmla="*/ 3416620 h 14570476"/>
              <a:gd name="connsiteX3135" fmla="*/ 17521206 w 22290864"/>
              <a:gd name="connsiteY3135" fmla="*/ 3407466 h 14570476"/>
              <a:gd name="connsiteX3136" fmla="*/ 17516869 w 22290864"/>
              <a:gd name="connsiteY3136" fmla="*/ 3399852 h 14570476"/>
              <a:gd name="connsiteX3137" fmla="*/ 17501146 w 22290864"/>
              <a:gd name="connsiteY3137" fmla="*/ 3392612 h 14570476"/>
              <a:gd name="connsiteX3138" fmla="*/ 17491897 w 22290864"/>
              <a:gd name="connsiteY3138" fmla="*/ 3392555 h 14570476"/>
              <a:gd name="connsiteX3139" fmla="*/ 17486636 w 22290864"/>
              <a:gd name="connsiteY3139" fmla="*/ 3393794 h 14570476"/>
              <a:gd name="connsiteX3140" fmla="*/ 17481267 w 22290864"/>
              <a:gd name="connsiteY3140" fmla="*/ 3398083 h 14570476"/>
              <a:gd name="connsiteX3141" fmla="*/ 17479439 w 22290864"/>
              <a:gd name="connsiteY3141" fmla="*/ 3401786 h 14570476"/>
              <a:gd name="connsiteX3142" fmla="*/ 17479268 w 22290864"/>
              <a:gd name="connsiteY3142" fmla="*/ 3408152 h 14570476"/>
              <a:gd name="connsiteX3143" fmla="*/ 17483249 w 22290864"/>
              <a:gd name="connsiteY3143" fmla="*/ 3416395 h 14570476"/>
              <a:gd name="connsiteX3144" fmla="*/ 17487033 w 22290864"/>
              <a:gd name="connsiteY3144" fmla="*/ 3431219 h 14570476"/>
              <a:gd name="connsiteX3145" fmla="*/ 17480572 w 22290864"/>
              <a:gd name="connsiteY3145" fmla="*/ 3455904 h 14570476"/>
              <a:gd name="connsiteX3146" fmla="*/ 17477657 w 22290864"/>
              <a:gd name="connsiteY3146" fmla="*/ 3466025 h 14570476"/>
              <a:gd name="connsiteX3147" fmla="*/ 17476831 w 22290864"/>
              <a:gd name="connsiteY3147" fmla="*/ 3468945 h 14570476"/>
              <a:gd name="connsiteX3148" fmla="*/ 17474927 w 22290864"/>
              <a:gd name="connsiteY3148" fmla="*/ 3468640 h 14570476"/>
              <a:gd name="connsiteX3149" fmla="*/ 17442590 w 22290864"/>
              <a:gd name="connsiteY3149" fmla="*/ 3467869 h 14570476"/>
              <a:gd name="connsiteX3150" fmla="*/ 17439048 w 22290864"/>
              <a:gd name="connsiteY3150" fmla="*/ 3468203 h 14570476"/>
              <a:gd name="connsiteX3151" fmla="*/ 17439342 w 22290864"/>
              <a:gd name="connsiteY3151" fmla="*/ 3466974 h 14570476"/>
              <a:gd name="connsiteX3152" fmla="*/ 17442670 w 22290864"/>
              <a:gd name="connsiteY3152" fmla="*/ 3460235 h 14570476"/>
              <a:gd name="connsiteX3153" fmla="*/ 17445910 w 22290864"/>
              <a:gd name="connsiteY3153" fmla="*/ 3450774 h 14570476"/>
              <a:gd name="connsiteX3154" fmla="*/ 17441610 w 22290864"/>
              <a:gd name="connsiteY3154" fmla="*/ 3444354 h 14570476"/>
              <a:gd name="connsiteX3155" fmla="*/ 17427948 w 22290864"/>
              <a:gd name="connsiteY3155" fmla="*/ 3442381 h 14570476"/>
              <a:gd name="connsiteX3156" fmla="*/ 17415846 w 22290864"/>
              <a:gd name="connsiteY3156" fmla="*/ 3448645 h 14570476"/>
              <a:gd name="connsiteX3157" fmla="*/ 17414147 w 22290864"/>
              <a:gd name="connsiteY3157" fmla="*/ 3456663 h 14570476"/>
              <a:gd name="connsiteX3158" fmla="*/ 17420547 w 22290864"/>
              <a:gd name="connsiteY3158" fmla="*/ 3464281 h 14570476"/>
              <a:gd name="connsiteX3159" fmla="*/ 17424269 w 22290864"/>
              <a:gd name="connsiteY3159" fmla="*/ 3467453 h 14570476"/>
              <a:gd name="connsiteX3160" fmla="*/ 17426301 w 22290864"/>
              <a:gd name="connsiteY3160" fmla="*/ 3470346 h 14570476"/>
              <a:gd name="connsiteX3161" fmla="*/ 17423208 w 22290864"/>
              <a:gd name="connsiteY3161" fmla="*/ 3471213 h 14570476"/>
              <a:gd name="connsiteX3162" fmla="*/ 17394777 w 22290864"/>
              <a:gd name="connsiteY3162" fmla="*/ 3481920 h 14570476"/>
              <a:gd name="connsiteX3163" fmla="*/ 17392616 w 22290864"/>
              <a:gd name="connsiteY3163" fmla="*/ 3482943 h 14570476"/>
              <a:gd name="connsiteX3164" fmla="*/ 17379617 w 22290864"/>
              <a:gd name="connsiteY3164" fmla="*/ 3464583 h 14570476"/>
              <a:gd name="connsiteX3165" fmla="*/ 17369044 w 22290864"/>
              <a:gd name="connsiteY3165" fmla="*/ 3445640 h 14570476"/>
              <a:gd name="connsiteX3166" fmla="*/ 17369975 w 22290864"/>
              <a:gd name="connsiteY3166" fmla="*/ 3434133 h 14570476"/>
              <a:gd name="connsiteX3167" fmla="*/ 17370603 w 22290864"/>
              <a:gd name="connsiteY3167" fmla="*/ 3426131 h 14570476"/>
              <a:gd name="connsiteX3168" fmla="*/ 17369434 w 22290864"/>
              <a:gd name="connsiteY3168" fmla="*/ 3422753 h 14570476"/>
              <a:gd name="connsiteX3169" fmla="*/ 17350190 w 22290864"/>
              <a:gd name="connsiteY3169" fmla="*/ 3417316 h 14570476"/>
              <a:gd name="connsiteX3170" fmla="*/ 17333253 w 22290864"/>
              <a:gd name="connsiteY3170" fmla="*/ 3429757 h 14570476"/>
              <a:gd name="connsiteX3171" fmla="*/ 17330587 w 22290864"/>
              <a:gd name="connsiteY3171" fmla="*/ 3435687 h 14570476"/>
              <a:gd name="connsiteX3172" fmla="*/ 17339590 w 22290864"/>
              <a:gd name="connsiteY3172" fmla="*/ 3450016 h 14570476"/>
              <a:gd name="connsiteX3173" fmla="*/ 17344671 w 22290864"/>
              <a:gd name="connsiteY3173" fmla="*/ 3451419 h 14570476"/>
              <a:gd name="connsiteX3174" fmla="*/ 17353063 w 22290864"/>
              <a:gd name="connsiteY3174" fmla="*/ 3454695 h 14570476"/>
              <a:gd name="connsiteX3175" fmla="*/ 17367176 w 22290864"/>
              <a:gd name="connsiteY3175" fmla="*/ 3474400 h 14570476"/>
              <a:gd name="connsiteX3176" fmla="*/ 17370221 w 22290864"/>
              <a:gd name="connsiteY3176" fmla="*/ 3479878 h 14570476"/>
              <a:gd name="connsiteX3177" fmla="*/ 17374737 w 22290864"/>
              <a:gd name="connsiteY3177" fmla="*/ 3488050 h 14570476"/>
              <a:gd name="connsiteX3178" fmla="*/ 17377279 w 22290864"/>
              <a:gd name="connsiteY3178" fmla="*/ 3492688 h 14570476"/>
              <a:gd name="connsiteX3179" fmla="*/ 17375729 w 22290864"/>
              <a:gd name="connsiteY3179" fmla="*/ 3493838 h 14570476"/>
              <a:gd name="connsiteX3180" fmla="*/ 17353683 w 22290864"/>
              <a:gd name="connsiteY3180" fmla="*/ 3514901 h 14570476"/>
              <a:gd name="connsiteX3181" fmla="*/ 17351454 w 22290864"/>
              <a:gd name="connsiteY3181" fmla="*/ 3516883 h 14570476"/>
              <a:gd name="connsiteX3182" fmla="*/ 17348997 w 22290864"/>
              <a:gd name="connsiteY3182" fmla="*/ 3509305 h 14570476"/>
              <a:gd name="connsiteX3183" fmla="*/ 17347697 w 22290864"/>
              <a:gd name="connsiteY3183" fmla="*/ 3504054 h 14570476"/>
              <a:gd name="connsiteX3184" fmla="*/ 17344488 w 22290864"/>
              <a:gd name="connsiteY3184" fmla="*/ 3500436 h 14570476"/>
              <a:gd name="connsiteX3185" fmla="*/ 17331598 w 22290864"/>
              <a:gd name="connsiteY3185" fmla="*/ 3501615 h 14570476"/>
              <a:gd name="connsiteX3186" fmla="*/ 17322157 w 22290864"/>
              <a:gd name="connsiteY3186" fmla="*/ 3522054 h 14570476"/>
              <a:gd name="connsiteX3187" fmla="*/ 17330315 w 22290864"/>
              <a:gd name="connsiteY3187" fmla="*/ 3528507 h 14570476"/>
              <a:gd name="connsiteX3188" fmla="*/ 17335616 w 22290864"/>
              <a:gd name="connsiteY3188" fmla="*/ 3528124 h 14570476"/>
              <a:gd name="connsiteX3189" fmla="*/ 17343058 w 22290864"/>
              <a:gd name="connsiteY3189" fmla="*/ 3527943 h 14570476"/>
              <a:gd name="connsiteX3190" fmla="*/ 17343782 w 22290864"/>
              <a:gd name="connsiteY3190" fmla="*/ 3528114 h 14570476"/>
              <a:gd name="connsiteX3191" fmla="*/ 17341725 w 22290864"/>
              <a:gd name="connsiteY3191" fmla="*/ 3531708 h 14570476"/>
              <a:gd name="connsiteX3192" fmla="*/ 17329109 w 22290864"/>
              <a:gd name="connsiteY3192" fmla="*/ 3559407 h 14570476"/>
              <a:gd name="connsiteX3193" fmla="*/ 17328103 w 22290864"/>
              <a:gd name="connsiteY3193" fmla="*/ 3562253 h 14570476"/>
              <a:gd name="connsiteX3194" fmla="*/ 17298992 w 22290864"/>
              <a:gd name="connsiteY3194" fmla="*/ 3557224 h 14570476"/>
              <a:gd name="connsiteX3195" fmla="*/ 17283417 w 22290864"/>
              <a:gd name="connsiteY3195" fmla="*/ 3551453 h 14570476"/>
              <a:gd name="connsiteX3196" fmla="*/ 17277724 w 22290864"/>
              <a:gd name="connsiteY3196" fmla="*/ 3544282 h 14570476"/>
              <a:gd name="connsiteX3197" fmla="*/ 17274651 w 22290864"/>
              <a:gd name="connsiteY3197" fmla="*/ 3539862 h 14570476"/>
              <a:gd name="connsiteX3198" fmla="*/ 17269283 w 22290864"/>
              <a:gd name="connsiteY3198" fmla="*/ 3536172 h 14570476"/>
              <a:gd name="connsiteX3199" fmla="*/ 17260331 w 22290864"/>
              <a:gd name="connsiteY3199" fmla="*/ 3536507 h 14570476"/>
              <a:gd name="connsiteX3200" fmla="*/ 17247824 w 22290864"/>
              <a:gd name="connsiteY3200" fmla="*/ 3558945 h 14570476"/>
              <a:gd name="connsiteX3201" fmla="*/ 17248115 w 22290864"/>
              <a:gd name="connsiteY3201" fmla="*/ 3564937 h 14570476"/>
              <a:gd name="connsiteX3202" fmla="*/ 17250839 w 22290864"/>
              <a:gd name="connsiteY3202" fmla="*/ 3572974 h 14570476"/>
              <a:gd name="connsiteX3203" fmla="*/ 17259980 w 22290864"/>
              <a:gd name="connsiteY3203" fmla="*/ 3578039 h 14570476"/>
              <a:gd name="connsiteX3204" fmla="*/ 17266346 w 22290864"/>
              <a:gd name="connsiteY3204" fmla="*/ 3576863 h 14570476"/>
              <a:gd name="connsiteX3205" fmla="*/ 17270789 w 22290864"/>
              <a:gd name="connsiteY3205" fmla="*/ 3574417 h 14570476"/>
              <a:gd name="connsiteX3206" fmla="*/ 17284938 w 22290864"/>
              <a:gd name="connsiteY3206" fmla="*/ 3569780 h 14570476"/>
              <a:gd name="connsiteX3207" fmla="*/ 17311030 w 22290864"/>
              <a:gd name="connsiteY3207" fmla="*/ 3576232 h 14570476"/>
              <a:gd name="connsiteX3208" fmla="*/ 17321254 w 22290864"/>
              <a:gd name="connsiteY3208" fmla="*/ 3579152 h 14570476"/>
              <a:gd name="connsiteX3209" fmla="*/ 17324264 w 22290864"/>
              <a:gd name="connsiteY3209" fmla="*/ 3580005 h 14570476"/>
              <a:gd name="connsiteX3210" fmla="*/ 17324072 w 22290864"/>
              <a:gd name="connsiteY3210" fmla="*/ 3581217 h 14570476"/>
              <a:gd name="connsiteX3211" fmla="*/ 17323418 w 22290864"/>
              <a:gd name="connsiteY3211" fmla="*/ 3613011 h 14570476"/>
              <a:gd name="connsiteX3212" fmla="*/ 17323499 w 22290864"/>
              <a:gd name="connsiteY3212" fmla="*/ 3616303 h 14570476"/>
              <a:gd name="connsiteX3213" fmla="*/ 17316652 w 22290864"/>
              <a:gd name="connsiteY3213" fmla="*/ 3612950 h 14570476"/>
              <a:gd name="connsiteX3214" fmla="*/ 17307260 w 22290864"/>
              <a:gd name="connsiteY3214" fmla="*/ 3609614 h 14570476"/>
              <a:gd name="connsiteX3215" fmla="*/ 17300806 w 22290864"/>
              <a:gd name="connsiteY3215" fmla="*/ 3613836 h 14570476"/>
              <a:gd name="connsiteX3216" fmla="*/ 17298701 w 22290864"/>
              <a:gd name="connsiteY3216" fmla="*/ 3619607 h 14570476"/>
              <a:gd name="connsiteX3217" fmla="*/ 17307011 w 22290864"/>
              <a:gd name="connsiteY3217" fmla="*/ 3641065 h 14570476"/>
              <a:gd name="connsiteX3218" fmla="*/ 17312355 w 22290864"/>
              <a:gd name="connsiteY3218" fmla="*/ 3641664 h 14570476"/>
              <a:gd name="connsiteX3219" fmla="*/ 17320074 w 22290864"/>
              <a:gd name="connsiteY3219" fmla="*/ 3635857 h 14570476"/>
              <a:gd name="connsiteX3220" fmla="*/ 17324959 w 22290864"/>
              <a:gd name="connsiteY3220" fmla="*/ 3630346 h 14570476"/>
              <a:gd name="connsiteX3221" fmla="*/ 17326044 w 22290864"/>
              <a:gd name="connsiteY3221" fmla="*/ 3629549 h 14570476"/>
              <a:gd name="connsiteX3222" fmla="*/ 17326331 w 22290864"/>
              <a:gd name="connsiteY3222" fmla="*/ 3630616 h 14570476"/>
              <a:gd name="connsiteX3223" fmla="*/ 17327539 w 22290864"/>
              <a:gd name="connsiteY3223" fmla="*/ 3635082 h 14570476"/>
              <a:gd name="connsiteX3224" fmla="*/ 17337637 w 22290864"/>
              <a:gd name="connsiteY3224" fmla="*/ 3660949 h 14570476"/>
              <a:gd name="connsiteX3225" fmla="*/ 17339107 w 22290864"/>
              <a:gd name="connsiteY3225" fmla="*/ 3663876 h 14570476"/>
              <a:gd name="connsiteX3226" fmla="*/ 17336290 w 22290864"/>
              <a:gd name="connsiteY3226" fmla="*/ 3666106 h 14570476"/>
              <a:gd name="connsiteX3227" fmla="*/ 17302367 w 22290864"/>
              <a:gd name="connsiteY3227" fmla="*/ 3687143 h 14570476"/>
              <a:gd name="connsiteX3228" fmla="*/ 17291531 w 22290864"/>
              <a:gd name="connsiteY3228" fmla="*/ 3686432 h 14570476"/>
              <a:gd name="connsiteX3229" fmla="*/ 17278246 w 22290864"/>
              <a:gd name="connsiteY3229" fmla="*/ 3687637 h 14570476"/>
              <a:gd name="connsiteX3230" fmla="*/ 17272775 w 22290864"/>
              <a:gd name="connsiteY3230" fmla="*/ 3697101 h 14570476"/>
              <a:gd name="connsiteX3231" fmla="*/ 17274605 w 22290864"/>
              <a:gd name="connsiteY3231" fmla="*/ 3707776 h 14570476"/>
              <a:gd name="connsiteX3232" fmla="*/ 17291454 w 22290864"/>
              <a:gd name="connsiteY3232" fmla="*/ 3725391 h 14570476"/>
              <a:gd name="connsiteX3233" fmla="*/ 17296835 w 22290864"/>
              <a:gd name="connsiteY3233" fmla="*/ 3725711 h 14570476"/>
              <a:gd name="connsiteX3234" fmla="*/ 17305778 w 22290864"/>
              <a:gd name="connsiteY3234" fmla="*/ 3719062 h 14570476"/>
              <a:gd name="connsiteX3235" fmla="*/ 17308090 w 22290864"/>
              <a:gd name="connsiteY3235" fmla="*/ 3711803 h 14570476"/>
              <a:gd name="connsiteX3236" fmla="*/ 17310867 w 22290864"/>
              <a:gd name="connsiteY3236" fmla="*/ 3704063 h 14570476"/>
              <a:gd name="connsiteX3237" fmla="*/ 17319733 w 22290864"/>
              <a:gd name="connsiteY3237" fmla="*/ 3695618 h 14570476"/>
              <a:gd name="connsiteX3238" fmla="*/ 17331696 w 22290864"/>
              <a:gd name="connsiteY3238" fmla="*/ 3688788 h 14570476"/>
              <a:gd name="connsiteX3239" fmla="*/ 17345443 w 22290864"/>
              <a:gd name="connsiteY3239" fmla="*/ 3681189 h 14570476"/>
              <a:gd name="connsiteX3240" fmla="*/ 17349046 w 22290864"/>
              <a:gd name="connsiteY3240" fmla="*/ 3679371 h 14570476"/>
              <a:gd name="connsiteX3241" fmla="*/ 17350936 w 22290864"/>
              <a:gd name="connsiteY3241" fmla="*/ 3681552 h 14570476"/>
              <a:gd name="connsiteX3242" fmla="*/ 17371470 w 22290864"/>
              <a:gd name="connsiteY3242" fmla="*/ 3702493 h 14570476"/>
              <a:gd name="connsiteX3243" fmla="*/ 17373600 w 22290864"/>
              <a:gd name="connsiteY3243" fmla="*/ 3704233 h 14570476"/>
              <a:gd name="connsiteX3244" fmla="*/ 17372805 w 22290864"/>
              <a:gd name="connsiteY3244" fmla="*/ 3704748 h 14570476"/>
              <a:gd name="connsiteX3245" fmla="*/ 17365173 w 22290864"/>
              <a:gd name="connsiteY3245" fmla="*/ 3707257 h 14570476"/>
              <a:gd name="connsiteX3246" fmla="*/ 17356023 w 22290864"/>
              <a:gd name="connsiteY3246" fmla="*/ 3711836 h 14570476"/>
              <a:gd name="connsiteX3247" fmla="*/ 17356955 w 22290864"/>
              <a:gd name="connsiteY3247" fmla="*/ 3724391 h 14570476"/>
              <a:gd name="connsiteX3248" fmla="*/ 17363171 w 22290864"/>
              <a:gd name="connsiteY3248" fmla="*/ 3730567 h 14570476"/>
              <a:gd name="connsiteX3249" fmla="*/ 17376427 w 22290864"/>
              <a:gd name="connsiteY3249" fmla="*/ 3734589 h 14570476"/>
              <a:gd name="connsiteX3250" fmla="*/ 17382452 w 22290864"/>
              <a:gd name="connsiteY3250" fmla="*/ 3730566 h 14570476"/>
              <a:gd name="connsiteX3251" fmla="*/ 17383831 w 22290864"/>
              <a:gd name="connsiteY3251" fmla="*/ 3722162 h 14570476"/>
              <a:gd name="connsiteX3252" fmla="*/ 17383391 w 22290864"/>
              <a:gd name="connsiteY3252" fmla="*/ 3714069 h 14570476"/>
              <a:gd name="connsiteX3253" fmla="*/ 17385786 w 22290864"/>
              <a:gd name="connsiteY3253" fmla="*/ 3712691 h 14570476"/>
              <a:gd name="connsiteX3254" fmla="*/ 17415194 w 22290864"/>
              <a:gd name="connsiteY3254" fmla="*/ 3726215 h 14570476"/>
              <a:gd name="connsiteX3255" fmla="*/ 17418187 w 22290864"/>
              <a:gd name="connsiteY3255" fmla="*/ 3727344 h 14570476"/>
              <a:gd name="connsiteX3256" fmla="*/ 17414933 w 22290864"/>
              <a:gd name="connsiteY3256" fmla="*/ 3747038 h 14570476"/>
              <a:gd name="connsiteX3257" fmla="*/ 17408250 w 22290864"/>
              <a:gd name="connsiteY3257" fmla="*/ 3772140 h 14570476"/>
              <a:gd name="connsiteX3258" fmla="*/ 17400128 w 22290864"/>
              <a:gd name="connsiteY3258" fmla="*/ 3779154 h 14570476"/>
              <a:gd name="connsiteX3259" fmla="*/ 17393504 w 22290864"/>
              <a:gd name="connsiteY3259" fmla="*/ 3784710 h 14570476"/>
              <a:gd name="connsiteX3260" fmla="*/ 17391479 w 22290864"/>
              <a:gd name="connsiteY3260" fmla="*/ 3793899 h 14570476"/>
              <a:gd name="connsiteX3261" fmla="*/ 17397675 w 22290864"/>
              <a:gd name="connsiteY3261" fmla="*/ 3803026 h 14570476"/>
              <a:gd name="connsiteX3262" fmla="*/ 17417912 w 22290864"/>
              <a:gd name="connsiteY3262" fmla="*/ 3809218 h 14570476"/>
              <a:gd name="connsiteX3263" fmla="*/ 17421532 w 22290864"/>
              <a:gd name="connsiteY3263" fmla="*/ 3808724 h 14570476"/>
              <a:gd name="connsiteX3264" fmla="*/ 16064244 w 22290864"/>
              <a:gd name="connsiteY3264" fmla="*/ 4289656 h 14570476"/>
              <a:gd name="connsiteX3265" fmla="*/ 16083397 w 22290864"/>
              <a:gd name="connsiteY3265" fmla="*/ 4279083 h 14570476"/>
              <a:gd name="connsiteX3266" fmla="*/ 16087586 w 22290864"/>
              <a:gd name="connsiteY3266" fmla="*/ 4261020 h 14570476"/>
              <a:gd name="connsiteX3267" fmla="*/ 16080740 w 22290864"/>
              <a:gd name="connsiteY3267" fmla="*/ 4245787 h 14570476"/>
              <a:gd name="connsiteX3268" fmla="*/ 16073334 w 22290864"/>
              <a:gd name="connsiteY3268" fmla="*/ 4230364 h 14570476"/>
              <a:gd name="connsiteX3269" fmla="*/ 16073292 w 22290864"/>
              <a:gd name="connsiteY3269" fmla="*/ 4208751 h 14570476"/>
              <a:gd name="connsiteX3270" fmla="*/ 16084357 w 22290864"/>
              <a:gd name="connsiteY3270" fmla="*/ 4168582 h 14570476"/>
              <a:gd name="connsiteX3271" fmla="*/ 16090523 w 22290864"/>
              <a:gd name="connsiteY3271" fmla="*/ 4147086 h 14570476"/>
              <a:gd name="connsiteX3272" fmla="*/ 16093061 w 22290864"/>
              <a:gd name="connsiteY3272" fmla="*/ 4139811 h 14570476"/>
              <a:gd name="connsiteX3273" fmla="*/ 16097655 w 22290864"/>
              <a:gd name="connsiteY3273" fmla="*/ 4140245 h 14570476"/>
              <a:gd name="connsiteX3274" fmla="*/ 16158818 w 22290864"/>
              <a:gd name="connsiteY3274" fmla="*/ 4140588 h 14570476"/>
              <a:gd name="connsiteX3275" fmla="*/ 16164481 w 22290864"/>
              <a:gd name="connsiteY3275" fmla="*/ 4139902 h 14570476"/>
              <a:gd name="connsiteX3276" fmla="*/ 16163940 w 22290864"/>
              <a:gd name="connsiteY3276" fmla="*/ 4142682 h 14570476"/>
              <a:gd name="connsiteX3277" fmla="*/ 16157428 w 22290864"/>
              <a:gd name="connsiteY3277" fmla="*/ 4156461 h 14570476"/>
              <a:gd name="connsiteX3278" fmla="*/ 16152590 w 22290864"/>
              <a:gd name="connsiteY3278" fmla="*/ 4164334 h 14570476"/>
              <a:gd name="connsiteX3279" fmla="*/ 16154771 w 22290864"/>
              <a:gd name="connsiteY3279" fmla="*/ 4183462 h 14570476"/>
              <a:gd name="connsiteX3280" fmla="*/ 16173537 w 22290864"/>
              <a:gd name="connsiteY3280" fmla="*/ 4191767 h 14570476"/>
              <a:gd name="connsiteX3281" fmla="*/ 16212413 w 22290864"/>
              <a:gd name="connsiteY3281" fmla="*/ 4172765 h 14570476"/>
              <a:gd name="connsiteX3282" fmla="*/ 16212614 w 22290864"/>
              <a:gd name="connsiteY3282" fmla="*/ 4165157 h 14570476"/>
              <a:gd name="connsiteX3283" fmla="*/ 16200779 w 22290864"/>
              <a:gd name="connsiteY3283" fmla="*/ 4149313 h 14570476"/>
              <a:gd name="connsiteX3284" fmla="*/ 16193687 w 22290864"/>
              <a:gd name="connsiteY3284" fmla="*/ 4143567 h 14570476"/>
              <a:gd name="connsiteX3285" fmla="*/ 16188317 w 22290864"/>
              <a:gd name="connsiteY3285" fmla="*/ 4136222 h 14570476"/>
              <a:gd name="connsiteX3286" fmla="*/ 16195607 w 22290864"/>
              <a:gd name="connsiteY3286" fmla="*/ 4133629 h 14570476"/>
              <a:gd name="connsiteX3287" fmla="*/ 16246249 w 22290864"/>
              <a:gd name="connsiteY3287" fmla="*/ 4114400 h 14570476"/>
              <a:gd name="connsiteX3288" fmla="*/ 16252014 w 22290864"/>
              <a:gd name="connsiteY3288" fmla="*/ 4111457 h 14570476"/>
              <a:gd name="connsiteX3289" fmla="*/ 16253648 w 22290864"/>
              <a:gd name="connsiteY3289" fmla="*/ 4113865 h 14570476"/>
              <a:gd name="connsiteX3290" fmla="*/ 16264186 w 22290864"/>
              <a:gd name="connsiteY3290" fmla="*/ 4128792 h 14570476"/>
              <a:gd name="connsiteX3291" fmla="*/ 16298488 w 22290864"/>
              <a:gd name="connsiteY3291" fmla="*/ 4180928 h 14570476"/>
              <a:gd name="connsiteX3292" fmla="*/ 16298872 w 22290864"/>
              <a:gd name="connsiteY3292" fmla="*/ 4208101 h 14570476"/>
              <a:gd name="connsiteX3293" fmla="*/ 16296940 w 22290864"/>
              <a:gd name="connsiteY3293" fmla="*/ 4219384 h 14570476"/>
              <a:gd name="connsiteX3294" fmla="*/ 16316575 w 22290864"/>
              <a:gd name="connsiteY3294" fmla="*/ 4244395 h 14570476"/>
              <a:gd name="connsiteX3295" fmla="*/ 16361308 w 22290864"/>
              <a:gd name="connsiteY3295" fmla="*/ 4227972 h 14570476"/>
              <a:gd name="connsiteX3296" fmla="*/ 16373104 w 22290864"/>
              <a:gd name="connsiteY3296" fmla="*/ 4193011 h 14570476"/>
              <a:gd name="connsiteX3297" fmla="*/ 16365393 w 22290864"/>
              <a:gd name="connsiteY3297" fmla="*/ 4183422 h 14570476"/>
              <a:gd name="connsiteX3298" fmla="*/ 16350787 w 22290864"/>
              <a:gd name="connsiteY3298" fmla="*/ 4177295 h 14570476"/>
              <a:gd name="connsiteX3299" fmla="*/ 16324886 w 22290864"/>
              <a:gd name="connsiteY3299" fmla="*/ 4165124 h 14570476"/>
              <a:gd name="connsiteX3300" fmla="*/ 16299241 w 22290864"/>
              <a:gd name="connsiteY3300" fmla="*/ 4123595 h 14570476"/>
              <a:gd name="connsiteX3301" fmla="*/ 16282387 w 22290864"/>
              <a:gd name="connsiteY3301" fmla="*/ 4092244 h 14570476"/>
              <a:gd name="connsiteX3302" fmla="*/ 16285777 w 22290864"/>
              <a:gd name="connsiteY3302" fmla="*/ 4089464 h 14570476"/>
              <a:gd name="connsiteX3303" fmla="*/ 16328224 w 22290864"/>
              <a:gd name="connsiteY3303" fmla="*/ 4048312 h 14570476"/>
              <a:gd name="connsiteX3304" fmla="*/ 16331129 w 22290864"/>
              <a:gd name="connsiteY3304" fmla="*/ 4044841 h 14570476"/>
              <a:gd name="connsiteX3305" fmla="*/ 16332709 w 22290864"/>
              <a:gd name="connsiteY3305" fmla="*/ 4046932 h 14570476"/>
              <a:gd name="connsiteX3306" fmla="*/ 16338119 w 22290864"/>
              <a:gd name="connsiteY3306" fmla="*/ 4062575 h 14570476"/>
              <a:gd name="connsiteX3307" fmla="*/ 16347185 w 22290864"/>
              <a:gd name="connsiteY3307" fmla="*/ 4080075 h 14570476"/>
              <a:gd name="connsiteX3308" fmla="*/ 16359343 w 22290864"/>
              <a:gd name="connsiteY3308" fmla="*/ 4083080 h 14570476"/>
              <a:gd name="connsiteX3309" fmla="*/ 16370859 w 22290864"/>
              <a:gd name="connsiteY3309" fmla="*/ 4078540 h 14570476"/>
              <a:gd name="connsiteX3310" fmla="*/ 16390103 w 22290864"/>
              <a:gd name="connsiteY3310" fmla="*/ 4038109 h 14570476"/>
              <a:gd name="connsiteX3311" fmla="*/ 16383346 w 22290864"/>
              <a:gd name="connsiteY3311" fmla="*/ 4029333 h 14570476"/>
              <a:gd name="connsiteX3312" fmla="*/ 16374048 w 22290864"/>
              <a:gd name="connsiteY3312" fmla="*/ 4025675 h 14570476"/>
              <a:gd name="connsiteX3313" fmla="*/ 16364659 w 22290864"/>
              <a:gd name="connsiteY3313" fmla="*/ 4026471 h 14570476"/>
              <a:gd name="connsiteX3314" fmla="*/ 16354175 w 22290864"/>
              <a:gd name="connsiteY3314" fmla="*/ 4027291 h 14570476"/>
              <a:gd name="connsiteX3315" fmla="*/ 16345380 w 22290864"/>
              <a:gd name="connsiteY3315" fmla="*/ 4025623 h 14570476"/>
              <a:gd name="connsiteX3316" fmla="*/ 16347452 w 22290864"/>
              <a:gd name="connsiteY3316" fmla="*/ 4021563 h 14570476"/>
              <a:gd name="connsiteX3317" fmla="*/ 16374359 w 22290864"/>
              <a:gd name="connsiteY3317" fmla="*/ 3963858 h 14570476"/>
              <a:gd name="connsiteX3318" fmla="*/ 16375420 w 22290864"/>
              <a:gd name="connsiteY3318" fmla="*/ 3960785 h 14570476"/>
              <a:gd name="connsiteX3319" fmla="*/ 16391970 w 22290864"/>
              <a:gd name="connsiteY3319" fmla="*/ 3963525 h 14570476"/>
              <a:gd name="connsiteX3320" fmla="*/ 16447512 w 22290864"/>
              <a:gd name="connsiteY3320" fmla="*/ 3973586 h 14570476"/>
              <a:gd name="connsiteX3321" fmla="*/ 16467104 w 22290864"/>
              <a:gd name="connsiteY3321" fmla="*/ 3983378 h 14570476"/>
              <a:gd name="connsiteX3322" fmla="*/ 16477989 w 22290864"/>
              <a:gd name="connsiteY3322" fmla="*/ 3997716 h 14570476"/>
              <a:gd name="connsiteX3323" fmla="*/ 16499889 w 22290864"/>
              <a:gd name="connsiteY3323" fmla="*/ 4013137 h 14570476"/>
              <a:gd name="connsiteX3324" fmla="*/ 16525841 w 22290864"/>
              <a:gd name="connsiteY3324" fmla="*/ 3996636 h 14570476"/>
              <a:gd name="connsiteX3325" fmla="*/ 16535066 w 22290864"/>
              <a:gd name="connsiteY3325" fmla="*/ 3963541 h 14570476"/>
              <a:gd name="connsiteX3326" fmla="*/ 16532077 w 22290864"/>
              <a:gd name="connsiteY3326" fmla="*/ 3946343 h 14570476"/>
              <a:gd name="connsiteX3327" fmla="*/ 16512619 w 22290864"/>
              <a:gd name="connsiteY3327" fmla="*/ 3931154 h 14570476"/>
              <a:gd name="connsiteX3328" fmla="*/ 16490690 w 22290864"/>
              <a:gd name="connsiteY3328" fmla="*/ 3937886 h 14570476"/>
              <a:gd name="connsiteX3329" fmla="*/ 16472614 w 22290864"/>
              <a:gd name="connsiteY3329" fmla="*/ 3945953 h 14570476"/>
              <a:gd name="connsiteX3330" fmla="*/ 16446206 w 22290864"/>
              <a:gd name="connsiteY3330" fmla="*/ 3943885 h 14570476"/>
              <a:gd name="connsiteX3331" fmla="*/ 16383602 w 22290864"/>
              <a:gd name="connsiteY3331" fmla="*/ 3926118 h 14570476"/>
              <a:gd name="connsiteX3332" fmla="*/ 16384273 w 22290864"/>
              <a:gd name="connsiteY3332" fmla="*/ 3920059 h 14570476"/>
              <a:gd name="connsiteX3333" fmla="*/ 16385002 w 22290864"/>
              <a:gd name="connsiteY3333" fmla="*/ 3857356 h 14570476"/>
              <a:gd name="connsiteX3334" fmla="*/ 16388768 w 22290864"/>
              <a:gd name="connsiteY3334" fmla="*/ 3852965 h 14570476"/>
              <a:gd name="connsiteX3335" fmla="*/ 16401642 w 22290864"/>
              <a:gd name="connsiteY3335" fmla="*/ 3859674 h 14570476"/>
              <a:gd name="connsiteX3336" fmla="*/ 16410069 w 22290864"/>
              <a:gd name="connsiteY3336" fmla="*/ 3864662 h 14570476"/>
              <a:gd name="connsiteX3337" fmla="*/ 16431034 w 22290864"/>
              <a:gd name="connsiteY3337" fmla="*/ 3857769 h 14570476"/>
              <a:gd name="connsiteX3338" fmla="*/ 16427194 w 22290864"/>
              <a:gd name="connsiteY3338" fmla="*/ 3811158 h 14570476"/>
              <a:gd name="connsiteX3339" fmla="*/ 16416928 w 22290864"/>
              <a:gd name="connsiteY3339" fmla="*/ 3803757 h 14570476"/>
              <a:gd name="connsiteX3340" fmla="*/ 16406263 w 22290864"/>
              <a:gd name="connsiteY3340" fmla="*/ 3803998 h 14570476"/>
              <a:gd name="connsiteX3341" fmla="*/ 16392713 w 22290864"/>
              <a:gd name="connsiteY3341" fmla="*/ 3816378 h 14570476"/>
              <a:gd name="connsiteX3342" fmla="*/ 16387302 w 22290864"/>
              <a:gd name="connsiteY3342" fmla="*/ 3823047 h 14570476"/>
              <a:gd name="connsiteX3343" fmla="*/ 16380563 w 22290864"/>
              <a:gd name="connsiteY3343" fmla="*/ 3827907 h 14570476"/>
              <a:gd name="connsiteX3344" fmla="*/ 16377845 w 22290864"/>
              <a:gd name="connsiteY3344" fmla="*/ 3819416 h 14570476"/>
              <a:gd name="connsiteX3345" fmla="*/ 16366742 w 22290864"/>
              <a:gd name="connsiteY3345" fmla="*/ 3786712 h 14570476"/>
              <a:gd name="connsiteX3346" fmla="*/ 16357860 w 22290864"/>
              <a:gd name="connsiteY3346" fmla="*/ 3767674 h 14570476"/>
              <a:gd name="connsiteX3347" fmla="*/ 16357035 w 22290864"/>
              <a:gd name="connsiteY3347" fmla="*/ 3766187 h 14570476"/>
              <a:gd name="connsiteX3348" fmla="*/ 16362150 w 22290864"/>
              <a:gd name="connsiteY3348" fmla="*/ 3762542 h 14570476"/>
              <a:gd name="connsiteX3349" fmla="*/ 16399409 w 22290864"/>
              <a:gd name="connsiteY3349" fmla="*/ 3736244 h 14570476"/>
              <a:gd name="connsiteX3350" fmla="*/ 16426557 w 22290864"/>
              <a:gd name="connsiteY3350" fmla="*/ 3720067 h 14570476"/>
              <a:gd name="connsiteX3351" fmla="*/ 16430239 w 22290864"/>
              <a:gd name="connsiteY3351" fmla="*/ 3718987 h 14570476"/>
              <a:gd name="connsiteX3352" fmla="*/ 16442894 w 22290864"/>
              <a:gd name="connsiteY3352" fmla="*/ 3718487 h 14570476"/>
              <a:gd name="connsiteX3353" fmla="*/ 16453273 w 22290864"/>
              <a:gd name="connsiteY3353" fmla="*/ 3720372 h 14570476"/>
              <a:gd name="connsiteX3354" fmla="*/ 16463309 w 22290864"/>
              <a:gd name="connsiteY3354" fmla="*/ 3722152 h 14570476"/>
              <a:gd name="connsiteX3355" fmla="*/ 16484441 w 22290864"/>
              <a:gd name="connsiteY3355" fmla="*/ 3711974 h 14570476"/>
              <a:gd name="connsiteX3356" fmla="*/ 16488508 w 22290864"/>
              <a:gd name="connsiteY3356" fmla="*/ 3690105 h 14570476"/>
              <a:gd name="connsiteX3357" fmla="*/ 16462302 w 22290864"/>
              <a:gd name="connsiteY3357" fmla="*/ 3649324 h 14570476"/>
              <a:gd name="connsiteX3358" fmla="*/ 16441058 w 22290864"/>
              <a:gd name="connsiteY3358" fmla="*/ 3644620 h 14570476"/>
              <a:gd name="connsiteX3359" fmla="*/ 16426530 w 22290864"/>
              <a:gd name="connsiteY3359" fmla="*/ 3655091 h 14570476"/>
              <a:gd name="connsiteX3360" fmla="*/ 16420942 w 22290864"/>
              <a:gd name="connsiteY3360" fmla="*/ 3670462 h 14570476"/>
              <a:gd name="connsiteX3361" fmla="*/ 16413030 w 22290864"/>
              <a:gd name="connsiteY3361" fmla="*/ 3689611 h 14570476"/>
              <a:gd name="connsiteX3362" fmla="*/ 16383670 w 22290864"/>
              <a:gd name="connsiteY3362" fmla="*/ 3710931 h 14570476"/>
              <a:gd name="connsiteX3363" fmla="*/ 16338666 w 22290864"/>
              <a:gd name="connsiteY3363" fmla="*/ 3735747 h 14570476"/>
              <a:gd name="connsiteX3364" fmla="*/ 16336360 w 22290864"/>
              <a:gd name="connsiteY3364" fmla="*/ 3733211 h 14570476"/>
              <a:gd name="connsiteX3365" fmla="*/ 16296470 w 22290864"/>
              <a:gd name="connsiteY3365" fmla="*/ 3690745 h 14570476"/>
              <a:gd name="connsiteX3366" fmla="*/ 16290178 w 22290864"/>
              <a:gd name="connsiteY3366" fmla="*/ 3685391 h 14570476"/>
              <a:gd name="connsiteX3367" fmla="*/ 16289032 w 22290864"/>
              <a:gd name="connsiteY3367" fmla="*/ 3684407 h 14570476"/>
              <a:gd name="connsiteX3368" fmla="*/ 16290749 w 22290864"/>
              <a:gd name="connsiteY3368" fmla="*/ 3683258 h 14570476"/>
              <a:gd name="connsiteX3369" fmla="*/ 16305048 w 22290864"/>
              <a:gd name="connsiteY3369" fmla="*/ 3678567 h 14570476"/>
              <a:gd name="connsiteX3370" fmla="*/ 16318900 w 22290864"/>
              <a:gd name="connsiteY3370" fmla="*/ 3674115 h 14570476"/>
              <a:gd name="connsiteX3371" fmla="*/ 16326076 w 22290864"/>
              <a:gd name="connsiteY3371" fmla="*/ 3659938 h 14570476"/>
              <a:gd name="connsiteX3372" fmla="*/ 16294996 w 22290864"/>
              <a:gd name="connsiteY3372" fmla="*/ 3626832 h 14570476"/>
              <a:gd name="connsiteX3373" fmla="*/ 16282986 w 22290864"/>
              <a:gd name="connsiteY3373" fmla="*/ 3625878 h 14570476"/>
              <a:gd name="connsiteX3374" fmla="*/ 16270367 w 22290864"/>
              <a:gd name="connsiteY3374" fmla="*/ 3635615 h 14570476"/>
              <a:gd name="connsiteX3375" fmla="*/ 16269248 w 22290864"/>
              <a:gd name="connsiteY3375" fmla="*/ 3651644 h 14570476"/>
              <a:gd name="connsiteX3376" fmla="*/ 16270135 w 22290864"/>
              <a:gd name="connsiteY3376" fmla="*/ 3662282 h 14570476"/>
              <a:gd name="connsiteX3377" fmla="*/ 16268886 w 22290864"/>
              <a:gd name="connsiteY3377" fmla="*/ 3669947 h 14570476"/>
              <a:gd name="connsiteX3378" fmla="*/ 16263865 w 22290864"/>
              <a:gd name="connsiteY3378" fmla="*/ 3667021 h 14570476"/>
              <a:gd name="connsiteX3379" fmla="*/ 16211632 w 22290864"/>
              <a:gd name="connsiteY3379" fmla="*/ 3642550 h 14570476"/>
              <a:gd name="connsiteX3380" fmla="*/ 16205570 w 22290864"/>
              <a:gd name="connsiteY3380" fmla="*/ 3639722 h 14570476"/>
              <a:gd name="connsiteX3381" fmla="*/ 16207907 w 22290864"/>
              <a:gd name="connsiteY3381" fmla="*/ 3626049 h 14570476"/>
              <a:gd name="connsiteX3382" fmla="*/ 16219765 w 22290864"/>
              <a:gd name="connsiteY3382" fmla="*/ 3564857 h 14570476"/>
              <a:gd name="connsiteX3383" fmla="*/ 16231205 w 22290864"/>
              <a:gd name="connsiteY3383" fmla="*/ 3548483 h 14570476"/>
              <a:gd name="connsiteX3384" fmla="*/ 16240108 w 22290864"/>
              <a:gd name="connsiteY3384" fmla="*/ 3542233 h 14570476"/>
              <a:gd name="connsiteX3385" fmla="*/ 16253256 w 22290864"/>
              <a:gd name="connsiteY3385" fmla="*/ 3531307 h 14570476"/>
              <a:gd name="connsiteX3386" fmla="*/ 16257019 w 22290864"/>
              <a:gd name="connsiteY3386" fmla="*/ 3513602 h 14570476"/>
              <a:gd name="connsiteX3387" fmla="*/ 16248631 w 22290864"/>
              <a:gd name="connsiteY3387" fmla="*/ 3498876 h 14570476"/>
              <a:gd name="connsiteX3388" fmla="*/ 16218223 w 22290864"/>
              <a:gd name="connsiteY3388" fmla="*/ 3484873 h 14570476"/>
              <a:gd name="connsiteX3389" fmla="*/ 16200333 w 22290864"/>
              <a:gd name="connsiteY3389" fmla="*/ 3484765 h 14570476"/>
              <a:gd name="connsiteX3390" fmla="*/ 16190160 w 22290864"/>
              <a:gd name="connsiteY3390" fmla="*/ 3487161 h 14570476"/>
              <a:gd name="connsiteX3391" fmla="*/ 16179776 w 22290864"/>
              <a:gd name="connsiteY3391" fmla="*/ 3495455 h 14570476"/>
              <a:gd name="connsiteX3392" fmla="*/ 16176240 w 22290864"/>
              <a:gd name="connsiteY3392" fmla="*/ 3502616 h 14570476"/>
              <a:gd name="connsiteX3393" fmla="*/ 16175909 w 22290864"/>
              <a:gd name="connsiteY3393" fmla="*/ 3514928 h 14570476"/>
              <a:gd name="connsiteX3394" fmla="*/ 16183609 w 22290864"/>
              <a:gd name="connsiteY3394" fmla="*/ 3530871 h 14570476"/>
              <a:gd name="connsiteX3395" fmla="*/ 16190927 w 22290864"/>
              <a:gd name="connsiteY3395" fmla="*/ 3559542 h 14570476"/>
              <a:gd name="connsiteX3396" fmla="*/ 16178432 w 22290864"/>
              <a:gd name="connsiteY3396" fmla="*/ 3607284 h 14570476"/>
              <a:gd name="connsiteX3397" fmla="*/ 16172792 w 22290864"/>
              <a:gd name="connsiteY3397" fmla="*/ 3626858 h 14570476"/>
              <a:gd name="connsiteX3398" fmla="*/ 16171195 w 22290864"/>
              <a:gd name="connsiteY3398" fmla="*/ 3632506 h 14570476"/>
              <a:gd name="connsiteX3399" fmla="*/ 16167512 w 22290864"/>
              <a:gd name="connsiteY3399" fmla="*/ 3631916 h 14570476"/>
              <a:gd name="connsiteX3400" fmla="*/ 16104971 w 22290864"/>
              <a:gd name="connsiteY3400" fmla="*/ 3630425 h 14570476"/>
              <a:gd name="connsiteX3401" fmla="*/ 16098121 w 22290864"/>
              <a:gd name="connsiteY3401" fmla="*/ 3631070 h 14570476"/>
              <a:gd name="connsiteX3402" fmla="*/ 16098690 w 22290864"/>
              <a:gd name="connsiteY3402" fmla="*/ 3628693 h 14570476"/>
              <a:gd name="connsiteX3403" fmla="*/ 16105126 w 22290864"/>
              <a:gd name="connsiteY3403" fmla="*/ 3615660 h 14570476"/>
              <a:gd name="connsiteX3404" fmla="*/ 16111393 w 22290864"/>
              <a:gd name="connsiteY3404" fmla="*/ 3597363 h 14570476"/>
              <a:gd name="connsiteX3405" fmla="*/ 16103076 w 22290864"/>
              <a:gd name="connsiteY3405" fmla="*/ 3584946 h 14570476"/>
              <a:gd name="connsiteX3406" fmla="*/ 16076652 w 22290864"/>
              <a:gd name="connsiteY3406" fmla="*/ 3581130 h 14570476"/>
              <a:gd name="connsiteX3407" fmla="*/ 16053246 w 22290864"/>
              <a:gd name="connsiteY3407" fmla="*/ 3593246 h 14570476"/>
              <a:gd name="connsiteX3408" fmla="*/ 16049961 w 22290864"/>
              <a:gd name="connsiteY3408" fmla="*/ 3608751 h 14570476"/>
              <a:gd name="connsiteX3409" fmla="*/ 16062339 w 22290864"/>
              <a:gd name="connsiteY3409" fmla="*/ 3623484 h 14570476"/>
              <a:gd name="connsiteX3410" fmla="*/ 16069538 w 22290864"/>
              <a:gd name="connsiteY3410" fmla="*/ 3629620 h 14570476"/>
              <a:gd name="connsiteX3411" fmla="*/ 16073470 w 22290864"/>
              <a:gd name="connsiteY3411" fmla="*/ 3635216 h 14570476"/>
              <a:gd name="connsiteX3412" fmla="*/ 16067488 w 22290864"/>
              <a:gd name="connsiteY3412" fmla="*/ 3636893 h 14570476"/>
              <a:gd name="connsiteX3413" fmla="*/ 16012498 w 22290864"/>
              <a:gd name="connsiteY3413" fmla="*/ 3657599 h 14570476"/>
              <a:gd name="connsiteX3414" fmla="*/ 16008319 w 22290864"/>
              <a:gd name="connsiteY3414" fmla="*/ 3659578 h 14570476"/>
              <a:gd name="connsiteX3415" fmla="*/ 15983178 w 22290864"/>
              <a:gd name="connsiteY3415" fmla="*/ 3624070 h 14570476"/>
              <a:gd name="connsiteX3416" fmla="*/ 15962730 w 22290864"/>
              <a:gd name="connsiteY3416" fmla="*/ 3587431 h 14570476"/>
              <a:gd name="connsiteX3417" fmla="*/ 15964532 w 22290864"/>
              <a:gd name="connsiteY3417" fmla="*/ 3565177 h 14570476"/>
              <a:gd name="connsiteX3418" fmla="*/ 15965746 w 22290864"/>
              <a:gd name="connsiteY3418" fmla="*/ 3549701 h 14570476"/>
              <a:gd name="connsiteX3419" fmla="*/ 15963485 w 22290864"/>
              <a:gd name="connsiteY3419" fmla="*/ 3543167 h 14570476"/>
              <a:gd name="connsiteX3420" fmla="*/ 15926265 w 22290864"/>
              <a:gd name="connsiteY3420" fmla="*/ 3532652 h 14570476"/>
              <a:gd name="connsiteX3421" fmla="*/ 15893508 w 22290864"/>
              <a:gd name="connsiteY3421" fmla="*/ 3556713 h 14570476"/>
              <a:gd name="connsiteX3422" fmla="*/ 15888351 w 22290864"/>
              <a:gd name="connsiteY3422" fmla="*/ 3568183 h 14570476"/>
              <a:gd name="connsiteX3423" fmla="*/ 15905763 w 22290864"/>
              <a:gd name="connsiteY3423" fmla="*/ 3595896 h 14570476"/>
              <a:gd name="connsiteX3424" fmla="*/ 15915591 w 22290864"/>
              <a:gd name="connsiteY3424" fmla="*/ 3598608 h 14570476"/>
              <a:gd name="connsiteX3425" fmla="*/ 15931822 w 22290864"/>
              <a:gd name="connsiteY3425" fmla="*/ 3604945 h 14570476"/>
              <a:gd name="connsiteX3426" fmla="*/ 15959118 w 22290864"/>
              <a:gd name="connsiteY3426" fmla="*/ 3643056 h 14570476"/>
              <a:gd name="connsiteX3427" fmla="*/ 15965005 w 22290864"/>
              <a:gd name="connsiteY3427" fmla="*/ 3653650 h 14570476"/>
              <a:gd name="connsiteX3428" fmla="*/ 15973741 w 22290864"/>
              <a:gd name="connsiteY3428" fmla="*/ 3669456 h 14570476"/>
              <a:gd name="connsiteX3429" fmla="*/ 15978657 w 22290864"/>
              <a:gd name="connsiteY3429" fmla="*/ 3678425 h 14570476"/>
              <a:gd name="connsiteX3430" fmla="*/ 15975660 w 22290864"/>
              <a:gd name="connsiteY3430" fmla="*/ 3680649 h 14570476"/>
              <a:gd name="connsiteX3431" fmla="*/ 15933020 w 22290864"/>
              <a:gd name="connsiteY3431" fmla="*/ 3721387 h 14570476"/>
              <a:gd name="connsiteX3432" fmla="*/ 15928710 w 22290864"/>
              <a:gd name="connsiteY3432" fmla="*/ 3725220 h 14570476"/>
              <a:gd name="connsiteX3433" fmla="*/ 15923959 w 22290864"/>
              <a:gd name="connsiteY3433" fmla="*/ 3710563 h 14570476"/>
              <a:gd name="connsiteX3434" fmla="*/ 15921443 w 22290864"/>
              <a:gd name="connsiteY3434" fmla="*/ 3700409 h 14570476"/>
              <a:gd name="connsiteX3435" fmla="*/ 15915237 w 22290864"/>
              <a:gd name="connsiteY3435" fmla="*/ 3693412 h 14570476"/>
              <a:gd name="connsiteX3436" fmla="*/ 15890306 w 22290864"/>
              <a:gd name="connsiteY3436" fmla="*/ 3695691 h 14570476"/>
              <a:gd name="connsiteX3437" fmla="*/ 15872048 w 22290864"/>
              <a:gd name="connsiteY3437" fmla="*/ 3735220 h 14570476"/>
              <a:gd name="connsiteX3438" fmla="*/ 15887825 w 22290864"/>
              <a:gd name="connsiteY3438" fmla="*/ 3747702 h 14570476"/>
              <a:gd name="connsiteX3439" fmla="*/ 15898079 w 22290864"/>
              <a:gd name="connsiteY3439" fmla="*/ 3746961 h 14570476"/>
              <a:gd name="connsiteX3440" fmla="*/ 15912471 w 22290864"/>
              <a:gd name="connsiteY3440" fmla="*/ 3746611 h 14570476"/>
              <a:gd name="connsiteX3441" fmla="*/ 15913871 w 22290864"/>
              <a:gd name="connsiteY3441" fmla="*/ 3746941 h 14570476"/>
              <a:gd name="connsiteX3442" fmla="*/ 15909893 w 22290864"/>
              <a:gd name="connsiteY3442" fmla="*/ 3753893 h 14570476"/>
              <a:gd name="connsiteX3443" fmla="*/ 15885493 w 22290864"/>
              <a:gd name="connsiteY3443" fmla="*/ 3807464 h 14570476"/>
              <a:gd name="connsiteX3444" fmla="*/ 15883546 w 22290864"/>
              <a:gd name="connsiteY3444" fmla="*/ 3812968 h 14570476"/>
              <a:gd name="connsiteX3445" fmla="*/ 15827247 w 22290864"/>
              <a:gd name="connsiteY3445" fmla="*/ 3803241 h 14570476"/>
              <a:gd name="connsiteX3446" fmla="*/ 15797122 w 22290864"/>
              <a:gd name="connsiteY3446" fmla="*/ 3792080 h 14570476"/>
              <a:gd name="connsiteX3447" fmla="*/ 15786113 w 22290864"/>
              <a:gd name="connsiteY3447" fmla="*/ 3778211 h 14570476"/>
              <a:gd name="connsiteX3448" fmla="*/ 15780170 w 22290864"/>
              <a:gd name="connsiteY3448" fmla="*/ 3769662 h 14570476"/>
              <a:gd name="connsiteX3449" fmla="*/ 15769786 w 22290864"/>
              <a:gd name="connsiteY3449" fmla="*/ 3762526 h 14570476"/>
              <a:gd name="connsiteX3450" fmla="*/ 15752474 w 22290864"/>
              <a:gd name="connsiteY3450" fmla="*/ 3763174 h 14570476"/>
              <a:gd name="connsiteX3451" fmla="*/ 15728284 w 22290864"/>
              <a:gd name="connsiteY3451" fmla="*/ 3806570 h 14570476"/>
              <a:gd name="connsiteX3452" fmla="*/ 15728845 w 22290864"/>
              <a:gd name="connsiteY3452" fmla="*/ 3818159 h 14570476"/>
              <a:gd name="connsiteX3453" fmla="*/ 15734116 w 22290864"/>
              <a:gd name="connsiteY3453" fmla="*/ 3833704 h 14570476"/>
              <a:gd name="connsiteX3454" fmla="*/ 15751795 w 22290864"/>
              <a:gd name="connsiteY3454" fmla="*/ 3843498 h 14570476"/>
              <a:gd name="connsiteX3455" fmla="*/ 15764105 w 22290864"/>
              <a:gd name="connsiteY3455" fmla="*/ 3841224 h 14570476"/>
              <a:gd name="connsiteX3456" fmla="*/ 15772699 w 22290864"/>
              <a:gd name="connsiteY3456" fmla="*/ 3836493 h 14570476"/>
              <a:gd name="connsiteX3457" fmla="*/ 15800065 w 22290864"/>
              <a:gd name="connsiteY3457" fmla="*/ 3827526 h 14570476"/>
              <a:gd name="connsiteX3458" fmla="*/ 15850526 w 22290864"/>
              <a:gd name="connsiteY3458" fmla="*/ 3840005 h 14570476"/>
              <a:gd name="connsiteX3459" fmla="*/ 15870302 w 22290864"/>
              <a:gd name="connsiteY3459" fmla="*/ 3845653 h 14570476"/>
              <a:gd name="connsiteX3460" fmla="*/ 15876122 w 22290864"/>
              <a:gd name="connsiteY3460" fmla="*/ 3847301 h 14570476"/>
              <a:gd name="connsiteX3461" fmla="*/ 15875750 w 22290864"/>
              <a:gd name="connsiteY3461" fmla="*/ 3849645 h 14570476"/>
              <a:gd name="connsiteX3462" fmla="*/ 15874488 w 22290864"/>
              <a:gd name="connsiteY3462" fmla="*/ 3911137 h 14570476"/>
              <a:gd name="connsiteX3463" fmla="*/ 15874643 w 22290864"/>
              <a:gd name="connsiteY3463" fmla="*/ 3917502 h 14570476"/>
              <a:gd name="connsiteX3464" fmla="*/ 15861400 w 22290864"/>
              <a:gd name="connsiteY3464" fmla="*/ 3911020 h 14570476"/>
              <a:gd name="connsiteX3465" fmla="*/ 15843236 w 22290864"/>
              <a:gd name="connsiteY3465" fmla="*/ 3904566 h 14570476"/>
              <a:gd name="connsiteX3466" fmla="*/ 15830754 w 22290864"/>
              <a:gd name="connsiteY3466" fmla="*/ 3912732 h 14570476"/>
              <a:gd name="connsiteX3467" fmla="*/ 15826684 w 22290864"/>
              <a:gd name="connsiteY3467" fmla="*/ 3923893 h 14570476"/>
              <a:gd name="connsiteX3468" fmla="*/ 15842756 w 22290864"/>
              <a:gd name="connsiteY3468" fmla="*/ 3965395 h 14570476"/>
              <a:gd name="connsiteX3469" fmla="*/ 15853091 w 22290864"/>
              <a:gd name="connsiteY3469" fmla="*/ 3966554 h 14570476"/>
              <a:gd name="connsiteX3470" fmla="*/ 15868019 w 22290864"/>
              <a:gd name="connsiteY3470" fmla="*/ 3955322 h 14570476"/>
              <a:gd name="connsiteX3471" fmla="*/ 15877468 w 22290864"/>
              <a:gd name="connsiteY3471" fmla="*/ 3944663 h 14570476"/>
              <a:gd name="connsiteX3472" fmla="*/ 15879564 w 22290864"/>
              <a:gd name="connsiteY3472" fmla="*/ 3943123 h 14570476"/>
              <a:gd name="connsiteX3473" fmla="*/ 15880122 w 22290864"/>
              <a:gd name="connsiteY3473" fmla="*/ 3945185 h 14570476"/>
              <a:gd name="connsiteX3474" fmla="*/ 15882458 w 22290864"/>
              <a:gd name="connsiteY3474" fmla="*/ 3953823 h 14570476"/>
              <a:gd name="connsiteX3475" fmla="*/ 15901987 w 22290864"/>
              <a:gd name="connsiteY3475" fmla="*/ 4003852 h 14570476"/>
              <a:gd name="connsiteX3476" fmla="*/ 15904830 w 22290864"/>
              <a:gd name="connsiteY3476" fmla="*/ 4009512 h 14570476"/>
              <a:gd name="connsiteX3477" fmla="*/ 15899382 w 22290864"/>
              <a:gd name="connsiteY3477" fmla="*/ 4013826 h 14570476"/>
              <a:gd name="connsiteX3478" fmla="*/ 15833773 w 22290864"/>
              <a:gd name="connsiteY3478" fmla="*/ 4054512 h 14570476"/>
              <a:gd name="connsiteX3479" fmla="*/ 15812816 w 22290864"/>
              <a:gd name="connsiteY3479" fmla="*/ 4053138 h 14570476"/>
              <a:gd name="connsiteX3480" fmla="*/ 15787121 w 22290864"/>
              <a:gd name="connsiteY3480" fmla="*/ 4055467 h 14570476"/>
              <a:gd name="connsiteX3481" fmla="*/ 15776540 w 22290864"/>
              <a:gd name="connsiteY3481" fmla="*/ 4073770 h 14570476"/>
              <a:gd name="connsiteX3482" fmla="*/ 15780080 w 22290864"/>
              <a:gd name="connsiteY3482" fmla="*/ 4094417 h 14570476"/>
              <a:gd name="connsiteX3483" fmla="*/ 15812667 w 22290864"/>
              <a:gd name="connsiteY3483" fmla="*/ 4128485 h 14570476"/>
              <a:gd name="connsiteX3484" fmla="*/ 15823073 w 22290864"/>
              <a:gd name="connsiteY3484" fmla="*/ 4129103 h 14570476"/>
              <a:gd name="connsiteX3485" fmla="*/ 15840368 w 22290864"/>
              <a:gd name="connsiteY3485" fmla="*/ 4116244 h 14570476"/>
              <a:gd name="connsiteX3486" fmla="*/ 15844841 w 22290864"/>
              <a:gd name="connsiteY3486" fmla="*/ 4102204 h 14570476"/>
              <a:gd name="connsiteX3487" fmla="*/ 15850213 w 22290864"/>
              <a:gd name="connsiteY3487" fmla="*/ 4087237 h 14570476"/>
              <a:gd name="connsiteX3488" fmla="*/ 15867360 w 22290864"/>
              <a:gd name="connsiteY3488" fmla="*/ 4070902 h 14570476"/>
              <a:gd name="connsiteX3489" fmla="*/ 15890497 w 22290864"/>
              <a:gd name="connsiteY3489" fmla="*/ 4057692 h 14570476"/>
              <a:gd name="connsiteX3490" fmla="*/ 15917084 w 22290864"/>
              <a:gd name="connsiteY3490" fmla="*/ 4042996 h 14570476"/>
              <a:gd name="connsiteX3491" fmla="*/ 15924054 w 22290864"/>
              <a:gd name="connsiteY3491" fmla="*/ 4039480 h 14570476"/>
              <a:gd name="connsiteX3492" fmla="*/ 15927708 w 22290864"/>
              <a:gd name="connsiteY3492" fmla="*/ 4043698 h 14570476"/>
              <a:gd name="connsiteX3493" fmla="*/ 15967423 w 22290864"/>
              <a:gd name="connsiteY3493" fmla="*/ 4084199 h 14570476"/>
              <a:gd name="connsiteX3494" fmla="*/ 15971542 w 22290864"/>
              <a:gd name="connsiteY3494" fmla="*/ 4087564 h 14570476"/>
              <a:gd name="connsiteX3495" fmla="*/ 15970003 w 22290864"/>
              <a:gd name="connsiteY3495" fmla="*/ 4088561 h 14570476"/>
              <a:gd name="connsiteX3496" fmla="*/ 15955243 w 22290864"/>
              <a:gd name="connsiteY3496" fmla="*/ 4093413 h 14570476"/>
              <a:gd name="connsiteX3497" fmla="*/ 15937547 w 22290864"/>
              <a:gd name="connsiteY3497" fmla="*/ 4102269 h 14570476"/>
              <a:gd name="connsiteX3498" fmla="*/ 15939350 w 22290864"/>
              <a:gd name="connsiteY3498" fmla="*/ 4126552 h 14570476"/>
              <a:gd name="connsiteX3499" fmla="*/ 15951371 w 22290864"/>
              <a:gd name="connsiteY3499" fmla="*/ 4138496 h 14570476"/>
              <a:gd name="connsiteX3500" fmla="*/ 15977008 w 22290864"/>
              <a:gd name="connsiteY3500" fmla="*/ 4146274 h 14570476"/>
              <a:gd name="connsiteX3501" fmla="*/ 15988660 w 22290864"/>
              <a:gd name="connsiteY3501" fmla="*/ 4138495 h 14570476"/>
              <a:gd name="connsiteX3502" fmla="*/ 15991329 w 22290864"/>
              <a:gd name="connsiteY3502" fmla="*/ 4122240 h 14570476"/>
              <a:gd name="connsiteX3503" fmla="*/ 15990476 w 22290864"/>
              <a:gd name="connsiteY3503" fmla="*/ 4106589 h 14570476"/>
              <a:gd name="connsiteX3504" fmla="*/ 15995108 w 22290864"/>
              <a:gd name="connsiteY3504" fmla="*/ 4103922 h 14570476"/>
              <a:gd name="connsiteX3505" fmla="*/ 16051986 w 22290864"/>
              <a:gd name="connsiteY3505" fmla="*/ 4130079 h 14570476"/>
              <a:gd name="connsiteX3506" fmla="*/ 16057775 w 22290864"/>
              <a:gd name="connsiteY3506" fmla="*/ 4132263 h 14570476"/>
              <a:gd name="connsiteX3507" fmla="*/ 16051482 w 22290864"/>
              <a:gd name="connsiteY3507" fmla="*/ 4170351 h 14570476"/>
              <a:gd name="connsiteX3508" fmla="*/ 16038556 w 22290864"/>
              <a:gd name="connsiteY3508" fmla="*/ 4218901 h 14570476"/>
              <a:gd name="connsiteX3509" fmla="*/ 16022847 w 22290864"/>
              <a:gd name="connsiteY3509" fmla="*/ 4232465 h 14570476"/>
              <a:gd name="connsiteX3510" fmla="*/ 16010035 w 22290864"/>
              <a:gd name="connsiteY3510" fmla="*/ 4243212 h 14570476"/>
              <a:gd name="connsiteX3511" fmla="*/ 16006121 w 22290864"/>
              <a:gd name="connsiteY3511" fmla="*/ 4260983 h 14570476"/>
              <a:gd name="connsiteX3512" fmla="*/ 16018104 w 22290864"/>
              <a:gd name="connsiteY3512" fmla="*/ 4278634 h 14570476"/>
              <a:gd name="connsiteX3513" fmla="*/ 16057244 w 22290864"/>
              <a:gd name="connsiteY3513" fmla="*/ 4290611 h 14570476"/>
              <a:gd name="connsiteX3514" fmla="*/ 16064244 w 22290864"/>
              <a:gd name="connsiteY3514" fmla="*/ 4289656 h 14570476"/>
              <a:gd name="connsiteX3515" fmla="*/ 14806669 w 22290864"/>
              <a:gd name="connsiteY3515" fmla="*/ 4554828 h 14570476"/>
              <a:gd name="connsiteX3516" fmla="*/ 14835526 w 22290864"/>
              <a:gd name="connsiteY3516" fmla="*/ 4549516 h 14570476"/>
              <a:gd name="connsiteX3517" fmla="*/ 14846322 w 22290864"/>
              <a:gd name="connsiteY3517" fmla="*/ 4529526 h 14570476"/>
              <a:gd name="connsiteX3518" fmla="*/ 14842641 w 22290864"/>
              <a:gd name="connsiteY3518" fmla="*/ 4522904 h 14570476"/>
              <a:gd name="connsiteX3519" fmla="*/ 14834414 w 22290864"/>
              <a:gd name="connsiteY3519" fmla="*/ 4517666 h 14570476"/>
              <a:gd name="connsiteX3520" fmla="*/ 14819960 w 22290864"/>
              <a:gd name="connsiteY3520" fmla="*/ 4507584 h 14570476"/>
              <a:gd name="connsiteX3521" fmla="*/ 14808719 w 22290864"/>
              <a:gd name="connsiteY3521" fmla="*/ 4479713 h 14570476"/>
              <a:gd name="connsiteX3522" fmla="*/ 14801752 w 22290864"/>
              <a:gd name="connsiteY3522" fmla="*/ 4458932 h 14570476"/>
              <a:gd name="connsiteX3523" fmla="*/ 14804100 w 22290864"/>
              <a:gd name="connsiteY3523" fmla="*/ 4457598 h 14570476"/>
              <a:gd name="connsiteX3524" fmla="*/ 14834142 w 22290864"/>
              <a:gd name="connsiteY3524" fmla="*/ 4437039 h 14570476"/>
              <a:gd name="connsiteX3525" fmla="*/ 14836267 w 22290864"/>
              <a:gd name="connsiteY3525" fmla="*/ 4435236 h 14570476"/>
              <a:gd name="connsiteX3526" fmla="*/ 14837008 w 22290864"/>
              <a:gd name="connsiteY3526" fmla="*/ 4436669 h 14570476"/>
              <a:gd name="connsiteX3527" fmla="*/ 14838664 w 22290864"/>
              <a:gd name="connsiteY3527" fmla="*/ 4446726 h 14570476"/>
              <a:gd name="connsiteX3528" fmla="*/ 14842344 w 22290864"/>
              <a:gd name="connsiteY3528" fmla="*/ 4458289 h 14570476"/>
              <a:gd name="connsiteX3529" fmla="*/ 14849410 w 22290864"/>
              <a:gd name="connsiteY3529" fmla="*/ 4461378 h 14570476"/>
              <a:gd name="connsiteX3530" fmla="*/ 14856871 w 22290864"/>
              <a:gd name="connsiteY3530" fmla="*/ 4459822 h 14570476"/>
              <a:gd name="connsiteX3531" fmla="*/ 14872757 w 22290864"/>
              <a:gd name="connsiteY3531" fmla="*/ 4437287 h 14570476"/>
              <a:gd name="connsiteX3532" fmla="*/ 14869570 w 22290864"/>
              <a:gd name="connsiteY3532" fmla="*/ 4431258 h 14570476"/>
              <a:gd name="connsiteX3533" fmla="*/ 14864308 w 22290864"/>
              <a:gd name="connsiteY3533" fmla="*/ 4428070 h 14570476"/>
              <a:gd name="connsiteX3534" fmla="*/ 14858527 w 22290864"/>
              <a:gd name="connsiteY3534" fmla="*/ 4427576 h 14570476"/>
              <a:gd name="connsiteX3535" fmla="*/ 14852079 w 22290864"/>
              <a:gd name="connsiteY3535" fmla="*/ 4426983 h 14570476"/>
              <a:gd name="connsiteX3536" fmla="*/ 14846915 w 22290864"/>
              <a:gd name="connsiteY3536" fmla="*/ 4425056 h 14570476"/>
              <a:gd name="connsiteX3537" fmla="*/ 14848595 w 22290864"/>
              <a:gd name="connsiteY3537" fmla="*/ 4422807 h 14570476"/>
              <a:gd name="connsiteX3538" fmla="*/ 14870929 w 22290864"/>
              <a:gd name="connsiteY3538" fmla="*/ 4390586 h 14570476"/>
              <a:gd name="connsiteX3539" fmla="*/ 14871893 w 22290864"/>
              <a:gd name="connsiteY3539" fmla="*/ 4388832 h 14570476"/>
              <a:gd name="connsiteX3540" fmla="*/ 14881651 w 22290864"/>
              <a:gd name="connsiteY3540" fmla="*/ 4392217 h 14570476"/>
              <a:gd name="connsiteX3541" fmla="*/ 14914313 w 22290864"/>
              <a:gd name="connsiteY3541" fmla="*/ 4404102 h 14570476"/>
              <a:gd name="connsiteX3542" fmla="*/ 14925183 w 22290864"/>
              <a:gd name="connsiteY3542" fmla="*/ 4412083 h 14570476"/>
              <a:gd name="connsiteX3543" fmla="*/ 14930298 w 22290864"/>
              <a:gd name="connsiteY3543" fmla="*/ 4421918 h 14570476"/>
              <a:gd name="connsiteX3544" fmla="*/ 14941984 w 22290864"/>
              <a:gd name="connsiteY3544" fmla="*/ 4433556 h 14570476"/>
              <a:gd name="connsiteX3545" fmla="*/ 14959451 w 22290864"/>
              <a:gd name="connsiteY3545" fmla="*/ 4426242 h 14570476"/>
              <a:gd name="connsiteX3546" fmla="*/ 14968493 w 22290864"/>
              <a:gd name="connsiteY3546" fmla="*/ 4407117 h 14570476"/>
              <a:gd name="connsiteX3547" fmla="*/ 14968468 w 22290864"/>
              <a:gd name="connsiteY3547" fmla="*/ 4396368 h 14570476"/>
              <a:gd name="connsiteX3548" fmla="*/ 14958240 w 22290864"/>
              <a:gd name="connsiteY3548" fmla="*/ 4385125 h 14570476"/>
              <a:gd name="connsiteX3549" fmla="*/ 14944232 w 22290864"/>
              <a:gd name="connsiteY3549" fmla="*/ 4386929 h 14570476"/>
              <a:gd name="connsiteX3550" fmla="*/ 14932422 w 22290864"/>
              <a:gd name="connsiteY3550" fmla="*/ 4389944 h 14570476"/>
              <a:gd name="connsiteX3551" fmla="*/ 14916611 w 22290864"/>
              <a:gd name="connsiteY3551" fmla="*/ 4385941 h 14570476"/>
              <a:gd name="connsiteX3552" fmla="*/ 14880466 w 22290864"/>
              <a:gd name="connsiteY3552" fmla="*/ 4368644 h 14570476"/>
              <a:gd name="connsiteX3553" fmla="*/ 14881503 w 22290864"/>
              <a:gd name="connsiteY3553" fmla="*/ 4365037 h 14570476"/>
              <a:gd name="connsiteX3554" fmla="*/ 14888471 w 22290864"/>
              <a:gd name="connsiteY3554" fmla="*/ 4327059 h 14570476"/>
              <a:gd name="connsiteX3555" fmla="*/ 14891213 w 22290864"/>
              <a:gd name="connsiteY3555" fmla="*/ 4324786 h 14570476"/>
              <a:gd name="connsiteX3556" fmla="*/ 14898328 w 22290864"/>
              <a:gd name="connsiteY3556" fmla="*/ 4330197 h 14570476"/>
              <a:gd name="connsiteX3557" fmla="*/ 14902924 w 22290864"/>
              <a:gd name="connsiteY3557" fmla="*/ 4334101 h 14570476"/>
              <a:gd name="connsiteX3558" fmla="*/ 14916364 w 22290864"/>
              <a:gd name="connsiteY3558" fmla="*/ 4332100 h 14570476"/>
              <a:gd name="connsiteX3559" fmla="*/ 14918883 w 22290864"/>
              <a:gd name="connsiteY3559" fmla="*/ 4303412 h 14570476"/>
              <a:gd name="connsiteX3560" fmla="*/ 14913423 w 22290864"/>
              <a:gd name="connsiteY3560" fmla="*/ 4297852 h 14570476"/>
              <a:gd name="connsiteX3561" fmla="*/ 14906926 w 22290864"/>
              <a:gd name="connsiteY3561" fmla="*/ 4296889 h 14570476"/>
              <a:gd name="connsiteX3562" fmla="*/ 14897414 w 22290864"/>
              <a:gd name="connsiteY3562" fmla="*/ 4302992 h 14570476"/>
              <a:gd name="connsiteX3563" fmla="*/ 14893437 w 22290864"/>
              <a:gd name="connsiteY3563" fmla="*/ 4306476 h 14570476"/>
              <a:gd name="connsiteX3564" fmla="*/ 14888841 w 22290864"/>
              <a:gd name="connsiteY3564" fmla="*/ 4308725 h 14570476"/>
              <a:gd name="connsiteX3565" fmla="*/ 14888075 w 22290864"/>
              <a:gd name="connsiteY3565" fmla="*/ 4303288 h 14570476"/>
              <a:gd name="connsiteX3566" fmla="*/ 14884740 w 22290864"/>
              <a:gd name="connsiteY3566" fmla="*/ 4282286 h 14570476"/>
              <a:gd name="connsiteX3567" fmla="*/ 14881331 w 22290864"/>
              <a:gd name="connsiteY3567" fmla="*/ 4269808 h 14570476"/>
              <a:gd name="connsiteX3568" fmla="*/ 14880984 w 22290864"/>
              <a:gd name="connsiteY3568" fmla="*/ 4268819 h 14570476"/>
              <a:gd name="connsiteX3569" fmla="*/ 14884468 w 22290864"/>
              <a:gd name="connsiteY3569" fmla="*/ 4267139 h 14570476"/>
              <a:gd name="connsiteX3570" fmla="*/ 14909816 w 22290864"/>
              <a:gd name="connsiteY3570" fmla="*/ 4255056 h 14570476"/>
              <a:gd name="connsiteX3571" fmla="*/ 14927975 w 22290864"/>
              <a:gd name="connsiteY3571" fmla="*/ 4248064 h 14570476"/>
              <a:gd name="connsiteX3572" fmla="*/ 14930322 w 22290864"/>
              <a:gd name="connsiteY3572" fmla="*/ 4247792 h 14570476"/>
              <a:gd name="connsiteX3573" fmla="*/ 14938055 w 22290864"/>
              <a:gd name="connsiteY3573" fmla="*/ 4248805 h 14570476"/>
              <a:gd name="connsiteX3574" fmla="*/ 14944158 w 22290864"/>
              <a:gd name="connsiteY3574" fmla="*/ 4251028 h 14570476"/>
              <a:gd name="connsiteX3575" fmla="*/ 14950062 w 22290864"/>
              <a:gd name="connsiteY3575" fmla="*/ 4253154 h 14570476"/>
              <a:gd name="connsiteX3576" fmla="*/ 14963947 w 22290864"/>
              <a:gd name="connsiteY3576" fmla="*/ 4249176 h 14570476"/>
              <a:gd name="connsiteX3577" fmla="*/ 14968691 w 22290864"/>
              <a:gd name="connsiteY3577" fmla="*/ 4236327 h 14570476"/>
              <a:gd name="connsiteX3578" fmla="*/ 14957030 w 22290864"/>
              <a:gd name="connsiteY3578" fmla="*/ 4208850 h 14570476"/>
              <a:gd name="connsiteX3579" fmla="*/ 14944627 w 22290864"/>
              <a:gd name="connsiteY3579" fmla="*/ 4203785 h 14570476"/>
              <a:gd name="connsiteX3580" fmla="*/ 14934720 w 22290864"/>
              <a:gd name="connsiteY3580" fmla="*/ 4208628 h 14570476"/>
              <a:gd name="connsiteX3581" fmla="*/ 14929729 w 22290864"/>
              <a:gd name="connsiteY3581" fmla="*/ 4217375 h 14570476"/>
              <a:gd name="connsiteX3582" fmla="*/ 14922935 w 22290864"/>
              <a:gd name="connsiteY3582" fmla="*/ 4228172 h 14570476"/>
              <a:gd name="connsiteX3583" fmla="*/ 14902899 w 22290864"/>
              <a:gd name="connsiteY3583" fmla="*/ 4238056 h 14570476"/>
              <a:gd name="connsiteX3584" fmla="*/ 14873004 w 22290864"/>
              <a:gd name="connsiteY3584" fmla="*/ 4248434 h 14570476"/>
              <a:gd name="connsiteX3585" fmla="*/ 14871868 w 22290864"/>
              <a:gd name="connsiteY3585" fmla="*/ 4246655 h 14570476"/>
              <a:gd name="connsiteX3586" fmla="*/ 14852079 w 22290864"/>
              <a:gd name="connsiteY3586" fmla="*/ 4216732 h 14570476"/>
              <a:gd name="connsiteX3587" fmla="*/ 14848817 w 22290864"/>
              <a:gd name="connsiteY3587" fmla="*/ 4212828 h 14570476"/>
              <a:gd name="connsiteX3588" fmla="*/ 14848224 w 22290864"/>
              <a:gd name="connsiteY3588" fmla="*/ 4212111 h 14570476"/>
              <a:gd name="connsiteX3589" fmla="*/ 14849385 w 22290864"/>
              <a:gd name="connsiteY3589" fmla="*/ 4211593 h 14570476"/>
              <a:gd name="connsiteX3590" fmla="*/ 14858552 w 22290864"/>
              <a:gd name="connsiteY3590" fmla="*/ 4210234 h 14570476"/>
              <a:gd name="connsiteX3591" fmla="*/ 14867421 w 22290864"/>
              <a:gd name="connsiteY3591" fmla="*/ 4208973 h 14570476"/>
              <a:gd name="connsiteX3592" fmla="*/ 14873252 w 22290864"/>
              <a:gd name="connsiteY3592" fmla="*/ 4201116 h 14570476"/>
              <a:gd name="connsiteX3593" fmla="*/ 14857835 w 22290864"/>
              <a:gd name="connsiteY3593" fmla="*/ 4177790 h 14570476"/>
              <a:gd name="connsiteX3594" fmla="*/ 14850645 w 22290864"/>
              <a:gd name="connsiteY3594" fmla="*/ 4175962 h 14570476"/>
              <a:gd name="connsiteX3595" fmla="*/ 14841973 w 22290864"/>
              <a:gd name="connsiteY3595" fmla="*/ 4180558 h 14570476"/>
              <a:gd name="connsiteX3596" fmla="*/ 14839627 w 22290864"/>
              <a:gd name="connsiteY3596" fmla="*/ 4190170 h 14570476"/>
              <a:gd name="connsiteX3597" fmla="*/ 14839058 w 22290864"/>
              <a:gd name="connsiteY3597" fmla="*/ 4196718 h 14570476"/>
              <a:gd name="connsiteX3598" fmla="*/ 14837502 w 22290864"/>
              <a:gd name="connsiteY3598" fmla="*/ 4201240 h 14570476"/>
              <a:gd name="connsiteX3599" fmla="*/ 14834759 w 22290864"/>
              <a:gd name="connsiteY3599" fmla="*/ 4198942 h 14570476"/>
              <a:gd name="connsiteX3600" fmla="*/ 14805606 w 22290864"/>
              <a:gd name="connsiteY3600" fmla="*/ 4178655 h 14570476"/>
              <a:gd name="connsiteX3601" fmla="*/ 14802221 w 22290864"/>
              <a:gd name="connsiteY3601" fmla="*/ 4176308 h 14570476"/>
              <a:gd name="connsiteX3602" fmla="*/ 14805063 w 22290864"/>
              <a:gd name="connsiteY3602" fmla="*/ 4168253 h 14570476"/>
              <a:gd name="connsiteX3603" fmla="*/ 14818626 w 22290864"/>
              <a:gd name="connsiteY3603" fmla="*/ 4132350 h 14570476"/>
              <a:gd name="connsiteX3604" fmla="*/ 14827273 w 22290864"/>
              <a:gd name="connsiteY3604" fmla="*/ 4123603 h 14570476"/>
              <a:gd name="connsiteX3605" fmla="*/ 14833327 w 22290864"/>
              <a:gd name="connsiteY3605" fmla="*/ 4120737 h 14570476"/>
              <a:gd name="connsiteX3606" fmla="*/ 14842443 w 22290864"/>
              <a:gd name="connsiteY3606" fmla="*/ 4115474 h 14570476"/>
              <a:gd name="connsiteX3607" fmla="*/ 14846569 w 22290864"/>
              <a:gd name="connsiteY3607" fmla="*/ 4105121 h 14570476"/>
              <a:gd name="connsiteX3608" fmla="*/ 14843011 w 22290864"/>
              <a:gd name="connsiteY3608" fmla="*/ 4095311 h 14570476"/>
              <a:gd name="connsiteX3609" fmla="*/ 14826014 w 22290864"/>
              <a:gd name="connsiteY3609" fmla="*/ 4083648 h 14570476"/>
              <a:gd name="connsiteX3610" fmla="*/ 14815167 w 22290864"/>
              <a:gd name="connsiteY3610" fmla="*/ 4081721 h 14570476"/>
              <a:gd name="connsiteX3611" fmla="*/ 14808744 w 22290864"/>
              <a:gd name="connsiteY3611" fmla="*/ 4082116 h 14570476"/>
              <a:gd name="connsiteX3612" fmla="*/ 14801579 w 22290864"/>
              <a:gd name="connsiteY3612" fmla="*/ 4086070 h 14570476"/>
              <a:gd name="connsiteX3613" fmla="*/ 14798689 w 22290864"/>
              <a:gd name="connsiteY3613" fmla="*/ 4090048 h 14570476"/>
              <a:gd name="connsiteX3614" fmla="*/ 14797206 w 22290864"/>
              <a:gd name="connsiteY3614" fmla="*/ 4097486 h 14570476"/>
              <a:gd name="connsiteX3615" fmla="*/ 14800221 w 22290864"/>
              <a:gd name="connsiteY3615" fmla="*/ 4107962 h 14570476"/>
              <a:gd name="connsiteX3616" fmla="*/ 14801679 w 22290864"/>
              <a:gd name="connsiteY3616" fmla="*/ 4126123 h 14570476"/>
              <a:gd name="connsiteX3617" fmla="*/ 14789128 w 22290864"/>
              <a:gd name="connsiteY3617" fmla="*/ 4153798 h 14570476"/>
              <a:gd name="connsiteX3618" fmla="*/ 14783667 w 22290864"/>
              <a:gd name="connsiteY3618" fmla="*/ 4165090 h 14570476"/>
              <a:gd name="connsiteX3619" fmla="*/ 14782111 w 22290864"/>
              <a:gd name="connsiteY3619" fmla="*/ 4168351 h 14570476"/>
              <a:gd name="connsiteX3620" fmla="*/ 14779937 w 22290864"/>
              <a:gd name="connsiteY3620" fmla="*/ 4167610 h 14570476"/>
              <a:gd name="connsiteX3621" fmla="*/ 14742137 w 22290864"/>
              <a:gd name="connsiteY3621" fmla="*/ 4160198 h 14570476"/>
              <a:gd name="connsiteX3622" fmla="*/ 14737912 w 22290864"/>
              <a:gd name="connsiteY3622" fmla="*/ 4159876 h 14570476"/>
              <a:gd name="connsiteX3623" fmla="*/ 14738505 w 22290864"/>
              <a:gd name="connsiteY3623" fmla="*/ 4158493 h 14570476"/>
              <a:gd name="connsiteX3624" fmla="*/ 14743768 w 22290864"/>
              <a:gd name="connsiteY3624" fmla="*/ 4151253 h 14570476"/>
              <a:gd name="connsiteX3625" fmla="*/ 14749475 w 22290864"/>
              <a:gd name="connsiteY3625" fmla="*/ 4140800 h 14570476"/>
              <a:gd name="connsiteX3626" fmla="*/ 14745719 w 22290864"/>
              <a:gd name="connsiteY3626" fmla="*/ 4132400 h 14570476"/>
              <a:gd name="connsiteX3627" fmla="*/ 14730081 w 22290864"/>
              <a:gd name="connsiteY3627" fmla="*/ 4127334 h 14570476"/>
              <a:gd name="connsiteX3628" fmla="*/ 14714614 w 22290864"/>
              <a:gd name="connsiteY3628" fmla="*/ 4132251 h 14570476"/>
              <a:gd name="connsiteX3629" fmla="*/ 14711007 w 22290864"/>
              <a:gd name="connsiteY3629" fmla="*/ 4141320 h 14570476"/>
              <a:gd name="connsiteX3630" fmla="*/ 14716986 w 22290864"/>
              <a:gd name="connsiteY3630" fmla="*/ 4151549 h 14570476"/>
              <a:gd name="connsiteX3631" fmla="*/ 14720716 w 22290864"/>
              <a:gd name="connsiteY3631" fmla="*/ 4156021 h 14570476"/>
              <a:gd name="connsiteX3632" fmla="*/ 14722520 w 22290864"/>
              <a:gd name="connsiteY3632" fmla="*/ 4159827 h 14570476"/>
              <a:gd name="connsiteX3633" fmla="*/ 14718716 w 22290864"/>
              <a:gd name="connsiteY3633" fmla="*/ 4160222 h 14570476"/>
              <a:gd name="connsiteX3634" fmla="*/ 14683188 w 22290864"/>
              <a:gd name="connsiteY3634" fmla="*/ 4167067 h 14570476"/>
              <a:gd name="connsiteX3635" fmla="*/ 14680446 w 22290864"/>
              <a:gd name="connsiteY3635" fmla="*/ 4167833 h 14570476"/>
              <a:gd name="connsiteX3636" fmla="*/ 14668884 w 22290864"/>
              <a:gd name="connsiteY3636" fmla="*/ 4143667 h 14570476"/>
              <a:gd name="connsiteX3637" fmla="*/ 14660286 w 22290864"/>
              <a:gd name="connsiteY3637" fmla="*/ 4119304 h 14570476"/>
              <a:gd name="connsiteX3638" fmla="*/ 14663696 w 22290864"/>
              <a:gd name="connsiteY3638" fmla="*/ 4105985 h 14570476"/>
              <a:gd name="connsiteX3639" fmla="*/ 14666042 w 22290864"/>
              <a:gd name="connsiteY3639" fmla="*/ 4096720 h 14570476"/>
              <a:gd name="connsiteX3640" fmla="*/ 14665351 w 22290864"/>
              <a:gd name="connsiteY3640" fmla="*/ 4092519 h 14570476"/>
              <a:gd name="connsiteX3641" fmla="*/ 14643856 w 22290864"/>
              <a:gd name="connsiteY3641" fmla="*/ 4082264 h 14570476"/>
              <a:gd name="connsiteX3642" fmla="*/ 14621473 w 22290864"/>
              <a:gd name="connsiteY3642" fmla="*/ 4093458 h 14570476"/>
              <a:gd name="connsiteX3643" fmla="*/ 14617149 w 22290864"/>
              <a:gd name="connsiteY3643" fmla="*/ 4099882 h 14570476"/>
              <a:gd name="connsiteX3644" fmla="*/ 14624832 w 22290864"/>
              <a:gd name="connsiteY3644" fmla="*/ 4118513 h 14570476"/>
              <a:gd name="connsiteX3645" fmla="*/ 14630515 w 22290864"/>
              <a:gd name="connsiteY3645" fmla="*/ 4121181 h 14570476"/>
              <a:gd name="connsiteX3646" fmla="*/ 14639706 w 22290864"/>
              <a:gd name="connsiteY3646" fmla="*/ 4126716 h 14570476"/>
              <a:gd name="connsiteX3647" fmla="*/ 14652306 w 22290864"/>
              <a:gd name="connsiteY3647" fmla="*/ 4152686 h 14570476"/>
              <a:gd name="connsiteX3648" fmla="*/ 14654777 w 22290864"/>
              <a:gd name="connsiteY3648" fmla="*/ 4159728 h 14570476"/>
              <a:gd name="connsiteX3649" fmla="*/ 14658433 w 22290864"/>
              <a:gd name="connsiteY3649" fmla="*/ 4170229 h 14570476"/>
              <a:gd name="connsiteX3650" fmla="*/ 14660483 w 22290864"/>
              <a:gd name="connsiteY3650" fmla="*/ 4176184 h 14570476"/>
              <a:gd name="connsiteX3651" fmla="*/ 14658433 w 22290864"/>
              <a:gd name="connsiteY3651" fmla="*/ 4177222 h 14570476"/>
              <a:gd name="connsiteX3652" fmla="*/ 14628316 w 22290864"/>
              <a:gd name="connsiteY3652" fmla="*/ 4197508 h 14570476"/>
              <a:gd name="connsiteX3653" fmla="*/ 14625302 w 22290864"/>
              <a:gd name="connsiteY3653" fmla="*/ 4199386 h 14570476"/>
              <a:gd name="connsiteX3654" fmla="*/ 14623943 w 22290864"/>
              <a:gd name="connsiteY3654" fmla="*/ 4189997 h 14570476"/>
              <a:gd name="connsiteX3655" fmla="*/ 14623474 w 22290864"/>
              <a:gd name="connsiteY3655" fmla="*/ 4183572 h 14570476"/>
              <a:gd name="connsiteX3656" fmla="*/ 14620435 w 22290864"/>
              <a:gd name="connsiteY3656" fmla="*/ 4178680 h 14570476"/>
              <a:gd name="connsiteX3657" fmla="*/ 14605068 w 22290864"/>
              <a:gd name="connsiteY3657" fmla="*/ 4177469 h 14570476"/>
              <a:gd name="connsiteX3658" fmla="*/ 14589874 w 22290864"/>
              <a:gd name="connsiteY3658" fmla="*/ 4199559 h 14570476"/>
              <a:gd name="connsiteX3659" fmla="*/ 14598150 w 22290864"/>
              <a:gd name="connsiteY3659" fmla="*/ 4208776 h 14570476"/>
              <a:gd name="connsiteX3660" fmla="*/ 14604450 w 22290864"/>
              <a:gd name="connsiteY3660" fmla="*/ 4209393 h 14570476"/>
              <a:gd name="connsiteX3661" fmla="*/ 14613221 w 22290864"/>
              <a:gd name="connsiteY3661" fmla="*/ 4210678 h 14570476"/>
              <a:gd name="connsiteX3662" fmla="*/ 14614036 w 22290864"/>
              <a:gd name="connsiteY3662" fmla="*/ 4211024 h 14570476"/>
              <a:gd name="connsiteX3663" fmla="*/ 14610899 w 22290864"/>
              <a:gd name="connsiteY3663" fmla="*/ 4214829 h 14570476"/>
              <a:gd name="connsiteX3664" fmla="*/ 14590516 w 22290864"/>
              <a:gd name="connsiteY3664" fmla="*/ 4244802 h 14570476"/>
              <a:gd name="connsiteX3665" fmla="*/ 14588762 w 22290864"/>
              <a:gd name="connsiteY3665" fmla="*/ 4247940 h 14570476"/>
              <a:gd name="connsiteX3666" fmla="*/ 14555606 w 22290864"/>
              <a:gd name="connsiteY3666" fmla="*/ 4236178 h 14570476"/>
              <a:gd name="connsiteX3667" fmla="*/ 14538485 w 22290864"/>
              <a:gd name="connsiteY3667" fmla="*/ 4226270 h 14570476"/>
              <a:gd name="connsiteX3668" fmla="*/ 14533248 w 22290864"/>
              <a:gd name="connsiteY3668" fmla="*/ 4216707 h 14570476"/>
              <a:gd name="connsiteX3669" fmla="*/ 14530530 w 22290864"/>
              <a:gd name="connsiteY3669" fmla="*/ 4210901 h 14570476"/>
              <a:gd name="connsiteX3670" fmla="*/ 14524971 w 22290864"/>
              <a:gd name="connsiteY3670" fmla="*/ 4205489 h 14570476"/>
              <a:gd name="connsiteX3671" fmla="*/ 14514397 w 22290864"/>
              <a:gd name="connsiteY3671" fmla="*/ 4204081 h 14570476"/>
              <a:gd name="connsiteX3672" fmla="*/ 14495201 w 22290864"/>
              <a:gd name="connsiteY3672" fmla="*/ 4227901 h 14570476"/>
              <a:gd name="connsiteX3673" fmla="*/ 14494335 w 22290864"/>
              <a:gd name="connsiteY3673" fmla="*/ 4234992 h 14570476"/>
              <a:gd name="connsiteX3674" fmla="*/ 14495917 w 22290864"/>
              <a:gd name="connsiteY3674" fmla="*/ 4244975 h 14570476"/>
              <a:gd name="connsiteX3675" fmla="*/ 14505626 w 22290864"/>
              <a:gd name="connsiteY3675" fmla="*/ 4252758 h 14570476"/>
              <a:gd name="connsiteX3676" fmla="*/ 14513334 w 22290864"/>
              <a:gd name="connsiteY3676" fmla="*/ 4252659 h 14570476"/>
              <a:gd name="connsiteX3677" fmla="*/ 14519041 w 22290864"/>
              <a:gd name="connsiteY3677" fmla="*/ 4250682 h 14570476"/>
              <a:gd name="connsiteX3678" fmla="*/ 14536583 w 22290864"/>
              <a:gd name="connsiteY3678" fmla="*/ 4248088 h 14570476"/>
              <a:gd name="connsiteX3679" fmla="*/ 14565909 w 22290864"/>
              <a:gd name="connsiteY3679" fmla="*/ 4260912 h 14570476"/>
              <a:gd name="connsiteX3680" fmla="*/ 14577323 w 22290864"/>
              <a:gd name="connsiteY3680" fmla="*/ 4266398 h 14570476"/>
              <a:gd name="connsiteX3681" fmla="*/ 14580683 w 22290864"/>
              <a:gd name="connsiteY3681" fmla="*/ 4268004 h 14570476"/>
              <a:gd name="connsiteX3682" fmla="*/ 14580214 w 22290864"/>
              <a:gd name="connsiteY3682" fmla="*/ 4269388 h 14570476"/>
              <a:gd name="connsiteX3683" fmla="*/ 14573049 w 22290864"/>
              <a:gd name="connsiteY3683" fmla="*/ 4306575 h 14570476"/>
              <a:gd name="connsiteX3684" fmla="*/ 14572481 w 22290864"/>
              <a:gd name="connsiteY3684" fmla="*/ 4310454 h 14570476"/>
              <a:gd name="connsiteX3685" fmla="*/ 14565119 w 22290864"/>
              <a:gd name="connsiteY3685" fmla="*/ 4305142 h 14570476"/>
              <a:gd name="connsiteX3686" fmla="*/ 14554767 w 22290864"/>
              <a:gd name="connsiteY3686" fmla="*/ 4299335 h 14570476"/>
              <a:gd name="connsiteX3687" fmla="*/ 14546342 w 22290864"/>
              <a:gd name="connsiteY3687" fmla="*/ 4302992 h 14570476"/>
              <a:gd name="connsiteX3688" fmla="*/ 14542710 w 22290864"/>
              <a:gd name="connsiteY3688" fmla="*/ 4309342 h 14570476"/>
              <a:gd name="connsiteX3689" fmla="*/ 14548146 w 22290864"/>
              <a:gd name="connsiteY3689" fmla="*/ 4336201 h 14570476"/>
              <a:gd name="connsiteX3690" fmla="*/ 14554297 w 22290864"/>
              <a:gd name="connsiteY3690" fmla="*/ 4337980 h 14570476"/>
              <a:gd name="connsiteX3691" fmla="*/ 14564525 w 22290864"/>
              <a:gd name="connsiteY3691" fmla="*/ 4332717 h 14570476"/>
              <a:gd name="connsiteX3692" fmla="*/ 14571369 w 22290864"/>
              <a:gd name="connsiteY3692" fmla="*/ 4327232 h 14570476"/>
              <a:gd name="connsiteX3693" fmla="*/ 14572802 w 22290864"/>
              <a:gd name="connsiteY3693" fmla="*/ 4326515 h 14570476"/>
              <a:gd name="connsiteX3694" fmla="*/ 14572926 w 22290864"/>
              <a:gd name="connsiteY3694" fmla="*/ 4327825 h 14570476"/>
              <a:gd name="connsiteX3695" fmla="*/ 14573444 w 22290864"/>
              <a:gd name="connsiteY3695" fmla="*/ 4333310 h 14570476"/>
              <a:gd name="connsiteX3696" fmla="*/ 14580090 w 22290864"/>
              <a:gd name="connsiteY3696" fmla="*/ 4365704 h 14570476"/>
              <a:gd name="connsiteX3697" fmla="*/ 14581227 w 22290864"/>
              <a:gd name="connsiteY3697" fmla="*/ 4369435 h 14570476"/>
              <a:gd name="connsiteX3698" fmla="*/ 14577472 w 22290864"/>
              <a:gd name="connsiteY3698" fmla="*/ 4371486 h 14570476"/>
              <a:gd name="connsiteX3699" fmla="*/ 14533421 w 22290864"/>
              <a:gd name="connsiteY3699" fmla="*/ 4389351 h 14570476"/>
              <a:gd name="connsiteX3700" fmla="*/ 14520845 w 22290864"/>
              <a:gd name="connsiteY3700" fmla="*/ 4386336 h 14570476"/>
              <a:gd name="connsiteX3701" fmla="*/ 14505008 w 22290864"/>
              <a:gd name="connsiteY3701" fmla="*/ 4385076 h 14570476"/>
              <a:gd name="connsiteX3702" fmla="*/ 14496683 w 22290864"/>
              <a:gd name="connsiteY3702" fmla="*/ 4395083 h 14570476"/>
              <a:gd name="connsiteX3703" fmla="*/ 14496682 w 22290864"/>
              <a:gd name="connsiteY3703" fmla="*/ 4407981 h 14570476"/>
              <a:gd name="connsiteX3704" fmla="*/ 14512915 w 22290864"/>
              <a:gd name="connsiteY3704" fmla="*/ 4432048 h 14570476"/>
              <a:gd name="connsiteX3705" fmla="*/ 14519165 w 22290864"/>
              <a:gd name="connsiteY3705" fmla="*/ 4433506 h 14570476"/>
              <a:gd name="connsiteX3706" fmla="*/ 14530999 w 22290864"/>
              <a:gd name="connsiteY3706" fmla="*/ 4427502 h 14570476"/>
              <a:gd name="connsiteX3707" fmla="*/ 14535175 w 22290864"/>
              <a:gd name="connsiteY3707" fmla="*/ 4419446 h 14570476"/>
              <a:gd name="connsiteX3708" fmla="*/ 14539992 w 22290864"/>
              <a:gd name="connsiteY3708" fmla="*/ 4410922 h 14570476"/>
              <a:gd name="connsiteX3709" fmla="*/ 14552098 w 22290864"/>
              <a:gd name="connsiteY3709" fmla="*/ 4402793 h 14570476"/>
              <a:gd name="connsiteX3710" fmla="*/ 14567514 w 22290864"/>
              <a:gd name="connsiteY3710" fmla="*/ 4397183 h 14570476"/>
              <a:gd name="connsiteX3711" fmla="*/ 14585180 w 22290864"/>
              <a:gd name="connsiteY3711" fmla="*/ 4391031 h 14570476"/>
              <a:gd name="connsiteX3712" fmla="*/ 14589775 w 22290864"/>
              <a:gd name="connsiteY3712" fmla="*/ 4389623 h 14570476"/>
              <a:gd name="connsiteX3713" fmla="*/ 14591554 w 22290864"/>
              <a:gd name="connsiteY3713" fmla="*/ 4392563 h 14570476"/>
              <a:gd name="connsiteX3714" fmla="*/ 14611442 w 22290864"/>
              <a:gd name="connsiteY3714" fmla="*/ 4421275 h 14570476"/>
              <a:gd name="connsiteX3715" fmla="*/ 14613592 w 22290864"/>
              <a:gd name="connsiteY3715" fmla="*/ 4423746 h 14570476"/>
              <a:gd name="connsiteX3716" fmla="*/ 14612554 w 22290864"/>
              <a:gd name="connsiteY3716" fmla="*/ 4424191 h 14570476"/>
              <a:gd name="connsiteX3717" fmla="*/ 14603091 w 22290864"/>
              <a:gd name="connsiteY3717" fmla="*/ 4425599 h 14570476"/>
              <a:gd name="connsiteX3718" fmla="*/ 14591431 w 22290864"/>
              <a:gd name="connsiteY3718" fmla="*/ 4429133 h 14570476"/>
              <a:gd name="connsiteX3719" fmla="*/ 14589997 w 22290864"/>
              <a:gd name="connsiteY3719" fmla="*/ 4444057 h 14570476"/>
              <a:gd name="connsiteX3720" fmla="*/ 14596051 w 22290864"/>
              <a:gd name="connsiteY3720" fmla="*/ 4452557 h 14570476"/>
              <a:gd name="connsiteX3721" fmla="*/ 14610800 w 22290864"/>
              <a:gd name="connsiteY3721" fmla="*/ 4459945 h 14570476"/>
              <a:gd name="connsiteX3722" fmla="*/ 14618681 w 22290864"/>
              <a:gd name="connsiteY3722" fmla="*/ 4456436 h 14570476"/>
              <a:gd name="connsiteX3723" fmla="*/ 14621991 w 22290864"/>
              <a:gd name="connsiteY3723" fmla="*/ 4446849 h 14570476"/>
              <a:gd name="connsiteX3724" fmla="*/ 14623104 w 22290864"/>
              <a:gd name="connsiteY3724" fmla="*/ 4437262 h 14570476"/>
              <a:gd name="connsiteX3725" fmla="*/ 14626192 w 22290864"/>
              <a:gd name="connsiteY3725" fmla="*/ 4436125 h 14570476"/>
              <a:gd name="connsiteX3726" fmla="*/ 14657988 w 22290864"/>
              <a:gd name="connsiteY3726" fmla="*/ 4457919 h 14570476"/>
              <a:gd name="connsiteX3727" fmla="*/ 14661274 w 22290864"/>
              <a:gd name="connsiteY3727" fmla="*/ 4459846 h 14570476"/>
              <a:gd name="connsiteX3728" fmla="*/ 14653491 w 22290864"/>
              <a:gd name="connsiteY3728" fmla="*/ 4482307 h 14570476"/>
              <a:gd name="connsiteX3729" fmla="*/ 14640595 w 22290864"/>
              <a:gd name="connsiteY3729" fmla="*/ 4510426 h 14570476"/>
              <a:gd name="connsiteX3730" fmla="*/ 14629650 w 22290864"/>
              <a:gd name="connsiteY3730" fmla="*/ 4517023 h 14570476"/>
              <a:gd name="connsiteX3731" fmla="*/ 14620756 w 22290864"/>
              <a:gd name="connsiteY3731" fmla="*/ 4522212 h 14570476"/>
              <a:gd name="connsiteX3732" fmla="*/ 14616531 w 22290864"/>
              <a:gd name="connsiteY3732" fmla="*/ 4532590 h 14570476"/>
              <a:gd name="connsiteX3733" fmla="*/ 14621967 w 22290864"/>
              <a:gd name="connsiteY3733" fmla="*/ 4544549 h 14570476"/>
              <a:gd name="connsiteX3734" fmla="*/ 14644474 w 22290864"/>
              <a:gd name="connsiteY3734" fmla="*/ 4555891 h 14570476"/>
              <a:gd name="connsiteX3735" fmla="*/ 14648822 w 22290864"/>
              <a:gd name="connsiteY3735" fmla="*/ 4556039 h 14570476"/>
              <a:gd name="connsiteX3736" fmla="*/ 14661546 w 22290864"/>
              <a:gd name="connsiteY3736" fmla="*/ 4551616 h 14570476"/>
              <a:gd name="connsiteX3737" fmla="*/ 14665968 w 22290864"/>
              <a:gd name="connsiteY3737" fmla="*/ 4541090 h 14570476"/>
              <a:gd name="connsiteX3738" fmla="*/ 14663399 w 22290864"/>
              <a:gd name="connsiteY3738" fmla="*/ 4531132 h 14570476"/>
              <a:gd name="connsiteX3739" fmla="*/ 14660508 w 22290864"/>
              <a:gd name="connsiteY3739" fmla="*/ 4521001 h 14570476"/>
              <a:gd name="connsiteX3740" fmla="*/ 14662732 w 22290864"/>
              <a:gd name="connsiteY3740" fmla="*/ 4507881 h 14570476"/>
              <a:gd name="connsiteX3741" fmla="*/ 14673627 w 22290864"/>
              <a:gd name="connsiteY3741" fmla="*/ 4484654 h 14570476"/>
              <a:gd name="connsiteX3742" fmla="*/ 14679606 w 22290864"/>
              <a:gd name="connsiteY3742" fmla="*/ 4472250 h 14570476"/>
              <a:gd name="connsiteX3743" fmla="*/ 14681904 w 22290864"/>
              <a:gd name="connsiteY3743" fmla="*/ 4468099 h 14570476"/>
              <a:gd name="connsiteX3744" fmla="*/ 14684646 w 22290864"/>
              <a:gd name="connsiteY3744" fmla="*/ 4468840 h 14570476"/>
              <a:gd name="connsiteX3745" fmla="*/ 14721729 w 22290864"/>
              <a:gd name="connsiteY3745" fmla="*/ 4475413 h 14570476"/>
              <a:gd name="connsiteX3746" fmla="*/ 14725238 w 22290864"/>
              <a:gd name="connsiteY3746" fmla="*/ 4475586 h 14570476"/>
              <a:gd name="connsiteX3747" fmla="*/ 14724620 w 22290864"/>
              <a:gd name="connsiteY3747" fmla="*/ 4477216 h 14570476"/>
              <a:gd name="connsiteX3748" fmla="*/ 14719234 w 22290864"/>
              <a:gd name="connsiteY3748" fmla="*/ 4484901 h 14570476"/>
              <a:gd name="connsiteX3749" fmla="*/ 14715479 w 22290864"/>
              <a:gd name="connsiteY3749" fmla="*/ 4489176 h 14570476"/>
              <a:gd name="connsiteX3750" fmla="*/ 14714812 w 22290864"/>
              <a:gd name="connsiteY3750" fmla="*/ 4501012 h 14570476"/>
              <a:gd name="connsiteX3751" fmla="*/ 14725337 w 22290864"/>
              <a:gd name="connsiteY3751" fmla="*/ 4508004 h 14570476"/>
              <a:gd name="connsiteX3752" fmla="*/ 14750907 w 22290864"/>
              <a:gd name="connsiteY3752" fmla="*/ 4500518 h 14570476"/>
              <a:gd name="connsiteX3753" fmla="*/ 14751822 w 22290864"/>
              <a:gd name="connsiteY3753" fmla="*/ 4495921 h 14570476"/>
              <a:gd name="connsiteX3754" fmla="*/ 14746287 w 22290864"/>
              <a:gd name="connsiteY3754" fmla="*/ 4485074 h 14570476"/>
              <a:gd name="connsiteX3755" fmla="*/ 14742581 w 22290864"/>
              <a:gd name="connsiteY3755" fmla="*/ 4480849 h 14570476"/>
              <a:gd name="connsiteX3756" fmla="*/ 14740086 w 22290864"/>
              <a:gd name="connsiteY3756" fmla="*/ 4475833 h 14570476"/>
              <a:gd name="connsiteX3757" fmla="*/ 14744780 w 22290864"/>
              <a:gd name="connsiteY3757" fmla="*/ 4475017 h 14570476"/>
              <a:gd name="connsiteX3758" fmla="*/ 14777516 w 22290864"/>
              <a:gd name="connsiteY3758" fmla="*/ 4468618 h 14570476"/>
              <a:gd name="connsiteX3759" fmla="*/ 14781320 w 22290864"/>
              <a:gd name="connsiteY3759" fmla="*/ 4467432 h 14570476"/>
              <a:gd name="connsiteX3760" fmla="*/ 14782062 w 22290864"/>
              <a:gd name="connsiteY3760" fmla="*/ 4469063 h 14570476"/>
              <a:gd name="connsiteX3761" fmla="*/ 14786904 w 22290864"/>
              <a:gd name="connsiteY3761" fmla="*/ 4479218 h 14570476"/>
              <a:gd name="connsiteX3762" fmla="*/ 14802296 w 22290864"/>
              <a:gd name="connsiteY3762" fmla="*/ 4514429 h 14570476"/>
              <a:gd name="connsiteX3763" fmla="*/ 14799702 w 22290864"/>
              <a:gd name="connsiteY3763" fmla="*/ 4530959 h 14570476"/>
              <a:gd name="connsiteX3764" fmla="*/ 14797355 w 22290864"/>
              <a:gd name="connsiteY3764" fmla="*/ 4537606 h 14570476"/>
              <a:gd name="connsiteX3765" fmla="*/ 14806669 w 22290864"/>
              <a:gd name="connsiteY3765" fmla="*/ 4554828 h 14570476"/>
              <a:gd name="connsiteX3766" fmla="*/ 17750471 w 22290864"/>
              <a:gd name="connsiteY3766" fmla="*/ 4168170 h 14570476"/>
              <a:gd name="connsiteX3767" fmla="*/ 17760374 w 22290864"/>
              <a:gd name="connsiteY3767" fmla="*/ 4162704 h 14570476"/>
              <a:gd name="connsiteX3768" fmla="*/ 17762541 w 22290864"/>
              <a:gd name="connsiteY3768" fmla="*/ 4153364 h 14570476"/>
              <a:gd name="connsiteX3769" fmla="*/ 17759001 w 22290864"/>
              <a:gd name="connsiteY3769" fmla="*/ 4145488 h 14570476"/>
              <a:gd name="connsiteX3770" fmla="*/ 17755171 w 22290864"/>
              <a:gd name="connsiteY3770" fmla="*/ 4137513 h 14570476"/>
              <a:gd name="connsiteX3771" fmla="*/ 17755149 w 22290864"/>
              <a:gd name="connsiteY3771" fmla="*/ 4126339 h 14570476"/>
              <a:gd name="connsiteX3772" fmla="*/ 17760871 w 22290864"/>
              <a:gd name="connsiteY3772" fmla="*/ 4105569 h 14570476"/>
              <a:gd name="connsiteX3773" fmla="*/ 17764059 w 22290864"/>
              <a:gd name="connsiteY3773" fmla="*/ 4094455 h 14570476"/>
              <a:gd name="connsiteX3774" fmla="*/ 17765372 w 22290864"/>
              <a:gd name="connsiteY3774" fmla="*/ 4090693 h 14570476"/>
              <a:gd name="connsiteX3775" fmla="*/ 17767747 w 22290864"/>
              <a:gd name="connsiteY3775" fmla="*/ 4090917 h 14570476"/>
              <a:gd name="connsiteX3776" fmla="*/ 17799370 w 22290864"/>
              <a:gd name="connsiteY3776" fmla="*/ 4091095 h 14570476"/>
              <a:gd name="connsiteX3777" fmla="*/ 17802299 w 22290864"/>
              <a:gd name="connsiteY3777" fmla="*/ 4090740 h 14570476"/>
              <a:gd name="connsiteX3778" fmla="*/ 17802019 w 22290864"/>
              <a:gd name="connsiteY3778" fmla="*/ 4092177 h 14570476"/>
              <a:gd name="connsiteX3779" fmla="*/ 17798652 w 22290864"/>
              <a:gd name="connsiteY3779" fmla="*/ 4099302 h 14570476"/>
              <a:gd name="connsiteX3780" fmla="*/ 17796151 w 22290864"/>
              <a:gd name="connsiteY3780" fmla="*/ 4103372 h 14570476"/>
              <a:gd name="connsiteX3781" fmla="*/ 17797279 w 22290864"/>
              <a:gd name="connsiteY3781" fmla="*/ 4113263 h 14570476"/>
              <a:gd name="connsiteX3782" fmla="*/ 17806981 w 22290864"/>
              <a:gd name="connsiteY3782" fmla="*/ 4117557 h 14570476"/>
              <a:gd name="connsiteX3783" fmla="*/ 17827082 w 22290864"/>
              <a:gd name="connsiteY3783" fmla="*/ 4107731 h 14570476"/>
              <a:gd name="connsiteX3784" fmla="*/ 17827186 w 22290864"/>
              <a:gd name="connsiteY3784" fmla="*/ 4103798 h 14570476"/>
              <a:gd name="connsiteX3785" fmla="*/ 17821067 w 22290864"/>
              <a:gd name="connsiteY3785" fmla="*/ 4095606 h 14570476"/>
              <a:gd name="connsiteX3786" fmla="*/ 17817400 w 22290864"/>
              <a:gd name="connsiteY3786" fmla="*/ 4092635 h 14570476"/>
              <a:gd name="connsiteX3787" fmla="*/ 17814623 w 22290864"/>
              <a:gd name="connsiteY3787" fmla="*/ 4088838 h 14570476"/>
              <a:gd name="connsiteX3788" fmla="*/ 17818392 w 22290864"/>
              <a:gd name="connsiteY3788" fmla="*/ 4087496 h 14570476"/>
              <a:gd name="connsiteX3789" fmla="*/ 17844577 w 22290864"/>
              <a:gd name="connsiteY3789" fmla="*/ 4077554 h 14570476"/>
              <a:gd name="connsiteX3790" fmla="*/ 17847558 w 22290864"/>
              <a:gd name="connsiteY3790" fmla="*/ 4076033 h 14570476"/>
              <a:gd name="connsiteX3791" fmla="*/ 17848403 w 22290864"/>
              <a:gd name="connsiteY3791" fmla="*/ 4077277 h 14570476"/>
              <a:gd name="connsiteX3792" fmla="*/ 17853851 w 22290864"/>
              <a:gd name="connsiteY3792" fmla="*/ 4084996 h 14570476"/>
              <a:gd name="connsiteX3793" fmla="*/ 17871587 w 22290864"/>
              <a:gd name="connsiteY3793" fmla="*/ 4111952 h 14570476"/>
              <a:gd name="connsiteX3794" fmla="*/ 17871786 w 22290864"/>
              <a:gd name="connsiteY3794" fmla="*/ 4126002 h 14570476"/>
              <a:gd name="connsiteX3795" fmla="*/ 17870787 w 22290864"/>
              <a:gd name="connsiteY3795" fmla="*/ 4131836 h 14570476"/>
              <a:gd name="connsiteX3796" fmla="*/ 17880939 w 22290864"/>
              <a:gd name="connsiteY3796" fmla="*/ 4144769 h 14570476"/>
              <a:gd name="connsiteX3797" fmla="*/ 17904068 w 22290864"/>
              <a:gd name="connsiteY3797" fmla="*/ 4136277 h 14570476"/>
              <a:gd name="connsiteX3798" fmla="*/ 17910167 w 22290864"/>
              <a:gd name="connsiteY3798" fmla="*/ 4118200 h 14570476"/>
              <a:gd name="connsiteX3799" fmla="*/ 17906180 w 22290864"/>
              <a:gd name="connsiteY3799" fmla="*/ 4113242 h 14570476"/>
              <a:gd name="connsiteX3800" fmla="*/ 17898628 w 22290864"/>
              <a:gd name="connsiteY3800" fmla="*/ 4110074 h 14570476"/>
              <a:gd name="connsiteX3801" fmla="*/ 17885235 w 22290864"/>
              <a:gd name="connsiteY3801" fmla="*/ 4103781 h 14570476"/>
              <a:gd name="connsiteX3802" fmla="*/ 17871977 w 22290864"/>
              <a:gd name="connsiteY3802" fmla="*/ 4082309 h 14570476"/>
              <a:gd name="connsiteX3803" fmla="*/ 17863262 w 22290864"/>
              <a:gd name="connsiteY3803" fmla="*/ 4066099 h 14570476"/>
              <a:gd name="connsiteX3804" fmla="*/ 17865016 w 22290864"/>
              <a:gd name="connsiteY3804" fmla="*/ 4064661 h 14570476"/>
              <a:gd name="connsiteX3805" fmla="*/ 17886962 w 22290864"/>
              <a:gd name="connsiteY3805" fmla="*/ 4043383 h 14570476"/>
              <a:gd name="connsiteX3806" fmla="*/ 17888465 w 22290864"/>
              <a:gd name="connsiteY3806" fmla="*/ 4041589 h 14570476"/>
              <a:gd name="connsiteX3807" fmla="*/ 17889281 w 22290864"/>
              <a:gd name="connsiteY3807" fmla="*/ 4042670 h 14570476"/>
              <a:gd name="connsiteX3808" fmla="*/ 17892078 w 22290864"/>
              <a:gd name="connsiteY3808" fmla="*/ 4050758 h 14570476"/>
              <a:gd name="connsiteX3809" fmla="*/ 17896766 w 22290864"/>
              <a:gd name="connsiteY3809" fmla="*/ 4059807 h 14570476"/>
              <a:gd name="connsiteX3810" fmla="*/ 17903053 w 22290864"/>
              <a:gd name="connsiteY3810" fmla="*/ 4061360 h 14570476"/>
              <a:gd name="connsiteX3811" fmla="*/ 17909007 w 22290864"/>
              <a:gd name="connsiteY3811" fmla="*/ 4059013 h 14570476"/>
              <a:gd name="connsiteX3812" fmla="*/ 17918957 w 22290864"/>
              <a:gd name="connsiteY3812" fmla="*/ 4038108 h 14570476"/>
              <a:gd name="connsiteX3813" fmla="*/ 17915463 w 22290864"/>
              <a:gd name="connsiteY3813" fmla="*/ 4033570 h 14570476"/>
              <a:gd name="connsiteX3814" fmla="*/ 17910655 w 22290864"/>
              <a:gd name="connsiteY3814" fmla="*/ 4031679 h 14570476"/>
              <a:gd name="connsiteX3815" fmla="*/ 17905801 w 22290864"/>
              <a:gd name="connsiteY3815" fmla="*/ 4032090 h 14570476"/>
              <a:gd name="connsiteX3816" fmla="*/ 17900380 w 22290864"/>
              <a:gd name="connsiteY3816" fmla="*/ 4032515 h 14570476"/>
              <a:gd name="connsiteX3817" fmla="*/ 17895832 w 22290864"/>
              <a:gd name="connsiteY3817" fmla="*/ 4031653 h 14570476"/>
              <a:gd name="connsiteX3818" fmla="*/ 17896904 w 22290864"/>
              <a:gd name="connsiteY3818" fmla="*/ 4029553 h 14570476"/>
              <a:gd name="connsiteX3819" fmla="*/ 17910816 w 22290864"/>
              <a:gd name="connsiteY3819" fmla="*/ 3999717 h 14570476"/>
              <a:gd name="connsiteX3820" fmla="*/ 17911364 w 22290864"/>
              <a:gd name="connsiteY3820" fmla="*/ 3998128 h 14570476"/>
              <a:gd name="connsiteX3821" fmla="*/ 17919922 w 22290864"/>
              <a:gd name="connsiteY3821" fmla="*/ 3999545 h 14570476"/>
              <a:gd name="connsiteX3822" fmla="*/ 17948640 w 22290864"/>
              <a:gd name="connsiteY3822" fmla="*/ 4004747 h 14570476"/>
              <a:gd name="connsiteX3823" fmla="*/ 17958770 w 22290864"/>
              <a:gd name="connsiteY3823" fmla="*/ 4009809 h 14570476"/>
              <a:gd name="connsiteX3824" fmla="*/ 17964398 w 22290864"/>
              <a:gd name="connsiteY3824" fmla="*/ 4017222 h 14570476"/>
              <a:gd name="connsiteX3825" fmla="*/ 17975721 w 22290864"/>
              <a:gd name="connsiteY3825" fmla="*/ 4025197 h 14570476"/>
              <a:gd name="connsiteX3826" fmla="*/ 17989140 w 22290864"/>
              <a:gd name="connsiteY3826" fmla="*/ 4016665 h 14570476"/>
              <a:gd name="connsiteX3827" fmla="*/ 17993909 w 22290864"/>
              <a:gd name="connsiteY3827" fmla="*/ 3999553 h 14570476"/>
              <a:gd name="connsiteX3828" fmla="*/ 17992363 w 22290864"/>
              <a:gd name="connsiteY3828" fmla="*/ 3990660 h 14570476"/>
              <a:gd name="connsiteX3829" fmla="*/ 17982304 w 22290864"/>
              <a:gd name="connsiteY3829" fmla="*/ 3982807 h 14570476"/>
              <a:gd name="connsiteX3830" fmla="*/ 17970966 w 22290864"/>
              <a:gd name="connsiteY3830" fmla="*/ 3986288 h 14570476"/>
              <a:gd name="connsiteX3831" fmla="*/ 17961619 w 22290864"/>
              <a:gd name="connsiteY3831" fmla="*/ 3990459 h 14570476"/>
              <a:gd name="connsiteX3832" fmla="*/ 17947965 w 22290864"/>
              <a:gd name="connsiteY3832" fmla="*/ 3989389 h 14570476"/>
              <a:gd name="connsiteX3833" fmla="*/ 17915595 w 22290864"/>
              <a:gd name="connsiteY3833" fmla="*/ 3980203 h 14570476"/>
              <a:gd name="connsiteX3834" fmla="*/ 17915943 w 22290864"/>
              <a:gd name="connsiteY3834" fmla="*/ 3977071 h 14570476"/>
              <a:gd name="connsiteX3835" fmla="*/ 17916319 w 22290864"/>
              <a:gd name="connsiteY3835" fmla="*/ 3944650 h 14570476"/>
              <a:gd name="connsiteX3836" fmla="*/ 17918266 w 22290864"/>
              <a:gd name="connsiteY3836" fmla="*/ 3942379 h 14570476"/>
              <a:gd name="connsiteX3837" fmla="*/ 17924923 w 22290864"/>
              <a:gd name="connsiteY3837" fmla="*/ 3945848 h 14570476"/>
              <a:gd name="connsiteX3838" fmla="*/ 17929280 w 22290864"/>
              <a:gd name="connsiteY3838" fmla="*/ 3948427 h 14570476"/>
              <a:gd name="connsiteX3839" fmla="*/ 17940120 w 22290864"/>
              <a:gd name="connsiteY3839" fmla="*/ 3944864 h 14570476"/>
              <a:gd name="connsiteX3840" fmla="*/ 17938134 w 22290864"/>
              <a:gd name="connsiteY3840" fmla="*/ 3920763 h 14570476"/>
              <a:gd name="connsiteX3841" fmla="*/ 17932826 w 22290864"/>
              <a:gd name="connsiteY3841" fmla="*/ 3916936 h 14570476"/>
              <a:gd name="connsiteX3842" fmla="*/ 17927312 w 22290864"/>
              <a:gd name="connsiteY3842" fmla="*/ 3917061 h 14570476"/>
              <a:gd name="connsiteX3843" fmla="*/ 17920306 w 22290864"/>
              <a:gd name="connsiteY3843" fmla="*/ 3923462 h 14570476"/>
              <a:gd name="connsiteX3844" fmla="*/ 17917508 w 22290864"/>
              <a:gd name="connsiteY3844" fmla="*/ 3926910 h 14570476"/>
              <a:gd name="connsiteX3845" fmla="*/ 17914024 w 22290864"/>
              <a:gd name="connsiteY3845" fmla="*/ 3929423 h 14570476"/>
              <a:gd name="connsiteX3846" fmla="*/ 17912619 w 22290864"/>
              <a:gd name="connsiteY3846" fmla="*/ 3925033 h 14570476"/>
              <a:gd name="connsiteX3847" fmla="*/ 17906878 w 22290864"/>
              <a:gd name="connsiteY3847" fmla="*/ 3908123 h 14570476"/>
              <a:gd name="connsiteX3848" fmla="*/ 17902285 w 22290864"/>
              <a:gd name="connsiteY3848" fmla="*/ 3898280 h 14570476"/>
              <a:gd name="connsiteX3849" fmla="*/ 17901859 w 22290864"/>
              <a:gd name="connsiteY3849" fmla="*/ 3897511 h 14570476"/>
              <a:gd name="connsiteX3850" fmla="*/ 17904503 w 22290864"/>
              <a:gd name="connsiteY3850" fmla="*/ 3895626 h 14570476"/>
              <a:gd name="connsiteX3851" fmla="*/ 17923769 w 22290864"/>
              <a:gd name="connsiteY3851" fmla="*/ 3882029 h 14570476"/>
              <a:gd name="connsiteX3852" fmla="*/ 17937805 w 22290864"/>
              <a:gd name="connsiteY3852" fmla="*/ 3873664 h 14570476"/>
              <a:gd name="connsiteX3853" fmla="*/ 17939709 w 22290864"/>
              <a:gd name="connsiteY3853" fmla="*/ 3873106 h 14570476"/>
              <a:gd name="connsiteX3854" fmla="*/ 17946252 w 22290864"/>
              <a:gd name="connsiteY3854" fmla="*/ 3872847 h 14570476"/>
              <a:gd name="connsiteX3855" fmla="*/ 17951618 w 22290864"/>
              <a:gd name="connsiteY3855" fmla="*/ 3873822 h 14570476"/>
              <a:gd name="connsiteX3856" fmla="*/ 17956808 w 22290864"/>
              <a:gd name="connsiteY3856" fmla="*/ 3874743 h 14570476"/>
              <a:gd name="connsiteX3857" fmla="*/ 17967734 w 22290864"/>
              <a:gd name="connsiteY3857" fmla="*/ 3869480 h 14570476"/>
              <a:gd name="connsiteX3858" fmla="*/ 17969837 w 22290864"/>
              <a:gd name="connsiteY3858" fmla="*/ 3858173 h 14570476"/>
              <a:gd name="connsiteX3859" fmla="*/ 17956286 w 22290864"/>
              <a:gd name="connsiteY3859" fmla="*/ 3837087 h 14570476"/>
              <a:gd name="connsiteX3860" fmla="*/ 17945303 w 22290864"/>
              <a:gd name="connsiteY3860" fmla="*/ 3834654 h 14570476"/>
              <a:gd name="connsiteX3861" fmla="*/ 17937790 w 22290864"/>
              <a:gd name="connsiteY3861" fmla="*/ 3840069 h 14570476"/>
              <a:gd name="connsiteX3862" fmla="*/ 17934902 w 22290864"/>
              <a:gd name="connsiteY3862" fmla="*/ 3848016 h 14570476"/>
              <a:gd name="connsiteX3863" fmla="*/ 17930811 w 22290864"/>
              <a:gd name="connsiteY3863" fmla="*/ 3857917 h 14570476"/>
              <a:gd name="connsiteX3864" fmla="*/ 17915631 w 22290864"/>
              <a:gd name="connsiteY3864" fmla="*/ 3868941 h 14570476"/>
              <a:gd name="connsiteX3865" fmla="*/ 17892362 w 22290864"/>
              <a:gd name="connsiteY3865" fmla="*/ 3881772 h 14570476"/>
              <a:gd name="connsiteX3866" fmla="*/ 17891169 w 22290864"/>
              <a:gd name="connsiteY3866" fmla="*/ 3880461 h 14570476"/>
              <a:gd name="connsiteX3867" fmla="*/ 17870544 w 22290864"/>
              <a:gd name="connsiteY3867" fmla="*/ 3858504 h 14570476"/>
              <a:gd name="connsiteX3868" fmla="*/ 17867291 w 22290864"/>
              <a:gd name="connsiteY3868" fmla="*/ 3855735 h 14570476"/>
              <a:gd name="connsiteX3869" fmla="*/ 17866698 w 22290864"/>
              <a:gd name="connsiteY3869" fmla="*/ 3855227 h 14570476"/>
              <a:gd name="connsiteX3870" fmla="*/ 17867586 w 22290864"/>
              <a:gd name="connsiteY3870" fmla="*/ 3854632 h 14570476"/>
              <a:gd name="connsiteX3871" fmla="*/ 17874979 w 22290864"/>
              <a:gd name="connsiteY3871" fmla="*/ 3852207 h 14570476"/>
              <a:gd name="connsiteX3872" fmla="*/ 17882140 w 22290864"/>
              <a:gd name="connsiteY3872" fmla="*/ 3849906 h 14570476"/>
              <a:gd name="connsiteX3873" fmla="*/ 17885851 w 22290864"/>
              <a:gd name="connsiteY3873" fmla="*/ 3842575 h 14570476"/>
              <a:gd name="connsiteX3874" fmla="*/ 17869782 w 22290864"/>
              <a:gd name="connsiteY3874" fmla="*/ 3825457 h 14570476"/>
              <a:gd name="connsiteX3875" fmla="*/ 17863572 w 22290864"/>
              <a:gd name="connsiteY3875" fmla="*/ 3824964 h 14570476"/>
              <a:gd name="connsiteX3876" fmla="*/ 17857047 w 22290864"/>
              <a:gd name="connsiteY3876" fmla="*/ 3829999 h 14570476"/>
              <a:gd name="connsiteX3877" fmla="*/ 17856469 w 22290864"/>
              <a:gd name="connsiteY3877" fmla="*/ 3838287 h 14570476"/>
              <a:gd name="connsiteX3878" fmla="*/ 17856928 w 22290864"/>
              <a:gd name="connsiteY3878" fmla="*/ 3843787 h 14570476"/>
              <a:gd name="connsiteX3879" fmla="*/ 17856281 w 22290864"/>
              <a:gd name="connsiteY3879" fmla="*/ 3847750 h 14570476"/>
              <a:gd name="connsiteX3880" fmla="*/ 17853685 w 22290864"/>
              <a:gd name="connsiteY3880" fmla="*/ 3846238 h 14570476"/>
              <a:gd name="connsiteX3881" fmla="*/ 17826678 w 22290864"/>
              <a:gd name="connsiteY3881" fmla="*/ 3833585 h 14570476"/>
              <a:gd name="connsiteX3882" fmla="*/ 17823544 w 22290864"/>
              <a:gd name="connsiteY3882" fmla="*/ 3832122 h 14570476"/>
              <a:gd name="connsiteX3883" fmla="*/ 17824753 w 22290864"/>
              <a:gd name="connsiteY3883" fmla="*/ 3825052 h 14570476"/>
              <a:gd name="connsiteX3884" fmla="*/ 17830883 w 22290864"/>
              <a:gd name="connsiteY3884" fmla="*/ 3793413 h 14570476"/>
              <a:gd name="connsiteX3885" fmla="*/ 17836798 w 22290864"/>
              <a:gd name="connsiteY3885" fmla="*/ 3784947 h 14570476"/>
              <a:gd name="connsiteX3886" fmla="*/ 17841402 w 22290864"/>
              <a:gd name="connsiteY3886" fmla="*/ 3781716 h 14570476"/>
              <a:gd name="connsiteX3887" fmla="*/ 17848200 w 22290864"/>
              <a:gd name="connsiteY3887" fmla="*/ 3776066 h 14570476"/>
              <a:gd name="connsiteX3888" fmla="*/ 17850146 w 22290864"/>
              <a:gd name="connsiteY3888" fmla="*/ 3766912 h 14570476"/>
              <a:gd name="connsiteX3889" fmla="*/ 17845809 w 22290864"/>
              <a:gd name="connsiteY3889" fmla="*/ 3759298 h 14570476"/>
              <a:gd name="connsiteX3890" fmla="*/ 17830086 w 22290864"/>
              <a:gd name="connsiteY3890" fmla="*/ 3752058 h 14570476"/>
              <a:gd name="connsiteX3891" fmla="*/ 17820836 w 22290864"/>
              <a:gd name="connsiteY3891" fmla="*/ 3752001 h 14570476"/>
              <a:gd name="connsiteX3892" fmla="*/ 17815576 w 22290864"/>
              <a:gd name="connsiteY3892" fmla="*/ 3753240 h 14570476"/>
              <a:gd name="connsiteX3893" fmla="*/ 17810207 w 22290864"/>
              <a:gd name="connsiteY3893" fmla="*/ 3757529 h 14570476"/>
              <a:gd name="connsiteX3894" fmla="*/ 17808379 w 22290864"/>
              <a:gd name="connsiteY3894" fmla="*/ 3761232 h 14570476"/>
              <a:gd name="connsiteX3895" fmla="*/ 17808207 w 22290864"/>
              <a:gd name="connsiteY3895" fmla="*/ 3767598 h 14570476"/>
              <a:gd name="connsiteX3896" fmla="*/ 17812189 w 22290864"/>
              <a:gd name="connsiteY3896" fmla="*/ 3775841 h 14570476"/>
              <a:gd name="connsiteX3897" fmla="*/ 17815972 w 22290864"/>
              <a:gd name="connsiteY3897" fmla="*/ 3790665 h 14570476"/>
              <a:gd name="connsiteX3898" fmla="*/ 17809512 w 22290864"/>
              <a:gd name="connsiteY3898" fmla="*/ 3815350 h 14570476"/>
              <a:gd name="connsiteX3899" fmla="*/ 17806596 w 22290864"/>
              <a:gd name="connsiteY3899" fmla="*/ 3825471 h 14570476"/>
              <a:gd name="connsiteX3900" fmla="*/ 17805771 w 22290864"/>
              <a:gd name="connsiteY3900" fmla="*/ 3828391 h 14570476"/>
              <a:gd name="connsiteX3901" fmla="*/ 17803866 w 22290864"/>
              <a:gd name="connsiteY3901" fmla="*/ 3828086 h 14570476"/>
              <a:gd name="connsiteX3902" fmla="*/ 17771530 w 22290864"/>
              <a:gd name="connsiteY3902" fmla="*/ 3827315 h 14570476"/>
              <a:gd name="connsiteX3903" fmla="*/ 17767987 w 22290864"/>
              <a:gd name="connsiteY3903" fmla="*/ 3827649 h 14570476"/>
              <a:gd name="connsiteX3904" fmla="*/ 17768282 w 22290864"/>
              <a:gd name="connsiteY3904" fmla="*/ 3826420 h 14570476"/>
              <a:gd name="connsiteX3905" fmla="*/ 17771610 w 22290864"/>
              <a:gd name="connsiteY3905" fmla="*/ 3819681 h 14570476"/>
              <a:gd name="connsiteX3906" fmla="*/ 17774849 w 22290864"/>
              <a:gd name="connsiteY3906" fmla="*/ 3810220 h 14570476"/>
              <a:gd name="connsiteX3907" fmla="*/ 17770550 w 22290864"/>
              <a:gd name="connsiteY3907" fmla="*/ 3803800 h 14570476"/>
              <a:gd name="connsiteX3908" fmla="*/ 17756888 w 22290864"/>
              <a:gd name="connsiteY3908" fmla="*/ 3801827 h 14570476"/>
              <a:gd name="connsiteX3909" fmla="*/ 17744785 w 22290864"/>
              <a:gd name="connsiteY3909" fmla="*/ 3808091 h 14570476"/>
              <a:gd name="connsiteX3910" fmla="*/ 17743087 w 22290864"/>
              <a:gd name="connsiteY3910" fmla="*/ 3816109 h 14570476"/>
              <a:gd name="connsiteX3911" fmla="*/ 17749486 w 22290864"/>
              <a:gd name="connsiteY3911" fmla="*/ 3823727 h 14570476"/>
              <a:gd name="connsiteX3912" fmla="*/ 17753209 w 22290864"/>
              <a:gd name="connsiteY3912" fmla="*/ 3826899 h 14570476"/>
              <a:gd name="connsiteX3913" fmla="*/ 17755241 w 22290864"/>
              <a:gd name="connsiteY3913" fmla="*/ 3829792 h 14570476"/>
              <a:gd name="connsiteX3914" fmla="*/ 17752148 w 22290864"/>
              <a:gd name="connsiteY3914" fmla="*/ 3830659 h 14570476"/>
              <a:gd name="connsiteX3915" fmla="*/ 17723716 w 22290864"/>
              <a:gd name="connsiteY3915" fmla="*/ 3841365 h 14570476"/>
              <a:gd name="connsiteX3916" fmla="*/ 17721555 w 22290864"/>
              <a:gd name="connsiteY3916" fmla="*/ 3842389 h 14570476"/>
              <a:gd name="connsiteX3917" fmla="*/ 17708557 w 22290864"/>
              <a:gd name="connsiteY3917" fmla="*/ 3824029 h 14570476"/>
              <a:gd name="connsiteX3918" fmla="*/ 17697983 w 22290864"/>
              <a:gd name="connsiteY3918" fmla="*/ 3805085 h 14570476"/>
              <a:gd name="connsiteX3919" fmla="*/ 17698915 w 22290864"/>
              <a:gd name="connsiteY3919" fmla="*/ 3793579 h 14570476"/>
              <a:gd name="connsiteX3920" fmla="*/ 17699543 w 22290864"/>
              <a:gd name="connsiteY3920" fmla="*/ 3785577 h 14570476"/>
              <a:gd name="connsiteX3921" fmla="*/ 17698374 w 22290864"/>
              <a:gd name="connsiteY3921" fmla="*/ 3782199 h 14570476"/>
              <a:gd name="connsiteX3922" fmla="*/ 17679129 w 22290864"/>
              <a:gd name="connsiteY3922" fmla="*/ 3776762 h 14570476"/>
              <a:gd name="connsiteX3923" fmla="*/ 17662192 w 22290864"/>
              <a:gd name="connsiteY3923" fmla="*/ 3789202 h 14570476"/>
              <a:gd name="connsiteX3924" fmla="*/ 17659526 w 22290864"/>
              <a:gd name="connsiteY3924" fmla="*/ 3795133 h 14570476"/>
              <a:gd name="connsiteX3925" fmla="*/ 17668529 w 22290864"/>
              <a:gd name="connsiteY3925" fmla="*/ 3809462 h 14570476"/>
              <a:gd name="connsiteX3926" fmla="*/ 17673610 w 22290864"/>
              <a:gd name="connsiteY3926" fmla="*/ 3810864 h 14570476"/>
              <a:gd name="connsiteX3927" fmla="*/ 17682003 w 22290864"/>
              <a:gd name="connsiteY3927" fmla="*/ 3814141 h 14570476"/>
              <a:gd name="connsiteX3928" fmla="*/ 17696116 w 22290864"/>
              <a:gd name="connsiteY3928" fmla="*/ 3833846 h 14570476"/>
              <a:gd name="connsiteX3929" fmla="*/ 17699160 w 22290864"/>
              <a:gd name="connsiteY3929" fmla="*/ 3839323 h 14570476"/>
              <a:gd name="connsiteX3930" fmla="*/ 17703676 w 22290864"/>
              <a:gd name="connsiteY3930" fmla="*/ 3847496 h 14570476"/>
              <a:gd name="connsiteX3931" fmla="*/ 17706219 w 22290864"/>
              <a:gd name="connsiteY3931" fmla="*/ 3852134 h 14570476"/>
              <a:gd name="connsiteX3932" fmla="*/ 17704669 w 22290864"/>
              <a:gd name="connsiteY3932" fmla="*/ 3853284 h 14570476"/>
              <a:gd name="connsiteX3933" fmla="*/ 17682622 w 22290864"/>
              <a:gd name="connsiteY3933" fmla="*/ 3874347 h 14570476"/>
              <a:gd name="connsiteX3934" fmla="*/ 17680394 w 22290864"/>
              <a:gd name="connsiteY3934" fmla="*/ 3876329 h 14570476"/>
              <a:gd name="connsiteX3935" fmla="*/ 17677937 w 22290864"/>
              <a:gd name="connsiteY3935" fmla="*/ 3868751 h 14570476"/>
              <a:gd name="connsiteX3936" fmla="*/ 17676637 w 22290864"/>
              <a:gd name="connsiteY3936" fmla="*/ 3863500 h 14570476"/>
              <a:gd name="connsiteX3937" fmla="*/ 17673427 w 22290864"/>
              <a:gd name="connsiteY3937" fmla="*/ 3859882 h 14570476"/>
              <a:gd name="connsiteX3938" fmla="*/ 17660537 w 22290864"/>
              <a:gd name="connsiteY3938" fmla="*/ 3861061 h 14570476"/>
              <a:gd name="connsiteX3939" fmla="*/ 17651096 w 22290864"/>
              <a:gd name="connsiteY3939" fmla="*/ 3881500 h 14570476"/>
              <a:gd name="connsiteX3940" fmla="*/ 17659254 w 22290864"/>
              <a:gd name="connsiteY3940" fmla="*/ 3887953 h 14570476"/>
              <a:gd name="connsiteX3941" fmla="*/ 17664556 w 22290864"/>
              <a:gd name="connsiteY3941" fmla="*/ 3887570 h 14570476"/>
              <a:gd name="connsiteX3942" fmla="*/ 17671997 w 22290864"/>
              <a:gd name="connsiteY3942" fmla="*/ 3887389 h 14570476"/>
              <a:gd name="connsiteX3943" fmla="*/ 17672722 w 22290864"/>
              <a:gd name="connsiteY3943" fmla="*/ 3887560 h 14570476"/>
              <a:gd name="connsiteX3944" fmla="*/ 17670664 w 22290864"/>
              <a:gd name="connsiteY3944" fmla="*/ 3891154 h 14570476"/>
              <a:gd name="connsiteX3945" fmla="*/ 17658049 w 22290864"/>
              <a:gd name="connsiteY3945" fmla="*/ 3918853 h 14570476"/>
              <a:gd name="connsiteX3946" fmla="*/ 17657042 w 22290864"/>
              <a:gd name="connsiteY3946" fmla="*/ 3921699 h 14570476"/>
              <a:gd name="connsiteX3947" fmla="*/ 17627932 w 22290864"/>
              <a:gd name="connsiteY3947" fmla="*/ 3916670 h 14570476"/>
              <a:gd name="connsiteX3948" fmla="*/ 17612356 w 22290864"/>
              <a:gd name="connsiteY3948" fmla="*/ 3910899 h 14570476"/>
              <a:gd name="connsiteX3949" fmla="*/ 17606664 w 22290864"/>
              <a:gd name="connsiteY3949" fmla="*/ 3903728 h 14570476"/>
              <a:gd name="connsiteX3950" fmla="*/ 17603591 w 22290864"/>
              <a:gd name="connsiteY3950" fmla="*/ 3899307 h 14570476"/>
              <a:gd name="connsiteX3951" fmla="*/ 17598223 w 22290864"/>
              <a:gd name="connsiteY3951" fmla="*/ 3895618 h 14570476"/>
              <a:gd name="connsiteX3952" fmla="*/ 17589271 w 22290864"/>
              <a:gd name="connsiteY3952" fmla="*/ 3895953 h 14570476"/>
              <a:gd name="connsiteX3953" fmla="*/ 17576764 w 22290864"/>
              <a:gd name="connsiteY3953" fmla="*/ 3918391 h 14570476"/>
              <a:gd name="connsiteX3954" fmla="*/ 17577054 w 22290864"/>
              <a:gd name="connsiteY3954" fmla="*/ 3924383 h 14570476"/>
              <a:gd name="connsiteX3955" fmla="*/ 17579779 w 22290864"/>
              <a:gd name="connsiteY3955" fmla="*/ 3932420 h 14570476"/>
              <a:gd name="connsiteX3956" fmla="*/ 17588919 w 22290864"/>
              <a:gd name="connsiteY3956" fmla="*/ 3937484 h 14570476"/>
              <a:gd name="connsiteX3957" fmla="*/ 17595285 w 22290864"/>
              <a:gd name="connsiteY3957" fmla="*/ 3936309 h 14570476"/>
              <a:gd name="connsiteX3958" fmla="*/ 17599729 w 22290864"/>
              <a:gd name="connsiteY3958" fmla="*/ 3933863 h 14570476"/>
              <a:gd name="connsiteX3959" fmla="*/ 17613878 w 22290864"/>
              <a:gd name="connsiteY3959" fmla="*/ 3929226 h 14570476"/>
              <a:gd name="connsiteX3960" fmla="*/ 17639969 w 22290864"/>
              <a:gd name="connsiteY3960" fmla="*/ 3935678 h 14570476"/>
              <a:gd name="connsiteX3961" fmla="*/ 17650194 w 22290864"/>
              <a:gd name="connsiteY3961" fmla="*/ 3938598 h 14570476"/>
              <a:gd name="connsiteX3962" fmla="*/ 17653203 w 22290864"/>
              <a:gd name="connsiteY3962" fmla="*/ 3939451 h 14570476"/>
              <a:gd name="connsiteX3963" fmla="*/ 17653011 w 22290864"/>
              <a:gd name="connsiteY3963" fmla="*/ 3940663 h 14570476"/>
              <a:gd name="connsiteX3964" fmla="*/ 17652358 w 22290864"/>
              <a:gd name="connsiteY3964" fmla="*/ 3972457 h 14570476"/>
              <a:gd name="connsiteX3965" fmla="*/ 17652438 w 22290864"/>
              <a:gd name="connsiteY3965" fmla="*/ 3975748 h 14570476"/>
              <a:gd name="connsiteX3966" fmla="*/ 17645591 w 22290864"/>
              <a:gd name="connsiteY3966" fmla="*/ 3972396 h 14570476"/>
              <a:gd name="connsiteX3967" fmla="*/ 17636199 w 22290864"/>
              <a:gd name="connsiteY3967" fmla="*/ 3969060 h 14570476"/>
              <a:gd name="connsiteX3968" fmla="*/ 17629746 w 22290864"/>
              <a:gd name="connsiteY3968" fmla="*/ 3973282 h 14570476"/>
              <a:gd name="connsiteX3969" fmla="*/ 17627641 w 22290864"/>
              <a:gd name="connsiteY3969" fmla="*/ 3979053 h 14570476"/>
              <a:gd name="connsiteX3970" fmla="*/ 17635951 w 22290864"/>
              <a:gd name="connsiteY3970" fmla="*/ 4000511 h 14570476"/>
              <a:gd name="connsiteX3971" fmla="*/ 17641295 w 22290864"/>
              <a:gd name="connsiteY3971" fmla="*/ 4001110 h 14570476"/>
              <a:gd name="connsiteX3972" fmla="*/ 17649014 w 22290864"/>
              <a:gd name="connsiteY3972" fmla="*/ 3995303 h 14570476"/>
              <a:gd name="connsiteX3973" fmla="*/ 17653899 w 22290864"/>
              <a:gd name="connsiteY3973" fmla="*/ 3989792 h 14570476"/>
              <a:gd name="connsiteX3974" fmla="*/ 17654983 w 22290864"/>
              <a:gd name="connsiteY3974" fmla="*/ 3988995 h 14570476"/>
              <a:gd name="connsiteX3975" fmla="*/ 17655271 w 22290864"/>
              <a:gd name="connsiteY3975" fmla="*/ 3990062 h 14570476"/>
              <a:gd name="connsiteX3976" fmla="*/ 17656479 w 22290864"/>
              <a:gd name="connsiteY3976" fmla="*/ 3994528 h 14570476"/>
              <a:gd name="connsiteX3977" fmla="*/ 17666577 w 22290864"/>
              <a:gd name="connsiteY3977" fmla="*/ 4020395 h 14570476"/>
              <a:gd name="connsiteX3978" fmla="*/ 17668046 w 22290864"/>
              <a:gd name="connsiteY3978" fmla="*/ 4023322 h 14570476"/>
              <a:gd name="connsiteX3979" fmla="*/ 17665230 w 22290864"/>
              <a:gd name="connsiteY3979" fmla="*/ 4025552 h 14570476"/>
              <a:gd name="connsiteX3980" fmla="*/ 17631307 w 22290864"/>
              <a:gd name="connsiteY3980" fmla="*/ 4046589 h 14570476"/>
              <a:gd name="connsiteX3981" fmla="*/ 17620471 w 22290864"/>
              <a:gd name="connsiteY3981" fmla="*/ 4045878 h 14570476"/>
              <a:gd name="connsiteX3982" fmla="*/ 17607185 w 22290864"/>
              <a:gd name="connsiteY3982" fmla="*/ 4047083 h 14570476"/>
              <a:gd name="connsiteX3983" fmla="*/ 17601714 w 22290864"/>
              <a:gd name="connsiteY3983" fmla="*/ 4056547 h 14570476"/>
              <a:gd name="connsiteX3984" fmla="*/ 17603544 w 22290864"/>
              <a:gd name="connsiteY3984" fmla="*/ 4067222 h 14570476"/>
              <a:gd name="connsiteX3985" fmla="*/ 17620394 w 22290864"/>
              <a:gd name="connsiteY3985" fmla="*/ 4084837 h 14570476"/>
              <a:gd name="connsiteX3986" fmla="*/ 17625774 w 22290864"/>
              <a:gd name="connsiteY3986" fmla="*/ 4085157 h 14570476"/>
              <a:gd name="connsiteX3987" fmla="*/ 17634717 w 22290864"/>
              <a:gd name="connsiteY3987" fmla="*/ 4078508 h 14570476"/>
              <a:gd name="connsiteX3988" fmla="*/ 17637030 w 22290864"/>
              <a:gd name="connsiteY3988" fmla="*/ 4071248 h 14570476"/>
              <a:gd name="connsiteX3989" fmla="*/ 17639807 w 22290864"/>
              <a:gd name="connsiteY3989" fmla="*/ 4063509 h 14570476"/>
              <a:gd name="connsiteX3990" fmla="*/ 17648673 w 22290864"/>
              <a:gd name="connsiteY3990" fmla="*/ 4055064 h 14570476"/>
              <a:gd name="connsiteX3991" fmla="*/ 17660636 w 22290864"/>
              <a:gd name="connsiteY3991" fmla="*/ 4048234 h 14570476"/>
              <a:gd name="connsiteX3992" fmla="*/ 17674382 w 22290864"/>
              <a:gd name="connsiteY3992" fmla="*/ 4040635 h 14570476"/>
              <a:gd name="connsiteX3993" fmla="*/ 17677986 w 22290864"/>
              <a:gd name="connsiteY3993" fmla="*/ 4038817 h 14570476"/>
              <a:gd name="connsiteX3994" fmla="*/ 17679876 w 22290864"/>
              <a:gd name="connsiteY3994" fmla="*/ 4040998 h 14570476"/>
              <a:gd name="connsiteX3995" fmla="*/ 17700410 w 22290864"/>
              <a:gd name="connsiteY3995" fmla="*/ 4061939 h 14570476"/>
              <a:gd name="connsiteX3996" fmla="*/ 17702540 w 22290864"/>
              <a:gd name="connsiteY3996" fmla="*/ 4063679 h 14570476"/>
              <a:gd name="connsiteX3997" fmla="*/ 17701744 w 22290864"/>
              <a:gd name="connsiteY3997" fmla="*/ 4064194 h 14570476"/>
              <a:gd name="connsiteX3998" fmla="*/ 17694112 w 22290864"/>
              <a:gd name="connsiteY3998" fmla="*/ 4066703 h 14570476"/>
              <a:gd name="connsiteX3999" fmla="*/ 17684963 w 22290864"/>
              <a:gd name="connsiteY3999" fmla="*/ 4071282 h 14570476"/>
              <a:gd name="connsiteX4000" fmla="*/ 17685895 w 22290864"/>
              <a:gd name="connsiteY4000" fmla="*/ 4083837 h 14570476"/>
              <a:gd name="connsiteX4001" fmla="*/ 17692111 w 22290864"/>
              <a:gd name="connsiteY4001" fmla="*/ 4090013 h 14570476"/>
              <a:gd name="connsiteX4002" fmla="*/ 17705366 w 22290864"/>
              <a:gd name="connsiteY4002" fmla="*/ 4094035 h 14570476"/>
              <a:gd name="connsiteX4003" fmla="*/ 17711391 w 22290864"/>
              <a:gd name="connsiteY4003" fmla="*/ 4090012 h 14570476"/>
              <a:gd name="connsiteX4004" fmla="*/ 17712771 w 22290864"/>
              <a:gd name="connsiteY4004" fmla="*/ 4081608 h 14570476"/>
              <a:gd name="connsiteX4005" fmla="*/ 17712331 w 22290864"/>
              <a:gd name="connsiteY4005" fmla="*/ 4073515 h 14570476"/>
              <a:gd name="connsiteX4006" fmla="*/ 17714725 w 22290864"/>
              <a:gd name="connsiteY4006" fmla="*/ 4072137 h 14570476"/>
              <a:gd name="connsiteX4007" fmla="*/ 17744134 w 22290864"/>
              <a:gd name="connsiteY4007" fmla="*/ 4085661 h 14570476"/>
              <a:gd name="connsiteX4008" fmla="*/ 17747127 w 22290864"/>
              <a:gd name="connsiteY4008" fmla="*/ 4086790 h 14570476"/>
              <a:gd name="connsiteX4009" fmla="*/ 17743873 w 22290864"/>
              <a:gd name="connsiteY4009" fmla="*/ 4106484 h 14570476"/>
              <a:gd name="connsiteX4010" fmla="*/ 17737190 w 22290864"/>
              <a:gd name="connsiteY4010" fmla="*/ 4131586 h 14570476"/>
              <a:gd name="connsiteX4011" fmla="*/ 17729067 w 22290864"/>
              <a:gd name="connsiteY4011" fmla="*/ 4138600 h 14570476"/>
              <a:gd name="connsiteX4012" fmla="*/ 17722443 w 22290864"/>
              <a:gd name="connsiteY4012" fmla="*/ 4144156 h 14570476"/>
              <a:gd name="connsiteX4013" fmla="*/ 17720419 w 22290864"/>
              <a:gd name="connsiteY4013" fmla="*/ 4153345 h 14570476"/>
              <a:gd name="connsiteX4014" fmla="*/ 17726614 w 22290864"/>
              <a:gd name="connsiteY4014" fmla="*/ 4162472 h 14570476"/>
              <a:gd name="connsiteX4015" fmla="*/ 17746852 w 22290864"/>
              <a:gd name="connsiteY4015" fmla="*/ 4168664 h 14570476"/>
              <a:gd name="connsiteX4016" fmla="*/ 17750471 w 22290864"/>
              <a:gd name="connsiteY4016" fmla="*/ 4168170 h 14570476"/>
              <a:gd name="connsiteX4017" fmla="*/ 19125654 w 22290864"/>
              <a:gd name="connsiteY4017" fmla="*/ 4119243 h 14570476"/>
              <a:gd name="connsiteX4018" fmla="*/ 19148403 w 22290864"/>
              <a:gd name="connsiteY4018" fmla="*/ 4111217 h 14570476"/>
              <a:gd name="connsiteX4019" fmla="*/ 19165908 w 22290864"/>
              <a:gd name="connsiteY4019" fmla="*/ 4081766 h 14570476"/>
              <a:gd name="connsiteX4020" fmla="*/ 19160771 w 22290864"/>
              <a:gd name="connsiteY4020" fmla="*/ 4071561 h 14570476"/>
              <a:gd name="connsiteX4021" fmla="*/ 19148699 w 22290864"/>
              <a:gd name="connsiteY4021" fmla="*/ 4063159 h 14570476"/>
              <a:gd name="connsiteX4022" fmla="*/ 19127546 w 22290864"/>
              <a:gd name="connsiteY4022" fmla="*/ 4047075 h 14570476"/>
              <a:gd name="connsiteX4023" fmla="*/ 19112333 w 22290864"/>
              <a:gd name="connsiteY4023" fmla="*/ 4004383 h 14570476"/>
              <a:gd name="connsiteX4024" fmla="*/ 19103121 w 22290864"/>
              <a:gd name="connsiteY4024" fmla="*/ 3972642 h 14570476"/>
              <a:gd name="connsiteX4025" fmla="*/ 19106740 w 22290864"/>
              <a:gd name="connsiteY4025" fmla="*/ 3970776 h 14570476"/>
              <a:gd name="connsiteX4026" fmla="*/ 19153279 w 22290864"/>
              <a:gd name="connsiteY4026" fmla="*/ 3941660 h 14570476"/>
              <a:gd name="connsiteX4027" fmla="*/ 19156592 w 22290864"/>
              <a:gd name="connsiteY4027" fmla="*/ 3939074 h 14570476"/>
              <a:gd name="connsiteX4028" fmla="*/ 19157620 w 22290864"/>
              <a:gd name="connsiteY4028" fmla="*/ 3941279 h 14570476"/>
              <a:gd name="connsiteX4029" fmla="*/ 19159492 w 22290864"/>
              <a:gd name="connsiteY4029" fmla="*/ 3956534 h 14570476"/>
              <a:gd name="connsiteX4030" fmla="*/ 19164322 w 22290864"/>
              <a:gd name="connsiteY4030" fmla="*/ 3974185 h 14570476"/>
              <a:gd name="connsiteX4031" fmla="*/ 19174778 w 22290864"/>
              <a:gd name="connsiteY4031" fmla="*/ 3979276 h 14570476"/>
              <a:gd name="connsiteX4032" fmla="*/ 19186117 w 22290864"/>
              <a:gd name="connsiteY4032" fmla="*/ 3977392 h 14570476"/>
              <a:gd name="connsiteX4033" fmla="*/ 19211447 w 22290864"/>
              <a:gd name="connsiteY4033" fmla="*/ 3944421 h 14570476"/>
              <a:gd name="connsiteX4034" fmla="*/ 19207018 w 22290864"/>
              <a:gd name="connsiteY4034" fmla="*/ 3935140 h 14570476"/>
              <a:gd name="connsiteX4035" fmla="*/ 19199286 w 22290864"/>
              <a:gd name="connsiteY4035" fmla="*/ 3930012 h 14570476"/>
              <a:gd name="connsiteX4036" fmla="*/ 19190606 w 22290864"/>
              <a:gd name="connsiteY4036" fmla="*/ 3928909 h 14570476"/>
              <a:gd name="connsiteX4037" fmla="*/ 19180927 w 22290864"/>
              <a:gd name="connsiteY4037" fmla="*/ 3927617 h 14570476"/>
              <a:gd name="connsiteX4038" fmla="*/ 19173266 w 22290864"/>
              <a:gd name="connsiteY4038" fmla="*/ 3924394 h 14570476"/>
              <a:gd name="connsiteX4039" fmla="*/ 19175937 w 22290864"/>
              <a:gd name="connsiteY4039" fmla="*/ 3921110 h 14570476"/>
              <a:gd name="connsiteX4040" fmla="*/ 19211582 w 22290864"/>
              <a:gd name="connsiteY4040" fmla="*/ 3873943 h 14570476"/>
              <a:gd name="connsiteX4041" fmla="*/ 19213143 w 22290864"/>
              <a:gd name="connsiteY4041" fmla="*/ 3871359 h 14570476"/>
              <a:gd name="connsiteX4042" fmla="*/ 19227637 w 22290864"/>
              <a:gd name="connsiteY4042" fmla="*/ 3877064 h 14570476"/>
              <a:gd name="connsiteX4043" fmla="*/ 19276113 w 22290864"/>
              <a:gd name="connsiteY4043" fmla="*/ 3896993 h 14570476"/>
              <a:gd name="connsiteX4044" fmla="*/ 19291999 w 22290864"/>
              <a:gd name="connsiteY4044" fmla="*/ 3909690 h 14570476"/>
              <a:gd name="connsiteX4045" fmla="*/ 19299096 w 22290864"/>
              <a:gd name="connsiteY4045" fmla="*/ 3924825 h 14570476"/>
              <a:gd name="connsiteX4046" fmla="*/ 19315984 w 22290864"/>
              <a:gd name="connsiteY4046" fmla="*/ 3943083 h 14570476"/>
              <a:gd name="connsiteX4047" fmla="*/ 19342754 w 22290864"/>
              <a:gd name="connsiteY4047" fmla="*/ 3933144 h 14570476"/>
              <a:gd name="connsiteX4048" fmla="*/ 19357563 w 22290864"/>
              <a:gd name="connsiteY4048" fmla="*/ 3904887 h 14570476"/>
              <a:gd name="connsiteX4049" fmla="*/ 19358191 w 22290864"/>
              <a:gd name="connsiteY4049" fmla="*/ 3888691 h 14570476"/>
              <a:gd name="connsiteX4050" fmla="*/ 19343474 w 22290864"/>
              <a:gd name="connsiteY4050" fmla="*/ 3871118 h 14570476"/>
              <a:gd name="connsiteX4051" fmla="*/ 19322256 w 22290864"/>
              <a:gd name="connsiteY4051" fmla="*/ 3872969 h 14570476"/>
              <a:gd name="connsiteX4052" fmla="*/ 19304276 w 22290864"/>
              <a:gd name="connsiteY4052" fmla="*/ 3876780 h 14570476"/>
              <a:gd name="connsiteX4053" fmla="*/ 19280700 w 22290864"/>
              <a:gd name="connsiteY4053" fmla="*/ 3869771 h 14570476"/>
              <a:gd name="connsiteX4054" fmla="*/ 19227309 w 22290864"/>
              <a:gd name="connsiteY4054" fmla="*/ 3841473 h 14570476"/>
              <a:gd name="connsiteX4055" fmla="*/ 19229096 w 22290864"/>
              <a:gd name="connsiteY4055" fmla="*/ 3836101 h 14570476"/>
              <a:gd name="connsiteX4056" fmla="*/ 19241943 w 22290864"/>
              <a:gd name="connsiteY4056" fmla="*/ 3779310 h 14570476"/>
              <a:gd name="connsiteX4057" fmla="*/ 19246216 w 22290864"/>
              <a:gd name="connsiteY4057" fmla="*/ 3776054 h 14570476"/>
              <a:gd name="connsiteX4058" fmla="*/ 19256602 w 22290864"/>
              <a:gd name="connsiteY4058" fmla="*/ 3784648 h 14570476"/>
              <a:gd name="connsiteX4059" fmla="*/ 19263284 w 22290864"/>
              <a:gd name="connsiteY4059" fmla="*/ 3790814 h 14570476"/>
              <a:gd name="connsiteX4060" fmla="*/ 19283659 w 22290864"/>
              <a:gd name="connsiteY4060" fmla="*/ 3788631 h 14570476"/>
              <a:gd name="connsiteX4061" fmla="*/ 19289231 w 22290864"/>
              <a:gd name="connsiteY4061" fmla="*/ 3745562 h 14570476"/>
              <a:gd name="connsiteX4062" fmla="*/ 19281348 w 22290864"/>
              <a:gd name="connsiteY4062" fmla="*/ 3736847 h 14570476"/>
              <a:gd name="connsiteX4063" fmla="*/ 19271618 w 22290864"/>
              <a:gd name="connsiteY4063" fmla="*/ 3734994 h 14570476"/>
              <a:gd name="connsiteX4064" fmla="*/ 19256908 w 22290864"/>
              <a:gd name="connsiteY4064" fmla="*/ 3743601 h 14570476"/>
              <a:gd name="connsiteX4065" fmla="*/ 19250699 w 22290864"/>
              <a:gd name="connsiteY4065" fmla="*/ 3748604 h 14570476"/>
              <a:gd name="connsiteX4066" fmla="*/ 19243636 w 22290864"/>
              <a:gd name="connsiteY4066" fmla="*/ 3751708 h 14570476"/>
              <a:gd name="connsiteX4067" fmla="*/ 19242819 w 22290864"/>
              <a:gd name="connsiteY4067" fmla="*/ 3743469 h 14570476"/>
              <a:gd name="connsiteX4068" fmla="*/ 19239092 w 22290864"/>
              <a:gd name="connsiteY4068" fmla="*/ 3711617 h 14570476"/>
              <a:gd name="connsiteX4069" fmla="*/ 19234728 w 22290864"/>
              <a:gd name="connsiteY4069" fmla="*/ 3692605 h 14570476"/>
              <a:gd name="connsiteX4070" fmla="*/ 19234268 w 22290864"/>
              <a:gd name="connsiteY4070" fmla="*/ 3691095 h 14570476"/>
              <a:gd name="connsiteX4071" fmla="*/ 19239620 w 22290864"/>
              <a:gd name="connsiteY4071" fmla="*/ 3688778 h 14570476"/>
              <a:gd name="connsiteX4072" fmla="*/ 19278562 w 22290864"/>
              <a:gd name="connsiteY4072" fmla="*/ 3672142 h 14570476"/>
              <a:gd name="connsiteX4073" fmla="*/ 19306355 w 22290864"/>
              <a:gd name="connsiteY4073" fmla="*/ 3662729 h 14570476"/>
              <a:gd name="connsiteX4074" fmla="*/ 19309908 w 22290864"/>
              <a:gd name="connsiteY4074" fmla="*/ 3662464 h 14570476"/>
              <a:gd name="connsiteX4075" fmla="*/ 19321497 w 22290864"/>
              <a:gd name="connsiteY4075" fmla="*/ 3664469 h 14570476"/>
              <a:gd name="connsiteX4076" fmla="*/ 19330554 w 22290864"/>
              <a:gd name="connsiteY4076" fmla="*/ 3668198 h 14570476"/>
              <a:gd name="connsiteX4077" fmla="*/ 19339319 w 22290864"/>
              <a:gd name="connsiteY4077" fmla="*/ 3671765 h 14570476"/>
              <a:gd name="connsiteX4078" fmla="*/ 19360486 w 22290864"/>
              <a:gd name="connsiteY4078" fmla="*/ 3666630 h 14570476"/>
              <a:gd name="connsiteX4079" fmla="*/ 19368429 w 22290864"/>
              <a:gd name="connsiteY4079" fmla="*/ 3647564 h 14570476"/>
              <a:gd name="connsiteX4080" fmla="*/ 19352558 w 22290864"/>
              <a:gd name="connsiteY4080" fmla="*/ 3605442 h 14570476"/>
              <a:gd name="connsiteX4081" fmla="*/ 19334185 w 22290864"/>
              <a:gd name="connsiteY4081" fmla="*/ 3597042 h 14570476"/>
              <a:gd name="connsiteX4082" fmla="*/ 19318958 w 22290864"/>
              <a:gd name="connsiteY4082" fmla="*/ 3603727 h 14570476"/>
              <a:gd name="connsiteX4083" fmla="*/ 19310897 w 22290864"/>
              <a:gd name="connsiteY4083" fmla="*/ 3616597 h 14570476"/>
              <a:gd name="connsiteX4084" fmla="*/ 19299992 w 22290864"/>
              <a:gd name="connsiteY4084" fmla="*/ 3632447 h 14570476"/>
              <a:gd name="connsiteX4085" fmla="*/ 19269190 w 22290864"/>
              <a:gd name="connsiteY4085" fmla="*/ 3646099 h 14570476"/>
              <a:gd name="connsiteX4086" fmla="*/ 19223505 w 22290864"/>
              <a:gd name="connsiteY4086" fmla="*/ 3659886 h 14570476"/>
              <a:gd name="connsiteX4087" fmla="*/ 19221903 w 22290864"/>
              <a:gd name="connsiteY4087" fmla="*/ 3657135 h 14570476"/>
              <a:gd name="connsiteX4088" fmla="*/ 19193937 w 22290864"/>
              <a:gd name="connsiteY4088" fmla="*/ 3610825 h 14570476"/>
              <a:gd name="connsiteX4089" fmla="*/ 19189265 w 22290864"/>
              <a:gd name="connsiteY4089" fmla="*/ 3604740 h 14570476"/>
              <a:gd name="connsiteX4090" fmla="*/ 19188416 w 22290864"/>
              <a:gd name="connsiteY4090" fmla="*/ 3603624 h 14570476"/>
              <a:gd name="connsiteX4091" fmla="*/ 19190198 w 22290864"/>
              <a:gd name="connsiteY4091" fmla="*/ 3602914 h 14570476"/>
              <a:gd name="connsiteX4092" fmla="*/ 19204092 w 22290864"/>
              <a:gd name="connsiteY4092" fmla="*/ 3601433 h 14570476"/>
              <a:gd name="connsiteX4093" fmla="*/ 19217534 w 22290864"/>
              <a:gd name="connsiteY4093" fmla="*/ 3600084 h 14570476"/>
              <a:gd name="connsiteX4094" fmla="*/ 19226805 w 22290864"/>
              <a:gd name="connsiteY4094" fmla="*/ 3588605 h 14570476"/>
              <a:gd name="connsiteX4095" fmla="*/ 19205020 w 22290864"/>
              <a:gd name="connsiteY4095" fmla="*/ 3552506 h 14570476"/>
              <a:gd name="connsiteX4096" fmla="*/ 19194300 w 22290864"/>
              <a:gd name="connsiteY4096" fmla="*/ 3549306 h 14570476"/>
              <a:gd name="connsiteX4097" fmla="*/ 19180950 w 22290864"/>
              <a:gd name="connsiteY4097" fmla="*/ 3555694 h 14570476"/>
              <a:gd name="connsiteX4098" fmla="*/ 19176819 w 22290864"/>
              <a:gd name="connsiteY4098" fmla="*/ 3570031 h 14570476"/>
              <a:gd name="connsiteX4099" fmla="*/ 19175558 w 22290864"/>
              <a:gd name="connsiteY4099" fmla="*/ 3579862 h 14570476"/>
              <a:gd name="connsiteX4100" fmla="*/ 19172933 w 22290864"/>
              <a:gd name="connsiteY4100" fmla="*/ 3586579 h 14570476"/>
              <a:gd name="connsiteX4101" fmla="*/ 19168943 w 22290864"/>
              <a:gd name="connsiteY4101" fmla="*/ 3582947 h 14570476"/>
              <a:gd name="connsiteX4102" fmla="*/ 19126272 w 22290864"/>
              <a:gd name="connsiteY4102" fmla="*/ 3550577 h 14570476"/>
              <a:gd name="connsiteX4103" fmla="*/ 19121317 w 22290864"/>
              <a:gd name="connsiteY4103" fmla="*/ 3546831 h 14570476"/>
              <a:gd name="connsiteX4104" fmla="*/ 19126097 w 22290864"/>
              <a:gd name="connsiteY4104" fmla="*/ 3534869 h 14570476"/>
              <a:gd name="connsiteX4105" fmla="*/ 19148756 w 22290864"/>
              <a:gd name="connsiteY4105" fmla="*/ 3481613 h 14570476"/>
              <a:gd name="connsiteX4106" fmla="*/ 19162325 w 22290864"/>
              <a:gd name="connsiteY4106" fmla="*/ 3468969 h 14570476"/>
              <a:gd name="connsiteX4107" fmla="*/ 19171623 w 22290864"/>
              <a:gd name="connsiteY4107" fmla="*/ 3465025 h 14570476"/>
              <a:gd name="connsiteX4108" fmla="*/ 19185685 w 22290864"/>
              <a:gd name="connsiteY4108" fmla="*/ 3457659 h 14570476"/>
              <a:gd name="connsiteX4109" fmla="*/ 19192542 w 22290864"/>
              <a:gd name="connsiteY4109" fmla="*/ 3442314 h 14570476"/>
              <a:gd name="connsiteX4110" fmla="*/ 19187789 w 22290864"/>
              <a:gd name="connsiteY4110" fmla="*/ 3427314 h 14570476"/>
              <a:gd name="connsiteX4111" fmla="*/ 19162899 w 22290864"/>
              <a:gd name="connsiteY4111" fmla="*/ 3408690 h 14570476"/>
              <a:gd name="connsiteX4112" fmla="*/ 19146677 w 22290864"/>
              <a:gd name="connsiteY4112" fmla="*/ 3405114 h 14570476"/>
              <a:gd name="connsiteX4113" fmla="*/ 19136974 w 22290864"/>
              <a:gd name="connsiteY4113" fmla="*/ 3405312 h 14570476"/>
              <a:gd name="connsiteX4114" fmla="*/ 19125934 w 22290864"/>
              <a:gd name="connsiteY4114" fmla="*/ 3410826 h 14570476"/>
              <a:gd name="connsiteX4115" fmla="*/ 19121332 w 22290864"/>
              <a:gd name="connsiteY4115" fmla="*/ 3416641 h 14570476"/>
              <a:gd name="connsiteX4116" fmla="*/ 19118638 w 22290864"/>
              <a:gd name="connsiteY4116" fmla="*/ 3427756 h 14570476"/>
              <a:gd name="connsiteX4117" fmla="*/ 19122531 w 22290864"/>
              <a:gd name="connsiteY4117" fmla="*/ 3443728 h 14570476"/>
              <a:gd name="connsiteX4118" fmla="*/ 19123604 w 22290864"/>
              <a:gd name="connsiteY4118" fmla="*/ 3471182 h 14570476"/>
              <a:gd name="connsiteX4119" fmla="*/ 19102981 w 22290864"/>
              <a:gd name="connsiteY4119" fmla="*/ 3512103 h 14570476"/>
              <a:gd name="connsiteX4120" fmla="*/ 19094055 w 22290864"/>
              <a:gd name="connsiteY4120" fmla="*/ 3528780 h 14570476"/>
              <a:gd name="connsiteX4121" fmla="*/ 19091508 w 22290864"/>
              <a:gd name="connsiteY4121" fmla="*/ 3533598 h 14570476"/>
              <a:gd name="connsiteX4122" fmla="*/ 19088278 w 22290864"/>
              <a:gd name="connsiteY4122" fmla="*/ 3532347 h 14570476"/>
              <a:gd name="connsiteX4123" fmla="*/ 19031782 w 22290864"/>
              <a:gd name="connsiteY4123" fmla="*/ 3518839 h 14570476"/>
              <a:gd name="connsiteX4124" fmla="*/ 19025437 w 22290864"/>
              <a:gd name="connsiteY4124" fmla="*/ 3518093 h 14570476"/>
              <a:gd name="connsiteX4125" fmla="*/ 19026416 w 22290864"/>
              <a:gd name="connsiteY4125" fmla="*/ 3516045 h 14570476"/>
              <a:gd name="connsiteX4126" fmla="*/ 19034793 w 22290864"/>
              <a:gd name="connsiteY4126" fmla="*/ 3505462 h 14570476"/>
              <a:gd name="connsiteX4127" fmla="*/ 19044038 w 22290864"/>
              <a:gd name="connsiteY4127" fmla="*/ 3490067 h 14570476"/>
              <a:gd name="connsiteX4128" fmla="*/ 19038900 w 22290864"/>
              <a:gd name="connsiteY4128" fmla="*/ 3477176 h 14570476"/>
              <a:gd name="connsiteX4129" fmla="*/ 19015650 w 22290864"/>
              <a:gd name="connsiteY4129" fmla="*/ 3468576 h 14570476"/>
              <a:gd name="connsiteX4130" fmla="*/ 18992042 w 22290864"/>
              <a:gd name="connsiteY4130" fmla="*/ 3475028 h 14570476"/>
              <a:gd name="connsiteX4131" fmla="*/ 18986046 w 22290864"/>
              <a:gd name="connsiteY4131" fmla="*/ 3488468 h 14570476"/>
              <a:gd name="connsiteX4132" fmla="*/ 18994422 w 22290864"/>
              <a:gd name="connsiteY4132" fmla="*/ 3504252 h 14570476"/>
              <a:gd name="connsiteX4133" fmla="*/ 18999766 w 22290864"/>
              <a:gd name="connsiteY4133" fmla="*/ 3511221 h 14570476"/>
              <a:gd name="connsiteX4134" fmla="*/ 19002248 w 22290864"/>
              <a:gd name="connsiteY4134" fmla="*/ 3517066 h 14570476"/>
              <a:gd name="connsiteX4135" fmla="*/ 18996491 w 22290864"/>
              <a:gd name="connsiteY4135" fmla="*/ 3517427 h 14570476"/>
              <a:gd name="connsiteX4136" fmla="*/ 18942537 w 22290864"/>
              <a:gd name="connsiteY4136" fmla="*/ 3525541 h 14570476"/>
              <a:gd name="connsiteX4137" fmla="*/ 18938357 w 22290864"/>
              <a:gd name="connsiteY4137" fmla="*/ 3526525 h 14570476"/>
              <a:gd name="connsiteX4138" fmla="*/ 18922431 w 22290864"/>
              <a:gd name="connsiteY4138" fmla="*/ 3489399 h 14570476"/>
              <a:gd name="connsiteX4139" fmla="*/ 18910985 w 22290864"/>
              <a:gd name="connsiteY4139" fmla="*/ 3452158 h 14570476"/>
              <a:gd name="connsiteX4140" fmla="*/ 18916946 w 22290864"/>
              <a:gd name="connsiteY4140" fmla="*/ 3432302 h 14570476"/>
              <a:gd name="connsiteX4141" fmla="*/ 18921055 w 22290864"/>
              <a:gd name="connsiteY4141" fmla="*/ 3418485 h 14570476"/>
              <a:gd name="connsiteX4142" fmla="*/ 18920273 w 22290864"/>
              <a:gd name="connsiteY4142" fmla="*/ 3412113 h 14570476"/>
              <a:gd name="connsiteX4143" fmla="*/ 18888522 w 22290864"/>
              <a:gd name="connsiteY4143" fmla="*/ 3395333 h 14570476"/>
              <a:gd name="connsiteX4144" fmla="*/ 18854103 w 22290864"/>
              <a:gd name="connsiteY4144" fmla="*/ 3410813 h 14570476"/>
              <a:gd name="connsiteX4145" fmla="*/ 18847191 w 22290864"/>
              <a:gd name="connsiteY4145" fmla="*/ 3420226 h 14570476"/>
              <a:gd name="connsiteX4146" fmla="*/ 18857615 w 22290864"/>
              <a:gd name="connsiteY4146" fmla="*/ 3448773 h 14570476"/>
              <a:gd name="connsiteX4147" fmla="*/ 18866012 w 22290864"/>
              <a:gd name="connsiteY4147" fmla="*/ 3453145 h 14570476"/>
              <a:gd name="connsiteX4148" fmla="*/ 18879518 w 22290864"/>
              <a:gd name="connsiteY4148" fmla="*/ 3462053 h 14570476"/>
              <a:gd name="connsiteX4149" fmla="*/ 18896895 w 22290864"/>
              <a:gd name="connsiteY4149" fmla="*/ 3501962 h 14570476"/>
              <a:gd name="connsiteX4150" fmla="*/ 18900182 w 22290864"/>
              <a:gd name="connsiteY4150" fmla="*/ 3512725 h 14570476"/>
              <a:gd name="connsiteX4151" fmla="*/ 18905041 w 22290864"/>
              <a:gd name="connsiteY4151" fmla="*/ 3528774 h 14570476"/>
              <a:gd name="connsiteX4152" fmla="*/ 18907763 w 22290864"/>
              <a:gd name="connsiteY4152" fmla="*/ 3537874 h 14570476"/>
              <a:gd name="connsiteX4153" fmla="*/ 18904609 w 22290864"/>
              <a:gd name="connsiteY4153" fmla="*/ 3539311 h 14570476"/>
              <a:gd name="connsiteX4154" fmla="*/ 18857975 w 22290864"/>
              <a:gd name="connsiteY4154" fmla="*/ 3568013 h 14570476"/>
              <a:gd name="connsiteX4155" fmla="*/ 18853318 w 22290864"/>
              <a:gd name="connsiteY4155" fmla="*/ 3570656 h 14570476"/>
              <a:gd name="connsiteX4156" fmla="*/ 18851852 w 22290864"/>
              <a:gd name="connsiteY4156" fmla="*/ 3556424 h 14570476"/>
              <a:gd name="connsiteX4157" fmla="*/ 18851542 w 22290864"/>
              <a:gd name="connsiteY4157" fmla="*/ 3546716 h 14570476"/>
              <a:gd name="connsiteX4158" fmla="*/ 18847266 w 22290864"/>
              <a:gd name="connsiteY4158" fmla="*/ 3539156 h 14570476"/>
              <a:gd name="connsiteX4159" fmla="*/ 18824187 w 22290864"/>
              <a:gd name="connsiteY4159" fmla="*/ 3536381 h 14570476"/>
              <a:gd name="connsiteX4160" fmla="*/ 18799926 w 22290864"/>
              <a:gd name="connsiteY4160" fmla="*/ 3568725 h 14570476"/>
              <a:gd name="connsiteX4161" fmla="*/ 18811826 w 22290864"/>
              <a:gd name="connsiteY4161" fmla="*/ 3583124 h 14570476"/>
              <a:gd name="connsiteX4162" fmla="*/ 18821280 w 22290864"/>
              <a:gd name="connsiteY4162" fmla="*/ 3584444 h 14570476"/>
              <a:gd name="connsiteX4163" fmla="*/ 18834416 w 22290864"/>
              <a:gd name="connsiteY4163" fmla="*/ 3586923 h 14570476"/>
              <a:gd name="connsiteX4164" fmla="*/ 18835623 w 22290864"/>
              <a:gd name="connsiteY4164" fmla="*/ 3587494 h 14570476"/>
              <a:gd name="connsiteX4165" fmla="*/ 18830660 w 22290864"/>
              <a:gd name="connsiteY4165" fmla="*/ 3593034 h 14570476"/>
              <a:gd name="connsiteX4166" fmla="*/ 18798094 w 22290864"/>
              <a:gd name="connsiteY4166" fmla="*/ 3636933 h 14570476"/>
              <a:gd name="connsiteX4167" fmla="*/ 18795257 w 22290864"/>
              <a:gd name="connsiteY4167" fmla="*/ 3641552 h 14570476"/>
              <a:gd name="connsiteX4168" fmla="*/ 18746029 w 22290864"/>
              <a:gd name="connsiteY4168" fmla="*/ 3621779 h 14570476"/>
              <a:gd name="connsiteX4169" fmla="*/ 18720844 w 22290864"/>
              <a:gd name="connsiteY4169" fmla="*/ 3605790 h 14570476"/>
              <a:gd name="connsiteX4170" fmla="*/ 18713545 w 22290864"/>
              <a:gd name="connsiteY4170" fmla="*/ 3591058 h 14570476"/>
              <a:gd name="connsiteX4171" fmla="*/ 18709809 w 22290864"/>
              <a:gd name="connsiteY4171" fmla="*/ 3582141 h 14570476"/>
              <a:gd name="connsiteX4172" fmla="*/ 18701768 w 22290864"/>
              <a:gd name="connsiteY4172" fmla="*/ 3573643 h 14570476"/>
              <a:gd name="connsiteX4173" fmla="*/ 18685922 w 22290864"/>
              <a:gd name="connsiteY4173" fmla="*/ 3570867 h 14570476"/>
              <a:gd name="connsiteX4174" fmla="*/ 18655524 w 22290864"/>
              <a:gd name="connsiteY4174" fmla="*/ 3605570 h 14570476"/>
              <a:gd name="connsiteX4175" fmla="*/ 18653783 w 22290864"/>
              <a:gd name="connsiteY4175" fmla="*/ 3616201 h 14570476"/>
              <a:gd name="connsiteX4176" fmla="*/ 18655548 w 22290864"/>
              <a:gd name="connsiteY4176" fmla="*/ 3631340 h 14570476"/>
              <a:gd name="connsiteX4177" fmla="*/ 18669696 w 22290864"/>
              <a:gd name="connsiteY4177" fmla="*/ 3643668 h 14570476"/>
              <a:gd name="connsiteX4178" fmla="*/ 18681315 w 22290864"/>
              <a:gd name="connsiteY4178" fmla="*/ 3643996 h 14570476"/>
              <a:gd name="connsiteX4179" fmla="*/ 18690037 w 22290864"/>
              <a:gd name="connsiteY4179" fmla="*/ 3641371 h 14570476"/>
              <a:gd name="connsiteX4180" fmla="*/ 18716627 w 22290864"/>
              <a:gd name="connsiteY4180" fmla="*/ 3638547 h 14570476"/>
              <a:gd name="connsiteX4181" fmla="*/ 18760021 w 22290864"/>
              <a:gd name="connsiteY4181" fmla="*/ 3659685 h 14570476"/>
              <a:gd name="connsiteX4182" fmla="*/ 18776879 w 22290864"/>
              <a:gd name="connsiteY4182" fmla="*/ 3668656 h 14570476"/>
              <a:gd name="connsiteX4183" fmla="*/ 18781843 w 22290864"/>
              <a:gd name="connsiteY4183" fmla="*/ 3671284 h 14570476"/>
              <a:gd name="connsiteX4184" fmla="*/ 18781050 w 22290864"/>
              <a:gd name="connsiteY4184" fmla="*/ 3673340 h 14570476"/>
              <a:gd name="connsiteX4185" fmla="*/ 18767953 w 22290864"/>
              <a:gd name="connsiteY4185" fmla="*/ 3728927 h 14570476"/>
              <a:gd name="connsiteX4186" fmla="*/ 18766857 w 22290864"/>
              <a:gd name="connsiteY4186" fmla="*/ 3734738 h 14570476"/>
              <a:gd name="connsiteX4187" fmla="*/ 18756093 w 22290864"/>
              <a:gd name="connsiteY4187" fmla="*/ 3726278 h 14570476"/>
              <a:gd name="connsiteX4188" fmla="*/ 18740855 w 22290864"/>
              <a:gd name="connsiteY4188" fmla="*/ 3716888 h 14570476"/>
              <a:gd name="connsiteX4189" fmla="*/ 18727934 w 22290864"/>
              <a:gd name="connsiteY4189" fmla="*/ 3721877 h 14570476"/>
              <a:gd name="connsiteX4190" fmla="*/ 18722070 w 22290864"/>
              <a:gd name="connsiteY4190" fmla="*/ 3731220 h 14570476"/>
              <a:gd name="connsiteX4191" fmla="*/ 18728597 w 22290864"/>
              <a:gd name="connsiteY4191" fmla="*/ 3772026 h 14570476"/>
              <a:gd name="connsiteX4192" fmla="*/ 18737756 w 22290864"/>
              <a:gd name="connsiteY4192" fmla="*/ 3775087 h 14570476"/>
              <a:gd name="connsiteX4193" fmla="*/ 18753493 w 22290864"/>
              <a:gd name="connsiteY4193" fmla="*/ 3767790 h 14570476"/>
              <a:gd name="connsiteX4194" fmla="*/ 18764144 w 22290864"/>
              <a:gd name="connsiteY4194" fmla="*/ 3759948 h 14570476"/>
              <a:gd name="connsiteX4195" fmla="*/ 18766347 w 22290864"/>
              <a:gd name="connsiteY4195" fmla="*/ 3758957 h 14570476"/>
              <a:gd name="connsiteX4196" fmla="*/ 18766452 w 22290864"/>
              <a:gd name="connsiteY4196" fmla="*/ 3760938 h 14570476"/>
              <a:gd name="connsiteX4197" fmla="*/ 18766895 w 22290864"/>
              <a:gd name="connsiteY4197" fmla="*/ 3769235 h 14570476"/>
              <a:gd name="connsiteX4198" fmla="*/ 18774904 w 22290864"/>
              <a:gd name="connsiteY4198" fmla="*/ 3818455 h 14570476"/>
              <a:gd name="connsiteX4199" fmla="*/ 18776385 w 22290864"/>
              <a:gd name="connsiteY4199" fmla="*/ 3824147 h 14570476"/>
              <a:gd name="connsiteX4200" fmla="*/ 18770600 w 22290864"/>
              <a:gd name="connsiteY4200" fmla="*/ 3827005 h 14570476"/>
              <a:gd name="connsiteX4201" fmla="*/ 18703122 w 22290864"/>
              <a:gd name="connsiteY4201" fmla="*/ 3851197 h 14570476"/>
              <a:gd name="connsiteX4202" fmla="*/ 18684361 w 22290864"/>
              <a:gd name="connsiteY4202" fmla="*/ 3845877 h 14570476"/>
              <a:gd name="connsiteX4203" fmla="*/ 18660577 w 22290864"/>
              <a:gd name="connsiteY4203" fmla="*/ 3842998 h 14570476"/>
              <a:gd name="connsiteX4204" fmla="*/ 18647413 w 22290864"/>
              <a:gd name="connsiteY4204" fmla="*/ 3857561 h 14570476"/>
              <a:gd name="connsiteX4205" fmla="*/ 18646615 w 22290864"/>
              <a:gd name="connsiteY4205" fmla="*/ 3876995 h 14570476"/>
              <a:gd name="connsiteX4206" fmla="*/ 18669583 w 22290864"/>
              <a:gd name="connsiteY4206" fmla="*/ 3914262 h 14570476"/>
              <a:gd name="connsiteX4207" fmla="*/ 18678911 w 22290864"/>
              <a:gd name="connsiteY4207" fmla="*/ 3916845 h 14570476"/>
              <a:gd name="connsiteX4208" fmla="*/ 18697113 w 22290864"/>
              <a:gd name="connsiteY4208" fmla="*/ 3908531 h 14570476"/>
              <a:gd name="connsiteX4209" fmla="*/ 18703903 w 22290864"/>
              <a:gd name="connsiteY4209" fmla="*/ 3896652 h 14570476"/>
              <a:gd name="connsiteX4210" fmla="*/ 18711689 w 22290864"/>
              <a:gd name="connsiteY4210" fmla="*/ 3884106 h 14570476"/>
              <a:gd name="connsiteX4211" fmla="*/ 18730432 w 22290864"/>
              <a:gd name="connsiteY4211" fmla="*/ 3872606 h 14570476"/>
              <a:gd name="connsiteX4212" fmla="*/ 18754009 w 22290864"/>
              <a:gd name="connsiteY4212" fmla="*/ 3865109 h 14570476"/>
              <a:gd name="connsiteX4213" fmla="*/ 18781005 w 22290864"/>
              <a:gd name="connsiteY4213" fmla="*/ 3856931 h 14570476"/>
              <a:gd name="connsiteX4214" fmla="*/ 18788016 w 22290864"/>
              <a:gd name="connsiteY4214" fmla="*/ 3855094 h 14570476"/>
              <a:gd name="connsiteX4215" fmla="*/ 18790514 w 22290864"/>
              <a:gd name="connsiteY4215" fmla="*/ 3859634 h 14570476"/>
              <a:gd name="connsiteX4216" fmla="*/ 18818704 w 22290864"/>
              <a:gd name="connsiteY4216" fmla="*/ 3904126 h 14570476"/>
              <a:gd name="connsiteX4217" fmla="*/ 18821790 w 22290864"/>
              <a:gd name="connsiteY4217" fmla="*/ 3907982 h 14570476"/>
              <a:gd name="connsiteX4218" fmla="*/ 18820199 w 22290864"/>
              <a:gd name="connsiteY4218" fmla="*/ 3908588 h 14570476"/>
              <a:gd name="connsiteX4219" fmla="*/ 18805855 w 22290864"/>
              <a:gd name="connsiteY4219" fmla="*/ 3910125 h 14570476"/>
              <a:gd name="connsiteX4220" fmla="*/ 18788066 w 22290864"/>
              <a:gd name="connsiteY4220" fmla="*/ 3914727 h 14570476"/>
              <a:gd name="connsiteX4221" fmla="*/ 18784983 w 22290864"/>
              <a:gd name="connsiteY4221" fmla="*/ 3937126 h 14570476"/>
              <a:gd name="connsiteX4222" fmla="*/ 18793577 w 22290864"/>
              <a:gd name="connsiteY4222" fmla="*/ 3950307 h 14570476"/>
              <a:gd name="connsiteX4223" fmla="*/ 18815343 w 22290864"/>
              <a:gd name="connsiteY4223" fmla="*/ 3962352 h 14570476"/>
              <a:gd name="connsiteX4224" fmla="*/ 18827435 w 22290864"/>
              <a:gd name="connsiteY4224" fmla="*/ 3957553 h 14570476"/>
              <a:gd name="connsiteX4225" fmla="*/ 18833017 w 22290864"/>
              <a:gd name="connsiteY4225" fmla="*/ 3943312 h 14570476"/>
              <a:gd name="connsiteX4226" fmla="*/ 18835285 w 22290864"/>
              <a:gd name="connsiteY4226" fmla="*/ 3928936 h 14570476"/>
              <a:gd name="connsiteX4227" fmla="*/ 18840009 w 22290864"/>
              <a:gd name="connsiteY4227" fmla="*/ 3927414 h 14570476"/>
              <a:gd name="connsiteX4228" fmla="*/ 18886569 w 22290864"/>
              <a:gd name="connsiteY4228" fmla="*/ 3962219 h 14570476"/>
              <a:gd name="connsiteX4229" fmla="*/ 18891401 w 22290864"/>
              <a:gd name="connsiteY4229" fmla="*/ 3965327 h 14570476"/>
              <a:gd name="connsiteX4230" fmla="*/ 18878285 w 22290864"/>
              <a:gd name="connsiteY4230" fmla="*/ 3998687 h 14570476"/>
              <a:gd name="connsiteX4231" fmla="*/ 18857114 w 22290864"/>
              <a:gd name="connsiteY4231" fmla="*/ 4040257 h 14570476"/>
              <a:gd name="connsiteX4232" fmla="*/ 18840215 w 22290864"/>
              <a:gd name="connsiteY4232" fmla="*/ 4049520 h 14570476"/>
              <a:gd name="connsiteX4233" fmla="*/ 18826492 w 22290864"/>
              <a:gd name="connsiteY4233" fmla="*/ 4056788 h 14570476"/>
              <a:gd name="connsiteX4234" fmla="*/ 18819485 w 22290864"/>
              <a:gd name="connsiteY4234" fmla="*/ 4072164 h 14570476"/>
              <a:gd name="connsiteX4235" fmla="*/ 18826934 w 22290864"/>
              <a:gd name="connsiteY4235" fmla="*/ 4090519 h 14570476"/>
              <a:gd name="connsiteX4236" fmla="*/ 18860145 w 22290864"/>
              <a:gd name="connsiteY4236" fmla="*/ 4109001 h 14570476"/>
              <a:gd name="connsiteX4237" fmla="*/ 18866687 w 22290864"/>
              <a:gd name="connsiteY4237" fmla="*/ 4109493 h 14570476"/>
              <a:gd name="connsiteX4238" fmla="*/ 18886132 w 22290864"/>
              <a:gd name="connsiteY4238" fmla="*/ 4103616 h 14570476"/>
              <a:gd name="connsiteX4239" fmla="*/ 18893447 w 22290864"/>
              <a:gd name="connsiteY4239" fmla="*/ 4088030 h 14570476"/>
              <a:gd name="connsiteX4240" fmla="*/ 18890191 w 22290864"/>
              <a:gd name="connsiteY4240" fmla="*/ 4072867 h 14570476"/>
              <a:gd name="connsiteX4241" fmla="*/ 18886463 w 22290864"/>
              <a:gd name="connsiteY4241" fmla="*/ 4057424 h 14570476"/>
              <a:gd name="connsiteX4242" fmla="*/ 18890625 w 22290864"/>
              <a:gd name="connsiteY4242" fmla="*/ 4037792 h 14570476"/>
              <a:gd name="connsiteX4243" fmla="*/ 18908479 w 22290864"/>
              <a:gd name="connsiteY4243" fmla="*/ 4003470 h 14570476"/>
              <a:gd name="connsiteX4244" fmla="*/ 18918255 w 22290864"/>
              <a:gd name="connsiteY4244" fmla="*/ 3985150 h 14570476"/>
              <a:gd name="connsiteX4245" fmla="*/ 18921974 w 22290864"/>
              <a:gd name="connsiteY4245" fmla="*/ 3979038 h 14570476"/>
              <a:gd name="connsiteX4246" fmla="*/ 18926060 w 22290864"/>
              <a:gd name="connsiteY4246" fmla="*/ 3980325 h 14570476"/>
              <a:gd name="connsiteX4247" fmla="*/ 18981528 w 22290864"/>
              <a:gd name="connsiteY4247" fmla="*/ 3992522 h 14570476"/>
              <a:gd name="connsiteX4248" fmla="*/ 18986804 w 22290864"/>
              <a:gd name="connsiteY4248" fmla="*/ 3993000 h 14570476"/>
              <a:gd name="connsiteX4249" fmla="*/ 18985773 w 22290864"/>
              <a:gd name="connsiteY4249" fmla="*/ 3995419 h 14570476"/>
              <a:gd name="connsiteX4250" fmla="*/ 18977182 w 22290864"/>
              <a:gd name="connsiteY4250" fmla="*/ 4006664 h 14570476"/>
              <a:gd name="connsiteX4251" fmla="*/ 18971259 w 22290864"/>
              <a:gd name="connsiteY4251" fmla="*/ 4012873 h 14570476"/>
              <a:gd name="connsiteX4252" fmla="*/ 18969521 w 22290864"/>
              <a:gd name="connsiteY4252" fmla="*/ 4030665 h 14570476"/>
              <a:gd name="connsiteX4253" fmla="*/ 18984947 w 22290864"/>
              <a:gd name="connsiteY4253" fmla="*/ 4041852 h 14570476"/>
              <a:gd name="connsiteX4254" fmla="*/ 19023939 w 22290864"/>
              <a:gd name="connsiteY4254" fmla="*/ 4032154 h 14570476"/>
              <a:gd name="connsiteX4255" fmla="*/ 19025600 w 22290864"/>
              <a:gd name="connsiteY4255" fmla="*/ 4025286 h 14570476"/>
              <a:gd name="connsiteX4256" fmla="*/ 19017933 w 22290864"/>
              <a:gd name="connsiteY4256" fmla="*/ 4008599 h 14570476"/>
              <a:gd name="connsiteX4257" fmla="*/ 19012611 w 22290864"/>
              <a:gd name="connsiteY4257" fmla="*/ 4002003 h 14570476"/>
              <a:gd name="connsiteX4258" fmla="*/ 19009162 w 22290864"/>
              <a:gd name="connsiteY4258" fmla="*/ 3994291 h 14570476"/>
              <a:gd name="connsiteX4259" fmla="*/ 19016285 w 22290864"/>
              <a:gd name="connsiteY4259" fmla="*/ 3993353 h 14570476"/>
              <a:gd name="connsiteX4260" fmla="*/ 19066004 w 22290864"/>
              <a:gd name="connsiteY4260" fmla="*/ 3985736 h 14570476"/>
              <a:gd name="connsiteX4261" fmla="*/ 19071811 w 22290864"/>
              <a:gd name="connsiteY4261" fmla="*/ 3984184 h 14570476"/>
              <a:gd name="connsiteX4262" fmla="*/ 19072826 w 22290864"/>
              <a:gd name="connsiteY4262" fmla="*/ 3986687 h 14570476"/>
              <a:gd name="connsiteX4263" fmla="*/ 19079494 w 22290864"/>
              <a:gd name="connsiteY4263" fmla="*/ 4002289 h 14570476"/>
              <a:gd name="connsiteX4264" fmla="*/ 19100507 w 22290864"/>
              <a:gd name="connsiteY4264" fmla="*/ 4056294 h 14570476"/>
              <a:gd name="connsiteX4265" fmla="*/ 19095575 w 22290864"/>
              <a:gd name="connsiteY4265" fmla="*/ 4081041 h 14570476"/>
              <a:gd name="connsiteX4266" fmla="*/ 19091627 w 22290864"/>
              <a:gd name="connsiteY4266" fmla="*/ 4090911 h 14570476"/>
              <a:gd name="connsiteX4267" fmla="*/ 19104596 w 22290864"/>
              <a:gd name="connsiteY4267" fmla="*/ 4117436 h 14570476"/>
              <a:gd name="connsiteX4268" fmla="*/ 19125654 w 22290864"/>
              <a:gd name="connsiteY4268" fmla="*/ 4119243 h 14570476"/>
              <a:gd name="connsiteX4269" fmla="*/ 15255755 w 22290864"/>
              <a:gd name="connsiteY4269" fmla="*/ 4935671 h 14570476"/>
              <a:gd name="connsiteX4270" fmla="*/ 15279986 w 22290864"/>
              <a:gd name="connsiteY4270" fmla="*/ 4931211 h 14570476"/>
              <a:gd name="connsiteX4271" fmla="*/ 15289052 w 22290864"/>
              <a:gd name="connsiteY4271" fmla="*/ 4914425 h 14570476"/>
              <a:gd name="connsiteX4272" fmla="*/ 15285961 w 22290864"/>
              <a:gd name="connsiteY4272" fmla="*/ 4908864 h 14570476"/>
              <a:gd name="connsiteX4273" fmla="*/ 15279052 w 22290864"/>
              <a:gd name="connsiteY4273" fmla="*/ 4904465 h 14570476"/>
              <a:gd name="connsiteX4274" fmla="*/ 15266916 w 22290864"/>
              <a:gd name="connsiteY4274" fmla="*/ 4896000 h 14570476"/>
              <a:gd name="connsiteX4275" fmla="*/ 15257477 w 22290864"/>
              <a:gd name="connsiteY4275" fmla="*/ 4872596 h 14570476"/>
              <a:gd name="connsiteX4276" fmla="*/ 15251627 w 22290864"/>
              <a:gd name="connsiteY4276" fmla="*/ 4855146 h 14570476"/>
              <a:gd name="connsiteX4277" fmla="*/ 15253598 w 22290864"/>
              <a:gd name="connsiteY4277" fmla="*/ 4854026 h 14570476"/>
              <a:gd name="connsiteX4278" fmla="*/ 15278824 w 22290864"/>
              <a:gd name="connsiteY4278" fmla="*/ 4836763 h 14570476"/>
              <a:gd name="connsiteX4279" fmla="*/ 15280608 w 22290864"/>
              <a:gd name="connsiteY4279" fmla="*/ 4835248 h 14570476"/>
              <a:gd name="connsiteX4280" fmla="*/ 15281231 w 22290864"/>
              <a:gd name="connsiteY4280" fmla="*/ 4836452 h 14570476"/>
              <a:gd name="connsiteX4281" fmla="*/ 15282621 w 22290864"/>
              <a:gd name="connsiteY4281" fmla="*/ 4844896 h 14570476"/>
              <a:gd name="connsiteX4282" fmla="*/ 15285712 w 22290864"/>
              <a:gd name="connsiteY4282" fmla="*/ 4854606 h 14570476"/>
              <a:gd name="connsiteX4283" fmla="*/ 15291645 w 22290864"/>
              <a:gd name="connsiteY4283" fmla="*/ 4857200 h 14570476"/>
              <a:gd name="connsiteX4284" fmla="*/ 15297911 w 22290864"/>
              <a:gd name="connsiteY4284" fmla="*/ 4855893 h 14570476"/>
              <a:gd name="connsiteX4285" fmla="*/ 15311250 w 22290864"/>
              <a:gd name="connsiteY4285" fmla="*/ 4836970 h 14570476"/>
              <a:gd name="connsiteX4286" fmla="*/ 15308574 w 22290864"/>
              <a:gd name="connsiteY4286" fmla="*/ 4831907 h 14570476"/>
              <a:gd name="connsiteX4287" fmla="*/ 15304155 w 22290864"/>
              <a:gd name="connsiteY4287" fmla="*/ 4829231 h 14570476"/>
              <a:gd name="connsiteX4288" fmla="*/ 15299301 w 22290864"/>
              <a:gd name="connsiteY4288" fmla="*/ 4828816 h 14570476"/>
              <a:gd name="connsiteX4289" fmla="*/ 15293886 w 22290864"/>
              <a:gd name="connsiteY4289" fmla="*/ 4828318 h 14570476"/>
              <a:gd name="connsiteX4290" fmla="*/ 15289550 w 22290864"/>
              <a:gd name="connsiteY4290" fmla="*/ 4826699 h 14570476"/>
              <a:gd name="connsiteX4291" fmla="*/ 15290961 w 22290864"/>
              <a:gd name="connsiteY4291" fmla="*/ 4824811 h 14570476"/>
              <a:gd name="connsiteX4292" fmla="*/ 15309715 w 22290864"/>
              <a:gd name="connsiteY4292" fmla="*/ 4797755 h 14570476"/>
              <a:gd name="connsiteX4293" fmla="*/ 15310524 w 22290864"/>
              <a:gd name="connsiteY4293" fmla="*/ 4796282 h 14570476"/>
              <a:gd name="connsiteX4294" fmla="*/ 15318719 w 22290864"/>
              <a:gd name="connsiteY4294" fmla="*/ 4799124 h 14570476"/>
              <a:gd name="connsiteX4295" fmla="*/ 15346145 w 22290864"/>
              <a:gd name="connsiteY4295" fmla="*/ 4809105 h 14570476"/>
              <a:gd name="connsiteX4296" fmla="*/ 15355273 w 22290864"/>
              <a:gd name="connsiteY4296" fmla="*/ 4815806 h 14570476"/>
              <a:gd name="connsiteX4297" fmla="*/ 15359568 w 22290864"/>
              <a:gd name="connsiteY4297" fmla="*/ 4824064 h 14570476"/>
              <a:gd name="connsiteX4298" fmla="*/ 15369380 w 22290864"/>
              <a:gd name="connsiteY4298" fmla="*/ 4833837 h 14570476"/>
              <a:gd name="connsiteX4299" fmla="*/ 15384048 w 22290864"/>
              <a:gd name="connsiteY4299" fmla="*/ 4827696 h 14570476"/>
              <a:gd name="connsiteX4300" fmla="*/ 15391641 w 22290864"/>
              <a:gd name="connsiteY4300" fmla="*/ 4811636 h 14570476"/>
              <a:gd name="connsiteX4301" fmla="*/ 15391620 w 22290864"/>
              <a:gd name="connsiteY4301" fmla="*/ 4802610 h 14570476"/>
              <a:gd name="connsiteX4302" fmla="*/ 15383032 w 22290864"/>
              <a:gd name="connsiteY4302" fmla="*/ 4793170 h 14570476"/>
              <a:gd name="connsiteX4303" fmla="*/ 15371268 w 22290864"/>
              <a:gd name="connsiteY4303" fmla="*/ 4794685 h 14570476"/>
              <a:gd name="connsiteX4304" fmla="*/ 15361352 w 22290864"/>
              <a:gd name="connsiteY4304" fmla="*/ 4797216 h 14570476"/>
              <a:gd name="connsiteX4305" fmla="*/ 15348075 w 22290864"/>
              <a:gd name="connsiteY4305" fmla="*/ 4793855 h 14570476"/>
              <a:gd name="connsiteX4306" fmla="*/ 15317723 w 22290864"/>
              <a:gd name="connsiteY4306" fmla="*/ 4779331 h 14570476"/>
              <a:gd name="connsiteX4307" fmla="*/ 15318595 w 22290864"/>
              <a:gd name="connsiteY4307" fmla="*/ 4776301 h 14570476"/>
              <a:gd name="connsiteX4308" fmla="*/ 15324445 w 22290864"/>
              <a:gd name="connsiteY4308" fmla="*/ 4744410 h 14570476"/>
              <a:gd name="connsiteX4309" fmla="*/ 15326747 w 22290864"/>
              <a:gd name="connsiteY4309" fmla="*/ 4742502 h 14570476"/>
              <a:gd name="connsiteX4310" fmla="*/ 15332722 w 22290864"/>
              <a:gd name="connsiteY4310" fmla="*/ 4747045 h 14570476"/>
              <a:gd name="connsiteX4311" fmla="*/ 15336581 w 22290864"/>
              <a:gd name="connsiteY4311" fmla="*/ 4750324 h 14570476"/>
              <a:gd name="connsiteX4312" fmla="*/ 15347867 w 22290864"/>
              <a:gd name="connsiteY4312" fmla="*/ 4748643 h 14570476"/>
              <a:gd name="connsiteX4313" fmla="*/ 15349983 w 22290864"/>
              <a:gd name="connsiteY4313" fmla="*/ 4724554 h 14570476"/>
              <a:gd name="connsiteX4314" fmla="*/ 15345398 w 22290864"/>
              <a:gd name="connsiteY4314" fmla="*/ 4719886 h 14570476"/>
              <a:gd name="connsiteX4315" fmla="*/ 15339942 w 22290864"/>
              <a:gd name="connsiteY4315" fmla="*/ 4719077 h 14570476"/>
              <a:gd name="connsiteX4316" fmla="*/ 15331955 w 22290864"/>
              <a:gd name="connsiteY4316" fmla="*/ 4724201 h 14570476"/>
              <a:gd name="connsiteX4317" fmla="*/ 15328614 w 22290864"/>
              <a:gd name="connsiteY4317" fmla="*/ 4727127 h 14570476"/>
              <a:gd name="connsiteX4318" fmla="*/ 15324756 w 22290864"/>
              <a:gd name="connsiteY4318" fmla="*/ 4729015 h 14570476"/>
              <a:gd name="connsiteX4319" fmla="*/ 15324113 w 22290864"/>
              <a:gd name="connsiteY4319" fmla="*/ 4724450 h 14570476"/>
              <a:gd name="connsiteX4320" fmla="*/ 15321312 w 22290864"/>
              <a:gd name="connsiteY4320" fmla="*/ 4706814 h 14570476"/>
              <a:gd name="connsiteX4321" fmla="*/ 15318449 w 22290864"/>
              <a:gd name="connsiteY4321" fmla="*/ 4696336 h 14570476"/>
              <a:gd name="connsiteX4322" fmla="*/ 15318159 w 22290864"/>
              <a:gd name="connsiteY4322" fmla="*/ 4695506 h 14570476"/>
              <a:gd name="connsiteX4323" fmla="*/ 15321084 w 22290864"/>
              <a:gd name="connsiteY4323" fmla="*/ 4694095 h 14570476"/>
              <a:gd name="connsiteX4324" fmla="*/ 15342369 w 22290864"/>
              <a:gd name="connsiteY4324" fmla="*/ 4683949 h 14570476"/>
              <a:gd name="connsiteX4325" fmla="*/ 15357617 w 22290864"/>
              <a:gd name="connsiteY4325" fmla="*/ 4678077 h 14570476"/>
              <a:gd name="connsiteX4326" fmla="*/ 15359588 w 22290864"/>
              <a:gd name="connsiteY4326" fmla="*/ 4677849 h 14570476"/>
              <a:gd name="connsiteX4327" fmla="*/ 15366082 w 22290864"/>
              <a:gd name="connsiteY4327" fmla="*/ 4678699 h 14570476"/>
              <a:gd name="connsiteX4328" fmla="*/ 15371206 w 22290864"/>
              <a:gd name="connsiteY4328" fmla="*/ 4680567 h 14570476"/>
              <a:gd name="connsiteX4329" fmla="*/ 15376165 w 22290864"/>
              <a:gd name="connsiteY4329" fmla="*/ 4682351 h 14570476"/>
              <a:gd name="connsiteX4330" fmla="*/ 15387824 w 22290864"/>
              <a:gd name="connsiteY4330" fmla="*/ 4679011 h 14570476"/>
              <a:gd name="connsiteX4331" fmla="*/ 15391807 w 22290864"/>
              <a:gd name="connsiteY4331" fmla="*/ 4668221 h 14570476"/>
              <a:gd name="connsiteX4332" fmla="*/ 15382015 w 22290864"/>
              <a:gd name="connsiteY4332" fmla="*/ 4645149 h 14570476"/>
              <a:gd name="connsiteX4333" fmla="*/ 15371600 w 22290864"/>
              <a:gd name="connsiteY4333" fmla="*/ 4640896 h 14570476"/>
              <a:gd name="connsiteX4334" fmla="*/ 15363281 w 22290864"/>
              <a:gd name="connsiteY4334" fmla="*/ 4644962 h 14570476"/>
              <a:gd name="connsiteX4335" fmla="*/ 15359091 w 22290864"/>
              <a:gd name="connsiteY4335" fmla="*/ 4652307 h 14570476"/>
              <a:gd name="connsiteX4336" fmla="*/ 15353385 w 22290864"/>
              <a:gd name="connsiteY4336" fmla="*/ 4661374 h 14570476"/>
              <a:gd name="connsiteX4337" fmla="*/ 15336561 w 22290864"/>
              <a:gd name="connsiteY4337" fmla="*/ 4669674 h 14570476"/>
              <a:gd name="connsiteX4338" fmla="*/ 15311458 w 22290864"/>
              <a:gd name="connsiteY4338" fmla="*/ 4678388 h 14570476"/>
              <a:gd name="connsiteX4339" fmla="*/ 15310503 w 22290864"/>
              <a:gd name="connsiteY4339" fmla="*/ 4676894 h 14570476"/>
              <a:gd name="connsiteX4340" fmla="*/ 15293886 w 22290864"/>
              <a:gd name="connsiteY4340" fmla="*/ 4651768 h 14570476"/>
              <a:gd name="connsiteX4341" fmla="*/ 15291147 w 22290864"/>
              <a:gd name="connsiteY4341" fmla="*/ 4648489 h 14570476"/>
              <a:gd name="connsiteX4342" fmla="*/ 15290649 w 22290864"/>
              <a:gd name="connsiteY4342" fmla="*/ 4647888 h 14570476"/>
              <a:gd name="connsiteX4343" fmla="*/ 15291624 w 22290864"/>
              <a:gd name="connsiteY4343" fmla="*/ 4647452 h 14570476"/>
              <a:gd name="connsiteX4344" fmla="*/ 15299321 w 22290864"/>
              <a:gd name="connsiteY4344" fmla="*/ 4646311 h 14570476"/>
              <a:gd name="connsiteX4345" fmla="*/ 15306769 w 22290864"/>
              <a:gd name="connsiteY4345" fmla="*/ 4645253 h 14570476"/>
              <a:gd name="connsiteX4346" fmla="*/ 15311665 w 22290864"/>
              <a:gd name="connsiteY4346" fmla="*/ 4638654 h 14570476"/>
              <a:gd name="connsiteX4347" fmla="*/ 15298720 w 22290864"/>
              <a:gd name="connsiteY4347" fmla="*/ 4619068 h 14570476"/>
              <a:gd name="connsiteX4348" fmla="*/ 15292683 w 22290864"/>
              <a:gd name="connsiteY4348" fmla="*/ 4617533 h 14570476"/>
              <a:gd name="connsiteX4349" fmla="*/ 15285401 w 22290864"/>
              <a:gd name="connsiteY4349" fmla="*/ 4621392 h 14570476"/>
              <a:gd name="connsiteX4350" fmla="*/ 15283430 w 22290864"/>
              <a:gd name="connsiteY4350" fmla="*/ 4629463 h 14570476"/>
              <a:gd name="connsiteX4351" fmla="*/ 15282953 w 22290864"/>
              <a:gd name="connsiteY4351" fmla="*/ 4634961 h 14570476"/>
              <a:gd name="connsiteX4352" fmla="*/ 15281646 w 22290864"/>
              <a:gd name="connsiteY4352" fmla="*/ 4638758 h 14570476"/>
              <a:gd name="connsiteX4353" fmla="*/ 15279343 w 22290864"/>
              <a:gd name="connsiteY4353" fmla="*/ 4636828 h 14570476"/>
              <a:gd name="connsiteX4354" fmla="*/ 15254863 w 22290864"/>
              <a:gd name="connsiteY4354" fmla="*/ 4619794 h 14570476"/>
              <a:gd name="connsiteX4355" fmla="*/ 15252021 w 22290864"/>
              <a:gd name="connsiteY4355" fmla="*/ 4617823 h 14570476"/>
              <a:gd name="connsiteX4356" fmla="*/ 15254407 w 22290864"/>
              <a:gd name="connsiteY4356" fmla="*/ 4611059 h 14570476"/>
              <a:gd name="connsiteX4357" fmla="*/ 15265796 w 22290864"/>
              <a:gd name="connsiteY4357" fmla="*/ 4580911 h 14570476"/>
              <a:gd name="connsiteX4358" fmla="*/ 15273057 w 22290864"/>
              <a:gd name="connsiteY4358" fmla="*/ 4573566 h 14570476"/>
              <a:gd name="connsiteX4359" fmla="*/ 15278140 w 22290864"/>
              <a:gd name="connsiteY4359" fmla="*/ 4571159 h 14570476"/>
              <a:gd name="connsiteX4360" fmla="*/ 15285795 w 22290864"/>
              <a:gd name="connsiteY4360" fmla="*/ 4566740 h 14570476"/>
              <a:gd name="connsiteX4361" fmla="*/ 15289260 w 22290864"/>
              <a:gd name="connsiteY4361" fmla="*/ 4558046 h 14570476"/>
              <a:gd name="connsiteX4362" fmla="*/ 15286272 w 22290864"/>
              <a:gd name="connsiteY4362" fmla="*/ 4549809 h 14570476"/>
              <a:gd name="connsiteX4363" fmla="*/ 15271999 w 22290864"/>
              <a:gd name="connsiteY4363" fmla="*/ 4540016 h 14570476"/>
              <a:gd name="connsiteX4364" fmla="*/ 15262891 w 22290864"/>
              <a:gd name="connsiteY4364" fmla="*/ 4538397 h 14570476"/>
              <a:gd name="connsiteX4365" fmla="*/ 15257497 w 22290864"/>
              <a:gd name="connsiteY4365" fmla="*/ 4538729 h 14570476"/>
              <a:gd name="connsiteX4366" fmla="*/ 15251481 w 22290864"/>
              <a:gd name="connsiteY4366" fmla="*/ 4542049 h 14570476"/>
              <a:gd name="connsiteX4367" fmla="*/ 15249054 w 22290864"/>
              <a:gd name="connsiteY4367" fmla="*/ 4545389 h 14570476"/>
              <a:gd name="connsiteX4368" fmla="*/ 15247809 w 22290864"/>
              <a:gd name="connsiteY4368" fmla="*/ 4551635 h 14570476"/>
              <a:gd name="connsiteX4369" fmla="*/ 15250340 w 22290864"/>
              <a:gd name="connsiteY4369" fmla="*/ 4560432 h 14570476"/>
              <a:gd name="connsiteX4370" fmla="*/ 15251564 w 22290864"/>
              <a:gd name="connsiteY4370" fmla="*/ 4575682 h 14570476"/>
              <a:gd name="connsiteX4371" fmla="*/ 15241026 w 22290864"/>
              <a:gd name="connsiteY4371" fmla="*/ 4598921 h 14570476"/>
              <a:gd name="connsiteX4372" fmla="*/ 15236440 w 22290864"/>
              <a:gd name="connsiteY4372" fmla="*/ 4608403 h 14570476"/>
              <a:gd name="connsiteX4373" fmla="*/ 15235133 w 22290864"/>
              <a:gd name="connsiteY4373" fmla="*/ 4611142 h 14570476"/>
              <a:gd name="connsiteX4374" fmla="*/ 15233309 w 22290864"/>
              <a:gd name="connsiteY4374" fmla="*/ 4610519 h 14570476"/>
              <a:gd name="connsiteX4375" fmla="*/ 15201567 w 22290864"/>
              <a:gd name="connsiteY4375" fmla="*/ 4604295 h 14570476"/>
              <a:gd name="connsiteX4376" fmla="*/ 15198019 w 22290864"/>
              <a:gd name="connsiteY4376" fmla="*/ 4604025 h 14570476"/>
              <a:gd name="connsiteX4377" fmla="*/ 15198518 w 22290864"/>
              <a:gd name="connsiteY4377" fmla="*/ 4602863 h 14570476"/>
              <a:gd name="connsiteX4378" fmla="*/ 15202937 w 22290864"/>
              <a:gd name="connsiteY4378" fmla="*/ 4596784 h 14570476"/>
              <a:gd name="connsiteX4379" fmla="*/ 15207728 w 22290864"/>
              <a:gd name="connsiteY4379" fmla="*/ 4588007 h 14570476"/>
              <a:gd name="connsiteX4380" fmla="*/ 15204574 w 22290864"/>
              <a:gd name="connsiteY4380" fmla="*/ 4580952 h 14570476"/>
              <a:gd name="connsiteX4381" fmla="*/ 15191443 w 22290864"/>
              <a:gd name="connsiteY4381" fmla="*/ 4576699 h 14570476"/>
              <a:gd name="connsiteX4382" fmla="*/ 15178455 w 22290864"/>
              <a:gd name="connsiteY4382" fmla="*/ 4580828 h 14570476"/>
              <a:gd name="connsiteX4383" fmla="*/ 15175427 w 22290864"/>
              <a:gd name="connsiteY4383" fmla="*/ 4588443 h 14570476"/>
              <a:gd name="connsiteX4384" fmla="*/ 15180448 w 22290864"/>
              <a:gd name="connsiteY4384" fmla="*/ 4597032 h 14570476"/>
              <a:gd name="connsiteX4385" fmla="*/ 15183579 w 22290864"/>
              <a:gd name="connsiteY4385" fmla="*/ 4600788 h 14570476"/>
              <a:gd name="connsiteX4386" fmla="*/ 15185094 w 22290864"/>
              <a:gd name="connsiteY4386" fmla="*/ 4603984 h 14570476"/>
              <a:gd name="connsiteX4387" fmla="*/ 15181900 w 22290864"/>
              <a:gd name="connsiteY4387" fmla="*/ 4604315 h 14570476"/>
              <a:gd name="connsiteX4388" fmla="*/ 15152067 w 22290864"/>
              <a:gd name="connsiteY4388" fmla="*/ 4610063 h 14570476"/>
              <a:gd name="connsiteX4389" fmla="*/ 15149764 w 22290864"/>
              <a:gd name="connsiteY4389" fmla="*/ 4610706 h 14570476"/>
              <a:gd name="connsiteX4390" fmla="*/ 15140055 w 22290864"/>
              <a:gd name="connsiteY4390" fmla="*/ 4590414 h 14570476"/>
              <a:gd name="connsiteX4391" fmla="*/ 15132836 w 22290864"/>
              <a:gd name="connsiteY4391" fmla="*/ 4569956 h 14570476"/>
              <a:gd name="connsiteX4392" fmla="*/ 15135698 w 22290864"/>
              <a:gd name="connsiteY4392" fmla="*/ 4558772 h 14570476"/>
              <a:gd name="connsiteX4393" fmla="*/ 15137669 w 22290864"/>
              <a:gd name="connsiteY4393" fmla="*/ 4550992 h 14570476"/>
              <a:gd name="connsiteX4394" fmla="*/ 15137089 w 22290864"/>
              <a:gd name="connsiteY4394" fmla="*/ 4547464 h 14570476"/>
              <a:gd name="connsiteX4395" fmla="*/ 15119039 w 22290864"/>
              <a:gd name="connsiteY4395" fmla="*/ 4538853 h 14570476"/>
              <a:gd name="connsiteX4396" fmla="*/ 15100243 w 22290864"/>
              <a:gd name="connsiteY4396" fmla="*/ 4548252 h 14570476"/>
              <a:gd name="connsiteX4397" fmla="*/ 15096612 w 22290864"/>
              <a:gd name="connsiteY4397" fmla="*/ 4553647 h 14570476"/>
              <a:gd name="connsiteX4398" fmla="*/ 15103065 w 22290864"/>
              <a:gd name="connsiteY4398" fmla="*/ 4569292 h 14570476"/>
              <a:gd name="connsiteX4399" fmla="*/ 15107836 w 22290864"/>
              <a:gd name="connsiteY4399" fmla="*/ 4571532 h 14570476"/>
              <a:gd name="connsiteX4400" fmla="*/ 15115553 w 22290864"/>
              <a:gd name="connsiteY4400" fmla="*/ 4576180 h 14570476"/>
              <a:gd name="connsiteX4401" fmla="*/ 15126134 w 22290864"/>
              <a:gd name="connsiteY4401" fmla="*/ 4597987 h 14570476"/>
              <a:gd name="connsiteX4402" fmla="*/ 15128208 w 22290864"/>
              <a:gd name="connsiteY4402" fmla="*/ 4603900 h 14570476"/>
              <a:gd name="connsiteX4403" fmla="*/ 15131279 w 22290864"/>
              <a:gd name="connsiteY4403" fmla="*/ 4612719 h 14570476"/>
              <a:gd name="connsiteX4404" fmla="*/ 15133001 w 22290864"/>
              <a:gd name="connsiteY4404" fmla="*/ 4617719 h 14570476"/>
              <a:gd name="connsiteX4405" fmla="*/ 15131280 w 22290864"/>
              <a:gd name="connsiteY4405" fmla="*/ 4618591 h 14570476"/>
              <a:gd name="connsiteX4406" fmla="*/ 15105990 w 22290864"/>
              <a:gd name="connsiteY4406" fmla="*/ 4635625 h 14570476"/>
              <a:gd name="connsiteX4407" fmla="*/ 15103459 w 22290864"/>
              <a:gd name="connsiteY4407" fmla="*/ 4637202 h 14570476"/>
              <a:gd name="connsiteX4408" fmla="*/ 15102318 w 22290864"/>
              <a:gd name="connsiteY4408" fmla="*/ 4629318 h 14570476"/>
              <a:gd name="connsiteX4409" fmla="*/ 15101924 w 22290864"/>
              <a:gd name="connsiteY4409" fmla="*/ 4623923 h 14570476"/>
              <a:gd name="connsiteX4410" fmla="*/ 15099372 w 22290864"/>
              <a:gd name="connsiteY4410" fmla="*/ 4619815 h 14570476"/>
              <a:gd name="connsiteX4411" fmla="*/ 15086468 w 22290864"/>
              <a:gd name="connsiteY4411" fmla="*/ 4618798 h 14570476"/>
              <a:gd name="connsiteX4412" fmla="*/ 15073709 w 22290864"/>
              <a:gd name="connsiteY4412" fmla="*/ 4637347 h 14570476"/>
              <a:gd name="connsiteX4413" fmla="*/ 15080659 w 22290864"/>
              <a:gd name="connsiteY4413" fmla="*/ 4645087 h 14570476"/>
              <a:gd name="connsiteX4414" fmla="*/ 15085950 w 22290864"/>
              <a:gd name="connsiteY4414" fmla="*/ 4645605 h 14570476"/>
              <a:gd name="connsiteX4415" fmla="*/ 15093315 w 22290864"/>
              <a:gd name="connsiteY4415" fmla="*/ 4646684 h 14570476"/>
              <a:gd name="connsiteX4416" fmla="*/ 15093999 w 22290864"/>
              <a:gd name="connsiteY4416" fmla="*/ 4646975 h 14570476"/>
              <a:gd name="connsiteX4417" fmla="*/ 15091364 w 22290864"/>
              <a:gd name="connsiteY4417" fmla="*/ 4650170 h 14570476"/>
              <a:gd name="connsiteX4418" fmla="*/ 15074249 w 22290864"/>
              <a:gd name="connsiteY4418" fmla="*/ 4675338 h 14570476"/>
              <a:gd name="connsiteX4419" fmla="*/ 15072776 w 22290864"/>
              <a:gd name="connsiteY4419" fmla="*/ 4677973 h 14570476"/>
              <a:gd name="connsiteX4420" fmla="*/ 15044935 w 22290864"/>
              <a:gd name="connsiteY4420" fmla="*/ 4668097 h 14570476"/>
              <a:gd name="connsiteX4421" fmla="*/ 15030557 w 22290864"/>
              <a:gd name="connsiteY4421" fmla="*/ 4659776 h 14570476"/>
              <a:gd name="connsiteX4422" fmla="*/ 15026159 w 22290864"/>
              <a:gd name="connsiteY4422" fmla="*/ 4651747 h 14570476"/>
              <a:gd name="connsiteX4423" fmla="*/ 15023877 w 22290864"/>
              <a:gd name="connsiteY4423" fmla="*/ 4646871 h 14570476"/>
              <a:gd name="connsiteX4424" fmla="*/ 15019210 w 22290864"/>
              <a:gd name="connsiteY4424" fmla="*/ 4642327 h 14570476"/>
              <a:gd name="connsiteX4425" fmla="*/ 15010330 w 22290864"/>
              <a:gd name="connsiteY4425" fmla="*/ 4641144 h 14570476"/>
              <a:gd name="connsiteX4426" fmla="*/ 14994210 w 22290864"/>
              <a:gd name="connsiteY4426" fmla="*/ 4661146 h 14570476"/>
              <a:gd name="connsiteX4427" fmla="*/ 14993484 w 22290864"/>
              <a:gd name="connsiteY4427" fmla="*/ 4667101 h 14570476"/>
              <a:gd name="connsiteX4428" fmla="*/ 14994812 w 22290864"/>
              <a:gd name="connsiteY4428" fmla="*/ 4675483 h 14570476"/>
              <a:gd name="connsiteX4429" fmla="*/ 15002966 w 22290864"/>
              <a:gd name="connsiteY4429" fmla="*/ 4682019 h 14570476"/>
              <a:gd name="connsiteX4430" fmla="*/ 15009438 w 22290864"/>
              <a:gd name="connsiteY4430" fmla="*/ 4681936 h 14570476"/>
              <a:gd name="connsiteX4431" fmla="*/ 15014231 w 22290864"/>
              <a:gd name="connsiteY4431" fmla="*/ 4680276 h 14570476"/>
              <a:gd name="connsiteX4432" fmla="*/ 15028961 w 22290864"/>
              <a:gd name="connsiteY4432" fmla="*/ 4678098 h 14570476"/>
              <a:gd name="connsiteX4433" fmla="*/ 15053586 w 22290864"/>
              <a:gd name="connsiteY4433" fmla="*/ 4688866 h 14570476"/>
              <a:gd name="connsiteX4434" fmla="*/ 15063171 w 22290864"/>
              <a:gd name="connsiteY4434" fmla="*/ 4693472 h 14570476"/>
              <a:gd name="connsiteX4435" fmla="*/ 15065991 w 22290864"/>
              <a:gd name="connsiteY4435" fmla="*/ 4694821 h 14570476"/>
              <a:gd name="connsiteX4436" fmla="*/ 15065598 w 22290864"/>
              <a:gd name="connsiteY4436" fmla="*/ 4695983 h 14570476"/>
              <a:gd name="connsiteX4437" fmla="*/ 15059581 w 22290864"/>
              <a:gd name="connsiteY4437" fmla="*/ 4727209 h 14570476"/>
              <a:gd name="connsiteX4438" fmla="*/ 15059104 w 22290864"/>
              <a:gd name="connsiteY4438" fmla="*/ 4730467 h 14570476"/>
              <a:gd name="connsiteX4439" fmla="*/ 15052921 w 22290864"/>
              <a:gd name="connsiteY4439" fmla="*/ 4726007 h 14570476"/>
              <a:gd name="connsiteX4440" fmla="*/ 15044229 w 22290864"/>
              <a:gd name="connsiteY4440" fmla="*/ 4721130 h 14570476"/>
              <a:gd name="connsiteX4441" fmla="*/ 15037155 w 22290864"/>
              <a:gd name="connsiteY4441" fmla="*/ 4724201 h 14570476"/>
              <a:gd name="connsiteX4442" fmla="*/ 15034105 w 22290864"/>
              <a:gd name="connsiteY4442" fmla="*/ 4729534 h 14570476"/>
              <a:gd name="connsiteX4443" fmla="*/ 15038669 w 22290864"/>
              <a:gd name="connsiteY4443" fmla="*/ 4752087 h 14570476"/>
              <a:gd name="connsiteX4444" fmla="*/ 15043835 w 22290864"/>
              <a:gd name="connsiteY4444" fmla="*/ 4753581 h 14570476"/>
              <a:gd name="connsiteX4445" fmla="*/ 15052424 w 22290864"/>
              <a:gd name="connsiteY4445" fmla="*/ 4749162 h 14570476"/>
              <a:gd name="connsiteX4446" fmla="*/ 15058170 w 22290864"/>
              <a:gd name="connsiteY4446" fmla="*/ 4744555 h 14570476"/>
              <a:gd name="connsiteX4447" fmla="*/ 15059373 w 22290864"/>
              <a:gd name="connsiteY4447" fmla="*/ 4743954 h 14570476"/>
              <a:gd name="connsiteX4448" fmla="*/ 15059477 w 22290864"/>
              <a:gd name="connsiteY4448" fmla="*/ 4745054 h 14570476"/>
              <a:gd name="connsiteX4449" fmla="*/ 15059913 w 22290864"/>
              <a:gd name="connsiteY4449" fmla="*/ 4749660 h 14570476"/>
              <a:gd name="connsiteX4450" fmla="*/ 15065494 w 22290864"/>
              <a:gd name="connsiteY4450" fmla="*/ 4776861 h 14570476"/>
              <a:gd name="connsiteX4451" fmla="*/ 15066449 w 22290864"/>
              <a:gd name="connsiteY4451" fmla="*/ 4779994 h 14570476"/>
              <a:gd name="connsiteX4452" fmla="*/ 15063295 w 22290864"/>
              <a:gd name="connsiteY4452" fmla="*/ 4781716 h 14570476"/>
              <a:gd name="connsiteX4453" fmla="*/ 15026304 w 22290864"/>
              <a:gd name="connsiteY4453" fmla="*/ 4796718 h 14570476"/>
              <a:gd name="connsiteX4454" fmla="*/ 15015745 w 22290864"/>
              <a:gd name="connsiteY4454" fmla="*/ 4794186 h 14570476"/>
              <a:gd name="connsiteX4455" fmla="*/ 15002447 w 22290864"/>
              <a:gd name="connsiteY4455" fmla="*/ 4793128 h 14570476"/>
              <a:gd name="connsiteX4456" fmla="*/ 14995455 w 22290864"/>
              <a:gd name="connsiteY4456" fmla="*/ 4801531 h 14570476"/>
              <a:gd name="connsiteX4457" fmla="*/ 14995455 w 22290864"/>
              <a:gd name="connsiteY4457" fmla="*/ 4812362 h 14570476"/>
              <a:gd name="connsiteX4458" fmla="*/ 15009085 w 22290864"/>
              <a:gd name="connsiteY4458" fmla="*/ 4832571 h 14570476"/>
              <a:gd name="connsiteX4459" fmla="*/ 15014334 w 22290864"/>
              <a:gd name="connsiteY4459" fmla="*/ 4833796 h 14570476"/>
              <a:gd name="connsiteX4460" fmla="*/ 15024272 w 22290864"/>
              <a:gd name="connsiteY4460" fmla="*/ 4828754 h 14570476"/>
              <a:gd name="connsiteX4461" fmla="*/ 15027777 w 22290864"/>
              <a:gd name="connsiteY4461" fmla="*/ 4821990 h 14570476"/>
              <a:gd name="connsiteX4462" fmla="*/ 15031823 w 22290864"/>
              <a:gd name="connsiteY4462" fmla="*/ 4814831 h 14570476"/>
              <a:gd name="connsiteX4463" fmla="*/ 15041988 w 22290864"/>
              <a:gd name="connsiteY4463" fmla="*/ 4808005 h 14570476"/>
              <a:gd name="connsiteX4464" fmla="*/ 15054934 w 22290864"/>
              <a:gd name="connsiteY4464" fmla="*/ 4803295 h 14570476"/>
              <a:gd name="connsiteX4465" fmla="*/ 15069767 w 22290864"/>
              <a:gd name="connsiteY4465" fmla="*/ 4798129 h 14570476"/>
              <a:gd name="connsiteX4466" fmla="*/ 15073626 w 22290864"/>
              <a:gd name="connsiteY4466" fmla="*/ 4796946 h 14570476"/>
              <a:gd name="connsiteX4467" fmla="*/ 15075120 w 22290864"/>
              <a:gd name="connsiteY4467" fmla="*/ 4799415 h 14570476"/>
              <a:gd name="connsiteX4468" fmla="*/ 15091820 w 22290864"/>
              <a:gd name="connsiteY4468" fmla="*/ 4823525 h 14570476"/>
              <a:gd name="connsiteX4469" fmla="*/ 15093626 w 22290864"/>
              <a:gd name="connsiteY4469" fmla="*/ 4825600 h 14570476"/>
              <a:gd name="connsiteX4470" fmla="*/ 15092754 w 22290864"/>
              <a:gd name="connsiteY4470" fmla="*/ 4825973 h 14570476"/>
              <a:gd name="connsiteX4471" fmla="*/ 15084809 w 22290864"/>
              <a:gd name="connsiteY4471" fmla="*/ 4827156 h 14570476"/>
              <a:gd name="connsiteX4472" fmla="*/ 15075016 w 22290864"/>
              <a:gd name="connsiteY4472" fmla="*/ 4830123 h 14570476"/>
              <a:gd name="connsiteX4473" fmla="*/ 15073813 w 22290864"/>
              <a:gd name="connsiteY4473" fmla="*/ 4842655 h 14570476"/>
              <a:gd name="connsiteX4474" fmla="*/ 15078896 w 22290864"/>
              <a:gd name="connsiteY4474" fmla="*/ 4849793 h 14570476"/>
              <a:gd name="connsiteX4475" fmla="*/ 15091282 w 22290864"/>
              <a:gd name="connsiteY4475" fmla="*/ 4855997 h 14570476"/>
              <a:gd name="connsiteX4476" fmla="*/ 15097899 w 22290864"/>
              <a:gd name="connsiteY4476" fmla="*/ 4853051 h 14570476"/>
              <a:gd name="connsiteX4477" fmla="*/ 15100678 w 22290864"/>
              <a:gd name="connsiteY4477" fmla="*/ 4845000 h 14570476"/>
              <a:gd name="connsiteX4478" fmla="*/ 15101612 w 22290864"/>
              <a:gd name="connsiteY4478" fmla="*/ 4836949 h 14570476"/>
              <a:gd name="connsiteX4479" fmla="*/ 15104205 w 22290864"/>
              <a:gd name="connsiteY4479" fmla="*/ 4835995 h 14570476"/>
              <a:gd name="connsiteX4480" fmla="*/ 15130906 w 22290864"/>
              <a:gd name="connsiteY4480" fmla="*/ 4854295 h 14570476"/>
              <a:gd name="connsiteX4481" fmla="*/ 15133665 w 22290864"/>
              <a:gd name="connsiteY4481" fmla="*/ 4855914 h 14570476"/>
              <a:gd name="connsiteX4482" fmla="*/ 15127130 w 22290864"/>
              <a:gd name="connsiteY4482" fmla="*/ 4874774 h 14570476"/>
              <a:gd name="connsiteX4483" fmla="*/ 15116301 w 22290864"/>
              <a:gd name="connsiteY4483" fmla="*/ 4898386 h 14570476"/>
              <a:gd name="connsiteX4484" fmla="*/ 15107110 w 22290864"/>
              <a:gd name="connsiteY4484" fmla="*/ 4903926 h 14570476"/>
              <a:gd name="connsiteX4485" fmla="*/ 15099642 w 22290864"/>
              <a:gd name="connsiteY4485" fmla="*/ 4908283 h 14570476"/>
              <a:gd name="connsiteX4486" fmla="*/ 15096094 w 22290864"/>
              <a:gd name="connsiteY4486" fmla="*/ 4916998 h 14570476"/>
              <a:gd name="connsiteX4487" fmla="*/ 15100658 w 22290864"/>
              <a:gd name="connsiteY4487" fmla="*/ 4927040 h 14570476"/>
              <a:gd name="connsiteX4488" fmla="*/ 15119558 w 22290864"/>
              <a:gd name="connsiteY4488" fmla="*/ 4936564 h 14570476"/>
              <a:gd name="connsiteX4489" fmla="*/ 15123209 w 22290864"/>
              <a:gd name="connsiteY4489" fmla="*/ 4936688 h 14570476"/>
              <a:gd name="connsiteX4490" fmla="*/ 15133894 w 22290864"/>
              <a:gd name="connsiteY4490" fmla="*/ 4932974 h 14570476"/>
              <a:gd name="connsiteX4491" fmla="*/ 15137607 w 22290864"/>
              <a:gd name="connsiteY4491" fmla="*/ 4924135 h 14570476"/>
              <a:gd name="connsiteX4492" fmla="*/ 15135449 w 22290864"/>
              <a:gd name="connsiteY4492" fmla="*/ 4915774 h 14570476"/>
              <a:gd name="connsiteX4493" fmla="*/ 15133021 w 22290864"/>
              <a:gd name="connsiteY4493" fmla="*/ 4907267 h 14570476"/>
              <a:gd name="connsiteX4494" fmla="*/ 15134889 w 22290864"/>
              <a:gd name="connsiteY4494" fmla="*/ 4896249 h 14570476"/>
              <a:gd name="connsiteX4495" fmla="*/ 15144038 w 22290864"/>
              <a:gd name="connsiteY4495" fmla="*/ 4876746 h 14570476"/>
              <a:gd name="connsiteX4496" fmla="*/ 15149058 w 22290864"/>
              <a:gd name="connsiteY4496" fmla="*/ 4866330 h 14570476"/>
              <a:gd name="connsiteX4497" fmla="*/ 15150988 w 22290864"/>
              <a:gd name="connsiteY4497" fmla="*/ 4862844 h 14570476"/>
              <a:gd name="connsiteX4498" fmla="*/ 15153290 w 22290864"/>
              <a:gd name="connsiteY4498" fmla="*/ 4863466 h 14570476"/>
              <a:gd name="connsiteX4499" fmla="*/ 15184430 w 22290864"/>
              <a:gd name="connsiteY4499" fmla="*/ 4868985 h 14570476"/>
              <a:gd name="connsiteX4500" fmla="*/ 15187376 w 22290864"/>
              <a:gd name="connsiteY4500" fmla="*/ 4869131 h 14570476"/>
              <a:gd name="connsiteX4501" fmla="*/ 15186857 w 22290864"/>
              <a:gd name="connsiteY4501" fmla="*/ 4870500 h 14570476"/>
              <a:gd name="connsiteX4502" fmla="*/ 15182335 w 22290864"/>
              <a:gd name="connsiteY4502" fmla="*/ 4876953 h 14570476"/>
              <a:gd name="connsiteX4503" fmla="*/ 15179182 w 22290864"/>
              <a:gd name="connsiteY4503" fmla="*/ 4880542 h 14570476"/>
              <a:gd name="connsiteX4504" fmla="*/ 15178621 w 22290864"/>
              <a:gd name="connsiteY4504" fmla="*/ 4890481 h 14570476"/>
              <a:gd name="connsiteX4505" fmla="*/ 15187460 w 22290864"/>
              <a:gd name="connsiteY4505" fmla="*/ 4896353 h 14570476"/>
              <a:gd name="connsiteX4506" fmla="*/ 15208931 w 22290864"/>
              <a:gd name="connsiteY4506" fmla="*/ 4890066 h 14570476"/>
              <a:gd name="connsiteX4507" fmla="*/ 15209699 w 22290864"/>
              <a:gd name="connsiteY4507" fmla="*/ 4886207 h 14570476"/>
              <a:gd name="connsiteX4508" fmla="*/ 15205052 w 22290864"/>
              <a:gd name="connsiteY4508" fmla="*/ 4877098 h 14570476"/>
              <a:gd name="connsiteX4509" fmla="*/ 15201940 w 22290864"/>
              <a:gd name="connsiteY4509" fmla="*/ 4873550 h 14570476"/>
              <a:gd name="connsiteX4510" fmla="*/ 15199845 w 22290864"/>
              <a:gd name="connsiteY4510" fmla="*/ 4869338 h 14570476"/>
              <a:gd name="connsiteX4511" fmla="*/ 15203787 w 22290864"/>
              <a:gd name="connsiteY4511" fmla="*/ 4868653 h 14570476"/>
              <a:gd name="connsiteX4512" fmla="*/ 15231274 w 22290864"/>
              <a:gd name="connsiteY4512" fmla="*/ 4863279 h 14570476"/>
              <a:gd name="connsiteX4513" fmla="*/ 15234470 w 22290864"/>
              <a:gd name="connsiteY4513" fmla="*/ 4862284 h 14570476"/>
              <a:gd name="connsiteX4514" fmla="*/ 15235092 w 22290864"/>
              <a:gd name="connsiteY4514" fmla="*/ 4863653 h 14570476"/>
              <a:gd name="connsiteX4515" fmla="*/ 15239159 w 22290864"/>
              <a:gd name="connsiteY4515" fmla="*/ 4872180 h 14570476"/>
              <a:gd name="connsiteX4516" fmla="*/ 15252084 w 22290864"/>
              <a:gd name="connsiteY4516" fmla="*/ 4901747 h 14570476"/>
              <a:gd name="connsiteX4517" fmla="*/ 15249905 w 22290864"/>
              <a:gd name="connsiteY4517" fmla="*/ 4915628 h 14570476"/>
              <a:gd name="connsiteX4518" fmla="*/ 15247934 w 22290864"/>
              <a:gd name="connsiteY4518" fmla="*/ 4921210 h 14570476"/>
              <a:gd name="connsiteX4519" fmla="*/ 15255755 w 22290864"/>
              <a:gd name="connsiteY4519" fmla="*/ 4935671 h 14570476"/>
              <a:gd name="connsiteX4520" fmla="*/ 14183152 w 22290864"/>
              <a:gd name="connsiteY4520" fmla="*/ 5239037 h 14570476"/>
              <a:gd name="connsiteX4521" fmla="*/ 14189449 w 22290864"/>
              <a:gd name="connsiteY4521" fmla="*/ 5235090 h 14570476"/>
              <a:gd name="connsiteX4522" fmla="*/ 14203236 w 22290864"/>
              <a:gd name="connsiteY4522" fmla="*/ 5216664 h 14570476"/>
              <a:gd name="connsiteX4523" fmla="*/ 14199436 w 22290864"/>
              <a:gd name="connsiteY4523" fmla="*/ 5197533 h 14570476"/>
              <a:gd name="connsiteX4524" fmla="*/ 14186279 w 22290864"/>
              <a:gd name="connsiteY4524" fmla="*/ 5185890 h 14570476"/>
              <a:gd name="connsiteX4525" fmla="*/ 14172501 w 22290864"/>
              <a:gd name="connsiteY4525" fmla="*/ 5174309 h 14570476"/>
              <a:gd name="connsiteX4526" fmla="*/ 14163106 w 22290864"/>
              <a:gd name="connsiteY4526" fmla="*/ 5153606 h 14570476"/>
              <a:gd name="connsiteX4527" fmla="*/ 14156329 w 22290864"/>
              <a:gd name="connsiteY4527" fmla="*/ 5110304 h 14570476"/>
              <a:gd name="connsiteX4528" fmla="*/ 14152936 w 22290864"/>
              <a:gd name="connsiteY4528" fmla="*/ 5087026 h 14570476"/>
              <a:gd name="connsiteX4529" fmla="*/ 14152221 w 22290864"/>
              <a:gd name="connsiteY4529" fmla="*/ 5078952 h 14570476"/>
              <a:gd name="connsiteX4530" fmla="*/ 14156812 w 22290864"/>
              <a:gd name="connsiteY4530" fmla="*/ 5077380 h 14570476"/>
              <a:gd name="connsiteX4531" fmla="*/ 14215602 w 22290864"/>
              <a:gd name="connsiteY4531" fmla="*/ 5051235 h 14570476"/>
              <a:gd name="connsiteX4532" fmla="*/ 14220735 w 22290864"/>
              <a:gd name="connsiteY4532" fmla="*/ 5048126 h 14570476"/>
              <a:gd name="connsiteX4533" fmla="*/ 14221420 w 22290864"/>
              <a:gd name="connsiteY4533" fmla="*/ 5051025 h 14570476"/>
              <a:gd name="connsiteX4534" fmla="*/ 14221141 w 22290864"/>
              <a:gd name="connsiteY4534" fmla="*/ 5067054 h 14570476"/>
              <a:gd name="connsiteX4535" fmla="*/ 14219909 w 22290864"/>
              <a:gd name="connsiteY4535" fmla="*/ 5076697 h 14570476"/>
              <a:gd name="connsiteX4536" fmla="*/ 14230279 w 22290864"/>
              <a:gd name="connsiteY4536" fmla="*/ 5094093 h 14570476"/>
              <a:gd name="connsiteX4537" fmla="*/ 14251866 w 22290864"/>
              <a:gd name="connsiteY4537" fmla="*/ 5093932 h 14570476"/>
              <a:gd name="connsiteX4538" fmla="*/ 14280915 w 22290864"/>
              <a:gd name="connsiteY4538" fmla="*/ 5058886 h 14570476"/>
              <a:gd name="connsiteX4539" fmla="*/ 14277815 w 22290864"/>
              <a:gd name="connsiteY4539" fmla="*/ 5051506 h 14570476"/>
              <a:gd name="connsiteX4540" fmla="*/ 14259610 w 22290864"/>
              <a:gd name="connsiteY4540" fmla="*/ 5041437 h 14570476"/>
              <a:gd name="connsiteX4541" fmla="*/ 14250323 w 22290864"/>
              <a:gd name="connsiteY4541" fmla="*/ 5038998 h 14570476"/>
              <a:gd name="connsiteX4542" fmla="*/ 14241995 w 22290864"/>
              <a:gd name="connsiteY4542" fmla="*/ 5034281 h 14570476"/>
              <a:gd name="connsiteX4543" fmla="*/ 14247862 w 22290864"/>
              <a:gd name="connsiteY4543" fmla="*/ 5028639 h 14570476"/>
              <a:gd name="connsiteX4544" fmla="*/ 14288095 w 22290864"/>
              <a:gd name="connsiteY4544" fmla="*/ 4988283 h 14570476"/>
              <a:gd name="connsiteX4545" fmla="*/ 14292348 w 22290864"/>
              <a:gd name="connsiteY4545" fmla="*/ 4982967 h 14570476"/>
              <a:gd name="connsiteX4546" fmla="*/ 14294956 w 22290864"/>
              <a:gd name="connsiteY4546" fmla="*/ 4984567 h 14570476"/>
              <a:gd name="connsiteX4547" fmla="*/ 14311520 w 22290864"/>
              <a:gd name="connsiteY4547" fmla="*/ 4994318 h 14570476"/>
              <a:gd name="connsiteX4548" fmla="*/ 14366974 w 22290864"/>
              <a:gd name="connsiteY4548" fmla="*/ 5029458 h 14570476"/>
              <a:gd name="connsiteX4549" fmla="*/ 14379104 w 22290864"/>
              <a:gd name="connsiteY4549" fmla="*/ 5055342 h 14570476"/>
              <a:gd name="connsiteX4550" fmla="*/ 14382134 w 22290864"/>
              <a:gd name="connsiteY4550" fmla="*/ 5066998 h 14570476"/>
              <a:gd name="connsiteX4551" fmla="*/ 14411787 w 22290864"/>
              <a:gd name="connsiteY4551" fmla="*/ 5082478 h 14570476"/>
              <a:gd name="connsiteX4552" fmla="*/ 14447564 w 22290864"/>
              <a:gd name="connsiteY4552" fmla="*/ 5047370 h 14570476"/>
              <a:gd name="connsiteX4553" fmla="*/ 14443742 w 22290864"/>
              <a:gd name="connsiteY4553" fmla="*/ 5008746 h 14570476"/>
              <a:gd name="connsiteX4554" fmla="*/ 14432199 w 22290864"/>
              <a:gd name="connsiteY4554" fmla="*/ 5002889 h 14570476"/>
              <a:gd name="connsiteX4555" fmla="*/ 14415542 w 22290864"/>
              <a:gd name="connsiteY4555" fmla="*/ 5003337 h 14570476"/>
              <a:gd name="connsiteX4556" fmla="*/ 14385441 w 22290864"/>
              <a:gd name="connsiteY4556" fmla="*/ 5002879 h 14570476"/>
              <a:gd name="connsiteX4557" fmla="*/ 14342882 w 22290864"/>
              <a:gd name="connsiteY4557" fmla="*/ 4974162 h 14570476"/>
              <a:gd name="connsiteX4558" fmla="*/ 14313151 w 22290864"/>
              <a:gd name="connsiteY4558" fmla="*/ 4951400 h 14570476"/>
              <a:gd name="connsiteX4559" fmla="*/ 14315197 w 22290864"/>
              <a:gd name="connsiteY4559" fmla="*/ 4947267 h 14570476"/>
              <a:gd name="connsiteX4560" fmla="*/ 14338083 w 22290864"/>
              <a:gd name="connsiteY4560" fmla="*/ 4889439 h 14570476"/>
              <a:gd name="connsiteX4561" fmla="*/ 14339366 w 22290864"/>
              <a:gd name="connsiteY4561" fmla="*/ 4884854 h 14570476"/>
              <a:gd name="connsiteX4562" fmla="*/ 14341787 w 22290864"/>
              <a:gd name="connsiteY4562" fmla="*/ 4886174 h 14570476"/>
              <a:gd name="connsiteX4563" fmla="*/ 14353743 w 22290864"/>
              <a:gd name="connsiteY4563" fmla="*/ 4898831 h 14570476"/>
              <a:gd name="connsiteX4564" fmla="*/ 14370010 w 22290864"/>
              <a:gd name="connsiteY4564" fmla="*/ 4911685 h 14570476"/>
              <a:gd name="connsiteX4565" fmla="*/ 14382968 w 22290864"/>
              <a:gd name="connsiteY4565" fmla="*/ 4909304 h 14570476"/>
              <a:gd name="connsiteX4566" fmla="*/ 14392043 w 22290864"/>
              <a:gd name="connsiteY4566" fmla="*/ 4899967 h 14570476"/>
              <a:gd name="connsiteX4567" fmla="*/ 14392993 w 22290864"/>
              <a:gd name="connsiteY4567" fmla="*/ 4852874 h 14570476"/>
              <a:gd name="connsiteX4568" fmla="*/ 14382718 w 22290864"/>
              <a:gd name="connsiteY4568" fmla="*/ 4847384 h 14570476"/>
              <a:gd name="connsiteX4569" fmla="*/ 14372220 w 22290864"/>
              <a:gd name="connsiteY4569" fmla="*/ 4847901 h 14570476"/>
              <a:gd name="connsiteX4570" fmla="*/ 14363562 w 22290864"/>
              <a:gd name="connsiteY4570" fmla="*/ 4852728 h 14570476"/>
              <a:gd name="connsiteX4571" fmla="*/ 14353863 w 22290864"/>
              <a:gd name="connsiteY4571" fmla="*/ 4858053 h 14570476"/>
              <a:gd name="connsiteX4572" fmla="*/ 14344711 w 22290864"/>
              <a:gd name="connsiteY4572" fmla="*/ 4860260 h 14570476"/>
              <a:gd name="connsiteX4573" fmla="*/ 14344941 w 22290864"/>
              <a:gd name="connsiteY4573" fmla="*/ 4855471 h 14570476"/>
              <a:gd name="connsiteX4574" fmla="*/ 14345761 w 22290864"/>
              <a:gd name="connsiteY4574" fmla="*/ 4788498 h 14570476"/>
              <a:gd name="connsiteX4575" fmla="*/ 14345447 w 22290864"/>
              <a:gd name="connsiteY4575" fmla="*/ 4785094 h 14570476"/>
              <a:gd name="connsiteX4576" fmla="*/ 14362501 w 22290864"/>
              <a:gd name="connsiteY4576" fmla="*/ 4780557 h 14570476"/>
              <a:gd name="connsiteX4577" fmla="*/ 14420109 w 22290864"/>
              <a:gd name="connsiteY4577" fmla="*/ 4766162 h 14570476"/>
              <a:gd name="connsiteX4578" fmla="*/ 14443129 w 22290864"/>
              <a:gd name="connsiteY4578" fmla="*/ 4767070 h 14570476"/>
              <a:gd name="connsiteX4579" fmla="*/ 14459773 w 22290864"/>
              <a:gd name="connsiteY4579" fmla="*/ 4776105 h 14570476"/>
              <a:gd name="connsiteX4580" fmla="*/ 14487444 w 22290864"/>
              <a:gd name="connsiteY4580" fmla="*/ 4781412 h 14570476"/>
              <a:gd name="connsiteX4581" fmla="*/ 14505183 w 22290864"/>
              <a:gd name="connsiteY4581" fmla="*/ 4754358 h 14570476"/>
              <a:gd name="connsiteX4582" fmla="*/ 14499704 w 22290864"/>
              <a:gd name="connsiteY4582" fmla="*/ 4718635 h 14570476"/>
              <a:gd name="connsiteX4583" fmla="*/ 14489393 w 22290864"/>
              <a:gd name="connsiteY4583" fmla="*/ 4703440 h 14570476"/>
              <a:gd name="connsiteX4584" fmla="*/ 14464163 w 22290864"/>
              <a:gd name="connsiteY4584" fmla="*/ 4697300 h 14570476"/>
              <a:gd name="connsiteX4585" fmla="*/ 14446054 w 22290864"/>
              <a:gd name="connsiteY4585" fmla="*/ 4713245 h 14570476"/>
              <a:gd name="connsiteX4586" fmla="*/ 14432214 w 22290864"/>
              <a:gd name="connsiteY4586" fmla="*/ 4728803 h 14570476"/>
              <a:gd name="connsiteX4587" fmla="*/ 14405998 w 22290864"/>
              <a:gd name="connsiteY4587" fmla="*/ 4738251 h 14570476"/>
              <a:gd name="connsiteX4588" fmla="*/ 14338287 w 22290864"/>
              <a:gd name="connsiteY4588" fmla="*/ 4748315 h 14570476"/>
              <a:gd name="connsiteX4589" fmla="*/ 14336307 w 22290864"/>
              <a:gd name="connsiteY4589" fmla="*/ 4742215 h 14570476"/>
              <a:gd name="connsiteX4590" fmla="*/ 14309866 w 22290864"/>
              <a:gd name="connsiteY4590" fmla="*/ 4681782 h 14570476"/>
              <a:gd name="connsiteX4591" fmla="*/ 14311576 w 22290864"/>
              <a:gd name="connsiteY4591" fmla="*/ 4675941 h 14570476"/>
              <a:gd name="connsiteX4592" fmla="*/ 14326824 w 22290864"/>
              <a:gd name="connsiteY4592" fmla="*/ 4676801 h 14570476"/>
              <a:gd name="connsiteX4593" fmla="*/ 14337062 w 22290864"/>
              <a:gd name="connsiteY4593" fmla="*/ 4677936 h 14570476"/>
              <a:gd name="connsiteX4594" fmla="*/ 14354179 w 22290864"/>
              <a:gd name="connsiteY4594" fmla="*/ 4662254 h 14570476"/>
              <a:gd name="connsiteX4595" fmla="*/ 14330324 w 22290864"/>
              <a:gd name="connsiteY4595" fmla="*/ 4619226 h 14570476"/>
              <a:gd name="connsiteX4596" fmla="*/ 14317277 w 22290864"/>
              <a:gd name="connsiteY4596" fmla="*/ 4616575 h 14570476"/>
              <a:gd name="connsiteX4597" fmla="*/ 14307155 w 22290864"/>
              <a:gd name="connsiteY4597" fmla="*/ 4621422 h 14570476"/>
              <a:gd name="connsiteX4598" fmla="*/ 14299522 w 22290864"/>
              <a:gd name="connsiteY4598" fmla="*/ 4639156 h 14570476"/>
              <a:gd name="connsiteX4599" fmla="*/ 14297222 w 22290864"/>
              <a:gd name="connsiteY4599" fmla="*/ 4647891 h 14570476"/>
              <a:gd name="connsiteX4600" fmla="*/ 14292864 w 22290864"/>
              <a:gd name="connsiteY4600" fmla="*/ 4655468 h 14570476"/>
              <a:gd name="connsiteX4601" fmla="*/ 14286583 w 22290864"/>
              <a:gd name="connsiteY4601" fmla="*/ 4648503 h 14570476"/>
              <a:gd name="connsiteX4602" fmla="*/ 14261782 w 22290864"/>
              <a:gd name="connsiteY4602" fmla="*/ 4621954 h 14570476"/>
              <a:gd name="connsiteX4603" fmla="*/ 14245026 w 22290864"/>
              <a:gd name="connsiteY4603" fmla="*/ 4607546 h 14570476"/>
              <a:gd name="connsiteX4604" fmla="*/ 14243592 w 22290864"/>
              <a:gd name="connsiteY4604" fmla="*/ 4606477 h 14570476"/>
              <a:gd name="connsiteX4605" fmla="*/ 14246918 w 22290864"/>
              <a:gd name="connsiteY4605" fmla="*/ 4600768 h 14570476"/>
              <a:gd name="connsiteX4606" fmla="*/ 14271257 w 22290864"/>
              <a:gd name="connsiteY4606" fmla="*/ 4559428 h 14570476"/>
              <a:gd name="connsiteX4607" fmla="*/ 14290285 w 22290864"/>
              <a:gd name="connsiteY4607" fmla="*/ 4532167 h 14570476"/>
              <a:gd name="connsiteX4608" fmla="*/ 14293347 w 22290864"/>
              <a:gd name="connsiteY4608" fmla="*/ 4529539 h 14570476"/>
              <a:gd name="connsiteX4609" fmla="*/ 14305264 w 22290864"/>
              <a:gd name="connsiteY4609" fmla="*/ 4523581 h 14570476"/>
              <a:gd name="connsiteX4610" fmla="*/ 14316031 w 22290864"/>
              <a:gd name="connsiteY4610" fmla="*/ 4520896 h 14570476"/>
              <a:gd name="connsiteX4611" fmla="*/ 14326423 w 22290864"/>
              <a:gd name="connsiteY4611" fmla="*/ 4518260 h 14570476"/>
              <a:gd name="connsiteX4612" fmla="*/ 14342280 w 22290864"/>
              <a:gd name="connsiteY4612" fmla="*/ 4499353 h 14570476"/>
              <a:gd name="connsiteX4613" fmla="*/ 14336712 w 22290864"/>
              <a:gd name="connsiteY4613" fmla="*/ 4476626 h 14570476"/>
              <a:gd name="connsiteX4614" fmla="*/ 14293933 w 22290864"/>
              <a:gd name="connsiteY4614" fmla="*/ 4448870 h 14570476"/>
              <a:gd name="connsiteX4615" fmla="*/ 14271531 w 22290864"/>
              <a:gd name="connsiteY4615" fmla="*/ 4453555 h 14570476"/>
              <a:gd name="connsiteX4616" fmla="*/ 14262133 w 22290864"/>
              <a:gd name="connsiteY4616" fmla="*/ 4469883 h 14570476"/>
              <a:gd name="connsiteX4617" fmla="*/ 14263430 w 22290864"/>
              <a:gd name="connsiteY4617" fmla="*/ 4487038 h 14570476"/>
              <a:gd name="connsiteX4618" fmla="*/ 14264133 w 22290864"/>
              <a:gd name="connsiteY4618" fmla="*/ 4508822 h 14570476"/>
              <a:gd name="connsiteX4619" fmla="*/ 14245212 w 22290864"/>
              <a:gd name="connsiteY4619" fmla="*/ 4541971 h 14570476"/>
              <a:gd name="connsiteX4620" fmla="*/ 14212805 w 22290864"/>
              <a:gd name="connsiteY4620" fmla="*/ 4585243 h 14570476"/>
              <a:gd name="connsiteX4621" fmla="*/ 14209495 w 22290864"/>
              <a:gd name="connsiteY4621" fmla="*/ 4583810 h 14570476"/>
              <a:gd name="connsiteX4622" fmla="*/ 14152870 w 22290864"/>
              <a:gd name="connsiteY4622" fmla="*/ 4560361 h 14570476"/>
              <a:gd name="connsiteX4623" fmla="*/ 14144521 w 22290864"/>
              <a:gd name="connsiteY4623" fmla="*/ 4557951 h 14570476"/>
              <a:gd name="connsiteX4624" fmla="*/ 14142997 w 22290864"/>
              <a:gd name="connsiteY4624" fmla="*/ 4557503 h 14570476"/>
              <a:gd name="connsiteX4625" fmla="*/ 14144144 w 22290864"/>
              <a:gd name="connsiteY4625" fmla="*/ 4555658 h 14570476"/>
              <a:gd name="connsiteX4626" fmla="*/ 14155823 w 22290864"/>
              <a:gd name="connsiteY4626" fmla="*/ 4544972 h 14570476"/>
              <a:gd name="connsiteX4627" fmla="*/ 14167177 w 22290864"/>
              <a:gd name="connsiteY4627" fmla="*/ 4534709 h 14570476"/>
              <a:gd name="connsiteX4628" fmla="*/ 14167921 w 22290864"/>
              <a:gd name="connsiteY4628" fmla="*/ 4518009 h 14570476"/>
              <a:gd name="connsiteX4629" fmla="*/ 14123794 w 22290864"/>
              <a:gd name="connsiteY4629" fmla="*/ 4499721 h 14570476"/>
              <a:gd name="connsiteX4630" fmla="*/ 14111866 w 22290864"/>
              <a:gd name="connsiteY4630" fmla="*/ 4504005 h 14570476"/>
              <a:gd name="connsiteX4631" fmla="*/ 14103981 w 22290864"/>
              <a:gd name="connsiteY4631" fmla="*/ 4518802 h 14570476"/>
              <a:gd name="connsiteX4632" fmla="*/ 14109846 w 22290864"/>
              <a:gd name="connsiteY4632" fmla="*/ 4534656 h 14570476"/>
              <a:gd name="connsiteX4633" fmla="*/ 14115302 w 22290864"/>
              <a:gd name="connsiteY4633" fmla="*/ 4544470 h 14570476"/>
              <a:gd name="connsiteX4634" fmla="*/ 14117422 w 22290864"/>
              <a:gd name="connsiteY4634" fmla="*/ 4552360 h 14570476"/>
              <a:gd name="connsiteX4635" fmla="*/ 14111342 w 22290864"/>
              <a:gd name="connsiteY4635" fmla="*/ 4551728 h 14570476"/>
              <a:gd name="connsiteX4636" fmla="*/ 14050671 w 22290864"/>
              <a:gd name="connsiteY4636" fmla="*/ 4550875 h 14570476"/>
              <a:gd name="connsiteX4637" fmla="*/ 14043636 w 22290864"/>
              <a:gd name="connsiteY4637" fmla="*/ 4550786 h 14570476"/>
              <a:gd name="connsiteX4638" fmla="*/ 14039956 w 22290864"/>
              <a:gd name="connsiteY4638" fmla="*/ 4536665 h 14570476"/>
              <a:gd name="connsiteX4639" fmla="*/ 14024840 w 22290864"/>
              <a:gd name="connsiteY4639" fmla="*/ 4472864 h 14570476"/>
              <a:gd name="connsiteX4640" fmla="*/ 14028721 w 22290864"/>
              <a:gd name="connsiteY4640" fmla="*/ 4452213 h 14570476"/>
              <a:gd name="connsiteX4641" fmla="*/ 14034552 w 22290864"/>
              <a:gd name="connsiteY4641" fmla="*/ 4442368 h 14570476"/>
              <a:gd name="connsiteX4642" fmla="*/ 14042427 w 22290864"/>
              <a:gd name="connsiteY4642" fmla="*/ 4426202 h 14570476"/>
              <a:gd name="connsiteX4643" fmla="*/ 14038373 w 22290864"/>
              <a:gd name="connsiteY4643" fmla="*/ 4407598 h 14570476"/>
              <a:gd name="connsiteX4644" fmla="*/ 14023958 w 22290864"/>
              <a:gd name="connsiteY4644" fmla="*/ 4397110 h 14570476"/>
              <a:gd name="connsiteX4645" fmla="*/ 13988741 w 22290864"/>
              <a:gd name="connsiteY4645" fmla="*/ 4396847 h 14570476"/>
              <a:gd name="connsiteX4646" fmla="*/ 13971542 w 22290864"/>
              <a:gd name="connsiteY4646" fmla="*/ 4404486 h 14570476"/>
              <a:gd name="connsiteX4647" fmla="*/ 13962826 w 22290864"/>
              <a:gd name="connsiteY4647" fmla="*/ 4411186 h 14570476"/>
              <a:gd name="connsiteX4648" fmla="*/ 13956459 w 22290864"/>
              <a:gd name="connsiteY4648" fmla="*/ 4423634 h 14570476"/>
              <a:gd name="connsiteX4649" fmla="*/ 13956171 w 22290864"/>
              <a:gd name="connsiteY4649" fmla="*/ 4432029 h 14570476"/>
              <a:gd name="connsiteX4650" fmla="*/ 13961182 w 22290864"/>
              <a:gd name="connsiteY4650" fmla="*/ 4443977 h 14570476"/>
              <a:gd name="connsiteX4651" fmla="*/ 13975464 w 22290864"/>
              <a:gd name="connsiteY4651" fmla="*/ 4455930 h 14570476"/>
              <a:gd name="connsiteX4652" fmla="*/ 13994890 w 22290864"/>
              <a:gd name="connsiteY4652" fmla="*/ 4480251 h 14570476"/>
              <a:gd name="connsiteX4653" fmla="*/ 14003575 w 22290864"/>
              <a:gd name="connsiteY4653" fmla="*/ 4531432 h 14570476"/>
              <a:gd name="connsiteX4654" fmla="*/ 14006640 w 22290864"/>
              <a:gd name="connsiteY4654" fmla="*/ 4552641 h 14570476"/>
              <a:gd name="connsiteX4655" fmla="*/ 14007553 w 22290864"/>
              <a:gd name="connsiteY4655" fmla="*/ 4558747 h 14570476"/>
              <a:gd name="connsiteX4656" fmla="*/ 14003767 w 22290864"/>
              <a:gd name="connsiteY4656" fmla="*/ 4559775 h 14570476"/>
              <a:gd name="connsiteX4657" fmla="*/ 13943159 w 22290864"/>
              <a:gd name="connsiteY4657" fmla="*/ 4585416 h 14570476"/>
              <a:gd name="connsiteX4658" fmla="*/ 13936870 w 22290864"/>
              <a:gd name="connsiteY4658" fmla="*/ 4589000 h 14570476"/>
              <a:gd name="connsiteX4659" fmla="*/ 13936387 w 22290864"/>
              <a:gd name="connsiteY4659" fmla="*/ 4586473 h 14570476"/>
              <a:gd name="connsiteX4660" fmla="*/ 13936918 w 22290864"/>
              <a:gd name="connsiteY4660" fmla="*/ 4571192 h 14570476"/>
              <a:gd name="connsiteX4661" fmla="*/ 13935006 w 22290864"/>
              <a:gd name="connsiteY4661" fmla="*/ 4550937 h 14570476"/>
              <a:gd name="connsiteX4662" fmla="*/ 13921658 w 22290864"/>
              <a:gd name="connsiteY4662" fmla="*/ 4542632 h 14570476"/>
              <a:gd name="connsiteX4663" fmla="*/ 13894674 w 22290864"/>
              <a:gd name="connsiteY4663" fmla="*/ 4550411 h 14570476"/>
              <a:gd name="connsiteX4664" fmla="*/ 13877475 w 22290864"/>
              <a:gd name="connsiteY4664" fmla="*/ 4572158 h 14570476"/>
              <a:gd name="connsiteX4665" fmla="*/ 13881038 w 22290864"/>
              <a:gd name="connsiteY4665" fmla="*/ 4588446 h 14570476"/>
              <a:gd name="connsiteX4666" fmla="*/ 13899282 w 22290864"/>
              <a:gd name="connsiteY4666" fmla="*/ 4597214 h 14570476"/>
              <a:gd name="connsiteX4667" fmla="*/ 13908840 w 22290864"/>
              <a:gd name="connsiteY4667" fmla="*/ 4599980 h 14570476"/>
              <a:gd name="connsiteX4668" fmla="*/ 13915030 w 22290864"/>
              <a:gd name="connsiteY4668" fmla="*/ 4603644 h 14570476"/>
              <a:gd name="connsiteX4669" fmla="*/ 13910022 w 22290864"/>
              <a:gd name="connsiteY4669" fmla="*/ 4607841 h 14570476"/>
              <a:gd name="connsiteX4670" fmla="*/ 13866261 w 22290864"/>
              <a:gd name="connsiteY4670" fmla="*/ 4651495 h 14570476"/>
              <a:gd name="connsiteX4671" fmla="*/ 13863111 w 22290864"/>
              <a:gd name="connsiteY4671" fmla="*/ 4655201 h 14570476"/>
              <a:gd name="connsiteX4672" fmla="*/ 13823639 w 22290864"/>
              <a:gd name="connsiteY4672" fmla="*/ 4632038 h 14570476"/>
              <a:gd name="connsiteX4673" fmla="*/ 13788174 w 22290864"/>
              <a:gd name="connsiteY4673" fmla="*/ 4605762 h 14570476"/>
              <a:gd name="connsiteX4674" fmla="*/ 13780269 w 22290864"/>
              <a:gd name="connsiteY4674" fmla="*/ 4583645 h 14570476"/>
              <a:gd name="connsiteX4675" fmla="*/ 13774734 w 22290864"/>
              <a:gd name="connsiteY4675" fmla="*/ 4568282 h 14570476"/>
              <a:gd name="connsiteX4676" fmla="*/ 13769741 w 22290864"/>
              <a:gd name="connsiteY4676" fmla="*/ 4562996 h 14570476"/>
              <a:gd name="connsiteX4677" fmla="*/ 13729504 w 22290864"/>
              <a:gd name="connsiteY4677" fmla="*/ 4569025 h 14570476"/>
              <a:gd name="connsiteX4678" fmla="*/ 13708512 w 22290864"/>
              <a:gd name="connsiteY4678" fmla="*/ 4606271 h 14570476"/>
              <a:gd name="connsiteX4679" fmla="*/ 13708530 w 22290864"/>
              <a:gd name="connsiteY4679" fmla="*/ 4619501 h 14570476"/>
              <a:gd name="connsiteX4680" fmla="*/ 13737221 w 22290864"/>
              <a:gd name="connsiteY4680" fmla="*/ 4638535 h 14570476"/>
              <a:gd name="connsiteX4681" fmla="*/ 13747817 w 22290864"/>
              <a:gd name="connsiteY4681" fmla="*/ 4636881 h 14570476"/>
              <a:gd name="connsiteX4682" fmla="*/ 13766121 w 22290864"/>
              <a:gd name="connsiteY4682" fmla="*/ 4635932 h 14570476"/>
              <a:gd name="connsiteX4683" fmla="*/ 13808787 w 22290864"/>
              <a:gd name="connsiteY4683" fmla="*/ 4660656 h 14570476"/>
              <a:gd name="connsiteX4684" fmla="*/ 13819018 w 22290864"/>
              <a:gd name="connsiteY4684" fmla="*/ 4668265 h 14570476"/>
              <a:gd name="connsiteX4685" fmla="*/ 13834233 w 22290864"/>
              <a:gd name="connsiteY4685" fmla="*/ 4679638 h 14570476"/>
              <a:gd name="connsiteX4686" fmla="*/ 13842830 w 22290864"/>
              <a:gd name="connsiteY4686" fmla="*/ 4686110 h 14570476"/>
              <a:gd name="connsiteX4687" fmla="*/ 13840920 w 22290864"/>
              <a:gd name="connsiteY4687" fmla="*/ 4689539 h 14570476"/>
              <a:gd name="connsiteX4688" fmla="*/ 13817670 w 22290864"/>
              <a:gd name="connsiteY4688" fmla="*/ 4747053 h 14570476"/>
              <a:gd name="connsiteX4689" fmla="*/ 13815197 w 22290864"/>
              <a:gd name="connsiteY4689" fmla="*/ 4752594 h 14570476"/>
              <a:gd name="connsiteX4690" fmla="*/ 13804299 w 22290864"/>
              <a:gd name="connsiteY4690" fmla="*/ 4740598 h 14570476"/>
              <a:gd name="connsiteX4691" fmla="*/ 13797492 w 22290864"/>
              <a:gd name="connsiteY4691" fmla="*/ 4731950 h 14570476"/>
              <a:gd name="connsiteX4692" fmla="*/ 13788513 w 22290864"/>
              <a:gd name="connsiteY4692" fmla="*/ 4727928 h 14570476"/>
              <a:gd name="connsiteX4693" fmla="*/ 13765596 w 22290864"/>
              <a:gd name="connsiteY4693" fmla="*/ 4740905 h 14570476"/>
              <a:gd name="connsiteX4694" fmla="*/ 13765202 w 22290864"/>
              <a:gd name="connsiteY4694" fmla="*/ 4786707 h 14570476"/>
              <a:gd name="connsiteX4695" fmla="*/ 13785729 w 22290864"/>
              <a:gd name="connsiteY4695" fmla="*/ 4791845 h 14570476"/>
              <a:gd name="connsiteX4696" fmla="*/ 13795242 w 22290864"/>
              <a:gd name="connsiteY4696" fmla="*/ 4786696 h 14570476"/>
              <a:gd name="connsiteX4697" fmla="*/ 13808886 w 22290864"/>
              <a:gd name="connsiteY4697" fmla="*/ 4780131 h 14570476"/>
              <a:gd name="connsiteX4698" fmla="*/ 13810372 w 22290864"/>
              <a:gd name="connsiteY4698" fmla="*/ 4779842 h 14570476"/>
              <a:gd name="connsiteX4699" fmla="*/ 13809568 w 22290864"/>
              <a:gd name="connsiteY4699" fmla="*/ 4788228 h 14570476"/>
              <a:gd name="connsiteX4700" fmla="*/ 13809361 w 22290864"/>
              <a:gd name="connsiteY4700" fmla="*/ 4850151 h 14570476"/>
              <a:gd name="connsiteX4701" fmla="*/ 13809877 w 22290864"/>
              <a:gd name="connsiteY4701" fmla="*/ 4856271 h 14570476"/>
              <a:gd name="connsiteX4702" fmla="*/ 13751690 w 22290864"/>
              <a:gd name="connsiteY4702" fmla="*/ 4871314 h 14570476"/>
              <a:gd name="connsiteX4703" fmla="*/ 13717974 w 22290864"/>
              <a:gd name="connsiteY4703" fmla="*/ 4873653 h 14570476"/>
              <a:gd name="connsiteX4704" fmla="*/ 13701416 w 22290864"/>
              <a:gd name="connsiteY4704" fmla="*/ 4865120 h 14570476"/>
              <a:gd name="connsiteX4705" fmla="*/ 13692018 w 22290864"/>
              <a:gd name="connsiteY4705" fmla="*/ 4859496 h 14570476"/>
              <a:gd name="connsiteX4706" fmla="*/ 13678976 w 22290864"/>
              <a:gd name="connsiteY4706" fmla="*/ 4857149 h 14570476"/>
              <a:gd name="connsiteX4707" fmla="*/ 13662656 w 22290864"/>
              <a:gd name="connsiteY4707" fmla="*/ 4865263 h 14570476"/>
              <a:gd name="connsiteX4708" fmla="*/ 13658248 w 22290864"/>
              <a:gd name="connsiteY4708" fmla="*/ 4917340 h 14570476"/>
              <a:gd name="connsiteX4709" fmla="*/ 13663803 w 22290864"/>
              <a:gd name="connsiteY4709" fmla="*/ 4928208 h 14570476"/>
              <a:gd name="connsiteX4710" fmla="*/ 13675584 w 22290864"/>
              <a:gd name="connsiteY4710" fmla="*/ 4940830 h 14570476"/>
              <a:gd name="connsiteX4711" fmla="*/ 13696773 w 22290864"/>
              <a:gd name="connsiteY4711" fmla="*/ 4942569 h 14570476"/>
              <a:gd name="connsiteX4712" fmla="*/ 13707590 w 22290864"/>
              <a:gd name="connsiteY4712" fmla="*/ 4935061 h 14570476"/>
              <a:gd name="connsiteX4713" fmla="*/ 13713781 w 22290864"/>
              <a:gd name="connsiteY4713" fmla="*/ 4926806 h 14570476"/>
              <a:gd name="connsiteX4714" fmla="*/ 13736140 w 22290864"/>
              <a:gd name="connsiteY4714" fmla="*/ 4906363 h 14570476"/>
              <a:gd name="connsiteX4715" fmla="*/ 13789922 w 22290864"/>
              <a:gd name="connsiteY4715" fmla="*/ 4896486 h 14570476"/>
              <a:gd name="connsiteX4716" fmla="*/ 13811325 w 22290864"/>
              <a:gd name="connsiteY4716" fmla="*/ 4893341 h 14570476"/>
              <a:gd name="connsiteX4717" fmla="*/ 13817618 w 22290864"/>
              <a:gd name="connsiteY4717" fmla="*/ 4892403 h 14570476"/>
              <a:gd name="connsiteX4718" fmla="*/ 13818277 w 22290864"/>
              <a:gd name="connsiteY4718" fmla="*/ 4894811 h 14570476"/>
              <a:gd name="connsiteX4719" fmla="*/ 13843682 w 22290864"/>
              <a:gd name="connsiteY4719" fmla="*/ 4954313 h 14570476"/>
              <a:gd name="connsiteX4720" fmla="*/ 13846588 w 22290864"/>
              <a:gd name="connsiteY4720" fmla="*/ 4960349 h 14570476"/>
              <a:gd name="connsiteX4721" fmla="*/ 13831083 w 22290864"/>
              <a:gd name="connsiteY4721" fmla="*/ 4959866 h 14570476"/>
              <a:gd name="connsiteX4722" fmla="*/ 13810874 w 22290864"/>
              <a:gd name="connsiteY4722" fmla="*/ 4961540 h 14570476"/>
              <a:gd name="connsiteX4723" fmla="*/ 13802444 w 22290864"/>
              <a:gd name="connsiteY4723" fmla="*/ 4974771 h 14570476"/>
              <a:gd name="connsiteX4724" fmla="*/ 13803372 w 22290864"/>
              <a:gd name="connsiteY4724" fmla="*/ 4987235 h 14570476"/>
              <a:gd name="connsiteX4725" fmla="*/ 13836742 w 22290864"/>
              <a:gd name="connsiteY4725" fmla="*/ 5020068 h 14570476"/>
              <a:gd name="connsiteX4726" fmla="*/ 13847153 w 22290864"/>
              <a:gd name="connsiteY4726" fmla="*/ 5016707 h 14570476"/>
              <a:gd name="connsiteX4727" fmla="*/ 13856605 w 22290864"/>
              <a:gd name="connsiteY4727" fmla="*/ 4999476 h 14570476"/>
              <a:gd name="connsiteX4728" fmla="*/ 13861051 w 22290864"/>
              <a:gd name="connsiteY4728" fmla="*/ 4985167 h 14570476"/>
              <a:gd name="connsiteX4729" fmla="*/ 13862394 w 22290864"/>
              <a:gd name="connsiteY4729" fmla="*/ 4982783 h 14570476"/>
              <a:gd name="connsiteX4730" fmla="*/ 13863823 w 22290864"/>
              <a:gd name="connsiteY4730" fmla="*/ 4984519 h 14570476"/>
              <a:gd name="connsiteX4731" fmla="*/ 13869800 w 22290864"/>
              <a:gd name="connsiteY4731" fmla="*/ 4991790 h 14570476"/>
              <a:gd name="connsiteX4732" fmla="*/ 13910179 w 22290864"/>
              <a:gd name="connsiteY4732" fmla="*/ 5031302 h 14570476"/>
              <a:gd name="connsiteX4733" fmla="*/ 13915354 w 22290864"/>
              <a:gd name="connsiteY4733" fmla="*/ 5035499 h 14570476"/>
              <a:gd name="connsiteX4734" fmla="*/ 13911996 w 22290864"/>
              <a:gd name="connsiteY4734" fmla="*/ 5041993 h 14570476"/>
              <a:gd name="connsiteX4735" fmla="*/ 13866703 w 22290864"/>
              <a:gd name="connsiteY4735" fmla="*/ 5109399 h 14570476"/>
              <a:gd name="connsiteX4736" fmla="*/ 13846018 w 22290864"/>
              <a:gd name="connsiteY4736" fmla="*/ 5117152 h 14570476"/>
              <a:gd name="connsiteX4737" fmla="*/ 13822389 w 22290864"/>
              <a:gd name="connsiteY4737" fmla="*/ 5130507 h 14570476"/>
              <a:gd name="connsiteX4738" fmla="*/ 13820167 w 22290864"/>
              <a:gd name="connsiteY4738" fmla="*/ 5152636 h 14570476"/>
              <a:gd name="connsiteX4739" fmla="*/ 13832497 w 22290864"/>
              <a:gd name="connsiteY4739" fmla="*/ 5170898 h 14570476"/>
              <a:gd name="connsiteX4740" fmla="*/ 13878487 w 22290864"/>
              <a:gd name="connsiteY4740" fmla="*/ 5189457 h 14570476"/>
              <a:gd name="connsiteX4741" fmla="*/ 13888730 w 22290864"/>
              <a:gd name="connsiteY4741" fmla="*/ 5185546 h 14570476"/>
              <a:gd name="connsiteX4742" fmla="*/ 13899746 w 22290864"/>
              <a:gd name="connsiteY4742" fmla="*/ 5165731 h 14570476"/>
              <a:gd name="connsiteX4743" fmla="*/ 13897960 w 22290864"/>
              <a:gd name="connsiteY4743" fmla="*/ 5150334 h 14570476"/>
              <a:gd name="connsiteX4744" fmla="*/ 13896629 w 22290864"/>
              <a:gd name="connsiteY4744" fmla="*/ 5133658 h 14570476"/>
              <a:gd name="connsiteX4745" fmla="*/ 13906000 w 22290864"/>
              <a:gd name="connsiteY4745" fmla="*/ 5110575 h 14570476"/>
              <a:gd name="connsiteX4746" fmla="*/ 13922466 w 22290864"/>
              <a:gd name="connsiteY4746" fmla="*/ 5087896 h 14570476"/>
              <a:gd name="connsiteX4747" fmla="*/ 13941595 w 22290864"/>
              <a:gd name="connsiteY4747" fmla="*/ 5062298 h 14570476"/>
              <a:gd name="connsiteX4748" fmla="*/ 13946756 w 22290864"/>
              <a:gd name="connsiteY4748" fmla="*/ 5055910 h 14570476"/>
              <a:gd name="connsiteX4749" fmla="*/ 13952085 w 22290864"/>
              <a:gd name="connsiteY4749" fmla="*/ 5058373 h 14570476"/>
              <a:gd name="connsiteX4750" fmla="*/ 14007694 w 22290864"/>
              <a:gd name="connsiteY4750" fmla="*/ 5080013 h 14570476"/>
              <a:gd name="connsiteX4751" fmla="*/ 14013100 w 22290864"/>
              <a:gd name="connsiteY4751" fmla="*/ 5081457 h 14570476"/>
              <a:gd name="connsiteX4752" fmla="*/ 14012054 w 22290864"/>
              <a:gd name="connsiteY4752" fmla="*/ 5083079 h 14570476"/>
              <a:gd name="connsiteX4753" fmla="*/ 14000002 w 22290864"/>
              <a:gd name="connsiteY4753" fmla="*/ 5094119 h 14570476"/>
              <a:gd name="connsiteX4754" fmla="*/ 13986871 w 22290864"/>
              <a:gd name="connsiteY4754" fmla="*/ 5110269 h 14570476"/>
              <a:gd name="connsiteX4755" fmla="*/ 13999108 w 22290864"/>
              <a:gd name="connsiteY4755" fmla="*/ 5132771 h 14570476"/>
              <a:gd name="connsiteX4756" fmla="*/ 14015803 w 22290864"/>
              <a:gd name="connsiteY4756" fmla="*/ 5139019 h 14570476"/>
              <a:gd name="connsiteX4757" fmla="*/ 14043752 w 22290864"/>
              <a:gd name="connsiteY4757" fmla="*/ 5135379 h 14570476"/>
              <a:gd name="connsiteX4758" fmla="*/ 14051557 w 22290864"/>
              <a:gd name="connsiteY4758" fmla="*/ 5122877 h 14570476"/>
              <a:gd name="connsiteX4759" fmla="*/ 14047078 w 22290864"/>
              <a:gd name="connsiteY4759" fmla="*/ 5106138 h 14570476"/>
              <a:gd name="connsiteX4760" fmla="*/ 14039488 w 22290864"/>
              <a:gd name="connsiteY4760" fmla="*/ 5091501 h 14570476"/>
              <a:gd name="connsiteX4761" fmla="*/ 14042773 w 22290864"/>
              <a:gd name="connsiteY4761" fmla="*/ 5086940 h 14570476"/>
              <a:gd name="connsiteX4762" fmla="*/ 14108628 w 22290864"/>
              <a:gd name="connsiteY4762" fmla="*/ 5087400 h 14570476"/>
              <a:gd name="connsiteX4763" fmla="*/ 14115122 w 22290864"/>
              <a:gd name="connsiteY4763" fmla="*/ 5086988 h 14570476"/>
              <a:gd name="connsiteX4764" fmla="*/ 14125576 w 22290864"/>
              <a:gd name="connsiteY4764" fmla="*/ 5126229 h 14570476"/>
              <a:gd name="connsiteX4765" fmla="*/ 14134196 w 22290864"/>
              <a:gd name="connsiteY4765" fmla="*/ 5178372 h 14570476"/>
              <a:gd name="connsiteX4766" fmla="*/ 14125007 w 22290864"/>
              <a:gd name="connsiteY4766" fmla="*/ 5198175 h 14570476"/>
              <a:gd name="connsiteX4767" fmla="*/ 14117373 w 22290864"/>
              <a:gd name="connsiteY4767" fmla="*/ 5214025 h 14570476"/>
              <a:gd name="connsiteX4768" fmla="*/ 14121313 w 22290864"/>
              <a:gd name="connsiteY4768" fmla="*/ 5232758 h 14570476"/>
              <a:gd name="connsiteX4769" fmla="*/ 14140443 w 22290864"/>
              <a:gd name="connsiteY4769" fmla="*/ 5244494 h 14570476"/>
              <a:gd name="connsiteX4770" fmla="*/ 14183152 w 22290864"/>
              <a:gd name="connsiteY4770" fmla="*/ 5239037 h 14570476"/>
              <a:gd name="connsiteX4771" fmla="*/ 11981034 w 22290864"/>
              <a:gd name="connsiteY4771" fmla="*/ 5766575 h 14570476"/>
              <a:gd name="connsiteX4772" fmla="*/ 12075281 w 22290864"/>
              <a:gd name="connsiteY4772" fmla="*/ 5714552 h 14570476"/>
              <a:gd name="connsiteX4773" fmla="*/ 12095899 w 22290864"/>
              <a:gd name="connsiteY4773" fmla="*/ 5625666 h 14570476"/>
              <a:gd name="connsiteX4774" fmla="*/ 12062211 w 22290864"/>
              <a:gd name="connsiteY4774" fmla="*/ 5550701 h 14570476"/>
              <a:gd name="connsiteX4775" fmla="*/ 12025759 w 22290864"/>
              <a:gd name="connsiteY4775" fmla="*/ 5474807 h 14570476"/>
              <a:gd name="connsiteX4776" fmla="*/ 12025554 w 22290864"/>
              <a:gd name="connsiteY4776" fmla="*/ 5368454 h 14570476"/>
              <a:gd name="connsiteX4777" fmla="*/ 12080006 w 22290864"/>
              <a:gd name="connsiteY4777" fmla="*/ 5170786 h 14570476"/>
              <a:gd name="connsiteX4778" fmla="*/ 12110347 w 22290864"/>
              <a:gd name="connsiteY4778" fmla="*/ 5065008 h 14570476"/>
              <a:gd name="connsiteX4779" fmla="*/ 12122839 w 22290864"/>
              <a:gd name="connsiteY4779" fmla="*/ 5029207 h 14570476"/>
              <a:gd name="connsiteX4780" fmla="*/ 12145441 w 22290864"/>
              <a:gd name="connsiteY4780" fmla="*/ 5031342 h 14570476"/>
              <a:gd name="connsiteX4781" fmla="*/ 12446422 w 22290864"/>
              <a:gd name="connsiteY4781" fmla="*/ 5033029 h 14570476"/>
              <a:gd name="connsiteX4782" fmla="*/ 12474289 w 22290864"/>
              <a:gd name="connsiteY4782" fmla="*/ 5029653 h 14570476"/>
              <a:gd name="connsiteX4783" fmla="*/ 12471626 w 22290864"/>
              <a:gd name="connsiteY4783" fmla="*/ 5043333 h 14570476"/>
              <a:gd name="connsiteX4784" fmla="*/ 12439582 w 22290864"/>
              <a:gd name="connsiteY4784" fmla="*/ 5111137 h 14570476"/>
              <a:gd name="connsiteX4785" fmla="*/ 12415774 w 22290864"/>
              <a:gd name="connsiteY4785" fmla="*/ 5149880 h 14570476"/>
              <a:gd name="connsiteX4786" fmla="*/ 12426505 w 22290864"/>
              <a:gd name="connsiteY4786" fmla="*/ 5244009 h 14570476"/>
              <a:gd name="connsiteX4787" fmla="*/ 12518852 w 22290864"/>
              <a:gd name="connsiteY4787" fmla="*/ 5284875 h 14570476"/>
              <a:gd name="connsiteX4788" fmla="*/ 12710155 w 22290864"/>
              <a:gd name="connsiteY4788" fmla="*/ 5191367 h 14570476"/>
              <a:gd name="connsiteX4789" fmla="*/ 12711149 w 22290864"/>
              <a:gd name="connsiteY4789" fmla="*/ 5153931 h 14570476"/>
              <a:gd name="connsiteX4790" fmla="*/ 12652907 w 22290864"/>
              <a:gd name="connsiteY4790" fmla="*/ 5075963 h 14570476"/>
              <a:gd name="connsiteX4791" fmla="*/ 12618011 w 22290864"/>
              <a:gd name="connsiteY4791" fmla="*/ 5047686 h 14570476"/>
              <a:gd name="connsiteX4792" fmla="*/ 12591581 w 22290864"/>
              <a:gd name="connsiteY4792" fmla="*/ 5011546 h 14570476"/>
              <a:gd name="connsiteX4793" fmla="*/ 12627454 w 22290864"/>
              <a:gd name="connsiteY4793" fmla="*/ 4998784 h 14570476"/>
              <a:gd name="connsiteX4794" fmla="*/ 12876664 w 22290864"/>
              <a:gd name="connsiteY4794" fmla="*/ 4904162 h 14570476"/>
              <a:gd name="connsiteX4795" fmla="*/ 12905030 w 22290864"/>
              <a:gd name="connsiteY4795" fmla="*/ 4889682 h 14570476"/>
              <a:gd name="connsiteX4796" fmla="*/ 12913072 w 22290864"/>
              <a:gd name="connsiteY4796" fmla="*/ 4901527 h 14570476"/>
              <a:gd name="connsiteX4797" fmla="*/ 12964930 w 22290864"/>
              <a:gd name="connsiteY4797" fmla="*/ 4974980 h 14570476"/>
              <a:gd name="connsiteX4798" fmla="*/ 13133723 w 22290864"/>
              <a:gd name="connsiteY4798" fmla="*/ 5231540 h 14570476"/>
              <a:gd name="connsiteX4799" fmla="*/ 13135615 w 22290864"/>
              <a:gd name="connsiteY4799" fmla="*/ 5365251 h 14570476"/>
              <a:gd name="connsiteX4800" fmla="*/ 13126105 w 22290864"/>
              <a:gd name="connsiteY4800" fmla="*/ 5420777 h 14570476"/>
              <a:gd name="connsiteX4801" fmla="*/ 13222730 w 22290864"/>
              <a:gd name="connsiteY4801" fmla="*/ 5543855 h 14570476"/>
              <a:gd name="connsiteX4802" fmla="*/ 13442855 w 22290864"/>
              <a:gd name="connsiteY4802" fmla="*/ 5463037 h 14570476"/>
              <a:gd name="connsiteX4803" fmla="*/ 13500899 w 22290864"/>
              <a:gd name="connsiteY4803" fmla="*/ 5290999 h 14570476"/>
              <a:gd name="connsiteX4804" fmla="*/ 13462960 w 22290864"/>
              <a:gd name="connsiteY4804" fmla="*/ 5243810 h 14570476"/>
              <a:gd name="connsiteX4805" fmla="*/ 13391082 w 22290864"/>
              <a:gd name="connsiteY4805" fmla="*/ 5213659 h 14570476"/>
              <a:gd name="connsiteX4806" fmla="*/ 13263623 w 22290864"/>
              <a:gd name="connsiteY4806" fmla="*/ 5153770 h 14570476"/>
              <a:gd name="connsiteX4807" fmla="*/ 13137433 w 22290864"/>
              <a:gd name="connsiteY4807" fmla="*/ 4949409 h 14570476"/>
              <a:gd name="connsiteX4808" fmla="*/ 13054490 w 22290864"/>
              <a:gd name="connsiteY4808" fmla="*/ 4795134 h 14570476"/>
              <a:gd name="connsiteX4809" fmla="*/ 13071175 w 22290864"/>
              <a:gd name="connsiteY4809" fmla="*/ 4781455 h 14570476"/>
              <a:gd name="connsiteX4810" fmla="*/ 13280049 w 22290864"/>
              <a:gd name="connsiteY4810" fmla="*/ 4578948 h 14570476"/>
              <a:gd name="connsiteX4811" fmla="*/ 13294349 w 22290864"/>
              <a:gd name="connsiteY4811" fmla="*/ 4561870 h 14570476"/>
              <a:gd name="connsiteX4812" fmla="*/ 13302124 w 22290864"/>
              <a:gd name="connsiteY4812" fmla="*/ 4572157 h 14570476"/>
              <a:gd name="connsiteX4813" fmla="*/ 13328743 w 22290864"/>
              <a:gd name="connsiteY4813" fmla="*/ 4649136 h 14570476"/>
              <a:gd name="connsiteX4814" fmla="*/ 13373358 w 22290864"/>
              <a:gd name="connsiteY4814" fmla="*/ 4735252 h 14570476"/>
              <a:gd name="connsiteX4815" fmla="*/ 13433187 w 22290864"/>
              <a:gd name="connsiteY4815" fmla="*/ 4750038 h 14570476"/>
              <a:gd name="connsiteX4816" fmla="*/ 13489855 w 22290864"/>
              <a:gd name="connsiteY4816" fmla="*/ 4727699 h 14570476"/>
              <a:gd name="connsiteX4817" fmla="*/ 13584550 w 22290864"/>
              <a:gd name="connsiteY4817" fmla="*/ 4528741 h 14570476"/>
              <a:gd name="connsiteX4818" fmla="*/ 13551303 w 22290864"/>
              <a:gd name="connsiteY4818" fmla="*/ 4485556 h 14570476"/>
              <a:gd name="connsiteX4819" fmla="*/ 13505550 w 22290864"/>
              <a:gd name="connsiteY4819" fmla="*/ 4467555 h 14570476"/>
              <a:gd name="connsiteX4820" fmla="*/ 13459343 w 22290864"/>
              <a:gd name="connsiteY4820" fmla="*/ 4471471 h 14570476"/>
              <a:gd name="connsiteX4821" fmla="*/ 13407751 w 22290864"/>
              <a:gd name="connsiteY4821" fmla="*/ 4475508 h 14570476"/>
              <a:gd name="connsiteX4822" fmla="*/ 13364474 w 22290864"/>
              <a:gd name="connsiteY4822" fmla="*/ 4467301 h 14570476"/>
              <a:gd name="connsiteX4823" fmla="*/ 13374672 w 22290864"/>
              <a:gd name="connsiteY4823" fmla="*/ 4447320 h 14570476"/>
              <a:gd name="connsiteX4824" fmla="*/ 13507079 w 22290864"/>
              <a:gd name="connsiteY4824" fmla="*/ 4163358 h 14570476"/>
              <a:gd name="connsiteX4825" fmla="*/ 13512297 w 22290864"/>
              <a:gd name="connsiteY4825" fmla="*/ 4148239 h 14570476"/>
              <a:gd name="connsiteX4826" fmla="*/ 13593740 w 22290864"/>
              <a:gd name="connsiteY4826" fmla="*/ 4161722 h 14570476"/>
              <a:gd name="connsiteX4827" fmla="*/ 13867059 w 22290864"/>
              <a:gd name="connsiteY4827" fmla="*/ 4211229 h 14570476"/>
              <a:gd name="connsiteX4828" fmla="*/ 13963464 w 22290864"/>
              <a:gd name="connsiteY4828" fmla="*/ 4259413 h 14570476"/>
              <a:gd name="connsiteX4829" fmla="*/ 14017029 w 22290864"/>
              <a:gd name="connsiteY4829" fmla="*/ 4329969 h 14570476"/>
              <a:gd name="connsiteX4830" fmla="*/ 14124796 w 22290864"/>
              <a:gd name="connsiteY4830" fmla="*/ 4405857 h 14570476"/>
              <a:gd name="connsiteX4831" fmla="*/ 14252505 w 22290864"/>
              <a:gd name="connsiteY4831" fmla="*/ 4324656 h 14570476"/>
              <a:gd name="connsiteX4832" fmla="*/ 14297898 w 22290864"/>
              <a:gd name="connsiteY4832" fmla="*/ 4161799 h 14570476"/>
              <a:gd name="connsiteX4833" fmla="*/ 14283190 w 22290864"/>
              <a:gd name="connsiteY4833" fmla="*/ 4077168 h 14570476"/>
              <a:gd name="connsiteX4834" fmla="*/ 14187437 w 22290864"/>
              <a:gd name="connsiteY4834" fmla="*/ 4002426 h 14570476"/>
              <a:gd name="connsiteX4835" fmla="*/ 14079533 w 22290864"/>
              <a:gd name="connsiteY4835" fmla="*/ 4035553 h 14570476"/>
              <a:gd name="connsiteX4836" fmla="*/ 13990583 w 22290864"/>
              <a:gd name="connsiteY4836" fmla="*/ 4075247 h 14570476"/>
              <a:gd name="connsiteX4837" fmla="*/ 13860630 w 22290864"/>
              <a:gd name="connsiteY4837" fmla="*/ 4065072 h 14570476"/>
              <a:gd name="connsiteX4838" fmla="*/ 13552563 w 22290864"/>
              <a:gd name="connsiteY4838" fmla="*/ 3977646 h 14570476"/>
              <a:gd name="connsiteX4839" fmla="*/ 13555862 w 22290864"/>
              <a:gd name="connsiteY4839" fmla="*/ 3947830 h 14570476"/>
              <a:gd name="connsiteX4840" fmla="*/ 13559452 w 22290864"/>
              <a:gd name="connsiteY4840" fmla="*/ 3639272 h 14570476"/>
              <a:gd name="connsiteX4841" fmla="*/ 13577980 w 22290864"/>
              <a:gd name="connsiteY4841" fmla="*/ 3617663 h 14570476"/>
              <a:gd name="connsiteX4842" fmla="*/ 13641336 w 22290864"/>
              <a:gd name="connsiteY4842" fmla="*/ 3650677 h 14570476"/>
              <a:gd name="connsiteX4843" fmla="*/ 13682804 w 22290864"/>
              <a:gd name="connsiteY4843" fmla="*/ 3675223 h 14570476"/>
              <a:gd name="connsiteX4844" fmla="*/ 13785967 w 22290864"/>
              <a:gd name="connsiteY4844" fmla="*/ 3641306 h 14570476"/>
              <a:gd name="connsiteX4845" fmla="*/ 13767072 w 22290864"/>
              <a:gd name="connsiteY4845" fmla="*/ 3411936 h 14570476"/>
              <a:gd name="connsiteX4846" fmla="*/ 13716557 w 22290864"/>
              <a:gd name="connsiteY4846" fmla="*/ 3375518 h 14570476"/>
              <a:gd name="connsiteX4847" fmla="*/ 13664074 w 22290864"/>
              <a:gd name="connsiteY4847" fmla="*/ 3376704 h 14570476"/>
              <a:gd name="connsiteX4848" fmla="*/ 13597394 w 22290864"/>
              <a:gd name="connsiteY4848" fmla="*/ 3437624 h 14570476"/>
              <a:gd name="connsiteX4849" fmla="*/ 13570766 w 22290864"/>
              <a:gd name="connsiteY4849" fmla="*/ 3470439 h 14570476"/>
              <a:gd name="connsiteX4850" fmla="*/ 13537606 w 22290864"/>
              <a:gd name="connsiteY4850" fmla="*/ 3494357 h 14570476"/>
              <a:gd name="connsiteX4851" fmla="*/ 13524234 w 22290864"/>
              <a:gd name="connsiteY4851" fmla="*/ 3452572 h 14570476"/>
              <a:gd name="connsiteX4852" fmla="*/ 13469596 w 22290864"/>
              <a:gd name="connsiteY4852" fmla="*/ 3291640 h 14570476"/>
              <a:gd name="connsiteX4853" fmla="*/ 13425889 w 22290864"/>
              <a:gd name="connsiteY4853" fmla="*/ 3197956 h 14570476"/>
              <a:gd name="connsiteX4854" fmla="*/ 13421827 w 22290864"/>
              <a:gd name="connsiteY4854" fmla="*/ 3190640 h 14570476"/>
              <a:gd name="connsiteX4855" fmla="*/ 13446999 w 22290864"/>
              <a:gd name="connsiteY4855" fmla="*/ 3172699 h 14570476"/>
              <a:gd name="connsiteX4856" fmla="*/ 13630345 w 22290864"/>
              <a:gd name="connsiteY4856" fmla="*/ 3043290 h 14570476"/>
              <a:gd name="connsiteX4857" fmla="*/ 13763936 w 22290864"/>
              <a:gd name="connsiteY4857" fmla="*/ 2963685 h 14570476"/>
              <a:gd name="connsiteX4858" fmla="*/ 13782055 w 22290864"/>
              <a:gd name="connsiteY4858" fmla="*/ 2958374 h 14570476"/>
              <a:gd name="connsiteX4859" fmla="*/ 13844335 w 22290864"/>
              <a:gd name="connsiteY4859" fmla="*/ 2955910 h 14570476"/>
              <a:gd name="connsiteX4860" fmla="*/ 13895406 w 22290864"/>
              <a:gd name="connsiteY4860" fmla="*/ 2965186 h 14570476"/>
              <a:gd name="connsiteX4861" fmla="*/ 13944786 w 22290864"/>
              <a:gd name="connsiteY4861" fmla="*/ 2973949 h 14570476"/>
              <a:gd name="connsiteX4862" fmla="*/ 14048781 w 22290864"/>
              <a:gd name="connsiteY4862" fmla="*/ 2923861 h 14570476"/>
              <a:gd name="connsiteX4863" fmla="*/ 14068792 w 22290864"/>
              <a:gd name="connsiteY4863" fmla="*/ 2816247 h 14570476"/>
              <a:gd name="connsiteX4864" fmla="*/ 13939830 w 22290864"/>
              <a:gd name="connsiteY4864" fmla="*/ 2615567 h 14570476"/>
              <a:gd name="connsiteX4865" fmla="*/ 13835296 w 22290864"/>
              <a:gd name="connsiteY4865" fmla="*/ 2592418 h 14570476"/>
              <a:gd name="connsiteX4866" fmla="*/ 13763801 w 22290864"/>
              <a:gd name="connsiteY4866" fmla="*/ 2643946 h 14570476"/>
              <a:gd name="connsiteX4867" fmla="*/ 13736305 w 22290864"/>
              <a:gd name="connsiteY4867" fmla="*/ 2719585 h 14570476"/>
              <a:gd name="connsiteX4868" fmla="*/ 13697372 w 22290864"/>
              <a:gd name="connsiteY4868" fmla="*/ 2813814 h 14570476"/>
              <a:gd name="connsiteX4869" fmla="*/ 13552896 w 22290864"/>
              <a:gd name="connsiteY4869" fmla="*/ 2918727 h 14570476"/>
              <a:gd name="connsiteX4870" fmla="*/ 13331437 w 22290864"/>
              <a:gd name="connsiteY4870" fmla="*/ 3040846 h 14570476"/>
              <a:gd name="connsiteX4871" fmla="*/ 13320083 w 22290864"/>
              <a:gd name="connsiteY4871" fmla="*/ 3028368 h 14570476"/>
              <a:gd name="connsiteX4872" fmla="*/ 13123793 w 22290864"/>
              <a:gd name="connsiteY4872" fmla="*/ 2819398 h 14570476"/>
              <a:gd name="connsiteX4873" fmla="*/ 13092831 w 22290864"/>
              <a:gd name="connsiteY4873" fmla="*/ 2793050 h 14570476"/>
              <a:gd name="connsiteX4874" fmla="*/ 13087194 w 22290864"/>
              <a:gd name="connsiteY4874" fmla="*/ 2788207 h 14570476"/>
              <a:gd name="connsiteX4875" fmla="*/ 13095640 w 22290864"/>
              <a:gd name="connsiteY4875" fmla="*/ 2782552 h 14570476"/>
              <a:gd name="connsiteX4876" fmla="*/ 13166002 w 22290864"/>
              <a:gd name="connsiteY4876" fmla="*/ 2759468 h 14570476"/>
              <a:gd name="connsiteX4877" fmla="*/ 13234165 w 22290864"/>
              <a:gd name="connsiteY4877" fmla="*/ 2737563 h 14570476"/>
              <a:gd name="connsiteX4878" fmla="*/ 13269479 w 22290864"/>
              <a:gd name="connsiteY4878" fmla="*/ 2667795 h 14570476"/>
              <a:gd name="connsiteX4879" fmla="*/ 13116541 w 22290864"/>
              <a:gd name="connsiteY4879" fmla="*/ 2504885 h 14570476"/>
              <a:gd name="connsiteX4880" fmla="*/ 13057443 w 22290864"/>
              <a:gd name="connsiteY4880" fmla="*/ 2500192 h 14570476"/>
              <a:gd name="connsiteX4881" fmla="*/ 12995344 w 22290864"/>
              <a:gd name="connsiteY4881" fmla="*/ 2548106 h 14570476"/>
              <a:gd name="connsiteX4882" fmla="*/ 12989838 w 22290864"/>
              <a:gd name="connsiteY4882" fmla="*/ 2626987 h 14570476"/>
              <a:gd name="connsiteX4883" fmla="*/ 12994205 w 22290864"/>
              <a:gd name="connsiteY4883" fmla="*/ 2679332 h 14570476"/>
              <a:gd name="connsiteX4884" fmla="*/ 12988052 w 22290864"/>
              <a:gd name="connsiteY4884" fmla="*/ 2717051 h 14570476"/>
              <a:gd name="connsiteX4885" fmla="*/ 12963347 w 22290864"/>
              <a:gd name="connsiteY4885" fmla="*/ 2702654 h 14570476"/>
              <a:gd name="connsiteX4886" fmla="*/ 12706316 w 22290864"/>
              <a:gd name="connsiteY4886" fmla="*/ 2582236 h 14570476"/>
              <a:gd name="connsiteX4887" fmla="*/ 12676484 w 22290864"/>
              <a:gd name="connsiteY4887" fmla="*/ 2568317 h 14570476"/>
              <a:gd name="connsiteX4888" fmla="*/ 12687985 w 22290864"/>
              <a:gd name="connsiteY4888" fmla="*/ 2501030 h 14570476"/>
              <a:gd name="connsiteX4889" fmla="*/ 12746334 w 22290864"/>
              <a:gd name="connsiteY4889" fmla="*/ 2199914 h 14570476"/>
              <a:gd name="connsiteX4890" fmla="*/ 12802632 w 22290864"/>
              <a:gd name="connsiteY4890" fmla="*/ 2119336 h 14570476"/>
              <a:gd name="connsiteX4891" fmla="*/ 12846440 w 22290864"/>
              <a:gd name="connsiteY4891" fmla="*/ 2088584 h 14570476"/>
              <a:gd name="connsiteX4892" fmla="*/ 12911140 w 22290864"/>
              <a:gd name="connsiteY4892" fmla="*/ 2034815 h 14570476"/>
              <a:gd name="connsiteX4893" fmla="*/ 12929658 w 22290864"/>
              <a:gd name="connsiteY4893" fmla="*/ 1947693 h 14570476"/>
              <a:gd name="connsiteX4894" fmla="*/ 12888385 w 22290864"/>
              <a:gd name="connsiteY4894" fmla="*/ 1875229 h 14570476"/>
              <a:gd name="connsiteX4895" fmla="*/ 12738746 w 22290864"/>
              <a:gd name="connsiteY4895" fmla="*/ 1806320 h 14570476"/>
              <a:gd name="connsiteX4896" fmla="*/ 12650711 w 22290864"/>
              <a:gd name="connsiteY4896" fmla="*/ 1805787 h 14570476"/>
              <a:gd name="connsiteX4897" fmla="*/ 12600648 w 22290864"/>
              <a:gd name="connsiteY4897" fmla="*/ 1817577 h 14570476"/>
              <a:gd name="connsiteX4898" fmla="*/ 12549552 w 22290864"/>
              <a:gd name="connsiteY4898" fmla="*/ 1858394 h 14570476"/>
              <a:gd name="connsiteX4899" fmla="*/ 12532155 w 22290864"/>
              <a:gd name="connsiteY4899" fmla="*/ 1893633 h 14570476"/>
              <a:gd name="connsiteX4900" fmla="*/ 12530524 w 22290864"/>
              <a:gd name="connsiteY4900" fmla="*/ 1954219 h 14570476"/>
              <a:gd name="connsiteX4901" fmla="*/ 12568416 w 22290864"/>
              <a:gd name="connsiteY4901" fmla="*/ 2032672 h 14570476"/>
              <a:gd name="connsiteX4902" fmla="*/ 12604424 w 22290864"/>
              <a:gd name="connsiteY4902" fmla="*/ 2173757 h 14570476"/>
              <a:gd name="connsiteX4903" fmla="*/ 12542942 w 22290864"/>
              <a:gd name="connsiteY4903" fmla="*/ 2408693 h 14570476"/>
              <a:gd name="connsiteX4904" fmla="*/ 12515185 w 22290864"/>
              <a:gd name="connsiteY4904" fmla="*/ 2505014 h 14570476"/>
              <a:gd name="connsiteX4905" fmla="*/ 12507329 w 22290864"/>
              <a:gd name="connsiteY4905" fmla="*/ 2532807 h 14570476"/>
              <a:gd name="connsiteX4906" fmla="*/ 12489203 w 22290864"/>
              <a:gd name="connsiteY4906" fmla="*/ 2529905 h 14570476"/>
              <a:gd name="connsiteX4907" fmla="*/ 12181446 w 22290864"/>
              <a:gd name="connsiteY4907" fmla="*/ 2522567 h 14570476"/>
              <a:gd name="connsiteX4908" fmla="*/ 12147734 w 22290864"/>
              <a:gd name="connsiteY4908" fmla="*/ 2525743 h 14570476"/>
              <a:gd name="connsiteX4909" fmla="*/ 12150536 w 22290864"/>
              <a:gd name="connsiteY4909" fmla="*/ 2514042 h 14570476"/>
              <a:gd name="connsiteX4910" fmla="*/ 12182209 w 22290864"/>
              <a:gd name="connsiteY4910" fmla="*/ 2449908 h 14570476"/>
              <a:gd name="connsiteX4911" fmla="*/ 12213046 w 22290864"/>
              <a:gd name="connsiteY4911" fmla="*/ 2359872 h 14570476"/>
              <a:gd name="connsiteX4912" fmla="*/ 12172120 w 22290864"/>
              <a:gd name="connsiteY4912" fmla="*/ 2298769 h 14570476"/>
              <a:gd name="connsiteX4913" fmla="*/ 12042094 w 22290864"/>
              <a:gd name="connsiteY4913" fmla="*/ 2279992 h 14570476"/>
              <a:gd name="connsiteX4914" fmla="*/ 11926911 w 22290864"/>
              <a:gd name="connsiteY4914" fmla="*/ 2339611 h 14570476"/>
              <a:gd name="connsiteX4915" fmla="*/ 11910748 w 22290864"/>
              <a:gd name="connsiteY4915" fmla="*/ 2415911 h 14570476"/>
              <a:gd name="connsiteX4916" fmla="*/ 11971658 w 22290864"/>
              <a:gd name="connsiteY4916" fmla="*/ 2488414 h 14570476"/>
              <a:gd name="connsiteX4917" fmla="*/ 12007082 w 22290864"/>
              <a:gd name="connsiteY4917" fmla="*/ 2518604 h 14570476"/>
              <a:gd name="connsiteX4918" fmla="*/ 12026428 w 22290864"/>
              <a:gd name="connsiteY4918" fmla="*/ 2546141 h 14570476"/>
              <a:gd name="connsiteX4919" fmla="*/ 11996994 w 22290864"/>
              <a:gd name="connsiteY4919" fmla="*/ 2554394 h 14570476"/>
              <a:gd name="connsiteX4920" fmla="*/ 11726395 w 22290864"/>
              <a:gd name="connsiteY4920" fmla="*/ 2656288 h 14570476"/>
              <a:gd name="connsiteX4921" fmla="*/ 11705827 w 22290864"/>
              <a:gd name="connsiteY4921" fmla="*/ 2666026 h 14570476"/>
              <a:gd name="connsiteX4922" fmla="*/ 11582115 w 22290864"/>
              <a:gd name="connsiteY4922" fmla="*/ 2491293 h 14570476"/>
              <a:gd name="connsiteX4923" fmla="*/ 11481488 w 22290864"/>
              <a:gd name="connsiteY4923" fmla="*/ 2310999 h 14570476"/>
              <a:gd name="connsiteX4924" fmla="*/ 11490357 w 22290864"/>
              <a:gd name="connsiteY4924" fmla="*/ 2201488 h 14570476"/>
              <a:gd name="connsiteX4925" fmla="*/ 11496331 w 22290864"/>
              <a:gd name="connsiteY4925" fmla="*/ 2125332 h 14570476"/>
              <a:gd name="connsiteX4926" fmla="*/ 11485209 w 22290864"/>
              <a:gd name="connsiteY4926" fmla="*/ 2093179 h 14570476"/>
              <a:gd name="connsiteX4927" fmla="*/ 11302052 w 22290864"/>
              <a:gd name="connsiteY4927" fmla="*/ 2041437 h 14570476"/>
              <a:gd name="connsiteX4928" fmla="*/ 11140858 w 22290864"/>
              <a:gd name="connsiteY4928" fmla="*/ 2159835 h 14570476"/>
              <a:gd name="connsiteX4929" fmla="*/ 11115478 w 22290864"/>
              <a:gd name="connsiteY4929" fmla="*/ 2216278 h 14570476"/>
              <a:gd name="connsiteX4930" fmla="*/ 11201162 w 22290864"/>
              <a:gd name="connsiteY4930" fmla="*/ 2352652 h 14570476"/>
              <a:gd name="connsiteX4931" fmla="*/ 11249526 w 22290864"/>
              <a:gd name="connsiteY4931" fmla="*/ 2365998 h 14570476"/>
              <a:gd name="connsiteX4932" fmla="*/ 11329395 w 22290864"/>
              <a:gd name="connsiteY4932" fmla="*/ 2397182 h 14570476"/>
              <a:gd name="connsiteX4933" fmla="*/ 11463717 w 22290864"/>
              <a:gd name="connsiteY4933" fmla="*/ 2584722 h 14570476"/>
              <a:gd name="connsiteX4934" fmla="*/ 11492687 w 22290864"/>
              <a:gd name="connsiteY4934" fmla="*/ 2636855 h 14570476"/>
              <a:gd name="connsiteX4935" fmla="*/ 11535673 w 22290864"/>
              <a:gd name="connsiteY4935" fmla="*/ 2714635 h 14570476"/>
              <a:gd name="connsiteX4936" fmla="*/ 11559867 w 22290864"/>
              <a:gd name="connsiteY4936" fmla="*/ 2758771 h 14570476"/>
              <a:gd name="connsiteX4937" fmla="*/ 11545117 w 22290864"/>
              <a:gd name="connsiteY4937" fmla="*/ 2769715 h 14570476"/>
              <a:gd name="connsiteX4938" fmla="*/ 11335292 w 22290864"/>
              <a:gd name="connsiteY4938" fmla="*/ 2970181 h 14570476"/>
              <a:gd name="connsiteX4939" fmla="*/ 11314085 w 22290864"/>
              <a:gd name="connsiteY4939" fmla="*/ 2989044 h 14570476"/>
              <a:gd name="connsiteX4940" fmla="*/ 11290702 w 22290864"/>
              <a:gd name="connsiteY4940" fmla="*/ 2916920 h 14570476"/>
              <a:gd name="connsiteX4941" fmla="*/ 11278328 w 22290864"/>
              <a:gd name="connsiteY4941" fmla="*/ 2866950 h 14570476"/>
              <a:gd name="connsiteX4942" fmla="*/ 11247782 w 22290864"/>
              <a:gd name="connsiteY4942" fmla="*/ 2832517 h 14570476"/>
              <a:gd name="connsiteX4943" fmla="*/ 11125105 w 22290864"/>
              <a:gd name="connsiteY4943" fmla="*/ 2843734 h 14570476"/>
              <a:gd name="connsiteX4944" fmla="*/ 11035257 w 22290864"/>
              <a:gd name="connsiteY4944" fmla="*/ 3038254 h 14570476"/>
              <a:gd name="connsiteX4945" fmla="*/ 11112897 w 22290864"/>
              <a:gd name="connsiteY4945" fmla="*/ 3099674 h 14570476"/>
              <a:gd name="connsiteX4946" fmla="*/ 11163356 w 22290864"/>
              <a:gd name="connsiteY4946" fmla="*/ 3096031 h 14570476"/>
              <a:gd name="connsiteX4947" fmla="*/ 11234174 w 22290864"/>
              <a:gd name="connsiteY4947" fmla="*/ 3094307 h 14570476"/>
              <a:gd name="connsiteX4948" fmla="*/ 11241062 w 22290864"/>
              <a:gd name="connsiteY4948" fmla="*/ 3095930 h 14570476"/>
              <a:gd name="connsiteX4949" fmla="*/ 11221489 w 22290864"/>
              <a:gd name="connsiteY4949" fmla="*/ 3130141 h 14570476"/>
              <a:gd name="connsiteX4950" fmla="*/ 11101419 w 22290864"/>
              <a:gd name="connsiteY4950" fmla="*/ 3393756 h 14570476"/>
              <a:gd name="connsiteX4951" fmla="*/ 11091841 w 22290864"/>
              <a:gd name="connsiteY4951" fmla="*/ 3420842 h 14570476"/>
              <a:gd name="connsiteX4952" fmla="*/ 10814795 w 22290864"/>
              <a:gd name="connsiteY4952" fmla="*/ 3372977 h 14570476"/>
              <a:gd name="connsiteX4953" fmla="*/ 10666555 w 22290864"/>
              <a:gd name="connsiteY4953" fmla="*/ 3318053 h 14570476"/>
              <a:gd name="connsiteX4954" fmla="*/ 10612384 w 22290864"/>
              <a:gd name="connsiteY4954" fmla="*/ 3249805 h 14570476"/>
              <a:gd name="connsiteX4955" fmla="*/ 10583135 w 22290864"/>
              <a:gd name="connsiteY4955" fmla="*/ 3207737 h 14570476"/>
              <a:gd name="connsiteX4956" fmla="*/ 10532040 w 22290864"/>
              <a:gd name="connsiteY4956" fmla="*/ 3172621 h 14570476"/>
              <a:gd name="connsiteX4957" fmla="*/ 10446847 w 22290864"/>
              <a:gd name="connsiteY4957" fmla="*/ 3175808 h 14570476"/>
              <a:gd name="connsiteX4958" fmla="*/ 10327809 w 22290864"/>
              <a:gd name="connsiteY4958" fmla="*/ 3389358 h 14570476"/>
              <a:gd name="connsiteX4959" fmla="*/ 10330576 w 22290864"/>
              <a:gd name="connsiteY4959" fmla="*/ 3446385 h 14570476"/>
              <a:gd name="connsiteX4960" fmla="*/ 10356512 w 22290864"/>
              <a:gd name="connsiteY4960" fmla="*/ 3522880 h 14570476"/>
              <a:gd name="connsiteX4961" fmla="*/ 10443503 w 22290864"/>
              <a:gd name="connsiteY4961" fmla="*/ 3571076 h 14570476"/>
              <a:gd name="connsiteX4962" fmla="*/ 10504087 w 22290864"/>
              <a:gd name="connsiteY4962" fmla="*/ 3559886 h 14570476"/>
              <a:gd name="connsiteX4963" fmla="*/ 10546371 w 22290864"/>
              <a:gd name="connsiteY4963" fmla="*/ 3536608 h 14570476"/>
              <a:gd name="connsiteX4964" fmla="*/ 10681037 w 22290864"/>
              <a:gd name="connsiteY4964" fmla="*/ 3492481 h 14570476"/>
              <a:gd name="connsiteX4965" fmla="*/ 10929351 w 22290864"/>
              <a:gd name="connsiteY4965" fmla="*/ 3553888 h 14570476"/>
              <a:gd name="connsiteX4966" fmla="*/ 11026668 w 22290864"/>
              <a:gd name="connsiteY4966" fmla="*/ 3581681 h 14570476"/>
              <a:gd name="connsiteX4967" fmla="*/ 11055303 w 22290864"/>
              <a:gd name="connsiteY4967" fmla="*/ 3589793 h 14570476"/>
              <a:gd name="connsiteX4968" fmla="*/ 11053473 w 22290864"/>
              <a:gd name="connsiteY4968" fmla="*/ 3601327 h 14570476"/>
              <a:gd name="connsiteX4969" fmla="*/ 11047263 w 22290864"/>
              <a:gd name="connsiteY4969" fmla="*/ 3903922 h 14570476"/>
              <a:gd name="connsiteX4970" fmla="*/ 11048025 w 22290864"/>
              <a:gd name="connsiteY4970" fmla="*/ 3935247 h 14570476"/>
              <a:gd name="connsiteX4971" fmla="*/ 10982859 w 22290864"/>
              <a:gd name="connsiteY4971" fmla="*/ 3903345 h 14570476"/>
              <a:gd name="connsiteX4972" fmla="*/ 10893477 w 22290864"/>
              <a:gd name="connsiteY4972" fmla="*/ 3871587 h 14570476"/>
              <a:gd name="connsiteX4973" fmla="*/ 10832055 w 22290864"/>
              <a:gd name="connsiteY4973" fmla="*/ 3911770 h 14570476"/>
              <a:gd name="connsiteX4974" fmla="*/ 10812027 w 22290864"/>
              <a:gd name="connsiteY4974" fmla="*/ 3966695 h 14570476"/>
              <a:gd name="connsiteX4975" fmla="*/ 10891113 w 22290864"/>
              <a:gd name="connsiteY4975" fmla="*/ 4170918 h 14570476"/>
              <a:gd name="connsiteX4976" fmla="*/ 10941973 w 22290864"/>
              <a:gd name="connsiteY4976" fmla="*/ 4176623 h 14570476"/>
              <a:gd name="connsiteX4977" fmla="*/ 11015430 w 22290864"/>
              <a:gd name="connsiteY4977" fmla="*/ 4121353 h 14570476"/>
              <a:gd name="connsiteX4978" fmla="*/ 11061927 w 22290864"/>
              <a:gd name="connsiteY4978" fmla="*/ 4068902 h 14570476"/>
              <a:gd name="connsiteX4979" fmla="*/ 11072248 w 22290864"/>
              <a:gd name="connsiteY4979" fmla="*/ 4061323 h 14570476"/>
              <a:gd name="connsiteX4980" fmla="*/ 11074990 w 22290864"/>
              <a:gd name="connsiteY4980" fmla="*/ 4071471 h 14570476"/>
              <a:gd name="connsiteX4981" fmla="*/ 11086484 w 22290864"/>
              <a:gd name="connsiteY4981" fmla="*/ 4113978 h 14570476"/>
              <a:gd name="connsiteX4982" fmla="*/ 11182583 w 22290864"/>
              <a:gd name="connsiteY4982" fmla="*/ 4360163 h 14570476"/>
              <a:gd name="connsiteX4983" fmla="*/ 11196574 w 22290864"/>
              <a:gd name="connsiteY4983" fmla="*/ 4388017 h 14570476"/>
              <a:gd name="connsiteX4984" fmla="*/ 11169763 w 22290864"/>
              <a:gd name="connsiteY4984" fmla="*/ 4409243 h 14570476"/>
              <a:gd name="connsiteX4985" fmla="*/ 10846913 w 22290864"/>
              <a:gd name="connsiteY4985" fmla="*/ 4609455 h 14570476"/>
              <a:gd name="connsiteX4986" fmla="*/ 10743788 w 22290864"/>
              <a:gd name="connsiteY4986" fmla="*/ 4602694 h 14570476"/>
              <a:gd name="connsiteX4987" fmla="*/ 10617343 w 22290864"/>
              <a:gd name="connsiteY4987" fmla="*/ 4614155 h 14570476"/>
              <a:gd name="connsiteX4988" fmla="*/ 10565277 w 22290864"/>
              <a:gd name="connsiteY4988" fmla="*/ 4704226 h 14570476"/>
              <a:gd name="connsiteX4989" fmla="*/ 10582697 w 22290864"/>
              <a:gd name="connsiteY4989" fmla="*/ 4805823 h 14570476"/>
              <a:gd name="connsiteX4990" fmla="*/ 10743056 w 22290864"/>
              <a:gd name="connsiteY4990" fmla="*/ 4973471 h 14570476"/>
              <a:gd name="connsiteX4991" fmla="*/ 10794260 w 22290864"/>
              <a:gd name="connsiteY4991" fmla="*/ 4976512 h 14570476"/>
              <a:gd name="connsiteX4992" fmla="*/ 10879366 w 22290864"/>
              <a:gd name="connsiteY4992" fmla="*/ 4913234 h 14570476"/>
              <a:gd name="connsiteX4993" fmla="*/ 10901376 w 22290864"/>
              <a:gd name="connsiteY4993" fmla="*/ 4844146 h 14570476"/>
              <a:gd name="connsiteX4994" fmla="*/ 10927810 w 22290864"/>
              <a:gd name="connsiteY4994" fmla="*/ 4770491 h 14570476"/>
              <a:gd name="connsiteX4995" fmla="*/ 11012186 w 22290864"/>
              <a:gd name="connsiteY4995" fmla="*/ 4690109 h 14570476"/>
              <a:gd name="connsiteX4996" fmla="*/ 11126044 w 22290864"/>
              <a:gd name="connsiteY4996" fmla="*/ 4625106 h 14570476"/>
              <a:gd name="connsiteX4997" fmla="*/ 11256877 w 22290864"/>
              <a:gd name="connsiteY4997" fmla="*/ 4552786 h 14570476"/>
              <a:gd name="connsiteX4998" fmla="*/ 11291172 w 22290864"/>
              <a:gd name="connsiteY4998" fmla="*/ 4535486 h 14570476"/>
              <a:gd name="connsiteX4999" fmla="*/ 11309155 w 22290864"/>
              <a:gd name="connsiteY4999" fmla="*/ 4556244 h 14570476"/>
              <a:gd name="connsiteX5000" fmla="*/ 11504588 w 22290864"/>
              <a:gd name="connsiteY5000" fmla="*/ 4755545 h 14570476"/>
              <a:gd name="connsiteX5001" fmla="*/ 11524856 w 22290864"/>
              <a:gd name="connsiteY5001" fmla="*/ 4772104 h 14570476"/>
              <a:gd name="connsiteX5002" fmla="*/ 11517283 w 22290864"/>
              <a:gd name="connsiteY5002" fmla="*/ 4777009 h 14570476"/>
              <a:gd name="connsiteX5003" fmla="*/ 11444653 w 22290864"/>
              <a:gd name="connsiteY5003" fmla="*/ 4800882 h 14570476"/>
              <a:gd name="connsiteX5004" fmla="*/ 11357571 w 22290864"/>
              <a:gd name="connsiteY5004" fmla="*/ 4844465 h 14570476"/>
              <a:gd name="connsiteX5005" fmla="*/ 11366441 w 22290864"/>
              <a:gd name="connsiteY5005" fmla="*/ 4963956 h 14570476"/>
              <a:gd name="connsiteX5006" fmla="*/ 11425598 w 22290864"/>
              <a:gd name="connsiteY5006" fmla="*/ 5022734 h 14570476"/>
              <a:gd name="connsiteX5007" fmla="*/ 11551755 w 22290864"/>
              <a:gd name="connsiteY5007" fmla="*/ 5061008 h 14570476"/>
              <a:gd name="connsiteX5008" fmla="*/ 11609094 w 22290864"/>
              <a:gd name="connsiteY5008" fmla="*/ 5022727 h 14570476"/>
              <a:gd name="connsiteX5009" fmla="*/ 11622223 w 22290864"/>
              <a:gd name="connsiteY5009" fmla="*/ 4942739 h 14570476"/>
              <a:gd name="connsiteX5010" fmla="*/ 11618034 w 22290864"/>
              <a:gd name="connsiteY5010" fmla="*/ 4865721 h 14570476"/>
              <a:gd name="connsiteX5011" fmla="*/ 11640824 w 22290864"/>
              <a:gd name="connsiteY5011" fmla="*/ 4852597 h 14570476"/>
              <a:gd name="connsiteX5012" fmla="*/ 11920713 w 22290864"/>
              <a:gd name="connsiteY5012" fmla="*/ 4981318 h 14570476"/>
              <a:gd name="connsiteX5013" fmla="*/ 11949199 w 22290864"/>
              <a:gd name="connsiteY5013" fmla="*/ 4992062 h 14570476"/>
              <a:gd name="connsiteX5014" fmla="*/ 11918232 w 22290864"/>
              <a:gd name="connsiteY5014" fmla="*/ 5179491 h 14570476"/>
              <a:gd name="connsiteX5015" fmla="*/ 11854627 w 22290864"/>
              <a:gd name="connsiteY5015" fmla="*/ 5418398 h 14570476"/>
              <a:gd name="connsiteX5016" fmla="*/ 11777326 w 22290864"/>
              <a:gd name="connsiteY5016" fmla="*/ 5485146 h 14570476"/>
              <a:gd name="connsiteX5017" fmla="*/ 11714276 w 22290864"/>
              <a:gd name="connsiteY5017" fmla="*/ 5538031 h 14570476"/>
              <a:gd name="connsiteX5018" fmla="*/ 11695015 w 22290864"/>
              <a:gd name="connsiteY5018" fmla="*/ 5625481 h 14570476"/>
              <a:gd name="connsiteX5019" fmla="*/ 11753979 w 22290864"/>
              <a:gd name="connsiteY5019" fmla="*/ 5712341 h 14570476"/>
              <a:gd name="connsiteX5020" fmla="*/ 11946582 w 22290864"/>
              <a:gd name="connsiteY5020" fmla="*/ 5771279 h 14570476"/>
              <a:gd name="connsiteX5021" fmla="*/ 11981034 w 22290864"/>
              <a:gd name="connsiteY5021" fmla="*/ 5766575 h 14570476"/>
              <a:gd name="connsiteX5022" fmla="*/ 14024393 w 22290864"/>
              <a:gd name="connsiteY5022" fmla="*/ 5701786 h 14570476"/>
              <a:gd name="connsiteX5023" fmla="*/ 14039860 w 22290864"/>
              <a:gd name="connsiteY5023" fmla="*/ 5690618 h 14570476"/>
              <a:gd name="connsiteX5024" fmla="*/ 14039497 w 22290864"/>
              <a:gd name="connsiteY5024" fmla="*/ 5684266 h 14570476"/>
              <a:gd name="connsiteX5025" fmla="*/ 14035190 w 22290864"/>
              <a:gd name="connsiteY5025" fmla="*/ 5677299 h 14570476"/>
              <a:gd name="connsiteX5026" fmla="*/ 14027947 w 22290864"/>
              <a:gd name="connsiteY5026" fmla="*/ 5664396 h 14570476"/>
              <a:gd name="connsiteX5027" fmla="*/ 14029633 w 22290864"/>
              <a:gd name="connsiteY5027" fmla="*/ 5639216 h 14570476"/>
              <a:gd name="connsiteX5028" fmla="*/ 14031958 w 22290864"/>
              <a:gd name="connsiteY5028" fmla="*/ 5620960 h 14570476"/>
              <a:gd name="connsiteX5029" fmla="*/ 14034220 w 22290864"/>
              <a:gd name="connsiteY5029" fmla="*/ 5620809 h 14570476"/>
              <a:gd name="connsiteX5030" fmla="*/ 14064446 w 22290864"/>
              <a:gd name="connsiteY5030" fmla="*/ 5616243 h 14570476"/>
              <a:gd name="connsiteX5031" fmla="*/ 14066711 w 22290864"/>
              <a:gd name="connsiteY5031" fmla="*/ 5615656 h 14570476"/>
              <a:gd name="connsiteX5032" fmla="*/ 14066747 w 22290864"/>
              <a:gd name="connsiteY5032" fmla="*/ 5617010 h 14570476"/>
              <a:gd name="connsiteX5033" fmla="*/ 14064324 w 22290864"/>
              <a:gd name="connsiteY5033" fmla="*/ 5625218 h 14570476"/>
              <a:gd name="connsiteX5034" fmla="*/ 14062882 w 22290864"/>
              <a:gd name="connsiteY5034" fmla="*/ 5635306 h 14570476"/>
              <a:gd name="connsiteX5035" fmla="*/ 14067095 w 22290864"/>
              <a:gd name="connsiteY5035" fmla="*/ 5640223 h 14570476"/>
              <a:gd name="connsiteX5036" fmla="*/ 14073305 w 22290864"/>
              <a:gd name="connsiteY5036" fmla="*/ 5641772 h 14570476"/>
              <a:gd name="connsiteX5037" fmla="*/ 14093550 w 22290864"/>
              <a:gd name="connsiteY5037" fmla="*/ 5630540 h 14570476"/>
              <a:gd name="connsiteX5038" fmla="*/ 14093344 w 22290864"/>
              <a:gd name="connsiteY5038" fmla="*/ 5624817 h 14570476"/>
              <a:gd name="connsiteX5039" fmla="*/ 14090530 w 22290864"/>
              <a:gd name="connsiteY5039" fmla="*/ 5620484 h 14570476"/>
              <a:gd name="connsiteX5040" fmla="*/ 14086339 w 22290864"/>
              <a:gd name="connsiteY5040" fmla="*/ 5617998 h 14570476"/>
              <a:gd name="connsiteX5041" fmla="*/ 14081681 w 22290864"/>
              <a:gd name="connsiteY5041" fmla="*/ 5615194 h 14570476"/>
              <a:gd name="connsiteX5042" fmla="*/ 14078481 w 22290864"/>
              <a:gd name="connsiteY5042" fmla="*/ 5611850 h 14570476"/>
              <a:gd name="connsiteX5043" fmla="*/ 14080573 w 22290864"/>
              <a:gd name="connsiteY5043" fmla="*/ 5610764 h 14570476"/>
              <a:gd name="connsiteX5044" fmla="*/ 14109232 w 22290864"/>
              <a:gd name="connsiteY5044" fmla="*/ 5594564 h 14570476"/>
              <a:gd name="connsiteX5045" fmla="*/ 14110601 w 22290864"/>
              <a:gd name="connsiteY5045" fmla="*/ 5593590 h 14570476"/>
              <a:gd name="connsiteX5046" fmla="*/ 14116743 w 22290864"/>
              <a:gd name="connsiteY5046" fmla="*/ 5599715 h 14570476"/>
              <a:gd name="connsiteX5047" fmla="*/ 14137094 w 22290864"/>
              <a:gd name="connsiteY5047" fmla="*/ 5620635 h 14570476"/>
              <a:gd name="connsiteX5048" fmla="*/ 14142396 w 22290864"/>
              <a:gd name="connsiteY5048" fmla="*/ 5630641 h 14570476"/>
              <a:gd name="connsiteX5049" fmla="*/ 14142669 w 22290864"/>
              <a:gd name="connsiteY5049" fmla="*/ 5639945 h 14570476"/>
              <a:gd name="connsiteX5050" fmla="*/ 14147251 w 22290864"/>
              <a:gd name="connsiteY5050" fmla="*/ 5653014 h 14570476"/>
              <a:gd name="connsiteX5051" fmla="*/ 14163130 w 22290864"/>
              <a:gd name="connsiteY5051" fmla="*/ 5653867 h 14570476"/>
              <a:gd name="connsiteX5052" fmla="*/ 14176955 w 22290864"/>
              <a:gd name="connsiteY5052" fmla="*/ 5642711 h 14570476"/>
              <a:gd name="connsiteX5053" fmla="*/ 14180864 w 22290864"/>
              <a:gd name="connsiteY5053" fmla="*/ 5634576 h 14570476"/>
              <a:gd name="connsiteX5054" fmla="*/ 14177238 w 22290864"/>
              <a:gd name="connsiteY5054" fmla="*/ 5622339 h 14570476"/>
              <a:gd name="connsiteX5055" fmla="*/ 14165988 w 22290864"/>
              <a:gd name="connsiteY5055" fmla="*/ 5618584 h 14570476"/>
              <a:gd name="connsiteX5056" fmla="*/ 14155958 w 22290864"/>
              <a:gd name="connsiteY5056" fmla="*/ 5616548 h 14570476"/>
              <a:gd name="connsiteX5057" fmla="*/ 14145466 w 22290864"/>
              <a:gd name="connsiteY5057" fmla="*/ 5607744 h 14570476"/>
              <a:gd name="connsiteX5058" fmla="*/ 14124459 w 22290864"/>
              <a:gd name="connsiteY5058" fmla="*/ 5581460 h 14570476"/>
              <a:gd name="connsiteX5059" fmla="*/ 14126562 w 22290864"/>
              <a:gd name="connsiteY5059" fmla="*/ 5579111 h 14570476"/>
              <a:gd name="connsiteX5060" fmla="*/ 14145707 w 22290864"/>
              <a:gd name="connsiteY5060" fmla="*/ 5552944 h 14570476"/>
              <a:gd name="connsiteX5061" fmla="*/ 14148610 w 22290864"/>
              <a:gd name="connsiteY5061" fmla="*/ 5552227 h 14570476"/>
              <a:gd name="connsiteX5062" fmla="*/ 14152013 w 22290864"/>
              <a:gd name="connsiteY5062" fmla="*/ 5558918 h 14570476"/>
              <a:gd name="connsiteX5063" fmla="*/ 14154060 w 22290864"/>
              <a:gd name="connsiteY5063" fmla="*/ 5563549 h 14570476"/>
              <a:gd name="connsiteX5064" fmla="*/ 14164954 w 22290864"/>
              <a:gd name="connsiteY5064" fmla="*/ 5566947 h 14570476"/>
              <a:gd name="connsiteX5065" fmla="*/ 14177341 w 22290864"/>
              <a:gd name="connsiteY5065" fmla="*/ 5546179 h 14570476"/>
              <a:gd name="connsiteX5066" fmla="*/ 14175244 w 22290864"/>
              <a:gd name="connsiteY5066" fmla="*/ 5539980 h 14570476"/>
              <a:gd name="connsiteX5067" fmla="*/ 14170683 w 22290864"/>
              <a:gd name="connsiteY5067" fmla="*/ 5536878 h 14570476"/>
              <a:gd name="connsiteX5068" fmla="*/ 14161262 w 22290864"/>
              <a:gd name="connsiteY5068" fmla="*/ 5538016 h 14570476"/>
              <a:gd name="connsiteX5069" fmla="*/ 14156982 w 22290864"/>
              <a:gd name="connsiteY5069" fmla="*/ 5539197 h 14570476"/>
              <a:gd name="connsiteX5070" fmla="*/ 14152686 w 22290864"/>
              <a:gd name="connsiteY5070" fmla="*/ 5539218 h 14570476"/>
              <a:gd name="connsiteX5071" fmla="*/ 14154093 w 22290864"/>
              <a:gd name="connsiteY5071" fmla="*/ 5534828 h 14570476"/>
              <a:gd name="connsiteX5072" fmla="*/ 14159246 w 22290864"/>
              <a:gd name="connsiteY5072" fmla="*/ 5517730 h 14570476"/>
              <a:gd name="connsiteX5073" fmla="*/ 14161228 w 22290864"/>
              <a:gd name="connsiteY5073" fmla="*/ 5507050 h 14570476"/>
              <a:gd name="connsiteX5074" fmla="*/ 14161327 w 22290864"/>
              <a:gd name="connsiteY5074" fmla="*/ 5506177 h 14570476"/>
              <a:gd name="connsiteX5075" fmla="*/ 14164575 w 22290864"/>
              <a:gd name="connsiteY5075" fmla="*/ 5506179 h 14570476"/>
              <a:gd name="connsiteX5076" fmla="*/ 14188154 w 22290864"/>
              <a:gd name="connsiteY5076" fmla="*/ 5506306 h 14570476"/>
              <a:gd name="connsiteX5077" fmla="*/ 14204438 w 22290864"/>
              <a:gd name="connsiteY5077" fmla="*/ 5507655 h 14570476"/>
              <a:gd name="connsiteX5078" fmla="*/ 14206313 w 22290864"/>
              <a:gd name="connsiteY5078" fmla="*/ 5508307 h 14570476"/>
              <a:gd name="connsiteX5079" fmla="*/ 14211789 w 22290864"/>
              <a:gd name="connsiteY5079" fmla="*/ 5511898 h 14570476"/>
              <a:gd name="connsiteX5080" fmla="*/ 14215590 w 22290864"/>
              <a:gd name="connsiteY5080" fmla="*/ 5515809 h 14570476"/>
              <a:gd name="connsiteX5081" fmla="*/ 14219278 w 22290864"/>
              <a:gd name="connsiteY5081" fmla="*/ 5519573 h 14570476"/>
              <a:gd name="connsiteX5082" fmla="*/ 14231229 w 22290864"/>
              <a:gd name="connsiteY5082" fmla="*/ 5521639 h 14570476"/>
              <a:gd name="connsiteX5083" fmla="*/ 14239510 w 22290864"/>
              <a:gd name="connsiteY5083" fmla="*/ 5513658 h 14570476"/>
              <a:gd name="connsiteX5084" fmla="*/ 14240733 w 22290864"/>
              <a:gd name="connsiteY5084" fmla="*/ 5488624 h 14570476"/>
              <a:gd name="connsiteX5085" fmla="*/ 14233208 w 22290864"/>
              <a:gd name="connsiteY5085" fmla="*/ 5480262 h 14570476"/>
              <a:gd name="connsiteX5086" fmla="*/ 14223947 w 22290864"/>
              <a:gd name="connsiteY5086" fmla="*/ 5480304 h 14570476"/>
              <a:gd name="connsiteX5087" fmla="*/ 14216979 w 22290864"/>
              <a:gd name="connsiteY5087" fmla="*/ 5485093 h 14570476"/>
              <a:gd name="connsiteX5088" fmla="*/ 14207897 w 22290864"/>
              <a:gd name="connsiteY5088" fmla="*/ 5490775 h 14570476"/>
              <a:gd name="connsiteX5089" fmla="*/ 14189136 w 22290864"/>
              <a:gd name="connsiteY5089" fmla="*/ 5490926 h 14570476"/>
              <a:gd name="connsiteX5090" fmla="*/ 14162743 w 22290864"/>
              <a:gd name="connsiteY5090" fmla="*/ 5487849 h 14570476"/>
              <a:gd name="connsiteX5091" fmla="*/ 14162533 w 22290864"/>
              <a:gd name="connsiteY5091" fmla="*/ 5486089 h 14570476"/>
              <a:gd name="connsiteX5092" fmla="*/ 14158506 w 22290864"/>
              <a:gd name="connsiteY5092" fmla="*/ 5456234 h 14570476"/>
              <a:gd name="connsiteX5093" fmla="*/ 14157466 w 22290864"/>
              <a:gd name="connsiteY5093" fmla="*/ 5452091 h 14570476"/>
              <a:gd name="connsiteX5094" fmla="*/ 14157280 w 22290864"/>
              <a:gd name="connsiteY5094" fmla="*/ 5451333 h 14570476"/>
              <a:gd name="connsiteX5095" fmla="*/ 14158347 w 22290864"/>
              <a:gd name="connsiteY5095" fmla="*/ 5451365 h 14570476"/>
              <a:gd name="connsiteX5096" fmla="*/ 14165774 w 22290864"/>
              <a:gd name="connsiteY5096" fmla="*/ 5453686 h 14570476"/>
              <a:gd name="connsiteX5097" fmla="*/ 14172940 w 22290864"/>
              <a:gd name="connsiteY5097" fmla="*/ 5455975 h 14570476"/>
              <a:gd name="connsiteX5098" fmla="*/ 14180220 w 22290864"/>
              <a:gd name="connsiteY5098" fmla="*/ 5452164 h 14570476"/>
              <a:gd name="connsiteX5099" fmla="*/ 14177087 w 22290864"/>
              <a:gd name="connsiteY5099" fmla="*/ 5428896 h 14570476"/>
              <a:gd name="connsiteX5100" fmla="*/ 14172319 w 22290864"/>
              <a:gd name="connsiteY5100" fmla="*/ 5424887 h 14570476"/>
              <a:gd name="connsiteX5101" fmla="*/ 14164083 w 22290864"/>
              <a:gd name="connsiteY5101" fmla="*/ 5425193 h 14570476"/>
              <a:gd name="connsiteX5102" fmla="*/ 14158797 w 22290864"/>
              <a:gd name="connsiteY5102" fmla="*/ 5431602 h 14570476"/>
              <a:gd name="connsiteX5103" fmla="*/ 14155975 w 22290864"/>
              <a:gd name="connsiteY5103" fmla="*/ 5436345 h 14570476"/>
              <a:gd name="connsiteX5104" fmla="*/ 14153146 w 22290864"/>
              <a:gd name="connsiteY5104" fmla="*/ 5439195 h 14570476"/>
              <a:gd name="connsiteX5105" fmla="*/ 14151912 w 22290864"/>
              <a:gd name="connsiteY5105" fmla="*/ 5436456 h 14570476"/>
              <a:gd name="connsiteX5106" fmla="*/ 14137284 w 22290864"/>
              <a:gd name="connsiteY5106" fmla="*/ 5410466 h 14570476"/>
              <a:gd name="connsiteX5107" fmla="*/ 14135582 w 22290864"/>
              <a:gd name="connsiteY5107" fmla="*/ 5407455 h 14570476"/>
              <a:gd name="connsiteX5108" fmla="*/ 14140673 w 22290864"/>
              <a:gd name="connsiteY5108" fmla="*/ 5402403 h 14570476"/>
              <a:gd name="connsiteX5109" fmla="*/ 14164047 w 22290864"/>
              <a:gd name="connsiteY5109" fmla="*/ 5380215 h 14570476"/>
              <a:gd name="connsiteX5110" fmla="*/ 14173780 w 22290864"/>
              <a:gd name="connsiteY5110" fmla="*/ 5376761 h 14570476"/>
              <a:gd name="connsiteX5111" fmla="*/ 14179405 w 22290864"/>
              <a:gd name="connsiteY5111" fmla="*/ 5376806 h 14570476"/>
              <a:gd name="connsiteX5112" fmla="*/ 14188220 w 22290864"/>
              <a:gd name="connsiteY5112" fmla="*/ 5376158 h 14570476"/>
              <a:gd name="connsiteX5113" fmla="*/ 14195122 w 22290864"/>
              <a:gd name="connsiteY5113" fmla="*/ 5369838 h 14570476"/>
              <a:gd name="connsiteX5114" fmla="*/ 14196017 w 22290864"/>
              <a:gd name="connsiteY5114" fmla="*/ 5361121 h 14570476"/>
              <a:gd name="connsiteX5115" fmla="*/ 14187427 w 22290864"/>
              <a:gd name="connsiteY5115" fmla="*/ 5346093 h 14570476"/>
              <a:gd name="connsiteX5116" fmla="*/ 14179931 w 22290864"/>
              <a:gd name="connsiteY5116" fmla="*/ 5340673 h 14570476"/>
              <a:gd name="connsiteX5117" fmla="*/ 14174931 w 22290864"/>
              <a:gd name="connsiteY5117" fmla="*/ 5338625 h 14570476"/>
              <a:gd name="connsiteX5118" fmla="*/ 14168069 w 22290864"/>
              <a:gd name="connsiteY5118" fmla="*/ 5338996 h 14570476"/>
              <a:gd name="connsiteX5119" fmla="*/ 14164430 w 22290864"/>
              <a:gd name="connsiteY5119" fmla="*/ 5340947 h 14570476"/>
              <a:gd name="connsiteX5120" fmla="*/ 14160592 w 22290864"/>
              <a:gd name="connsiteY5120" fmla="*/ 5346029 h 14570476"/>
              <a:gd name="connsiteX5121" fmla="*/ 14159043 w 22290864"/>
              <a:gd name="connsiteY5121" fmla="*/ 5355051 h 14570476"/>
              <a:gd name="connsiteX5122" fmla="*/ 14153508 w 22290864"/>
              <a:gd name="connsiteY5122" fmla="*/ 5369314 h 14570476"/>
              <a:gd name="connsiteX5123" fmla="*/ 14133908 w 22290864"/>
              <a:gd name="connsiteY5123" fmla="*/ 5385651 h 14570476"/>
              <a:gd name="connsiteX5124" fmla="*/ 14125653 w 22290864"/>
              <a:gd name="connsiteY5124" fmla="*/ 5392194 h 14570476"/>
              <a:gd name="connsiteX5125" fmla="*/ 14123284 w 22290864"/>
              <a:gd name="connsiteY5125" fmla="*/ 5394091 h 14570476"/>
              <a:gd name="connsiteX5126" fmla="*/ 14121912 w 22290864"/>
              <a:gd name="connsiteY5126" fmla="*/ 5392736 h 14570476"/>
              <a:gd name="connsiteX5127" fmla="*/ 14096041 w 22290864"/>
              <a:gd name="connsiteY5127" fmla="*/ 5373320 h 14570476"/>
              <a:gd name="connsiteX5128" fmla="*/ 14092965 w 22290864"/>
              <a:gd name="connsiteY5128" fmla="*/ 5371533 h 14570476"/>
              <a:gd name="connsiteX5129" fmla="*/ 14093919 w 22290864"/>
              <a:gd name="connsiteY5129" fmla="*/ 5370704 h 14570476"/>
              <a:gd name="connsiteX5130" fmla="*/ 14100543 w 22290864"/>
              <a:gd name="connsiteY5130" fmla="*/ 5367153 h 14570476"/>
              <a:gd name="connsiteX5131" fmla="*/ 14108676 w 22290864"/>
              <a:gd name="connsiteY5131" fmla="*/ 5361336 h 14570476"/>
              <a:gd name="connsiteX5132" fmla="*/ 14108907 w 22290864"/>
              <a:gd name="connsiteY5132" fmla="*/ 5353612 h 14570476"/>
              <a:gd name="connsiteX5133" fmla="*/ 14098934 w 22290864"/>
              <a:gd name="connsiteY5133" fmla="*/ 5344068 h 14570476"/>
              <a:gd name="connsiteX5134" fmla="*/ 14085445 w 22290864"/>
              <a:gd name="connsiteY5134" fmla="*/ 5342134 h 14570476"/>
              <a:gd name="connsiteX5135" fmla="*/ 14079404 w 22290864"/>
              <a:gd name="connsiteY5135" fmla="*/ 5347672 h 14570476"/>
              <a:gd name="connsiteX5136" fmla="*/ 14080187 w 22290864"/>
              <a:gd name="connsiteY5136" fmla="*/ 5357591 h 14570476"/>
              <a:gd name="connsiteX5137" fmla="*/ 14081373 w 22290864"/>
              <a:gd name="connsiteY5137" fmla="*/ 5362336 h 14570476"/>
              <a:gd name="connsiteX5138" fmla="*/ 14081346 w 22290864"/>
              <a:gd name="connsiteY5138" fmla="*/ 5365871 h 14570476"/>
              <a:gd name="connsiteX5139" fmla="*/ 14078326 w 22290864"/>
              <a:gd name="connsiteY5139" fmla="*/ 5364780 h 14570476"/>
              <a:gd name="connsiteX5140" fmla="*/ 14048964 w 22290864"/>
              <a:gd name="connsiteY5140" fmla="*/ 5356973 h 14570476"/>
              <a:gd name="connsiteX5141" fmla="*/ 14046611 w 22290864"/>
              <a:gd name="connsiteY5141" fmla="*/ 5356550 h 14570476"/>
              <a:gd name="connsiteX5142" fmla="*/ 14046699 w 22290864"/>
              <a:gd name="connsiteY5142" fmla="*/ 5334055 h 14570476"/>
              <a:gd name="connsiteX5143" fmla="*/ 14049101 w 22290864"/>
              <a:gd name="connsiteY5143" fmla="*/ 5312494 h 14570476"/>
              <a:gd name="connsiteX5144" fmla="*/ 14056545 w 22290864"/>
              <a:gd name="connsiteY5144" fmla="*/ 5303671 h 14570476"/>
              <a:gd name="connsiteX5145" fmla="*/ 14061705 w 22290864"/>
              <a:gd name="connsiteY5145" fmla="*/ 5297523 h 14570476"/>
              <a:gd name="connsiteX5146" fmla="*/ 14062717 w 22290864"/>
              <a:gd name="connsiteY5146" fmla="*/ 5294094 h 14570476"/>
              <a:gd name="connsiteX5147" fmla="*/ 14050214 w 22290864"/>
              <a:gd name="connsiteY5147" fmla="*/ 5278487 h 14570476"/>
              <a:gd name="connsiteX5148" fmla="*/ 14029200 w 22290864"/>
              <a:gd name="connsiteY5148" fmla="*/ 5278771 h 14570476"/>
              <a:gd name="connsiteX5149" fmla="*/ 14023584 w 22290864"/>
              <a:gd name="connsiteY5149" fmla="*/ 5282049 h 14570476"/>
              <a:gd name="connsiteX5150" fmla="*/ 14022585 w 22290864"/>
              <a:gd name="connsiteY5150" fmla="*/ 5298942 h 14570476"/>
              <a:gd name="connsiteX5151" fmla="*/ 14025907 w 22290864"/>
              <a:gd name="connsiteY5151" fmla="*/ 5303036 h 14570476"/>
              <a:gd name="connsiteX5152" fmla="*/ 14030833 w 22290864"/>
              <a:gd name="connsiteY5152" fmla="*/ 5310579 h 14570476"/>
              <a:gd name="connsiteX5153" fmla="*/ 14030870 w 22290864"/>
              <a:gd name="connsiteY5153" fmla="*/ 5334817 h 14570476"/>
              <a:gd name="connsiteX5154" fmla="*/ 14030164 w 22290864"/>
              <a:gd name="connsiteY5154" fmla="*/ 5341044 h 14570476"/>
              <a:gd name="connsiteX5155" fmla="*/ 14029092 w 22290864"/>
              <a:gd name="connsiteY5155" fmla="*/ 5350319 h 14570476"/>
              <a:gd name="connsiteX5156" fmla="*/ 14028467 w 22290864"/>
              <a:gd name="connsiteY5156" fmla="*/ 5355571 h 14570476"/>
              <a:gd name="connsiteX5157" fmla="*/ 14026537 w 22290864"/>
              <a:gd name="connsiteY5157" fmla="*/ 5355606 h 14570476"/>
              <a:gd name="connsiteX5158" fmla="*/ 13996355 w 22290864"/>
              <a:gd name="connsiteY5158" fmla="*/ 5359939 h 14570476"/>
              <a:gd name="connsiteX5159" fmla="*/ 13993390 w 22290864"/>
              <a:gd name="connsiteY5159" fmla="*/ 5360257 h 14570476"/>
              <a:gd name="connsiteX5160" fmla="*/ 13995794 w 22290864"/>
              <a:gd name="connsiteY5160" fmla="*/ 5352662 h 14570476"/>
              <a:gd name="connsiteX5161" fmla="*/ 13997786 w 22290864"/>
              <a:gd name="connsiteY5161" fmla="*/ 5347633 h 14570476"/>
              <a:gd name="connsiteX5162" fmla="*/ 13997277 w 22290864"/>
              <a:gd name="connsiteY5162" fmla="*/ 5342824 h 14570476"/>
              <a:gd name="connsiteX5163" fmla="*/ 13986100 w 22290864"/>
              <a:gd name="connsiteY5163" fmla="*/ 5336294 h 14570476"/>
              <a:gd name="connsiteX5164" fmla="*/ 13966541 w 22290864"/>
              <a:gd name="connsiteY5164" fmla="*/ 5347443 h 14570476"/>
              <a:gd name="connsiteX5165" fmla="*/ 13969431 w 22290864"/>
              <a:gd name="connsiteY5165" fmla="*/ 5357435 h 14570476"/>
              <a:gd name="connsiteX5166" fmla="*/ 13973968 w 22290864"/>
              <a:gd name="connsiteY5166" fmla="*/ 5360204 h 14570476"/>
              <a:gd name="connsiteX5167" fmla="*/ 13980130 w 22290864"/>
              <a:gd name="connsiteY5167" fmla="*/ 5364380 h 14570476"/>
              <a:gd name="connsiteX5168" fmla="*/ 13980620 w 22290864"/>
              <a:gd name="connsiteY5168" fmla="*/ 5364940 h 14570476"/>
              <a:gd name="connsiteX5169" fmla="*/ 13976857 w 22290864"/>
              <a:gd name="connsiteY5169" fmla="*/ 5366670 h 14570476"/>
              <a:gd name="connsiteX5170" fmla="*/ 13950496 w 22290864"/>
              <a:gd name="connsiteY5170" fmla="*/ 5381883 h 14570476"/>
              <a:gd name="connsiteX5171" fmla="*/ 13948023 w 22290864"/>
              <a:gd name="connsiteY5171" fmla="*/ 5383614 h 14570476"/>
              <a:gd name="connsiteX5172" fmla="*/ 13927253 w 22290864"/>
              <a:gd name="connsiteY5172" fmla="*/ 5362607 h 14570476"/>
              <a:gd name="connsiteX5173" fmla="*/ 13917929 w 22290864"/>
              <a:gd name="connsiteY5173" fmla="*/ 5348860 h 14570476"/>
              <a:gd name="connsiteX5174" fmla="*/ 13917463 w 22290864"/>
              <a:gd name="connsiteY5174" fmla="*/ 5339717 h 14570476"/>
              <a:gd name="connsiteX5175" fmla="*/ 13917531 w 22290864"/>
              <a:gd name="connsiteY5175" fmla="*/ 5334333 h 14570476"/>
              <a:gd name="connsiteX5176" fmla="*/ 13915305 w 22290864"/>
              <a:gd name="connsiteY5176" fmla="*/ 5328211 h 14570476"/>
              <a:gd name="connsiteX5177" fmla="*/ 13907825 w 22290864"/>
              <a:gd name="connsiteY5177" fmla="*/ 5323283 h 14570476"/>
              <a:gd name="connsiteX5178" fmla="*/ 13884608 w 22290864"/>
              <a:gd name="connsiteY5178" fmla="*/ 5334277 h 14570476"/>
              <a:gd name="connsiteX5179" fmla="*/ 13881363 w 22290864"/>
              <a:gd name="connsiteY5179" fmla="*/ 5339322 h 14570476"/>
              <a:gd name="connsiteX5180" fmla="*/ 13878911 w 22290864"/>
              <a:gd name="connsiteY5180" fmla="*/ 5347448 h 14570476"/>
              <a:gd name="connsiteX5181" fmla="*/ 13883408 w 22290864"/>
              <a:gd name="connsiteY5181" fmla="*/ 5356880 h 14570476"/>
              <a:gd name="connsiteX5182" fmla="*/ 13889272 w 22290864"/>
              <a:gd name="connsiteY5182" fmla="*/ 5359622 h 14570476"/>
              <a:gd name="connsiteX5183" fmla="*/ 13894309 w 22290864"/>
              <a:gd name="connsiteY5183" fmla="*/ 5360213 h 14570476"/>
              <a:gd name="connsiteX5184" fmla="*/ 13908518 w 22290864"/>
              <a:gd name="connsiteY5184" fmla="*/ 5364661 h 14570476"/>
              <a:gd name="connsiteX5185" fmla="*/ 13926004 w 22290864"/>
              <a:gd name="connsiteY5185" fmla="*/ 5385072 h 14570476"/>
              <a:gd name="connsiteX5186" fmla="*/ 13932630 w 22290864"/>
              <a:gd name="connsiteY5186" fmla="*/ 5393390 h 14570476"/>
              <a:gd name="connsiteX5187" fmla="*/ 13934584 w 22290864"/>
              <a:gd name="connsiteY5187" fmla="*/ 5395832 h 14570476"/>
              <a:gd name="connsiteX5188" fmla="*/ 13933723 w 22290864"/>
              <a:gd name="connsiteY5188" fmla="*/ 5396706 h 14570476"/>
              <a:gd name="connsiteX5189" fmla="*/ 13914718 w 22290864"/>
              <a:gd name="connsiteY5189" fmla="*/ 5422204 h 14570476"/>
              <a:gd name="connsiteX5190" fmla="*/ 13912871 w 22290864"/>
              <a:gd name="connsiteY5190" fmla="*/ 5424929 h 14570476"/>
              <a:gd name="connsiteX5191" fmla="*/ 13909246 w 22290864"/>
              <a:gd name="connsiteY5191" fmla="*/ 5418223 h 14570476"/>
              <a:gd name="connsiteX5192" fmla="*/ 13903541 w 22290864"/>
              <a:gd name="connsiteY5192" fmla="*/ 5410050 h 14570476"/>
              <a:gd name="connsiteX5193" fmla="*/ 13895835 w 22290864"/>
              <a:gd name="connsiteY5193" fmla="*/ 5409736 h 14570476"/>
              <a:gd name="connsiteX5194" fmla="*/ 13890769 w 22290864"/>
              <a:gd name="connsiteY5194" fmla="*/ 5413210 h 14570476"/>
              <a:gd name="connsiteX5195" fmla="*/ 13885065 w 22290864"/>
              <a:gd name="connsiteY5195" fmla="*/ 5435503 h 14570476"/>
              <a:gd name="connsiteX5196" fmla="*/ 13889066 w 22290864"/>
              <a:gd name="connsiteY5196" fmla="*/ 5439096 h 14570476"/>
              <a:gd name="connsiteX5197" fmla="*/ 13898721 w 22290864"/>
              <a:gd name="connsiteY5197" fmla="*/ 5438854 h 14570476"/>
              <a:gd name="connsiteX5198" fmla="*/ 13905900 w 22290864"/>
              <a:gd name="connsiteY5198" fmla="*/ 5437207 h 14570476"/>
              <a:gd name="connsiteX5199" fmla="*/ 13907246 w 22290864"/>
              <a:gd name="connsiteY5199" fmla="*/ 5437189 h 14570476"/>
              <a:gd name="connsiteX5200" fmla="*/ 13906860 w 22290864"/>
              <a:gd name="connsiteY5200" fmla="*/ 5438225 h 14570476"/>
              <a:gd name="connsiteX5201" fmla="*/ 13905248 w 22290864"/>
              <a:gd name="connsiteY5201" fmla="*/ 5442561 h 14570476"/>
              <a:gd name="connsiteX5202" fmla="*/ 13898436 w 22290864"/>
              <a:gd name="connsiteY5202" fmla="*/ 5469481 h 14570476"/>
              <a:gd name="connsiteX5203" fmla="*/ 13897932 w 22290864"/>
              <a:gd name="connsiteY5203" fmla="*/ 5472717 h 14570476"/>
              <a:gd name="connsiteX5204" fmla="*/ 13894344 w 22290864"/>
              <a:gd name="connsiteY5204" fmla="*/ 5472895 h 14570476"/>
              <a:gd name="connsiteX5205" fmla="*/ 13854511 w 22290864"/>
              <a:gd name="connsiteY5205" fmla="*/ 5470306 h 14570476"/>
              <a:gd name="connsiteX5206" fmla="*/ 13846106 w 22290864"/>
              <a:gd name="connsiteY5206" fmla="*/ 5463432 h 14570476"/>
              <a:gd name="connsiteX5207" fmla="*/ 13834593 w 22290864"/>
              <a:gd name="connsiteY5207" fmla="*/ 5456693 h 14570476"/>
              <a:gd name="connsiteX5208" fmla="*/ 13824641 w 22290864"/>
              <a:gd name="connsiteY5208" fmla="*/ 5461216 h 14570476"/>
              <a:gd name="connsiteX5209" fmla="*/ 13819928 w 22290864"/>
              <a:gd name="connsiteY5209" fmla="*/ 5470968 h 14570476"/>
              <a:gd name="connsiteX5210" fmla="*/ 13823406 w 22290864"/>
              <a:gd name="connsiteY5210" fmla="*/ 5495095 h 14570476"/>
              <a:gd name="connsiteX5211" fmla="*/ 13827599 w 22290864"/>
              <a:gd name="connsiteY5211" fmla="*/ 5498481 h 14570476"/>
              <a:gd name="connsiteX5212" fmla="*/ 13838740 w 22290864"/>
              <a:gd name="connsiteY5212" fmla="*/ 5498265 h 14570476"/>
              <a:gd name="connsiteX5213" fmla="*/ 13844840 w 22290864"/>
              <a:gd name="connsiteY5213" fmla="*/ 5493701 h 14570476"/>
              <a:gd name="connsiteX5214" fmla="*/ 13851598 w 22290864"/>
              <a:gd name="connsiteY5214" fmla="*/ 5489016 h 14570476"/>
              <a:gd name="connsiteX5215" fmla="*/ 13863721 w 22290864"/>
              <a:gd name="connsiteY5215" fmla="*/ 5487293 h 14570476"/>
              <a:gd name="connsiteX5216" fmla="*/ 13877426 w 22290864"/>
              <a:gd name="connsiteY5216" fmla="*/ 5488686 h 14570476"/>
              <a:gd name="connsiteX5217" fmla="*/ 13893029 w 22290864"/>
              <a:gd name="connsiteY5217" fmla="*/ 5490489 h 14570476"/>
              <a:gd name="connsiteX5218" fmla="*/ 13897018 w 22290864"/>
              <a:gd name="connsiteY5218" fmla="*/ 5491103 h 14570476"/>
              <a:gd name="connsiteX5219" fmla="*/ 13897289 w 22290864"/>
              <a:gd name="connsiteY5219" fmla="*/ 5493976 h 14570476"/>
              <a:gd name="connsiteX5220" fmla="*/ 13901834 w 22290864"/>
              <a:gd name="connsiteY5220" fmla="*/ 5522951 h 14570476"/>
              <a:gd name="connsiteX5221" fmla="*/ 13902556 w 22290864"/>
              <a:gd name="connsiteY5221" fmla="*/ 5525604 h 14570476"/>
              <a:gd name="connsiteX5222" fmla="*/ 13901609 w 22290864"/>
              <a:gd name="connsiteY5222" fmla="*/ 5525562 h 14570476"/>
              <a:gd name="connsiteX5223" fmla="*/ 13893940 w 22290864"/>
              <a:gd name="connsiteY5223" fmla="*/ 5523169 h 14570476"/>
              <a:gd name="connsiteX5224" fmla="*/ 13883833 w 22290864"/>
              <a:gd name="connsiteY5224" fmla="*/ 5521579 h 14570476"/>
              <a:gd name="connsiteX5225" fmla="*/ 13877297 w 22290864"/>
              <a:gd name="connsiteY5225" fmla="*/ 5532339 h 14570476"/>
              <a:gd name="connsiteX5226" fmla="*/ 13878767 w 22290864"/>
              <a:gd name="connsiteY5226" fmla="*/ 5540977 h 14570476"/>
              <a:gd name="connsiteX5227" fmla="*/ 13887218 w 22290864"/>
              <a:gd name="connsiteY5227" fmla="*/ 5551952 h 14570476"/>
              <a:gd name="connsiteX5228" fmla="*/ 13894459 w 22290864"/>
              <a:gd name="connsiteY5228" fmla="*/ 5552180 h 14570476"/>
              <a:gd name="connsiteX5229" fmla="*/ 13900465 w 22290864"/>
              <a:gd name="connsiteY5229" fmla="*/ 5546141 h 14570476"/>
              <a:gd name="connsiteX5230" fmla="*/ 13904809 w 22290864"/>
              <a:gd name="connsiteY5230" fmla="*/ 5539299 h 14570476"/>
              <a:gd name="connsiteX5231" fmla="*/ 13907559 w 22290864"/>
              <a:gd name="connsiteY5231" fmla="*/ 5539568 h 14570476"/>
              <a:gd name="connsiteX5232" fmla="*/ 13923636 w 22290864"/>
              <a:gd name="connsiteY5232" fmla="*/ 5567663 h 14570476"/>
              <a:gd name="connsiteX5233" fmla="*/ 13925416 w 22290864"/>
              <a:gd name="connsiteY5233" fmla="*/ 5570321 h 14570476"/>
              <a:gd name="connsiteX5234" fmla="*/ 13911325 w 22290864"/>
              <a:gd name="connsiteY5234" fmla="*/ 5584459 h 14570476"/>
              <a:gd name="connsiteX5235" fmla="*/ 13891300 w 22290864"/>
              <a:gd name="connsiteY5235" fmla="*/ 5601005 h 14570476"/>
              <a:gd name="connsiteX5236" fmla="*/ 13880614 w 22290864"/>
              <a:gd name="connsiteY5236" fmla="*/ 5601994 h 14570476"/>
              <a:gd name="connsiteX5237" fmla="*/ 13871994 w 22290864"/>
              <a:gd name="connsiteY5237" fmla="*/ 5602667 h 14570476"/>
              <a:gd name="connsiteX5238" fmla="*/ 13865009 w 22290864"/>
              <a:gd name="connsiteY5238" fmla="*/ 5608970 h 14570476"/>
              <a:gd name="connsiteX5239" fmla="*/ 13864748 w 22290864"/>
              <a:gd name="connsiteY5239" fmla="*/ 5619998 h 14570476"/>
              <a:gd name="connsiteX5240" fmla="*/ 13877620 w 22290864"/>
              <a:gd name="connsiteY5240" fmla="*/ 5636796 h 14570476"/>
              <a:gd name="connsiteX5241" fmla="*/ 13880853 w 22290864"/>
              <a:gd name="connsiteY5241" fmla="*/ 5638497 h 14570476"/>
              <a:gd name="connsiteX5242" fmla="*/ 13892089 w 22290864"/>
              <a:gd name="connsiteY5242" fmla="*/ 5639802 h 14570476"/>
              <a:gd name="connsiteX5243" fmla="*/ 13899279 w 22290864"/>
              <a:gd name="connsiteY5243" fmla="*/ 5633460 h 14570476"/>
              <a:gd name="connsiteX5244" fmla="*/ 13900975 w 22290864"/>
              <a:gd name="connsiteY5244" fmla="*/ 5624993 h 14570476"/>
              <a:gd name="connsiteX5245" fmla="*/ 13902491 w 22290864"/>
              <a:gd name="connsiteY5245" fmla="*/ 5616277 h 14570476"/>
              <a:gd name="connsiteX5246" fmla="*/ 13908967 w 22290864"/>
              <a:gd name="connsiteY5246" fmla="*/ 5607170 h 14570476"/>
              <a:gd name="connsiteX5247" fmla="*/ 13925690 w 22290864"/>
              <a:gd name="connsiteY5247" fmla="*/ 5593591 h 14570476"/>
              <a:gd name="connsiteX5248" fmla="*/ 13934743 w 22290864"/>
              <a:gd name="connsiteY5248" fmla="*/ 5586397 h 14570476"/>
              <a:gd name="connsiteX5249" fmla="*/ 13937997 w 22290864"/>
              <a:gd name="connsiteY5249" fmla="*/ 5584098 h 14570476"/>
              <a:gd name="connsiteX5250" fmla="*/ 13939799 w 22290864"/>
              <a:gd name="connsiteY5250" fmla="*/ 5585661 h 14570476"/>
              <a:gd name="connsiteX5251" fmla="*/ 13965435 w 22290864"/>
              <a:gd name="connsiteY5251" fmla="*/ 5604180 h 14570476"/>
              <a:gd name="connsiteX5252" fmla="*/ 13968024 w 22290864"/>
              <a:gd name="connsiteY5252" fmla="*/ 5605593 h 14570476"/>
              <a:gd name="connsiteX5253" fmla="*/ 13966962 w 22290864"/>
              <a:gd name="connsiteY5253" fmla="*/ 5606600 h 14570476"/>
              <a:gd name="connsiteX5254" fmla="*/ 13960081 w 22290864"/>
              <a:gd name="connsiteY5254" fmla="*/ 5610442 h 14570476"/>
              <a:gd name="connsiteX5255" fmla="*/ 13955681 w 22290864"/>
              <a:gd name="connsiteY5255" fmla="*/ 5612302 h 14570476"/>
              <a:gd name="connsiteX5256" fmla="*/ 13950851 w 22290864"/>
              <a:gd name="connsiteY5256" fmla="*/ 5621006 h 14570476"/>
              <a:gd name="connsiteX5257" fmla="*/ 13956253 w 22290864"/>
              <a:gd name="connsiteY5257" fmla="*/ 5630139 h 14570476"/>
              <a:gd name="connsiteX5258" fmla="*/ 13978322 w 22290864"/>
              <a:gd name="connsiteY5258" fmla="*/ 5633822 h 14570476"/>
              <a:gd name="connsiteX5259" fmla="*/ 13980693 w 22290864"/>
              <a:gd name="connsiteY5259" fmla="*/ 5630681 h 14570476"/>
              <a:gd name="connsiteX5260" fmla="*/ 13980471 w 22290864"/>
              <a:gd name="connsiteY5260" fmla="*/ 5620458 h 14570476"/>
              <a:gd name="connsiteX5261" fmla="*/ 13979213 w 22290864"/>
              <a:gd name="connsiteY5261" fmla="*/ 5615909 h 14570476"/>
              <a:gd name="connsiteX5262" fmla="*/ 13979160 w 22290864"/>
              <a:gd name="connsiteY5262" fmla="*/ 5611205 h 14570476"/>
              <a:gd name="connsiteX5263" fmla="*/ 13983007 w 22290864"/>
              <a:gd name="connsiteY5263" fmla="*/ 5612304 h 14570476"/>
              <a:gd name="connsiteX5264" fmla="*/ 14010095 w 22290864"/>
              <a:gd name="connsiteY5264" fmla="*/ 5619427 h 14570476"/>
              <a:gd name="connsiteX5265" fmla="*/ 14013405 w 22290864"/>
              <a:gd name="connsiteY5265" fmla="*/ 5619921 h 14570476"/>
              <a:gd name="connsiteX5266" fmla="*/ 14013369 w 22290864"/>
              <a:gd name="connsiteY5266" fmla="*/ 5621424 h 14570476"/>
              <a:gd name="connsiteX5267" fmla="*/ 14013320 w 22290864"/>
              <a:gd name="connsiteY5267" fmla="*/ 5630872 h 14570476"/>
              <a:gd name="connsiteX5268" fmla="*/ 14012091 w 22290864"/>
              <a:gd name="connsiteY5268" fmla="*/ 5663117 h 14570476"/>
              <a:gd name="connsiteX5269" fmla="*/ 14004089 w 22290864"/>
              <a:gd name="connsiteY5269" fmla="*/ 5674666 h 14570476"/>
              <a:gd name="connsiteX5270" fmla="*/ 13999886 w 22290864"/>
              <a:gd name="connsiteY5270" fmla="*/ 5678834 h 14570476"/>
              <a:gd name="connsiteX5271" fmla="*/ 14000636 w 22290864"/>
              <a:gd name="connsiteY5271" fmla="*/ 5695258 h 14570476"/>
              <a:gd name="connsiteX5272" fmla="*/ 14024393 w 22290864"/>
              <a:gd name="connsiteY5272" fmla="*/ 5701786 h 14570476"/>
              <a:gd name="connsiteX5273" fmla="*/ 10400165 w 22290864"/>
              <a:gd name="connsiteY5273" fmla="*/ 10927170 h 14570476"/>
              <a:gd name="connsiteX5274" fmla="*/ 10431772 w 22290864"/>
              <a:gd name="connsiteY5274" fmla="*/ 10909724 h 14570476"/>
              <a:gd name="connsiteX5275" fmla="*/ 10438688 w 22290864"/>
              <a:gd name="connsiteY5275" fmla="*/ 10879914 h 14570476"/>
              <a:gd name="connsiteX5276" fmla="*/ 10427390 w 22290864"/>
              <a:gd name="connsiteY5276" fmla="*/ 10854773 h 14570476"/>
              <a:gd name="connsiteX5277" fmla="*/ 10415165 w 22290864"/>
              <a:gd name="connsiteY5277" fmla="*/ 10829320 h 14570476"/>
              <a:gd name="connsiteX5278" fmla="*/ 10415096 w 22290864"/>
              <a:gd name="connsiteY5278" fmla="*/ 10793653 h 14570476"/>
              <a:gd name="connsiteX5279" fmla="*/ 10433357 w 22290864"/>
              <a:gd name="connsiteY5279" fmla="*/ 10727361 h 14570476"/>
              <a:gd name="connsiteX5280" fmla="*/ 10443533 w 22290864"/>
              <a:gd name="connsiteY5280" fmla="*/ 10691886 h 14570476"/>
              <a:gd name="connsiteX5281" fmla="*/ 10447723 w 22290864"/>
              <a:gd name="connsiteY5281" fmla="*/ 10679879 h 14570476"/>
              <a:gd name="connsiteX5282" fmla="*/ 10455303 w 22290864"/>
              <a:gd name="connsiteY5282" fmla="*/ 10680595 h 14570476"/>
              <a:gd name="connsiteX5283" fmla="*/ 10556242 w 22290864"/>
              <a:gd name="connsiteY5283" fmla="*/ 10681161 h 14570476"/>
              <a:gd name="connsiteX5284" fmla="*/ 10565588 w 22290864"/>
              <a:gd name="connsiteY5284" fmla="*/ 10680029 h 14570476"/>
              <a:gd name="connsiteX5285" fmla="*/ 10564695 w 22290864"/>
              <a:gd name="connsiteY5285" fmla="*/ 10684617 h 14570476"/>
              <a:gd name="connsiteX5286" fmla="*/ 10553948 w 22290864"/>
              <a:gd name="connsiteY5286" fmla="*/ 10707357 h 14570476"/>
              <a:gd name="connsiteX5287" fmla="*/ 10545964 w 22290864"/>
              <a:gd name="connsiteY5287" fmla="*/ 10720350 h 14570476"/>
              <a:gd name="connsiteX5288" fmla="*/ 10549563 w 22290864"/>
              <a:gd name="connsiteY5288" fmla="*/ 10751918 h 14570476"/>
              <a:gd name="connsiteX5289" fmla="*/ 10580533 w 22290864"/>
              <a:gd name="connsiteY5289" fmla="*/ 10765623 h 14570476"/>
              <a:gd name="connsiteX5290" fmla="*/ 10644690 w 22290864"/>
              <a:gd name="connsiteY5290" fmla="*/ 10734263 h 14570476"/>
              <a:gd name="connsiteX5291" fmla="*/ 10645024 w 22290864"/>
              <a:gd name="connsiteY5291" fmla="*/ 10721708 h 14570476"/>
              <a:gd name="connsiteX5292" fmla="*/ 10625491 w 22290864"/>
              <a:gd name="connsiteY5292" fmla="*/ 10695560 h 14570476"/>
              <a:gd name="connsiteX5293" fmla="*/ 10613788 w 22290864"/>
              <a:gd name="connsiteY5293" fmla="*/ 10686077 h 14570476"/>
              <a:gd name="connsiteX5294" fmla="*/ 10604924 w 22290864"/>
              <a:gd name="connsiteY5294" fmla="*/ 10673957 h 14570476"/>
              <a:gd name="connsiteX5295" fmla="*/ 10616955 w 22290864"/>
              <a:gd name="connsiteY5295" fmla="*/ 10669677 h 14570476"/>
              <a:gd name="connsiteX5296" fmla="*/ 10700532 w 22290864"/>
              <a:gd name="connsiteY5296" fmla="*/ 10637943 h 14570476"/>
              <a:gd name="connsiteX5297" fmla="*/ 10710045 w 22290864"/>
              <a:gd name="connsiteY5297" fmla="*/ 10633087 h 14570476"/>
              <a:gd name="connsiteX5298" fmla="*/ 10712742 w 22290864"/>
              <a:gd name="connsiteY5298" fmla="*/ 10637060 h 14570476"/>
              <a:gd name="connsiteX5299" fmla="*/ 10730134 w 22290864"/>
              <a:gd name="connsiteY5299" fmla="*/ 10661693 h 14570476"/>
              <a:gd name="connsiteX5300" fmla="*/ 10786742 w 22290864"/>
              <a:gd name="connsiteY5300" fmla="*/ 10747736 h 14570476"/>
              <a:gd name="connsiteX5301" fmla="*/ 10787377 w 22290864"/>
              <a:gd name="connsiteY5301" fmla="*/ 10792579 h 14570476"/>
              <a:gd name="connsiteX5302" fmla="*/ 10784187 w 22290864"/>
              <a:gd name="connsiteY5302" fmla="*/ 10811201 h 14570476"/>
              <a:gd name="connsiteX5303" fmla="*/ 10816592 w 22290864"/>
              <a:gd name="connsiteY5303" fmla="*/ 10852477 h 14570476"/>
              <a:gd name="connsiteX5304" fmla="*/ 10890415 w 22290864"/>
              <a:gd name="connsiteY5304" fmla="*/ 10825373 h 14570476"/>
              <a:gd name="connsiteX5305" fmla="*/ 10909882 w 22290864"/>
              <a:gd name="connsiteY5305" fmla="*/ 10767677 h 14570476"/>
              <a:gd name="connsiteX5306" fmla="*/ 10897158 w 22290864"/>
              <a:gd name="connsiteY5306" fmla="*/ 10751851 h 14570476"/>
              <a:gd name="connsiteX5307" fmla="*/ 10873052 w 22290864"/>
              <a:gd name="connsiteY5307" fmla="*/ 10741739 h 14570476"/>
              <a:gd name="connsiteX5308" fmla="*/ 10830306 w 22290864"/>
              <a:gd name="connsiteY5308" fmla="*/ 10721654 h 14570476"/>
              <a:gd name="connsiteX5309" fmla="*/ 10787986 w 22290864"/>
              <a:gd name="connsiteY5309" fmla="*/ 10653118 h 14570476"/>
              <a:gd name="connsiteX5310" fmla="*/ 10760170 w 22290864"/>
              <a:gd name="connsiteY5310" fmla="*/ 10601379 h 14570476"/>
              <a:gd name="connsiteX5311" fmla="*/ 10765765 w 22290864"/>
              <a:gd name="connsiteY5311" fmla="*/ 10596791 h 14570476"/>
              <a:gd name="connsiteX5312" fmla="*/ 10835816 w 22290864"/>
              <a:gd name="connsiteY5312" fmla="*/ 10528876 h 14570476"/>
              <a:gd name="connsiteX5313" fmla="*/ 10840611 w 22290864"/>
              <a:gd name="connsiteY5313" fmla="*/ 10523149 h 14570476"/>
              <a:gd name="connsiteX5314" fmla="*/ 10843218 w 22290864"/>
              <a:gd name="connsiteY5314" fmla="*/ 10526599 h 14570476"/>
              <a:gd name="connsiteX5315" fmla="*/ 10852146 w 22290864"/>
              <a:gd name="connsiteY5315" fmla="*/ 10552415 h 14570476"/>
              <a:gd name="connsiteX5316" fmla="*/ 10867108 w 22290864"/>
              <a:gd name="connsiteY5316" fmla="*/ 10581296 h 14570476"/>
              <a:gd name="connsiteX5317" fmla="*/ 10887174 w 22290864"/>
              <a:gd name="connsiteY5317" fmla="*/ 10586255 h 14570476"/>
              <a:gd name="connsiteX5318" fmla="*/ 10906178 w 22290864"/>
              <a:gd name="connsiteY5318" fmla="*/ 10578763 h 14570476"/>
              <a:gd name="connsiteX5319" fmla="*/ 10937936 w 22290864"/>
              <a:gd name="connsiteY5319" fmla="*/ 10512038 h 14570476"/>
              <a:gd name="connsiteX5320" fmla="*/ 10926787 w 22290864"/>
              <a:gd name="connsiteY5320" fmla="*/ 10497555 h 14570476"/>
              <a:gd name="connsiteX5321" fmla="*/ 10911441 w 22290864"/>
              <a:gd name="connsiteY5321" fmla="*/ 10491519 h 14570476"/>
              <a:gd name="connsiteX5322" fmla="*/ 10895945 w 22290864"/>
              <a:gd name="connsiteY5322" fmla="*/ 10492832 h 14570476"/>
              <a:gd name="connsiteX5323" fmla="*/ 10878643 w 22290864"/>
              <a:gd name="connsiteY5323" fmla="*/ 10494186 h 14570476"/>
              <a:gd name="connsiteX5324" fmla="*/ 10864129 w 22290864"/>
              <a:gd name="connsiteY5324" fmla="*/ 10491433 h 14570476"/>
              <a:gd name="connsiteX5325" fmla="*/ 10867549 w 22290864"/>
              <a:gd name="connsiteY5325" fmla="*/ 10484733 h 14570476"/>
              <a:gd name="connsiteX5326" fmla="*/ 10911955 w 22290864"/>
              <a:gd name="connsiteY5326" fmla="*/ 10389500 h 14570476"/>
              <a:gd name="connsiteX5327" fmla="*/ 10913705 w 22290864"/>
              <a:gd name="connsiteY5327" fmla="*/ 10384429 h 14570476"/>
              <a:gd name="connsiteX5328" fmla="*/ 10941018 w 22290864"/>
              <a:gd name="connsiteY5328" fmla="*/ 10388952 h 14570476"/>
              <a:gd name="connsiteX5329" fmla="*/ 11032681 w 22290864"/>
              <a:gd name="connsiteY5329" fmla="*/ 10405555 h 14570476"/>
              <a:gd name="connsiteX5330" fmla="*/ 11065012 w 22290864"/>
              <a:gd name="connsiteY5330" fmla="*/ 10421714 h 14570476"/>
              <a:gd name="connsiteX5331" fmla="*/ 11082976 w 22290864"/>
              <a:gd name="connsiteY5331" fmla="*/ 10445376 h 14570476"/>
              <a:gd name="connsiteX5332" fmla="*/ 11119118 w 22290864"/>
              <a:gd name="connsiteY5332" fmla="*/ 10470827 h 14570476"/>
              <a:gd name="connsiteX5333" fmla="*/ 11161947 w 22290864"/>
              <a:gd name="connsiteY5333" fmla="*/ 10443595 h 14570476"/>
              <a:gd name="connsiteX5334" fmla="*/ 11177171 w 22290864"/>
              <a:gd name="connsiteY5334" fmla="*/ 10388977 h 14570476"/>
              <a:gd name="connsiteX5335" fmla="*/ 11172238 w 22290864"/>
              <a:gd name="connsiteY5335" fmla="*/ 10360595 h 14570476"/>
              <a:gd name="connsiteX5336" fmla="*/ 11140126 w 22290864"/>
              <a:gd name="connsiteY5336" fmla="*/ 10335528 h 14570476"/>
              <a:gd name="connsiteX5337" fmla="*/ 11103938 w 22290864"/>
              <a:gd name="connsiteY5337" fmla="*/ 10346638 h 14570476"/>
              <a:gd name="connsiteX5338" fmla="*/ 11074107 w 22290864"/>
              <a:gd name="connsiteY5338" fmla="*/ 10359950 h 14570476"/>
              <a:gd name="connsiteX5339" fmla="*/ 11030524 w 22290864"/>
              <a:gd name="connsiteY5339" fmla="*/ 10356538 h 14570476"/>
              <a:gd name="connsiteX5340" fmla="*/ 10927208 w 22290864"/>
              <a:gd name="connsiteY5340" fmla="*/ 10327218 h 14570476"/>
              <a:gd name="connsiteX5341" fmla="*/ 10928315 w 22290864"/>
              <a:gd name="connsiteY5341" fmla="*/ 10317218 h 14570476"/>
              <a:gd name="connsiteX5342" fmla="*/ 10929518 w 22290864"/>
              <a:gd name="connsiteY5342" fmla="*/ 10213738 h 14570476"/>
              <a:gd name="connsiteX5343" fmla="*/ 10935733 w 22290864"/>
              <a:gd name="connsiteY5343" fmla="*/ 10206491 h 14570476"/>
              <a:gd name="connsiteX5344" fmla="*/ 10956980 w 22290864"/>
              <a:gd name="connsiteY5344" fmla="*/ 10217563 h 14570476"/>
              <a:gd name="connsiteX5345" fmla="*/ 10970887 w 22290864"/>
              <a:gd name="connsiteY5345" fmla="*/ 10225794 h 14570476"/>
              <a:gd name="connsiteX5346" fmla="*/ 11005485 w 22290864"/>
              <a:gd name="connsiteY5346" fmla="*/ 10214420 h 14570476"/>
              <a:gd name="connsiteX5347" fmla="*/ 10999148 w 22290864"/>
              <a:gd name="connsiteY5347" fmla="*/ 10137496 h 14570476"/>
              <a:gd name="connsiteX5348" fmla="*/ 10982207 w 22290864"/>
              <a:gd name="connsiteY5348" fmla="*/ 10125283 h 14570476"/>
              <a:gd name="connsiteX5349" fmla="*/ 10964605 w 22290864"/>
              <a:gd name="connsiteY5349" fmla="*/ 10125680 h 14570476"/>
              <a:gd name="connsiteX5350" fmla="*/ 10942243 w 22290864"/>
              <a:gd name="connsiteY5350" fmla="*/ 10146111 h 14570476"/>
              <a:gd name="connsiteX5351" fmla="*/ 10933313 w 22290864"/>
              <a:gd name="connsiteY5351" fmla="*/ 10157116 h 14570476"/>
              <a:gd name="connsiteX5352" fmla="*/ 10922193 w 22290864"/>
              <a:gd name="connsiteY5352" fmla="*/ 10165137 h 14570476"/>
              <a:gd name="connsiteX5353" fmla="*/ 10917708 w 22290864"/>
              <a:gd name="connsiteY5353" fmla="*/ 10151124 h 14570476"/>
              <a:gd name="connsiteX5354" fmla="*/ 10899383 w 22290864"/>
              <a:gd name="connsiteY5354" fmla="*/ 10097153 h 14570476"/>
              <a:gd name="connsiteX5355" fmla="*/ 10884725 w 22290864"/>
              <a:gd name="connsiteY5355" fmla="*/ 10065734 h 14570476"/>
              <a:gd name="connsiteX5356" fmla="*/ 10883364 w 22290864"/>
              <a:gd name="connsiteY5356" fmla="*/ 10063279 h 14570476"/>
              <a:gd name="connsiteX5357" fmla="*/ 10891805 w 22290864"/>
              <a:gd name="connsiteY5357" fmla="*/ 10057263 h 14570476"/>
              <a:gd name="connsiteX5358" fmla="*/ 10953294 w 22290864"/>
              <a:gd name="connsiteY5358" fmla="*/ 10013863 h 14570476"/>
              <a:gd name="connsiteX5359" fmla="*/ 10998096 w 22290864"/>
              <a:gd name="connsiteY5359" fmla="*/ 9987166 h 14570476"/>
              <a:gd name="connsiteX5360" fmla="*/ 11004174 w 22290864"/>
              <a:gd name="connsiteY5360" fmla="*/ 9985385 h 14570476"/>
              <a:gd name="connsiteX5361" fmla="*/ 11025060 w 22290864"/>
              <a:gd name="connsiteY5361" fmla="*/ 9984559 h 14570476"/>
              <a:gd name="connsiteX5362" fmla="*/ 11042188 w 22290864"/>
              <a:gd name="connsiteY5362" fmla="*/ 9987669 h 14570476"/>
              <a:gd name="connsiteX5363" fmla="*/ 11058748 w 22290864"/>
              <a:gd name="connsiteY5363" fmla="*/ 9990608 h 14570476"/>
              <a:gd name="connsiteX5364" fmla="*/ 11093625 w 22290864"/>
              <a:gd name="connsiteY5364" fmla="*/ 9973810 h 14570476"/>
              <a:gd name="connsiteX5365" fmla="*/ 11100336 w 22290864"/>
              <a:gd name="connsiteY5365" fmla="*/ 9937719 h 14570476"/>
              <a:gd name="connsiteX5366" fmla="*/ 11057087 w 22290864"/>
              <a:gd name="connsiteY5366" fmla="*/ 9870418 h 14570476"/>
              <a:gd name="connsiteX5367" fmla="*/ 11022029 w 22290864"/>
              <a:gd name="connsiteY5367" fmla="*/ 9862654 h 14570476"/>
              <a:gd name="connsiteX5368" fmla="*/ 10998052 w 22290864"/>
              <a:gd name="connsiteY5368" fmla="*/ 9879935 h 14570476"/>
              <a:gd name="connsiteX5369" fmla="*/ 10988830 w 22290864"/>
              <a:gd name="connsiteY5369" fmla="*/ 9905302 h 14570476"/>
              <a:gd name="connsiteX5370" fmla="*/ 10975773 w 22290864"/>
              <a:gd name="connsiteY5370" fmla="*/ 9936904 h 14570476"/>
              <a:gd name="connsiteX5371" fmla="*/ 10927320 w 22290864"/>
              <a:gd name="connsiteY5371" fmla="*/ 9972088 h 14570476"/>
              <a:gd name="connsiteX5372" fmla="*/ 10853050 w 22290864"/>
              <a:gd name="connsiteY5372" fmla="*/ 10013044 h 14570476"/>
              <a:gd name="connsiteX5373" fmla="*/ 10849243 w 22290864"/>
              <a:gd name="connsiteY5373" fmla="*/ 10008859 h 14570476"/>
              <a:gd name="connsiteX5374" fmla="*/ 10783412 w 22290864"/>
              <a:gd name="connsiteY5374" fmla="*/ 9938776 h 14570476"/>
              <a:gd name="connsiteX5375" fmla="*/ 10773028 w 22290864"/>
              <a:gd name="connsiteY5375" fmla="*/ 9929940 h 14570476"/>
              <a:gd name="connsiteX5376" fmla="*/ 10771138 w 22290864"/>
              <a:gd name="connsiteY5376" fmla="*/ 9928316 h 14570476"/>
              <a:gd name="connsiteX5377" fmla="*/ 10773970 w 22290864"/>
              <a:gd name="connsiteY5377" fmla="*/ 9926419 h 14570476"/>
              <a:gd name="connsiteX5378" fmla="*/ 10797568 w 22290864"/>
              <a:gd name="connsiteY5378" fmla="*/ 9918678 h 14570476"/>
              <a:gd name="connsiteX5379" fmla="*/ 10820427 w 22290864"/>
              <a:gd name="connsiteY5379" fmla="*/ 9911331 h 14570476"/>
              <a:gd name="connsiteX5380" fmla="*/ 10832271 w 22290864"/>
              <a:gd name="connsiteY5380" fmla="*/ 9887933 h 14570476"/>
              <a:gd name="connsiteX5381" fmla="*/ 10780980 w 22290864"/>
              <a:gd name="connsiteY5381" fmla="*/ 9833298 h 14570476"/>
              <a:gd name="connsiteX5382" fmla="*/ 10761160 w 22290864"/>
              <a:gd name="connsiteY5382" fmla="*/ 9831725 h 14570476"/>
              <a:gd name="connsiteX5383" fmla="*/ 10740334 w 22290864"/>
              <a:gd name="connsiteY5383" fmla="*/ 9847793 h 14570476"/>
              <a:gd name="connsiteX5384" fmla="*/ 10738487 w 22290864"/>
              <a:gd name="connsiteY5384" fmla="*/ 9874248 h 14570476"/>
              <a:gd name="connsiteX5385" fmla="*/ 10739952 w 22290864"/>
              <a:gd name="connsiteY5385" fmla="*/ 9891802 h 14570476"/>
              <a:gd name="connsiteX5386" fmla="*/ 10737889 w 22290864"/>
              <a:gd name="connsiteY5386" fmla="*/ 9904452 h 14570476"/>
              <a:gd name="connsiteX5387" fmla="*/ 10729603 w 22290864"/>
              <a:gd name="connsiteY5387" fmla="*/ 9899624 h 14570476"/>
              <a:gd name="connsiteX5388" fmla="*/ 10643402 w 22290864"/>
              <a:gd name="connsiteY5388" fmla="*/ 9859239 h 14570476"/>
              <a:gd name="connsiteX5389" fmla="*/ 10633398 w 22290864"/>
              <a:gd name="connsiteY5389" fmla="*/ 9854571 h 14570476"/>
              <a:gd name="connsiteX5390" fmla="*/ 10637255 w 22290864"/>
              <a:gd name="connsiteY5390" fmla="*/ 9832006 h 14570476"/>
              <a:gd name="connsiteX5391" fmla="*/ 10656824 w 22290864"/>
              <a:gd name="connsiteY5391" fmla="*/ 9731020 h 14570476"/>
              <a:gd name="connsiteX5392" fmla="*/ 10675704 w 22290864"/>
              <a:gd name="connsiteY5392" fmla="*/ 9703997 h 14570476"/>
              <a:gd name="connsiteX5393" fmla="*/ 10690396 w 22290864"/>
              <a:gd name="connsiteY5393" fmla="*/ 9693683 h 14570476"/>
              <a:gd name="connsiteX5394" fmla="*/ 10712095 w 22290864"/>
              <a:gd name="connsiteY5394" fmla="*/ 9675651 h 14570476"/>
              <a:gd name="connsiteX5395" fmla="*/ 10718305 w 22290864"/>
              <a:gd name="connsiteY5395" fmla="*/ 9646433 h 14570476"/>
              <a:gd name="connsiteX5396" fmla="*/ 10704463 w 22290864"/>
              <a:gd name="connsiteY5396" fmla="*/ 9622131 h 14570476"/>
              <a:gd name="connsiteX5397" fmla="*/ 10654279 w 22290864"/>
              <a:gd name="connsiteY5397" fmla="*/ 9599021 h 14570476"/>
              <a:gd name="connsiteX5398" fmla="*/ 10624755 w 22290864"/>
              <a:gd name="connsiteY5398" fmla="*/ 9598842 h 14570476"/>
              <a:gd name="connsiteX5399" fmla="*/ 10607965 w 22290864"/>
              <a:gd name="connsiteY5399" fmla="*/ 9602796 h 14570476"/>
              <a:gd name="connsiteX5400" fmla="*/ 10590829 w 22290864"/>
              <a:gd name="connsiteY5400" fmla="*/ 9616485 h 14570476"/>
              <a:gd name="connsiteX5401" fmla="*/ 10584994 w 22290864"/>
              <a:gd name="connsiteY5401" fmla="*/ 9628303 h 14570476"/>
              <a:gd name="connsiteX5402" fmla="*/ 10584447 w 22290864"/>
              <a:gd name="connsiteY5402" fmla="*/ 9648622 h 14570476"/>
              <a:gd name="connsiteX5403" fmla="*/ 10597156 w 22290864"/>
              <a:gd name="connsiteY5403" fmla="*/ 9674932 h 14570476"/>
              <a:gd name="connsiteX5404" fmla="*/ 10609231 w 22290864"/>
              <a:gd name="connsiteY5404" fmla="*/ 9722248 h 14570476"/>
              <a:gd name="connsiteX5405" fmla="*/ 10588612 w 22290864"/>
              <a:gd name="connsiteY5405" fmla="*/ 9801038 h 14570476"/>
              <a:gd name="connsiteX5406" fmla="*/ 10579303 w 22290864"/>
              <a:gd name="connsiteY5406" fmla="*/ 9833341 h 14570476"/>
              <a:gd name="connsiteX5407" fmla="*/ 10576668 w 22290864"/>
              <a:gd name="connsiteY5407" fmla="*/ 9842662 h 14570476"/>
              <a:gd name="connsiteX5408" fmla="*/ 10570590 w 22290864"/>
              <a:gd name="connsiteY5408" fmla="*/ 9841689 h 14570476"/>
              <a:gd name="connsiteX5409" fmla="*/ 10467377 w 22290864"/>
              <a:gd name="connsiteY5409" fmla="*/ 9839228 h 14570476"/>
              <a:gd name="connsiteX5410" fmla="*/ 10456071 w 22290864"/>
              <a:gd name="connsiteY5410" fmla="*/ 9840293 h 14570476"/>
              <a:gd name="connsiteX5411" fmla="*/ 10457011 w 22290864"/>
              <a:gd name="connsiteY5411" fmla="*/ 9836370 h 14570476"/>
              <a:gd name="connsiteX5412" fmla="*/ 10467633 w 22290864"/>
              <a:gd name="connsiteY5412" fmla="*/ 9814861 h 14570476"/>
              <a:gd name="connsiteX5413" fmla="*/ 10477975 w 22290864"/>
              <a:gd name="connsiteY5413" fmla="*/ 9784665 h 14570476"/>
              <a:gd name="connsiteX5414" fmla="*/ 10464250 w 22290864"/>
              <a:gd name="connsiteY5414" fmla="*/ 9764173 h 14570476"/>
              <a:gd name="connsiteX5415" fmla="*/ 10420643 w 22290864"/>
              <a:gd name="connsiteY5415" fmla="*/ 9757876 h 14570476"/>
              <a:gd name="connsiteX5416" fmla="*/ 10382014 w 22290864"/>
              <a:gd name="connsiteY5416" fmla="*/ 9777870 h 14570476"/>
              <a:gd name="connsiteX5417" fmla="*/ 10376593 w 22290864"/>
              <a:gd name="connsiteY5417" fmla="*/ 9803459 h 14570476"/>
              <a:gd name="connsiteX5418" fmla="*/ 10397021 w 22290864"/>
              <a:gd name="connsiteY5418" fmla="*/ 9827775 h 14570476"/>
              <a:gd name="connsiteX5419" fmla="*/ 10408901 w 22290864"/>
              <a:gd name="connsiteY5419" fmla="*/ 9837899 h 14570476"/>
              <a:gd name="connsiteX5420" fmla="*/ 10415389 w 22290864"/>
              <a:gd name="connsiteY5420" fmla="*/ 9847134 h 14570476"/>
              <a:gd name="connsiteX5421" fmla="*/ 10405517 w 22290864"/>
              <a:gd name="connsiteY5421" fmla="*/ 9849902 h 14570476"/>
              <a:gd name="connsiteX5422" fmla="*/ 10314767 w 22290864"/>
              <a:gd name="connsiteY5422" fmla="*/ 9884074 h 14570476"/>
              <a:gd name="connsiteX5423" fmla="*/ 10307870 w 22290864"/>
              <a:gd name="connsiteY5423" fmla="*/ 9887340 h 14570476"/>
              <a:gd name="connsiteX5424" fmla="*/ 10266380 w 22290864"/>
              <a:gd name="connsiteY5424" fmla="*/ 9828740 h 14570476"/>
              <a:gd name="connsiteX5425" fmla="*/ 10232633 w 22290864"/>
              <a:gd name="connsiteY5425" fmla="*/ 9768275 h 14570476"/>
              <a:gd name="connsiteX5426" fmla="*/ 10235607 w 22290864"/>
              <a:gd name="connsiteY5426" fmla="*/ 9731548 h 14570476"/>
              <a:gd name="connsiteX5427" fmla="*/ 10237610 w 22290864"/>
              <a:gd name="connsiteY5427" fmla="*/ 9706008 h 14570476"/>
              <a:gd name="connsiteX5428" fmla="*/ 10233880 w 22290864"/>
              <a:gd name="connsiteY5428" fmla="*/ 9695225 h 14570476"/>
              <a:gd name="connsiteX5429" fmla="*/ 10172455 w 22290864"/>
              <a:gd name="connsiteY5429" fmla="*/ 9677872 h 14570476"/>
              <a:gd name="connsiteX5430" fmla="*/ 10118395 w 22290864"/>
              <a:gd name="connsiteY5430" fmla="*/ 9717579 h 14570476"/>
              <a:gd name="connsiteX5431" fmla="*/ 10109884 w 22290864"/>
              <a:gd name="connsiteY5431" fmla="*/ 9736508 h 14570476"/>
              <a:gd name="connsiteX5432" fmla="*/ 10138620 w 22290864"/>
              <a:gd name="connsiteY5432" fmla="*/ 9782244 h 14570476"/>
              <a:gd name="connsiteX5433" fmla="*/ 10154840 w 22290864"/>
              <a:gd name="connsiteY5433" fmla="*/ 9786720 h 14570476"/>
              <a:gd name="connsiteX5434" fmla="*/ 10181625 w 22290864"/>
              <a:gd name="connsiteY5434" fmla="*/ 9797178 h 14570476"/>
              <a:gd name="connsiteX5435" fmla="*/ 10226673 w 22290864"/>
              <a:gd name="connsiteY5435" fmla="*/ 9860073 h 14570476"/>
              <a:gd name="connsiteX5436" fmla="*/ 10236388 w 22290864"/>
              <a:gd name="connsiteY5436" fmla="*/ 9877557 h 14570476"/>
              <a:gd name="connsiteX5437" fmla="*/ 10250804 w 22290864"/>
              <a:gd name="connsiteY5437" fmla="*/ 9903642 h 14570476"/>
              <a:gd name="connsiteX5438" fmla="*/ 10258918 w 22290864"/>
              <a:gd name="connsiteY5438" fmla="*/ 9918444 h 14570476"/>
              <a:gd name="connsiteX5439" fmla="*/ 10253971 w 22290864"/>
              <a:gd name="connsiteY5439" fmla="*/ 9922115 h 14570476"/>
              <a:gd name="connsiteX5440" fmla="*/ 10183602 w 22290864"/>
              <a:gd name="connsiteY5440" fmla="*/ 9989345 h 14570476"/>
              <a:gd name="connsiteX5441" fmla="*/ 10176490 w 22290864"/>
              <a:gd name="connsiteY5441" fmla="*/ 9995671 h 14570476"/>
              <a:gd name="connsiteX5442" fmla="*/ 10168648 w 22290864"/>
              <a:gd name="connsiteY5442" fmla="*/ 9971482 h 14570476"/>
              <a:gd name="connsiteX5443" fmla="*/ 10164498 w 22290864"/>
              <a:gd name="connsiteY5443" fmla="*/ 9954724 h 14570476"/>
              <a:gd name="connsiteX5444" fmla="*/ 10154255 w 22290864"/>
              <a:gd name="connsiteY5444" fmla="*/ 9943176 h 14570476"/>
              <a:gd name="connsiteX5445" fmla="*/ 10113112 w 22290864"/>
              <a:gd name="connsiteY5445" fmla="*/ 9946938 h 14570476"/>
              <a:gd name="connsiteX5446" fmla="*/ 10082979 w 22290864"/>
              <a:gd name="connsiteY5446" fmla="*/ 10012174 h 14570476"/>
              <a:gd name="connsiteX5447" fmla="*/ 10109017 w 22290864"/>
              <a:gd name="connsiteY5447" fmla="*/ 10032773 h 14570476"/>
              <a:gd name="connsiteX5448" fmla="*/ 10125940 w 22290864"/>
              <a:gd name="connsiteY5448" fmla="*/ 10031551 h 14570476"/>
              <a:gd name="connsiteX5449" fmla="*/ 10149690 w 22290864"/>
              <a:gd name="connsiteY5449" fmla="*/ 10030973 h 14570476"/>
              <a:gd name="connsiteX5450" fmla="*/ 10152001 w 22290864"/>
              <a:gd name="connsiteY5450" fmla="*/ 10031517 h 14570476"/>
              <a:gd name="connsiteX5451" fmla="*/ 10145436 w 22290864"/>
              <a:gd name="connsiteY5451" fmla="*/ 10042990 h 14570476"/>
              <a:gd name="connsiteX5452" fmla="*/ 10105168 w 22290864"/>
              <a:gd name="connsiteY5452" fmla="*/ 10131399 h 14570476"/>
              <a:gd name="connsiteX5453" fmla="*/ 10101956 w 22290864"/>
              <a:gd name="connsiteY5453" fmla="*/ 10140483 h 14570476"/>
              <a:gd name="connsiteX5454" fmla="*/ 10009043 w 22290864"/>
              <a:gd name="connsiteY5454" fmla="*/ 10124430 h 14570476"/>
              <a:gd name="connsiteX5455" fmla="*/ 9959327 w 22290864"/>
              <a:gd name="connsiteY5455" fmla="*/ 10106011 h 14570476"/>
              <a:gd name="connsiteX5456" fmla="*/ 9941160 w 22290864"/>
              <a:gd name="connsiteY5456" fmla="*/ 10083122 h 14570476"/>
              <a:gd name="connsiteX5457" fmla="*/ 9931350 w 22290864"/>
              <a:gd name="connsiteY5457" fmla="*/ 10069014 h 14570476"/>
              <a:gd name="connsiteX5458" fmla="*/ 9914215 w 22290864"/>
              <a:gd name="connsiteY5458" fmla="*/ 10057237 h 14570476"/>
              <a:gd name="connsiteX5459" fmla="*/ 9885644 w 22290864"/>
              <a:gd name="connsiteY5459" fmla="*/ 10058306 h 14570476"/>
              <a:gd name="connsiteX5460" fmla="*/ 9845722 w 22290864"/>
              <a:gd name="connsiteY5460" fmla="*/ 10129924 h 14570476"/>
              <a:gd name="connsiteX5461" fmla="*/ 9846650 w 22290864"/>
              <a:gd name="connsiteY5461" fmla="*/ 10149049 h 14570476"/>
              <a:gd name="connsiteX5462" fmla="*/ 9855348 w 22290864"/>
              <a:gd name="connsiteY5462" fmla="*/ 10174703 h 14570476"/>
              <a:gd name="connsiteX5463" fmla="*/ 9884523 w 22290864"/>
              <a:gd name="connsiteY5463" fmla="*/ 10190867 h 14570476"/>
              <a:gd name="connsiteX5464" fmla="*/ 9904841 w 22290864"/>
              <a:gd name="connsiteY5464" fmla="*/ 10187114 h 14570476"/>
              <a:gd name="connsiteX5465" fmla="*/ 9919021 w 22290864"/>
              <a:gd name="connsiteY5465" fmla="*/ 10179307 h 14570476"/>
              <a:gd name="connsiteX5466" fmla="*/ 9964184 w 22290864"/>
              <a:gd name="connsiteY5466" fmla="*/ 10164509 h 14570476"/>
              <a:gd name="connsiteX5467" fmla="*/ 10047462 w 22290864"/>
              <a:gd name="connsiteY5467" fmla="*/ 10185102 h 14570476"/>
              <a:gd name="connsiteX5468" fmla="*/ 10080098 w 22290864"/>
              <a:gd name="connsiteY5468" fmla="*/ 10194423 h 14570476"/>
              <a:gd name="connsiteX5469" fmla="*/ 10089702 w 22290864"/>
              <a:gd name="connsiteY5469" fmla="*/ 10197144 h 14570476"/>
              <a:gd name="connsiteX5470" fmla="*/ 10089089 w 22290864"/>
              <a:gd name="connsiteY5470" fmla="*/ 10201012 h 14570476"/>
              <a:gd name="connsiteX5471" fmla="*/ 10087006 w 22290864"/>
              <a:gd name="connsiteY5471" fmla="*/ 10302493 h 14570476"/>
              <a:gd name="connsiteX5472" fmla="*/ 10087262 w 22290864"/>
              <a:gd name="connsiteY5472" fmla="*/ 10312998 h 14570476"/>
              <a:gd name="connsiteX5473" fmla="*/ 10065406 w 22290864"/>
              <a:gd name="connsiteY5473" fmla="*/ 10302300 h 14570476"/>
              <a:gd name="connsiteX5474" fmla="*/ 10035430 w 22290864"/>
              <a:gd name="connsiteY5474" fmla="*/ 10291649 h 14570476"/>
              <a:gd name="connsiteX5475" fmla="*/ 10014832 w 22290864"/>
              <a:gd name="connsiteY5475" fmla="*/ 10305125 h 14570476"/>
              <a:gd name="connsiteX5476" fmla="*/ 10008114 w 22290864"/>
              <a:gd name="connsiteY5476" fmla="*/ 10323545 h 14570476"/>
              <a:gd name="connsiteX5477" fmla="*/ 10034638 w 22290864"/>
              <a:gd name="connsiteY5477" fmla="*/ 10392035 h 14570476"/>
              <a:gd name="connsiteX5478" fmla="*/ 10051695 w 22290864"/>
              <a:gd name="connsiteY5478" fmla="*/ 10393949 h 14570476"/>
              <a:gd name="connsiteX5479" fmla="*/ 10076330 w 22290864"/>
              <a:gd name="connsiteY5479" fmla="*/ 10375413 h 14570476"/>
              <a:gd name="connsiteX5480" fmla="*/ 10091924 w 22290864"/>
              <a:gd name="connsiteY5480" fmla="*/ 10357822 h 14570476"/>
              <a:gd name="connsiteX5481" fmla="*/ 10095385 w 22290864"/>
              <a:gd name="connsiteY5481" fmla="*/ 10355281 h 14570476"/>
              <a:gd name="connsiteX5482" fmla="*/ 10096304 w 22290864"/>
              <a:gd name="connsiteY5482" fmla="*/ 10358684 h 14570476"/>
              <a:gd name="connsiteX5483" fmla="*/ 10100159 w 22290864"/>
              <a:gd name="connsiteY5483" fmla="*/ 10372940 h 14570476"/>
              <a:gd name="connsiteX5484" fmla="*/ 10132388 w 22290864"/>
              <a:gd name="connsiteY5484" fmla="*/ 10455503 h 14570476"/>
              <a:gd name="connsiteX5485" fmla="*/ 10137080 w 22290864"/>
              <a:gd name="connsiteY5485" fmla="*/ 10464844 h 14570476"/>
              <a:gd name="connsiteX5486" fmla="*/ 10128089 w 22290864"/>
              <a:gd name="connsiteY5486" fmla="*/ 10471963 h 14570476"/>
              <a:gd name="connsiteX5487" fmla="*/ 10019814 w 22290864"/>
              <a:gd name="connsiteY5487" fmla="*/ 10539108 h 14570476"/>
              <a:gd name="connsiteX5488" fmla="*/ 9985229 w 22290864"/>
              <a:gd name="connsiteY5488" fmla="*/ 10536840 h 14570476"/>
              <a:gd name="connsiteX5489" fmla="*/ 9942823 w 22290864"/>
              <a:gd name="connsiteY5489" fmla="*/ 10540684 h 14570476"/>
              <a:gd name="connsiteX5490" fmla="*/ 9925361 w 22290864"/>
              <a:gd name="connsiteY5490" fmla="*/ 10570891 h 14570476"/>
              <a:gd name="connsiteX5491" fmla="*/ 9931204 w 22290864"/>
              <a:gd name="connsiteY5491" fmla="*/ 10604964 h 14570476"/>
              <a:gd name="connsiteX5492" fmla="*/ 9984984 w 22290864"/>
              <a:gd name="connsiteY5492" fmla="*/ 10661188 h 14570476"/>
              <a:gd name="connsiteX5493" fmla="*/ 10002155 w 22290864"/>
              <a:gd name="connsiteY5493" fmla="*/ 10662208 h 14570476"/>
              <a:gd name="connsiteX5494" fmla="*/ 10030698 w 22290864"/>
              <a:gd name="connsiteY5494" fmla="*/ 10640986 h 14570476"/>
              <a:gd name="connsiteX5495" fmla="*/ 10038079 w 22290864"/>
              <a:gd name="connsiteY5495" fmla="*/ 10617816 h 14570476"/>
              <a:gd name="connsiteX5496" fmla="*/ 10046944 w 22290864"/>
              <a:gd name="connsiteY5496" fmla="*/ 10593114 h 14570476"/>
              <a:gd name="connsiteX5497" fmla="*/ 10075242 w 22290864"/>
              <a:gd name="connsiteY5497" fmla="*/ 10566156 h 14570476"/>
              <a:gd name="connsiteX5498" fmla="*/ 10113427 w 22290864"/>
              <a:gd name="connsiteY5498" fmla="*/ 10544357 h 14570476"/>
              <a:gd name="connsiteX5499" fmla="*/ 10157304 w 22290864"/>
              <a:gd name="connsiteY5499" fmla="*/ 10520102 h 14570476"/>
              <a:gd name="connsiteX5500" fmla="*/ 10168806 w 22290864"/>
              <a:gd name="connsiteY5500" fmla="*/ 10514301 h 14570476"/>
              <a:gd name="connsiteX5501" fmla="*/ 10174836 w 22290864"/>
              <a:gd name="connsiteY5501" fmla="*/ 10521262 h 14570476"/>
              <a:gd name="connsiteX5502" fmla="*/ 10240379 w 22290864"/>
              <a:gd name="connsiteY5502" fmla="*/ 10588102 h 14570476"/>
              <a:gd name="connsiteX5503" fmla="*/ 10247176 w 22290864"/>
              <a:gd name="connsiteY5503" fmla="*/ 10593655 h 14570476"/>
              <a:gd name="connsiteX5504" fmla="*/ 10244637 w 22290864"/>
              <a:gd name="connsiteY5504" fmla="*/ 10595300 h 14570476"/>
              <a:gd name="connsiteX5505" fmla="*/ 10220278 w 22290864"/>
              <a:gd name="connsiteY5505" fmla="*/ 10603307 h 14570476"/>
              <a:gd name="connsiteX5506" fmla="*/ 10191074 w 22290864"/>
              <a:gd name="connsiteY5506" fmla="*/ 10617923 h 14570476"/>
              <a:gd name="connsiteX5507" fmla="*/ 10194048 w 22290864"/>
              <a:gd name="connsiteY5507" fmla="*/ 10657997 h 14570476"/>
              <a:gd name="connsiteX5508" fmla="*/ 10213888 w 22290864"/>
              <a:gd name="connsiteY5508" fmla="*/ 10677709 h 14570476"/>
              <a:gd name="connsiteX5509" fmla="*/ 10256198 w 22290864"/>
              <a:gd name="connsiteY5509" fmla="*/ 10690545 h 14570476"/>
              <a:gd name="connsiteX5510" fmla="*/ 10275428 w 22290864"/>
              <a:gd name="connsiteY5510" fmla="*/ 10677707 h 14570476"/>
              <a:gd name="connsiteX5511" fmla="*/ 10279831 w 22290864"/>
              <a:gd name="connsiteY5511" fmla="*/ 10650881 h 14570476"/>
              <a:gd name="connsiteX5512" fmla="*/ 10278426 w 22290864"/>
              <a:gd name="connsiteY5512" fmla="*/ 10625051 h 14570476"/>
              <a:gd name="connsiteX5513" fmla="*/ 10286068 w 22290864"/>
              <a:gd name="connsiteY5513" fmla="*/ 10620650 h 14570476"/>
              <a:gd name="connsiteX5514" fmla="*/ 10379936 w 22290864"/>
              <a:gd name="connsiteY5514" fmla="*/ 10663819 h 14570476"/>
              <a:gd name="connsiteX5515" fmla="*/ 10389488 w 22290864"/>
              <a:gd name="connsiteY5515" fmla="*/ 10667422 h 14570476"/>
              <a:gd name="connsiteX5516" fmla="*/ 10379104 w 22290864"/>
              <a:gd name="connsiteY5516" fmla="*/ 10730280 h 14570476"/>
              <a:gd name="connsiteX5517" fmla="*/ 10357772 w 22290864"/>
              <a:gd name="connsiteY5517" fmla="*/ 10810402 h 14570476"/>
              <a:gd name="connsiteX5518" fmla="*/ 10331847 w 22290864"/>
              <a:gd name="connsiteY5518" fmla="*/ 10832788 h 14570476"/>
              <a:gd name="connsiteX5519" fmla="*/ 10310702 w 22290864"/>
              <a:gd name="connsiteY5519" fmla="*/ 10850524 h 14570476"/>
              <a:gd name="connsiteX5520" fmla="*/ 10304243 w 22290864"/>
              <a:gd name="connsiteY5520" fmla="*/ 10879852 h 14570476"/>
              <a:gd name="connsiteX5521" fmla="*/ 10324018 w 22290864"/>
              <a:gd name="connsiteY5521" fmla="*/ 10908982 h 14570476"/>
              <a:gd name="connsiteX5522" fmla="*/ 10388611 w 22290864"/>
              <a:gd name="connsiteY5522" fmla="*/ 10928748 h 14570476"/>
              <a:gd name="connsiteX5523" fmla="*/ 10400165 w 22290864"/>
              <a:gd name="connsiteY5523" fmla="*/ 10927170 h 14570476"/>
              <a:gd name="connsiteX5524" fmla="*/ 16733248 w 22290864"/>
              <a:gd name="connsiteY5524" fmla="*/ 12080094 h 14570476"/>
              <a:gd name="connsiteX5525" fmla="*/ 16959327 w 22290864"/>
              <a:gd name="connsiteY5525" fmla="*/ 11955303 h 14570476"/>
              <a:gd name="connsiteX5526" fmla="*/ 17008786 w 22290864"/>
              <a:gd name="connsiteY5526" fmla="*/ 11742086 h 14570476"/>
              <a:gd name="connsiteX5527" fmla="*/ 16927977 w 22290864"/>
              <a:gd name="connsiteY5527" fmla="*/ 11562263 h 14570476"/>
              <a:gd name="connsiteX5528" fmla="*/ 16840538 w 22290864"/>
              <a:gd name="connsiteY5528" fmla="*/ 11380210 h 14570476"/>
              <a:gd name="connsiteX5529" fmla="*/ 16840046 w 22290864"/>
              <a:gd name="connsiteY5529" fmla="*/ 11125097 h 14570476"/>
              <a:gd name="connsiteX5530" fmla="*/ 16970661 w 22290864"/>
              <a:gd name="connsiteY5530" fmla="*/ 10650938 h 14570476"/>
              <a:gd name="connsiteX5531" fmla="*/ 17043444 w 22290864"/>
              <a:gd name="connsiteY5531" fmla="*/ 10397199 h 14570476"/>
              <a:gd name="connsiteX5532" fmla="*/ 17073409 w 22290864"/>
              <a:gd name="connsiteY5532" fmla="*/ 10311320 h 14570476"/>
              <a:gd name="connsiteX5533" fmla="*/ 17127628 w 22290864"/>
              <a:gd name="connsiteY5533" fmla="*/ 10316442 h 14570476"/>
              <a:gd name="connsiteX5534" fmla="*/ 17849606 w 22290864"/>
              <a:gd name="connsiteY5534" fmla="*/ 10320490 h 14570476"/>
              <a:gd name="connsiteX5535" fmla="*/ 17916453 w 22290864"/>
              <a:gd name="connsiteY5535" fmla="*/ 10312392 h 14570476"/>
              <a:gd name="connsiteX5536" fmla="*/ 17910067 w 22290864"/>
              <a:gd name="connsiteY5536" fmla="*/ 10345206 h 14570476"/>
              <a:gd name="connsiteX5537" fmla="*/ 17833197 w 22290864"/>
              <a:gd name="connsiteY5537" fmla="*/ 10507853 h 14570476"/>
              <a:gd name="connsiteX5538" fmla="*/ 17776089 w 22290864"/>
              <a:gd name="connsiteY5538" fmla="*/ 10600788 h 14570476"/>
              <a:gd name="connsiteX5539" fmla="*/ 17801829 w 22290864"/>
              <a:gd name="connsiteY5539" fmla="*/ 10826581 h 14570476"/>
              <a:gd name="connsiteX5540" fmla="*/ 18023346 w 22290864"/>
              <a:gd name="connsiteY5540" fmla="*/ 10924611 h 14570476"/>
              <a:gd name="connsiteX5541" fmla="*/ 18482242 w 22290864"/>
              <a:gd name="connsiteY5541" fmla="*/ 10700305 h 14570476"/>
              <a:gd name="connsiteX5542" fmla="*/ 18484624 w 22290864"/>
              <a:gd name="connsiteY5542" fmla="*/ 10610505 h 14570476"/>
              <a:gd name="connsiteX5543" fmla="*/ 18344916 w 22290864"/>
              <a:gd name="connsiteY5543" fmla="*/ 10423478 h 14570476"/>
              <a:gd name="connsiteX5544" fmla="*/ 18261206 w 22290864"/>
              <a:gd name="connsiteY5544" fmla="*/ 10355648 h 14570476"/>
              <a:gd name="connsiteX5545" fmla="*/ 18197808 w 22290864"/>
              <a:gd name="connsiteY5545" fmla="*/ 10268957 h 14570476"/>
              <a:gd name="connsiteX5546" fmla="*/ 18283859 w 22290864"/>
              <a:gd name="connsiteY5546" fmla="*/ 10238343 h 14570476"/>
              <a:gd name="connsiteX5547" fmla="*/ 18881652 w 22290864"/>
              <a:gd name="connsiteY5547" fmla="*/ 10011370 h 14570476"/>
              <a:gd name="connsiteX5548" fmla="*/ 18949700 w 22290864"/>
              <a:gd name="connsiteY5548" fmla="*/ 9976633 h 14570476"/>
              <a:gd name="connsiteX5549" fmla="*/ 18968988 w 22290864"/>
              <a:gd name="connsiteY5549" fmla="*/ 10005046 h 14570476"/>
              <a:gd name="connsiteX5550" fmla="*/ 19093383 w 22290864"/>
              <a:gd name="connsiteY5550" fmla="*/ 10181243 h 14570476"/>
              <a:gd name="connsiteX5551" fmla="*/ 19498279 w 22290864"/>
              <a:gd name="connsiteY5551" fmla="*/ 10796671 h 14570476"/>
              <a:gd name="connsiteX5552" fmla="*/ 19502818 w 22290864"/>
              <a:gd name="connsiteY5552" fmla="*/ 11117413 h 14570476"/>
              <a:gd name="connsiteX5553" fmla="*/ 19480005 w 22290864"/>
              <a:gd name="connsiteY5553" fmla="*/ 11250608 h 14570476"/>
              <a:gd name="connsiteX5554" fmla="*/ 19711788 w 22290864"/>
              <a:gd name="connsiteY5554" fmla="*/ 11545841 h 14570476"/>
              <a:gd name="connsiteX5555" fmla="*/ 20239812 w 22290864"/>
              <a:gd name="connsiteY5555" fmla="*/ 11351978 h 14570476"/>
              <a:gd name="connsiteX5556" fmla="*/ 20379048 w 22290864"/>
              <a:gd name="connsiteY5556" fmla="*/ 10939299 h 14570476"/>
              <a:gd name="connsiteX5557" fmla="*/ 20288040 w 22290864"/>
              <a:gd name="connsiteY5557" fmla="*/ 10826104 h 14570476"/>
              <a:gd name="connsiteX5558" fmla="*/ 20115621 w 22290864"/>
              <a:gd name="connsiteY5558" fmla="*/ 10753781 h 14570476"/>
              <a:gd name="connsiteX5559" fmla="*/ 19809876 w 22290864"/>
              <a:gd name="connsiteY5559" fmla="*/ 10610119 h 14570476"/>
              <a:gd name="connsiteX5560" fmla="*/ 19507179 w 22290864"/>
              <a:gd name="connsiteY5560" fmla="*/ 10119905 h 14570476"/>
              <a:gd name="connsiteX5561" fmla="*/ 19308216 w 22290864"/>
              <a:gd name="connsiteY5561" fmla="*/ 9749837 h 14570476"/>
              <a:gd name="connsiteX5562" fmla="*/ 19348240 w 22290864"/>
              <a:gd name="connsiteY5562" fmla="*/ 9717022 h 14570476"/>
              <a:gd name="connsiteX5563" fmla="*/ 19849283 w 22290864"/>
              <a:gd name="connsiteY5563" fmla="*/ 9231256 h 14570476"/>
              <a:gd name="connsiteX5564" fmla="*/ 19883585 w 22290864"/>
              <a:gd name="connsiteY5564" fmla="*/ 9190290 h 14570476"/>
              <a:gd name="connsiteX5565" fmla="*/ 19902232 w 22290864"/>
              <a:gd name="connsiteY5565" fmla="*/ 9214968 h 14570476"/>
              <a:gd name="connsiteX5566" fmla="*/ 19966088 w 22290864"/>
              <a:gd name="connsiteY5566" fmla="*/ 9399621 h 14570476"/>
              <a:gd name="connsiteX5567" fmla="*/ 20073106 w 22290864"/>
              <a:gd name="connsiteY5567" fmla="*/ 9606193 h 14570476"/>
              <a:gd name="connsiteX5568" fmla="*/ 20216622 w 22290864"/>
              <a:gd name="connsiteY5568" fmla="*/ 9641660 h 14570476"/>
              <a:gd name="connsiteX5569" fmla="*/ 20352555 w 22290864"/>
              <a:gd name="connsiteY5569" fmla="*/ 9588075 h 14570476"/>
              <a:gd name="connsiteX5570" fmla="*/ 20579710 w 22290864"/>
              <a:gd name="connsiteY5570" fmla="*/ 9110821 h 14570476"/>
              <a:gd name="connsiteX5571" fmla="*/ 20499958 w 22290864"/>
              <a:gd name="connsiteY5571" fmla="*/ 9007230 h 14570476"/>
              <a:gd name="connsiteX5572" fmla="*/ 20390201 w 22290864"/>
              <a:gd name="connsiteY5572" fmla="*/ 8964051 h 14570476"/>
              <a:gd name="connsiteX5573" fmla="*/ 20279366 w 22290864"/>
              <a:gd name="connsiteY5573" fmla="*/ 8973444 h 14570476"/>
              <a:gd name="connsiteX5574" fmla="*/ 20155606 w 22290864"/>
              <a:gd name="connsiteY5574" fmla="*/ 8983129 h 14570476"/>
              <a:gd name="connsiteX5575" fmla="*/ 20051798 w 22290864"/>
              <a:gd name="connsiteY5575" fmla="*/ 8963442 h 14570476"/>
              <a:gd name="connsiteX5576" fmla="*/ 20076259 w 22290864"/>
              <a:gd name="connsiteY5576" fmla="*/ 8915514 h 14570476"/>
              <a:gd name="connsiteX5577" fmla="*/ 20393871 w 22290864"/>
              <a:gd name="connsiteY5577" fmla="*/ 8234355 h 14570476"/>
              <a:gd name="connsiteX5578" fmla="*/ 20406393 w 22290864"/>
              <a:gd name="connsiteY5578" fmla="*/ 8198086 h 14570476"/>
              <a:gd name="connsiteX5579" fmla="*/ 20601750 w 22290864"/>
              <a:gd name="connsiteY5579" fmla="*/ 8230431 h 14570476"/>
              <a:gd name="connsiteX5580" fmla="*/ 21257380 w 22290864"/>
              <a:gd name="connsiteY5580" fmla="*/ 8349185 h 14570476"/>
              <a:gd name="connsiteX5581" fmla="*/ 21488633 w 22290864"/>
              <a:gd name="connsiteY5581" fmla="*/ 8464766 h 14570476"/>
              <a:gd name="connsiteX5582" fmla="*/ 21617123 w 22290864"/>
              <a:gd name="connsiteY5582" fmla="*/ 8634014 h 14570476"/>
              <a:gd name="connsiteX5583" fmla="*/ 21875628 w 22290864"/>
              <a:gd name="connsiteY5583" fmla="*/ 8816051 h 14570476"/>
              <a:gd name="connsiteX5584" fmla="*/ 22181970 w 22290864"/>
              <a:gd name="connsiteY5584" fmla="*/ 8621270 h 14570476"/>
              <a:gd name="connsiteX5585" fmla="*/ 22290864 w 22290864"/>
              <a:gd name="connsiteY5585" fmla="*/ 8230615 h 14570476"/>
              <a:gd name="connsiteX5586" fmla="*/ 22255575 w 22290864"/>
              <a:gd name="connsiteY5586" fmla="*/ 8027606 h 14570476"/>
              <a:gd name="connsiteX5587" fmla="*/ 22025893 w 22290864"/>
              <a:gd name="connsiteY5587" fmla="*/ 7848315 h 14570476"/>
              <a:gd name="connsiteX5588" fmla="*/ 21767054 w 22290864"/>
              <a:gd name="connsiteY5588" fmla="*/ 7927780 h 14570476"/>
              <a:gd name="connsiteX5589" fmla="*/ 21553684 w 22290864"/>
              <a:gd name="connsiteY5589" fmla="*/ 8022997 h 14570476"/>
              <a:gd name="connsiteX5590" fmla="*/ 21241956 w 22290864"/>
              <a:gd name="connsiteY5590" fmla="*/ 7998589 h 14570476"/>
              <a:gd name="connsiteX5591" fmla="*/ 20502974 w 22290864"/>
              <a:gd name="connsiteY5591" fmla="*/ 7788876 h 14570476"/>
              <a:gd name="connsiteX5592" fmla="*/ 20510894 w 22290864"/>
              <a:gd name="connsiteY5592" fmla="*/ 7717352 h 14570476"/>
              <a:gd name="connsiteX5593" fmla="*/ 20519498 w 22290864"/>
              <a:gd name="connsiteY5593" fmla="*/ 6977197 h 14570476"/>
              <a:gd name="connsiteX5594" fmla="*/ 20563948 w 22290864"/>
              <a:gd name="connsiteY5594" fmla="*/ 6925361 h 14570476"/>
              <a:gd name="connsiteX5595" fmla="*/ 20715922 w 22290864"/>
              <a:gd name="connsiteY5595" fmla="*/ 7004554 h 14570476"/>
              <a:gd name="connsiteX5596" fmla="*/ 20815396 w 22290864"/>
              <a:gd name="connsiteY5596" fmla="*/ 7063432 h 14570476"/>
              <a:gd name="connsiteX5597" fmla="*/ 21062858 w 22290864"/>
              <a:gd name="connsiteY5597" fmla="*/ 6982074 h 14570476"/>
              <a:gd name="connsiteX5598" fmla="*/ 21017535 w 22290864"/>
              <a:gd name="connsiteY5598" fmla="*/ 6431871 h 14570476"/>
              <a:gd name="connsiteX5599" fmla="*/ 20896358 w 22290864"/>
              <a:gd name="connsiteY5599" fmla="*/ 6344513 h 14570476"/>
              <a:gd name="connsiteX5600" fmla="*/ 20770465 w 22290864"/>
              <a:gd name="connsiteY5600" fmla="*/ 6347356 h 14570476"/>
              <a:gd name="connsiteX5601" fmla="*/ 20610515 w 22290864"/>
              <a:gd name="connsiteY5601" fmla="*/ 6493489 h 14570476"/>
              <a:gd name="connsiteX5602" fmla="*/ 20546645 w 22290864"/>
              <a:gd name="connsiteY5602" fmla="*/ 6572205 h 14570476"/>
              <a:gd name="connsiteX5603" fmla="*/ 20467103 w 22290864"/>
              <a:gd name="connsiteY5603" fmla="*/ 6629577 h 14570476"/>
              <a:gd name="connsiteX5604" fmla="*/ 20435019 w 22290864"/>
              <a:gd name="connsiteY5604" fmla="*/ 6529346 h 14570476"/>
              <a:gd name="connsiteX5605" fmla="*/ 20303957 w 22290864"/>
              <a:gd name="connsiteY5605" fmla="*/ 6143310 h 14570476"/>
              <a:gd name="connsiteX5606" fmla="*/ 20199113 w 22290864"/>
              <a:gd name="connsiteY5606" fmla="*/ 5918585 h 14570476"/>
              <a:gd name="connsiteX5607" fmla="*/ 20189374 w 22290864"/>
              <a:gd name="connsiteY5607" fmla="*/ 5901031 h 14570476"/>
              <a:gd name="connsiteX5608" fmla="*/ 20249752 w 22290864"/>
              <a:gd name="connsiteY5608" fmla="*/ 5857997 h 14570476"/>
              <a:gd name="connsiteX5609" fmla="*/ 20689557 w 22290864"/>
              <a:gd name="connsiteY5609" fmla="*/ 5547578 h 14570476"/>
              <a:gd name="connsiteX5610" fmla="*/ 21010010 w 22290864"/>
              <a:gd name="connsiteY5610" fmla="*/ 5356623 h 14570476"/>
              <a:gd name="connsiteX5611" fmla="*/ 21053476 w 22290864"/>
              <a:gd name="connsiteY5611" fmla="*/ 5343884 h 14570476"/>
              <a:gd name="connsiteX5612" fmla="*/ 21202871 w 22290864"/>
              <a:gd name="connsiteY5612" fmla="*/ 5337973 h 14570476"/>
              <a:gd name="connsiteX5613" fmla="*/ 21325378 w 22290864"/>
              <a:gd name="connsiteY5613" fmla="*/ 5360222 h 14570476"/>
              <a:gd name="connsiteX5614" fmla="*/ 21443829 w 22290864"/>
              <a:gd name="connsiteY5614" fmla="*/ 5381244 h 14570476"/>
              <a:gd name="connsiteX5615" fmla="*/ 21693289 w 22290864"/>
              <a:gd name="connsiteY5615" fmla="*/ 5261095 h 14570476"/>
              <a:gd name="connsiteX5616" fmla="*/ 21741292 w 22290864"/>
              <a:gd name="connsiteY5616" fmla="*/ 5002953 h 14570476"/>
              <a:gd name="connsiteX5617" fmla="*/ 21431941 w 22290864"/>
              <a:gd name="connsiteY5617" fmla="*/ 4521572 h 14570476"/>
              <a:gd name="connsiteX5618" fmla="*/ 21181190 w 22290864"/>
              <a:gd name="connsiteY5618" fmla="*/ 4466042 h 14570476"/>
              <a:gd name="connsiteX5619" fmla="*/ 21009689 w 22290864"/>
              <a:gd name="connsiteY5619" fmla="*/ 4589645 h 14570476"/>
              <a:gd name="connsiteX5620" fmla="*/ 20943730 w 22290864"/>
              <a:gd name="connsiteY5620" fmla="*/ 4771086 h 14570476"/>
              <a:gd name="connsiteX5621" fmla="*/ 20850339 w 22290864"/>
              <a:gd name="connsiteY5621" fmla="*/ 4997120 h 14570476"/>
              <a:gd name="connsiteX5622" fmla="*/ 20503775 w 22290864"/>
              <a:gd name="connsiteY5622" fmla="*/ 5248781 h 14570476"/>
              <a:gd name="connsiteX5623" fmla="*/ 19972553 w 22290864"/>
              <a:gd name="connsiteY5623" fmla="*/ 5541716 h 14570476"/>
              <a:gd name="connsiteX5624" fmla="*/ 19945317 w 22290864"/>
              <a:gd name="connsiteY5624" fmla="*/ 5511783 h 14570476"/>
              <a:gd name="connsiteX5625" fmla="*/ 19474459 w 22290864"/>
              <a:gd name="connsiteY5625" fmla="*/ 5010514 h 14570476"/>
              <a:gd name="connsiteX5626" fmla="*/ 19400192 w 22290864"/>
              <a:gd name="connsiteY5626" fmla="*/ 4947313 h 14570476"/>
              <a:gd name="connsiteX5627" fmla="*/ 19386667 w 22290864"/>
              <a:gd name="connsiteY5627" fmla="*/ 4935695 h 14570476"/>
              <a:gd name="connsiteX5628" fmla="*/ 19406927 w 22290864"/>
              <a:gd name="connsiteY5628" fmla="*/ 4922128 h 14570476"/>
              <a:gd name="connsiteX5629" fmla="*/ 19575711 w 22290864"/>
              <a:gd name="connsiteY5629" fmla="*/ 4866755 h 14570476"/>
              <a:gd name="connsiteX5630" fmla="*/ 19739215 w 22290864"/>
              <a:gd name="connsiteY5630" fmla="*/ 4814211 h 14570476"/>
              <a:gd name="connsiteX5631" fmla="*/ 19823925 w 22290864"/>
              <a:gd name="connsiteY5631" fmla="*/ 4646855 h 14570476"/>
              <a:gd name="connsiteX5632" fmla="*/ 19457067 w 22290864"/>
              <a:gd name="connsiteY5632" fmla="*/ 4256072 h 14570476"/>
              <a:gd name="connsiteX5633" fmla="*/ 19315301 w 22290864"/>
              <a:gd name="connsiteY5633" fmla="*/ 4244816 h 14570476"/>
              <a:gd name="connsiteX5634" fmla="*/ 19166340 w 22290864"/>
              <a:gd name="connsiteY5634" fmla="*/ 4359748 h 14570476"/>
              <a:gd name="connsiteX5635" fmla="*/ 19153132 w 22290864"/>
              <a:gd name="connsiteY5635" fmla="*/ 4548965 h 14570476"/>
              <a:gd name="connsiteX5636" fmla="*/ 19163609 w 22290864"/>
              <a:gd name="connsiteY5636" fmla="*/ 4674528 h 14570476"/>
              <a:gd name="connsiteX5637" fmla="*/ 19148849 w 22290864"/>
              <a:gd name="connsiteY5637" fmla="*/ 4765008 h 14570476"/>
              <a:gd name="connsiteX5638" fmla="*/ 19089588 w 22290864"/>
              <a:gd name="connsiteY5638" fmla="*/ 4730473 h 14570476"/>
              <a:gd name="connsiteX5639" fmla="*/ 18473029 w 22290864"/>
              <a:gd name="connsiteY5639" fmla="*/ 4441618 h 14570476"/>
              <a:gd name="connsiteX5640" fmla="*/ 18401470 w 22290864"/>
              <a:gd name="connsiteY5640" fmla="*/ 4408231 h 14570476"/>
              <a:gd name="connsiteX5641" fmla="*/ 18429058 w 22290864"/>
              <a:gd name="connsiteY5641" fmla="*/ 4246825 h 14570476"/>
              <a:gd name="connsiteX5642" fmla="*/ 18569025 w 22290864"/>
              <a:gd name="connsiteY5642" fmla="*/ 3524517 h 14570476"/>
              <a:gd name="connsiteX5643" fmla="*/ 18704071 w 22290864"/>
              <a:gd name="connsiteY5643" fmla="*/ 3331230 h 14570476"/>
              <a:gd name="connsiteX5644" fmla="*/ 18809154 w 22290864"/>
              <a:gd name="connsiteY5644" fmla="*/ 3257463 h 14570476"/>
              <a:gd name="connsiteX5645" fmla="*/ 18964356 w 22290864"/>
              <a:gd name="connsiteY5645" fmla="*/ 3128484 h 14570476"/>
              <a:gd name="connsiteX5646" fmla="*/ 19008774 w 22290864"/>
              <a:gd name="connsiteY5646" fmla="*/ 2919498 h 14570476"/>
              <a:gd name="connsiteX5647" fmla="*/ 18909772 w 22290864"/>
              <a:gd name="connsiteY5647" fmla="*/ 2745675 h 14570476"/>
              <a:gd name="connsiteX5648" fmla="*/ 18550822 w 22290864"/>
              <a:gd name="connsiteY5648" fmla="*/ 2580379 h 14570476"/>
              <a:gd name="connsiteX5649" fmla="*/ 18339647 w 22290864"/>
              <a:gd name="connsiteY5649" fmla="*/ 2579100 h 14570476"/>
              <a:gd name="connsiteX5650" fmla="*/ 18219557 w 22290864"/>
              <a:gd name="connsiteY5650" fmla="*/ 2607381 h 14570476"/>
              <a:gd name="connsiteX5651" fmla="*/ 18096991 w 22290864"/>
              <a:gd name="connsiteY5651" fmla="*/ 2705292 h 14570476"/>
              <a:gd name="connsiteX5652" fmla="*/ 18055260 w 22290864"/>
              <a:gd name="connsiteY5652" fmla="*/ 2789823 h 14570476"/>
              <a:gd name="connsiteX5653" fmla="*/ 18051348 w 22290864"/>
              <a:gd name="connsiteY5653" fmla="*/ 2935154 h 14570476"/>
              <a:gd name="connsiteX5654" fmla="*/ 18142240 w 22290864"/>
              <a:gd name="connsiteY5654" fmla="*/ 3123343 h 14570476"/>
              <a:gd name="connsiteX5655" fmla="*/ 18228618 w 22290864"/>
              <a:gd name="connsiteY5655" fmla="*/ 3461773 h 14570476"/>
              <a:gd name="connsiteX5656" fmla="*/ 18081135 w 22290864"/>
              <a:gd name="connsiteY5656" fmla="*/ 4025330 h 14570476"/>
              <a:gd name="connsiteX5657" fmla="*/ 18014552 w 22290864"/>
              <a:gd name="connsiteY5657" fmla="*/ 4256381 h 14570476"/>
              <a:gd name="connsiteX5658" fmla="*/ 17995708 w 22290864"/>
              <a:gd name="connsiteY5658" fmla="*/ 4323049 h 14570476"/>
              <a:gd name="connsiteX5659" fmla="*/ 17952228 w 22290864"/>
              <a:gd name="connsiteY5659" fmla="*/ 4316087 h 14570476"/>
              <a:gd name="connsiteX5660" fmla="*/ 17213991 w 22290864"/>
              <a:gd name="connsiteY5660" fmla="*/ 4298487 h 14570476"/>
              <a:gd name="connsiteX5661" fmla="*/ 17133126 w 22290864"/>
              <a:gd name="connsiteY5661" fmla="*/ 4306103 h 14570476"/>
              <a:gd name="connsiteX5662" fmla="*/ 17139847 w 22290864"/>
              <a:gd name="connsiteY5662" fmla="*/ 4278038 h 14570476"/>
              <a:gd name="connsiteX5663" fmla="*/ 17215823 w 22290864"/>
              <a:gd name="connsiteY5663" fmla="*/ 4124196 h 14570476"/>
              <a:gd name="connsiteX5664" fmla="*/ 17289795 w 22290864"/>
              <a:gd name="connsiteY5664" fmla="*/ 3908219 h 14570476"/>
              <a:gd name="connsiteX5665" fmla="*/ 17191623 w 22290864"/>
              <a:gd name="connsiteY5665" fmla="*/ 3761649 h 14570476"/>
              <a:gd name="connsiteX5666" fmla="*/ 16879719 w 22290864"/>
              <a:gd name="connsiteY5666" fmla="*/ 3716605 h 14570476"/>
              <a:gd name="connsiteX5667" fmla="*/ 16603426 w 22290864"/>
              <a:gd name="connsiteY5667" fmla="*/ 3859617 h 14570476"/>
              <a:gd name="connsiteX5668" fmla="*/ 16564651 w 22290864"/>
              <a:gd name="connsiteY5668" fmla="*/ 4042645 h 14570476"/>
              <a:gd name="connsiteX5669" fmla="*/ 16710759 w 22290864"/>
              <a:gd name="connsiteY5669" fmla="*/ 4216561 h 14570476"/>
              <a:gd name="connsiteX5670" fmla="*/ 16795737 w 22290864"/>
              <a:gd name="connsiteY5670" fmla="*/ 4288980 h 14570476"/>
              <a:gd name="connsiteX5671" fmla="*/ 16842142 w 22290864"/>
              <a:gd name="connsiteY5671" fmla="*/ 4355035 h 14570476"/>
              <a:gd name="connsiteX5672" fmla="*/ 16771534 w 22290864"/>
              <a:gd name="connsiteY5672" fmla="*/ 4374831 h 14570476"/>
              <a:gd name="connsiteX5673" fmla="*/ 16122432 w 22290864"/>
              <a:gd name="connsiteY5673" fmla="*/ 4619252 h 14570476"/>
              <a:gd name="connsiteX5674" fmla="*/ 16073097 w 22290864"/>
              <a:gd name="connsiteY5674" fmla="*/ 4642610 h 14570476"/>
              <a:gd name="connsiteX5675" fmla="*/ 15776340 w 22290864"/>
              <a:gd name="connsiteY5675" fmla="*/ 4223466 h 14570476"/>
              <a:gd name="connsiteX5676" fmla="*/ 15534960 w 22290864"/>
              <a:gd name="connsiteY5676" fmla="*/ 3790984 h 14570476"/>
              <a:gd name="connsiteX5677" fmla="*/ 15556234 w 22290864"/>
              <a:gd name="connsiteY5677" fmla="*/ 3528294 h 14570476"/>
              <a:gd name="connsiteX5678" fmla="*/ 15570561 w 22290864"/>
              <a:gd name="connsiteY5678" fmla="*/ 3345613 h 14570476"/>
              <a:gd name="connsiteX5679" fmla="*/ 15543882 w 22290864"/>
              <a:gd name="connsiteY5679" fmla="*/ 3268486 h 14570476"/>
              <a:gd name="connsiteX5680" fmla="*/ 15104534 w 22290864"/>
              <a:gd name="connsiteY5680" fmla="*/ 3144368 h 14570476"/>
              <a:gd name="connsiteX5681" fmla="*/ 14717866 w 22290864"/>
              <a:gd name="connsiteY5681" fmla="*/ 3428378 h 14570476"/>
              <a:gd name="connsiteX5682" fmla="*/ 14656988 w 22290864"/>
              <a:gd name="connsiteY5682" fmla="*/ 3563772 h 14570476"/>
              <a:gd name="connsiteX5683" fmla="*/ 14862526 w 22290864"/>
              <a:gd name="connsiteY5683" fmla="*/ 3890901 h 14570476"/>
              <a:gd name="connsiteX5684" fmla="*/ 14978539 w 22290864"/>
              <a:gd name="connsiteY5684" fmla="*/ 3922913 h 14570476"/>
              <a:gd name="connsiteX5685" fmla="*/ 15170121 w 22290864"/>
              <a:gd name="connsiteY5685" fmla="*/ 3997719 h 14570476"/>
              <a:gd name="connsiteX5686" fmla="*/ 15492329 w 22290864"/>
              <a:gd name="connsiteY5686" fmla="*/ 4447582 h 14570476"/>
              <a:gd name="connsiteX5687" fmla="*/ 15561824 w 22290864"/>
              <a:gd name="connsiteY5687" fmla="*/ 4572636 h 14570476"/>
              <a:gd name="connsiteX5688" fmla="*/ 15664933 w 22290864"/>
              <a:gd name="connsiteY5688" fmla="*/ 4759212 h 14570476"/>
              <a:gd name="connsiteX5689" fmla="*/ 15722970 w 22290864"/>
              <a:gd name="connsiteY5689" fmla="*/ 4865085 h 14570476"/>
              <a:gd name="connsiteX5690" fmla="*/ 15687588 w 22290864"/>
              <a:gd name="connsiteY5690" fmla="*/ 4891337 h 14570476"/>
              <a:gd name="connsiteX5691" fmla="*/ 15184267 w 22290864"/>
              <a:gd name="connsiteY5691" fmla="*/ 5372207 h 14570476"/>
              <a:gd name="connsiteX5692" fmla="*/ 15133399 w 22290864"/>
              <a:gd name="connsiteY5692" fmla="*/ 5417455 h 14570476"/>
              <a:gd name="connsiteX5693" fmla="*/ 15077305 w 22290864"/>
              <a:gd name="connsiteY5693" fmla="*/ 5244446 h 14570476"/>
              <a:gd name="connsiteX5694" fmla="*/ 15047623 w 22290864"/>
              <a:gd name="connsiteY5694" fmla="*/ 5124579 h 14570476"/>
              <a:gd name="connsiteX5695" fmla="*/ 14974355 w 22290864"/>
              <a:gd name="connsiteY5695" fmla="*/ 5041983 h 14570476"/>
              <a:gd name="connsiteX5696" fmla="*/ 14680076 w 22290864"/>
              <a:gd name="connsiteY5696" fmla="*/ 5068892 h 14570476"/>
              <a:gd name="connsiteX5697" fmla="*/ 14464553 w 22290864"/>
              <a:gd name="connsiteY5697" fmla="*/ 5535499 h 14570476"/>
              <a:gd name="connsiteX5698" fmla="*/ 14650791 w 22290864"/>
              <a:gd name="connsiteY5698" fmla="*/ 5682830 h 14570476"/>
              <a:gd name="connsiteX5699" fmla="*/ 14771831 w 22290864"/>
              <a:gd name="connsiteY5699" fmla="*/ 5674092 h 14570476"/>
              <a:gd name="connsiteX5700" fmla="*/ 14941711 w 22290864"/>
              <a:gd name="connsiteY5700" fmla="*/ 5669955 h 14570476"/>
              <a:gd name="connsiteX5701" fmla="*/ 14958236 w 22290864"/>
              <a:gd name="connsiteY5701" fmla="*/ 5673850 h 14570476"/>
              <a:gd name="connsiteX5702" fmla="*/ 14911280 w 22290864"/>
              <a:gd name="connsiteY5702" fmla="*/ 5755913 h 14570476"/>
              <a:gd name="connsiteX5703" fmla="*/ 14623262 w 22290864"/>
              <a:gd name="connsiteY5703" fmla="*/ 6388261 h 14570476"/>
              <a:gd name="connsiteX5704" fmla="*/ 14600282 w 22290864"/>
              <a:gd name="connsiteY5704" fmla="*/ 6453237 h 14570476"/>
              <a:gd name="connsiteX5705" fmla="*/ 13935715 w 22290864"/>
              <a:gd name="connsiteY5705" fmla="*/ 6338419 h 14570476"/>
              <a:gd name="connsiteX5706" fmla="*/ 13580117 w 22290864"/>
              <a:gd name="connsiteY5706" fmla="*/ 6206671 h 14570476"/>
              <a:gd name="connsiteX5707" fmla="*/ 13450173 w 22290864"/>
              <a:gd name="connsiteY5707" fmla="*/ 6042960 h 14570476"/>
              <a:gd name="connsiteX5708" fmla="*/ 13380012 w 22290864"/>
              <a:gd name="connsiteY5708" fmla="*/ 5942050 h 14570476"/>
              <a:gd name="connsiteX5709" fmla="*/ 13257449 w 22290864"/>
              <a:gd name="connsiteY5709" fmla="*/ 5857814 h 14570476"/>
              <a:gd name="connsiteX5710" fmla="*/ 13053089 w 22290864"/>
              <a:gd name="connsiteY5710" fmla="*/ 5865460 h 14570476"/>
              <a:gd name="connsiteX5711" fmla="*/ 12767545 w 22290864"/>
              <a:gd name="connsiteY5711" fmla="*/ 6377714 h 14570476"/>
              <a:gd name="connsiteX5712" fmla="*/ 12774181 w 22290864"/>
              <a:gd name="connsiteY5712" fmla="*/ 6514508 h 14570476"/>
              <a:gd name="connsiteX5713" fmla="*/ 12836398 w 22290864"/>
              <a:gd name="connsiteY5713" fmla="*/ 6698002 h 14570476"/>
              <a:gd name="connsiteX5714" fmla="*/ 13045070 w 22290864"/>
              <a:gd name="connsiteY5714" fmla="*/ 6813612 h 14570476"/>
              <a:gd name="connsiteX5715" fmla="*/ 13190396 w 22290864"/>
              <a:gd name="connsiteY5715" fmla="*/ 6786771 h 14570476"/>
              <a:gd name="connsiteX5716" fmla="*/ 13291825 w 22290864"/>
              <a:gd name="connsiteY5716" fmla="*/ 6730932 h 14570476"/>
              <a:gd name="connsiteX5717" fmla="*/ 13614856 w 22290864"/>
              <a:gd name="connsiteY5717" fmla="*/ 6625083 h 14570476"/>
              <a:gd name="connsiteX5718" fmla="*/ 14210508 w 22290864"/>
              <a:gd name="connsiteY5718" fmla="*/ 6772380 h 14570476"/>
              <a:gd name="connsiteX5719" fmla="*/ 14443945 w 22290864"/>
              <a:gd name="connsiteY5719" fmla="*/ 6839047 h 14570476"/>
              <a:gd name="connsiteX5720" fmla="*/ 14512636 w 22290864"/>
              <a:gd name="connsiteY5720" fmla="*/ 6858508 h 14570476"/>
              <a:gd name="connsiteX5721" fmla="*/ 14508249 w 22290864"/>
              <a:gd name="connsiteY5721" fmla="*/ 6886175 h 14570476"/>
              <a:gd name="connsiteX5722" fmla="*/ 14493350 w 22290864"/>
              <a:gd name="connsiteY5722" fmla="*/ 7612028 h 14570476"/>
              <a:gd name="connsiteX5723" fmla="*/ 14495181 w 22290864"/>
              <a:gd name="connsiteY5723" fmla="*/ 7687169 h 14570476"/>
              <a:gd name="connsiteX5724" fmla="*/ 14338860 w 22290864"/>
              <a:gd name="connsiteY5724" fmla="*/ 7610644 h 14570476"/>
              <a:gd name="connsiteX5725" fmla="*/ 14124452 w 22290864"/>
              <a:gd name="connsiteY5725" fmla="*/ 7534465 h 14570476"/>
              <a:gd name="connsiteX5726" fmla="*/ 13977120 w 22290864"/>
              <a:gd name="connsiteY5726" fmla="*/ 7630855 h 14570476"/>
              <a:gd name="connsiteX5727" fmla="*/ 13929070 w 22290864"/>
              <a:gd name="connsiteY5727" fmla="*/ 7762607 h 14570476"/>
              <a:gd name="connsiteX5728" fmla="*/ 14118783 w 22290864"/>
              <a:gd name="connsiteY5728" fmla="*/ 8252489 h 14570476"/>
              <a:gd name="connsiteX5729" fmla="*/ 14240781 w 22290864"/>
              <a:gd name="connsiteY5729" fmla="*/ 8266175 h 14570476"/>
              <a:gd name="connsiteX5730" fmla="*/ 14416993 w 22290864"/>
              <a:gd name="connsiteY5730" fmla="*/ 8133594 h 14570476"/>
              <a:gd name="connsiteX5731" fmla="*/ 14528528 w 22290864"/>
              <a:gd name="connsiteY5731" fmla="*/ 8007777 h 14570476"/>
              <a:gd name="connsiteX5732" fmla="*/ 14553281 w 22290864"/>
              <a:gd name="connsiteY5732" fmla="*/ 7989596 h 14570476"/>
              <a:gd name="connsiteX5733" fmla="*/ 14559858 w 22290864"/>
              <a:gd name="connsiteY5733" fmla="*/ 8013940 h 14570476"/>
              <a:gd name="connsiteX5734" fmla="*/ 14587433 w 22290864"/>
              <a:gd name="connsiteY5734" fmla="*/ 8115905 h 14570476"/>
              <a:gd name="connsiteX5735" fmla="*/ 14817951 w 22290864"/>
              <a:gd name="connsiteY5735" fmla="*/ 8706444 h 14570476"/>
              <a:gd name="connsiteX5736" fmla="*/ 14851513 w 22290864"/>
              <a:gd name="connsiteY5736" fmla="*/ 8773259 h 14570476"/>
              <a:gd name="connsiteX5737" fmla="*/ 14787199 w 22290864"/>
              <a:gd name="connsiteY5737" fmla="*/ 8824176 h 14570476"/>
              <a:gd name="connsiteX5738" fmla="*/ 14012752 w 22290864"/>
              <a:gd name="connsiteY5738" fmla="*/ 9304437 h 14570476"/>
              <a:gd name="connsiteX5739" fmla="*/ 13765379 w 22290864"/>
              <a:gd name="connsiteY5739" fmla="*/ 9288218 h 14570476"/>
              <a:gd name="connsiteX5740" fmla="*/ 13462068 w 22290864"/>
              <a:gd name="connsiteY5740" fmla="*/ 9315713 h 14570476"/>
              <a:gd name="connsiteX5741" fmla="*/ 13337173 w 22290864"/>
              <a:gd name="connsiteY5741" fmla="*/ 9531770 h 14570476"/>
              <a:gd name="connsiteX5742" fmla="*/ 13378959 w 22290864"/>
              <a:gd name="connsiteY5742" fmla="*/ 9775478 h 14570476"/>
              <a:gd name="connsiteX5743" fmla="*/ 13763624 w 22290864"/>
              <a:gd name="connsiteY5743" fmla="*/ 10177626 h 14570476"/>
              <a:gd name="connsiteX5744" fmla="*/ 13886450 w 22290864"/>
              <a:gd name="connsiteY5744" fmla="*/ 10184921 h 14570476"/>
              <a:gd name="connsiteX5745" fmla="*/ 14090602 w 22290864"/>
              <a:gd name="connsiteY5745" fmla="*/ 10033131 h 14570476"/>
              <a:gd name="connsiteX5746" fmla="*/ 14143397 w 22290864"/>
              <a:gd name="connsiteY5746" fmla="*/ 9867404 h 14570476"/>
              <a:gd name="connsiteX5747" fmla="*/ 14206808 w 22290864"/>
              <a:gd name="connsiteY5747" fmla="*/ 9690725 h 14570476"/>
              <a:gd name="connsiteX5748" fmla="*/ 14409208 w 22290864"/>
              <a:gd name="connsiteY5748" fmla="*/ 9497905 h 14570476"/>
              <a:gd name="connsiteX5749" fmla="*/ 14682328 w 22290864"/>
              <a:gd name="connsiteY5749" fmla="*/ 9341979 h 14570476"/>
              <a:gd name="connsiteX5750" fmla="*/ 14996165 w 22290864"/>
              <a:gd name="connsiteY5750" fmla="*/ 9168499 h 14570476"/>
              <a:gd name="connsiteX5751" fmla="*/ 15078432 w 22290864"/>
              <a:gd name="connsiteY5751" fmla="*/ 9127001 h 14570476"/>
              <a:gd name="connsiteX5752" fmla="*/ 15121568 w 22290864"/>
              <a:gd name="connsiteY5752" fmla="*/ 9176796 h 14570476"/>
              <a:gd name="connsiteX5753" fmla="*/ 15590368 w 22290864"/>
              <a:gd name="connsiteY5753" fmla="*/ 9654870 h 14570476"/>
              <a:gd name="connsiteX5754" fmla="*/ 15638989 w 22290864"/>
              <a:gd name="connsiteY5754" fmla="*/ 9694594 h 14570476"/>
              <a:gd name="connsiteX5755" fmla="*/ 15620822 w 22290864"/>
              <a:gd name="connsiteY5755" fmla="*/ 9706358 h 14570476"/>
              <a:gd name="connsiteX5756" fmla="*/ 15446598 w 22290864"/>
              <a:gd name="connsiteY5756" fmla="*/ 9763625 h 14570476"/>
              <a:gd name="connsiteX5757" fmla="*/ 15237706 w 22290864"/>
              <a:gd name="connsiteY5757" fmla="*/ 9868168 h 14570476"/>
              <a:gd name="connsiteX5758" fmla="*/ 15258982 w 22290864"/>
              <a:gd name="connsiteY5758" fmla="*/ 10154801 h 14570476"/>
              <a:gd name="connsiteX5759" fmla="*/ 15400887 w 22290864"/>
              <a:gd name="connsiteY5759" fmla="*/ 10295795 h 14570476"/>
              <a:gd name="connsiteX5760" fmla="*/ 15703511 w 22290864"/>
              <a:gd name="connsiteY5760" fmla="*/ 10387606 h 14570476"/>
              <a:gd name="connsiteX5761" fmla="*/ 15841058 w 22290864"/>
              <a:gd name="connsiteY5761" fmla="*/ 10295778 h 14570476"/>
              <a:gd name="connsiteX5762" fmla="*/ 15872548 w 22290864"/>
              <a:gd name="connsiteY5762" fmla="*/ 10103906 h 14570476"/>
              <a:gd name="connsiteX5763" fmla="*/ 15862497 w 22290864"/>
              <a:gd name="connsiteY5763" fmla="*/ 9919157 h 14570476"/>
              <a:gd name="connsiteX5764" fmla="*/ 15917167 w 22290864"/>
              <a:gd name="connsiteY5764" fmla="*/ 9887677 h 14570476"/>
              <a:gd name="connsiteX5765" fmla="*/ 16588556 w 22290864"/>
              <a:gd name="connsiteY5765" fmla="*/ 10196447 h 14570476"/>
              <a:gd name="connsiteX5766" fmla="*/ 16656886 w 22290864"/>
              <a:gd name="connsiteY5766" fmla="*/ 10222218 h 14570476"/>
              <a:gd name="connsiteX5767" fmla="*/ 16582605 w 22290864"/>
              <a:gd name="connsiteY5767" fmla="*/ 10671817 h 14570476"/>
              <a:gd name="connsiteX5768" fmla="*/ 16430027 w 22290864"/>
              <a:gd name="connsiteY5768" fmla="*/ 11244899 h 14570476"/>
              <a:gd name="connsiteX5769" fmla="*/ 16244606 w 22290864"/>
              <a:gd name="connsiteY5769" fmla="*/ 11405011 h 14570476"/>
              <a:gd name="connsiteX5770" fmla="*/ 16093362 w 22290864"/>
              <a:gd name="connsiteY5770" fmla="*/ 11531870 h 14570476"/>
              <a:gd name="connsiteX5771" fmla="*/ 16047160 w 22290864"/>
              <a:gd name="connsiteY5771" fmla="*/ 11741643 h 14570476"/>
              <a:gd name="connsiteX5772" fmla="*/ 16188600 w 22290864"/>
              <a:gd name="connsiteY5772" fmla="*/ 11949999 h 14570476"/>
              <a:gd name="connsiteX5773" fmla="*/ 16650609 w 22290864"/>
              <a:gd name="connsiteY5773" fmla="*/ 12091378 h 14570476"/>
              <a:gd name="connsiteX5774" fmla="*/ 16733248 w 22290864"/>
              <a:gd name="connsiteY5774" fmla="*/ 12080094 h 14570476"/>
              <a:gd name="connsiteX5775" fmla="*/ 4255997 w 22290864"/>
              <a:gd name="connsiteY5775" fmla="*/ 14565259 h 14570476"/>
              <a:gd name="connsiteX5776" fmla="*/ 4562426 w 22290864"/>
              <a:gd name="connsiteY5776" fmla="*/ 14356573 h 14570476"/>
              <a:gd name="connsiteX5777" fmla="*/ 4570472 w 22290864"/>
              <a:gd name="connsiteY5777" fmla="*/ 14211553 h 14570476"/>
              <a:gd name="connsiteX5778" fmla="*/ 4490659 w 22290864"/>
              <a:gd name="connsiteY5778" fmla="*/ 14042470 h 14570476"/>
              <a:gd name="connsiteX5779" fmla="*/ 4359437 w 22290864"/>
              <a:gd name="connsiteY5779" fmla="*/ 13731185 h 14570476"/>
              <a:gd name="connsiteX5780" fmla="*/ 4462256 w 22290864"/>
              <a:gd name="connsiteY5780" fmla="*/ 13164294 h 14570476"/>
              <a:gd name="connsiteX5781" fmla="*/ 4561842 w 22290864"/>
              <a:gd name="connsiteY5781" fmla="*/ 12756105 h 14570476"/>
              <a:gd name="connsiteX5782" fmla="*/ 4613544 w 22290864"/>
              <a:gd name="connsiteY5782" fmla="*/ 12758477 h 14570476"/>
              <a:gd name="connsiteX5783" fmla="*/ 5310921 w 22290864"/>
              <a:gd name="connsiteY5783" fmla="*/ 12732437 h 14570476"/>
              <a:gd name="connsiteX5784" fmla="*/ 5363820 w 22290864"/>
              <a:gd name="connsiteY5784" fmla="*/ 12724923 h 14570476"/>
              <a:gd name="connsiteX5785" fmla="*/ 5361179 w 22290864"/>
              <a:gd name="connsiteY5785" fmla="*/ 12755741 h 14570476"/>
              <a:gd name="connsiteX5786" fmla="*/ 5285155 w 22290864"/>
              <a:gd name="connsiteY5786" fmla="*/ 12935727 h 14570476"/>
              <a:gd name="connsiteX5787" fmla="*/ 5226562 w 22290864"/>
              <a:gd name="connsiteY5787" fmla="*/ 13160874 h 14570476"/>
              <a:gd name="connsiteX5788" fmla="*/ 5309536 w 22290864"/>
              <a:gd name="connsiteY5788" fmla="*/ 13283225 h 14570476"/>
              <a:gd name="connsiteX5789" fmla="*/ 5446432 w 22290864"/>
              <a:gd name="connsiteY5789" fmla="*/ 13334300 h 14570476"/>
              <a:gd name="connsiteX5790" fmla="*/ 5934497 w 22290864"/>
              <a:gd name="connsiteY5790" fmla="*/ 13131413 h 14570476"/>
              <a:gd name="connsiteX5791" fmla="*/ 5944489 w 22290864"/>
              <a:gd name="connsiteY5791" fmla="*/ 13001062 h 14570476"/>
              <a:gd name="connsiteX5792" fmla="*/ 5891768 w 22290864"/>
              <a:gd name="connsiteY5792" fmla="*/ 12895554 h 14570476"/>
              <a:gd name="connsiteX5793" fmla="*/ 5803087 w 22290864"/>
              <a:gd name="connsiteY5793" fmla="*/ 12828411 h 14570476"/>
              <a:gd name="connsiteX5794" fmla="*/ 5704603 w 22290864"/>
              <a:gd name="connsiteY5794" fmla="*/ 12752840 h 14570476"/>
              <a:gd name="connsiteX5795" fmla="*/ 5640594 w 22290864"/>
              <a:gd name="connsiteY5795" fmla="*/ 12668777 h 14570476"/>
              <a:gd name="connsiteX5796" fmla="*/ 5690833 w 22290864"/>
              <a:gd name="connsiteY5796" fmla="*/ 12649504 h 14570476"/>
              <a:gd name="connsiteX5797" fmla="*/ 6382520 w 22290864"/>
              <a:gd name="connsiteY5797" fmla="*/ 12355523 h 14570476"/>
              <a:gd name="connsiteX5798" fmla="*/ 6416085 w 22290864"/>
              <a:gd name="connsiteY5798" fmla="*/ 12336934 h 14570476"/>
              <a:gd name="connsiteX5799" fmla="*/ 6539690 w 22290864"/>
              <a:gd name="connsiteY5799" fmla="*/ 12491637 h 14570476"/>
              <a:gd name="connsiteX5800" fmla="*/ 6947688 w 22290864"/>
              <a:gd name="connsiteY5800" fmla="*/ 13018410 h 14570476"/>
              <a:gd name="connsiteX5801" fmla="*/ 7042309 w 22290864"/>
              <a:gd name="connsiteY5801" fmla="*/ 13259000 h 14570476"/>
              <a:gd name="connsiteX5802" fmla="*/ 7024641 w 22290864"/>
              <a:gd name="connsiteY5802" fmla="*/ 13470760 h 14570476"/>
              <a:gd name="connsiteX5803" fmla="*/ 7095077 w 22290864"/>
              <a:gd name="connsiteY5803" fmla="*/ 13778983 h 14570476"/>
              <a:gd name="connsiteX5804" fmla="*/ 7453095 w 22290864"/>
              <a:gd name="connsiteY5804" fmla="*/ 13839057 h 14570476"/>
              <a:gd name="connsiteX5805" fmla="*/ 7795321 w 22290864"/>
              <a:gd name="connsiteY5805" fmla="*/ 13621457 h 14570476"/>
              <a:gd name="connsiteX5806" fmla="*/ 7904859 w 22290864"/>
              <a:gd name="connsiteY5806" fmla="*/ 13446931 h 14570476"/>
              <a:gd name="connsiteX5807" fmla="*/ 7854014 w 22290864"/>
              <a:gd name="connsiteY5807" fmla="*/ 13160026 h 14570476"/>
              <a:gd name="connsiteX5808" fmla="*/ 7608437 w 22290864"/>
              <a:gd name="connsiteY5808" fmla="*/ 13045991 h 14570476"/>
              <a:gd name="connsiteX5809" fmla="*/ 7386128 w 22290864"/>
              <a:gd name="connsiteY5809" fmla="*/ 12974077 h 14570476"/>
              <a:gd name="connsiteX5810" fmla="*/ 7170700 w 22290864"/>
              <a:gd name="connsiteY5810" fmla="*/ 12747447 h 14570476"/>
              <a:gd name="connsiteX5811" fmla="*/ 6761569 w 22290864"/>
              <a:gd name="connsiteY5811" fmla="*/ 12097306 h 14570476"/>
              <a:gd name="connsiteX5812" fmla="*/ 6815292 w 22290864"/>
              <a:gd name="connsiteY5812" fmla="*/ 12049428 h 14570476"/>
              <a:gd name="connsiteX5813" fmla="*/ 7316706 w 22290864"/>
              <a:gd name="connsiteY5813" fmla="*/ 11504922 h 14570476"/>
              <a:gd name="connsiteX5814" fmla="*/ 7384421 w 22290864"/>
              <a:gd name="connsiteY5814" fmla="*/ 11496113 h 14570476"/>
              <a:gd name="connsiteX5815" fmla="*/ 7444439 w 22290864"/>
              <a:gd name="connsiteY5815" fmla="*/ 11656629 h 14570476"/>
              <a:gd name="connsiteX5816" fmla="*/ 7479015 w 22290864"/>
              <a:gd name="connsiteY5816" fmla="*/ 11766929 h 14570476"/>
              <a:gd name="connsiteX5817" fmla="*/ 7717401 w 22290864"/>
              <a:gd name="connsiteY5817" fmla="*/ 11871948 h 14570476"/>
              <a:gd name="connsiteX5818" fmla="*/ 8051682 w 22290864"/>
              <a:gd name="connsiteY5818" fmla="*/ 11432592 h 14570476"/>
              <a:gd name="connsiteX5819" fmla="*/ 8020020 w 22290864"/>
              <a:gd name="connsiteY5819" fmla="*/ 11286604 h 14570476"/>
              <a:gd name="connsiteX5820" fmla="*/ 7924524 w 22290864"/>
              <a:gd name="connsiteY5820" fmla="*/ 11204519 h 14570476"/>
              <a:gd name="connsiteX5821" fmla="*/ 7707877 w 22290864"/>
              <a:gd name="connsiteY5821" fmla="*/ 11206185 h 14570476"/>
              <a:gd name="connsiteX5822" fmla="*/ 7607748 w 22290864"/>
              <a:gd name="connsiteY5822" fmla="*/ 11221990 h 14570476"/>
              <a:gd name="connsiteX5823" fmla="*/ 7510243 w 22290864"/>
              <a:gd name="connsiteY5823" fmla="*/ 11211445 h 14570476"/>
              <a:gd name="connsiteX5824" fmla="*/ 7553425 w 22290864"/>
              <a:gd name="connsiteY5824" fmla="*/ 11115471 h 14570476"/>
              <a:gd name="connsiteX5825" fmla="*/ 7714171 w 22290864"/>
              <a:gd name="connsiteY5825" fmla="*/ 10740822 h 14570476"/>
              <a:gd name="connsiteX5826" fmla="*/ 7786522 w 22290864"/>
              <a:gd name="connsiteY5826" fmla="*/ 10503631 h 14570476"/>
              <a:gd name="connsiteX5827" fmla="*/ 7791023 w 22290864"/>
              <a:gd name="connsiteY5827" fmla="*/ 10484069 h 14570476"/>
              <a:gd name="connsiteX5828" fmla="*/ 7864690 w 22290864"/>
              <a:gd name="connsiteY5828" fmla="*/ 10492457 h 14570476"/>
              <a:gd name="connsiteX5829" fmla="*/ 8399270 w 22290864"/>
              <a:gd name="connsiteY5829" fmla="*/ 10555819 h 14570476"/>
              <a:gd name="connsiteX5830" fmla="*/ 8765217 w 22290864"/>
              <a:gd name="connsiteY5830" fmla="*/ 10628175 h 14570476"/>
              <a:gd name="connsiteX5831" fmla="*/ 8806053 w 22290864"/>
              <a:gd name="connsiteY5831" fmla="*/ 10647775 h 14570476"/>
              <a:gd name="connsiteX5832" fmla="*/ 8921071 w 22290864"/>
              <a:gd name="connsiteY5832" fmla="*/ 10743297 h 14570476"/>
              <a:gd name="connsiteX5833" fmla="*/ 8997268 w 22290864"/>
              <a:gd name="connsiteY5833" fmla="*/ 10841770 h 14570476"/>
              <a:gd name="connsiteX5834" fmla="*/ 9071270 w 22290864"/>
              <a:gd name="connsiteY5834" fmla="*/ 10936619 h 14570476"/>
              <a:gd name="connsiteX5835" fmla="*/ 9337084 w 22290864"/>
              <a:gd name="connsiteY5835" fmla="*/ 11014135 h 14570476"/>
              <a:gd name="connsiteX5836" fmla="*/ 9545418 w 22290864"/>
              <a:gd name="connsiteY5836" fmla="*/ 10854326 h 14570476"/>
              <a:gd name="connsiteX5837" fmla="*/ 9637384 w 22290864"/>
              <a:gd name="connsiteY5837" fmla="*/ 10289552 h 14570476"/>
              <a:gd name="connsiteX5838" fmla="*/ 9488104 w 22290864"/>
              <a:gd name="connsiteY5838" fmla="*/ 10080567 h 14570476"/>
              <a:gd name="connsiteX5839" fmla="*/ 9277936 w 22290864"/>
              <a:gd name="connsiteY5839" fmla="*/ 10057758 h 14570476"/>
              <a:gd name="connsiteX5840" fmla="*/ 9107552 w 22290864"/>
              <a:gd name="connsiteY5840" fmla="*/ 10148535 h 14570476"/>
              <a:gd name="connsiteX5841" fmla="*/ 8886949 w 22290864"/>
              <a:gd name="connsiteY5841" fmla="*/ 10254117 h 14570476"/>
              <a:gd name="connsiteX5842" fmla="*/ 8460988 w 22290864"/>
              <a:gd name="connsiteY5842" fmla="*/ 10209429 h 14570476"/>
              <a:gd name="connsiteX5843" fmla="*/ 7870140 w 22290864"/>
              <a:gd name="connsiteY5843" fmla="*/ 10071927 h 14570476"/>
              <a:gd name="connsiteX5844" fmla="*/ 7869911 w 22290864"/>
              <a:gd name="connsiteY5844" fmla="*/ 10031458 h 14570476"/>
              <a:gd name="connsiteX5845" fmla="*/ 7855108 w 22290864"/>
              <a:gd name="connsiteY5845" fmla="*/ 9343883 h 14570476"/>
              <a:gd name="connsiteX5846" fmla="*/ 7842163 w 22290864"/>
              <a:gd name="connsiteY5846" fmla="*/ 9247226 h 14570476"/>
              <a:gd name="connsiteX5847" fmla="*/ 7839879 w 22290864"/>
              <a:gd name="connsiteY5847" fmla="*/ 9229544 h 14570476"/>
              <a:gd name="connsiteX5848" fmla="*/ 7864014 w 22290864"/>
              <a:gd name="connsiteY5848" fmla="*/ 9233008 h 14570476"/>
              <a:gd name="connsiteX5849" fmla="*/ 8026528 w 22290864"/>
              <a:gd name="connsiteY5849" fmla="*/ 9304724 h 14570476"/>
              <a:gd name="connsiteX5850" fmla="*/ 8183225 w 22290864"/>
              <a:gd name="connsiteY5850" fmla="*/ 9375012 h 14570476"/>
              <a:gd name="connsiteX5851" fmla="*/ 8358131 w 22290864"/>
              <a:gd name="connsiteY5851" fmla="*/ 9307248 h 14570476"/>
              <a:gd name="connsiteX5852" fmla="*/ 8346750 w 22290864"/>
              <a:gd name="connsiteY5852" fmla="*/ 8771369 h 14570476"/>
              <a:gd name="connsiteX5853" fmla="*/ 8248885 w 22290864"/>
              <a:gd name="connsiteY5853" fmla="*/ 8668186 h 14570476"/>
              <a:gd name="connsiteX5854" fmla="*/ 8061273 w 22290864"/>
              <a:gd name="connsiteY5854" fmla="*/ 8654006 h 14570476"/>
              <a:gd name="connsiteX5855" fmla="*/ 7924905 w 22290864"/>
              <a:gd name="connsiteY5855" fmla="*/ 8785844 h 14570476"/>
              <a:gd name="connsiteX5856" fmla="*/ 7848717 w 22290864"/>
              <a:gd name="connsiteY5856" fmla="*/ 8886200 h 14570476"/>
              <a:gd name="connsiteX5857" fmla="*/ 7777231 w 22290864"/>
              <a:gd name="connsiteY5857" fmla="*/ 8943594 h 14570476"/>
              <a:gd name="connsiteX5858" fmla="*/ 7756271 w 22290864"/>
              <a:gd name="connsiteY5858" fmla="*/ 8878286 h 14570476"/>
              <a:gd name="connsiteX5859" fmla="*/ 7491083 w 22290864"/>
              <a:gd name="connsiteY5859" fmla="*/ 8251183 h 14570476"/>
              <a:gd name="connsiteX5860" fmla="*/ 7460213 w 22290864"/>
              <a:gd name="connsiteY5860" fmla="*/ 8178503 h 14570476"/>
              <a:gd name="connsiteX5861" fmla="*/ 7588671 w 22290864"/>
              <a:gd name="connsiteY5861" fmla="*/ 8076959 h 14570476"/>
              <a:gd name="connsiteX5862" fmla="*/ 8175810 w 22290864"/>
              <a:gd name="connsiteY5862" fmla="*/ 7633576 h 14570476"/>
              <a:gd name="connsiteX5863" fmla="*/ 8405479 w 22290864"/>
              <a:gd name="connsiteY5863" fmla="*/ 7580198 h 14570476"/>
              <a:gd name="connsiteX5864" fmla="*/ 8532938 w 22290864"/>
              <a:gd name="connsiteY5864" fmla="*/ 7595636 h 14570476"/>
              <a:gd name="connsiteX5865" fmla="*/ 8734583 w 22290864"/>
              <a:gd name="connsiteY5865" fmla="*/ 7603548 h 14570476"/>
              <a:gd name="connsiteX5866" fmla="*/ 8907375 w 22290864"/>
              <a:gd name="connsiteY5866" fmla="*/ 7477887 h 14570476"/>
              <a:gd name="connsiteX5867" fmla="*/ 8950026 w 22290864"/>
              <a:gd name="connsiteY5867" fmla="*/ 7282447 h 14570476"/>
              <a:gd name="connsiteX5868" fmla="*/ 8793719 w 22290864"/>
              <a:gd name="connsiteY5868" fmla="*/ 6919493 h 14570476"/>
              <a:gd name="connsiteX5869" fmla="*/ 8637579 w 22290864"/>
              <a:gd name="connsiteY5869" fmla="*/ 6777308 h 14570476"/>
              <a:gd name="connsiteX5870" fmla="*/ 8529385 w 22290864"/>
              <a:gd name="connsiteY5870" fmla="*/ 6718016 h 14570476"/>
              <a:gd name="connsiteX5871" fmla="*/ 8372781 w 22290864"/>
              <a:gd name="connsiteY5871" fmla="*/ 6708834 h 14570476"/>
              <a:gd name="connsiteX5872" fmla="*/ 8285222 w 22290864"/>
              <a:gd name="connsiteY5872" fmla="*/ 6743769 h 14570476"/>
              <a:gd name="connsiteX5873" fmla="*/ 8185115 w 22290864"/>
              <a:gd name="connsiteY5873" fmla="*/ 6849197 h 14570476"/>
              <a:gd name="connsiteX5874" fmla="*/ 8126827 w 22290864"/>
              <a:gd name="connsiteY5874" fmla="*/ 7049893 h 14570476"/>
              <a:gd name="connsiteX5875" fmla="*/ 7964702 w 22290864"/>
              <a:gd name="connsiteY5875" fmla="*/ 7359265 h 14570476"/>
              <a:gd name="connsiteX5876" fmla="*/ 7478148 w 22290864"/>
              <a:gd name="connsiteY5876" fmla="*/ 7679599 h 14570476"/>
              <a:gd name="connsiteX5877" fmla="*/ 7274120 w 22290864"/>
              <a:gd name="connsiteY5877" fmla="*/ 7806839 h 14570476"/>
              <a:gd name="connsiteX5878" fmla="*/ 7215523 w 22290864"/>
              <a:gd name="connsiteY5878" fmla="*/ 7843802 h 14570476"/>
              <a:gd name="connsiteX5879" fmla="*/ 7187855 w 22290864"/>
              <a:gd name="connsiteY5879" fmla="*/ 7809546 h 14570476"/>
              <a:gd name="connsiteX5880" fmla="*/ 6650791 w 22290864"/>
              <a:gd name="connsiteY5880" fmla="*/ 7302726 h 14570476"/>
              <a:gd name="connsiteX5881" fmla="*/ 6585578 w 22290864"/>
              <a:gd name="connsiteY5881" fmla="*/ 7254306 h 14570476"/>
              <a:gd name="connsiteX5882" fmla="*/ 6609345 w 22290864"/>
              <a:gd name="connsiteY5882" fmla="*/ 7237936 h 14570476"/>
              <a:gd name="connsiteX5883" fmla="*/ 6768719 w 22290864"/>
              <a:gd name="connsiteY5883" fmla="*/ 7174377 h 14570476"/>
              <a:gd name="connsiteX5884" fmla="*/ 6968158 w 22290864"/>
              <a:gd name="connsiteY5884" fmla="*/ 7063283 h 14570476"/>
              <a:gd name="connsiteX5885" fmla="*/ 6993199 w 22290864"/>
              <a:gd name="connsiteY5885" fmla="*/ 6888660 h 14570476"/>
              <a:gd name="connsiteX5886" fmla="*/ 6791444 w 22290864"/>
              <a:gd name="connsiteY5886" fmla="*/ 6646570 h 14570476"/>
              <a:gd name="connsiteX5887" fmla="*/ 6490389 w 22290864"/>
              <a:gd name="connsiteY5887" fmla="*/ 6568105 h 14570476"/>
              <a:gd name="connsiteX5888" fmla="*/ 6339152 w 22290864"/>
              <a:gd name="connsiteY5888" fmla="*/ 6678242 h 14570476"/>
              <a:gd name="connsiteX5889" fmla="*/ 6331460 w 22290864"/>
              <a:gd name="connsiteY5889" fmla="*/ 6905257 h 14570476"/>
              <a:gd name="connsiteX5890" fmla="*/ 6346202 w 22290864"/>
              <a:gd name="connsiteY5890" fmla="*/ 7015928 h 14570476"/>
              <a:gd name="connsiteX5891" fmla="*/ 6336523 w 22290864"/>
              <a:gd name="connsiteY5891" fmla="*/ 7096073 h 14570476"/>
              <a:gd name="connsiteX5892" fmla="*/ 6270791 w 22290864"/>
              <a:gd name="connsiteY5892" fmla="*/ 7063567 h 14570476"/>
              <a:gd name="connsiteX5893" fmla="*/ 5624753 w 22290864"/>
              <a:gd name="connsiteY5893" fmla="*/ 6811159 h 14570476"/>
              <a:gd name="connsiteX5894" fmla="*/ 5572454 w 22290864"/>
              <a:gd name="connsiteY5894" fmla="*/ 6795529 h 14570476"/>
              <a:gd name="connsiteX5895" fmla="*/ 5632157 w 22290864"/>
              <a:gd name="connsiteY5895" fmla="*/ 6285448 h 14570476"/>
              <a:gd name="connsiteX5896" fmla="*/ 5741951 w 22290864"/>
              <a:gd name="connsiteY5896" fmla="*/ 5802488 h 14570476"/>
              <a:gd name="connsiteX5897" fmla="*/ 5933454 w 22290864"/>
              <a:gd name="connsiteY5897" fmla="*/ 5621421 h 14570476"/>
              <a:gd name="connsiteX5898" fmla="*/ 6066284 w 22290864"/>
              <a:gd name="connsiteY5898" fmla="*/ 5495192 h 14570476"/>
              <a:gd name="connsiteX5899" fmla="*/ 6098032 w 22290864"/>
              <a:gd name="connsiteY5899" fmla="*/ 5420009 h 14570476"/>
              <a:gd name="connsiteX5900" fmla="*/ 5854413 w 22290864"/>
              <a:gd name="connsiteY5900" fmla="*/ 5033898 h 14570476"/>
              <a:gd name="connsiteX5901" fmla="*/ 5377001 w 22290864"/>
              <a:gd name="connsiteY5901" fmla="*/ 4986437 h 14570476"/>
              <a:gd name="connsiteX5902" fmla="*/ 5241191 w 22290864"/>
              <a:gd name="connsiteY5902" fmla="*/ 5046379 h 14570476"/>
              <a:gd name="connsiteX5903" fmla="*/ 5175210 w 22290864"/>
              <a:gd name="connsiteY5903" fmla="*/ 5427043 h 14570476"/>
              <a:gd name="connsiteX5904" fmla="*/ 5240047 w 22290864"/>
              <a:gd name="connsiteY5904" fmla="*/ 5528431 h 14570476"/>
              <a:gd name="connsiteX5905" fmla="*/ 5332451 w 22290864"/>
              <a:gd name="connsiteY5905" fmla="*/ 5712178 h 14570476"/>
              <a:gd name="connsiteX5906" fmla="*/ 5271122 w 22290864"/>
              <a:gd name="connsiteY5906" fmla="*/ 6262117 h 14570476"/>
              <a:gd name="connsiteX5907" fmla="*/ 5239151 w 22290864"/>
              <a:gd name="connsiteY5907" fmla="*/ 6401566 h 14570476"/>
              <a:gd name="connsiteX5908" fmla="*/ 5191025 w 22290864"/>
              <a:gd name="connsiteY5908" fmla="*/ 6609234 h 14570476"/>
              <a:gd name="connsiteX5909" fmla="*/ 5163363 w 22290864"/>
              <a:gd name="connsiteY5909" fmla="*/ 6726759 h 14570476"/>
              <a:gd name="connsiteX5910" fmla="*/ 5119502 w 22290864"/>
              <a:gd name="connsiteY5910" fmla="*/ 6722612 h 14570476"/>
              <a:gd name="connsiteX5911" fmla="*/ 4423704 w 22290864"/>
              <a:gd name="connsiteY5911" fmla="*/ 6743488 h 14570476"/>
              <a:gd name="connsiteX5912" fmla="*/ 4355625 w 22290864"/>
              <a:gd name="connsiteY5912" fmla="*/ 6743105 h 14570476"/>
              <a:gd name="connsiteX5913" fmla="*/ 4429632 w 22290864"/>
              <a:gd name="connsiteY5913" fmla="*/ 6576968 h 14570476"/>
              <a:gd name="connsiteX5914" fmla="*/ 4487732 w 22290864"/>
              <a:gd name="connsiteY5914" fmla="*/ 6468003 h 14570476"/>
              <a:gd name="connsiteX5915" fmla="*/ 4488502 w 22290864"/>
              <a:gd name="connsiteY5915" fmla="*/ 6357596 h 14570476"/>
              <a:gd name="connsiteX5916" fmla="*/ 4251726 w 22290864"/>
              <a:gd name="connsiteY5916" fmla="*/ 6180786 h 14570476"/>
              <a:gd name="connsiteX5917" fmla="*/ 3779428 w 22290864"/>
              <a:gd name="connsiteY5917" fmla="*/ 6383537 h 14570476"/>
              <a:gd name="connsiteX5918" fmla="*/ 3819352 w 22290864"/>
              <a:gd name="connsiteY5918" fmla="*/ 6617627 h 14570476"/>
              <a:gd name="connsiteX5919" fmla="*/ 3915180 w 22290864"/>
              <a:gd name="connsiteY5919" fmla="*/ 6692082 h 14570476"/>
              <a:gd name="connsiteX5920" fmla="*/ 4044243 w 22290864"/>
              <a:gd name="connsiteY5920" fmla="*/ 6802623 h 14570476"/>
              <a:gd name="connsiteX5921" fmla="*/ 4053925 w 22290864"/>
              <a:gd name="connsiteY5921" fmla="*/ 6816571 h 14570476"/>
              <a:gd name="connsiteX5922" fmla="*/ 3964130 w 22290864"/>
              <a:gd name="connsiteY5922" fmla="*/ 6846175 h 14570476"/>
              <a:gd name="connsiteX5923" fmla="*/ 3327089 w 22290864"/>
              <a:gd name="connsiteY5923" fmla="*/ 7123662 h 14570476"/>
              <a:gd name="connsiteX5924" fmla="*/ 3266551 w 22290864"/>
              <a:gd name="connsiteY5924" fmla="*/ 7156599 h 14570476"/>
              <a:gd name="connsiteX5925" fmla="*/ 2849276 w 22290864"/>
              <a:gd name="connsiteY5925" fmla="*/ 6626775 h 14570476"/>
              <a:gd name="connsiteX5926" fmla="*/ 2673022 w 22290864"/>
              <a:gd name="connsiteY5926" fmla="*/ 6291002 h 14570476"/>
              <a:gd name="connsiteX5927" fmla="*/ 2685907 w 22290864"/>
              <a:gd name="connsiteY5927" fmla="*/ 6082386 h 14570476"/>
              <a:gd name="connsiteX5928" fmla="*/ 2701236 w 22290864"/>
              <a:gd name="connsiteY5928" fmla="*/ 5960440 h 14570476"/>
              <a:gd name="connsiteX5929" fmla="*/ 2666455 w 22290864"/>
              <a:gd name="connsiteY5929" fmla="*/ 5815845 h 14570476"/>
              <a:gd name="connsiteX5930" fmla="*/ 2509412 w 22290864"/>
              <a:gd name="connsiteY5930" fmla="*/ 5684854 h 14570476"/>
              <a:gd name="connsiteX5931" fmla="*/ 1954531 w 22290864"/>
              <a:gd name="connsiteY5931" fmla="*/ 5874713 h 14570476"/>
              <a:gd name="connsiteX5932" fmla="*/ 1867975 w 22290864"/>
              <a:gd name="connsiteY5932" fmla="*/ 5980849 h 14570476"/>
              <a:gd name="connsiteX5933" fmla="*/ 1791508 w 22290864"/>
              <a:gd name="connsiteY5933" fmla="*/ 6158877 h 14570476"/>
              <a:gd name="connsiteX5934" fmla="*/ 1869324 w 22290864"/>
              <a:gd name="connsiteY5934" fmla="*/ 6384386 h 14570476"/>
              <a:gd name="connsiteX5935" fmla="*/ 1995315 w 22290864"/>
              <a:gd name="connsiteY5935" fmla="*/ 6461626 h 14570476"/>
              <a:gd name="connsiteX5936" fmla="*/ 2108068 w 22290864"/>
              <a:gd name="connsiteY5936" fmla="*/ 6487949 h 14570476"/>
              <a:gd name="connsiteX5937" fmla="*/ 2419014 w 22290864"/>
              <a:gd name="connsiteY5937" fmla="*/ 6625301 h 14570476"/>
              <a:gd name="connsiteX5938" fmla="*/ 2763331 w 22290864"/>
              <a:gd name="connsiteY5938" fmla="*/ 7133182 h 14570476"/>
              <a:gd name="connsiteX5939" fmla="*/ 2892290 w 22290864"/>
              <a:gd name="connsiteY5939" fmla="*/ 7338870 h 14570476"/>
              <a:gd name="connsiteX5940" fmla="*/ 2930342 w 22290864"/>
              <a:gd name="connsiteY5940" fmla="*/ 7399278 h 14570476"/>
              <a:gd name="connsiteX5941" fmla="*/ 2908578 w 22290864"/>
              <a:gd name="connsiteY5941" fmla="*/ 7416911 h 14570476"/>
              <a:gd name="connsiteX5942" fmla="*/ 2412048 w 22290864"/>
              <a:gd name="connsiteY5942" fmla="*/ 7946575 h 14570476"/>
              <a:gd name="connsiteX5943" fmla="*/ 2363155 w 22290864"/>
              <a:gd name="connsiteY5943" fmla="*/ 8003663 h 14570476"/>
              <a:gd name="connsiteX5944" fmla="*/ 2298121 w 22290864"/>
              <a:gd name="connsiteY5944" fmla="*/ 7842223 h 14570476"/>
              <a:gd name="connsiteX5945" fmla="*/ 2189672 w 22290864"/>
              <a:gd name="connsiteY5945" fmla="*/ 7642193 h 14570476"/>
              <a:gd name="connsiteX5946" fmla="*/ 2015670 w 22290864"/>
              <a:gd name="connsiteY5946" fmla="*/ 7615316 h 14570476"/>
              <a:gd name="connsiteX5947" fmla="*/ 1891833 w 22290864"/>
              <a:gd name="connsiteY5947" fmla="*/ 7681131 h 14570476"/>
              <a:gd name="connsiteX5948" fmla="*/ 1705239 w 22290864"/>
              <a:gd name="connsiteY5948" fmla="*/ 8172209 h 14570476"/>
              <a:gd name="connsiteX5949" fmla="*/ 1786786 w 22290864"/>
              <a:gd name="connsiteY5949" fmla="*/ 8263977 h 14570476"/>
              <a:gd name="connsiteX5950" fmla="*/ 2006456 w 22290864"/>
              <a:gd name="connsiteY5950" fmla="*/ 8283261 h 14570476"/>
              <a:gd name="connsiteX5951" fmla="*/ 2173523 w 22290864"/>
              <a:gd name="connsiteY5951" fmla="*/ 8264319 h 14570476"/>
              <a:gd name="connsiteX5952" fmla="*/ 2204086 w 22290864"/>
              <a:gd name="connsiteY5952" fmla="*/ 8267358 h 14570476"/>
              <a:gd name="connsiteX5953" fmla="*/ 2192694 w 22290864"/>
              <a:gd name="connsiteY5953" fmla="*/ 8289854 h 14570476"/>
              <a:gd name="connsiteX5954" fmla="*/ 2144999 w 22290864"/>
              <a:gd name="connsiteY5954" fmla="*/ 8384100 h 14570476"/>
              <a:gd name="connsiteX5955" fmla="*/ 1921422 w 22290864"/>
              <a:gd name="connsiteY5955" fmla="*/ 8977302 h 14570476"/>
              <a:gd name="connsiteX5956" fmla="*/ 1901687 w 22290864"/>
              <a:gd name="connsiteY5956" fmla="*/ 9049421 h 14570476"/>
              <a:gd name="connsiteX5957" fmla="*/ 1819821 w 22290864"/>
              <a:gd name="connsiteY5957" fmla="*/ 9044263 h 14570476"/>
              <a:gd name="connsiteX5958" fmla="*/ 922865 w 22290864"/>
              <a:gd name="connsiteY5958" fmla="*/ 8883355 h 14570476"/>
              <a:gd name="connsiteX5959" fmla="*/ 749804 w 22290864"/>
              <a:gd name="connsiteY5959" fmla="*/ 8705853 h 14570476"/>
              <a:gd name="connsiteX5960" fmla="*/ 505925 w 22290864"/>
              <a:gd name="connsiteY5960" fmla="*/ 8523440 h 14570476"/>
              <a:gd name="connsiteX5961" fmla="*/ 268573 w 22290864"/>
              <a:gd name="connsiteY5961" fmla="*/ 8600535 h 14570476"/>
              <a:gd name="connsiteX5962" fmla="*/ 136645 w 22290864"/>
              <a:gd name="connsiteY5962" fmla="*/ 8809664 h 14570476"/>
              <a:gd name="connsiteX5963" fmla="*/ 153663 w 22290864"/>
              <a:gd name="connsiteY5963" fmla="*/ 9365902 h 14570476"/>
              <a:gd name="connsiteX5964" fmla="*/ 240097 w 22290864"/>
              <a:gd name="connsiteY5964" fmla="*/ 9453472 h 14570476"/>
              <a:gd name="connsiteX5965" fmla="*/ 493389 w 22290864"/>
              <a:gd name="connsiteY5965" fmla="*/ 9477162 h 14570476"/>
              <a:gd name="connsiteX5966" fmla="*/ 643478 w 22290864"/>
              <a:gd name="connsiteY5966" fmla="*/ 9389263 h 14570476"/>
              <a:gd name="connsiteX5967" fmla="*/ 808783 w 22290864"/>
              <a:gd name="connsiteY5967" fmla="*/ 9300322 h 14570476"/>
              <a:gd name="connsiteX5968" fmla="*/ 1088215 w 22290864"/>
              <a:gd name="connsiteY5968" fmla="*/ 9292338 h 14570476"/>
              <a:gd name="connsiteX5969" fmla="*/ 1395545 w 22290864"/>
              <a:gd name="connsiteY5969" fmla="*/ 9359080 h 14570476"/>
              <a:gd name="connsiteX5970" fmla="*/ 1744890 w 22290864"/>
              <a:gd name="connsiteY5970" fmla="*/ 9440003 h 14570476"/>
              <a:gd name="connsiteX5971" fmla="*/ 1833803 w 22290864"/>
              <a:gd name="connsiteY5971" fmla="*/ 9464171 h 14570476"/>
              <a:gd name="connsiteX5972" fmla="*/ 1832569 w 22290864"/>
              <a:gd name="connsiteY5972" fmla="*/ 9530040 h 14570476"/>
              <a:gd name="connsiteX5973" fmla="*/ 1861358 w 22290864"/>
              <a:gd name="connsiteY5973" fmla="*/ 10198995 h 14570476"/>
              <a:gd name="connsiteX5974" fmla="*/ 1870935 w 22290864"/>
              <a:gd name="connsiteY5974" fmla="*/ 10261044 h 14570476"/>
              <a:gd name="connsiteX5975" fmla="*/ 1849562 w 22290864"/>
              <a:gd name="connsiteY5975" fmla="*/ 10257641 h 14570476"/>
              <a:gd name="connsiteX5976" fmla="*/ 1681735 w 22290864"/>
              <a:gd name="connsiteY5976" fmla="*/ 10183693 h 14570476"/>
              <a:gd name="connsiteX5977" fmla="*/ 1456521 w 22290864"/>
              <a:gd name="connsiteY5977" fmla="*/ 10121709 h 14570476"/>
              <a:gd name="connsiteX5978" fmla="*/ 1280637 w 22290864"/>
              <a:gd name="connsiteY5978" fmla="*/ 10349033 h 14570476"/>
              <a:gd name="connsiteX5979" fmla="*/ 1291838 w 22290864"/>
              <a:gd name="connsiteY5979" fmla="*/ 10548760 h 14570476"/>
              <a:gd name="connsiteX5980" fmla="*/ 1455417 w 22290864"/>
              <a:gd name="connsiteY5980" fmla="*/ 10819410 h 14570476"/>
              <a:gd name="connsiteX5981" fmla="*/ 1619088 w 22290864"/>
              <a:gd name="connsiteY5981" fmla="*/ 10843133 h 14570476"/>
              <a:gd name="connsiteX5982" fmla="*/ 1770826 w 22290864"/>
              <a:gd name="connsiteY5982" fmla="*/ 10721549 h 14570476"/>
              <a:gd name="connsiteX5983" fmla="*/ 1886913 w 22290864"/>
              <a:gd name="connsiteY5983" fmla="*/ 10577477 h 14570476"/>
              <a:gd name="connsiteX5984" fmla="*/ 1948610 w 22290864"/>
              <a:gd name="connsiteY5984" fmla="*/ 10590636 h 14570476"/>
              <a:gd name="connsiteX5985" fmla="*/ 2241243 w 22290864"/>
              <a:gd name="connsiteY5985" fmla="*/ 11269217 h 14570476"/>
              <a:gd name="connsiteX5986" fmla="*/ 2274807 w 22290864"/>
              <a:gd name="connsiteY5986" fmla="*/ 11334075 h 14570476"/>
              <a:gd name="connsiteX5987" fmla="*/ 1918891 w 22290864"/>
              <a:gd name="connsiteY5987" fmla="*/ 11618646 h 14570476"/>
              <a:gd name="connsiteX5988" fmla="*/ 1422180 w 22290864"/>
              <a:gd name="connsiteY5988" fmla="*/ 11942653 h 14570476"/>
              <a:gd name="connsiteX5989" fmla="*/ 1177243 w 22290864"/>
              <a:gd name="connsiteY5989" fmla="*/ 11937675 h 14570476"/>
              <a:gd name="connsiteX5990" fmla="*/ 979961 w 22290864"/>
              <a:gd name="connsiteY5990" fmla="*/ 11930835 h 14570476"/>
              <a:gd name="connsiteX5991" fmla="*/ 805314 w 22290864"/>
              <a:gd name="connsiteY5991" fmla="*/ 12055888 h 14570476"/>
              <a:gd name="connsiteX5992" fmla="*/ 771119 w 22290864"/>
              <a:gd name="connsiteY5992" fmla="*/ 12305386 h 14570476"/>
              <a:gd name="connsiteX5993" fmla="*/ 1020041 w 22290864"/>
              <a:gd name="connsiteY5993" fmla="*/ 12719486 h 14570476"/>
              <a:gd name="connsiteX5994" fmla="*/ 1089026 w 22290864"/>
              <a:gd name="connsiteY5994" fmla="*/ 12766365 h 14570476"/>
              <a:gd name="connsiteX5995" fmla="*/ 1340562 w 22290864"/>
              <a:gd name="connsiteY5995" fmla="*/ 12824793 h 14570476"/>
              <a:gd name="connsiteX5996" fmla="*/ 1519931 w 22290864"/>
              <a:gd name="connsiteY5996" fmla="*/ 12699358 h 14570476"/>
              <a:gd name="connsiteX5997" fmla="*/ 1580121 w 22290864"/>
              <a:gd name="connsiteY5997" fmla="*/ 12511624 h 14570476"/>
              <a:gd name="connsiteX5998" fmla="*/ 1636874 w 22290864"/>
              <a:gd name="connsiteY5998" fmla="*/ 12317799 h 14570476"/>
              <a:gd name="connsiteX5999" fmla="*/ 1807128 w 22290864"/>
              <a:gd name="connsiteY5999" fmla="*/ 12127808 h 14570476"/>
              <a:gd name="connsiteX6000" fmla="*/ 2221351 w 22290864"/>
              <a:gd name="connsiteY6000" fmla="*/ 11862657 h 14570476"/>
              <a:gd name="connsiteX6001" fmla="*/ 2445163 w 22290864"/>
              <a:gd name="connsiteY6001" fmla="*/ 11722694 h 14570476"/>
              <a:gd name="connsiteX6002" fmla="*/ 2524876 w 22290864"/>
              <a:gd name="connsiteY6002" fmla="*/ 11678889 h 14570476"/>
              <a:gd name="connsiteX6003" fmla="*/ 2561758 w 22290864"/>
              <a:gd name="connsiteY6003" fmla="*/ 11718958 h 14570476"/>
              <a:gd name="connsiteX6004" fmla="*/ 3095799 w 22290864"/>
              <a:gd name="connsiteY6004" fmla="*/ 12204829 h 14570476"/>
              <a:gd name="connsiteX6005" fmla="*/ 3150911 w 22290864"/>
              <a:gd name="connsiteY6005" fmla="*/ 12243516 h 14570476"/>
              <a:gd name="connsiteX6006" fmla="*/ 3124217 w 22290864"/>
              <a:gd name="connsiteY6006" fmla="*/ 12263640 h 14570476"/>
              <a:gd name="connsiteX6007" fmla="*/ 2958291 w 22290864"/>
              <a:gd name="connsiteY6007" fmla="*/ 12333148 h 14570476"/>
              <a:gd name="connsiteX6008" fmla="*/ 2853680 w 22290864"/>
              <a:gd name="connsiteY6008" fmla="*/ 12364046 h 14570476"/>
              <a:gd name="connsiteX6009" fmla="*/ 2721805 w 22290864"/>
              <a:gd name="connsiteY6009" fmla="*/ 12549124 h 14570476"/>
              <a:gd name="connsiteX6010" fmla="*/ 2820928 w 22290864"/>
              <a:gd name="connsiteY6010" fmla="*/ 12770153 h 14570476"/>
              <a:gd name="connsiteX6011" fmla="*/ 3312104 w 22290864"/>
              <a:gd name="connsiteY6011" fmla="*/ 12910307 h 14570476"/>
              <a:gd name="connsiteX6012" fmla="*/ 3373934 w 22290864"/>
              <a:gd name="connsiteY6012" fmla="*/ 12845140 h 14570476"/>
              <a:gd name="connsiteX6013" fmla="*/ 3395153 w 22290864"/>
              <a:gd name="connsiteY6013" fmla="*/ 12612659 h 14570476"/>
              <a:gd name="connsiteX6014" fmla="*/ 3378285 w 22290864"/>
              <a:gd name="connsiteY6014" fmla="*/ 12506246 h 14570476"/>
              <a:gd name="connsiteX6015" fmla="*/ 3389131 w 22290864"/>
              <a:gd name="connsiteY6015" fmla="*/ 12399396 h 14570476"/>
              <a:gd name="connsiteX6016" fmla="*/ 3473581 w 22290864"/>
              <a:gd name="connsiteY6016" fmla="*/ 12434187 h 14570476"/>
              <a:gd name="connsiteX6017" fmla="*/ 4069803 w 22290864"/>
              <a:gd name="connsiteY6017" fmla="*/ 12665252 h 14570476"/>
              <a:gd name="connsiteX6018" fmla="*/ 4143624 w 22290864"/>
              <a:gd name="connsiteY6018" fmla="*/ 12684938 h 14570476"/>
              <a:gd name="connsiteX6019" fmla="*/ 4138961 w 22290864"/>
              <a:gd name="connsiteY6019" fmla="*/ 12718961 h 14570476"/>
              <a:gd name="connsiteX6020" fmla="*/ 4113602 w 22290864"/>
              <a:gd name="connsiteY6020" fmla="*/ 12933149 h 14570476"/>
              <a:gd name="connsiteX6021" fmla="*/ 4003017 w 22290864"/>
              <a:gd name="connsiteY6021" fmla="*/ 13661478 h 14570476"/>
              <a:gd name="connsiteX6022" fmla="*/ 3791878 w 22290864"/>
              <a:gd name="connsiteY6022" fmla="*/ 13902965 h 14570476"/>
              <a:gd name="connsiteX6023" fmla="*/ 3685837 w 22290864"/>
              <a:gd name="connsiteY6023" fmla="*/ 13986730 h 14570476"/>
              <a:gd name="connsiteX6024" fmla="*/ 3660700 w 22290864"/>
              <a:gd name="connsiteY6024" fmla="*/ 14361236 h 14570476"/>
              <a:gd name="connsiteX6025" fmla="*/ 4182912 w 22290864"/>
              <a:gd name="connsiteY6025" fmla="*/ 14570254 h 14570476"/>
              <a:gd name="connsiteX6026" fmla="*/ 4255997 w 22290864"/>
              <a:gd name="connsiteY6026" fmla="*/ 14565259 h 14570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</a:cxnLst>
            <a:rect l="l" t="t" r="r" b="b"/>
            <a:pathLst>
              <a:path w="22290864" h="14570476">
                <a:moveTo>
                  <a:pt x="15212159" y="2738106"/>
                </a:moveTo>
                <a:cubicBezTo>
                  <a:pt x="15218632" y="2740492"/>
                  <a:pt x="15228963" y="2738604"/>
                  <a:pt x="15236391" y="2733646"/>
                </a:cubicBezTo>
                <a:cubicBezTo>
                  <a:pt x="15243838" y="2728707"/>
                  <a:pt x="15246992" y="2722856"/>
                  <a:pt x="15245456" y="2716860"/>
                </a:cubicBezTo>
                <a:cubicBezTo>
                  <a:pt x="15244917" y="2714681"/>
                  <a:pt x="15243963" y="2712980"/>
                  <a:pt x="15242365" y="2711299"/>
                </a:cubicBezTo>
                <a:cubicBezTo>
                  <a:pt x="15240747" y="2709577"/>
                  <a:pt x="15238838" y="2708353"/>
                  <a:pt x="15235457" y="2706900"/>
                </a:cubicBezTo>
                <a:cubicBezTo>
                  <a:pt x="15228631" y="2703954"/>
                  <a:pt x="15225727" y="2701920"/>
                  <a:pt x="15223321" y="2698435"/>
                </a:cubicBezTo>
                <a:cubicBezTo>
                  <a:pt x="15221059" y="2695157"/>
                  <a:pt x="15220271" y="2693206"/>
                  <a:pt x="15213881" y="2675031"/>
                </a:cubicBezTo>
                <a:cubicBezTo>
                  <a:pt x="15209566" y="2662706"/>
                  <a:pt x="15207906" y="2657767"/>
                  <a:pt x="15208031" y="2657581"/>
                </a:cubicBezTo>
                <a:cubicBezTo>
                  <a:pt x="15208093" y="2657477"/>
                  <a:pt x="15208985" y="2656959"/>
                  <a:pt x="15210002" y="2656461"/>
                </a:cubicBezTo>
                <a:cubicBezTo>
                  <a:pt x="15217678" y="2652601"/>
                  <a:pt x="15228341" y="2645298"/>
                  <a:pt x="15235229" y="2639198"/>
                </a:cubicBezTo>
                <a:cubicBezTo>
                  <a:pt x="15236162" y="2638367"/>
                  <a:pt x="15236971" y="2637683"/>
                  <a:pt x="15237013" y="2637683"/>
                </a:cubicBezTo>
                <a:cubicBezTo>
                  <a:pt x="15237054" y="2637683"/>
                  <a:pt x="15237345" y="2638222"/>
                  <a:pt x="15237635" y="2638886"/>
                </a:cubicBezTo>
                <a:cubicBezTo>
                  <a:pt x="15238652" y="2641148"/>
                  <a:pt x="15238838" y="2642289"/>
                  <a:pt x="15239025" y="2647331"/>
                </a:cubicBezTo>
                <a:cubicBezTo>
                  <a:pt x="15239253" y="2653597"/>
                  <a:pt x="15239585" y="2654614"/>
                  <a:pt x="15242116" y="2657041"/>
                </a:cubicBezTo>
                <a:cubicBezTo>
                  <a:pt x="15243942" y="2658784"/>
                  <a:pt x="15245664" y="2659531"/>
                  <a:pt x="15248050" y="2659635"/>
                </a:cubicBezTo>
                <a:cubicBezTo>
                  <a:pt x="15250290" y="2659739"/>
                  <a:pt x="15252095" y="2659365"/>
                  <a:pt x="15254315" y="2658328"/>
                </a:cubicBezTo>
                <a:cubicBezTo>
                  <a:pt x="15262344" y="2654614"/>
                  <a:pt x="15268650" y="2645671"/>
                  <a:pt x="15267654" y="2639405"/>
                </a:cubicBezTo>
                <a:cubicBezTo>
                  <a:pt x="15267323" y="2637392"/>
                  <a:pt x="15266555" y="2635919"/>
                  <a:pt x="15264978" y="2634342"/>
                </a:cubicBezTo>
                <a:cubicBezTo>
                  <a:pt x="15263568" y="2632911"/>
                  <a:pt x="15262116" y="2632039"/>
                  <a:pt x="15260560" y="2631666"/>
                </a:cubicBezTo>
                <a:cubicBezTo>
                  <a:pt x="15260061" y="2631541"/>
                  <a:pt x="15257884" y="2631355"/>
                  <a:pt x="15255705" y="2631251"/>
                </a:cubicBezTo>
                <a:cubicBezTo>
                  <a:pt x="15253527" y="2631147"/>
                  <a:pt x="15251099" y="2630919"/>
                  <a:pt x="15250290" y="2630753"/>
                </a:cubicBezTo>
                <a:cubicBezTo>
                  <a:pt x="15248713" y="2630421"/>
                  <a:pt x="15246162" y="2629466"/>
                  <a:pt x="15245954" y="2629134"/>
                </a:cubicBezTo>
                <a:cubicBezTo>
                  <a:pt x="15245892" y="2629031"/>
                  <a:pt x="15246514" y="2628180"/>
                  <a:pt x="15247365" y="2627246"/>
                </a:cubicBezTo>
                <a:cubicBezTo>
                  <a:pt x="15254377" y="2619445"/>
                  <a:pt x="15260373" y="2610793"/>
                  <a:pt x="15266119" y="2600190"/>
                </a:cubicBezTo>
                <a:lnTo>
                  <a:pt x="15266928" y="2598717"/>
                </a:lnTo>
                <a:lnTo>
                  <a:pt x="15275123" y="2601559"/>
                </a:lnTo>
                <a:cubicBezTo>
                  <a:pt x="15289085" y="2606435"/>
                  <a:pt x="15299458" y="2610212"/>
                  <a:pt x="15302549" y="2611539"/>
                </a:cubicBezTo>
                <a:cubicBezTo>
                  <a:pt x="15306699" y="2613324"/>
                  <a:pt x="15309624" y="2615482"/>
                  <a:pt x="15311678" y="2618241"/>
                </a:cubicBezTo>
                <a:cubicBezTo>
                  <a:pt x="15313088" y="2620171"/>
                  <a:pt x="15314126" y="2622163"/>
                  <a:pt x="15315972" y="2626499"/>
                </a:cubicBezTo>
                <a:cubicBezTo>
                  <a:pt x="15318607" y="2632724"/>
                  <a:pt x="15320910" y="2635027"/>
                  <a:pt x="15325785" y="2636272"/>
                </a:cubicBezTo>
                <a:cubicBezTo>
                  <a:pt x="15330784" y="2637538"/>
                  <a:pt x="15336075" y="2635317"/>
                  <a:pt x="15340452" y="2630130"/>
                </a:cubicBezTo>
                <a:cubicBezTo>
                  <a:pt x="15344352" y="2625483"/>
                  <a:pt x="15347029" y="2619818"/>
                  <a:pt x="15348045" y="2614071"/>
                </a:cubicBezTo>
                <a:cubicBezTo>
                  <a:pt x="15348460" y="2611622"/>
                  <a:pt x="15348460" y="2606975"/>
                  <a:pt x="15348024" y="2605045"/>
                </a:cubicBezTo>
                <a:cubicBezTo>
                  <a:pt x="15346967" y="2600397"/>
                  <a:pt x="15343813" y="2596933"/>
                  <a:pt x="15339436" y="2595605"/>
                </a:cubicBezTo>
                <a:cubicBezTo>
                  <a:pt x="15335930" y="2594546"/>
                  <a:pt x="15333606" y="2594837"/>
                  <a:pt x="15327673" y="2597119"/>
                </a:cubicBezTo>
                <a:cubicBezTo>
                  <a:pt x="15322279" y="2599194"/>
                  <a:pt x="15321034" y="2599506"/>
                  <a:pt x="15317756" y="2599651"/>
                </a:cubicBezTo>
                <a:cubicBezTo>
                  <a:pt x="15313379" y="2599837"/>
                  <a:pt x="15310806" y="2599173"/>
                  <a:pt x="15304479" y="2596290"/>
                </a:cubicBezTo>
                <a:cubicBezTo>
                  <a:pt x="15299915" y="2594194"/>
                  <a:pt x="15274418" y="2581994"/>
                  <a:pt x="15274127" y="2581765"/>
                </a:cubicBezTo>
                <a:cubicBezTo>
                  <a:pt x="15274086" y="2581724"/>
                  <a:pt x="15274480" y="2580354"/>
                  <a:pt x="15274999" y="2578736"/>
                </a:cubicBezTo>
                <a:cubicBezTo>
                  <a:pt x="15278111" y="2568984"/>
                  <a:pt x="15280330" y="2556929"/>
                  <a:pt x="15280849" y="2546845"/>
                </a:cubicBezTo>
                <a:cubicBezTo>
                  <a:pt x="15281015" y="2543691"/>
                  <a:pt x="15280808" y="2543857"/>
                  <a:pt x="15283152" y="2544937"/>
                </a:cubicBezTo>
                <a:cubicBezTo>
                  <a:pt x="15285081" y="2545828"/>
                  <a:pt x="15286077" y="2546575"/>
                  <a:pt x="15289127" y="2549480"/>
                </a:cubicBezTo>
                <a:cubicBezTo>
                  <a:pt x="15290641" y="2550912"/>
                  <a:pt x="15292384" y="2552385"/>
                  <a:pt x="15292986" y="2552759"/>
                </a:cubicBezTo>
                <a:cubicBezTo>
                  <a:pt x="15296637" y="2554937"/>
                  <a:pt x="15301160" y="2554273"/>
                  <a:pt x="15304271" y="2551078"/>
                </a:cubicBezTo>
                <a:cubicBezTo>
                  <a:pt x="15309209" y="2546036"/>
                  <a:pt x="15310246" y="2534271"/>
                  <a:pt x="15306387" y="2526989"/>
                </a:cubicBezTo>
                <a:cubicBezTo>
                  <a:pt x="15305433" y="2525184"/>
                  <a:pt x="15303359" y="2523088"/>
                  <a:pt x="15301803" y="2522320"/>
                </a:cubicBezTo>
                <a:cubicBezTo>
                  <a:pt x="15300205" y="2521553"/>
                  <a:pt x="15298214" y="2521241"/>
                  <a:pt x="15296346" y="2521511"/>
                </a:cubicBezTo>
                <a:cubicBezTo>
                  <a:pt x="15293774" y="2521884"/>
                  <a:pt x="15292446" y="2522735"/>
                  <a:pt x="15288359" y="2526636"/>
                </a:cubicBezTo>
                <a:cubicBezTo>
                  <a:pt x="15287073" y="2527860"/>
                  <a:pt x="15285558" y="2529188"/>
                  <a:pt x="15285019" y="2529561"/>
                </a:cubicBezTo>
                <a:cubicBezTo>
                  <a:pt x="15284044" y="2530226"/>
                  <a:pt x="15281555" y="2531450"/>
                  <a:pt x="15281160" y="2531450"/>
                </a:cubicBezTo>
                <a:cubicBezTo>
                  <a:pt x="15280932" y="2531450"/>
                  <a:pt x="15280849" y="2530806"/>
                  <a:pt x="15280517" y="2526885"/>
                </a:cubicBezTo>
                <a:cubicBezTo>
                  <a:pt x="15280081" y="2521573"/>
                  <a:pt x="15279024" y="2514975"/>
                  <a:pt x="15277717" y="2509249"/>
                </a:cubicBezTo>
                <a:cubicBezTo>
                  <a:pt x="15277053" y="2506323"/>
                  <a:pt x="15275435" y="2500451"/>
                  <a:pt x="15274854" y="2498770"/>
                </a:cubicBezTo>
                <a:lnTo>
                  <a:pt x="15274563" y="2497941"/>
                </a:lnTo>
                <a:lnTo>
                  <a:pt x="15277488" y="2496530"/>
                </a:lnTo>
                <a:cubicBezTo>
                  <a:pt x="15282986" y="2493853"/>
                  <a:pt x="15293898" y="2488666"/>
                  <a:pt x="15298774" y="2486383"/>
                </a:cubicBezTo>
                <a:cubicBezTo>
                  <a:pt x="15307985" y="2482088"/>
                  <a:pt x="15311242" y="2480823"/>
                  <a:pt x="15314022" y="2480512"/>
                </a:cubicBezTo>
                <a:cubicBezTo>
                  <a:pt x="15314707" y="2480449"/>
                  <a:pt x="15315598" y="2480346"/>
                  <a:pt x="15315993" y="2480284"/>
                </a:cubicBezTo>
                <a:cubicBezTo>
                  <a:pt x="15317113" y="2480138"/>
                  <a:pt x="15320640" y="2480595"/>
                  <a:pt x="15322486" y="2481134"/>
                </a:cubicBezTo>
                <a:cubicBezTo>
                  <a:pt x="15323420" y="2481404"/>
                  <a:pt x="15325723" y="2482255"/>
                  <a:pt x="15327610" y="2483002"/>
                </a:cubicBezTo>
                <a:cubicBezTo>
                  <a:pt x="15329498" y="2483770"/>
                  <a:pt x="15331719" y="2484578"/>
                  <a:pt x="15332569" y="2484786"/>
                </a:cubicBezTo>
                <a:cubicBezTo>
                  <a:pt x="15336822" y="2485886"/>
                  <a:pt x="15340929" y="2484703"/>
                  <a:pt x="15344228" y="2481445"/>
                </a:cubicBezTo>
                <a:cubicBezTo>
                  <a:pt x="15346967" y="2478748"/>
                  <a:pt x="15348212" y="2475345"/>
                  <a:pt x="15348211" y="2470656"/>
                </a:cubicBezTo>
                <a:cubicBezTo>
                  <a:pt x="15348211" y="2462170"/>
                  <a:pt x="15344352" y="2453103"/>
                  <a:pt x="15338419" y="2447583"/>
                </a:cubicBezTo>
                <a:cubicBezTo>
                  <a:pt x="15335037" y="2444471"/>
                  <a:pt x="15331635" y="2443060"/>
                  <a:pt x="15328004" y="2443330"/>
                </a:cubicBezTo>
                <a:cubicBezTo>
                  <a:pt x="15324997" y="2443558"/>
                  <a:pt x="15321739" y="2445156"/>
                  <a:pt x="15319685" y="2447397"/>
                </a:cubicBezTo>
                <a:cubicBezTo>
                  <a:pt x="15318212" y="2449015"/>
                  <a:pt x="15317528" y="2450198"/>
                  <a:pt x="15315495" y="2454742"/>
                </a:cubicBezTo>
                <a:cubicBezTo>
                  <a:pt x="15313234" y="2459804"/>
                  <a:pt x="15312238" y="2461381"/>
                  <a:pt x="15309790" y="2463809"/>
                </a:cubicBezTo>
                <a:cubicBezTo>
                  <a:pt x="15306553" y="2467025"/>
                  <a:pt x="15304686" y="2467938"/>
                  <a:pt x="15292965" y="2472109"/>
                </a:cubicBezTo>
                <a:cubicBezTo>
                  <a:pt x="15283940" y="2475325"/>
                  <a:pt x="15268090" y="2480823"/>
                  <a:pt x="15267862" y="2480823"/>
                </a:cubicBezTo>
                <a:cubicBezTo>
                  <a:pt x="15267758" y="2480823"/>
                  <a:pt x="15267323" y="2480138"/>
                  <a:pt x="15266908" y="2479329"/>
                </a:cubicBezTo>
                <a:cubicBezTo>
                  <a:pt x="15262613" y="2470780"/>
                  <a:pt x="15256452" y="2461485"/>
                  <a:pt x="15250290" y="2454202"/>
                </a:cubicBezTo>
                <a:cubicBezTo>
                  <a:pt x="15249066" y="2452729"/>
                  <a:pt x="15247822" y="2451256"/>
                  <a:pt x="15247552" y="2450924"/>
                </a:cubicBezTo>
                <a:lnTo>
                  <a:pt x="15247054" y="2450323"/>
                </a:lnTo>
                <a:lnTo>
                  <a:pt x="15248029" y="2449887"/>
                </a:lnTo>
                <a:cubicBezTo>
                  <a:pt x="15249751" y="2449140"/>
                  <a:pt x="15251618" y="2448849"/>
                  <a:pt x="15255726" y="2448745"/>
                </a:cubicBezTo>
                <a:cubicBezTo>
                  <a:pt x="15260249" y="2448642"/>
                  <a:pt x="15261721" y="2448413"/>
                  <a:pt x="15263173" y="2447688"/>
                </a:cubicBezTo>
                <a:cubicBezTo>
                  <a:pt x="15265414" y="2446546"/>
                  <a:pt x="15267551" y="2443683"/>
                  <a:pt x="15268070" y="2441089"/>
                </a:cubicBezTo>
                <a:cubicBezTo>
                  <a:pt x="15269377" y="2434761"/>
                  <a:pt x="15263153" y="2425341"/>
                  <a:pt x="15255124" y="2421503"/>
                </a:cubicBezTo>
                <a:cubicBezTo>
                  <a:pt x="15252593" y="2420278"/>
                  <a:pt x="15251266" y="2419946"/>
                  <a:pt x="15249087" y="2419967"/>
                </a:cubicBezTo>
                <a:cubicBezTo>
                  <a:pt x="15246224" y="2419988"/>
                  <a:pt x="15243672" y="2421357"/>
                  <a:pt x="15241805" y="2423827"/>
                </a:cubicBezTo>
                <a:cubicBezTo>
                  <a:pt x="15240394" y="2425715"/>
                  <a:pt x="15240063" y="2427084"/>
                  <a:pt x="15239834" y="2431898"/>
                </a:cubicBezTo>
                <a:cubicBezTo>
                  <a:pt x="15239730" y="2434138"/>
                  <a:pt x="15239523" y="2436607"/>
                  <a:pt x="15239357" y="2437396"/>
                </a:cubicBezTo>
                <a:cubicBezTo>
                  <a:pt x="15239046" y="2438848"/>
                  <a:pt x="15238257" y="2441193"/>
                  <a:pt x="15238050" y="2441193"/>
                </a:cubicBezTo>
                <a:cubicBezTo>
                  <a:pt x="15237988" y="2441193"/>
                  <a:pt x="15236950" y="2440322"/>
                  <a:pt x="15235747" y="2439263"/>
                </a:cubicBezTo>
                <a:cubicBezTo>
                  <a:pt x="15228154" y="2432624"/>
                  <a:pt x="15220292" y="2427146"/>
                  <a:pt x="15211267" y="2422229"/>
                </a:cubicBezTo>
                <a:cubicBezTo>
                  <a:pt x="15208923" y="2420942"/>
                  <a:pt x="15208321" y="2420527"/>
                  <a:pt x="15208425" y="2420258"/>
                </a:cubicBezTo>
                <a:cubicBezTo>
                  <a:pt x="15208508" y="2420071"/>
                  <a:pt x="15209566" y="2417042"/>
                  <a:pt x="15210811" y="2413494"/>
                </a:cubicBezTo>
                <a:cubicBezTo>
                  <a:pt x="15217200" y="2395214"/>
                  <a:pt x="15220727" y="2385856"/>
                  <a:pt x="15222200" y="2383346"/>
                </a:cubicBezTo>
                <a:cubicBezTo>
                  <a:pt x="15224047" y="2380192"/>
                  <a:pt x="15226515" y="2377702"/>
                  <a:pt x="15229461" y="2376001"/>
                </a:cubicBezTo>
                <a:cubicBezTo>
                  <a:pt x="15230312" y="2375524"/>
                  <a:pt x="15232615" y="2374444"/>
                  <a:pt x="15234544" y="2373594"/>
                </a:cubicBezTo>
                <a:cubicBezTo>
                  <a:pt x="15239232" y="2371581"/>
                  <a:pt x="15240519" y="2370834"/>
                  <a:pt x="15242199" y="2369174"/>
                </a:cubicBezTo>
                <a:cubicBezTo>
                  <a:pt x="15244440" y="2366933"/>
                  <a:pt x="15245664" y="2363884"/>
                  <a:pt x="15245664" y="2360481"/>
                </a:cubicBezTo>
                <a:cubicBezTo>
                  <a:pt x="15245664" y="2357555"/>
                  <a:pt x="15244730" y="2355003"/>
                  <a:pt x="15242677" y="2352244"/>
                </a:cubicBezTo>
                <a:cubicBezTo>
                  <a:pt x="15239751" y="2348385"/>
                  <a:pt x="15233673" y="2344193"/>
                  <a:pt x="15228403" y="2342450"/>
                </a:cubicBezTo>
                <a:cubicBezTo>
                  <a:pt x="15224586" y="2341184"/>
                  <a:pt x="15223196" y="2340936"/>
                  <a:pt x="15219296" y="2340832"/>
                </a:cubicBezTo>
                <a:cubicBezTo>
                  <a:pt x="15216059" y="2340728"/>
                  <a:pt x="15215478" y="2340769"/>
                  <a:pt x="15213902" y="2341164"/>
                </a:cubicBezTo>
                <a:cubicBezTo>
                  <a:pt x="15211225" y="2341828"/>
                  <a:pt x="15209690" y="2342679"/>
                  <a:pt x="15207885" y="2344484"/>
                </a:cubicBezTo>
                <a:cubicBezTo>
                  <a:pt x="15206641" y="2345728"/>
                  <a:pt x="15206122" y="2346434"/>
                  <a:pt x="15205458" y="2347824"/>
                </a:cubicBezTo>
                <a:cubicBezTo>
                  <a:pt x="15204338" y="2350169"/>
                  <a:pt x="15204089" y="2351434"/>
                  <a:pt x="15204213" y="2354069"/>
                </a:cubicBezTo>
                <a:cubicBezTo>
                  <a:pt x="15204338" y="2356373"/>
                  <a:pt x="15204608" y="2357348"/>
                  <a:pt x="15206745" y="2362867"/>
                </a:cubicBezTo>
                <a:cubicBezTo>
                  <a:pt x="15209089" y="2368925"/>
                  <a:pt x="15209441" y="2373075"/>
                  <a:pt x="15207968" y="2378117"/>
                </a:cubicBezTo>
                <a:cubicBezTo>
                  <a:pt x="15207160" y="2380939"/>
                  <a:pt x="15205043" y="2385607"/>
                  <a:pt x="15197429" y="2401356"/>
                </a:cubicBezTo>
                <a:cubicBezTo>
                  <a:pt x="15195625" y="2405069"/>
                  <a:pt x="15193571" y="2409323"/>
                  <a:pt x="15192844" y="2410838"/>
                </a:cubicBezTo>
                <a:lnTo>
                  <a:pt x="15191537" y="2413577"/>
                </a:lnTo>
                <a:lnTo>
                  <a:pt x="15189712" y="2412954"/>
                </a:lnTo>
                <a:cubicBezTo>
                  <a:pt x="15180459" y="2409800"/>
                  <a:pt x="15168842" y="2407518"/>
                  <a:pt x="15157971" y="2406730"/>
                </a:cubicBezTo>
                <a:lnTo>
                  <a:pt x="15154423" y="2406460"/>
                </a:lnTo>
                <a:lnTo>
                  <a:pt x="15154921" y="2405298"/>
                </a:lnTo>
                <a:cubicBezTo>
                  <a:pt x="15155855" y="2403182"/>
                  <a:pt x="15156746" y="2401957"/>
                  <a:pt x="15159340" y="2399219"/>
                </a:cubicBezTo>
                <a:cubicBezTo>
                  <a:pt x="15163282" y="2395007"/>
                  <a:pt x="15164132" y="2393450"/>
                  <a:pt x="15164132" y="2390442"/>
                </a:cubicBezTo>
                <a:cubicBezTo>
                  <a:pt x="15164132" y="2387641"/>
                  <a:pt x="15163136" y="2385400"/>
                  <a:pt x="15160979" y="2383387"/>
                </a:cubicBezTo>
                <a:cubicBezTo>
                  <a:pt x="15158033" y="2380649"/>
                  <a:pt x="15153406" y="2379154"/>
                  <a:pt x="15147846" y="2379134"/>
                </a:cubicBezTo>
                <a:cubicBezTo>
                  <a:pt x="15142411" y="2379113"/>
                  <a:pt x="15137785" y="2380586"/>
                  <a:pt x="15134859" y="2383263"/>
                </a:cubicBezTo>
                <a:cubicBezTo>
                  <a:pt x="15132578" y="2385379"/>
                  <a:pt x="15131623" y="2387745"/>
                  <a:pt x="15131831" y="2390878"/>
                </a:cubicBezTo>
                <a:cubicBezTo>
                  <a:pt x="15131997" y="2393762"/>
                  <a:pt x="15132889" y="2395276"/>
                  <a:pt x="15136851" y="2399467"/>
                </a:cubicBezTo>
                <a:cubicBezTo>
                  <a:pt x="15138075" y="2400775"/>
                  <a:pt x="15139486" y="2402456"/>
                  <a:pt x="15139984" y="2403223"/>
                </a:cubicBezTo>
                <a:cubicBezTo>
                  <a:pt x="15140834" y="2404572"/>
                  <a:pt x="15141644" y="2406273"/>
                  <a:pt x="15141499" y="2406418"/>
                </a:cubicBezTo>
                <a:cubicBezTo>
                  <a:pt x="15141457" y="2406460"/>
                  <a:pt x="15140025" y="2406605"/>
                  <a:pt x="15138304" y="2406750"/>
                </a:cubicBezTo>
                <a:cubicBezTo>
                  <a:pt x="15128159" y="2407518"/>
                  <a:pt x="15117682" y="2409531"/>
                  <a:pt x="15108471" y="2412498"/>
                </a:cubicBezTo>
                <a:cubicBezTo>
                  <a:pt x="15107226" y="2412892"/>
                  <a:pt x="15106189" y="2413182"/>
                  <a:pt x="15106168" y="2413141"/>
                </a:cubicBezTo>
                <a:cubicBezTo>
                  <a:pt x="15106044" y="2413016"/>
                  <a:pt x="15099031" y="2398347"/>
                  <a:pt x="15096459" y="2392849"/>
                </a:cubicBezTo>
                <a:cubicBezTo>
                  <a:pt x="15090090" y="2379341"/>
                  <a:pt x="15089239" y="2376914"/>
                  <a:pt x="15089239" y="2372390"/>
                </a:cubicBezTo>
                <a:cubicBezTo>
                  <a:pt x="15089239" y="2369112"/>
                  <a:pt x="15089799" y="2366892"/>
                  <a:pt x="15092102" y="2361207"/>
                </a:cubicBezTo>
                <a:cubicBezTo>
                  <a:pt x="15093782" y="2357036"/>
                  <a:pt x="15094073" y="2355833"/>
                  <a:pt x="15094073" y="2353426"/>
                </a:cubicBezTo>
                <a:cubicBezTo>
                  <a:pt x="15094073" y="2351808"/>
                  <a:pt x="15093969" y="2351185"/>
                  <a:pt x="15093492" y="2349899"/>
                </a:cubicBezTo>
                <a:cubicBezTo>
                  <a:pt x="15090940" y="2343010"/>
                  <a:pt x="15084489" y="2339919"/>
                  <a:pt x="15075443" y="2341288"/>
                </a:cubicBezTo>
                <a:cubicBezTo>
                  <a:pt x="15067996" y="2342409"/>
                  <a:pt x="15061315" y="2345749"/>
                  <a:pt x="15056647" y="2350687"/>
                </a:cubicBezTo>
                <a:cubicBezTo>
                  <a:pt x="15054801" y="2352638"/>
                  <a:pt x="15053826" y="2354090"/>
                  <a:pt x="15053017" y="2356082"/>
                </a:cubicBezTo>
                <a:cubicBezTo>
                  <a:pt x="15050693" y="2361850"/>
                  <a:pt x="15053515" y="2368656"/>
                  <a:pt x="15059469" y="2371726"/>
                </a:cubicBezTo>
                <a:cubicBezTo>
                  <a:pt x="15060506" y="2372245"/>
                  <a:pt x="15062643" y="2373262"/>
                  <a:pt x="15064240" y="2373967"/>
                </a:cubicBezTo>
                <a:cubicBezTo>
                  <a:pt x="15068058" y="2375648"/>
                  <a:pt x="15070091" y="2376872"/>
                  <a:pt x="15071958" y="2378615"/>
                </a:cubicBezTo>
                <a:cubicBezTo>
                  <a:pt x="15075837" y="2382225"/>
                  <a:pt x="15077041" y="2384674"/>
                  <a:pt x="15082538" y="2400422"/>
                </a:cubicBezTo>
                <a:cubicBezTo>
                  <a:pt x="15082933" y="2401563"/>
                  <a:pt x="15083866" y="2404219"/>
                  <a:pt x="15084613" y="2406335"/>
                </a:cubicBezTo>
                <a:cubicBezTo>
                  <a:pt x="15085360" y="2408452"/>
                  <a:pt x="15086729" y="2412415"/>
                  <a:pt x="15087683" y="2415154"/>
                </a:cubicBezTo>
                <a:lnTo>
                  <a:pt x="15089405" y="2420154"/>
                </a:lnTo>
                <a:lnTo>
                  <a:pt x="15087684" y="2421025"/>
                </a:lnTo>
                <a:cubicBezTo>
                  <a:pt x="15079219" y="2425362"/>
                  <a:pt x="15069572" y="2431856"/>
                  <a:pt x="15062394" y="2438060"/>
                </a:cubicBezTo>
                <a:cubicBezTo>
                  <a:pt x="15060340" y="2439824"/>
                  <a:pt x="15060112" y="2439969"/>
                  <a:pt x="15059863" y="2439637"/>
                </a:cubicBezTo>
                <a:cubicBezTo>
                  <a:pt x="15059240" y="2438807"/>
                  <a:pt x="15058888" y="2436296"/>
                  <a:pt x="15058722" y="2431753"/>
                </a:cubicBezTo>
                <a:cubicBezTo>
                  <a:pt x="15058639" y="2429242"/>
                  <a:pt x="15058452" y="2426814"/>
                  <a:pt x="15058328" y="2426358"/>
                </a:cubicBezTo>
                <a:cubicBezTo>
                  <a:pt x="15057851" y="2424802"/>
                  <a:pt x="15057021" y="2423453"/>
                  <a:pt x="15055776" y="2422250"/>
                </a:cubicBezTo>
                <a:cubicBezTo>
                  <a:pt x="15052415" y="2419013"/>
                  <a:pt x="15048017" y="2418660"/>
                  <a:pt x="15042872" y="2421233"/>
                </a:cubicBezTo>
                <a:cubicBezTo>
                  <a:pt x="15035092" y="2425092"/>
                  <a:pt x="15029138" y="2433765"/>
                  <a:pt x="15030113" y="2439782"/>
                </a:cubicBezTo>
                <a:cubicBezTo>
                  <a:pt x="15030673" y="2443372"/>
                  <a:pt x="15033578" y="2446608"/>
                  <a:pt x="15037063" y="2447522"/>
                </a:cubicBezTo>
                <a:cubicBezTo>
                  <a:pt x="15037810" y="2447708"/>
                  <a:pt x="15039947" y="2447936"/>
                  <a:pt x="15042353" y="2448040"/>
                </a:cubicBezTo>
                <a:cubicBezTo>
                  <a:pt x="15046108" y="2448227"/>
                  <a:pt x="15048183" y="2448517"/>
                  <a:pt x="15049718" y="2449119"/>
                </a:cubicBezTo>
                <a:cubicBezTo>
                  <a:pt x="15050071" y="2449244"/>
                  <a:pt x="15050382" y="2449389"/>
                  <a:pt x="15050403" y="2449409"/>
                </a:cubicBezTo>
                <a:cubicBezTo>
                  <a:pt x="15050444" y="2449430"/>
                  <a:pt x="15049262" y="2450883"/>
                  <a:pt x="15047768" y="2452605"/>
                </a:cubicBezTo>
                <a:cubicBezTo>
                  <a:pt x="15041275" y="2460136"/>
                  <a:pt x="15035445" y="2468706"/>
                  <a:pt x="15030653" y="2477773"/>
                </a:cubicBezTo>
                <a:cubicBezTo>
                  <a:pt x="15029885" y="2479225"/>
                  <a:pt x="15029221" y="2480408"/>
                  <a:pt x="15029180" y="2480408"/>
                </a:cubicBezTo>
                <a:cubicBezTo>
                  <a:pt x="15028889" y="2480408"/>
                  <a:pt x="15007106" y="2472690"/>
                  <a:pt x="15001338" y="2470532"/>
                </a:cubicBezTo>
                <a:cubicBezTo>
                  <a:pt x="14992459" y="2467232"/>
                  <a:pt x="14989742" y="2465656"/>
                  <a:pt x="14986962" y="2462211"/>
                </a:cubicBezTo>
                <a:cubicBezTo>
                  <a:pt x="14985364" y="2460220"/>
                  <a:pt x="14984493" y="2458663"/>
                  <a:pt x="14982563" y="2454182"/>
                </a:cubicBezTo>
                <a:cubicBezTo>
                  <a:pt x="14981692" y="2452149"/>
                  <a:pt x="14980655" y="2449949"/>
                  <a:pt x="14980281" y="2449306"/>
                </a:cubicBezTo>
                <a:cubicBezTo>
                  <a:pt x="14979327" y="2447688"/>
                  <a:pt x="14977149" y="2445571"/>
                  <a:pt x="14975613" y="2444762"/>
                </a:cubicBezTo>
                <a:cubicBezTo>
                  <a:pt x="14972979" y="2443372"/>
                  <a:pt x="14969390" y="2442894"/>
                  <a:pt x="14966734" y="2443579"/>
                </a:cubicBezTo>
                <a:cubicBezTo>
                  <a:pt x="14959888" y="2445322"/>
                  <a:pt x="14953187" y="2453642"/>
                  <a:pt x="14950615" y="2463581"/>
                </a:cubicBezTo>
                <a:cubicBezTo>
                  <a:pt x="14950075" y="2465656"/>
                  <a:pt x="14949971" y="2466465"/>
                  <a:pt x="14949889" y="2469536"/>
                </a:cubicBezTo>
                <a:cubicBezTo>
                  <a:pt x="14949764" y="2473706"/>
                  <a:pt x="14950034" y="2475408"/>
                  <a:pt x="14951216" y="2477918"/>
                </a:cubicBezTo>
                <a:cubicBezTo>
                  <a:pt x="14952648" y="2480906"/>
                  <a:pt x="14955926" y="2483541"/>
                  <a:pt x="14959370" y="2484454"/>
                </a:cubicBezTo>
                <a:cubicBezTo>
                  <a:pt x="14961008" y="2484890"/>
                  <a:pt x="14963954" y="2484848"/>
                  <a:pt x="14965842" y="2484371"/>
                </a:cubicBezTo>
                <a:cubicBezTo>
                  <a:pt x="14966714" y="2484143"/>
                  <a:pt x="14968851" y="2483396"/>
                  <a:pt x="14970635" y="2482711"/>
                </a:cubicBezTo>
                <a:cubicBezTo>
                  <a:pt x="14977356" y="2480076"/>
                  <a:pt x="14980696" y="2479599"/>
                  <a:pt x="14985364" y="2480533"/>
                </a:cubicBezTo>
                <a:cubicBezTo>
                  <a:pt x="14988850" y="2481238"/>
                  <a:pt x="14991879" y="2482566"/>
                  <a:pt x="15009990" y="2491301"/>
                </a:cubicBezTo>
                <a:cubicBezTo>
                  <a:pt x="15013703" y="2493086"/>
                  <a:pt x="15017998" y="2495160"/>
                  <a:pt x="15019574" y="2495907"/>
                </a:cubicBezTo>
                <a:lnTo>
                  <a:pt x="15022396" y="2497256"/>
                </a:lnTo>
                <a:lnTo>
                  <a:pt x="15022002" y="2498418"/>
                </a:lnTo>
                <a:cubicBezTo>
                  <a:pt x="15019118" y="2506780"/>
                  <a:pt x="15016794" y="2518835"/>
                  <a:pt x="15015985" y="2529644"/>
                </a:cubicBezTo>
                <a:cubicBezTo>
                  <a:pt x="15015819" y="2531740"/>
                  <a:pt x="15015653" y="2532902"/>
                  <a:pt x="15015508" y="2532902"/>
                </a:cubicBezTo>
                <a:cubicBezTo>
                  <a:pt x="15014740" y="2532902"/>
                  <a:pt x="15011836" y="2530786"/>
                  <a:pt x="15009326" y="2528441"/>
                </a:cubicBezTo>
                <a:cubicBezTo>
                  <a:pt x="15004948" y="2524291"/>
                  <a:pt x="15003662" y="2523586"/>
                  <a:pt x="15000633" y="2523565"/>
                </a:cubicBezTo>
                <a:cubicBezTo>
                  <a:pt x="14997583" y="2523565"/>
                  <a:pt x="14995695" y="2524374"/>
                  <a:pt x="14993559" y="2526636"/>
                </a:cubicBezTo>
                <a:cubicBezTo>
                  <a:pt x="14992148" y="2528130"/>
                  <a:pt x="14991297" y="2529603"/>
                  <a:pt x="14990509" y="2531969"/>
                </a:cubicBezTo>
                <a:cubicBezTo>
                  <a:pt x="14987688" y="2540434"/>
                  <a:pt x="14989825" y="2551036"/>
                  <a:pt x="14995073" y="2554522"/>
                </a:cubicBezTo>
                <a:cubicBezTo>
                  <a:pt x="14996816" y="2555684"/>
                  <a:pt x="14997978" y="2556016"/>
                  <a:pt x="15000239" y="2556016"/>
                </a:cubicBezTo>
                <a:cubicBezTo>
                  <a:pt x="15003517" y="2556016"/>
                  <a:pt x="15005135" y="2555186"/>
                  <a:pt x="15008828" y="2551597"/>
                </a:cubicBezTo>
                <a:cubicBezTo>
                  <a:pt x="15011566" y="2548941"/>
                  <a:pt x="15012977" y="2547800"/>
                  <a:pt x="15014574" y="2546990"/>
                </a:cubicBezTo>
                <a:lnTo>
                  <a:pt x="15015778" y="2546389"/>
                </a:lnTo>
                <a:lnTo>
                  <a:pt x="15015881" y="2547489"/>
                </a:lnTo>
                <a:cubicBezTo>
                  <a:pt x="15015944" y="2548069"/>
                  <a:pt x="15016130" y="2550165"/>
                  <a:pt x="15016317" y="2552095"/>
                </a:cubicBezTo>
                <a:cubicBezTo>
                  <a:pt x="15017126" y="2560809"/>
                  <a:pt x="15019201" y="2570913"/>
                  <a:pt x="15021898" y="2579296"/>
                </a:cubicBezTo>
                <a:cubicBezTo>
                  <a:pt x="15022417" y="2580914"/>
                  <a:pt x="15022852" y="2582326"/>
                  <a:pt x="15022852" y="2582429"/>
                </a:cubicBezTo>
                <a:cubicBezTo>
                  <a:pt x="15022852" y="2582554"/>
                  <a:pt x="15021421" y="2583321"/>
                  <a:pt x="15019699" y="2584151"/>
                </a:cubicBezTo>
                <a:cubicBezTo>
                  <a:pt x="14989596" y="2598613"/>
                  <a:pt x="14988248" y="2599153"/>
                  <a:pt x="14982709" y="2599153"/>
                </a:cubicBezTo>
                <a:cubicBezTo>
                  <a:pt x="14979120" y="2599153"/>
                  <a:pt x="14977501" y="2598758"/>
                  <a:pt x="14972149" y="2596621"/>
                </a:cubicBezTo>
                <a:cubicBezTo>
                  <a:pt x="14965282" y="2593862"/>
                  <a:pt x="14962793" y="2593675"/>
                  <a:pt x="14958851" y="2595563"/>
                </a:cubicBezTo>
                <a:cubicBezTo>
                  <a:pt x="14955283" y="2597285"/>
                  <a:pt x="14953001" y="2600045"/>
                  <a:pt x="14951859" y="2603966"/>
                </a:cubicBezTo>
                <a:cubicBezTo>
                  <a:pt x="14951196" y="2606311"/>
                  <a:pt x="14951195" y="2611664"/>
                  <a:pt x="14951859" y="2614797"/>
                </a:cubicBezTo>
                <a:cubicBezTo>
                  <a:pt x="14953851" y="2623989"/>
                  <a:pt x="14959349" y="2632122"/>
                  <a:pt x="14965490" y="2635006"/>
                </a:cubicBezTo>
                <a:cubicBezTo>
                  <a:pt x="14967439" y="2635899"/>
                  <a:pt x="14968830" y="2636230"/>
                  <a:pt x="14970738" y="2636230"/>
                </a:cubicBezTo>
                <a:cubicBezTo>
                  <a:pt x="14974410" y="2636230"/>
                  <a:pt x="14978477" y="2634177"/>
                  <a:pt x="14980675" y="2631189"/>
                </a:cubicBezTo>
                <a:cubicBezTo>
                  <a:pt x="14981775" y="2629674"/>
                  <a:pt x="14982418" y="2628450"/>
                  <a:pt x="14984182" y="2624425"/>
                </a:cubicBezTo>
                <a:cubicBezTo>
                  <a:pt x="14985862" y="2620628"/>
                  <a:pt x="14986692" y="2619175"/>
                  <a:pt x="14988227" y="2617266"/>
                </a:cubicBezTo>
                <a:cubicBezTo>
                  <a:pt x="14990509" y="2614403"/>
                  <a:pt x="14993642" y="2612307"/>
                  <a:pt x="14998393" y="2610440"/>
                </a:cubicBezTo>
                <a:cubicBezTo>
                  <a:pt x="15001401" y="2609257"/>
                  <a:pt x="15007106" y="2607182"/>
                  <a:pt x="15011338" y="2605730"/>
                </a:cubicBezTo>
                <a:cubicBezTo>
                  <a:pt x="15013475" y="2604983"/>
                  <a:pt x="15017728" y="2603510"/>
                  <a:pt x="15026171" y="2600563"/>
                </a:cubicBezTo>
                <a:cubicBezTo>
                  <a:pt x="15028163" y="2599858"/>
                  <a:pt x="15029906" y="2599339"/>
                  <a:pt x="15030030" y="2599381"/>
                </a:cubicBezTo>
                <a:cubicBezTo>
                  <a:pt x="15030155" y="2599422"/>
                  <a:pt x="15030839" y="2600543"/>
                  <a:pt x="15031524" y="2601850"/>
                </a:cubicBezTo>
                <a:cubicBezTo>
                  <a:pt x="15035714" y="2609776"/>
                  <a:pt x="15041835" y="2618615"/>
                  <a:pt x="15048224" y="2625960"/>
                </a:cubicBezTo>
                <a:lnTo>
                  <a:pt x="15050029" y="2628035"/>
                </a:lnTo>
                <a:lnTo>
                  <a:pt x="15049158" y="2628408"/>
                </a:lnTo>
                <a:cubicBezTo>
                  <a:pt x="15047187" y="2629259"/>
                  <a:pt x="15046025" y="2629425"/>
                  <a:pt x="15041213" y="2629591"/>
                </a:cubicBezTo>
                <a:cubicBezTo>
                  <a:pt x="15034926" y="2629819"/>
                  <a:pt x="15033640" y="2630213"/>
                  <a:pt x="15031420" y="2632558"/>
                </a:cubicBezTo>
                <a:cubicBezTo>
                  <a:pt x="15028204" y="2635961"/>
                  <a:pt x="15027811" y="2639965"/>
                  <a:pt x="15030217" y="2645090"/>
                </a:cubicBezTo>
                <a:cubicBezTo>
                  <a:pt x="15031461" y="2647767"/>
                  <a:pt x="15032997" y="2649883"/>
                  <a:pt x="15035300" y="2652228"/>
                </a:cubicBezTo>
                <a:cubicBezTo>
                  <a:pt x="15039283" y="2656232"/>
                  <a:pt x="15043681" y="2658432"/>
                  <a:pt x="15047685" y="2658432"/>
                </a:cubicBezTo>
                <a:cubicBezTo>
                  <a:pt x="15050423" y="2658431"/>
                  <a:pt x="15052353" y="2657581"/>
                  <a:pt x="15054303" y="2655485"/>
                </a:cubicBezTo>
                <a:cubicBezTo>
                  <a:pt x="15056274" y="2653410"/>
                  <a:pt x="15057062" y="2651087"/>
                  <a:pt x="15057083" y="2647435"/>
                </a:cubicBezTo>
                <a:cubicBezTo>
                  <a:pt x="15057083" y="2644364"/>
                  <a:pt x="15057456" y="2641148"/>
                  <a:pt x="15058017" y="2639384"/>
                </a:cubicBezTo>
                <a:cubicBezTo>
                  <a:pt x="15058826" y="2636811"/>
                  <a:pt x="15058784" y="2636811"/>
                  <a:pt x="15060610" y="2638430"/>
                </a:cubicBezTo>
                <a:cubicBezTo>
                  <a:pt x="15068493" y="2645422"/>
                  <a:pt x="15078493" y="2652269"/>
                  <a:pt x="15087310" y="2656730"/>
                </a:cubicBezTo>
                <a:cubicBezTo>
                  <a:pt x="15088825" y="2657498"/>
                  <a:pt x="15090069" y="2658224"/>
                  <a:pt x="15090069" y="2658349"/>
                </a:cubicBezTo>
                <a:cubicBezTo>
                  <a:pt x="15090069" y="2658618"/>
                  <a:pt x="15086750" y="2668184"/>
                  <a:pt x="15083534" y="2677209"/>
                </a:cubicBezTo>
                <a:cubicBezTo>
                  <a:pt x="15077227" y="2694908"/>
                  <a:pt x="15076024" y="2697522"/>
                  <a:pt x="15072705" y="2700821"/>
                </a:cubicBezTo>
                <a:cubicBezTo>
                  <a:pt x="15070361" y="2703124"/>
                  <a:pt x="15068390" y="2704328"/>
                  <a:pt x="15063514" y="2706361"/>
                </a:cubicBezTo>
                <a:cubicBezTo>
                  <a:pt x="15059178" y="2708166"/>
                  <a:pt x="15057768" y="2708975"/>
                  <a:pt x="15056046" y="2710718"/>
                </a:cubicBezTo>
                <a:cubicBezTo>
                  <a:pt x="15053577" y="2713167"/>
                  <a:pt x="15052498" y="2715802"/>
                  <a:pt x="15052498" y="2719433"/>
                </a:cubicBezTo>
                <a:cubicBezTo>
                  <a:pt x="15052477" y="2723001"/>
                  <a:pt x="15053950" y="2726238"/>
                  <a:pt x="15057062" y="2729475"/>
                </a:cubicBezTo>
                <a:cubicBezTo>
                  <a:pt x="15061792" y="2734372"/>
                  <a:pt x="15068680" y="2737857"/>
                  <a:pt x="15075962" y="2738999"/>
                </a:cubicBezTo>
                <a:cubicBezTo>
                  <a:pt x="15076252" y="2739061"/>
                  <a:pt x="15077891" y="2739102"/>
                  <a:pt x="15079613" y="2739123"/>
                </a:cubicBezTo>
                <a:cubicBezTo>
                  <a:pt x="15084717" y="2739165"/>
                  <a:pt x="15087455" y="2738210"/>
                  <a:pt x="15090297" y="2735409"/>
                </a:cubicBezTo>
                <a:cubicBezTo>
                  <a:pt x="15092766" y="2732981"/>
                  <a:pt x="15094011" y="2730014"/>
                  <a:pt x="15094011" y="2726570"/>
                </a:cubicBezTo>
                <a:cubicBezTo>
                  <a:pt x="15094011" y="2724433"/>
                  <a:pt x="15093554" y="2722669"/>
                  <a:pt x="15091853" y="2718209"/>
                </a:cubicBezTo>
                <a:cubicBezTo>
                  <a:pt x="15090194" y="2713893"/>
                  <a:pt x="15089758" y="2712336"/>
                  <a:pt x="15089426" y="2709702"/>
                </a:cubicBezTo>
                <a:cubicBezTo>
                  <a:pt x="15089011" y="2706319"/>
                  <a:pt x="15089634" y="2702626"/>
                  <a:pt x="15091293" y="2698684"/>
                </a:cubicBezTo>
                <a:cubicBezTo>
                  <a:pt x="15092289" y="2696277"/>
                  <a:pt x="15095961" y="2688434"/>
                  <a:pt x="15100442" y="2679180"/>
                </a:cubicBezTo>
                <a:cubicBezTo>
                  <a:pt x="15102289" y="2675362"/>
                  <a:pt x="15104550" y="2670673"/>
                  <a:pt x="15105463" y="2668765"/>
                </a:cubicBezTo>
                <a:cubicBezTo>
                  <a:pt x="15106396" y="2666835"/>
                  <a:pt x="15107268" y="2665278"/>
                  <a:pt x="15107392" y="2665278"/>
                </a:cubicBezTo>
                <a:cubicBezTo>
                  <a:pt x="15107537" y="2665278"/>
                  <a:pt x="15108575" y="2665569"/>
                  <a:pt x="15109695" y="2665901"/>
                </a:cubicBezTo>
                <a:cubicBezTo>
                  <a:pt x="15119280" y="2668868"/>
                  <a:pt x="15130980" y="2670943"/>
                  <a:pt x="15140834" y="2671420"/>
                </a:cubicBezTo>
                <a:lnTo>
                  <a:pt x="15143780" y="2671565"/>
                </a:lnTo>
                <a:lnTo>
                  <a:pt x="15143262" y="2672935"/>
                </a:lnTo>
                <a:cubicBezTo>
                  <a:pt x="15142515" y="2674947"/>
                  <a:pt x="15141291" y="2676690"/>
                  <a:pt x="15138739" y="2679388"/>
                </a:cubicBezTo>
                <a:cubicBezTo>
                  <a:pt x="15137494" y="2680695"/>
                  <a:pt x="15136084" y="2682313"/>
                  <a:pt x="15135586" y="2682977"/>
                </a:cubicBezTo>
                <a:cubicBezTo>
                  <a:pt x="15133511" y="2685778"/>
                  <a:pt x="15133283" y="2689721"/>
                  <a:pt x="15135025" y="2692916"/>
                </a:cubicBezTo>
                <a:cubicBezTo>
                  <a:pt x="15136416" y="2695468"/>
                  <a:pt x="15139880" y="2697771"/>
                  <a:pt x="15143863" y="2698788"/>
                </a:cubicBezTo>
                <a:cubicBezTo>
                  <a:pt x="15152950" y="2701091"/>
                  <a:pt x="15162452" y="2698290"/>
                  <a:pt x="15165335" y="2692501"/>
                </a:cubicBezTo>
                <a:cubicBezTo>
                  <a:pt x="15166083" y="2690965"/>
                  <a:pt x="15166103" y="2690861"/>
                  <a:pt x="15166103" y="2688642"/>
                </a:cubicBezTo>
                <a:cubicBezTo>
                  <a:pt x="15166103" y="2685011"/>
                  <a:pt x="15165501" y="2683807"/>
                  <a:pt x="15161456" y="2679533"/>
                </a:cubicBezTo>
                <a:cubicBezTo>
                  <a:pt x="15160087" y="2678101"/>
                  <a:pt x="15158697" y="2676483"/>
                  <a:pt x="15158344" y="2675985"/>
                </a:cubicBezTo>
                <a:cubicBezTo>
                  <a:pt x="15157618" y="2674948"/>
                  <a:pt x="15156249" y="2672167"/>
                  <a:pt x="15156249" y="2671773"/>
                </a:cubicBezTo>
                <a:cubicBezTo>
                  <a:pt x="15156249" y="2671441"/>
                  <a:pt x="15156602" y="2671378"/>
                  <a:pt x="15160191" y="2671088"/>
                </a:cubicBezTo>
                <a:cubicBezTo>
                  <a:pt x="15168738" y="2670424"/>
                  <a:pt x="15178799" y="2668453"/>
                  <a:pt x="15187679" y="2665714"/>
                </a:cubicBezTo>
                <a:lnTo>
                  <a:pt x="15190874" y="2664718"/>
                </a:lnTo>
                <a:lnTo>
                  <a:pt x="15191496" y="2666088"/>
                </a:lnTo>
                <a:cubicBezTo>
                  <a:pt x="15191828" y="2666835"/>
                  <a:pt x="15193675" y="2670673"/>
                  <a:pt x="15195562" y="2674615"/>
                </a:cubicBezTo>
                <a:cubicBezTo>
                  <a:pt x="15205292" y="2694742"/>
                  <a:pt x="15207906" y="2700717"/>
                  <a:pt x="15208487" y="2704182"/>
                </a:cubicBezTo>
                <a:cubicBezTo>
                  <a:pt x="15209296" y="2708892"/>
                  <a:pt x="15208861" y="2711590"/>
                  <a:pt x="15206309" y="2718063"/>
                </a:cubicBezTo>
                <a:cubicBezTo>
                  <a:pt x="15205458" y="2720221"/>
                  <a:pt x="15204566" y="2722731"/>
                  <a:pt x="15204338" y="2723645"/>
                </a:cubicBezTo>
                <a:cubicBezTo>
                  <a:pt x="15202844" y="2729579"/>
                  <a:pt x="15206267" y="2735928"/>
                  <a:pt x="15212159" y="2738106"/>
                </a:cubicBezTo>
                <a:close/>
                <a:moveTo>
                  <a:pt x="9806435" y="3718030"/>
                </a:moveTo>
                <a:cubicBezTo>
                  <a:pt x="9817604" y="3716145"/>
                  <a:pt x="9829117" y="3711898"/>
                  <a:pt x="9838785" y="3705644"/>
                </a:cubicBezTo>
                <a:cubicBezTo>
                  <a:pt x="9858174" y="3693189"/>
                  <a:pt x="9866524" y="3678220"/>
                  <a:pt x="9862790" y="3662701"/>
                </a:cubicBezTo>
                <a:cubicBezTo>
                  <a:pt x="9861481" y="3657063"/>
                  <a:pt x="9859084" y="3652640"/>
                  <a:pt x="9855028" y="3648247"/>
                </a:cubicBezTo>
                <a:cubicBezTo>
                  <a:pt x="9850920" y="3643745"/>
                  <a:pt x="9846044" y="3640518"/>
                  <a:pt x="9837379" y="3636646"/>
                </a:cubicBezTo>
                <a:cubicBezTo>
                  <a:pt x="9819889" y="3628793"/>
                  <a:pt x="9812477" y="3623441"/>
                  <a:pt x="9806402" y="3614363"/>
                </a:cubicBezTo>
                <a:cubicBezTo>
                  <a:pt x="9800694" y="3605825"/>
                  <a:pt x="9798734" y="3600766"/>
                  <a:pt x="9782938" y="3553660"/>
                </a:cubicBezTo>
                <a:cubicBezTo>
                  <a:pt x="9772273" y="3521719"/>
                  <a:pt x="9768178" y="3508924"/>
                  <a:pt x="9768507" y="3508447"/>
                </a:cubicBezTo>
                <a:cubicBezTo>
                  <a:pt x="9768670" y="3508182"/>
                  <a:pt x="9770990" y="3506878"/>
                  <a:pt x="9773630" y="3505632"/>
                </a:cubicBezTo>
                <a:cubicBezTo>
                  <a:pt x="9793567" y="3495968"/>
                  <a:pt x="9821337" y="3477535"/>
                  <a:pt x="9839325" y="3462063"/>
                </a:cubicBezTo>
                <a:cubicBezTo>
                  <a:pt x="9841763" y="3459958"/>
                  <a:pt x="9843876" y="3458223"/>
                  <a:pt x="9843982" y="3458225"/>
                </a:cubicBezTo>
                <a:cubicBezTo>
                  <a:pt x="9844089" y="3458226"/>
                  <a:pt x="9844818" y="3459628"/>
                  <a:pt x="9845542" y="3461351"/>
                </a:cubicBezTo>
                <a:cubicBezTo>
                  <a:pt x="9848079" y="3467221"/>
                  <a:pt x="9848517" y="3470170"/>
                  <a:pt x="9848810" y="3483178"/>
                </a:cubicBezTo>
                <a:cubicBezTo>
                  <a:pt x="9849164" y="3499344"/>
                  <a:pt x="9849982" y="3501977"/>
                  <a:pt x="9856417" y="3508332"/>
                </a:cubicBezTo>
                <a:cubicBezTo>
                  <a:pt x="9861059" y="3512894"/>
                  <a:pt x="9865472" y="3514885"/>
                  <a:pt x="9871620" y="3515242"/>
                </a:cubicBezTo>
                <a:cubicBezTo>
                  <a:pt x="9877393" y="3515593"/>
                  <a:pt x="9882061" y="3514698"/>
                  <a:pt x="9887823" y="3512106"/>
                </a:cubicBezTo>
                <a:cubicBezTo>
                  <a:pt x="9908665" y="3502830"/>
                  <a:pt x="9925262" y="3480007"/>
                  <a:pt x="9922929" y="3463812"/>
                </a:cubicBezTo>
                <a:cubicBezTo>
                  <a:pt x="9922148" y="3458610"/>
                  <a:pt x="9920224" y="3454783"/>
                  <a:pt x="9916218" y="3450658"/>
                </a:cubicBezTo>
                <a:cubicBezTo>
                  <a:pt x="9912634" y="3446914"/>
                  <a:pt x="9908921" y="3444612"/>
                  <a:pt x="9904924" y="3443591"/>
                </a:cubicBezTo>
                <a:cubicBezTo>
                  <a:pt x="9903644" y="3443251"/>
                  <a:pt x="9898035" y="3442688"/>
                  <a:pt x="9892421" y="3442339"/>
                </a:cubicBezTo>
                <a:cubicBezTo>
                  <a:pt x="9886809" y="3441990"/>
                  <a:pt x="9880558" y="3441311"/>
                  <a:pt x="9878478" y="3440852"/>
                </a:cubicBezTo>
                <a:cubicBezTo>
                  <a:pt x="9874425" y="3439937"/>
                  <a:pt x="9867881" y="3437380"/>
                  <a:pt x="9867358" y="3436517"/>
                </a:cubicBezTo>
                <a:cubicBezTo>
                  <a:pt x="9867202" y="3436247"/>
                  <a:pt x="9868838" y="3434077"/>
                  <a:pt x="9871067" y="3431701"/>
                </a:cubicBezTo>
                <a:cubicBezTo>
                  <a:pt x="9889440" y="3411847"/>
                  <a:pt x="9905223" y="3389762"/>
                  <a:pt x="9920439" y="3362638"/>
                </a:cubicBezTo>
                <a:lnTo>
                  <a:pt x="9922580" y="3358870"/>
                </a:lnTo>
                <a:lnTo>
                  <a:pt x="9943603" y="3366506"/>
                </a:lnTo>
                <a:cubicBezTo>
                  <a:pt x="9979422" y="3379602"/>
                  <a:pt x="10006029" y="3389727"/>
                  <a:pt x="10013949" y="3393267"/>
                </a:cubicBezTo>
                <a:cubicBezTo>
                  <a:pt x="10024581" y="3398023"/>
                  <a:pt x="10032043" y="3403697"/>
                  <a:pt x="10037236" y="3410889"/>
                </a:cubicBezTo>
                <a:cubicBezTo>
                  <a:pt x="10040801" y="3415918"/>
                  <a:pt x="10043401" y="3421093"/>
                  <a:pt x="10048000" y="3432343"/>
                </a:cubicBezTo>
                <a:cubicBezTo>
                  <a:pt x="10054561" y="3448492"/>
                  <a:pt x="10060413" y="3454517"/>
                  <a:pt x="10072936" y="3457910"/>
                </a:cubicBezTo>
                <a:cubicBezTo>
                  <a:pt x="10085781" y="3461361"/>
                  <a:pt x="10099505" y="3455834"/>
                  <a:pt x="10110988" y="3442623"/>
                </a:cubicBezTo>
                <a:cubicBezTo>
                  <a:pt x="10121218" y="3430785"/>
                  <a:pt x="10128331" y="3416279"/>
                  <a:pt x="10131167" y="3401497"/>
                </a:cubicBezTo>
                <a:cubicBezTo>
                  <a:pt x="10132328" y="3395200"/>
                  <a:pt x="10132502" y="3383215"/>
                  <a:pt x="10131452" y="3378224"/>
                </a:cubicBezTo>
                <a:cubicBezTo>
                  <a:pt x="10128897" y="3366200"/>
                  <a:pt x="10120896" y="3357147"/>
                  <a:pt x="10109658" y="3353559"/>
                </a:cubicBezTo>
                <a:cubicBezTo>
                  <a:pt x="10100657" y="3350699"/>
                  <a:pt x="10094655" y="3351361"/>
                  <a:pt x="10079270" y="3357024"/>
                </a:cubicBezTo>
                <a:cubicBezTo>
                  <a:pt x="10065284" y="3362172"/>
                  <a:pt x="10062063" y="3362928"/>
                  <a:pt x="10053605" y="3363180"/>
                </a:cubicBezTo>
                <a:cubicBezTo>
                  <a:pt x="10042311" y="3363498"/>
                  <a:pt x="10035703" y="3361689"/>
                  <a:pt x="10019495" y="3354016"/>
                </a:cubicBezTo>
                <a:cubicBezTo>
                  <a:pt x="10007805" y="3348441"/>
                  <a:pt x="9942518" y="3316028"/>
                  <a:pt x="9941777" y="3315428"/>
                </a:cubicBezTo>
                <a:cubicBezTo>
                  <a:pt x="9941672" y="3315320"/>
                  <a:pt x="9942739" y="3311804"/>
                  <a:pt x="9944137" y="3307650"/>
                </a:cubicBezTo>
                <a:cubicBezTo>
                  <a:pt x="9952527" y="3282621"/>
                  <a:pt x="9958701" y="3251620"/>
                  <a:pt x="9960417" y="3225638"/>
                </a:cubicBezTo>
                <a:cubicBezTo>
                  <a:pt x="9960962" y="3217512"/>
                  <a:pt x="9960421" y="3217932"/>
                  <a:pt x="9966426" y="3220802"/>
                </a:cubicBezTo>
                <a:cubicBezTo>
                  <a:pt x="9971367" y="3223175"/>
                  <a:pt x="9973907" y="3225138"/>
                  <a:pt x="9981662" y="3232743"/>
                </a:cubicBezTo>
                <a:cubicBezTo>
                  <a:pt x="9985514" y="3236491"/>
                  <a:pt x="9989952" y="3240355"/>
                  <a:pt x="9991489" y="3241340"/>
                </a:cubicBezTo>
                <a:cubicBezTo>
                  <a:pt x="10000823" y="3247095"/>
                  <a:pt x="10012509" y="3245552"/>
                  <a:pt x="10020653" y="3237429"/>
                </a:cubicBezTo>
                <a:cubicBezTo>
                  <a:pt x="10033574" y="3224613"/>
                  <a:pt x="10036688" y="3194317"/>
                  <a:pt x="10027011" y="3175394"/>
                </a:cubicBezTo>
                <a:cubicBezTo>
                  <a:pt x="10024619" y="3170703"/>
                  <a:pt x="10019347" y="3165222"/>
                  <a:pt x="10015364" y="3163184"/>
                </a:cubicBezTo>
                <a:cubicBezTo>
                  <a:pt x="10011273" y="3161145"/>
                  <a:pt x="10006149" y="3160268"/>
                  <a:pt x="10001325" y="3160893"/>
                </a:cubicBezTo>
                <a:cubicBezTo>
                  <a:pt x="9994678" y="3161760"/>
                  <a:pt x="9991222" y="3163904"/>
                  <a:pt x="9980538" y="3173809"/>
                </a:cubicBezTo>
                <a:cubicBezTo>
                  <a:pt x="9977175" y="3176918"/>
                  <a:pt x="9973221" y="3180285"/>
                  <a:pt x="9971816" y="3181228"/>
                </a:cubicBezTo>
                <a:cubicBezTo>
                  <a:pt x="9969276" y="3182904"/>
                  <a:pt x="9962812" y="3185967"/>
                  <a:pt x="9961795" y="3185952"/>
                </a:cubicBezTo>
                <a:cubicBezTo>
                  <a:pt x="9961207" y="3185943"/>
                  <a:pt x="9961017" y="3184282"/>
                  <a:pt x="9960308" y="3174157"/>
                </a:cubicBezTo>
                <a:cubicBezTo>
                  <a:pt x="9959383" y="3160445"/>
                  <a:pt x="9956902" y="3143392"/>
                  <a:pt x="9953746" y="3128577"/>
                </a:cubicBezTo>
                <a:cubicBezTo>
                  <a:pt x="9952144" y="3121009"/>
                  <a:pt x="9948191" y="3105807"/>
                  <a:pt x="9946757" y="3101451"/>
                </a:cubicBezTo>
                <a:lnTo>
                  <a:pt x="9946039" y="3099301"/>
                </a:lnTo>
                <a:lnTo>
                  <a:pt x="9953634" y="3095772"/>
                </a:lnTo>
                <a:cubicBezTo>
                  <a:pt x="9967910" y="3089076"/>
                  <a:pt x="9996242" y="3076109"/>
                  <a:pt x="10008899" y="3070407"/>
                </a:cubicBezTo>
                <a:cubicBezTo>
                  <a:pt x="10032811" y="3059677"/>
                  <a:pt x="10041257" y="3056536"/>
                  <a:pt x="10048437" y="3055837"/>
                </a:cubicBezTo>
                <a:cubicBezTo>
                  <a:pt x="10050205" y="3055702"/>
                  <a:pt x="10052509" y="3055468"/>
                  <a:pt x="10053527" y="3055323"/>
                </a:cubicBezTo>
                <a:cubicBezTo>
                  <a:pt x="10056421" y="3054990"/>
                  <a:pt x="10065498" y="3056299"/>
                  <a:pt x="10070239" y="3057759"/>
                </a:cubicBezTo>
                <a:cubicBezTo>
                  <a:pt x="10072637" y="3058489"/>
                  <a:pt x="10078542" y="3060769"/>
                  <a:pt x="10083383" y="3062766"/>
                </a:cubicBezTo>
                <a:cubicBezTo>
                  <a:pt x="10088222" y="3064816"/>
                  <a:pt x="10093915" y="3066986"/>
                  <a:pt x="10096101" y="3067553"/>
                </a:cubicBezTo>
                <a:cubicBezTo>
                  <a:pt x="10107026" y="3070548"/>
                  <a:pt x="10117662" y="3067652"/>
                  <a:pt x="10126289" y="3059376"/>
                </a:cubicBezTo>
                <a:cubicBezTo>
                  <a:pt x="10133451" y="3052523"/>
                  <a:pt x="10136789" y="3043796"/>
                  <a:pt x="10136964" y="3031704"/>
                </a:cubicBezTo>
                <a:cubicBezTo>
                  <a:pt x="10137282" y="3009822"/>
                  <a:pt x="10127671" y="2986298"/>
                  <a:pt x="10112579" y="2971845"/>
                </a:cubicBezTo>
                <a:cubicBezTo>
                  <a:pt x="10103976" y="2963693"/>
                  <a:pt x="10095256" y="2959927"/>
                  <a:pt x="10085884" y="2960486"/>
                </a:cubicBezTo>
                <a:cubicBezTo>
                  <a:pt x="10078119" y="2960963"/>
                  <a:pt x="10069660" y="2964960"/>
                  <a:pt x="10064281" y="2970662"/>
                </a:cubicBezTo>
                <a:cubicBezTo>
                  <a:pt x="10060422" y="2974780"/>
                  <a:pt x="10058613" y="2977803"/>
                  <a:pt x="10053200" y="2989444"/>
                </a:cubicBezTo>
                <a:cubicBezTo>
                  <a:pt x="10047179" y="3002413"/>
                  <a:pt x="10044553" y="3006442"/>
                  <a:pt x="10038150" y="3012610"/>
                </a:cubicBezTo>
                <a:cubicBezTo>
                  <a:pt x="10029685" y="3020782"/>
                  <a:pt x="10024836" y="3023066"/>
                  <a:pt x="9994455" y="3033381"/>
                </a:cubicBezTo>
                <a:cubicBezTo>
                  <a:pt x="9971064" y="3041336"/>
                  <a:pt x="9929989" y="3054920"/>
                  <a:pt x="9929401" y="3054911"/>
                </a:cubicBezTo>
                <a:cubicBezTo>
                  <a:pt x="9929133" y="3054908"/>
                  <a:pt x="9928036" y="3053126"/>
                  <a:pt x="9926996" y="3051024"/>
                </a:cubicBezTo>
                <a:cubicBezTo>
                  <a:pt x="9916243" y="3028820"/>
                  <a:pt x="9900703" y="3004621"/>
                  <a:pt x="9885088" y="2985612"/>
                </a:cubicBezTo>
                <a:cubicBezTo>
                  <a:pt x="9881987" y="2981767"/>
                  <a:pt x="9878833" y="2977922"/>
                  <a:pt x="9878149" y="2977056"/>
                </a:cubicBezTo>
                <a:lnTo>
                  <a:pt x="9876888" y="2975486"/>
                </a:lnTo>
                <a:lnTo>
                  <a:pt x="9879419" y="2974399"/>
                </a:lnTo>
                <a:cubicBezTo>
                  <a:pt x="9883887" y="2972537"/>
                  <a:pt x="9888712" y="2971858"/>
                  <a:pt x="9899308" y="2971744"/>
                </a:cubicBezTo>
                <a:cubicBezTo>
                  <a:pt x="9910973" y="2971646"/>
                  <a:pt x="9914780" y="2971113"/>
                  <a:pt x="9918552" y="2969295"/>
                </a:cubicBezTo>
                <a:cubicBezTo>
                  <a:pt x="9924372" y="2966436"/>
                  <a:pt x="9929989" y="2959133"/>
                  <a:pt x="9931424" y="2952465"/>
                </a:cubicBezTo>
                <a:cubicBezTo>
                  <a:pt x="9935031" y="2936196"/>
                  <a:pt x="9919335" y="2911673"/>
                  <a:pt x="9898776" y="2901475"/>
                </a:cubicBezTo>
                <a:cubicBezTo>
                  <a:pt x="9892296" y="2898224"/>
                  <a:pt x="9888885" y="2897318"/>
                  <a:pt x="9883267" y="2897290"/>
                </a:cubicBezTo>
                <a:cubicBezTo>
                  <a:pt x="9875884" y="2897236"/>
                  <a:pt x="9869253" y="2900672"/>
                  <a:pt x="9864346" y="2906968"/>
                </a:cubicBezTo>
                <a:cubicBezTo>
                  <a:pt x="9860638" y="2911784"/>
                  <a:pt x="9859731" y="2915303"/>
                  <a:pt x="9858962" y="2927707"/>
                </a:cubicBezTo>
                <a:cubicBezTo>
                  <a:pt x="9858611" y="2933481"/>
                  <a:pt x="9857983" y="2939839"/>
                  <a:pt x="9857526" y="2941866"/>
                </a:cubicBezTo>
                <a:cubicBezTo>
                  <a:pt x="9856669" y="2945600"/>
                  <a:pt x="9854548" y="2951616"/>
                  <a:pt x="9854013" y="2951608"/>
                </a:cubicBezTo>
                <a:cubicBezTo>
                  <a:pt x="9853853" y="2951606"/>
                  <a:pt x="9851211" y="2949320"/>
                  <a:pt x="9848148" y="2946547"/>
                </a:cubicBezTo>
                <a:cubicBezTo>
                  <a:pt x="9828818" y="2929142"/>
                  <a:pt x="9808749" y="2914723"/>
                  <a:pt x="9785663" y="2901706"/>
                </a:cubicBezTo>
                <a:cubicBezTo>
                  <a:pt x="9779666" y="2898301"/>
                  <a:pt x="9778131" y="2897208"/>
                  <a:pt x="9778408" y="2896517"/>
                </a:cubicBezTo>
                <a:cubicBezTo>
                  <a:pt x="9778628" y="2896038"/>
                  <a:pt x="9781471" y="2888266"/>
                  <a:pt x="9784813" y="2879165"/>
                </a:cubicBezTo>
                <a:cubicBezTo>
                  <a:pt x="9801973" y="2832269"/>
                  <a:pt x="9811418" y="2808272"/>
                  <a:pt x="9815310" y="2801854"/>
                </a:cubicBezTo>
                <a:cubicBezTo>
                  <a:pt x="9820189" y="2793791"/>
                  <a:pt x="9826648" y="2787463"/>
                  <a:pt x="9834308" y="2783186"/>
                </a:cubicBezTo>
                <a:cubicBezTo>
                  <a:pt x="9836519" y="2781988"/>
                  <a:pt x="9842497" y="2779292"/>
                  <a:pt x="9847504" y="2777170"/>
                </a:cubicBezTo>
                <a:cubicBezTo>
                  <a:pt x="9859669" y="2772156"/>
                  <a:pt x="9863013" y="2770279"/>
                  <a:pt x="9867409" y="2766061"/>
                </a:cubicBezTo>
                <a:cubicBezTo>
                  <a:pt x="9873270" y="2760367"/>
                  <a:pt x="9876541" y="2752548"/>
                  <a:pt x="9876668" y="2743774"/>
                </a:cubicBezTo>
                <a:cubicBezTo>
                  <a:pt x="9876777" y="2736230"/>
                  <a:pt x="9874465" y="2729615"/>
                  <a:pt x="9869273" y="2722423"/>
                </a:cubicBezTo>
                <a:cubicBezTo>
                  <a:pt x="9861875" y="2712361"/>
                  <a:pt x="9846358" y="2701327"/>
                  <a:pt x="9832835" y="2696636"/>
                </a:cubicBezTo>
                <a:cubicBezTo>
                  <a:pt x="9823040" y="2693229"/>
                  <a:pt x="9819465" y="2692535"/>
                  <a:pt x="9809412" y="2692121"/>
                </a:cubicBezTo>
                <a:cubicBezTo>
                  <a:pt x="9801071" y="2691733"/>
                  <a:pt x="9799572" y="2691818"/>
                  <a:pt x="9795492" y="2692776"/>
                </a:cubicBezTo>
                <a:cubicBezTo>
                  <a:pt x="9788566" y="2694387"/>
                  <a:pt x="9784575" y="2696523"/>
                  <a:pt x="9779854" y="2701110"/>
                </a:cubicBezTo>
                <a:cubicBezTo>
                  <a:pt x="9776598" y="2704274"/>
                  <a:pt x="9775234" y="2706074"/>
                  <a:pt x="9773470" y="2709633"/>
                </a:cubicBezTo>
                <a:cubicBezTo>
                  <a:pt x="9770493" y="2715637"/>
                  <a:pt x="9769804" y="2718891"/>
                  <a:pt x="9770027" y="2725691"/>
                </a:cubicBezTo>
                <a:cubicBezTo>
                  <a:pt x="9770261" y="2731634"/>
                  <a:pt x="9770920" y="2734158"/>
                  <a:pt x="9776223" y="2748470"/>
                </a:cubicBezTo>
                <a:cubicBezTo>
                  <a:pt x="9782041" y="2764180"/>
                  <a:pt x="9782795" y="2774893"/>
                  <a:pt x="9778809" y="2787839"/>
                </a:cubicBezTo>
                <a:cubicBezTo>
                  <a:pt x="9776616" y="2795085"/>
                  <a:pt x="9770985" y="2807043"/>
                  <a:pt x="9750763" y="2847366"/>
                </a:cubicBezTo>
                <a:cubicBezTo>
                  <a:pt x="9745971" y="2856875"/>
                  <a:pt x="9740515" y="2867765"/>
                  <a:pt x="9738586" y="2871644"/>
                </a:cubicBezTo>
                <a:lnTo>
                  <a:pt x="9735113" y="2878657"/>
                </a:lnTo>
                <a:lnTo>
                  <a:pt x="9730430" y="2876983"/>
                </a:lnTo>
                <a:cubicBezTo>
                  <a:pt x="9706689" y="2868505"/>
                  <a:pt x="9676818" y="2862185"/>
                  <a:pt x="9648816" y="2859745"/>
                </a:cubicBezTo>
                <a:lnTo>
                  <a:pt x="9639679" y="2858916"/>
                </a:lnTo>
                <a:lnTo>
                  <a:pt x="9641006" y="2855939"/>
                </a:lnTo>
                <a:cubicBezTo>
                  <a:pt x="9643493" y="2850517"/>
                  <a:pt x="9645839" y="2847394"/>
                  <a:pt x="9652628" y="2840429"/>
                </a:cubicBezTo>
                <a:cubicBezTo>
                  <a:pt x="9662949" y="2829716"/>
                  <a:pt x="9665201" y="2825735"/>
                  <a:pt x="9665314" y="2817977"/>
                </a:cubicBezTo>
                <a:cubicBezTo>
                  <a:pt x="9665419" y="2810755"/>
                  <a:pt x="9662935" y="2804939"/>
                  <a:pt x="9657447" y="2799669"/>
                </a:cubicBezTo>
                <a:cubicBezTo>
                  <a:pt x="9649953" y="2792496"/>
                  <a:pt x="9638080" y="2788471"/>
                  <a:pt x="9623744" y="2788209"/>
                </a:cubicBezTo>
                <a:cubicBezTo>
                  <a:pt x="9609730" y="2787952"/>
                  <a:pt x="9597746" y="2791578"/>
                  <a:pt x="9590103" y="2798370"/>
                </a:cubicBezTo>
                <a:cubicBezTo>
                  <a:pt x="9584139" y="2803742"/>
                  <a:pt x="9581589" y="2809805"/>
                  <a:pt x="9582007" y="2817891"/>
                </a:cubicBezTo>
                <a:cubicBezTo>
                  <a:pt x="9582327" y="2825334"/>
                  <a:pt x="9584571" y="2829273"/>
                  <a:pt x="9594631" y="2840229"/>
                </a:cubicBezTo>
                <a:cubicBezTo>
                  <a:pt x="9597739" y="2843645"/>
                  <a:pt x="9601313" y="2848032"/>
                  <a:pt x="9602568" y="2850030"/>
                </a:cubicBezTo>
                <a:cubicBezTo>
                  <a:pt x="9604711" y="2853539"/>
                  <a:pt x="9606733" y="2857957"/>
                  <a:pt x="9606353" y="2858326"/>
                </a:cubicBezTo>
                <a:cubicBezTo>
                  <a:pt x="9606245" y="2858431"/>
                  <a:pt x="9602548" y="2858752"/>
                  <a:pt x="9598103" y="2859062"/>
                </a:cubicBezTo>
                <a:cubicBezTo>
                  <a:pt x="9571916" y="2860662"/>
                  <a:pt x="9544826" y="2865459"/>
                  <a:pt x="9520964" y="2872765"/>
                </a:cubicBezTo>
                <a:cubicBezTo>
                  <a:pt x="9517739" y="2873735"/>
                  <a:pt x="9515054" y="2874445"/>
                  <a:pt x="9515002" y="2874337"/>
                </a:cubicBezTo>
                <a:cubicBezTo>
                  <a:pt x="9514685" y="2874012"/>
                  <a:pt x="9497154" y="2835924"/>
                  <a:pt x="9490726" y="2821650"/>
                </a:cubicBezTo>
                <a:cubicBezTo>
                  <a:pt x="9474809" y="2786582"/>
                  <a:pt x="9472707" y="2780290"/>
                  <a:pt x="9472876" y="2768628"/>
                </a:cubicBezTo>
                <a:cubicBezTo>
                  <a:pt x="9472999" y="2760174"/>
                  <a:pt x="9474526" y="2754470"/>
                  <a:pt x="9480677" y="2739898"/>
                </a:cubicBezTo>
                <a:cubicBezTo>
                  <a:pt x="9485166" y="2729207"/>
                  <a:pt x="9485960" y="2726114"/>
                  <a:pt x="9486050" y="2719908"/>
                </a:cubicBezTo>
                <a:cubicBezTo>
                  <a:pt x="9486110" y="2715735"/>
                  <a:pt x="9485866" y="2714126"/>
                  <a:pt x="9484684" y="2710792"/>
                </a:cubicBezTo>
                <a:cubicBezTo>
                  <a:pt x="9478363" y="2692934"/>
                  <a:pt x="9461841" y="2684720"/>
                  <a:pt x="9438467" y="2687913"/>
                </a:cubicBezTo>
                <a:cubicBezTo>
                  <a:pt x="9419221" y="2690523"/>
                  <a:pt x="9401870" y="2698887"/>
                  <a:pt x="9389649" y="2711445"/>
                </a:cubicBezTo>
                <a:cubicBezTo>
                  <a:pt x="9384815" y="2716405"/>
                  <a:pt x="9382247" y="2720114"/>
                  <a:pt x="9380086" y="2725219"/>
                </a:cubicBezTo>
                <a:cubicBezTo>
                  <a:pt x="9373878" y="2740006"/>
                  <a:pt x="9380899" y="2757659"/>
                  <a:pt x="9396137" y="2765801"/>
                </a:cubicBezTo>
                <a:cubicBezTo>
                  <a:pt x="9398792" y="2767177"/>
                  <a:pt x="9404264" y="2769879"/>
                  <a:pt x="9408356" y="2771758"/>
                </a:cubicBezTo>
                <a:cubicBezTo>
                  <a:pt x="9418136" y="2776234"/>
                  <a:pt x="9423333" y="2779467"/>
                  <a:pt x="9428082" y="2784030"/>
                </a:cubicBezTo>
                <a:cubicBezTo>
                  <a:pt x="9437951" y="2793485"/>
                  <a:pt x="9440961" y="2799843"/>
                  <a:pt x="9454548" y="2840656"/>
                </a:cubicBezTo>
                <a:cubicBezTo>
                  <a:pt x="9455521" y="2843614"/>
                  <a:pt x="9457829" y="2850497"/>
                  <a:pt x="9459676" y="2855982"/>
                </a:cubicBezTo>
                <a:cubicBezTo>
                  <a:pt x="9461523" y="2861467"/>
                  <a:pt x="9464905" y="2871737"/>
                  <a:pt x="9467263" y="2878835"/>
                </a:cubicBezTo>
                <a:lnTo>
                  <a:pt x="9471515" y="2891793"/>
                </a:lnTo>
                <a:lnTo>
                  <a:pt x="9467043" y="2893976"/>
                </a:lnTo>
                <a:cubicBezTo>
                  <a:pt x="9445055" y="2904840"/>
                  <a:pt x="9419937" y="2921225"/>
                  <a:pt x="9401196" y="2936953"/>
                </a:cubicBezTo>
                <a:cubicBezTo>
                  <a:pt x="9395834" y="2941424"/>
                  <a:pt x="9395240" y="2941790"/>
                  <a:pt x="9394611" y="2940925"/>
                </a:cubicBezTo>
                <a:cubicBezTo>
                  <a:pt x="9393037" y="2938761"/>
                  <a:pt x="9392221" y="2932274"/>
                  <a:pt x="9391964" y="2920551"/>
                </a:cubicBezTo>
                <a:cubicBezTo>
                  <a:pt x="9391843" y="2914075"/>
                  <a:pt x="9391453" y="2907808"/>
                  <a:pt x="9391149" y="2906626"/>
                </a:cubicBezTo>
                <a:cubicBezTo>
                  <a:pt x="9389977" y="2902596"/>
                  <a:pt x="9387888" y="2899087"/>
                  <a:pt x="9384723" y="2895937"/>
                </a:cubicBezTo>
                <a:cubicBezTo>
                  <a:pt x="9376178" y="2887466"/>
                  <a:pt x="9364851" y="2886391"/>
                  <a:pt x="9351488" y="2892833"/>
                </a:cubicBezTo>
                <a:cubicBezTo>
                  <a:pt x="9331283" y="2902493"/>
                  <a:pt x="9315606" y="2924633"/>
                  <a:pt x="9317894" y="2940185"/>
                </a:cubicBezTo>
                <a:cubicBezTo>
                  <a:pt x="9319205" y="2949462"/>
                  <a:pt x="9326573" y="2957916"/>
                  <a:pt x="9335525" y="2960401"/>
                </a:cubicBezTo>
                <a:cubicBezTo>
                  <a:pt x="9337444" y="2960911"/>
                  <a:pt x="9342946" y="2961579"/>
                  <a:pt x="9349147" y="2961937"/>
                </a:cubicBezTo>
                <a:cubicBezTo>
                  <a:pt x="9358823" y="2962559"/>
                  <a:pt x="9364161" y="2963386"/>
                  <a:pt x="9368097" y="2964995"/>
                </a:cubicBezTo>
                <a:cubicBezTo>
                  <a:pt x="9369002" y="2965329"/>
                  <a:pt x="9369799" y="2965715"/>
                  <a:pt x="9369851" y="2965769"/>
                </a:cubicBezTo>
                <a:cubicBezTo>
                  <a:pt x="9369958" y="2965824"/>
                  <a:pt x="9366854" y="2969525"/>
                  <a:pt x="9362938" y="2973910"/>
                </a:cubicBezTo>
                <a:cubicBezTo>
                  <a:pt x="9345913" y="2993088"/>
                  <a:pt x="9330560" y="3014965"/>
                  <a:pt x="9317863" y="3038166"/>
                </a:cubicBezTo>
                <a:cubicBezTo>
                  <a:pt x="9315830" y="3041882"/>
                  <a:pt x="9314073" y="3044907"/>
                  <a:pt x="9313967" y="3044905"/>
                </a:cubicBezTo>
                <a:cubicBezTo>
                  <a:pt x="9313218" y="3044894"/>
                  <a:pt x="9257337" y="3024176"/>
                  <a:pt x="9242547" y="3018396"/>
                </a:cubicBezTo>
                <a:cubicBezTo>
                  <a:pt x="9219775" y="3009558"/>
                  <a:pt x="9212826" y="3005389"/>
                  <a:pt x="9205787" y="2996404"/>
                </a:cubicBezTo>
                <a:cubicBezTo>
                  <a:pt x="9201743" y="2991208"/>
                  <a:pt x="9199554" y="2987163"/>
                  <a:pt x="9194747" y="2975535"/>
                </a:cubicBezTo>
                <a:cubicBezTo>
                  <a:pt x="9192576" y="2970259"/>
                  <a:pt x="9189984" y="2964549"/>
                  <a:pt x="9189045" y="2962876"/>
                </a:cubicBezTo>
                <a:cubicBezTo>
                  <a:pt x="9186645" y="2958668"/>
                  <a:pt x="9181107" y="2953129"/>
                  <a:pt x="9177179" y="2950985"/>
                </a:cubicBezTo>
                <a:cubicBezTo>
                  <a:pt x="9170437" y="2947302"/>
                  <a:pt x="9161201" y="2945937"/>
                  <a:pt x="9154328" y="2947603"/>
                </a:cubicBezTo>
                <a:cubicBezTo>
                  <a:pt x="9136610" y="2951841"/>
                  <a:pt x="9119020" y="2973044"/>
                  <a:pt x="9112014" y="2998575"/>
                </a:cubicBezTo>
                <a:cubicBezTo>
                  <a:pt x="9110546" y="3003904"/>
                  <a:pt x="9110248" y="3005987"/>
                  <a:pt x="9109919" y="3013902"/>
                </a:cubicBezTo>
                <a:cubicBezTo>
                  <a:pt x="9109442" y="3024651"/>
                  <a:pt x="9110074" y="3029048"/>
                  <a:pt x="9113029" y="3035566"/>
                </a:cubicBezTo>
                <a:cubicBezTo>
                  <a:pt x="9116608" y="3043324"/>
                  <a:pt x="9124961" y="3050242"/>
                  <a:pt x="9133807" y="3052725"/>
                </a:cubicBezTo>
                <a:cubicBezTo>
                  <a:pt x="9138017" y="3053909"/>
                  <a:pt x="9145614" y="3053913"/>
                  <a:pt x="9150500" y="3052753"/>
                </a:cubicBezTo>
                <a:cubicBezTo>
                  <a:pt x="9152756" y="3052197"/>
                  <a:pt x="9158294" y="3050351"/>
                  <a:pt x="9162920" y="3048652"/>
                </a:cubicBezTo>
                <a:cubicBezTo>
                  <a:pt x="9180350" y="3042109"/>
                  <a:pt x="9188981" y="3041004"/>
                  <a:pt x="9200982" y="3043586"/>
                </a:cubicBezTo>
                <a:cubicBezTo>
                  <a:pt x="9209943" y="3045536"/>
                  <a:pt x="9217703" y="3049073"/>
                  <a:pt x="9264076" y="3072275"/>
                </a:cubicBezTo>
                <a:cubicBezTo>
                  <a:pt x="9273585" y="3077015"/>
                  <a:pt x="9284581" y="3082526"/>
                  <a:pt x="9288618" y="3084511"/>
                </a:cubicBezTo>
                <a:lnTo>
                  <a:pt x="9295843" y="3088094"/>
                </a:lnTo>
                <a:lnTo>
                  <a:pt x="9294783" y="3091076"/>
                </a:lnTo>
                <a:cubicBezTo>
                  <a:pt x="9287034" y="3112529"/>
                  <a:pt x="9280592" y="3143526"/>
                  <a:pt x="9278101" y="3171369"/>
                </a:cubicBezTo>
                <a:cubicBezTo>
                  <a:pt x="9277594" y="3176767"/>
                  <a:pt x="9277123" y="3179757"/>
                  <a:pt x="9276748" y="3179751"/>
                </a:cubicBezTo>
                <a:cubicBezTo>
                  <a:pt x="9274769" y="3179722"/>
                  <a:pt x="9267359" y="3174156"/>
                  <a:pt x="9260974" y="3168017"/>
                </a:cubicBezTo>
                <a:cubicBezTo>
                  <a:pt x="9249842" y="3157153"/>
                  <a:pt x="9246552" y="3155286"/>
                  <a:pt x="9238742" y="3155119"/>
                </a:cubicBezTo>
                <a:cubicBezTo>
                  <a:pt x="9230879" y="3155004"/>
                  <a:pt x="9225981" y="3157021"/>
                  <a:pt x="9220386" y="3162772"/>
                </a:cubicBezTo>
                <a:cubicBezTo>
                  <a:pt x="9216693" y="3166571"/>
                  <a:pt x="9214444" y="3170338"/>
                  <a:pt x="9212323" y="3176408"/>
                </a:cubicBezTo>
                <a:cubicBezTo>
                  <a:pt x="9204730" y="3198131"/>
                  <a:pt x="9209843" y="3225550"/>
                  <a:pt x="9223247" y="3234734"/>
                </a:cubicBezTo>
                <a:cubicBezTo>
                  <a:pt x="9227697" y="3237795"/>
                  <a:pt x="9230681" y="3238695"/>
                  <a:pt x="9236511" y="3238780"/>
                </a:cubicBezTo>
                <a:cubicBezTo>
                  <a:pt x="9244963" y="3238902"/>
                  <a:pt x="9249167" y="3236823"/>
                  <a:pt x="9258824" y="3227706"/>
                </a:cubicBezTo>
                <a:cubicBezTo>
                  <a:pt x="9265984" y="3220960"/>
                  <a:pt x="9269664" y="3218070"/>
                  <a:pt x="9273814" y="3216044"/>
                </a:cubicBezTo>
                <a:lnTo>
                  <a:pt x="9276939" y="3214537"/>
                </a:lnTo>
                <a:lnTo>
                  <a:pt x="9277165" y="3217376"/>
                </a:lnTo>
                <a:cubicBezTo>
                  <a:pt x="9277304" y="3218877"/>
                  <a:pt x="9277707" y="3224287"/>
                  <a:pt x="9278116" y="3229270"/>
                </a:cubicBezTo>
                <a:cubicBezTo>
                  <a:pt x="9279876" y="3251771"/>
                  <a:pt x="9284847" y="3277903"/>
                  <a:pt x="9291488" y="3299619"/>
                </a:cubicBezTo>
                <a:cubicBezTo>
                  <a:pt x="9292764" y="3303811"/>
                  <a:pt x="9293835" y="3307466"/>
                  <a:pt x="9293831" y="3307733"/>
                </a:cubicBezTo>
                <a:cubicBezTo>
                  <a:pt x="9293826" y="3308055"/>
                  <a:pt x="9290107" y="3309980"/>
                  <a:pt x="9285636" y="3312056"/>
                </a:cubicBezTo>
                <a:cubicBezTo>
                  <a:pt x="9207474" y="3348219"/>
                  <a:pt x="9203977" y="3349560"/>
                  <a:pt x="9189694" y="3349352"/>
                </a:cubicBezTo>
                <a:cubicBezTo>
                  <a:pt x="9180440" y="3349218"/>
                  <a:pt x="9176281" y="3348141"/>
                  <a:pt x="9162560" y="3342430"/>
                </a:cubicBezTo>
                <a:cubicBezTo>
                  <a:pt x="9144957" y="3335057"/>
                  <a:pt x="9138544" y="3334482"/>
                  <a:pt x="9128310" y="3339203"/>
                </a:cubicBezTo>
                <a:cubicBezTo>
                  <a:pt x="9119045" y="3343510"/>
                  <a:pt x="9113057" y="3350541"/>
                  <a:pt x="9109968" y="3360609"/>
                </a:cubicBezTo>
                <a:cubicBezTo>
                  <a:pt x="9108168" y="3366630"/>
                  <a:pt x="9107968" y="3380434"/>
                  <a:pt x="9109562" y="3388537"/>
                </a:cubicBezTo>
                <a:cubicBezTo>
                  <a:pt x="9114354" y="3412312"/>
                  <a:pt x="9128225" y="3433491"/>
                  <a:pt x="9143951" y="3441158"/>
                </a:cubicBezTo>
                <a:cubicBezTo>
                  <a:pt x="9148946" y="3443531"/>
                  <a:pt x="9152518" y="3444439"/>
                  <a:pt x="9157440" y="3444510"/>
                </a:cubicBezTo>
                <a:cubicBezTo>
                  <a:pt x="9166908" y="3444648"/>
                  <a:pt x="9177470" y="3439503"/>
                  <a:pt x="9183252" y="3431882"/>
                </a:cubicBezTo>
                <a:cubicBezTo>
                  <a:pt x="9186144" y="3428017"/>
                  <a:pt x="9187848" y="3424885"/>
                  <a:pt x="9192546" y="3414571"/>
                </a:cubicBezTo>
                <a:cubicBezTo>
                  <a:pt x="9197021" y="3404844"/>
                  <a:pt x="9199215" y="3401130"/>
                  <a:pt x="9203245" y="3396265"/>
                </a:cubicBezTo>
                <a:cubicBezTo>
                  <a:pt x="9209236" y="3388968"/>
                  <a:pt x="9217393" y="3383681"/>
                  <a:pt x="9229713" y="3379044"/>
                </a:cubicBezTo>
                <a:cubicBezTo>
                  <a:pt x="9237514" y="3376107"/>
                  <a:pt x="9252303" y="3370970"/>
                  <a:pt x="9263269" y="3367384"/>
                </a:cubicBezTo>
                <a:cubicBezTo>
                  <a:pt x="9268807" y="3365538"/>
                  <a:pt x="9279829" y="3361899"/>
                  <a:pt x="9301711" y="3354617"/>
                </a:cubicBezTo>
                <a:cubicBezTo>
                  <a:pt x="9306873" y="3352873"/>
                  <a:pt x="9311386" y="3351601"/>
                  <a:pt x="9311705" y="3351712"/>
                </a:cubicBezTo>
                <a:cubicBezTo>
                  <a:pt x="9312025" y="3351824"/>
                  <a:pt x="9313748" y="3354739"/>
                  <a:pt x="9315464" y="3358135"/>
                </a:cubicBezTo>
                <a:cubicBezTo>
                  <a:pt x="9325974" y="3378729"/>
                  <a:pt x="9341423" y="3401750"/>
                  <a:pt x="9357624" y="3420928"/>
                </a:cubicBezTo>
                <a:lnTo>
                  <a:pt x="9362201" y="3426346"/>
                </a:lnTo>
                <a:lnTo>
                  <a:pt x="9359940" y="3427276"/>
                </a:lnTo>
                <a:cubicBezTo>
                  <a:pt x="9354826" y="3429396"/>
                  <a:pt x="9351824" y="3429780"/>
                  <a:pt x="9339408" y="3430028"/>
                </a:cubicBezTo>
                <a:cubicBezTo>
                  <a:pt x="9323190" y="3430382"/>
                  <a:pt x="9319859" y="3431350"/>
                  <a:pt x="9314047" y="3437312"/>
                </a:cubicBezTo>
                <a:cubicBezTo>
                  <a:pt x="9305628" y="3445966"/>
                  <a:pt x="9304462" y="3456277"/>
                  <a:pt x="9310476" y="3469582"/>
                </a:cubicBezTo>
                <a:cubicBezTo>
                  <a:pt x="9313585" y="3476531"/>
                  <a:pt x="9317464" y="3482045"/>
                  <a:pt x="9323314" y="3488177"/>
                </a:cubicBezTo>
                <a:cubicBezTo>
                  <a:pt x="9333436" y="3498652"/>
                  <a:pt x="9344694" y="3504487"/>
                  <a:pt x="9355018" y="3504637"/>
                </a:cubicBezTo>
                <a:cubicBezTo>
                  <a:pt x="9362079" y="3504740"/>
                  <a:pt x="9367086" y="3502618"/>
                  <a:pt x="9372193" y="3497288"/>
                </a:cubicBezTo>
                <a:cubicBezTo>
                  <a:pt x="9377353" y="3492011"/>
                  <a:pt x="9379472" y="3486049"/>
                  <a:pt x="9379662" y="3476634"/>
                </a:cubicBezTo>
                <a:cubicBezTo>
                  <a:pt x="9379777" y="3468716"/>
                  <a:pt x="9380861" y="3460437"/>
                  <a:pt x="9382372" y="3455910"/>
                </a:cubicBezTo>
                <a:cubicBezTo>
                  <a:pt x="9384554" y="3449306"/>
                  <a:pt x="9384447" y="3449305"/>
                  <a:pt x="9389094" y="3453546"/>
                </a:cubicBezTo>
                <a:cubicBezTo>
                  <a:pt x="9409160" y="3471871"/>
                  <a:pt x="9434687" y="3489901"/>
                  <a:pt x="9457256" y="3501734"/>
                </a:cubicBezTo>
                <a:cubicBezTo>
                  <a:pt x="9461132" y="3503770"/>
                  <a:pt x="9464315" y="3505689"/>
                  <a:pt x="9464310" y="3506010"/>
                </a:cubicBezTo>
                <a:cubicBezTo>
                  <a:pt x="9464300" y="3506706"/>
                  <a:pt x="9455382" y="3531245"/>
                  <a:pt x="9446753" y="3554398"/>
                </a:cubicBezTo>
                <a:cubicBezTo>
                  <a:pt x="9429828" y="3599798"/>
                  <a:pt x="9426628" y="3606494"/>
                  <a:pt x="9417945" y="3614877"/>
                </a:cubicBezTo>
                <a:cubicBezTo>
                  <a:pt x="9411814" y="3620727"/>
                  <a:pt x="9406687" y="3623757"/>
                  <a:pt x="9394039" y="3628817"/>
                </a:cubicBezTo>
                <a:cubicBezTo>
                  <a:pt x="9382792" y="3633309"/>
                  <a:pt x="9379124" y="3635344"/>
                  <a:pt x="9374619" y="3639773"/>
                </a:cubicBezTo>
                <a:cubicBezTo>
                  <a:pt x="9368161" y="3645993"/>
                  <a:pt x="9365281" y="3652748"/>
                  <a:pt x="9365145" y="3662110"/>
                </a:cubicBezTo>
                <a:cubicBezTo>
                  <a:pt x="9364958" y="3671312"/>
                  <a:pt x="9368635" y="3679713"/>
                  <a:pt x="9376537" y="3688176"/>
                </a:cubicBezTo>
                <a:cubicBezTo>
                  <a:pt x="9388551" y="3700980"/>
                  <a:pt x="9406181" y="3710225"/>
                  <a:pt x="9424915" y="3713440"/>
                </a:cubicBezTo>
                <a:cubicBezTo>
                  <a:pt x="9425661" y="3713612"/>
                  <a:pt x="9429885" y="3713780"/>
                  <a:pt x="9434325" y="3713898"/>
                </a:cubicBezTo>
                <a:cubicBezTo>
                  <a:pt x="9447483" y="3714197"/>
                  <a:pt x="9454580" y="3711838"/>
                  <a:pt x="9462013" y="3704722"/>
                </a:cubicBezTo>
                <a:cubicBezTo>
                  <a:pt x="9468470" y="3698554"/>
                  <a:pt x="9471791" y="3690950"/>
                  <a:pt x="9471920" y="3682069"/>
                </a:cubicBezTo>
                <a:cubicBezTo>
                  <a:pt x="9471999" y="3676558"/>
                  <a:pt x="9470888" y="3671994"/>
                  <a:pt x="9466669" y="3660428"/>
                </a:cubicBezTo>
                <a:cubicBezTo>
                  <a:pt x="9462551" y="3649237"/>
                  <a:pt x="9461486" y="3645208"/>
                  <a:pt x="9460729" y="3638401"/>
                </a:cubicBezTo>
                <a:cubicBezTo>
                  <a:pt x="9459785" y="3629665"/>
                  <a:pt x="9461529" y="3620165"/>
                  <a:pt x="9465956" y="3610062"/>
                </a:cubicBezTo>
                <a:cubicBezTo>
                  <a:pt x="9468614" y="3603893"/>
                  <a:pt x="9478376" y="3583807"/>
                  <a:pt x="9490277" y="3560113"/>
                </a:cubicBezTo>
                <a:cubicBezTo>
                  <a:pt x="9495181" y="3550339"/>
                  <a:pt x="9501187" y="3538332"/>
                  <a:pt x="9503612" y="3533444"/>
                </a:cubicBezTo>
                <a:cubicBezTo>
                  <a:pt x="9506092" y="3528503"/>
                  <a:pt x="9508397" y="3524523"/>
                  <a:pt x="9508718" y="3524528"/>
                </a:cubicBezTo>
                <a:cubicBezTo>
                  <a:pt x="9509092" y="3524533"/>
                  <a:pt x="9511756" y="3525322"/>
                  <a:pt x="9514633" y="3526219"/>
                </a:cubicBezTo>
                <a:cubicBezTo>
                  <a:pt x="9539236" y="3534229"/>
                  <a:pt x="9569329" y="3540017"/>
                  <a:pt x="9594720" y="3541616"/>
                </a:cubicBezTo>
                <a:lnTo>
                  <a:pt x="9602311" y="3542101"/>
                </a:lnTo>
                <a:lnTo>
                  <a:pt x="9600923" y="3545613"/>
                </a:lnTo>
                <a:cubicBezTo>
                  <a:pt x="9598921" y="3550775"/>
                  <a:pt x="9595700" y="3555222"/>
                  <a:pt x="9589020" y="3562082"/>
                </a:cubicBezTo>
                <a:cubicBezTo>
                  <a:pt x="9585761" y="3565406"/>
                  <a:pt x="9582062" y="3569526"/>
                  <a:pt x="9580754" y="3571220"/>
                </a:cubicBezTo>
                <a:cubicBezTo>
                  <a:pt x="9575299" y="3578365"/>
                  <a:pt x="9574563" y="3588521"/>
                  <a:pt x="9578937" y="3596826"/>
                </a:cubicBezTo>
                <a:cubicBezTo>
                  <a:pt x="9582426" y="3603459"/>
                  <a:pt x="9591273" y="3609527"/>
                  <a:pt x="9601507" y="3612298"/>
                </a:cubicBezTo>
                <a:cubicBezTo>
                  <a:pt x="9624850" y="3618577"/>
                  <a:pt x="9649456" y="3611710"/>
                  <a:pt x="9657108" y="3596891"/>
                </a:cubicBezTo>
                <a:cubicBezTo>
                  <a:pt x="9659091" y="3592960"/>
                  <a:pt x="9659149" y="3592693"/>
                  <a:pt x="9659232" y="3586968"/>
                </a:cubicBezTo>
                <a:cubicBezTo>
                  <a:pt x="9659368" y="3577605"/>
                  <a:pt x="9657861" y="3574480"/>
                  <a:pt x="9647590" y="3563307"/>
                </a:cubicBezTo>
                <a:cubicBezTo>
                  <a:pt x="9644113" y="3559564"/>
                  <a:pt x="9640589" y="3555339"/>
                  <a:pt x="9639698" y="3554042"/>
                </a:cubicBezTo>
                <a:cubicBezTo>
                  <a:pt x="9637865" y="3551340"/>
                  <a:pt x="9634438" y="3544119"/>
                  <a:pt x="9634453" y="3543103"/>
                </a:cubicBezTo>
                <a:cubicBezTo>
                  <a:pt x="9634466" y="3542247"/>
                  <a:pt x="9635377" y="3542100"/>
                  <a:pt x="9644643" y="3541485"/>
                </a:cubicBezTo>
                <a:cubicBezTo>
                  <a:pt x="9666707" y="3540093"/>
                  <a:pt x="9692726" y="3535387"/>
                  <a:pt x="9715724" y="3528658"/>
                </a:cubicBezTo>
                <a:lnTo>
                  <a:pt x="9723999" y="3526209"/>
                </a:lnTo>
                <a:lnTo>
                  <a:pt x="9725553" y="3529763"/>
                </a:lnTo>
                <a:cubicBezTo>
                  <a:pt x="9726381" y="3531702"/>
                  <a:pt x="9730998" y="3541668"/>
                  <a:pt x="9735718" y="3551904"/>
                </a:cubicBezTo>
                <a:cubicBezTo>
                  <a:pt x="9760054" y="3604165"/>
                  <a:pt x="9766570" y="3619671"/>
                  <a:pt x="9767938" y="3628627"/>
                </a:cubicBezTo>
                <a:cubicBezTo>
                  <a:pt x="9769848" y="3640802"/>
                  <a:pt x="9768624" y="3647742"/>
                  <a:pt x="9761802" y="3664338"/>
                </a:cubicBezTo>
                <a:cubicBezTo>
                  <a:pt x="9759528" y="3669871"/>
                  <a:pt x="9757134" y="3676311"/>
                  <a:pt x="9756511" y="3678656"/>
                </a:cubicBezTo>
                <a:cubicBezTo>
                  <a:pt x="9752437" y="3693901"/>
                  <a:pt x="9761026" y="3710401"/>
                  <a:pt x="9776137" y="3716239"/>
                </a:cubicBezTo>
                <a:cubicBezTo>
                  <a:pt x="9784437" y="3719437"/>
                  <a:pt x="9795265" y="3719915"/>
                  <a:pt x="9806435" y="3718030"/>
                </a:cubicBezTo>
                <a:close/>
                <a:moveTo>
                  <a:pt x="8965751" y="3968791"/>
                </a:moveTo>
                <a:cubicBezTo>
                  <a:pt x="8972224" y="3971177"/>
                  <a:pt x="8982555" y="3969289"/>
                  <a:pt x="8989982" y="3964331"/>
                </a:cubicBezTo>
                <a:cubicBezTo>
                  <a:pt x="8997430" y="3959392"/>
                  <a:pt x="9000583" y="3953541"/>
                  <a:pt x="8999048" y="3947545"/>
                </a:cubicBezTo>
                <a:cubicBezTo>
                  <a:pt x="8998508" y="3945366"/>
                  <a:pt x="8997554" y="3943665"/>
                  <a:pt x="8995957" y="3941984"/>
                </a:cubicBezTo>
                <a:cubicBezTo>
                  <a:pt x="8994339" y="3940262"/>
                  <a:pt x="8992430" y="3939038"/>
                  <a:pt x="8989048" y="3937585"/>
                </a:cubicBezTo>
                <a:cubicBezTo>
                  <a:pt x="8982223" y="3934639"/>
                  <a:pt x="8979319" y="3932606"/>
                  <a:pt x="8976912" y="3929120"/>
                </a:cubicBezTo>
                <a:cubicBezTo>
                  <a:pt x="8974651" y="3925842"/>
                  <a:pt x="8973862" y="3923891"/>
                  <a:pt x="8967473" y="3905716"/>
                </a:cubicBezTo>
                <a:cubicBezTo>
                  <a:pt x="8963157" y="3893391"/>
                  <a:pt x="8961498" y="3888453"/>
                  <a:pt x="8961622" y="3888266"/>
                </a:cubicBezTo>
                <a:cubicBezTo>
                  <a:pt x="8961684" y="3888162"/>
                  <a:pt x="8962577" y="3887644"/>
                  <a:pt x="8963593" y="3887146"/>
                </a:cubicBezTo>
                <a:cubicBezTo>
                  <a:pt x="8971269" y="3883286"/>
                  <a:pt x="8981933" y="3875983"/>
                  <a:pt x="8988820" y="3869883"/>
                </a:cubicBezTo>
                <a:cubicBezTo>
                  <a:pt x="8989754" y="3869052"/>
                  <a:pt x="8990563" y="3868368"/>
                  <a:pt x="8990605" y="3868368"/>
                </a:cubicBezTo>
                <a:cubicBezTo>
                  <a:pt x="8990646" y="3868368"/>
                  <a:pt x="8990936" y="3868908"/>
                  <a:pt x="8991227" y="3869572"/>
                </a:cubicBezTo>
                <a:cubicBezTo>
                  <a:pt x="8992244" y="3871833"/>
                  <a:pt x="8992430" y="3872974"/>
                  <a:pt x="8992617" y="3878016"/>
                </a:cubicBezTo>
                <a:cubicBezTo>
                  <a:pt x="8992845" y="3884282"/>
                  <a:pt x="8993177" y="3885299"/>
                  <a:pt x="8995708" y="3887726"/>
                </a:cubicBezTo>
                <a:cubicBezTo>
                  <a:pt x="8997533" y="3889469"/>
                  <a:pt x="8999256" y="3890216"/>
                  <a:pt x="9001641" y="3890320"/>
                </a:cubicBezTo>
                <a:cubicBezTo>
                  <a:pt x="9003882" y="3890424"/>
                  <a:pt x="9005687" y="3890050"/>
                  <a:pt x="9007907" y="3889013"/>
                </a:cubicBezTo>
                <a:cubicBezTo>
                  <a:pt x="9015936" y="3885299"/>
                  <a:pt x="9022243" y="3876356"/>
                  <a:pt x="9021246" y="3870090"/>
                </a:cubicBezTo>
                <a:cubicBezTo>
                  <a:pt x="9020914" y="3868078"/>
                  <a:pt x="9020147" y="3866605"/>
                  <a:pt x="9018570" y="3865027"/>
                </a:cubicBezTo>
                <a:cubicBezTo>
                  <a:pt x="9017159" y="3863596"/>
                  <a:pt x="9015707" y="3862725"/>
                  <a:pt x="9014151" y="3862351"/>
                </a:cubicBezTo>
                <a:cubicBezTo>
                  <a:pt x="9013653" y="3862226"/>
                  <a:pt x="9011475" y="3862040"/>
                  <a:pt x="9009296" y="3861936"/>
                </a:cubicBezTo>
                <a:cubicBezTo>
                  <a:pt x="9007118" y="3861832"/>
                  <a:pt x="9004691" y="3861604"/>
                  <a:pt x="9003882" y="3861438"/>
                </a:cubicBezTo>
                <a:cubicBezTo>
                  <a:pt x="9002305" y="3861106"/>
                  <a:pt x="8999753" y="3860152"/>
                  <a:pt x="8999546" y="3859819"/>
                </a:cubicBezTo>
                <a:cubicBezTo>
                  <a:pt x="8999483" y="3859716"/>
                  <a:pt x="9000106" y="3858865"/>
                  <a:pt x="9000957" y="3857931"/>
                </a:cubicBezTo>
                <a:cubicBezTo>
                  <a:pt x="9007969" y="3850130"/>
                  <a:pt x="9013964" y="3841478"/>
                  <a:pt x="9019711" y="3830875"/>
                </a:cubicBezTo>
                <a:lnTo>
                  <a:pt x="9020520" y="3829402"/>
                </a:lnTo>
                <a:lnTo>
                  <a:pt x="9028715" y="3832244"/>
                </a:lnTo>
                <a:cubicBezTo>
                  <a:pt x="9042677" y="3837120"/>
                  <a:pt x="9053049" y="3840897"/>
                  <a:pt x="9056141" y="3842225"/>
                </a:cubicBezTo>
                <a:cubicBezTo>
                  <a:pt x="9060290" y="3844009"/>
                  <a:pt x="9063215" y="3846167"/>
                  <a:pt x="9065269" y="3848926"/>
                </a:cubicBezTo>
                <a:cubicBezTo>
                  <a:pt x="9066680" y="3850856"/>
                  <a:pt x="9067717" y="3852848"/>
                  <a:pt x="9069564" y="3857184"/>
                </a:cubicBezTo>
                <a:cubicBezTo>
                  <a:pt x="9072198" y="3863409"/>
                  <a:pt x="9074501" y="3865712"/>
                  <a:pt x="9079377" y="3866957"/>
                </a:cubicBezTo>
                <a:cubicBezTo>
                  <a:pt x="9084376" y="3868223"/>
                  <a:pt x="9089666" y="3866002"/>
                  <a:pt x="9094043" y="3860816"/>
                </a:cubicBezTo>
                <a:cubicBezTo>
                  <a:pt x="9097944" y="3856168"/>
                  <a:pt x="9100620" y="3850503"/>
                  <a:pt x="9101637" y="3844756"/>
                </a:cubicBezTo>
                <a:cubicBezTo>
                  <a:pt x="9102052" y="3842308"/>
                  <a:pt x="9102052" y="3837660"/>
                  <a:pt x="9101616" y="3835730"/>
                </a:cubicBezTo>
                <a:cubicBezTo>
                  <a:pt x="9100558" y="3831083"/>
                  <a:pt x="9097404" y="3827618"/>
                  <a:pt x="9093027" y="3826290"/>
                </a:cubicBezTo>
                <a:cubicBezTo>
                  <a:pt x="9089521" y="3825232"/>
                  <a:pt x="9087197" y="3825522"/>
                  <a:pt x="9081264" y="3827804"/>
                </a:cubicBezTo>
                <a:cubicBezTo>
                  <a:pt x="9075870" y="3829879"/>
                  <a:pt x="9074625" y="3830191"/>
                  <a:pt x="9071348" y="3830336"/>
                </a:cubicBezTo>
                <a:cubicBezTo>
                  <a:pt x="9066971" y="3830523"/>
                  <a:pt x="9064398" y="3829858"/>
                  <a:pt x="9058070" y="3826975"/>
                </a:cubicBezTo>
                <a:cubicBezTo>
                  <a:pt x="9053506" y="3824879"/>
                  <a:pt x="9028009" y="3812679"/>
                  <a:pt x="9027719" y="3812451"/>
                </a:cubicBezTo>
                <a:cubicBezTo>
                  <a:pt x="9027677" y="3812409"/>
                  <a:pt x="9028072" y="3811040"/>
                  <a:pt x="9028590" y="3809421"/>
                </a:cubicBezTo>
                <a:cubicBezTo>
                  <a:pt x="9031702" y="3799669"/>
                  <a:pt x="9033922" y="3787614"/>
                  <a:pt x="9034441" y="3777530"/>
                </a:cubicBezTo>
                <a:cubicBezTo>
                  <a:pt x="9034606" y="3774376"/>
                  <a:pt x="9034399" y="3774542"/>
                  <a:pt x="9036744" y="3775622"/>
                </a:cubicBezTo>
                <a:cubicBezTo>
                  <a:pt x="9038673" y="3776513"/>
                  <a:pt x="9039668" y="3777260"/>
                  <a:pt x="9042718" y="3780165"/>
                </a:cubicBezTo>
                <a:cubicBezTo>
                  <a:pt x="9044232" y="3781597"/>
                  <a:pt x="9045975" y="3783070"/>
                  <a:pt x="9046577" y="3783444"/>
                </a:cubicBezTo>
                <a:cubicBezTo>
                  <a:pt x="9050228" y="3785622"/>
                  <a:pt x="9054751" y="3784958"/>
                  <a:pt x="9057863" y="3781763"/>
                </a:cubicBezTo>
                <a:cubicBezTo>
                  <a:pt x="9062800" y="3776721"/>
                  <a:pt x="9063838" y="3764957"/>
                  <a:pt x="9059979" y="3757674"/>
                </a:cubicBezTo>
                <a:cubicBezTo>
                  <a:pt x="9059025" y="3755869"/>
                  <a:pt x="9056950" y="3753773"/>
                  <a:pt x="9055394" y="3753005"/>
                </a:cubicBezTo>
                <a:cubicBezTo>
                  <a:pt x="9053797" y="3752238"/>
                  <a:pt x="9051805" y="3751927"/>
                  <a:pt x="9049938" y="3752196"/>
                </a:cubicBezTo>
                <a:cubicBezTo>
                  <a:pt x="9047365" y="3752570"/>
                  <a:pt x="9046037" y="3753420"/>
                  <a:pt x="9041951" y="3757321"/>
                </a:cubicBezTo>
                <a:cubicBezTo>
                  <a:pt x="9040664" y="3758545"/>
                  <a:pt x="9039150" y="3759873"/>
                  <a:pt x="9038611" y="3760246"/>
                </a:cubicBezTo>
                <a:cubicBezTo>
                  <a:pt x="9037636" y="3760911"/>
                  <a:pt x="9035146" y="3762135"/>
                  <a:pt x="9034752" y="3762135"/>
                </a:cubicBezTo>
                <a:cubicBezTo>
                  <a:pt x="9034523" y="3762135"/>
                  <a:pt x="9034441" y="3761492"/>
                  <a:pt x="9034109" y="3757570"/>
                </a:cubicBezTo>
                <a:cubicBezTo>
                  <a:pt x="9033673" y="3752258"/>
                  <a:pt x="9032615" y="3745660"/>
                  <a:pt x="9031308" y="3739934"/>
                </a:cubicBezTo>
                <a:cubicBezTo>
                  <a:pt x="9030644" y="3737008"/>
                  <a:pt x="9029026" y="3731137"/>
                  <a:pt x="9028445" y="3729456"/>
                </a:cubicBezTo>
                <a:lnTo>
                  <a:pt x="9028155" y="3728626"/>
                </a:lnTo>
                <a:lnTo>
                  <a:pt x="9031080" y="3727215"/>
                </a:lnTo>
                <a:cubicBezTo>
                  <a:pt x="9036577" y="3724539"/>
                  <a:pt x="9047490" y="3719351"/>
                  <a:pt x="9052365" y="3717068"/>
                </a:cubicBezTo>
                <a:cubicBezTo>
                  <a:pt x="9061576" y="3712774"/>
                  <a:pt x="9064833" y="3711508"/>
                  <a:pt x="9067613" y="3711197"/>
                </a:cubicBezTo>
                <a:cubicBezTo>
                  <a:pt x="9068298" y="3711135"/>
                  <a:pt x="9069190" y="3711031"/>
                  <a:pt x="9069584" y="3710969"/>
                </a:cubicBezTo>
                <a:cubicBezTo>
                  <a:pt x="9070705" y="3710823"/>
                  <a:pt x="9074232" y="3711280"/>
                  <a:pt x="9076078" y="3711819"/>
                </a:cubicBezTo>
                <a:cubicBezTo>
                  <a:pt x="9077011" y="3712089"/>
                  <a:pt x="9079314" y="3712940"/>
                  <a:pt x="9081202" y="3713687"/>
                </a:cubicBezTo>
                <a:cubicBezTo>
                  <a:pt x="9083090" y="3714455"/>
                  <a:pt x="9085310" y="3715264"/>
                  <a:pt x="9086160" y="3715471"/>
                </a:cubicBezTo>
                <a:cubicBezTo>
                  <a:pt x="9090413" y="3716571"/>
                  <a:pt x="9094521" y="3715388"/>
                  <a:pt x="9097820" y="3712130"/>
                </a:cubicBezTo>
                <a:cubicBezTo>
                  <a:pt x="9100558" y="3709433"/>
                  <a:pt x="9101803" y="3706031"/>
                  <a:pt x="9101803" y="3701341"/>
                </a:cubicBezTo>
                <a:cubicBezTo>
                  <a:pt x="9101803" y="3692855"/>
                  <a:pt x="9097944" y="3683788"/>
                  <a:pt x="9092010" y="3678269"/>
                </a:cubicBezTo>
                <a:cubicBezTo>
                  <a:pt x="9088629" y="3675156"/>
                  <a:pt x="9085227" y="3673745"/>
                  <a:pt x="9081596" y="3674015"/>
                </a:cubicBezTo>
                <a:cubicBezTo>
                  <a:pt x="9078589" y="3674243"/>
                  <a:pt x="9075331" y="3675841"/>
                  <a:pt x="9073277" y="3678082"/>
                </a:cubicBezTo>
                <a:cubicBezTo>
                  <a:pt x="9071804" y="3679700"/>
                  <a:pt x="9071120" y="3680883"/>
                  <a:pt x="9069086" y="3685427"/>
                </a:cubicBezTo>
                <a:cubicBezTo>
                  <a:pt x="9066825" y="3690490"/>
                  <a:pt x="9065830" y="3692066"/>
                  <a:pt x="9063381" y="3694494"/>
                </a:cubicBezTo>
                <a:cubicBezTo>
                  <a:pt x="9060145" y="3697710"/>
                  <a:pt x="9058278" y="3698623"/>
                  <a:pt x="9046556" y="3702794"/>
                </a:cubicBezTo>
                <a:cubicBezTo>
                  <a:pt x="9037532" y="3706010"/>
                  <a:pt x="9021682" y="3711508"/>
                  <a:pt x="9021454" y="3711508"/>
                </a:cubicBezTo>
                <a:cubicBezTo>
                  <a:pt x="9021350" y="3711508"/>
                  <a:pt x="9020914" y="3710823"/>
                  <a:pt x="9020499" y="3710014"/>
                </a:cubicBezTo>
                <a:cubicBezTo>
                  <a:pt x="9016205" y="3701466"/>
                  <a:pt x="9010043" y="3692171"/>
                  <a:pt x="9003882" y="3684888"/>
                </a:cubicBezTo>
                <a:cubicBezTo>
                  <a:pt x="9002658" y="3683414"/>
                  <a:pt x="9001413" y="3681941"/>
                  <a:pt x="9001143" y="3681609"/>
                </a:cubicBezTo>
                <a:lnTo>
                  <a:pt x="9000646" y="3681008"/>
                </a:lnTo>
                <a:lnTo>
                  <a:pt x="9001621" y="3680572"/>
                </a:lnTo>
                <a:cubicBezTo>
                  <a:pt x="9003342" y="3679825"/>
                  <a:pt x="9005210" y="3679534"/>
                  <a:pt x="9009317" y="3679431"/>
                </a:cubicBezTo>
                <a:cubicBezTo>
                  <a:pt x="9013840" y="3679327"/>
                  <a:pt x="9015313" y="3679099"/>
                  <a:pt x="9016765" y="3678373"/>
                </a:cubicBezTo>
                <a:cubicBezTo>
                  <a:pt x="9019006" y="3677231"/>
                  <a:pt x="9021143" y="3674368"/>
                  <a:pt x="9021661" y="3671774"/>
                </a:cubicBezTo>
                <a:cubicBezTo>
                  <a:pt x="9022968" y="3665446"/>
                  <a:pt x="9016744" y="3656026"/>
                  <a:pt x="9008716" y="3652188"/>
                </a:cubicBezTo>
                <a:cubicBezTo>
                  <a:pt x="9006185" y="3650963"/>
                  <a:pt x="9004857" y="3650632"/>
                  <a:pt x="9002679" y="3650652"/>
                </a:cubicBezTo>
                <a:cubicBezTo>
                  <a:pt x="8999816" y="3650673"/>
                  <a:pt x="8997264" y="3652043"/>
                  <a:pt x="8995397" y="3654512"/>
                </a:cubicBezTo>
                <a:cubicBezTo>
                  <a:pt x="8993986" y="3656400"/>
                  <a:pt x="8993654" y="3657769"/>
                  <a:pt x="8993426" y="3662583"/>
                </a:cubicBezTo>
                <a:cubicBezTo>
                  <a:pt x="8993322" y="3664823"/>
                  <a:pt x="8993114" y="3667293"/>
                  <a:pt x="8992949" y="3668081"/>
                </a:cubicBezTo>
                <a:cubicBezTo>
                  <a:pt x="8992638" y="3669533"/>
                  <a:pt x="8991849" y="3671878"/>
                  <a:pt x="8991642" y="3671878"/>
                </a:cubicBezTo>
                <a:cubicBezTo>
                  <a:pt x="8991580" y="3671878"/>
                  <a:pt x="8990542" y="3671007"/>
                  <a:pt x="8989339" y="3669948"/>
                </a:cubicBezTo>
                <a:cubicBezTo>
                  <a:pt x="8981746" y="3663309"/>
                  <a:pt x="8973883" y="3657831"/>
                  <a:pt x="8964859" y="3652914"/>
                </a:cubicBezTo>
                <a:cubicBezTo>
                  <a:pt x="8962515" y="3651628"/>
                  <a:pt x="8961913" y="3651212"/>
                  <a:pt x="8962016" y="3650943"/>
                </a:cubicBezTo>
                <a:cubicBezTo>
                  <a:pt x="8962099" y="3650756"/>
                  <a:pt x="8963157" y="3647727"/>
                  <a:pt x="8964402" y="3644179"/>
                </a:cubicBezTo>
                <a:cubicBezTo>
                  <a:pt x="8970792" y="3625899"/>
                  <a:pt x="8974319" y="3616542"/>
                  <a:pt x="8975792" y="3614031"/>
                </a:cubicBezTo>
                <a:cubicBezTo>
                  <a:pt x="8977638" y="3610877"/>
                  <a:pt x="8980107" y="3608387"/>
                  <a:pt x="8983053" y="3606686"/>
                </a:cubicBezTo>
                <a:cubicBezTo>
                  <a:pt x="8983903" y="3606209"/>
                  <a:pt x="8986206" y="3605129"/>
                  <a:pt x="8988136" y="3604279"/>
                </a:cubicBezTo>
                <a:cubicBezTo>
                  <a:pt x="8992824" y="3602266"/>
                  <a:pt x="8994110" y="3601519"/>
                  <a:pt x="8995791" y="3599859"/>
                </a:cubicBezTo>
                <a:cubicBezTo>
                  <a:pt x="8998031" y="3597619"/>
                  <a:pt x="8999256" y="3594569"/>
                  <a:pt x="8999255" y="3591166"/>
                </a:cubicBezTo>
                <a:cubicBezTo>
                  <a:pt x="8999255" y="3588240"/>
                  <a:pt x="8998322" y="3585688"/>
                  <a:pt x="8996268" y="3582929"/>
                </a:cubicBezTo>
                <a:cubicBezTo>
                  <a:pt x="8993343" y="3579070"/>
                  <a:pt x="8987264" y="3574878"/>
                  <a:pt x="8981995" y="3573136"/>
                </a:cubicBezTo>
                <a:cubicBezTo>
                  <a:pt x="8978177" y="3571869"/>
                  <a:pt x="8976788" y="3571621"/>
                  <a:pt x="8972887" y="3571517"/>
                </a:cubicBezTo>
                <a:cubicBezTo>
                  <a:pt x="8969651" y="3571413"/>
                  <a:pt x="8969070" y="3571455"/>
                  <a:pt x="8967493" y="3571849"/>
                </a:cubicBezTo>
                <a:cubicBezTo>
                  <a:pt x="8964817" y="3572513"/>
                  <a:pt x="8963282" y="3573364"/>
                  <a:pt x="8961477" y="3575169"/>
                </a:cubicBezTo>
                <a:cubicBezTo>
                  <a:pt x="8960232" y="3576413"/>
                  <a:pt x="8959713" y="3577119"/>
                  <a:pt x="8959050" y="3578509"/>
                </a:cubicBezTo>
                <a:cubicBezTo>
                  <a:pt x="8957930" y="3580854"/>
                  <a:pt x="8957680" y="3582119"/>
                  <a:pt x="8957805" y="3584755"/>
                </a:cubicBezTo>
                <a:cubicBezTo>
                  <a:pt x="8957930" y="3587058"/>
                  <a:pt x="8958199" y="3588033"/>
                  <a:pt x="8960336" y="3593552"/>
                </a:cubicBezTo>
                <a:cubicBezTo>
                  <a:pt x="8962680" y="3599610"/>
                  <a:pt x="8963033" y="3603760"/>
                  <a:pt x="8961560" y="3608802"/>
                </a:cubicBezTo>
                <a:cubicBezTo>
                  <a:pt x="8960751" y="3611624"/>
                  <a:pt x="8958635" y="3616292"/>
                  <a:pt x="8951021" y="3632041"/>
                </a:cubicBezTo>
                <a:cubicBezTo>
                  <a:pt x="8949216" y="3635755"/>
                  <a:pt x="8947162" y="3640008"/>
                  <a:pt x="8946436" y="3641523"/>
                </a:cubicBezTo>
                <a:lnTo>
                  <a:pt x="8945129" y="3644262"/>
                </a:lnTo>
                <a:lnTo>
                  <a:pt x="8943304" y="3643639"/>
                </a:lnTo>
                <a:cubicBezTo>
                  <a:pt x="8934051" y="3640485"/>
                  <a:pt x="8922433" y="3638203"/>
                  <a:pt x="8911562" y="3637415"/>
                </a:cubicBezTo>
                <a:lnTo>
                  <a:pt x="8908015" y="3637145"/>
                </a:lnTo>
                <a:lnTo>
                  <a:pt x="8908513" y="3635983"/>
                </a:lnTo>
                <a:cubicBezTo>
                  <a:pt x="8909446" y="3633867"/>
                  <a:pt x="8910338" y="3632642"/>
                  <a:pt x="8912932" y="3629904"/>
                </a:cubicBezTo>
                <a:cubicBezTo>
                  <a:pt x="8916873" y="3625692"/>
                  <a:pt x="8917724" y="3624136"/>
                  <a:pt x="8917723" y="3621127"/>
                </a:cubicBezTo>
                <a:cubicBezTo>
                  <a:pt x="8917724" y="3618326"/>
                  <a:pt x="8916728" y="3616085"/>
                  <a:pt x="8914570" y="3614072"/>
                </a:cubicBezTo>
                <a:cubicBezTo>
                  <a:pt x="8911624" y="3611334"/>
                  <a:pt x="8906998" y="3609839"/>
                  <a:pt x="8901438" y="3609819"/>
                </a:cubicBezTo>
                <a:cubicBezTo>
                  <a:pt x="8896002" y="3609798"/>
                  <a:pt x="8891377" y="3611271"/>
                  <a:pt x="8888451" y="3613948"/>
                </a:cubicBezTo>
                <a:cubicBezTo>
                  <a:pt x="8886169" y="3616064"/>
                  <a:pt x="8885215" y="3618430"/>
                  <a:pt x="8885422" y="3621563"/>
                </a:cubicBezTo>
                <a:cubicBezTo>
                  <a:pt x="8885588" y="3624447"/>
                  <a:pt x="8886480" y="3625961"/>
                  <a:pt x="8890443" y="3630152"/>
                </a:cubicBezTo>
                <a:cubicBezTo>
                  <a:pt x="8891667" y="3631460"/>
                  <a:pt x="8893077" y="3633141"/>
                  <a:pt x="8893575" y="3633908"/>
                </a:cubicBezTo>
                <a:cubicBezTo>
                  <a:pt x="8894426" y="3635257"/>
                  <a:pt x="8895235" y="3636958"/>
                  <a:pt x="8895090" y="3637103"/>
                </a:cubicBezTo>
                <a:cubicBezTo>
                  <a:pt x="8895049" y="3637145"/>
                  <a:pt x="8893617" y="3637290"/>
                  <a:pt x="8891895" y="3637435"/>
                </a:cubicBezTo>
                <a:cubicBezTo>
                  <a:pt x="8881750" y="3638203"/>
                  <a:pt x="8871273" y="3640216"/>
                  <a:pt x="8862063" y="3643183"/>
                </a:cubicBezTo>
                <a:cubicBezTo>
                  <a:pt x="8860818" y="3643577"/>
                  <a:pt x="8859780" y="3643867"/>
                  <a:pt x="8859759" y="3643826"/>
                </a:cubicBezTo>
                <a:cubicBezTo>
                  <a:pt x="8859635" y="3643702"/>
                  <a:pt x="8852623" y="3629032"/>
                  <a:pt x="8850050" y="3623534"/>
                </a:cubicBezTo>
                <a:cubicBezTo>
                  <a:pt x="8843682" y="3610026"/>
                  <a:pt x="8842831" y="3607599"/>
                  <a:pt x="8842831" y="3603076"/>
                </a:cubicBezTo>
                <a:cubicBezTo>
                  <a:pt x="8842831" y="3599797"/>
                  <a:pt x="8843391" y="3597577"/>
                  <a:pt x="8845694" y="3591892"/>
                </a:cubicBezTo>
                <a:cubicBezTo>
                  <a:pt x="8847374" y="3587721"/>
                  <a:pt x="8847665" y="3586518"/>
                  <a:pt x="8847665" y="3584111"/>
                </a:cubicBezTo>
                <a:cubicBezTo>
                  <a:pt x="8847665" y="3582493"/>
                  <a:pt x="8847561" y="3581870"/>
                  <a:pt x="8847084" y="3580584"/>
                </a:cubicBezTo>
                <a:cubicBezTo>
                  <a:pt x="8844532" y="3573696"/>
                  <a:pt x="8838080" y="3570604"/>
                  <a:pt x="8829035" y="3571973"/>
                </a:cubicBezTo>
                <a:cubicBezTo>
                  <a:pt x="8821587" y="3573094"/>
                  <a:pt x="8814907" y="3576434"/>
                  <a:pt x="8810239" y="3581372"/>
                </a:cubicBezTo>
                <a:cubicBezTo>
                  <a:pt x="8808392" y="3583323"/>
                  <a:pt x="8807417" y="3584775"/>
                  <a:pt x="8806609" y="3586767"/>
                </a:cubicBezTo>
                <a:cubicBezTo>
                  <a:pt x="8804285" y="3592535"/>
                  <a:pt x="8807106" y="3599341"/>
                  <a:pt x="8813060" y="3602412"/>
                </a:cubicBezTo>
                <a:cubicBezTo>
                  <a:pt x="8814098" y="3602930"/>
                  <a:pt x="8816235" y="3603947"/>
                  <a:pt x="8817832" y="3604652"/>
                </a:cubicBezTo>
                <a:cubicBezTo>
                  <a:pt x="8821649" y="3606333"/>
                  <a:pt x="8823682" y="3607558"/>
                  <a:pt x="8825550" y="3609300"/>
                </a:cubicBezTo>
                <a:cubicBezTo>
                  <a:pt x="8829429" y="3612910"/>
                  <a:pt x="8830632" y="3615359"/>
                  <a:pt x="8836130" y="3631107"/>
                </a:cubicBezTo>
                <a:cubicBezTo>
                  <a:pt x="8836524" y="3632248"/>
                  <a:pt x="8837457" y="3634904"/>
                  <a:pt x="8838204" y="3637020"/>
                </a:cubicBezTo>
                <a:cubicBezTo>
                  <a:pt x="8838952" y="3639137"/>
                  <a:pt x="8840320" y="3643100"/>
                  <a:pt x="8841275" y="3645839"/>
                </a:cubicBezTo>
                <a:lnTo>
                  <a:pt x="8842997" y="3650839"/>
                </a:lnTo>
                <a:lnTo>
                  <a:pt x="8841275" y="3651711"/>
                </a:lnTo>
                <a:cubicBezTo>
                  <a:pt x="8832811" y="3656047"/>
                  <a:pt x="8823163" y="3662541"/>
                  <a:pt x="8815986" y="3668745"/>
                </a:cubicBezTo>
                <a:cubicBezTo>
                  <a:pt x="8813932" y="3670509"/>
                  <a:pt x="8813704" y="3670654"/>
                  <a:pt x="8813455" y="3670322"/>
                </a:cubicBezTo>
                <a:cubicBezTo>
                  <a:pt x="8812832" y="3669492"/>
                  <a:pt x="8812479" y="3666981"/>
                  <a:pt x="8812313" y="3662438"/>
                </a:cubicBezTo>
                <a:cubicBezTo>
                  <a:pt x="8812231" y="3659927"/>
                  <a:pt x="8812044" y="3657499"/>
                  <a:pt x="8811919" y="3657043"/>
                </a:cubicBezTo>
                <a:cubicBezTo>
                  <a:pt x="8811443" y="3655487"/>
                  <a:pt x="8810612" y="3654138"/>
                  <a:pt x="8809368" y="3652935"/>
                </a:cubicBezTo>
                <a:cubicBezTo>
                  <a:pt x="8806007" y="3649698"/>
                  <a:pt x="8801608" y="3649345"/>
                  <a:pt x="8796463" y="3651918"/>
                </a:cubicBezTo>
                <a:cubicBezTo>
                  <a:pt x="8788684" y="3655777"/>
                  <a:pt x="8782730" y="3664450"/>
                  <a:pt x="8783705" y="3670467"/>
                </a:cubicBezTo>
                <a:cubicBezTo>
                  <a:pt x="8784265" y="3674057"/>
                  <a:pt x="8787170" y="3677294"/>
                  <a:pt x="8790655" y="3678207"/>
                </a:cubicBezTo>
                <a:cubicBezTo>
                  <a:pt x="8791401" y="3678393"/>
                  <a:pt x="8793539" y="3678621"/>
                  <a:pt x="8795945" y="3678725"/>
                </a:cubicBezTo>
                <a:cubicBezTo>
                  <a:pt x="8799700" y="3678912"/>
                  <a:pt x="8801775" y="3679202"/>
                  <a:pt x="8803310" y="3679804"/>
                </a:cubicBezTo>
                <a:cubicBezTo>
                  <a:pt x="8803662" y="3679929"/>
                  <a:pt x="8803973" y="3680074"/>
                  <a:pt x="8803995" y="3680094"/>
                </a:cubicBezTo>
                <a:cubicBezTo>
                  <a:pt x="8804036" y="3680115"/>
                  <a:pt x="8802854" y="3681568"/>
                  <a:pt x="8801360" y="3683290"/>
                </a:cubicBezTo>
                <a:cubicBezTo>
                  <a:pt x="8794866" y="3690821"/>
                  <a:pt x="8789037" y="3699391"/>
                  <a:pt x="8784245" y="3708458"/>
                </a:cubicBezTo>
                <a:cubicBezTo>
                  <a:pt x="8783477" y="3709910"/>
                  <a:pt x="8782813" y="3711093"/>
                  <a:pt x="8782771" y="3711093"/>
                </a:cubicBezTo>
                <a:cubicBezTo>
                  <a:pt x="8782481" y="3711093"/>
                  <a:pt x="8760697" y="3703375"/>
                  <a:pt x="8754930" y="3701217"/>
                </a:cubicBezTo>
                <a:cubicBezTo>
                  <a:pt x="8746051" y="3697918"/>
                  <a:pt x="8743334" y="3696341"/>
                  <a:pt x="8740553" y="3692896"/>
                </a:cubicBezTo>
                <a:cubicBezTo>
                  <a:pt x="8738956" y="3690905"/>
                  <a:pt x="8738084" y="3689349"/>
                  <a:pt x="8736155" y="3684867"/>
                </a:cubicBezTo>
                <a:cubicBezTo>
                  <a:pt x="8735284" y="3682834"/>
                  <a:pt x="8734247" y="3680634"/>
                  <a:pt x="8733873" y="3679991"/>
                </a:cubicBezTo>
                <a:cubicBezTo>
                  <a:pt x="8732919" y="3678373"/>
                  <a:pt x="8730740" y="3676256"/>
                  <a:pt x="8729205" y="3675447"/>
                </a:cubicBezTo>
                <a:cubicBezTo>
                  <a:pt x="8726570" y="3674057"/>
                  <a:pt x="8722982" y="3673580"/>
                  <a:pt x="8720326" y="3674264"/>
                </a:cubicBezTo>
                <a:cubicBezTo>
                  <a:pt x="8713480" y="3676007"/>
                  <a:pt x="8706779" y="3684327"/>
                  <a:pt x="8704206" y="3694266"/>
                </a:cubicBezTo>
                <a:cubicBezTo>
                  <a:pt x="8703667" y="3696341"/>
                  <a:pt x="8703563" y="3697150"/>
                  <a:pt x="8703480" y="3700221"/>
                </a:cubicBezTo>
                <a:cubicBezTo>
                  <a:pt x="8703356" y="3704391"/>
                  <a:pt x="8703626" y="3706093"/>
                  <a:pt x="8704808" y="3708603"/>
                </a:cubicBezTo>
                <a:cubicBezTo>
                  <a:pt x="8706239" y="3711591"/>
                  <a:pt x="8709517" y="3714226"/>
                  <a:pt x="8712961" y="3715139"/>
                </a:cubicBezTo>
                <a:cubicBezTo>
                  <a:pt x="8714600" y="3715575"/>
                  <a:pt x="8717546" y="3715534"/>
                  <a:pt x="8719434" y="3715056"/>
                </a:cubicBezTo>
                <a:cubicBezTo>
                  <a:pt x="8720305" y="3714828"/>
                  <a:pt x="8722442" y="3714081"/>
                  <a:pt x="8724226" y="3713396"/>
                </a:cubicBezTo>
                <a:cubicBezTo>
                  <a:pt x="8730948" y="3710761"/>
                  <a:pt x="8734288" y="3710284"/>
                  <a:pt x="8738956" y="3711218"/>
                </a:cubicBezTo>
                <a:cubicBezTo>
                  <a:pt x="8742441" y="3711923"/>
                  <a:pt x="8745470" y="3713251"/>
                  <a:pt x="8763581" y="3721986"/>
                </a:cubicBezTo>
                <a:cubicBezTo>
                  <a:pt x="8767295" y="3723771"/>
                  <a:pt x="8771589" y="3725845"/>
                  <a:pt x="8773166" y="3726592"/>
                </a:cubicBezTo>
                <a:lnTo>
                  <a:pt x="8775987" y="3727941"/>
                </a:lnTo>
                <a:lnTo>
                  <a:pt x="8775593" y="3729103"/>
                </a:lnTo>
                <a:cubicBezTo>
                  <a:pt x="8772709" y="3737465"/>
                  <a:pt x="8770386" y="3749520"/>
                  <a:pt x="8769577" y="3760329"/>
                </a:cubicBezTo>
                <a:cubicBezTo>
                  <a:pt x="8769411" y="3762425"/>
                  <a:pt x="8769245" y="3763587"/>
                  <a:pt x="8769100" y="3763587"/>
                </a:cubicBezTo>
                <a:cubicBezTo>
                  <a:pt x="8768332" y="3763587"/>
                  <a:pt x="8765428" y="3761471"/>
                  <a:pt x="8762917" y="3759127"/>
                </a:cubicBezTo>
                <a:cubicBezTo>
                  <a:pt x="8758540" y="3754977"/>
                  <a:pt x="8757254" y="3754271"/>
                  <a:pt x="8754224" y="3754250"/>
                </a:cubicBezTo>
                <a:cubicBezTo>
                  <a:pt x="8751175" y="3754250"/>
                  <a:pt x="8749287" y="3755059"/>
                  <a:pt x="8747151" y="3757321"/>
                </a:cubicBezTo>
                <a:cubicBezTo>
                  <a:pt x="8745740" y="3758815"/>
                  <a:pt x="8744889" y="3760288"/>
                  <a:pt x="8744101" y="3762654"/>
                </a:cubicBezTo>
                <a:cubicBezTo>
                  <a:pt x="8741279" y="3771119"/>
                  <a:pt x="8743416" y="3781722"/>
                  <a:pt x="8748665" y="3785207"/>
                </a:cubicBezTo>
                <a:cubicBezTo>
                  <a:pt x="8750407" y="3786369"/>
                  <a:pt x="8751569" y="3786701"/>
                  <a:pt x="8753830" y="3786701"/>
                </a:cubicBezTo>
                <a:cubicBezTo>
                  <a:pt x="8757108" y="3786701"/>
                  <a:pt x="8758727" y="3785871"/>
                  <a:pt x="8762420" y="3782282"/>
                </a:cubicBezTo>
                <a:cubicBezTo>
                  <a:pt x="8765158" y="3779626"/>
                  <a:pt x="8766568" y="3778485"/>
                  <a:pt x="8768166" y="3777675"/>
                </a:cubicBezTo>
                <a:lnTo>
                  <a:pt x="8769369" y="3777074"/>
                </a:lnTo>
                <a:lnTo>
                  <a:pt x="8769473" y="3778174"/>
                </a:lnTo>
                <a:cubicBezTo>
                  <a:pt x="8769535" y="3778754"/>
                  <a:pt x="8769722" y="3780850"/>
                  <a:pt x="8769909" y="3782780"/>
                </a:cubicBezTo>
                <a:cubicBezTo>
                  <a:pt x="8770718" y="3791494"/>
                  <a:pt x="8772792" y="3801599"/>
                  <a:pt x="8775490" y="3809981"/>
                </a:cubicBezTo>
                <a:cubicBezTo>
                  <a:pt x="8776008" y="3811599"/>
                  <a:pt x="8776444" y="3813011"/>
                  <a:pt x="8776444" y="3813114"/>
                </a:cubicBezTo>
                <a:cubicBezTo>
                  <a:pt x="8776444" y="3813239"/>
                  <a:pt x="8775012" y="3814006"/>
                  <a:pt x="8773290" y="3814836"/>
                </a:cubicBezTo>
                <a:cubicBezTo>
                  <a:pt x="8743188" y="3829298"/>
                  <a:pt x="8741839" y="3829838"/>
                  <a:pt x="8736300" y="3829838"/>
                </a:cubicBezTo>
                <a:cubicBezTo>
                  <a:pt x="8732711" y="3829838"/>
                  <a:pt x="8731093" y="3829444"/>
                  <a:pt x="8725741" y="3827306"/>
                </a:cubicBezTo>
                <a:cubicBezTo>
                  <a:pt x="8718873" y="3824547"/>
                  <a:pt x="8716384" y="3824360"/>
                  <a:pt x="8712443" y="3826248"/>
                </a:cubicBezTo>
                <a:cubicBezTo>
                  <a:pt x="8708874" y="3827970"/>
                  <a:pt x="8706592" y="3830730"/>
                  <a:pt x="8705451" y="3834651"/>
                </a:cubicBezTo>
                <a:cubicBezTo>
                  <a:pt x="8704787" y="3836996"/>
                  <a:pt x="8704787" y="3842349"/>
                  <a:pt x="8705451" y="3845482"/>
                </a:cubicBezTo>
                <a:cubicBezTo>
                  <a:pt x="8707443" y="3854674"/>
                  <a:pt x="8712940" y="3862807"/>
                  <a:pt x="8719081" y="3865691"/>
                </a:cubicBezTo>
                <a:cubicBezTo>
                  <a:pt x="8721031" y="3866584"/>
                  <a:pt x="8722421" y="3866916"/>
                  <a:pt x="8724330" y="3866915"/>
                </a:cubicBezTo>
                <a:cubicBezTo>
                  <a:pt x="8728002" y="3866915"/>
                  <a:pt x="8732068" y="3864862"/>
                  <a:pt x="8734267" y="3861874"/>
                </a:cubicBezTo>
                <a:cubicBezTo>
                  <a:pt x="8735366" y="3860359"/>
                  <a:pt x="8736010" y="3859135"/>
                  <a:pt x="8737773" y="3855110"/>
                </a:cubicBezTo>
                <a:cubicBezTo>
                  <a:pt x="8739453" y="3851313"/>
                  <a:pt x="8740283" y="3849860"/>
                  <a:pt x="8741819" y="3847951"/>
                </a:cubicBezTo>
                <a:cubicBezTo>
                  <a:pt x="8744101" y="3845088"/>
                  <a:pt x="8747233" y="3842992"/>
                  <a:pt x="8751984" y="3841125"/>
                </a:cubicBezTo>
                <a:cubicBezTo>
                  <a:pt x="8754992" y="3839942"/>
                  <a:pt x="8760697" y="3837867"/>
                  <a:pt x="8764929" y="3836415"/>
                </a:cubicBezTo>
                <a:cubicBezTo>
                  <a:pt x="8767066" y="3835668"/>
                  <a:pt x="8771319" y="3834195"/>
                  <a:pt x="8779763" y="3831249"/>
                </a:cubicBezTo>
                <a:cubicBezTo>
                  <a:pt x="8781755" y="3830543"/>
                  <a:pt x="8783497" y="3830024"/>
                  <a:pt x="8783622" y="3830066"/>
                </a:cubicBezTo>
                <a:cubicBezTo>
                  <a:pt x="8783746" y="3830107"/>
                  <a:pt x="8784431" y="3831228"/>
                  <a:pt x="8785116" y="3832535"/>
                </a:cubicBezTo>
                <a:cubicBezTo>
                  <a:pt x="8789306" y="3840461"/>
                  <a:pt x="8795426" y="3849300"/>
                  <a:pt x="8801816" y="3856645"/>
                </a:cubicBezTo>
                <a:lnTo>
                  <a:pt x="8803621" y="3858720"/>
                </a:lnTo>
                <a:lnTo>
                  <a:pt x="8802750" y="3859093"/>
                </a:lnTo>
                <a:cubicBezTo>
                  <a:pt x="8800779" y="3859944"/>
                  <a:pt x="8799617" y="3860110"/>
                  <a:pt x="8794804" y="3860276"/>
                </a:cubicBezTo>
                <a:cubicBezTo>
                  <a:pt x="8788518" y="3860504"/>
                  <a:pt x="8787232" y="3860898"/>
                  <a:pt x="8785012" y="3863243"/>
                </a:cubicBezTo>
                <a:cubicBezTo>
                  <a:pt x="8781796" y="3866646"/>
                  <a:pt x="8781402" y="3870650"/>
                  <a:pt x="8783809" y="3875775"/>
                </a:cubicBezTo>
                <a:cubicBezTo>
                  <a:pt x="8785053" y="3878452"/>
                  <a:pt x="8786589" y="3880568"/>
                  <a:pt x="8788891" y="3882913"/>
                </a:cubicBezTo>
                <a:cubicBezTo>
                  <a:pt x="8792875" y="3886917"/>
                  <a:pt x="8797273" y="3889117"/>
                  <a:pt x="8801277" y="3889117"/>
                </a:cubicBezTo>
                <a:cubicBezTo>
                  <a:pt x="8804015" y="3889116"/>
                  <a:pt x="8805945" y="3888266"/>
                  <a:pt x="8807895" y="3886170"/>
                </a:cubicBezTo>
                <a:cubicBezTo>
                  <a:pt x="8809866" y="3884095"/>
                  <a:pt x="8810654" y="3881772"/>
                  <a:pt x="8810675" y="3878120"/>
                </a:cubicBezTo>
                <a:cubicBezTo>
                  <a:pt x="8810674" y="3875049"/>
                  <a:pt x="8811048" y="3871833"/>
                  <a:pt x="8811608" y="3870069"/>
                </a:cubicBezTo>
                <a:cubicBezTo>
                  <a:pt x="8812418" y="3867496"/>
                  <a:pt x="8812376" y="3867497"/>
                  <a:pt x="8814201" y="3869115"/>
                </a:cubicBezTo>
                <a:cubicBezTo>
                  <a:pt x="8822085" y="3876107"/>
                  <a:pt x="8832084" y="3882954"/>
                  <a:pt x="8840901" y="3887415"/>
                </a:cubicBezTo>
                <a:cubicBezTo>
                  <a:pt x="8842416" y="3888183"/>
                  <a:pt x="8843661" y="3888909"/>
                  <a:pt x="8843661" y="3889034"/>
                </a:cubicBezTo>
                <a:cubicBezTo>
                  <a:pt x="8843660" y="3889303"/>
                  <a:pt x="8840342" y="3898869"/>
                  <a:pt x="8837126" y="3907894"/>
                </a:cubicBezTo>
                <a:cubicBezTo>
                  <a:pt x="8830819" y="3925593"/>
                  <a:pt x="8829615" y="3928207"/>
                  <a:pt x="8826296" y="3931506"/>
                </a:cubicBezTo>
                <a:cubicBezTo>
                  <a:pt x="8823952" y="3933809"/>
                  <a:pt x="8821981" y="3935013"/>
                  <a:pt x="8817106" y="3937046"/>
                </a:cubicBezTo>
                <a:cubicBezTo>
                  <a:pt x="8812770" y="3938851"/>
                  <a:pt x="8811359" y="3939660"/>
                  <a:pt x="8809637" y="3941403"/>
                </a:cubicBezTo>
                <a:cubicBezTo>
                  <a:pt x="8807168" y="3943852"/>
                  <a:pt x="8806090" y="3946487"/>
                  <a:pt x="8806090" y="3950118"/>
                </a:cubicBezTo>
                <a:cubicBezTo>
                  <a:pt x="8806069" y="3953686"/>
                  <a:pt x="8807542" y="3956923"/>
                  <a:pt x="8810654" y="3960160"/>
                </a:cubicBezTo>
                <a:cubicBezTo>
                  <a:pt x="8815384" y="3965057"/>
                  <a:pt x="8822271" y="3968543"/>
                  <a:pt x="8829553" y="3969684"/>
                </a:cubicBezTo>
                <a:cubicBezTo>
                  <a:pt x="8829844" y="3969746"/>
                  <a:pt x="8831483" y="3969787"/>
                  <a:pt x="8833205" y="3969808"/>
                </a:cubicBezTo>
                <a:cubicBezTo>
                  <a:pt x="8838308" y="3969850"/>
                  <a:pt x="8841047" y="3968895"/>
                  <a:pt x="8843889" y="3966094"/>
                </a:cubicBezTo>
                <a:cubicBezTo>
                  <a:pt x="8846358" y="3963666"/>
                  <a:pt x="8847602" y="3960699"/>
                  <a:pt x="8847602" y="3957255"/>
                </a:cubicBezTo>
                <a:cubicBezTo>
                  <a:pt x="8847602" y="3955118"/>
                  <a:pt x="8847146" y="3953354"/>
                  <a:pt x="8845445" y="3948894"/>
                </a:cubicBezTo>
                <a:cubicBezTo>
                  <a:pt x="8843785" y="3944578"/>
                  <a:pt x="8843350" y="3943021"/>
                  <a:pt x="8843017" y="3940387"/>
                </a:cubicBezTo>
                <a:cubicBezTo>
                  <a:pt x="8842603" y="3937005"/>
                  <a:pt x="8843225" y="3933311"/>
                  <a:pt x="8844885" y="3929369"/>
                </a:cubicBezTo>
                <a:cubicBezTo>
                  <a:pt x="8845881" y="3926962"/>
                  <a:pt x="8849552" y="3919119"/>
                  <a:pt x="8854033" y="3909865"/>
                </a:cubicBezTo>
                <a:cubicBezTo>
                  <a:pt x="8855880" y="3906048"/>
                  <a:pt x="8858142" y="3901358"/>
                  <a:pt x="8859054" y="3899450"/>
                </a:cubicBezTo>
                <a:cubicBezTo>
                  <a:pt x="8859988" y="3897520"/>
                  <a:pt x="8860859" y="3895964"/>
                  <a:pt x="8860984" y="3895964"/>
                </a:cubicBezTo>
                <a:cubicBezTo>
                  <a:pt x="8861129" y="3895963"/>
                  <a:pt x="8862166" y="3896254"/>
                  <a:pt x="8863286" y="3896586"/>
                </a:cubicBezTo>
                <a:cubicBezTo>
                  <a:pt x="8872871" y="3899553"/>
                  <a:pt x="8884572" y="3901628"/>
                  <a:pt x="8894426" y="3902105"/>
                </a:cubicBezTo>
                <a:lnTo>
                  <a:pt x="8897372" y="3902251"/>
                </a:lnTo>
                <a:lnTo>
                  <a:pt x="8896853" y="3903620"/>
                </a:lnTo>
                <a:cubicBezTo>
                  <a:pt x="8896107" y="3905632"/>
                  <a:pt x="8894883" y="3907375"/>
                  <a:pt x="8892331" y="3910073"/>
                </a:cubicBezTo>
                <a:cubicBezTo>
                  <a:pt x="8891086" y="3911380"/>
                  <a:pt x="8889675" y="3912998"/>
                  <a:pt x="8889178" y="3913662"/>
                </a:cubicBezTo>
                <a:cubicBezTo>
                  <a:pt x="8887103" y="3916463"/>
                  <a:pt x="8886874" y="3920406"/>
                  <a:pt x="8888617" y="3923601"/>
                </a:cubicBezTo>
                <a:cubicBezTo>
                  <a:pt x="8890007" y="3926153"/>
                  <a:pt x="8893472" y="3928456"/>
                  <a:pt x="8897455" y="3929473"/>
                </a:cubicBezTo>
                <a:cubicBezTo>
                  <a:pt x="8906542" y="3931776"/>
                  <a:pt x="8916044" y="3928975"/>
                  <a:pt x="8918927" y="3923186"/>
                </a:cubicBezTo>
                <a:cubicBezTo>
                  <a:pt x="8919674" y="3921651"/>
                  <a:pt x="8919695" y="3921547"/>
                  <a:pt x="8919695" y="3919327"/>
                </a:cubicBezTo>
                <a:cubicBezTo>
                  <a:pt x="8919695" y="3915696"/>
                  <a:pt x="8919093" y="3914492"/>
                  <a:pt x="8915048" y="3910218"/>
                </a:cubicBezTo>
                <a:cubicBezTo>
                  <a:pt x="8913678" y="3908786"/>
                  <a:pt x="8912288" y="3907168"/>
                  <a:pt x="8911935" y="3906670"/>
                </a:cubicBezTo>
                <a:cubicBezTo>
                  <a:pt x="8911210" y="3905633"/>
                  <a:pt x="8909841" y="3902852"/>
                  <a:pt x="8909841" y="3902458"/>
                </a:cubicBezTo>
                <a:cubicBezTo>
                  <a:pt x="8909840" y="3902126"/>
                  <a:pt x="8910193" y="3902064"/>
                  <a:pt x="8913782" y="3901773"/>
                </a:cubicBezTo>
                <a:cubicBezTo>
                  <a:pt x="8922329" y="3901109"/>
                  <a:pt x="8932391" y="3899138"/>
                  <a:pt x="8941271" y="3896399"/>
                </a:cubicBezTo>
                <a:lnTo>
                  <a:pt x="8944466" y="3895403"/>
                </a:lnTo>
                <a:lnTo>
                  <a:pt x="8945088" y="3896773"/>
                </a:lnTo>
                <a:cubicBezTo>
                  <a:pt x="8945419" y="3897520"/>
                  <a:pt x="8947266" y="3901358"/>
                  <a:pt x="8949154" y="3905300"/>
                </a:cubicBezTo>
                <a:cubicBezTo>
                  <a:pt x="8958884" y="3925427"/>
                  <a:pt x="8961498" y="3931402"/>
                  <a:pt x="8962079" y="3934868"/>
                </a:cubicBezTo>
                <a:cubicBezTo>
                  <a:pt x="8962888" y="3939578"/>
                  <a:pt x="8962452" y="3942275"/>
                  <a:pt x="8959900" y="3948748"/>
                </a:cubicBezTo>
                <a:cubicBezTo>
                  <a:pt x="8959050" y="3950906"/>
                  <a:pt x="8958158" y="3953416"/>
                  <a:pt x="8957930" y="3954330"/>
                </a:cubicBezTo>
                <a:cubicBezTo>
                  <a:pt x="8956436" y="3960264"/>
                  <a:pt x="8959859" y="3966613"/>
                  <a:pt x="8965751" y="3968791"/>
                </a:cubicBezTo>
                <a:close/>
                <a:moveTo>
                  <a:pt x="15520573" y="3128089"/>
                </a:moveTo>
                <a:cubicBezTo>
                  <a:pt x="15525610" y="3127268"/>
                  <a:pt x="15528148" y="3125864"/>
                  <a:pt x="15530475" y="3122623"/>
                </a:cubicBezTo>
                <a:cubicBezTo>
                  <a:pt x="15532499" y="3119813"/>
                  <a:pt x="15533224" y="3116679"/>
                  <a:pt x="15532642" y="3113284"/>
                </a:cubicBezTo>
                <a:cubicBezTo>
                  <a:pt x="15532281" y="3111177"/>
                  <a:pt x="15531533" y="3109516"/>
                  <a:pt x="15529102" y="3105407"/>
                </a:cubicBezTo>
                <a:cubicBezTo>
                  <a:pt x="15526738" y="3101433"/>
                  <a:pt x="15526045" y="3099974"/>
                  <a:pt x="15525273" y="3097433"/>
                </a:cubicBezTo>
                <a:cubicBezTo>
                  <a:pt x="15524292" y="3094169"/>
                  <a:pt x="15524281" y="3090424"/>
                  <a:pt x="15525251" y="3086258"/>
                </a:cubicBezTo>
                <a:cubicBezTo>
                  <a:pt x="15525826" y="3083717"/>
                  <a:pt x="15528119" y="3075367"/>
                  <a:pt x="15530972" y="3065488"/>
                </a:cubicBezTo>
                <a:cubicBezTo>
                  <a:pt x="15532146" y="3061414"/>
                  <a:pt x="15533583" y="3056410"/>
                  <a:pt x="15534161" y="3054374"/>
                </a:cubicBezTo>
                <a:cubicBezTo>
                  <a:pt x="15534754" y="3052314"/>
                  <a:pt x="15535350" y="3050633"/>
                  <a:pt x="15535473" y="3050612"/>
                </a:cubicBezTo>
                <a:cubicBezTo>
                  <a:pt x="15535616" y="3050588"/>
                  <a:pt x="15536687" y="3050699"/>
                  <a:pt x="15537848" y="3050837"/>
                </a:cubicBezTo>
                <a:cubicBezTo>
                  <a:pt x="15547796" y="3052141"/>
                  <a:pt x="15559679" y="3052209"/>
                  <a:pt x="15569472" y="3051014"/>
                </a:cubicBezTo>
                <a:lnTo>
                  <a:pt x="15572400" y="3050660"/>
                </a:lnTo>
                <a:lnTo>
                  <a:pt x="15572121" y="3052096"/>
                </a:lnTo>
                <a:cubicBezTo>
                  <a:pt x="15571725" y="3054207"/>
                  <a:pt x="15570813" y="3056131"/>
                  <a:pt x="15568753" y="3059221"/>
                </a:cubicBezTo>
                <a:cubicBezTo>
                  <a:pt x="15567747" y="3060720"/>
                  <a:pt x="15566631" y="3062553"/>
                  <a:pt x="15566252" y="3063292"/>
                </a:cubicBezTo>
                <a:cubicBezTo>
                  <a:pt x="15564681" y="3066403"/>
                  <a:pt x="15565122" y="3070327"/>
                  <a:pt x="15567380" y="3073182"/>
                </a:cubicBezTo>
                <a:cubicBezTo>
                  <a:pt x="15569181" y="3075463"/>
                  <a:pt x="15572985" y="3077147"/>
                  <a:pt x="15577082" y="3077476"/>
                </a:cubicBezTo>
                <a:cubicBezTo>
                  <a:pt x="15586428" y="3078210"/>
                  <a:pt x="15595320" y="3073844"/>
                  <a:pt x="15597183" y="3067651"/>
                </a:cubicBezTo>
                <a:cubicBezTo>
                  <a:pt x="15597660" y="3066012"/>
                  <a:pt x="15597663" y="3065906"/>
                  <a:pt x="15597288" y="3063717"/>
                </a:cubicBezTo>
                <a:cubicBezTo>
                  <a:pt x="15596674" y="3060139"/>
                  <a:pt x="15595877" y="3059054"/>
                  <a:pt x="15591168" y="3055525"/>
                </a:cubicBezTo>
                <a:cubicBezTo>
                  <a:pt x="15589577" y="3054345"/>
                  <a:pt x="15587933" y="3052985"/>
                  <a:pt x="15587501" y="3052554"/>
                </a:cubicBezTo>
                <a:cubicBezTo>
                  <a:pt x="15586610" y="3051654"/>
                  <a:pt x="15584791" y="3049145"/>
                  <a:pt x="15584725" y="3048757"/>
                </a:cubicBezTo>
                <a:cubicBezTo>
                  <a:pt x="15584669" y="3048430"/>
                  <a:pt x="15585005" y="3048309"/>
                  <a:pt x="15588493" y="3047416"/>
                </a:cubicBezTo>
                <a:cubicBezTo>
                  <a:pt x="15596806" y="3045317"/>
                  <a:pt x="15606390" y="3041674"/>
                  <a:pt x="15614679" y="3037473"/>
                </a:cubicBezTo>
                <a:lnTo>
                  <a:pt x="15617660" y="3035952"/>
                </a:lnTo>
                <a:lnTo>
                  <a:pt x="15618504" y="3037197"/>
                </a:lnTo>
                <a:cubicBezTo>
                  <a:pt x="15618957" y="3037877"/>
                  <a:pt x="15621426" y="3041348"/>
                  <a:pt x="15623953" y="3044915"/>
                </a:cubicBezTo>
                <a:cubicBezTo>
                  <a:pt x="15636944" y="3063107"/>
                  <a:pt x="15640530" y="3068555"/>
                  <a:pt x="15641688" y="3071872"/>
                </a:cubicBezTo>
                <a:cubicBezTo>
                  <a:pt x="15643282" y="3076377"/>
                  <a:pt x="15643308" y="3079110"/>
                  <a:pt x="15641887" y="3085921"/>
                </a:cubicBezTo>
                <a:cubicBezTo>
                  <a:pt x="15641413" y="3088192"/>
                  <a:pt x="15640958" y="3090817"/>
                  <a:pt x="15640888" y="3091755"/>
                </a:cubicBezTo>
                <a:cubicBezTo>
                  <a:pt x="15640418" y="3097857"/>
                  <a:pt x="15644865" y="3103536"/>
                  <a:pt x="15651041" y="3104688"/>
                </a:cubicBezTo>
                <a:cubicBezTo>
                  <a:pt x="15657824" y="3105946"/>
                  <a:pt x="15667687" y="3102339"/>
                  <a:pt x="15674169" y="3096196"/>
                </a:cubicBezTo>
                <a:cubicBezTo>
                  <a:pt x="15680675" y="3090070"/>
                  <a:pt x="15682795" y="3083770"/>
                  <a:pt x="15680268" y="3078119"/>
                </a:cubicBezTo>
                <a:cubicBezTo>
                  <a:pt x="15679369" y="3076063"/>
                  <a:pt x="15678141" y="3074547"/>
                  <a:pt x="15676282" y="3073161"/>
                </a:cubicBezTo>
                <a:cubicBezTo>
                  <a:pt x="15674396" y="3071737"/>
                  <a:pt x="15672308" y="3070853"/>
                  <a:pt x="15668730" y="3069993"/>
                </a:cubicBezTo>
                <a:cubicBezTo>
                  <a:pt x="15661504" y="3068243"/>
                  <a:pt x="15658298" y="3066729"/>
                  <a:pt x="15655337" y="3063701"/>
                </a:cubicBezTo>
                <a:cubicBezTo>
                  <a:pt x="15652554" y="3060851"/>
                  <a:pt x="15651448" y="3059062"/>
                  <a:pt x="15642078" y="3042228"/>
                </a:cubicBezTo>
                <a:cubicBezTo>
                  <a:pt x="15635742" y="3030809"/>
                  <a:pt x="15633272" y="3026223"/>
                  <a:pt x="15633364" y="3026018"/>
                </a:cubicBezTo>
                <a:cubicBezTo>
                  <a:pt x="15633407" y="3025905"/>
                  <a:pt x="15634199" y="3025243"/>
                  <a:pt x="15635117" y="3024581"/>
                </a:cubicBezTo>
                <a:cubicBezTo>
                  <a:pt x="15642030" y="3019479"/>
                  <a:pt x="15651306" y="3010479"/>
                  <a:pt x="15657064" y="3003303"/>
                </a:cubicBezTo>
                <a:cubicBezTo>
                  <a:pt x="15657843" y="3002327"/>
                  <a:pt x="15658525" y="3001516"/>
                  <a:pt x="15658566" y="3001508"/>
                </a:cubicBezTo>
                <a:cubicBezTo>
                  <a:pt x="15658606" y="3001502"/>
                  <a:pt x="15658984" y="3001984"/>
                  <a:pt x="15659382" y="3002589"/>
                </a:cubicBezTo>
                <a:cubicBezTo>
                  <a:pt x="15660767" y="3004647"/>
                  <a:pt x="15661143" y="3005740"/>
                  <a:pt x="15662180" y="3010678"/>
                </a:cubicBezTo>
                <a:cubicBezTo>
                  <a:pt x="15663463" y="3016815"/>
                  <a:pt x="15663962" y="3017761"/>
                  <a:pt x="15666867" y="3019726"/>
                </a:cubicBezTo>
                <a:cubicBezTo>
                  <a:pt x="15668961" y="3021135"/>
                  <a:pt x="15670785" y="3021580"/>
                  <a:pt x="15673154" y="3021280"/>
                </a:cubicBezTo>
                <a:cubicBezTo>
                  <a:pt x="15675379" y="3021003"/>
                  <a:pt x="15677095" y="3020330"/>
                  <a:pt x="15679108" y="3018932"/>
                </a:cubicBezTo>
                <a:cubicBezTo>
                  <a:pt x="15686394" y="3013915"/>
                  <a:pt x="15691098" y="3004035"/>
                  <a:pt x="15689058" y="2998027"/>
                </a:cubicBezTo>
                <a:cubicBezTo>
                  <a:pt x="15688391" y="2996100"/>
                  <a:pt x="15687385" y="2994777"/>
                  <a:pt x="15685564" y="2993490"/>
                </a:cubicBezTo>
                <a:cubicBezTo>
                  <a:pt x="15683933" y="2992317"/>
                  <a:pt x="15682353" y="2991704"/>
                  <a:pt x="15680756" y="2991598"/>
                </a:cubicBezTo>
                <a:cubicBezTo>
                  <a:pt x="15680246" y="2991560"/>
                  <a:pt x="15678066" y="2991744"/>
                  <a:pt x="15675902" y="2992010"/>
                </a:cubicBezTo>
                <a:cubicBezTo>
                  <a:pt x="15673738" y="2992276"/>
                  <a:pt x="15671306" y="2992461"/>
                  <a:pt x="15670481" y="2992434"/>
                </a:cubicBezTo>
                <a:cubicBezTo>
                  <a:pt x="15668870" y="2992373"/>
                  <a:pt x="15666195" y="2991864"/>
                  <a:pt x="15665934" y="2991572"/>
                </a:cubicBezTo>
                <a:cubicBezTo>
                  <a:pt x="15665855" y="2991480"/>
                  <a:pt x="15666324" y="2990537"/>
                  <a:pt x="15667005" y="2989472"/>
                </a:cubicBezTo>
                <a:cubicBezTo>
                  <a:pt x="15672598" y="2980598"/>
                  <a:pt x="15677046" y="2971057"/>
                  <a:pt x="15680917" y="2959636"/>
                </a:cubicBezTo>
                <a:lnTo>
                  <a:pt x="15681466" y="2958047"/>
                </a:lnTo>
                <a:lnTo>
                  <a:pt x="15690023" y="2959464"/>
                </a:lnTo>
                <a:cubicBezTo>
                  <a:pt x="15704608" y="2961910"/>
                  <a:pt x="15715470" y="2963879"/>
                  <a:pt x="15718741" y="2964666"/>
                </a:cubicBezTo>
                <a:cubicBezTo>
                  <a:pt x="15723132" y="2965723"/>
                  <a:pt x="15726381" y="2967355"/>
                  <a:pt x="15728872" y="2969729"/>
                </a:cubicBezTo>
                <a:cubicBezTo>
                  <a:pt x="15730587" y="2971392"/>
                  <a:pt x="15731947" y="2973180"/>
                  <a:pt x="15734499" y="2977142"/>
                </a:cubicBezTo>
                <a:cubicBezTo>
                  <a:pt x="15738148" y="2982832"/>
                  <a:pt x="15740807" y="2984713"/>
                  <a:pt x="15745823" y="2985116"/>
                </a:cubicBezTo>
                <a:cubicBezTo>
                  <a:pt x="15750965" y="2985518"/>
                  <a:pt x="15755803" y="2982436"/>
                  <a:pt x="15759241" y="2976584"/>
                </a:cubicBezTo>
                <a:cubicBezTo>
                  <a:pt x="15762299" y="2971344"/>
                  <a:pt x="15763981" y="2965308"/>
                  <a:pt x="15764011" y="2959472"/>
                </a:cubicBezTo>
                <a:cubicBezTo>
                  <a:pt x="15764006" y="2956989"/>
                  <a:pt x="15763221" y="2952408"/>
                  <a:pt x="15762465" y="2950580"/>
                </a:cubicBezTo>
                <a:cubicBezTo>
                  <a:pt x="15760637" y="2946178"/>
                  <a:pt x="15756943" y="2943295"/>
                  <a:pt x="15752405" y="2942726"/>
                </a:cubicBezTo>
                <a:cubicBezTo>
                  <a:pt x="15748770" y="2942276"/>
                  <a:pt x="15746529" y="2942955"/>
                  <a:pt x="15741067" y="2946207"/>
                </a:cubicBezTo>
                <a:cubicBezTo>
                  <a:pt x="15736101" y="2949164"/>
                  <a:pt x="15734927" y="2949681"/>
                  <a:pt x="15731720" y="2950378"/>
                </a:cubicBezTo>
                <a:cubicBezTo>
                  <a:pt x="15727438" y="2951301"/>
                  <a:pt x="15724790" y="2951082"/>
                  <a:pt x="15718066" y="2949308"/>
                </a:cubicBezTo>
                <a:cubicBezTo>
                  <a:pt x="15713214" y="2948014"/>
                  <a:pt x="15686022" y="2940299"/>
                  <a:pt x="15685696" y="2940123"/>
                </a:cubicBezTo>
                <a:cubicBezTo>
                  <a:pt x="15685649" y="2940089"/>
                  <a:pt x="15685806" y="2938672"/>
                  <a:pt x="15686044" y="2936990"/>
                </a:cubicBezTo>
                <a:cubicBezTo>
                  <a:pt x="15687463" y="2926852"/>
                  <a:pt x="15687613" y="2914596"/>
                  <a:pt x="15686420" y="2904569"/>
                </a:cubicBezTo>
                <a:cubicBezTo>
                  <a:pt x="15686051" y="2901433"/>
                  <a:pt x="15685874" y="2901632"/>
                  <a:pt x="15688368" y="2902299"/>
                </a:cubicBezTo>
                <a:cubicBezTo>
                  <a:pt x="15690420" y="2902852"/>
                  <a:pt x="15691528" y="2903420"/>
                  <a:pt x="15695025" y="2905767"/>
                </a:cubicBezTo>
                <a:cubicBezTo>
                  <a:pt x="15696759" y="2906923"/>
                  <a:pt x="15698726" y="2908080"/>
                  <a:pt x="15699381" y="2908346"/>
                </a:cubicBezTo>
                <a:cubicBezTo>
                  <a:pt x="15703349" y="2909876"/>
                  <a:pt x="15707694" y="2908458"/>
                  <a:pt x="15710221" y="2904783"/>
                </a:cubicBezTo>
                <a:cubicBezTo>
                  <a:pt x="15714236" y="2898979"/>
                  <a:pt x="15713270" y="2887208"/>
                  <a:pt x="15708235" y="2880682"/>
                </a:cubicBezTo>
                <a:cubicBezTo>
                  <a:pt x="15706990" y="2879064"/>
                  <a:pt x="15704591" y="2877350"/>
                  <a:pt x="15702927" y="2876856"/>
                </a:cubicBezTo>
                <a:cubicBezTo>
                  <a:pt x="15701224" y="2876369"/>
                  <a:pt x="15699208" y="2876399"/>
                  <a:pt x="15697413" y="2876980"/>
                </a:cubicBezTo>
                <a:cubicBezTo>
                  <a:pt x="15694941" y="2877783"/>
                  <a:pt x="15693776" y="2878846"/>
                  <a:pt x="15690407" y="2883381"/>
                </a:cubicBezTo>
                <a:cubicBezTo>
                  <a:pt x="15689347" y="2884805"/>
                  <a:pt x="15688078" y="2886370"/>
                  <a:pt x="15687610" y="2886829"/>
                </a:cubicBezTo>
                <a:cubicBezTo>
                  <a:pt x="15686761" y="2887649"/>
                  <a:pt x="15684514" y="2889276"/>
                  <a:pt x="15684125" y="2889342"/>
                </a:cubicBezTo>
                <a:cubicBezTo>
                  <a:pt x="15683900" y="2889381"/>
                  <a:pt x="15683710" y="2888761"/>
                  <a:pt x="15682720" y="2884952"/>
                </a:cubicBezTo>
                <a:cubicBezTo>
                  <a:pt x="15681393" y="2879790"/>
                  <a:pt x="15679235" y="2873466"/>
                  <a:pt x="15676979" y="2868043"/>
                </a:cubicBezTo>
                <a:cubicBezTo>
                  <a:pt x="15675831" y="2865271"/>
                  <a:pt x="15673243" y="2859757"/>
                  <a:pt x="15672386" y="2858199"/>
                </a:cubicBezTo>
                <a:lnTo>
                  <a:pt x="15671960" y="2857430"/>
                </a:lnTo>
                <a:lnTo>
                  <a:pt x="15674605" y="2855545"/>
                </a:lnTo>
                <a:cubicBezTo>
                  <a:pt x="15679571" y="2851978"/>
                  <a:pt x="15689450" y="2845022"/>
                  <a:pt x="15693870" y="2841948"/>
                </a:cubicBezTo>
                <a:cubicBezTo>
                  <a:pt x="15702223" y="2836158"/>
                  <a:pt x="15705219" y="2834360"/>
                  <a:pt x="15707906" y="2833583"/>
                </a:cubicBezTo>
                <a:cubicBezTo>
                  <a:pt x="15708570" y="2833407"/>
                  <a:pt x="15709433" y="2833153"/>
                  <a:pt x="15709810" y="2833026"/>
                </a:cubicBezTo>
                <a:cubicBezTo>
                  <a:pt x="15710890" y="2832693"/>
                  <a:pt x="15714443" y="2832547"/>
                  <a:pt x="15716354" y="2832767"/>
                </a:cubicBezTo>
                <a:cubicBezTo>
                  <a:pt x="15717320" y="2832875"/>
                  <a:pt x="15719734" y="2833324"/>
                  <a:pt x="15721720" y="2833741"/>
                </a:cubicBezTo>
                <a:cubicBezTo>
                  <a:pt x="15723710" y="2834179"/>
                  <a:pt x="15726035" y="2834601"/>
                  <a:pt x="15726909" y="2834662"/>
                </a:cubicBezTo>
                <a:cubicBezTo>
                  <a:pt x="15731287" y="2835027"/>
                  <a:pt x="15735135" y="2833168"/>
                  <a:pt x="15737836" y="2829399"/>
                </a:cubicBezTo>
                <a:cubicBezTo>
                  <a:pt x="15740078" y="2826278"/>
                  <a:pt x="15740731" y="2822714"/>
                  <a:pt x="15739938" y="2818092"/>
                </a:cubicBezTo>
                <a:cubicBezTo>
                  <a:pt x="15738504" y="2809728"/>
                  <a:pt x="15733168" y="2801443"/>
                  <a:pt x="15726388" y="2797006"/>
                </a:cubicBezTo>
                <a:cubicBezTo>
                  <a:pt x="15722528" y="2794510"/>
                  <a:pt x="15718937" y="2793695"/>
                  <a:pt x="15715405" y="2794574"/>
                </a:cubicBezTo>
                <a:cubicBezTo>
                  <a:pt x="15712478" y="2795307"/>
                  <a:pt x="15709537" y="2797432"/>
                  <a:pt x="15707892" y="2799988"/>
                </a:cubicBezTo>
                <a:cubicBezTo>
                  <a:pt x="15706714" y="2801832"/>
                  <a:pt x="15706239" y="2803113"/>
                  <a:pt x="15705003" y="2807936"/>
                </a:cubicBezTo>
                <a:cubicBezTo>
                  <a:pt x="15703629" y="2813308"/>
                  <a:pt x="15702915" y="2815030"/>
                  <a:pt x="15700913" y="2817836"/>
                </a:cubicBezTo>
                <a:cubicBezTo>
                  <a:pt x="15698266" y="2821553"/>
                  <a:pt x="15696580" y="2822769"/>
                  <a:pt x="15685732" y="2828860"/>
                </a:cubicBezTo>
                <a:cubicBezTo>
                  <a:pt x="15677380" y="2833555"/>
                  <a:pt x="15662688" y="2841653"/>
                  <a:pt x="15662463" y="2841691"/>
                </a:cubicBezTo>
                <a:cubicBezTo>
                  <a:pt x="15662360" y="2841709"/>
                  <a:pt x="15661816" y="2841107"/>
                  <a:pt x="15661270" y="2840380"/>
                </a:cubicBezTo>
                <a:cubicBezTo>
                  <a:pt x="15655592" y="2832680"/>
                  <a:pt x="15647949" y="2824560"/>
                  <a:pt x="15640645" y="2818423"/>
                </a:cubicBezTo>
                <a:cubicBezTo>
                  <a:pt x="15639189" y="2817178"/>
                  <a:pt x="15637713" y="2815936"/>
                  <a:pt x="15637392" y="2815655"/>
                </a:cubicBezTo>
                <a:lnTo>
                  <a:pt x="15636800" y="2815146"/>
                </a:lnTo>
                <a:lnTo>
                  <a:pt x="15637687" y="2814551"/>
                </a:lnTo>
                <a:cubicBezTo>
                  <a:pt x="15639258" y="2813524"/>
                  <a:pt x="15641049" y="2812922"/>
                  <a:pt x="15645080" y="2812126"/>
                </a:cubicBezTo>
                <a:cubicBezTo>
                  <a:pt x="15649520" y="2811259"/>
                  <a:pt x="15650933" y="2810786"/>
                  <a:pt x="15652242" y="2809825"/>
                </a:cubicBezTo>
                <a:cubicBezTo>
                  <a:pt x="15654257" y="2808321"/>
                  <a:pt x="15655880" y="2805138"/>
                  <a:pt x="15655952" y="2802494"/>
                </a:cubicBezTo>
                <a:cubicBezTo>
                  <a:pt x="15656172" y="2796036"/>
                  <a:pt x="15648445" y="2787803"/>
                  <a:pt x="15639883" y="2785377"/>
                </a:cubicBezTo>
                <a:cubicBezTo>
                  <a:pt x="15637182" y="2784598"/>
                  <a:pt x="15635817" y="2784495"/>
                  <a:pt x="15633674" y="2784883"/>
                </a:cubicBezTo>
                <a:cubicBezTo>
                  <a:pt x="15630855" y="2785388"/>
                  <a:pt x="15628571" y="2787169"/>
                  <a:pt x="15627149" y="2789918"/>
                </a:cubicBezTo>
                <a:cubicBezTo>
                  <a:pt x="15626077" y="2792017"/>
                  <a:pt x="15625981" y="2793423"/>
                  <a:pt x="15626570" y="2798206"/>
                </a:cubicBezTo>
                <a:cubicBezTo>
                  <a:pt x="15626847" y="2800432"/>
                  <a:pt x="15627059" y="2802901"/>
                  <a:pt x="15627029" y="2803706"/>
                </a:cubicBezTo>
                <a:cubicBezTo>
                  <a:pt x="15626968" y="2805190"/>
                  <a:pt x="15626587" y="2807634"/>
                  <a:pt x="15626382" y="2807669"/>
                </a:cubicBezTo>
                <a:cubicBezTo>
                  <a:pt x="15626321" y="2807680"/>
                  <a:pt x="15625152" y="2806996"/>
                  <a:pt x="15623786" y="2806157"/>
                </a:cubicBezTo>
                <a:cubicBezTo>
                  <a:pt x="15615181" y="2800896"/>
                  <a:pt x="15606506" y="2796825"/>
                  <a:pt x="15596780" y="2793504"/>
                </a:cubicBezTo>
                <a:cubicBezTo>
                  <a:pt x="15594252" y="2792632"/>
                  <a:pt x="15593589" y="2792325"/>
                  <a:pt x="15593645" y="2792041"/>
                </a:cubicBezTo>
                <a:cubicBezTo>
                  <a:pt x="15593696" y="2791844"/>
                  <a:pt x="15594227" y="2788679"/>
                  <a:pt x="15594854" y="2784972"/>
                </a:cubicBezTo>
                <a:cubicBezTo>
                  <a:pt x="15598062" y="2765875"/>
                  <a:pt x="15599957" y="2756056"/>
                  <a:pt x="15600984" y="2753332"/>
                </a:cubicBezTo>
                <a:cubicBezTo>
                  <a:pt x="15602272" y="2749912"/>
                  <a:pt x="15604284" y="2747041"/>
                  <a:pt x="15606900" y="2744866"/>
                </a:cubicBezTo>
                <a:cubicBezTo>
                  <a:pt x="15607658" y="2744252"/>
                  <a:pt x="15609745" y="2742799"/>
                  <a:pt x="15611503" y="2741635"/>
                </a:cubicBezTo>
                <a:cubicBezTo>
                  <a:pt x="15615784" y="2738859"/>
                  <a:pt x="15616926" y="2737905"/>
                  <a:pt x="15618301" y="2735986"/>
                </a:cubicBezTo>
                <a:cubicBezTo>
                  <a:pt x="15620131" y="2733398"/>
                  <a:pt x="15620822" y="2730185"/>
                  <a:pt x="15620247" y="2726831"/>
                </a:cubicBezTo>
                <a:cubicBezTo>
                  <a:pt x="15619753" y="2723948"/>
                  <a:pt x="15618401" y="2721590"/>
                  <a:pt x="15615910" y="2719217"/>
                </a:cubicBezTo>
                <a:cubicBezTo>
                  <a:pt x="15612375" y="2715908"/>
                  <a:pt x="15605676" y="2712804"/>
                  <a:pt x="15600187" y="2711977"/>
                </a:cubicBezTo>
                <a:cubicBezTo>
                  <a:pt x="15596211" y="2711375"/>
                  <a:pt x="15594799" y="2711364"/>
                  <a:pt x="15590938" y="2711921"/>
                </a:cubicBezTo>
                <a:cubicBezTo>
                  <a:pt x="15587730" y="2712366"/>
                  <a:pt x="15587164" y="2712505"/>
                  <a:pt x="15585677" y="2713159"/>
                </a:cubicBezTo>
                <a:cubicBezTo>
                  <a:pt x="15583152" y="2714266"/>
                  <a:pt x="15581782" y="2715364"/>
                  <a:pt x="15580308" y="2717449"/>
                </a:cubicBezTo>
                <a:cubicBezTo>
                  <a:pt x="15579292" y="2718886"/>
                  <a:pt x="15578900" y="2719669"/>
                  <a:pt x="15578480" y="2721151"/>
                </a:cubicBezTo>
                <a:cubicBezTo>
                  <a:pt x="15577773" y="2723651"/>
                  <a:pt x="15577741" y="2724941"/>
                  <a:pt x="15578309" y="2727517"/>
                </a:cubicBezTo>
                <a:cubicBezTo>
                  <a:pt x="15578821" y="2729766"/>
                  <a:pt x="15579252" y="2730681"/>
                  <a:pt x="15582290" y="2735760"/>
                </a:cubicBezTo>
                <a:cubicBezTo>
                  <a:pt x="15585625" y="2741336"/>
                  <a:pt x="15586673" y="2745366"/>
                  <a:pt x="15586074" y="2750584"/>
                </a:cubicBezTo>
                <a:cubicBezTo>
                  <a:pt x="15585753" y="2753502"/>
                  <a:pt x="15584456" y="2758461"/>
                  <a:pt x="15579613" y="2775270"/>
                </a:cubicBezTo>
                <a:cubicBezTo>
                  <a:pt x="15578463" y="2779235"/>
                  <a:pt x="15577157" y="2783774"/>
                  <a:pt x="15576698" y="2785390"/>
                </a:cubicBezTo>
                <a:lnTo>
                  <a:pt x="15575872" y="2788310"/>
                </a:lnTo>
                <a:lnTo>
                  <a:pt x="15573967" y="2788005"/>
                </a:lnTo>
                <a:cubicBezTo>
                  <a:pt x="15564314" y="2786460"/>
                  <a:pt x="15552478" y="2786175"/>
                  <a:pt x="15541631" y="2787234"/>
                </a:cubicBezTo>
                <a:lnTo>
                  <a:pt x="15538088" y="2787568"/>
                </a:lnTo>
                <a:lnTo>
                  <a:pt x="15538383" y="2786339"/>
                </a:lnTo>
                <a:cubicBezTo>
                  <a:pt x="15538946" y="2784095"/>
                  <a:pt x="15539618" y="2782737"/>
                  <a:pt x="15541711" y="2779600"/>
                </a:cubicBezTo>
                <a:cubicBezTo>
                  <a:pt x="15544885" y="2774783"/>
                  <a:pt x="15545459" y="2773105"/>
                  <a:pt x="15544951" y="2770140"/>
                </a:cubicBezTo>
                <a:cubicBezTo>
                  <a:pt x="15544477" y="2767379"/>
                  <a:pt x="15543117" y="2765339"/>
                  <a:pt x="15540651" y="2763719"/>
                </a:cubicBezTo>
                <a:cubicBezTo>
                  <a:pt x="15537285" y="2761518"/>
                  <a:pt x="15532472" y="2760828"/>
                  <a:pt x="15526989" y="2761746"/>
                </a:cubicBezTo>
                <a:cubicBezTo>
                  <a:pt x="15521628" y="2762645"/>
                  <a:pt x="15517317" y="2764878"/>
                  <a:pt x="15514887" y="2768011"/>
                </a:cubicBezTo>
                <a:cubicBezTo>
                  <a:pt x="15512995" y="2770482"/>
                  <a:pt x="15512454" y="2772975"/>
                  <a:pt x="15513188" y="2776028"/>
                </a:cubicBezTo>
                <a:cubicBezTo>
                  <a:pt x="15513839" y="2778842"/>
                  <a:pt x="15514974" y="2780184"/>
                  <a:pt x="15519588" y="2783646"/>
                </a:cubicBezTo>
                <a:cubicBezTo>
                  <a:pt x="15521015" y="2784727"/>
                  <a:pt x="15522690" y="2786145"/>
                  <a:pt x="15523310" y="2786818"/>
                </a:cubicBezTo>
                <a:cubicBezTo>
                  <a:pt x="15524376" y="2788004"/>
                  <a:pt x="15525462" y="2789544"/>
                  <a:pt x="15525342" y="2789711"/>
                </a:cubicBezTo>
                <a:cubicBezTo>
                  <a:pt x="15525309" y="2789759"/>
                  <a:pt x="15523922" y="2790145"/>
                  <a:pt x="15522249" y="2790578"/>
                </a:cubicBezTo>
                <a:cubicBezTo>
                  <a:pt x="15512381" y="2793050"/>
                  <a:pt x="15502395" y="2796804"/>
                  <a:pt x="15493818" y="2801285"/>
                </a:cubicBezTo>
                <a:cubicBezTo>
                  <a:pt x="15492657" y="2801884"/>
                  <a:pt x="15491684" y="2802346"/>
                  <a:pt x="15491657" y="2802308"/>
                </a:cubicBezTo>
                <a:cubicBezTo>
                  <a:pt x="15491512" y="2802206"/>
                  <a:pt x="15482122" y="2788933"/>
                  <a:pt x="15478658" y="2783948"/>
                </a:cubicBezTo>
                <a:cubicBezTo>
                  <a:pt x="15470098" y="2771711"/>
                  <a:pt x="15468849" y="2769463"/>
                  <a:pt x="15468084" y="2765005"/>
                </a:cubicBezTo>
                <a:cubicBezTo>
                  <a:pt x="15467530" y="2761773"/>
                  <a:pt x="15467707" y="2759491"/>
                  <a:pt x="15469016" y="2753498"/>
                </a:cubicBezTo>
                <a:cubicBezTo>
                  <a:pt x="15469968" y="2749104"/>
                  <a:pt x="15470051" y="2747868"/>
                  <a:pt x="15469644" y="2745496"/>
                </a:cubicBezTo>
                <a:cubicBezTo>
                  <a:pt x="15469371" y="2743901"/>
                  <a:pt x="15469163" y="2743305"/>
                  <a:pt x="15468475" y="2742118"/>
                </a:cubicBezTo>
                <a:cubicBezTo>
                  <a:pt x="15464796" y="2735760"/>
                  <a:pt x="15457914" y="2733803"/>
                  <a:pt x="15449231" y="2736681"/>
                </a:cubicBezTo>
                <a:cubicBezTo>
                  <a:pt x="15442079" y="2739044"/>
                  <a:pt x="15436060" y="2743465"/>
                  <a:pt x="15432294" y="2749122"/>
                </a:cubicBezTo>
                <a:cubicBezTo>
                  <a:pt x="15430804" y="2751356"/>
                  <a:pt x="15430088" y="2752952"/>
                  <a:pt x="15429627" y="2755052"/>
                </a:cubicBezTo>
                <a:cubicBezTo>
                  <a:pt x="15428312" y="2761130"/>
                  <a:pt x="15432243" y="2767361"/>
                  <a:pt x="15438630" y="2769381"/>
                </a:cubicBezTo>
                <a:cubicBezTo>
                  <a:pt x="15439740" y="2769717"/>
                  <a:pt x="15442018" y="2770358"/>
                  <a:pt x="15443712" y="2770784"/>
                </a:cubicBezTo>
                <a:cubicBezTo>
                  <a:pt x="15447759" y="2771795"/>
                  <a:pt x="15449969" y="2772658"/>
                  <a:pt x="15452104" y="2774060"/>
                </a:cubicBezTo>
                <a:cubicBezTo>
                  <a:pt x="15456537" y="2776963"/>
                  <a:pt x="15458138" y="2779172"/>
                  <a:pt x="15466217" y="2793765"/>
                </a:cubicBezTo>
                <a:cubicBezTo>
                  <a:pt x="15466798" y="2794823"/>
                  <a:pt x="15468168" y="2797283"/>
                  <a:pt x="15469261" y="2799243"/>
                </a:cubicBezTo>
                <a:cubicBezTo>
                  <a:pt x="15470355" y="2801203"/>
                  <a:pt x="15472374" y="2804877"/>
                  <a:pt x="15473778" y="2807416"/>
                </a:cubicBezTo>
                <a:lnTo>
                  <a:pt x="15476320" y="2812053"/>
                </a:lnTo>
                <a:lnTo>
                  <a:pt x="15474770" y="2813203"/>
                </a:lnTo>
                <a:cubicBezTo>
                  <a:pt x="15467160" y="2818907"/>
                  <a:pt x="15458750" y="2826939"/>
                  <a:pt x="15452723" y="2834266"/>
                </a:cubicBezTo>
                <a:cubicBezTo>
                  <a:pt x="15450997" y="2836352"/>
                  <a:pt x="15450797" y="2836534"/>
                  <a:pt x="15450495" y="2836248"/>
                </a:cubicBezTo>
                <a:cubicBezTo>
                  <a:pt x="15449742" y="2835535"/>
                  <a:pt x="15448970" y="2833121"/>
                  <a:pt x="15448038" y="2828670"/>
                </a:cubicBezTo>
                <a:cubicBezTo>
                  <a:pt x="15447532" y="2826209"/>
                  <a:pt x="15446938" y="2823848"/>
                  <a:pt x="15446738" y="2823419"/>
                </a:cubicBezTo>
                <a:cubicBezTo>
                  <a:pt x="15446005" y="2821966"/>
                  <a:pt x="15444959" y="2820777"/>
                  <a:pt x="15443529" y="2819802"/>
                </a:cubicBezTo>
                <a:cubicBezTo>
                  <a:pt x="15439669" y="2817179"/>
                  <a:pt x="15435275" y="2817575"/>
                  <a:pt x="15430639" y="2820980"/>
                </a:cubicBezTo>
                <a:cubicBezTo>
                  <a:pt x="15423623" y="2826099"/>
                  <a:pt x="15419220" y="2835653"/>
                  <a:pt x="15421198" y="2841419"/>
                </a:cubicBezTo>
                <a:cubicBezTo>
                  <a:pt x="15422356" y="2844862"/>
                  <a:pt x="15425766" y="2847562"/>
                  <a:pt x="15429356" y="2847873"/>
                </a:cubicBezTo>
                <a:cubicBezTo>
                  <a:pt x="15430123" y="2847930"/>
                  <a:pt x="15432268" y="2847794"/>
                  <a:pt x="15434657" y="2847490"/>
                </a:cubicBezTo>
                <a:cubicBezTo>
                  <a:pt x="15438390" y="2847039"/>
                  <a:pt x="15440484" y="2846975"/>
                  <a:pt x="15442099" y="2847308"/>
                </a:cubicBezTo>
                <a:cubicBezTo>
                  <a:pt x="15442468" y="2847371"/>
                  <a:pt x="15442799" y="2847462"/>
                  <a:pt x="15442823" y="2847479"/>
                </a:cubicBezTo>
                <a:cubicBezTo>
                  <a:pt x="15442867" y="2847492"/>
                  <a:pt x="15441947" y="2849124"/>
                  <a:pt x="15440766" y="2851073"/>
                </a:cubicBezTo>
                <a:cubicBezTo>
                  <a:pt x="15435639" y="2859594"/>
                  <a:pt x="15431341" y="2869025"/>
                  <a:pt x="15428150" y="2878772"/>
                </a:cubicBezTo>
                <a:cubicBezTo>
                  <a:pt x="15427639" y="2880334"/>
                  <a:pt x="15427184" y="2881611"/>
                  <a:pt x="15427144" y="2881618"/>
                </a:cubicBezTo>
                <a:cubicBezTo>
                  <a:pt x="15426857" y="2881667"/>
                  <a:pt x="15404083" y="2877741"/>
                  <a:pt x="15398033" y="2876589"/>
                </a:cubicBezTo>
                <a:cubicBezTo>
                  <a:pt x="15388724" y="2874838"/>
                  <a:pt x="15385779" y="2873743"/>
                  <a:pt x="15382457" y="2870818"/>
                </a:cubicBezTo>
                <a:cubicBezTo>
                  <a:pt x="15380546" y="2869125"/>
                  <a:pt x="15379425" y="2867738"/>
                  <a:pt x="15376766" y="2863647"/>
                </a:cubicBezTo>
                <a:cubicBezTo>
                  <a:pt x="15375563" y="2861790"/>
                  <a:pt x="15374169" y="2859798"/>
                  <a:pt x="15373692" y="2859227"/>
                </a:cubicBezTo>
                <a:cubicBezTo>
                  <a:pt x="15372478" y="2857793"/>
                  <a:pt x="15369973" y="2856075"/>
                  <a:pt x="15368324" y="2855537"/>
                </a:cubicBezTo>
                <a:cubicBezTo>
                  <a:pt x="15365492" y="2854612"/>
                  <a:pt x="15361874" y="2854749"/>
                  <a:pt x="15359372" y="2855872"/>
                </a:cubicBezTo>
                <a:cubicBezTo>
                  <a:pt x="15352919" y="2858747"/>
                  <a:pt x="15347720" y="2868080"/>
                  <a:pt x="15346864" y="2878310"/>
                </a:cubicBezTo>
                <a:cubicBezTo>
                  <a:pt x="15346683" y="2880446"/>
                  <a:pt x="15346718" y="2881262"/>
                  <a:pt x="15347155" y="2884302"/>
                </a:cubicBezTo>
                <a:cubicBezTo>
                  <a:pt x="15347737" y="2888433"/>
                  <a:pt x="15348291" y="2890065"/>
                  <a:pt x="15349881" y="2892339"/>
                </a:cubicBezTo>
                <a:cubicBezTo>
                  <a:pt x="15351796" y="2895043"/>
                  <a:pt x="15355472" y="2897086"/>
                  <a:pt x="15359021" y="2897404"/>
                </a:cubicBezTo>
                <a:cubicBezTo>
                  <a:pt x="15360710" y="2897556"/>
                  <a:pt x="15363607" y="2897017"/>
                  <a:pt x="15365386" y="2896228"/>
                </a:cubicBezTo>
                <a:cubicBezTo>
                  <a:pt x="15366207" y="2895856"/>
                  <a:pt x="15368187" y="2894758"/>
                  <a:pt x="15369829" y="2893782"/>
                </a:cubicBezTo>
                <a:cubicBezTo>
                  <a:pt x="15376009" y="2890049"/>
                  <a:pt x="15379221" y="2889014"/>
                  <a:pt x="15383979" y="2889146"/>
                </a:cubicBezTo>
                <a:cubicBezTo>
                  <a:pt x="15387534" y="2889252"/>
                  <a:pt x="15390743" y="2890049"/>
                  <a:pt x="15410071" y="2895598"/>
                </a:cubicBezTo>
                <a:cubicBezTo>
                  <a:pt x="15414032" y="2896729"/>
                  <a:pt x="15418616" y="2898048"/>
                  <a:pt x="15420295" y="2898518"/>
                </a:cubicBezTo>
                <a:lnTo>
                  <a:pt x="15423304" y="2899370"/>
                </a:lnTo>
                <a:lnTo>
                  <a:pt x="15423113" y="2900582"/>
                </a:lnTo>
                <a:cubicBezTo>
                  <a:pt x="15421683" y="2909311"/>
                  <a:pt x="15421430" y="2921585"/>
                  <a:pt x="15422459" y="2932376"/>
                </a:cubicBezTo>
                <a:cubicBezTo>
                  <a:pt x="15422650" y="2934470"/>
                  <a:pt x="15422682" y="2935643"/>
                  <a:pt x="15422540" y="2935668"/>
                </a:cubicBezTo>
                <a:cubicBezTo>
                  <a:pt x="15421783" y="2935797"/>
                  <a:pt x="15418563" y="2934202"/>
                  <a:pt x="15415693" y="2932316"/>
                </a:cubicBezTo>
                <a:cubicBezTo>
                  <a:pt x="15410676" y="2928966"/>
                  <a:pt x="15409290" y="2928488"/>
                  <a:pt x="15406301" y="2928979"/>
                </a:cubicBezTo>
                <a:cubicBezTo>
                  <a:pt x="15403295" y="2929494"/>
                  <a:pt x="15401571" y="2930611"/>
                  <a:pt x="15399847" y="2933201"/>
                </a:cubicBezTo>
                <a:cubicBezTo>
                  <a:pt x="15398709" y="2934912"/>
                  <a:pt x="15398120" y="2936508"/>
                  <a:pt x="15397742" y="2938972"/>
                </a:cubicBezTo>
                <a:cubicBezTo>
                  <a:pt x="15396392" y="2947793"/>
                  <a:pt x="15400290" y="2957882"/>
                  <a:pt x="15406052" y="2960430"/>
                </a:cubicBezTo>
                <a:cubicBezTo>
                  <a:pt x="15407966" y="2961281"/>
                  <a:pt x="15409168" y="2961412"/>
                  <a:pt x="15411396" y="2961030"/>
                </a:cubicBezTo>
                <a:cubicBezTo>
                  <a:pt x="15414627" y="2960476"/>
                  <a:pt x="15416082" y="2959384"/>
                  <a:pt x="15419115" y="2955222"/>
                </a:cubicBezTo>
                <a:cubicBezTo>
                  <a:pt x="15421365" y="2952142"/>
                  <a:pt x="15422563" y="2950779"/>
                  <a:pt x="15424000" y="2949711"/>
                </a:cubicBezTo>
                <a:lnTo>
                  <a:pt x="15425085" y="2948915"/>
                </a:lnTo>
                <a:lnTo>
                  <a:pt x="15425372" y="2949981"/>
                </a:lnTo>
                <a:cubicBezTo>
                  <a:pt x="15425532" y="2950543"/>
                  <a:pt x="15426070" y="2952577"/>
                  <a:pt x="15426580" y="2954447"/>
                </a:cubicBezTo>
                <a:cubicBezTo>
                  <a:pt x="15428850" y="2962900"/>
                  <a:pt x="15432603" y="2972508"/>
                  <a:pt x="15436678" y="2980315"/>
                </a:cubicBezTo>
                <a:cubicBezTo>
                  <a:pt x="15437462" y="2981822"/>
                  <a:pt x="15438130" y="2983139"/>
                  <a:pt x="15438148" y="2983241"/>
                </a:cubicBezTo>
                <a:cubicBezTo>
                  <a:pt x="15438169" y="2983364"/>
                  <a:pt x="15436888" y="2984362"/>
                  <a:pt x="15435331" y="2985471"/>
                </a:cubicBezTo>
                <a:cubicBezTo>
                  <a:pt x="15408106" y="3004812"/>
                  <a:pt x="15406868" y="3005572"/>
                  <a:pt x="15401408" y="3006508"/>
                </a:cubicBezTo>
                <a:cubicBezTo>
                  <a:pt x="15397870" y="3007115"/>
                  <a:pt x="15396209" y="3007000"/>
                  <a:pt x="15390572" y="3005798"/>
                </a:cubicBezTo>
                <a:cubicBezTo>
                  <a:pt x="15383338" y="3004238"/>
                  <a:pt x="15380853" y="3004475"/>
                  <a:pt x="15377287" y="3007002"/>
                </a:cubicBezTo>
                <a:cubicBezTo>
                  <a:pt x="15374061" y="3009302"/>
                  <a:pt x="15372278" y="3012408"/>
                  <a:pt x="15371816" y="3016466"/>
                </a:cubicBezTo>
                <a:cubicBezTo>
                  <a:pt x="15371558" y="3018889"/>
                  <a:pt x="15372462" y="3024165"/>
                  <a:pt x="15373646" y="3027141"/>
                </a:cubicBezTo>
                <a:cubicBezTo>
                  <a:pt x="15377162" y="3035864"/>
                  <a:pt x="15383955" y="3042951"/>
                  <a:pt x="15390495" y="3044756"/>
                </a:cubicBezTo>
                <a:cubicBezTo>
                  <a:pt x="15392568" y="3045306"/>
                  <a:pt x="15393994" y="3045398"/>
                  <a:pt x="15395875" y="3045076"/>
                </a:cubicBezTo>
                <a:cubicBezTo>
                  <a:pt x="15399495" y="3044455"/>
                  <a:pt x="15403155" y="3041743"/>
                  <a:pt x="15404818" y="3038427"/>
                </a:cubicBezTo>
                <a:cubicBezTo>
                  <a:pt x="15405646" y="3036749"/>
                  <a:pt x="15406072" y="3035433"/>
                  <a:pt x="15407130" y="3031168"/>
                </a:cubicBezTo>
                <a:cubicBezTo>
                  <a:pt x="15408145" y="3027141"/>
                  <a:pt x="15408718" y="3025570"/>
                  <a:pt x="15409908" y="3023429"/>
                </a:cubicBezTo>
                <a:cubicBezTo>
                  <a:pt x="15411673" y="3020221"/>
                  <a:pt x="15414407" y="3017626"/>
                  <a:pt x="15418774" y="3014983"/>
                </a:cubicBezTo>
                <a:cubicBezTo>
                  <a:pt x="15421539" y="3013308"/>
                  <a:pt x="15426811" y="3010299"/>
                  <a:pt x="15430737" y="3008153"/>
                </a:cubicBezTo>
                <a:cubicBezTo>
                  <a:pt x="15432717" y="3007056"/>
                  <a:pt x="15436660" y="3004884"/>
                  <a:pt x="15444484" y="3000554"/>
                </a:cubicBezTo>
                <a:cubicBezTo>
                  <a:pt x="15446328" y="2999522"/>
                  <a:pt x="15447958" y="2998716"/>
                  <a:pt x="15448087" y="2998736"/>
                </a:cubicBezTo>
                <a:cubicBezTo>
                  <a:pt x="15448217" y="2998756"/>
                  <a:pt x="15449081" y="2999744"/>
                  <a:pt x="15449977" y="3000917"/>
                </a:cubicBezTo>
                <a:cubicBezTo>
                  <a:pt x="15455447" y="3008021"/>
                  <a:pt x="15462973" y="3015699"/>
                  <a:pt x="15470511" y="3021858"/>
                </a:cubicBezTo>
                <a:lnTo>
                  <a:pt x="15472641" y="3023598"/>
                </a:lnTo>
                <a:lnTo>
                  <a:pt x="15471846" y="3024113"/>
                </a:lnTo>
                <a:cubicBezTo>
                  <a:pt x="15470047" y="3025285"/>
                  <a:pt x="15468929" y="3025645"/>
                  <a:pt x="15464214" y="3026622"/>
                </a:cubicBezTo>
                <a:cubicBezTo>
                  <a:pt x="15458057" y="3027909"/>
                  <a:pt x="15456856" y="3028515"/>
                  <a:pt x="15455064" y="3031201"/>
                </a:cubicBezTo>
                <a:cubicBezTo>
                  <a:pt x="15452470" y="3035098"/>
                  <a:pt x="15452758" y="3039112"/>
                  <a:pt x="15455996" y="3043756"/>
                </a:cubicBezTo>
                <a:cubicBezTo>
                  <a:pt x="15457676" y="3046184"/>
                  <a:pt x="15459546" y="3048011"/>
                  <a:pt x="15462212" y="3049932"/>
                </a:cubicBezTo>
                <a:cubicBezTo>
                  <a:pt x="15466815" y="3053206"/>
                  <a:pt x="15471521" y="3054631"/>
                  <a:pt x="15475468" y="3053954"/>
                </a:cubicBezTo>
                <a:cubicBezTo>
                  <a:pt x="15478166" y="3053491"/>
                  <a:pt x="15479925" y="3052327"/>
                  <a:pt x="15481492" y="3049931"/>
                </a:cubicBezTo>
                <a:cubicBezTo>
                  <a:pt x="15483084" y="3047553"/>
                  <a:pt x="15483468" y="3045130"/>
                  <a:pt x="15482872" y="3041527"/>
                </a:cubicBezTo>
                <a:cubicBezTo>
                  <a:pt x="15482353" y="3038501"/>
                  <a:pt x="15482177" y="3035268"/>
                  <a:pt x="15482432" y="3033434"/>
                </a:cubicBezTo>
                <a:cubicBezTo>
                  <a:pt x="15482795" y="3030762"/>
                  <a:pt x="15482753" y="3030769"/>
                  <a:pt x="15484826" y="3032056"/>
                </a:cubicBezTo>
                <a:cubicBezTo>
                  <a:pt x="15493778" y="3037615"/>
                  <a:pt x="15504791" y="3042674"/>
                  <a:pt x="15514235" y="3045581"/>
                </a:cubicBezTo>
                <a:cubicBezTo>
                  <a:pt x="15515857" y="3046082"/>
                  <a:pt x="15517207" y="3046587"/>
                  <a:pt x="15517228" y="3046709"/>
                </a:cubicBezTo>
                <a:cubicBezTo>
                  <a:pt x="15517273" y="3046975"/>
                  <a:pt x="15515619" y="3056964"/>
                  <a:pt x="15513974" y="3066403"/>
                </a:cubicBezTo>
                <a:cubicBezTo>
                  <a:pt x="15510749" y="3084913"/>
                  <a:pt x="15510005" y="3087693"/>
                  <a:pt x="15507291" y="3091506"/>
                </a:cubicBezTo>
                <a:cubicBezTo>
                  <a:pt x="15505369" y="3094172"/>
                  <a:pt x="15503630" y="3095691"/>
                  <a:pt x="15499169" y="3098519"/>
                </a:cubicBezTo>
                <a:cubicBezTo>
                  <a:pt x="15495200" y="3101031"/>
                  <a:pt x="15493947" y="3102067"/>
                  <a:pt x="15492544" y="3104075"/>
                </a:cubicBezTo>
                <a:cubicBezTo>
                  <a:pt x="15490525" y="3106906"/>
                  <a:pt x="15489907" y="3109685"/>
                  <a:pt x="15490520" y="3113264"/>
                </a:cubicBezTo>
                <a:cubicBezTo>
                  <a:pt x="15491103" y="3116785"/>
                  <a:pt x="15493101" y="3119726"/>
                  <a:pt x="15496716" y="3122391"/>
                </a:cubicBezTo>
                <a:cubicBezTo>
                  <a:pt x="15502205" y="3126418"/>
                  <a:pt x="15509583" y="3128690"/>
                  <a:pt x="15516953" y="3128584"/>
                </a:cubicBezTo>
                <a:cubicBezTo>
                  <a:pt x="15517250" y="3128596"/>
                  <a:pt x="15518872" y="3128360"/>
                  <a:pt x="15520573" y="3128089"/>
                </a:cubicBezTo>
                <a:close/>
                <a:moveTo>
                  <a:pt x="14499999" y="3320589"/>
                </a:moveTo>
                <a:cubicBezTo>
                  <a:pt x="14509741" y="3319000"/>
                  <a:pt x="14514651" y="3316285"/>
                  <a:pt x="14519154" y="3310017"/>
                </a:cubicBezTo>
                <a:cubicBezTo>
                  <a:pt x="14523065" y="3304583"/>
                  <a:pt x="14524469" y="3298520"/>
                  <a:pt x="14523343" y="3291954"/>
                </a:cubicBezTo>
                <a:cubicBezTo>
                  <a:pt x="14522645" y="3287880"/>
                  <a:pt x="14521198" y="3284668"/>
                  <a:pt x="14516496" y="3276720"/>
                </a:cubicBezTo>
                <a:cubicBezTo>
                  <a:pt x="14511923" y="3269036"/>
                  <a:pt x="14510584" y="3266211"/>
                  <a:pt x="14509090" y="3261297"/>
                </a:cubicBezTo>
                <a:cubicBezTo>
                  <a:pt x="14507193" y="3254986"/>
                  <a:pt x="14507172" y="3247742"/>
                  <a:pt x="14509048" y="3239685"/>
                </a:cubicBezTo>
                <a:cubicBezTo>
                  <a:pt x="14510159" y="3234772"/>
                  <a:pt x="14514596" y="3218621"/>
                  <a:pt x="14520113" y="3199516"/>
                </a:cubicBezTo>
                <a:cubicBezTo>
                  <a:pt x="14522386" y="3191635"/>
                  <a:pt x="14525163" y="3181957"/>
                  <a:pt x="14526280" y="3178020"/>
                </a:cubicBezTo>
                <a:cubicBezTo>
                  <a:pt x="14527427" y="3174037"/>
                  <a:pt x="14528580" y="3170786"/>
                  <a:pt x="14528818" y="3170745"/>
                </a:cubicBezTo>
                <a:cubicBezTo>
                  <a:pt x="14529095" y="3170697"/>
                  <a:pt x="14531166" y="3170912"/>
                  <a:pt x="14533411" y="3171178"/>
                </a:cubicBezTo>
                <a:cubicBezTo>
                  <a:pt x="14552652" y="3173702"/>
                  <a:pt x="14575634" y="3173833"/>
                  <a:pt x="14594573" y="3171522"/>
                </a:cubicBezTo>
                <a:lnTo>
                  <a:pt x="14600237" y="3170836"/>
                </a:lnTo>
                <a:lnTo>
                  <a:pt x="14599696" y="3173616"/>
                </a:lnTo>
                <a:cubicBezTo>
                  <a:pt x="14598929" y="3177696"/>
                  <a:pt x="14597167" y="3181418"/>
                  <a:pt x="14593185" y="3187394"/>
                </a:cubicBezTo>
                <a:cubicBezTo>
                  <a:pt x="14591239" y="3190293"/>
                  <a:pt x="14589078" y="3193839"/>
                  <a:pt x="14588345" y="3195268"/>
                </a:cubicBezTo>
                <a:cubicBezTo>
                  <a:pt x="14585306" y="3201285"/>
                  <a:pt x="14586160" y="3208874"/>
                  <a:pt x="14590528" y="3214396"/>
                </a:cubicBezTo>
                <a:cubicBezTo>
                  <a:pt x="14594010" y="3218807"/>
                  <a:pt x="14601367" y="3222065"/>
                  <a:pt x="14609292" y="3222701"/>
                </a:cubicBezTo>
                <a:cubicBezTo>
                  <a:pt x="14627367" y="3224121"/>
                  <a:pt x="14644563" y="3215676"/>
                  <a:pt x="14648169" y="3203698"/>
                </a:cubicBezTo>
                <a:cubicBezTo>
                  <a:pt x="14649091" y="3200527"/>
                  <a:pt x="14649097" y="3200323"/>
                  <a:pt x="14648371" y="3196091"/>
                </a:cubicBezTo>
                <a:cubicBezTo>
                  <a:pt x="14647184" y="3189169"/>
                  <a:pt x="14645643" y="3187072"/>
                  <a:pt x="14636534" y="3180247"/>
                </a:cubicBezTo>
                <a:cubicBezTo>
                  <a:pt x="14633458" y="3177965"/>
                  <a:pt x="14630279" y="3175334"/>
                  <a:pt x="14629444" y="3174500"/>
                </a:cubicBezTo>
                <a:cubicBezTo>
                  <a:pt x="14627722" y="3172760"/>
                  <a:pt x="14624200" y="3167908"/>
                  <a:pt x="14624071" y="3167156"/>
                </a:cubicBezTo>
                <a:cubicBezTo>
                  <a:pt x="14623963" y="3166523"/>
                  <a:pt x="14624616" y="3166289"/>
                  <a:pt x="14631363" y="3164562"/>
                </a:cubicBezTo>
                <a:cubicBezTo>
                  <a:pt x="14647440" y="3160503"/>
                  <a:pt x="14665974" y="3153457"/>
                  <a:pt x="14682006" y="3145334"/>
                </a:cubicBezTo>
                <a:lnTo>
                  <a:pt x="14687769" y="3142391"/>
                </a:lnTo>
                <a:lnTo>
                  <a:pt x="14689405" y="3144798"/>
                </a:lnTo>
                <a:cubicBezTo>
                  <a:pt x="14690282" y="3146114"/>
                  <a:pt x="14695054" y="3152828"/>
                  <a:pt x="14699943" y="3159725"/>
                </a:cubicBezTo>
                <a:cubicBezTo>
                  <a:pt x="14725068" y="3194910"/>
                  <a:pt x="14732006" y="3205446"/>
                  <a:pt x="14734245" y="3211862"/>
                </a:cubicBezTo>
                <a:cubicBezTo>
                  <a:pt x="14737326" y="3220576"/>
                  <a:pt x="14737377" y="3225860"/>
                  <a:pt x="14734628" y="3239034"/>
                </a:cubicBezTo>
                <a:cubicBezTo>
                  <a:pt x="14733712" y="3243425"/>
                  <a:pt x="14732833" y="3248503"/>
                  <a:pt x="14732697" y="3250318"/>
                </a:cubicBezTo>
                <a:cubicBezTo>
                  <a:pt x="14731788" y="3262118"/>
                  <a:pt x="14740388" y="3273102"/>
                  <a:pt x="14752332" y="3275329"/>
                </a:cubicBezTo>
                <a:cubicBezTo>
                  <a:pt x="14765451" y="3277761"/>
                  <a:pt x="14784528" y="3270786"/>
                  <a:pt x="14797065" y="3258905"/>
                </a:cubicBezTo>
                <a:cubicBezTo>
                  <a:pt x="14809649" y="3247058"/>
                  <a:pt x="14813746" y="3234873"/>
                  <a:pt x="14808861" y="3223945"/>
                </a:cubicBezTo>
                <a:cubicBezTo>
                  <a:pt x="14807119" y="3219969"/>
                  <a:pt x="14804745" y="3217037"/>
                  <a:pt x="14801149" y="3214356"/>
                </a:cubicBezTo>
                <a:cubicBezTo>
                  <a:pt x="14797502" y="3211601"/>
                  <a:pt x="14793464" y="3209892"/>
                  <a:pt x="14786543" y="3208228"/>
                </a:cubicBezTo>
                <a:cubicBezTo>
                  <a:pt x="14772570" y="3204843"/>
                  <a:pt x="14766368" y="3201916"/>
                  <a:pt x="14760643" y="3196058"/>
                </a:cubicBezTo>
                <a:cubicBezTo>
                  <a:pt x="14755258" y="3190548"/>
                  <a:pt x="14753119" y="3187088"/>
                  <a:pt x="14734998" y="3154529"/>
                </a:cubicBezTo>
                <a:cubicBezTo>
                  <a:pt x="14722743" y="3132446"/>
                  <a:pt x="14717968" y="3123574"/>
                  <a:pt x="14718143" y="3123178"/>
                </a:cubicBezTo>
                <a:cubicBezTo>
                  <a:pt x="14718229" y="3122960"/>
                  <a:pt x="14719758" y="3121679"/>
                  <a:pt x="14721533" y="3120398"/>
                </a:cubicBezTo>
                <a:cubicBezTo>
                  <a:pt x="14734904" y="3110532"/>
                  <a:pt x="14752844" y="3093125"/>
                  <a:pt x="14763979" y="3079246"/>
                </a:cubicBezTo>
                <a:cubicBezTo>
                  <a:pt x="14765489" y="3077358"/>
                  <a:pt x="14766806" y="3075788"/>
                  <a:pt x="14766886" y="3075775"/>
                </a:cubicBezTo>
                <a:cubicBezTo>
                  <a:pt x="14766964" y="3075761"/>
                  <a:pt x="14767695" y="3076695"/>
                  <a:pt x="14768466" y="3077866"/>
                </a:cubicBezTo>
                <a:cubicBezTo>
                  <a:pt x="14771144" y="3081844"/>
                  <a:pt x="14771872" y="3083959"/>
                  <a:pt x="14773874" y="3093509"/>
                </a:cubicBezTo>
                <a:cubicBezTo>
                  <a:pt x="14776358" y="3105379"/>
                  <a:pt x="14777324" y="3107208"/>
                  <a:pt x="14782942" y="3111009"/>
                </a:cubicBezTo>
                <a:cubicBezTo>
                  <a:pt x="14786991" y="3113735"/>
                  <a:pt x="14790517" y="3114596"/>
                  <a:pt x="14795099" y="3114013"/>
                </a:cubicBezTo>
                <a:cubicBezTo>
                  <a:pt x="14799404" y="3113479"/>
                  <a:pt x="14802722" y="3112177"/>
                  <a:pt x="14806615" y="3109474"/>
                </a:cubicBezTo>
                <a:cubicBezTo>
                  <a:pt x="14820706" y="3099770"/>
                  <a:pt x="14829804" y="3080662"/>
                  <a:pt x="14825859" y="3069043"/>
                </a:cubicBezTo>
                <a:cubicBezTo>
                  <a:pt x="14824568" y="3065315"/>
                  <a:pt x="14822624" y="3062758"/>
                  <a:pt x="14819102" y="3060267"/>
                </a:cubicBezTo>
                <a:cubicBezTo>
                  <a:pt x="14815947" y="3057999"/>
                  <a:pt x="14812892" y="3056812"/>
                  <a:pt x="14809803" y="3056609"/>
                </a:cubicBezTo>
                <a:cubicBezTo>
                  <a:pt x="14808814" y="3056534"/>
                  <a:pt x="14804601" y="3056890"/>
                  <a:pt x="14800417" y="3057404"/>
                </a:cubicBezTo>
                <a:cubicBezTo>
                  <a:pt x="14796227" y="3057919"/>
                  <a:pt x="14791528" y="3058277"/>
                  <a:pt x="14789930" y="3058225"/>
                </a:cubicBezTo>
                <a:cubicBezTo>
                  <a:pt x="14786816" y="3058108"/>
                  <a:pt x="14781641" y="3057122"/>
                  <a:pt x="14781138" y="3056557"/>
                </a:cubicBezTo>
                <a:cubicBezTo>
                  <a:pt x="14780984" y="3056380"/>
                  <a:pt x="14781892" y="3054555"/>
                  <a:pt x="14783208" y="3052497"/>
                </a:cubicBezTo>
                <a:cubicBezTo>
                  <a:pt x="14794025" y="3035334"/>
                  <a:pt x="14802626" y="3016881"/>
                  <a:pt x="14810115" y="2994791"/>
                </a:cubicBezTo>
                <a:lnTo>
                  <a:pt x="14811178" y="2991719"/>
                </a:lnTo>
                <a:lnTo>
                  <a:pt x="14827726" y="2994459"/>
                </a:lnTo>
                <a:cubicBezTo>
                  <a:pt x="14855937" y="2999190"/>
                  <a:pt x="14876943" y="3002998"/>
                  <a:pt x="14883268" y="3004520"/>
                </a:cubicBezTo>
                <a:cubicBezTo>
                  <a:pt x="14891763" y="3006565"/>
                  <a:pt x="14898044" y="3009722"/>
                  <a:pt x="14902862" y="3014311"/>
                </a:cubicBezTo>
                <a:cubicBezTo>
                  <a:pt x="14906181" y="3017528"/>
                  <a:pt x="14908808" y="3020987"/>
                  <a:pt x="14913744" y="3028650"/>
                </a:cubicBezTo>
                <a:cubicBezTo>
                  <a:pt x="14920801" y="3039654"/>
                  <a:pt x="14925946" y="3043291"/>
                  <a:pt x="14935644" y="3044071"/>
                </a:cubicBezTo>
                <a:cubicBezTo>
                  <a:pt x="14945591" y="3044849"/>
                  <a:pt x="14954947" y="3038888"/>
                  <a:pt x="14961598" y="3027570"/>
                </a:cubicBezTo>
                <a:cubicBezTo>
                  <a:pt x="14967514" y="3017435"/>
                  <a:pt x="14970762" y="3005763"/>
                  <a:pt x="14970824" y="2994474"/>
                </a:cubicBezTo>
                <a:cubicBezTo>
                  <a:pt x="14970814" y="2989672"/>
                  <a:pt x="14969295" y="2980812"/>
                  <a:pt x="14967832" y="2977277"/>
                </a:cubicBezTo>
                <a:cubicBezTo>
                  <a:pt x="14964297" y="2968763"/>
                  <a:pt x="14957152" y="2963188"/>
                  <a:pt x="14948375" y="2962088"/>
                </a:cubicBezTo>
                <a:cubicBezTo>
                  <a:pt x="14941345" y="2961216"/>
                  <a:pt x="14937011" y="2962530"/>
                  <a:pt x="14926448" y="2968819"/>
                </a:cubicBezTo>
                <a:cubicBezTo>
                  <a:pt x="14916841" y="2974538"/>
                  <a:pt x="14914572" y="2975538"/>
                  <a:pt x="14908369" y="2976886"/>
                </a:cubicBezTo>
                <a:cubicBezTo>
                  <a:pt x="14900088" y="2978673"/>
                  <a:pt x="14894967" y="2978248"/>
                  <a:pt x="14881963" y="2974818"/>
                </a:cubicBezTo>
                <a:cubicBezTo>
                  <a:pt x="14872577" y="2972316"/>
                  <a:pt x="14819986" y="2957392"/>
                  <a:pt x="14819358" y="2957052"/>
                </a:cubicBezTo>
                <a:cubicBezTo>
                  <a:pt x="14819265" y="2956987"/>
                  <a:pt x="14819569" y="2954248"/>
                  <a:pt x="14820030" y="2950993"/>
                </a:cubicBezTo>
                <a:cubicBezTo>
                  <a:pt x="14822773" y="2931387"/>
                  <a:pt x="14823065" y="2907682"/>
                  <a:pt x="14820760" y="2888289"/>
                </a:cubicBezTo>
                <a:cubicBezTo>
                  <a:pt x="14820043" y="2882224"/>
                  <a:pt x="14819702" y="2882608"/>
                  <a:pt x="14824524" y="2883899"/>
                </a:cubicBezTo>
                <a:cubicBezTo>
                  <a:pt x="14828492" y="2884969"/>
                  <a:pt x="14830636" y="2886067"/>
                  <a:pt x="14837398" y="2890607"/>
                </a:cubicBezTo>
                <a:cubicBezTo>
                  <a:pt x="14840754" y="2892841"/>
                  <a:pt x="14844556" y="2895080"/>
                  <a:pt x="14845826" y="2895595"/>
                </a:cubicBezTo>
                <a:cubicBezTo>
                  <a:pt x="14853497" y="2898555"/>
                  <a:pt x="14861903" y="2895811"/>
                  <a:pt x="14866790" y="2888703"/>
                </a:cubicBezTo>
                <a:cubicBezTo>
                  <a:pt x="14874553" y="2877478"/>
                  <a:pt x="14872687" y="2854713"/>
                  <a:pt x="14862950" y="2842091"/>
                </a:cubicBezTo>
                <a:cubicBezTo>
                  <a:pt x="14860541" y="2838963"/>
                  <a:pt x="14855902" y="2835646"/>
                  <a:pt x="14852686" y="2834690"/>
                </a:cubicBezTo>
                <a:cubicBezTo>
                  <a:pt x="14849388" y="2833750"/>
                  <a:pt x="14845489" y="2833807"/>
                  <a:pt x="14842020" y="2834932"/>
                </a:cubicBezTo>
                <a:cubicBezTo>
                  <a:pt x="14837238" y="2836484"/>
                  <a:pt x="14834984" y="2838540"/>
                  <a:pt x="14828469" y="2847312"/>
                </a:cubicBezTo>
                <a:cubicBezTo>
                  <a:pt x="14826417" y="2850066"/>
                  <a:pt x="14823963" y="2853092"/>
                  <a:pt x="14823058" y="2853980"/>
                </a:cubicBezTo>
                <a:cubicBezTo>
                  <a:pt x="14821417" y="2855565"/>
                  <a:pt x="14817072" y="2858712"/>
                  <a:pt x="14816319" y="2858841"/>
                </a:cubicBezTo>
                <a:cubicBezTo>
                  <a:pt x="14815885" y="2858915"/>
                  <a:pt x="14815518" y="2857716"/>
                  <a:pt x="14813601" y="2850349"/>
                </a:cubicBezTo>
                <a:cubicBezTo>
                  <a:pt x="14811034" y="2840367"/>
                  <a:pt x="14806861" y="2828135"/>
                  <a:pt x="14802498" y="2817646"/>
                </a:cubicBezTo>
                <a:cubicBezTo>
                  <a:pt x="14800276" y="2812286"/>
                  <a:pt x="14795273" y="2801622"/>
                  <a:pt x="14793616" y="2798608"/>
                </a:cubicBezTo>
                <a:lnTo>
                  <a:pt x="14792791" y="2797121"/>
                </a:lnTo>
                <a:lnTo>
                  <a:pt x="14797906" y="2793475"/>
                </a:lnTo>
                <a:cubicBezTo>
                  <a:pt x="14807511" y="2786576"/>
                  <a:pt x="14826617" y="2773121"/>
                  <a:pt x="14835165" y="2767177"/>
                </a:cubicBezTo>
                <a:cubicBezTo>
                  <a:pt x="14851319" y="2755979"/>
                  <a:pt x="14857116" y="2752502"/>
                  <a:pt x="14862314" y="2751000"/>
                </a:cubicBezTo>
                <a:cubicBezTo>
                  <a:pt x="14863597" y="2750658"/>
                  <a:pt x="14865264" y="2750169"/>
                  <a:pt x="14865995" y="2749921"/>
                </a:cubicBezTo>
                <a:cubicBezTo>
                  <a:pt x="14868083" y="2749278"/>
                  <a:pt x="14874956" y="2748995"/>
                  <a:pt x="14878651" y="2749420"/>
                </a:cubicBezTo>
                <a:cubicBezTo>
                  <a:pt x="14880518" y="2749630"/>
                  <a:pt x="14885187" y="2750498"/>
                  <a:pt x="14889029" y="2751305"/>
                </a:cubicBezTo>
                <a:cubicBezTo>
                  <a:pt x="14892881" y="2752151"/>
                  <a:pt x="14897376" y="2752968"/>
                  <a:pt x="14899066" y="2753086"/>
                </a:cubicBezTo>
                <a:cubicBezTo>
                  <a:pt x="14907533" y="2753792"/>
                  <a:pt x="14914975" y="2750195"/>
                  <a:pt x="14920197" y="2742907"/>
                </a:cubicBezTo>
                <a:cubicBezTo>
                  <a:pt x="14924536" y="2736871"/>
                  <a:pt x="14925796" y="2729978"/>
                  <a:pt x="14924264" y="2721039"/>
                </a:cubicBezTo>
                <a:cubicBezTo>
                  <a:pt x="14921490" y="2704862"/>
                  <a:pt x="14911172" y="2688839"/>
                  <a:pt x="14898057" y="2680258"/>
                </a:cubicBezTo>
                <a:cubicBezTo>
                  <a:pt x="14890594" y="2675430"/>
                  <a:pt x="14883648" y="2673852"/>
                  <a:pt x="14876815" y="2675553"/>
                </a:cubicBezTo>
                <a:cubicBezTo>
                  <a:pt x="14871154" y="2676971"/>
                  <a:pt x="14865467" y="2681082"/>
                  <a:pt x="14862286" y="2686024"/>
                </a:cubicBezTo>
                <a:cubicBezTo>
                  <a:pt x="14860008" y="2689591"/>
                  <a:pt x="14859088" y="2692069"/>
                  <a:pt x="14856698" y="2701395"/>
                </a:cubicBezTo>
                <a:cubicBezTo>
                  <a:pt x="14854042" y="2711785"/>
                  <a:pt x="14852659" y="2715117"/>
                  <a:pt x="14848786" y="2720544"/>
                </a:cubicBezTo>
                <a:cubicBezTo>
                  <a:pt x="14843669" y="2727732"/>
                  <a:pt x="14840406" y="2730084"/>
                  <a:pt x="14819426" y="2741864"/>
                </a:cubicBezTo>
                <a:cubicBezTo>
                  <a:pt x="14803274" y="2750944"/>
                  <a:pt x="14774858" y="2766606"/>
                  <a:pt x="14774424" y="2766681"/>
                </a:cubicBezTo>
                <a:cubicBezTo>
                  <a:pt x="14774226" y="2766715"/>
                  <a:pt x="14773170" y="2765552"/>
                  <a:pt x="14772115" y="2764145"/>
                </a:cubicBezTo>
                <a:cubicBezTo>
                  <a:pt x="14761136" y="2749253"/>
                  <a:pt x="14746352" y="2733548"/>
                  <a:pt x="14732225" y="2721679"/>
                </a:cubicBezTo>
                <a:cubicBezTo>
                  <a:pt x="14729411" y="2719271"/>
                  <a:pt x="14726558" y="2716869"/>
                  <a:pt x="14725934" y="2716325"/>
                </a:cubicBezTo>
                <a:lnTo>
                  <a:pt x="14724789" y="2715341"/>
                </a:lnTo>
                <a:lnTo>
                  <a:pt x="14726506" y="2714191"/>
                </a:lnTo>
                <a:cubicBezTo>
                  <a:pt x="14729545" y="2712205"/>
                  <a:pt x="14733007" y="2711041"/>
                  <a:pt x="14740804" y="2709500"/>
                </a:cubicBezTo>
                <a:cubicBezTo>
                  <a:pt x="14749390" y="2707825"/>
                  <a:pt x="14752124" y="2706908"/>
                  <a:pt x="14754656" y="2705049"/>
                </a:cubicBezTo>
                <a:cubicBezTo>
                  <a:pt x="14758553" y="2702141"/>
                  <a:pt x="14761691" y="2695985"/>
                  <a:pt x="14761832" y="2690871"/>
                </a:cubicBezTo>
                <a:cubicBezTo>
                  <a:pt x="14762255" y="2678381"/>
                  <a:pt x="14747313" y="2662458"/>
                  <a:pt x="14730753" y="2657765"/>
                </a:cubicBezTo>
                <a:cubicBezTo>
                  <a:pt x="14725529" y="2656259"/>
                  <a:pt x="14722888" y="2656060"/>
                  <a:pt x="14718744" y="2656812"/>
                </a:cubicBezTo>
                <a:cubicBezTo>
                  <a:pt x="14713292" y="2657787"/>
                  <a:pt x="14708875" y="2661232"/>
                  <a:pt x="14706123" y="2666549"/>
                </a:cubicBezTo>
                <a:cubicBezTo>
                  <a:pt x="14704051" y="2670609"/>
                  <a:pt x="14703867" y="2673328"/>
                  <a:pt x="14705004" y="2682578"/>
                </a:cubicBezTo>
                <a:cubicBezTo>
                  <a:pt x="14705540" y="2686883"/>
                  <a:pt x="14705950" y="2691658"/>
                  <a:pt x="14705893" y="2693215"/>
                </a:cubicBezTo>
                <a:cubicBezTo>
                  <a:pt x="14705772" y="2696086"/>
                  <a:pt x="14705036" y="2700813"/>
                  <a:pt x="14704641" y="2700881"/>
                </a:cubicBezTo>
                <a:cubicBezTo>
                  <a:pt x="14704522" y="2700901"/>
                  <a:pt x="14702260" y="2699579"/>
                  <a:pt x="14699621" y="2697955"/>
                </a:cubicBezTo>
                <a:cubicBezTo>
                  <a:pt x="14682976" y="2687781"/>
                  <a:pt x="14666199" y="2679908"/>
                  <a:pt x="14647388" y="2673484"/>
                </a:cubicBezTo>
                <a:cubicBezTo>
                  <a:pt x="14642499" y="2671798"/>
                  <a:pt x="14641218" y="2671204"/>
                  <a:pt x="14641326" y="2670656"/>
                </a:cubicBezTo>
                <a:cubicBezTo>
                  <a:pt x="14641423" y="2670272"/>
                  <a:pt x="14642449" y="2664152"/>
                  <a:pt x="14643664" y="2656982"/>
                </a:cubicBezTo>
                <a:cubicBezTo>
                  <a:pt x="14649869" y="2620048"/>
                  <a:pt x="14653534" y="2601058"/>
                  <a:pt x="14655520" y="2595791"/>
                </a:cubicBezTo>
                <a:cubicBezTo>
                  <a:pt x="14658008" y="2589176"/>
                  <a:pt x="14661903" y="2583622"/>
                  <a:pt x="14666961" y="2579416"/>
                </a:cubicBezTo>
                <a:cubicBezTo>
                  <a:pt x="14668427" y="2578229"/>
                  <a:pt x="14672464" y="2575419"/>
                  <a:pt x="14675865" y="2573167"/>
                </a:cubicBezTo>
                <a:cubicBezTo>
                  <a:pt x="14684144" y="2567798"/>
                  <a:pt x="14686350" y="2565954"/>
                  <a:pt x="14689013" y="2562240"/>
                </a:cubicBezTo>
                <a:cubicBezTo>
                  <a:pt x="14692551" y="2557236"/>
                  <a:pt x="14693887" y="2551022"/>
                  <a:pt x="14692775" y="2544536"/>
                </a:cubicBezTo>
                <a:cubicBezTo>
                  <a:pt x="14691818" y="2538959"/>
                  <a:pt x="14689204" y="2534400"/>
                  <a:pt x="14684387" y="2529810"/>
                </a:cubicBezTo>
                <a:cubicBezTo>
                  <a:pt x="14677550" y="2523409"/>
                  <a:pt x="14664593" y="2517407"/>
                  <a:pt x="14653980" y="2515807"/>
                </a:cubicBezTo>
                <a:cubicBezTo>
                  <a:pt x="14646290" y="2514642"/>
                  <a:pt x="14643556" y="2514622"/>
                  <a:pt x="14636088" y="2515698"/>
                </a:cubicBezTo>
                <a:cubicBezTo>
                  <a:pt x="14629886" y="2516558"/>
                  <a:pt x="14628790" y="2516828"/>
                  <a:pt x="14625914" y="2518095"/>
                </a:cubicBezTo>
                <a:cubicBezTo>
                  <a:pt x="14621030" y="2520235"/>
                  <a:pt x="14618382" y="2522358"/>
                  <a:pt x="14615532" y="2526389"/>
                </a:cubicBezTo>
                <a:cubicBezTo>
                  <a:pt x="14613566" y="2529169"/>
                  <a:pt x="14612807" y="2530683"/>
                  <a:pt x="14611997" y="2533550"/>
                </a:cubicBezTo>
                <a:cubicBezTo>
                  <a:pt x="14610628" y="2538385"/>
                  <a:pt x="14610566" y="2540880"/>
                  <a:pt x="14611666" y="2545862"/>
                </a:cubicBezTo>
                <a:cubicBezTo>
                  <a:pt x="14612656" y="2550212"/>
                  <a:pt x="14613489" y="2551982"/>
                  <a:pt x="14619367" y="2561804"/>
                </a:cubicBezTo>
                <a:cubicBezTo>
                  <a:pt x="14625813" y="2572588"/>
                  <a:pt x="14627844" y="2580382"/>
                  <a:pt x="14626683" y="2590475"/>
                </a:cubicBezTo>
                <a:cubicBezTo>
                  <a:pt x="14626062" y="2596119"/>
                  <a:pt x="14623555" y="2605709"/>
                  <a:pt x="14614189" y="2638218"/>
                </a:cubicBezTo>
                <a:cubicBezTo>
                  <a:pt x="14611962" y="2645888"/>
                  <a:pt x="14609436" y="2654667"/>
                  <a:pt x="14608548" y="2657792"/>
                </a:cubicBezTo>
                <a:lnTo>
                  <a:pt x="14606950" y="2663440"/>
                </a:lnTo>
                <a:lnTo>
                  <a:pt x="14603268" y="2662850"/>
                </a:lnTo>
                <a:cubicBezTo>
                  <a:pt x="14584598" y="2659862"/>
                  <a:pt x="14561708" y="2659309"/>
                  <a:pt x="14540728" y="2661359"/>
                </a:cubicBezTo>
                <a:lnTo>
                  <a:pt x="14533876" y="2662004"/>
                </a:lnTo>
                <a:lnTo>
                  <a:pt x="14534446" y="2659626"/>
                </a:lnTo>
                <a:cubicBezTo>
                  <a:pt x="14535534" y="2655287"/>
                  <a:pt x="14536835" y="2652661"/>
                  <a:pt x="14540882" y="2646593"/>
                </a:cubicBezTo>
                <a:cubicBezTo>
                  <a:pt x="14547018" y="2637276"/>
                  <a:pt x="14548133" y="2634032"/>
                  <a:pt x="14547150" y="2628296"/>
                </a:cubicBezTo>
                <a:cubicBezTo>
                  <a:pt x="14546234" y="2622957"/>
                  <a:pt x="14543604" y="2619011"/>
                  <a:pt x="14538832" y="2615880"/>
                </a:cubicBezTo>
                <a:cubicBezTo>
                  <a:pt x="14532320" y="2611622"/>
                  <a:pt x="14523014" y="2610286"/>
                  <a:pt x="14512409" y="2612064"/>
                </a:cubicBezTo>
                <a:cubicBezTo>
                  <a:pt x="14502041" y="2613801"/>
                  <a:pt x="14493704" y="2618121"/>
                  <a:pt x="14489003" y="2624179"/>
                </a:cubicBezTo>
                <a:cubicBezTo>
                  <a:pt x="14485344" y="2628959"/>
                  <a:pt x="14484296" y="2633781"/>
                  <a:pt x="14485717" y="2639685"/>
                </a:cubicBezTo>
                <a:cubicBezTo>
                  <a:pt x="14486976" y="2645128"/>
                  <a:pt x="14489171" y="2647724"/>
                  <a:pt x="14498097" y="2654418"/>
                </a:cubicBezTo>
                <a:cubicBezTo>
                  <a:pt x="14500854" y="2656510"/>
                  <a:pt x="14504093" y="2659253"/>
                  <a:pt x="14505295" y="2660553"/>
                </a:cubicBezTo>
                <a:cubicBezTo>
                  <a:pt x="14507355" y="2662846"/>
                  <a:pt x="14509456" y="2665825"/>
                  <a:pt x="14509224" y="2666150"/>
                </a:cubicBezTo>
                <a:cubicBezTo>
                  <a:pt x="14509159" y="2666242"/>
                  <a:pt x="14506478" y="2666987"/>
                  <a:pt x="14503244" y="2667826"/>
                </a:cubicBezTo>
                <a:cubicBezTo>
                  <a:pt x="14484157" y="2672606"/>
                  <a:pt x="14464842" y="2679866"/>
                  <a:pt x="14448253" y="2688533"/>
                </a:cubicBezTo>
                <a:cubicBezTo>
                  <a:pt x="14446010" y="2689691"/>
                  <a:pt x="14444128" y="2690584"/>
                  <a:pt x="14444075" y="2690511"/>
                </a:cubicBezTo>
                <a:cubicBezTo>
                  <a:pt x="14443797" y="2690315"/>
                  <a:pt x="14425635" y="2664644"/>
                  <a:pt x="14418935" y="2655003"/>
                </a:cubicBezTo>
                <a:cubicBezTo>
                  <a:pt x="14402379" y="2631337"/>
                  <a:pt x="14399964" y="2626987"/>
                  <a:pt x="14398486" y="2618365"/>
                </a:cubicBezTo>
                <a:cubicBezTo>
                  <a:pt x="14397415" y="2612116"/>
                  <a:pt x="14397756" y="2607701"/>
                  <a:pt x="14400288" y="2596111"/>
                </a:cubicBezTo>
                <a:cubicBezTo>
                  <a:pt x="14402127" y="2587612"/>
                  <a:pt x="14402287" y="2585223"/>
                  <a:pt x="14401501" y="2580635"/>
                </a:cubicBezTo>
                <a:cubicBezTo>
                  <a:pt x="14400972" y="2577550"/>
                  <a:pt x="14400571" y="2576397"/>
                  <a:pt x="14399241" y="2574101"/>
                </a:cubicBezTo>
                <a:cubicBezTo>
                  <a:pt x="14392125" y="2561804"/>
                  <a:pt x="14378816" y="2558019"/>
                  <a:pt x="14362021" y="2563586"/>
                </a:cubicBezTo>
                <a:cubicBezTo>
                  <a:pt x="14348191" y="2568156"/>
                  <a:pt x="14336547" y="2576708"/>
                  <a:pt x="14329264" y="2587646"/>
                </a:cubicBezTo>
                <a:cubicBezTo>
                  <a:pt x="14326382" y="2591967"/>
                  <a:pt x="14324998" y="2595055"/>
                  <a:pt x="14324105" y="2599116"/>
                </a:cubicBezTo>
                <a:cubicBezTo>
                  <a:pt x="14321563" y="2610871"/>
                  <a:pt x="14329165" y="2622922"/>
                  <a:pt x="14341520" y="2626829"/>
                </a:cubicBezTo>
                <a:cubicBezTo>
                  <a:pt x="14343665" y="2627479"/>
                  <a:pt x="14348072" y="2628719"/>
                  <a:pt x="14351346" y="2629542"/>
                </a:cubicBezTo>
                <a:cubicBezTo>
                  <a:pt x="14359174" y="2631497"/>
                  <a:pt x="14363448" y="2633167"/>
                  <a:pt x="14367577" y="2635879"/>
                </a:cubicBezTo>
                <a:cubicBezTo>
                  <a:pt x="14376153" y="2641493"/>
                  <a:pt x="14379247" y="2645766"/>
                  <a:pt x="14394874" y="2673989"/>
                </a:cubicBezTo>
                <a:cubicBezTo>
                  <a:pt x="14395999" y="2676036"/>
                  <a:pt x="14398646" y="2680793"/>
                  <a:pt x="14400762" y="2684584"/>
                </a:cubicBezTo>
                <a:cubicBezTo>
                  <a:pt x="14402876" y="2688374"/>
                  <a:pt x="14406783" y="2695480"/>
                  <a:pt x="14409496" y="2700390"/>
                </a:cubicBezTo>
                <a:lnTo>
                  <a:pt x="14414413" y="2709359"/>
                </a:lnTo>
                <a:lnTo>
                  <a:pt x="14411415" y="2711583"/>
                </a:lnTo>
                <a:cubicBezTo>
                  <a:pt x="14396699" y="2722615"/>
                  <a:pt x="14380431" y="2738148"/>
                  <a:pt x="14368776" y="2752321"/>
                </a:cubicBezTo>
                <a:cubicBezTo>
                  <a:pt x="14365438" y="2756354"/>
                  <a:pt x="14365048" y="2756705"/>
                  <a:pt x="14364465" y="2756154"/>
                </a:cubicBezTo>
                <a:cubicBezTo>
                  <a:pt x="14363010" y="2754775"/>
                  <a:pt x="14361517" y="2750104"/>
                  <a:pt x="14359714" y="2741497"/>
                </a:cubicBezTo>
                <a:cubicBezTo>
                  <a:pt x="14358736" y="2736738"/>
                  <a:pt x="14357587" y="2732172"/>
                  <a:pt x="14357201" y="2731342"/>
                </a:cubicBezTo>
                <a:cubicBezTo>
                  <a:pt x="14355781" y="2728532"/>
                  <a:pt x="14353758" y="2726233"/>
                  <a:pt x="14350992" y="2724345"/>
                </a:cubicBezTo>
                <a:cubicBezTo>
                  <a:pt x="14343528" y="2719273"/>
                  <a:pt x="14335030" y="2720038"/>
                  <a:pt x="14326062" y="2726625"/>
                </a:cubicBezTo>
                <a:cubicBezTo>
                  <a:pt x="14312495" y="2736524"/>
                  <a:pt x="14303977" y="2755003"/>
                  <a:pt x="14307804" y="2766154"/>
                </a:cubicBezTo>
                <a:cubicBezTo>
                  <a:pt x="14310046" y="2772813"/>
                  <a:pt x="14316639" y="2778034"/>
                  <a:pt x="14323582" y="2778636"/>
                </a:cubicBezTo>
                <a:cubicBezTo>
                  <a:pt x="14325065" y="2778747"/>
                  <a:pt x="14329214" y="2778484"/>
                  <a:pt x="14333835" y="2777895"/>
                </a:cubicBezTo>
                <a:cubicBezTo>
                  <a:pt x="14341055" y="2777024"/>
                  <a:pt x="14345104" y="2776899"/>
                  <a:pt x="14348227" y="2777545"/>
                </a:cubicBezTo>
                <a:cubicBezTo>
                  <a:pt x="14348941" y="2777667"/>
                  <a:pt x="14349580" y="2777842"/>
                  <a:pt x="14349628" y="2777874"/>
                </a:cubicBezTo>
                <a:cubicBezTo>
                  <a:pt x="14349713" y="2777900"/>
                  <a:pt x="14347934" y="2781056"/>
                  <a:pt x="14345650" y="2784827"/>
                </a:cubicBezTo>
                <a:cubicBezTo>
                  <a:pt x="14335734" y="2801306"/>
                  <a:pt x="14327422" y="2819546"/>
                  <a:pt x="14321249" y="2838397"/>
                </a:cubicBezTo>
                <a:cubicBezTo>
                  <a:pt x="14320261" y="2841417"/>
                  <a:pt x="14319382" y="2843888"/>
                  <a:pt x="14319302" y="2843902"/>
                </a:cubicBezTo>
                <a:cubicBezTo>
                  <a:pt x="14318748" y="2843997"/>
                  <a:pt x="14274703" y="2836403"/>
                  <a:pt x="14263004" y="2834175"/>
                </a:cubicBezTo>
                <a:cubicBezTo>
                  <a:pt x="14244999" y="2830788"/>
                  <a:pt x="14239303" y="2828670"/>
                  <a:pt x="14232878" y="2823013"/>
                </a:cubicBezTo>
                <a:cubicBezTo>
                  <a:pt x="14229183" y="2819739"/>
                  <a:pt x="14227011" y="2817057"/>
                  <a:pt x="14221870" y="2809144"/>
                </a:cubicBezTo>
                <a:cubicBezTo>
                  <a:pt x="14219543" y="2805553"/>
                  <a:pt x="14216847" y="2801700"/>
                  <a:pt x="14215926" y="2800596"/>
                </a:cubicBezTo>
                <a:cubicBezTo>
                  <a:pt x="14213578" y="2797822"/>
                  <a:pt x="14208733" y="2794501"/>
                  <a:pt x="14205541" y="2793459"/>
                </a:cubicBezTo>
                <a:cubicBezTo>
                  <a:pt x="14200064" y="2791671"/>
                  <a:pt x="14193069" y="2791934"/>
                  <a:pt x="14188229" y="2794107"/>
                </a:cubicBezTo>
                <a:cubicBezTo>
                  <a:pt x="14175749" y="2799667"/>
                  <a:pt x="14165696" y="2817717"/>
                  <a:pt x="14164038" y="2837504"/>
                </a:cubicBezTo>
                <a:cubicBezTo>
                  <a:pt x="14163688" y="2841635"/>
                  <a:pt x="14163756" y="2843212"/>
                  <a:pt x="14164602" y="2849092"/>
                </a:cubicBezTo>
                <a:cubicBezTo>
                  <a:pt x="14165727" y="2857083"/>
                  <a:pt x="14166796" y="2860238"/>
                  <a:pt x="14169871" y="2864638"/>
                </a:cubicBezTo>
                <a:cubicBezTo>
                  <a:pt x="14173578" y="2869865"/>
                  <a:pt x="14180688" y="2873816"/>
                  <a:pt x="14187551" y="2874431"/>
                </a:cubicBezTo>
                <a:cubicBezTo>
                  <a:pt x="14190818" y="2874726"/>
                  <a:pt x="14196420" y="2873684"/>
                  <a:pt x="14199863" y="2872157"/>
                </a:cubicBezTo>
                <a:cubicBezTo>
                  <a:pt x="14201449" y="2871438"/>
                  <a:pt x="14205277" y="2869316"/>
                  <a:pt x="14208455" y="2867427"/>
                </a:cubicBezTo>
                <a:cubicBezTo>
                  <a:pt x="14220405" y="2860207"/>
                  <a:pt x="14226617" y="2858205"/>
                  <a:pt x="14235822" y="2858460"/>
                </a:cubicBezTo>
                <a:cubicBezTo>
                  <a:pt x="14242696" y="2858665"/>
                  <a:pt x="14248903" y="2860207"/>
                  <a:pt x="14286283" y="2870938"/>
                </a:cubicBezTo>
                <a:cubicBezTo>
                  <a:pt x="14293945" y="2873126"/>
                  <a:pt x="14302809" y="2875678"/>
                  <a:pt x="14306059" y="2876586"/>
                </a:cubicBezTo>
                <a:lnTo>
                  <a:pt x="14311877" y="2878235"/>
                </a:lnTo>
                <a:lnTo>
                  <a:pt x="14311505" y="2880579"/>
                </a:lnTo>
                <a:cubicBezTo>
                  <a:pt x="14308743" y="2897460"/>
                  <a:pt x="14308253" y="2921199"/>
                  <a:pt x="14310245" y="2942070"/>
                </a:cubicBezTo>
                <a:cubicBezTo>
                  <a:pt x="14310612" y="2946120"/>
                  <a:pt x="14310675" y="2948389"/>
                  <a:pt x="14310398" y="2948436"/>
                </a:cubicBezTo>
                <a:cubicBezTo>
                  <a:pt x="14308937" y="2948687"/>
                  <a:pt x="14302708" y="2945602"/>
                  <a:pt x="14297156" y="2941953"/>
                </a:cubicBezTo>
                <a:cubicBezTo>
                  <a:pt x="14287456" y="2935473"/>
                  <a:pt x="14284772" y="2934549"/>
                  <a:pt x="14278993" y="2935499"/>
                </a:cubicBezTo>
                <a:cubicBezTo>
                  <a:pt x="14273180" y="2936496"/>
                  <a:pt x="14269845" y="2938656"/>
                  <a:pt x="14266510" y="2943665"/>
                </a:cubicBezTo>
                <a:cubicBezTo>
                  <a:pt x="14264310" y="2946974"/>
                  <a:pt x="14263170" y="2950060"/>
                  <a:pt x="14262441" y="2954827"/>
                </a:cubicBezTo>
                <a:cubicBezTo>
                  <a:pt x="14259828" y="2971887"/>
                  <a:pt x="14267366" y="2991399"/>
                  <a:pt x="14278513" y="2996328"/>
                </a:cubicBezTo>
                <a:cubicBezTo>
                  <a:pt x="14282215" y="2997973"/>
                  <a:pt x="14284538" y="2998226"/>
                  <a:pt x="14288848" y="2997487"/>
                </a:cubicBezTo>
                <a:cubicBezTo>
                  <a:pt x="14295097" y="2996416"/>
                  <a:pt x="14297909" y="2994305"/>
                  <a:pt x="14303774" y="2986256"/>
                </a:cubicBezTo>
                <a:cubicBezTo>
                  <a:pt x="14308127" y="2980298"/>
                  <a:pt x="14310443" y="2977661"/>
                  <a:pt x="14313225" y="2975597"/>
                </a:cubicBezTo>
                <a:lnTo>
                  <a:pt x="14315322" y="2974057"/>
                </a:lnTo>
                <a:lnTo>
                  <a:pt x="14315879" y="2976119"/>
                </a:lnTo>
                <a:cubicBezTo>
                  <a:pt x="14316188" y="2977206"/>
                  <a:pt x="14317229" y="2981140"/>
                  <a:pt x="14318213" y="2984757"/>
                </a:cubicBezTo>
                <a:cubicBezTo>
                  <a:pt x="14322606" y="3001104"/>
                  <a:pt x="14329862" y="3019688"/>
                  <a:pt x="14337743" y="3034786"/>
                </a:cubicBezTo>
                <a:cubicBezTo>
                  <a:pt x="14339261" y="3037701"/>
                  <a:pt x="14340552" y="3040248"/>
                  <a:pt x="14340586" y="3040446"/>
                </a:cubicBezTo>
                <a:cubicBezTo>
                  <a:pt x="14340626" y="3040683"/>
                  <a:pt x="14338150" y="3042614"/>
                  <a:pt x="14335137" y="3044759"/>
                </a:cubicBezTo>
                <a:cubicBezTo>
                  <a:pt x="14282483" y="3082166"/>
                  <a:pt x="14280088" y="3083635"/>
                  <a:pt x="14269529" y="3085445"/>
                </a:cubicBezTo>
                <a:cubicBezTo>
                  <a:pt x="14262688" y="3086618"/>
                  <a:pt x="14259473" y="3086396"/>
                  <a:pt x="14248573" y="3084071"/>
                </a:cubicBezTo>
                <a:cubicBezTo>
                  <a:pt x="14234579" y="3081056"/>
                  <a:pt x="14229773" y="3081513"/>
                  <a:pt x="14222876" y="3086401"/>
                </a:cubicBezTo>
                <a:cubicBezTo>
                  <a:pt x="14216638" y="3090849"/>
                  <a:pt x="14213189" y="3096856"/>
                  <a:pt x="14212296" y="3104704"/>
                </a:cubicBezTo>
                <a:cubicBezTo>
                  <a:pt x="14211798" y="3109390"/>
                  <a:pt x="14213548" y="3119595"/>
                  <a:pt x="14215836" y="3125350"/>
                </a:cubicBezTo>
                <a:cubicBezTo>
                  <a:pt x="14222637" y="3142221"/>
                  <a:pt x="14235775" y="3155929"/>
                  <a:pt x="14248423" y="3159419"/>
                </a:cubicBezTo>
                <a:cubicBezTo>
                  <a:pt x="14252432" y="3160482"/>
                  <a:pt x="14255193" y="3160660"/>
                  <a:pt x="14258830" y="3160036"/>
                </a:cubicBezTo>
                <a:cubicBezTo>
                  <a:pt x="14265828" y="3158837"/>
                  <a:pt x="14272910" y="3153592"/>
                  <a:pt x="14276125" y="3147178"/>
                </a:cubicBezTo>
                <a:cubicBezTo>
                  <a:pt x="14277726" y="3143931"/>
                  <a:pt x="14278552" y="3141387"/>
                  <a:pt x="14280597" y="3133138"/>
                </a:cubicBezTo>
                <a:cubicBezTo>
                  <a:pt x="14282560" y="3125351"/>
                  <a:pt x="14283667" y="3122310"/>
                  <a:pt x="14285968" y="3118171"/>
                </a:cubicBezTo>
                <a:cubicBezTo>
                  <a:pt x="14289384" y="3111966"/>
                  <a:pt x="14294671" y="3106947"/>
                  <a:pt x="14303116" y="3101835"/>
                </a:cubicBezTo>
                <a:cubicBezTo>
                  <a:pt x="14308463" y="3098598"/>
                  <a:pt x="14318661" y="3092777"/>
                  <a:pt x="14326254" y="3088626"/>
                </a:cubicBezTo>
                <a:cubicBezTo>
                  <a:pt x="14330081" y="3086504"/>
                  <a:pt x="14337708" y="3082305"/>
                  <a:pt x="14352840" y="3073929"/>
                </a:cubicBezTo>
                <a:cubicBezTo>
                  <a:pt x="14356407" y="3071933"/>
                  <a:pt x="14359560" y="3070375"/>
                  <a:pt x="14359810" y="3070413"/>
                </a:cubicBezTo>
                <a:cubicBezTo>
                  <a:pt x="14360060" y="3070452"/>
                  <a:pt x="14361732" y="3072364"/>
                  <a:pt x="14363464" y="3074632"/>
                </a:cubicBezTo>
                <a:cubicBezTo>
                  <a:pt x="14374043" y="3088371"/>
                  <a:pt x="14388599" y="3103220"/>
                  <a:pt x="14403179" y="3115133"/>
                </a:cubicBezTo>
                <a:lnTo>
                  <a:pt x="14407299" y="3118498"/>
                </a:lnTo>
                <a:lnTo>
                  <a:pt x="14405760" y="3119494"/>
                </a:lnTo>
                <a:cubicBezTo>
                  <a:pt x="14402281" y="3121760"/>
                  <a:pt x="14400120" y="3122457"/>
                  <a:pt x="14391000" y="3124346"/>
                </a:cubicBezTo>
                <a:cubicBezTo>
                  <a:pt x="14379090" y="3126836"/>
                  <a:pt x="14376769" y="3128008"/>
                  <a:pt x="14373303" y="3133203"/>
                </a:cubicBezTo>
                <a:cubicBezTo>
                  <a:pt x="14368286" y="3140740"/>
                  <a:pt x="14368843" y="3148502"/>
                  <a:pt x="14375105" y="3157485"/>
                </a:cubicBezTo>
                <a:cubicBezTo>
                  <a:pt x="14378353" y="3162181"/>
                  <a:pt x="14381971" y="3165713"/>
                  <a:pt x="14387128" y="3169429"/>
                </a:cubicBezTo>
                <a:cubicBezTo>
                  <a:pt x="14396030" y="3175761"/>
                  <a:pt x="14405133" y="3178516"/>
                  <a:pt x="14412763" y="3177207"/>
                </a:cubicBezTo>
                <a:cubicBezTo>
                  <a:pt x="14417985" y="3176312"/>
                  <a:pt x="14421385" y="3174060"/>
                  <a:pt x="14424417" y="3169428"/>
                </a:cubicBezTo>
                <a:cubicBezTo>
                  <a:pt x="14427496" y="3164829"/>
                  <a:pt x="14428237" y="3160141"/>
                  <a:pt x="14427085" y="3153174"/>
                </a:cubicBezTo>
                <a:cubicBezTo>
                  <a:pt x="14426081" y="3147320"/>
                  <a:pt x="14425742" y="3141067"/>
                  <a:pt x="14426233" y="3137522"/>
                </a:cubicBezTo>
                <a:cubicBezTo>
                  <a:pt x="14426935" y="3132353"/>
                  <a:pt x="14426856" y="3132367"/>
                  <a:pt x="14430864" y="3134855"/>
                </a:cubicBezTo>
                <a:cubicBezTo>
                  <a:pt x="14448177" y="3145608"/>
                  <a:pt x="14469478" y="3155391"/>
                  <a:pt x="14487743" y="3161013"/>
                </a:cubicBezTo>
                <a:cubicBezTo>
                  <a:pt x="14490880" y="3161982"/>
                  <a:pt x="14493491" y="3162959"/>
                  <a:pt x="14493532" y="3163196"/>
                </a:cubicBezTo>
                <a:cubicBezTo>
                  <a:pt x="14493620" y="3163710"/>
                  <a:pt x="14490418" y="3183029"/>
                  <a:pt x="14487238" y="3201285"/>
                </a:cubicBezTo>
                <a:cubicBezTo>
                  <a:pt x="14481001" y="3237084"/>
                  <a:pt x="14479561" y="3242460"/>
                  <a:pt x="14474313" y="3249834"/>
                </a:cubicBezTo>
                <a:cubicBezTo>
                  <a:pt x="14470597" y="3254991"/>
                  <a:pt x="14467232" y="3257929"/>
                  <a:pt x="14458604" y="3263398"/>
                </a:cubicBezTo>
                <a:cubicBezTo>
                  <a:pt x="14450930" y="3268257"/>
                  <a:pt x="14448504" y="3270260"/>
                  <a:pt x="14445792" y="3274145"/>
                </a:cubicBezTo>
                <a:cubicBezTo>
                  <a:pt x="14441885" y="3279620"/>
                  <a:pt x="14440692" y="3284995"/>
                  <a:pt x="14441878" y="3291917"/>
                </a:cubicBezTo>
                <a:cubicBezTo>
                  <a:pt x="14443004" y="3298726"/>
                  <a:pt x="14446869" y="3304415"/>
                  <a:pt x="14453858" y="3309568"/>
                </a:cubicBezTo>
                <a:cubicBezTo>
                  <a:pt x="14464477" y="3317356"/>
                  <a:pt x="14478745" y="3321750"/>
                  <a:pt x="14492999" y="3321545"/>
                </a:cubicBezTo>
                <a:cubicBezTo>
                  <a:pt x="14493573" y="3321569"/>
                  <a:pt x="14496711" y="3321112"/>
                  <a:pt x="14499999" y="3320589"/>
                </a:cubicBezTo>
                <a:close/>
                <a:moveTo>
                  <a:pt x="6108753" y="4850175"/>
                </a:moveTo>
                <a:cubicBezTo>
                  <a:pt x="6156691" y="4842356"/>
                  <a:pt x="6180844" y="4828998"/>
                  <a:pt x="6203001" y="4798152"/>
                </a:cubicBezTo>
                <a:cubicBezTo>
                  <a:pt x="6222254" y="4771409"/>
                  <a:pt x="6229158" y="4741575"/>
                  <a:pt x="6223618" y="4709266"/>
                </a:cubicBezTo>
                <a:cubicBezTo>
                  <a:pt x="6220181" y="4689220"/>
                  <a:pt x="6213063" y="4673410"/>
                  <a:pt x="6189931" y="4634301"/>
                </a:cubicBezTo>
                <a:cubicBezTo>
                  <a:pt x="6167421" y="4596487"/>
                  <a:pt x="6160832" y="4582590"/>
                  <a:pt x="6153480" y="4558406"/>
                </a:cubicBezTo>
                <a:cubicBezTo>
                  <a:pt x="6144148" y="4527349"/>
                  <a:pt x="6144046" y="4491703"/>
                  <a:pt x="6153274" y="4452054"/>
                </a:cubicBezTo>
                <a:cubicBezTo>
                  <a:pt x="6158744" y="4427875"/>
                  <a:pt x="6180574" y="4348399"/>
                  <a:pt x="6207726" y="4254386"/>
                </a:cubicBezTo>
                <a:cubicBezTo>
                  <a:pt x="6218905" y="4215604"/>
                  <a:pt x="6232575" y="4167981"/>
                  <a:pt x="6238067" y="4148607"/>
                </a:cubicBezTo>
                <a:cubicBezTo>
                  <a:pt x="6243721" y="4129005"/>
                  <a:pt x="6249392" y="4113007"/>
                  <a:pt x="6250559" y="4112806"/>
                </a:cubicBezTo>
                <a:cubicBezTo>
                  <a:pt x="6251921" y="4112573"/>
                  <a:pt x="6262119" y="4113629"/>
                  <a:pt x="6273162" y="4114941"/>
                </a:cubicBezTo>
                <a:cubicBezTo>
                  <a:pt x="6367841" y="4127358"/>
                  <a:pt x="6480936" y="4128002"/>
                  <a:pt x="6574141" y="4116629"/>
                </a:cubicBezTo>
                <a:lnTo>
                  <a:pt x="6602008" y="4113253"/>
                </a:lnTo>
                <a:lnTo>
                  <a:pt x="6599345" y="4126933"/>
                </a:lnTo>
                <a:cubicBezTo>
                  <a:pt x="6595577" y="4147013"/>
                  <a:pt x="6586899" y="4165331"/>
                  <a:pt x="6567300" y="4194737"/>
                </a:cubicBezTo>
                <a:cubicBezTo>
                  <a:pt x="6557726" y="4209001"/>
                  <a:pt x="6547096" y="4226451"/>
                  <a:pt x="6543493" y="4233480"/>
                </a:cubicBezTo>
                <a:cubicBezTo>
                  <a:pt x="6528538" y="4263092"/>
                  <a:pt x="6532738" y="4300438"/>
                  <a:pt x="6554224" y="4327609"/>
                </a:cubicBezTo>
                <a:cubicBezTo>
                  <a:pt x="6571368" y="4349313"/>
                  <a:pt x="6607571" y="4365345"/>
                  <a:pt x="6646570" y="4368475"/>
                </a:cubicBezTo>
                <a:cubicBezTo>
                  <a:pt x="6735511" y="4375464"/>
                  <a:pt x="6820135" y="4333907"/>
                  <a:pt x="6837874" y="4274967"/>
                </a:cubicBezTo>
                <a:cubicBezTo>
                  <a:pt x="6842411" y="4259363"/>
                  <a:pt x="6842439" y="4258356"/>
                  <a:pt x="6838868" y="4237531"/>
                </a:cubicBezTo>
                <a:cubicBezTo>
                  <a:pt x="6833029" y="4203471"/>
                  <a:pt x="6825449" y="4193150"/>
                  <a:pt x="6780626" y="4159562"/>
                </a:cubicBezTo>
                <a:cubicBezTo>
                  <a:pt x="6765480" y="4148335"/>
                  <a:pt x="6749838" y="4135390"/>
                  <a:pt x="6745729" y="4131286"/>
                </a:cubicBezTo>
                <a:cubicBezTo>
                  <a:pt x="6737250" y="4122722"/>
                  <a:pt x="6719934" y="4098844"/>
                  <a:pt x="6719300" y="4095146"/>
                </a:cubicBezTo>
                <a:cubicBezTo>
                  <a:pt x="6718766" y="4092032"/>
                  <a:pt x="6721974" y="4090881"/>
                  <a:pt x="6755173" y="4082384"/>
                </a:cubicBezTo>
                <a:cubicBezTo>
                  <a:pt x="6834283" y="4062408"/>
                  <a:pt x="6925496" y="4027735"/>
                  <a:pt x="7004382" y="3987762"/>
                </a:cubicBezTo>
                <a:lnTo>
                  <a:pt x="7032749" y="3973282"/>
                </a:lnTo>
                <a:lnTo>
                  <a:pt x="7040790" y="3985127"/>
                </a:lnTo>
                <a:cubicBezTo>
                  <a:pt x="7045105" y="3991599"/>
                  <a:pt x="7068599" y="4024636"/>
                  <a:pt x="7092649" y="4058580"/>
                </a:cubicBezTo>
                <a:cubicBezTo>
                  <a:pt x="7216289" y="4231722"/>
                  <a:pt x="7250420" y="4283571"/>
                  <a:pt x="7261442" y="4315140"/>
                </a:cubicBezTo>
                <a:cubicBezTo>
                  <a:pt x="7276606" y="4358020"/>
                  <a:pt x="7276858" y="4384023"/>
                  <a:pt x="7263334" y="4448851"/>
                </a:cubicBezTo>
                <a:cubicBezTo>
                  <a:pt x="7258825" y="4470461"/>
                  <a:pt x="7254496" y="4495446"/>
                  <a:pt x="7253823" y="4504377"/>
                </a:cubicBezTo>
                <a:cubicBezTo>
                  <a:pt x="7249355" y="4562443"/>
                  <a:pt x="7291678" y="4616496"/>
                  <a:pt x="7350449" y="4627455"/>
                </a:cubicBezTo>
                <a:cubicBezTo>
                  <a:pt x="7415004" y="4639427"/>
                  <a:pt x="7508880" y="4605099"/>
                  <a:pt x="7570573" y="4546637"/>
                </a:cubicBezTo>
                <a:cubicBezTo>
                  <a:pt x="7632494" y="4488336"/>
                  <a:pt x="7652664" y="4428378"/>
                  <a:pt x="7628618" y="4374599"/>
                </a:cubicBezTo>
                <a:cubicBezTo>
                  <a:pt x="7620054" y="4355031"/>
                  <a:pt x="7608366" y="4340606"/>
                  <a:pt x="7590678" y="4327410"/>
                </a:cubicBezTo>
                <a:cubicBezTo>
                  <a:pt x="7572729" y="4313859"/>
                  <a:pt x="7552857" y="4305445"/>
                  <a:pt x="7518800" y="4297260"/>
                </a:cubicBezTo>
                <a:cubicBezTo>
                  <a:pt x="7450036" y="4280600"/>
                  <a:pt x="7419521" y="4266197"/>
                  <a:pt x="7391341" y="4237370"/>
                </a:cubicBezTo>
                <a:cubicBezTo>
                  <a:pt x="7364856" y="4210255"/>
                  <a:pt x="7354324" y="4193228"/>
                  <a:pt x="7265152" y="4033009"/>
                </a:cubicBezTo>
                <a:cubicBezTo>
                  <a:pt x="7204852" y="3924339"/>
                  <a:pt x="7181341" y="3880686"/>
                  <a:pt x="7182208" y="3878734"/>
                </a:cubicBezTo>
                <a:cubicBezTo>
                  <a:pt x="7182625" y="3877661"/>
                  <a:pt x="7190159" y="3871360"/>
                  <a:pt x="7198893" y="3865055"/>
                </a:cubicBezTo>
                <a:cubicBezTo>
                  <a:pt x="7264690" y="3816508"/>
                  <a:pt x="7352971" y="3730847"/>
                  <a:pt x="7407769" y="3662548"/>
                </a:cubicBezTo>
                <a:cubicBezTo>
                  <a:pt x="7415190" y="3653260"/>
                  <a:pt x="7421679" y="3645537"/>
                  <a:pt x="7422068" y="3645470"/>
                </a:cubicBezTo>
                <a:cubicBezTo>
                  <a:pt x="7422457" y="3645403"/>
                  <a:pt x="7426050" y="3649996"/>
                  <a:pt x="7429842" y="3655757"/>
                </a:cubicBezTo>
                <a:cubicBezTo>
                  <a:pt x="7443015" y="3675337"/>
                  <a:pt x="7446602" y="3685741"/>
                  <a:pt x="7456462" y="3732736"/>
                </a:cubicBezTo>
                <a:cubicBezTo>
                  <a:pt x="7468681" y="3791148"/>
                  <a:pt x="7473430" y="3800151"/>
                  <a:pt x="7501076" y="3818852"/>
                </a:cubicBezTo>
                <a:cubicBezTo>
                  <a:pt x="7521005" y="3832265"/>
                  <a:pt x="7538359" y="3836501"/>
                  <a:pt x="7560906" y="3833638"/>
                </a:cubicBezTo>
                <a:cubicBezTo>
                  <a:pt x="7582089" y="3831007"/>
                  <a:pt x="7598419" y="3824601"/>
                  <a:pt x="7617573" y="3811299"/>
                </a:cubicBezTo>
                <a:cubicBezTo>
                  <a:pt x="7686912" y="3763547"/>
                  <a:pt x="7731689" y="3669518"/>
                  <a:pt x="7712270" y="3612341"/>
                </a:cubicBezTo>
                <a:cubicBezTo>
                  <a:pt x="7705919" y="3593995"/>
                  <a:pt x="7696350" y="3581412"/>
                  <a:pt x="7679023" y="3569155"/>
                </a:cubicBezTo>
                <a:cubicBezTo>
                  <a:pt x="7663487" y="3557995"/>
                  <a:pt x="7648463" y="3552156"/>
                  <a:pt x="7633267" y="3551155"/>
                </a:cubicBezTo>
                <a:cubicBezTo>
                  <a:pt x="7628396" y="3550788"/>
                  <a:pt x="7607663" y="3552540"/>
                  <a:pt x="7587063" y="3555071"/>
                </a:cubicBezTo>
                <a:cubicBezTo>
                  <a:pt x="7566462" y="3557601"/>
                  <a:pt x="7543326" y="3559364"/>
                  <a:pt x="7535469" y="3559108"/>
                </a:cubicBezTo>
                <a:cubicBezTo>
                  <a:pt x="7520145" y="3558530"/>
                  <a:pt x="7494674" y="3553681"/>
                  <a:pt x="7492194" y="3550901"/>
                </a:cubicBezTo>
                <a:cubicBezTo>
                  <a:pt x="7491444" y="3550028"/>
                  <a:pt x="7495913" y="3541047"/>
                  <a:pt x="7502390" y="3530921"/>
                </a:cubicBezTo>
                <a:cubicBezTo>
                  <a:pt x="7555619" y="3446461"/>
                  <a:pt x="7597944" y="3355658"/>
                  <a:pt x="7634797" y="3246958"/>
                </a:cubicBezTo>
                <a:lnTo>
                  <a:pt x="7640017" y="3231839"/>
                </a:lnTo>
                <a:lnTo>
                  <a:pt x="7721458" y="3245322"/>
                </a:lnTo>
                <a:cubicBezTo>
                  <a:pt x="7860270" y="3268605"/>
                  <a:pt x="7963645" y="3287345"/>
                  <a:pt x="7994778" y="3294829"/>
                </a:cubicBezTo>
                <a:cubicBezTo>
                  <a:pt x="8036568" y="3304893"/>
                  <a:pt x="8067479" y="3320430"/>
                  <a:pt x="8091183" y="3343013"/>
                </a:cubicBezTo>
                <a:cubicBezTo>
                  <a:pt x="8107520" y="3358845"/>
                  <a:pt x="8120454" y="3375861"/>
                  <a:pt x="8144748" y="3413569"/>
                </a:cubicBezTo>
                <a:cubicBezTo>
                  <a:pt x="8179474" y="3467720"/>
                  <a:pt x="8204780" y="3485620"/>
                  <a:pt x="8252514" y="3489457"/>
                </a:cubicBezTo>
                <a:cubicBezTo>
                  <a:pt x="8301450" y="3493289"/>
                  <a:pt x="8347503" y="3463954"/>
                  <a:pt x="8380222" y="3408256"/>
                </a:cubicBezTo>
                <a:cubicBezTo>
                  <a:pt x="8409332" y="3358386"/>
                  <a:pt x="8425326" y="3300947"/>
                  <a:pt x="8425618" y="3245399"/>
                </a:cubicBezTo>
                <a:cubicBezTo>
                  <a:pt x="8425572" y="3221766"/>
                  <a:pt x="8418097" y="3178168"/>
                  <a:pt x="8410907" y="3160769"/>
                </a:cubicBezTo>
                <a:cubicBezTo>
                  <a:pt x="8393507" y="3118873"/>
                  <a:pt x="8358354" y="3091442"/>
                  <a:pt x="8315156" y="3086026"/>
                </a:cubicBezTo>
                <a:cubicBezTo>
                  <a:pt x="8280566" y="3081738"/>
                  <a:pt x="8259238" y="3088201"/>
                  <a:pt x="8207251" y="3119153"/>
                </a:cubicBezTo>
                <a:cubicBezTo>
                  <a:pt x="8159991" y="3147292"/>
                  <a:pt x="8148815" y="3152213"/>
                  <a:pt x="8118302" y="3158847"/>
                </a:cubicBezTo>
                <a:cubicBezTo>
                  <a:pt x="8077540" y="3167639"/>
                  <a:pt x="8052341" y="3165549"/>
                  <a:pt x="7988348" y="3148672"/>
                </a:cubicBezTo>
                <a:cubicBezTo>
                  <a:pt x="7942164" y="3136355"/>
                  <a:pt x="7683372" y="3062920"/>
                  <a:pt x="7680280" y="3061247"/>
                </a:cubicBezTo>
                <a:cubicBezTo>
                  <a:pt x="7679824" y="3060924"/>
                  <a:pt x="7681320" y="3047445"/>
                  <a:pt x="7683582" y="3031429"/>
                </a:cubicBezTo>
                <a:cubicBezTo>
                  <a:pt x="7697088" y="2934948"/>
                  <a:pt x="7698522" y="2818298"/>
                  <a:pt x="7687169" y="2722873"/>
                </a:cubicBezTo>
                <a:cubicBezTo>
                  <a:pt x="7683653" y="2693022"/>
                  <a:pt x="7681974" y="2694913"/>
                  <a:pt x="7705699" y="2701263"/>
                </a:cubicBezTo>
                <a:cubicBezTo>
                  <a:pt x="7725232" y="2706529"/>
                  <a:pt x="7735775" y="2711934"/>
                  <a:pt x="7769054" y="2734278"/>
                </a:cubicBezTo>
                <a:cubicBezTo>
                  <a:pt x="7785563" y="2745271"/>
                  <a:pt x="7804279" y="2756287"/>
                  <a:pt x="7810523" y="2758823"/>
                </a:cubicBezTo>
                <a:cubicBezTo>
                  <a:pt x="7848278" y="2773386"/>
                  <a:pt x="7889634" y="2759884"/>
                  <a:pt x="7913685" y="2724906"/>
                </a:cubicBezTo>
                <a:cubicBezTo>
                  <a:pt x="7951892" y="2669670"/>
                  <a:pt x="7942701" y="2557646"/>
                  <a:pt x="7894791" y="2495536"/>
                </a:cubicBezTo>
                <a:cubicBezTo>
                  <a:pt x="7882936" y="2480138"/>
                  <a:pt x="7860105" y="2463817"/>
                  <a:pt x="7844275" y="2459119"/>
                </a:cubicBezTo>
                <a:cubicBezTo>
                  <a:pt x="7828055" y="2454487"/>
                  <a:pt x="7808872" y="2454770"/>
                  <a:pt x="7791792" y="2460304"/>
                </a:cubicBezTo>
                <a:cubicBezTo>
                  <a:pt x="7768262" y="2467944"/>
                  <a:pt x="7757175" y="2478060"/>
                  <a:pt x="7725112" y="2521224"/>
                </a:cubicBezTo>
                <a:cubicBezTo>
                  <a:pt x="7715015" y="2534775"/>
                  <a:pt x="7702945" y="2549668"/>
                  <a:pt x="7698486" y="2554039"/>
                </a:cubicBezTo>
                <a:cubicBezTo>
                  <a:pt x="7690407" y="2561835"/>
                  <a:pt x="7669023" y="2577323"/>
                  <a:pt x="7665326" y="2577957"/>
                </a:cubicBezTo>
                <a:cubicBezTo>
                  <a:pt x="7663185" y="2578324"/>
                  <a:pt x="7661372" y="2572423"/>
                  <a:pt x="7651951" y="2536172"/>
                </a:cubicBezTo>
                <a:cubicBezTo>
                  <a:pt x="7639321" y="2487047"/>
                  <a:pt x="7618785" y="2426857"/>
                  <a:pt x="7597314" y="2375241"/>
                </a:cubicBezTo>
                <a:cubicBezTo>
                  <a:pt x="7586381" y="2348866"/>
                  <a:pt x="7561758" y="2296388"/>
                  <a:pt x="7553606" y="2281557"/>
                </a:cubicBezTo>
                <a:lnTo>
                  <a:pt x="7549547" y="2274239"/>
                </a:lnTo>
                <a:lnTo>
                  <a:pt x="7574717" y="2256299"/>
                </a:lnTo>
                <a:cubicBezTo>
                  <a:pt x="7621982" y="2222350"/>
                  <a:pt x="7716001" y="2156141"/>
                  <a:pt x="7758063" y="2126890"/>
                </a:cubicBezTo>
                <a:cubicBezTo>
                  <a:pt x="7837560" y="2071787"/>
                  <a:pt x="7866077" y="2054676"/>
                  <a:pt x="7891653" y="2047285"/>
                </a:cubicBezTo>
                <a:cubicBezTo>
                  <a:pt x="7897975" y="2045600"/>
                  <a:pt x="7906177" y="2043192"/>
                  <a:pt x="7909774" y="2041974"/>
                </a:cubicBezTo>
                <a:cubicBezTo>
                  <a:pt x="7920049" y="2038810"/>
                  <a:pt x="7953866" y="2037420"/>
                  <a:pt x="7972054" y="2039510"/>
                </a:cubicBezTo>
                <a:cubicBezTo>
                  <a:pt x="7981244" y="2040539"/>
                  <a:pt x="8004214" y="2044815"/>
                  <a:pt x="8023125" y="2048786"/>
                </a:cubicBezTo>
                <a:cubicBezTo>
                  <a:pt x="8042068" y="2052950"/>
                  <a:pt x="8064192" y="2056971"/>
                  <a:pt x="8072505" y="2057549"/>
                </a:cubicBezTo>
                <a:cubicBezTo>
                  <a:pt x="8114168" y="2061024"/>
                  <a:pt x="8150797" y="2043323"/>
                  <a:pt x="8176500" y="2007461"/>
                </a:cubicBezTo>
                <a:cubicBezTo>
                  <a:pt x="8197850" y="1977754"/>
                  <a:pt x="8204053" y="1943833"/>
                  <a:pt x="8196512" y="1899847"/>
                </a:cubicBezTo>
                <a:cubicBezTo>
                  <a:pt x="8182863" y="1820243"/>
                  <a:pt x="8132082" y="1741396"/>
                  <a:pt x="8067548" y="1699167"/>
                </a:cubicBezTo>
                <a:cubicBezTo>
                  <a:pt x="8030822" y="1675412"/>
                  <a:pt x="7996638" y="1667649"/>
                  <a:pt x="7963015" y="1676018"/>
                </a:cubicBezTo>
                <a:cubicBezTo>
                  <a:pt x="7935165" y="1682997"/>
                  <a:pt x="7907182" y="1703222"/>
                  <a:pt x="7891520" y="1727546"/>
                </a:cubicBezTo>
                <a:cubicBezTo>
                  <a:pt x="7880306" y="1745096"/>
                  <a:pt x="7875786" y="1757290"/>
                  <a:pt x="7864023" y="1803184"/>
                </a:cubicBezTo>
                <a:cubicBezTo>
                  <a:pt x="7850954" y="1854311"/>
                  <a:pt x="7844149" y="1870705"/>
                  <a:pt x="7825090" y="1897414"/>
                </a:cubicBezTo>
                <a:cubicBezTo>
                  <a:pt x="7799904" y="1932788"/>
                  <a:pt x="7783858" y="1944354"/>
                  <a:pt x="7680614" y="2002327"/>
                </a:cubicBezTo>
                <a:cubicBezTo>
                  <a:pt x="7601133" y="2047010"/>
                  <a:pt x="7461298" y="2124079"/>
                  <a:pt x="7459157" y="2124446"/>
                </a:cubicBezTo>
                <a:cubicBezTo>
                  <a:pt x="7458185" y="2124613"/>
                  <a:pt x="7452997" y="2118891"/>
                  <a:pt x="7447803" y="2111968"/>
                </a:cubicBezTo>
                <a:cubicBezTo>
                  <a:pt x="7393771" y="2038687"/>
                  <a:pt x="7321022" y="1961402"/>
                  <a:pt x="7251511" y="1902998"/>
                </a:cubicBezTo>
                <a:cubicBezTo>
                  <a:pt x="7237661" y="1891147"/>
                  <a:pt x="7223615" y="1879331"/>
                  <a:pt x="7220551" y="1876650"/>
                </a:cubicBezTo>
                <a:lnTo>
                  <a:pt x="7214913" y="1871808"/>
                </a:lnTo>
                <a:lnTo>
                  <a:pt x="7223359" y="1866152"/>
                </a:lnTo>
                <a:cubicBezTo>
                  <a:pt x="7238309" y="1856376"/>
                  <a:pt x="7255357" y="1850647"/>
                  <a:pt x="7293721" y="1843067"/>
                </a:cubicBezTo>
                <a:cubicBezTo>
                  <a:pt x="7335979" y="1834820"/>
                  <a:pt x="7349428" y="1830310"/>
                  <a:pt x="7361883" y="1821163"/>
                </a:cubicBezTo>
                <a:cubicBezTo>
                  <a:pt x="7381065" y="1806854"/>
                  <a:pt x="7396504" y="1776559"/>
                  <a:pt x="7397197" y="1751396"/>
                </a:cubicBezTo>
                <a:cubicBezTo>
                  <a:pt x="7399279" y="1689931"/>
                  <a:pt x="7325747" y="1611579"/>
                  <a:pt x="7244261" y="1588486"/>
                </a:cubicBezTo>
                <a:cubicBezTo>
                  <a:pt x="7218551" y="1581073"/>
                  <a:pt x="7205562" y="1580094"/>
                  <a:pt x="7185161" y="1583793"/>
                </a:cubicBezTo>
                <a:cubicBezTo>
                  <a:pt x="7158339" y="1588592"/>
                  <a:pt x="7136605" y="1605541"/>
                  <a:pt x="7123062" y="1631705"/>
                </a:cubicBezTo>
                <a:cubicBezTo>
                  <a:pt x="7112866" y="1651686"/>
                  <a:pt x="7111954" y="1665066"/>
                  <a:pt x="7117556" y="1710587"/>
                </a:cubicBezTo>
                <a:cubicBezTo>
                  <a:pt x="7120187" y="1731774"/>
                  <a:pt x="7122213" y="1755268"/>
                  <a:pt x="7121924" y="1762931"/>
                </a:cubicBezTo>
                <a:cubicBezTo>
                  <a:pt x="7121341" y="1777056"/>
                  <a:pt x="7117716" y="1800317"/>
                  <a:pt x="7115771" y="1800651"/>
                </a:cubicBezTo>
                <a:cubicBezTo>
                  <a:pt x="7115187" y="1800751"/>
                  <a:pt x="7104055" y="1794244"/>
                  <a:pt x="7091066" y="1786255"/>
                </a:cubicBezTo>
                <a:cubicBezTo>
                  <a:pt x="7009161" y="1736185"/>
                  <a:pt x="6926596" y="1697449"/>
                  <a:pt x="6834034" y="1665835"/>
                </a:cubicBezTo>
                <a:cubicBezTo>
                  <a:pt x="6809974" y="1657539"/>
                  <a:pt x="6803663" y="1654614"/>
                  <a:pt x="6804202" y="1651918"/>
                </a:cubicBezTo>
                <a:cubicBezTo>
                  <a:pt x="6804681" y="1650032"/>
                  <a:pt x="6809733" y="1619915"/>
                  <a:pt x="6815703" y="1584630"/>
                </a:cubicBezTo>
                <a:cubicBezTo>
                  <a:pt x="6846241" y="1402884"/>
                  <a:pt x="6864274" y="1309433"/>
                  <a:pt x="6874053" y="1283514"/>
                </a:cubicBezTo>
                <a:cubicBezTo>
                  <a:pt x="6886300" y="1250961"/>
                  <a:pt x="6905453" y="1223634"/>
                  <a:pt x="6930351" y="1202936"/>
                </a:cubicBezTo>
                <a:cubicBezTo>
                  <a:pt x="6937562" y="1197092"/>
                  <a:pt x="6957428" y="1183267"/>
                  <a:pt x="6974158" y="1172184"/>
                </a:cubicBezTo>
                <a:cubicBezTo>
                  <a:pt x="7014902" y="1145764"/>
                  <a:pt x="7025766" y="1136688"/>
                  <a:pt x="7038859" y="1118415"/>
                </a:cubicBezTo>
                <a:cubicBezTo>
                  <a:pt x="7056272" y="1093792"/>
                  <a:pt x="7062849" y="1063211"/>
                  <a:pt x="7057376" y="1031293"/>
                </a:cubicBezTo>
                <a:cubicBezTo>
                  <a:pt x="7052671" y="1003850"/>
                  <a:pt x="7039808" y="981412"/>
                  <a:pt x="7016104" y="958829"/>
                </a:cubicBezTo>
                <a:cubicBezTo>
                  <a:pt x="6982457" y="927333"/>
                  <a:pt x="6918697" y="897794"/>
                  <a:pt x="6866464" y="889920"/>
                </a:cubicBezTo>
                <a:cubicBezTo>
                  <a:pt x="6828621" y="884187"/>
                  <a:pt x="6815182" y="884087"/>
                  <a:pt x="6778430" y="889388"/>
                </a:cubicBezTo>
                <a:cubicBezTo>
                  <a:pt x="6747904" y="893619"/>
                  <a:pt x="6742522" y="894943"/>
                  <a:pt x="6728367" y="901177"/>
                </a:cubicBezTo>
                <a:cubicBezTo>
                  <a:pt x="6704330" y="911709"/>
                  <a:pt x="6691298" y="922159"/>
                  <a:pt x="6677270" y="941994"/>
                </a:cubicBezTo>
                <a:cubicBezTo>
                  <a:pt x="6667596" y="955674"/>
                  <a:pt x="6663866" y="963126"/>
                  <a:pt x="6659874" y="977233"/>
                </a:cubicBezTo>
                <a:cubicBezTo>
                  <a:pt x="6653137" y="1001028"/>
                  <a:pt x="6652837" y="1013301"/>
                  <a:pt x="6658243" y="1037819"/>
                </a:cubicBezTo>
                <a:cubicBezTo>
                  <a:pt x="6663115" y="1059223"/>
                  <a:pt x="6667213" y="1067937"/>
                  <a:pt x="6696134" y="1116272"/>
                </a:cubicBezTo>
                <a:cubicBezTo>
                  <a:pt x="6727869" y="1169334"/>
                  <a:pt x="6737851" y="1207692"/>
                  <a:pt x="6732143" y="1257356"/>
                </a:cubicBezTo>
                <a:cubicBezTo>
                  <a:pt x="6729093" y="1285127"/>
                  <a:pt x="6716752" y="1332324"/>
                  <a:pt x="6670661" y="1492294"/>
                </a:cubicBezTo>
                <a:cubicBezTo>
                  <a:pt x="6659703" y="1530035"/>
                  <a:pt x="6647278" y="1573237"/>
                  <a:pt x="6642903" y="1588614"/>
                </a:cubicBezTo>
                <a:lnTo>
                  <a:pt x="6635048" y="1616407"/>
                </a:lnTo>
                <a:lnTo>
                  <a:pt x="6616922" y="1613505"/>
                </a:lnTo>
                <a:cubicBezTo>
                  <a:pt x="6525056" y="1598802"/>
                  <a:pt x="6412406" y="1596079"/>
                  <a:pt x="6309165" y="1606167"/>
                </a:cubicBezTo>
                <a:lnTo>
                  <a:pt x="6275453" y="1609342"/>
                </a:lnTo>
                <a:lnTo>
                  <a:pt x="6278255" y="1597642"/>
                </a:lnTo>
                <a:cubicBezTo>
                  <a:pt x="6283609" y="1576288"/>
                  <a:pt x="6290008" y="1563370"/>
                  <a:pt x="6309928" y="1533508"/>
                </a:cubicBezTo>
                <a:cubicBezTo>
                  <a:pt x="6340129" y="1487659"/>
                  <a:pt x="6345605" y="1471694"/>
                  <a:pt x="6340766" y="1443472"/>
                </a:cubicBezTo>
                <a:cubicBezTo>
                  <a:pt x="6336260" y="1417196"/>
                  <a:pt x="6323316" y="1397779"/>
                  <a:pt x="6299840" y="1382369"/>
                </a:cubicBezTo>
                <a:cubicBezTo>
                  <a:pt x="6267801" y="1361416"/>
                  <a:pt x="6222001" y="1354844"/>
                  <a:pt x="6169813" y="1363591"/>
                </a:cubicBezTo>
                <a:cubicBezTo>
                  <a:pt x="6118793" y="1372139"/>
                  <a:pt x="6077766" y="1393398"/>
                  <a:pt x="6054631" y="1423211"/>
                </a:cubicBezTo>
                <a:cubicBezTo>
                  <a:pt x="6036629" y="1446733"/>
                  <a:pt x="6031481" y="1470456"/>
                  <a:pt x="6038467" y="1499512"/>
                </a:cubicBezTo>
                <a:cubicBezTo>
                  <a:pt x="6044662" y="1526298"/>
                  <a:pt x="6055466" y="1539072"/>
                  <a:pt x="6099377" y="1572014"/>
                </a:cubicBezTo>
                <a:cubicBezTo>
                  <a:pt x="6112961" y="1582308"/>
                  <a:pt x="6128897" y="1595803"/>
                  <a:pt x="6134802" y="1602204"/>
                </a:cubicBezTo>
                <a:cubicBezTo>
                  <a:pt x="6144950" y="1613487"/>
                  <a:pt x="6155276" y="1628145"/>
                  <a:pt x="6154147" y="1629742"/>
                </a:cubicBezTo>
                <a:cubicBezTo>
                  <a:pt x="6153825" y="1630197"/>
                  <a:pt x="6140631" y="1633861"/>
                  <a:pt x="6124713" y="1637994"/>
                </a:cubicBezTo>
                <a:cubicBezTo>
                  <a:pt x="6030785" y="1661512"/>
                  <a:pt x="5935746" y="1697241"/>
                  <a:pt x="5854114" y="1739889"/>
                </a:cubicBezTo>
                <a:cubicBezTo>
                  <a:pt x="5843072" y="1745588"/>
                  <a:pt x="5833809" y="1749981"/>
                  <a:pt x="5833547" y="1749625"/>
                </a:cubicBezTo>
                <a:cubicBezTo>
                  <a:pt x="5832179" y="1748658"/>
                  <a:pt x="5742810" y="1622332"/>
                  <a:pt x="5709835" y="1574893"/>
                </a:cubicBezTo>
                <a:cubicBezTo>
                  <a:pt x="5628366" y="1458432"/>
                  <a:pt x="5616483" y="1437028"/>
                  <a:pt x="5609208" y="1394598"/>
                </a:cubicBezTo>
                <a:cubicBezTo>
                  <a:pt x="5603935" y="1363847"/>
                  <a:pt x="5605619" y="1342121"/>
                  <a:pt x="5618077" y="1285088"/>
                </a:cubicBezTo>
                <a:cubicBezTo>
                  <a:pt x="5627132" y="1243265"/>
                  <a:pt x="5627921" y="1231509"/>
                  <a:pt x="5624050" y="1208932"/>
                </a:cubicBezTo>
                <a:cubicBezTo>
                  <a:pt x="5621447" y="1193750"/>
                  <a:pt x="5619473" y="1188079"/>
                  <a:pt x="5612928" y="1176779"/>
                </a:cubicBezTo>
                <a:cubicBezTo>
                  <a:pt x="5577912" y="1116266"/>
                  <a:pt x="5512417" y="1097643"/>
                  <a:pt x="5429771" y="1125037"/>
                </a:cubicBezTo>
                <a:cubicBezTo>
                  <a:pt x="5361711" y="1147525"/>
                  <a:pt x="5304421" y="1189605"/>
                  <a:pt x="5268576" y="1243435"/>
                </a:cubicBezTo>
                <a:cubicBezTo>
                  <a:pt x="5254394" y="1264701"/>
                  <a:pt x="5247583" y="1279892"/>
                  <a:pt x="5243198" y="1299879"/>
                </a:cubicBezTo>
                <a:cubicBezTo>
                  <a:pt x="5230679" y="1357722"/>
                  <a:pt x="5268091" y="1417024"/>
                  <a:pt x="5328882" y="1436252"/>
                </a:cubicBezTo>
                <a:cubicBezTo>
                  <a:pt x="5339447" y="1439450"/>
                  <a:pt x="5361126" y="1445550"/>
                  <a:pt x="5377245" y="1449598"/>
                </a:cubicBezTo>
                <a:cubicBezTo>
                  <a:pt x="5415756" y="1459224"/>
                  <a:pt x="5436796" y="1467437"/>
                  <a:pt x="5457114" y="1480782"/>
                </a:cubicBezTo>
                <a:cubicBezTo>
                  <a:pt x="5499311" y="1508409"/>
                  <a:pt x="5514536" y="1529440"/>
                  <a:pt x="5591436" y="1668323"/>
                </a:cubicBezTo>
                <a:cubicBezTo>
                  <a:pt x="5596968" y="1678393"/>
                  <a:pt x="5609998" y="1701804"/>
                  <a:pt x="5620407" y="1720455"/>
                </a:cubicBezTo>
                <a:cubicBezTo>
                  <a:pt x="5630817" y="1739106"/>
                  <a:pt x="5650034" y="1774079"/>
                  <a:pt x="5663392" y="1798235"/>
                </a:cubicBezTo>
                <a:lnTo>
                  <a:pt x="5687586" y="1842371"/>
                </a:lnTo>
                <a:lnTo>
                  <a:pt x="5672836" y="1853315"/>
                </a:lnTo>
                <a:cubicBezTo>
                  <a:pt x="5600411" y="1907606"/>
                  <a:pt x="5520365" y="1984042"/>
                  <a:pt x="5463010" y="2053781"/>
                </a:cubicBezTo>
                <a:cubicBezTo>
                  <a:pt x="5446581" y="2073628"/>
                  <a:pt x="5444674" y="2075358"/>
                  <a:pt x="5441804" y="2072644"/>
                </a:cubicBezTo>
                <a:cubicBezTo>
                  <a:pt x="5434631" y="2065860"/>
                  <a:pt x="5427285" y="2042876"/>
                  <a:pt x="5418420" y="2000519"/>
                </a:cubicBezTo>
                <a:cubicBezTo>
                  <a:pt x="5413603" y="1977103"/>
                  <a:pt x="5407948" y="1954631"/>
                  <a:pt x="5406046" y="1950550"/>
                </a:cubicBezTo>
                <a:cubicBezTo>
                  <a:pt x="5399067" y="1936720"/>
                  <a:pt x="5389114" y="1925404"/>
                  <a:pt x="5375502" y="1916117"/>
                </a:cubicBezTo>
                <a:cubicBezTo>
                  <a:pt x="5338770" y="1891160"/>
                  <a:pt x="5296946" y="1894925"/>
                  <a:pt x="5252823" y="1927335"/>
                </a:cubicBezTo>
                <a:cubicBezTo>
                  <a:pt x="5186052" y="1976048"/>
                  <a:pt x="5144149" y="2066981"/>
                  <a:pt x="5162974" y="2121855"/>
                </a:cubicBezTo>
                <a:cubicBezTo>
                  <a:pt x="5174002" y="2154625"/>
                  <a:pt x="5206452" y="2180316"/>
                  <a:pt x="5240614" y="2183274"/>
                </a:cubicBezTo>
                <a:cubicBezTo>
                  <a:pt x="5247920" y="2183824"/>
                  <a:pt x="5268332" y="2182528"/>
                  <a:pt x="5291073" y="2179631"/>
                </a:cubicBezTo>
                <a:cubicBezTo>
                  <a:pt x="5326597" y="2175343"/>
                  <a:pt x="5346524" y="2174731"/>
                  <a:pt x="5361893" y="2177907"/>
                </a:cubicBezTo>
                <a:cubicBezTo>
                  <a:pt x="5365402" y="2178507"/>
                  <a:pt x="5368554" y="2179369"/>
                  <a:pt x="5368782" y="2179531"/>
                </a:cubicBezTo>
                <a:cubicBezTo>
                  <a:pt x="5369205" y="2179658"/>
                  <a:pt x="5360448" y="2195184"/>
                  <a:pt x="5349207" y="2213741"/>
                </a:cubicBezTo>
                <a:cubicBezTo>
                  <a:pt x="5300409" y="2294836"/>
                  <a:pt x="5259508" y="2384595"/>
                  <a:pt x="5229137" y="2477356"/>
                </a:cubicBezTo>
                <a:cubicBezTo>
                  <a:pt x="5224273" y="2492214"/>
                  <a:pt x="5219947" y="2504376"/>
                  <a:pt x="5219558" y="2504442"/>
                </a:cubicBezTo>
                <a:cubicBezTo>
                  <a:pt x="5216834" y="2504910"/>
                  <a:pt x="5000085" y="2467543"/>
                  <a:pt x="4942513" y="2456578"/>
                </a:cubicBezTo>
                <a:cubicBezTo>
                  <a:pt x="4853916" y="2439912"/>
                  <a:pt x="4825887" y="2429491"/>
                  <a:pt x="4794270" y="2401654"/>
                </a:cubicBezTo>
                <a:cubicBezTo>
                  <a:pt x="4776082" y="2385539"/>
                  <a:pt x="4765406" y="2372343"/>
                  <a:pt x="4740099" y="2333406"/>
                </a:cubicBezTo>
                <a:cubicBezTo>
                  <a:pt x="4728655" y="2315734"/>
                  <a:pt x="4715388" y="2296771"/>
                  <a:pt x="4710850" y="2291338"/>
                </a:cubicBezTo>
                <a:cubicBezTo>
                  <a:pt x="4699296" y="2277692"/>
                  <a:pt x="4675458" y="2261343"/>
                  <a:pt x="4659756" y="2256221"/>
                </a:cubicBezTo>
                <a:cubicBezTo>
                  <a:pt x="4632805" y="2247419"/>
                  <a:pt x="4598371" y="2248715"/>
                  <a:pt x="4574562" y="2259409"/>
                </a:cubicBezTo>
                <a:cubicBezTo>
                  <a:pt x="4513146" y="2286769"/>
                  <a:pt x="4463670" y="2375594"/>
                  <a:pt x="4455524" y="2472959"/>
                </a:cubicBezTo>
                <a:cubicBezTo>
                  <a:pt x="4453802" y="2493289"/>
                  <a:pt x="4454130" y="2501046"/>
                  <a:pt x="4458291" y="2529985"/>
                </a:cubicBezTo>
                <a:cubicBezTo>
                  <a:pt x="4463830" y="2569307"/>
                  <a:pt x="4469097" y="2584832"/>
                  <a:pt x="4484228" y="2606481"/>
                </a:cubicBezTo>
                <a:cubicBezTo>
                  <a:pt x="4502461" y="2632205"/>
                  <a:pt x="4537447" y="2651651"/>
                  <a:pt x="4571220" y="2654676"/>
                </a:cubicBezTo>
                <a:cubicBezTo>
                  <a:pt x="4587294" y="2656127"/>
                  <a:pt x="4614861" y="2651000"/>
                  <a:pt x="4631803" y="2643487"/>
                </a:cubicBezTo>
                <a:cubicBezTo>
                  <a:pt x="4639609" y="2639945"/>
                  <a:pt x="4658452" y="2629501"/>
                  <a:pt x="4674087" y="2620209"/>
                </a:cubicBezTo>
                <a:cubicBezTo>
                  <a:pt x="4732900" y="2584679"/>
                  <a:pt x="4763464" y="2574831"/>
                  <a:pt x="4808753" y="2576082"/>
                </a:cubicBezTo>
                <a:cubicBezTo>
                  <a:pt x="4842581" y="2577094"/>
                  <a:pt x="4873129" y="2584679"/>
                  <a:pt x="5057068" y="2637488"/>
                </a:cubicBezTo>
                <a:cubicBezTo>
                  <a:pt x="5094773" y="2648254"/>
                  <a:pt x="5138393" y="2660810"/>
                  <a:pt x="5154384" y="2665281"/>
                </a:cubicBezTo>
                <a:lnTo>
                  <a:pt x="5183020" y="2673394"/>
                </a:lnTo>
                <a:lnTo>
                  <a:pt x="5181192" y="2684927"/>
                </a:lnTo>
                <a:cubicBezTo>
                  <a:pt x="5167590" y="2768001"/>
                  <a:pt x="5165183" y="2884819"/>
                  <a:pt x="5174980" y="2987522"/>
                </a:cubicBezTo>
                <a:cubicBezTo>
                  <a:pt x="5176794" y="3007447"/>
                  <a:pt x="5177106" y="3018613"/>
                  <a:pt x="5175743" y="3018847"/>
                </a:cubicBezTo>
                <a:cubicBezTo>
                  <a:pt x="5168543" y="3020082"/>
                  <a:pt x="5137894" y="3004901"/>
                  <a:pt x="5110576" y="2986945"/>
                </a:cubicBezTo>
                <a:cubicBezTo>
                  <a:pt x="5062840" y="2955059"/>
                  <a:pt x="5049640" y="2950510"/>
                  <a:pt x="5021194" y="2955187"/>
                </a:cubicBezTo>
                <a:cubicBezTo>
                  <a:pt x="4992587" y="2960092"/>
                  <a:pt x="4976180" y="2970719"/>
                  <a:pt x="4959773" y="2995371"/>
                </a:cubicBezTo>
                <a:cubicBezTo>
                  <a:pt x="4948942" y="3011653"/>
                  <a:pt x="4943333" y="3026840"/>
                  <a:pt x="4939743" y="3050296"/>
                </a:cubicBezTo>
                <a:cubicBezTo>
                  <a:pt x="4926892" y="3134243"/>
                  <a:pt x="4963989" y="3230262"/>
                  <a:pt x="5018831" y="3254518"/>
                </a:cubicBezTo>
                <a:cubicBezTo>
                  <a:pt x="5037046" y="3262615"/>
                  <a:pt x="5048478" y="3263860"/>
                  <a:pt x="5069690" y="3260223"/>
                </a:cubicBezTo>
                <a:cubicBezTo>
                  <a:pt x="5100437" y="3254951"/>
                  <a:pt x="5114281" y="3244563"/>
                  <a:pt x="5143148" y="3204953"/>
                </a:cubicBezTo>
                <a:cubicBezTo>
                  <a:pt x="5164565" y="3175636"/>
                  <a:pt x="5175962" y="3162662"/>
                  <a:pt x="5189645" y="3152502"/>
                </a:cubicBezTo>
                <a:lnTo>
                  <a:pt x="5199965" y="3144923"/>
                </a:lnTo>
                <a:lnTo>
                  <a:pt x="5202706" y="3155072"/>
                </a:lnTo>
                <a:cubicBezTo>
                  <a:pt x="5204225" y="3160421"/>
                  <a:pt x="5209346" y="3179779"/>
                  <a:pt x="5214201" y="3197579"/>
                </a:cubicBezTo>
                <a:cubicBezTo>
                  <a:pt x="5235807" y="3278022"/>
                  <a:pt x="5271520" y="3369470"/>
                  <a:pt x="5310300" y="3443763"/>
                </a:cubicBezTo>
                <a:cubicBezTo>
                  <a:pt x="5317769" y="3458110"/>
                  <a:pt x="5324124" y="3470645"/>
                  <a:pt x="5324291" y="3471617"/>
                </a:cubicBezTo>
                <a:cubicBezTo>
                  <a:pt x="5324491" y="3472785"/>
                  <a:pt x="5312298" y="3482289"/>
                  <a:pt x="5297481" y="3492844"/>
                </a:cubicBezTo>
                <a:cubicBezTo>
                  <a:pt x="5038369" y="3676917"/>
                  <a:pt x="5026587" y="3684147"/>
                  <a:pt x="4974628" y="3693056"/>
                </a:cubicBezTo>
                <a:cubicBezTo>
                  <a:pt x="4940961" y="3698828"/>
                  <a:pt x="4925148" y="3697733"/>
                  <a:pt x="4871502" y="3686295"/>
                </a:cubicBezTo>
                <a:cubicBezTo>
                  <a:pt x="4802650" y="3671453"/>
                  <a:pt x="4778996" y="3673705"/>
                  <a:pt x="4745058" y="3697756"/>
                </a:cubicBezTo>
                <a:cubicBezTo>
                  <a:pt x="4714357" y="3719650"/>
                  <a:pt x="4697388" y="3749206"/>
                  <a:pt x="4692992" y="3787827"/>
                </a:cubicBezTo>
                <a:cubicBezTo>
                  <a:pt x="4690536" y="3810887"/>
                  <a:pt x="4699145" y="3861103"/>
                  <a:pt x="4710412" y="3889424"/>
                </a:cubicBezTo>
                <a:cubicBezTo>
                  <a:pt x="4743878" y="3972442"/>
                  <a:pt x="4808530" y="4039895"/>
                  <a:pt x="4870771" y="4057071"/>
                </a:cubicBezTo>
                <a:cubicBezTo>
                  <a:pt x="4890499" y="4062304"/>
                  <a:pt x="4904071" y="4063183"/>
                  <a:pt x="4921975" y="4060113"/>
                </a:cubicBezTo>
                <a:cubicBezTo>
                  <a:pt x="4956420" y="4054207"/>
                  <a:pt x="4991259" y="4028398"/>
                  <a:pt x="5007082" y="3996834"/>
                </a:cubicBezTo>
                <a:cubicBezTo>
                  <a:pt x="5014960" y="3980858"/>
                  <a:pt x="5019024" y="3968340"/>
                  <a:pt x="5029091" y="3927746"/>
                </a:cubicBezTo>
                <a:cubicBezTo>
                  <a:pt x="5038747" y="3889426"/>
                  <a:pt x="5044195" y="3874467"/>
                  <a:pt x="5055525" y="3854092"/>
                </a:cubicBezTo>
                <a:cubicBezTo>
                  <a:pt x="5072327" y="3823563"/>
                  <a:pt x="5098342" y="3798867"/>
                  <a:pt x="5139903" y="3773709"/>
                </a:cubicBezTo>
                <a:cubicBezTo>
                  <a:pt x="5166219" y="3757777"/>
                  <a:pt x="5216398" y="3729138"/>
                  <a:pt x="5253761" y="3708707"/>
                </a:cubicBezTo>
                <a:cubicBezTo>
                  <a:pt x="5272605" y="3698263"/>
                  <a:pt x="5310129" y="3677604"/>
                  <a:pt x="5384595" y="3636386"/>
                </a:cubicBezTo>
                <a:cubicBezTo>
                  <a:pt x="5402142" y="3626566"/>
                  <a:pt x="5417655" y="3618897"/>
                  <a:pt x="5418890" y="3619086"/>
                </a:cubicBezTo>
                <a:cubicBezTo>
                  <a:pt x="5420123" y="3619275"/>
                  <a:pt x="5428347" y="3628684"/>
                  <a:pt x="5436872" y="3639845"/>
                </a:cubicBezTo>
                <a:cubicBezTo>
                  <a:pt x="5488930" y="3707453"/>
                  <a:pt x="5560555" y="3780523"/>
                  <a:pt x="5632307" y="3839145"/>
                </a:cubicBezTo>
                <a:lnTo>
                  <a:pt x="5652575" y="3855705"/>
                </a:lnTo>
                <a:lnTo>
                  <a:pt x="5645002" y="3860609"/>
                </a:lnTo>
                <a:cubicBezTo>
                  <a:pt x="5627882" y="3871759"/>
                  <a:pt x="5617251" y="3875184"/>
                  <a:pt x="5572370" y="3884483"/>
                </a:cubicBezTo>
                <a:cubicBezTo>
                  <a:pt x="5513772" y="3896734"/>
                  <a:pt x="5502340" y="3902500"/>
                  <a:pt x="5485288" y="3928065"/>
                </a:cubicBezTo>
                <a:cubicBezTo>
                  <a:pt x="5460598" y="3965155"/>
                  <a:pt x="5463341" y="4003353"/>
                  <a:pt x="5494158" y="4047557"/>
                </a:cubicBezTo>
                <a:cubicBezTo>
                  <a:pt x="5510139" y="4070662"/>
                  <a:pt x="5527944" y="4088045"/>
                  <a:pt x="5553316" y="4106334"/>
                </a:cubicBezTo>
                <a:cubicBezTo>
                  <a:pt x="5597121" y="4137491"/>
                  <a:pt x="5641914" y="4151048"/>
                  <a:pt x="5679473" y="4144608"/>
                </a:cubicBezTo>
                <a:cubicBezTo>
                  <a:pt x="5705161" y="4140204"/>
                  <a:pt x="5721891" y="4129121"/>
                  <a:pt x="5736814" y="4106327"/>
                </a:cubicBezTo>
                <a:cubicBezTo>
                  <a:pt x="5751964" y="4083694"/>
                  <a:pt x="5755621" y="4060628"/>
                  <a:pt x="5749942" y="4026339"/>
                </a:cubicBezTo>
                <a:cubicBezTo>
                  <a:pt x="5745003" y="3997534"/>
                  <a:pt x="5743334" y="3966765"/>
                  <a:pt x="5745752" y="3949321"/>
                </a:cubicBezTo>
                <a:cubicBezTo>
                  <a:pt x="5749203" y="3923886"/>
                  <a:pt x="5748814" y="3923952"/>
                  <a:pt x="5768542" y="3936198"/>
                </a:cubicBezTo>
                <a:cubicBezTo>
                  <a:pt x="5853738" y="3989108"/>
                  <a:pt x="5958550" y="4037254"/>
                  <a:pt x="6048432" y="4064918"/>
                </a:cubicBezTo>
                <a:cubicBezTo>
                  <a:pt x="6063874" y="4069683"/>
                  <a:pt x="6076718" y="4074493"/>
                  <a:pt x="6076918" y="4075662"/>
                </a:cubicBezTo>
                <a:cubicBezTo>
                  <a:pt x="6077352" y="4078192"/>
                  <a:pt x="6061599" y="4173255"/>
                  <a:pt x="6045952" y="4263091"/>
                </a:cubicBezTo>
                <a:cubicBezTo>
                  <a:pt x="6015258" y="4439254"/>
                  <a:pt x="6008176" y="4465713"/>
                  <a:pt x="5982345" y="4501998"/>
                </a:cubicBezTo>
                <a:cubicBezTo>
                  <a:pt x="5964059" y="4527372"/>
                  <a:pt x="5947507" y="4541831"/>
                  <a:pt x="5905045" y="4568746"/>
                </a:cubicBezTo>
                <a:cubicBezTo>
                  <a:pt x="5867276" y="4592653"/>
                  <a:pt x="5855344" y="4602512"/>
                  <a:pt x="5841995" y="4621631"/>
                </a:cubicBezTo>
                <a:cubicBezTo>
                  <a:pt x="5822775" y="4648567"/>
                  <a:pt x="5816894" y="4675021"/>
                  <a:pt x="5822734" y="4709081"/>
                </a:cubicBezTo>
                <a:cubicBezTo>
                  <a:pt x="5828279" y="4742591"/>
                  <a:pt x="5847302" y="4770584"/>
                  <a:pt x="5881699" y="4795941"/>
                </a:cubicBezTo>
                <a:cubicBezTo>
                  <a:pt x="5933944" y="4834266"/>
                  <a:pt x="6004159" y="4855886"/>
                  <a:pt x="6074301" y="4854879"/>
                </a:cubicBezTo>
                <a:cubicBezTo>
                  <a:pt x="6077126" y="4854996"/>
                  <a:pt x="6092566" y="4852749"/>
                  <a:pt x="6108753" y="4850175"/>
                </a:cubicBezTo>
                <a:close/>
                <a:moveTo>
                  <a:pt x="8247043" y="4553064"/>
                </a:moveTo>
                <a:cubicBezTo>
                  <a:pt x="8247603" y="4552838"/>
                  <a:pt x="8250414" y="4551042"/>
                  <a:pt x="8253341" y="4549117"/>
                </a:cubicBezTo>
                <a:cubicBezTo>
                  <a:pt x="8261994" y="4543377"/>
                  <a:pt x="8265525" y="4538650"/>
                  <a:pt x="8267128" y="4530691"/>
                </a:cubicBezTo>
                <a:cubicBezTo>
                  <a:pt x="8268527" y="4523787"/>
                  <a:pt x="8267248" y="4517367"/>
                  <a:pt x="8263327" y="4511559"/>
                </a:cubicBezTo>
                <a:cubicBezTo>
                  <a:pt x="8260894" y="4507956"/>
                  <a:pt x="8258116" y="4505502"/>
                  <a:pt x="8250169" y="4499916"/>
                </a:cubicBezTo>
                <a:cubicBezTo>
                  <a:pt x="8242458" y="4494529"/>
                  <a:pt x="8239952" y="4492401"/>
                  <a:pt x="8236392" y="4488336"/>
                </a:cubicBezTo>
                <a:cubicBezTo>
                  <a:pt x="8231842" y="4483105"/>
                  <a:pt x="8228687" y="4476170"/>
                  <a:pt x="8226997" y="4467633"/>
                </a:cubicBezTo>
                <a:cubicBezTo>
                  <a:pt x="8225937" y="4462441"/>
                  <a:pt x="8223199" y="4445036"/>
                  <a:pt x="8220220" y="4424331"/>
                </a:cubicBezTo>
                <a:cubicBezTo>
                  <a:pt x="8218987" y="4415791"/>
                  <a:pt x="8217461" y="4405310"/>
                  <a:pt x="8216827" y="4401053"/>
                </a:cubicBezTo>
                <a:cubicBezTo>
                  <a:pt x="8216205" y="4396736"/>
                  <a:pt x="8215902" y="4393120"/>
                  <a:pt x="8216112" y="4392978"/>
                </a:cubicBezTo>
                <a:cubicBezTo>
                  <a:pt x="8216357" y="4392813"/>
                  <a:pt x="8218437" y="4392122"/>
                  <a:pt x="8220704" y="4391406"/>
                </a:cubicBezTo>
                <a:cubicBezTo>
                  <a:pt x="8240243" y="4385498"/>
                  <a:pt x="8262334" y="4375675"/>
                  <a:pt x="8279493" y="4365262"/>
                </a:cubicBezTo>
                <a:lnTo>
                  <a:pt x="8284626" y="4362152"/>
                </a:lnTo>
                <a:lnTo>
                  <a:pt x="8285310" y="4365052"/>
                </a:lnTo>
                <a:cubicBezTo>
                  <a:pt x="8286342" y="4369296"/>
                  <a:pt x="8286263" y="4373628"/>
                  <a:pt x="8285031" y="4381081"/>
                </a:cubicBezTo>
                <a:cubicBezTo>
                  <a:pt x="8284420" y="4384703"/>
                  <a:pt x="8283884" y="4389038"/>
                  <a:pt x="8283800" y="4390724"/>
                </a:cubicBezTo>
                <a:cubicBezTo>
                  <a:pt x="8283491" y="4397809"/>
                  <a:pt x="8287594" y="4404716"/>
                  <a:pt x="8294170" y="4408120"/>
                </a:cubicBezTo>
                <a:cubicBezTo>
                  <a:pt x="8299420" y="4410840"/>
                  <a:pt x="8307883" y="4410780"/>
                  <a:pt x="8315757" y="4407959"/>
                </a:cubicBezTo>
                <a:cubicBezTo>
                  <a:pt x="8333701" y="4401498"/>
                  <a:pt x="8346533" y="4385957"/>
                  <a:pt x="8344805" y="4372913"/>
                </a:cubicBezTo>
                <a:cubicBezTo>
                  <a:pt x="8344317" y="4369474"/>
                  <a:pt x="8344234" y="4369276"/>
                  <a:pt x="8341706" y="4365532"/>
                </a:cubicBezTo>
                <a:cubicBezTo>
                  <a:pt x="8337572" y="4359410"/>
                  <a:pt x="8335188" y="4358066"/>
                  <a:pt x="8323500" y="4355464"/>
                </a:cubicBezTo>
                <a:cubicBezTo>
                  <a:pt x="8319562" y="4354609"/>
                  <a:pt x="8315376" y="4353462"/>
                  <a:pt x="8314214" y="4353024"/>
                </a:cubicBezTo>
                <a:cubicBezTo>
                  <a:pt x="8311809" y="4352102"/>
                  <a:pt x="8306335" y="4348972"/>
                  <a:pt x="8305886" y="4348308"/>
                </a:cubicBezTo>
                <a:cubicBezTo>
                  <a:pt x="8305508" y="4347748"/>
                  <a:pt x="8306032" y="4347242"/>
                  <a:pt x="8311753" y="4342666"/>
                </a:cubicBezTo>
                <a:cubicBezTo>
                  <a:pt x="8325409" y="4331816"/>
                  <a:pt x="8340131" y="4317037"/>
                  <a:pt x="8351985" y="4302311"/>
                </a:cubicBezTo>
                <a:lnTo>
                  <a:pt x="8356238" y="4296994"/>
                </a:lnTo>
                <a:lnTo>
                  <a:pt x="8358846" y="4298595"/>
                </a:lnTo>
                <a:cubicBezTo>
                  <a:pt x="8360256" y="4299476"/>
                  <a:pt x="8367740" y="4303846"/>
                  <a:pt x="8375411" y="4308344"/>
                </a:cubicBezTo>
                <a:cubicBezTo>
                  <a:pt x="8414730" y="4331203"/>
                  <a:pt x="8425940" y="4338303"/>
                  <a:pt x="8430865" y="4343484"/>
                </a:cubicBezTo>
                <a:cubicBezTo>
                  <a:pt x="8437591" y="4350505"/>
                  <a:pt x="8439927" y="4355549"/>
                  <a:pt x="8442994" y="4369369"/>
                </a:cubicBezTo>
                <a:cubicBezTo>
                  <a:pt x="8444017" y="4373976"/>
                  <a:pt x="8445371" y="4379225"/>
                  <a:pt x="8446025" y="4381024"/>
                </a:cubicBezTo>
                <a:cubicBezTo>
                  <a:pt x="8450262" y="4392731"/>
                  <a:pt x="8463262" y="4399539"/>
                  <a:pt x="8475677" y="4396505"/>
                </a:cubicBezTo>
                <a:cubicBezTo>
                  <a:pt x="8489308" y="4393160"/>
                  <a:pt x="8504579" y="4378214"/>
                  <a:pt x="8511456" y="4361397"/>
                </a:cubicBezTo>
                <a:cubicBezTo>
                  <a:pt x="8518392" y="4344592"/>
                  <a:pt x="8517049" y="4331136"/>
                  <a:pt x="8507633" y="4322773"/>
                </a:cubicBezTo>
                <a:cubicBezTo>
                  <a:pt x="8504244" y="4319713"/>
                  <a:pt x="8500697" y="4317931"/>
                  <a:pt x="8496091" y="4316916"/>
                </a:cubicBezTo>
                <a:cubicBezTo>
                  <a:pt x="8491402" y="4315854"/>
                  <a:pt x="8486790" y="4315963"/>
                  <a:pt x="8479434" y="4317364"/>
                </a:cubicBezTo>
                <a:cubicBezTo>
                  <a:pt x="8464572" y="4320166"/>
                  <a:pt x="8457359" y="4320044"/>
                  <a:pt x="8449333" y="4316906"/>
                </a:cubicBezTo>
                <a:cubicBezTo>
                  <a:pt x="8441788" y="4313953"/>
                  <a:pt x="8438238" y="4311562"/>
                  <a:pt x="8406771" y="4288189"/>
                </a:cubicBezTo>
                <a:cubicBezTo>
                  <a:pt x="8385464" y="4272320"/>
                  <a:pt x="8377044" y="4265883"/>
                  <a:pt x="8377041" y="4265427"/>
                </a:cubicBezTo>
                <a:cubicBezTo>
                  <a:pt x="8377029" y="4265181"/>
                  <a:pt x="8377942" y="4263291"/>
                  <a:pt x="8379089" y="4261294"/>
                </a:cubicBezTo>
                <a:cubicBezTo>
                  <a:pt x="8387638" y="4246048"/>
                  <a:pt x="8397304" y="4221593"/>
                  <a:pt x="8401973" y="4203466"/>
                </a:cubicBezTo>
                <a:cubicBezTo>
                  <a:pt x="8402602" y="4201003"/>
                  <a:pt x="8403187" y="4198928"/>
                  <a:pt x="8403257" y="4198881"/>
                </a:cubicBezTo>
                <a:cubicBezTo>
                  <a:pt x="8403327" y="4198834"/>
                  <a:pt x="8404431" y="4199412"/>
                  <a:pt x="8405677" y="4200201"/>
                </a:cubicBezTo>
                <a:cubicBezTo>
                  <a:pt x="8409965" y="4202857"/>
                  <a:pt x="8411579" y="4204569"/>
                  <a:pt x="8417634" y="4212858"/>
                </a:cubicBezTo>
                <a:cubicBezTo>
                  <a:pt x="8425153" y="4223164"/>
                  <a:pt x="8426870" y="4224500"/>
                  <a:pt x="8433901" y="4225712"/>
                </a:cubicBezTo>
                <a:cubicBezTo>
                  <a:pt x="8438963" y="4226572"/>
                  <a:pt x="8442718" y="4225871"/>
                  <a:pt x="8446858" y="4223330"/>
                </a:cubicBezTo>
                <a:cubicBezTo>
                  <a:pt x="8450754" y="4220954"/>
                  <a:pt x="8453372" y="4218270"/>
                  <a:pt x="8455934" y="4213993"/>
                </a:cubicBezTo>
                <a:cubicBezTo>
                  <a:pt x="8465244" y="4198591"/>
                  <a:pt x="8465697" y="4176332"/>
                  <a:pt x="8456884" y="4166900"/>
                </a:cubicBezTo>
                <a:cubicBezTo>
                  <a:pt x="8454034" y="4163884"/>
                  <a:pt x="8451062" y="4162274"/>
                  <a:pt x="8446608" y="4161411"/>
                </a:cubicBezTo>
                <a:cubicBezTo>
                  <a:pt x="8442600" y="4160602"/>
                  <a:pt x="8439159" y="4160787"/>
                  <a:pt x="8436110" y="4161928"/>
                </a:cubicBezTo>
                <a:cubicBezTo>
                  <a:pt x="8435129" y="4162285"/>
                  <a:pt x="8431243" y="4164450"/>
                  <a:pt x="8427452" y="4166755"/>
                </a:cubicBezTo>
                <a:cubicBezTo>
                  <a:pt x="8423661" y="4169060"/>
                  <a:pt x="8419308" y="4171439"/>
                  <a:pt x="8417755" y="4172080"/>
                </a:cubicBezTo>
                <a:cubicBezTo>
                  <a:pt x="8414719" y="4173315"/>
                  <a:pt x="8409330" y="4174611"/>
                  <a:pt x="8408602" y="4174287"/>
                </a:cubicBezTo>
                <a:cubicBezTo>
                  <a:pt x="8408379" y="4174183"/>
                  <a:pt x="8408459" y="4172040"/>
                  <a:pt x="8408831" y="4169498"/>
                </a:cubicBezTo>
                <a:cubicBezTo>
                  <a:pt x="8411773" y="4148360"/>
                  <a:pt x="8412033" y="4126945"/>
                  <a:pt x="8409652" y="4102525"/>
                </a:cubicBezTo>
                <a:lnTo>
                  <a:pt x="8409339" y="4099121"/>
                </a:lnTo>
                <a:lnTo>
                  <a:pt x="8426392" y="4094584"/>
                </a:lnTo>
                <a:cubicBezTo>
                  <a:pt x="8455486" y="4086910"/>
                  <a:pt x="8477275" y="4081469"/>
                  <a:pt x="8483999" y="4080189"/>
                </a:cubicBezTo>
                <a:cubicBezTo>
                  <a:pt x="8493027" y="4078474"/>
                  <a:pt x="8500415" y="4078782"/>
                  <a:pt x="8507020" y="4081097"/>
                </a:cubicBezTo>
                <a:cubicBezTo>
                  <a:pt x="8511596" y="4082745"/>
                  <a:pt x="8515613" y="4084923"/>
                  <a:pt x="8523662" y="4090132"/>
                </a:cubicBezTo>
                <a:cubicBezTo>
                  <a:pt x="8535192" y="4097629"/>
                  <a:pt x="8541696" y="4098890"/>
                  <a:pt x="8551334" y="4095439"/>
                </a:cubicBezTo>
                <a:cubicBezTo>
                  <a:pt x="8561206" y="4091881"/>
                  <a:pt x="8567598" y="4082115"/>
                  <a:pt x="8569074" y="4068385"/>
                </a:cubicBezTo>
                <a:cubicBezTo>
                  <a:pt x="8570359" y="4056108"/>
                  <a:pt x="8568423" y="4043510"/>
                  <a:pt x="8563594" y="4032662"/>
                </a:cubicBezTo>
                <a:cubicBezTo>
                  <a:pt x="8561506" y="4028061"/>
                  <a:pt x="8556215" y="4020224"/>
                  <a:pt x="8553284" y="4017467"/>
                </a:cubicBezTo>
                <a:cubicBezTo>
                  <a:pt x="8546209" y="4010835"/>
                  <a:pt x="8536947" y="4008582"/>
                  <a:pt x="8528054" y="4011327"/>
                </a:cubicBezTo>
                <a:cubicBezTo>
                  <a:pt x="8520938" y="4013534"/>
                  <a:pt x="8517351" y="4016669"/>
                  <a:pt x="8509944" y="4027272"/>
                </a:cubicBezTo>
                <a:cubicBezTo>
                  <a:pt x="8503211" y="4036911"/>
                  <a:pt x="8501467" y="4038853"/>
                  <a:pt x="8496105" y="4042830"/>
                </a:cubicBezTo>
                <a:cubicBezTo>
                  <a:pt x="8488937" y="4048128"/>
                  <a:pt x="8483843" y="4049937"/>
                  <a:pt x="8469891" y="4052278"/>
                </a:cubicBezTo>
                <a:cubicBezTo>
                  <a:pt x="8459809" y="4053941"/>
                  <a:pt x="8402928" y="4062396"/>
                  <a:pt x="8402179" y="4062342"/>
                </a:cubicBezTo>
                <a:cubicBezTo>
                  <a:pt x="8402062" y="4062319"/>
                  <a:pt x="8401167" y="4059561"/>
                  <a:pt x="8400199" y="4056242"/>
                </a:cubicBezTo>
                <a:cubicBezTo>
                  <a:pt x="8394344" y="4036256"/>
                  <a:pt x="8384363" y="4013402"/>
                  <a:pt x="8373758" y="3995809"/>
                </a:cubicBezTo>
                <a:cubicBezTo>
                  <a:pt x="8370447" y="3990302"/>
                  <a:pt x="8370286" y="3990818"/>
                  <a:pt x="8375467" y="3989968"/>
                </a:cubicBezTo>
                <a:cubicBezTo>
                  <a:pt x="8379736" y="3989276"/>
                  <a:pt x="8382266" y="3989402"/>
                  <a:pt x="8390715" y="3990828"/>
                </a:cubicBezTo>
                <a:cubicBezTo>
                  <a:pt x="8394898" y="3991518"/>
                  <a:pt x="8399514" y="3992018"/>
                  <a:pt x="8400953" y="3991963"/>
                </a:cubicBezTo>
                <a:cubicBezTo>
                  <a:pt x="8409590" y="3991479"/>
                  <a:pt x="8416461" y="3985211"/>
                  <a:pt x="8418070" y="3976281"/>
                </a:cubicBezTo>
                <a:cubicBezTo>
                  <a:pt x="8420655" y="3962158"/>
                  <a:pt x="8409011" y="3941140"/>
                  <a:pt x="8394214" y="3933253"/>
                </a:cubicBezTo>
                <a:cubicBezTo>
                  <a:pt x="8390550" y="3931296"/>
                  <a:pt x="8384666" y="3930124"/>
                  <a:pt x="8381168" y="3930601"/>
                </a:cubicBezTo>
                <a:cubicBezTo>
                  <a:pt x="8377600" y="3931125"/>
                  <a:pt x="8373888" y="3932868"/>
                  <a:pt x="8371047" y="3935449"/>
                </a:cubicBezTo>
                <a:cubicBezTo>
                  <a:pt x="8367134" y="3939007"/>
                  <a:pt x="8365864" y="3941953"/>
                  <a:pt x="8363413" y="3953183"/>
                </a:cubicBezTo>
                <a:cubicBezTo>
                  <a:pt x="8362638" y="3956711"/>
                  <a:pt x="8361596" y="3960674"/>
                  <a:pt x="8361112" y="3961918"/>
                </a:cubicBezTo>
                <a:cubicBezTo>
                  <a:pt x="8360224" y="3964148"/>
                  <a:pt x="8357420" y="3969046"/>
                  <a:pt x="8356755" y="3969495"/>
                </a:cubicBezTo>
                <a:cubicBezTo>
                  <a:pt x="8356371" y="3969755"/>
                  <a:pt x="8355498" y="3968765"/>
                  <a:pt x="8350474" y="3962530"/>
                </a:cubicBezTo>
                <a:cubicBezTo>
                  <a:pt x="8343692" y="3954070"/>
                  <a:pt x="8334397" y="3944149"/>
                  <a:pt x="8325673" y="3935981"/>
                </a:cubicBezTo>
                <a:cubicBezTo>
                  <a:pt x="8321224" y="3931804"/>
                  <a:pt x="8311810" y="3923745"/>
                  <a:pt x="8308918" y="3921573"/>
                </a:cubicBezTo>
                <a:lnTo>
                  <a:pt x="8307483" y="3920504"/>
                </a:lnTo>
                <a:lnTo>
                  <a:pt x="8310809" y="3914795"/>
                </a:lnTo>
                <a:cubicBezTo>
                  <a:pt x="8317032" y="3904023"/>
                  <a:pt x="8329526" y="3882853"/>
                  <a:pt x="8335148" y="3873455"/>
                </a:cubicBezTo>
                <a:cubicBezTo>
                  <a:pt x="8345790" y="3855726"/>
                  <a:pt x="8349842" y="3849884"/>
                  <a:pt x="8354175" y="3846194"/>
                </a:cubicBezTo>
                <a:cubicBezTo>
                  <a:pt x="8355258" y="3845310"/>
                  <a:pt x="8356644" y="3844119"/>
                  <a:pt x="8357238" y="3843566"/>
                </a:cubicBezTo>
                <a:cubicBezTo>
                  <a:pt x="8358962" y="3842045"/>
                  <a:pt x="8365428" y="3838800"/>
                  <a:pt x="8369156" y="3837607"/>
                </a:cubicBezTo>
                <a:cubicBezTo>
                  <a:pt x="8371037" y="3837000"/>
                  <a:pt x="8375888" y="3835812"/>
                  <a:pt x="8379922" y="3834922"/>
                </a:cubicBezTo>
                <a:cubicBezTo>
                  <a:pt x="8383979" y="3834068"/>
                  <a:pt x="8388643" y="3832905"/>
                  <a:pt x="8390314" y="3832287"/>
                </a:cubicBezTo>
                <a:cubicBezTo>
                  <a:pt x="8398737" y="3829299"/>
                  <a:pt x="8404316" y="3822629"/>
                  <a:pt x="8406170" y="3813380"/>
                </a:cubicBezTo>
                <a:cubicBezTo>
                  <a:pt x="8407717" y="3805715"/>
                  <a:pt x="8405942" y="3798560"/>
                  <a:pt x="8400604" y="3790653"/>
                </a:cubicBezTo>
                <a:cubicBezTo>
                  <a:pt x="8390942" y="3776344"/>
                  <a:pt x="8374113" y="3765449"/>
                  <a:pt x="8357825" y="3762897"/>
                </a:cubicBezTo>
                <a:cubicBezTo>
                  <a:pt x="8348580" y="3761499"/>
                  <a:pt x="8341237" y="3762993"/>
                  <a:pt x="8335423" y="3767581"/>
                </a:cubicBezTo>
                <a:cubicBezTo>
                  <a:pt x="8330610" y="3771391"/>
                  <a:pt x="8326937" y="3777793"/>
                  <a:pt x="8326025" y="3783909"/>
                </a:cubicBezTo>
                <a:cubicBezTo>
                  <a:pt x="8325384" y="3788315"/>
                  <a:pt x="8325576" y="3791089"/>
                  <a:pt x="8327321" y="3801065"/>
                </a:cubicBezTo>
                <a:cubicBezTo>
                  <a:pt x="8329272" y="3812176"/>
                  <a:pt x="8329388" y="3815969"/>
                  <a:pt x="8328023" y="3822849"/>
                </a:cubicBezTo>
                <a:cubicBezTo>
                  <a:pt x="8326228" y="3831956"/>
                  <a:pt x="8324118" y="3835621"/>
                  <a:pt x="8309102" y="3855998"/>
                </a:cubicBezTo>
                <a:cubicBezTo>
                  <a:pt x="8297547" y="3871695"/>
                  <a:pt x="8277081" y="3899010"/>
                  <a:pt x="8276696" y="3899270"/>
                </a:cubicBezTo>
                <a:cubicBezTo>
                  <a:pt x="8276521" y="3899388"/>
                  <a:pt x="8275007" y="3898729"/>
                  <a:pt x="8273387" y="3897837"/>
                </a:cubicBezTo>
                <a:cubicBezTo>
                  <a:pt x="8256414" y="3888312"/>
                  <a:pt x="8235442" y="3879653"/>
                  <a:pt x="8216761" y="3874388"/>
                </a:cubicBezTo>
                <a:cubicBezTo>
                  <a:pt x="8213020" y="3873297"/>
                  <a:pt x="8209245" y="3872231"/>
                  <a:pt x="8208412" y="3871978"/>
                </a:cubicBezTo>
                <a:lnTo>
                  <a:pt x="8206887" y="3871530"/>
                </a:lnTo>
                <a:lnTo>
                  <a:pt x="8208035" y="3869685"/>
                </a:lnTo>
                <a:cubicBezTo>
                  <a:pt x="8210088" y="3866465"/>
                  <a:pt x="8212906" y="3863850"/>
                  <a:pt x="8219714" y="3858999"/>
                </a:cubicBezTo>
                <a:cubicBezTo>
                  <a:pt x="8227222" y="3853675"/>
                  <a:pt x="8229445" y="3851613"/>
                  <a:pt x="8231067" y="3848736"/>
                </a:cubicBezTo>
                <a:cubicBezTo>
                  <a:pt x="8233546" y="3844260"/>
                  <a:pt x="8233890" y="3837000"/>
                  <a:pt x="8231811" y="3832036"/>
                </a:cubicBezTo>
                <a:cubicBezTo>
                  <a:pt x="8226811" y="3819878"/>
                  <a:pt x="8205592" y="3811080"/>
                  <a:pt x="8187685" y="3813748"/>
                </a:cubicBezTo>
                <a:cubicBezTo>
                  <a:pt x="8182023" y="3814565"/>
                  <a:pt x="8179407" y="3815517"/>
                  <a:pt x="8175757" y="3818032"/>
                </a:cubicBezTo>
                <a:cubicBezTo>
                  <a:pt x="8170953" y="3821326"/>
                  <a:pt x="8168210" y="3826540"/>
                  <a:pt x="8167872" y="3832829"/>
                </a:cubicBezTo>
                <a:cubicBezTo>
                  <a:pt x="8167643" y="3837619"/>
                  <a:pt x="8168642" y="3840306"/>
                  <a:pt x="8173738" y="3848682"/>
                </a:cubicBezTo>
                <a:cubicBezTo>
                  <a:pt x="8176114" y="3852579"/>
                  <a:pt x="8178575" y="3856978"/>
                  <a:pt x="8179193" y="3858497"/>
                </a:cubicBezTo>
                <a:cubicBezTo>
                  <a:pt x="8180322" y="3861300"/>
                  <a:pt x="8181662" y="3866151"/>
                  <a:pt x="8181312" y="3866387"/>
                </a:cubicBezTo>
                <a:cubicBezTo>
                  <a:pt x="8181207" y="3866458"/>
                  <a:pt x="8178466" y="3866169"/>
                  <a:pt x="8175232" y="3865755"/>
                </a:cubicBezTo>
                <a:cubicBezTo>
                  <a:pt x="8154870" y="3863204"/>
                  <a:pt x="8135377" y="3862919"/>
                  <a:pt x="8114562" y="3864902"/>
                </a:cubicBezTo>
                <a:cubicBezTo>
                  <a:pt x="8109144" y="3865401"/>
                  <a:pt x="8107657" y="3865386"/>
                  <a:pt x="8107525" y="3864813"/>
                </a:cubicBezTo>
                <a:cubicBezTo>
                  <a:pt x="8107453" y="3864404"/>
                  <a:pt x="8105788" y="3858092"/>
                  <a:pt x="8103847" y="3850692"/>
                </a:cubicBezTo>
                <a:cubicBezTo>
                  <a:pt x="8093811" y="3812595"/>
                  <a:pt x="8089104" y="3792802"/>
                  <a:pt x="8088730" y="3786891"/>
                </a:cubicBezTo>
                <a:cubicBezTo>
                  <a:pt x="8088253" y="3779472"/>
                  <a:pt x="8089581" y="3772463"/>
                  <a:pt x="8092612" y="3766240"/>
                </a:cubicBezTo>
                <a:cubicBezTo>
                  <a:pt x="8093503" y="3764467"/>
                  <a:pt x="8096157" y="3760026"/>
                  <a:pt x="8098442" y="3756395"/>
                </a:cubicBezTo>
                <a:cubicBezTo>
                  <a:pt x="8104056" y="3747664"/>
                  <a:pt x="8105375" y="3744940"/>
                  <a:pt x="8106318" y="3740228"/>
                </a:cubicBezTo>
                <a:cubicBezTo>
                  <a:pt x="8107545" y="3733900"/>
                  <a:pt x="8106137" y="3727363"/>
                  <a:pt x="8102263" y="3721625"/>
                </a:cubicBezTo>
                <a:cubicBezTo>
                  <a:pt x="8098933" y="3716692"/>
                  <a:pt x="8094453" y="3713452"/>
                  <a:pt x="8087848" y="3711137"/>
                </a:cubicBezTo>
                <a:cubicBezTo>
                  <a:pt x="8078522" y="3707960"/>
                  <a:pt x="8063501" y="3707813"/>
                  <a:pt x="8052632" y="3710873"/>
                </a:cubicBezTo>
                <a:cubicBezTo>
                  <a:pt x="8044755" y="3713085"/>
                  <a:pt x="8042127" y="3714248"/>
                  <a:pt x="8035433" y="3718513"/>
                </a:cubicBezTo>
                <a:cubicBezTo>
                  <a:pt x="8029857" y="3722023"/>
                  <a:pt x="8028925" y="3722754"/>
                  <a:pt x="8026716" y="3725213"/>
                </a:cubicBezTo>
                <a:cubicBezTo>
                  <a:pt x="8022959" y="3729380"/>
                  <a:pt x="8021339" y="3732562"/>
                  <a:pt x="8020351" y="3737661"/>
                </a:cubicBezTo>
                <a:cubicBezTo>
                  <a:pt x="8019669" y="3741177"/>
                  <a:pt x="8019597" y="3742957"/>
                  <a:pt x="8020061" y="3746056"/>
                </a:cubicBezTo>
                <a:cubicBezTo>
                  <a:pt x="8020841" y="3751285"/>
                  <a:pt x="8021862" y="3753703"/>
                  <a:pt x="8025072" y="3758004"/>
                </a:cubicBezTo>
                <a:cubicBezTo>
                  <a:pt x="8027904" y="3761745"/>
                  <a:pt x="8029469" y="3763083"/>
                  <a:pt x="8039355" y="3769956"/>
                </a:cubicBezTo>
                <a:cubicBezTo>
                  <a:pt x="8050205" y="3777503"/>
                  <a:pt x="8055524" y="3784099"/>
                  <a:pt x="8058780" y="3794277"/>
                </a:cubicBezTo>
                <a:cubicBezTo>
                  <a:pt x="8060629" y="3799957"/>
                  <a:pt x="8062376" y="3810237"/>
                  <a:pt x="8067466" y="3845459"/>
                </a:cubicBezTo>
                <a:cubicBezTo>
                  <a:pt x="8068651" y="3853777"/>
                  <a:pt x="8070030" y="3863287"/>
                  <a:pt x="8070530" y="3866667"/>
                </a:cubicBezTo>
                <a:lnTo>
                  <a:pt x="8071444" y="3872773"/>
                </a:lnTo>
                <a:lnTo>
                  <a:pt x="8067657" y="3873802"/>
                </a:lnTo>
                <a:cubicBezTo>
                  <a:pt x="8048466" y="3879018"/>
                  <a:pt x="8026278" y="3888396"/>
                  <a:pt x="8007050" y="3899443"/>
                </a:cubicBezTo>
                <a:lnTo>
                  <a:pt x="8000761" y="3903026"/>
                </a:lnTo>
                <a:lnTo>
                  <a:pt x="8000278" y="3900500"/>
                </a:lnTo>
                <a:cubicBezTo>
                  <a:pt x="7999443" y="3895869"/>
                  <a:pt x="7999554" y="3892789"/>
                  <a:pt x="8000808" y="3885219"/>
                </a:cubicBezTo>
                <a:cubicBezTo>
                  <a:pt x="8002659" y="3873629"/>
                  <a:pt x="8002322" y="3870037"/>
                  <a:pt x="7998897" y="3864964"/>
                </a:cubicBezTo>
                <a:cubicBezTo>
                  <a:pt x="7995708" y="3860241"/>
                  <a:pt x="7991478" y="3857596"/>
                  <a:pt x="7985549" y="3856659"/>
                </a:cubicBezTo>
                <a:cubicBezTo>
                  <a:pt x="7977463" y="3855395"/>
                  <a:pt x="7967962" y="3858143"/>
                  <a:pt x="7958563" y="3864438"/>
                </a:cubicBezTo>
                <a:cubicBezTo>
                  <a:pt x="7949375" y="3870591"/>
                  <a:pt x="7943251" y="3878341"/>
                  <a:pt x="7941366" y="3886185"/>
                </a:cubicBezTo>
                <a:cubicBezTo>
                  <a:pt x="7939927" y="3892351"/>
                  <a:pt x="7941011" y="3897426"/>
                  <a:pt x="7944928" y="3902473"/>
                </a:cubicBezTo>
                <a:cubicBezTo>
                  <a:pt x="7948491" y="3907147"/>
                  <a:pt x="7951719" y="3908685"/>
                  <a:pt x="7963172" y="3911241"/>
                </a:cubicBezTo>
                <a:cubicBezTo>
                  <a:pt x="7966724" y="3912051"/>
                  <a:pt x="7971016" y="3913279"/>
                  <a:pt x="7972730" y="3914007"/>
                </a:cubicBezTo>
                <a:cubicBezTo>
                  <a:pt x="7975699" y="3915313"/>
                  <a:pt x="7979001" y="3917260"/>
                  <a:pt x="7978921" y="3917670"/>
                </a:cubicBezTo>
                <a:cubicBezTo>
                  <a:pt x="7978899" y="3917788"/>
                  <a:pt x="7976650" y="3919662"/>
                  <a:pt x="7973912" y="3921868"/>
                </a:cubicBezTo>
                <a:cubicBezTo>
                  <a:pt x="7957680" y="3934712"/>
                  <a:pt x="7942306" y="3950032"/>
                  <a:pt x="7930152" y="3965522"/>
                </a:cubicBezTo>
                <a:cubicBezTo>
                  <a:pt x="7928502" y="3967604"/>
                  <a:pt x="7927084" y="3969274"/>
                  <a:pt x="7927002" y="3969228"/>
                </a:cubicBezTo>
                <a:cubicBezTo>
                  <a:pt x="7926650" y="3969160"/>
                  <a:pt x="7898126" y="3952408"/>
                  <a:pt x="7887529" y="3946065"/>
                </a:cubicBezTo>
                <a:cubicBezTo>
                  <a:pt x="7861412" y="3930540"/>
                  <a:pt x="7857215" y="3927416"/>
                  <a:pt x="7852065" y="3919789"/>
                </a:cubicBezTo>
                <a:cubicBezTo>
                  <a:pt x="7848333" y="3914261"/>
                  <a:pt x="7846750" y="3909880"/>
                  <a:pt x="7844160" y="3897672"/>
                </a:cubicBezTo>
                <a:cubicBezTo>
                  <a:pt x="7842246" y="3888727"/>
                  <a:pt x="7841366" y="3886367"/>
                  <a:pt x="7838626" y="3882309"/>
                </a:cubicBezTo>
                <a:cubicBezTo>
                  <a:pt x="7836783" y="3879580"/>
                  <a:pt x="7835900" y="3878649"/>
                  <a:pt x="7833631" y="3877023"/>
                </a:cubicBezTo>
                <a:cubicBezTo>
                  <a:pt x="7821486" y="3868313"/>
                  <a:pt x="7807087" y="3870445"/>
                  <a:pt x="7793394" y="3883052"/>
                </a:cubicBezTo>
                <a:cubicBezTo>
                  <a:pt x="7782112" y="3893420"/>
                  <a:pt x="7774651" y="3906658"/>
                  <a:pt x="7772402" y="3920298"/>
                </a:cubicBezTo>
                <a:cubicBezTo>
                  <a:pt x="7771509" y="3925689"/>
                  <a:pt x="7771518" y="3929248"/>
                  <a:pt x="7772422" y="3933528"/>
                </a:cubicBezTo>
                <a:cubicBezTo>
                  <a:pt x="7775071" y="3945899"/>
                  <a:pt x="7787576" y="3954162"/>
                  <a:pt x="7801112" y="3952562"/>
                </a:cubicBezTo>
                <a:cubicBezTo>
                  <a:pt x="7803451" y="3952255"/>
                  <a:pt x="7808212" y="3951537"/>
                  <a:pt x="7811708" y="3950908"/>
                </a:cubicBezTo>
                <a:cubicBezTo>
                  <a:pt x="7820058" y="3949396"/>
                  <a:pt x="7824880" y="3949145"/>
                  <a:pt x="7830013" y="3949959"/>
                </a:cubicBezTo>
                <a:cubicBezTo>
                  <a:pt x="7840664" y="3951629"/>
                  <a:pt x="7845480" y="3954388"/>
                  <a:pt x="7872679" y="3974683"/>
                </a:cubicBezTo>
                <a:cubicBezTo>
                  <a:pt x="7874642" y="3976158"/>
                  <a:pt x="7879240" y="3979574"/>
                  <a:pt x="7882909" y="3982292"/>
                </a:cubicBezTo>
                <a:cubicBezTo>
                  <a:pt x="7886577" y="3985010"/>
                  <a:pt x="7893398" y="3990134"/>
                  <a:pt x="7898125" y="3993665"/>
                </a:cubicBezTo>
                <a:lnTo>
                  <a:pt x="7906721" y="4000137"/>
                </a:lnTo>
                <a:lnTo>
                  <a:pt x="7904810" y="4003566"/>
                </a:lnTo>
                <a:cubicBezTo>
                  <a:pt x="7895474" y="4020515"/>
                  <a:pt x="7886602" y="4042448"/>
                  <a:pt x="7881561" y="4061080"/>
                </a:cubicBezTo>
                <a:cubicBezTo>
                  <a:pt x="7880106" y="4066392"/>
                  <a:pt x="7879886" y="4066897"/>
                  <a:pt x="7879088" y="4066621"/>
                </a:cubicBezTo>
                <a:cubicBezTo>
                  <a:pt x="7877094" y="4065930"/>
                  <a:pt x="7873642" y="4062098"/>
                  <a:pt x="7868189" y="4054625"/>
                </a:cubicBezTo>
                <a:cubicBezTo>
                  <a:pt x="7865190" y="4050486"/>
                  <a:pt x="7862112" y="4046606"/>
                  <a:pt x="7861382" y="4045977"/>
                </a:cubicBezTo>
                <a:cubicBezTo>
                  <a:pt x="7858806" y="4043897"/>
                  <a:pt x="7855872" y="4042568"/>
                  <a:pt x="7852403" y="4041955"/>
                </a:cubicBezTo>
                <a:cubicBezTo>
                  <a:pt x="7843051" y="4040324"/>
                  <a:pt x="7835233" y="4044736"/>
                  <a:pt x="7829487" y="4054932"/>
                </a:cubicBezTo>
                <a:cubicBezTo>
                  <a:pt x="7820763" y="4070296"/>
                  <a:pt x="7820597" y="4091698"/>
                  <a:pt x="7829091" y="4100734"/>
                </a:cubicBezTo>
                <a:cubicBezTo>
                  <a:pt x="7834122" y="4106149"/>
                  <a:pt x="7842705" y="4108300"/>
                  <a:pt x="7849621" y="4105871"/>
                </a:cubicBezTo>
                <a:cubicBezTo>
                  <a:pt x="7851093" y="4105336"/>
                  <a:pt x="7854956" y="4103288"/>
                  <a:pt x="7859131" y="4100723"/>
                </a:cubicBezTo>
                <a:cubicBezTo>
                  <a:pt x="7865676" y="4096763"/>
                  <a:pt x="7869504" y="4094891"/>
                  <a:pt x="7872778" y="4094158"/>
                </a:cubicBezTo>
                <a:cubicBezTo>
                  <a:pt x="7873514" y="4093966"/>
                  <a:pt x="7874204" y="4093857"/>
                  <a:pt x="7874263" y="4093868"/>
                </a:cubicBezTo>
                <a:cubicBezTo>
                  <a:pt x="7874357" y="4093856"/>
                  <a:pt x="7874016" y="4097652"/>
                  <a:pt x="7873458" y="4102256"/>
                </a:cubicBezTo>
                <a:cubicBezTo>
                  <a:pt x="7871084" y="4122348"/>
                  <a:pt x="7871009" y="4143434"/>
                  <a:pt x="7873252" y="4164178"/>
                </a:cubicBezTo>
                <a:cubicBezTo>
                  <a:pt x="7873611" y="4167501"/>
                  <a:pt x="7873838" y="4170251"/>
                  <a:pt x="7873768" y="4170298"/>
                </a:cubicBezTo>
                <a:cubicBezTo>
                  <a:pt x="7873278" y="4170629"/>
                  <a:pt x="7827761" y="4182414"/>
                  <a:pt x="7815579" y="4185341"/>
                </a:cubicBezTo>
                <a:cubicBezTo>
                  <a:pt x="7796852" y="4189887"/>
                  <a:pt x="7790474" y="4190322"/>
                  <a:pt x="7781866" y="4187679"/>
                </a:cubicBezTo>
                <a:cubicBezTo>
                  <a:pt x="7776905" y="4186139"/>
                  <a:pt x="7773664" y="4184507"/>
                  <a:pt x="7765308" y="4179147"/>
                </a:cubicBezTo>
                <a:cubicBezTo>
                  <a:pt x="7761524" y="4176710"/>
                  <a:pt x="7757271" y="4174183"/>
                  <a:pt x="7755909" y="4173523"/>
                </a:cubicBezTo>
                <a:cubicBezTo>
                  <a:pt x="7752458" y="4171881"/>
                  <a:pt x="7746375" y="4170792"/>
                  <a:pt x="7742865" y="4171176"/>
                </a:cubicBezTo>
                <a:cubicBezTo>
                  <a:pt x="7736840" y="4171831"/>
                  <a:pt x="7730245" y="4175113"/>
                  <a:pt x="7726547" y="4179290"/>
                </a:cubicBezTo>
                <a:cubicBezTo>
                  <a:pt x="7716987" y="4190023"/>
                  <a:pt x="7715161" y="4211681"/>
                  <a:pt x="7722138" y="4231367"/>
                </a:cubicBezTo>
                <a:cubicBezTo>
                  <a:pt x="7723591" y="4235480"/>
                  <a:pt x="7724336" y="4236963"/>
                  <a:pt x="7727693" y="4242235"/>
                </a:cubicBezTo>
                <a:cubicBezTo>
                  <a:pt x="7732231" y="4249409"/>
                  <a:pt x="7734623" y="4251970"/>
                  <a:pt x="7739474" y="4254857"/>
                </a:cubicBezTo>
                <a:cubicBezTo>
                  <a:pt x="7745290" y="4258266"/>
                  <a:pt x="7753817" y="4258977"/>
                  <a:pt x="7760663" y="4256596"/>
                </a:cubicBezTo>
                <a:cubicBezTo>
                  <a:pt x="7763922" y="4255465"/>
                  <a:pt x="7768843" y="4252041"/>
                  <a:pt x="7771482" y="4249087"/>
                </a:cubicBezTo>
                <a:cubicBezTo>
                  <a:pt x="7772692" y="4247711"/>
                  <a:pt x="7775444" y="4244018"/>
                  <a:pt x="7777673" y="4240832"/>
                </a:cubicBezTo>
                <a:cubicBezTo>
                  <a:pt x="7786007" y="4228737"/>
                  <a:pt x="7791096" y="4224130"/>
                  <a:pt x="7800030" y="4220390"/>
                </a:cubicBezTo>
                <a:cubicBezTo>
                  <a:pt x="7806709" y="4217612"/>
                  <a:pt x="7813329" y="4216402"/>
                  <a:pt x="7853811" y="4210513"/>
                </a:cubicBezTo>
                <a:cubicBezTo>
                  <a:pt x="7862105" y="4209294"/>
                  <a:pt x="7871708" y="4207903"/>
                  <a:pt x="7875217" y="4207368"/>
                </a:cubicBezTo>
                <a:lnTo>
                  <a:pt x="7881510" y="4206430"/>
                </a:lnTo>
                <a:lnTo>
                  <a:pt x="7882168" y="4208838"/>
                </a:lnTo>
                <a:cubicBezTo>
                  <a:pt x="7886825" y="4226220"/>
                  <a:pt x="7896631" y="4249192"/>
                  <a:pt x="7907573" y="4268340"/>
                </a:cubicBezTo>
                <a:cubicBezTo>
                  <a:pt x="7909679" y="4272063"/>
                  <a:pt x="7910722" y="4274211"/>
                  <a:pt x="7910477" y="4274376"/>
                </a:cubicBezTo>
                <a:cubicBezTo>
                  <a:pt x="7909183" y="4275250"/>
                  <a:pt x="7901876" y="4274988"/>
                  <a:pt x="7894975" y="4273893"/>
                </a:cubicBezTo>
                <a:cubicBezTo>
                  <a:pt x="7882869" y="4271879"/>
                  <a:pt x="7879897" y="4272154"/>
                  <a:pt x="7874766" y="4275567"/>
                </a:cubicBezTo>
                <a:cubicBezTo>
                  <a:pt x="7869624" y="4279039"/>
                  <a:pt x="7867362" y="4282552"/>
                  <a:pt x="7866334" y="4288799"/>
                </a:cubicBezTo>
                <a:cubicBezTo>
                  <a:pt x="7865656" y="4292924"/>
                  <a:pt x="7865899" y="4296376"/>
                  <a:pt x="7867262" y="4301262"/>
                </a:cubicBezTo>
                <a:cubicBezTo>
                  <a:pt x="7872142" y="4318748"/>
                  <a:pt x="7887816" y="4334193"/>
                  <a:pt x="7900634" y="4334095"/>
                </a:cubicBezTo>
                <a:cubicBezTo>
                  <a:pt x="7904896" y="4334070"/>
                  <a:pt x="7907233" y="4333308"/>
                  <a:pt x="7911045" y="4330733"/>
                </a:cubicBezTo>
                <a:cubicBezTo>
                  <a:pt x="7916572" y="4327001"/>
                  <a:pt x="7918356" y="4323760"/>
                  <a:pt x="7920496" y="4313503"/>
                </a:cubicBezTo>
                <a:cubicBezTo>
                  <a:pt x="7922090" y="4305908"/>
                  <a:pt x="7923170" y="4302377"/>
                  <a:pt x="7924942" y="4299194"/>
                </a:cubicBezTo>
                <a:lnTo>
                  <a:pt x="7926286" y="4296810"/>
                </a:lnTo>
                <a:lnTo>
                  <a:pt x="7927713" y="4298546"/>
                </a:lnTo>
                <a:cubicBezTo>
                  <a:pt x="7928479" y="4299455"/>
                  <a:pt x="7931180" y="4302776"/>
                  <a:pt x="7933691" y="4305817"/>
                </a:cubicBezTo>
                <a:cubicBezTo>
                  <a:pt x="7944977" y="4319589"/>
                  <a:pt x="7959978" y="4334266"/>
                  <a:pt x="7974069" y="4345330"/>
                </a:cubicBezTo>
                <a:cubicBezTo>
                  <a:pt x="7976786" y="4347468"/>
                  <a:pt x="7979126" y="4349351"/>
                  <a:pt x="7979245" y="4349526"/>
                </a:cubicBezTo>
                <a:cubicBezTo>
                  <a:pt x="7979386" y="4349736"/>
                  <a:pt x="7977846" y="4352660"/>
                  <a:pt x="7975888" y="4356019"/>
                </a:cubicBezTo>
                <a:cubicBezTo>
                  <a:pt x="7941595" y="4414674"/>
                  <a:pt x="7939935" y="4417119"/>
                  <a:pt x="7930595" y="4423426"/>
                </a:cubicBezTo>
                <a:cubicBezTo>
                  <a:pt x="7924544" y="4427512"/>
                  <a:pt x="7921366" y="4428689"/>
                  <a:pt x="7909908" y="4431179"/>
                </a:cubicBezTo>
                <a:cubicBezTo>
                  <a:pt x="7895188" y="4434344"/>
                  <a:pt x="7890777" y="4436863"/>
                  <a:pt x="7886280" y="4444534"/>
                </a:cubicBezTo>
                <a:cubicBezTo>
                  <a:pt x="7882225" y="4451500"/>
                  <a:pt x="7881518" y="4458751"/>
                  <a:pt x="7884059" y="4466662"/>
                </a:cubicBezTo>
                <a:cubicBezTo>
                  <a:pt x="7885609" y="4471372"/>
                  <a:pt x="7891703" y="4480398"/>
                  <a:pt x="7896389" y="4484925"/>
                </a:cubicBezTo>
                <a:cubicBezTo>
                  <a:pt x="7910211" y="4498156"/>
                  <a:pt x="7928741" y="4505612"/>
                  <a:pt x="7942379" y="4503484"/>
                </a:cubicBezTo>
                <a:cubicBezTo>
                  <a:pt x="7946683" y="4502768"/>
                  <a:pt x="7949404" y="4501745"/>
                  <a:pt x="7952623" y="4499572"/>
                </a:cubicBezTo>
                <a:cubicBezTo>
                  <a:pt x="7958814" y="4495392"/>
                  <a:pt x="7963332" y="4487299"/>
                  <a:pt x="7963638" y="4479758"/>
                </a:cubicBezTo>
                <a:cubicBezTo>
                  <a:pt x="7963768" y="4475952"/>
                  <a:pt x="7963459" y="4473156"/>
                  <a:pt x="7961850" y="4464361"/>
                </a:cubicBezTo>
                <a:cubicBezTo>
                  <a:pt x="7960360" y="4456046"/>
                  <a:pt x="7960106" y="4452652"/>
                  <a:pt x="7960522" y="4447685"/>
                </a:cubicBezTo>
                <a:cubicBezTo>
                  <a:pt x="7961110" y="4440259"/>
                  <a:pt x="7964006" y="4433159"/>
                  <a:pt x="7969891" y="4424602"/>
                </a:cubicBezTo>
                <a:cubicBezTo>
                  <a:pt x="7973617" y="4419183"/>
                  <a:pt x="7980874" y="4409190"/>
                  <a:pt x="7986357" y="4401923"/>
                </a:cubicBezTo>
                <a:cubicBezTo>
                  <a:pt x="7989110" y="4398231"/>
                  <a:pt x="7994604" y="4390905"/>
                  <a:pt x="8005487" y="4376324"/>
                </a:cubicBezTo>
                <a:cubicBezTo>
                  <a:pt x="8008042" y="4372867"/>
                  <a:pt x="8010389" y="4370009"/>
                  <a:pt x="8010647" y="4369937"/>
                </a:cubicBezTo>
                <a:cubicBezTo>
                  <a:pt x="8010904" y="4369866"/>
                  <a:pt x="8013334" y="4370975"/>
                  <a:pt x="8015977" y="4372400"/>
                </a:cubicBezTo>
                <a:cubicBezTo>
                  <a:pt x="8032066" y="4380993"/>
                  <a:pt x="8052448" y="4388930"/>
                  <a:pt x="8071584" y="4394040"/>
                </a:cubicBezTo>
                <a:lnTo>
                  <a:pt x="8076989" y="4395484"/>
                </a:lnTo>
                <a:lnTo>
                  <a:pt x="8075945" y="4397106"/>
                </a:lnTo>
                <a:cubicBezTo>
                  <a:pt x="8073591" y="4400784"/>
                  <a:pt x="8071821" y="4402386"/>
                  <a:pt x="8063894" y="4408145"/>
                </a:cubicBezTo>
                <a:cubicBezTo>
                  <a:pt x="8053555" y="4415687"/>
                  <a:pt x="8051835" y="4417816"/>
                  <a:pt x="8050761" y="4424296"/>
                </a:cubicBezTo>
                <a:cubicBezTo>
                  <a:pt x="8049213" y="4433695"/>
                  <a:pt x="8053107" y="4440896"/>
                  <a:pt x="8063000" y="4446798"/>
                </a:cubicBezTo>
                <a:cubicBezTo>
                  <a:pt x="8068145" y="4449894"/>
                  <a:pt x="8073143" y="4451714"/>
                  <a:pt x="8079695" y="4453046"/>
                </a:cubicBezTo>
                <a:cubicBezTo>
                  <a:pt x="8090971" y="4455263"/>
                  <a:pt x="8100890" y="4453965"/>
                  <a:pt x="8107642" y="4449406"/>
                </a:cubicBezTo>
                <a:cubicBezTo>
                  <a:pt x="8112259" y="4446289"/>
                  <a:pt x="8114544" y="4442658"/>
                  <a:pt x="8115447" y="4436905"/>
                </a:cubicBezTo>
                <a:cubicBezTo>
                  <a:pt x="8116408" y="4431162"/>
                  <a:pt x="8115092" y="4426346"/>
                  <a:pt x="8110969" y="4420165"/>
                </a:cubicBezTo>
                <a:cubicBezTo>
                  <a:pt x="8107473" y="4414987"/>
                  <a:pt x="8104442" y="4409140"/>
                  <a:pt x="8103378" y="4405528"/>
                </a:cubicBezTo>
                <a:cubicBezTo>
                  <a:pt x="8101813" y="4400269"/>
                  <a:pt x="8101743" y="4400316"/>
                  <a:pt x="8106664" y="4400966"/>
                </a:cubicBezTo>
                <a:cubicBezTo>
                  <a:pt x="8127917" y="4403782"/>
                  <a:pt x="8152573" y="4403943"/>
                  <a:pt x="8172519" y="4401427"/>
                </a:cubicBezTo>
                <a:cubicBezTo>
                  <a:pt x="8175946" y="4400997"/>
                  <a:pt x="8178872" y="4400804"/>
                  <a:pt x="8179014" y="4401014"/>
                </a:cubicBezTo>
                <a:cubicBezTo>
                  <a:pt x="8179321" y="4401470"/>
                  <a:pt x="8184613" y="4421376"/>
                  <a:pt x="8189466" y="4440256"/>
                </a:cubicBezTo>
                <a:cubicBezTo>
                  <a:pt x="8198981" y="4477279"/>
                  <a:pt x="8199929" y="4483057"/>
                  <a:pt x="8198087" y="4492398"/>
                </a:cubicBezTo>
                <a:cubicBezTo>
                  <a:pt x="8196756" y="4498951"/>
                  <a:pt x="8194803" y="4503224"/>
                  <a:pt x="8188897" y="4512202"/>
                </a:cubicBezTo>
                <a:cubicBezTo>
                  <a:pt x="8183642" y="4520182"/>
                  <a:pt x="8182184" y="4523153"/>
                  <a:pt x="8181265" y="4528052"/>
                </a:cubicBezTo>
                <a:cubicBezTo>
                  <a:pt x="8179889" y="4534991"/>
                  <a:pt x="8181070" y="4540662"/>
                  <a:pt x="8185204" y="4546785"/>
                </a:cubicBezTo>
                <a:cubicBezTo>
                  <a:pt x="8189232" y="4552826"/>
                  <a:pt x="8195401" y="4556606"/>
                  <a:pt x="8204333" y="4558522"/>
                </a:cubicBezTo>
                <a:cubicBezTo>
                  <a:pt x="8217883" y="4561393"/>
                  <a:pt x="8233465" y="4559429"/>
                  <a:pt x="8247043" y="4553064"/>
                </a:cubicBezTo>
                <a:close/>
                <a:moveTo>
                  <a:pt x="1654207" y="5945275"/>
                </a:moveTo>
                <a:cubicBezTo>
                  <a:pt x="1702147" y="5937456"/>
                  <a:pt x="1726300" y="5924099"/>
                  <a:pt x="1748455" y="5893253"/>
                </a:cubicBezTo>
                <a:cubicBezTo>
                  <a:pt x="1767709" y="5866510"/>
                  <a:pt x="1774613" y="5836675"/>
                  <a:pt x="1769074" y="5804367"/>
                </a:cubicBezTo>
                <a:cubicBezTo>
                  <a:pt x="1765636" y="5784320"/>
                  <a:pt x="1758517" y="5768511"/>
                  <a:pt x="1735386" y="5729402"/>
                </a:cubicBezTo>
                <a:cubicBezTo>
                  <a:pt x="1712877" y="5691588"/>
                  <a:pt x="1706286" y="5677691"/>
                  <a:pt x="1698935" y="5653507"/>
                </a:cubicBezTo>
                <a:cubicBezTo>
                  <a:pt x="1689603" y="5622449"/>
                  <a:pt x="1689502" y="5586804"/>
                  <a:pt x="1698729" y="5547155"/>
                </a:cubicBezTo>
                <a:cubicBezTo>
                  <a:pt x="1704199" y="5522976"/>
                  <a:pt x="1726029" y="5443500"/>
                  <a:pt x="1753180" y="5349487"/>
                </a:cubicBezTo>
                <a:cubicBezTo>
                  <a:pt x="1764360" y="5310705"/>
                  <a:pt x="1778030" y="5263082"/>
                  <a:pt x="1783522" y="5243708"/>
                </a:cubicBezTo>
                <a:cubicBezTo>
                  <a:pt x="1789176" y="5224106"/>
                  <a:pt x="1794847" y="5208107"/>
                  <a:pt x="1796014" y="5207907"/>
                </a:cubicBezTo>
                <a:cubicBezTo>
                  <a:pt x="1797376" y="5207674"/>
                  <a:pt x="1807574" y="5208730"/>
                  <a:pt x="1818617" y="5210042"/>
                </a:cubicBezTo>
                <a:cubicBezTo>
                  <a:pt x="1913296" y="5222459"/>
                  <a:pt x="2026391" y="5223102"/>
                  <a:pt x="2119596" y="5211730"/>
                </a:cubicBezTo>
                <a:lnTo>
                  <a:pt x="2147463" y="5208354"/>
                </a:lnTo>
                <a:lnTo>
                  <a:pt x="2144800" y="5222033"/>
                </a:lnTo>
                <a:cubicBezTo>
                  <a:pt x="2141031" y="5242114"/>
                  <a:pt x="2132354" y="5260432"/>
                  <a:pt x="2112755" y="5289838"/>
                </a:cubicBezTo>
                <a:cubicBezTo>
                  <a:pt x="2103181" y="5304102"/>
                  <a:pt x="2092551" y="5321552"/>
                  <a:pt x="2088948" y="5328581"/>
                </a:cubicBezTo>
                <a:cubicBezTo>
                  <a:pt x="2073994" y="5358192"/>
                  <a:pt x="2078193" y="5395539"/>
                  <a:pt x="2099679" y="5422710"/>
                </a:cubicBezTo>
                <a:cubicBezTo>
                  <a:pt x="2116822" y="5444414"/>
                  <a:pt x="2153024" y="5460446"/>
                  <a:pt x="2192025" y="5463576"/>
                </a:cubicBezTo>
                <a:cubicBezTo>
                  <a:pt x="2280966" y="5470565"/>
                  <a:pt x="2365590" y="5429008"/>
                  <a:pt x="2383329" y="5370068"/>
                </a:cubicBezTo>
                <a:cubicBezTo>
                  <a:pt x="2387865" y="5354463"/>
                  <a:pt x="2387893" y="5353457"/>
                  <a:pt x="2384323" y="5332632"/>
                </a:cubicBezTo>
                <a:cubicBezTo>
                  <a:pt x="2378483" y="5298572"/>
                  <a:pt x="2370903" y="5288251"/>
                  <a:pt x="2326081" y="5254663"/>
                </a:cubicBezTo>
                <a:cubicBezTo>
                  <a:pt x="2310935" y="5243436"/>
                  <a:pt x="2295292" y="5230491"/>
                  <a:pt x="2291184" y="5226387"/>
                </a:cubicBezTo>
                <a:cubicBezTo>
                  <a:pt x="2282704" y="5217823"/>
                  <a:pt x="2265389" y="5193945"/>
                  <a:pt x="2264755" y="5190247"/>
                </a:cubicBezTo>
                <a:cubicBezTo>
                  <a:pt x="2264221" y="5187132"/>
                  <a:pt x="2267429" y="5185981"/>
                  <a:pt x="2300628" y="5177485"/>
                </a:cubicBezTo>
                <a:cubicBezTo>
                  <a:pt x="2379738" y="5157509"/>
                  <a:pt x="2470950" y="5122836"/>
                  <a:pt x="2549837" y="5082863"/>
                </a:cubicBezTo>
                <a:lnTo>
                  <a:pt x="2578203" y="5068383"/>
                </a:lnTo>
                <a:lnTo>
                  <a:pt x="2586244" y="5080228"/>
                </a:lnTo>
                <a:cubicBezTo>
                  <a:pt x="2590560" y="5086700"/>
                  <a:pt x="2614053" y="5119737"/>
                  <a:pt x="2638103" y="5153681"/>
                </a:cubicBezTo>
                <a:cubicBezTo>
                  <a:pt x="2761743" y="5326823"/>
                  <a:pt x="2795875" y="5378672"/>
                  <a:pt x="2806896" y="5410241"/>
                </a:cubicBezTo>
                <a:cubicBezTo>
                  <a:pt x="2822061" y="5453121"/>
                  <a:pt x="2822313" y="5479124"/>
                  <a:pt x="2808789" y="5543952"/>
                </a:cubicBezTo>
                <a:cubicBezTo>
                  <a:pt x="2804280" y="5565562"/>
                  <a:pt x="2799949" y="5590547"/>
                  <a:pt x="2799277" y="5599478"/>
                </a:cubicBezTo>
                <a:cubicBezTo>
                  <a:pt x="2794811" y="5657544"/>
                  <a:pt x="2837133" y="5711596"/>
                  <a:pt x="2895904" y="5722556"/>
                </a:cubicBezTo>
                <a:cubicBezTo>
                  <a:pt x="2960459" y="5734528"/>
                  <a:pt x="3054334" y="5700200"/>
                  <a:pt x="3116027" y="5641738"/>
                </a:cubicBezTo>
                <a:cubicBezTo>
                  <a:pt x="3177949" y="5583436"/>
                  <a:pt x="3198118" y="5523479"/>
                  <a:pt x="3174072" y="5469700"/>
                </a:cubicBezTo>
                <a:cubicBezTo>
                  <a:pt x="3165509" y="5450132"/>
                  <a:pt x="3153820" y="5435707"/>
                  <a:pt x="3136133" y="5422511"/>
                </a:cubicBezTo>
                <a:cubicBezTo>
                  <a:pt x="3118184" y="5408959"/>
                  <a:pt x="3098311" y="5400546"/>
                  <a:pt x="3064255" y="5392360"/>
                </a:cubicBezTo>
                <a:cubicBezTo>
                  <a:pt x="2995490" y="5375701"/>
                  <a:pt x="2964976" y="5361298"/>
                  <a:pt x="2936795" y="5332471"/>
                </a:cubicBezTo>
                <a:cubicBezTo>
                  <a:pt x="2910311" y="5305356"/>
                  <a:pt x="2899778" y="5288329"/>
                  <a:pt x="2810607" y="5128110"/>
                </a:cubicBezTo>
                <a:cubicBezTo>
                  <a:pt x="2750307" y="5019440"/>
                  <a:pt x="2726796" y="4975787"/>
                  <a:pt x="2727662" y="4973835"/>
                </a:cubicBezTo>
                <a:cubicBezTo>
                  <a:pt x="2728079" y="4972762"/>
                  <a:pt x="2735614" y="4966461"/>
                  <a:pt x="2744348" y="4960156"/>
                </a:cubicBezTo>
                <a:cubicBezTo>
                  <a:pt x="2810144" y="4911609"/>
                  <a:pt x="2898426" y="4825948"/>
                  <a:pt x="2953224" y="4757648"/>
                </a:cubicBezTo>
                <a:cubicBezTo>
                  <a:pt x="2960645" y="4748361"/>
                  <a:pt x="2967134" y="4740638"/>
                  <a:pt x="2967523" y="4740571"/>
                </a:cubicBezTo>
                <a:cubicBezTo>
                  <a:pt x="2967912" y="4740504"/>
                  <a:pt x="2971504" y="4745097"/>
                  <a:pt x="2975297" y="4750858"/>
                </a:cubicBezTo>
                <a:cubicBezTo>
                  <a:pt x="2988469" y="4770438"/>
                  <a:pt x="2992056" y="4780842"/>
                  <a:pt x="3001917" y="4827837"/>
                </a:cubicBezTo>
                <a:cubicBezTo>
                  <a:pt x="3014136" y="4886249"/>
                  <a:pt x="3018885" y="4895252"/>
                  <a:pt x="3046532" y="4913953"/>
                </a:cubicBezTo>
                <a:cubicBezTo>
                  <a:pt x="3066460" y="4927366"/>
                  <a:pt x="3083813" y="4931602"/>
                  <a:pt x="3106360" y="4928739"/>
                </a:cubicBezTo>
                <a:cubicBezTo>
                  <a:pt x="3127544" y="4926108"/>
                  <a:pt x="3143874" y="4919702"/>
                  <a:pt x="3163029" y="4906400"/>
                </a:cubicBezTo>
                <a:cubicBezTo>
                  <a:pt x="3232367" y="4858648"/>
                  <a:pt x="3277144" y="4764618"/>
                  <a:pt x="3257724" y="4707441"/>
                </a:cubicBezTo>
                <a:cubicBezTo>
                  <a:pt x="3251373" y="4689096"/>
                  <a:pt x="3241804" y="4676512"/>
                  <a:pt x="3224478" y="4664256"/>
                </a:cubicBezTo>
                <a:cubicBezTo>
                  <a:pt x="3208941" y="4653096"/>
                  <a:pt x="3193917" y="4647257"/>
                  <a:pt x="3178722" y="4646256"/>
                </a:cubicBezTo>
                <a:cubicBezTo>
                  <a:pt x="3173851" y="4645889"/>
                  <a:pt x="3153117" y="4647641"/>
                  <a:pt x="3132517" y="4650172"/>
                </a:cubicBezTo>
                <a:cubicBezTo>
                  <a:pt x="3111917" y="4652702"/>
                  <a:pt x="3088780" y="4654465"/>
                  <a:pt x="3080924" y="4654209"/>
                </a:cubicBezTo>
                <a:cubicBezTo>
                  <a:pt x="3065600" y="4653631"/>
                  <a:pt x="3040129" y="4648782"/>
                  <a:pt x="3037648" y="4646002"/>
                </a:cubicBezTo>
                <a:cubicBezTo>
                  <a:pt x="3036898" y="4645129"/>
                  <a:pt x="3041368" y="4636148"/>
                  <a:pt x="3047845" y="4626021"/>
                </a:cubicBezTo>
                <a:cubicBezTo>
                  <a:pt x="3101073" y="4541562"/>
                  <a:pt x="3143398" y="4450759"/>
                  <a:pt x="3180251" y="4342059"/>
                </a:cubicBezTo>
                <a:lnTo>
                  <a:pt x="3185472" y="4326939"/>
                </a:lnTo>
                <a:lnTo>
                  <a:pt x="3266912" y="4340423"/>
                </a:lnTo>
                <a:cubicBezTo>
                  <a:pt x="3405724" y="4363706"/>
                  <a:pt x="3509101" y="4382445"/>
                  <a:pt x="3540232" y="4389930"/>
                </a:cubicBezTo>
                <a:cubicBezTo>
                  <a:pt x="3582023" y="4399994"/>
                  <a:pt x="3612933" y="4415531"/>
                  <a:pt x="3636638" y="4438114"/>
                </a:cubicBezTo>
                <a:cubicBezTo>
                  <a:pt x="3652975" y="4453946"/>
                  <a:pt x="3665908" y="4470962"/>
                  <a:pt x="3690203" y="4508669"/>
                </a:cubicBezTo>
                <a:cubicBezTo>
                  <a:pt x="3724929" y="4562821"/>
                  <a:pt x="3750234" y="4580721"/>
                  <a:pt x="3797968" y="4584558"/>
                </a:cubicBezTo>
                <a:cubicBezTo>
                  <a:pt x="3846904" y="4588389"/>
                  <a:pt x="3892958" y="4559055"/>
                  <a:pt x="3925677" y="4503357"/>
                </a:cubicBezTo>
                <a:cubicBezTo>
                  <a:pt x="3954787" y="4453486"/>
                  <a:pt x="3970782" y="4396047"/>
                  <a:pt x="3971072" y="4340500"/>
                </a:cubicBezTo>
                <a:cubicBezTo>
                  <a:pt x="3971027" y="4316866"/>
                  <a:pt x="3963552" y="4273269"/>
                  <a:pt x="3956362" y="4255870"/>
                </a:cubicBezTo>
                <a:cubicBezTo>
                  <a:pt x="3938962" y="4213974"/>
                  <a:pt x="3903809" y="4186543"/>
                  <a:pt x="3860611" y="4181127"/>
                </a:cubicBezTo>
                <a:cubicBezTo>
                  <a:pt x="3826021" y="4176839"/>
                  <a:pt x="3804692" y="4183302"/>
                  <a:pt x="3752706" y="4214254"/>
                </a:cubicBezTo>
                <a:cubicBezTo>
                  <a:pt x="3705446" y="4242393"/>
                  <a:pt x="3694270" y="4247314"/>
                  <a:pt x="3663756" y="4253948"/>
                </a:cubicBezTo>
                <a:cubicBezTo>
                  <a:pt x="3622995" y="4262740"/>
                  <a:pt x="3597796" y="4260650"/>
                  <a:pt x="3533802" y="4243773"/>
                </a:cubicBezTo>
                <a:cubicBezTo>
                  <a:pt x="3487619" y="4231456"/>
                  <a:pt x="3228827" y="4158021"/>
                  <a:pt x="3225735" y="4156348"/>
                </a:cubicBezTo>
                <a:cubicBezTo>
                  <a:pt x="3225279" y="4156025"/>
                  <a:pt x="3226774" y="4142546"/>
                  <a:pt x="3229037" y="4126530"/>
                </a:cubicBezTo>
                <a:cubicBezTo>
                  <a:pt x="3242543" y="4030049"/>
                  <a:pt x="3243976" y="3913399"/>
                  <a:pt x="3232623" y="3817974"/>
                </a:cubicBezTo>
                <a:cubicBezTo>
                  <a:pt x="3229108" y="3788123"/>
                  <a:pt x="3227428" y="3790014"/>
                  <a:pt x="3251154" y="3796364"/>
                </a:cubicBezTo>
                <a:cubicBezTo>
                  <a:pt x="3270687" y="3801630"/>
                  <a:pt x="3281230" y="3807035"/>
                  <a:pt x="3314509" y="3829379"/>
                </a:cubicBezTo>
                <a:cubicBezTo>
                  <a:pt x="3331018" y="3840372"/>
                  <a:pt x="3349733" y="3851388"/>
                  <a:pt x="3355978" y="3853923"/>
                </a:cubicBezTo>
                <a:cubicBezTo>
                  <a:pt x="3393733" y="3868487"/>
                  <a:pt x="3435088" y="3854985"/>
                  <a:pt x="3459140" y="3820007"/>
                </a:cubicBezTo>
                <a:cubicBezTo>
                  <a:pt x="3497346" y="3764771"/>
                  <a:pt x="3488156" y="3652747"/>
                  <a:pt x="3440246" y="3590637"/>
                </a:cubicBezTo>
                <a:cubicBezTo>
                  <a:pt x="3428391" y="3575239"/>
                  <a:pt x="3405560" y="3558918"/>
                  <a:pt x="3389729" y="3554219"/>
                </a:cubicBezTo>
                <a:cubicBezTo>
                  <a:pt x="3373509" y="3549587"/>
                  <a:pt x="3354327" y="3549871"/>
                  <a:pt x="3337247" y="3555405"/>
                </a:cubicBezTo>
                <a:cubicBezTo>
                  <a:pt x="3313716" y="3563045"/>
                  <a:pt x="3302630" y="3573161"/>
                  <a:pt x="3270567" y="3616325"/>
                </a:cubicBezTo>
                <a:cubicBezTo>
                  <a:pt x="3260469" y="3629876"/>
                  <a:pt x="3248400" y="3644769"/>
                  <a:pt x="3243941" y="3649140"/>
                </a:cubicBezTo>
                <a:cubicBezTo>
                  <a:pt x="3235862" y="3656936"/>
                  <a:pt x="3214478" y="3672424"/>
                  <a:pt x="3210781" y="3673058"/>
                </a:cubicBezTo>
                <a:cubicBezTo>
                  <a:pt x="3208640" y="3673425"/>
                  <a:pt x="3206827" y="3667524"/>
                  <a:pt x="3197406" y="3631273"/>
                </a:cubicBezTo>
                <a:cubicBezTo>
                  <a:pt x="3184776" y="3582148"/>
                  <a:pt x="3164239" y="3521958"/>
                  <a:pt x="3142768" y="3470342"/>
                </a:cubicBezTo>
                <a:cubicBezTo>
                  <a:pt x="3131836" y="3443967"/>
                  <a:pt x="3107213" y="3391489"/>
                  <a:pt x="3099060" y="3376658"/>
                </a:cubicBezTo>
                <a:lnTo>
                  <a:pt x="3095001" y="3369340"/>
                </a:lnTo>
                <a:lnTo>
                  <a:pt x="3120172" y="3351400"/>
                </a:lnTo>
                <a:cubicBezTo>
                  <a:pt x="3167436" y="3317451"/>
                  <a:pt x="3261456" y="3251242"/>
                  <a:pt x="3303518" y="3221991"/>
                </a:cubicBezTo>
                <a:cubicBezTo>
                  <a:pt x="3383014" y="3166888"/>
                  <a:pt x="3411532" y="3149776"/>
                  <a:pt x="3437108" y="3142386"/>
                </a:cubicBezTo>
                <a:cubicBezTo>
                  <a:pt x="3443430" y="3140701"/>
                  <a:pt x="3451632" y="3138293"/>
                  <a:pt x="3455229" y="3137075"/>
                </a:cubicBezTo>
                <a:cubicBezTo>
                  <a:pt x="3465504" y="3133911"/>
                  <a:pt x="3499321" y="3132520"/>
                  <a:pt x="3517508" y="3134611"/>
                </a:cubicBezTo>
                <a:cubicBezTo>
                  <a:pt x="3526699" y="3135639"/>
                  <a:pt x="3549669" y="3139916"/>
                  <a:pt x="3568579" y="3143886"/>
                </a:cubicBezTo>
                <a:cubicBezTo>
                  <a:pt x="3587522" y="3148051"/>
                  <a:pt x="3609647" y="3152071"/>
                  <a:pt x="3617960" y="3152649"/>
                </a:cubicBezTo>
                <a:cubicBezTo>
                  <a:pt x="3659623" y="3156125"/>
                  <a:pt x="3696252" y="3138424"/>
                  <a:pt x="3721955" y="3102562"/>
                </a:cubicBezTo>
                <a:cubicBezTo>
                  <a:pt x="3743305" y="3072855"/>
                  <a:pt x="3749508" y="3038934"/>
                  <a:pt x="3741966" y="2994947"/>
                </a:cubicBezTo>
                <a:cubicBezTo>
                  <a:pt x="3728317" y="2915344"/>
                  <a:pt x="3677537" y="2836497"/>
                  <a:pt x="3613003" y="2794268"/>
                </a:cubicBezTo>
                <a:cubicBezTo>
                  <a:pt x="3576277" y="2770512"/>
                  <a:pt x="3542093" y="2762750"/>
                  <a:pt x="3508470" y="2771119"/>
                </a:cubicBezTo>
                <a:cubicBezTo>
                  <a:pt x="3480620" y="2778098"/>
                  <a:pt x="3452637" y="2798323"/>
                  <a:pt x="3436975" y="2822646"/>
                </a:cubicBezTo>
                <a:cubicBezTo>
                  <a:pt x="3425761" y="2840197"/>
                  <a:pt x="3421241" y="2852392"/>
                  <a:pt x="3409478" y="2898286"/>
                </a:cubicBezTo>
                <a:cubicBezTo>
                  <a:pt x="3396409" y="2949413"/>
                  <a:pt x="3389604" y="2965806"/>
                  <a:pt x="3370544" y="2992515"/>
                </a:cubicBezTo>
                <a:cubicBezTo>
                  <a:pt x="3345359" y="3027889"/>
                  <a:pt x="3329313" y="3039455"/>
                  <a:pt x="3226068" y="3097428"/>
                </a:cubicBezTo>
                <a:cubicBezTo>
                  <a:pt x="3146588" y="3142111"/>
                  <a:pt x="3006753" y="3219180"/>
                  <a:pt x="3004612" y="3219547"/>
                </a:cubicBezTo>
                <a:cubicBezTo>
                  <a:pt x="3003639" y="3219714"/>
                  <a:pt x="2998451" y="3213992"/>
                  <a:pt x="2993258" y="3207069"/>
                </a:cubicBezTo>
                <a:cubicBezTo>
                  <a:pt x="2939225" y="3133788"/>
                  <a:pt x="2866478" y="3056504"/>
                  <a:pt x="2796966" y="2998099"/>
                </a:cubicBezTo>
                <a:cubicBezTo>
                  <a:pt x="2783115" y="2986248"/>
                  <a:pt x="2769069" y="2974432"/>
                  <a:pt x="2766006" y="2971751"/>
                </a:cubicBezTo>
                <a:lnTo>
                  <a:pt x="2760367" y="2966908"/>
                </a:lnTo>
                <a:lnTo>
                  <a:pt x="2768813" y="2961253"/>
                </a:lnTo>
                <a:cubicBezTo>
                  <a:pt x="2783764" y="2951476"/>
                  <a:pt x="2800811" y="2945748"/>
                  <a:pt x="2839176" y="2938168"/>
                </a:cubicBezTo>
                <a:cubicBezTo>
                  <a:pt x="2881433" y="2929921"/>
                  <a:pt x="2894883" y="2925411"/>
                  <a:pt x="2907338" y="2916264"/>
                </a:cubicBezTo>
                <a:cubicBezTo>
                  <a:pt x="2926519" y="2901955"/>
                  <a:pt x="2941958" y="2871660"/>
                  <a:pt x="2942652" y="2846496"/>
                </a:cubicBezTo>
                <a:cubicBezTo>
                  <a:pt x="2944734" y="2785032"/>
                  <a:pt x="2871202" y="2706680"/>
                  <a:pt x="2789716" y="2683587"/>
                </a:cubicBezTo>
                <a:cubicBezTo>
                  <a:pt x="2764005" y="2676174"/>
                  <a:pt x="2751016" y="2675195"/>
                  <a:pt x="2730616" y="2678894"/>
                </a:cubicBezTo>
                <a:cubicBezTo>
                  <a:pt x="2703794" y="2683693"/>
                  <a:pt x="2682060" y="2700642"/>
                  <a:pt x="2668516" y="2726806"/>
                </a:cubicBezTo>
                <a:cubicBezTo>
                  <a:pt x="2658321" y="2746787"/>
                  <a:pt x="2657410" y="2760167"/>
                  <a:pt x="2663010" y="2805687"/>
                </a:cubicBezTo>
                <a:cubicBezTo>
                  <a:pt x="2665642" y="2826874"/>
                  <a:pt x="2667667" y="2850369"/>
                  <a:pt x="2667379" y="2858032"/>
                </a:cubicBezTo>
                <a:cubicBezTo>
                  <a:pt x="2666795" y="2872157"/>
                  <a:pt x="2663171" y="2895418"/>
                  <a:pt x="2661226" y="2895752"/>
                </a:cubicBezTo>
                <a:cubicBezTo>
                  <a:pt x="2660641" y="2895852"/>
                  <a:pt x="2649510" y="2889345"/>
                  <a:pt x="2636520" y="2881355"/>
                </a:cubicBezTo>
                <a:cubicBezTo>
                  <a:pt x="2554616" y="2831286"/>
                  <a:pt x="2472050" y="2792550"/>
                  <a:pt x="2379489" y="2760936"/>
                </a:cubicBezTo>
                <a:cubicBezTo>
                  <a:pt x="2355429" y="2752640"/>
                  <a:pt x="2349118" y="2749714"/>
                  <a:pt x="2349656" y="2747019"/>
                </a:cubicBezTo>
                <a:cubicBezTo>
                  <a:pt x="2350135" y="2745133"/>
                  <a:pt x="2355189" y="2715015"/>
                  <a:pt x="2361158" y="2679731"/>
                </a:cubicBezTo>
                <a:cubicBezTo>
                  <a:pt x="2391696" y="2497984"/>
                  <a:pt x="2409728" y="2404534"/>
                  <a:pt x="2419507" y="2378615"/>
                </a:cubicBezTo>
                <a:cubicBezTo>
                  <a:pt x="2431755" y="2346062"/>
                  <a:pt x="2450908" y="2318735"/>
                  <a:pt x="2475806" y="2298036"/>
                </a:cubicBezTo>
                <a:cubicBezTo>
                  <a:pt x="2483017" y="2292193"/>
                  <a:pt x="2502883" y="2278368"/>
                  <a:pt x="2519612" y="2267285"/>
                </a:cubicBezTo>
                <a:cubicBezTo>
                  <a:pt x="2560356" y="2240865"/>
                  <a:pt x="2571221" y="2231789"/>
                  <a:pt x="2584314" y="2213515"/>
                </a:cubicBezTo>
                <a:cubicBezTo>
                  <a:pt x="2601727" y="2188893"/>
                  <a:pt x="2608303" y="2158312"/>
                  <a:pt x="2602830" y="2126394"/>
                </a:cubicBezTo>
                <a:cubicBezTo>
                  <a:pt x="2598125" y="2098951"/>
                  <a:pt x="2585263" y="2076513"/>
                  <a:pt x="2561558" y="2053930"/>
                </a:cubicBezTo>
                <a:cubicBezTo>
                  <a:pt x="2527912" y="2022434"/>
                  <a:pt x="2464151" y="1992895"/>
                  <a:pt x="2411918" y="1985021"/>
                </a:cubicBezTo>
                <a:cubicBezTo>
                  <a:pt x="2374075" y="1979288"/>
                  <a:pt x="2360638" y="1979188"/>
                  <a:pt x="2323884" y="1984489"/>
                </a:cubicBezTo>
                <a:cubicBezTo>
                  <a:pt x="2293359" y="1988720"/>
                  <a:pt x="2287977" y="1990044"/>
                  <a:pt x="2273821" y="1996278"/>
                </a:cubicBezTo>
                <a:cubicBezTo>
                  <a:pt x="2249785" y="2006810"/>
                  <a:pt x="2236752" y="2017260"/>
                  <a:pt x="2222725" y="2037095"/>
                </a:cubicBezTo>
                <a:cubicBezTo>
                  <a:pt x="2213051" y="2050775"/>
                  <a:pt x="2209321" y="2058227"/>
                  <a:pt x="2205328" y="2072334"/>
                </a:cubicBezTo>
                <a:cubicBezTo>
                  <a:pt x="2198590" y="2096129"/>
                  <a:pt x="2198292" y="2108402"/>
                  <a:pt x="2203698" y="2132920"/>
                </a:cubicBezTo>
                <a:cubicBezTo>
                  <a:pt x="2208568" y="2154324"/>
                  <a:pt x="2212668" y="2163038"/>
                  <a:pt x="2241588" y="2211372"/>
                </a:cubicBezTo>
                <a:cubicBezTo>
                  <a:pt x="2273324" y="2264434"/>
                  <a:pt x="2283306" y="2302793"/>
                  <a:pt x="2277598" y="2352457"/>
                </a:cubicBezTo>
                <a:cubicBezTo>
                  <a:pt x="2274548" y="2380228"/>
                  <a:pt x="2262206" y="2427425"/>
                  <a:pt x="2216115" y="2587395"/>
                </a:cubicBezTo>
                <a:cubicBezTo>
                  <a:pt x="2205158" y="2625136"/>
                  <a:pt x="2192733" y="2668338"/>
                  <a:pt x="2188357" y="2683715"/>
                </a:cubicBezTo>
                <a:lnTo>
                  <a:pt x="2180502" y="2711508"/>
                </a:lnTo>
                <a:lnTo>
                  <a:pt x="2162377" y="2708605"/>
                </a:lnTo>
                <a:cubicBezTo>
                  <a:pt x="2070511" y="2693903"/>
                  <a:pt x="1957861" y="2691180"/>
                  <a:pt x="1854620" y="2701268"/>
                </a:cubicBezTo>
                <a:lnTo>
                  <a:pt x="1820908" y="2704443"/>
                </a:lnTo>
                <a:lnTo>
                  <a:pt x="1823711" y="2692743"/>
                </a:lnTo>
                <a:cubicBezTo>
                  <a:pt x="1829063" y="2671389"/>
                  <a:pt x="1835462" y="2658471"/>
                  <a:pt x="1855384" y="2628609"/>
                </a:cubicBezTo>
                <a:cubicBezTo>
                  <a:pt x="1885584" y="2582760"/>
                  <a:pt x="1891059" y="2566795"/>
                  <a:pt x="1886220" y="2538573"/>
                </a:cubicBezTo>
                <a:cubicBezTo>
                  <a:pt x="1881715" y="2512297"/>
                  <a:pt x="1868770" y="2492880"/>
                  <a:pt x="1845295" y="2477470"/>
                </a:cubicBezTo>
                <a:cubicBezTo>
                  <a:pt x="1813256" y="2456517"/>
                  <a:pt x="1767455" y="2449945"/>
                  <a:pt x="1715268" y="2458692"/>
                </a:cubicBezTo>
                <a:cubicBezTo>
                  <a:pt x="1664248" y="2467240"/>
                  <a:pt x="1623221" y="2488499"/>
                  <a:pt x="1600086" y="2518312"/>
                </a:cubicBezTo>
                <a:cubicBezTo>
                  <a:pt x="1582084" y="2541834"/>
                  <a:pt x="1576936" y="2565557"/>
                  <a:pt x="1583921" y="2594613"/>
                </a:cubicBezTo>
                <a:cubicBezTo>
                  <a:pt x="1590117" y="2621399"/>
                  <a:pt x="1600921" y="2634173"/>
                  <a:pt x="1644832" y="2667115"/>
                </a:cubicBezTo>
                <a:cubicBezTo>
                  <a:pt x="1658415" y="2677408"/>
                  <a:pt x="1674352" y="2690904"/>
                  <a:pt x="1680257" y="2697305"/>
                </a:cubicBezTo>
                <a:cubicBezTo>
                  <a:pt x="1690405" y="2708588"/>
                  <a:pt x="1700731" y="2723246"/>
                  <a:pt x="1699603" y="2724842"/>
                </a:cubicBezTo>
                <a:cubicBezTo>
                  <a:pt x="1699279" y="2725297"/>
                  <a:pt x="1686086" y="2728962"/>
                  <a:pt x="1670167" y="2733094"/>
                </a:cubicBezTo>
                <a:cubicBezTo>
                  <a:pt x="1576240" y="2756613"/>
                  <a:pt x="1481201" y="2792342"/>
                  <a:pt x="1399570" y="2834989"/>
                </a:cubicBezTo>
                <a:cubicBezTo>
                  <a:pt x="1388527" y="2840689"/>
                  <a:pt x="1379264" y="2845082"/>
                  <a:pt x="1379002" y="2844726"/>
                </a:cubicBezTo>
                <a:cubicBezTo>
                  <a:pt x="1377634" y="2843759"/>
                  <a:pt x="1288264" y="2717433"/>
                  <a:pt x="1255290" y="2669994"/>
                </a:cubicBezTo>
                <a:cubicBezTo>
                  <a:pt x="1173821" y="2553533"/>
                  <a:pt x="1161937" y="2532129"/>
                  <a:pt x="1154662" y="2489699"/>
                </a:cubicBezTo>
                <a:cubicBezTo>
                  <a:pt x="1149389" y="2458948"/>
                  <a:pt x="1151075" y="2437222"/>
                  <a:pt x="1163531" y="2380189"/>
                </a:cubicBezTo>
                <a:cubicBezTo>
                  <a:pt x="1172587" y="2338365"/>
                  <a:pt x="1173376" y="2326610"/>
                  <a:pt x="1169504" y="2304032"/>
                </a:cubicBezTo>
                <a:cubicBezTo>
                  <a:pt x="1166901" y="2288851"/>
                  <a:pt x="1164928" y="2283180"/>
                  <a:pt x="1158382" y="2271880"/>
                </a:cubicBezTo>
                <a:cubicBezTo>
                  <a:pt x="1123367" y="2211367"/>
                  <a:pt x="1057872" y="2192744"/>
                  <a:pt x="975226" y="2220138"/>
                </a:cubicBezTo>
                <a:cubicBezTo>
                  <a:pt x="907166" y="2242626"/>
                  <a:pt x="849876" y="2284706"/>
                  <a:pt x="814032" y="2338536"/>
                </a:cubicBezTo>
                <a:cubicBezTo>
                  <a:pt x="799849" y="2359801"/>
                  <a:pt x="793038" y="2374993"/>
                  <a:pt x="788653" y="2394979"/>
                </a:cubicBezTo>
                <a:cubicBezTo>
                  <a:pt x="776134" y="2452823"/>
                  <a:pt x="813546" y="2512124"/>
                  <a:pt x="874337" y="2531353"/>
                </a:cubicBezTo>
                <a:cubicBezTo>
                  <a:pt x="884902" y="2534550"/>
                  <a:pt x="906580" y="2540650"/>
                  <a:pt x="922700" y="2544699"/>
                </a:cubicBezTo>
                <a:cubicBezTo>
                  <a:pt x="961211" y="2554325"/>
                  <a:pt x="982251" y="2562537"/>
                  <a:pt x="1002568" y="2575883"/>
                </a:cubicBezTo>
                <a:cubicBezTo>
                  <a:pt x="1044767" y="2603510"/>
                  <a:pt x="1059991" y="2624541"/>
                  <a:pt x="1136891" y="2763423"/>
                </a:cubicBezTo>
                <a:cubicBezTo>
                  <a:pt x="1142423" y="2773493"/>
                  <a:pt x="1155452" y="2796905"/>
                  <a:pt x="1165862" y="2815556"/>
                </a:cubicBezTo>
                <a:cubicBezTo>
                  <a:pt x="1176272" y="2834206"/>
                  <a:pt x="1195490" y="2869180"/>
                  <a:pt x="1208847" y="2893336"/>
                </a:cubicBezTo>
                <a:lnTo>
                  <a:pt x="1233042" y="2937472"/>
                </a:lnTo>
                <a:lnTo>
                  <a:pt x="1218291" y="2948416"/>
                </a:lnTo>
                <a:cubicBezTo>
                  <a:pt x="1145866" y="3002707"/>
                  <a:pt x="1065820" y="3079143"/>
                  <a:pt x="1008465" y="3148882"/>
                </a:cubicBezTo>
                <a:cubicBezTo>
                  <a:pt x="992036" y="3168729"/>
                  <a:pt x="990128" y="3170459"/>
                  <a:pt x="987259" y="3167745"/>
                </a:cubicBezTo>
                <a:cubicBezTo>
                  <a:pt x="980086" y="3160960"/>
                  <a:pt x="972740" y="3137977"/>
                  <a:pt x="963875" y="3095620"/>
                </a:cubicBezTo>
                <a:cubicBezTo>
                  <a:pt x="959058" y="3072203"/>
                  <a:pt x="953403" y="3049732"/>
                  <a:pt x="951500" y="3045651"/>
                </a:cubicBezTo>
                <a:cubicBezTo>
                  <a:pt x="944522" y="3031821"/>
                  <a:pt x="934569" y="3020504"/>
                  <a:pt x="920957" y="3011218"/>
                </a:cubicBezTo>
                <a:cubicBezTo>
                  <a:pt x="884225" y="2986261"/>
                  <a:pt x="842401" y="2990026"/>
                  <a:pt x="798277" y="3022436"/>
                </a:cubicBezTo>
                <a:cubicBezTo>
                  <a:pt x="731507" y="3071149"/>
                  <a:pt x="689605" y="3162081"/>
                  <a:pt x="708429" y="3216955"/>
                </a:cubicBezTo>
                <a:cubicBezTo>
                  <a:pt x="719457" y="3249726"/>
                  <a:pt x="751908" y="3275416"/>
                  <a:pt x="786069" y="3278375"/>
                </a:cubicBezTo>
                <a:cubicBezTo>
                  <a:pt x="793375" y="3278925"/>
                  <a:pt x="813787" y="3277630"/>
                  <a:pt x="836528" y="3274732"/>
                </a:cubicBezTo>
                <a:cubicBezTo>
                  <a:pt x="872052" y="3270444"/>
                  <a:pt x="891980" y="3269832"/>
                  <a:pt x="907348" y="3273008"/>
                </a:cubicBezTo>
                <a:cubicBezTo>
                  <a:pt x="910856" y="3273608"/>
                  <a:pt x="914010" y="3274470"/>
                  <a:pt x="914236" y="3274631"/>
                </a:cubicBezTo>
                <a:cubicBezTo>
                  <a:pt x="914660" y="3274759"/>
                  <a:pt x="905903" y="3290285"/>
                  <a:pt x="894661" y="3308842"/>
                </a:cubicBezTo>
                <a:cubicBezTo>
                  <a:pt x="845863" y="3389937"/>
                  <a:pt x="804962" y="3479695"/>
                  <a:pt x="774592" y="3572457"/>
                </a:cubicBezTo>
                <a:cubicBezTo>
                  <a:pt x="769728" y="3587315"/>
                  <a:pt x="765403" y="3599476"/>
                  <a:pt x="765012" y="3599543"/>
                </a:cubicBezTo>
                <a:cubicBezTo>
                  <a:pt x="762289" y="3600010"/>
                  <a:pt x="545540" y="3562644"/>
                  <a:pt x="487968" y="3551678"/>
                </a:cubicBezTo>
                <a:cubicBezTo>
                  <a:pt x="399371" y="3535013"/>
                  <a:pt x="371341" y="3524592"/>
                  <a:pt x="339726" y="3496755"/>
                </a:cubicBezTo>
                <a:cubicBezTo>
                  <a:pt x="321537" y="3480640"/>
                  <a:pt x="310861" y="3467443"/>
                  <a:pt x="285553" y="3428507"/>
                </a:cubicBezTo>
                <a:cubicBezTo>
                  <a:pt x="274110" y="3410834"/>
                  <a:pt x="260842" y="3391872"/>
                  <a:pt x="256305" y="3386438"/>
                </a:cubicBezTo>
                <a:cubicBezTo>
                  <a:pt x="244750" y="3372793"/>
                  <a:pt x="220913" y="3356444"/>
                  <a:pt x="205210" y="3351322"/>
                </a:cubicBezTo>
                <a:cubicBezTo>
                  <a:pt x="178260" y="3342520"/>
                  <a:pt x="143826" y="3343815"/>
                  <a:pt x="120018" y="3354510"/>
                </a:cubicBezTo>
                <a:cubicBezTo>
                  <a:pt x="58602" y="3381870"/>
                  <a:pt x="9126" y="3470694"/>
                  <a:pt x="980" y="3568059"/>
                </a:cubicBezTo>
                <a:cubicBezTo>
                  <a:pt x="-743" y="3588390"/>
                  <a:pt x="-415" y="3596147"/>
                  <a:pt x="3746" y="3625086"/>
                </a:cubicBezTo>
                <a:cubicBezTo>
                  <a:pt x="9286" y="3664407"/>
                  <a:pt x="14552" y="3679933"/>
                  <a:pt x="29683" y="3701582"/>
                </a:cubicBezTo>
                <a:cubicBezTo>
                  <a:pt x="47916" y="3727306"/>
                  <a:pt x="82902" y="3746752"/>
                  <a:pt x="116675" y="3749777"/>
                </a:cubicBezTo>
                <a:cubicBezTo>
                  <a:pt x="132748" y="3751228"/>
                  <a:pt x="160316" y="3746101"/>
                  <a:pt x="177258" y="3738587"/>
                </a:cubicBezTo>
                <a:cubicBezTo>
                  <a:pt x="185064" y="3735045"/>
                  <a:pt x="203907" y="3724602"/>
                  <a:pt x="219542" y="3715309"/>
                </a:cubicBezTo>
                <a:cubicBezTo>
                  <a:pt x="278355" y="3679780"/>
                  <a:pt x="308919" y="3669932"/>
                  <a:pt x="354208" y="3671183"/>
                </a:cubicBezTo>
                <a:cubicBezTo>
                  <a:pt x="388036" y="3672195"/>
                  <a:pt x="418584" y="3679779"/>
                  <a:pt x="602524" y="3732589"/>
                </a:cubicBezTo>
                <a:cubicBezTo>
                  <a:pt x="640228" y="3743355"/>
                  <a:pt x="683848" y="3755911"/>
                  <a:pt x="699840" y="3760382"/>
                </a:cubicBezTo>
                <a:lnTo>
                  <a:pt x="728475" y="3768494"/>
                </a:lnTo>
                <a:lnTo>
                  <a:pt x="726646" y="3780028"/>
                </a:lnTo>
                <a:cubicBezTo>
                  <a:pt x="713044" y="3863102"/>
                  <a:pt x="710638" y="3979920"/>
                  <a:pt x="720435" y="4082623"/>
                </a:cubicBezTo>
                <a:cubicBezTo>
                  <a:pt x="722249" y="4102547"/>
                  <a:pt x="722560" y="4113714"/>
                  <a:pt x="721198" y="4113948"/>
                </a:cubicBezTo>
                <a:cubicBezTo>
                  <a:pt x="713998" y="4115182"/>
                  <a:pt x="683350" y="4100001"/>
                  <a:pt x="656031" y="4082046"/>
                </a:cubicBezTo>
                <a:cubicBezTo>
                  <a:pt x="608295" y="4050160"/>
                  <a:pt x="595095" y="4045611"/>
                  <a:pt x="566649" y="4050288"/>
                </a:cubicBezTo>
                <a:cubicBezTo>
                  <a:pt x="538042" y="4055193"/>
                  <a:pt x="521635" y="4065820"/>
                  <a:pt x="505228" y="4090471"/>
                </a:cubicBezTo>
                <a:cubicBezTo>
                  <a:pt x="494398" y="4106754"/>
                  <a:pt x="488788" y="4121941"/>
                  <a:pt x="485198" y="4145397"/>
                </a:cubicBezTo>
                <a:cubicBezTo>
                  <a:pt x="472347" y="4229344"/>
                  <a:pt x="509443" y="4325363"/>
                  <a:pt x="564286" y="4349619"/>
                </a:cubicBezTo>
                <a:cubicBezTo>
                  <a:pt x="582501" y="4357716"/>
                  <a:pt x="593934" y="4358961"/>
                  <a:pt x="615145" y="4355324"/>
                </a:cubicBezTo>
                <a:cubicBezTo>
                  <a:pt x="645892" y="4350052"/>
                  <a:pt x="659736" y="4339664"/>
                  <a:pt x="688602" y="4300054"/>
                </a:cubicBezTo>
                <a:cubicBezTo>
                  <a:pt x="710019" y="4270737"/>
                  <a:pt x="721417" y="4257763"/>
                  <a:pt x="735099" y="4247603"/>
                </a:cubicBezTo>
                <a:lnTo>
                  <a:pt x="745419" y="4240024"/>
                </a:lnTo>
                <a:lnTo>
                  <a:pt x="748160" y="4250173"/>
                </a:lnTo>
                <a:cubicBezTo>
                  <a:pt x="749679" y="4255522"/>
                  <a:pt x="754802" y="4274879"/>
                  <a:pt x="759657" y="4292679"/>
                </a:cubicBezTo>
                <a:cubicBezTo>
                  <a:pt x="781262" y="4373123"/>
                  <a:pt x="816974" y="4464571"/>
                  <a:pt x="855755" y="4538864"/>
                </a:cubicBezTo>
                <a:cubicBezTo>
                  <a:pt x="863224" y="4553211"/>
                  <a:pt x="869580" y="4565745"/>
                  <a:pt x="869747" y="4566718"/>
                </a:cubicBezTo>
                <a:cubicBezTo>
                  <a:pt x="869947" y="4567886"/>
                  <a:pt x="857754" y="4577389"/>
                  <a:pt x="842936" y="4587944"/>
                </a:cubicBezTo>
                <a:cubicBezTo>
                  <a:pt x="583824" y="4772018"/>
                  <a:pt x="572042" y="4779247"/>
                  <a:pt x="520082" y="4788157"/>
                </a:cubicBezTo>
                <a:cubicBezTo>
                  <a:pt x="486416" y="4793929"/>
                  <a:pt x="470603" y="4792834"/>
                  <a:pt x="416957" y="4781395"/>
                </a:cubicBezTo>
                <a:cubicBezTo>
                  <a:pt x="348105" y="4766554"/>
                  <a:pt x="324451" y="4768806"/>
                  <a:pt x="290514" y="4792857"/>
                </a:cubicBezTo>
                <a:cubicBezTo>
                  <a:pt x="259811" y="4814751"/>
                  <a:pt x="242843" y="4844307"/>
                  <a:pt x="238447" y="4882927"/>
                </a:cubicBezTo>
                <a:cubicBezTo>
                  <a:pt x="235991" y="4905988"/>
                  <a:pt x="244601" y="4956203"/>
                  <a:pt x="255867" y="4984524"/>
                </a:cubicBezTo>
                <a:cubicBezTo>
                  <a:pt x="289333" y="5067542"/>
                  <a:pt x="353985" y="5134996"/>
                  <a:pt x="416226" y="5152172"/>
                </a:cubicBezTo>
                <a:cubicBezTo>
                  <a:pt x="435954" y="5157405"/>
                  <a:pt x="449526" y="5158284"/>
                  <a:pt x="467430" y="5155214"/>
                </a:cubicBezTo>
                <a:cubicBezTo>
                  <a:pt x="501876" y="5149308"/>
                  <a:pt x="536715" y="5123499"/>
                  <a:pt x="552537" y="5091935"/>
                </a:cubicBezTo>
                <a:cubicBezTo>
                  <a:pt x="560415" y="5075959"/>
                  <a:pt x="564479" y="5063441"/>
                  <a:pt x="574547" y="5022847"/>
                </a:cubicBezTo>
                <a:cubicBezTo>
                  <a:pt x="584202" y="4984527"/>
                  <a:pt x="589650" y="4969568"/>
                  <a:pt x="600981" y="4949193"/>
                </a:cubicBezTo>
                <a:cubicBezTo>
                  <a:pt x="617782" y="4918663"/>
                  <a:pt x="643797" y="4893968"/>
                  <a:pt x="685358" y="4868810"/>
                </a:cubicBezTo>
                <a:cubicBezTo>
                  <a:pt x="711674" y="4852877"/>
                  <a:pt x="761854" y="4824238"/>
                  <a:pt x="799215" y="4803808"/>
                </a:cubicBezTo>
                <a:cubicBezTo>
                  <a:pt x="818060" y="4793364"/>
                  <a:pt x="855584" y="4772705"/>
                  <a:pt x="930049" y="4731487"/>
                </a:cubicBezTo>
                <a:cubicBezTo>
                  <a:pt x="947598" y="4721666"/>
                  <a:pt x="963110" y="4713998"/>
                  <a:pt x="964345" y="4714187"/>
                </a:cubicBezTo>
                <a:cubicBezTo>
                  <a:pt x="965578" y="4714376"/>
                  <a:pt x="973802" y="4723784"/>
                  <a:pt x="982327" y="4734945"/>
                </a:cubicBezTo>
                <a:cubicBezTo>
                  <a:pt x="1034386" y="4802554"/>
                  <a:pt x="1106010" y="4875624"/>
                  <a:pt x="1177761" y="4934245"/>
                </a:cubicBezTo>
                <a:lnTo>
                  <a:pt x="1198029" y="4950806"/>
                </a:lnTo>
                <a:lnTo>
                  <a:pt x="1190457" y="4955710"/>
                </a:lnTo>
                <a:cubicBezTo>
                  <a:pt x="1173338" y="4966860"/>
                  <a:pt x="1162706" y="4970285"/>
                  <a:pt x="1117826" y="4979583"/>
                </a:cubicBezTo>
                <a:cubicBezTo>
                  <a:pt x="1059226" y="4991835"/>
                  <a:pt x="1047795" y="4997601"/>
                  <a:pt x="1030744" y="5023166"/>
                </a:cubicBezTo>
                <a:cubicBezTo>
                  <a:pt x="1006052" y="5060256"/>
                  <a:pt x="1008795" y="5098454"/>
                  <a:pt x="1039613" y="5142657"/>
                </a:cubicBezTo>
                <a:cubicBezTo>
                  <a:pt x="1055594" y="5165763"/>
                  <a:pt x="1073399" y="5183146"/>
                  <a:pt x="1098770" y="5201435"/>
                </a:cubicBezTo>
                <a:cubicBezTo>
                  <a:pt x="1142575" y="5232592"/>
                  <a:pt x="1187369" y="5246149"/>
                  <a:pt x="1224928" y="5239709"/>
                </a:cubicBezTo>
                <a:cubicBezTo>
                  <a:pt x="1250616" y="5235305"/>
                  <a:pt x="1267346" y="5224222"/>
                  <a:pt x="1282269" y="5201428"/>
                </a:cubicBezTo>
                <a:cubicBezTo>
                  <a:pt x="1297419" y="5178795"/>
                  <a:pt x="1301076" y="5155729"/>
                  <a:pt x="1295397" y="5121440"/>
                </a:cubicBezTo>
                <a:cubicBezTo>
                  <a:pt x="1290458" y="5092635"/>
                  <a:pt x="1288789" y="5061866"/>
                  <a:pt x="1291206" y="5044422"/>
                </a:cubicBezTo>
                <a:cubicBezTo>
                  <a:pt x="1294658" y="5018986"/>
                  <a:pt x="1294269" y="5019053"/>
                  <a:pt x="1313997" y="5031298"/>
                </a:cubicBezTo>
                <a:cubicBezTo>
                  <a:pt x="1399193" y="5084209"/>
                  <a:pt x="1504006" y="5132354"/>
                  <a:pt x="1593888" y="5160019"/>
                </a:cubicBezTo>
                <a:cubicBezTo>
                  <a:pt x="1609328" y="5164784"/>
                  <a:pt x="1622173" y="5169594"/>
                  <a:pt x="1622373" y="5170762"/>
                </a:cubicBezTo>
                <a:cubicBezTo>
                  <a:pt x="1622807" y="5173292"/>
                  <a:pt x="1607054" y="5268355"/>
                  <a:pt x="1591408" y="5358192"/>
                </a:cubicBezTo>
                <a:cubicBezTo>
                  <a:pt x="1560713" y="5534355"/>
                  <a:pt x="1553630" y="5560814"/>
                  <a:pt x="1527801" y="5597099"/>
                </a:cubicBezTo>
                <a:cubicBezTo>
                  <a:pt x="1509514" y="5622473"/>
                  <a:pt x="1492962" y="5636932"/>
                  <a:pt x="1450500" y="5663846"/>
                </a:cubicBezTo>
                <a:cubicBezTo>
                  <a:pt x="1412731" y="5687754"/>
                  <a:pt x="1400799" y="5697613"/>
                  <a:pt x="1387450" y="5716732"/>
                </a:cubicBezTo>
                <a:cubicBezTo>
                  <a:pt x="1368230" y="5743668"/>
                  <a:pt x="1362348" y="5770122"/>
                  <a:pt x="1368188" y="5804182"/>
                </a:cubicBezTo>
                <a:cubicBezTo>
                  <a:pt x="1373734" y="5837691"/>
                  <a:pt x="1392757" y="5865685"/>
                  <a:pt x="1427153" y="5891042"/>
                </a:cubicBezTo>
                <a:cubicBezTo>
                  <a:pt x="1479399" y="5929367"/>
                  <a:pt x="1549614" y="5950987"/>
                  <a:pt x="1619756" y="5949980"/>
                </a:cubicBezTo>
                <a:cubicBezTo>
                  <a:pt x="1622581" y="5950097"/>
                  <a:pt x="1638021" y="5947850"/>
                  <a:pt x="1654207" y="5945275"/>
                </a:cubicBezTo>
                <a:close/>
                <a:moveTo>
                  <a:pt x="19316888" y="3081210"/>
                </a:moveTo>
                <a:cubicBezTo>
                  <a:pt x="19354145" y="3075134"/>
                  <a:pt x="19372915" y="3064752"/>
                  <a:pt x="19390134" y="3040780"/>
                </a:cubicBezTo>
                <a:cubicBezTo>
                  <a:pt x="19405098" y="3019996"/>
                  <a:pt x="19410464" y="2996810"/>
                  <a:pt x="19406158" y="2971700"/>
                </a:cubicBezTo>
                <a:cubicBezTo>
                  <a:pt x="19403487" y="2956121"/>
                  <a:pt x="19397955" y="2943834"/>
                  <a:pt x="19379977" y="2913440"/>
                </a:cubicBezTo>
                <a:cubicBezTo>
                  <a:pt x="19362483" y="2884052"/>
                  <a:pt x="19357362" y="2873251"/>
                  <a:pt x="19351648" y="2854457"/>
                </a:cubicBezTo>
                <a:cubicBezTo>
                  <a:pt x="19344396" y="2830320"/>
                  <a:pt x="19344317" y="2802617"/>
                  <a:pt x="19351488" y="2771803"/>
                </a:cubicBezTo>
                <a:cubicBezTo>
                  <a:pt x="19355740" y="2753012"/>
                  <a:pt x="19372706" y="2691245"/>
                  <a:pt x="19393806" y="2618183"/>
                </a:cubicBezTo>
                <a:cubicBezTo>
                  <a:pt x="19402495" y="2588042"/>
                  <a:pt x="19413119" y="2551031"/>
                  <a:pt x="19417387" y="2535974"/>
                </a:cubicBezTo>
                <a:cubicBezTo>
                  <a:pt x="19421781" y="2520740"/>
                  <a:pt x="19426188" y="2508306"/>
                  <a:pt x="19427096" y="2508150"/>
                </a:cubicBezTo>
                <a:cubicBezTo>
                  <a:pt x="19428155" y="2507969"/>
                  <a:pt x="19436079" y="2508790"/>
                  <a:pt x="19444661" y="2509810"/>
                </a:cubicBezTo>
                <a:cubicBezTo>
                  <a:pt x="19518243" y="2519460"/>
                  <a:pt x="19606137" y="2519960"/>
                  <a:pt x="19678573" y="2511122"/>
                </a:cubicBezTo>
                <a:lnTo>
                  <a:pt x="19700231" y="2508498"/>
                </a:lnTo>
                <a:lnTo>
                  <a:pt x="19698161" y="2519129"/>
                </a:lnTo>
                <a:cubicBezTo>
                  <a:pt x="19695232" y="2534735"/>
                  <a:pt x="19688488" y="2548971"/>
                  <a:pt x="19673257" y="2571825"/>
                </a:cubicBezTo>
                <a:cubicBezTo>
                  <a:pt x="19665817" y="2582910"/>
                  <a:pt x="19657555" y="2596471"/>
                  <a:pt x="19654755" y="2601934"/>
                </a:cubicBezTo>
                <a:cubicBezTo>
                  <a:pt x="19643132" y="2624947"/>
                  <a:pt x="19646396" y="2653972"/>
                  <a:pt x="19663094" y="2675089"/>
                </a:cubicBezTo>
                <a:cubicBezTo>
                  <a:pt x="19676418" y="2691956"/>
                  <a:pt x="19704553" y="2704415"/>
                  <a:pt x="19734863" y="2706848"/>
                </a:cubicBezTo>
                <a:cubicBezTo>
                  <a:pt x="19803986" y="2712280"/>
                  <a:pt x="19869753" y="2679983"/>
                  <a:pt x="19883539" y="2634177"/>
                </a:cubicBezTo>
                <a:cubicBezTo>
                  <a:pt x="19887064" y="2622049"/>
                  <a:pt x="19887086" y="2621267"/>
                  <a:pt x="19884311" y="2605083"/>
                </a:cubicBezTo>
                <a:cubicBezTo>
                  <a:pt x="19879773" y="2578612"/>
                  <a:pt x="19873882" y="2570591"/>
                  <a:pt x="19839048" y="2544488"/>
                </a:cubicBezTo>
                <a:cubicBezTo>
                  <a:pt x="19827276" y="2535762"/>
                  <a:pt x="19815120" y="2525701"/>
                  <a:pt x="19811926" y="2522512"/>
                </a:cubicBezTo>
                <a:cubicBezTo>
                  <a:pt x="19805337" y="2515857"/>
                  <a:pt x="19791879" y="2497299"/>
                  <a:pt x="19791386" y="2494425"/>
                </a:cubicBezTo>
                <a:cubicBezTo>
                  <a:pt x="19790971" y="2492005"/>
                  <a:pt x="19793465" y="2491110"/>
                  <a:pt x="19819266" y="2484507"/>
                </a:cubicBezTo>
                <a:cubicBezTo>
                  <a:pt x="19880748" y="2468982"/>
                  <a:pt x="19951636" y="2442036"/>
                  <a:pt x="20012943" y="2410971"/>
                </a:cubicBezTo>
                <a:lnTo>
                  <a:pt x="20034990" y="2399716"/>
                </a:lnTo>
                <a:lnTo>
                  <a:pt x="20041238" y="2408922"/>
                </a:lnTo>
                <a:cubicBezTo>
                  <a:pt x="20044591" y="2413952"/>
                  <a:pt x="20062850" y="2439628"/>
                  <a:pt x="20081541" y="2466008"/>
                </a:cubicBezTo>
                <a:cubicBezTo>
                  <a:pt x="20177630" y="2600568"/>
                  <a:pt x="20204156" y="2640863"/>
                  <a:pt x="20212723" y="2665398"/>
                </a:cubicBezTo>
                <a:cubicBezTo>
                  <a:pt x="20224508" y="2698723"/>
                  <a:pt x="20224703" y="2718932"/>
                  <a:pt x="20214192" y="2769315"/>
                </a:cubicBezTo>
                <a:cubicBezTo>
                  <a:pt x="20210689" y="2786109"/>
                  <a:pt x="20207324" y="2805526"/>
                  <a:pt x="20206801" y="2812467"/>
                </a:cubicBezTo>
                <a:cubicBezTo>
                  <a:pt x="20203329" y="2857595"/>
                  <a:pt x="20236221" y="2899602"/>
                  <a:pt x="20281896" y="2908120"/>
                </a:cubicBezTo>
                <a:cubicBezTo>
                  <a:pt x="20332066" y="2917424"/>
                  <a:pt x="20405024" y="2890745"/>
                  <a:pt x="20452969" y="2845310"/>
                </a:cubicBezTo>
                <a:cubicBezTo>
                  <a:pt x="20501092" y="2800001"/>
                  <a:pt x="20516767" y="2753403"/>
                  <a:pt x="20498080" y="2711608"/>
                </a:cubicBezTo>
                <a:cubicBezTo>
                  <a:pt x="20491424" y="2696400"/>
                  <a:pt x="20482341" y="2685189"/>
                  <a:pt x="20468594" y="2674934"/>
                </a:cubicBezTo>
                <a:cubicBezTo>
                  <a:pt x="20454645" y="2664402"/>
                  <a:pt x="20439201" y="2657863"/>
                  <a:pt x="20412733" y="2651502"/>
                </a:cubicBezTo>
                <a:cubicBezTo>
                  <a:pt x="20359292" y="2638554"/>
                  <a:pt x="20335577" y="2627361"/>
                  <a:pt x="20313676" y="2604958"/>
                </a:cubicBezTo>
                <a:cubicBezTo>
                  <a:pt x="20293092" y="2583885"/>
                  <a:pt x="20284907" y="2570652"/>
                  <a:pt x="20215606" y="2446135"/>
                </a:cubicBezTo>
                <a:cubicBezTo>
                  <a:pt x="20168742" y="2361679"/>
                  <a:pt x="20150470" y="2327754"/>
                  <a:pt x="20151145" y="2326237"/>
                </a:cubicBezTo>
                <a:cubicBezTo>
                  <a:pt x="20151468" y="2325403"/>
                  <a:pt x="20157323" y="2320506"/>
                  <a:pt x="20164111" y="2315605"/>
                </a:cubicBezTo>
                <a:cubicBezTo>
                  <a:pt x="20215247" y="2277876"/>
                  <a:pt x="20283855" y="2211304"/>
                  <a:pt x="20326443" y="2158224"/>
                </a:cubicBezTo>
                <a:cubicBezTo>
                  <a:pt x="20332211" y="2151006"/>
                  <a:pt x="20337253" y="2145003"/>
                  <a:pt x="20337556" y="2144951"/>
                </a:cubicBezTo>
                <a:cubicBezTo>
                  <a:pt x="20337858" y="2144899"/>
                  <a:pt x="20340651" y="2148469"/>
                  <a:pt x="20343598" y="2152947"/>
                </a:cubicBezTo>
                <a:cubicBezTo>
                  <a:pt x="20353835" y="2168163"/>
                  <a:pt x="20356623" y="2176249"/>
                  <a:pt x="20364286" y="2212772"/>
                </a:cubicBezTo>
                <a:cubicBezTo>
                  <a:pt x="20373783" y="2258168"/>
                  <a:pt x="20377473" y="2265164"/>
                  <a:pt x="20398959" y="2279698"/>
                </a:cubicBezTo>
                <a:cubicBezTo>
                  <a:pt x="20414448" y="2290122"/>
                  <a:pt x="20427934" y="2293415"/>
                  <a:pt x="20445456" y="2291189"/>
                </a:cubicBezTo>
                <a:cubicBezTo>
                  <a:pt x="20461919" y="2289145"/>
                  <a:pt x="20474610" y="2284167"/>
                  <a:pt x="20489496" y="2273828"/>
                </a:cubicBezTo>
                <a:cubicBezTo>
                  <a:pt x="20543385" y="2236717"/>
                  <a:pt x="20578184" y="2163641"/>
                  <a:pt x="20563091" y="2119204"/>
                </a:cubicBezTo>
                <a:cubicBezTo>
                  <a:pt x="20558157" y="2104947"/>
                  <a:pt x="20550719" y="2095167"/>
                  <a:pt x="20537254" y="2085642"/>
                </a:cubicBezTo>
                <a:cubicBezTo>
                  <a:pt x="20525179" y="2076969"/>
                  <a:pt x="20513504" y="2072430"/>
                  <a:pt x="20501694" y="2071652"/>
                </a:cubicBezTo>
                <a:cubicBezTo>
                  <a:pt x="20497908" y="2071368"/>
                  <a:pt x="20481795" y="2072729"/>
                  <a:pt x="20465784" y="2074696"/>
                </a:cubicBezTo>
                <a:cubicBezTo>
                  <a:pt x="20449774" y="2076662"/>
                  <a:pt x="20431794" y="2078032"/>
                  <a:pt x="20425688" y="2077834"/>
                </a:cubicBezTo>
                <a:cubicBezTo>
                  <a:pt x="20413778" y="2077384"/>
                  <a:pt x="20393983" y="2073616"/>
                  <a:pt x="20392056" y="2071455"/>
                </a:cubicBezTo>
                <a:cubicBezTo>
                  <a:pt x="20391473" y="2070777"/>
                  <a:pt x="20394946" y="2063797"/>
                  <a:pt x="20399980" y="2055927"/>
                </a:cubicBezTo>
                <a:cubicBezTo>
                  <a:pt x="20441348" y="1990288"/>
                  <a:pt x="20474241" y="1919718"/>
                  <a:pt x="20502883" y="1835241"/>
                </a:cubicBezTo>
                <a:lnTo>
                  <a:pt x="20506940" y="1823490"/>
                </a:lnTo>
                <a:lnTo>
                  <a:pt x="20570233" y="1833969"/>
                </a:lnTo>
                <a:cubicBezTo>
                  <a:pt x="20678112" y="1852063"/>
                  <a:pt x="20758453" y="1866627"/>
                  <a:pt x="20782648" y="1872444"/>
                </a:cubicBezTo>
                <a:cubicBezTo>
                  <a:pt x="20815127" y="1880266"/>
                  <a:pt x="20839149" y="1892340"/>
                  <a:pt x="20857571" y="1909891"/>
                </a:cubicBezTo>
                <a:cubicBezTo>
                  <a:pt x="20870268" y="1922195"/>
                  <a:pt x="20880319" y="1935419"/>
                  <a:pt x="20899200" y="1964725"/>
                </a:cubicBezTo>
                <a:cubicBezTo>
                  <a:pt x="20926189" y="2006810"/>
                  <a:pt x="20945856" y="2020722"/>
                  <a:pt x="20982953" y="2023703"/>
                </a:cubicBezTo>
                <a:cubicBezTo>
                  <a:pt x="21020984" y="2026680"/>
                  <a:pt x="21056775" y="2003883"/>
                  <a:pt x="21082204" y="1960596"/>
                </a:cubicBezTo>
                <a:cubicBezTo>
                  <a:pt x="21104827" y="1921838"/>
                  <a:pt x="21117257" y="1877199"/>
                  <a:pt x="21117484" y="1834029"/>
                </a:cubicBezTo>
                <a:cubicBezTo>
                  <a:pt x="21117449" y="1815661"/>
                  <a:pt x="21111639" y="1781779"/>
                  <a:pt x="21106050" y="1768256"/>
                </a:cubicBezTo>
                <a:cubicBezTo>
                  <a:pt x="21092528" y="1735697"/>
                  <a:pt x="21065209" y="1714378"/>
                  <a:pt x="21031637" y="1710169"/>
                </a:cubicBezTo>
                <a:cubicBezTo>
                  <a:pt x="21004754" y="1706837"/>
                  <a:pt x="20988178" y="1711859"/>
                  <a:pt x="20947776" y="1735914"/>
                </a:cubicBezTo>
                <a:cubicBezTo>
                  <a:pt x="20911047" y="1757782"/>
                  <a:pt x="20902362" y="1761607"/>
                  <a:pt x="20878647" y="1766763"/>
                </a:cubicBezTo>
                <a:cubicBezTo>
                  <a:pt x="20846968" y="1773597"/>
                  <a:pt x="20827384" y="1771972"/>
                  <a:pt x="20777651" y="1758856"/>
                </a:cubicBezTo>
                <a:cubicBezTo>
                  <a:pt x="20741758" y="1749283"/>
                  <a:pt x="20540634" y="1692212"/>
                  <a:pt x="20538231" y="1690911"/>
                </a:cubicBezTo>
                <a:cubicBezTo>
                  <a:pt x="20537877" y="1690660"/>
                  <a:pt x="20539038" y="1680185"/>
                  <a:pt x="20540796" y="1667738"/>
                </a:cubicBezTo>
                <a:cubicBezTo>
                  <a:pt x="20551293" y="1592756"/>
                  <a:pt x="20552407" y="1502099"/>
                  <a:pt x="20543584" y="1427938"/>
                </a:cubicBezTo>
                <a:cubicBezTo>
                  <a:pt x="20540852" y="1404738"/>
                  <a:pt x="20539546" y="1406208"/>
                  <a:pt x="20557985" y="1411143"/>
                </a:cubicBezTo>
                <a:cubicBezTo>
                  <a:pt x="20573166" y="1415236"/>
                  <a:pt x="20581359" y="1419436"/>
                  <a:pt x="20607224" y="1436801"/>
                </a:cubicBezTo>
                <a:cubicBezTo>
                  <a:pt x="20620053" y="1445345"/>
                  <a:pt x="20634599" y="1453906"/>
                  <a:pt x="20639452" y="1455876"/>
                </a:cubicBezTo>
                <a:cubicBezTo>
                  <a:pt x="20668794" y="1467195"/>
                  <a:pt x="20700935" y="1456702"/>
                  <a:pt x="20719625" y="1429518"/>
                </a:cubicBezTo>
                <a:cubicBezTo>
                  <a:pt x="20749319" y="1386589"/>
                  <a:pt x="20742176" y="1299528"/>
                  <a:pt x="20704941" y="1251259"/>
                </a:cubicBezTo>
                <a:cubicBezTo>
                  <a:pt x="20695729" y="1239292"/>
                  <a:pt x="20677985" y="1226608"/>
                  <a:pt x="20665682" y="1222956"/>
                </a:cubicBezTo>
                <a:cubicBezTo>
                  <a:pt x="20653076" y="1219356"/>
                  <a:pt x="20638169" y="1219577"/>
                  <a:pt x="20624894" y="1223877"/>
                </a:cubicBezTo>
                <a:cubicBezTo>
                  <a:pt x="20606607" y="1229815"/>
                  <a:pt x="20597991" y="1237677"/>
                  <a:pt x="20573073" y="1271222"/>
                </a:cubicBezTo>
                <a:cubicBezTo>
                  <a:pt x="20565226" y="1281754"/>
                  <a:pt x="20555844" y="1293328"/>
                  <a:pt x="20552379" y="1296725"/>
                </a:cubicBezTo>
                <a:cubicBezTo>
                  <a:pt x="20546100" y="1302784"/>
                  <a:pt x="20529481" y="1314821"/>
                  <a:pt x="20526608" y="1315313"/>
                </a:cubicBezTo>
                <a:cubicBezTo>
                  <a:pt x="20524945" y="1315598"/>
                  <a:pt x="20523536" y="1311013"/>
                  <a:pt x="20516214" y="1282840"/>
                </a:cubicBezTo>
                <a:cubicBezTo>
                  <a:pt x="20506399" y="1244661"/>
                  <a:pt x="20490438" y="1197883"/>
                  <a:pt x="20473752" y="1157769"/>
                </a:cubicBezTo>
                <a:cubicBezTo>
                  <a:pt x="20465255" y="1137271"/>
                  <a:pt x="20446119" y="1096487"/>
                  <a:pt x="20439783" y="1084960"/>
                </a:cubicBezTo>
                <a:lnTo>
                  <a:pt x="20436629" y="1079273"/>
                </a:lnTo>
                <a:lnTo>
                  <a:pt x="20456190" y="1065331"/>
                </a:lnTo>
                <a:cubicBezTo>
                  <a:pt x="20492922" y="1038947"/>
                  <a:pt x="20565992" y="987492"/>
                  <a:pt x="20598681" y="964758"/>
                </a:cubicBezTo>
                <a:cubicBezTo>
                  <a:pt x="20660464" y="921934"/>
                  <a:pt x="20682626" y="908636"/>
                  <a:pt x="20702503" y="902892"/>
                </a:cubicBezTo>
                <a:cubicBezTo>
                  <a:pt x="20707417" y="901582"/>
                  <a:pt x="20713790" y="899711"/>
                  <a:pt x="20716586" y="898764"/>
                </a:cubicBezTo>
                <a:cubicBezTo>
                  <a:pt x="20724572" y="896305"/>
                  <a:pt x="20750853" y="895225"/>
                  <a:pt x="20764988" y="896850"/>
                </a:cubicBezTo>
                <a:cubicBezTo>
                  <a:pt x="20772131" y="897649"/>
                  <a:pt x="20789982" y="900972"/>
                  <a:pt x="20804679" y="904058"/>
                </a:cubicBezTo>
                <a:cubicBezTo>
                  <a:pt x="20819401" y="907295"/>
                  <a:pt x="20836595" y="910419"/>
                  <a:pt x="20843056" y="910869"/>
                </a:cubicBezTo>
                <a:cubicBezTo>
                  <a:pt x="20875434" y="913569"/>
                  <a:pt x="20903902" y="899813"/>
                  <a:pt x="20923877" y="871942"/>
                </a:cubicBezTo>
                <a:cubicBezTo>
                  <a:pt x="20940470" y="848855"/>
                  <a:pt x="20945291" y="822492"/>
                  <a:pt x="20939430" y="788307"/>
                </a:cubicBezTo>
                <a:cubicBezTo>
                  <a:pt x="20928822" y="726442"/>
                  <a:pt x="20889357" y="665164"/>
                  <a:pt x="20839203" y="632345"/>
                </a:cubicBezTo>
                <a:cubicBezTo>
                  <a:pt x="20810661" y="613883"/>
                  <a:pt x="20784093" y="607850"/>
                  <a:pt x="20757964" y="614354"/>
                </a:cubicBezTo>
                <a:cubicBezTo>
                  <a:pt x="20736319" y="619778"/>
                  <a:pt x="20714572" y="635497"/>
                  <a:pt x="20702399" y="654401"/>
                </a:cubicBezTo>
                <a:cubicBezTo>
                  <a:pt x="20693685" y="668040"/>
                  <a:pt x="20690172" y="677517"/>
                  <a:pt x="20681030" y="713185"/>
                </a:cubicBezTo>
                <a:cubicBezTo>
                  <a:pt x="20670873" y="752919"/>
                  <a:pt x="20665584" y="765659"/>
                  <a:pt x="20650773" y="786417"/>
                </a:cubicBezTo>
                <a:cubicBezTo>
                  <a:pt x="20631199" y="813908"/>
                  <a:pt x="20618729" y="822897"/>
                  <a:pt x="20538490" y="867952"/>
                </a:cubicBezTo>
                <a:cubicBezTo>
                  <a:pt x="20476721" y="902678"/>
                  <a:pt x="20368045" y="962574"/>
                  <a:pt x="20366381" y="962859"/>
                </a:cubicBezTo>
                <a:cubicBezTo>
                  <a:pt x="20365625" y="962989"/>
                  <a:pt x="20361593" y="958542"/>
                  <a:pt x="20357556" y="953162"/>
                </a:cubicBezTo>
                <a:cubicBezTo>
                  <a:pt x="20315565" y="896209"/>
                  <a:pt x="20259026" y="836147"/>
                  <a:pt x="20205004" y="790756"/>
                </a:cubicBezTo>
                <a:cubicBezTo>
                  <a:pt x="20194240" y="781546"/>
                  <a:pt x="20183324" y="772363"/>
                  <a:pt x="20180943" y="770280"/>
                </a:cubicBezTo>
                <a:lnTo>
                  <a:pt x="20176561" y="766516"/>
                </a:lnTo>
                <a:lnTo>
                  <a:pt x="20183125" y="762120"/>
                </a:lnTo>
                <a:cubicBezTo>
                  <a:pt x="20194745" y="754523"/>
                  <a:pt x="20207993" y="750071"/>
                  <a:pt x="20237809" y="744180"/>
                </a:cubicBezTo>
                <a:cubicBezTo>
                  <a:pt x="20270650" y="737771"/>
                  <a:pt x="20281102" y="734266"/>
                  <a:pt x="20290782" y="727157"/>
                </a:cubicBezTo>
                <a:cubicBezTo>
                  <a:pt x="20305689" y="716036"/>
                  <a:pt x="20317688" y="692492"/>
                  <a:pt x="20318228" y="672936"/>
                </a:cubicBezTo>
                <a:cubicBezTo>
                  <a:pt x="20319846" y="625168"/>
                  <a:pt x="20262698" y="564275"/>
                  <a:pt x="20199370" y="546327"/>
                </a:cubicBezTo>
                <a:cubicBezTo>
                  <a:pt x="20179388" y="540566"/>
                  <a:pt x="20169295" y="539806"/>
                  <a:pt x="20153439" y="542680"/>
                </a:cubicBezTo>
                <a:cubicBezTo>
                  <a:pt x="20132594" y="546410"/>
                  <a:pt x="20115703" y="559583"/>
                  <a:pt x="20105178" y="579916"/>
                </a:cubicBezTo>
                <a:cubicBezTo>
                  <a:pt x="20097254" y="595445"/>
                  <a:pt x="20096545" y="605843"/>
                  <a:pt x="20100899" y="641220"/>
                </a:cubicBezTo>
                <a:cubicBezTo>
                  <a:pt x="20102943" y="657686"/>
                  <a:pt x="20104518" y="675946"/>
                  <a:pt x="20104294" y="681901"/>
                </a:cubicBezTo>
                <a:cubicBezTo>
                  <a:pt x="20103841" y="692878"/>
                  <a:pt x="20101023" y="710956"/>
                  <a:pt x="20099511" y="711216"/>
                </a:cubicBezTo>
                <a:cubicBezTo>
                  <a:pt x="20099058" y="711293"/>
                  <a:pt x="20090406" y="706237"/>
                  <a:pt x="20080311" y="700027"/>
                </a:cubicBezTo>
                <a:cubicBezTo>
                  <a:pt x="20016658" y="661115"/>
                  <a:pt x="19952490" y="631010"/>
                  <a:pt x="19880555" y="606442"/>
                </a:cubicBezTo>
                <a:cubicBezTo>
                  <a:pt x="19861856" y="599993"/>
                  <a:pt x="19856951" y="597720"/>
                  <a:pt x="19857370" y="595624"/>
                </a:cubicBezTo>
                <a:cubicBezTo>
                  <a:pt x="19857742" y="594159"/>
                  <a:pt x="19861669" y="570752"/>
                  <a:pt x="19866308" y="543331"/>
                </a:cubicBezTo>
                <a:cubicBezTo>
                  <a:pt x="19890042" y="402083"/>
                  <a:pt x="19904056" y="329456"/>
                  <a:pt x="19911656" y="309312"/>
                </a:cubicBezTo>
                <a:cubicBezTo>
                  <a:pt x="19921174" y="284013"/>
                  <a:pt x="19936059" y="262776"/>
                  <a:pt x="19955408" y="246690"/>
                </a:cubicBezTo>
                <a:cubicBezTo>
                  <a:pt x="19961013" y="242148"/>
                  <a:pt x="19976453" y="231404"/>
                  <a:pt x="19989454" y="222791"/>
                </a:cubicBezTo>
                <a:cubicBezTo>
                  <a:pt x="20021119" y="202257"/>
                  <a:pt x="20029562" y="195204"/>
                  <a:pt x="20039738" y="181003"/>
                </a:cubicBezTo>
                <a:cubicBezTo>
                  <a:pt x="20053271" y="161867"/>
                  <a:pt x="20058382" y="138101"/>
                  <a:pt x="20054129" y="113294"/>
                </a:cubicBezTo>
                <a:cubicBezTo>
                  <a:pt x="20050472" y="91966"/>
                  <a:pt x="20040475" y="74528"/>
                  <a:pt x="20022053" y="56978"/>
                </a:cubicBezTo>
                <a:cubicBezTo>
                  <a:pt x="19995905" y="32499"/>
                  <a:pt x="19946351" y="9543"/>
                  <a:pt x="19905758" y="3424"/>
                </a:cubicBezTo>
                <a:cubicBezTo>
                  <a:pt x="19876348" y="-1031"/>
                  <a:pt x="19865903" y="-1109"/>
                  <a:pt x="19837340" y="3010"/>
                </a:cubicBezTo>
                <a:cubicBezTo>
                  <a:pt x="19813617" y="6299"/>
                  <a:pt x="19809434" y="7328"/>
                  <a:pt x="19798433" y="12172"/>
                </a:cubicBezTo>
                <a:cubicBezTo>
                  <a:pt x="19779753" y="20358"/>
                  <a:pt x="19769624" y="28478"/>
                  <a:pt x="19758723" y="43894"/>
                </a:cubicBezTo>
                <a:cubicBezTo>
                  <a:pt x="19751204" y="54526"/>
                  <a:pt x="19748305" y="60317"/>
                  <a:pt x="19745203" y="71281"/>
                </a:cubicBezTo>
                <a:cubicBezTo>
                  <a:pt x="19739967" y="89774"/>
                  <a:pt x="19739734" y="99312"/>
                  <a:pt x="19743935" y="118367"/>
                </a:cubicBezTo>
                <a:cubicBezTo>
                  <a:pt x="19747721" y="135001"/>
                  <a:pt x="19750906" y="141773"/>
                  <a:pt x="19773383" y="179337"/>
                </a:cubicBezTo>
                <a:cubicBezTo>
                  <a:pt x="19798046" y="220576"/>
                  <a:pt x="19805804" y="250386"/>
                  <a:pt x="19801368" y="288984"/>
                </a:cubicBezTo>
                <a:cubicBezTo>
                  <a:pt x="19798997" y="310567"/>
                  <a:pt x="19789406" y="347246"/>
                  <a:pt x="19753586" y="471570"/>
                </a:cubicBezTo>
                <a:cubicBezTo>
                  <a:pt x="19745069" y="500901"/>
                  <a:pt x="19735413" y="534477"/>
                  <a:pt x="19732013" y="546427"/>
                </a:cubicBezTo>
                <a:lnTo>
                  <a:pt x="19725909" y="568027"/>
                </a:lnTo>
                <a:lnTo>
                  <a:pt x="19711822" y="565771"/>
                </a:lnTo>
                <a:cubicBezTo>
                  <a:pt x="19640426" y="554345"/>
                  <a:pt x="19552878" y="552228"/>
                  <a:pt x="19472642" y="560069"/>
                </a:cubicBezTo>
                <a:lnTo>
                  <a:pt x="19446442" y="562537"/>
                </a:lnTo>
                <a:lnTo>
                  <a:pt x="19448621" y="553444"/>
                </a:lnTo>
                <a:cubicBezTo>
                  <a:pt x="19452780" y="536848"/>
                  <a:pt x="19457754" y="526808"/>
                  <a:pt x="19473236" y="503601"/>
                </a:cubicBezTo>
                <a:cubicBezTo>
                  <a:pt x="19496706" y="467968"/>
                  <a:pt x="19500962" y="455560"/>
                  <a:pt x="19497201" y="433627"/>
                </a:cubicBezTo>
                <a:cubicBezTo>
                  <a:pt x="19493700" y="413207"/>
                  <a:pt x="19483640" y="398116"/>
                  <a:pt x="19465395" y="386140"/>
                </a:cubicBezTo>
                <a:cubicBezTo>
                  <a:pt x="19440496" y="369856"/>
                  <a:pt x="19404901" y="364748"/>
                  <a:pt x="19364342" y="371547"/>
                </a:cubicBezTo>
                <a:cubicBezTo>
                  <a:pt x="19324691" y="378189"/>
                  <a:pt x="19292806" y="394712"/>
                  <a:pt x="19274827" y="417881"/>
                </a:cubicBezTo>
                <a:cubicBezTo>
                  <a:pt x="19260836" y="436162"/>
                  <a:pt x="19256835" y="454598"/>
                  <a:pt x="19262264" y="477180"/>
                </a:cubicBezTo>
                <a:cubicBezTo>
                  <a:pt x="19267079" y="497997"/>
                  <a:pt x="19275476" y="507924"/>
                  <a:pt x="19309601" y="533526"/>
                </a:cubicBezTo>
                <a:cubicBezTo>
                  <a:pt x="19320159" y="541526"/>
                  <a:pt x="19332544" y="552014"/>
                  <a:pt x="19337133" y="556988"/>
                </a:cubicBezTo>
                <a:cubicBezTo>
                  <a:pt x="19345020" y="565757"/>
                  <a:pt x="19353044" y="577149"/>
                  <a:pt x="19352167" y="578390"/>
                </a:cubicBezTo>
                <a:cubicBezTo>
                  <a:pt x="19351918" y="578744"/>
                  <a:pt x="19341663" y="581592"/>
                  <a:pt x="19329292" y="584803"/>
                </a:cubicBezTo>
                <a:cubicBezTo>
                  <a:pt x="19256294" y="603081"/>
                  <a:pt x="19182433" y="630849"/>
                  <a:pt x="19118991" y="663993"/>
                </a:cubicBezTo>
                <a:cubicBezTo>
                  <a:pt x="19110409" y="668422"/>
                  <a:pt x="19103211" y="671837"/>
                  <a:pt x="19103007" y="671560"/>
                </a:cubicBezTo>
                <a:cubicBezTo>
                  <a:pt x="19101943" y="670808"/>
                  <a:pt x="19032488" y="572632"/>
                  <a:pt x="19006861" y="535763"/>
                </a:cubicBezTo>
                <a:cubicBezTo>
                  <a:pt x="18943547" y="445253"/>
                  <a:pt x="18934312" y="428619"/>
                  <a:pt x="18928658" y="395645"/>
                </a:cubicBezTo>
                <a:cubicBezTo>
                  <a:pt x="18924560" y="371745"/>
                  <a:pt x="18925869" y="354860"/>
                  <a:pt x="18935550" y="310536"/>
                </a:cubicBezTo>
                <a:cubicBezTo>
                  <a:pt x="18942587" y="278032"/>
                  <a:pt x="18943200" y="268896"/>
                  <a:pt x="18940192" y="251350"/>
                </a:cubicBezTo>
                <a:cubicBezTo>
                  <a:pt x="18938169" y="239552"/>
                  <a:pt x="18936635" y="235143"/>
                  <a:pt x="18931549" y="226362"/>
                </a:cubicBezTo>
                <a:cubicBezTo>
                  <a:pt x="18904336" y="179333"/>
                  <a:pt x="18853435" y="164860"/>
                  <a:pt x="18789205" y="186149"/>
                </a:cubicBezTo>
                <a:cubicBezTo>
                  <a:pt x="18736310" y="203627"/>
                  <a:pt x="18691786" y="236330"/>
                  <a:pt x="18663929" y="278165"/>
                </a:cubicBezTo>
                <a:cubicBezTo>
                  <a:pt x="18652907" y="294691"/>
                  <a:pt x="18647613" y="306498"/>
                  <a:pt x="18644205" y="322031"/>
                </a:cubicBezTo>
                <a:cubicBezTo>
                  <a:pt x="18634477" y="366985"/>
                  <a:pt x="18663552" y="413072"/>
                  <a:pt x="18710797" y="428016"/>
                </a:cubicBezTo>
                <a:cubicBezTo>
                  <a:pt x="18719007" y="430501"/>
                  <a:pt x="18735856" y="435242"/>
                  <a:pt x="18748383" y="438388"/>
                </a:cubicBezTo>
                <a:cubicBezTo>
                  <a:pt x="18778312" y="445869"/>
                  <a:pt x="18794664" y="452252"/>
                  <a:pt x="18810454" y="462624"/>
                </a:cubicBezTo>
                <a:cubicBezTo>
                  <a:pt x="18843249" y="484094"/>
                  <a:pt x="18855081" y="500439"/>
                  <a:pt x="18914845" y="608374"/>
                </a:cubicBezTo>
                <a:cubicBezTo>
                  <a:pt x="18919145" y="616200"/>
                  <a:pt x="18929271" y="634395"/>
                  <a:pt x="18937361" y="648890"/>
                </a:cubicBezTo>
                <a:cubicBezTo>
                  <a:pt x="18945451" y="663385"/>
                  <a:pt x="18960386" y="690564"/>
                  <a:pt x="18970767" y="709338"/>
                </a:cubicBezTo>
                <a:lnTo>
                  <a:pt x="18989570" y="743639"/>
                </a:lnTo>
                <a:lnTo>
                  <a:pt x="18978107" y="752144"/>
                </a:lnTo>
                <a:cubicBezTo>
                  <a:pt x="18921821" y="794338"/>
                  <a:pt x="18859612" y="853741"/>
                  <a:pt x="18815037" y="907941"/>
                </a:cubicBezTo>
                <a:cubicBezTo>
                  <a:pt x="18802269" y="923365"/>
                  <a:pt x="18800786" y="924709"/>
                  <a:pt x="18798556" y="922600"/>
                </a:cubicBezTo>
                <a:cubicBezTo>
                  <a:pt x="18792981" y="917328"/>
                  <a:pt x="18787272" y="899466"/>
                  <a:pt x="18780383" y="866547"/>
                </a:cubicBezTo>
                <a:cubicBezTo>
                  <a:pt x="18776640" y="848348"/>
                  <a:pt x="18772244" y="830884"/>
                  <a:pt x="18770766" y="827712"/>
                </a:cubicBezTo>
                <a:cubicBezTo>
                  <a:pt x="18765343" y="816964"/>
                  <a:pt x="18757607" y="808170"/>
                  <a:pt x="18747028" y="800952"/>
                </a:cubicBezTo>
                <a:cubicBezTo>
                  <a:pt x="18718481" y="781557"/>
                  <a:pt x="18685977" y="784482"/>
                  <a:pt x="18651685" y="809670"/>
                </a:cubicBezTo>
                <a:cubicBezTo>
                  <a:pt x="18599794" y="847529"/>
                  <a:pt x="18567228" y="918199"/>
                  <a:pt x="18581858" y="960845"/>
                </a:cubicBezTo>
                <a:cubicBezTo>
                  <a:pt x="18590428" y="986313"/>
                  <a:pt x="18615648" y="1006279"/>
                  <a:pt x="18642197" y="1008578"/>
                </a:cubicBezTo>
                <a:cubicBezTo>
                  <a:pt x="18647875" y="1009006"/>
                  <a:pt x="18663739" y="1007999"/>
                  <a:pt x="18681413" y="1005747"/>
                </a:cubicBezTo>
                <a:cubicBezTo>
                  <a:pt x="18709021" y="1002415"/>
                  <a:pt x="18724508" y="1001939"/>
                  <a:pt x="18736452" y="1004407"/>
                </a:cubicBezTo>
                <a:cubicBezTo>
                  <a:pt x="18739179" y="1004873"/>
                  <a:pt x="18741629" y="1005544"/>
                  <a:pt x="18741806" y="1005668"/>
                </a:cubicBezTo>
                <a:cubicBezTo>
                  <a:pt x="18742134" y="1005768"/>
                  <a:pt x="18735329" y="1017835"/>
                  <a:pt x="18726593" y="1032256"/>
                </a:cubicBezTo>
                <a:cubicBezTo>
                  <a:pt x="18688668" y="1095280"/>
                  <a:pt x="18656880" y="1165039"/>
                  <a:pt x="18633278" y="1237130"/>
                </a:cubicBezTo>
                <a:cubicBezTo>
                  <a:pt x="18629498" y="1248677"/>
                  <a:pt x="18626136" y="1258129"/>
                  <a:pt x="18625833" y="1258181"/>
                </a:cubicBezTo>
                <a:cubicBezTo>
                  <a:pt x="18623716" y="1258544"/>
                  <a:pt x="18455266" y="1229503"/>
                  <a:pt x="18410523" y="1220981"/>
                </a:cubicBezTo>
                <a:cubicBezTo>
                  <a:pt x="18341668" y="1208029"/>
                  <a:pt x="18319884" y="1199931"/>
                  <a:pt x="18295312" y="1178296"/>
                </a:cubicBezTo>
                <a:cubicBezTo>
                  <a:pt x="18281178" y="1165772"/>
                  <a:pt x="18272880" y="1155517"/>
                  <a:pt x="18253212" y="1125256"/>
                </a:cubicBezTo>
                <a:cubicBezTo>
                  <a:pt x="18244318" y="1111522"/>
                  <a:pt x="18234008" y="1096785"/>
                  <a:pt x="18230481" y="1092562"/>
                </a:cubicBezTo>
                <a:cubicBezTo>
                  <a:pt x="18221501" y="1081957"/>
                  <a:pt x="18202975" y="1069251"/>
                  <a:pt x="18190772" y="1065271"/>
                </a:cubicBezTo>
                <a:cubicBezTo>
                  <a:pt x="18169827" y="1058430"/>
                  <a:pt x="18143066" y="1059437"/>
                  <a:pt x="18124563" y="1067748"/>
                </a:cubicBezTo>
                <a:cubicBezTo>
                  <a:pt x="18076832" y="1089011"/>
                  <a:pt x="18038381" y="1158043"/>
                  <a:pt x="18032050" y="1233712"/>
                </a:cubicBezTo>
                <a:cubicBezTo>
                  <a:pt x="18030711" y="1249513"/>
                  <a:pt x="18030966" y="1255541"/>
                  <a:pt x="18034201" y="1278031"/>
                </a:cubicBezTo>
                <a:cubicBezTo>
                  <a:pt x="18038506" y="1308591"/>
                  <a:pt x="18042599" y="1320657"/>
                  <a:pt x="18054357" y="1337482"/>
                </a:cubicBezTo>
                <a:cubicBezTo>
                  <a:pt x="18068528" y="1357474"/>
                  <a:pt x="18095718" y="1372587"/>
                  <a:pt x="18121964" y="1374938"/>
                </a:cubicBezTo>
                <a:cubicBezTo>
                  <a:pt x="18134458" y="1376065"/>
                  <a:pt x="18155882" y="1372081"/>
                  <a:pt x="18169048" y="1366242"/>
                </a:cubicBezTo>
                <a:cubicBezTo>
                  <a:pt x="18175115" y="1363489"/>
                  <a:pt x="18189759" y="1355372"/>
                  <a:pt x="18201910" y="1348150"/>
                </a:cubicBezTo>
                <a:cubicBezTo>
                  <a:pt x="18247619" y="1320538"/>
                  <a:pt x="18271372" y="1312884"/>
                  <a:pt x="18306568" y="1313856"/>
                </a:cubicBezTo>
                <a:cubicBezTo>
                  <a:pt x="18332858" y="1314643"/>
                  <a:pt x="18356599" y="1320538"/>
                  <a:pt x="18499552" y="1361580"/>
                </a:cubicBezTo>
                <a:cubicBezTo>
                  <a:pt x="18528854" y="1369946"/>
                  <a:pt x="18562755" y="1379704"/>
                  <a:pt x="18575183" y="1383179"/>
                </a:cubicBezTo>
                <a:lnTo>
                  <a:pt x="18597438" y="1389484"/>
                </a:lnTo>
                <a:lnTo>
                  <a:pt x="18596016" y="1398448"/>
                </a:lnTo>
                <a:cubicBezTo>
                  <a:pt x="18585446" y="1463010"/>
                  <a:pt x="18583575" y="1553797"/>
                  <a:pt x="18591188" y="1633615"/>
                </a:cubicBezTo>
                <a:cubicBezTo>
                  <a:pt x="18592599" y="1649100"/>
                  <a:pt x="18592841" y="1657778"/>
                  <a:pt x="18591782" y="1657960"/>
                </a:cubicBezTo>
                <a:cubicBezTo>
                  <a:pt x="18586186" y="1658919"/>
                  <a:pt x="18562367" y="1647121"/>
                  <a:pt x="18541136" y="1633166"/>
                </a:cubicBezTo>
                <a:cubicBezTo>
                  <a:pt x="18504037" y="1608385"/>
                  <a:pt x="18493778" y="1604851"/>
                  <a:pt x="18471672" y="1608485"/>
                </a:cubicBezTo>
                <a:cubicBezTo>
                  <a:pt x="18449439" y="1612297"/>
                  <a:pt x="18436687" y="1620556"/>
                  <a:pt x="18423937" y="1639715"/>
                </a:cubicBezTo>
                <a:cubicBezTo>
                  <a:pt x="18415519" y="1652369"/>
                  <a:pt x="18411160" y="1664172"/>
                  <a:pt x="18408369" y="1682400"/>
                </a:cubicBezTo>
                <a:cubicBezTo>
                  <a:pt x="18398382" y="1747642"/>
                  <a:pt x="18427213" y="1822265"/>
                  <a:pt x="18469835" y="1841116"/>
                </a:cubicBezTo>
                <a:cubicBezTo>
                  <a:pt x="18483991" y="1847409"/>
                  <a:pt x="18492875" y="1848376"/>
                  <a:pt x="18509360" y="1845550"/>
                </a:cubicBezTo>
                <a:cubicBezTo>
                  <a:pt x="18533257" y="1841452"/>
                  <a:pt x="18544016" y="1833379"/>
                  <a:pt x="18566449" y="1802595"/>
                </a:cubicBezTo>
                <a:cubicBezTo>
                  <a:pt x="18583094" y="1779811"/>
                  <a:pt x="18591952" y="1769728"/>
                  <a:pt x="18602586" y="1761832"/>
                </a:cubicBezTo>
                <a:lnTo>
                  <a:pt x="18610606" y="1755942"/>
                </a:lnTo>
                <a:lnTo>
                  <a:pt x="18612737" y="1763829"/>
                </a:lnTo>
                <a:cubicBezTo>
                  <a:pt x="18613916" y="1767987"/>
                  <a:pt x="18617897" y="1783030"/>
                  <a:pt x="18621670" y="1796864"/>
                </a:cubicBezTo>
                <a:cubicBezTo>
                  <a:pt x="18638462" y="1859382"/>
                  <a:pt x="18666217" y="1930453"/>
                  <a:pt x="18696355" y="1988191"/>
                </a:cubicBezTo>
                <a:cubicBezTo>
                  <a:pt x="18702159" y="1999342"/>
                  <a:pt x="18707100" y="2009082"/>
                  <a:pt x="18707229" y="2009839"/>
                </a:cubicBezTo>
                <a:cubicBezTo>
                  <a:pt x="18707385" y="2010746"/>
                  <a:pt x="18697909" y="2018132"/>
                  <a:pt x="18686392" y="2026335"/>
                </a:cubicBezTo>
                <a:cubicBezTo>
                  <a:pt x="18485019" y="2169391"/>
                  <a:pt x="18475862" y="2175010"/>
                  <a:pt x="18435481" y="2181934"/>
                </a:cubicBezTo>
                <a:cubicBezTo>
                  <a:pt x="18409317" y="2186420"/>
                  <a:pt x="18397027" y="2185568"/>
                  <a:pt x="18355335" y="2176679"/>
                </a:cubicBezTo>
                <a:cubicBezTo>
                  <a:pt x="18301825" y="2165145"/>
                  <a:pt x="18283443" y="2166895"/>
                  <a:pt x="18257067" y="2185587"/>
                </a:cubicBezTo>
                <a:cubicBezTo>
                  <a:pt x="18233206" y="2202602"/>
                  <a:pt x="18220019" y="2225572"/>
                  <a:pt x="18216603" y="2255587"/>
                </a:cubicBezTo>
                <a:cubicBezTo>
                  <a:pt x="18214694" y="2273508"/>
                  <a:pt x="18221385" y="2312534"/>
                  <a:pt x="18230141" y="2334544"/>
                </a:cubicBezTo>
                <a:cubicBezTo>
                  <a:pt x="18256149" y="2399064"/>
                  <a:pt x="18306395" y="2451486"/>
                  <a:pt x="18354768" y="2464835"/>
                </a:cubicBezTo>
                <a:cubicBezTo>
                  <a:pt x="18370099" y="2468902"/>
                  <a:pt x="18380647" y="2469585"/>
                  <a:pt x="18394562" y="2467199"/>
                </a:cubicBezTo>
                <a:cubicBezTo>
                  <a:pt x="18421331" y="2462609"/>
                  <a:pt x="18448407" y="2442551"/>
                  <a:pt x="18460703" y="2418021"/>
                </a:cubicBezTo>
                <a:cubicBezTo>
                  <a:pt x="18466826" y="2405605"/>
                  <a:pt x="18469984" y="2395876"/>
                  <a:pt x="18477808" y="2364328"/>
                </a:cubicBezTo>
                <a:cubicBezTo>
                  <a:pt x="18485312" y="2334547"/>
                  <a:pt x="18489546" y="2322921"/>
                  <a:pt x="18498352" y="2307086"/>
                </a:cubicBezTo>
                <a:cubicBezTo>
                  <a:pt x="18511410" y="2283359"/>
                  <a:pt x="18531629" y="2264166"/>
                  <a:pt x="18563928" y="2244615"/>
                </a:cubicBezTo>
                <a:cubicBezTo>
                  <a:pt x="18584380" y="2232232"/>
                  <a:pt x="18623378" y="2209975"/>
                  <a:pt x="18652415" y="2194097"/>
                </a:cubicBezTo>
                <a:cubicBezTo>
                  <a:pt x="18667059" y="2185981"/>
                  <a:pt x="18696223" y="2169925"/>
                  <a:pt x="18754095" y="2137892"/>
                </a:cubicBezTo>
                <a:cubicBezTo>
                  <a:pt x="18767732" y="2130259"/>
                  <a:pt x="18779788" y="2124299"/>
                  <a:pt x="18780748" y="2124446"/>
                </a:cubicBezTo>
                <a:cubicBezTo>
                  <a:pt x="18781706" y="2124594"/>
                  <a:pt x="18788098" y="2131906"/>
                  <a:pt x="18794723" y="2140579"/>
                </a:cubicBezTo>
                <a:cubicBezTo>
                  <a:pt x="18835181" y="2193123"/>
                  <a:pt x="18890846" y="2249910"/>
                  <a:pt x="18946609" y="2295469"/>
                </a:cubicBezTo>
                <a:lnTo>
                  <a:pt x="18962361" y="2308339"/>
                </a:lnTo>
                <a:lnTo>
                  <a:pt x="18956475" y="2312151"/>
                </a:lnTo>
                <a:cubicBezTo>
                  <a:pt x="18943170" y="2320816"/>
                  <a:pt x="18934908" y="2323478"/>
                  <a:pt x="18900028" y="2330705"/>
                </a:cubicBezTo>
                <a:cubicBezTo>
                  <a:pt x="18854487" y="2340226"/>
                  <a:pt x="18845603" y="2344708"/>
                  <a:pt x="18832351" y="2364575"/>
                </a:cubicBezTo>
                <a:cubicBezTo>
                  <a:pt x="18813162" y="2393401"/>
                  <a:pt x="18815293" y="2423087"/>
                  <a:pt x="18839244" y="2457441"/>
                </a:cubicBezTo>
                <a:cubicBezTo>
                  <a:pt x="18851663" y="2475397"/>
                  <a:pt x="18865502" y="2488907"/>
                  <a:pt x="18885219" y="2503121"/>
                </a:cubicBezTo>
                <a:cubicBezTo>
                  <a:pt x="18919263" y="2527335"/>
                  <a:pt x="18954075" y="2537871"/>
                  <a:pt x="18983265" y="2532866"/>
                </a:cubicBezTo>
                <a:cubicBezTo>
                  <a:pt x="19003229" y="2529443"/>
                  <a:pt x="19016231" y="2520830"/>
                  <a:pt x="19027828" y="2503115"/>
                </a:cubicBezTo>
                <a:cubicBezTo>
                  <a:pt x="19039603" y="2485525"/>
                  <a:pt x="19042445" y="2467599"/>
                  <a:pt x="19038032" y="2440951"/>
                </a:cubicBezTo>
                <a:cubicBezTo>
                  <a:pt x="19034193" y="2418564"/>
                  <a:pt x="19032896" y="2394652"/>
                  <a:pt x="19034775" y="2381095"/>
                </a:cubicBezTo>
                <a:cubicBezTo>
                  <a:pt x="19037458" y="2361327"/>
                  <a:pt x="19037155" y="2361379"/>
                  <a:pt x="19052487" y="2370896"/>
                </a:cubicBezTo>
                <a:cubicBezTo>
                  <a:pt x="19118698" y="2412016"/>
                  <a:pt x="19200155" y="2449434"/>
                  <a:pt x="19270009" y="2470933"/>
                </a:cubicBezTo>
                <a:cubicBezTo>
                  <a:pt x="19282010" y="2474637"/>
                  <a:pt x="19291992" y="2478375"/>
                  <a:pt x="19292148" y="2479283"/>
                </a:cubicBezTo>
                <a:cubicBezTo>
                  <a:pt x="19292485" y="2481249"/>
                  <a:pt x="19280242" y="2555129"/>
                  <a:pt x="19268081" y="2624947"/>
                </a:cubicBezTo>
                <a:cubicBezTo>
                  <a:pt x="19244227" y="2761856"/>
                  <a:pt x="19238723" y="2782419"/>
                  <a:pt x="19218648" y="2810618"/>
                </a:cubicBezTo>
                <a:cubicBezTo>
                  <a:pt x="19204437" y="2830339"/>
                  <a:pt x="19191572" y="2841575"/>
                  <a:pt x="19158573" y="2862492"/>
                </a:cubicBezTo>
                <a:cubicBezTo>
                  <a:pt x="19129219" y="2881072"/>
                  <a:pt x="19119947" y="2888735"/>
                  <a:pt x="19109572" y="2903593"/>
                </a:cubicBezTo>
                <a:cubicBezTo>
                  <a:pt x="19094635" y="2924527"/>
                  <a:pt x="19090064" y="2945086"/>
                  <a:pt x="19094603" y="2971557"/>
                </a:cubicBezTo>
                <a:cubicBezTo>
                  <a:pt x="19098912" y="2997599"/>
                  <a:pt x="19113696" y="3019355"/>
                  <a:pt x="19140428" y="3039062"/>
                </a:cubicBezTo>
                <a:cubicBezTo>
                  <a:pt x="19181032" y="3068847"/>
                  <a:pt x="19235601" y="3085649"/>
                  <a:pt x="19290114" y="3084867"/>
                </a:cubicBezTo>
                <a:cubicBezTo>
                  <a:pt x="19292309" y="3084957"/>
                  <a:pt x="19304308" y="3083211"/>
                  <a:pt x="19316888" y="3081210"/>
                </a:cubicBezTo>
                <a:close/>
                <a:moveTo>
                  <a:pt x="16834627" y="3692602"/>
                </a:moveTo>
                <a:cubicBezTo>
                  <a:pt x="16836320" y="3692147"/>
                  <a:pt x="16845035" y="3687949"/>
                  <a:pt x="16854129" y="3683420"/>
                </a:cubicBezTo>
                <a:cubicBezTo>
                  <a:pt x="16881030" y="3669888"/>
                  <a:pt x="16892834" y="3657501"/>
                  <a:pt x="16900207" y="3635141"/>
                </a:cubicBezTo>
                <a:cubicBezTo>
                  <a:pt x="16906627" y="3615747"/>
                  <a:pt x="16905167" y="3596819"/>
                  <a:pt x="16895888" y="3578739"/>
                </a:cubicBezTo>
                <a:cubicBezTo>
                  <a:pt x="16890132" y="3567521"/>
                  <a:pt x="16882984" y="3559493"/>
                  <a:pt x="16862037" y="3540659"/>
                </a:cubicBezTo>
                <a:cubicBezTo>
                  <a:pt x="16841698" y="3522476"/>
                  <a:pt x="16835219" y="3515481"/>
                  <a:pt x="16826378" y="3502543"/>
                </a:cubicBezTo>
                <a:cubicBezTo>
                  <a:pt x="16815088" y="3485908"/>
                  <a:pt x="16808405" y="3464845"/>
                  <a:pt x="16806497" y="3439680"/>
                </a:cubicBezTo>
                <a:cubicBezTo>
                  <a:pt x="16805241" y="3424363"/>
                  <a:pt x="16803387" y="3373300"/>
                  <a:pt x="16801979" y="3312653"/>
                </a:cubicBezTo>
                <a:cubicBezTo>
                  <a:pt x="16801387" y="3287638"/>
                  <a:pt x="16800624" y="3256931"/>
                  <a:pt x="16800273" y="3244452"/>
                </a:cubicBezTo>
                <a:cubicBezTo>
                  <a:pt x="16799975" y="3231808"/>
                  <a:pt x="16800357" y="3221292"/>
                  <a:pt x="16801010" y="3220956"/>
                </a:cubicBezTo>
                <a:cubicBezTo>
                  <a:pt x="16801772" y="3220566"/>
                  <a:pt x="16808000" y="3219296"/>
                  <a:pt x="16814775" y="3218021"/>
                </a:cubicBezTo>
                <a:cubicBezTo>
                  <a:pt x="16873080" y="3207774"/>
                  <a:pt x="16940090" y="3187144"/>
                  <a:pt x="16993103" y="3163101"/>
                </a:cubicBezTo>
                <a:lnTo>
                  <a:pt x="17008959" y="3155927"/>
                </a:lnTo>
                <a:lnTo>
                  <a:pt x="17009925" y="3164513"/>
                </a:lnTo>
                <a:cubicBezTo>
                  <a:pt x="17011427" y="3177090"/>
                  <a:pt x="17009697" y="3189536"/>
                  <a:pt x="17003568" y="3210569"/>
                </a:cubicBezTo>
                <a:cubicBezTo>
                  <a:pt x="17000556" y="3220785"/>
                  <a:pt x="16997510" y="3233080"/>
                  <a:pt x="16996685" y="3237907"/>
                </a:cubicBezTo>
                <a:cubicBezTo>
                  <a:pt x="16993341" y="3258199"/>
                  <a:pt x="17002764" y="3279508"/>
                  <a:pt x="17020520" y="3291586"/>
                </a:cubicBezTo>
                <a:cubicBezTo>
                  <a:pt x="17034692" y="3301238"/>
                  <a:pt x="17059082" y="3303994"/>
                  <a:pt x="17082731" y="3298600"/>
                </a:cubicBezTo>
                <a:cubicBezTo>
                  <a:pt x="17136633" y="3286210"/>
                  <a:pt x="17178964" y="3245909"/>
                  <a:pt x="17178506" y="3207753"/>
                </a:cubicBezTo>
                <a:cubicBezTo>
                  <a:pt x="17178289" y="3197681"/>
                  <a:pt x="17178119" y="3197081"/>
                  <a:pt x="17172138" y="3185427"/>
                </a:cubicBezTo>
                <a:cubicBezTo>
                  <a:pt x="17162356" y="3166367"/>
                  <a:pt x="17155956" y="3161671"/>
                  <a:pt x="17123206" y="3150133"/>
                </a:cubicBezTo>
                <a:cubicBezTo>
                  <a:pt x="17112161" y="3146306"/>
                  <a:pt x="17100505" y="3141555"/>
                  <a:pt x="17097313" y="3139891"/>
                </a:cubicBezTo>
                <a:cubicBezTo>
                  <a:pt x="17090706" y="3136402"/>
                  <a:pt x="17076029" y="3125496"/>
                  <a:pt x="17074967" y="3123427"/>
                </a:cubicBezTo>
                <a:cubicBezTo>
                  <a:pt x="17074072" y="3121684"/>
                  <a:pt x="17075756" y="3120407"/>
                  <a:pt x="17093813" y="3109214"/>
                </a:cubicBezTo>
                <a:cubicBezTo>
                  <a:pt x="17136891" y="3082702"/>
                  <a:pt x="17184398" y="3045249"/>
                  <a:pt x="17223628" y="3006951"/>
                </a:cubicBezTo>
                <a:lnTo>
                  <a:pt x="17237717" y="2993116"/>
                </a:lnTo>
                <a:lnTo>
                  <a:pt x="17244672" y="2998628"/>
                </a:lnTo>
                <a:cubicBezTo>
                  <a:pt x="17248427" y="3001655"/>
                  <a:pt x="17268460" y="3016830"/>
                  <a:pt x="17288990" y="3032437"/>
                </a:cubicBezTo>
                <a:cubicBezTo>
                  <a:pt x="17394285" y="3111872"/>
                  <a:pt x="17424105" y="3136198"/>
                  <a:pt x="17436489" y="3152821"/>
                </a:cubicBezTo>
                <a:cubicBezTo>
                  <a:pt x="17453424" y="3175365"/>
                  <a:pt x="17458404" y="3190698"/>
                  <a:pt x="17462449" y="3231554"/>
                </a:cubicBezTo>
                <a:cubicBezTo>
                  <a:pt x="17463798" y="3245172"/>
                  <a:pt x="17465878" y="3260754"/>
                  <a:pt x="17467140" y="3266161"/>
                </a:cubicBezTo>
                <a:cubicBezTo>
                  <a:pt x="17475285" y="3301335"/>
                  <a:pt x="17510358" y="3325441"/>
                  <a:pt x="17547156" y="3321004"/>
                </a:cubicBezTo>
                <a:cubicBezTo>
                  <a:pt x="17587561" y="3316092"/>
                  <a:pt x="17636706" y="3278348"/>
                  <a:pt x="17662333" y="3232309"/>
                </a:cubicBezTo>
                <a:cubicBezTo>
                  <a:pt x="17688125" y="3186323"/>
                  <a:pt x="17688915" y="3147114"/>
                  <a:pt x="17664702" y="3119773"/>
                </a:cubicBezTo>
                <a:cubicBezTo>
                  <a:pt x="17656001" y="3109791"/>
                  <a:pt x="17646408" y="3103430"/>
                  <a:pt x="17633495" y="3098912"/>
                </a:cubicBezTo>
                <a:cubicBezTo>
                  <a:pt x="17620362" y="3094231"/>
                  <a:pt x="17607045" y="3092947"/>
                  <a:pt x="17585381" y="3094433"/>
                </a:cubicBezTo>
                <a:cubicBezTo>
                  <a:pt x="17541616" y="3097355"/>
                  <a:pt x="17520892" y="3094506"/>
                  <a:pt x="17498870" y="3082691"/>
                </a:cubicBezTo>
                <a:cubicBezTo>
                  <a:pt x="17478167" y="3071575"/>
                  <a:pt x="17468775" y="3063461"/>
                  <a:pt x="17386268" y="2985265"/>
                </a:cubicBezTo>
                <a:cubicBezTo>
                  <a:pt x="17330414" y="2932195"/>
                  <a:pt x="17308398" y="2910744"/>
                  <a:pt x="17308549" y="2909429"/>
                </a:cubicBezTo>
                <a:cubicBezTo>
                  <a:pt x="17308596" y="2908717"/>
                  <a:pt x="17311881" y="2903591"/>
                  <a:pt x="17315876" y="2898238"/>
                </a:cubicBezTo>
                <a:cubicBezTo>
                  <a:pt x="17345772" y="2857301"/>
                  <a:pt x="17382071" y="2790236"/>
                  <a:pt x="17401793" y="2739659"/>
                </a:cubicBezTo>
                <a:cubicBezTo>
                  <a:pt x="17404457" y="2732788"/>
                  <a:pt x="17406860" y="2727014"/>
                  <a:pt x="17407077" y="2726902"/>
                </a:cubicBezTo>
                <a:cubicBezTo>
                  <a:pt x="17407295" y="2726790"/>
                  <a:pt x="17410273" y="2728840"/>
                  <a:pt x="17413587" y="2731543"/>
                </a:cubicBezTo>
                <a:cubicBezTo>
                  <a:pt x="17425016" y="2740676"/>
                  <a:pt x="17429069" y="2746163"/>
                  <a:pt x="17443632" y="2772126"/>
                </a:cubicBezTo>
                <a:cubicBezTo>
                  <a:pt x="17461711" y="2804404"/>
                  <a:pt x="17466192" y="2808846"/>
                  <a:pt x="17486019" y="2814771"/>
                </a:cubicBezTo>
                <a:cubicBezTo>
                  <a:pt x="17500297" y="2819001"/>
                  <a:pt x="17511349" y="2818283"/>
                  <a:pt x="17524152" y="2812400"/>
                </a:cubicBezTo>
                <a:cubicBezTo>
                  <a:pt x="17536192" y="2806909"/>
                  <a:pt x="17544660" y="2800086"/>
                  <a:pt x="17553518" y="2788660"/>
                </a:cubicBezTo>
                <a:cubicBezTo>
                  <a:pt x="17585656" y="2747535"/>
                  <a:pt x="17594671" y="2683603"/>
                  <a:pt x="17572562" y="2653393"/>
                </a:cubicBezTo>
                <a:cubicBezTo>
                  <a:pt x="17565398" y="2643723"/>
                  <a:pt x="17557401" y="2638058"/>
                  <a:pt x="17544876" y="2634028"/>
                </a:cubicBezTo>
                <a:cubicBezTo>
                  <a:pt x="17533614" y="2630313"/>
                  <a:pt x="17523643" y="2629651"/>
                  <a:pt x="17514470" y="2631882"/>
                </a:cubicBezTo>
                <a:cubicBezTo>
                  <a:pt x="17511521" y="2632570"/>
                  <a:pt x="17499583" y="2637458"/>
                  <a:pt x="17487869" y="2642782"/>
                </a:cubicBezTo>
                <a:cubicBezTo>
                  <a:pt x="17476154" y="2648106"/>
                  <a:pt x="17462798" y="2653447"/>
                  <a:pt x="17458104" y="2654755"/>
                </a:cubicBezTo>
                <a:cubicBezTo>
                  <a:pt x="17448933" y="2657260"/>
                  <a:pt x="17432967" y="2659125"/>
                  <a:pt x="17430984" y="2657941"/>
                </a:cubicBezTo>
                <a:cubicBezTo>
                  <a:pt x="17430377" y="2657565"/>
                  <a:pt x="17431353" y="2651422"/>
                  <a:pt x="17433303" y="2644229"/>
                </a:cubicBezTo>
                <a:cubicBezTo>
                  <a:pt x="17449094" y="2584387"/>
                  <a:pt x="17457256" y="2522818"/>
                  <a:pt x="17458859" y="2451681"/>
                </a:cubicBezTo>
                <a:lnTo>
                  <a:pt x="17459138" y="2441768"/>
                </a:lnTo>
                <a:lnTo>
                  <a:pt x="17509811" y="2434612"/>
                </a:lnTo>
                <a:cubicBezTo>
                  <a:pt x="17596237" y="2422594"/>
                  <a:pt x="17660860" y="2414472"/>
                  <a:pt x="17680664" y="2413115"/>
                </a:cubicBezTo>
                <a:cubicBezTo>
                  <a:pt x="17707251" y="2411304"/>
                  <a:pt x="17728419" y="2414750"/>
                  <a:pt x="17746635" y="2423703"/>
                </a:cubicBezTo>
                <a:cubicBezTo>
                  <a:pt x="17759239" y="2430032"/>
                  <a:pt x="17770050" y="2437693"/>
                  <a:pt x="17791423" y="2455482"/>
                </a:cubicBezTo>
                <a:cubicBezTo>
                  <a:pt x="17822024" y="2481058"/>
                  <a:pt x="17840316" y="2486944"/>
                  <a:pt x="17869262" y="2480345"/>
                </a:cubicBezTo>
                <a:cubicBezTo>
                  <a:pt x="17898916" y="2473519"/>
                  <a:pt x="17920705" y="2447613"/>
                  <a:pt x="17929708" y="2408592"/>
                </a:cubicBezTo>
                <a:cubicBezTo>
                  <a:pt x="17937661" y="2373688"/>
                  <a:pt x="17936449" y="2336744"/>
                  <a:pt x="17926301" y="2303836"/>
                </a:cubicBezTo>
                <a:cubicBezTo>
                  <a:pt x="17921884" y="2289867"/>
                  <a:pt x="17909363" y="2265470"/>
                  <a:pt x="17901878" y="2256515"/>
                </a:cubicBezTo>
                <a:cubicBezTo>
                  <a:pt x="17883804" y="2234968"/>
                  <a:pt x="17857916" y="2225275"/>
                  <a:pt x="17831360" y="2230097"/>
                </a:cubicBezTo>
                <a:cubicBezTo>
                  <a:pt x="17810105" y="2233987"/>
                  <a:pt x="17798691" y="2241772"/>
                  <a:pt x="17773694" y="2269737"/>
                </a:cubicBezTo>
                <a:cubicBezTo>
                  <a:pt x="17750969" y="2295160"/>
                  <a:pt x="17745274" y="2300147"/>
                  <a:pt x="17728459" y="2309740"/>
                </a:cubicBezTo>
                <a:cubicBezTo>
                  <a:pt x="17705985" y="2322513"/>
                  <a:pt x="17690692" y="2325958"/>
                  <a:pt x="17649708" y="2327865"/>
                </a:cubicBezTo>
                <a:cubicBezTo>
                  <a:pt x="17620104" y="2329160"/>
                  <a:pt x="17453398" y="2333807"/>
                  <a:pt x="17451258" y="2333391"/>
                </a:cubicBezTo>
                <a:cubicBezTo>
                  <a:pt x="17450928" y="2333285"/>
                  <a:pt x="17449309" y="2325035"/>
                  <a:pt x="17447672" y="2315142"/>
                </a:cubicBezTo>
                <a:cubicBezTo>
                  <a:pt x="17437735" y="2255569"/>
                  <a:pt x="17416911" y="2186309"/>
                  <a:pt x="17392468" y="2131979"/>
                </a:cubicBezTo>
                <a:cubicBezTo>
                  <a:pt x="17384842" y="2114977"/>
                  <a:pt x="17384201" y="2116408"/>
                  <a:pt x="17399413" y="2115756"/>
                </a:cubicBezTo>
                <a:cubicBezTo>
                  <a:pt x="17411945" y="2115241"/>
                  <a:pt x="17419184" y="2116479"/>
                  <a:pt x="17443018" y="2123512"/>
                </a:cubicBezTo>
                <a:cubicBezTo>
                  <a:pt x="17454825" y="2126947"/>
                  <a:pt x="17467941" y="2129985"/>
                  <a:pt x="17472105" y="2130325"/>
                </a:cubicBezTo>
                <a:cubicBezTo>
                  <a:pt x="17497140" y="2131924"/>
                  <a:pt x="17519092" y="2116255"/>
                  <a:pt x="17526819" y="2091099"/>
                </a:cubicBezTo>
                <a:cubicBezTo>
                  <a:pt x="17539155" y="2051331"/>
                  <a:pt x="17512906" y="1986782"/>
                  <a:pt x="17473030" y="1958948"/>
                </a:cubicBezTo>
                <a:cubicBezTo>
                  <a:pt x="17463159" y="1952044"/>
                  <a:pt x="17446623" y="1946632"/>
                  <a:pt x="17436387" y="1946794"/>
                </a:cubicBezTo>
                <a:cubicBezTo>
                  <a:pt x="17425933" y="1947067"/>
                  <a:pt x="17414641" y="1950799"/>
                  <a:pt x="17405566" y="1957245"/>
                </a:cubicBezTo>
                <a:cubicBezTo>
                  <a:pt x="17393069" y="1966136"/>
                  <a:pt x="17388391" y="1974178"/>
                  <a:pt x="17377447" y="2005665"/>
                </a:cubicBezTo>
                <a:cubicBezTo>
                  <a:pt x="17373992" y="2015556"/>
                  <a:pt x="17369620" y="2026606"/>
                  <a:pt x="17367795" y="2030020"/>
                </a:cubicBezTo>
                <a:cubicBezTo>
                  <a:pt x="17364465" y="2036132"/>
                  <a:pt x="17354694" y="2049265"/>
                  <a:pt x="17352626" y="2050327"/>
                </a:cubicBezTo>
                <a:cubicBezTo>
                  <a:pt x="17351428" y="2050942"/>
                  <a:pt x="17349260" y="2047789"/>
                  <a:pt x="17336952" y="2028098"/>
                </a:cubicBezTo>
                <a:cubicBezTo>
                  <a:pt x="17320356" y="2001389"/>
                  <a:pt x="17297027" y="1969605"/>
                  <a:pt x="17274738" y="1943066"/>
                </a:cubicBezTo>
                <a:cubicBezTo>
                  <a:pt x="17263373" y="1929497"/>
                  <a:pt x="17239059" y="1903034"/>
                  <a:pt x="17231483" y="1895776"/>
                </a:cubicBezTo>
                <a:lnTo>
                  <a:pt x="17227723" y="1892202"/>
                </a:lnTo>
                <a:lnTo>
                  <a:pt x="17239276" y="1876915"/>
                </a:lnTo>
                <a:cubicBezTo>
                  <a:pt x="17260923" y="1848055"/>
                  <a:pt x="17304232" y="1791428"/>
                  <a:pt x="17323674" y="1766314"/>
                </a:cubicBezTo>
                <a:cubicBezTo>
                  <a:pt x="17360456" y="1718954"/>
                  <a:pt x="17374143" y="1703535"/>
                  <a:pt x="17387897" y="1694412"/>
                </a:cubicBezTo>
                <a:cubicBezTo>
                  <a:pt x="17391323" y="1692241"/>
                  <a:pt x="17395726" y="1689294"/>
                  <a:pt x="17397628" y="1687904"/>
                </a:cubicBezTo>
                <a:cubicBezTo>
                  <a:pt x="17403117" y="1684124"/>
                  <a:pt x="17422860" y="1677019"/>
                  <a:pt x="17434006" y="1674877"/>
                </a:cubicBezTo>
                <a:cubicBezTo>
                  <a:pt x="17439633" y="1673778"/>
                  <a:pt x="17454013" y="1672039"/>
                  <a:pt x="17465936" y="1670874"/>
                </a:cubicBezTo>
                <a:cubicBezTo>
                  <a:pt x="17477912" y="1669819"/>
                  <a:pt x="17491745" y="1668085"/>
                  <a:pt x="17496770" y="1666883"/>
                </a:cubicBezTo>
                <a:cubicBezTo>
                  <a:pt x="17522057" y="1661198"/>
                  <a:pt x="17540433" y="1643924"/>
                  <a:pt x="17548972" y="1617938"/>
                </a:cubicBezTo>
                <a:cubicBezTo>
                  <a:pt x="17556080" y="1596402"/>
                  <a:pt x="17553447" y="1575186"/>
                  <a:pt x="17540814" y="1550572"/>
                </a:cubicBezTo>
                <a:cubicBezTo>
                  <a:pt x="17517953" y="1506026"/>
                  <a:pt x="17473270" y="1468826"/>
                  <a:pt x="17427256" y="1455839"/>
                </a:cubicBezTo>
                <a:cubicBezTo>
                  <a:pt x="17401121" y="1448612"/>
                  <a:pt x="17379460" y="1450371"/>
                  <a:pt x="17361129" y="1461568"/>
                </a:cubicBezTo>
                <a:cubicBezTo>
                  <a:pt x="17345953" y="1470870"/>
                  <a:pt x="17333160" y="1488031"/>
                  <a:pt x="17328416" y="1505327"/>
                </a:cubicBezTo>
                <a:cubicBezTo>
                  <a:pt x="17325044" y="1517790"/>
                  <a:pt x="17324637" y="1525843"/>
                  <a:pt x="17326206" y="1555172"/>
                </a:cubicBezTo>
                <a:cubicBezTo>
                  <a:pt x="17327974" y="1587839"/>
                  <a:pt x="17326995" y="1598799"/>
                  <a:pt x="17320684" y="1618137"/>
                </a:cubicBezTo>
                <a:cubicBezTo>
                  <a:pt x="17312360" y="1643738"/>
                  <a:pt x="17305019" y="1653560"/>
                  <a:pt x="17254725" y="1707030"/>
                </a:cubicBezTo>
                <a:cubicBezTo>
                  <a:pt x="17216018" y="1748224"/>
                  <a:pt x="17147630" y="1819785"/>
                  <a:pt x="17146432" y="1820400"/>
                </a:cubicBezTo>
                <a:cubicBezTo>
                  <a:pt x="17145888" y="1820680"/>
                  <a:pt x="17141756" y="1818259"/>
                  <a:pt x="17137399" y="1815130"/>
                </a:cubicBezTo>
                <a:cubicBezTo>
                  <a:pt x="17091827" y="1781825"/>
                  <a:pt x="17034441" y="1749631"/>
                  <a:pt x="16982478" y="1728002"/>
                </a:cubicBezTo>
                <a:cubicBezTo>
                  <a:pt x="16972084" y="1723566"/>
                  <a:pt x="16961582" y="1719186"/>
                  <a:pt x="16959272" y="1718170"/>
                </a:cubicBezTo>
                <a:lnTo>
                  <a:pt x="16955037" y="1716353"/>
                </a:lnTo>
                <a:lnTo>
                  <a:pt x="16958981" y="1711439"/>
                </a:lnTo>
                <a:cubicBezTo>
                  <a:pt x="16966008" y="1702879"/>
                  <a:pt x="16975027" y="1696324"/>
                  <a:pt x="16996309" y="1684714"/>
                </a:cubicBezTo>
                <a:cubicBezTo>
                  <a:pt x="17019770" y="1671985"/>
                  <a:pt x="17026887" y="1666819"/>
                  <a:pt x="17032553" y="1659095"/>
                </a:cubicBezTo>
                <a:cubicBezTo>
                  <a:pt x="17041241" y="1647068"/>
                  <a:pt x="17044744" y="1626282"/>
                  <a:pt x="17040479" y="1611270"/>
                </a:cubicBezTo>
                <a:cubicBezTo>
                  <a:pt x="17030291" y="1574530"/>
                  <a:pt x="16972243" y="1541850"/>
                  <a:pt x="16919759" y="1543330"/>
                </a:cubicBezTo>
                <a:cubicBezTo>
                  <a:pt x="16903175" y="1543722"/>
                  <a:pt x="16895311" y="1545556"/>
                  <a:pt x="16883933" y="1551534"/>
                </a:cubicBezTo>
                <a:cubicBezTo>
                  <a:pt x="16868959" y="1559356"/>
                  <a:pt x="16859254" y="1573418"/>
                  <a:pt x="16856105" y="1591409"/>
                </a:cubicBezTo>
                <a:cubicBezTo>
                  <a:pt x="16853786" y="1605121"/>
                  <a:pt x="16855733" y="1613204"/>
                  <a:pt x="16867503" y="1639086"/>
                </a:cubicBezTo>
                <a:cubicBezTo>
                  <a:pt x="16872995" y="1651128"/>
                  <a:pt x="16878558" y="1664648"/>
                  <a:pt x="16879811" y="1669235"/>
                </a:cubicBezTo>
                <a:cubicBezTo>
                  <a:pt x="16882091" y="1677696"/>
                  <a:pt x="16884268" y="1692128"/>
                  <a:pt x="16883180" y="1692687"/>
                </a:cubicBezTo>
                <a:cubicBezTo>
                  <a:pt x="16882853" y="1692854"/>
                  <a:pt x="16875060" y="1691075"/>
                  <a:pt x="16865893" y="1688762"/>
                </a:cubicBezTo>
                <a:cubicBezTo>
                  <a:pt x="16808148" y="1674364"/>
                  <a:pt x="16752119" y="1666793"/>
                  <a:pt x="16691499" y="1665293"/>
                </a:cubicBezTo>
                <a:cubicBezTo>
                  <a:pt x="16675728" y="1664855"/>
                  <a:pt x="16671452" y="1664298"/>
                  <a:pt x="16671270" y="1662602"/>
                </a:cubicBezTo>
                <a:cubicBezTo>
                  <a:pt x="16671202" y="1661398"/>
                  <a:pt x="16668595" y="1642647"/>
                  <a:pt x="16665571" y="1620669"/>
                </a:cubicBezTo>
                <a:cubicBezTo>
                  <a:pt x="16649867" y="1507501"/>
                  <a:pt x="16643171" y="1448879"/>
                  <a:pt x="16644139" y="1431732"/>
                </a:cubicBezTo>
                <a:cubicBezTo>
                  <a:pt x="16645335" y="1410203"/>
                  <a:pt x="16651586" y="1390483"/>
                  <a:pt x="16662467" y="1373616"/>
                </a:cubicBezTo>
                <a:cubicBezTo>
                  <a:pt x="16665646" y="1368819"/>
                  <a:pt x="16674828" y="1356952"/>
                  <a:pt x="16682663" y="1347288"/>
                </a:cubicBezTo>
                <a:cubicBezTo>
                  <a:pt x="16701854" y="1324093"/>
                  <a:pt x="16706592" y="1316707"/>
                  <a:pt x="16710941" y="1303466"/>
                </a:cubicBezTo>
                <a:cubicBezTo>
                  <a:pt x="16716666" y="1285667"/>
                  <a:pt x="16714874" y="1266359"/>
                  <a:pt x="16705708" y="1248498"/>
                </a:cubicBezTo>
                <a:cubicBezTo>
                  <a:pt x="16697826" y="1233140"/>
                  <a:pt x="16686050" y="1222259"/>
                  <a:pt x="16667835" y="1213306"/>
                </a:cubicBezTo>
                <a:cubicBezTo>
                  <a:pt x="16642083" y="1200929"/>
                  <a:pt x="16598884" y="1195304"/>
                  <a:pt x="16566527" y="1200351"/>
                </a:cubicBezTo>
                <a:cubicBezTo>
                  <a:pt x="16543080" y="1203991"/>
                  <a:pt x="16535114" y="1206429"/>
                  <a:pt x="16514361" y="1216391"/>
                </a:cubicBezTo>
                <a:cubicBezTo>
                  <a:pt x="16497093" y="1224565"/>
                  <a:pt x="16494155" y="1226348"/>
                  <a:pt x="16486941" y="1232665"/>
                </a:cubicBezTo>
                <a:cubicBezTo>
                  <a:pt x="16474682" y="1243360"/>
                  <a:pt x="16468914" y="1251961"/>
                  <a:pt x="16464303" y="1266299"/>
                </a:cubicBezTo>
                <a:cubicBezTo>
                  <a:pt x="16461123" y="1276187"/>
                  <a:pt x="16460302" y="1281288"/>
                  <a:pt x="16460562" y="1290373"/>
                </a:cubicBezTo>
                <a:cubicBezTo>
                  <a:pt x="16460997" y="1305699"/>
                  <a:pt x="16463100" y="1313013"/>
                  <a:pt x="16470853" y="1326510"/>
                </a:cubicBezTo>
                <a:cubicBezTo>
                  <a:pt x="16477711" y="1338264"/>
                  <a:pt x="16481753" y="1342657"/>
                  <a:pt x="16507838" y="1365872"/>
                </a:cubicBezTo>
                <a:cubicBezTo>
                  <a:pt x="16536466" y="1391359"/>
                  <a:pt x="16549496" y="1412192"/>
                  <a:pt x="16555348" y="1442626"/>
                </a:cubicBezTo>
                <a:cubicBezTo>
                  <a:pt x="16558703" y="1459618"/>
                  <a:pt x="16560172" y="1489825"/>
                  <a:pt x="16562630" y="1593002"/>
                </a:cubicBezTo>
                <a:cubicBezTo>
                  <a:pt x="16563161" y="1617361"/>
                  <a:pt x="16563839" y="1645221"/>
                  <a:pt x="16564109" y="1655128"/>
                </a:cubicBezTo>
                <a:lnTo>
                  <a:pt x="16564626" y="1673026"/>
                </a:lnTo>
                <a:lnTo>
                  <a:pt x="16553366" y="1674677"/>
                </a:lnTo>
                <a:cubicBezTo>
                  <a:pt x="16496300" y="1683048"/>
                  <a:pt x="16429168" y="1702366"/>
                  <a:pt x="16369979" y="1727514"/>
                </a:cubicBezTo>
                <a:lnTo>
                  <a:pt x="16350631" y="1735655"/>
                </a:lnTo>
                <a:lnTo>
                  <a:pt x="16350114" y="1728214"/>
                </a:lnTo>
                <a:cubicBezTo>
                  <a:pt x="16349313" y="1714590"/>
                  <a:pt x="16350698" y="1705760"/>
                  <a:pt x="16356932" y="1684397"/>
                </a:cubicBezTo>
                <a:cubicBezTo>
                  <a:pt x="16366276" y="1651669"/>
                  <a:pt x="16366549" y="1641209"/>
                  <a:pt x="16358443" y="1625416"/>
                </a:cubicBezTo>
                <a:cubicBezTo>
                  <a:pt x="16350898" y="1610713"/>
                  <a:pt x="16339633" y="1601633"/>
                  <a:pt x="16322886" y="1596880"/>
                </a:cubicBezTo>
                <a:cubicBezTo>
                  <a:pt x="16300043" y="1590440"/>
                  <a:pt x="16271734" y="1595061"/>
                  <a:pt x="16242493" y="1609931"/>
                </a:cubicBezTo>
                <a:cubicBezTo>
                  <a:pt x="16213906" y="1624465"/>
                  <a:pt x="16193589" y="1644661"/>
                  <a:pt x="16185444" y="1666592"/>
                </a:cubicBezTo>
                <a:cubicBezTo>
                  <a:pt x="16179168" y="1683849"/>
                  <a:pt x="16180530" y="1698836"/>
                  <a:pt x="16190060" y="1714723"/>
                </a:cubicBezTo>
                <a:cubicBezTo>
                  <a:pt x="16198700" y="1729415"/>
                  <a:pt x="16207464" y="1734963"/>
                  <a:pt x="16239555" y="1746289"/>
                </a:cubicBezTo>
                <a:cubicBezTo>
                  <a:pt x="16249501" y="1749853"/>
                  <a:pt x="16261435" y="1754875"/>
                  <a:pt x="16266116" y="1757563"/>
                </a:cubicBezTo>
                <a:cubicBezTo>
                  <a:pt x="16274214" y="1762351"/>
                  <a:pt x="16283045" y="1769102"/>
                  <a:pt x="16282674" y="1770256"/>
                </a:cubicBezTo>
                <a:cubicBezTo>
                  <a:pt x="16282568" y="1770586"/>
                  <a:pt x="16275445" y="1775204"/>
                  <a:pt x="16266797" y="1780605"/>
                </a:cubicBezTo>
                <a:cubicBezTo>
                  <a:pt x="16215614" y="1811965"/>
                  <a:pt x="16166041" y="1850754"/>
                  <a:pt x="16125682" y="1891144"/>
                </a:cubicBezTo>
                <a:cubicBezTo>
                  <a:pt x="16120210" y="1896567"/>
                  <a:pt x="16115548" y="1900886"/>
                  <a:pt x="16115327" y="1900724"/>
                </a:cubicBezTo>
                <a:cubicBezTo>
                  <a:pt x="16114338" y="1900406"/>
                  <a:pt x="16038011" y="1842294"/>
                  <a:pt x="16009694" y="1820362"/>
                </a:cubicBezTo>
                <a:cubicBezTo>
                  <a:pt x="15939873" y="1766617"/>
                  <a:pt x="15928869" y="1756165"/>
                  <a:pt x="15916683" y="1732422"/>
                </a:cubicBezTo>
                <a:cubicBezTo>
                  <a:pt x="15907852" y="1715213"/>
                  <a:pt x="15904810" y="1702050"/>
                  <a:pt x="15901583" y="1666004"/>
                </a:cubicBezTo>
                <a:cubicBezTo>
                  <a:pt x="15899168" y="1639585"/>
                  <a:pt x="15897451" y="1632485"/>
                  <a:pt x="15890967" y="1619852"/>
                </a:cubicBezTo>
                <a:cubicBezTo>
                  <a:pt x="15886607" y="1611356"/>
                  <a:pt x="15884386" y="1608369"/>
                  <a:pt x="15878415" y="1602901"/>
                </a:cubicBezTo>
                <a:cubicBezTo>
                  <a:pt x="15846463" y="1573616"/>
                  <a:pt x="15804266" y="1574769"/>
                  <a:pt x="15760474" y="1606326"/>
                </a:cubicBezTo>
                <a:cubicBezTo>
                  <a:pt x="15724398" y="1632271"/>
                  <a:pt x="15698331" y="1667803"/>
                  <a:pt x="15687132" y="1706300"/>
                </a:cubicBezTo>
                <a:cubicBezTo>
                  <a:pt x="15682695" y="1721512"/>
                  <a:pt x="15681489" y="1731763"/>
                  <a:pt x="15682608" y="1744398"/>
                </a:cubicBezTo>
                <a:cubicBezTo>
                  <a:pt x="15685950" y="1780936"/>
                  <a:pt x="15719095" y="1809059"/>
                  <a:pt x="15758622" y="1809138"/>
                </a:cubicBezTo>
                <a:cubicBezTo>
                  <a:pt x="15765464" y="1809066"/>
                  <a:pt x="15779420" y="1808646"/>
                  <a:pt x="15789706" y="1808046"/>
                </a:cubicBezTo>
                <a:cubicBezTo>
                  <a:pt x="15814271" y="1806585"/>
                  <a:pt x="15828241" y="1807533"/>
                  <a:pt x="15842738" y="1811652"/>
                </a:cubicBezTo>
                <a:cubicBezTo>
                  <a:pt x="15872828" y="1820152"/>
                  <a:pt x="15885741" y="1829762"/>
                  <a:pt x="15957025" y="1897618"/>
                </a:cubicBezTo>
                <a:cubicBezTo>
                  <a:pt x="15962168" y="1902546"/>
                  <a:pt x="15974223" y="1913972"/>
                  <a:pt x="15983845" y="1923069"/>
                </a:cubicBezTo>
                <a:cubicBezTo>
                  <a:pt x="15993467" y="1932167"/>
                  <a:pt x="16011331" y="1949280"/>
                  <a:pt x="16023719" y="1961086"/>
                </a:cubicBezTo>
                <a:lnTo>
                  <a:pt x="16046228" y="1982696"/>
                </a:lnTo>
                <a:lnTo>
                  <a:pt x="16039538" y="1991909"/>
                </a:lnTo>
                <a:cubicBezTo>
                  <a:pt x="16006788" y="2037476"/>
                  <a:pt x="15973645" y="2097554"/>
                  <a:pt x="15952679" y="2149457"/>
                </a:cubicBezTo>
                <a:cubicBezTo>
                  <a:pt x="15946649" y="2164248"/>
                  <a:pt x="15945842" y="2165625"/>
                  <a:pt x="15943641" y="2164553"/>
                </a:cubicBezTo>
                <a:cubicBezTo>
                  <a:pt x="15938138" y="2161873"/>
                  <a:pt x="15929524" y="2149645"/>
                  <a:pt x="15916411" y="2126240"/>
                </a:cubicBezTo>
                <a:cubicBezTo>
                  <a:pt x="15909212" y="2113285"/>
                  <a:pt x="15901692" y="2101045"/>
                  <a:pt x="15899809" y="2098984"/>
                </a:cubicBezTo>
                <a:cubicBezTo>
                  <a:pt x="15893112" y="2092101"/>
                  <a:pt x="15885123" y="2087257"/>
                  <a:pt x="15875347" y="2084293"/>
                </a:cubicBezTo>
                <a:cubicBezTo>
                  <a:pt x="15848985" y="2076357"/>
                  <a:pt x="15824948" y="2086354"/>
                  <a:pt x="15804872" y="2113720"/>
                </a:cubicBezTo>
                <a:cubicBezTo>
                  <a:pt x="15774430" y="2154937"/>
                  <a:pt x="15766541" y="2216503"/>
                  <a:pt x="15787869" y="2245462"/>
                </a:cubicBezTo>
                <a:cubicBezTo>
                  <a:pt x="15800480" y="2262795"/>
                  <a:pt x="15824446" y="2271961"/>
                  <a:pt x="15845201" y="2267363"/>
                </a:cubicBezTo>
                <a:cubicBezTo>
                  <a:pt x="15849624" y="2266332"/>
                  <a:pt x="15861456" y="2261773"/>
                  <a:pt x="15874367" y="2255835"/>
                </a:cubicBezTo>
                <a:cubicBezTo>
                  <a:pt x="15894582" y="2246699"/>
                  <a:pt x="15906254" y="2242635"/>
                  <a:pt x="15915934" y="2241658"/>
                </a:cubicBezTo>
                <a:cubicBezTo>
                  <a:pt x="15918120" y="2241361"/>
                  <a:pt x="15920146" y="2241285"/>
                  <a:pt x="15920310" y="2241338"/>
                </a:cubicBezTo>
                <a:cubicBezTo>
                  <a:pt x="15920583" y="2241335"/>
                  <a:pt x="15918289" y="2252145"/>
                  <a:pt x="15915088" y="2265208"/>
                </a:cubicBezTo>
                <a:cubicBezTo>
                  <a:pt x="15901293" y="2322238"/>
                  <a:pt x="15893777" y="2382925"/>
                  <a:pt x="15893049" y="2443431"/>
                </a:cubicBezTo>
                <a:cubicBezTo>
                  <a:pt x="15892932" y="2453123"/>
                  <a:pt x="15892633" y="2461120"/>
                  <a:pt x="15892415" y="2461231"/>
                </a:cubicBezTo>
                <a:cubicBezTo>
                  <a:pt x="15890890" y="2462013"/>
                  <a:pt x="15755751" y="2480181"/>
                  <a:pt x="15719664" y="2484392"/>
                </a:cubicBezTo>
                <a:cubicBezTo>
                  <a:pt x="15664167" y="2490995"/>
                  <a:pt x="15645653" y="2490039"/>
                  <a:pt x="15621781" y="2479449"/>
                </a:cubicBezTo>
                <a:cubicBezTo>
                  <a:pt x="15608030" y="2473296"/>
                  <a:pt x="15599263" y="2467475"/>
                  <a:pt x="15577062" y="2449147"/>
                </a:cubicBezTo>
                <a:cubicBezTo>
                  <a:pt x="15567010" y="2440821"/>
                  <a:pt x="15555641" y="2432070"/>
                  <a:pt x="15551947" y="2429700"/>
                </a:cubicBezTo>
                <a:cubicBezTo>
                  <a:pt x="15542578" y="2423776"/>
                  <a:pt x="15525442" y="2418535"/>
                  <a:pt x="15515204" y="2418423"/>
                </a:cubicBezTo>
                <a:cubicBezTo>
                  <a:pt x="15497628" y="2418224"/>
                  <a:pt x="15477502" y="2425387"/>
                  <a:pt x="15465408" y="2436136"/>
                </a:cubicBezTo>
                <a:cubicBezTo>
                  <a:pt x="15434166" y="2463728"/>
                  <a:pt x="15421406" y="2525455"/>
                  <a:pt x="15434677" y="2584555"/>
                </a:cubicBezTo>
                <a:cubicBezTo>
                  <a:pt x="15437435" y="2596900"/>
                  <a:pt x="15439070" y="2601427"/>
                  <a:pt x="15446908" y="2617770"/>
                </a:cubicBezTo>
                <a:cubicBezTo>
                  <a:pt x="15457490" y="2639997"/>
                  <a:pt x="15463488" y="2648201"/>
                  <a:pt x="15476460" y="2658195"/>
                </a:cubicBezTo>
                <a:cubicBezTo>
                  <a:pt x="15492022" y="2670022"/>
                  <a:pt x="15516328" y="2675024"/>
                  <a:pt x="15536864" y="2670538"/>
                </a:cubicBezTo>
                <a:cubicBezTo>
                  <a:pt x="15546641" y="2668410"/>
                  <a:pt x="15561994" y="2660256"/>
                  <a:pt x="15570618" y="2652665"/>
                </a:cubicBezTo>
                <a:cubicBezTo>
                  <a:pt x="15574577" y="2649119"/>
                  <a:pt x="15583782" y="2639441"/>
                  <a:pt x="15591303" y="2631041"/>
                </a:cubicBezTo>
                <a:cubicBezTo>
                  <a:pt x="15619487" y="2599101"/>
                  <a:pt x="15635735" y="2587598"/>
                  <a:pt x="15662753" y="2579924"/>
                </a:cubicBezTo>
                <a:cubicBezTo>
                  <a:pt x="15682948" y="2574237"/>
                  <a:pt x="15702425" y="2573048"/>
                  <a:pt x="15821028" y="2570110"/>
                </a:cubicBezTo>
                <a:cubicBezTo>
                  <a:pt x="15845328" y="2569472"/>
                  <a:pt x="15873461" y="2568794"/>
                  <a:pt x="15883749" y="2568467"/>
                </a:cubicBezTo>
                <a:lnTo>
                  <a:pt x="15902192" y="2567946"/>
                </a:lnTo>
                <a:lnTo>
                  <a:pt x="15903254" y="2575107"/>
                </a:lnTo>
                <a:cubicBezTo>
                  <a:pt x="15910643" y="2626769"/>
                  <a:pt x="15930922" y="2696307"/>
                  <a:pt x="15955798" y="2755231"/>
                </a:cubicBezTo>
                <a:cubicBezTo>
                  <a:pt x="15960572" y="2766679"/>
                  <a:pt x="15962831" y="2773226"/>
                  <a:pt x="15962069" y="2773616"/>
                </a:cubicBezTo>
                <a:cubicBezTo>
                  <a:pt x="15958039" y="2775685"/>
                  <a:pt x="15937092" y="2772400"/>
                  <a:pt x="15917599" y="2766855"/>
                </a:cubicBezTo>
                <a:cubicBezTo>
                  <a:pt x="15883441" y="2756865"/>
                  <a:pt x="15874788" y="2756627"/>
                  <a:pt x="15858833" y="2764678"/>
                </a:cubicBezTo>
                <a:cubicBezTo>
                  <a:pt x="15842824" y="2772893"/>
                  <a:pt x="15835095" y="2782227"/>
                  <a:pt x="15829971" y="2799855"/>
                </a:cubicBezTo>
                <a:cubicBezTo>
                  <a:pt x="15826590" y="2811498"/>
                  <a:pt x="15826094" y="2821522"/>
                  <a:pt x="15828328" y="2836062"/>
                </a:cubicBezTo>
                <a:cubicBezTo>
                  <a:pt x="15836323" y="2888100"/>
                  <a:pt x="15876103" y="2937999"/>
                  <a:pt x="15913046" y="2942157"/>
                </a:cubicBezTo>
                <a:cubicBezTo>
                  <a:pt x="15925324" y="2943561"/>
                  <a:pt x="15932317" y="2942174"/>
                  <a:pt x="15944186" y="2936082"/>
                </a:cubicBezTo>
                <a:cubicBezTo>
                  <a:pt x="15961393" y="2927251"/>
                  <a:pt x="15967652" y="2918535"/>
                  <a:pt x="15977366" y="2889745"/>
                </a:cubicBezTo>
                <a:cubicBezTo>
                  <a:pt x="15984586" y="2868426"/>
                  <a:pt x="15988917" y="2858636"/>
                  <a:pt x="15995122" y="2850084"/>
                </a:cubicBezTo>
                <a:lnTo>
                  <a:pt x="15999817" y="2843684"/>
                </a:lnTo>
                <a:lnTo>
                  <a:pt x="16003325" y="2849178"/>
                </a:lnTo>
                <a:cubicBezTo>
                  <a:pt x="16005216" y="2852060"/>
                  <a:pt x="16011842" y="2862557"/>
                  <a:pt x="16018020" y="2872183"/>
                </a:cubicBezTo>
                <a:cubicBezTo>
                  <a:pt x="16045744" y="2915747"/>
                  <a:pt x="16083856" y="2963199"/>
                  <a:pt x="16120595" y="2999936"/>
                </a:cubicBezTo>
                <a:cubicBezTo>
                  <a:pt x="16127678" y="3007034"/>
                  <a:pt x="16133766" y="3013266"/>
                  <a:pt x="16134045" y="3013811"/>
                </a:cubicBezTo>
                <a:cubicBezTo>
                  <a:pt x="16134380" y="3014464"/>
                  <a:pt x="16128934" y="3022350"/>
                  <a:pt x="16122132" y="3031346"/>
                </a:cubicBezTo>
                <a:cubicBezTo>
                  <a:pt x="16003077" y="3188355"/>
                  <a:pt x="15997452" y="3194820"/>
                  <a:pt x="15968375" y="3209742"/>
                </a:cubicBezTo>
                <a:cubicBezTo>
                  <a:pt x="15949535" y="3219411"/>
                  <a:pt x="15939979" y="3221701"/>
                  <a:pt x="15906126" y="3224902"/>
                </a:cubicBezTo>
                <a:cubicBezTo>
                  <a:pt x="15862645" y="3228916"/>
                  <a:pt x="15849075" y="3234643"/>
                  <a:pt x="15833470" y="3255173"/>
                </a:cubicBezTo>
                <a:cubicBezTo>
                  <a:pt x="15819378" y="3273826"/>
                  <a:pt x="15814834" y="3294459"/>
                  <a:pt x="15819409" y="3318118"/>
                </a:cubicBezTo>
                <a:cubicBezTo>
                  <a:pt x="15822241" y="3332213"/>
                  <a:pt x="15836662" y="3360314"/>
                  <a:pt x="15848586" y="3374972"/>
                </a:cubicBezTo>
                <a:cubicBezTo>
                  <a:pt x="15883804" y="3417855"/>
                  <a:pt x="15934573" y="3445739"/>
                  <a:pt x="15974578" y="3444335"/>
                </a:cubicBezTo>
                <a:cubicBezTo>
                  <a:pt x="15987218" y="3443765"/>
                  <a:pt x="15995408" y="3441763"/>
                  <a:pt x="16005428" y="3436621"/>
                </a:cubicBezTo>
                <a:cubicBezTo>
                  <a:pt x="16024703" y="3426728"/>
                  <a:pt x="16040514" y="3404991"/>
                  <a:pt x="16044008" y="3383383"/>
                </a:cubicBezTo>
                <a:cubicBezTo>
                  <a:pt x="16045700" y="3372470"/>
                  <a:pt x="16045777" y="3364312"/>
                  <a:pt x="16044190" y="3338432"/>
                </a:cubicBezTo>
                <a:cubicBezTo>
                  <a:pt x="16042781" y="3313974"/>
                  <a:pt x="16043225" y="3304114"/>
                  <a:pt x="16046141" y="3289958"/>
                </a:cubicBezTo>
                <a:cubicBezTo>
                  <a:pt x="16050406" y="3268780"/>
                  <a:pt x="16061204" y="3249340"/>
                  <a:pt x="16081112" y="3226739"/>
                </a:cubicBezTo>
                <a:cubicBezTo>
                  <a:pt x="16093717" y="3212427"/>
                  <a:pt x="16118074" y="3186166"/>
                  <a:pt x="16136377" y="3167140"/>
                </a:cubicBezTo>
                <a:cubicBezTo>
                  <a:pt x="16145582" y="3157462"/>
                  <a:pt x="16163938" y="3138272"/>
                  <a:pt x="16200323" y="3100060"/>
                </a:cubicBezTo>
                <a:cubicBezTo>
                  <a:pt x="16208877" y="3090991"/>
                  <a:pt x="16216627" y="3083574"/>
                  <a:pt x="16217392" y="3083456"/>
                </a:cubicBezTo>
                <a:cubicBezTo>
                  <a:pt x="16218157" y="3083339"/>
                  <a:pt x="16224770" y="3087376"/>
                  <a:pt x="16231885" y="3092393"/>
                </a:cubicBezTo>
                <a:cubicBezTo>
                  <a:pt x="16275235" y="3122709"/>
                  <a:pt x="16331173" y="3152619"/>
                  <a:pt x="16384502" y="3173961"/>
                </a:cubicBezTo>
                <a:lnTo>
                  <a:pt x="16399566" y="3179990"/>
                </a:lnTo>
                <a:lnTo>
                  <a:pt x="16395998" y="3184298"/>
                </a:lnTo>
                <a:cubicBezTo>
                  <a:pt x="16387944" y="3194073"/>
                  <a:pt x="16382293" y="3198073"/>
                  <a:pt x="16357475" y="3211911"/>
                </a:cubicBezTo>
                <a:cubicBezTo>
                  <a:pt x="16325093" y="3230044"/>
                  <a:pt x="16319403" y="3235578"/>
                  <a:pt x="16314067" y="3253866"/>
                </a:cubicBezTo>
                <a:cubicBezTo>
                  <a:pt x="16306355" y="3280391"/>
                  <a:pt x="16315074" y="3302473"/>
                  <a:pt x="16341513" y="3322892"/>
                </a:cubicBezTo>
                <a:cubicBezTo>
                  <a:pt x="16355257" y="3333589"/>
                  <a:pt x="16369018" y="3340562"/>
                  <a:pt x="16387422" y="3346666"/>
                </a:cubicBezTo>
                <a:cubicBezTo>
                  <a:pt x="16419119" y="3356955"/>
                  <a:pt x="16448131" y="3356652"/>
                  <a:pt x="16469149" y="3345865"/>
                </a:cubicBezTo>
                <a:cubicBezTo>
                  <a:pt x="16483524" y="3338487"/>
                  <a:pt x="16491360" y="3328825"/>
                  <a:pt x="16495951" y="3312570"/>
                </a:cubicBezTo>
                <a:cubicBezTo>
                  <a:pt x="16500706" y="3296369"/>
                  <a:pt x="16498585" y="3282047"/>
                  <a:pt x="16488856" y="3262823"/>
                </a:cubicBezTo>
                <a:cubicBezTo>
                  <a:pt x="16480583" y="3246703"/>
                  <a:pt x="16473879" y="3228815"/>
                  <a:pt x="16472068" y="3218048"/>
                </a:cubicBezTo>
                <a:cubicBezTo>
                  <a:pt x="16469383" y="3202363"/>
                  <a:pt x="16469166" y="3202475"/>
                  <a:pt x="16483109" y="3206052"/>
                </a:cubicBezTo>
                <a:cubicBezTo>
                  <a:pt x="16543329" y="3221518"/>
                  <a:pt x="16614265" y="3230521"/>
                  <a:pt x="16672565" y="3230185"/>
                </a:cubicBezTo>
                <a:cubicBezTo>
                  <a:pt x="16682583" y="3230135"/>
                  <a:pt x="16691074" y="3230593"/>
                  <a:pt x="16691409" y="3231247"/>
                </a:cubicBezTo>
                <a:cubicBezTo>
                  <a:pt x="16692136" y="3232663"/>
                  <a:pt x="16700480" y="3291815"/>
                  <a:pt x="16707916" y="3347856"/>
                </a:cubicBezTo>
                <a:cubicBezTo>
                  <a:pt x="16722490" y="3457750"/>
                  <a:pt x="16723216" y="3474715"/>
                  <a:pt x="16714680" y="3500974"/>
                </a:cubicBezTo>
                <a:cubicBezTo>
                  <a:pt x="16708579" y="3519380"/>
                  <a:pt x="16701475" y="3531006"/>
                  <a:pt x="16681362" y="3554814"/>
                </a:cubicBezTo>
                <a:cubicBezTo>
                  <a:pt x="16663464" y="3575970"/>
                  <a:pt x="16658239" y="3584018"/>
                  <a:pt x="16653896" y="3597806"/>
                </a:cubicBezTo>
                <a:cubicBezTo>
                  <a:pt x="16647532" y="3617309"/>
                  <a:pt x="16648969" y="3634048"/>
                  <a:pt x="16658750" y="3653108"/>
                </a:cubicBezTo>
                <a:cubicBezTo>
                  <a:pt x="16668255" y="3671897"/>
                  <a:pt x="16684708" y="3684919"/>
                  <a:pt x="16709763" y="3693526"/>
                </a:cubicBezTo>
                <a:cubicBezTo>
                  <a:pt x="16747783" y="3706487"/>
                  <a:pt x="16793329" y="3706230"/>
                  <a:pt x="16834627" y="3692602"/>
                </a:cubicBezTo>
                <a:close/>
                <a:moveTo>
                  <a:pt x="7409478" y="5354045"/>
                </a:moveTo>
                <a:cubicBezTo>
                  <a:pt x="7417186" y="5356886"/>
                  <a:pt x="7429490" y="5354638"/>
                  <a:pt x="7438334" y="5348732"/>
                </a:cubicBezTo>
                <a:cubicBezTo>
                  <a:pt x="7447204" y="5342851"/>
                  <a:pt x="7450959" y="5335883"/>
                  <a:pt x="7449131" y="5328742"/>
                </a:cubicBezTo>
                <a:cubicBezTo>
                  <a:pt x="7448488" y="5326148"/>
                  <a:pt x="7447352" y="5324122"/>
                  <a:pt x="7445450" y="5322121"/>
                </a:cubicBezTo>
                <a:cubicBezTo>
                  <a:pt x="7443523" y="5320070"/>
                  <a:pt x="7441249" y="5318611"/>
                  <a:pt x="7437223" y="5316882"/>
                </a:cubicBezTo>
                <a:cubicBezTo>
                  <a:pt x="7429094" y="5313373"/>
                  <a:pt x="7425635" y="5310952"/>
                  <a:pt x="7422770" y="5306800"/>
                </a:cubicBezTo>
                <a:cubicBezTo>
                  <a:pt x="7420076" y="5302896"/>
                  <a:pt x="7419138" y="5300574"/>
                  <a:pt x="7411528" y="5278929"/>
                </a:cubicBezTo>
                <a:cubicBezTo>
                  <a:pt x="7406389" y="5264251"/>
                  <a:pt x="7404413" y="5258371"/>
                  <a:pt x="7404561" y="5258148"/>
                </a:cubicBezTo>
                <a:cubicBezTo>
                  <a:pt x="7404635" y="5258025"/>
                  <a:pt x="7405698" y="5257407"/>
                  <a:pt x="7406908" y="5256814"/>
                </a:cubicBezTo>
                <a:cubicBezTo>
                  <a:pt x="7416050" y="5252218"/>
                  <a:pt x="7428748" y="5243520"/>
                  <a:pt x="7436951" y="5236256"/>
                </a:cubicBezTo>
                <a:cubicBezTo>
                  <a:pt x="7438063" y="5235267"/>
                  <a:pt x="7439026" y="5234452"/>
                  <a:pt x="7439076" y="5234452"/>
                </a:cubicBezTo>
                <a:cubicBezTo>
                  <a:pt x="7439125" y="5234452"/>
                  <a:pt x="7439471" y="5235095"/>
                  <a:pt x="7439817" y="5235885"/>
                </a:cubicBezTo>
                <a:cubicBezTo>
                  <a:pt x="7441027" y="5238578"/>
                  <a:pt x="7441250" y="5239937"/>
                  <a:pt x="7441472" y="5245942"/>
                </a:cubicBezTo>
                <a:cubicBezTo>
                  <a:pt x="7441744" y="5253404"/>
                  <a:pt x="7442139" y="5254615"/>
                  <a:pt x="7445153" y="5257506"/>
                </a:cubicBezTo>
                <a:cubicBezTo>
                  <a:pt x="7447327" y="5259581"/>
                  <a:pt x="7449378" y="5260471"/>
                  <a:pt x="7452219" y="5260595"/>
                </a:cubicBezTo>
                <a:cubicBezTo>
                  <a:pt x="7454887" y="5260718"/>
                  <a:pt x="7457037" y="5260273"/>
                  <a:pt x="7459680" y="5259038"/>
                </a:cubicBezTo>
                <a:cubicBezTo>
                  <a:pt x="7469242" y="5254615"/>
                  <a:pt x="7476752" y="5243965"/>
                  <a:pt x="7475566" y="5236503"/>
                </a:cubicBezTo>
                <a:cubicBezTo>
                  <a:pt x="7475171" y="5234106"/>
                  <a:pt x="7474257" y="5232352"/>
                  <a:pt x="7472379" y="5230474"/>
                </a:cubicBezTo>
                <a:cubicBezTo>
                  <a:pt x="7470699" y="5228769"/>
                  <a:pt x="7468970" y="5227731"/>
                  <a:pt x="7467117" y="5227286"/>
                </a:cubicBezTo>
                <a:cubicBezTo>
                  <a:pt x="7466524" y="5227138"/>
                  <a:pt x="7463930" y="5226916"/>
                  <a:pt x="7461336" y="5226792"/>
                </a:cubicBezTo>
                <a:cubicBezTo>
                  <a:pt x="7458741" y="5226668"/>
                  <a:pt x="7455851" y="5226397"/>
                  <a:pt x="7454887" y="5226199"/>
                </a:cubicBezTo>
                <a:cubicBezTo>
                  <a:pt x="7453010" y="5225804"/>
                  <a:pt x="7449971" y="5224667"/>
                  <a:pt x="7449724" y="5224272"/>
                </a:cubicBezTo>
                <a:cubicBezTo>
                  <a:pt x="7449649" y="5224148"/>
                  <a:pt x="7450391" y="5223135"/>
                  <a:pt x="7451404" y="5222023"/>
                </a:cubicBezTo>
                <a:cubicBezTo>
                  <a:pt x="7459755" y="5212733"/>
                  <a:pt x="7466894" y="5202429"/>
                  <a:pt x="7473738" y="5189802"/>
                </a:cubicBezTo>
                <a:lnTo>
                  <a:pt x="7474702" y="5188048"/>
                </a:lnTo>
                <a:lnTo>
                  <a:pt x="7484460" y="5191433"/>
                </a:lnTo>
                <a:cubicBezTo>
                  <a:pt x="7501088" y="5197240"/>
                  <a:pt x="7513440" y="5201737"/>
                  <a:pt x="7517122" y="5203319"/>
                </a:cubicBezTo>
                <a:cubicBezTo>
                  <a:pt x="7522063" y="5205444"/>
                  <a:pt x="7525546" y="5208013"/>
                  <a:pt x="7527992" y="5211299"/>
                </a:cubicBezTo>
                <a:cubicBezTo>
                  <a:pt x="7529673" y="5213597"/>
                  <a:pt x="7530908" y="5215970"/>
                  <a:pt x="7533106" y="5221134"/>
                </a:cubicBezTo>
                <a:cubicBezTo>
                  <a:pt x="7536244" y="5228546"/>
                  <a:pt x="7538986" y="5231289"/>
                  <a:pt x="7544792" y="5232772"/>
                </a:cubicBezTo>
                <a:cubicBezTo>
                  <a:pt x="7550747" y="5234279"/>
                  <a:pt x="7557047" y="5231635"/>
                  <a:pt x="7562260" y="5225458"/>
                </a:cubicBezTo>
                <a:cubicBezTo>
                  <a:pt x="7566904" y="5219923"/>
                  <a:pt x="7570091" y="5213177"/>
                  <a:pt x="7571302" y="5206333"/>
                </a:cubicBezTo>
                <a:cubicBezTo>
                  <a:pt x="7571796" y="5203417"/>
                  <a:pt x="7571796" y="5197882"/>
                  <a:pt x="7571277" y="5195584"/>
                </a:cubicBezTo>
                <a:cubicBezTo>
                  <a:pt x="7570017" y="5190050"/>
                  <a:pt x="7566262" y="5185923"/>
                  <a:pt x="7561049" y="5184342"/>
                </a:cubicBezTo>
                <a:cubicBezTo>
                  <a:pt x="7556874" y="5183082"/>
                  <a:pt x="7554107" y="5183427"/>
                  <a:pt x="7547041" y="5186145"/>
                </a:cubicBezTo>
                <a:cubicBezTo>
                  <a:pt x="7540617" y="5188617"/>
                  <a:pt x="7539135" y="5188987"/>
                  <a:pt x="7535231" y="5189160"/>
                </a:cubicBezTo>
                <a:cubicBezTo>
                  <a:pt x="7530018" y="5189382"/>
                  <a:pt x="7526954" y="5188592"/>
                  <a:pt x="7519419" y="5185157"/>
                </a:cubicBezTo>
                <a:cubicBezTo>
                  <a:pt x="7513984" y="5182662"/>
                  <a:pt x="7483620" y="5168133"/>
                  <a:pt x="7483274" y="5167861"/>
                </a:cubicBezTo>
                <a:cubicBezTo>
                  <a:pt x="7483225" y="5167811"/>
                  <a:pt x="7483695" y="5166180"/>
                  <a:pt x="7484312" y="5164253"/>
                </a:cubicBezTo>
                <a:cubicBezTo>
                  <a:pt x="7488018" y="5152640"/>
                  <a:pt x="7490662" y="5138284"/>
                  <a:pt x="7491279" y="5126275"/>
                </a:cubicBezTo>
                <a:cubicBezTo>
                  <a:pt x="7491477" y="5122519"/>
                  <a:pt x="7491230" y="5122717"/>
                  <a:pt x="7494022" y="5124002"/>
                </a:cubicBezTo>
                <a:cubicBezTo>
                  <a:pt x="7496319" y="5125065"/>
                  <a:pt x="7497505" y="5125954"/>
                  <a:pt x="7501137" y="5129413"/>
                </a:cubicBezTo>
                <a:cubicBezTo>
                  <a:pt x="7502940" y="5131118"/>
                  <a:pt x="7505016" y="5132872"/>
                  <a:pt x="7505732" y="5133317"/>
                </a:cubicBezTo>
                <a:cubicBezTo>
                  <a:pt x="7510081" y="5135911"/>
                  <a:pt x="7515466" y="5135121"/>
                  <a:pt x="7519172" y="5131316"/>
                </a:cubicBezTo>
                <a:cubicBezTo>
                  <a:pt x="7525052" y="5125311"/>
                  <a:pt x="7526288" y="5111301"/>
                  <a:pt x="7521692" y="5102628"/>
                </a:cubicBezTo>
                <a:cubicBezTo>
                  <a:pt x="7520556" y="5100479"/>
                  <a:pt x="7518085" y="5097983"/>
                  <a:pt x="7516233" y="5097069"/>
                </a:cubicBezTo>
                <a:cubicBezTo>
                  <a:pt x="7514330" y="5096155"/>
                  <a:pt x="7511958" y="5095784"/>
                  <a:pt x="7509735" y="5096105"/>
                </a:cubicBezTo>
                <a:cubicBezTo>
                  <a:pt x="7506671" y="5096550"/>
                  <a:pt x="7505090" y="5097563"/>
                  <a:pt x="7500223" y="5102208"/>
                </a:cubicBezTo>
                <a:cubicBezTo>
                  <a:pt x="7498691" y="5103666"/>
                  <a:pt x="7496887" y="5105248"/>
                  <a:pt x="7496245" y="5105692"/>
                </a:cubicBezTo>
                <a:cubicBezTo>
                  <a:pt x="7495084" y="5106483"/>
                  <a:pt x="7492119" y="5107941"/>
                  <a:pt x="7491650" y="5107941"/>
                </a:cubicBezTo>
                <a:cubicBezTo>
                  <a:pt x="7491378" y="5107941"/>
                  <a:pt x="7491279" y="5107175"/>
                  <a:pt x="7490884" y="5102505"/>
                </a:cubicBezTo>
                <a:cubicBezTo>
                  <a:pt x="7490365" y="5096179"/>
                  <a:pt x="7489105" y="5088322"/>
                  <a:pt x="7487549" y="5081502"/>
                </a:cubicBezTo>
                <a:cubicBezTo>
                  <a:pt x="7486758" y="5078018"/>
                  <a:pt x="7484831" y="5071025"/>
                  <a:pt x="7484139" y="5069024"/>
                </a:cubicBezTo>
                <a:lnTo>
                  <a:pt x="7483793" y="5068036"/>
                </a:lnTo>
                <a:lnTo>
                  <a:pt x="7487277" y="5066355"/>
                </a:lnTo>
                <a:cubicBezTo>
                  <a:pt x="7493824" y="5063167"/>
                  <a:pt x="7506819" y="5056990"/>
                  <a:pt x="7512625" y="5054272"/>
                </a:cubicBezTo>
                <a:cubicBezTo>
                  <a:pt x="7523595" y="5049157"/>
                  <a:pt x="7527473" y="5047650"/>
                  <a:pt x="7530784" y="5047280"/>
                </a:cubicBezTo>
                <a:cubicBezTo>
                  <a:pt x="7531600" y="5047206"/>
                  <a:pt x="7532662" y="5047082"/>
                  <a:pt x="7533131" y="5047008"/>
                </a:cubicBezTo>
                <a:cubicBezTo>
                  <a:pt x="7534465" y="5046835"/>
                  <a:pt x="7538665" y="5047378"/>
                  <a:pt x="7540865" y="5048021"/>
                </a:cubicBezTo>
                <a:cubicBezTo>
                  <a:pt x="7541976" y="5048342"/>
                  <a:pt x="7544718" y="5049355"/>
                  <a:pt x="7546967" y="5050245"/>
                </a:cubicBezTo>
                <a:cubicBezTo>
                  <a:pt x="7549215" y="5051159"/>
                  <a:pt x="7551859" y="5052123"/>
                  <a:pt x="7552871" y="5052370"/>
                </a:cubicBezTo>
                <a:cubicBezTo>
                  <a:pt x="7557936" y="5053679"/>
                  <a:pt x="7562828" y="5052271"/>
                  <a:pt x="7566756" y="5048392"/>
                </a:cubicBezTo>
                <a:cubicBezTo>
                  <a:pt x="7570017" y="5045180"/>
                  <a:pt x="7571499" y="5041127"/>
                  <a:pt x="7571500" y="5035543"/>
                </a:cubicBezTo>
                <a:cubicBezTo>
                  <a:pt x="7571500" y="5025436"/>
                  <a:pt x="7566904" y="5014639"/>
                  <a:pt x="7559838" y="5008066"/>
                </a:cubicBezTo>
                <a:cubicBezTo>
                  <a:pt x="7555812" y="5004360"/>
                  <a:pt x="7551760" y="5002680"/>
                  <a:pt x="7547436" y="5003001"/>
                </a:cubicBezTo>
                <a:cubicBezTo>
                  <a:pt x="7543854" y="5003273"/>
                  <a:pt x="7539975" y="5005175"/>
                  <a:pt x="7537529" y="5007844"/>
                </a:cubicBezTo>
                <a:cubicBezTo>
                  <a:pt x="7535774" y="5009771"/>
                  <a:pt x="7534960" y="5011180"/>
                  <a:pt x="7532538" y="5016591"/>
                </a:cubicBezTo>
                <a:cubicBezTo>
                  <a:pt x="7529845" y="5022620"/>
                  <a:pt x="7528659" y="5024498"/>
                  <a:pt x="7525744" y="5027389"/>
                </a:cubicBezTo>
                <a:cubicBezTo>
                  <a:pt x="7521890" y="5031219"/>
                  <a:pt x="7519666" y="5032306"/>
                  <a:pt x="7505707" y="5037272"/>
                </a:cubicBezTo>
                <a:cubicBezTo>
                  <a:pt x="7494961" y="5041103"/>
                  <a:pt x="7476085" y="5047650"/>
                  <a:pt x="7475814" y="5047650"/>
                </a:cubicBezTo>
                <a:cubicBezTo>
                  <a:pt x="7475690" y="5047650"/>
                  <a:pt x="7475171" y="5046835"/>
                  <a:pt x="7474677" y="5045871"/>
                </a:cubicBezTo>
                <a:cubicBezTo>
                  <a:pt x="7469563" y="5035691"/>
                  <a:pt x="7462225" y="5024621"/>
                  <a:pt x="7454887" y="5015948"/>
                </a:cubicBezTo>
                <a:cubicBezTo>
                  <a:pt x="7453430" y="5014194"/>
                  <a:pt x="7451947" y="5012440"/>
                  <a:pt x="7451626" y="5012044"/>
                </a:cubicBezTo>
                <a:lnTo>
                  <a:pt x="7451033" y="5011328"/>
                </a:lnTo>
                <a:lnTo>
                  <a:pt x="7452194" y="5010809"/>
                </a:lnTo>
                <a:cubicBezTo>
                  <a:pt x="7454245" y="5009919"/>
                  <a:pt x="7456468" y="5009574"/>
                  <a:pt x="7461360" y="5009450"/>
                </a:cubicBezTo>
                <a:cubicBezTo>
                  <a:pt x="7466746" y="5009326"/>
                  <a:pt x="7468500" y="5009055"/>
                  <a:pt x="7470230" y="5008189"/>
                </a:cubicBezTo>
                <a:cubicBezTo>
                  <a:pt x="7472898" y="5006831"/>
                  <a:pt x="7475443" y="5003421"/>
                  <a:pt x="7476060" y="5000332"/>
                </a:cubicBezTo>
                <a:cubicBezTo>
                  <a:pt x="7477617" y="4992796"/>
                  <a:pt x="7470205" y="4981578"/>
                  <a:pt x="7460644" y="4977007"/>
                </a:cubicBezTo>
                <a:cubicBezTo>
                  <a:pt x="7457630" y="4975549"/>
                  <a:pt x="7456049" y="4975153"/>
                  <a:pt x="7453454" y="4975178"/>
                </a:cubicBezTo>
                <a:cubicBezTo>
                  <a:pt x="7450045" y="4975203"/>
                  <a:pt x="7447006" y="4976834"/>
                  <a:pt x="7444783" y="4979774"/>
                </a:cubicBezTo>
                <a:cubicBezTo>
                  <a:pt x="7443103" y="4982022"/>
                  <a:pt x="7442707" y="4983653"/>
                  <a:pt x="7442436" y="4989386"/>
                </a:cubicBezTo>
                <a:cubicBezTo>
                  <a:pt x="7442312" y="4992054"/>
                  <a:pt x="7442065" y="4994995"/>
                  <a:pt x="7441867" y="4995934"/>
                </a:cubicBezTo>
                <a:cubicBezTo>
                  <a:pt x="7441496" y="4997663"/>
                  <a:pt x="7440558" y="5000456"/>
                  <a:pt x="7440311" y="5000456"/>
                </a:cubicBezTo>
                <a:cubicBezTo>
                  <a:pt x="7440237" y="5000456"/>
                  <a:pt x="7439001" y="4999418"/>
                  <a:pt x="7437568" y="4998158"/>
                </a:cubicBezTo>
                <a:cubicBezTo>
                  <a:pt x="7428526" y="4990251"/>
                  <a:pt x="7419163" y="4983728"/>
                  <a:pt x="7408416" y="4977872"/>
                </a:cubicBezTo>
                <a:cubicBezTo>
                  <a:pt x="7405624" y="4976340"/>
                  <a:pt x="7404907" y="4975845"/>
                  <a:pt x="7405031" y="4975524"/>
                </a:cubicBezTo>
                <a:cubicBezTo>
                  <a:pt x="7405129" y="4975302"/>
                  <a:pt x="7406389" y="4971694"/>
                  <a:pt x="7407872" y="4967469"/>
                </a:cubicBezTo>
                <a:cubicBezTo>
                  <a:pt x="7415481" y="4945700"/>
                  <a:pt x="7419681" y="4934556"/>
                  <a:pt x="7421435" y="4931566"/>
                </a:cubicBezTo>
                <a:cubicBezTo>
                  <a:pt x="7423634" y="4927811"/>
                  <a:pt x="7426574" y="4924845"/>
                  <a:pt x="7430082" y="4922819"/>
                </a:cubicBezTo>
                <a:cubicBezTo>
                  <a:pt x="7431095" y="4922251"/>
                  <a:pt x="7433838" y="4920966"/>
                  <a:pt x="7436135" y="4919953"/>
                </a:cubicBezTo>
                <a:cubicBezTo>
                  <a:pt x="7441719" y="4917556"/>
                  <a:pt x="7443251" y="4916667"/>
                  <a:pt x="7445252" y="4914690"/>
                </a:cubicBezTo>
                <a:cubicBezTo>
                  <a:pt x="7447920" y="4912022"/>
                  <a:pt x="7449378" y="4908389"/>
                  <a:pt x="7449378" y="4904337"/>
                </a:cubicBezTo>
                <a:cubicBezTo>
                  <a:pt x="7449378" y="4900853"/>
                  <a:pt x="7448266" y="4897814"/>
                  <a:pt x="7445820" y="4894527"/>
                </a:cubicBezTo>
                <a:cubicBezTo>
                  <a:pt x="7442337" y="4889931"/>
                  <a:pt x="7435098" y="4884940"/>
                  <a:pt x="7428822" y="4882865"/>
                </a:cubicBezTo>
                <a:cubicBezTo>
                  <a:pt x="7424277" y="4881357"/>
                  <a:pt x="7422621" y="4881061"/>
                  <a:pt x="7417976" y="4880937"/>
                </a:cubicBezTo>
                <a:cubicBezTo>
                  <a:pt x="7414122" y="4880814"/>
                  <a:pt x="7413430" y="4880863"/>
                  <a:pt x="7411553" y="4881332"/>
                </a:cubicBezTo>
                <a:cubicBezTo>
                  <a:pt x="7408366" y="4882123"/>
                  <a:pt x="7406538" y="4883136"/>
                  <a:pt x="7404388" y="4885286"/>
                </a:cubicBezTo>
                <a:cubicBezTo>
                  <a:pt x="7402906" y="4886768"/>
                  <a:pt x="7402288" y="4887609"/>
                  <a:pt x="7401498" y="4889264"/>
                </a:cubicBezTo>
                <a:cubicBezTo>
                  <a:pt x="7400163" y="4892057"/>
                  <a:pt x="7399867" y="4893564"/>
                  <a:pt x="7400015" y="4896702"/>
                </a:cubicBezTo>
                <a:cubicBezTo>
                  <a:pt x="7400163" y="4899444"/>
                  <a:pt x="7400485" y="4900606"/>
                  <a:pt x="7403030" y="4907179"/>
                </a:cubicBezTo>
                <a:cubicBezTo>
                  <a:pt x="7405821" y="4914394"/>
                  <a:pt x="7406241" y="4919335"/>
                  <a:pt x="7404487" y="4925340"/>
                </a:cubicBezTo>
                <a:cubicBezTo>
                  <a:pt x="7403524" y="4928700"/>
                  <a:pt x="7401004" y="4934260"/>
                  <a:pt x="7391936" y="4953014"/>
                </a:cubicBezTo>
                <a:cubicBezTo>
                  <a:pt x="7389787" y="4957437"/>
                  <a:pt x="7387341" y="4962502"/>
                  <a:pt x="7386476" y="4964306"/>
                </a:cubicBezTo>
                <a:lnTo>
                  <a:pt x="7384920" y="4967568"/>
                </a:lnTo>
                <a:lnTo>
                  <a:pt x="7382746" y="4966826"/>
                </a:lnTo>
                <a:cubicBezTo>
                  <a:pt x="7371727" y="4963070"/>
                  <a:pt x="7357892" y="4960353"/>
                  <a:pt x="7344946" y="4959414"/>
                </a:cubicBezTo>
                <a:lnTo>
                  <a:pt x="7340721" y="4959093"/>
                </a:lnTo>
                <a:lnTo>
                  <a:pt x="7341314" y="4957709"/>
                </a:lnTo>
                <a:cubicBezTo>
                  <a:pt x="7342426" y="4955188"/>
                  <a:pt x="7343488" y="4953730"/>
                  <a:pt x="7346576" y="4950469"/>
                </a:cubicBezTo>
                <a:cubicBezTo>
                  <a:pt x="7351271" y="4945453"/>
                  <a:pt x="7352283" y="4943600"/>
                  <a:pt x="7352283" y="4940017"/>
                </a:cubicBezTo>
                <a:cubicBezTo>
                  <a:pt x="7352283" y="4936681"/>
                  <a:pt x="7351097" y="4934013"/>
                  <a:pt x="7348528" y="4931616"/>
                </a:cubicBezTo>
                <a:cubicBezTo>
                  <a:pt x="7345020" y="4928354"/>
                  <a:pt x="7339510" y="4926575"/>
                  <a:pt x="7332889" y="4926551"/>
                </a:cubicBezTo>
                <a:cubicBezTo>
                  <a:pt x="7326416" y="4926526"/>
                  <a:pt x="7320906" y="4928280"/>
                  <a:pt x="7317423" y="4931468"/>
                </a:cubicBezTo>
                <a:cubicBezTo>
                  <a:pt x="7314706" y="4933988"/>
                  <a:pt x="7313569" y="4936805"/>
                  <a:pt x="7313816" y="4940536"/>
                </a:cubicBezTo>
                <a:cubicBezTo>
                  <a:pt x="7314014" y="4943970"/>
                  <a:pt x="7315076" y="4945774"/>
                  <a:pt x="7319795" y="4950765"/>
                </a:cubicBezTo>
                <a:cubicBezTo>
                  <a:pt x="7321253" y="4952322"/>
                  <a:pt x="7322933" y="4954324"/>
                  <a:pt x="7323526" y="4955238"/>
                </a:cubicBezTo>
                <a:cubicBezTo>
                  <a:pt x="7324538" y="4956844"/>
                  <a:pt x="7325502" y="4958870"/>
                  <a:pt x="7325329" y="4959043"/>
                </a:cubicBezTo>
                <a:cubicBezTo>
                  <a:pt x="7325280" y="4959093"/>
                  <a:pt x="7323575" y="4959265"/>
                  <a:pt x="7321524" y="4959438"/>
                </a:cubicBezTo>
                <a:cubicBezTo>
                  <a:pt x="7309443" y="4960353"/>
                  <a:pt x="7296967" y="4962749"/>
                  <a:pt x="7285997" y="4966283"/>
                </a:cubicBezTo>
                <a:cubicBezTo>
                  <a:pt x="7284515" y="4966752"/>
                  <a:pt x="7283279" y="4967098"/>
                  <a:pt x="7283255" y="4967049"/>
                </a:cubicBezTo>
                <a:cubicBezTo>
                  <a:pt x="7283106" y="4966900"/>
                  <a:pt x="7274756" y="4949431"/>
                  <a:pt x="7271692" y="4942883"/>
                </a:cubicBezTo>
                <a:cubicBezTo>
                  <a:pt x="7264108" y="4926797"/>
                  <a:pt x="7263095" y="4923907"/>
                  <a:pt x="7263095" y="4918520"/>
                </a:cubicBezTo>
                <a:cubicBezTo>
                  <a:pt x="7263095" y="4914616"/>
                  <a:pt x="7263762" y="4911972"/>
                  <a:pt x="7266504" y="4905202"/>
                </a:cubicBezTo>
                <a:cubicBezTo>
                  <a:pt x="7268505" y="4900235"/>
                  <a:pt x="7268851" y="4898802"/>
                  <a:pt x="7268851" y="4895936"/>
                </a:cubicBezTo>
                <a:cubicBezTo>
                  <a:pt x="7268851" y="4894009"/>
                  <a:pt x="7268728" y="4893267"/>
                  <a:pt x="7268159" y="4891735"/>
                </a:cubicBezTo>
                <a:cubicBezTo>
                  <a:pt x="7265121" y="4883532"/>
                  <a:pt x="7257437" y="4879850"/>
                  <a:pt x="7246665" y="4881481"/>
                </a:cubicBezTo>
                <a:cubicBezTo>
                  <a:pt x="7237796" y="4882815"/>
                  <a:pt x="7229841" y="4886793"/>
                  <a:pt x="7224281" y="4892674"/>
                </a:cubicBezTo>
                <a:cubicBezTo>
                  <a:pt x="7222083" y="4894997"/>
                  <a:pt x="7220921" y="4896727"/>
                  <a:pt x="7219958" y="4899099"/>
                </a:cubicBezTo>
                <a:cubicBezTo>
                  <a:pt x="7217191" y="4905967"/>
                  <a:pt x="7220551" y="4914072"/>
                  <a:pt x="7227641" y="4917729"/>
                </a:cubicBezTo>
                <a:cubicBezTo>
                  <a:pt x="7228877" y="4918347"/>
                  <a:pt x="7231422" y="4919558"/>
                  <a:pt x="7233324" y="4920398"/>
                </a:cubicBezTo>
                <a:cubicBezTo>
                  <a:pt x="7237870" y="4922399"/>
                  <a:pt x="7240291" y="4923857"/>
                  <a:pt x="7242514" y="4925933"/>
                </a:cubicBezTo>
                <a:cubicBezTo>
                  <a:pt x="7247135" y="4930232"/>
                  <a:pt x="7248568" y="4933148"/>
                  <a:pt x="7255115" y="4951902"/>
                </a:cubicBezTo>
                <a:cubicBezTo>
                  <a:pt x="7255584" y="4953261"/>
                  <a:pt x="7256696" y="4956424"/>
                  <a:pt x="7257585" y="4958944"/>
                </a:cubicBezTo>
                <a:cubicBezTo>
                  <a:pt x="7258475" y="4961464"/>
                  <a:pt x="7260105" y="4966184"/>
                  <a:pt x="7261242" y="4969446"/>
                </a:cubicBezTo>
                <a:lnTo>
                  <a:pt x="7263292" y="4975401"/>
                </a:lnTo>
                <a:lnTo>
                  <a:pt x="7261242" y="4976438"/>
                </a:lnTo>
                <a:cubicBezTo>
                  <a:pt x="7251162" y="4981602"/>
                  <a:pt x="7239674" y="4989337"/>
                  <a:pt x="7231125" y="4996725"/>
                </a:cubicBezTo>
                <a:cubicBezTo>
                  <a:pt x="7228679" y="4998825"/>
                  <a:pt x="7228407" y="4998998"/>
                  <a:pt x="7228111" y="4998602"/>
                </a:cubicBezTo>
                <a:cubicBezTo>
                  <a:pt x="7227370" y="4997614"/>
                  <a:pt x="7226950" y="4994624"/>
                  <a:pt x="7226752" y="4989213"/>
                </a:cubicBezTo>
                <a:cubicBezTo>
                  <a:pt x="7226653" y="4986223"/>
                  <a:pt x="7226431" y="4983332"/>
                  <a:pt x="7226283" y="4982788"/>
                </a:cubicBezTo>
                <a:cubicBezTo>
                  <a:pt x="7225714" y="4980935"/>
                  <a:pt x="7224726" y="4979329"/>
                  <a:pt x="7223244" y="4977896"/>
                </a:cubicBezTo>
                <a:cubicBezTo>
                  <a:pt x="7219242" y="4974042"/>
                  <a:pt x="7214004" y="4973622"/>
                  <a:pt x="7207877" y="4976686"/>
                </a:cubicBezTo>
                <a:cubicBezTo>
                  <a:pt x="7198612" y="4981281"/>
                  <a:pt x="7191521" y="4991610"/>
                  <a:pt x="7192682" y="4998776"/>
                </a:cubicBezTo>
                <a:cubicBezTo>
                  <a:pt x="7193349" y="5003050"/>
                  <a:pt x="7196809" y="5006905"/>
                  <a:pt x="7200959" y="5007992"/>
                </a:cubicBezTo>
                <a:cubicBezTo>
                  <a:pt x="7201849" y="5008214"/>
                  <a:pt x="7204393" y="5008486"/>
                  <a:pt x="7207259" y="5008610"/>
                </a:cubicBezTo>
                <a:cubicBezTo>
                  <a:pt x="7211731" y="5008832"/>
                  <a:pt x="7214202" y="5009178"/>
                  <a:pt x="7216029" y="5009895"/>
                </a:cubicBezTo>
                <a:cubicBezTo>
                  <a:pt x="7216450" y="5010043"/>
                  <a:pt x="7216820" y="5010216"/>
                  <a:pt x="7216845" y="5010241"/>
                </a:cubicBezTo>
                <a:cubicBezTo>
                  <a:pt x="7216895" y="5010265"/>
                  <a:pt x="7215486" y="5011995"/>
                  <a:pt x="7213707" y="5014046"/>
                </a:cubicBezTo>
                <a:cubicBezTo>
                  <a:pt x="7205974" y="5023015"/>
                  <a:pt x="7199032" y="5033220"/>
                  <a:pt x="7193325" y="5044018"/>
                </a:cubicBezTo>
                <a:cubicBezTo>
                  <a:pt x="7192411" y="5045748"/>
                  <a:pt x="7191620" y="5047156"/>
                  <a:pt x="7191571" y="5047156"/>
                </a:cubicBezTo>
                <a:cubicBezTo>
                  <a:pt x="7191225" y="5047156"/>
                  <a:pt x="7165283" y="5037965"/>
                  <a:pt x="7158415" y="5035395"/>
                </a:cubicBezTo>
                <a:cubicBezTo>
                  <a:pt x="7147841" y="5031466"/>
                  <a:pt x="7144605" y="5029588"/>
                  <a:pt x="7141294" y="5025486"/>
                </a:cubicBezTo>
                <a:cubicBezTo>
                  <a:pt x="7139392" y="5023114"/>
                  <a:pt x="7138354" y="5021261"/>
                  <a:pt x="7136056" y="5015924"/>
                </a:cubicBezTo>
                <a:cubicBezTo>
                  <a:pt x="7135019" y="5013502"/>
                  <a:pt x="7133783" y="5010883"/>
                  <a:pt x="7133339" y="5010117"/>
                </a:cubicBezTo>
                <a:cubicBezTo>
                  <a:pt x="7132202" y="5008190"/>
                  <a:pt x="7129608" y="5005669"/>
                  <a:pt x="7127780" y="5004706"/>
                </a:cubicBezTo>
                <a:cubicBezTo>
                  <a:pt x="7124642" y="5003050"/>
                  <a:pt x="7120368" y="5002482"/>
                  <a:pt x="7117206" y="5003297"/>
                </a:cubicBezTo>
                <a:cubicBezTo>
                  <a:pt x="7109053" y="5005373"/>
                  <a:pt x="7101072" y="5015281"/>
                  <a:pt x="7098009" y="5027117"/>
                </a:cubicBezTo>
                <a:cubicBezTo>
                  <a:pt x="7097367" y="5029588"/>
                  <a:pt x="7097243" y="5030551"/>
                  <a:pt x="7097144" y="5034209"/>
                </a:cubicBezTo>
                <a:cubicBezTo>
                  <a:pt x="7096996" y="5039175"/>
                  <a:pt x="7097318" y="5041201"/>
                  <a:pt x="7098726" y="5044191"/>
                </a:cubicBezTo>
                <a:cubicBezTo>
                  <a:pt x="7100430" y="5047749"/>
                  <a:pt x="7104334" y="5050887"/>
                  <a:pt x="7108435" y="5051975"/>
                </a:cubicBezTo>
                <a:cubicBezTo>
                  <a:pt x="7110387" y="5052493"/>
                  <a:pt x="7113895" y="5052444"/>
                  <a:pt x="7116143" y="5051876"/>
                </a:cubicBezTo>
                <a:cubicBezTo>
                  <a:pt x="7117181" y="5051604"/>
                  <a:pt x="7119726" y="5050714"/>
                  <a:pt x="7121850" y="5049899"/>
                </a:cubicBezTo>
                <a:cubicBezTo>
                  <a:pt x="7129855" y="5046761"/>
                  <a:pt x="7133833" y="5046192"/>
                  <a:pt x="7139392" y="5047304"/>
                </a:cubicBezTo>
                <a:cubicBezTo>
                  <a:pt x="7143543" y="5048145"/>
                  <a:pt x="7147149" y="5049726"/>
                  <a:pt x="7168718" y="5060128"/>
                </a:cubicBezTo>
                <a:cubicBezTo>
                  <a:pt x="7173140" y="5062254"/>
                  <a:pt x="7178254" y="5064724"/>
                  <a:pt x="7180132" y="5065614"/>
                </a:cubicBezTo>
                <a:lnTo>
                  <a:pt x="7183492" y="5067220"/>
                </a:lnTo>
                <a:lnTo>
                  <a:pt x="7183023" y="5068604"/>
                </a:lnTo>
                <a:cubicBezTo>
                  <a:pt x="7179588" y="5078562"/>
                  <a:pt x="7176821" y="5092918"/>
                  <a:pt x="7175858" y="5105791"/>
                </a:cubicBezTo>
                <a:cubicBezTo>
                  <a:pt x="7175660" y="5108287"/>
                  <a:pt x="7175463" y="5109671"/>
                  <a:pt x="7175290" y="5109670"/>
                </a:cubicBezTo>
                <a:cubicBezTo>
                  <a:pt x="7174375" y="5109670"/>
                  <a:pt x="7170917" y="5107150"/>
                  <a:pt x="7167927" y="5104358"/>
                </a:cubicBezTo>
                <a:cubicBezTo>
                  <a:pt x="7162714" y="5099416"/>
                  <a:pt x="7161182" y="5098576"/>
                  <a:pt x="7157575" y="5098551"/>
                </a:cubicBezTo>
                <a:cubicBezTo>
                  <a:pt x="7153943" y="5098551"/>
                  <a:pt x="7151695" y="5099515"/>
                  <a:pt x="7149150" y="5102208"/>
                </a:cubicBezTo>
                <a:cubicBezTo>
                  <a:pt x="7147471" y="5103987"/>
                  <a:pt x="7146458" y="5105742"/>
                  <a:pt x="7145519" y="5108559"/>
                </a:cubicBezTo>
                <a:cubicBezTo>
                  <a:pt x="7142159" y="5118640"/>
                  <a:pt x="7144703" y="5131266"/>
                  <a:pt x="7150954" y="5135417"/>
                </a:cubicBezTo>
                <a:cubicBezTo>
                  <a:pt x="7153029" y="5136801"/>
                  <a:pt x="7154413" y="5137196"/>
                  <a:pt x="7157106" y="5137197"/>
                </a:cubicBezTo>
                <a:cubicBezTo>
                  <a:pt x="7161009" y="5137197"/>
                  <a:pt x="7162936" y="5136208"/>
                  <a:pt x="7167334" y="5131934"/>
                </a:cubicBezTo>
                <a:cubicBezTo>
                  <a:pt x="7170595" y="5128771"/>
                  <a:pt x="7172275" y="5127411"/>
                  <a:pt x="7174178" y="5126448"/>
                </a:cubicBezTo>
                <a:lnTo>
                  <a:pt x="7175611" y="5125732"/>
                </a:lnTo>
                <a:lnTo>
                  <a:pt x="7175734" y="5127041"/>
                </a:lnTo>
                <a:cubicBezTo>
                  <a:pt x="7175808" y="5127733"/>
                  <a:pt x="7176031" y="5130228"/>
                  <a:pt x="7176253" y="5132526"/>
                </a:cubicBezTo>
                <a:cubicBezTo>
                  <a:pt x="7177217" y="5142904"/>
                  <a:pt x="7179687" y="5154938"/>
                  <a:pt x="7182899" y="5164920"/>
                </a:cubicBezTo>
                <a:cubicBezTo>
                  <a:pt x="7183517" y="5166847"/>
                  <a:pt x="7184036" y="5168528"/>
                  <a:pt x="7184036" y="5168651"/>
                </a:cubicBezTo>
                <a:cubicBezTo>
                  <a:pt x="7184036" y="5168800"/>
                  <a:pt x="7182330" y="5169714"/>
                  <a:pt x="7180280" y="5170702"/>
                </a:cubicBezTo>
                <a:cubicBezTo>
                  <a:pt x="7144432" y="5187925"/>
                  <a:pt x="7142826" y="5188567"/>
                  <a:pt x="7136229" y="5188567"/>
                </a:cubicBezTo>
                <a:cubicBezTo>
                  <a:pt x="7131955" y="5188567"/>
                  <a:pt x="7130028" y="5188097"/>
                  <a:pt x="7123654" y="5185552"/>
                </a:cubicBezTo>
                <a:cubicBezTo>
                  <a:pt x="7115476" y="5182266"/>
                  <a:pt x="7112511" y="5182044"/>
                  <a:pt x="7107817" y="5184292"/>
                </a:cubicBezTo>
                <a:cubicBezTo>
                  <a:pt x="7103568" y="5186343"/>
                  <a:pt x="7100850" y="5189629"/>
                  <a:pt x="7099491" y="5194300"/>
                </a:cubicBezTo>
                <a:cubicBezTo>
                  <a:pt x="7098701" y="5197092"/>
                  <a:pt x="7098701" y="5203467"/>
                  <a:pt x="7099492" y="5207198"/>
                </a:cubicBezTo>
                <a:cubicBezTo>
                  <a:pt x="7101863" y="5218144"/>
                  <a:pt x="7108411" y="5227830"/>
                  <a:pt x="7115723" y="5231265"/>
                </a:cubicBezTo>
                <a:cubicBezTo>
                  <a:pt x="7118046" y="5232327"/>
                  <a:pt x="7119701" y="5232722"/>
                  <a:pt x="7121974" y="5232722"/>
                </a:cubicBezTo>
                <a:cubicBezTo>
                  <a:pt x="7126347" y="5232722"/>
                  <a:pt x="7131189" y="5230276"/>
                  <a:pt x="7133808" y="5226718"/>
                </a:cubicBezTo>
                <a:cubicBezTo>
                  <a:pt x="7135118" y="5224914"/>
                  <a:pt x="7135884" y="5223456"/>
                  <a:pt x="7137983" y="5218663"/>
                </a:cubicBezTo>
                <a:cubicBezTo>
                  <a:pt x="7139984" y="5214141"/>
                  <a:pt x="7140973" y="5212411"/>
                  <a:pt x="7142801" y="5210138"/>
                </a:cubicBezTo>
                <a:cubicBezTo>
                  <a:pt x="7145519" y="5206728"/>
                  <a:pt x="7149249" y="5204233"/>
                  <a:pt x="7154907" y="5202009"/>
                </a:cubicBezTo>
                <a:cubicBezTo>
                  <a:pt x="7158489" y="5200600"/>
                  <a:pt x="7165283" y="5198130"/>
                  <a:pt x="7170324" y="5196400"/>
                </a:cubicBezTo>
                <a:cubicBezTo>
                  <a:pt x="7172868" y="5195510"/>
                  <a:pt x="7177933" y="5193756"/>
                  <a:pt x="7187988" y="5190247"/>
                </a:cubicBezTo>
                <a:cubicBezTo>
                  <a:pt x="7190360" y="5189407"/>
                  <a:pt x="7192436" y="5188789"/>
                  <a:pt x="7192584" y="5188839"/>
                </a:cubicBezTo>
                <a:cubicBezTo>
                  <a:pt x="7192732" y="5188888"/>
                  <a:pt x="7193547" y="5190223"/>
                  <a:pt x="7194363" y="5191779"/>
                </a:cubicBezTo>
                <a:cubicBezTo>
                  <a:pt x="7199353" y="5201218"/>
                  <a:pt x="7206641" y="5211744"/>
                  <a:pt x="7214251" y="5220491"/>
                </a:cubicBezTo>
                <a:lnTo>
                  <a:pt x="7216400" y="5222962"/>
                </a:lnTo>
                <a:lnTo>
                  <a:pt x="7215363" y="5223407"/>
                </a:lnTo>
                <a:cubicBezTo>
                  <a:pt x="7213015" y="5224420"/>
                  <a:pt x="7211632" y="5224618"/>
                  <a:pt x="7205900" y="5224816"/>
                </a:cubicBezTo>
                <a:cubicBezTo>
                  <a:pt x="7198414" y="5225087"/>
                  <a:pt x="7196883" y="5225557"/>
                  <a:pt x="7194239" y="5228349"/>
                </a:cubicBezTo>
                <a:cubicBezTo>
                  <a:pt x="7190410" y="5232401"/>
                  <a:pt x="7189940" y="5237170"/>
                  <a:pt x="7192806" y="5243273"/>
                </a:cubicBezTo>
                <a:cubicBezTo>
                  <a:pt x="7194288" y="5246461"/>
                  <a:pt x="7196117" y="5248981"/>
                  <a:pt x="7198859" y="5251773"/>
                </a:cubicBezTo>
                <a:cubicBezTo>
                  <a:pt x="7203603" y="5256542"/>
                  <a:pt x="7208840" y="5259161"/>
                  <a:pt x="7213609" y="5259161"/>
                </a:cubicBezTo>
                <a:cubicBezTo>
                  <a:pt x="7216870" y="5259161"/>
                  <a:pt x="7219167" y="5258148"/>
                  <a:pt x="7221490" y="5255652"/>
                </a:cubicBezTo>
                <a:cubicBezTo>
                  <a:pt x="7223837" y="5253182"/>
                  <a:pt x="7224775" y="5250414"/>
                  <a:pt x="7224800" y="5246065"/>
                </a:cubicBezTo>
                <a:cubicBezTo>
                  <a:pt x="7224800" y="5242409"/>
                  <a:pt x="7225245" y="5238578"/>
                  <a:pt x="7225912" y="5236478"/>
                </a:cubicBezTo>
                <a:cubicBezTo>
                  <a:pt x="7226876" y="5233414"/>
                  <a:pt x="7226826" y="5233414"/>
                  <a:pt x="7229000" y="5235342"/>
                </a:cubicBezTo>
                <a:cubicBezTo>
                  <a:pt x="7238389" y="5243668"/>
                  <a:pt x="7250297" y="5251823"/>
                  <a:pt x="7260797" y="5257135"/>
                </a:cubicBezTo>
                <a:cubicBezTo>
                  <a:pt x="7262601" y="5258049"/>
                  <a:pt x="7264083" y="5258914"/>
                  <a:pt x="7264083" y="5259063"/>
                </a:cubicBezTo>
                <a:cubicBezTo>
                  <a:pt x="7264083" y="5259384"/>
                  <a:pt x="7260130" y="5270775"/>
                  <a:pt x="7256301" y="5281523"/>
                </a:cubicBezTo>
                <a:cubicBezTo>
                  <a:pt x="7248790" y="5302600"/>
                  <a:pt x="7247357" y="5305714"/>
                  <a:pt x="7243404" y="5309642"/>
                </a:cubicBezTo>
                <a:cubicBezTo>
                  <a:pt x="7240612" y="5312385"/>
                  <a:pt x="7238265" y="5313818"/>
                  <a:pt x="7232459" y="5316240"/>
                </a:cubicBezTo>
                <a:cubicBezTo>
                  <a:pt x="7227296" y="5318389"/>
                  <a:pt x="7225616" y="5319353"/>
                  <a:pt x="7223565" y="5321428"/>
                </a:cubicBezTo>
                <a:cubicBezTo>
                  <a:pt x="7220625" y="5324344"/>
                  <a:pt x="7219340" y="5327482"/>
                  <a:pt x="7219340" y="5331807"/>
                </a:cubicBezTo>
                <a:cubicBezTo>
                  <a:pt x="7219315" y="5336056"/>
                  <a:pt x="7221070" y="5339911"/>
                  <a:pt x="7224776" y="5343766"/>
                </a:cubicBezTo>
                <a:cubicBezTo>
                  <a:pt x="7230409" y="5349597"/>
                  <a:pt x="7238611" y="5353748"/>
                  <a:pt x="7247283" y="5355107"/>
                </a:cubicBezTo>
                <a:cubicBezTo>
                  <a:pt x="7247629" y="5355181"/>
                  <a:pt x="7249580" y="5355231"/>
                  <a:pt x="7251631" y="5355255"/>
                </a:cubicBezTo>
                <a:cubicBezTo>
                  <a:pt x="7257709" y="5355305"/>
                  <a:pt x="7260970" y="5354168"/>
                  <a:pt x="7264355" y="5350833"/>
                </a:cubicBezTo>
                <a:cubicBezTo>
                  <a:pt x="7267295" y="5347942"/>
                  <a:pt x="7268777" y="5344408"/>
                  <a:pt x="7268777" y="5340306"/>
                </a:cubicBezTo>
                <a:cubicBezTo>
                  <a:pt x="7268777" y="5337761"/>
                  <a:pt x="7268234" y="5335661"/>
                  <a:pt x="7266207" y="5330348"/>
                </a:cubicBezTo>
                <a:cubicBezTo>
                  <a:pt x="7264231" y="5325209"/>
                  <a:pt x="7263712" y="5323356"/>
                  <a:pt x="7263317" y="5320218"/>
                </a:cubicBezTo>
                <a:cubicBezTo>
                  <a:pt x="7262823" y="5316190"/>
                  <a:pt x="7263564" y="5311792"/>
                  <a:pt x="7265541" y="5307097"/>
                </a:cubicBezTo>
                <a:cubicBezTo>
                  <a:pt x="7266726" y="5304231"/>
                  <a:pt x="7271099" y="5294891"/>
                  <a:pt x="7276436" y="5283870"/>
                </a:cubicBezTo>
                <a:cubicBezTo>
                  <a:pt x="7278635" y="5279324"/>
                  <a:pt x="7281328" y="5273740"/>
                  <a:pt x="7282415" y="5271466"/>
                </a:cubicBezTo>
                <a:cubicBezTo>
                  <a:pt x="7283527" y="5269168"/>
                  <a:pt x="7284564" y="5267315"/>
                  <a:pt x="7284712" y="5267315"/>
                </a:cubicBezTo>
                <a:cubicBezTo>
                  <a:pt x="7284885" y="5267315"/>
                  <a:pt x="7286121" y="5267661"/>
                  <a:pt x="7287455" y="5268057"/>
                </a:cubicBezTo>
                <a:cubicBezTo>
                  <a:pt x="7298869" y="5271590"/>
                  <a:pt x="7312803" y="5274061"/>
                  <a:pt x="7324538" y="5274629"/>
                </a:cubicBezTo>
                <a:lnTo>
                  <a:pt x="7328047" y="5274802"/>
                </a:lnTo>
                <a:lnTo>
                  <a:pt x="7327429" y="5276433"/>
                </a:lnTo>
                <a:cubicBezTo>
                  <a:pt x="7326540" y="5278830"/>
                  <a:pt x="7325082" y="5280905"/>
                  <a:pt x="7322043" y="5284117"/>
                </a:cubicBezTo>
                <a:cubicBezTo>
                  <a:pt x="7320561" y="5285674"/>
                  <a:pt x="7318881" y="5287601"/>
                  <a:pt x="7318288" y="5288392"/>
                </a:cubicBezTo>
                <a:cubicBezTo>
                  <a:pt x="7315817" y="5291728"/>
                  <a:pt x="7315545" y="5296423"/>
                  <a:pt x="7317621" y="5300228"/>
                </a:cubicBezTo>
                <a:cubicBezTo>
                  <a:pt x="7319276" y="5303267"/>
                  <a:pt x="7323402" y="5306010"/>
                  <a:pt x="7328146" y="5307220"/>
                </a:cubicBezTo>
                <a:cubicBezTo>
                  <a:pt x="7338967" y="5309963"/>
                  <a:pt x="7350282" y="5306627"/>
                  <a:pt x="7353716" y="5299734"/>
                </a:cubicBezTo>
                <a:cubicBezTo>
                  <a:pt x="7354606" y="5297905"/>
                  <a:pt x="7354630" y="5297782"/>
                  <a:pt x="7354630" y="5295138"/>
                </a:cubicBezTo>
                <a:cubicBezTo>
                  <a:pt x="7354630" y="5290814"/>
                  <a:pt x="7353914" y="5289381"/>
                  <a:pt x="7349096" y="5284291"/>
                </a:cubicBezTo>
                <a:cubicBezTo>
                  <a:pt x="7347466" y="5282586"/>
                  <a:pt x="7345810" y="5280658"/>
                  <a:pt x="7345390" y="5280065"/>
                </a:cubicBezTo>
                <a:cubicBezTo>
                  <a:pt x="7344526" y="5278830"/>
                  <a:pt x="7342895" y="5275519"/>
                  <a:pt x="7342895" y="5275049"/>
                </a:cubicBezTo>
                <a:cubicBezTo>
                  <a:pt x="7342895" y="5274654"/>
                  <a:pt x="7343315" y="5274580"/>
                  <a:pt x="7347589" y="5274234"/>
                </a:cubicBezTo>
                <a:cubicBezTo>
                  <a:pt x="7357768" y="5273443"/>
                  <a:pt x="7369750" y="5271096"/>
                  <a:pt x="7380325" y="5267834"/>
                </a:cubicBezTo>
                <a:lnTo>
                  <a:pt x="7384129" y="5266648"/>
                </a:lnTo>
                <a:lnTo>
                  <a:pt x="7384870" y="5268279"/>
                </a:lnTo>
                <a:cubicBezTo>
                  <a:pt x="7385266" y="5269169"/>
                  <a:pt x="7387465" y="5273740"/>
                  <a:pt x="7389713" y="5278434"/>
                </a:cubicBezTo>
                <a:cubicBezTo>
                  <a:pt x="7401300" y="5302402"/>
                  <a:pt x="7404413" y="5309519"/>
                  <a:pt x="7405105" y="5313645"/>
                </a:cubicBezTo>
                <a:cubicBezTo>
                  <a:pt x="7406068" y="5319254"/>
                  <a:pt x="7405549" y="5322466"/>
                  <a:pt x="7402510" y="5330175"/>
                </a:cubicBezTo>
                <a:cubicBezTo>
                  <a:pt x="7401498" y="5332745"/>
                  <a:pt x="7400435" y="5335735"/>
                  <a:pt x="7400163" y="5336822"/>
                </a:cubicBezTo>
                <a:cubicBezTo>
                  <a:pt x="7398385" y="5343889"/>
                  <a:pt x="7402461" y="5351450"/>
                  <a:pt x="7409478" y="5354045"/>
                </a:cubicBezTo>
                <a:close/>
                <a:moveTo>
                  <a:pt x="17907049" y="3679737"/>
                </a:moveTo>
                <a:cubicBezTo>
                  <a:pt x="17912087" y="3678915"/>
                  <a:pt x="17914624" y="3677512"/>
                  <a:pt x="17916952" y="3674271"/>
                </a:cubicBezTo>
                <a:cubicBezTo>
                  <a:pt x="17918975" y="3671461"/>
                  <a:pt x="17919701" y="3668326"/>
                  <a:pt x="17919118" y="3664931"/>
                </a:cubicBezTo>
                <a:cubicBezTo>
                  <a:pt x="17918757" y="3662825"/>
                  <a:pt x="17918009" y="3661164"/>
                  <a:pt x="17915578" y="3657055"/>
                </a:cubicBezTo>
                <a:cubicBezTo>
                  <a:pt x="17913214" y="3653081"/>
                  <a:pt x="17912521" y="3651621"/>
                  <a:pt x="17911749" y="3649080"/>
                </a:cubicBezTo>
                <a:cubicBezTo>
                  <a:pt x="17910768" y="3645817"/>
                  <a:pt x="17910757" y="3642072"/>
                  <a:pt x="17911727" y="3637906"/>
                </a:cubicBezTo>
                <a:cubicBezTo>
                  <a:pt x="17912302" y="3635365"/>
                  <a:pt x="17914596" y="3627014"/>
                  <a:pt x="17917448" y="3617136"/>
                </a:cubicBezTo>
                <a:cubicBezTo>
                  <a:pt x="17918623" y="3613062"/>
                  <a:pt x="17920060" y="3608057"/>
                  <a:pt x="17920637" y="3606022"/>
                </a:cubicBezTo>
                <a:cubicBezTo>
                  <a:pt x="17921230" y="3603962"/>
                  <a:pt x="17921826" y="3602281"/>
                  <a:pt x="17921949" y="3602260"/>
                </a:cubicBezTo>
                <a:cubicBezTo>
                  <a:pt x="17922092" y="3602236"/>
                  <a:pt x="17923163" y="3602347"/>
                  <a:pt x="17924324" y="3602485"/>
                </a:cubicBezTo>
                <a:cubicBezTo>
                  <a:pt x="17934272" y="3603789"/>
                  <a:pt x="17946155" y="3603857"/>
                  <a:pt x="17955948" y="3602662"/>
                </a:cubicBezTo>
                <a:lnTo>
                  <a:pt x="17958876" y="3602307"/>
                </a:lnTo>
                <a:lnTo>
                  <a:pt x="17958597" y="3603744"/>
                </a:lnTo>
                <a:cubicBezTo>
                  <a:pt x="17958201" y="3605854"/>
                  <a:pt x="17957289" y="3607779"/>
                  <a:pt x="17955230" y="3610869"/>
                </a:cubicBezTo>
                <a:cubicBezTo>
                  <a:pt x="17954223" y="3612368"/>
                  <a:pt x="17953107" y="3614201"/>
                  <a:pt x="17952729" y="3614939"/>
                </a:cubicBezTo>
                <a:cubicBezTo>
                  <a:pt x="17951157" y="3618051"/>
                  <a:pt x="17951598" y="3621975"/>
                  <a:pt x="17953856" y="3624830"/>
                </a:cubicBezTo>
                <a:cubicBezTo>
                  <a:pt x="17955658" y="3627111"/>
                  <a:pt x="17959461" y="3628795"/>
                  <a:pt x="17963558" y="3629124"/>
                </a:cubicBezTo>
                <a:cubicBezTo>
                  <a:pt x="17972904" y="3629858"/>
                  <a:pt x="17981796" y="3625492"/>
                  <a:pt x="17983659" y="3619299"/>
                </a:cubicBezTo>
                <a:cubicBezTo>
                  <a:pt x="17984136" y="3617659"/>
                  <a:pt x="17984139" y="3617553"/>
                  <a:pt x="17983764" y="3615365"/>
                </a:cubicBezTo>
                <a:cubicBezTo>
                  <a:pt x="17983150" y="3611787"/>
                  <a:pt x="17982354" y="3610702"/>
                  <a:pt x="17977644" y="3607173"/>
                </a:cubicBezTo>
                <a:cubicBezTo>
                  <a:pt x="17976053" y="3605993"/>
                  <a:pt x="17974410" y="3604633"/>
                  <a:pt x="17973978" y="3604202"/>
                </a:cubicBezTo>
                <a:cubicBezTo>
                  <a:pt x="17973087" y="3603302"/>
                  <a:pt x="17971268" y="3600793"/>
                  <a:pt x="17971201" y="3600405"/>
                </a:cubicBezTo>
                <a:cubicBezTo>
                  <a:pt x="17971145" y="3600077"/>
                  <a:pt x="17971481" y="3599956"/>
                  <a:pt x="17974969" y="3599064"/>
                </a:cubicBezTo>
                <a:cubicBezTo>
                  <a:pt x="17983282" y="3596965"/>
                  <a:pt x="17992867" y="3593321"/>
                  <a:pt x="18001155" y="3589121"/>
                </a:cubicBezTo>
                <a:lnTo>
                  <a:pt x="18004136" y="3587600"/>
                </a:lnTo>
                <a:lnTo>
                  <a:pt x="18004980" y="3588844"/>
                </a:lnTo>
                <a:cubicBezTo>
                  <a:pt x="18005434" y="3589525"/>
                  <a:pt x="18007902" y="3592996"/>
                  <a:pt x="18010429" y="3596563"/>
                </a:cubicBezTo>
                <a:cubicBezTo>
                  <a:pt x="18023420" y="3614755"/>
                  <a:pt x="18027006" y="3620203"/>
                  <a:pt x="18028165" y="3623520"/>
                </a:cubicBezTo>
                <a:cubicBezTo>
                  <a:pt x="18029758" y="3628025"/>
                  <a:pt x="18029784" y="3630758"/>
                  <a:pt x="18028364" y="3637569"/>
                </a:cubicBezTo>
                <a:cubicBezTo>
                  <a:pt x="18027890" y="3639840"/>
                  <a:pt x="18027435" y="3642465"/>
                  <a:pt x="18027364" y="3643403"/>
                </a:cubicBezTo>
                <a:cubicBezTo>
                  <a:pt x="18026895" y="3649504"/>
                  <a:pt x="18031341" y="3655184"/>
                  <a:pt x="18037517" y="3656336"/>
                </a:cubicBezTo>
                <a:cubicBezTo>
                  <a:pt x="18044300" y="3657593"/>
                  <a:pt x="18054163" y="3653987"/>
                  <a:pt x="18060645" y="3647844"/>
                </a:cubicBezTo>
                <a:cubicBezTo>
                  <a:pt x="18067152" y="3641718"/>
                  <a:pt x="18069272" y="3635418"/>
                  <a:pt x="18066744" y="3629767"/>
                </a:cubicBezTo>
                <a:cubicBezTo>
                  <a:pt x="18065845" y="3627711"/>
                  <a:pt x="18064617" y="3626195"/>
                  <a:pt x="18062758" y="3624809"/>
                </a:cubicBezTo>
                <a:cubicBezTo>
                  <a:pt x="18060872" y="3623385"/>
                  <a:pt x="18058784" y="3622501"/>
                  <a:pt x="18055206" y="3621641"/>
                </a:cubicBezTo>
                <a:cubicBezTo>
                  <a:pt x="18047980" y="3619891"/>
                  <a:pt x="18044774" y="3618377"/>
                  <a:pt x="18041813" y="3615349"/>
                </a:cubicBezTo>
                <a:cubicBezTo>
                  <a:pt x="18039030" y="3612499"/>
                  <a:pt x="18037924" y="3610710"/>
                  <a:pt x="18028554" y="3593876"/>
                </a:cubicBezTo>
                <a:cubicBezTo>
                  <a:pt x="18022219" y="3582457"/>
                  <a:pt x="18019748" y="3577871"/>
                  <a:pt x="18019840" y="3577666"/>
                </a:cubicBezTo>
                <a:cubicBezTo>
                  <a:pt x="18019883" y="3577553"/>
                  <a:pt x="18020675" y="3576891"/>
                  <a:pt x="18021593" y="3576228"/>
                </a:cubicBezTo>
                <a:cubicBezTo>
                  <a:pt x="18028506" y="3571127"/>
                  <a:pt x="18037782" y="3562127"/>
                  <a:pt x="18043540" y="3554951"/>
                </a:cubicBezTo>
                <a:cubicBezTo>
                  <a:pt x="18044319" y="3553975"/>
                  <a:pt x="18045001" y="3553163"/>
                  <a:pt x="18045042" y="3553156"/>
                </a:cubicBezTo>
                <a:cubicBezTo>
                  <a:pt x="18045083" y="3553149"/>
                  <a:pt x="18045461" y="3553631"/>
                  <a:pt x="18045859" y="3554237"/>
                </a:cubicBezTo>
                <a:cubicBezTo>
                  <a:pt x="18047243" y="3556294"/>
                  <a:pt x="18047619" y="3557388"/>
                  <a:pt x="18048656" y="3562326"/>
                </a:cubicBezTo>
                <a:cubicBezTo>
                  <a:pt x="18049939" y="3568463"/>
                  <a:pt x="18050438" y="3569409"/>
                  <a:pt x="18053343" y="3571374"/>
                </a:cubicBezTo>
                <a:cubicBezTo>
                  <a:pt x="18055438" y="3572783"/>
                  <a:pt x="18057261" y="3573228"/>
                  <a:pt x="18059630" y="3572927"/>
                </a:cubicBezTo>
                <a:cubicBezTo>
                  <a:pt x="18061856" y="3572651"/>
                  <a:pt x="18063571" y="3571978"/>
                  <a:pt x="18065584" y="3570580"/>
                </a:cubicBezTo>
                <a:cubicBezTo>
                  <a:pt x="18072870" y="3565562"/>
                  <a:pt x="18077574" y="3555683"/>
                  <a:pt x="18075535" y="3549675"/>
                </a:cubicBezTo>
                <a:cubicBezTo>
                  <a:pt x="18074867" y="3547748"/>
                  <a:pt x="18073861" y="3546425"/>
                  <a:pt x="18072040" y="3545137"/>
                </a:cubicBezTo>
                <a:cubicBezTo>
                  <a:pt x="18070409" y="3543965"/>
                  <a:pt x="18068829" y="3543351"/>
                  <a:pt x="18067233" y="3543246"/>
                </a:cubicBezTo>
                <a:cubicBezTo>
                  <a:pt x="18066722" y="3543207"/>
                  <a:pt x="18064543" y="3543392"/>
                  <a:pt x="18062378" y="3543657"/>
                </a:cubicBezTo>
                <a:cubicBezTo>
                  <a:pt x="18060214" y="3543924"/>
                  <a:pt x="18057783" y="3544109"/>
                  <a:pt x="18056957" y="3544082"/>
                </a:cubicBezTo>
                <a:cubicBezTo>
                  <a:pt x="18055347" y="3544021"/>
                  <a:pt x="18052671" y="3543512"/>
                  <a:pt x="18052410" y="3543220"/>
                </a:cubicBezTo>
                <a:cubicBezTo>
                  <a:pt x="18052331" y="3543128"/>
                  <a:pt x="18052801" y="3542184"/>
                  <a:pt x="18053482" y="3541120"/>
                </a:cubicBezTo>
                <a:cubicBezTo>
                  <a:pt x="18059074" y="3532246"/>
                  <a:pt x="18063522" y="3522705"/>
                  <a:pt x="18067394" y="3511284"/>
                </a:cubicBezTo>
                <a:lnTo>
                  <a:pt x="18067942" y="3509695"/>
                </a:lnTo>
                <a:lnTo>
                  <a:pt x="18076499" y="3511112"/>
                </a:lnTo>
                <a:cubicBezTo>
                  <a:pt x="18091085" y="3513558"/>
                  <a:pt x="18101947" y="3515527"/>
                  <a:pt x="18105218" y="3516314"/>
                </a:cubicBezTo>
                <a:cubicBezTo>
                  <a:pt x="18109608" y="3517371"/>
                  <a:pt x="18112857" y="3519003"/>
                  <a:pt x="18115348" y="3521376"/>
                </a:cubicBezTo>
                <a:cubicBezTo>
                  <a:pt x="18117064" y="3523040"/>
                  <a:pt x="18118423" y="3524828"/>
                  <a:pt x="18120976" y="3528790"/>
                </a:cubicBezTo>
                <a:cubicBezTo>
                  <a:pt x="18124625" y="3534480"/>
                  <a:pt x="18127283" y="3536361"/>
                  <a:pt x="18132299" y="3536764"/>
                </a:cubicBezTo>
                <a:cubicBezTo>
                  <a:pt x="18137441" y="3537166"/>
                  <a:pt x="18142280" y="3534084"/>
                  <a:pt x="18145717" y="3528232"/>
                </a:cubicBezTo>
                <a:cubicBezTo>
                  <a:pt x="18148776" y="3522992"/>
                  <a:pt x="18150457" y="3516956"/>
                  <a:pt x="18150487" y="3511120"/>
                </a:cubicBezTo>
                <a:cubicBezTo>
                  <a:pt x="18150482" y="3508637"/>
                  <a:pt x="18149697" y="3504056"/>
                  <a:pt x="18148941" y="3502227"/>
                </a:cubicBezTo>
                <a:cubicBezTo>
                  <a:pt x="18147113" y="3497826"/>
                  <a:pt x="18143420" y="3494943"/>
                  <a:pt x="18138881" y="3494374"/>
                </a:cubicBezTo>
                <a:cubicBezTo>
                  <a:pt x="18135247" y="3493924"/>
                  <a:pt x="18133005" y="3494603"/>
                  <a:pt x="18127543" y="3497855"/>
                </a:cubicBezTo>
                <a:cubicBezTo>
                  <a:pt x="18122577" y="3500811"/>
                  <a:pt x="18121403" y="3501328"/>
                  <a:pt x="18118197" y="3502026"/>
                </a:cubicBezTo>
                <a:cubicBezTo>
                  <a:pt x="18113914" y="3502949"/>
                  <a:pt x="18111266" y="3502730"/>
                  <a:pt x="18104543" y="3500956"/>
                </a:cubicBezTo>
                <a:cubicBezTo>
                  <a:pt x="18099690" y="3499662"/>
                  <a:pt x="18072498" y="3491947"/>
                  <a:pt x="18072173" y="3491771"/>
                </a:cubicBezTo>
                <a:cubicBezTo>
                  <a:pt x="18072125" y="3491737"/>
                  <a:pt x="18072282" y="3490320"/>
                  <a:pt x="18072520" y="3488638"/>
                </a:cubicBezTo>
                <a:cubicBezTo>
                  <a:pt x="18073939" y="3478500"/>
                  <a:pt x="18074089" y="3466243"/>
                  <a:pt x="18072897" y="3456217"/>
                </a:cubicBezTo>
                <a:cubicBezTo>
                  <a:pt x="18072527" y="3453081"/>
                  <a:pt x="18072350" y="3453279"/>
                  <a:pt x="18074844" y="3453947"/>
                </a:cubicBezTo>
                <a:cubicBezTo>
                  <a:pt x="18076896" y="3454500"/>
                  <a:pt x="18078004" y="3455068"/>
                  <a:pt x="18081501" y="3457415"/>
                </a:cubicBezTo>
                <a:cubicBezTo>
                  <a:pt x="18083235" y="3458571"/>
                  <a:pt x="18085202" y="3459728"/>
                  <a:pt x="18085857" y="3459994"/>
                </a:cubicBezTo>
                <a:cubicBezTo>
                  <a:pt x="18089825" y="3461524"/>
                  <a:pt x="18094170" y="3460106"/>
                  <a:pt x="18096697" y="3456431"/>
                </a:cubicBezTo>
                <a:cubicBezTo>
                  <a:pt x="18100712" y="3450627"/>
                  <a:pt x="18099746" y="3438856"/>
                  <a:pt x="18094712" y="3432330"/>
                </a:cubicBezTo>
                <a:cubicBezTo>
                  <a:pt x="18093466" y="3430712"/>
                  <a:pt x="18091067" y="3428998"/>
                  <a:pt x="18089404" y="3428504"/>
                </a:cubicBezTo>
                <a:cubicBezTo>
                  <a:pt x="18087700" y="3428017"/>
                  <a:pt x="18085684" y="3428047"/>
                  <a:pt x="18083889" y="3428628"/>
                </a:cubicBezTo>
                <a:cubicBezTo>
                  <a:pt x="18081418" y="3429431"/>
                  <a:pt x="18080252" y="3430494"/>
                  <a:pt x="18076883" y="3435029"/>
                </a:cubicBezTo>
                <a:cubicBezTo>
                  <a:pt x="18075823" y="3436453"/>
                  <a:pt x="18074554" y="3438018"/>
                  <a:pt x="18074086" y="3438477"/>
                </a:cubicBezTo>
                <a:cubicBezTo>
                  <a:pt x="18073237" y="3439296"/>
                  <a:pt x="18070990" y="3440924"/>
                  <a:pt x="18070601" y="3440990"/>
                </a:cubicBezTo>
                <a:cubicBezTo>
                  <a:pt x="18070377" y="3441029"/>
                  <a:pt x="18070186" y="3440409"/>
                  <a:pt x="18069196" y="3436600"/>
                </a:cubicBezTo>
                <a:cubicBezTo>
                  <a:pt x="18067869" y="3431438"/>
                  <a:pt x="18065711" y="3425114"/>
                  <a:pt x="18063455" y="3419691"/>
                </a:cubicBezTo>
                <a:cubicBezTo>
                  <a:pt x="18062307" y="3416919"/>
                  <a:pt x="18059719" y="3411405"/>
                  <a:pt x="18058863" y="3409847"/>
                </a:cubicBezTo>
                <a:lnTo>
                  <a:pt x="18058436" y="3409078"/>
                </a:lnTo>
                <a:lnTo>
                  <a:pt x="18061081" y="3407193"/>
                </a:lnTo>
                <a:cubicBezTo>
                  <a:pt x="18066048" y="3403626"/>
                  <a:pt x="18075926" y="3396669"/>
                  <a:pt x="18080346" y="3393596"/>
                </a:cubicBezTo>
                <a:cubicBezTo>
                  <a:pt x="18088699" y="3387806"/>
                  <a:pt x="18091695" y="3386008"/>
                  <a:pt x="18094383" y="3385231"/>
                </a:cubicBezTo>
                <a:cubicBezTo>
                  <a:pt x="18095046" y="3385055"/>
                  <a:pt x="18095909" y="3384801"/>
                  <a:pt x="18096287" y="3384674"/>
                </a:cubicBezTo>
                <a:cubicBezTo>
                  <a:pt x="18097366" y="3384341"/>
                  <a:pt x="18100919" y="3384195"/>
                  <a:pt x="18102830" y="3384414"/>
                </a:cubicBezTo>
                <a:cubicBezTo>
                  <a:pt x="18103796" y="3384523"/>
                  <a:pt x="18106210" y="3384972"/>
                  <a:pt x="18108196" y="3385389"/>
                </a:cubicBezTo>
                <a:cubicBezTo>
                  <a:pt x="18110186" y="3385827"/>
                  <a:pt x="18112511" y="3386249"/>
                  <a:pt x="18113385" y="3386310"/>
                </a:cubicBezTo>
                <a:cubicBezTo>
                  <a:pt x="18117763" y="3386675"/>
                  <a:pt x="18121611" y="3384815"/>
                  <a:pt x="18124312" y="3381047"/>
                </a:cubicBezTo>
                <a:cubicBezTo>
                  <a:pt x="18126555" y="3377926"/>
                  <a:pt x="18127207" y="3374362"/>
                  <a:pt x="18126414" y="3369740"/>
                </a:cubicBezTo>
                <a:cubicBezTo>
                  <a:pt x="18124980" y="3361376"/>
                  <a:pt x="18119644" y="3353091"/>
                  <a:pt x="18112864" y="3348654"/>
                </a:cubicBezTo>
                <a:cubicBezTo>
                  <a:pt x="18109005" y="3346158"/>
                  <a:pt x="18105413" y="3345342"/>
                  <a:pt x="18101881" y="3346222"/>
                </a:cubicBezTo>
                <a:cubicBezTo>
                  <a:pt x="18098954" y="3346955"/>
                  <a:pt x="18096014" y="3349080"/>
                  <a:pt x="18094368" y="3351636"/>
                </a:cubicBezTo>
                <a:cubicBezTo>
                  <a:pt x="18093190" y="3353480"/>
                  <a:pt x="18092715" y="3354761"/>
                  <a:pt x="18091479" y="3359584"/>
                </a:cubicBezTo>
                <a:cubicBezTo>
                  <a:pt x="18090105" y="3364955"/>
                  <a:pt x="18089391" y="3366678"/>
                  <a:pt x="18087389" y="3369484"/>
                </a:cubicBezTo>
                <a:cubicBezTo>
                  <a:pt x="18084742" y="3373201"/>
                  <a:pt x="18083056" y="3374416"/>
                  <a:pt x="18072208" y="3380508"/>
                </a:cubicBezTo>
                <a:cubicBezTo>
                  <a:pt x="18063857" y="3385203"/>
                  <a:pt x="18049164" y="3393301"/>
                  <a:pt x="18048939" y="3393339"/>
                </a:cubicBezTo>
                <a:cubicBezTo>
                  <a:pt x="18048837" y="3393357"/>
                  <a:pt x="18048292" y="3392755"/>
                  <a:pt x="18047746" y="3392028"/>
                </a:cubicBezTo>
                <a:cubicBezTo>
                  <a:pt x="18042068" y="3384328"/>
                  <a:pt x="18034425" y="3376207"/>
                  <a:pt x="18027121" y="3370071"/>
                </a:cubicBezTo>
                <a:cubicBezTo>
                  <a:pt x="18025666" y="3368826"/>
                  <a:pt x="18024190" y="3367584"/>
                  <a:pt x="18023868" y="3367302"/>
                </a:cubicBezTo>
                <a:lnTo>
                  <a:pt x="18023276" y="3366794"/>
                </a:lnTo>
                <a:lnTo>
                  <a:pt x="18024163" y="3366199"/>
                </a:lnTo>
                <a:cubicBezTo>
                  <a:pt x="18025734" y="3365172"/>
                  <a:pt x="18027525" y="3364570"/>
                  <a:pt x="18031557" y="3363774"/>
                </a:cubicBezTo>
                <a:cubicBezTo>
                  <a:pt x="18035996" y="3362907"/>
                  <a:pt x="18037409" y="3362434"/>
                  <a:pt x="18038718" y="3361473"/>
                </a:cubicBezTo>
                <a:cubicBezTo>
                  <a:pt x="18040734" y="3359969"/>
                  <a:pt x="18042356" y="3356786"/>
                  <a:pt x="18042428" y="3354142"/>
                </a:cubicBezTo>
                <a:cubicBezTo>
                  <a:pt x="18042648" y="3347684"/>
                  <a:pt x="18034922" y="3339451"/>
                  <a:pt x="18026359" y="3337024"/>
                </a:cubicBezTo>
                <a:cubicBezTo>
                  <a:pt x="18023658" y="3336246"/>
                  <a:pt x="18022293" y="3336143"/>
                  <a:pt x="18020150" y="3336531"/>
                </a:cubicBezTo>
                <a:cubicBezTo>
                  <a:pt x="18017332" y="3337036"/>
                  <a:pt x="18015048" y="3338816"/>
                  <a:pt x="18013625" y="3341566"/>
                </a:cubicBezTo>
                <a:cubicBezTo>
                  <a:pt x="18012553" y="3343665"/>
                  <a:pt x="18012457" y="3345071"/>
                  <a:pt x="18013046" y="3349854"/>
                </a:cubicBezTo>
                <a:cubicBezTo>
                  <a:pt x="18013323" y="3352080"/>
                  <a:pt x="18013535" y="3354549"/>
                  <a:pt x="18013505" y="3355354"/>
                </a:cubicBezTo>
                <a:cubicBezTo>
                  <a:pt x="18013444" y="3356838"/>
                  <a:pt x="18013064" y="3359282"/>
                  <a:pt x="18012859" y="3359317"/>
                </a:cubicBezTo>
                <a:cubicBezTo>
                  <a:pt x="18012797" y="3359328"/>
                  <a:pt x="18011628" y="3358644"/>
                  <a:pt x="18010263" y="3357805"/>
                </a:cubicBezTo>
                <a:cubicBezTo>
                  <a:pt x="18001657" y="3352544"/>
                  <a:pt x="17992982" y="3348473"/>
                  <a:pt x="17983256" y="3345152"/>
                </a:cubicBezTo>
                <a:cubicBezTo>
                  <a:pt x="17980728" y="3344280"/>
                  <a:pt x="17980065" y="3343973"/>
                  <a:pt x="17980122" y="3343689"/>
                </a:cubicBezTo>
                <a:cubicBezTo>
                  <a:pt x="17980172" y="3343491"/>
                  <a:pt x="17980703" y="3340327"/>
                  <a:pt x="17981330" y="3336619"/>
                </a:cubicBezTo>
                <a:cubicBezTo>
                  <a:pt x="17984538" y="3317523"/>
                  <a:pt x="17986433" y="3307704"/>
                  <a:pt x="17987461" y="3304980"/>
                </a:cubicBezTo>
                <a:cubicBezTo>
                  <a:pt x="17988748" y="3301560"/>
                  <a:pt x="17990760" y="3298689"/>
                  <a:pt x="17993376" y="3296514"/>
                </a:cubicBezTo>
                <a:cubicBezTo>
                  <a:pt x="17994134" y="3295900"/>
                  <a:pt x="17996222" y="3294447"/>
                  <a:pt x="17997979" y="3293283"/>
                </a:cubicBezTo>
                <a:cubicBezTo>
                  <a:pt x="18002261" y="3290506"/>
                  <a:pt x="18003402" y="3289553"/>
                  <a:pt x="18004777" y="3287633"/>
                </a:cubicBezTo>
                <a:cubicBezTo>
                  <a:pt x="18006607" y="3285046"/>
                  <a:pt x="18007298" y="3281833"/>
                  <a:pt x="18006723" y="3278479"/>
                </a:cubicBezTo>
                <a:cubicBezTo>
                  <a:pt x="18006229" y="3275595"/>
                  <a:pt x="18004877" y="3273238"/>
                  <a:pt x="18002386" y="3270865"/>
                </a:cubicBezTo>
                <a:cubicBezTo>
                  <a:pt x="17998851" y="3267556"/>
                  <a:pt x="17992152" y="3264452"/>
                  <a:pt x="17986663" y="3263625"/>
                </a:cubicBezTo>
                <a:cubicBezTo>
                  <a:pt x="17982687" y="3263022"/>
                  <a:pt x="17981275" y="3263012"/>
                  <a:pt x="17977414" y="3263569"/>
                </a:cubicBezTo>
                <a:cubicBezTo>
                  <a:pt x="17974206" y="3264014"/>
                  <a:pt x="17973640" y="3264153"/>
                  <a:pt x="17972153" y="3264807"/>
                </a:cubicBezTo>
                <a:cubicBezTo>
                  <a:pt x="17969628" y="3265914"/>
                  <a:pt x="17968258" y="3267012"/>
                  <a:pt x="17966784" y="3269096"/>
                </a:cubicBezTo>
                <a:cubicBezTo>
                  <a:pt x="17965768" y="3270534"/>
                  <a:pt x="17965376" y="3271317"/>
                  <a:pt x="17964957" y="3272799"/>
                </a:cubicBezTo>
                <a:cubicBezTo>
                  <a:pt x="17964249" y="3275299"/>
                  <a:pt x="17964217" y="3276588"/>
                  <a:pt x="17964785" y="3279165"/>
                </a:cubicBezTo>
                <a:cubicBezTo>
                  <a:pt x="17965297" y="3281414"/>
                  <a:pt x="17965728" y="3282329"/>
                  <a:pt x="17968766" y="3287408"/>
                </a:cubicBezTo>
                <a:cubicBezTo>
                  <a:pt x="17972101" y="3292983"/>
                  <a:pt x="17973150" y="3297014"/>
                  <a:pt x="17972550" y="3302232"/>
                </a:cubicBezTo>
                <a:cubicBezTo>
                  <a:pt x="17972229" y="3305150"/>
                  <a:pt x="17970933" y="3310109"/>
                  <a:pt x="17966090" y="3326917"/>
                </a:cubicBezTo>
                <a:cubicBezTo>
                  <a:pt x="17964939" y="3330883"/>
                  <a:pt x="17963633" y="3335422"/>
                  <a:pt x="17963174" y="3337038"/>
                </a:cubicBezTo>
                <a:lnTo>
                  <a:pt x="17962349" y="3339958"/>
                </a:lnTo>
                <a:lnTo>
                  <a:pt x="17960444" y="3339653"/>
                </a:lnTo>
                <a:cubicBezTo>
                  <a:pt x="17950791" y="3338108"/>
                  <a:pt x="17938954" y="3337822"/>
                  <a:pt x="17928107" y="3338882"/>
                </a:cubicBezTo>
                <a:lnTo>
                  <a:pt x="17924565" y="3339216"/>
                </a:lnTo>
                <a:lnTo>
                  <a:pt x="17924859" y="3337987"/>
                </a:lnTo>
                <a:cubicBezTo>
                  <a:pt x="17925422" y="3335743"/>
                  <a:pt x="17926094" y="3334385"/>
                  <a:pt x="17928187" y="3331248"/>
                </a:cubicBezTo>
                <a:cubicBezTo>
                  <a:pt x="17931361" y="3326430"/>
                  <a:pt x="17931936" y="3324753"/>
                  <a:pt x="17931427" y="3321787"/>
                </a:cubicBezTo>
                <a:cubicBezTo>
                  <a:pt x="17930954" y="3319027"/>
                  <a:pt x="17929593" y="3316987"/>
                  <a:pt x="17927127" y="3315367"/>
                </a:cubicBezTo>
                <a:cubicBezTo>
                  <a:pt x="17923761" y="3313166"/>
                  <a:pt x="17918948" y="3312475"/>
                  <a:pt x="17913465" y="3313394"/>
                </a:cubicBezTo>
                <a:cubicBezTo>
                  <a:pt x="17908104" y="3314293"/>
                  <a:pt x="17903793" y="3316526"/>
                  <a:pt x="17901363" y="3319658"/>
                </a:cubicBezTo>
                <a:cubicBezTo>
                  <a:pt x="17899471" y="3322130"/>
                  <a:pt x="17898930" y="3324623"/>
                  <a:pt x="17899664" y="3327676"/>
                </a:cubicBezTo>
                <a:cubicBezTo>
                  <a:pt x="17900315" y="3330490"/>
                  <a:pt x="17901450" y="3331832"/>
                  <a:pt x="17906064" y="3335294"/>
                </a:cubicBezTo>
                <a:cubicBezTo>
                  <a:pt x="17907491" y="3336375"/>
                  <a:pt x="17909166" y="3337793"/>
                  <a:pt x="17909786" y="3338466"/>
                </a:cubicBezTo>
                <a:cubicBezTo>
                  <a:pt x="17910852" y="3339651"/>
                  <a:pt x="17911938" y="3341192"/>
                  <a:pt x="17911819" y="3341359"/>
                </a:cubicBezTo>
                <a:cubicBezTo>
                  <a:pt x="17911785" y="3341407"/>
                  <a:pt x="17910398" y="3341792"/>
                  <a:pt x="17908726" y="3342226"/>
                </a:cubicBezTo>
                <a:cubicBezTo>
                  <a:pt x="17898857" y="3344698"/>
                  <a:pt x="17888871" y="3348452"/>
                  <a:pt x="17880294" y="3352933"/>
                </a:cubicBezTo>
                <a:cubicBezTo>
                  <a:pt x="17879134" y="3353532"/>
                  <a:pt x="17878161" y="3353993"/>
                  <a:pt x="17878133" y="3353956"/>
                </a:cubicBezTo>
                <a:cubicBezTo>
                  <a:pt x="17877989" y="3353854"/>
                  <a:pt x="17868598" y="3340581"/>
                  <a:pt x="17865134" y="3335596"/>
                </a:cubicBezTo>
                <a:cubicBezTo>
                  <a:pt x="17856574" y="3323359"/>
                  <a:pt x="17855325" y="3321110"/>
                  <a:pt x="17854561" y="3316653"/>
                </a:cubicBezTo>
                <a:cubicBezTo>
                  <a:pt x="17854007" y="3313421"/>
                  <a:pt x="17854183" y="3311138"/>
                  <a:pt x="17855493" y="3305146"/>
                </a:cubicBezTo>
                <a:cubicBezTo>
                  <a:pt x="17856445" y="3300751"/>
                  <a:pt x="17856527" y="3299516"/>
                  <a:pt x="17856120" y="3297144"/>
                </a:cubicBezTo>
                <a:cubicBezTo>
                  <a:pt x="17855847" y="3295549"/>
                  <a:pt x="17855639" y="3294953"/>
                  <a:pt x="17854952" y="3293766"/>
                </a:cubicBezTo>
                <a:cubicBezTo>
                  <a:pt x="17851272" y="3287408"/>
                  <a:pt x="17844390" y="3285450"/>
                  <a:pt x="17835707" y="3288329"/>
                </a:cubicBezTo>
                <a:cubicBezTo>
                  <a:pt x="17828555" y="3290692"/>
                  <a:pt x="17822536" y="3295113"/>
                  <a:pt x="17818770" y="3300770"/>
                </a:cubicBezTo>
                <a:cubicBezTo>
                  <a:pt x="17817280" y="3303003"/>
                  <a:pt x="17816564" y="3304600"/>
                  <a:pt x="17816104" y="3306700"/>
                </a:cubicBezTo>
                <a:cubicBezTo>
                  <a:pt x="17814788" y="3312778"/>
                  <a:pt x="17818719" y="3319008"/>
                  <a:pt x="17825107" y="3321029"/>
                </a:cubicBezTo>
                <a:cubicBezTo>
                  <a:pt x="17826216" y="3321365"/>
                  <a:pt x="17828495" y="3322006"/>
                  <a:pt x="17830188" y="3322432"/>
                </a:cubicBezTo>
                <a:cubicBezTo>
                  <a:pt x="17834235" y="3323443"/>
                  <a:pt x="17836445" y="3324305"/>
                  <a:pt x="17838580" y="3325708"/>
                </a:cubicBezTo>
                <a:cubicBezTo>
                  <a:pt x="17843013" y="3328610"/>
                  <a:pt x="17844614" y="3330820"/>
                  <a:pt x="17852693" y="3345413"/>
                </a:cubicBezTo>
                <a:cubicBezTo>
                  <a:pt x="17853274" y="3346471"/>
                  <a:pt x="17854644" y="3348931"/>
                  <a:pt x="17855738" y="3350891"/>
                </a:cubicBezTo>
                <a:cubicBezTo>
                  <a:pt x="17856832" y="3352850"/>
                  <a:pt x="17858851" y="3356525"/>
                  <a:pt x="17860254" y="3359063"/>
                </a:cubicBezTo>
                <a:lnTo>
                  <a:pt x="17862796" y="3363701"/>
                </a:lnTo>
                <a:lnTo>
                  <a:pt x="17861246" y="3364851"/>
                </a:lnTo>
                <a:cubicBezTo>
                  <a:pt x="17853637" y="3370555"/>
                  <a:pt x="17845226" y="3378586"/>
                  <a:pt x="17839200" y="3385914"/>
                </a:cubicBezTo>
                <a:cubicBezTo>
                  <a:pt x="17837473" y="3387999"/>
                  <a:pt x="17837273" y="3388181"/>
                  <a:pt x="17836972" y="3387896"/>
                </a:cubicBezTo>
                <a:cubicBezTo>
                  <a:pt x="17836218" y="3387183"/>
                  <a:pt x="17835446" y="3384769"/>
                  <a:pt x="17834514" y="3380318"/>
                </a:cubicBezTo>
                <a:cubicBezTo>
                  <a:pt x="17834008" y="3377857"/>
                  <a:pt x="17833414" y="3375496"/>
                  <a:pt x="17833214" y="3375067"/>
                </a:cubicBezTo>
                <a:cubicBezTo>
                  <a:pt x="17832481" y="3373614"/>
                  <a:pt x="17831435" y="3372425"/>
                  <a:pt x="17830005" y="3371449"/>
                </a:cubicBezTo>
                <a:cubicBezTo>
                  <a:pt x="17826145" y="3368827"/>
                  <a:pt x="17821751" y="3369223"/>
                  <a:pt x="17817115" y="3372628"/>
                </a:cubicBezTo>
                <a:cubicBezTo>
                  <a:pt x="17810099" y="3377747"/>
                  <a:pt x="17805696" y="3387301"/>
                  <a:pt x="17807674" y="3393067"/>
                </a:cubicBezTo>
                <a:cubicBezTo>
                  <a:pt x="17808832" y="3396510"/>
                  <a:pt x="17812243" y="3399209"/>
                  <a:pt x="17815832" y="3399520"/>
                </a:cubicBezTo>
                <a:cubicBezTo>
                  <a:pt x="17816600" y="3399578"/>
                  <a:pt x="17818745" y="3399442"/>
                  <a:pt x="17821133" y="3399137"/>
                </a:cubicBezTo>
                <a:cubicBezTo>
                  <a:pt x="17824866" y="3398687"/>
                  <a:pt x="17826960" y="3398622"/>
                  <a:pt x="17828575" y="3398956"/>
                </a:cubicBezTo>
                <a:cubicBezTo>
                  <a:pt x="17828944" y="3399019"/>
                  <a:pt x="17829275" y="3399110"/>
                  <a:pt x="17829299" y="3399127"/>
                </a:cubicBezTo>
                <a:cubicBezTo>
                  <a:pt x="17829343" y="3399140"/>
                  <a:pt x="17828423" y="3400771"/>
                  <a:pt x="17827242" y="3402721"/>
                </a:cubicBezTo>
                <a:cubicBezTo>
                  <a:pt x="17822115" y="3411242"/>
                  <a:pt x="17817817" y="3420673"/>
                  <a:pt x="17814626" y="3430420"/>
                </a:cubicBezTo>
                <a:cubicBezTo>
                  <a:pt x="17814115" y="3431981"/>
                  <a:pt x="17813660" y="3433259"/>
                  <a:pt x="17813620" y="3433266"/>
                </a:cubicBezTo>
                <a:cubicBezTo>
                  <a:pt x="17813333" y="3433315"/>
                  <a:pt x="17790559" y="3429389"/>
                  <a:pt x="17784509" y="3428237"/>
                </a:cubicBezTo>
                <a:cubicBezTo>
                  <a:pt x="17775200" y="3426486"/>
                  <a:pt x="17772256" y="3425391"/>
                  <a:pt x="17768934" y="3422466"/>
                </a:cubicBezTo>
                <a:cubicBezTo>
                  <a:pt x="17767022" y="3420773"/>
                  <a:pt x="17765901" y="3419386"/>
                  <a:pt x="17763241" y="3415295"/>
                </a:cubicBezTo>
                <a:cubicBezTo>
                  <a:pt x="17762039" y="3413438"/>
                  <a:pt x="17760645" y="3411446"/>
                  <a:pt x="17760168" y="3410875"/>
                </a:cubicBezTo>
                <a:cubicBezTo>
                  <a:pt x="17758954" y="3409441"/>
                  <a:pt x="17756450" y="3407723"/>
                  <a:pt x="17754800" y="3407185"/>
                </a:cubicBezTo>
                <a:cubicBezTo>
                  <a:pt x="17751968" y="3406260"/>
                  <a:pt x="17748350" y="3406396"/>
                  <a:pt x="17745848" y="3407520"/>
                </a:cubicBezTo>
                <a:cubicBezTo>
                  <a:pt x="17739395" y="3410395"/>
                  <a:pt x="17734197" y="3419727"/>
                  <a:pt x="17733341" y="3429958"/>
                </a:cubicBezTo>
                <a:cubicBezTo>
                  <a:pt x="17733160" y="3432094"/>
                  <a:pt x="17733194" y="3432909"/>
                  <a:pt x="17733632" y="3435950"/>
                </a:cubicBezTo>
                <a:cubicBezTo>
                  <a:pt x="17734214" y="3440081"/>
                  <a:pt x="17734767" y="3441713"/>
                  <a:pt x="17736356" y="3443987"/>
                </a:cubicBezTo>
                <a:cubicBezTo>
                  <a:pt x="17738273" y="3446690"/>
                  <a:pt x="17741949" y="3448734"/>
                  <a:pt x="17745497" y="3449052"/>
                </a:cubicBezTo>
                <a:cubicBezTo>
                  <a:pt x="17747186" y="3449204"/>
                  <a:pt x="17750082" y="3448665"/>
                  <a:pt x="17751863" y="3447876"/>
                </a:cubicBezTo>
                <a:cubicBezTo>
                  <a:pt x="17752682" y="3447503"/>
                  <a:pt x="17754663" y="3446406"/>
                  <a:pt x="17756306" y="3445430"/>
                </a:cubicBezTo>
                <a:cubicBezTo>
                  <a:pt x="17762485" y="3441697"/>
                  <a:pt x="17765696" y="3440662"/>
                  <a:pt x="17770455" y="3440793"/>
                </a:cubicBezTo>
                <a:cubicBezTo>
                  <a:pt x="17774009" y="3440900"/>
                  <a:pt x="17777219" y="3441697"/>
                  <a:pt x="17796547" y="3447245"/>
                </a:cubicBezTo>
                <a:cubicBezTo>
                  <a:pt x="17800508" y="3448377"/>
                  <a:pt x="17805092" y="3449696"/>
                  <a:pt x="17806771" y="3450165"/>
                </a:cubicBezTo>
                <a:lnTo>
                  <a:pt x="17809781" y="3451018"/>
                </a:lnTo>
                <a:lnTo>
                  <a:pt x="17809589" y="3452230"/>
                </a:lnTo>
                <a:cubicBezTo>
                  <a:pt x="17808159" y="3460959"/>
                  <a:pt x="17807906" y="3473233"/>
                  <a:pt x="17808935" y="3484024"/>
                </a:cubicBezTo>
                <a:cubicBezTo>
                  <a:pt x="17809126" y="3486118"/>
                  <a:pt x="17809159" y="3487291"/>
                  <a:pt x="17809016" y="3487316"/>
                </a:cubicBezTo>
                <a:cubicBezTo>
                  <a:pt x="17808259" y="3487445"/>
                  <a:pt x="17805039" y="3485850"/>
                  <a:pt x="17802169" y="3483963"/>
                </a:cubicBezTo>
                <a:cubicBezTo>
                  <a:pt x="17797153" y="3480613"/>
                  <a:pt x="17795766" y="3480135"/>
                  <a:pt x="17792777" y="3480627"/>
                </a:cubicBezTo>
                <a:cubicBezTo>
                  <a:pt x="17789772" y="3481142"/>
                  <a:pt x="17788048" y="3482259"/>
                  <a:pt x="17786324" y="3484849"/>
                </a:cubicBezTo>
                <a:cubicBezTo>
                  <a:pt x="17785185" y="3486560"/>
                  <a:pt x="17784595" y="3488155"/>
                  <a:pt x="17784219" y="3490620"/>
                </a:cubicBezTo>
                <a:cubicBezTo>
                  <a:pt x="17782869" y="3499441"/>
                  <a:pt x="17786766" y="3509530"/>
                  <a:pt x="17792528" y="3512078"/>
                </a:cubicBezTo>
                <a:cubicBezTo>
                  <a:pt x="17794443" y="3512929"/>
                  <a:pt x="17795644" y="3513060"/>
                  <a:pt x="17797873" y="3512677"/>
                </a:cubicBezTo>
                <a:cubicBezTo>
                  <a:pt x="17801103" y="3512123"/>
                  <a:pt x="17802558" y="3511032"/>
                  <a:pt x="17805591" y="3506870"/>
                </a:cubicBezTo>
                <a:cubicBezTo>
                  <a:pt x="17807841" y="3503790"/>
                  <a:pt x="17809039" y="3502426"/>
                  <a:pt x="17810476" y="3501359"/>
                </a:cubicBezTo>
                <a:lnTo>
                  <a:pt x="17811561" y="3500562"/>
                </a:lnTo>
                <a:lnTo>
                  <a:pt x="17811848" y="3501629"/>
                </a:lnTo>
                <a:cubicBezTo>
                  <a:pt x="17812009" y="3502191"/>
                  <a:pt x="17812546" y="3504225"/>
                  <a:pt x="17813057" y="3506095"/>
                </a:cubicBezTo>
                <a:cubicBezTo>
                  <a:pt x="17815327" y="3514548"/>
                  <a:pt x="17819079" y="3524156"/>
                  <a:pt x="17823154" y="3531962"/>
                </a:cubicBezTo>
                <a:cubicBezTo>
                  <a:pt x="17823938" y="3533470"/>
                  <a:pt x="17824606" y="3534787"/>
                  <a:pt x="17824624" y="3534889"/>
                </a:cubicBezTo>
                <a:cubicBezTo>
                  <a:pt x="17824645" y="3535012"/>
                  <a:pt x="17823364" y="3536010"/>
                  <a:pt x="17821807" y="3537119"/>
                </a:cubicBezTo>
                <a:cubicBezTo>
                  <a:pt x="17794581" y="3556460"/>
                  <a:pt x="17793344" y="3557220"/>
                  <a:pt x="17787884" y="3558156"/>
                </a:cubicBezTo>
                <a:cubicBezTo>
                  <a:pt x="17784347" y="3558763"/>
                  <a:pt x="17782685" y="3558648"/>
                  <a:pt x="17777049" y="3557445"/>
                </a:cubicBezTo>
                <a:cubicBezTo>
                  <a:pt x="17769814" y="3555886"/>
                  <a:pt x="17767328" y="3556123"/>
                  <a:pt x="17763763" y="3558650"/>
                </a:cubicBezTo>
                <a:cubicBezTo>
                  <a:pt x="17760536" y="3560950"/>
                  <a:pt x="17758754" y="3564056"/>
                  <a:pt x="17758292" y="3568114"/>
                </a:cubicBezTo>
                <a:cubicBezTo>
                  <a:pt x="17758034" y="3570537"/>
                  <a:pt x="17758939" y="3575813"/>
                  <a:pt x="17760122" y="3578789"/>
                </a:cubicBezTo>
                <a:cubicBezTo>
                  <a:pt x="17763639" y="3587512"/>
                  <a:pt x="17770432" y="3594599"/>
                  <a:pt x="17776971" y="3596404"/>
                </a:cubicBezTo>
                <a:cubicBezTo>
                  <a:pt x="17779045" y="3596954"/>
                  <a:pt x="17780471" y="3597046"/>
                  <a:pt x="17782352" y="3596724"/>
                </a:cubicBezTo>
                <a:cubicBezTo>
                  <a:pt x="17785971" y="3596103"/>
                  <a:pt x="17789631" y="3593391"/>
                  <a:pt x="17791295" y="3590075"/>
                </a:cubicBezTo>
                <a:cubicBezTo>
                  <a:pt x="17792122" y="3588396"/>
                  <a:pt x="17792549" y="3587081"/>
                  <a:pt x="17793607" y="3582816"/>
                </a:cubicBezTo>
                <a:cubicBezTo>
                  <a:pt x="17794621" y="3578789"/>
                  <a:pt x="17795194" y="3577217"/>
                  <a:pt x="17796384" y="3575076"/>
                </a:cubicBezTo>
                <a:cubicBezTo>
                  <a:pt x="17798150" y="3571869"/>
                  <a:pt x="17800883" y="3569274"/>
                  <a:pt x="17805250" y="3566631"/>
                </a:cubicBezTo>
                <a:cubicBezTo>
                  <a:pt x="17808015" y="3564956"/>
                  <a:pt x="17813288" y="3561947"/>
                  <a:pt x="17817213" y="3559801"/>
                </a:cubicBezTo>
                <a:cubicBezTo>
                  <a:pt x="17819193" y="3558703"/>
                  <a:pt x="17823136" y="3556532"/>
                  <a:pt x="17830960" y="3552202"/>
                </a:cubicBezTo>
                <a:cubicBezTo>
                  <a:pt x="17832804" y="3551170"/>
                  <a:pt x="17834434" y="3550364"/>
                  <a:pt x="17834563" y="3550384"/>
                </a:cubicBezTo>
                <a:cubicBezTo>
                  <a:pt x="17834694" y="3550404"/>
                  <a:pt x="17835557" y="3551392"/>
                  <a:pt x="17836453" y="3552565"/>
                </a:cubicBezTo>
                <a:cubicBezTo>
                  <a:pt x="17841923" y="3559669"/>
                  <a:pt x="17849449" y="3567347"/>
                  <a:pt x="17856987" y="3573506"/>
                </a:cubicBezTo>
                <a:lnTo>
                  <a:pt x="17859117" y="3575246"/>
                </a:lnTo>
                <a:lnTo>
                  <a:pt x="17858322" y="3575761"/>
                </a:lnTo>
                <a:cubicBezTo>
                  <a:pt x="17856523" y="3576933"/>
                  <a:pt x="17855406" y="3577293"/>
                  <a:pt x="17850690" y="3578270"/>
                </a:cubicBezTo>
                <a:cubicBezTo>
                  <a:pt x="17844533" y="3579557"/>
                  <a:pt x="17843332" y="3580163"/>
                  <a:pt x="17841540" y="3582849"/>
                </a:cubicBezTo>
                <a:cubicBezTo>
                  <a:pt x="17838946" y="3586746"/>
                  <a:pt x="17839234" y="3590760"/>
                  <a:pt x="17842472" y="3595404"/>
                </a:cubicBezTo>
                <a:cubicBezTo>
                  <a:pt x="17844152" y="3597832"/>
                  <a:pt x="17846022" y="3599658"/>
                  <a:pt x="17848688" y="3601580"/>
                </a:cubicBezTo>
                <a:cubicBezTo>
                  <a:pt x="17853291" y="3604854"/>
                  <a:pt x="17857997" y="3606278"/>
                  <a:pt x="17861944" y="3605602"/>
                </a:cubicBezTo>
                <a:cubicBezTo>
                  <a:pt x="17864642" y="3605139"/>
                  <a:pt x="17866401" y="3603975"/>
                  <a:pt x="17867969" y="3601579"/>
                </a:cubicBezTo>
                <a:cubicBezTo>
                  <a:pt x="17869561" y="3599201"/>
                  <a:pt x="17869945" y="3596778"/>
                  <a:pt x="17869348" y="3593175"/>
                </a:cubicBezTo>
                <a:cubicBezTo>
                  <a:pt x="17868829" y="3590148"/>
                  <a:pt x="17868653" y="3586916"/>
                  <a:pt x="17868908" y="3585082"/>
                </a:cubicBezTo>
                <a:cubicBezTo>
                  <a:pt x="17869271" y="3582410"/>
                  <a:pt x="17869229" y="3582417"/>
                  <a:pt x="17871303" y="3583704"/>
                </a:cubicBezTo>
                <a:cubicBezTo>
                  <a:pt x="17880254" y="3589263"/>
                  <a:pt x="17891267" y="3594322"/>
                  <a:pt x="17900711" y="3597228"/>
                </a:cubicBezTo>
                <a:cubicBezTo>
                  <a:pt x="17902333" y="3597729"/>
                  <a:pt x="17903683" y="3598235"/>
                  <a:pt x="17903704" y="3598357"/>
                </a:cubicBezTo>
                <a:cubicBezTo>
                  <a:pt x="17903750" y="3598623"/>
                  <a:pt x="17902095" y="3608612"/>
                  <a:pt x="17900450" y="3618051"/>
                </a:cubicBezTo>
                <a:cubicBezTo>
                  <a:pt x="17897225" y="3636561"/>
                  <a:pt x="17896481" y="3639341"/>
                  <a:pt x="17893767" y="3643153"/>
                </a:cubicBezTo>
                <a:cubicBezTo>
                  <a:pt x="17891845" y="3645820"/>
                  <a:pt x="17890106" y="3647339"/>
                  <a:pt x="17885645" y="3650167"/>
                </a:cubicBezTo>
                <a:cubicBezTo>
                  <a:pt x="17881676" y="3652679"/>
                  <a:pt x="17880423" y="3653714"/>
                  <a:pt x="17879021" y="3655723"/>
                </a:cubicBezTo>
                <a:cubicBezTo>
                  <a:pt x="17877001" y="3658554"/>
                  <a:pt x="17876383" y="3661333"/>
                  <a:pt x="17876996" y="3664912"/>
                </a:cubicBezTo>
                <a:cubicBezTo>
                  <a:pt x="17877579" y="3668433"/>
                  <a:pt x="17879578" y="3671374"/>
                  <a:pt x="17883192" y="3674039"/>
                </a:cubicBezTo>
                <a:cubicBezTo>
                  <a:pt x="17888681" y="3678066"/>
                  <a:pt x="17896059" y="3680337"/>
                  <a:pt x="17903429" y="3680231"/>
                </a:cubicBezTo>
                <a:cubicBezTo>
                  <a:pt x="17903726" y="3680243"/>
                  <a:pt x="17905348" y="3680007"/>
                  <a:pt x="17907049" y="3679737"/>
                </a:cubicBezTo>
                <a:close/>
                <a:moveTo>
                  <a:pt x="17421532" y="3808724"/>
                </a:moveTo>
                <a:cubicBezTo>
                  <a:pt x="17426569" y="3807902"/>
                  <a:pt x="17429107" y="3806499"/>
                  <a:pt x="17431435" y="3803258"/>
                </a:cubicBezTo>
                <a:cubicBezTo>
                  <a:pt x="17433458" y="3800448"/>
                  <a:pt x="17434183" y="3797313"/>
                  <a:pt x="17433601" y="3793918"/>
                </a:cubicBezTo>
                <a:cubicBezTo>
                  <a:pt x="17433240" y="3791812"/>
                  <a:pt x="17432492" y="3790151"/>
                  <a:pt x="17430061" y="3786042"/>
                </a:cubicBezTo>
                <a:cubicBezTo>
                  <a:pt x="17427697" y="3782068"/>
                  <a:pt x="17427004" y="3780608"/>
                  <a:pt x="17426232" y="3778067"/>
                </a:cubicBezTo>
                <a:cubicBezTo>
                  <a:pt x="17425251" y="3774804"/>
                  <a:pt x="17425240" y="3771059"/>
                  <a:pt x="17426210" y="3766893"/>
                </a:cubicBezTo>
                <a:cubicBezTo>
                  <a:pt x="17426785" y="3764352"/>
                  <a:pt x="17429079" y="3756001"/>
                  <a:pt x="17431931" y="3746123"/>
                </a:cubicBezTo>
                <a:cubicBezTo>
                  <a:pt x="17433106" y="3742049"/>
                  <a:pt x="17434543" y="3737044"/>
                  <a:pt x="17435120" y="3735009"/>
                </a:cubicBezTo>
                <a:cubicBezTo>
                  <a:pt x="17435713" y="3732949"/>
                  <a:pt x="17436309" y="3731268"/>
                  <a:pt x="17436432" y="3731247"/>
                </a:cubicBezTo>
                <a:cubicBezTo>
                  <a:pt x="17436575" y="3731223"/>
                  <a:pt x="17437646" y="3731334"/>
                  <a:pt x="17438807" y="3731471"/>
                </a:cubicBezTo>
                <a:cubicBezTo>
                  <a:pt x="17448755" y="3732776"/>
                  <a:pt x="17460638" y="3732844"/>
                  <a:pt x="17470431" y="3731649"/>
                </a:cubicBezTo>
                <a:lnTo>
                  <a:pt x="17473359" y="3731294"/>
                </a:lnTo>
                <a:lnTo>
                  <a:pt x="17473080" y="3732731"/>
                </a:lnTo>
                <a:cubicBezTo>
                  <a:pt x="17472684" y="3734841"/>
                  <a:pt x="17471772" y="3736766"/>
                  <a:pt x="17469712" y="3739856"/>
                </a:cubicBezTo>
                <a:cubicBezTo>
                  <a:pt x="17468706" y="3741355"/>
                  <a:pt x="17467590" y="3743188"/>
                  <a:pt x="17467211" y="3743926"/>
                </a:cubicBezTo>
                <a:cubicBezTo>
                  <a:pt x="17465640" y="3747038"/>
                  <a:pt x="17466081" y="3750962"/>
                  <a:pt x="17468339" y="3753817"/>
                </a:cubicBezTo>
                <a:cubicBezTo>
                  <a:pt x="17470140" y="3756098"/>
                  <a:pt x="17473944" y="3757782"/>
                  <a:pt x="17478041" y="3758111"/>
                </a:cubicBezTo>
                <a:cubicBezTo>
                  <a:pt x="17487387" y="3758845"/>
                  <a:pt x="17496279" y="3754478"/>
                  <a:pt x="17498142" y="3748286"/>
                </a:cubicBezTo>
                <a:cubicBezTo>
                  <a:pt x="17498619" y="3746646"/>
                  <a:pt x="17498622" y="3746540"/>
                  <a:pt x="17498247" y="3744352"/>
                </a:cubicBezTo>
                <a:cubicBezTo>
                  <a:pt x="17497633" y="3740773"/>
                  <a:pt x="17496836" y="3739689"/>
                  <a:pt x="17492127" y="3736160"/>
                </a:cubicBezTo>
                <a:cubicBezTo>
                  <a:pt x="17490536" y="3734980"/>
                  <a:pt x="17488893" y="3733620"/>
                  <a:pt x="17488460" y="3733189"/>
                </a:cubicBezTo>
                <a:cubicBezTo>
                  <a:pt x="17487570" y="3732289"/>
                  <a:pt x="17485750" y="3729780"/>
                  <a:pt x="17485684" y="3729392"/>
                </a:cubicBezTo>
                <a:cubicBezTo>
                  <a:pt x="17485628" y="3729064"/>
                  <a:pt x="17485964" y="3728943"/>
                  <a:pt x="17489452" y="3728050"/>
                </a:cubicBezTo>
                <a:cubicBezTo>
                  <a:pt x="17497765" y="3725951"/>
                  <a:pt x="17507349" y="3722308"/>
                  <a:pt x="17515638" y="3718108"/>
                </a:cubicBezTo>
                <a:lnTo>
                  <a:pt x="17518619" y="3716587"/>
                </a:lnTo>
                <a:lnTo>
                  <a:pt x="17519463" y="3717831"/>
                </a:lnTo>
                <a:cubicBezTo>
                  <a:pt x="17519917" y="3718512"/>
                  <a:pt x="17522385" y="3721983"/>
                  <a:pt x="17524912" y="3725550"/>
                </a:cubicBezTo>
                <a:cubicBezTo>
                  <a:pt x="17537903" y="3743742"/>
                  <a:pt x="17541489" y="3749190"/>
                  <a:pt x="17542647" y="3752507"/>
                </a:cubicBezTo>
                <a:cubicBezTo>
                  <a:pt x="17544241" y="3757012"/>
                  <a:pt x="17544267" y="3759744"/>
                  <a:pt x="17542847" y="3766556"/>
                </a:cubicBezTo>
                <a:cubicBezTo>
                  <a:pt x="17542372" y="3768827"/>
                  <a:pt x="17541918" y="3771452"/>
                  <a:pt x="17541847" y="3772390"/>
                </a:cubicBezTo>
                <a:cubicBezTo>
                  <a:pt x="17541377" y="3778491"/>
                  <a:pt x="17545824" y="3784171"/>
                  <a:pt x="17552000" y="3785323"/>
                </a:cubicBezTo>
                <a:cubicBezTo>
                  <a:pt x="17558783" y="3786580"/>
                  <a:pt x="17568646" y="3782974"/>
                  <a:pt x="17575128" y="3776831"/>
                </a:cubicBezTo>
                <a:cubicBezTo>
                  <a:pt x="17581635" y="3770705"/>
                  <a:pt x="17583754" y="3764405"/>
                  <a:pt x="17581227" y="3758754"/>
                </a:cubicBezTo>
                <a:cubicBezTo>
                  <a:pt x="17580328" y="3756698"/>
                  <a:pt x="17579100" y="3755182"/>
                  <a:pt x="17577241" y="3753796"/>
                </a:cubicBezTo>
                <a:cubicBezTo>
                  <a:pt x="17575355" y="3752372"/>
                  <a:pt x="17573267" y="3751488"/>
                  <a:pt x="17569689" y="3750628"/>
                </a:cubicBezTo>
                <a:cubicBezTo>
                  <a:pt x="17562463" y="3748878"/>
                  <a:pt x="17559257" y="3747364"/>
                  <a:pt x="17556296" y="3744336"/>
                </a:cubicBezTo>
                <a:cubicBezTo>
                  <a:pt x="17553513" y="3741486"/>
                  <a:pt x="17552407" y="3739697"/>
                  <a:pt x="17543037" y="3722863"/>
                </a:cubicBezTo>
                <a:cubicBezTo>
                  <a:pt x="17536702" y="3711444"/>
                  <a:pt x="17534231" y="3706858"/>
                  <a:pt x="17534323" y="3706653"/>
                </a:cubicBezTo>
                <a:cubicBezTo>
                  <a:pt x="17534366" y="3706540"/>
                  <a:pt x="17535158" y="3705878"/>
                  <a:pt x="17536076" y="3705215"/>
                </a:cubicBezTo>
                <a:cubicBezTo>
                  <a:pt x="17542989" y="3700114"/>
                  <a:pt x="17552265" y="3691114"/>
                  <a:pt x="17558023" y="3683937"/>
                </a:cubicBezTo>
                <a:cubicBezTo>
                  <a:pt x="17558802" y="3682962"/>
                  <a:pt x="17559484" y="3682150"/>
                  <a:pt x="17559525" y="3682143"/>
                </a:cubicBezTo>
                <a:cubicBezTo>
                  <a:pt x="17559566" y="3682136"/>
                  <a:pt x="17559943" y="3682618"/>
                  <a:pt x="17560342" y="3683224"/>
                </a:cubicBezTo>
                <a:cubicBezTo>
                  <a:pt x="17561726" y="3685281"/>
                  <a:pt x="17562102" y="3686375"/>
                  <a:pt x="17563139" y="3691313"/>
                </a:cubicBezTo>
                <a:cubicBezTo>
                  <a:pt x="17564422" y="3697450"/>
                  <a:pt x="17564921" y="3698396"/>
                  <a:pt x="17567826" y="3700361"/>
                </a:cubicBezTo>
                <a:cubicBezTo>
                  <a:pt x="17569920" y="3701770"/>
                  <a:pt x="17571744" y="3702215"/>
                  <a:pt x="17574113" y="3701914"/>
                </a:cubicBezTo>
                <a:cubicBezTo>
                  <a:pt x="17576338" y="3701638"/>
                  <a:pt x="17578054" y="3700965"/>
                  <a:pt x="17580067" y="3699567"/>
                </a:cubicBezTo>
                <a:cubicBezTo>
                  <a:pt x="17587353" y="3694549"/>
                  <a:pt x="17592057" y="3684670"/>
                  <a:pt x="17590017" y="3678662"/>
                </a:cubicBezTo>
                <a:cubicBezTo>
                  <a:pt x="17589350" y="3676735"/>
                  <a:pt x="17588344" y="3675412"/>
                  <a:pt x="17586523" y="3674124"/>
                </a:cubicBezTo>
                <a:cubicBezTo>
                  <a:pt x="17584892" y="3672952"/>
                  <a:pt x="17583312" y="3672338"/>
                  <a:pt x="17581716" y="3672233"/>
                </a:cubicBezTo>
                <a:cubicBezTo>
                  <a:pt x="17581205" y="3672194"/>
                  <a:pt x="17579026" y="3672379"/>
                  <a:pt x="17576861" y="3672644"/>
                </a:cubicBezTo>
                <a:cubicBezTo>
                  <a:pt x="17574697" y="3672911"/>
                  <a:pt x="17572265" y="3673096"/>
                  <a:pt x="17571440" y="3673069"/>
                </a:cubicBezTo>
                <a:cubicBezTo>
                  <a:pt x="17569830" y="3673008"/>
                  <a:pt x="17567154" y="3672499"/>
                  <a:pt x="17566893" y="3672207"/>
                </a:cubicBezTo>
                <a:cubicBezTo>
                  <a:pt x="17566814" y="3672115"/>
                  <a:pt x="17567284" y="3671171"/>
                  <a:pt x="17567964" y="3670107"/>
                </a:cubicBezTo>
                <a:cubicBezTo>
                  <a:pt x="17573557" y="3661233"/>
                  <a:pt x="17578005" y="3651692"/>
                  <a:pt x="17581876" y="3640271"/>
                </a:cubicBezTo>
                <a:lnTo>
                  <a:pt x="17582425" y="3638682"/>
                </a:lnTo>
                <a:lnTo>
                  <a:pt x="17590982" y="3640099"/>
                </a:lnTo>
                <a:cubicBezTo>
                  <a:pt x="17605567" y="3642545"/>
                  <a:pt x="17616429" y="3644514"/>
                  <a:pt x="17619700" y="3645301"/>
                </a:cubicBezTo>
                <a:cubicBezTo>
                  <a:pt x="17624091" y="3646358"/>
                  <a:pt x="17627340" y="3647990"/>
                  <a:pt x="17629831" y="3650363"/>
                </a:cubicBezTo>
                <a:cubicBezTo>
                  <a:pt x="17631547" y="3652027"/>
                  <a:pt x="17632906" y="3653815"/>
                  <a:pt x="17635458" y="3657777"/>
                </a:cubicBezTo>
                <a:cubicBezTo>
                  <a:pt x="17639108" y="3663467"/>
                  <a:pt x="17641766" y="3665348"/>
                  <a:pt x="17646782" y="3665751"/>
                </a:cubicBezTo>
                <a:cubicBezTo>
                  <a:pt x="17651924" y="3666153"/>
                  <a:pt x="17656763" y="3663071"/>
                  <a:pt x="17660200" y="3657219"/>
                </a:cubicBezTo>
                <a:cubicBezTo>
                  <a:pt x="17663258" y="3651979"/>
                  <a:pt x="17664940" y="3645943"/>
                  <a:pt x="17664970" y="3640107"/>
                </a:cubicBezTo>
                <a:cubicBezTo>
                  <a:pt x="17664965" y="3637624"/>
                  <a:pt x="17664180" y="3633043"/>
                  <a:pt x="17663424" y="3631214"/>
                </a:cubicBezTo>
                <a:cubicBezTo>
                  <a:pt x="17661596" y="3626813"/>
                  <a:pt x="17657902" y="3623930"/>
                  <a:pt x="17653364" y="3623361"/>
                </a:cubicBezTo>
                <a:cubicBezTo>
                  <a:pt x="17649730" y="3622911"/>
                  <a:pt x="17647488" y="3623590"/>
                  <a:pt x="17642026" y="3626842"/>
                </a:cubicBezTo>
                <a:cubicBezTo>
                  <a:pt x="17637060" y="3629798"/>
                  <a:pt x="17635886" y="3630315"/>
                  <a:pt x="17632680" y="3631013"/>
                </a:cubicBezTo>
                <a:cubicBezTo>
                  <a:pt x="17628397" y="3631936"/>
                  <a:pt x="17625749" y="3631717"/>
                  <a:pt x="17619025" y="3629943"/>
                </a:cubicBezTo>
                <a:cubicBezTo>
                  <a:pt x="17614173" y="3628649"/>
                  <a:pt x="17586981" y="3620934"/>
                  <a:pt x="17586656" y="3620757"/>
                </a:cubicBezTo>
                <a:cubicBezTo>
                  <a:pt x="17586608" y="3620724"/>
                  <a:pt x="17586765" y="3619307"/>
                  <a:pt x="17587003" y="3617625"/>
                </a:cubicBezTo>
                <a:cubicBezTo>
                  <a:pt x="17588422" y="3607487"/>
                  <a:pt x="17588572" y="3595230"/>
                  <a:pt x="17587380" y="3585204"/>
                </a:cubicBezTo>
                <a:cubicBezTo>
                  <a:pt x="17587010" y="3582068"/>
                  <a:pt x="17586833" y="3582266"/>
                  <a:pt x="17589327" y="3582934"/>
                </a:cubicBezTo>
                <a:cubicBezTo>
                  <a:pt x="17591379" y="3583487"/>
                  <a:pt x="17592487" y="3584055"/>
                  <a:pt x="17595984" y="3586402"/>
                </a:cubicBezTo>
                <a:cubicBezTo>
                  <a:pt x="17597718" y="3587557"/>
                  <a:pt x="17599685" y="3588715"/>
                  <a:pt x="17600340" y="3588981"/>
                </a:cubicBezTo>
                <a:cubicBezTo>
                  <a:pt x="17604308" y="3590511"/>
                  <a:pt x="17608653" y="3589093"/>
                  <a:pt x="17611180" y="3585418"/>
                </a:cubicBezTo>
                <a:cubicBezTo>
                  <a:pt x="17615195" y="3579614"/>
                  <a:pt x="17614229" y="3567843"/>
                  <a:pt x="17609195" y="3561317"/>
                </a:cubicBezTo>
                <a:cubicBezTo>
                  <a:pt x="17607949" y="3559699"/>
                  <a:pt x="17605550" y="3557985"/>
                  <a:pt x="17603887" y="3557491"/>
                </a:cubicBezTo>
                <a:cubicBezTo>
                  <a:pt x="17602183" y="3557004"/>
                  <a:pt x="17600167" y="3557034"/>
                  <a:pt x="17598372" y="3557615"/>
                </a:cubicBezTo>
                <a:cubicBezTo>
                  <a:pt x="17595900" y="3558418"/>
                  <a:pt x="17594735" y="3559481"/>
                  <a:pt x="17591366" y="3564016"/>
                </a:cubicBezTo>
                <a:cubicBezTo>
                  <a:pt x="17590306" y="3565440"/>
                  <a:pt x="17589037" y="3567005"/>
                  <a:pt x="17588569" y="3567464"/>
                </a:cubicBezTo>
                <a:cubicBezTo>
                  <a:pt x="17587720" y="3568283"/>
                  <a:pt x="17585473" y="3569911"/>
                  <a:pt x="17585084" y="3569977"/>
                </a:cubicBezTo>
                <a:cubicBezTo>
                  <a:pt x="17584860" y="3570016"/>
                  <a:pt x="17584669" y="3569396"/>
                  <a:pt x="17583679" y="3565587"/>
                </a:cubicBezTo>
                <a:cubicBezTo>
                  <a:pt x="17582352" y="3560425"/>
                  <a:pt x="17580194" y="3554101"/>
                  <a:pt x="17577938" y="3548677"/>
                </a:cubicBezTo>
                <a:cubicBezTo>
                  <a:pt x="17576790" y="3545906"/>
                  <a:pt x="17574202" y="3540392"/>
                  <a:pt x="17573345" y="3538834"/>
                </a:cubicBezTo>
                <a:lnTo>
                  <a:pt x="17572919" y="3538065"/>
                </a:lnTo>
                <a:lnTo>
                  <a:pt x="17575564" y="3536180"/>
                </a:lnTo>
                <a:cubicBezTo>
                  <a:pt x="17580530" y="3532613"/>
                  <a:pt x="17590409" y="3525656"/>
                  <a:pt x="17594829" y="3522583"/>
                </a:cubicBezTo>
                <a:cubicBezTo>
                  <a:pt x="17603182" y="3516793"/>
                  <a:pt x="17606178" y="3514995"/>
                  <a:pt x="17608865" y="3514218"/>
                </a:cubicBezTo>
                <a:cubicBezTo>
                  <a:pt x="17609529" y="3514042"/>
                  <a:pt x="17610392" y="3513788"/>
                  <a:pt x="17610770" y="3513660"/>
                </a:cubicBezTo>
                <a:cubicBezTo>
                  <a:pt x="17611849" y="3513328"/>
                  <a:pt x="17615402" y="3513182"/>
                  <a:pt x="17617313" y="3513401"/>
                </a:cubicBezTo>
                <a:cubicBezTo>
                  <a:pt x="17618279" y="3513510"/>
                  <a:pt x="17620693" y="3513959"/>
                  <a:pt x="17622679" y="3514376"/>
                </a:cubicBezTo>
                <a:cubicBezTo>
                  <a:pt x="17624669" y="3514814"/>
                  <a:pt x="17626994" y="3515236"/>
                  <a:pt x="17627868" y="3515297"/>
                </a:cubicBezTo>
                <a:cubicBezTo>
                  <a:pt x="17632246" y="3515662"/>
                  <a:pt x="17636094" y="3513802"/>
                  <a:pt x="17638795" y="3510034"/>
                </a:cubicBezTo>
                <a:cubicBezTo>
                  <a:pt x="17641038" y="3506913"/>
                  <a:pt x="17641690" y="3503349"/>
                  <a:pt x="17640897" y="3498727"/>
                </a:cubicBezTo>
                <a:cubicBezTo>
                  <a:pt x="17639463" y="3490363"/>
                  <a:pt x="17634127" y="3482078"/>
                  <a:pt x="17627347" y="3477641"/>
                </a:cubicBezTo>
                <a:cubicBezTo>
                  <a:pt x="17623488" y="3475145"/>
                  <a:pt x="17619896" y="3474329"/>
                  <a:pt x="17616364" y="3475209"/>
                </a:cubicBezTo>
                <a:cubicBezTo>
                  <a:pt x="17613437" y="3475942"/>
                  <a:pt x="17610497" y="3478067"/>
                  <a:pt x="17608851" y="3480623"/>
                </a:cubicBezTo>
                <a:cubicBezTo>
                  <a:pt x="17607673" y="3482467"/>
                  <a:pt x="17607198" y="3483748"/>
                  <a:pt x="17605962" y="3488571"/>
                </a:cubicBezTo>
                <a:cubicBezTo>
                  <a:pt x="17604588" y="3493942"/>
                  <a:pt x="17603874" y="3495665"/>
                  <a:pt x="17601872" y="3498471"/>
                </a:cubicBezTo>
                <a:cubicBezTo>
                  <a:pt x="17599225" y="3502188"/>
                  <a:pt x="17597539" y="3503403"/>
                  <a:pt x="17586691" y="3509495"/>
                </a:cubicBezTo>
                <a:cubicBezTo>
                  <a:pt x="17578340" y="3514190"/>
                  <a:pt x="17563647" y="3522288"/>
                  <a:pt x="17563422" y="3522326"/>
                </a:cubicBezTo>
                <a:cubicBezTo>
                  <a:pt x="17563319" y="3522344"/>
                  <a:pt x="17562775" y="3521742"/>
                  <a:pt x="17562229" y="3521015"/>
                </a:cubicBezTo>
                <a:cubicBezTo>
                  <a:pt x="17556551" y="3513315"/>
                  <a:pt x="17548908" y="3505194"/>
                  <a:pt x="17541604" y="3499058"/>
                </a:cubicBezTo>
                <a:cubicBezTo>
                  <a:pt x="17540149" y="3497813"/>
                  <a:pt x="17538673" y="3496571"/>
                  <a:pt x="17538351" y="3496289"/>
                </a:cubicBezTo>
                <a:lnTo>
                  <a:pt x="17537759" y="3495781"/>
                </a:lnTo>
                <a:lnTo>
                  <a:pt x="17538646" y="3495186"/>
                </a:lnTo>
                <a:cubicBezTo>
                  <a:pt x="17540217" y="3494159"/>
                  <a:pt x="17542008" y="3493557"/>
                  <a:pt x="17546040" y="3492761"/>
                </a:cubicBezTo>
                <a:cubicBezTo>
                  <a:pt x="17550479" y="3491894"/>
                  <a:pt x="17551892" y="3491421"/>
                  <a:pt x="17553201" y="3490460"/>
                </a:cubicBezTo>
                <a:cubicBezTo>
                  <a:pt x="17555217" y="3488956"/>
                  <a:pt x="17556839" y="3485773"/>
                  <a:pt x="17556911" y="3483129"/>
                </a:cubicBezTo>
                <a:cubicBezTo>
                  <a:pt x="17557131" y="3476671"/>
                  <a:pt x="17549405" y="3468438"/>
                  <a:pt x="17540842" y="3466011"/>
                </a:cubicBezTo>
                <a:cubicBezTo>
                  <a:pt x="17538141" y="3465233"/>
                  <a:pt x="17536776" y="3465130"/>
                  <a:pt x="17534633" y="3465518"/>
                </a:cubicBezTo>
                <a:cubicBezTo>
                  <a:pt x="17531814" y="3466023"/>
                  <a:pt x="17529530" y="3467803"/>
                  <a:pt x="17528108" y="3470553"/>
                </a:cubicBezTo>
                <a:cubicBezTo>
                  <a:pt x="17527036" y="3472652"/>
                  <a:pt x="17526940" y="3474058"/>
                  <a:pt x="17527529" y="3478841"/>
                </a:cubicBezTo>
                <a:cubicBezTo>
                  <a:pt x="17527806" y="3481067"/>
                  <a:pt x="17528018" y="3483536"/>
                  <a:pt x="17527988" y="3484341"/>
                </a:cubicBezTo>
                <a:cubicBezTo>
                  <a:pt x="17527927" y="3485825"/>
                  <a:pt x="17527547" y="3488269"/>
                  <a:pt x="17527342" y="3488304"/>
                </a:cubicBezTo>
                <a:cubicBezTo>
                  <a:pt x="17527280" y="3488315"/>
                  <a:pt x="17526111" y="3487631"/>
                  <a:pt x="17524746" y="3486792"/>
                </a:cubicBezTo>
                <a:cubicBezTo>
                  <a:pt x="17516140" y="3481531"/>
                  <a:pt x="17507465" y="3477460"/>
                  <a:pt x="17497739" y="3474139"/>
                </a:cubicBezTo>
                <a:cubicBezTo>
                  <a:pt x="17495211" y="3473267"/>
                  <a:pt x="17494548" y="3472960"/>
                  <a:pt x="17494605" y="3472676"/>
                </a:cubicBezTo>
                <a:cubicBezTo>
                  <a:pt x="17494655" y="3472478"/>
                  <a:pt x="17495186" y="3469314"/>
                  <a:pt x="17495813" y="3465606"/>
                </a:cubicBezTo>
                <a:cubicBezTo>
                  <a:pt x="17499021" y="3446510"/>
                  <a:pt x="17500916" y="3436691"/>
                  <a:pt x="17501944" y="3433967"/>
                </a:cubicBezTo>
                <a:cubicBezTo>
                  <a:pt x="17503231" y="3430547"/>
                  <a:pt x="17505243" y="3427676"/>
                  <a:pt x="17507859" y="3425501"/>
                </a:cubicBezTo>
                <a:cubicBezTo>
                  <a:pt x="17508617" y="3424887"/>
                  <a:pt x="17510705" y="3423434"/>
                  <a:pt x="17512462" y="3422270"/>
                </a:cubicBezTo>
                <a:cubicBezTo>
                  <a:pt x="17516743" y="3419493"/>
                  <a:pt x="17517885" y="3418540"/>
                  <a:pt x="17519260" y="3416620"/>
                </a:cubicBezTo>
                <a:cubicBezTo>
                  <a:pt x="17521090" y="3414033"/>
                  <a:pt x="17521781" y="3410820"/>
                  <a:pt x="17521206" y="3407466"/>
                </a:cubicBezTo>
                <a:cubicBezTo>
                  <a:pt x="17520712" y="3404582"/>
                  <a:pt x="17519360" y="3402225"/>
                  <a:pt x="17516869" y="3399852"/>
                </a:cubicBezTo>
                <a:cubicBezTo>
                  <a:pt x="17513334" y="3396543"/>
                  <a:pt x="17506635" y="3393439"/>
                  <a:pt x="17501146" y="3392612"/>
                </a:cubicBezTo>
                <a:cubicBezTo>
                  <a:pt x="17497170" y="3392009"/>
                  <a:pt x="17495758" y="3391999"/>
                  <a:pt x="17491897" y="3392555"/>
                </a:cubicBezTo>
                <a:cubicBezTo>
                  <a:pt x="17488689" y="3393001"/>
                  <a:pt x="17488123" y="3393140"/>
                  <a:pt x="17486636" y="3393794"/>
                </a:cubicBezTo>
                <a:cubicBezTo>
                  <a:pt x="17484111" y="3394901"/>
                  <a:pt x="17482741" y="3395999"/>
                  <a:pt x="17481267" y="3398083"/>
                </a:cubicBezTo>
                <a:cubicBezTo>
                  <a:pt x="17480251" y="3399521"/>
                  <a:pt x="17479859" y="3400304"/>
                  <a:pt x="17479439" y="3401786"/>
                </a:cubicBezTo>
                <a:cubicBezTo>
                  <a:pt x="17478732" y="3404286"/>
                  <a:pt x="17478700" y="3405575"/>
                  <a:pt x="17479268" y="3408152"/>
                </a:cubicBezTo>
                <a:cubicBezTo>
                  <a:pt x="17479780" y="3410401"/>
                  <a:pt x="17480211" y="3411316"/>
                  <a:pt x="17483249" y="3416395"/>
                </a:cubicBezTo>
                <a:cubicBezTo>
                  <a:pt x="17486584" y="3421970"/>
                  <a:pt x="17487632" y="3426001"/>
                  <a:pt x="17487033" y="3431219"/>
                </a:cubicBezTo>
                <a:cubicBezTo>
                  <a:pt x="17486712" y="3434137"/>
                  <a:pt x="17485416" y="3439096"/>
                  <a:pt x="17480572" y="3455904"/>
                </a:cubicBezTo>
                <a:cubicBezTo>
                  <a:pt x="17479422" y="3459870"/>
                  <a:pt x="17478116" y="3464409"/>
                  <a:pt x="17477657" y="3466025"/>
                </a:cubicBezTo>
                <a:lnTo>
                  <a:pt x="17476831" y="3468945"/>
                </a:lnTo>
                <a:lnTo>
                  <a:pt x="17474927" y="3468640"/>
                </a:lnTo>
                <a:cubicBezTo>
                  <a:pt x="17465274" y="3467095"/>
                  <a:pt x="17453437" y="3466809"/>
                  <a:pt x="17442590" y="3467869"/>
                </a:cubicBezTo>
                <a:lnTo>
                  <a:pt x="17439048" y="3468203"/>
                </a:lnTo>
                <a:lnTo>
                  <a:pt x="17439342" y="3466974"/>
                </a:lnTo>
                <a:cubicBezTo>
                  <a:pt x="17439905" y="3464730"/>
                  <a:pt x="17440577" y="3463372"/>
                  <a:pt x="17442670" y="3460235"/>
                </a:cubicBezTo>
                <a:cubicBezTo>
                  <a:pt x="17445844" y="3455417"/>
                  <a:pt x="17446418" y="3453740"/>
                  <a:pt x="17445910" y="3450774"/>
                </a:cubicBezTo>
                <a:cubicBezTo>
                  <a:pt x="17445437" y="3448014"/>
                  <a:pt x="17444076" y="3445974"/>
                  <a:pt x="17441610" y="3444354"/>
                </a:cubicBezTo>
                <a:cubicBezTo>
                  <a:pt x="17438244" y="3442153"/>
                  <a:pt x="17433431" y="3441462"/>
                  <a:pt x="17427948" y="3442381"/>
                </a:cubicBezTo>
                <a:cubicBezTo>
                  <a:pt x="17422587" y="3443280"/>
                  <a:pt x="17418276" y="3445513"/>
                  <a:pt x="17415846" y="3448645"/>
                </a:cubicBezTo>
                <a:cubicBezTo>
                  <a:pt x="17413954" y="3451117"/>
                  <a:pt x="17413413" y="3453610"/>
                  <a:pt x="17414147" y="3456663"/>
                </a:cubicBezTo>
                <a:cubicBezTo>
                  <a:pt x="17414798" y="3459477"/>
                  <a:pt x="17415933" y="3460819"/>
                  <a:pt x="17420547" y="3464281"/>
                </a:cubicBezTo>
                <a:cubicBezTo>
                  <a:pt x="17421974" y="3465362"/>
                  <a:pt x="17423649" y="3466780"/>
                  <a:pt x="17424269" y="3467453"/>
                </a:cubicBezTo>
                <a:cubicBezTo>
                  <a:pt x="17425335" y="3468638"/>
                  <a:pt x="17426421" y="3470179"/>
                  <a:pt x="17426301" y="3470346"/>
                </a:cubicBezTo>
                <a:cubicBezTo>
                  <a:pt x="17426268" y="3470394"/>
                  <a:pt x="17424881" y="3470779"/>
                  <a:pt x="17423208" y="3471213"/>
                </a:cubicBezTo>
                <a:cubicBezTo>
                  <a:pt x="17413340" y="3473684"/>
                  <a:pt x="17403354" y="3477439"/>
                  <a:pt x="17394777" y="3481920"/>
                </a:cubicBezTo>
                <a:cubicBezTo>
                  <a:pt x="17393616" y="3482519"/>
                  <a:pt x="17392643" y="3482980"/>
                  <a:pt x="17392616" y="3482943"/>
                </a:cubicBezTo>
                <a:cubicBezTo>
                  <a:pt x="17392471" y="3482841"/>
                  <a:pt x="17383081" y="3469568"/>
                  <a:pt x="17379617" y="3464583"/>
                </a:cubicBezTo>
                <a:cubicBezTo>
                  <a:pt x="17371057" y="3452346"/>
                  <a:pt x="17369808" y="3450097"/>
                  <a:pt x="17369044" y="3445640"/>
                </a:cubicBezTo>
                <a:cubicBezTo>
                  <a:pt x="17368490" y="3442408"/>
                  <a:pt x="17368666" y="3440125"/>
                  <a:pt x="17369975" y="3434133"/>
                </a:cubicBezTo>
                <a:cubicBezTo>
                  <a:pt x="17370928" y="3429738"/>
                  <a:pt x="17371010" y="3428503"/>
                  <a:pt x="17370603" y="3426131"/>
                </a:cubicBezTo>
                <a:cubicBezTo>
                  <a:pt x="17370330" y="3424536"/>
                  <a:pt x="17370122" y="3423940"/>
                  <a:pt x="17369434" y="3422753"/>
                </a:cubicBezTo>
                <a:cubicBezTo>
                  <a:pt x="17365755" y="3416395"/>
                  <a:pt x="17358873" y="3414437"/>
                  <a:pt x="17350190" y="3417316"/>
                </a:cubicBezTo>
                <a:cubicBezTo>
                  <a:pt x="17343038" y="3419679"/>
                  <a:pt x="17337019" y="3424100"/>
                  <a:pt x="17333253" y="3429757"/>
                </a:cubicBezTo>
                <a:cubicBezTo>
                  <a:pt x="17331763" y="3431990"/>
                  <a:pt x="17331047" y="3433587"/>
                  <a:pt x="17330587" y="3435687"/>
                </a:cubicBezTo>
                <a:cubicBezTo>
                  <a:pt x="17329271" y="3441765"/>
                  <a:pt x="17333202" y="3447995"/>
                  <a:pt x="17339590" y="3450016"/>
                </a:cubicBezTo>
                <a:cubicBezTo>
                  <a:pt x="17340699" y="3450352"/>
                  <a:pt x="17342977" y="3450993"/>
                  <a:pt x="17344671" y="3451419"/>
                </a:cubicBezTo>
                <a:cubicBezTo>
                  <a:pt x="17348718" y="3452430"/>
                  <a:pt x="17350928" y="3453292"/>
                  <a:pt x="17353063" y="3454695"/>
                </a:cubicBezTo>
                <a:cubicBezTo>
                  <a:pt x="17357496" y="3457597"/>
                  <a:pt x="17359097" y="3459807"/>
                  <a:pt x="17367176" y="3474400"/>
                </a:cubicBezTo>
                <a:cubicBezTo>
                  <a:pt x="17367757" y="3475458"/>
                  <a:pt x="17369127" y="3477918"/>
                  <a:pt x="17370221" y="3479878"/>
                </a:cubicBezTo>
                <a:cubicBezTo>
                  <a:pt x="17371315" y="3481837"/>
                  <a:pt x="17373334" y="3485512"/>
                  <a:pt x="17374737" y="3488050"/>
                </a:cubicBezTo>
                <a:lnTo>
                  <a:pt x="17377279" y="3492688"/>
                </a:lnTo>
                <a:lnTo>
                  <a:pt x="17375729" y="3493838"/>
                </a:lnTo>
                <a:cubicBezTo>
                  <a:pt x="17368120" y="3499542"/>
                  <a:pt x="17359709" y="3507573"/>
                  <a:pt x="17353683" y="3514901"/>
                </a:cubicBezTo>
                <a:cubicBezTo>
                  <a:pt x="17351956" y="3516986"/>
                  <a:pt x="17351756" y="3517168"/>
                  <a:pt x="17351454" y="3516883"/>
                </a:cubicBezTo>
                <a:cubicBezTo>
                  <a:pt x="17350701" y="3516170"/>
                  <a:pt x="17349929" y="3513755"/>
                  <a:pt x="17348997" y="3509305"/>
                </a:cubicBezTo>
                <a:cubicBezTo>
                  <a:pt x="17348491" y="3506844"/>
                  <a:pt x="17347897" y="3504483"/>
                  <a:pt x="17347697" y="3504054"/>
                </a:cubicBezTo>
                <a:cubicBezTo>
                  <a:pt x="17346964" y="3502601"/>
                  <a:pt x="17345918" y="3501412"/>
                  <a:pt x="17344488" y="3500436"/>
                </a:cubicBezTo>
                <a:cubicBezTo>
                  <a:pt x="17340628" y="3497814"/>
                  <a:pt x="17336234" y="3498210"/>
                  <a:pt x="17331598" y="3501615"/>
                </a:cubicBezTo>
                <a:cubicBezTo>
                  <a:pt x="17324582" y="3506734"/>
                  <a:pt x="17320179" y="3516288"/>
                  <a:pt x="17322157" y="3522054"/>
                </a:cubicBezTo>
                <a:cubicBezTo>
                  <a:pt x="17323315" y="3525497"/>
                  <a:pt x="17326726" y="3528196"/>
                  <a:pt x="17330315" y="3528507"/>
                </a:cubicBezTo>
                <a:cubicBezTo>
                  <a:pt x="17331083" y="3528565"/>
                  <a:pt x="17333227" y="3528429"/>
                  <a:pt x="17335616" y="3528124"/>
                </a:cubicBezTo>
                <a:cubicBezTo>
                  <a:pt x="17339349" y="3527674"/>
                  <a:pt x="17341443" y="3527609"/>
                  <a:pt x="17343058" y="3527943"/>
                </a:cubicBezTo>
                <a:cubicBezTo>
                  <a:pt x="17343427" y="3528006"/>
                  <a:pt x="17343758" y="3528097"/>
                  <a:pt x="17343782" y="3528114"/>
                </a:cubicBezTo>
                <a:cubicBezTo>
                  <a:pt x="17343826" y="3528127"/>
                  <a:pt x="17342906" y="3529758"/>
                  <a:pt x="17341725" y="3531708"/>
                </a:cubicBezTo>
                <a:cubicBezTo>
                  <a:pt x="17336598" y="3540229"/>
                  <a:pt x="17332300" y="3549660"/>
                  <a:pt x="17329109" y="3559407"/>
                </a:cubicBezTo>
                <a:cubicBezTo>
                  <a:pt x="17328598" y="3560968"/>
                  <a:pt x="17328143" y="3562246"/>
                  <a:pt x="17328103" y="3562253"/>
                </a:cubicBezTo>
                <a:cubicBezTo>
                  <a:pt x="17327816" y="3562302"/>
                  <a:pt x="17305042" y="3558376"/>
                  <a:pt x="17298992" y="3557224"/>
                </a:cubicBezTo>
                <a:cubicBezTo>
                  <a:pt x="17289683" y="3555473"/>
                  <a:pt x="17286739" y="3554378"/>
                  <a:pt x="17283417" y="3551453"/>
                </a:cubicBezTo>
                <a:cubicBezTo>
                  <a:pt x="17281505" y="3549760"/>
                  <a:pt x="17280384" y="3548373"/>
                  <a:pt x="17277724" y="3544282"/>
                </a:cubicBezTo>
                <a:cubicBezTo>
                  <a:pt x="17276522" y="3542425"/>
                  <a:pt x="17275128" y="3540433"/>
                  <a:pt x="17274651" y="3539862"/>
                </a:cubicBezTo>
                <a:cubicBezTo>
                  <a:pt x="17273437" y="3538428"/>
                  <a:pt x="17270933" y="3536710"/>
                  <a:pt x="17269283" y="3536172"/>
                </a:cubicBezTo>
                <a:cubicBezTo>
                  <a:pt x="17266451" y="3535247"/>
                  <a:pt x="17262833" y="3535383"/>
                  <a:pt x="17260331" y="3536507"/>
                </a:cubicBezTo>
                <a:cubicBezTo>
                  <a:pt x="17253878" y="3539382"/>
                  <a:pt x="17248680" y="3548714"/>
                  <a:pt x="17247824" y="3558945"/>
                </a:cubicBezTo>
                <a:cubicBezTo>
                  <a:pt x="17247642" y="3561081"/>
                  <a:pt x="17247677" y="3561896"/>
                  <a:pt x="17248115" y="3564937"/>
                </a:cubicBezTo>
                <a:cubicBezTo>
                  <a:pt x="17248696" y="3569068"/>
                  <a:pt x="17249250" y="3570700"/>
                  <a:pt x="17250839" y="3572974"/>
                </a:cubicBezTo>
                <a:cubicBezTo>
                  <a:pt x="17252756" y="3575677"/>
                  <a:pt x="17256432" y="3577720"/>
                  <a:pt x="17259980" y="3578039"/>
                </a:cubicBezTo>
                <a:cubicBezTo>
                  <a:pt x="17261669" y="3578191"/>
                  <a:pt x="17264565" y="3577652"/>
                  <a:pt x="17266346" y="3576863"/>
                </a:cubicBezTo>
                <a:cubicBezTo>
                  <a:pt x="17267165" y="3576490"/>
                  <a:pt x="17269145" y="3575393"/>
                  <a:pt x="17270789" y="3574417"/>
                </a:cubicBezTo>
                <a:cubicBezTo>
                  <a:pt x="17276968" y="3570684"/>
                  <a:pt x="17280179" y="3569649"/>
                  <a:pt x="17284938" y="3569780"/>
                </a:cubicBezTo>
                <a:cubicBezTo>
                  <a:pt x="17288492" y="3569887"/>
                  <a:pt x="17291702" y="3570684"/>
                  <a:pt x="17311030" y="3576232"/>
                </a:cubicBezTo>
                <a:cubicBezTo>
                  <a:pt x="17314991" y="3577364"/>
                  <a:pt x="17319575" y="3578683"/>
                  <a:pt x="17321254" y="3579152"/>
                </a:cubicBezTo>
                <a:lnTo>
                  <a:pt x="17324264" y="3580005"/>
                </a:lnTo>
                <a:lnTo>
                  <a:pt x="17324072" y="3581217"/>
                </a:lnTo>
                <a:cubicBezTo>
                  <a:pt x="17322642" y="3589946"/>
                  <a:pt x="17322389" y="3602220"/>
                  <a:pt x="17323418" y="3613011"/>
                </a:cubicBezTo>
                <a:cubicBezTo>
                  <a:pt x="17323609" y="3615105"/>
                  <a:pt x="17323642" y="3616278"/>
                  <a:pt x="17323499" y="3616303"/>
                </a:cubicBezTo>
                <a:cubicBezTo>
                  <a:pt x="17322742" y="3616432"/>
                  <a:pt x="17319522" y="3614837"/>
                  <a:pt x="17316652" y="3612950"/>
                </a:cubicBezTo>
                <a:cubicBezTo>
                  <a:pt x="17311635" y="3609600"/>
                  <a:pt x="17310249" y="3609122"/>
                  <a:pt x="17307260" y="3609614"/>
                </a:cubicBezTo>
                <a:cubicBezTo>
                  <a:pt x="17304255" y="3610129"/>
                  <a:pt x="17302531" y="3611246"/>
                  <a:pt x="17300806" y="3613836"/>
                </a:cubicBezTo>
                <a:cubicBezTo>
                  <a:pt x="17299668" y="3615547"/>
                  <a:pt x="17299078" y="3617142"/>
                  <a:pt x="17298701" y="3619607"/>
                </a:cubicBezTo>
                <a:cubicBezTo>
                  <a:pt x="17297352" y="3628428"/>
                  <a:pt x="17301249" y="3638517"/>
                  <a:pt x="17307011" y="3641065"/>
                </a:cubicBezTo>
                <a:cubicBezTo>
                  <a:pt x="17308926" y="3641916"/>
                  <a:pt x="17310127" y="3642047"/>
                  <a:pt x="17312355" y="3641664"/>
                </a:cubicBezTo>
                <a:cubicBezTo>
                  <a:pt x="17315586" y="3641110"/>
                  <a:pt x="17317041" y="3640019"/>
                  <a:pt x="17320074" y="3635857"/>
                </a:cubicBezTo>
                <a:cubicBezTo>
                  <a:pt x="17322324" y="3632777"/>
                  <a:pt x="17323522" y="3631413"/>
                  <a:pt x="17324959" y="3630346"/>
                </a:cubicBezTo>
                <a:lnTo>
                  <a:pt x="17326044" y="3629549"/>
                </a:lnTo>
                <a:lnTo>
                  <a:pt x="17326331" y="3630616"/>
                </a:lnTo>
                <a:cubicBezTo>
                  <a:pt x="17326492" y="3631178"/>
                  <a:pt x="17327029" y="3633212"/>
                  <a:pt x="17327539" y="3635082"/>
                </a:cubicBezTo>
                <a:cubicBezTo>
                  <a:pt x="17329810" y="3643535"/>
                  <a:pt x="17333562" y="3653143"/>
                  <a:pt x="17337637" y="3660949"/>
                </a:cubicBezTo>
                <a:cubicBezTo>
                  <a:pt x="17338421" y="3662457"/>
                  <a:pt x="17339089" y="3663774"/>
                  <a:pt x="17339107" y="3663876"/>
                </a:cubicBezTo>
                <a:cubicBezTo>
                  <a:pt x="17339128" y="3663999"/>
                  <a:pt x="17337847" y="3664997"/>
                  <a:pt x="17336290" y="3666106"/>
                </a:cubicBezTo>
                <a:cubicBezTo>
                  <a:pt x="17309064" y="3685447"/>
                  <a:pt x="17307827" y="3686207"/>
                  <a:pt x="17302367" y="3687143"/>
                </a:cubicBezTo>
                <a:cubicBezTo>
                  <a:pt x="17298830" y="3687749"/>
                  <a:pt x="17297168" y="3687635"/>
                  <a:pt x="17291531" y="3686432"/>
                </a:cubicBezTo>
                <a:cubicBezTo>
                  <a:pt x="17284297" y="3684873"/>
                  <a:pt x="17281811" y="3685110"/>
                  <a:pt x="17278246" y="3687637"/>
                </a:cubicBezTo>
                <a:cubicBezTo>
                  <a:pt x="17275019" y="3689937"/>
                  <a:pt x="17273236" y="3693043"/>
                  <a:pt x="17272775" y="3697101"/>
                </a:cubicBezTo>
                <a:cubicBezTo>
                  <a:pt x="17272517" y="3699524"/>
                  <a:pt x="17273422" y="3704800"/>
                  <a:pt x="17274605" y="3707776"/>
                </a:cubicBezTo>
                <a:cubicBezTo>
                  <a:pt x="17278122" y="3716499"/>
                  <a:pt x="17284915" y="3723586"/>
                  <a:pt x="17291454" y="3725391"/>
                </a:cubicBezTo>
                <a:cubicBezTo>
                  <a:pt x="17293528" y="3725941"/>
                  <a:pt x="17294954" y="3726033"/>
                  <a:pt x="17296835" y="3725711"/>
                </a:cubicBezTo>
                <a:cubicBezTo>
                  <a:pt x="17300454" y="3725090"/>
                  <a:pt x="17304114" y="3722378"/>
                  <a:pt x="17305778" y="3719062"/>
                </a:cubicBezTo>
                <a:cubicBezTo>
                  <a:pt x="17306605" y="3717383"/>
                  <a:pt x="17307032" y="3716068"/>
                  <a:pt x="17308090" y="3711803"/>
                </a:cubicBezTo>
                <a:cubicBezTo>
                  <a:pt x="17309104" y="3707776"/>
                  <a:pt x="17309677" y="3706204"/>
                  <a:pt x="17310867" y="3704063"/>
                </a:cubicBezTo>
                <a:cubicBezTo>
                  <a:pt x="17312632" y="3700856"/>
                  <a:pt x="17315366" y="3698261"/>
                  <a:pt x="17319733" y="3695618"/>
                </a:cubicBezTo>
                <a:cubicBezTo>
                  <a:pt x="17322498" y="3693943"/>
                  <a:pt x="17327770" y="3690934"/>
                  <a:pt x="17331696" y="3688788"/>
                </a:cubicBezTo>
                <a:cubicBezTo>
                  <a:pt x="17333676" y="3687690"/>
                  <a:pt x="17337619" y="3685519"/>
                  <a:pt x="17345443" y="3681189"/>
                </a:cubicBezTo>
                <a:cubicBezTo>
                  <a:pt x="17347287" y="3680157"/>
                  <a:pt x="17348917" y="3679351"/>
                  <a:pt x="17349046" y="3679371"/>
                </a:cubicBezTo>
                <a:cubicBezTo>
                  <a:pt x="17349177" y="3679390"/>
                  <a:pt x="17350040" y="3680379"/>
                  <a:pt x="17350936" y="3681552"/>
                </a:cubicBezTo>
                <a:cubicBezTo>
                  <a:pt x="17356406" y="3688656"/>
                  <a:pt x="17363932" y="3696334"/>
                  <a:pt x="17371470" y="3702493"/>
                </a:cubicBezTo>
                <a:lnTo>
                  <a:pt x="17373600" y="3704233"/>
                </a:lnTo>
                <a:lnTo>
                  <a:pt x="17372805" y="3704748"/>
                </a:lnTo>
                <a:cubicBezTo>
                  <a:pt x="17371006" y="3705920"/>
                  <a:pt x="17369889" y="3706280"/>
                  <a:pt x="17365173" y="3707257"/>
                </a:cubicBezTo>
                <a:cubicBezTo>
                  <a:pt x="17359016" y="3708544"/>
                  <a:pt x="17357815" y="3709150"/>
                  <a:pt x="17356023" y="3711836"/>
                </a:cubicBezTo>
                <a:cubicBezTo>
                  <a:pt x="17353429" y="3715733"/>
                  <a:pt x="17353717" y="3719747"/>
                  <a:pt x="17356955" y="3724391"/>
                </a:cubicBezTo>
                <a:cubicBezTo>
                  <a:pt x="17358635" y="3726819"/>
                  <a:pt x="17360505" y="3728645"/>
                  <a:pt x="17363171" y="3730567"/>
                </a:cubicBezTo>
                <a:cubicBezTo>
                  <a:pt x="17367774" y="3733841"/>
                  <a:pt x="17372480" y="3735265"/>
                  <a:pt x="17376427" y="3734589"/>
                </a:cubicBezTo>
                <a:cubicBezTo>
                  <a:pt x="17379125" y="3734126"/>
                  <a:pt x="17380884" y="3732962"/>
                  <a:pt x="17382452" y="3730566"/>
                </a:cubicBezTo>
                <a:cubicBezTo>
                  <a:pt x="17384044" y="3728188"/>
                  <a:pt x="17384428" y="3725765"/>
                  <a:pt x="17383831" y="3722162"/>
                </a:cubicBezTo>
                <a:cubicBezTo>
                  <a:pt x="17383312" y="3719135"/>
                  <a:pt x="17383136" y="3715903"/>
                  <a:pt x="17383391" y="3714069"/>
                </a:cubicBezTo>
                <a:cubicBezTo>
                  <a:pt x="17383754" y="3711397"/>
                  <a:pt x="17383712" y="3711404"/>
                  <a:pt x="17385786" y="3712691"/>
                </a:cubicBezTo>
                <a:cubicBezTo>
                  <a:pt x="17394737" y="3718250"/>
                  <a:pt x="17405750" y="3723309"/>
                  <a:pt x="17415194" y="3726215"/>
                </a:cubicBezTo>
                <a:cubicBezTo>
                  <a:pt x="17416816" y="3726716"/>
                  <a:pt x="17418166" y="3727222"/>
                  <a:pt x="17418187" y="3727344"/>
                </a:cubicBezTo>
                <a:cubicBezTo>
                  <a:pt x="17418233" y="3727610"/>
                  <a:pt x="17416578" y="3737599"/>
                  <a:pt x="17414933" y="3747038"/>
                </a:cubicBezTo>
                <a:cubicBezTo>
                  <a:pt x="17411708" y="3765548"/>
                  <a:pt x="17410964" y="3768328"/>
                  <a:pt x="17408250" y="3772140"/>
                </a:cubicBezTo>
                <a:cubicBezTo>
                  <a:pt x="17406328" y="3774807"/>
                  <a:pt x="17404589" y="3776326"/>
                  <a:pt x="17400128" y="3779154"/>
                </a:cubicBezTo>
                <a:cubicBezTo>
                  <a:pt x="17396159" y="3781666"/>
                  <a:pt x="17394906" y="3782701"/>
                  <a:pt x="17393504" y="3784710"/>
                </a:cubicBezTo>
                <a:cubicBezTo>
                  <a:pt x="17391484" y="3787541"/>
                  <a:pt x="17390866" y="3790320"/>
                  <a:pt x="17391479" y="3793899"/>
                </a:cubicBezTo>
                <a:cubicBezTo>
                  <a:pt x="17392062" y="3797420"/>
                  <a:pt x="17394060" y="3800361"/>
                  <a:pt x="17397675" y="3803026"/>
                </a:cubicBezTo>
                <a:cubicBezTo>
                  <a:pt x="17403164" y="3807053"/>
                  <a:pt x="17410542" y="3809324"/>
                  <a:pt x="17417912" y="3809218"/>
                </a:cubicBezTo>
                <a:cubicBezTo>
                  <a:pt x="17418209" y="3809230"/>
                  <a:pt x="17419831" y="3808994"/>
                  <a:pt x="17421532" y="3808724"/>
                </a:cubicBezTo>
                <a:close/>
                <a:moveTo>
                  <a:pt x="16064244" y="4289656"/>
                </a:moveTo>
                <a:cubicBezTo>
                  <a:pt x="16073986" y="4288066"/>
                  <a:pt x="16078894" y="4285352"/>
                  <a:pt x="16083397" y="4279083"/>
                </a:cubicBezTo>
                <a:cubicBezTo>
                  <a:pt x="16087309" y="4273649"/>
                  <a:pt x="16088712" y="4267586"/>
                  <a:pt x="16087586" y="4261020"/>
                </a:cubicBezTo>
                <a:cubicBezTo>
                  <a:pt x="16086888" y="4256947"/>
                  <a:pt x="16085441" y="4253734"/>
                  <a:pt x="16080740" y="4245787"/>
                </a:cubicBezTo>
                <a:cubicBezTo>
                  <a:pt x="16076166" y="4238102"/>
                  <a:pt x="16074827" y="4235278"/>
                  <a:pt x="16073334" y="4230364"/>
                </a:cubicBezTo>
                <a:cubicBezTo>
                  <a:pt x="16071437" y="4224052"/>
                  <a:pt x="16071416" y="4216809"/>
                  <a:pt x="16073292" y="4208751"/>
                </a:cubicBezTo>
                <a:cubicBezTo>
                  <a:pt x="16074403" y="4203838"/>
                  <a:pt x="16078840" y="4187687"/>
                  <a:pt x="16084357" y="4168582"/>
                </a:cubicBezTo>
                <a:cubicBezTo>
                  <a:pt x="16086629" y="4160701"/>
                  <a:pt x="16089407" y="4151024"/>
                  <a:pt x="16090523" y="4147086"/>
                </a:cubicBezTo>
                <a:cubicBezTo>
                  <a:pt x="16091672" y="4143103"/>
                  <a:pt x="16092824" y="4139852"/>
                  <a:pt x="16093061" y="4139811"/>
                </a:cubicBezTo>
                <a:cubicBezTo>
                  <a:pt x="16093338" y="4139764"/>
                  <a:pt x="16095410" y="4139978"/>
                  <a:pt x="16097655" y="4140245"/>
                </a:cubicBezTo>
                <a:cubicBezTo>
                  <a:pt x="16116895" y="4142768"/>
                  <a:pt x="16139878" y="4142899"/>
                  <a:pt x="16158818" y="4140588"/>
                </a:cubicBezTo>
                <a:lnTo>
                  <a:pt x="16164481" y="4139902"/>
                </a:lnTo>
                <a:lnTo>
                  <a:pt x="16163940" y="4142682"/>
                </a:lnTo>
                <a:cubicBezTo>
                  <a:pt x="16163175" y="4146763"/>
                  <a:pt x="16161410" y="4150485"/>
                  <a:pt x="16157428" y="4156461"/>
                </a:cubicBezTo>
                <a:cubicBezTo>
                  <a:pt x="16155483" y="4159359"/>
                  <a:pt x="16153322" y="4162905"/>
                  <a:pt x="16152590" y="4164334"/>
                </a:cubicBezTo>
                <a:cubicBezTo>
                  <a:pt x="16149551" y="4170351"/>
                  <a:pt x="16150404" y="4177941"/>
                  <a:pt x="16154771" y="4183462"/>
                </a:cubicBezTo>
                <a:cubicBezTo>
                  <a:pt x="16158254" y="4187873"/>
                  <a:pt x="16165612" y="4191131"/>
                  <a:pt x="16173537" y="4191767"/>
                </a:cubicBezTo>
                <a:cubicBezTo>
                  <a:pt x="16191611" y="4193187"/>
                  <a:pt x="16208808" y="4184742"/>
                  <a:pt x="16212413" y="4172765"/>
                </a:cubicBezTo>
                <a:cubicBezTo>
                  <a:pt x="16213334" y="4169594"/>
                  <a:pt x="16213340" y="4169389"/>
                  <a:pt x="16212614" y="4165157"/>
                </a:cubicBezTo>
                <a:cubicBezTo>
                  <a:pt x="16211427" y="4158236"/>
                  <a:pt x="16209888" y="4156138"/>
                  <a:pt x="16200779" y="4149313"/>
                </a:cubicBezTo>
                <a:cubicBezTo>
                  <a:pt x="16197702" y="4147031"/>
                  <a:pt x="16194522" y="4144401"/>
                  <a:pt x="16193687" y="4143567"/>
                </a:cubicBezTo>
                <a:cubicBezTo>
                  <a:pt x="16191964" y="4141826"/>
                  <a:pt x="16188446" y="4136974"/>
                  <a:pt x="16188317" y="4136222"/>
                </a:cubicBezTo>
                <a:cubicBezTo>
                  <a:pt x="16188208" y="4135589"/>
                  <a:pt x="16188860" y="4135355"/>
                  <a:pt x="16195607" y="4133629"/>
                </a:cubicBezTo>
                <a:cubicBezTo>
                  <a:pt x="16211683" y="4129570"/>
                  <a:pt x="16230219" y="4122523"/>
                  <a:pt x="16246249" y="4114400"/>
                </a:cubicBezTo>
                <a:lnTo>
                  <a:pt x="16252014" y="4111457"/>
                </a:lnTo>
                <a:lnTo>
                  <a:pt x="16253648" y="4113865"/>
                </a:lnTo>
                <a:cubicBezTo>
                  <a:pt x="16254525" y="4115180"/>
                  <a:pt x="16259299" y="4121894"/>
                  <a:pt x="16264186" y="4128792"/>
                </a:cubicBezTo>
                <a:cubicBezTo>
                  <a:pt x="16289312" y="4163977"/>
                  <a:pt x="16296248" y="4174513"/>
                  <a:pt x="16298488" y="4180928"/>
                </a:cubicBezTo>
                <a:cubicBezTo>
                  <a:pt x="16301570" y="4189642"/>
                  <a:pt x="16301620" y="4194926"/>
                  <a:pt x="16298872" y="4208101"/>
                </a:cubicBezTo>
                <a:cubicBezTo>
                  <a:pt x="16297956" y="4212492"/>
                  <a:pt x="16297076" y="4217569"/>
                  <a:pt x="16296940" y="4219384"/>
                </a:cubicBezTo>
                <a:cubicBezTo>
                  <a:pt x="16296032" y="4231184"/>
                  <a:pt x="16304632" y="4242168"/>
                  <a:pt x="16316575" y="4244395"/>
                </a:cubicBezTo>
                <a:cubicBezTo>
                  <a:pt x="16329694" y="4246828"/>
                  <a:pt x="16348771" y="4239852"/>
                  <a:pt x="16361308" y="4227972"/>
                </a:cubicBezTo>
                <a:cubicBezTo>
                  <a:pt x="16373891" y="4216124"/>
                  <a:pt x="16377990" y="4203940"/>
                  <a:pt x="16373104" y="4193011"/>
                </a:cubicBezTo>
                <a:cubicBezTo>
                  <a:pt x="16371364" y="4189035"/>
                  <a:pt x="16368988" y="4186103"/>
                  <a:pt x="16365393" y="4183422"/>
                </a:cubicBezTo>
                <a:cubicBezTo>
                  <a:pt x="16361746" y="4180668"/>
                  <a:pt x="16357707" y="4178958"/>
                  <a:pt x="16350787" y="4177295"/>
                </a:cubicBezTo>
                <a:cubicBezTo>
                  <a:pt x="16336813" y="4173909"/>
                  <a:pt x="16330612" y="4170982"/>
                  <a:pt x="16324886" y="4165124"/>
                </a:cubicBezTo>
                <a:cubicBezTo>
                  <a:pt x="16319503" y="4159614"/>
                  <a:pt x="16317363" y="4156154"/>
                  <a:pt x="16299241" y="4123595"/>
                </a:cubicBezTo>
                <a:cubicBezTo>
                  <a:pt x="16286988" y="4101512"/>
                  <a:pt x="16282210" y="4092641"/>
                  <a:pt x="16282387" y="4092244"/>
                </a:cubicBezTo>
                <a:cubicBezTo>
                  <a:pt x="16282471" y="4092026"/>
                  <a:pt x="16284002" y="4090746"/>
                  <a:pt x="16285777" y="4089464"/>
                </a:cubicBezTo>
                <a:cubicBezTo>
                  <a:pt x="16299148" y="4079599"/>
                  <a:pt x="16317088" y="4062191"/>
                  <a:pt x="16328224" y="4048312"/>
                </a:cubicBezTo>
                <a:cubicBezTo>
                  <a:pt x="16329732" y="4046425"/>
                  <a:pt x="16331050" y="4044855"/>
                  <a:pt x="16331129" y="4044841"/>
                </a:cubicBezTo>
                <a:cubicBezTo>
                  <a:pt x="16331209" y="4044828"/>
                  <a:pt x="16331938" y="4045761"/>
                  <a:pt x="16332709" y="4046932"/>
                </a:cubicBezTo>
                <a:cubicBezTo>
                  <a:pt x="16335386" y="4050911"/>
                  <a:pt x="16336115" y="4053025"/>
                  <a:pt x="16338119" y="4062575"/>
                </a:cubicBezTo>
                <a:cubicBezTo>
                  <a:pt x="16340602" y="4074445"/>
                  <a:pt x="16341567" y="4076275"/>
                  <a:pt x="16347185" y="4080075"/>
                </a:cubicBezTo>
                <a:cubicBezTo>
                  <a:pt x="16351235" y="4082801"/>
                  <a:pt x="16354761" y="4083662"/>
                  <a:pt x="16359343" y="4083080"/>
                </a:cubicBezTo>
                <a:cubicBezTo>
                  <a:pt x="16363649" y="4082545"/>
                  <a:pt x="16366966" y="4081244"/>
                  <a:pt x="16370859" y="4078540"/>
                </a:cubicBezTo>
                <a:cubicBezTo>
                  <a:pt x="16384950" y="4068836"/>
                  <a:pt x="16394049" y="4049728"/>
                  <a:pt x="16390103" y="4038109"/>
                </a:cubicBezTo>
                <a:cubicBezTo>
                  <a:pt x="16388812" y="4034381"/>
                  <a:pt x="16386868" y="4031824"/>
                  <a:pt x="16383346" y="4029333"/>
                </a:cubicBezTo>
                <a:cubicBezTo>
                  <a:pt x="16380190" y="4027065"/>
                  <a:pt x="16377136" y="4025879"/>
                  <a:pt x="16374048" y="4025675"/>
                </a:cubicBezTo>
                <a:cubicBezTo>
                  <a:pt x="16373059" y="4025601"/>
                  <a:pt x="16368845" y="4025957"/>
                  <a:pt x="16364659" y="4026471"/>
                </a:cubicBezTo>
                <a:cubicBezTo>
                  <a:pt x="16360473" y="4026985"/>
                  <a:pt x="16355770" y="4027343"/>
                  <a:pt x="16354175" y="4027291"/>
                </a:cubicBezTo>
                <a:cubicBezTo>
                  <a:pt x="16351060" y="4027174"/>
                  <a:pt x="16345884" y="4026188"/>
                  <a:pt x="16345380" y="4025623"/>
                </a:cubicBezTo>
                <a:cubicBezTo>
                  <a:pt x="16345227" y="4025446"/>
                  <a:pt x="16346136" y="4023621"/>
                  <a:pt x="16347452" y="4021563"/>
                </a:cubicBezTo>
                <a:cubicBezTo>
                  <a:pt x="16358269" y="4004400"/>
                  <a:pt x="16366870" y="3985947"/>
                  <a:pt x="16374359" y="3963858"/>
                </a:cubicBezTo>
                <a:lnTo>
                  <a:pt x="16375420" y="3960785"/>
                </a:lnTo>
                <a:lnTo>
                  <a:pt x="16391970" y="3963525"/>
                </a:lnTo>
                <a:cubicBezTo>
                  <a:pt x="16420179" y="3968257"/>
                  <a:pt x="16441186" y="3972065"/>
                  <a:pt x="16447512" y="3973586"/>
                </a:cubicBezTo>
                <a:cubicBezTo>
                  <a:pt x="16456005" y="3975631"/>
                  <a:pt x="16462287" y="3978788"/>
                  <a:pt x="16467104" y="3983378"/>
                </a:cubicBezTo>
                <a:cubicBezTo>
                  <a:pt x="16470423" y="3986595"/>
                  <a:pt x="16473052" y="3990053"/>
                  <a:pt x="16477989" y="3997716"/>
                </a:cubicBezTo>
                <a:cubicBezTo>
                  <a:pt x="16485046" y="4008720"/>
                  <a:pt x="16490188" y="4012358"/>
                  <a:pt x="16499889" y="4013137"/>
                </a:cubicBezTo>
                <a:cubicBezTo>
                  <a:pt x="16509833" y="4013916"/>
                  <a:pt x="16519192" y="4007955"/>
                  <a:pt x="16525841" y="3996636"/>
                </a:cubicBezTo>
                <a:cubicBezTo>
                  <a:pt x="16531757" y="3986502"/>
                  <a:pt x="16535007" y="3974829"/>
                  <a:pt x="16535066" y="3963541"/>
                </a:cubicBezTo>
                <a:cubicBezTo>
                  <a:pt x="16535056" y="3958738"/>
                  <a:pt x="16533537" y="3949879"/>
                  <a:pt x="16532077" y="3946343"/>
                </a:cubicBezTo>
                <a:cubicBezTo>
                  <a:pt x="16528540" y="3937829"/>
                  <a:pt x="16521397" y="3932255"/>
                  <a:pt x="16512619" y="3931154"/>
                </a:cubicBezTo>
                <a:cubicBezTo>
                  <a:pt x="16505590" y="3930283"/>
                  <a:pt x="16501255" y="3931596"/>
                  <a:pt x="16490690" y="3937886"/>
                </a:cubicBezTo>
                <a:cubicBezTo>
                  <a:pt x="16481086" y="3943604"/>
                  <a:pt x="16478816" y="3944604"/>
                  <a:pt x="16472614" y="3945953"/>
                </a:cubicBezTo>
                <a:cubicBezTo>
                  <a:pt x="16464331" y="3947739"/>
                  <a:pt x="16459211" y="3947314"/>
                  <a:pt x="16446206" y="3943885"/>
                </a:cubicBezTo>
                <a:cubicBezTo>
                  <a:pt x="16436821" y="3941382"/>
                  <a:pt x="16384231" y="3926459"/>
                  <a:pt x="16383602" y="3926118"/>
                </a:cubicBezTo>
                <a:cubicBezTo>
                  <a:pt x="16383510" y="3926053"/>
                  <a:pt x="16383813" y="3923314"/>
                  <a:pt x="16384273" y="3920059"/>
                </a:cubicBezTo>
                <a:cubicBezTo>
                  <a:pt x="16387018" y="3900453"/>
                  <a:pt x="16387309" y="3876748"/>
                  <a:pt x="16385002" y="3857356"/>
                </a:cubicBezTo>
                <a:cubicBezTo>
                  <a:pt x="16384288" y="3851290"/>
                  <a:pt x="16383947" y="3851674"/>
                  <a:pt x="16388768" y="3852965"/>
                </a:cubicBezTo>
                <a:cubicBezTo>
                  <a:pt x="16392737" y="3854035"/>
                  <a:pt x="16394879" y="3855133"/>
                  <a:pt x="16401642" y="3859674"/>
                </a:cubicBezTo>
                <a:cubicBezTo>
                  <a:pt x="16404997" y="3861908"/>
                  <a:pt x="16408801" y="3864146"/>
                  <a:pt x="16410069" y="3864662"/>
                </a:cubicBezTo>
                <a:cubicBezTo>
                  <a:pt x="16417742" y="3867621"/>
                  <a:pt x="16426146" y="3864878"/>
                  <a:pt x="16431034" y="3857769"/>
                </a:cubicBezTo>
                <a:cubicBezTo>
                  <a:pt x="16438798" y="3846544"/>
                  <a:pt x="16436930" y="3823780"/>
                  <a:pt x="16427194" y="3811158"/>
                </a:cubicBezTo>
                <a:cubicBezTo>
                  <a:pt x="16424785" y="3808029"/>
                  <a:pt x="16420145" y="3804712"/>
                  <a:pt x="16416928" y="3803757"/>
                </a:cubicBezTo>
                <a:cubicBezTo>
                  <a:pt x="16413632" y="3802816"/>
                  <a:pt x="16409734" y="3802874"/>
                  <a:pt x="16406263" y="3803998"/>
                </a:cubicBezTo>
                <a:cubicBezTo>
                  <a:pt x="16401481" y="3805551"/>
                  <a:pt x="16399228" y="3807607"/>
                  <a:pt x="16392713" y="3816378"/>
                </a:cubicBezTo>
                <a:cubicBezTo>
                  <a:pt x="16390661" y="3819132"/>
                  <a:pt x="16388208" y="3822158"/>
                  <a:pt x="16387302" y="3823047"/>
                </a:cubicBezTo>
                <a:cubicBezTo>
                  <a:pt x="16385660" y="3824631"/>
                  <a:pt x="16381314" y="3827778"/>
                  <a:pt x="16380563" y="3827907"/>
                </a:cubicBezTo>
                <a:cubicBezTo>
                  <a:pt x="16380128" y="3827982"/>
                  <a:pt x="16379760" y="3826783"/>
                  <a:pt x="16377845" y="3819416"/>
                </a:cubicBezTo>
                <a:cubicBezTo>
                  <a:pt x="16375278" y="3809433"/>
                  <a:pt x="16371105" y="3797201"/>
                  <a:pt x="16366742" y="3786712"/>
                </a:cubicBezTo>
                <a:cubicBezTo>
                  <a:pt x="16364520" y="3781353"/>
                  <a:pt x="16359517" y="3770688"/>
                  <a:pt x="16357860" y="3767674"/>
                </a:cubicBezTo>
                <a:lnTo>
                  <a:pt x="16357035" y="3766187"/>
                </a:lnTo>
                <a:lnTo>
                  <a:pt x="16362150" y="3762542"/>
                </a:lnTo>
                <a:cubicBezTo>
                  <a:pt x="16371755" y="3755643"/>
                  <a:pt x="16390861" y="3742188"/>
                  <a:pt x="16399409" y="3736244"/>
                </a:cubicBezTo>
                <a:cubicBezTo>
                  <a:pt x="16415564" y="3725046"/>
                  <a:pt x="16421359" y="3721569"/>
                  <a:pt x="16426557" y="3720067"/>
                </a:cubicBezTo>
                <a:cubicBezTo>
                  <a:pt x="16427841" y="3719724"/>
                  <a:pt x="16429507" y="3719235"/>
                  <a:pt x="16430239" y="3718987"/>
                </a:cubicBezTo>
                <a:cubicBezTo>
                  <a:pt x="16432326" y="3718344"/>
                  <a:pt x="16439199" y="3718062"/>
                  <a:pt x="16442894" y="3718487"/>
                </a:cubicBezTo>
                <a:cubicBezTo>
                  <a:pt x="16444763" y="3718696"/>
                  <a:pt x="16449431" y="3719564"/>
                  <a:pt x="16453273" y="3720372"/>
                </a:cubicBezTo>
                <a:cubicBezTo>
                  <a:pt x="16457123" y="3721218"/>
                  <a:pt x="16461618" y="3722035"/>
                  <a:pt x="16463309" y="3722152"/>
                </a:cubicBezTo>
                <a:cubicBezTo>
                  <a:pt x="16471775" y="3722859"/>
                  <a:pt x="16479218" y="3719262"/>
                  <a:pt x="16484441" y="3711974"/>
                </a:cubicBezTo>
                <a:cubicBezTo>
                  <a:pt x="16488780" y="3705937"/>
                  <a:pt x="16490041" y="3699044"/>
                  <a:pt x="16488508" y="3690105"/>
                </a:cubicBezTo>
                <a:cubicBezTo>
                  <a:pt x="16485735" y="3673928"/>
                  <a:pt x="16475415" y="3657905"/>
                  <a:pt x="16462302" y="3649324"/>
                </a:cubicBezTo>
                <a:cubicBezTo>
                  <a:pt x="16454837" y="3644497"/>
                  <a:pt x="16447891" y="3642919"/>
                  <a:pt x="16441058" y="3644620"/>
                </a:cubicBezTo>
                <a:cubicBezTo>
                  <a:pt x="16435398" y="3646038"/>
                  <a:pt x="16429712" y="3650148"/>
                  <a:pt x="16426530" y="3655091"/>
                </a:cubicBezTo>
                <a:cubicBezTo>
                  <a:pt x="16424250" y="3658657"/>
                  <a:pt x="16423332" y="3661136"/>
                  <a:pt x="16420942" y="3670462"/>
                </a:cubicBezTo>
                <a:cubicBezTo>
                  <a:pt x="16418285" y="3680852"/>
                  <a:pt x="16416903" y="3684183"/>
                  <a:pt x="16413030" y="3689611"/>
                </a:cubicBezTo>
                <a:cubicBezTo>
                  <a:pt x="16407911" y="3696799"/>
                  <a:pt x="16404651" y="3699150"/>
                  <a:pt x="16383670" y="3710931"/>
                </a:cubicBezTo>
                <a:cubicBezTo>
                  <a:pt x="16367518" y="3720011"/>
                  <a:pt x="16339102" y="3735673"/>
                  <a:pt x="16338666" y="3735747"/>
                </a:cubicBezTo>
                <a:cubicBezTo>
                  <a:pt x="16338469" y="3735781"/>
                  <a:pt x="16337414" y="3734618"/>
                  <a:pt x="16336360" y="3733211"/>
                </a:cubicBezTo>
                <a:cubicBezTo>
                  <a:pt x="16325379" y="3718320"/>
                  <a:pt x="16310595" y="3702614"/>
                  <a:pt x="16296470" y="3690745"/>
                </a:cubicBezTo>
                <a:cubicBezTo>
                  <a:pt x="16293655" y="3688337"/>
                  <a:pt x="16290801" y="3685936"/>
                  <a:pt x="16290178" y="3685391"/>
                </a:cubicBezTo>
                <a:lnTo>
                  <a:pt x="16289032" y="3684407"/>
                </a:lnTo>
                <a:lnTo>
                  <a:pt x="16290749" y="3683258"/>
                </a:lnTo>
                <a:cubicBezTo>
                  <a:pt x="16293787" y="3681271"/>
                  <a:pt x="16297252" y="3680107"/>
                  <a:pt x="16305048" y="3678567"/>
                </a:cubicBezTo>
                <a:cubicBezTo>
                  <a:pt x="16313635" y="3676891"/>
                  <a:pt x="16316368" y="3675974"/>
                  <a:pt x="16318900" y="3674115"/>
                </a:cubicBezTo>
                <a:cubicBezTo>
                  <a:pt x="16322797" y="3671207"/>
                  <a:pt x="16325935" y="3665051"/>
                  <a:pt x="16326076" y="3659938"/>
                </a:cubicBezTo>
                <a:cubicBezTo>
                  <a:pt x="16326499" y="3647447"/>
                  <a:pt x="16311555" y="3631525"/>
                  <a:pt x="16294996" y="3626832"/>
                </a:cubicBezTo>
                <a:cubicBezTo>
                  <a:pt x="16289771" y="3625326"/>
                  <a:pt x="16287133" y="3625127"/>
                  <a:pt x="16282986" y="3625878"/>
                </a:cubicBezTo>
                <a:cubicBezTo>
                  <a:pt x="16277536" y="3626853"/>
                  <a:pt x="16273119" y="3630298"/>
                  <a:pt x="16270367" y="3635615"/>
                </a:cubicBezTo>
                <a:cubicBezTo>
                  <a:pt x="16268296" y="3639675"/>
                  <a:pt x="16268110" y="3642394"/>
                  <a:pt x="16269248" y="3651644"/>
                </a:cubicBezTo>
                <a:cubicBezTo>
                  <a:pt x="16269783" y="3655950"/>
                  <a:pt x="16270194" y="3660725"/>
                  <a:pt x="16270135" y="3662282"/>
                </a:cubicBezTo>
                <a:cubicBezTo>
                  <a:pt x="16270018" y="3665152"/>
                  <a:pt x="16269281" y="3669879"/>
                  <a:pt x="16268886" y="3669947"/>
                </a:cubicBezTo>
                <a:cubicBezTo>
                  <a:pt x="16268766" y="3669967"/>
                  <a:pt x="16266505" y="3668645"/>
                  <a:pt x="16263865" y="3667021"/>
                </a:cubicBezTo>
                <a:cubicBezTo>
                  <a:pt x="16247221" y="3656847"/>
                  <a:pt x="16230443" y="3648974"/>
                  <a:pt x="16211632" y="3642550"/>
                </a:cubicBezTo>
                <a:cubicBezTo>
                  <a:pt x="16206743" y="3640864"/>
                  <a:pt x="16205460" y="3640270"/>
                  <a:pt x="16205570" y="3639722"/>
                </a:cubicBezTo>
                <a:cubicBezTo>
                  <a:pt x="16205667" y="3639339"/>
                  <a:pt x="16206694" y="3633219"/>
                  <a:pt x="16207907" y="3626049"/>
                </a:cubicBezTo>
                <a:cubicBezTo>
                  <a:pt x="16214113" y="3589115"/>
                  <a:pt x="16217777" y="3570124"/>
                  <a:pt x="16219765" y="3564857"/>
                </a:cubicBezTo>
                <a:cubicBezTo>
                  <a:pt x="16222253" y="3558242"/>
                  <a:pt x="16226146" y="3552689"/>
                  <a:pt x="16231205" y="3548483"/>
                </a:cubicBezTo>
                <a:cubicBezTo>
                  <a:pt x="16232670" y="3547295"/>
                  <a:pt x="16236708" y="3544485"/>
                  <a:pt x="16240108" y="3542233"/>
                </a:cubicBezTo>
                <a:cubicBezTo>
                  <a:pt x="16248388" y="3536864"/>
                  <a:pt x="16250595" y="3535020"/>
                  <a:pt x="16253256" y="3531307"/>
                </a:cubicBezTo>
                <a:cubicBezTo>
                  <a:pt x="16256795" y="3526303"/>
                  <a:pt x="16258131" y="3520089"/>
                  <a:pt x="16257019" y="3513602"/>
                </a:cubicBezTo>
                <a:cubicBezTo>
                  <a:pt x="16256062" y="3508025"/>
                  <a:pt x="16253448" y="3503466"/>
                  <a:pt x="16248631" y="3498876"/>
                </a:cubicBezTo>
                <a:cubicBezTo>
                  <a:pt x="16241794" y="3492476"/>
                  <a:pt x="16228837" y="3486473"/>
                  <a:pt x="16218223" y="3484873"/>
                </a:cubicBezTo>
                <a:cubicBezTo>
                  <a:pt x="16210532" y="3483708"/>
                  <a:pt x="16207801" y="3483688"/>
                  <a:pt x="16200333" y="3484765"/>
                </a:cubicBezTo>
                <a:cubicBezTo>
                  <a:pt x="16194129" y="3485625"/>
                  <a:pt x="16193036" y="3485894"/>
                  <a:pt x="16190160" y="3487161"/>
                </a:cubicBezTo>
                <a:cubicBezTo>
                  <a:pt x="16185275" y="3489301"/>
                  <a:pt x="16182626" y="3491425"/>
                  <a:pt x="16179776" y="3495455"/>
                </a:cubicBezTo>
                <a:cubicBezTo>
                  <a:pt x="16177809" y="3498235"/>
                  <a:pt x="16177051" y="3499749"/>
                  <a:pt x="16176240" y="3502616"/>
                </a:cubicBezTo>
                <a:cubicBezTo>
                  <a:pt x="16174872" y="3507452"/>
                  <a:pt x="16174810" y="3509946"/>
                  <a:pt x="16175909" y="3514928"/>
                </a:cubicBezTo>
                <a:cubicBezTo>
                  <a:pt x="16176899" y="3519278"/>
                  <a:pt x="16177732" y="3521049"/>
                  <a:pt x="16183609" y="3530871"/>
                </a:cubicBezTo>
                <a:cubicBezTo>
                  <a:pt x="16190058" y="3541654"/>
                  <a:pt x="16192087" y="3549449"/>
                  <a:pt x="16190927" y="3559542"/>
                </a:cubicBezTo>
                <a:cubicBezTo>
                  <a:pt x="16190306" y="3565185"/>
                  <a:pt x="16187799" y="3574776"/>
                  <a:pt x="16178432" y="3607284"/>
                </a:cubicBezTo>
                <a:cubicBezTo>
                  <a:pt x="16176205" y="3614954"/>
                  <a:pt x="16173681" y="3623733"/>
                  <a:pt x="16172792" y="3626858"/>
                </a:cubicBezTo>
                <a:lnTo>
                  <a:pt x="16171195" y="3632506"/>
                </a:lnTo>
                <a:lnTo>
                  <a:pt x="16167512" y="3631916"/>
                </a:lnTo>
                <a:cubicBezTo>
                  <a:pt x="16148843" y="3628928"/>
                  <a:pt x="16125952" y="3628375"/>
                  <a:pt x="16104971" y="3630425"/>
                </a:cubicBezTo>
                <a:lnTo>
                  <a:pt x="16098121" y="3631070"/>
                </a:lnTo>
                <a:lnTo>
                  <a:pt x="16098690" y="3628693"/>
                </a:lnTo>
                <a:cubicBezTo>
                  <a:pt x="16099777" y="3624354"/>
                  <a:pt x="16101078" y="3621728"/>
                  <a:pt x="16105126" y="3615660"/>
                </a:cubicBezTo>
                <a:cubicBezTo>
                  <a:pt x="16111263" y="3606343"/>
                  <a:pt x="16112377" y="3603098"/>
                  <a:pt x="16111393" y="3597363"/>
                </a:cubicBezTo>
                <a:cubicBezTo>
                  <a:pt x="16110478" y="3592023"/>
                  <a:pt x="16107847" y="3588078"/>
                  <a:pt x="16103076" y="3584946"/>
                </a:cubicBezTo>
                <a:cubicBezTo>
                  <a:pt x="16096565" y="3580688"/>
                  <a:pt x="16087258" y="3579352"/>
                  <a:pt x="16076652" y="3581130"/>
                </a:cubicBezTo>
                <a:cubicBezTo>
                  <a:pt x="16066285" y="3582867"/>
                  <a:pt x="16057947" y="3587188"/>
                  <a:pt x="16053246" y="3593246"/>
                </a:cubicBezTo>
                <a:cubicBezTo>
                  <a:pt x="16049587" y="3598026"/>
                  <a:pt x="16048542" y="3602847"/>
                  <a:pt x="16049961" y="3608751"/>
                </a:cubicBezTo>
                <a:cubicBezTo>
                  <a:pt x="16051220" y="3614194"/>
                  <a:pt x="16053415" y="3616790"/>
                  <a:pt x="16062339" y="3623484"/>
                </a:cubicBezTo>
                <a:cubicBezTo>
                  <a:pt x="16065099" y="3625577"/>
                  <a:pt x="16068338" y="3628319"/>
                  <a:pt x="16069538" y="3629620"/>
                </a:cubicBezTo>
                <a:cubicBezTo>
                  <a:pt x="16071601" y="3631913"/>
                  <a:pt x="16073698" y="3634891"/>
                  <a:pt x="16073470" y="3635216"/>
                </a:cubicBezTo>
                <a:cubicBezTo>
                  <a:pt x="16073403" y="3635308"/>
                  <a:pt x="16070723" y="3636053"/>
                  <a:pt x="16067488" y="3636893"/>
                </a:cubicBezTo>
                <a:cubicBezTo>
                  <a:pt x="16048400" y="3641672"/>
                  <a:pt x="16029086" y="3648932"/>
                  <a:pt x="16012498" y="3657599"/>
                </a:cubicBezTo>
                <a:cubicBezTo>
                  <a:pt x="16010254" y="3658757"/>
                  <a:pt x="16008372" y="3659650"/>
                  <a:pt x="16008319" y="3659578"/>
                </a:cubicBezTo>
                <a:cubicBezTo>
                  <a:pt x="16008040" y="3659381"/>
                  <a:pt x="15989879" y="3633710"/>
                  <a:pt x="15983178" y="3624070"/>
                </a:cubicBezTo>
                <a:cubicBezTo>
                  <a:pt x="15966623" y="3600403"/>
                  <a:pt x="15964208" y="3596054"/>
                  <a:pt x="15962730" y="3587431"/>
                </a:cubicBezTo>
                <a:cubicBezTo>
                  <a:pt x="15961658" y="3581182"/>
                  <a:pt x="15962000" y="3576767"/>
                  <a:pt x="15964532" y="3565177"/>
                </a:cubicBezTo>
                <a:cubicBezTo>
                  <a:pt x="15966372" y="3556678"/>
                  <a:pt x="15966532" y="3554289"/>
                  <a:pt x="15965746" y="3549701"/>
                </a:cubicBezTo>
                <a:cubicBezTo>
                  <a:pt x="15965217" y="3546616"/>
                  <a:pt x="15964815" y="3545463"/>
                  <a:pt x="15963485" y="3543167"/>
                </a:cubicBezTo>
                <a:cubicBezTo>
                  <a:pt x="15956370" y="3530870"/>
                  <a:pt x="15943060" y="3527086"/>
                  <a:pt x="15926265" y="3532652"/>
                </a:cubicBezTo>
                <a:cubicBezTo>
                  <a:pt x="15912434" y="3537222"/>
                  <a:pt x="15900792" y="3545774"/>
                  <a:pt x="15893508" y="3556713"/>
                </a:cubicBezTo>
                <a:cubicBezTo>
                  <a:pt x="15890626" y="3561034"/>
                  <a:pt x="15889241" y="3564121"/>
                  <a:pt x="15888351" y="3568183"/>
                </a:cubicBezTo>
                <a:cubicBezTo>
                  <a:pt x="15885807" y="3579938"/>
                  <a:pt x="15893410" y="3591988"/>
                  <a:pt x="15905763" y="3595896"/>
                </a:cubicBezTo>
                <a:cubicBezTo>
                  <a:pt x="15907909" y="3596546"/>
                  <a:pt x="15912315" y="3597786"/>
                  <a:pt x="15915591" y="3598608"/>
                </a:cubicBezTo>
                <a:cubicBezTo>
                  <a:pt x="15923417" y="3600564"/>
                  <a:pt x="15927693" y="3602233"/>
                  <a:pt x="15931822" y="3604945"/>
                </a:cubicBezTo>
                <a:cubicBezTo>
                  <a:pt x="15940397" y="3610559"/>
                  <a:pt x="15943491" y="3614833"/>
                  <a:pt x="15959118" y="3643056"/>
                </a:cubicBezTo>
                <a:cubicBezTo>
                  <a:pt x="15960242" y="3645102"/>
                  <a:pt x="15962890" y="3649860"/>
                  <a:pt x="15965005" y="3653650"/>
                </a:cubicBezTo>
                <a:cubicBezTo>
                  <a:pt x="15967121" y="3657440"/>
                  <a:pt x="15971026" y="3664547"/>
                  <a:pt x="15973741" y="3669456"/>
                </a:cubicBezTo>
                <a:lnTo>
                  <a:pt x="15978657" y="3678425"/>
                </a:lnTo>
                <a:lnTo>
                  <a:pt x="15975660" y="3680649"/>
                </a:lnTo>
                <a:cubicBezTo>
                  <a:pt x="15960942" y="3691682"/>
                  <a:pt x="15944675" y="3707215"/>
                  <a:pt x="15933020" y="3721387"/>
                </a:cubicBezTo>
                <a:cubicBezTo>
                  <a:pt x="15929681" y="3725420"/>
                  <a:pt x="15929293" y="3725772"/>
                  <a:pt x="15928710" y="3725220"/>
                </a:cubicBezTo>
                <a:cubicBezTo>
                  <a:pt x="15927253" y="3723841"/>
                  <a:pt x="15925760" y="3719171"/>
                  <a:pt x="15923959" y="3710563"/>
                </a:cubicBezTo>
                <a:cubicBezTo>
                  <a:pt x="15922979" y="3705804"/>
                  <a:pt x="15921830" y="3701238"/>
                  <a:pt x="15921443" y="3700409"/>
                </a:cubicBezTo>
                <a:cubicBezTo>
                  <a:pt x="15920026" y="3697598"/>
                  <a:pt x="15918003" y="3695299"/>
                  <a:pt x="15915237" y="3693412"/>
                </a:cubicBezTo>
                <a:cubicBezTo>
                  <a:pt x="15907772" y="3688340"/>
                  <a:pt x="15899273" y="3689105"/>
                  <a:pt x="15890306" y="3695691"/>
                </a:cubicBezTo>
                <a:cubicBezTo>
                  <a:pt x="15876738" y="3705590"/>
                  <a:pt x="15868222" y="3724069"/>
                  <a:pt x="15872048" y="3735220"/>
                </a:cubicBezTo>
                <a:cubicBezTo>
                  <a:pt x="15874289" y="3741880"/>
                  <a:pt x="15880884" y="3747100"/>
                  <a:pt x="15887825" y="3747702"/>
                </a:cubicBezTo>
                <a:cubicBezTo>
                  <a:pt x="15889310" y="3747814"/>
                  <a:pt x="15893459" y="3747550"/>
                  <a:pt x="15898079" y="3746961"/>
                </a:cubicBezTo>
                <a:cubicBezTo>
                  <a:pt x="15905298" y="3746090"/>
                  <a:pt x="15909348" y="3745966"/>
                  <a:pt x="15912471" y="3746611"/>
                </a:cubicBezTo>
                <a:cubicBezTo>
                  <a:pt x="15913184" y="3746733"/>
                  <a:pt x="15913825" y="3746908"/>
                  <a:pt x="15913871" y="3746941"/>
                </a:cubicBezTo>
                <a:cubicBezTo>
                  <a:pt x="15913957" y="3746967"/>
                  <a:pt x="15912177" y="3750122"/>
                  <a:pt x="15909893" y="3753893"/>
                </a:cubicBezTo>
                <a:cubicBezTo>
                  <a:pt x="15899977" y="3770372"/>
                  <a:pt x="15891665" y="3788613"/>
                  <a:pt x="15885493" y="3807464"/>
                </a:cubicBezTo>
                <a:cubicBezTo>
                  <a:pt x="15884505" y="3810483"/>
                  <a:pt x="15883626" y="3812954"/>
                  <a:pt x="15883546" y="3812968"/>
                </a:cubicBezTo>
                <a:cubicBezTo>
                  <a:pt x="15882993" y="3813063"/>
                  <a:pt x="15838947" y="3805470"/>
                  <a:pt x="15827247" y="3803241"/>
                </a:cubicBezTo>
                <a:cubicBezTo>
                  <a:pt x="15809242" y="3799855"/>
                  <a:pt x="15803547" y="3797737"/>
                  <a:pt x="15797122" y="3792080"/>
                </a:cubicBezTo>
                <a:cubicBezTo>
                  <a:pt x="15793426" y="3788805"/>
                  <a:pt x="15791256" y="3786123"/>
                  <a:pt x="15786113" y="3778211"/>
                </a:cubicBezTo>
                <a:cubicBezTo>
                  <a:pt x="15783788" y="3774619"/>
                  <a:pt x="15781092" y="3770766"/>
                  <a:pt x="15780170" y="3769662"/>
                </a:cubicBezTo>
                <a:cubicBezTo>
                  <a:pt x="15777821" y="3766889"/>
                  <a:pt x="15772977" y="3763567"/>
                  <a:pt x="15769786" y="3762526"/>
                </a:cubicBezTo>
                <a:cubicBezTo>
                  <a:pt x="15764309" y="3760737"/>
                  <a:pt x="15757312" y="3761000"/>
                  <a:pt x="15752474" y="3763174"/>
                </a:cubicBezTo>
                <a:cubicBezTo>
                  <a:pt x="15739993" y="3768733"/>
                  <a:pt x="15729939" y="3786784"/>
                  <a:pt x="15728284" y="3806570"/>
                </a:cubicBezTo>
                <a:cubicBezTo>
                  <a:pt x="15727933" y="3810701"/>
                  <a:pt x="15728000" y="3812278"/>
                  <a:pt x="15728845" y="3818159"/>
                </a:cubicBezTo>
                <a:cubicBezTo>
                  <a:pt x="15729972" y="3826149"/>
                  <a:pt x="15731041" y="3829304"/>
                  <a:pt x="15734116" y="3833704"/>
                </a:cubicBezTo>
                <a:cubicBezTo>
                  <a:pt x="15737822" y="3838931"/>
                  <a:pt x="15744931" y="3842883"/>
                  <a:pt x="15751795" y="3843498"/>
                </a:cubicBezTo>
                <a:cubicBezTo>
                  <a:pt x="15755061" y="3843792"/>
                  <a:pt x="15760663" y="3842751"/>
                  <a:pt x="15764105" y="3841224"/>
                </a:cubicBezTo>
                <a:cubicBezTo>
                  <a:pt x="15765693" y="3840504"/>
                  <a:pt x="15769521" y="3838382"/>
                  <a:pt x="15772699" y="3836493"/>
                </a:cubicBezTo>
                <a:cubicBezTo>
                  <a:pt x="15784650" y="3829273"/>
                  <a:pt x="15790861" y="3827272"/>
                  <a:pt x="15800065" y="3827526"/>
                </a:cubicBezTo>
                <a:cubicBezTo>
                  <a:pt x="15806939" y="3827732"/>
                  <a:pt x="15813147" y="3829273"/>
                  <a:pt x="15850526" y="3840005"/>
                </a:cubicBezTo>
                <a:cubicBezTo>
                  <a:pt x="15858188" y="3842192"/>
                  <a:pt x="15867053" y="3844744"/>
                  <a:pt x="15870302" y="3845653"/>
                </a:cubicBezTo>
                <a:lnTo>
                  <a:pt x="15876122" y="3847301"/>
                </a:lnTo>
                <a:lnTo>
                  <a:pt x="15875750" y="3849645"/>
                </a:lnTo>
                <a:cubicBezTo>
                  <a:pt x="15872985" y="3866527"/>
                  <a:pt x="15872497" y="3890266"/>
                  <a:pt x="15874488" y="3911137"/>
                </a:cubicBezTo>
                <a:cubicBezTo>
                  <a:pt x="15874856" y="3915186"/>
                  <a:pt x="15874920" y="3917455"/>
                  <a:pt x="15874643" y="3917502"/>
                </a:cubicBezTo>
                <a:cubicBezTo>
                  <a:pt x="15873179" y="3917753"/>
                  <a:pt x="15866951" y="3914668"/>
                  <a:pt x="15861400" y="3911020"/>
                </a:cubicBezTo>
                <a:cubicBezTo>
                  <a:pt x="15851699" y="3904540"/>
                  <a:pt x="15849016" y="3903615"/>
                  <a:pt x="15843236" y="3904566"/>
                </a:cubicBezTo>
                <a:cubicBezTo>
                  <a:pt x="15837423" y="3905563"/>
                  <a:pt x="15834089" y="3907722"/>
                  <a:pt x="15830754" y="3912732"/>
                </a:cubicBezTo>
                <a:cubicBezTo>
                  <a:pt x="15828553" y="3916041"/>
                  <a:pt x="15827413" y="3919127"/>
                  <a:pt x="15826684" y="3923893"/>
                </a:cubicBezTo>
                <a:cubicBezTo>
                  <a:pt x="15824073" y="3940953"/>
                  <a:pt x="15831611" y="3960465"/>
                  <a:pt x="15842756" y="3965395"/>
                </a:cubicBezTo>
                <a:cubicBezTo>
                  <a:pt x="15846457" y="3967040"/>
                  <a:pt x="15848780" y="3967293"/>
                  <a:pt x="15853091" y="3966554"/>
                </a:cubicBezTo>
                <a:cubicBezTo>
                  <a:pt x="15859339" y="3965482"/>
                  <a:pt x="15862153" y="3963371"/>
                  <a:pt x="15868019" y="3955322"/>
                </a:cubicBezTo>
                <a:cubicBezTo>
                  <a:pt x="15872371" y="3949364"/>
                  <a:pt x="15874687" y="3946728"/>
                  <a:pt x="15877468" y="3944663"/>
                </a:cubicBezTo>
                <a:lnTo>
                  <a:pt x="15879564" y="3943123"/>
                </a:lnTo>
                <a:lnTo>
                  <a:pt x="15880122" y="3945185"/>
                </a:lnTo>
                <a:cubicBezTo>
                  <a:pt x="15880430" y="3946273"/>
                  <a:pt x="15881472" y="3950206"/>
                  <a:pt x="15882458" y="3953823"/>
                </a:cubicBezTo>
                <a:cubicBezTo>
                  <a:pt x="15886849" y="3970171"/>
                  <a:pt x="15894106" y="3988754"/>
                  <a:pt x="15901987" y="4003852"/>
                </a:cubicBezTo>
                <a:cubicBezTo>
                  <a:pt x="15903504" y="4006767"/>
                  <a:pt x="15904796" y="4009314"/>
                  <a:pt x="15904830" y="4009512"/>
                </a:cubicBezTo>
                <a:cubicBezTo>
                  <a:pt x="15904871" y="4009749"/>
                  <a:pt x="15902393" y="4011681"/>
                  <a:pt x="15899382" y="4013826"/>
                </a:cubicBezTo>
                <a:cubicBezTo>
                  <a:pt x="15846726" y="4051232"/>
                  <a:pt x="15844332" y="4052701"/>
                  <a:pt x="15833773" y="4054512"/>
                </a:cubicBezTo>
                <a:cubicBezTo>
                  <a:pt x="15826932" y="4055685"/>
                  <a:pt x="15823718" y="4055462"/>
                  <a:pt x="15812816" y="4053138"/>
                </a:cubicBezTo>
                <a:cubicBezTo>
                  <a:pt x="15798824" y="4050122"/>
                  <a:pt x="15794018" y="4050579"/>
                  <a:pt x="15787121" y="4055467"/>
                </a:cubicBezTo>
                <a:cubicBezTo>
                  <a:pt x="15780881" y="4059916"/>
                  <a:pt x="15777434" y="4065922"/>
                  <a:pt x="15776540" y="4073770"/>
                </a:cubicBezTo>
                <a:cubicBezTo>
                  <a:pt x="15776041" y="4078457"/>
                  <a:pt x="15777791" y="4088661"/>
                  <a:pt x="15780080" y="4094417"/>
                </a:cubicBezTo>
                <a:cubicBezTo>
                  <a:pt x="15786881" y="4111287"/>
                  <a:pt x="15800020" y="4124995"/>
                  <a:pt x="15812667" y="4128485"/>
                </a:cubicBezTo>
                <a:cubicBezTo>
                  <a:pt x="15816677" y="4129548"/>
                  <a:pt x="15819435" y="4129727"/>
                  <a:pt x="15823073" y="4129103"/>
                </a:cubicBezTo>
                <a:cubicBezTo>
                  <a:pt x="15830073" y="4127903"/>
                  <a:pt x="15837153" y="4122658"/>
                  <a:pt x="15840368" y="4116244"/>
                </a:cubicBezTo>
                <a:cubicBezTo>
                  <a:pt x="15841970" y="4112997"/>
                  <a:pt x="15842795" y="4110454"/>
                  <a:pt x="15844841" y="4102204"/>
                </a:cubicBezTo>
                <a:cubicBezTo>
                  <a:pt x="15846803" y="4094417"/>
                  <a:pt x="15847910" y="4091377"/>
                  <a:pt x="15850213" y="4087237"/>
                </a:cubicBezTo>
                <a:cubicBezTo>
                  <a:pt x="15853627" y="4081033"/>
                  <a:pt x="15858913" y="4076014"/>
                  <a:pt x="15867360" y="4070902"/>
                </a:cubicBezTo>
                <a:cubicBezTo>
                  <a:pt x="15872708" y="4067664"/>
                  <a:pt x="15882905" y="4061844"/>
                  <a:pt x="15890497" y="4057692"/>
                </a:cubicBezTo>
                <a:cubicBezTo>
                  <a:pt x="15894327" y="4055570"/>
                  <a:pt x="15901952" y="4051372"/>
                  <a:pt x="15917084" y="4042996"/>
                </a:cubicBezTo>
                <a:cubicBezTo>
                  <a:pt x="15920650" y="4041000"/>
                  <a:pt x="15923803" y="4039441"/>
                  <a:pt x="15924054" y="4039480"/>
                </a:cubicBezTo>
                <a:cubicBezTo>
                  <a:pt x="15924304" y="4039518"/>
                  <a:pt x="15925975" y="4041430"/>
                  <a:pt x="15927708" y="4043698"/>
                </a:cubicBezTo>
                <a:cubicBezTo>
                  <a:pt x="15938287" y="4057438"/>
                  <a:pt x="15952842" y="4072286"/>
                  <a:pt x="15967423" y="4084199"/>
                </a:cubicBezTo>
                <a:lnTo>
                  <a:pt x="15971542" y="4087564"/>
                </a:lnTo>
                <a:lnTo>
                  <a:pt x="15970003" y="4088561"/>
                </a:lnTo>
                <a:cubicBezTo>
                  <a:pt x="15966524" y="4090827"/>
                  <a:pt x="15964364" y="4091523"/>
                  <a:pt x="15955243" y="4093413"/>
                </a:cubicBezTo>
                <a:cubicBezTo>
                  <a:pt x="15943335" y="4095902"/>
                  <a:pt x="15941012" y="4097074"/>
                  <a:pt x="15937547" y="4102269"/>
                </a:cubicBezTo>
                <a:cubicBezTo>
                  <a:pt x="15932530" y="4109806"/>
                  <a:pt x="15933087" y="4117569"/>
                  <a:pt x="15939350" y="4126552"/>
                </a:cubicBezTo>
                <a:cubicBezTo>
                  <a:pt x="15942597" y="4131247"/>
                  <a:pt x="15946215" y="4134779"/>
                  <a:pt x="15951371" y="4138496"/>
                </a:cubicBezTo>
                <a:cubicBezTo>
                  <a:pt x="15960273" y="4144827"/>
                  <a:pt x="15969376" y="4147582"/>
                  <a:pt x="15977008" y="4146274"/>
                </a:cubicBezTo>
                <a:cubicBezTo>
                  <a:pt x="15982228" y="4145379"/>
                  <a:pt x="15985628" y="4143127"/>
                  <a:pt x="15988660" y="4138495"/>
                </a:cubicBezTo>
                <a:cubicBezTo>
                  <a:pt x="15991739" y="4133895"/>
                  <a:pt x="15992483" y="4129208"/>
                  <a:pt x="15991329" y="4122240"/>
                </a:cubicBezTo>
                <a:cubicBezTo>
                  <a:pt x="15990325" y="4116386"/>
                  <a:pt x="15989986" y="4110134"/>
                  <a:pt x="15990476" y="4106589"/>
                </a:cubicBezTo>
                <a:cubicBezTo>
                  <a:pt x="15991178" y="4101420"/>
                  <a:pt x="15991099" y="4101433"/>
                  <a:pt x="15995108" y="4103922"/>
                </a:cubicBezTo>
                <a:cubicBezTo>
                  <a:pt x="16012421" y="4114674"/>
                  <a:pt x="16033721" y="4124458"/>
                  <a:pt x="16051986" y="4130079"/>
                </a:cubicBezTo>
                <a:cubicBezTo>
                  <a:pt x="16055124" y="4131048"/>
                  <a:pt x="16057735" y="4132025"/>
                  <a:pt x="16057775" y="4132263"/>
                </a:cubicBezTo>
                <a:cubicBezTo>
                  <a:pt x="16057863" y="4132777"/>
                  <a:pt x="16054662" y="4152095"/>
                  <a:pt x="16051482" y="4170351"/>
                </a:cubicBezTo>
                <a:cubicBezTo>
                  <a:pt x="16045245" y="4206150"/>
                  <a:pt x="16043805" y="4211527"/>
                  <a:pt x="16038556" y="4218901"/>
                </a:cubicBezTo>
                <a:cubicBezTo>
                  <a:pt x="16034840" y="4224057"/>
                  <a:pt x="16031476" y="4226995"/>
                  <a:pt x="16022847" y="4232465"/>
                </a:cubicBezTo>
                <a:cubicBezTo>
                  <a:pt x="16015172" y="4237323"/>
                  <a:pt x="16012748" y="4239327"/>
                  <a:pt x="16010035" y="4243212"/>
                </a:cubicBezTo>
                <a:cubicBezTo>
                  <a:pt x="16006129" y="4248686"/>
                  <a:pt x="16004935" y="4254062"/>
                  <a:pt x="16006121" y="4260983"/>
                </a:cubicBezTo>
                <a:cubicBezTo>
                  <a:pt x="16007247" y="4267793"/>
                  <a:pt x="16011113" y="4273481"/>
                  <a:pt x="16018104" y="4278634"/>
                </a:cubicBezTo>
                <a:cubicBezTo>
                  <a:pt x="16028720" y="4286422"/>
                  <a:pt x="16042989" y="4290816"/>
                  <a:pt x="16057244" y="4290611"/>
                </a:cubicBezTo>
                <a:cubicBezTo>
                  <a:pt x="16057817" y="4290635"/>
                  <a:pt x="16060955" y="4290178"/>
                  <a:pt x="16064244" y="4289656"/>
                </a:cubicBezTo>
                <a:close/>
                <a:moveTo>
                  <a:pt x="14806669" y="4554828"/>
                </a:moveTo>
                <a:cubicBezTo>
                  <a:pt x="14814377" y="4557670"/>
                  <a:pt x="14826681" y="4555421"/>
                  <a:pt x="14835526" y="4549516"/>
                </a:cubicBezTo>
                <a:cubicBezTo>
                  <a:pt x="14844395" y="4543635"/>
                  <a:pt x="14848150" y="4536667"/>
                  <a:pt x="14846322" y="4529526"/>
                </a:cubicBezTo>
                <a:cubicBezTo>
                  <a:pt x="14845680" y="4526932"/>
                  <a:pt x="14844543" y="4524905"/>
                  <a:pt x="14842641" y="4522904"/>
                </a:cubicBezTo>
                <a:cubicBezTo>
                  <a:pt x="14840714" y="4520853"/>
                  <a:pt x="14838441" y="4519395"/>
                  <a:pt x="14834414" y="4517666"/>
                </a:cubicBezTo>
                <a:cubicBezTo>
                  <a:pt x="14826285" y="4514157"/>
                  <a:pt x="14822827" y="4511736"/>
                  <a:pt x="14819960" y="4507584"/>
                </a:cubicBezTo>
                <a:cubicBezTo>
                  <a:pt x="14817267" y="4503680"/>
                  <a:pt x="14816329" y="4501357"/>
                  <a:pt x="14808719" y="4479713"/>
                </a:cubicBezTo>
                <a:cubicBezTo>
                  <a:pt x="14803580" y="4465035"/>
                  <a:pt x="14801604" y="4459154"/>
                  <a:pt x="14801752" y="4458932"/>
                </a:cubicBezTo>
                <a:cubicBezTo>
                  <a:pt x="14801826" y="4458808"/>
                  <a:pt x="14802889" y="4458191"/>
                  <a:pt x="14804100" y="4457598"/>
                </a:cubicBezTo>
                <a:cubicBezTo>
                  <a:pt x="14813241" y="4453002"/>
                  <a:pt x="14825939" y="4444304"/>
                  <a:pt x="14834142" y="4437039"/>
                </a:cubicBezTo>
                <a:cubicBezTo>
                  <a:pt x="14835254" y="4436051"/>
                  <a:pt x="14836217" y="4435236"/>
                  <a:pt x="14836267" y="4435236"/>
                </a:cubicBezTo>
                <a:cubicBezTo>
                  <a:pt x="14836316" y="4435236"/>
                  <a:pt x="14836662" y="4435878"/>
                  <a:pt x="14837008" y="4436669"/>
                </a:cubicBezTo>
                <a:cubicBezTo>
                  <a:pt x="14838218" y="4439362"/>
                  <a:pt x="14838441" y="4440721"/>
                  <a:pt x="14838664" y="4446726"/>
                </a:cubicBezTo>
                <a:cubicBezTo>
                  <a:pt x="14838935" y="4454188"/>
                  <a:pt x="14839330" y="4455398"/>
                  <a:pt x="14842344" y="4458289"/>
                </a:cubicBezTo>
                <a:cubicBezTo>
                  <a:pt x="14844518" y="4460365"/>
                  <a:pt x="14846569" y="4461255"/>
                  <a:pt x="14849410" y="4461378"/>
                </a:cubicBezTo>
                <a:cubicBezTo>
                  <a:pt x="14852078" y="4461502"/>
                  <a:pt x="14854228" y="4461057"/>
                  <a:pt x="14856871" y="4459822"/>
                </a:cubicBezTo>
                <a:cubicBezTo>
                  <a:pt x="14866433" y="4455399"/>
                  <a:pt x="14873943" y="4444749"/>
                  <a:pt x="14872757" y="4437287"/>
                </a:cubicBezTo>
                <a:cubicBezTo>
                  <a:pt x="14872362" y="4434890"/>
                  <a:pt x="14871448" y="4433135"/>
                  <a:pt x="14869570" y="4431258"/>
                </a:cubicBezTo>
                <a:cubicBezTo>
                  <a:pt x="14867890" y="4429552"/>
                  <a:pt x="14866161" y="4428515"/>
                  <a:pt x="14864308" y="4428070"/>
                </a:cubicBezTo>
                <a:cubicBezTo>
                  <a:pt x="14863715" y="4427922"/>
                  <a:pt x="14861121" y="4427699"/>
                  <a:pt x="14858527" y="4427576"/>
                </a:cubicBezTo>
                <a:cubicBezTo>
                  <a:pt x="14855932" y="4427452"/>
                  <a:pt x="14853042" y="4427181"/>
                  <a:pt x="14852079" y="4426983"/>
                </a:cubicBezTo>
                <a:cubicBezTo>
                  <a:pt x="14850201" y="4426587"/>
                  <a:pt x="14847162" y="4425451"/>
                  <a:pt x="14846915" y="4425056"/>
                </a:cubicBezTo>
                <a:cubicBezTo>
                  <a:pt x="14846841" y="4424932"/>
                  <a:pt x="14847582" y="4423919"/>
                  <a:pt x="14848595" y="4422807"/>
                </a:cubicBezTo>
                <a:cubicBezTo>
                  <a:pt x="14856946" y="4413516"/>
                  <a:pt x="14864086" y="4403213"/>
                  <a:pt x="14870929" y="4390586"/>
                </a:cubicBezTo>
                <a:lnTo>
                  <a:pt x="14871893" y="4388832"/>
                </a:lnTo>
                <a:lnTo>
                  <a:pt x="14881651" y="4392217"/>
                </a:lnTo>
                <a:cubicBezTo>
                  <a:pt x="14898279" y="4398024"/>
                  <a:pt x="14910631" y="4402521"/>
                  <a:pt x="14914313" y="4404102"/>
                </a:cubicBezTo>
                <a:cubicBezTo>
                  <a:pt x="14919254" y="4406227"/>
                  <a:pt x="14922738" y="4408797"/>
                  <a:pt x="14925183" y="4412083"/>
                </a:cubicBezTo>
                <a:cubicBezTo>
                  <a:pt x="14926863" y="4414381"/>
                  <a:pt x="14928099" y="4416753"/>
                  <a:pt x="14930298" y="4421918"/>
                </a:cubicBezTo>
                <a:cubicBezTo>
                  <a:pt x="14933435" y="4429330"/>
                  <a:pt x="14936178" y="4432073"/>
                  <a:pt x="14941984" y="4433556"/>
                </a:cubicBezTo>
                <a:cubicBezTo>
                  <a:pt x="14947938" y="4435063"/>
                  <a:pt x="14954238" y="4432419"/>
                  <a:pt x="14959451" y="4426242"/>
                </a:cubicBezTo>
                <a:cubicBezTo>
                  <a:pt x="14964095" y="4420707"/>
                  <a:pt x="14967283" y="4413961"/>
                  <a:pt x="14968493" y="4407117"/>
                </a:cubicBezTo>
                <a:cubicBezTo>
                  <a:pt x="14968987" y="4404201"/>
                  <a:pt x="14968987" y="4398666"/>
                  <a:pt x="14968468" y="4396368"/>
                </a:cubicBezTo>
                <a:cubicBezTo>
                  <a:pt x="14967209" y="4390833"/>
                  <a:pt x="14963453" y="4386707"/>
                  <a:pt x="14958240" y="4385125"/>
                </a:cubicBezTo>
                <a:cubicBezTo>
                  <a:pt x="14954065" y="4383865"/>
                  <a:pt x="14951298" y="4384211"/>
                  <a:pt x="14944232" y="4386929"/>
                </a:cubicBezTo>
                <a:cubicBezTo>
                  <a:pt x="14937808" y="4389400"/>
                  <a:pt x="14936326" y="4389771"/>
                  <a:pt x="14932422" y="4389944"/>
                </a:cubicBezTo>
                <a:cubicBezTo>
                  <a:pt x="14927209" y="4390166"/>
                  <a:pt x="14924146" y="4389375"/>
                  <a:pt x="14916611" y="4385941"/>
                </a:cubicBezTo>
                <a:cubicBezTo>
                  <a:pt x="14911175" y="4383445"/>
                  <a:pt x="14880812" y="4368916"/>
                  <a:pt x="14880466" y="4368644"/>
                </a:cubicBezTo>
                <a:cubicBezTo>
                  <a:pt x="14880416" y="4368595"/>
                  <a:pt x="14880886" y="4366964"/>
                  <a:pt x="14881503" y="4365037"/>
                </a:cubicBezTo>
                <a:cubicBezTo>
                  <a:pt x="14885209" y="4353424"/>
                  <a:pt x="14887853" y="4339068"/>
                  <a:pt x="14888471" y="4327059"/>
                </a:cubicBezTo>
                <a:cubicBezTo>
                  <a:pt x="14888669" y="4323303"/>
                  <a:pt x="14888421" y="4323501"/>
                  <a:pt x="14891213" y="4324786"/>
                </a:cubicBezTo>
                <a:cubicBezTo>
                  <a:pt x="14893510" y="4325848"/>
                  <a:pt x="14894696" y="4326738"/>
                  <a:pt x="14898328" y="4330197"/>
                </a:cubicBezTo>
                <a:cubicBezTo>
                  <a:pt x="14900132" y="4331902"/>
                  <a:pt x="14902207" y="4333656"/>
                  <a:pt x="14902924" y="4334101"/>
                </a:cubicBezTo>
                <a:cubicBezTo>
                  <a:pt x="14907271" y="4336695"/>
                  <a:pt x="14912657" y="4335905"/>
                  <a:pt x="14916364" y="4332100"/>
                </a:cubicBezTo>
                <a:cubicBezTo>
                  <a:pt x="14922243" y="4326095"/>
                  <a:pt x="14923479" y="4312085"/>
                  <a:pt x="14918883" y="4303412"/>
                </a:cubicBezTo>
                <a:cubicBezTo>
                  <a:pt x="14917748" y="4301262"/>
                  <a:pt x="14915276" y="4298767"/>
                  <a:pt x="14913423" y="4297852"/>
                </a:cubicBezTo>
                <a:cubicBezTo>
                  <a:pt x="14911521" y="4296938"/>
                  <a:pt x="14909149" y="4296568"/>
                  <a:pt x="14906926" y="4296889"/>
                </a:cubicBezTo>
                <a:cubicBezTo>
                  <a:pt x="14903862" y="4297334"/>
                  <a:pt x="14902281" y="4298347"/>
                  <a:pt x="14897414" y="4302992"/>
                </a:cubicBezTo>
                <a:cubicBezTo>
                  <a:pt x="14895882" y="4304450"/>
                  <a:pt x="14894079" y="4306031"/>
                  <a:pt x="14893437" y="4306476"/>
                </a:cubicBezTo>
                <a:cubicBezTo>
                  <a:pt x="14892275" y="4307267"/>
                  <a:pt x="14889310" y="4308725"/>
                  <a:pt x="14888841" y="4308725"/>
                </a:cubicBezTo>
                <a:cubicBezTo>
                  <a:pt x="14888569" y="4308725"/>
                  <a:pt x="14888470" y="4307959"/>
                  <a:pt x="14888075" y="4303288"/>
                </a:cubicBezTo>
                <a:cubicBezTo>
                  <a:pt x="14887556" y="4296963"/>
                  <a:pt x="14886296" y="4289105"/>
                  <a:pt x="14884740" y="4282286"/>
                </a:cubicBezTo>
                <a:cubicBezTo>
                  <a:pt x="14883949" y="4278802"/>
                  <a:pt x="14882022" y="4271809"/>
                  <a:pt x="14881331" y="4269808"/>
                </a:cubicBezTo>
                <a:lnTo>
                  <a:pt x="14880984" y="4268819"/>
                </a:lnTo>
                <a:lnTo>
                  <a:pt x="14884468" y="4267139"/>
                </a:lnTo>
                <a:cubicBezTo>
                  <a:pt x="14891015" y="4263951"/>
                  <a:pt x="14904010" y="4257774"/>
                  <a:pt x="14909816" y="4255056"/>
                </a:cubicBezTo>
                <a:cubicBezTo>
                  <a:pt x="14920786" y="4249941"/>
                  <a:pt x="14924665" y="4248434"/>
                  <a:pt x="14927975" y="4248064"/>
                </a:cubicBezTo>
                <a:cubicBezTo>
                  <a:pt x="14928791" y="4247989"/>
                  <a:pt x="14929853" y="4247866"/>
                  <a:pt x="14930322" y="4247792"/>
                </a:cubicBezTo>
                <a:cubicBezTo>
                  <a:pt x="14931656" y="4247619"/>
                  <a:pt x="14935856" y="4248162"/>
                  <a:pt x="14938055" y="4248805"/>
                </a:cubicBezTo>
                <a:cubicBezTo>
                  <a:pt x="14939168" y="4249126"/>
                  <a:pt x="14941910" y="4250139"/>
                  <a:pt x="14944158" y="4251028"/>
                </a:cubicBezTo>
                <a:cubicBezTo>
                  <a:pt x="14946406" y="4251943"/>
                  <a:pt x="14949050" y="4252906"/>
                  <a:pt x="14950062" y="4253154"/>
                </a:cubicBezTo>
                <a:cubicBezTo>
                  <a:pt x="14955127" y="4254463"/>
                  <a:pt x="14960019" y="4253055"/>
                  <a:pt x="14963947" y="4249176"/>
                </a:cubicBezTo>
                <a:cubicBezTo>
                  <a:pt x="14967208" y="4245963"/>
                  <a:pt x="14968691" y="4241911"/>
                  <a:pt x="14968691" y="4236327"/>
                </a:cubicBezTo>
                <a:cubicBezTo>
                  <a:pt x="14968691" y="4226220"/>
                  <a:pt x="14964095" y="4215423"/>
                  <a:pt x="14957030" y="4208850"/>
                </a:cubicBezTo>
                <a:cubicBezTo>
                  <a:pt x="14953003" y="4205143"/>
                  <a:pt x="14948950" y="4203463"/>
                  <a:pt x="14944627" y="4203785"/>
                </a:cubicBezTo>
                <a:cubicBezTo>
                  <a:pt x="14941045" y="4204056"/>
                  <a:pt x="14937166" y="4205959"/>
                  <a:pt x="14934720" y="4208628"/>
                </a:cubicBezTo>
                <a:cubicBezTo>
                  <a:pt x="14932966" y="4210555"/>
                  <a:pt x="14932151" y="4211963"/>
                  <a:pt x="14929729" y="4217375"/>
                </a:cubicBezTo>
                <a:cubicBezTo>
                  <a:pt x="14927037" y="4223403"/>
                  <a:pt x="14925850" y="4225282"/>
                  <a:pt x="14922935" y="4228172"/>
                </a:cubicBezTo>
                <a:cubicBezTo>
                  <a:pt x="14919081" y="4232003"/>
                  <a:pt x="14916858" y="4233090"/>
                  <a:pt x="14902899" y="4238056"/>
                </a:cubicBezTo>
                <a:cubicBezTo>
                  <a:pt x="14892152" y="4241886"/>
                  <a:pt x="14873276" y="4248434"/>
                  <a:pt x="14873004" y="4248434"/>
                </a:cubicBezTo>
                <a:cubicBezTo>
                  <a:pt x="14872881" y="4248434"/>
                  <a:pt x="14872362" y="4247619"/>
                  <a:pt x="14871868" y="4246655"/>
                </a:cubicBezTo>
                <a:cubicBezTo>
                  <a:pt x="14866754" y="4236474"/>
                  <a:pt x="14859416" y="4225405"/>
                  <a:pt x="14852079" y="4216732"/>
                </a:cubicBezTo>
                <a:cubicBezTo>
                  <a:pt x="14850621" y="4214978"/>
                  <a:pt x="14849138" y="4213224"/>
                  <a:pt x="14848817" y="4212828"/>
                </a:cubicBezTo>
                <a:lnTo>
                  <a:pt x="14848224" y="4212111"/>
                </a:lnTo>
                <a:lnTo>
                  <a:pt x="14849385" y="4211593"/>
                </a:lnTo>
                <a:cubicBezTo>
                  <a:pt x="14851436" y="4210703"/>
                  <a:pt x="14853659" y="4210357"/>
                  <a:pt x="14858552" y="4210234"/>
                </a:cubicBezTo>
                <a:cubicBezTo>
                  <a:pt x="14863937" y="4210110"/>
                  <a:pt x="14865691" y="4209838"/>
                  <a:pt x="14867421" y="4208973"/>
                </a:cubicBezTo>
                <a:cubicBezTo>
                  <a:pt x="14870089" y="4207614"/>
                  <a:pt x="14872634" y="4204205"/>
                  <a:pt x="14873252" y="4201116"/>
                </a:cubicBezTo>
                <a:cubicBezTo>
                  <a:pt x="14874808" y="4193579"/>
                  <a:pt x="14867396" y="4182362"/>
                  <a:pt x="14857835" y="4177790"/>
                </a:cubicBezTo>
                <a:cubicBezTo>
                  <a:pt x="14854821" y="4176333"/>
                  <a:pt x="14853240" y="4175937"/>
                  <a:pt x="14850645" y="4175962"/>
                </a:cubicBezTo>
                <a:cubicBezTo>
                  <a:pt x="14847237" y="4175986"/>
                  <a:pt x="14844197" y="4177617"/>
                  <a:pt x="14841973" y="4180558"/>
                </a:cubicBezTo>
                <a:cubicBezTo>
                  <a:pt x="14840294" y="4182806"/>
                  <a:pt x="14839898" y="4184437"/>
                  <a:pt x="14839627" y="4190170"/>
                </a:cubicBezTo>
                <a:cubicBezTo>
                  <a:pt x="14839503" y="4192838"/>
                  <a:pt x="14839256" y="4195779"/>
                  <a:pt x="14839058" y="4196718"/>
                </a:cubicBezTo>
                <a:cubicBezTo>
                  <a:pt x="14838688" y="4198447"/>
                  <a:pt x="14837749" y="4201239"/>
                  <a:pt x="14837502" y="4201240"/>
                </a:cubicBezTo>
                <a:cubicBezTo>
                  <a:pt x="14837428" y="4201240"/>
                  <a:pt x="14836193" y="4200201"/>
                  <a:pt x="14834759" y="4198942"/>
                </a:cubicBezTo>
                <a:cubicBezTo>
                  <a:pt x="14825717" y="4191034"/>
                  <a:pt x="14816354" y="4184511"/>
                  <a:pt x="14805606" y="4178655"/>
                </a:cubicBezTo>
                <a:cubicBezTo>
                  <a:pt x="14802815" y="4177123"/>
                  <a:pt x="14802098" y="4176629"/>
                  <a:pt x="14802221" y="4176308"/>
                </a:cubicBezTo>
                <a:cubicBezTo>
                  <a:pt x="14802320" y="4176085"/>
                  <a:pt x="14803580" y="4172478"/>
                  <a:pt x="14805063" y="4168253"/>
                </a:cubicBezTo>
                <a:cubicBezTo>
                  <a:pt x="14812672" y="4146484"/>
                  <a:pt x="14816872" y="4135340"/>
                  <a:pt x="14818626" y="4132350"/>
                </a:cubicBezTo>
                <a:cubicBezTo>
                  <a:pt x="14820825" y="4128595"/>
                  <a:pt x="14823765" y="4125629"/>
                  <a:pt x="14827273" y="4123603"/>
                </a:cubicBezTo>
                <a:cubicBezTo>
                  <a:pt x="14828286" y="4123035"/>
                  <a:pt x="14831029" y="4121750"/>
                  <a:pt x="14833327" y="4120737"/>
                </a:cubicBezTo>
                <a:cubicBezTo>
                  <a:pt x="14838910" y="4118340"/>
                  <a:pt x="14840442" y="4117451"/>
                  <a:pt x="14842443" y="4115474"/>
                </a:cubicBezTo>
                <a:cubicBezTo>
                  <a:pt x="14845111" y="4112805"/>
                  <a:pt x="14846569" y="4109173"/>
                  <a:pt x="14846569" y="4105121"/>
                </a:cubicBezTo>
                <a:cubicBezTo>
                  <a:pt x="14846569" y="4101637"/>
                  <a:pt x="14845457" y="4098597"/>
                  <a:pt x="14843011" y="4095311"/>
                </a:cubicBezTo>
                <a:cubicBezTo>
                  <a:pt x="14839528" y="4090715"/>
                  <a:pt x="14832289" y="4085724"/>
                  <a:pt x="14826014" y="4083648"/>
                </a:cubicBezTo>
                <a:cubicBezTo>
                  <a:pt x="14821468" y="4082141"/>
                  <a:pt x="14819812" y="4081844"/>
                  <a:pt x="14815167" y="4081721"/>
                </a:cubicBezTo>
                <a:cubicBezTo>
                  <a:pt x="14811314" y="4081597"/>
                  <a:pt x="14810622" y="4081647"/>
                  <a:pt x="14808744" y="4082116"/>
                </a:cubicBezTo>
                <a:cubicBezTo>
                  <a:pt x="14805557" y="4082907"/>
                  <a:pt x="14803729" y="4083920"/>
                  <a:pt x="14801579" y="4086070"/>
                </a:cubicBezTo>
                <a:cubicBezTo>
                  <a:pt x="14800097" y="4087552"/>
                  <a:pt x="14799479" y="4088393"/>
                  <a:pt x="14798689" y="4090048"/>
                </a:cubicBezTo>
                <a:cubicBezTo>
                  <a:pt x="14797355" y="4092840"/>
                  <a:pt x="14797058" y="4094347"/>
                  <a:pt x="14797206" y="4097486"/>
                </a:cubicBezTo>
                <a:cubicBezTo>
                  <a:pt x="14797355" y="4100228"/>
                  <a:pt x="14797676" y="4101389"/>
                  <a:pt x="14800221" y="4107962"/>
                </a:cubicBezTo>
                <a:cubicBezTo>
                  <a:pt x="14803012" y="4115177"/>
                  <a:pt x="14803432" y="4120119"/>
                  <a:pt x="14801679" y="4126123"/>
                </a:cubicBezTo>
                <a:cubicBezTo>
                  <a:pt x="14800715" y="4129484"/>
                  <a:pt x="14798195" y="4135043"/>
                  <a:pt x="14789128" y="4153798"/>
                </a:cubicBezTo>
                <a:cubicBezTo>
                  <a:pt x="14786978" y="4158221"/>
                  <a:pt x="14784532" y="4163286"/>
                  <a:pt x="14783667" y="4165090"/>
                </a:cubicBezTo>
                <a:lnTo>
                  <a:pt x="14782111" y="4168351"/>
                </a:lnTo>
                <a:lnTo>
                  <a:pt x="14779937" y="4167610"/>
                </a:lnTo>
                <a:cubicBezTo>
                  <a:pt x="14768918" y="4163854"/>
                  <a:pt x="14755083" y="4161136"/>
                  <a:pt x="14742137" y="4160198"/>
                </a:cubicBezTo>
                <a:lnTo>
                  <a:pt x="14737912" y="4159876"/>
                </a:lnTo>
                <a:lnTo>
                  <a:pt x="14738505" y="4158493"/>
                </a:lnTo>
                <a:cubicBezTo>
                  <a:pt x="14739617" y="4155972"/>
                  <a:pt x="14740679" y="4154514"/>
                  <a:pt x="14743768" y="4151253"/>
                </a:cubicBezTo>
                <a:cubicBezTo>
                  <a:pt x="14748462" y="4146237"/>
                  <a:pt x="14749474" y="4144384"/>
                  <a:pt x="14749475" y="4140800"/>
                </a:cubicBezTo>
                <a:cubicBezTo>
                  <a:pt x="14749475" y="4137465"/>
                  <a:pt x="14748289" y="4134797"/>
                  <a:pt x="14745719" y="4132400"/>
                </a:cubicBezTo>
                <a:cubicBezTo>
                  <a:pt x="14742211" y="4129138"/>
                  <a:pt x="14736701" y="4127359"/>
                  <a:pt x="14730081" y="4127334"/>
                </a:cubicBezTo>
                <a:cubicBezTo>
                  <a:pt x="14723607" y="4127309"/>
                  <a:pt x="14718097" y="4129064"/>
                  <a:pt x="14714614" y="4132251"/>
                </a:cubicBezTo>
                <a:cubicBezTo>
                  <a:pt x="14711896" y="4134772"/>
                  <a:pt x="14710761" y="4137588"/>
                  <a:pt x="14711007" y="4141320"/>
                </a:cubicBezTo>
                <a:cubicBezTo>
                  <a:pt x="14711205" y="4144754"/>
                  <a:pt x="14712267" y="4146558"/>
                  <a:pt x="14716986" y="4151549"/>
                </a:cubicBezTo>
                <a:cubicBezTo>
                  <a:pt x="14718443" y="4153106"/>
                  <a:pt x="14720124" y="4155107"/>
                  <a:pt x="14720716" y="4156021"/>
                </a:cubicBezTo>
                <a:cubicBezTo>
                  <a:pt x="14721729" y="4157628"/>
                  <a:pt x="14722693" y="4159654"/>
                  <a:pt x="14722520" y="4159827"/>
                </a:cubicBezTo>
                <a:cubicBezTo>
                  <a:pt x="14722471" y="4159876"/>
                  <a:pt x="14720766" y="4160049"/>
                  <a:pt x="14718716" y="4160222"/>
                </a:cubicBezTo>
                <a:cubicBezTo>
                  <a:pt x="14706634" y="4161136"/>
                  <a:pt x="14694158" y="4163533"/>
                  <a:pt x="14683188" y="4167067"/>
                </a:cubicBezTo>
                <a:cubicBezTo>
                  <a:pt x="14681706" y="4167536"/>
                  <a:pt x="14680471" y="4167882"/>
                  <a:pt x="14680446" y="4167833"/>
                </a:cubicBezTo>
                <a:cubicBezTo>
                  <a:pt x="14680297" y="4167684"/>
                  <a:pt x="14671947" y="4150215"/>
                  <a:pt x="14668884" y="4143667"/>
                </a:cubicBezTo>
                <a:cubicBezTo>
                  <a:pt x="14661298" y="4127581"/>
                  <a:pt x="14660286" y="4124690"/>
                  <a:pt x="14660286" y="4119304"/>
                </a:cubicBezTo>
                <a:cubicBezTo>
                  <a:pt x="14660286" y="4115400"/>
                  <a:pt x="14660953" y="4112756"/>
                  <a:pt x="14663696" y="4105985"/>
                </a:cubicBezTo>
                <a:cubicBezTo>
                  <a:pt x="14665696" y="4101019"/>
                  <a:pt x="14666042" y="4099586"/>
                  <a:pt x="14666042" y="4096720"/>
                </a:cubicBezTo>
                <a:cubicBezTo>
                  <a:pt x="14666042" y="4094792"/>
                  <a:pt x="14665919" y="4094051"/>
                  <a:pt x="14665351" y="4092519"/>
                </a:cubicBezTo>
                <a:cubicBezTo>
                  <a:pt x="14662311" y="4084316"/>
                  <a:pt x="14654629" y="4080634"/>
                  <a:pt x="14643856" y="4082264"/>
                </a:cubicBezTo>
                <a:cubicBezTo>
                  <a:pt x="14634987" y="4083599"/>
                  <a:pt x="14627032" y="4087577"/>
                  <a:pt x="14621473" y="4093458"/>
                </a:cubicBezTo>
                <a:cubicBezTo>
                  <a:pt x="14619274" y="4095781"/>
                  <a:pt x="14618113" y="4097510"/>
                  <a:pt x="14617149" y="4099882"/>
                </a:cubicBezTo>
                <a:cubicBezTo>
                  <a:pt x="14614382" y="4106751"/>
                  <a:pt x="14617742" y="4114856"/>
                  <a:pt x="14624832" y="4118513"/>
                </a:cubicBezTo>
                <a:cubicBezTo>
                  <a:pt x="14626068" y="4119131"/>
                  <a:pt x="14628612" y="4120341"/>
                  <a:pt x="14630515" y="4121181"/>
                </a:cubicBezTo>
                <a:cubicBezTo>
                  <a:pt x="14635061" y="4123183"/>
                  <a:pt x="14637483" y="4124641"/>
                  <a:pt x="14639706" y="4126716"/>
                </a:cubicBezTo>
                <a:cubicBezTo>
                  <a:pt x="14644326" y="4131016"/>
                  <a:pt x="14645759" y="4133932"/>
                  <a:pt x="14652306" y="4152686"/>
                </a:cubicBezTo>
                <a:cubicBezTo>
                  <a:pt x="14652775" y="4154045"/>
                  <a:pt x="14653887" y="4157208"/>
                  <a:pt x="14654777" y="4159728"/>
                </a:cubicBezTo>
                <a:cubicBezTo>
                  <a:pt x="14655666" y="4162248"/>
                  <a:pt x="14657296" y="4166968"/>
                  <a:pt x="14658433" y="4170229"/>
                </a:cubicBezTo>
                <a:lnTo>
                  <a:pt x="14660483" y="4176184"/>
                </a:lnTo>
                <a:lnTo>
                  <a:pt x="14658433" y="4177222"/>
                </a:lnTo>
                <a:cubicBezTo>
                  <a:pt x="14648353" y="4182386"/>
                  <a:pt x="14636864" y="4190120"/>
                  <a:pt x="14628316" y="4197508"/>
                </a:cubicBezTo>
                <a:cubicBezTo>
                  <a:pt x="14625870" y="4199609"/>
                  <a:pt x="14625599" y="4199782"/>
                  <a:pt x="14625302" y="4199386"/>
                </a:cubicBezTo>
                <a:cubicBezTo>
                  <a:pt x="14624561" y="4198398"/>
                  <a:pt x="14624141" y="4195408"/>
                  <a:pt x="14623943" y="4189997"/>
                </a:cubicBezTo>
                <a:cubicBezTo>
                  <a:pt x="14623845" y="4187007"/>
                  <a:pt x="14623622" y="4184116"/>
                  <a:pt x="14623474" y="4183572"/>
                </a:cubicBezTo>
                <a:cubicBezTo>
                  <a:pt x="14622905" y="4181719"/>
                  <a:pt x="14621917" y="4180113"/>
                  <a:pt x="14620435" y="4178680"/>
                </a:cubicBezTo>
                <a:cubicBezTo>
                  <a:pt x="14616433" y="4174825"/>
                  <a:pt x="14611195" y="4174405"/>
                  <a:pt x="14605068" y="4177469"/>
                </a:cubicBezTo>
                <a:cubicBezTo>
                  <a:pt x="14595803" y="4182065"/>
                  <a:pt x="14588713" y="4192393"/>
                  <a:pt x="14589874" y="4199559"/>
                </a:cubicBezTo>
                <a:cubicBezTo>
                  <a:pt x="14590541" y="4203834"/>
                  <a:pt x="14594000" y="4207688"/>
                  <a:pt x="14598150" y="4208776"/>
                </a:cubicBezTo>
                <a:cubicBezTo>
                  <a:pt x="14599040" y="4208998"/>
                  <a:pt x="14601584" y="4209270"/>
                  <a:pt x="14604450" y="4209393"/>
                </a:cubicBezTo>
                <a:cubicBezTo>
                  <a:pt x="14608922" y="4209616"/>
                  <a:pt x="14611393" y="4209962"/>
                  <a:pt x="14613221" y="4210678"/>
                </a:cubicBezTo>
                <a:cubicBezTo>
                  <a:pt x="14613641" y="4210827"/>
                  <a:pt x="14614012" y="4211000"/>
                  <a:pt x="14614036" y="4211024"/>
                </a:cubicBezTo>
                <a:cubicBezTo>
                  <a:pt x="14614086" y="4211049"/>
                  <a:pt x="14612677" y="4212779"/>
                  <a:pt x="14610899" y="4214829"/>
                </a:cubicBezTo>
                <a:cubicBezTo>
                  <a:pt x="14603166" y="4223799"/>
                  <a:pt x="14596223" y="4234004"/>
                  <a:pt x="14590516" y="4244802"/>
                </a:cubicBezTo>
                <a:cubicBezTo>
                  <a:pt x="14589602" y="4246531"/>
                  <a:pt x="14588811" y="4247940"/>
                  <a:pt x="14588762" y="4247940"/>
                </a:cubicBezTo>
                <a:cubicBezTo>
                  <a:pt x="14588416" y="4247940"/>
                  <a:pt x="14562475" y="4238748"/>
                  <a:pt x="14555606" y="4236178"/>
                </a:cubicBezTo>
                <a:cubicBezTo>
                  <a:pt x="14545032" y="4232249"/>
                  <a:pt x="14541796" y="4230371"/>
                  <a:pt x="14538485" y="4226270"/>
                </a:cubicBezTo>
                <a:cubicBezTo>
                  <a:pt x="14536583" y="4223898"/>
                  <a:pt x="14535545" y="4222044"/>
                  <a:pt x="14533248" y="4216707"/>
                </a:cubicBezTo>
                <a:cubicBezTo>
                  <a:pt x="14532210" y="4214286"/>
                  <a:pt x="14530975" y="4211666"/>
                  <a:pt x="14530530" y="4210901"/>
                </a:cubicBezTo>
                <a:cubicBezTo>
                  <a:pt x="14529393" y="4208974"/>
                  <a:pt x="14526799" y="4206453"/>
                  <a:pt x="14524971" y="4205489"/>
                </a:cubicBezTo>
                <a:cubicBezTo>
                  <a:pt x="14521833" y="4203834"/>
                  <a:pt x="14517560" y="4203265"/>
                  <a:pt x="14514397" y="4204081"/>
                </a:cubicBezTo>
                <a:cubicBezTo>
                  <a:pt x="14506244" y="4206157"/>
                  <a:pt x="14498264" y="4216065"/>
                  <a:pt x="14495201" y="4227901"/>
                </a:cubicBezTo>
                <a:cubicBezTo>
                  <a:pt x="14494558" y="4230372"/>
                  <a:pt x="14494434" y="4231335"/>
                  <a:pt x="14494335" y="4234992"/>
                </a:cubicBezTo>
                <a:cubicBezTo>
                  <a:pt x="14494187" y="4239959"/>
                  <a:pt x="14494509" y="4241985"/>
                  <a:pt x="14495917" y="4244975"/>
                </a:cubicBezTo>
                <a:cubicBezTo>
                  <a:pt x="14497621" y="4248533"/>
                  <a:pt x="14501525" y="4251671"/>
                  <a:pt x="14505626" y="4252758"/>
                </a:cubicBezTo>
                <a:cubicBezTo>
                  <a:pt x="14507578" y="4253277"/>
                  <a:pt x="14511086" y="4253228"/>
                  <a:pt x="14513334" y="4252659"/>
                </a:cubicBezTo>
                <a:cubicBezTo>
                  <a:pt x="14514372" y="4252388"/>
                  <a:pt x="14516917" y="4251498"/>
                  <a:pt x="14519041" y="4250682"/>
                </a:cubicBezTo>
                <a:cubicBezTo>
                  <a:pt x="14527046" y="4247544"/>
                  <a:pt x="14531024" y="4246976"/>
                  <a:pt x="14536583" y="4248088"/>
                </a:cubicBezTo>
                <a:cubicBezTo>
                  <a:pt x="14540733" y="4248928"/>
                  <a:pt x="14544341" y="4250509"/>
                  <a:pt x="14565909" y="4260912"/>
                </a:cubicBezTo>
                <a:cubicBezTo>
                  <a:pt x="14570331" y="4263037"/>
                  <a:pt x="14575446" y="4265508"/>
                  <a:pt x="14577323" y="4266398"/>
                </a:cubicBezTo>
                <a:lnTo>
                  <a:pt x="14580683" y="4268004"/>
                </a:lnTo>
                <a:lnTo>
                  <a:pt x="14580214" y="4269388"/>
                </a:lnTo>
                <a:cubicBezTo>
                  <a:pt x="14576780" y="4279345"/>
                  <a:pt x="14574012" y="4293701"/>
                  <a:pt x="14573049" y="4306575"/>
                </a:cubicBezTo>
                <a:cubicBezTo>
                  <a:pt x="14572851" y="4309071"/>
                  <a:pt x="14572654" y="4310454"/>
                  <a:pt x="14572481" y="4310454"/>
                </a:cubicBezTo>
                <a:cubicBezTo>
                  <a:pt x="14571566" y="4310454"/>
                  <a:pt x="14568108" y="4307934"/>
                  <a:pt x="14565119" y="4305142"/>
                </a:cubicBezTo>
                <a:cubicBezTo>
                  <a:pt x="14559905" y="4300200"/>
                  <a:pt x="14558373" y="4299360"/>
                  <a:pt x="14554767" y="4299335"/>
                </a:cubicBezTo>
                <a:cubicBezTo>
                  <a:pt x="14551134" y="4299335"/>
                  <a:pt x="14548887" y="4300299"/>
                  <a:pt x="14546342" y="4302992"/>
                </a:cubicBezTo>
                <a:cubicBezTo>
                  <a:pt x="14544662" y="4304771"/>
                  <a:pt x="14543648" y="4306526"/>
                  <a:pt x="14542710" y="4309342"/>
                </a:cubicBezTo>
                <a:cubicBezTo>
                  <a:pt x="14539350" y="4319424"/>
                  <a:pt x="14541895" y="4332050"/>
                  <a:pt x="14548146" y="4336201"/>
                </a:cubicBezTo>
                <a:cubicBezTo>
                  <a:pt x="14550220" y="4337585"/>
                  <a:pt x="14551605" y="4337980"/>
                  <a:pt x="14554297" y="4337980"/>
                </a:cubicBezTo>
                <a:cubicBezTo>
                  <a:pt x="14558200" y="4337980"/>
                  <a:pt x="14560128" y="4336992"/>
                  <a:pt x="14564525" y="4332717"/>
                </a:cubicBezTo>
                <a:cubicBezTo>
                  <a:pt x="14567786" y="4329555"/>
                  <a:pt x="14569466" y="4328195"/>
                  <a:pt x="14571369" y="4327232"/>
                </a:cubicBezTo>
                <a:lnTo>
                  <a:pt x="14572802" y="4326515"/>
                </a:lnTo>
                <a:lnTo>
                  <a:pt x="14572926" y="4327825"/>
                </a:lnTo>
                <a:cubicBezTo>
                  <a:pt x="14573000" y="4328517"/>
                  <a:pt x="14573222" y="4331012"/>
                  <a:pt x="14573444" y="4333310"/>
                </a:cubicBezTo>
                <a:cubicBezTo>
                  <a:pt x="14574408" y="4343688"/>
                  <a:pt x="14576878" y="4355722"/>
                  <a:pt x="14580090" y="4365704"/>
                </a:cubicBezTo>
                <a:cubicBezTo>
                  <a:pt x="14580708" y="4367631"/>
                  <a:pt x="14581226" y="4369312"/>
                  <a:pt x="14581227" y="4369435"/>
                </a:cubicBezTo>
                <a:cubicBezTo>
                  <a:pt x="14581226" y="4369584"/>
                  <a:pt x="14579522" y="4370497"/>
                  <a:pt x="14577472" y="4371486"/>
                </a:cubicBezTo>
                <a:cubicBezTo>
                  <a:pt x="14541623" y="4388708"/>
                  <a:pt x="14540017" y="4389351"/>
                  <a:pt x="14533421" y="4389351"/>
                </a:cubicBezTo>
                <a:cubicBezTo>
                  <a:pt x="14529146" y="4389351"/>
                  <a:pt x="14527219" y="4388881"/>
                  <a:pt x="14520845" y="4386336"/>
                </a:cubicBezTo>
                <a:cubicBezTo>
                  <a:pt x="14512668" y="4383050"/>
                  <a:pt x="14509703" y="4382827"/>
                  <a:pt x="14505008" y="4385076"/>
                </a:cubicBezTo>
                <a:cubicBezTo>
                  <a:pt x="14500759" y="4387127"/>
                  <a:pt x="14498042" y="4390413"/>
                  <a:pt x="14496683" y="4395083"/>
                </a:cubicBezTo>
                <a:cubicBezTo>
                  <a:pt x="14495892" y="4397876"/>
                  <a:pt x="14495892" y="4404250"/>
                  <a:pt x="14496682" y="4407981"/>
                </a:cubicBezTo>
                <a:cubicBezTo>
                  <a:pt x="14499054" y="4418927"/>
                  <a:pt x="14505601" y="4428614"/>
                  <a:pt x="14512915" y="4432048"/>
                </a:cubicBezTo>
                <a:cubicBezTo>
                  <a:pt x="14515238" y="4433111"/>
                  <a:pt x="14516892" y="4433506"/>
                  <a:pt x="14519165" y="4433506"/>
                </a:cubicBezTo>
                <a:cubicBezTo>
                  <a:pt x="14523539" y="4433506"/>
                  <a:pt x="14528381" y="4431060"/>
                  <a:pt x="14530999" y="4427502"/>
                </a:cubicBezTo>
                <a:cubicBezTo>
                  <a:pt x="14532309" y="4425698"/>
                  <a:pt x="14533075" y="4424240"/>
                  <a:pt x="14535175" y="4419446"/>
                </a:cubicBezTo>
                <a:cubicBezTo>
                  <a:pt x="14537176" y="4414925"/>
                  <a:pt x="14538164" y="4413195"/>
                  <a:pt x="14539992" y="4410922"/>
                </a:cubicBezTo>
                <a:cubicBezTo>
                  <a:pt x="14542710" y="4407512"/>
                  <a:pt x="14546441" y="4405016"/>
                  <a:pt x="14552098" y="4402793"/>
                </a:cubicBezTo>
                <a:cubicBezTo>
                  <a:pt x="14555681" y="4401384"/>
                  <a:pt x="14562475" y="4398913"/>
                  <a:pt x="14567514" y="4397183"/>
                </a:cubicBezTo>
                <a:cubicBezTo>
                  <a:pt x="14570059" y="4396294"/>
                  <a:pt x="14575125" y="4394540"/>
                  <a:pt x="14585180" y="4391031"/>
                </a:cubicBezTo>
                <a:cubicBezTo>
                  <a:pt x="14587551" y="4390191"/>
                  <a:pt x="14589626" y="4389573"/>
                  <a:pt x="14589775" y="4389623"/>
                </a:cubicBezTo>
                <a:cubicBezTo>
                  <a:pt x="14589923" y="4389672"/>
                  <a:pt x="14590739" y="4391006"/>
                  <a:pt x="14591554" y="4392563"/>
                </a:cubicBezTo>
                <a:cubicBezTo>
                  <a:pt x="14596544" y="4402002"/>
                  <a:pt x="14603833" y="4412528"/>
                  <a:pt x="14611442" y="4421275"/>
                </a:cubicBezTo>
                <a:lnTo>
                  <a:pt x="14613592" y="4423746"/>
                </a:lnTo>
                <a:lnTo>
                  <a:pt x="14612554" y="4424191"/>
                </a:lnTo>
                <a:cubicBezTo>
                  <a:pt x="14610207" y="4425204"/>
                  <a:pt x="14608823" y="4425401"/>
                  <a:pt x="14603091" y="4425599"/>
                </a:cubicBezTo>
                <a:cubicBezTo>
                  <a:pt x="14595605" y="4425871"/>
                  <a:pt x="14594074" y="4426340"/>
                  <a:pt x="14591431" y="4429133"/>
                </a:cubicBezTo>
                <a:cubicBezTo>
                  <a:pt x="14587601" y="4433185"/>
                  <a:pt x="14587131" y="4437954"/>
                  <a:pt x="14589997" y="4444057"/>
                </a:cubicBezTo>
                <a:cubicBezTo>
                  <a:pt x="14591480" y="4447244"/>
                  <a:pt x="14593308" y="4449765"/>
                  <a:pt x="14596051" y="4452557"/>
                </a:cubicBezTo>
                <a:cubicBezTo>
                  <a:pt x="14600794" y="4457326"/>
                  <a:pt x="14606031" y="4459945"/>
                  <a:pt x="14610800" y="4459945"/>
                </a:cubicBezTo>
                <a:cubicBezTo>
                  <a:pt x="14614061" y="4459945"/>
                  <a:pt x="14616359" y="4458932"/>
                  <a:pt x="14618681" y="4456436"/>
                </a:cubicBezTo>
                <a:cubicBezTo>
                  <a:pt x="14621028" y="4453966"/>
                  <a:pt x="14621967" y="4451198"/>
                  <a:pt x="14621991" y="4446849"/>
                </a:cubicBezTo>
                <a:cubicBezTo>
                  <a:pt x="14621991" y="4443192"/>
                  <a:pt x="14622436" y="4439362"/>
                  <a:pt x="14623104" y="4437262"/>
                </a:cubicBezTo>
                <a:cubicBezTo>
                  <a:pt x="14624067" y="4434198"/>
                  <a:pt x="14624017" y="4434198"/>
                  <a:pt x="14626192" y="4436125"/>
                </a:cubicBezTo>
                <a:cubicBezTo>
                  <a:pt x="14635580" y="4444452"/>
                  <a:pt x="14647488" y="4452606"/>
                  <a:pt x="14657988" y="4457919"/>
                </a:cubicBezTo>
                <a:cubicBezTo>
                  <a:pt x="14659792" y="4458833"/>
                  <a:pt x="14661274" y="4459698"/>
                  <a:pt x="14661274" y="4459846"/>
                </a:cubicBezTo>
                <a:cubicBezTo>
                  <a:pt x="14661274" y="4460167"/>
                  <a:pt x="14657321" y="4471558"/>
                  <a:pt x="14653491" y="4482307"/>
                </a:cubicBezTo>
                <a:cubicBezTo>
                  <a:pt x="14645981" y="4503384"/>
                  <a:pt x="14644548" y="4506497"/>
                  <a:pt x="14640595" y="4510426"/>
                </a:cubicBezTo>
                <a:cubicBezTo>
                  <a:pt x="14637803" y="4513169"/>
                  <a:pt x="14635456" y="4514602"/>
                  <a:pt x="14629650" y="4517023"/>
                </a:cubicBezTo>
                <a:cubicBezTo>
                  <a:pt x="14624487" y="4519173"/>
                  <a:pt x="14622807" y="4520137"/>
                  <a:pt x="14620756" y="4522212"/>
                </a:cubicBezTo>
                <a:cubicBezTo>
                  <a:pt x="14617816" y="4525128"/>
                  <a:pt x="14616531" y="4528266"/>
                  <a:pt x="14616531" y="4532590"/>
                </a:cubicBezTo>
                <a:cubicBezTo>
                  <a:pt x="14616507" y="4536840"/>
                  <a:pt x="14618261" y="4540695"/>
                  <a:pt x="14621967" y="4544549"/>
                </a:cubicBezTo>
                <a:cubicBezTo>
                  <a:pt x="14627600" y="4550381"/>
                  <a:pt x="14635802" y="4554532"/>
                  <a:pt x="14644474" y="4555891"/>
                </a:cubicBezTo>
                <a:cubicBezTo>
                  <a:pt x="14644820" y="4555965"/>
                  <a:pt x="14646771" y="4556014"/>
                  <a:pt x="14648822" y="4556039"/>
                </a:cubicBezTo>
                <a:cubicBezTo>
                  <a:pt x="14654900" y="4556089"/>
                  <a:pt x="14658161" y="4554952"/>
                  <a:pt x="14661546" y="4551616"/>
                </a:cubicBezTo>
                <a:cubicBezTo>
                  <a:pt x="14664486" y="4548725"/>
                  <a:pt x="14665968" y="4545191"/>
                  <a:pt x="14665968" y="4541090"/>
                </a:cubicBezTo>
                <a:cubicBezTo>
                  <a:pt x="14665968" y="4538545"/>
                  <a:pt x="14665425" y="4536444"/>
                  <a:pt x="14663399" y="4531132"/>
                </a:cubicBezTo>
                <a:cubicBezTo>
                  <a:pt x="14661422" y="4525993"/>
                  <a:pt x="14660904" y="4524140"/>
                  <a:pt x="14660508" y="4521001"/>
                </a:cubicBezTo>
                <a:cubicBezTo>
                  <a:pt x="14660014" y="4516974"/>
                  <a:pt x="14660755" y="4512575"/>
                  <a:pt x="14662732" y="4507881"/>
                </a:cubicBezTo>
                <a:cubicBezTo>
                  <a:pt x="14663917" y="4505015"/>
                  <a:pt x="14668290" y="4495674"/>
                  <a:pt x="14673627" y="4484654"/>
                </a:cubicBezTo>
                <a:cubicBezTo>
                  <a:pt x="14675826" y="4480107"/>
                  <a:pt x="14678519" y="4474524"/>
                  <a:pt x="14679606" y="4472250"/>
                </a:cubicBezTo>
                <a:cubicBezTo>
                  <a:pt x="14680718" y="4469952"/>
                  <a:pt x="14681755" y="4468099"/>
                  <a:pt x="14681904" y="4468099"/>
                </a:cubicBezTo>
                <a:cubicBezTo>
                  <a:pt x="14682077" y="4468099"/>
                  <a:pt x="14683312" y="4468445"/>
                  <a:pt x="14684646" y="4468840"/>
                </a:cubicBezTo>
                <a:cubicBezTo>
                  <a:pt x="14696061" y="4472374"/>
                  <a:pt x="14709994" y="4474845"/>
                  <a:pt x="14721729" y="4475413"/>
                </a:cubicBezTo>
                <a:lnTo>
                  <a:pt x="14725238" y="4475586"/>
                </a:lnTo>
                <a:lnTo>
                  <a:pt x="14724620" y="4477216"/>
                </a:lnTo>
                <a:cubicBezTo>
                  <a:pt x="14723731" y="4479614"/>
                  <a:pt x="14722274" y="4481689"/>
                  <a:pt x="14719234" y="4484901"/>
                </a:cubicBezTo>
                <a:cubicBezTo>
                  <a:pt x="14717752" y="4486458"/>
                  <a:pt x="14716072" y="4488385"/>
                  <a:pt x="14715479" y="4489176"/>
                </a:cubicBezTo>
                <a:cubicBezTo>
                  <a:pt x="14713009" y="4492512"/>
                  <a:pt x="14712737" y="4497206"/>
                  <a:pt x="14714812" y="4501012"/>
                </a:cubicBezTo>
                <a:cubicBezTo>
                  <a:pt x="14716468" y="4504051"/>
                  <a:pt x="14720594" y="4506793"/>
                  <a:pt x="14725337" y="4508004"/>
                </a:cubicBezTo>
                <a:cubicBezTo>
                  <a:pt x="14736158" y="4510747"/>
                  <a:pt x="14747473" y="4507411"/>
                  <a:pt x="14750907" y="4500518"/>
                </a:cubicBezTo>
                <a:cubicBezTo>
                  <a:pt x="14751797" y="4498689"/>
                  <a:pt x="14751821" y="4498566"/>
                  <a:pt x="14751822" y="4495921"/>
                </a:cubicBezTo>
                <a:cubicBezTo>
                  <a:pt x="14751821" y="4491597"/>
                  <a:pt x="14751105" y="4490164"/>
                  <a:pt x="14746287" y="4485074"/>
                </a:cubicBezTo>
                <a:cubicBezTo>
                  <a:pt x="14744657" y="4483369"/>
                  <a:pt x="14743001" y="4481442"/>
                  <a:pt x="14742581" y="4480849"/>
                </a:cubicBezTo>
                <a:cubicBezTo>
                  <a:pt x="14741717" y="4479614"/>
                  <a:pt x="14740086" y="4476303"/>
                  <a:pt x="14740086" y="4475833"/>
                </a:cubicBezTo>
                <a:cubicBezTo>
                  <a:pt x="14740087" y="4475438"/>
                  <a:pt x="14740506" y="4475364"/>
                  <a:pt x="14744780" y="4475017"/>
                </a:cubicBezTo>
                <a:cubicBezTo>
                  <a:pt x="14754959" y="4474227"/>
                  <a:pt x="14766942" y="4471880"/>
                  <a:pt x="14777516" y="4468618"/>
                </a:cubicBezTo>
                <a:lnTo>
                  <a:pt x="14781320" y="4467432"/>
                </a:lnTo>
                <a:lnTo>
                  <a:pt x="14782062" y="4469063"/>
                </a:lnTo>
                <a:cubicBezTo>
                  <a:pt x="14782457" y="4469952"/>
                  <a:pt x="14784656" y="4474524"/>
                  <a:pt x="14786904" y="4479218"/>
                </a:cubicBezTo>
                <a:cubicBezTo>
                  <a:pt x="14798491" y="4503186"/>
                  <a:pt x="14801604" y="4510302"/>
                  <a:pt x="14802296" y="4514429"/>
                </a:cubicBezTo>
                <a:cubicBezTo>
                  <a:pt x="14803259" y="4520038"/>
                  <a:pt x="14802741" y="4523250"/>
                  <a:pt x="14799702" y="4530959"/>
                </a:cubicBezTo>
                <a:cubicBezTo>
                  <a:pt x="14798689" y="4533529"/>
                  <a:pt x="14797627" y="4536519"/>
                  <a:pt x="14797355" y="4537606"/>
                </a:cubicBezTo>
                <a:cubicBezTo>
                  <a:pt x="14795576" y="4544673"/>
                  <a:pt x="14799652" y="4552234"/>
                  <a:pt x="14806669" y="4554828"/>
                </a:cubicBezTo>
                <a:close/>
                <a:moveTo>
                  <a:pt x="17750471" y="4168170"/>
                </a:moveTo>
                <a:cubicBezTo>
                  <a:pt x="17755509" y="4167348"/>
                  <a:pt x="17758046" y="4165945"/>
                  <a:pt x="17760374" y="4162704"/>
                </a:cubicBezTo>
                <a:cubicBezTo>
                  <a:pt x="17762397" y="4159894"/>
                  <a:pt x="17763123" y="4156759"/>
                  <a:pt x="17762541" y="4153364"/>
                </a:cubicBezTo>
                <a:cubicBezTo>
                  <a:pt x="17762180" y="4151258"/>
                  <a:pt x="17761431" y="4149597"/>
                  <a:pt x="17759001" y="4145488"/>
                </a:cubicBezTo>
                <a:cubicBezTo>
                  <a:pt x="17756636" y="4141514"/>
                  <a:pt x="17755944" y="4140054"/>
                  <a:pt x="17755171" y="4137513"/>
                </a:cubicBezTo>
                <a:cubicBezTo>
                  <a:pt x="17754191" y="4134250"/>
                  <a:pt x="17754180" y="4130505"/>
                  <a:pt x="17755149" y="4126339"/>
                </a:cubicBezTo>
                <a:cubicBezTo>
                  <a:pt x="17755724" y="4123798"/>
                  <a:pt x="17758018" y="4115447"/>
                  <a:pt x="17760871" y="4105569"/>
                </a:cubicBezTo>
                <a:cubicBezTo>
                  <a:pt x="17762045" y="4101495"/>
                  <a:pt x="17763482" y="4096490"/>
                  <a:pt x="17764059" y="4094455"/>
                </a:cubicBezTo>
                <a:cubicBezTo>
                  <a:pt x="17764653" y="4092395"/>
                  <a:pt x="17765248" y="4090714"/>
                  <a:pt x="17765372" y="4090693"/>
                </a:cubicBezTo>
                <a:cubicBezTo>
                  <a:pt x="17765514" y="4090669"/>
                  <a:pt x="17766586" y="4090780"/>
                  <a:pt x="17767747" y="4090917"/>
                </a:cubicBezTo>
                <a:cubicBezTo>
                  <a:pt x="17777694" y="4092222"/>
                  <a:pt x="17789578" y="4092290"/>
                  <a:pt x="17799370" y="4091095"/>
                </a:cubicBezTo>
                <a:lnTo>
                  <a:pt x="17802299" y="4090740"/>
                </a:lnTo>
                <a:lnTo>
                  <a:pt x="17802019" y="4092177"/>
                </a:lnTo>
                <a:cubicBezTo>
                  <a:pt x="17801623" y="4094287"/>
                  <a:pt x="17800711" y="4096212"/>
                  <a:pt x="17798652" y="4099302"/>
                </a:cubicBezTo>
                <a:cubicBezTo>
                  <a:pt x="17797646" y="4100801"/>
                  <a:pt x="17796530" y="4102634"/>
                  <a:pt x="17796151" y="4103372"/>
                </a:cubicBezTo>
                <a:cubicBezTo>
                  <a:pt x="17794579" y="4106484"/>
                  <a:pt x="17795021" y="4110408"/>
                  <a:pt x="17797279" y="4113263"/>
                </a:cubicBezTo>
                <a:cubicBezTo>
                  <a:pt x="17799080" y="4115543"/>
                  <a:pt x="17802883" y="4117228"/>
                  <a:pt x="17806981" y="4117557"/>
                </a:cubicBezTo>
                <a:cubicBezTo>
                  <a:pt x="17816326" y="4118291"/>
                  <a:pt x="17825218" y="4113924"/>
                  <a:pt x="17827082" y="4107731"/>
                </a:cubicBezTo>
                <a:cubicBezTo>
                  <a:pt x="17827558" y="4106092"/>
                  <a:pt x="17827561" y="4105986"/>
                  <a:pt x="17827186" y="4103798"/>
                </a:cubicBezTo>
                <a:cubicBezTo>
                  <a:pt x="17826573" y="4100219"/>
                  <a:pt x="17825776" y="4099135"/>
                  <a:pt x="17821067" y="4095606"/>
                </a:cubicBezTo>
                <a:cubicBezTo>
                  <a:pt x="17819476" y="4094426"/>
                  <a:pt x="17817832" y="4093066"/>
                  <a:pt x="17817400" y="4092635"/>
                </a:cubicBezTo>
                <a:cubicBezTo>
                  <a:pt x="17816509" y="4091735"/>
                  <a:pt x="17814690" y="4089226"/>
                  <a:pt x="17814623" y="4088838"/>
                </a:cubicBezTo>
                <a:cubicBezTo>
                  <a:pt x="17814567" y="4088510"/>
                  <a:pt x="17814904" y="4088389"/>
                  <a:pt x="17818392" y="4087496"/>
                </a:cubicBezTo>
                <a:cubicBezTo>
                  <a:pt x="17826705" y="4085397"/>
                  <a:pt x="17836289" y="4081754"/>
                  <a:pt x="17844577" y="4077554"/>
                </a:cubicBezTo>
                <a:lnTo>
                  <a:pt x="17847558" y="4076033"/>
                </a:lnTo>
                <a:lnTo>
                  <a:pt x="17848403" y="4077277"/>
                </a:lnTo>
                <a:cubicBezTo>
                  <a:pt x="17848856" y="4077957"/>
                  <a:pt x="17851324" y="4081429"/>
                  <a:pt x="17853851" y="4084996"/>
                </a:cubicBezTo>
                <a:cubicBezTo>
                  <a:pt x="17866843" y="4103188"/>
                  <a:pt x="17870429" y="4108636"/>
                  <a:pt x="17871587" y="4111952"/>
                </a:cubicBezTo>
                <a:cubicBezTo>
                  <a:pt x="17873180" y="4116458"/>
                  <a:pt x="17873206" y="4119190"/>
                  <a:pt x="17871786" y="4126002"/>
                </a:cubicBezTo>
                <a:cubicBezTo>
                  <a:pt x="17871312" y="4128273"/>
                  <a:pt x="17870857" y="4130898"/>
                  <a:pt x="17870787" y="4131836"/>
                </a:cubicBezTo>
                <a:cubicBezTo>
                  <a:pt x="17870317" y="4137937"/>
                  <a:pt x="17874764" y="4143617"/>
                  <a:pt x="17880939" y="4144769"/>
                </a:cubicBezTo>
                <a:cubicBezTo>
                  <a:pt x="17887722" y="4146026"/>
                  <a:pt x="17897586" y="4142420"/>
                  <a:pt x="17904068" y="4136277"/>
                </a:cubicBezTo>
                <a:cubicBezTo>
                  <a:pt x="17910574" y="4130151"/>
                  <a:pt x="17912694" y="4123851"/>
                  <a:pt x="17910167" y="4118200"/>
                </a:cubicBezTo>
                <a:cubicBezTo>
                  <a:pt x="17909267" y="4116144"/>
                  <a:pt x="17908039" y="4114628"/>
                  <a:pt x="17906180" y="4113242"/>
                </a:cubicBezTo>
                <a:cubicBezTo>
                  <a:pt x="17904295" y="4111818"/>
                  <a:pt x="17902206" y="4110934"/>
                  <a:pt x="17898628" y="4110074"/>
                </a:cubicBezTo>
                <a:cubicBezTo>
                  <a:pt x="17891403" y="4108324"/>
                  <a:pt x="17888197" y="4106810"/>
                  <a:pt x="17885235" y="4103781"/>
                </a:cubicBezTo>
                <a:cubicBezTo>
                  <a:pt x="17882453" y="4100932"/>
                  <a:pt x="17881347" y="4099143"/>
                  <a:pt x="17871977" y="4082309"/>
                </a:cubicBezTo>
                <a:cubicBezTo>
                  <a:pt x="17865641" y="4070890"/>
                  <a:pt x="17863171" y="4066304"/>
                  <a:pt x="17863262" y="4066099"/>
                </a:cubicBezTo>
                <a:cubicBezTo>
                  <a:pt x="17863306" y="4065986"/>
                  <a:pt x="17864097" y="4065324"/>
                  <a:pt x="17865016" y="4064661"/>
                </a:cubicBezTo>
                <a:cubicBezTo>
                  <a:pt x="17871929" y="4059560"/>
                  <a:pt x="17881204" y="4050560"/>
                  <a:pt x="17886962" y="4043383"/>
                </a:cubicBezTo>
                <a:cubicBezTo>
                  <a:pt x="17887742" y="4042408"/>
                  <a:pt x="17888423" y="4041596"/>
                  <a:pt x="17888465" y="4041589"/>
                </a:cubicBezTo>
                <a:cubicBezTo>
                  <a:pt x="17888505" y="4041582"/>
                  <a:pt x="17888883" y="4042064"/>
                  <a:pt x="17889281" y="4042670"/>
                </a:cubicBezTo>
                <a:cubicBezTo>
                  <a:pt x="17890666" y="4044727"/>
                  <a:pt x="17891042" y="4045821"/>
                  <a:pt x="17892078" y="4050758"/>
                </a:cubicBezTo>
                <a:cubicBezTo>
                  <a:pt x="17893362" y="4056896"/>
                  <a:pt x="17893861" y="4057842"/>
                  <a:pt x="17896766" y="4059807"/>
                </a:cubicBezTo>
                <a:cubicBezTo>
                  <a:pt x="17898860" y="4061216"/>
                  <a:pt x="17900683" y="4061661"/>
                  <a:pt x="17903053" y="4061360"/>
                </a:cubicBezTo>
                <a:cubicBezTo>
                  <a:pt x="17905278" y="4061084"/>
                  <a:pt x="17906994" y="4060411"/>
                  <a:pt x="17909007" y="4059013"/>
                </a:cubicBezTo>
                <a:cubicBezTo>
                  <a:pt x="17916293" y="4053995"/>
                  <a:pt x="17920997" y="4044116"/>
                  <a:pt x="17918957" y="4038108"/>
                </a:cubicBezTo>
                <a:cubicBezTo>
                  <a:pt x="17918290" y="4036181"/>
                  <a:pt x="17917284" y="4034858"/>
                  <a:pt x="17915463" y="4033570"/>
                </a:cubicBezTo>
                <a:cubicBezTo>
                  <a:pt x="17913831" y="4032398"/>
                  <a:pt x="17912252" y="4031784"/>
                  <a:pt x="17910655" y="4031679"/>
                </a:cubicBezTo>
                <a:cubicBezTo>
                  <a:pt x="17910144" y="4031640"/>
                  <a:pt x="17907965" y="4031825"/>
                  <a:pt x="17905801" y="4032090"/>
                </a:cubicBezTo>
                <a:cubicBezTo>
                  <a:pt x="17903637" y="4032356"/>
                  <a:pt x="17901205" y="4032542"/>
                  <a:pt x="17900380" y="4032515"/>
                </a:cubicBezTo>
                <a:cubicBezTo>
                  <a:pt x="17898769" y="4032454"/>
                  <a:pt x="17896094" y="4031945"/>
                  <a:pt x="17895832" y="4031653"/>
                </a:cubicBezTo>
                <a:cubicBezTo>
                  <a:pt x="17895754" y="4031561"/>
                  <a:pt x="17896223" y="4030617"/>
                  <a:pt x="17896904" y="4029553"/>
                </a:cubicBezTo>
                <a:cubicBezTo>
                  <a:pt x="17902497" y="4020679"/>
                  <a:pt x="17906944" y="4011138"/>
                  <a:pt x="17910816" y="3999717"/>
                </a:cubicBezTo>
                <a:lnTo>
                  <a:pt x="17911364" y="3998128"/>
                </a:lnTo>
                <a:lnTo>
                  <a:pt x="17919922" y="3999545"/>
                </a:lnTo>
                <a:cubicBezTo>
                  <a:pt x="17934507" y="4001991"/>
                  <a:pt x="17945369" y="4003960"/>
                  <a:pt x="17948640" y="4004747"/>
                </a:cubicBezTo>
                <a:cubicBezTo>
                  <a:pt x="17953031" y="4005804"/>
                  <a:pt x="17956279" y="4007436"/>
                  <a:pt x="17958770" y="4009809"/>
                </a:cubicBezTo>
                <a:cubicBezTo>
                  <a:pt x="17960486" y="4011473"/>
                  <a:pt x="17961846" y="4013261"/>
                  <a:pt x="17964398" y="4017222"/>
                </a:cubicBezTo>
                <a:cubicBezTo>
                  <a:pt x="17968047" y="4022913"/>
                  <a:pt x="17970705" y="4024793"/>
                  <a:pt x="17975721" y="4025197"/>
                </a:cubicBezTo>
                <a:cubicBezTo>
                  <a:pt x="17980863" y="4025599"/>
                  <a:pt x="17985702" y="4022517"/>
                  <a:pt x="17989140" y="4016665"/>
                </a:cubicBezTo>
                <a:cubicBezTo>
                  <a:pt x="17992198" y="4011424"/>
                  <a:pt x="17993879" y="4005389"/>
                  <a:pt x="17993909" y="3999553"/>
                </a:cubicBezTo>
                <a:cubicBezTo>
                  <a:pt x="17993905" y="3997070"/>
                  <a:pt x="17993119" y="3992489"/>
                  <a:pt x="17992363" y="3990660"/>
                </a:cubicBezTo>
                <a:cubicBezTo>
                  <a:pt x="17990535" y="3986259"/>
                  <a:pt x="17986842" y="3983376"/>
                  <a:pt x="17982304" y="3982807"/>
                </a:cubicBezTo>
                <a:cubicBezTo>
                  <a:pt x="17978669" y="3982357"/>
                  <a:pt x="17976428" y="3983036"/>
                  <a:pt x="17970966" y="3986288"/>
                </a:cubicBezTo>
                <a:cubicBezTo>
                  <a:pt x="17966000" y="3989244"/>
                  <a:pt x="17964825" y="3989761"/>
                  <a:pt x="17961619" y="3990459"/>
                </a:cubicBezTo>
                <a:cubicBezTo>
                  <a:pt x="17957337" y="3991382"/>
                  <a:pt x="17954688" y="3991163"/>
                  <a:pt x="17947965" y="3989389"/>
                </a:cubicBezTo>
                <a:cubicBezTo>
                  <a:pt x="17943113" y="3988095"/>
                  <a:pt x="17915920" y="3980379"/>
                  <a:pt x="17915595" y="3980203"/>
                </a:cubicBezTo>
                <a:cubicBezTo>
                  <a:pt x="17915548" y="3980169"/>
                  <a:pt x="17915705" y="3978753"/>
                  <a:pt x="17915943" y="3977071"/>
                </a:cubicBezTo>
                <a:cubicBezTo>
                  <a:pt x="17917362" y="3966933"/>
                  <a:pt x="17917512" y="3954676"/>
                  <a:pt x="17916319" y="3944650"/>
                </a:cubicBezTo>
                <a:cubicBezTo>
                  <a:pt x="17915950" y="3941513"/>
                  <a:pt x="17915773" y="3941712"/>
                  <a:pt x="17918266" y="3942379"/>
                </a:cubicBezTo>
                <a:cubicBezTo>
                  <a:pt x="17920318" y="3942933"/>
                  <a:pt x="17921426" y="3943501"/>
                  <a:pt x="17924923" y="3945848"/>
                </a:cubicBezTo>
                <a:cubicBezTo>
                  <a:pt x="17926658" y="3947003"/>
                  <a:pt x="17928624" y="3948161"/>
                  <a:pt x="17929280" y="3948427"/>
                </a:cubicBezTo>
                <a:cubicBezTo>
                  <a:pt x="17933248" y="3949957"/>
                  <a:pt x="17937592" y="3948539"/>
                  <a:pt x="17940120" y="3944864"/>
                </a:cubicBezTo>
                <a:cubicBezTo>
                  <a:pt x="17944134" y="3939060"/>
                  <a:pt x="17943168" y="3927289"/>
                  <a:pt x="17938134" y="3920763"/>
                </a:cubicBezTo>
                <a:cubicBezTo>
                  <a:pt x="17936889" y="3919145"/>
                  <a:pt x="17934490" y="3917430"/>
                  <a:pt x="17932826" y="3916936"/>
                </a:cubicBezTo>
                <a:cubicBezTo>
                  <a:pt x="17931122" y="3916450"/>
                  <a:pt x="17929106" y="3916480"/>
                  <a:pt x="17927312" y="3917061"/>
                </a:cubicBezTo>
                <a:cubicBezTo>
                  <a:pt x="17924840" y="3917864"/>
                  <a:pt x="17923675" y="3918927"/>
                  <a:pt x="17920306" y="3923462"/>
                </a:cubicBezTo>
                <a:cubicBezTo>
                  <a:pt x="17919245" y="3924886"/>
                  <a:pt x="17917976" y="3926451"/>
                  <a:pt x="17917508" y="3926910"/>
                </a:cubicBezTo>
                <a:cubicBezTo>
                  <a:pt x="17916660" y="3927729"/>
                  <a:pt x="17914412" y="3929356"/>
                  <a:pt x="17914024" y="3929423"/>
                </a:cubicBezTo>
                <a:cubicBezTo>
                  <a:pt x="17913799" y="3929462"/>
                  <a:pt x="17913609" y="3928842"/>
                  <a:pt x="17912619" y="3925033"/>
                </a:cubicBezTo>
                <a:cubicBezTo>
                  <a:pt x="17911291" y="3919871"/>
                  <a:pt x="17909133" y="3913547"/>
                  <a:pt x="17906878" y="3908123"/>
                </a:cubicBezTo>
                <a:cubicBezTo>
                  <a:pt x="17905730" y="3905352"/>
                  <a:pt x="17903142" y="3899838"/>
                  <a:pt x="17902285" y="3898280"/>
                </a:cubicBezTo>
                <a:lnTo>
                  <a:pt x="17901859" y="3897511"/>
                </a:lnTo>
                <a:lnTo>
                  <a:pt x="17904503" y="3895626"/>
                </a:lnTo>
                <a:cubicBezTo>
                  <a:pt x="17909470" y="3892059"/>
                  <a:pt x="17919348" y="3885102"/>
                  <a:pt x="17923769" y="3882029"/>
                </a:cubicBezTo>
                <a:cubicBezTo>
                  <a:pt x="17932121" y="3876239"/>
                  <a:pt x="17935118" y="3874441"/>
                  <a:pt x="17937805" y="3873664"/>
                </a:cubicBezTo>
                <a:cubicBezTo>
                  <a:pt x="17938469" y="3873488"/>
                  <a:pt x="17939331" y="3873234"/>
                  <a:pt x="17939709" y="3873106"/>
                </a:cubicBezTo>
                <a:cubicBezTo>
                  <a:pt x="17940788" y="3872774"/>
                  <a:pt x="17944342" y="3872628"/>
                  <a:pt x="17946252" y="3872847"/>
                </a:cubicBezTo>
                <a:cubicBezTo>
                  <a:pt x="17947219" y="3872956"/>
                  <a:pt x="17949632" y="3873405"/>
                  <a:pt x="17951618" y="3873822"/>
                </a:cubicBezTo>
                <a:cubicBezTo>
                  <a:pt x="17953609" y="3874259"/>
                  <a:pt x="17955934" y="3874682"/>
                  <a:pt x="17956808" y="3874743"/>
                </a:cubicBezTo>
                <a:cubicBezTo>
                  <a:pt x="17961185" y="3875108"/>
                  <a:pt x="17965033" y="3873248"/>
                  <a:pt x="17967734" y="3869480"/>
                </a:cubicBezTo>
                <a:cubicBezTo>
                  <a:pt x="17969977" y="3866359"/>
                  <a:pt x="17970629" y="3862795"/>
                  <a:pt x="17969837" y="3858173"/>
                </a:cubicBezTo>
                <a:cubicBezTo>
                  <a:pt x="17968403" y="3849809"/>
                  <a:pt x="17963067" y="3841524"/>
                  <a:pt x="17956286" y="3837087"/>
                </a:cubicBezTo>
                <a:cubicBezTo>
                  <a:pt x="17952427" y="3834591"/>
                  <a:pt x="17948836" y="3833775"/>
                  <a:pt x="17945303" y="3834654"/>
                </a:cubicBezTo>
                <a:cubicBezTo>
                  <a:pt x="17942376" y="3835388"/>
                  <a:pt x="17939436" y="3837513"/>
                  <a:pt x="17937790" y="3840069"/>
                </a:cubicBezTo>
                <a:cubicBezTo>
                  <a:pt x="17936613" y="3841912"/>
                  <a:pt x="17936138" y="3843194"/>
                  <a:pt x="17934902" y="3848016"/>
                </a:cubicBezTo>
                <a:cubicBezTo>
                  <a:pt x="17933528" y="3853388"/>
                  <a:pt x="17932814" y="3855111"/>
                  <a:pt x="17930811" y="3857917"/>
                </a:cubicBezTo>
                <a:cubicBezTo>
                  <a:pt x="17928164" y="3861634"/>
                  <a:pt x="17926478" y="3862849"/>
                  <a:pt x="17915631" y="3868941"/>
                </a:cubicBezTo>
                <a:cubicBezTo>
                  <a:pt x="17907279" y="3873636"/>
                  <a:pt x="17892586" y="3881733"/>
                  <a:pt x="17892362" y="3881772"/>
                </a:cubicBezTo>
                <a:cubicBezTo>
                  <a:pt x="17892259" y="3881790"/>
                  <a:pt x="17891715" y="3881188"/>
                  <a:pt x="17891169" y="3880461"/>
                </a:cubicBezTo>
                <a:cubicBezTo>
                  <a:pt x="17885491" y="3872761"/>
                  <a:pt x="17877848" y="3864640"/>
                  <a:pt x="17870544" y="3858504"/>
                </a:cubicBezTo>
                <a:cubicBezTo>
                  <a:pt x="17869088" y="3857259"/>
                  <a:pt x="17867612" y="3856017"/>
                  <a:pt x="17867291" y="3855735"/>
                </a:cubicBezTo>
                <a:lnTo>
                  <a:pt x="17866698" y="3855227"/>
                </a:lnTo>
                <a:lnTo>
                  <a:pt x="17867586" y="3854632"/>
                </a:lnTo>
                <a:cubicBezTo>
                  <a:pt x="17869157" y="3853605"/>
                  <a:pt x="17870948" y="3853003"/>
                  <a:pt x="17874979" y="3852207"/>
                </a:cubicBezTo>
                <a:cubicBezTo>
                  <a:pt x="17879419" y="3851340"/>
                  <a:pt x="17880832" y="3850866"/>
                  <a:pt x="17882140" y="3849906"/>
                </a:cubicBezTo>
                <a:cubicBezTo>
                  <a:pt x="17884156" y="3848402"/>
                  <a:pt x="17885779" y="3845219"/>
                  <a:pt x="17885851" y="3842575"/>
                </a:cubicBezTo>
                <a:cubicBezTo>
                  <a:pt x="17886071" y="3836116"/>
                  <a:pt x="17878344" y="3827884"/>
                  <a:pt x="17869782" y="3825457"/>
                </a:cubicBezTo>
                <a:cubicBezTo>
                  <a:pt x="17867080" y="3824679"/>
                  <a:pt x="17865715" y="3824576"/>
                  <a:pt x="17863572" y="3824964"/>
                </a:cubicBezTo>
                <a:cubicBezTo>
                  <a:pt x="17860754" y="3825469"/>
                  <a:pt x="17858470" y="3827249"/>
                  <a:pt x="17857047" y="3829999"/>
                </a:cubicBezTo>
                <a:cubicBezTo>
                  <a:pt x="17855976" y="3832098"/>
                  <a:pt x="17855880" y="3833504"/>
                  <a:pt x="17856469" y="3838287"/>
                </a:cubicBezTo>
                <a:cubicBezTo>
                  <a:pt x="17856746" y="3840513"/>
                  <a:pt x="17856958" y="3842982"/>
                  <a:pt x="17856928" y="3843787"/>
                </a:cubicBezTo>
                <a:cubicBezTo>
                  <a:pt x="17856867" y="3845271"/>
                  <a:pt x="17856486" y="3847715"/>
                  <a:pt x="17856281" y="3847750"/>
                </a:cubicBezTo>
                <a:cubicBezTo>
                  <a:pt x="17856220" y="3847761"/>
                  <a:pt x="17855051" y="3847077"/>
                  <a:pt x="17853685" y="3846238"/>
                </a:cubicBezTo>
                <a:cubicBezTo>
                  <a:pt x="17845079" y="3840977"/>
                  <a:pt x="17836405" y="3836906"/>
                  <a:pt x="17826678" y="3833585"/>
                </a:cubicBezTo>
                <a:cubicBezTo>
                  <a:pt x="17824151" y="3832713"/>
                  <a:pt x="17823487" y="3832406"/>
                  <a:pt x="17823544" y="3832122"/>
                </a:cubicBezTo>
                <a:cubicBezTo>
                  <a:pt x="17823594" y="3831924"/>
                  <a:pt x="17824125" y="3828760"/>
                  <a:pt x="17824753" y="3825052"/>
                </a:cubicBezTo>
                <a:cubicBezTo>
                  <a:pt x="17827961" y="3805956"/>
                  <a:pt x="17829856" y="3796137"/>
                  <a:pt x="17830883" y="3793413"/>
                </a:cubicBezTo>
                <a:cubicBezTo>
                  <a:pt x="17832171" y="3789993"/>
                  <a:pt x="17834182" y="3787122"/>
                  <a:pt x="17836798" y="3784947"/>
                </a:cubicBezTo>
                <a:cubicBezTo>
                  <a:pt x="17837557" y="3784333"/>
                  <a:pt x="17839644" y="3782880"/>
                  <a:pt x="17841402" y="3781716"/>
                </a:cubicBezTo>
                <a:cubicBezTo>
                  <a:pt x="17845683" y="3778939"/>
                  <a:pt x="17846824" y="3777986"/>
                  <a:pt x="17848200" y="3776066"/>
                </a:cubicBezTo>
                <a:cubicBezTo>
                  <a:pt x="17850030" y="3773479"/>
                  <a:pt x="17850721" y="3770266"/>
                  <a:pt x="17850146" y="3766912"/>
                </a:cubicBezTo>
                <a:cubicBezTo>
                  <a:pt x="17849651" y="3764028"/>
                  <a:pt x="17848299" y="3761671"/>
                  <a:pt x="17845809" y="3759298"/>
                </a:cubicBezTo>
                <a:cubicBezTo>
                  <a:pt x="17842273" y="3755988"/>
                  <a:pt x="17835575" y="3752885"/>
                  <a:pt x="17830086" y="3752058"/>
                </a:cubicBezTo>
                <a:cubicBezTo>
                  <a:pt x="17826110" y="3751455"/>
                  <a:pt x="17824698" y="3751445"/>
                  <a:pt x="17820836" y="3752001"/>
                </a:cubicBezTo>
                <a:cubicBezTo>
                  <a:pt x="17817628" y="3752446"/>
                  <a:pt x="17817063" y="3752586"/>
                  <a:pt x="17815576" y="3753240"/>
                </a:cubicBezTo>
                <a:cubicBezTo>
                  <a:pt x="17813051" y="3754347"/>
                  <a:pt x="17811681" y="3755445"/>
                  <a:pt x="17810207" y="3757529"/>
                </a:cubicBezTo>
                <a:cubicBezTo>
                  <a:pt x="17809191" y="3758967"/>
                  <a:pt x="17808799" y="3759750"/>
                  <a:pt x="17808379" y="3761232"/>
                </a:cubicBezTo>
                <a:cubicBezTo>
                  <a:pt x="17807671" y="3763732"/>
                  <a:pt x="17807640" y="3765021"/>
                  <a:pt x="17808207" y="3767598"/>
                </a:cubicBezTo>
                <a:cubicBezTo>
                  <a:pt x="17808720" y="3769847"/>
                  <a:pt x="17809151" y="3770762"/>
                  <a:pt x="17812189" y="3775841"/>
                </a:cubicBezTo>
                <a:cubicBezTo>
                  <a:pt x="17815524" y="3781416"/>
                  <a:pt x="17816572" y="3785447"/>
                  <a:pt x="17815972" y="3790665"/>
                </a:cubicBezTo>
                <a:cubicBezTo>
                  <a:pt x="17815652" y="3793583"/>
                  <a:pt x="17814355" y="3798542"/>
                  <a:pt x="17809512" y="3815350"/>
                </a:cubicBezTo>
                <a:cubicBezTo>
                  <a:pt x="17808362" y="3819316"/>
                  <a:pt x="17807056" y="3823855"/>
                  <a:pt x="17806596" y="3825471"/>
                </a:cubicBezTo>
                <a:lnTo>
                  <a:pt x="17805771" y="3828391"/>
                </a:lnTo>
                <a:lnTo>
                  <a:pt x="17803866" y="3828086"/>
                </a:lnTo>
                <a:cubicBezTo>
                  <a:pt x="17794213" y="3826541"/>
                  <a:pt x="17782377" y="3826255"/>
                  <a:pt x="17771530" y="3827315"/>
                </a:cubicBezTo>
                <a:lnTo>
                  <a:pt x="17767987" y="3827649"/>
                </a:lnTo>
                <a:lnTo>
                  <a:pt x="17768282" y="3826420"/>
                </a:lnTo>
                <a:cubicBezTo>
                  <a:pt x="17768845" y="3824176"/>
                  <a:pt x="17769517" y="3822818"/>
                  <a:pt x="17771610" y="3819681"/>
                </a:cubicBezTo>
                <a:cubicBezTo>
                  <a:pt x="17774783" y="3814863"/>
                  <a:pt x="17775358" y="3813186"/>
                  <a:pt x="17774849" y="3810220"/>
                </a:cubicBezTo>
                <a:cubicBezTo>
                  <a:pt x="17774376" y="3807460"/>
                  <a:pt x="17773016" y="3805420"/>
                  <a:pt x="17770550" y="3803800"/>
                </a:cubicBezTo>
                <a:cubicBezTo>
                  <a:pt x="17767183" y="3801599"/>
                  <a:pt x="17762370" y="3800908"/>
                  <a:pt x="17756888" y="3801827"/>
                </a:cubicBezTo>
                <a:cubicBezTo>
                  <a:pt x="17751526" y="3802725"/>
                  <a:pt x="17747216" y="3804959"/>
                  <a:pt x="17744785" y="3808091"/>
                </a:cubicBezTo>
                <a:cubicBezTo>
                  <a:pt x="17742894" y="3810563"/>
                  <a:pt x="17742352" y="3813056"/>
                  <a:pt x="17743087" y="3816109"/>
                </a:cubicBezTo>
                <a:cubicBezTo>
                  <a:pt x="17743738" y="3818923"/>
                  <a:pt x="17744873" y="3820265"/>
                  <a:pt x="17749486" y="3823727"/>
                </a:cubicBezTo>
                <a:cubicBezTo>
                  <a:pt x="17750913" y="3824808"/>
                  <a:pt x="17752588" y="3826226"/>
                  <a:pt x="17753209" y="3826899"/>
                </a:cubicBezTo>
                <a:cubicBezTo>
                  <a:pt x="17754274" y="3828084"/>
                  <a:pt x="17755360" y="3829624"/>
                  <a:pt x="17755241" y="3829792"/>
                </a:cubicBezTo>
                <a:cubicBezTo>
                  <a:pt x="17755208" y="3829840"/>
                  <a:pt x="17753821" y="3830225"/>
                  <a:pt x="17752148" y="3830659"/>
                </a:cubicBezTo>
                <a:cubicBezTo>
                  <a:pt x="17742280" y="3833130"/>
                  <a:pt x="17732294" y="3836885"/>
                  <a:pt x="17723716" y="3841365"/>
                </a:cubicBezTo>
                <a:cubicBezTo>
                  <a:pt x="17722556" y="3841965"/>
                  <a:pt x="17721583" y="3842426"/>
                  <a:pt x="17721555" y="3842389"/>
                </a:cubicBezTo>
                <a:cubicBezTo>
                  <a:pt x="17721411" y="3842287"/>
                  <a:pt x="17712021" y="3829014"/>
                  <a:pt x="17708557" y="3824029"/>
                </a:cubicBezTo>
                <a:cubicBezTo>
                  <a:pt x="17699997" y="3811792"/>
                  <a:pt x="17698748" y="3809543"/>
                  <a:pt x="17697983" y="3805085"/>
                </a:cubicBezTo>
                <a:cubicBezTo>
                  <a:pt x="17697429" y="3801854"/>
                  <a:pt x="17697606" y="3799571"/>
                  <a:pt x="17698915" y="3793579"/>
                </a:cubicBezTo>
                <a:cubicBezTo>
                  <a:pt x="17699867" y="3789184"/>
                  <a:pt x="17699950" y="3787949"/>
                  <a:pt x="17699543" y="3785577"/>
                </a:cubicBezTo>
                <a:cubicBezTo>
                  <a:pt x="17699269" y="3783982"/>
                  <a:pt x="17699062" y="3783386"/>
                  <a:pt x="17698374" y="3782199"/>
                </a:cubicBezTo>
                <a:cubicBezTo>
                  <a:pt x="17694695" y="3775841"/>
                  <a:pt x="17687813" y="3773883"/>
                  <a:pt x="17679129" y="3776762"/>
                </a:cubicBezTo>
                <a:cubicBezTo>
                  <a:pt x="17671978" y="3779125"/>
                  <a:pt x="17665959" y="3783546"/>
                  <a:pt x="17662192" y="3789202"/>
                </a:cubicBezTo>
                <a:cubicBezTo>
                  <a:pt x="17660702" y="3791436"/>
                  <a:pt x="17659987" y="3793033"/>
                  <a:pt x="17659526" y="3795133"/>
                </a:cubicBezTo>
                <a:cubicBezTo>
                  <a:pt x="17658210" y="3801211"/>
                  <a:pt x="17662142" y="3807441"/>
                  <a:pt x="17668529" y="3809462"/>
                </a:cubicBezTo>
                <a:cubicBezTo>
                  <a:pt x="17669639" y="3809798"/>
                  <a:pt x="17671917" y="3810439"/>
                  <a:pt x="17673610" y="3810864"/>
                </a:cubicBezTo>
                <a:cubicBezTo>
                  <a:pt x="17677657" y="3811876"/>
                  <a:pt x="17679868" y="3812738"/>
                  <a:pt x="17682003" y="3814141"/>
                </a:cubicBezTo>
                <a:cubicBezTo>
                  <a:pt x="17686436" y="3817043"/>
                  <a:pt x="17688036" y="3819253"/>
                  <a:pt x="17696116" y="3833846"/>
                </a:cubicBezTo>
                <a:cubicBezTo>
                  <a:pt x="17696697" y="3834904"/>
                  <a:pt x="17698066" y="3837364"/>
                  <a:pt x="17699160" y="3839323"/>
                </a:cubicBezTo>
                <a:cubicBezTo>
                  <a:pt x="17700254" y="3841283"/>
                  <a:pt x="17702273" y="3844958"/>
                  <a:pt x="17703676" y="3847496"/>
                </a:cubicBezTo>
                <a:lnTo>
                  <a:pt x="17706219" y="3852134"/>
                </a:lnTo>
                <a:lnTo>
                  <a:pt x="17704669" y="3853284"/>
                </a:lnTo>
                <a:cubicBezTo>
                  <a:pt x="17697059" y="3858988"/>
                  <a:pt x="17688648" y="3867019"/>
                  <a:pt x="17682622" y="3874347"/>
                </a:cubicBezTo>
                <a:cubicBezTo>
                  <a:pt x="17680896" y="3876432"/>
                  <a:pt x="17680695" y="3876614"/>
                  <a:pt x="17680394" y="3876329"/>
                </a:cubicBezTo>
                <a:cubicBezTo>
                  <a:pt x="17679641" y="3875616"/>
                  <a:pt x="17678868" y="3873201"/>
                  <a:pt x="17677937" y="3868751"/>
                </a:cubicBezTo>
                <a:cubicBezTo>
                  <a:pt x="17677431" y="3866290"/>
                  <a:pt x="17676836" y="3863929"/>
                  <a:pt x="17676637" y="3863500"/>
                </a:cubicBezTo>
                <a:cubicBezTo>
                  <a:pt x="17675904" y="3862047"/>
                  <a:pt x="17674858" y="3860858"/>
                  <a:pt x="17673427" y="3859882"/>
                </a:cubicBezTo>
                <a:cubicBezTo>
                  <a:pt x="17669568" y="3857260"/>
                  <a:pt x="17665173" y="3857656"/>
                  <a:pt x="17660537" y="3861061"/>
                </a:cubicBezTo>
                <a:cubicBezTo>
                  <a:pt x="17653521" y="3866179"/>
                  <a:pt x="17649119" y="3875734"/>
                  <a:pt x="17651096" y="3881500"/>
                </a:cubicBezTo>
                <a:cubicBezTo>
                  <a:pt x="17652255" y="3884943"/>
                  <a:pt x="17655665" y="3887642"/>
                  <a:pt x="17659254" y="3887953"/>
                </a:cubicBezTo>
                <a:cubicBezTo>
                  <a:pt x="17660022" y="3888011"/>
                  <a:pt x="17662167" y="3887875"/>
                  <a:pt x="17664556" y="3887570"/>
                </a:cubicBezTo>
                <a:cubicBezTo>
                  <a:pt x="17668288" y="3887120"/>
                  <a:pt x="17670383" y="3887055"/>
                  <a:pt x="17671997" y="3887389"/>
                </a:cubicBezTo>
                <a:cubicBezTo>
                  <a:pt x="17672366" y="3887452"/>
                  <a:pt x="17672697" y="3887543"/>
                  <a:pt x="17672722" y="3887560"/>
                </a:cubicBezTo>
                <a:cubicBezTo>
                  <a:pt x="17672765" y="3887573"/>
                  <a:pt x="17671846" y="3889204"/>
                  <a:pt x="17670664" y="3891154"/>
                </a:cubicBezTo>
                <a:cubicBezTo>
                  <a:pt x="17665538" y="3899675"/>
                  <a:pt x="17661240" y="3909106"/>
                  <a:pt x="17658049" y="3918853"/>
                </a:cubicBezTo>
                <a:cubicBezTo>
                  <a:pt x="17657537" y="3920414"/>
                  <a:pt x="17657083" y="3921692"/>
                  <a:pt x="17657042" y="3921699"/>
                </a:cubicBezTo>
                <a:cubicBezTo>
                  <a:pt x="17656756" y="3921748"/>
                  <a:pt x="17633981" y="3917822"/>
                  <a:pt x="17627932" y="3916670"/>
                </a:cubicBezTo>
                <a:cubicBezTo>
                  <a:pt x="17618623" y="3914919"/>
                  <a:pt x="17615679" y="3913823"/>
                  <a:pt x="17612356" y="3910899"/>
                </a:cubicBezTo>
                <a:cubicBezTo>
                  <a:pt x="17610445" y="3909205"/>
                  <a:pt x="17609323" y="3907819"/>
                  <a:pt x="17606664" y="3903728"/>
                </a:cubicBezTo>
                <a:cubicBezTo>
                  <a:pt x="17605462" y="3901871"/>
                  <a:pt x="17604068" y="3899879"/>
                  <a:pt x="17603591" y="3899307"/>
                </a:cubicBezTo>
                <a:cubicBezTo>
                  <a:pt x="17602377" y="3897874"/>
                  <a:pt x="17599872" y="3896156"/>
                  <a:pt x="17598223" y="3895618"/>
                </a:cubicBezTo>
                <a:cubicBezTo>
                  <a:pt x="17595391" y="3894693"/>
                  <a:pt x="17591773" y="3894829"/>
                  <a:pt x="17589271" y="3895953"/>
                </a:cubicBezTo>
                <a:cubicBezTo>
                  <a:pt x="17582818" y="3898828"/>
                  <a:pt x="17577619" y="3908160"/>
                  <a:pt x="17576764" y="3918391"/>
                </a:cubicBezTo>
                <a:cubicBezTo>
                  <a:pt x="17576582" y="3920527"/>
                  <a:pt x="17576616" y="3921342"/>
                  <a:pt x="17577054" y="3924383"/>
                </a:cubicBezTo>
                <a:cubicBezTo>
                  <a:pt x="17577636" y="3928514"/>
                  <a:pt x="17578190" y="3930146"/>
                  <a:pt x="17579779" y="3932420"/>
                </a:cubicBezTo>
                <a:cubicBezTo>
                  <a:pt x="17581695" y="3935123"/>
                  <a:pt x="17585371" y="3937166"/>
                  <a:pt x="17588919" y="3937484"/>
                </a:cubicBezTo>
                <a:cubicBezTo>
                  <a:pt x="17590608" y="3937637"/>
                  <a:pt x="17593505" y="3937098"/>
                  <a:pt x="17595285" y="3936309"/>
                </a:cubicBezTo>
                <a:cubicBezTo>
                  <a:pt x="17596105" y="3935936"/>
                  <a:pt x="17598085" y="3934839"/>
                  <a:pt x="17599729" y="3933863"/>
                </a:cubicBezTo>
                <a:cubicBezTo>
                  <a:pt x="17605908" y="3930130"/>
                  <a:pt x="17609119" y="3929095"/>
                  <a:pt x="17613878" y="3929226"/>
                </a:cubicBezTo>
                <a:cubicBezTo>
                  <a:pt x="17617432" y="3929333"/>
                  <a:pt x="17620642" y="3930130"/>
                  <a:pt x="17639969" y="3935678"/>
                </a:cubicBezTo>
                <a:cubicBezTo>
                  <a:pt x="17643930" y="3936810"/>
                  <a:pt x="17648514" y="3938128"/>
                  <a:pt x="17650194" y="3938598"/>
                </a:cubicBezTo>
                <a:lnTo>
                  <a:pt x="17653203" y="3939451"/>
                </a:lnTo>
                <a:lnTo>
                  <a:pt x="17653011" y="3940663"/>
                </a:lnTo>
                <a:cubicBezTo>
                  <a:pt x="17651582" y="3949392"/>
                  <a:pt x="17651328" y="3961666"/>
                  <a:pt x="17652358" y="3972457"/>
                </a:cubicBezTo>
                <a:cubicBezTo>
                  <a:pt x="17652548" y="3974551"/>
                  <a:pt x="17652581" y="3975724"/>
                  <a:pt x="17652438" y="3975748"/>
                </a:cubicBezTo>
                <a:cubicBezTo>
                  <a:pt x="17651681" y="3975878"/>
                  <a:pt x="17648461" y="3974283"/>
                  <a:pt x="17645591" y="3972396"/>
                </a:cubicBezTo>
                <a:cubicBezTo>
                  <a:pt x="17640575" y="3969046"/>
                  <a:pt x="17639188" y="3968568"/>
                  <a:pt x="17636199" y="3969060"/>
                </a:cubicBezTo>
                <a:cubicBezTo>
                  <a:pt x="17633194" y="3969575"/>
                  <a:pt x="17631470" y="3970692"/>
                  <a:pt x="17629746" y="3973282"/>
                </a:cubicBezTo>
                <a:cubicBezTo>
                  <a:pt x="17628608" y="3974993"/>
                  <a:pt x="17628018" y="3976588"/>
                  <a:pt x="17627641" y="3979053"/>
                </a:cubicBezTo>
                <a:cubicBezTo>
                  <a:pt x="17626291" y="3987874"/>
                  <a:pt x="17630188" y="3997963"/>
                  <a:pt x="17635951" y="4000511"/>
                </a:cubicBezTo>
                <a:cubicBezTo>
                  <a:pt x="17637865" y="4001362"/>
                  <a:pt x="17639066" y="4001492"/>
                  <a:pt x="17641295" y="4001110"/>
                </a:cubicBezTo>
                <a:cubicBezTo>
                  <a:pt x="17644526" y="4000556"/>
                  <a:pt x="17645980" y="3999465"/>
                  <a:pt x="17649014" y="3995303"/>
                </a:cubicBezTo>
                <a:cubicBezTo>
                  <a:pt x="17651263" y="3992223"/>
                  <a:pt x="17652461" y="3990859"/>
                  <a:pt x="17653899" y="3989792"/>
                </a:cubicBezTo>
                <a:lnTo>
                  <a:pt x="17654983" y="3988995"/>
                </a:lnTo>
                <a:lnTo>
                  <a:pt x="17655271" y="3990062"/>
                </a:lnTo>
                <a:cubicBezTo>
                  <a:pt x="17655431" y="3990624"/>
                  <a:pt x="17655969" y="3992658"/>
                  <a:pt x="17656479" y="3994528"/>
                </a:cubicBezTo>
                <a:cubicBezTo>
                  <a:pt x="17658749" y="4002981"/>
                  <a:pt x="17662502" y="4012589"/>
                  <a:pt x="17666577" y="4020395"/>
                </a:cubicBezTo>
                <a:cubicBezTo>
                  <a:pt x="17667361" y="4021903"/>
                  <a:pt x="17668029" y="4023220"/>
                  <a:pt x="17668046" y="4023322"/>
                </a:cubicBezTo>
                <a:cubicBezTo>
                  <a:pt x="17668067" y="4023445"/>
                  <a:pt x="17666787" y="4024443"/>
                  <a:pt x="17665230" y="4025552"/>
                </a:cubicBezTo>
                <a:cubicBezTo>
                  <a:pt x="17638004" y="4044893"/>
                  <a:pt x="17636766" y="4045653"/>
                  <a:pt x="17631307" y="4046589"/>
                </a:cubicBezTo>
                <a:cubicBezTo>
                  <a:pt x="17627770" y="4047195"/>
                  <a:pt x="17626107" y="4047081"/>
                  <a:pt x="17620471" y="4045878"/>
                </a:cubicBezTo>
                <a:cubicBezTo>
                  <a:pt x="17613236" y="4044319"/>
                  <a:pt x="17610751" y="4044556"/>
                  <a:pt x="17607185" y="4047083"/>
                </a:cubicBezTo>
                <a:cubicBezTo>
                  <a:pt x="17603959" y="4049383"/>
                  <a:pt x="17602176" y="4052489"/>
                  <a:pt x="17601714" y="4056547"/>
                </a:cubicBezTo>
                <a:cubicBezTo>
                  <a:pt x="17601457" y="4058970"/>
                  <a:pt x="17602362" y="4064246"/>
                  <a:pt x="17603544" y="4067222"/>
                </a:cubicBezTo>
                <a:cubicBezTo>
                  <a:pt x="17607061" y="4075945"/>
                  <a:pt x="17613855" y="4083032"/>
                  <a:pt x="17620394" y="4084837"/>
                </a:cubicBezTo>
                <a:cubicBezTo>
                  <a:pt x="17622467" y="4085387"/>
                  <a:pt x="17623894" y="4085479"/>
                  <a:pt x="17625774" y="4085157"/>
                </a:cubicBezTo>
                <a:cubicBezTo>
                  <a:pt x="17629393" y="4084536"/>
                  <a:pt x="17633054" y="4081824"/>
                  <a:pt x="17634717" y="4078508"/>
                </a:cubicBezTo>
                <a:cubicBezTo>
                  <a:pt x="17635544" y="4076829"/>
                  <a:pt x="17635971" y="4075514"/>
                  <a:pt x="17637030" y="4071248"/>
                </a:cubicBezTo>
                <a:cubicBezTo>
                  <a:pt x="17638044" y="4067222"/>
                  <a:pt x="17638616" y="4065650"/>
                  <a:pt x="17639807" y="4063509"/>
                </a:cubicBezTo>
                <a:cubicBezTo>
                  <a:pt x="17641572" y="4060302"/>
                  <a:pt x="17644306" y="4057707"/>
                  <a:pt x="17648673" y="4055064"/>
                </a:cubicBezTo>
                <a:cubicBezTo>
                  <a:pt x="17651438" y="4053389"/>
                  <a:pt x="17656710" y="4050380"/>
                  <a:pt x="17660636" y="4048234"/>
                </a:cubicBezTo>
                <a:cubicBezTo>
                  <a:pt x="17662616" y="4047136"/>
                  <a:pt x="17666559" y="4044965"/>
                  <a:pt x="17674382" y="4040635"/>
                </a:cubicBezTo>
                <a:cubicBezTo>
                  <a:pt x="17676226" y="4039603"/>
                  <a:pt x="17677857" y="4038797"/>
                  <a:pt x="17677986" y="4038817"/>
                </a:cubicBezTo>
                <a:cubicBezTo>
                  <a:pt x="17678116" y="4038836"/>
                  <a:pt x="17678980" y="4039825"/>
                  <a:pt x="17679876" y="4040998"/>
                </a:cubicBezTo>
                <a:cubicBezTo>
                  <a:pt x="17685346" y="4048102"/>
                  <a:pt x="17692872" y="4055779"/>
                  <a:pt x="17700410" y="4061939"/>
                </a:cubicBezTo>
                <a:lnTo>
                  <a:pt x="17702540" y="4063679"/>
                </a:lnTo>
                <a:lnTo>
                  <a:pt x="17701744" y="4064194"/>
                </a:lnTo>
                <a:cubicBezTo>
                  <a:pt x="17699945" y="4065366"/>
                  <a:pt x="17698828" y="4065726"/>
                  <a:pt x="17694112" y="4066703"/>
                </a:cubicBezTo>
                <a:cubicBezTo>
                  <a:pt x="17687955" y="4067990"/>
                  <a:pt x="17686754" y="4068596"/>
                  <a:pt x="17684963" y="4071282"/>
                </a:cubicBezTo>
                <a:cubicBezTo>
                  <a:pt x="17682369" y="4075179"/>
                  <a:pt x="17682656" y="4079193"/>
                  <a:pt x="17685895" y="4083837"/>
                </a:cubicBezTo>
                <a:cubicBezTo>
                  <a:pt x="17687574" y="4086265"/>
                  <a:pt x="17689445" y="4088091"/>
                  <a:pt x="17692111" y="4090013"/>
                </a:cubicBezTo>
                <a:cubicBezTo>
                  <a:pt x="17696713" y="4093287"/>
                  <a:pt x="17701420" y="4094711"/>
                  <a:pt x="17705366" y="4094035"/>
                </a:cubicBezTo>
                <a:cubicBezTo>
                  <a:pt x="17708065" y="4093572"/>
                  <a:pt x="17709823" y="4092408"/>
                  <a:pt x="17711391" y="4090012"/>
                </a:cubicBezTo>
                <a:cubicBezTo>
                  <a:pt x="17712983" y="4087634"/>
                  <a:pt x="17713367" y="4085211"/>
                  <a:pt x="17712771" y="4081608"/>
                </a:cubicBezTo>
                <a:cubicBezTo>
                  <a:pt x="17712252" y="4078581"/>
                  <a:pt x="17712076" y="4075349"/>
                  <a:pt x="17712331" y="4073515"/>
                </a:cubicBezTo>
                <a:cubicBezTo>
                  <a:pt x="17712693" y="4070843"/>
                  <a:pt x="17712652" y="4070850"/>
                  <a:pt x="17714725" y="4072137"/>
                </a:cubicBezTo>
                <a:cubicBezTo>
                  <a:pt x="17723676" y="4077696"/>
                  <a:pt x="17734690" y="4082754"/>
                  <a:pt x="17744134" y="4085661"/>
                </a:cubicBezTo>
                <a:cubicBezTo>
                  <a:pt x="17745756" y="4086162"/>
                  <a:pt x="17747106" y="4086668"/>
                  <a:pt x="17747127" y="4086790"/>
                </a:cubicBezTo>
                <a:cubicBezTo>
                  <a:pt x="17747172" y="4087056"/>
                  <a:pt x="17745517" y="4097045"/>
                  <a:pt x="17743873" y="4106484"/>
                </a:cubicBezTo>
                <a:cubicBezTo>
                  <a:pt x="17740648" y="4124994"/>
                  <a:pt x="17739904" y="4127774"/>
                  <a:pt x="17737190" y="4131586"/>
                </a:cubicBezTo>
                <a:cubicBezTo>
                  <a:pt x="17735268" y="4134252"/>
                  <a:pt x="17733529" y="4135772"/>
                  <a:pt x="17729067" y="4138600"/>
                </a:cubicBezTo>
                <a:cubicBezTo>
                  <a:pt x="17725099" y="4141112"/>
                  <a:pt x="17723846" y="4142147"/>
                  <a:pt x="17722443" y="4144156"/>
                </a:cubicBezTo>
                <a:cubicBezTo>
                  <a:pt x="17720423" y="4146987"/>
                  <a:pt x="17719805" y="4149766"/>
                  <a:pt x="17720419" y="4153345"/>
                </a:cubicBezTo>
                <a:cubicBezTo>
                  <a:pt x="17721001" y="4156866"/>
                  <a:pt x="17723000" y="4159807"/>
                  <a:pt x="17726614" y="4162472"/>
                </a:cubicBezTo>
                <a:cubicBezTo>
                  <a:pt x="17732104" y="4166498"/>
                  <a:pt x="17739482" y="4168770"/>
                  <a:pt x="17746852" y="4168664"/>
                </a:cubicBezTo>
                <a:cubicBezTo>
                  <a:pt x="17747148" y="4168676"/>
                  <a:pt x="17748771" y="4168440"/>
                  <a:pt x="17750471" y="4168170"/>
                </a:cubicBezTo>
                <a:close/>
                <a:moveTo>
                  <a:pt x="19125654" y="4119243"/>
                </a:moveTo>
                <a:cubicBezTo>
                  <a:pt x="19133465" y="4118137"/>
                  <a:pt x="19141557" y="4115393"/>
                  <a:pt x="19148403" y="4111217"/>
                </a:cubicBezTo>
                <a:cubicBezTo>
                  <a:pt x="19162131" y="4102905"/>
                  <a:pt x="19168221" y="4092639"/>
                  <a:pt x="19165908" y="4081766"/>
                </a:cubicBezTo>
                <a:cubicBezTo>
                  <a:pt x="19165101" y="4077817"/>
                  <a:pt x="19163513" y="4074694"/>
                  <a:pt x="19160771" y="4071561"/>
                </a:cubicBezTo>
                <a:cubicBezTo>
                  <a:pt x="19157995" y="4068351"/>
                  <a:pt x="19154660" y="4066014"/>
                  <a:pt x="19148699" y="4063159"/>
                </a:cubicBezTo>
                <a:cubicBezTo>
                  <a:pt x="19136669" y="4057369"/>
                  <a:pt x="19131608" y="4053507"/>
                  <a:pt x="19127546" y="4047075"/>
                </a:cubicBezTo>
                <a:cubicBezTo>
                  <a:pt x="19123730" y="4041025"/>
                  <a:pt x="19122460" y="4037468"/>
                  <a:pt x="19112333" y="4004383"/>
                </a:cubicBezTo>
                <a:cubicBezTo>
                  <a:pt x="19105499" y="3981950"/>
                  <a:pt x="19102885" y="3972967"/>
                  <a:pt x="19103121" y="3972642"/>
                </a:cubicBezTo>
                <a:cubicBezTo>
                  <a:pt x="19103241" y="3972460"/>
                  <a:pt x="19104880" y="3971595"/>
                  <a:pt x="19106740" y="3970776"/>
                </a:cubicBezTo>
                <a:cubicBezTo>
                  <a:pt x="19120799" y="3964417"/>
                  <a:pt x="19140471" y="3952098"/>
                  <a:pt x="19153279" y="3941660"/>
                </a:cubicBezTo>
                <a:cubicBezTo>
                  <a:pt x="19155015" y="3940239"/>
                  <a:pt x="19156517" y="3939070"/>
                  <a:pt x="19156592" y="3939074"/>
                </a:cubicBezTo>
                <a:cubicBezTo>
                  <a:pt x="19156666" y="3939077"/>
                  <a:pt x="19157148" y="3940066"/>
                  <a:pt x="19157620" y="3941279"/>
                </a:cubicBezTo>
                <a:cubicBezTo>
                  <a:pt x="19159277" y="3945411"/>
                  <a:pt x="19159528" y="3947473"/>
                  <a:pt x="19159492" y="3956534"/>
                </a:cubicBezTo>
                <a:cubicBezTo>
                  <a:pt x="19159439" y="3967794"/>
                  <a:pt x="19159960" y="3969643"/>
                  <a:pt x="19164322" y="3974185"/>
                </a:cubicBezTo>
                <a:cubicBezTo>
                  <a:pt x="19167470" y="3977447"/>
                  <a:pt x="19170505" y="3978914"/>
                  <a:pt x="19174778" y="3979276"/>
                </a:cubicBezTo>
                <a:cubicBezTo>
                  <a:pt x="19178791" y="3979627"/>
                  <a:pt x="19182057" y="3979090"/>
                  <a:pt x="19186117" y="3977392"/>
                </a:cubicBezTo>
                <a:cubicBezTo>
                  <a:pt x="19200797" y="3971320"/>
                  <a:pt x="19212772" y="3955738"/>
                  <a:pt x="19211447" y="3944421"/>
                </a:cubicBezTo>
                <a:cubicBezTo>
                  <a:pt x="19211000" y="3940786"/>
                  <a:pt x="19209731" y="3938086"/>
                  <a:pt x="19207018" y="3935140"/>
                </a:cubicBezTo>
                <a:cubicBezTo>
                  <a:pt x="19204593" y="3932467"/>
                  <a:pt x="19202051" y="3930796"/>
                  <a:pt x="19199286" y="3930012"/>
                </a:cubicBezTo>
                <a:cubicBezTo>
                  <a:pt x="19198402" y="3929752"/>
                  <a:pt x="19194507" y="3929256"/>
                  <a:pt x="19190606" y="3928909"/>
                </a:cubicBezTo>
                <a:cubicBezTo>
                  <a:pt x="19186706" y="3928563"/>
                  <a:pt x="19182367" y="3927974"/>
                  <a:pt x="19180927" y="3927617"/>
                </a:cubicBezTo>
                <a:cubicBezTo>
                  <a:pt x="19178122" y="3926905"/>
                  <a:pt x="19173614" y="3925004"/>
                  <a:pt x="19173266" y="3924394"/>
                </a:cubicBezTo>
                <a:cubicBezTo>
                  <a:pt x="19173162" y="3924202"/>
                  <a:pt x="19174342" y="3922722"/>
                  <a:pt x="19175937" y="3921110"/>
                </a:cubicBezTo>
                <a:cubicBezTo>
                  <a:pt x="19189094" y="3907628"/>
                  <a:pt x="19200490" y="3892544"/>
                  <a:pt x="19211582" y="3873943"/>
                </a:cubicBezTo>
                <a:lnTo>
                  <a:pt x="19213143" y="3871359"/>
                </a:lnTo>
                <a:lnTo>
                  <a:pt x="19227637" y="3877064"/>
                </a:lnTo>
                <a:cubicBezTo>
                  <a:pt x="19252331" y="3886842"/>
                  <a:pt x="19270665" y="3894382"/>
                  <a:pt x="19276113" y="3896993"/>
                </a:cubicBezTo>
                <a:cubicBezTo>
                  <a:pt x="19283427" y="3900500"/>
                  <a:pt x="19288517" y="3904587"/>
                  <a:pt x="19291999" y="3909690"/>
                </a:cubicBezTo>
                <a:cubicBezTo>
                  <a:pt x="19294388" y="3913257"/>
                  <a:pt x="19296102" y="3916908"/>
                  <a:pt x="19299096" y="3924825"/>
                </a:cubicBezTo>
                <a:cubicBezTo>
                  <a:pt x="19303365" y="3936188"/>
                  <a:pt x="19307327" y="3940491"/>
                  <a:pt x="19315984" y="3943083"/>
                </a:cubicBezTo>
                <a:cubicBezTo>
                  <a:pt x="19324862" y="3945723"/>
                  <a:pt x="19334518" y="3942129"/>
                  <a:pt x="19342754" y="3933144"/>
                </a:cubicBezTo>
                <a:cubicBezTo>
                  <a:pt x="19350095" y="3925092"/>
                  <a:pt x="19355315" y="3915125"/>
                  <a:pt x="19357563" y="3904887"/>
                </a:cubicBezTo>
                <a:cubicBezTo>
                  <a:pt x="19358487" y="3900525"/>
                  <a:pt x="19358830" y="3892185"/>
                  <a:pt x="19358191" y="3888691"/>
                </a:cubicBezTo>
                <a:cubicBezTo>
                  <a:pt x="19356634" y="3880273"/>
                  <a:pt x="19351231" y="3873823"/>
                  <a:pt x="19343474" y="3871118"/>
                </a:cubicBezTo>
                <a:cubicBezTo>
                  <a:pt x="19337262" y="3868961"/>
                  <a:pt x="19333071" y="3869311"/>
                  <a:pt x="19322256" y="3872969"/>
                </a:cubicBezTo>
                <a:cubicBezTo>
                  <a:pt x="19312425" y="3876294"/>
                  <a:pt x="19310168" y="3876761"/>
                  <a:pt x="19304276" y="3876780"/>
                </a:cubicBezTo>
                <a:cubicBezTo>
                  <a:pt x="19296407" y="3876793"/>
                  <a:pt x="19291840" y="3875412"/>
                  <a:pt x="19280700" y="3869771"/>
                </a:cubicBezTo>
                <a:cubicBezTo>
                  <a:pt x="19272664" y="3865674"/>
                  <a:pt x="19227813" y="3841904"/>
                  <a:pt x="19227309" y="3841473"/>
                </a:cubicBezTo>
                <a:cubicBezTo>
                  <a:pt x="19227238" y="3841395"/>
                  <a:pt x="19228046" y="3838967"/>
                  <a:pt x="19229096" y="3836101"/>
                </a:cubicBezTo>
                <a:cubicBezTo>
                  <a:pt x="19235398" y="3818832"/>
                  <a:pt x="19240269" y="3797365"/>
                  <a:pt x="19241943" y="3779310"/>
                </a:cubicBezTo>
                <a:cubicBezTo>
                  <a:pt x="19242473" y="3773663"/>
                  <a:pt x="19242089" y="3773946"/>
                  <a:pt x="19246216" y="3776054"/>
                </a:cubicBezTo>
                <a:cubicBezTo>
                  <a:pt x="19249612" y="3777797"/>
                  <a:pt x="19251343" y="3779211"/>
                  <a:pt x="19256602" y="3784648"/>
                </a:cubicBezTo>
                <a:cubicBezTo>
                  <a:pt x="19259214" y="3787329"/>
                  <a:pt x="19262232" y="3790100"/>
                  <a:pt x="19263284" y="3790814"/>
                </a:cubicBezTo>
                <a:cubicBezTo>
                  <a:pt x="19269675" y="3794993"/>
                  <a:pt x="19277840" y="3794135"/>
                  <a:pt x="19283659" y="3788631"/>
                </a:cubicBezTo>
                <a:cubicBezTo>
                  <a:pt x="19292890" y="3779947"/>
                  <a:pt x="19295618" y="3758914"/>
                  <a:pt x="19289231" y="3745562"/>
                </a:cubicBezTo>
                <a:cubicBezTo>
                  <a:pt x="19287652" y="3742253"/>
                  <a:pt x="19284083" y="3738340"/>
                  <a:pt x="19281348" y="3736847"/>
                </a:cubicBezTo>
                <a:cubicBezTo>
                  <a:pt x="19278539" y="3735352"/>
                  <a:pt x="19274988" y="3734647"/>
                  <a:pt x="19271618" y="3734994"/>
                </a:cubicBezTo>
                <a:cubicBezTo>
                  <a:pt x="19266974" y="3735474"/>
                  <a:pt x="19264529" y="3736902"/>
                  <a:pt x="19256908" y="3743601"/>
                </a:cubicBezTo>
                <a:cubicBezTo>
                  <a:pt x="19254510" y="3745702"/>
                  <a:pt x="19251695" y="3747974"/>
                  <a:pt x="19250699" y="3748604"/>
                </a:cubicBezTo>
                <a:cubicBezTo>
                  <a:pt x="19248900" y="3749724"/>
                  <a:pt x="19244343" y="3751737"/>
                  <a:pt x="19243636" y="3751708"/>
                </a:cubicBezTo>
                <a:cubicBezTo>
                  <a:pt x="19243227" y="3751691"/>
                  <a:pt x="19243125" y="3750531"/>
                  <a:pt x="19242819" y="3743469"/>
                </a:cubicBezTo>
                <a:cubicBezTo>
                  <a:pt x="19242428" y="3733906"/>
                  <a:pt x="19241016" y="3721989"/>
                  <a:pt x="19239092" y="3711617"/>
                </a:cubicBezTo>
                <a:cubicBezTo>
                  <a:pt x="19238117" y="3706319"/>
                  <a:pt x="19235646" y="3695664"/>
                  <a:pt x="19234728" y="3692605"/>
                </a:cubicBezTo>
                <a:lnTo>
                  <a:pt x="19234268" y="3691095"/>
                </a:lnTo>
                <a:lnTo>
                  <a:pt x="19239620" y="3688778"/>
                </a:lnTo>
                <a:cubicBezTo>
                  <a:pt x="19249683" y="3684381"/>
                  <a:pt x="19269645" y="3675878"/>
                  <a:pt x="19278562" y="3672142"/>
                </a:cubicBezTo>
                <a:cubicBezTo>
                  <a:pt x="19295406" y="3665113"/>
                  <a:pt x="19301344" y="3663082"/>
                  <a:pt x="19306355" y="3662729"/>
                </a:cubicBezTo>
                <a:cubicBezTo>
                  <a:pt x="19307588" y="3662667"/>
                  <a:pt x="19309196" y="3662548"/>
                  <a:pt x="19309908" y="3662464"/>
                </a:cubicBezTo>
                <a:cubicBezTo>
                  <a:pt x="19311929" y="3662286"/>
                  <a:pt x="19318223" y="3663366"/>
                  <a:pt x="19321497" y="3664469"/>
                </a:cubicBezTo>
                <a:cubicBezTo>
                  <a:pt x="19323152" y="3665022"/>
                  <a:pt x="19327221" y="3666718"/>
                  <a:pt x="19330554" y="3668198"/>
                </a:cubicBezTo>
                <a:cubicBezTo>
                  <a:pt x="19333885" y="3669714"/>
                  <a:pt x="19337809" y="3671330"/>
                  <a:pt x="19339319" y="3671765"/>
                </a:cubicBezTo>
                <a:cubicBezTo>
                  <a:pt x="19346869" y="3674052"/>
                  <a:pt x="19354327" y="3672232"/>
                  <a:pt x="19360486" y="3666630"/>
                </a:cubicBezTo>
                <a:cubicBezTo>
                  <a:pt x="19365598" y="3661992"/>
                  <a:pt x="19368083" y="3655978"/>
                  <a:pt x="19368429" y="3647564"/>
                </a:cubicBezTo>
                <a:cubicBezTo>
                  <a:pt x="19369054" y="3632337"/>
                  <a:pt x="19362798" y="3615783"/>
                  <a:pt x="19352558" y="3605442"/>
                </a:cubicBezTo>
                <a:cubicBezTo>
                  <a:pt x="19346720" y="3599608"/>
                  <a:pt x="19340719" y="3596826"/>
                  <a:pt x="19334185" y="3597042"/>
                </a:cubicBezTo>
                <a:cubicBezTo>
                  <a:pt x="19328770" y="3597231"/>
                  <a:pt x="19322809" y="3599857"/>
                  <a:pt x="19318958" y="3603727"/>
                </a:cubicBezTo>
                <a:cubicBezTo>
                  <a:pt x="19316196" y="3606522"/>
                  <a:pt x="19314880" y="3608594"/>
                  <a:pt x="19310897" y="3616597"/>
                </a:cubicBezTo>
                <a:cubicBezTo>
                  <a:pt x="19306467" y="3625515"/>
                  <a:pt x="19304563" y="3628271"/>
                  <a:pt x="19299992" y="3632447"/>
                </a:cubicBezTo>
                <a:cubicBezTo>
                  <a:pt x="19293948" y="3637979"/>
                  <a:pt x="19290530" y="3639479"/>
                  <a:pt x="19269190" y="3646099"/>
                </a:cubicBezTo>
                <a:cubicBezTo>
                  <a:pt x="19252761" y="3651205"/>
                  <a:pt x="19223915" y="3659903"/>
                  <a:pt x="19223505" y="3659886"/>
                </a:cubicBezTo>
                <a:cubicBezTo>
                  <a:pt x="19223319" y="3659878"/>
                  <a:pt x="19222588" y="3658617"/>
                  <a:pt x="19221903" y="3657135"/>
                </a:cubicBezTo>
                <a:cubicBezTo>
                  <a:pt x="19214827" y="3641479"/>
                  <a:pt x="19204456" y="3624347"/>
                  <a:pt x="19193937" y="3610825"/>
                </a:cubicBezTo>
                <a:cubicBezTo>
                  <a:pt x="19191849" y="3608091"/>
                  <a:pt x="19189725" y="3605356"/>
                  <a:pt x="19189265" y="3604740"/>
                </a:cubicBezTo>
                <a:lnTo>
                  <a:pt x="19188416" y="3603624"/>
                </a:lnTo>
                <a:lnTo>
                  <a:pt x="19190198" y="3602914"/>
                </a:lnTo>
                <a:cubicBezTo>
                  <a:pt x="19193342" y="3601701"/>
                  <a:pt x="19196714" y="3601317"/>
                  <a:pt x="19204092" y="3601433"/>
                </a:cubicBezTo>
                <a:cubicBezTo>
                  <a:pt x="19212215" y="3601580"/>
                  <a:pt x="19214875" y="3601280"/>
                  <a:pt x="19217534" y="3600084"/>
                </a:cubicBezTo>
                <a:cubicBezTo>
                  <a:pt x="19221639" y="3598201"/>
                  <a:pt x="19225684" y="3593220"/>
                  <a:pt x="19226805" y="3588605"/>
                </a:cubicBezTo>
                <a:cubicBezTo>
                  <a:pt x="19229617" y="3577346"/>
                  <a:pt x="19219143" y="3559985"/>
                  <a:pt x="19205020" y="3552506"/>
                </a:cubicBezTo>
                <a:cubicBezTo>
                  <a:pt x="19200569" y="3550123"/>
                  <a:pt x="19198211" y="3549429"/>
                  <a:pt x="19194300" y="3549306"/>
                </a:cubicBezTo>
                <a:cubicBezTo>
                  <a:pt x="19189162" y="3549132"/>
                  <a:pt x="19184482" y="3551401"/>
                  <a:pt x="19180950" y="3555694"/>
                </a:cubicBezTo>
                <a:cubicBezTo>
                  <a:pt x="19178279" y="3558978"/>
                  <a:pt x="19177584" y="3561411"/>
                  <a:pt x="19176819" y="3570031"/>
                </a:cubicBezTo>
                <a:cubicBezTo>
                  <a:pt x="19176468" y="3574045"/>
                  <a:pt x="19175914" y="3578460"/>
                  <a:pt x="19175558" y="3579862"/>
                </a:cubicBezTo>
                <a:cubicBezTo>
                  <a:pt x="19174893" y="3582445"/>
                  <a:pt x="19173305" y="3586594"/>
                  <a:pt x="19172933" y="3586579"/>
                </a:cubicBezTo>
                <a:cubicBezTo>
                  <a:pt x="19172821" y="3586575"/>
                  <a:pt x="19171024" y="3584935"/>
                  <a:pt x="19168943" y="3582947"/>
                </a:cubicBezTo>
                <a:cubicBezTo>
                  <a:pt x="19155808" y="3570474"/>
                  <a:pt x="19142103" y="3560065"/>
                  <a:pt x="19126272" y="3550577"/>
                </a:cubicBezTo>
                <a:cubicBezTo>
                  <a:pt x="19122160" y="3548096"/>
                  <a:pt x="19121112" y="3547307"/>
                  <a:pt x="19121317" y="3546831"/>
                </a:cubicBezTo>
                <a:cubicBezTo>
                  <a:pt x="19121480" y="3546502"/>
                  <a:pt x="19123602" y="3541144"/>
                  <a:pt x="19126097" y="3534869"/>
                </a:cubicBezTo>
                <a:cubicBezTo>
                  <a:pt x="19138910" y="3502540"/>
                  <a:pt x="19145927" y="3486010"/>
                  <a:pt x="19148756" y="3481613"/>
                </a:cubicBezTo>
                <a:cubicBezTo>
                  <a:pt x="19152301" y="3476090"/>
                  <a:pt x="19156914" y="3471804"/>
                  <a:pt x="19162325" y="3468969"/>
                </a:cubicBezTo>
                <a:cubicBezTo>
                  <a:pt x="19163887" y="3468175"/>
                  <a:pt x="19168098" y="3466409"/>
                  <a:pt x="19171623" y="3465025"/>
                </a:cubicBezTo>
                <a:cubicBezTo>
                  <a:pt x="19180184" y="3461759"/>
                  <a:pt x="19182548" y="3460513"/>
                  <a:pt x="19185685" y="3457659"/>
                </a:cubicBezTo>
                <a:cubicBezTo>
                  <a:pt x="19189870" y="3453803"/>
                  <a:pt x="19192291" y="3448420"/>
                  <a:pt x="19192542" y="3442314"/>
                </a:cubicBezTo>
                <a:cubicBezTo>
                  <a:pt x="19192758" y="3437065"/>
                  <a:pt x="19191270" y="3432417"/>
                  <a:pt x="19187789" y="3427314"/>
                </a:cubicBezTo>
                <a:cubicBezTo>
                  <a:pt x="19182825" y="3420174"/>
                  <a:pt x="19172227" y="3412205"/>
                  <a:pt x="19162899" y="3408690"/>
                </a:cubicBezTo>
                <a:cubicBezTo>
                  <a:pt x="19156143" y="3406137"/>
                  <a:pt x="19153667" y="3405588"/>
                  <a:pt x="19146677" y="3405114"/>
                </a:cubicBezTo>
                <a:cubicBezTo>
                  <a:pt x="19140877" y="3404690"/>
                  <a:pt x="19139832" y="3404721"/>
                  <a:pt x="19136974" y="3405312"/>
                </a:cubicBezTo>
                <a:cubicBezTo>
                  <a:pt x="19132122" y="3406307"/>
                  <a:pt x="19129305" y="3407720"/>
                  <a:pt x="19125934" y="3410826"/>
                </a:cubicBezTo>
                <a:cubicBezTo>
                  <a:pt x="19123608" y="3412968"/>
                  <a:pt x="19122626" y="3414196"/>
                  <a:pt x="19121332" y="3416641"/>
                </a:cubicBezTo>
                <a:cubicBezTo>
                  <a:pt x="19119149" y="3420765"/>
                  <a:pt x="19118609" y="3423019"/>
                  <a:pt x="19118638" y="3427756"/>
                </a:cubicBezTo>
                <a:cubicBezTo>
                  <a:pt x="19118691" y="3431897"/>
                  <a:pt x="19119103" y="3433667"/>
                  <a:pt x="19122531" y="3443728"/>
                </a:cubicBezTo>
                <a:cubicBezTo>
                  <a:pt x="19126291" y="3454772"/>
                  <a:pt x="19126619" y="3462244"/>
                  <a:pt x="19123604" y="3471182"/>
                </a:cubicBezTo>
                <a:cubicBezTo>
                  <a:pt x="19121944" y="3476186"/>
                  <a:pt x="19117804" y="3484407"/>
                  <a:pt x="19102981" y="3512103"/>
                </a:cubicBezTo>
                <a:cubicBezTo>
                  <a:pt x="19099468" y="3518635"/>
                  <a:pt x="19095470" y="3526116"/>
                  <a:pt x="19094055" y="3528780"/>
                </a:cubicBezTo>
                <a:lnTo>
                  <a:pt x="19091508" y="3533598"/>
                </a:lnTo>
                <a:lnTo>
                  <a:pt x="19088278" y="3532347"/>
                </a:lnTo>
                <a:cubicBezTo>
                  <a:pt x="19071908" y="3526006"/>
                  <a:pt x="19051230" y="3521054"/>
                  <a:pt x="19031782" y="3518839"/>
                </a:cubicBezTo>
                <a:lnTo>
                  <a:pt x="19025437" y="3518093"/>
                </a:lnTo>
                <a:lnTo>
                  <a:pt x="19026416" y="3516045"/>
                </a:lnTo>
                <a:cubicBezTo>
                  <a:pt x="19028247" y="3512316"/>
                  <a:pt x="19029937" y="3510185"/>
                  <a:pt x="19034793" y="3505462"/>
                </a:cubicBezTo>
                <a:cubicBezTo>
                  <a:pt x="19042176" y="3498195"/>
                  <a:pt x="19043816" y="3495465"/>
                  <a:pt x="19044038" y="3490067"/>
                </a:cubicBezTo>
                <a:cubicBezTo>
                  <a:pt x="19044245" y="3485041"/>
                  <a:pt x="19042623" y="3480946"/>
                  <a:pt x="19038900" y="3477176"/>
                </a:cubicBezTo>
                <a:cubicBezTo>
                  <a:pt x="19033815" y="3472045"/>
                  <a:pt x="19025625" y="3469023"/>
                  <a:pt x="19015650" y="3468576"/>
                </a:cubicBezTo>
                <a:cubicBezTo>
                  <a:pt x="19005898" y="3468139"/>
                  <a:pt x="18997488" y="3470441"/>
                  <a:pt x="18992042" y="3475028"/>
                </a:cubicBezTo>
                <a:cubicBezTo>
                  <a:pt x="18987792" y="3478657"/>
                  <a:pt x="18985905" y="3482831"/>
                  <a:pt x="18986046" y="3488468"/>
                </a:cubicBezTo>
                <a:cubicBezTo>
                  <a:pt x="18986132" y="3493656"/>
                  <a:pt x="18987620" y="3496439"/>
                  <a:pt x="18994422" y="3504252"/>
                </a:cubicBezTo>
                <a:cubicBezTo>
                  <a:pt x="18996521" y="3506688"/>
                  <a:pt x="18998929" y="3509807"/>
                  <a:pt x="18999766" y="3511221"/>
                </a:cubicBezTo>
                <a:cubicBezTo>
                  <a:pt x="19001193" y="3513704"/>
                  <a:pt x="19002519" y="3516816"/>
                  <a:pt x="19002248" y="3517066"/>
                </a:cubicBezTo>
                <a:cubicBezTo>
                  <a:pt x="19002171" y="3517138"/>
                  <a:pt x="18999591" y="3517293"/>
                  <a:pt x="18996491" y="3517427"/>
                </a:cubicBezTo>
                <a:cubicBezTo>
                  <a:pt x="18978231" y="3518057"/>
                  <a:pt x="18959284" y="3520896"/>
                  <a:pt x="18942537" y="3525541"/>
                </a:cubicBezTo>
                <a:cubicBezTo>
                  <a:pt x="18940275" y="3526157"/>
                  <a:pt x="18938392" y="3526601"/>
                  <a:pt x="18938357" y="3526525"/>
                </a:cubicBezTo>
                <a:cubicBezTo>
                  <a:pt x="18938143" y="3526293"/>
                  <a:pt x="18926642" y="3499454"/>
                  <a:pt x="18922431" y="3489399"/>
                </a:cubicBezTo>
                <a:cubicBezTo>
                  <a:pt x="18911999" y="3464692"/>
                  <a:pt x="18910652" y="3460274"/>
                  <a:pt x="18910985" y="3452158"/>
                </a:cubicBezTo>
                <a:cubicBezTo>
                  <a:pt x="18911226" y="3446275"/>
                  <a:pt x="18912395" y="3442333"/>
                  <a:pt x="18916946" y="3432302"/>
                </a:cubicBezTo>
                <a:cubicBezTo>
                  <a:pt x="18920268" y="3424942"/>
                  <a:pt x="18920879" y="3422804"/>
                  <a:pt x="18921055" y="3418485"/>
                </a:cubicBezTo>
                <a:cubicBezTo>
                  <a:pt x="18921175" y="3415581"/>
                  <a:pt x="18921034" y="3414457"/>
                  <a:pt x="18920273" y="3412113"/>
                </a:cubicBezTo>
                <a:cubicBezTo>
                  <a:pt x="18916202" y="3399565"/>
                  <a:pt x="18904853" y="3393542"/>
                  <a:pt x="18888522" y="3395333"/>
                </a:cubicBezTo>
                <a:cubicBezTo>
                  <a:pt x="18875075" y="3396794"/>
                  <a:pt x="18862842" y="3402296"/>
                  <a:pt x="18854103" y="3410813"/>
                </a:cubicBezTo>
                <a:cubicBezTo>
                  <a:pt x="18850646" y="3414177"/>
                  <a:pt x="18848789" y="3416711"/>
                  <a:pt x="18847191" y="3420226"/>
                </a:cubicBezTo>
                <a:cubicBezTo>
                  <a:pt x="18842596" y="3430404"/>
                  <a:pt x="18847158" y="3442824"/>
                  <a:pt x="18857615" y="3448773"/>
                </a:cubicBezTo>
                <a:cubicBezTo>
                  <a:pt x="18859438" y="3449780"/>
                  <a:pt x="18863198" y="3451761"/>
                  <a:pt x="18866012" y="3453145"/>
                </a:cubicBezTo>
                <a:cubicBezTo>
                  <a:pt x="18872738" y="3456442"/>
                  <a:pt x="18876296" y="3458788"/>
                  <a:pt x="18879518" y="3462053"/>
                </a:cubicBezTo>
                <a:cubicBezTo>
                  <a:pt x="18886212" y="3468817"/>
                  <a:pt x="18888191" y="3473299"/>
                  <a:pt x="18896895" y="3501962"/>
                </a:cubicBezTo>
                <a:cubicBezTo>
                  <a:pt x="18897519" y="3504038"/>
                  <a:pt x="18898998" y="3508873"/>
                  <a:pt x="18900182" y="3512725"/>
                </a:cubicBezTo>
                <a:cubicBezTo>
                  <a:pt x="18901366" y="3516578"/>
                  <a:pt x="18903531" y="3523790"/>
                  <a:pt x="18905041" y="3528774"/>
                </a:cubicBezTo>
                <a:lnTo>
                  <a:pt x="18907763" y="3537874"/>
                </a:lnTo>
                <a:lnTo>
                  <a:pt x="18904609" y="3539311"/>
                </a:lnTo>
                <a:cubicBezTo>
                  <a:pt x="18889101" y="3546468"/>
                  <a:pt x="18871312" y="3557410"/>
                  <a:pt x="18857975" y="3568013"/>
                </a:cubicBezTo>
                <a:cubicBezTo>
                  <a:pt x="18854161" y="3571026"/>
                  <a:pt x="18853740" y="3571270"/>
                  <a:pt x="18853318" y="3570656"/>
                </a:cubicBezTo>
                <a:cubicBezTo>
                  <a:pt x="18852262" y="3569121"/>
                  <a:pt x="18851814" y="3564590"/>
                  <a:pt x="18851852" y="3556424"/>
                </a:cubicBezTo>
                <a:cubicBezTo>
                  <a:pt x="18851888" y="3551913"/>
                  <a:pt x="18851731" y="3547544"/>
                  <a:pt x="18851542" y="3546716"/>
                </a:cubicBezTo>
                <a:cubicBezTo>
                  <a:pt x="18850800" y="3543888"/>
                  <a:pt x="18849411" y="3541407"/>
                  <a:pt x="18847266" y="3539156"/>
                </a:cubicBezTo>
                <a:cubicBezTo>
                  <a:pt x="18841474" y="3533101"/>
                  <a:pt x="18833608" y="3532143"/>
                  <a:pt x="18824187" y="3536381"/>
                </a:cubicBezTo>
                <a:cubicBezTo>
                  <a:pt x="18809942" y="3542732"/>
                  <a:pt x="18798620" y="3557856"/>
                  <a:pt x="18799926" y="3568725"/>
                </a:cubicBezTo>
                <a:cubicBezTo>
                  <a:pt x="18800667" y="3575207"/>
                  <a:pt x="18805640" y="3581229"/>
                  <a:pt x="18811826" y="3583124"/>
                </a:cubicBezTo>
                <a:cubicBezTo>
                  <a:pt x="18813152" y="3583514"/>
                  <a:pt x="18816970" y="3584081"/>
                  <a:pt x="18821280" y="3584444"/>
                </a:cubicBezTo>
                <a:cubicBezTo>
                  <a:pt x="18828004" y="3585056"/>
                  <a:pt x="18831706" y="3585730"/>
                  <a:pt x="18834416" y="3586923"/>
                </a:cubicBezTo>
                <a:cubicBezTo>
                  <a:pt x="18835039" y="3587172"/>
                  <a:pt x="18835587" y="3587456"/>
                  <a:pt x="18835623" y="3587494"/>
                </a:cubicBezTo>
                <a:cubicBezTo>
                  <a:pt x="18835696" y="3587535"/>
                  <a:pt x="18833467" y="3590054"/>
                  <a:pt x="18830660" y="3593034"/>
                </a:cubicBezTo>
                <a:cubicBezTo>
                  <a:pt x="18818453" y="3606070"/>
                  <a:pt x="18807362" y="3621016"/>
                  <a:pt x="18798094" y="3636933"/>
                </a:cubicBezTo>
                <a:cubicBezTo>
                  <a:pt x="18796610" y="3639483"/>
                  <a:pt x="18795332" y="3641555"/>
                  <a:pt x="18795257" y="3641552"/>
                </a:cubicBezTo>
                <a:cubicBezTo>
                  <a:pt x="18794736" y="3641531"/>
                  <a:pt x="18756218" y="3626076"/>
                  <a:pt x="18746029" y="3621779"/>
                </a:cubicBezTo>
                <a:cubicBezTo>
                  <a:pt x="18730339" y="3615205"/>
                  <a:pt x="18725578" y="3612176"/>
                  <a:pt x="18720844" y="3605790"/>
                </a:cubicBezTo>
                <a:cubicBezTo>
                  <a:pt x="18718124" y="3602099"/>
                  <a:pt x="18716676" y="3599242"/>
                  <a:pt x="18713545" y="3591058"/>
                </a:cubicBezTo>
                <a:cubicBezTo>
                  <a:pt x="18712131" y="3587346"/>
                  <a:pt x="18710431" y="3583323"/>
                  <a:pt x="18709809" y="3582141"/>
                </a:cubicBezTo>
                <a:cubicBezTo>
                  <a:pt x="18708215" y="3579167"/>
                  <a:pt x="18704463" y="3575209"/>
                  <a:pt x="18701768" y="3573643"/>
                </a:cubicBezTo>
                <a:cubicBezTo>
                  <a:pt x="18697142" y="3570955"/>
                  <a:pt x="18690738" y="3569834"/>
                  <a:pt x="18685922" y="3570867"/>
                </a:cubicBezTo>
                <a:cubicBezTo>
                  <a:pt x="18673510" y="3573490"/>
                  <a:pt x="18660873" y="3587925"/>
                  <a:pt x="18655524" y="3605570"/>
                </a:cubicBezTo>
                <a:cubicBezTo>
                  <a:pt x="18654404" y="3609252"/>
                  <a:pt x="18654158" y="3610697"/>
                  <a:pt x="18653783" y="3616201"/>
                </a:cubicBezTo>
                <a:cubicBezTo>
                  <a:pt x="18653251" y="3623675"/>
                  <a:pt x="18653611" y="3626747"/>
                  <a:pt x="18655548" y="3631340"/>
                </a:cubicBezTo>
                <a:cubicBezTo>
                  <a:pt x="18657895" y="3636807"/>
                  <a:pt x="18663583" y="3641776"/>
                  <a:pt x="18669696" y="3643668"/>
                </a:cubicBezTo>
                <a:cubicBezTo>
                  <a:pt x="18672604" y="3644571"/>
                  <a:pt x="18677893" y="3644713"/>
                  <a:pt x="18681315" y="3643996"/>
                </a:cubicBezTo>
                <a:cubicBezTo>
                  <a:pt x="18682896" y="3643651"/>
                  <a:pt x="18686786" y="3642468"/>
                  <a:pt x="18690037" y="3641371"/>
                </a:cubicBezTo>
                <a:cubicBezTo>
                  <a:pt x="18702292" y="3637138"/>
                  <a:pt x="18708321" y="3636528"/>
                  <a:pt x="18716627" y="3638547"/>
                </a:cubicBezTo>
                <a:cubicBezTo>
                  <a:pt x="18722830" y="3640070"/>
                  <a:pt x="18728167" y="3642676"/>
                  <a:pt x="18760021" y="3659685"/>
                </a:cubicBezTo>
                <a:cubicBezTo>
                  <a:pt x="18766553" y="3663160"/>
                  <a:pt x="18774105" y="3667199"/>
                  <a:pt x="18776879" y="3668656"/>
                </a:cubicBezTo>
                <a:lnTo>
                  <a:pt x="18781843" y="3671284"/>
                </a:lnTo>
                <a:lnTo>
                  <a:pt x="18781050" y="3673340"/>
                </a:lnTo>
                <a:cubicBezTo>
                  <a:pt x="18775259" y="3688131"/>
                  <a:pt x="18770202" y="3709590"/>
                  <a:pt x="18767953" y="3728927"/>
                </a:cubicBezTo>
                <a:cubicBezTo>
                  <a:pt x="18767501" y="3732676"/>
                  <a:pt x="18767118" y="3734748"/>
                  <a:pt x="18766857" y="3734738"/>
                </a:cubicBezTo>
                <a:cubicBezTo>
                  <a:pt x="18765480" y="3734681"/>
                  <a:pt x="18760424" y="3730670"/>
                  <a:pt x="18756093" y="3726278"/>
                </a:cubicBezTo>
                <a:cubicBezTo>
                  <a:pt x="18748543" y="3718509"/>
                  <a:pt x="18746288" y="3717148"/>
                  <a:pt x="18740855" y="3716888"/>
                </a:cubicBezTo>
                <a:cubicBezTo>
                  <a:pt x="18735382" y="3716663"/>
                  <a:pt x="18731936" y="3717976"/>
                  <a:pt x="18727934" y="3721877"/>
                </a:cubicBezTo>
                <a:cubicBezTo>
                  <a:pt x="18725293" y="3724453"/>
                  <a:pt x="18723658" y="3727034"/>
                  <a:pt x="18722070" y="3731220"/>
                </a:cubicBezTo>
                <a:cubicBezTo>
                  <a:pt x="18716383" y="3746202"/>
                  <a:pt x="18719435" y="3765384"/>
                  <a:pt x="18728597" y="3772026"/>
                </a:cubicBezTo>
                <a:cubicBezTo>
                  <a:pt x="18731638" y="3774239"/>
                  <a:pt x="18733698" y="3774920"/>
                  <a:pt x="18737756" y="3775087"/>
                </a:cubicBezTo>
                <a:cubicBezTo>
                  <a:pt x="18743637" y="3775329"/>
                  <a:pt x="18746602" y="3773959"/>
                  <a:pt x="18753493" y="3767790"/>
                </a:cubicBezTo>
                <a:cubicBezTo>
                  <a:pt x="18758602" y="3763227"/>
                  <a:pt x="18761218" y="3761282"/>
                  <a:pt x="18764144" y="3759948"/>
                </a:cubicBezTo>
                <a:lnTo>
                  <a:pt x="18766347" y="3758957"/>
                </a:lnTo>
                <a:lnTo>
                  <a:pt x="18766452" y="3760938"/>
                </a:lnTo>
                <a:cubicBezTo>
                  <a:pt x="18766521" y="3761985"/>
                  <a:pt x="18766702" y="3765759"/>
                  <a:pt x="18766895" y="3769235"/>
                </a:cubicBezTo>
                <a:cubicBezTo>
                  <a:pt x="18767704" y="3784932"/>
                  <a:pt x="18770682" y="3803216"/>
                  <a:pt x="18774904" y="3818455"/>
                </a:cubicBezTo>
                <a:cubicBezTo>
                  <a:pt x="18775715" y="3821398"/>
                  <a:pt x="18776393" y="3823962"/>
                  <a:pt x="18776385" y="3824147"/>
                </a:cubicBezTo>
                <a:cubicBezTo>
                  <a:pt x="18776376" y="3824371"/>
                  <a:pt x="18773751" y="3825643"/>
                  <a:pt x="18770600" y="3827005"/>
                </a:cubicBezTo>
                <a:cubicBezTo>
                  <a:pt x="18715520" y="3850736"/>
                  <a:pt x="18713061" y="3851605"/>
                  <a:pt x="18703122" y="3851197"/>
                </a:cubicBezTo>
                <a:cubicBezTo>
                  <a:pt x="18696681" y="3850932"/>
                  <a:pt x="18693807" y="3850106"/>
                  <a:pt x="18684361" y="3845877"/>
                </a:cubicBezTo>
                <a:cubicBezTo>
                  <a:pt x="18672242" y="3840419"/>
                  <a:pt x="18667788" y="3839900"/>
                  <a:pt x="18660577" y="3842998"/>
                </a:cubicBezTo>
                <a:cubicBezTo>
                  <a:pt x="18654047" y="3845825"/>
                  <a:pt x="18649750" y="3850608"/>
                  <a:pt x="18647413" y="3857561"/>
                </a:cubicBezTo>
                <a:cubicBezTo>
                  <a:pt x="18646049" y="3861719"/>
                  <a:pt x="18645655" y="3871324"/>
                  <a:pt x="18646615" y="3876995"/>
                </a:cubicBezTo>
                <a:cubicBezTo>
                  <a:pt x="18649511" y="3893635"/>
                  <a:pt x="18658776" y="3908634"/>
                  <a:pt x="18669583" y="3914262"/>
                </a:cubicBezTo>
                <a:cubicBezTo>
                  <a:pt x="18673016" y="3916007"/>
                  <a:pt x="18675486" y="3916705"/>
                  <a:pt x="18678911" y="3916845"/>
                </a:cubicBezTo>
                <a:cubicBezTo>
                  <a:pt x="18685499" y="3917116"/>
                  <a:pt x="18692947" y="3913730"/>
                  <a:pt x="18697113" y="3908531"/>
                </a:cubicBezTo>
                <a:cubicBezTo>
                  <a:pt x="18699198" y="3905894"/>
                  <a:pt x="18700441" y="3903744"/>
                  <a:pt x="18703903" y="3896652"/>
                </a:cubicBezTo>
                <a:cubicBezTo>
                  <a:pt x="18707197" y="3889962"/>
                  <a:pt x="18708793" y="3887418"/>
                  <a:pt x="18711689" y="3884106"/>
                </a:cubicBezTo>
                <a:cubicBezTo>
                  <a:pt x="18715994" y="3879136"/>
                  <a:pt x="18721770" y="3875607"/>
                  <a:pt x="18730432" y="3872606"/>
                </a:cubicBezTo>
                <a:cubicBezTo>
                  <a:pt x="18735917" y="3870706"/>
                  <a:pt x="18746307" y="3867403"/>
                  <a:pt x="18754009" y="3865109"/>
                </a:cubicBezTo>
                <a:cubicBezTo>
                  <a:pt x="18757898" y="3863926"/>
                  <a:pt x="18765637" y="3861596"/>
                  <a:pt x="18781005" y="3856931"/>
                </a:cubicBezTo>
                <a:cubicBezTo>
                  <a:pt x="18784631" y="3855812"/>
                  <a:pt x="18787796" y="3855010"/>
                  <a:pt x="18788016" y="3855094"/>
                </a:cubicBezTo>
                <a:cubicBezTo>
                  <a:pt x="18788236" y="3855177"/>
                  <a:pt x="18789382" y="3857238"/>
                  <a:pt x="18790514" y="3859634"/>
                </a:cubicBezTo>
                <a:cubicBezTo>
                  <a:pt x="18797450" y="3874165"/>
                  <a:pt x="18807780" y="3890476"/>
                  <a:pt x="18818704" y="3904126"/>
                </a:cubicBezTo>
                <a:lnTo>
                  <a:pt x="18821790" y="3907982"/>
                </a:lnTo>
                <a:lnTo>
                  <a:pt x="18820199" y="3908588"/>
                </a:lnTo>
                <a:cubicBezTo>
                  <a:pt x="18816600" y="3909969"/>
                  <a:pt x="18814503" y="3910182"/>
                  <a:pt x="18805855" y="3910125"/>
                </a:cubicBezTo>
                <a:cubicBezTo>
                  <a:pt x="18794558" y="3910071"/>
                  <a:pt x="18792221" y="3910684"/>
                  <a:pt x="18788066" y="3914727"/>
                </a:cubicBezTo>
                <a:cubicBezTo>
                  <a:pt x="18782045" y="3920596"/>
                  <a:pt x="18781042" y="3927752"/>
                  <a:pt x="18784983" y="3937126"/>
                </a:cubicBezTo>
                <a:cubicBezTo>
                  <a:pt x="18787019" y="3942020"/>
                  <a:pt x="18789618" y="3945931"/>
                  <a:pt x="18793577" y="3950307"/>
                </a:cubicBezTo>
                <a:cubicBezTo>
                  <a:pt x="18800429" y="3957786"/>
                  <a:pt x="18808159" y="3962057"/>
                  <a:pt x="18815343" y="3962352"/>
                </a:cubicBezTo>
                <a:cubicBezTo>
                  <a:pt x="18820257" y="3962554"/>
                  <a:pt x="18823782" y="3961169"/>
                  <a:pt x="18827435" y="3957553"/>
                </a:cubicBezTo>
                <a:cubicBezTo>
                  <a:pt x="18831125" y="3953975"/>
                  <a:pt x="18832711" y="3949863"/>
                  <a:pt x="18833017" y="3943312"/>
                </a:cubicBezTo>
                <a:cubicBezTo>
                  <a:pt x="18833243" y="3937803"/>
                  <a:pt x="18834151" y="3932059"/>
                  <a:pt x="18835285" y="3928936"/>
                </a:cubicBezTo>
                <a:cubicBezTo>
                  <a:pt x="18836927" y="3924379"/>
                  <a:pt x="18836852" y="3924376"/>
                  <a:pt x="18840009" y="3927414"/>
                </a:cubicBezTo>
                <a:cubicBezTo>
                  <a:pt x="18853639" y="3940542"/>
                  <a:pt x="18871077" y="3953565"/>
                  <a:pt x="18886569" y="3962219"/>
                </a:cubicBezTo>
                <a:cubicBezTo>
                  <a:pt x="18889230" y="3963708"/>
                  <a:pt x="18891410" y="3965103"/>
                  <a:pt x="18891401" y="3965327"/>
                </a:cubicBezTo>
                <a:cubicBezTo>
                  <a:pt x="18891381" y="3965810"/>
                  <a:pt x="18884721" y="3982729"/>
                  <a:pt x="18878285" y="3998687"/>
                </a:cubicBezTo>
                <a:cubicBezTo>
                  <a:pt x="18865665" y="4029980"/>
                  <a:pt x="18863313" y="4034582"/>
                  <a:pt x="18857114" y="4040257"/>
                </a:cubicBezTo>
                <a:cubicBezTo>
                  <a:pt x="18852738" y="4044217"/>
                  <a:pt x="18849112" y="4046231"/>
                  <a:pt x="18840215" y="4049520"/>
                </a:cubicBezTo>
                <a:cubicBezTo>
                  <a:pt x="18832302" y="4052440"/>
                  <a:pt x="18829710" y="4053788"/>
                  <a:pt x="18826492" y="4056788"/>
                </a:cubicBezTo>
                <a:cubicBezTo>
                  <a:pt x="18821882" y="4060999"/>
                  <a:pt x="18819752" y="4065648"/>
                  <a:pt x="18819485" y="4072164"/>
                </a:cubicBezTo>
                <a:cubicBezTo>
                  <a:pt x="18819184" y="4078566"/>
                  <a:pt x="18821589" y="4084482"/>
                  <a:pt x="18826934" y="4090519"/>
                </a:cubicBezTo>
                <a:cubicBezTo>
                  <a:pt x="18835060" y="4099654"/>
                  <a:pt x="18847163" y="4106416"/>
                  <a:pt x="18860145" y="4109001"/>
                </a:cubicBezTo>
                <a:cubicBezTo>
                  <a:pt x="18860661" y="4109134"/>
                  <a:pt x="18863599" y="4109329"/>
                  <a:pt x="18866687" y="4109493"/>
                </a:cubicBezTo>
                <a:cubicBezTo>
                  <a:pt x="18875842" y="4109943"/>
                  <a:pt x="18880826" y="4108433"/>
                  <a:pt x="18886132" y="4103616"/>
                </a:cubicBezTo>
                <a:cubicBezTo>
                  <a:pt x="18890740" y="4099442"/>
                  <a:pt x="18893193" y="4094210"/>
                  <a:pt x="18893447" y="4088030"/>
                </a:cubicBezTo>
                <a:cubicBezTo>
                  <a:pt x="18893604" y="4084195"/>
                  <a:pt x="18892915" y="4080997"/>
                  <a:pt x="18890191" y="4072867"/>
                </a:cubicBezTo>
                <a:cubicBezTo>
                  <a:pt x="18887532" y="4065001"/>
                  <a:pt x="18886865" y="4062177"/>
                  <a:pt x="18886463" y="4057424"/>
                </a:cubicBezTo>
                <a:cubicBezTo>
                  <a:pt x="18885968" y="4051325"/>
                  <a:pt x="18887357" y="4044744"/>
                  <a:pt x="18890625" y="4037792"/>
                </a:cubicBezTo>
                <a:cubicBezTo>
                  <a:pt x="18892589" y="4033547"/>
                  <a:pt x="18899756" y="4019744"/>
                  <a:pt x="18908479" y="4003470"/>
                </a:cubicBezTo>
                <a:cubicBezTo>
                  <a:pt x="18912074" y="3996756"/>
                  <a:pt x="18916476" y="3988508"/>
                  <a:pt x="18918255" y="3985150"/>
                </a:cubicBezTo>
                <a:cubicBezTo>
                  <a:pt x="18920072" y="3981757"/>
                  <a:pt x="18921750" y="3979029"/>
                  <a:pt x="18921974" y="3979038"/>
                </a:cubicBezTo>
                <a:cubicBezTo>
                  <a:pt x="18922234" y="3979048"/>
                  <a:pt x="18924074" y="3979646"/>
                  <a:pt x="18926060" y="3980325"/>
                </a:cubicBezTo>
                <a:cubicBezTo>
                  <a:pt x="18943039" y="3986354"/>
                  <a:pt x="18963882" y="3990940"/>
                  <a:pt x="18981528" y="3992522"/>
                </a:cubicBezTo>
                <a:lnTo>
                  <a:pt x="18986804" y="3993000"/>
                </a:lnTo>
                <a:lnTo>
                  <a:pt x="18985773" y="3995419"/>
                </a:lnTo>
                <a:cubicBezTo>
                  <a:pt x="18984284" y="3998975"/>
                  <a:pt x="18981959" y="4002012"/>
                  <a:pt x="18977182" y="4006664"/>
                </a:cubicBezTo>
                <a:cubicBezTo>
                  <a:pt x="18974852" y="4008918"/>
                  <a:pt x="18972201" y="4011718"/>
                  <a:pt x="18971259" y="4012873"/>
                </a:cubicBezTo>
                <a:cubicBezTo>
                  <a:pt x="18967330" y="4017746"/>
                  <a:pt x="18966630" y="4024803"/>
                  <a:pt x="18969521" y="4030665"/>
                </a:cubicBezTo>
                <a:cubicBezTo>
                  <a:pt x="18971828" y="4035346"/>
                  <a:pt x="18977874" y="4039734"/>
                  <a:pt x="18984947" y="4041852"/>
                </a:cubicBezTo>
                <a:cubicBezTo>
                  <a:pt x="19001081" y="4046654"/>
                  <a:pt x="19018338" y="4042328"/>
                  <a:pt x="19023939" y="4032154"/>
                </a:cubicBezTo>
                <a:cubicBezTo>
                  <a:pt x="19025391" y="4029454"/>
                  <a:pt x="19025437" y="4029269"/>
                  <a:pt x="19025600" y="4025286"/>
                </a:cubicBezTo>
                <a:cubicBezTo>
                  <a:pt x="19025868" y="4018770"/>
                  <a:pt x="19024877" y="4016566"/>
                  <a:pt x="19017933" y="4008599"/>
                </a:cubicBezTo>
                <a:cubicBezTo>
                  <a:pt x="19015582" y="4005929"/>
                  <a:pt x="19013206" y="4002923"/>
                  <a:pt x="19012611" y="4002003"/>
                </a:cubicBezTo>
                <a:cubicBezTo>
                  <a:pt x="19011384" y="4000088"/>
                  <a:pt x="19009132" y="3994998"/>
                  <a:pt x="19009162" y="3994291"/>
                </a:cubicBezTo>
                <a:cubicBezTo>
                  <a:pt x="19009185" y="3993696"/>
                  <a:pt x="19009823" y="3993610"/>
                  <a:pt x="19016285" y="3993353"/>
                </a:cubicBezTo>
                <a:cubicBezTo>
                  <a:pt x="19031670" y="3992791"/>
                  <a:pt x="19049870" y="3989996"/>
                  <a:pt x="19066004" y="3985736"/>
                </a:cubicBezTo>
                <a:lnTo>
                  <a:pt x="19071811" y="3984184"/>
                </a:lnTo>
                <a:lnTo>
                  <a:pt x="19072826" y="3986687"/>
                </a:lnTo>
                <a:cubicBezTo>
                  <a:pt x="19073367" y="3988052"/>
                  <a:pt x="19076397" y="3995076"/>
                  <a:pt x="19079494" y="4002289"/>
                </a:cubicBezTo>
                <a:cubicBezTo>
                  <a:pt x="19095470" y="4039119"/>
                  <a:pt x="19099719" y="4050034"/>
                  <a:pt x="19100507" y="4056294"/>
                </a:cubicBezTo>
                <a:cubicBezTo>
                  <a:pt x="19101611" y="4064805"/>
                  <a:pt x="19100631" y="4069613"/>
                  <a:pt x="19095575" y="4081041"/>
                </a:cubicBezTo>
                <a:cubicBezTo>
                  <a:pt x="19093890" y="4084850"/>
                  <a:pt x="19092104" y="4089289"/>
                  <a:pt x="19091627" y="4090911"/>
                </a:cubicBezTo>
                <a:cubicBezTo>
                  <a:pt x="19088510" y="4101448"/>
                  <a:pt x="19094184" y="4113093"/>
                  <a:pt x="19104596" y="4117436"/>
                </a:cubicBezTo>
                <a:cubicBezTo>
                  <a:pt x="19110314" y="4119815"/>
                  <a:pt x="19117844" y="4120349"/>
                  <a:pt x="19125654" y="4119243"/>
                </a:cubicBezTo>
                <a:close/>
                <a:moveTo>
                  <a:pt x="15255755" y="4935671"/>
                </a:moveTo>
                <a:cubicBezTo>
                  <a:pt x="15262228" y="4938057"/>
                  <a:pt x="15272559" y="4936169"/>
                  <a:pt x="15279986" y="4931211"/>
                </a:cubicBezTo>
                <a:cubicBezTo>
                  <a:pt x="15287435" y="4926272"/>
                  <a:pt x="15290588" y="4920421"/>
                  <a:pt x="15289052" y="4914425"/>
                </a:cubicBezTo>
                <a:cubicBezTo>
                  <a:pt x="15288512" y="4912246"/>
                  <a:pt x="15287559" y="4910545"/>
                  <a:pt x="15285961" y="4908864"/>
                </a:cubicBezTo>
                <a:cubicBezTo>
                  <a:pt x="15284344" y="4907142"/>
                  <a:pt x="15282434" y="4905918"/>
                  <a:pt x="15279052" y="4904465"/>
                </a:cubicBezTo>
                <a:cubicBezTo>
                  <a:pt x="15272227" y="4901519"/>
                  <a:pt x="15269322" y="4899486"/>
                  <a:pt x="15266916" y="4896000"/>
                </a:cubicBezTo>
                <a:cubicBezTo>
                  <a:pt x="15264655" y="4892722"/>
                  <a:pt x="15263867" y="4890771"/>
                  <a:pt x="15257477" y="4872596"/>
                </a:cubicBezTo>
                <a:cubicBezTo>
                  <a:pt x="15253162" y="4860271"/>
                  <a:pt x="15251502" y="4855333"/>
                  <a:pt x="15251627" y="4855146"/>
                </a:cubicBezTo>
                <a:cubicBezTo>
                  <a:pt x="15251689" y="4855042"/>
                  <a:pt x="15252581" y="4854524"/>
                  <a:pt x="15253598" y="4854026"/>
                </a:cubicBezTo>
                <a:cubicBezTo>
                  <a:pt x="15261273" y="4850167"/>
                  <a:pt x="15271938" y="4842863"/>
                  <a:pt x="15278824" y="4836763"/>
                </a:cubicBezTo>
                <a:cubicBezTo>
                  <a:pt x="15279758" y="4835933"/>
                  <a:pt x="15280567" y="4835248"/>
                  <a:pt x="15280608" y="4835248"/>
                </a:cubicBezTo>
                <a:cubicBezTo>
                  <a:pt x="15280650" y="4835248"/>
                  <a:pt x="15280941" y="4835788"/>
                  <a:pt x="15281231" y="4836452"/>
                </a:cubicBezTo>
                <a:cubicBezTo>
                  <a:pt x="15282248" y="4838713"/>
                  <a:pt x="15282435" y="4839854"/>
                  <a:pt x="15282621" y="4844896"/>
                </a:cubicBezTo>
                <a:cubicBezTo>
                  <a:pt x="15282850" y="4851162"/>
                  <a:pt x="15283181" y="4852179"/>
                  <a:pt x="15285712" y="4854606"/>
                </a:cubicBezTo>
                <a:cubicBezTo>
                  <a:pt x="15287538" y="4856349"/>
                  <a:pt x="15289260" y="4857096"/>
                  <a:pt x="15291645" y="4857200"/>
                </a:cubicBezTo>
                <a:cubicBezTo>
                  <a:pt x="15293886" y="4857304"/>
                  <a:pt x="15295691" y="4856930"/>
                  <a:pt x="15297911" y="4855893"/>
                </a:cubicBezTo>
                <a:cubicBezTo>
                  <a:pt x="15305940" y="4852179"/>
                  <a:pt x="15312246" y="4843236"/>
                  <a:pt x="15311250" y="4836970"/>
                </a:cubicBezTo>
                <a:cubicBezTo>
                  <a:pt x="15310918" y="4834958"/>
                  <a:pt x="15310151" y="4833485"/>
                  <a:pt x="15308574" y="4831907"/>
                </a:cubicBezTo>
                <a:cubicBezTo>
                  <a:pt x="15307163" y="4830476"/>
                  <a:pt x="15305711" y="4829605"/>
                  <a:pt x="15304155" y="4829231"/>
                </a:cubicBezTo>
                <a:cubicBezTo>
                  <a:pt x="15303657" y="4829107"/>
                  <a:pt x="15301479" y="4828920"/>
                  <a:pt x="15299301" y="4828816"/>
                </a:cubicBezTo>
                <a:cubicBezTo>
                  <a:pt x="15297122" y="4828712"/>
                  <a:pt x="15294695" y="4828484"/>
                  <a:pt x="15293886" y="4828318"/>
                </a:cubicBezTo>
                <a:cubicBezTo>
                  <a:pt x="15292309" y="4827986"/>
                  <a:pt x="15289757" y="4827032"/>
                  <a:pt x="15289550" y="4826699"/>
                </a:cubicBezTo>
                <a:cubicBezTo>
                  <a:pt x="15289488" y="4826596"/>
                  <a:pt x="15290110" y="4825745"/>
                  <a:pt x="15290961" y="4824811"/>
                </a:cubicBezTo>
                <a:cubicBezTo>
                  <a:pt x="15297973" y="4817010"/>
                  <a:pt x="15303969" y="4808358"/>
                  <a:pt x="15309715" y="4797755"/>
                </a:cubicBezTo>
                <a:lnTo>
                  <a:pt x="15310524" y="4796282"/>
                </a:lnTo>
                <a:lnTo>
                  <a:pt x="15318719" y="4799124"/>
                </a:lnTo>
                <a:cubicBezTo>
                  <a:pt x="15332681" y="4804001"/>
                  <a:pt x="15343054" y="4807777"/>
                  <a:pt x="15346145" y="4809105"/>
                </a:cubicBezTo>
                <a:cubicBezTo>
                  <a:pt x="15350294" y="4810889"/>
                  <a:pt x="15353219" y="4813047"/>
                  <a:pt x="15355273" y="4815806"/>
                </a:cubicBezTo>
                <a:cubicBezTo>
                  <a:pt x="15356684" y="4817736"/>
                  <a:pt x="15357721" y="4819728"/>
                  <a:pt x="15359568" y="4824064"/>
                </a:cubicBezTo>
                <a:cubicBezTo>
                  <a:pt x="15362202" y="4830289"/>
                  <a:pt x="15364505" y="4832592"/>
                  <a:pt x="15369380" y="4833837"/>
                </a:cubicBezTo>
                <a:cubicBezTo>
                  <a:pt x="15374380" y="4835103"/>
                  <a:pt x="15379670" y="4832883"/>
                  <a:pt x="15384048" y="4827696"/>
                </a:cubicBezTo>
                <a:cubicBezTo>
                  <a:pt x="15387948" y="4823048"/>
                  <a:pt x="15390624" y="4817383"/>
                  <a:pt x="15391641" y="4811636"/>
                </a:cubicBezTo>
                <a:cubicBezTo>
                  <a:pt x="15392056" y="4809188"/>
                  <a:pt x="15392056" y="4804540"/>
                  <a:pt x="15391620" y="4802610"/>
                </a:cubicBezTo>
                <a:cubicBezTo>
                  <a:pt x="15390562" y="4797963"/>
                  <a:pt x="15387409" y="4794498"/>
                  <a:pt x="15383032" y="4793170"/>
                </a:cubicBezTo>
                <a:cubicBezTo>
                  <a:pt x="15379525" y="4792112"/>
                  <a:pt x="15377201" y="4792402"/>
                  <a:pt x="15371268" y="4794685"/>
                </a:cubicBezTo>
                <a:cubicBezTo>
                  <a:pt x="15365874" y="4796759"/>
                  <a:pt x="15364630" y="4797071"/>
                  <a:pt x="15361352" y="4797216"/>
                </a:cubicBezTo>
                <a:cubicBezTo>
                  <a:pt x="15356975" y="4797403"/>
                  <a:pt x="15354402" y="4796738"/>
                  <a:pt x="15348075" y="4793855"/>
                </a:cubicBezTo>
                <a:cubicBezTo>
                  <a:pt x="15343510" y="4791759"/>
                  <a:pt x="15318014" y="4779559"/>
                  <a:pt x="15317723" y="4779331"/>
                </a:cubicBezTo>
                <a:cubicBezTo>
                  <a:pt x="15317681" y="4779289"/>
                  <a:pt x="15318076" y="4777920"/>
                  <a:pt x="15318595" y="4776301"/>
                </a:cubicBezTo>
                <a:cubicBezTo>
                  <a:pt x="15321706" y="4766549"/>
                  <a:pt x="15323926" y="4754494"/>
                  <a:pt x="15324445" y="4744410"/>
                </a:cubicBezTo>
                <a:cubicBezTo>
                  <a:pt x="15324611" y="4741256"/>
                  <a:pt x="15324403" y="4741422"/>
                  <a:pt x="15326747" y="4742502"/>
                </a:cubicBezTo>
                <a:cubicBezTo>
                  <a:pt x="15328677" y="4743394"/>
                  <a:pt x="15329672" y="4744141"/>
                  <a:pt x="15332722" y="4747045"/>
                </a:cubicBezTo>
                <a:cubicBezTo>
                  <a:pt x="15334237" y="4748477"/>
                  <a:pt x="15335979" y="4749950"/>
                  <a:pt x="15336581" y="4750324"/>
                </a:cubicBezTo>
                <a:cubicBezTo>
                  <a:pt x="15340232" y="4752502"/>
                  <a:pt x="15344755" y="4751838"/>
                  <a:pt x="15347867" y="4748643"/>
                </a:cubicBezTo>
                <a:cubicBezTo>
                  <a:pt x="15352804" y="4743601"/>
                  <a:pt x="15353842" y="4731837"/>
                  <a:pt x="15349983" y="4724554"/>
                </a:cubicBezTo>
                <a:cubicBezTo>
                  <a:pt x="15349029" y="4722749"/>
                  <a:pt x="15346954" y="4720653"/>
                  <a:pt x="15345398" y="4719886"/>
                </a:cubicBezTo>
                <a:cubicBezTo>
                  <a:pt x="15343800" y="4719118"/>
                  <a:pt x="15341809" y="4718807"/>
                  <a:pt x="15339942" y="4719077"/>
                </a:cubicBezTo>
                <a:cubicBezTo>
                  <a:pt x="15337370" y="4719450"/>
                  <a:pt x="15336042" y="4720300"/>
                  <a:pt x="15331955" y="4724201"/>
                </a:cubicBezTo>
                <a:cubicBezTo>
                  <a:pt x="15330669" y="4725426"/>
                  <a:pt x="15329154" y="4726753"/>
                  <a:pt x="15328614" y="4727127"/>
                </a:cubicBezTo>
                <a:cubicBezTo>
                  <a:pt x="15327640" y="4727791"/>
                  <a:pt x="15325150" y="4729015"/>
                  <a:pt x="15324756" y="4729015"/>
                </a:cubicBezTo>
                <a:cubicBezTo>
                  <a:pt x="15324528" y="4729015"/>
                  <a:pt x="15324445" y="4728372"/>
                  <a:pt x="15324113" y="4724450"/>
                </a:cubicBezTo>
                <a:cubicBezTo>
                  <a:pt x="15323677" y="4719139"/>
                  <a:pt x="15322619" y="4712540"/>
                  <a:pt x="15321312" y="4706814"/>
                </a:cubicBezTo>
                <a:cubicBezTo>
                  <a:pt x="15320648" y="4703888"/>
                  <a:pt x="15319030" y="4698017"/>
                  <a:pt x="15318449" y="4696336"/>
                </a:cubicBezTo>
                <a:lnTo>
                  <a:pt x="15318159" y="4695506"/>
                </a:lnTo>
                <a:lnTo>
                  <a:pt x="15321084" y="4694095"/>
                </a:lnTo>
                <a:cubicBezTo>
                  <a:pt x="15326582" y="4691419"/>
                  <a:pt x="15337494" y="4686231"/>
                  <a:pt x="15342369" y="4683949"/>
                </a:cubicBezTo>
                <a:cubicBezTo>
                  <a:pt x="15351581" y="4679654"/>
                  <a:pt x="15354838" y="4678388"/>
                  <a:pt x="15357617" y="4678077"/>
                </a:cubicBezTo>
                <a:cubicBezTo>
                  <a:pt x="15358302" y="4678015"/>
                  <a:pt x="15359194" y="4677911"/>
                  <a:pt x="15359588" y="4677849"/>
                </a:cubicBezTo>
                <a:cubicBezTo>
                  <a:pt x="15360709" y="4677703"/>
                  <a:pt x="15364236" y="4678160"/>
                  <a:pt x="15366082" y="4678699"/>
                </a:cubicBezTo>
                <a:cubicBezTo>
                  <a:pt x="15367015" y="4678969"/>
                  <a:pt x="15369318" y="4679820"/>
                  <a:pt x="15371206" y="4680567"/>
                </a:cubicBezTo>
                <a:cubicBezTo>
                  <a:pt x="15373094" y="4681335"/>
                  <a:pt x="15375314" y="4682144"/>
                  <a:pt x="15376165" y="4682351"/>
                </a:cubicBezTo>
                <a:cubicBezTo>
                  <a:pt x="15380417" y="4683451"/>
                  <a:pt x="15384525" y="4682268"/>
                  <a:pt x="15387824" y="4679011"/>
                </a:cubicBezTo>
                <a:cubicBezTo>
                  <a:pt x="15390562" y="4676313"/>
                  <a:pt x="15391807" y="4672911"/>
                  <a:pt x="15391807" y="4668221"/>
                </a:cubicBezTo>
                <a:cubicBezTo>
                  <a:pt x="15391807" y="4659735"/>
                  <a:pt x="15387948" y="4650668"/>
                  <a:pt x="15382015" y="4645149"/>
                </a:cubicBezTo>
                <a:cubicBezTo>
                  <a:pt x="15378633" y="4642036"/>
                  <a:pt x="15375231" y="4640626"/>
                  <a:pt x="15371600" y="4640896"/>
                </a:cubicBezTo>
                <a:cubicBezTo>
                  <a:pt x="15368592" y="4641124"/>
                  <a:pt x="15365335" y="4642721"/>
                  <a:pt x="15363281" y="4644962"/>
                </a:cubicBezTo>
                <a:cubicBezTo>
                  <a:pt x="15361808" y="4646581"/>
                  <a:pt x="15361124" y="4647763"/>
                  <a:pt x="15359091" y="4652307"/>
                </a:cubicBezTo>
                <a:cubicBezTo>
                  <a:pt x="15356829" y="4657370"/>
                  <a:pt x="15355833" y="4658947"/>
                  <a:pt x="15353385" y="4661374"/>
                </a:cubicBezTo>
                <a:cubicBezTo>
                  <a:pt x="15350149" y="4664590"/>
                  <a:pt x="15348282" y="4665503"/>
                  <a:pt x="15336561" y="4669674"/>
                </a:cubicBezTo>
                <a:cubicBezTo>
                  <a:pt x="15327536" y="4672890"/>
                  <a:pt x="15311686" y="4678388"/>
                  <a:pt x="15311458" y="4678388"/>
                </a:cubicBezTo>
                <a:cubicBezTo>
                  <a:pt x="15311354" y="4678388"/>
                  <a:pt x="15310918" y="4677703"/>
                  <a:pt x="15310503" y="4676894"/>
                </a:cubicBezTo>
                <a:cubicBezTo>
                  <a:pt x="15306209" y="4668346"/>
                  <a:pt x="15300048" y="4659051"/>
                  <a:pt x="15293886" y="4651768"/>
                </a:cubicBezTo>
                <a:cubicBezTo>
                  <a:pt x="15292662" y="4650294"/>
                  <a:pt x="15291417" y="4648821"/>
                  <a:pt x="15291147" y="4648489"/>
                </a:cubicBezTo>
                <a:lnTo>
                  <a:pt x="15290649" y="4647888"/>
                </a:lnTo>
                <a:lnTo>
                  <a:pt x="15291624" y="4647452"/>
                </a:lnTo>
                <a:cubicBezTo>
                  <a:pt x="15293346" y="4646705"/>
                  <a:pt x="15295214" y="4646414"/>
                  <a:pt x="15299321" y="4646311"/>
                </a:cubicBezTo>
                <a:cubicBezTo>
                  <a:pt x="15303844" y="4646207"/>
                  <a:pt x="15305317" y="4645979"/>
                  <a:pt x="15306769" y="4645253"/>
                </a:cubicBezTo>
                <a:cubicBezTo>
                  <a:pt x="15309010" y="4644111"/>
                  <a:pt x="15311147" y="4641248"/>
                  <a:pt x="15311665" y="4638654"/>
                </a:cubicBezTo>
                <a:cubicBezTo>
                  <a:pt x="15312972" y="4632326"/>
                  <a:pt x="15306748" y="4622906"/>
                  <a:pt x="15298720" y="4619068"/>
                </a:cubicBezTo>
                <a:cubicBezTo>
                  <a:pt x="15296189" y="4617844"/>
                  <a:pt x="15294861" y="4617512"/>
                  <a:pt x="15292683" y="4617533"/>
                </a:cubicBezTo>
                <a:cubicBezTo>
                  <a:pt x="15289820" y="4617553"/>
                  <a:pt x="15287268" y="4618923"/>
                  <a:pt x="15285401" y="4621392"/>
                </a:cubicBezTo>
                <a:cubicBezTo>
                  <a:pt x="15283990" y="4623280"/>
                  <a:pt x="15283658" y="4624649"/>
                  <a:pt x="15283430" y="4629463"/>
                </a:cubicBezTo>
                <a:cubicBezTo>
                  <a:pt x="15283326" y="4631704"/>
                  <a:pt x="15283119" y="4634173"/>
                  <a:pt x="15282953" y="4634961"/>
                </a:cubicBezTo>
                <a:cubicBezTo>
                  <a:pt x="15282642" y="4636414"/>
                  <a:pt x="15281853" y="4638758"/>
                  <a:pt x="15281646" y="4638758"/>
                </a:cubicBezTo>
                <a:cubicBezTo>
                  <a:pt x="15281584" y="4638758"/>
                  <a:pt x="15280546" y="4637887"/>
                  <a:pt x="15279343" y="4636828"/>
                </a:cubicBezTo>
                <a:cubicBezTo>
                  <a:pt x="15271750" y="4630189"/>
                  <a:pt x="15263887" y="4624712"/>
                  <a:pt x="15254863" y="4619794"/>
                </a:cubicBezTo>
                <a:cubicBezTo>
                  <a:pt x="15252518" y="4618508"/>
                  <a:pt x="15251917" y="4618092"/>
                  <a:pt x="15252021" y="4617823"/>
                </a:cubicBezTo>
                <a:cubicBezTo>
                  <a:pt x="15252104" y="4617636"/>
                  <a:pt x="15253161" y="4614607"/>
                  <a:pt x="15254407" y="4611059"/>
                </a:cubicBezTo>
                <a:cubicBezTo>
                  <a:pt x="15260796" y="4592779"/>
                  <a:pt x="15264323" y="4583422"/>
                  <a:pt x="15265796" y="4580911"/>
                </a:cubicBezTo>
                <a:cubicBezTo>
                  <a:pt x="15267642" y="4577757"/>
                  <a:pt x="15270111" y="4575267"/>
                  <a:pt x="15273057" y="4573566"/>
                </a:cubicBezTo>
                <a:cubicBezTo>
                  <a:pt x="15273908" y="4573089"/>
                  <a:pt x="15276210" y="4572010"/>
                  <a:pt x="15278140" y="4571159"/>
                </a:cubicBezTo>
                <a:cubicBezTo>
                  <a:pt x="15282828" y="4569147"/>
                  <a:pt x="15284114" y="4568399"/>
                  <a:pt x="15285795" y="4566740"/>
                </a:cubicBezTo>
                <a:cubicBezTo>
                  <a:pt x="15288036" y="4564499"/>
                  <a:pt x="15289260" y="4561449"/>
                  <a:pt x="15289260" y="4558046"/>
                </a:cubicBezTo>
                <a:cubicBezTo>
                  <a:pt x="15289260" y="4555120"/>
                  <a:pt x="15288326" y="4552568"/>
                  <a:pt x="15286272" y="4549809"/>
                </a:cubicBezTo>
                <a:cubicBezTo>
                  <a:pt x="15283347" y="4545950"/>
                  <a:pt x="15277268" y="4541758"/>
                  <a:pt x="15271999" y="4540016"/>
                </a:cubicBezTo>
                <a:cubicBezTo>
                  <a:pt x="15268182" y="4538750"/>
                  <a:pt x="15266792" y="4538501"/>
                  <a:pt x="15262891" y="4538397"/>
                </a:cubicBezTo>
                <a:cubicBezTo>
                  <a:pt x="15259655" y="4538293"/>
                  <a:pt x="15259074" y="4538335"/>
                  <a:pt x="15257497" y="4538729"/>
                </a:cubicBezTo>
                <a:cubicBezTo>
                  <a:pt x="15254821" y="4539393"/>
                  <a:pt x="15253286" y="4540244"/>
                  <a:pt x="15251481" y="4542049"/>
                </a:cubicBezTo>
                <a:cubicBezTo>
                  <a:pt x="15250236" y="4543294"/>
                  <a:pt x="15249718" y="4543999"/>
                  <a:pt x="15249054" y="4545389"/>
                </a:cubicBezTo>
                <a:cubicBezTo>
                  <a:pt x="15247934" y="4547734"/>
                  <a:pt x="15247684" y="4548999"/>
                  <a:pt x="15247809" y="4551635"/>
                </a:cubicBezTo>
                <a:cubicBezTo>
                  <a:pt x="15247934" y="4553938"/>
                  <a:pt x="15248203" y="4554913"/>
                  <a:pt x="15250340" y="4560432"/>
                </a:cubicBezTo>
                <a:cubicBezTo>
                  <a:pt x="15252684" y="4566490"/>
                  <a:pt x="15253037" y="4570641"/>
                  <a:pt x="15251564" y="4575682"/>
                </a:cubicBezTo>
                <a:cubicBezTo>
                  <a:pt x="15250755" y="4578504"/>
                  <a:pt x="15248639" y="4583173"/>
                  <a:pt x="15241026" y="4598921"/>
                </a:cubicBezTo>
                <a:cubicBezTo>
                  <a:pt x="15239220" y="4602635"/>
                  <a:pt x="15237167" y="4606888"/>
                  <a:pt x="15236440" y="4608403"/>
                </a:cubicBezTo>
                <a:lnTo>
                  <a:pt x="15235133" y="4611142"/>
                </a:lnTo>
                <a:lnTo>
                  <a:pt x="15233309" y="4610519"/>
                </a:lnTo>
                <a:cubicBezTo>
                  <a:pt x="15224056" y="4607365"/>
                  <a:pt x="15212437" y="4605083"/>
                  <a:pt x="15201567" y="4604295"/>
                </a:cubicBezTo>
                <a:lnTo>
                  <a:pt x="15198019" y="4604025"/>
                </a:lnTo>
                <a:lnTo>
                  <a:pt x="15198518" y="4602863"/>
                </a:lnTo>
                <a:cubicBezTo>
                  <a:pt x="15199451" y="4600747"/>
                  <a:pt x="15200343" y="4599523"/>
                  <a:pt x="15202937" y="4596784"/>
                </a:cubicBezTo>
                <a:cubicBezTo>
                  <a:pt x="15206878" y="4592572"/>
                  <a:pt x="15207728" y="4591016"/>
                  <a:pt x="15207728" y="4588007"/>
                </a:cubicBezTo>
                <a:cubicBezTo>
                  <a:pt x="15207728" y="4585206"/>
                  <a:pt x="15206732" y="4582965"/>
                  <a:pt x="15204574" y="4580952"/>
                </a:cubicBezTo>
                <a:cubicBezTo>
                  <a:pt x="15201629" y="4578214"/>
                  <a:pt x="15197003" y="4576719"/>
                  <a:pt x="15191443" y="4576699"/>
                </a:cubicBezTo>
                <a:cubicBezTo>
                  <a:pt x="15186007" y="4576678"/>
                  <a:pt x="15181381" y="4578151"/>
                  <a:pt x="15178455" y="4580828"/>
                </a:cubicBezTo>
                <a:cubicBezTo>
                  <a:pt x="15176173" y="4582945"/>
                  <a:pt x="15175220" y="4585310"/>
                  <a:pt x="15175427" y="4588443"/>
                </a:cubicBezTo>
                <a:cubicBezTo>
                  <a:pt x="15175593" y="4591327"/>
                  <a:pt x="15176485" y="4592841"/>
                  <a:pt x="15180448" y="4597032"/>
                </a:cubicBezTo>
                <a:cubicBezTo>
                  <a:pt x="15181671" y="4598340"/>
                  <a:pt x="15183083" y="4600021"/>
                  <a:pt x="15183579" y="4600788"/>
                </a:cubicBezTo>
                <a:cubicBezTo>
                  <a:pt x="15184430" y="4602137"/>
                  <a:pt x="15185240" y="4603838"/>
                  <a:pt x="15185094" y="4603984"/>
                </a:cubicBezTo>
                <a:cubicBezTo>
                  <a:pt x="15185054" y="4604025"/>
                  <a:pt x="15183621" y="4604170"/>
                  <a:pt x="15181900" y="4604315"/>
                </a:cubicBezTo>
                <a:cubicBezTo>
                  <a:pt x="15171755" y="4605083"/>
                  <a:pt x="15161278" y="4607096"/>
                  <a:pt x="15152067" y="4610063"/>
                </a:cubicBezTo>
                <a:cubicBezTo>
                  <a:pt x="15150822" y="4610457"/>
                  <a:pt x="15149785" y="4610747"/>
                  <a:pt x="15149764" y="4610706"/>
                </a:cubicBezTo>
                <a:cubicBezTo>
                  <a:pt x="15149639" y="4610582"/>
                  <a:pt x="15142627" y="4595912"/>
                  <a:pt x="15140055" y="4590414"/>
                </a:cubicBezTo>
                <a:cubicBezTo>
                  <a:pt x="15133685" y="4576906"/>
                  <a:pt x="15132835" y="4574479"/>
                  <a:pt x="15132836" y="4569956"/>
                </a:cubicBezTo>
                <a:cubicBezTo>
                  <a:pt x="15132835" y="4566678"/>
                  <a:pt x="15133395" y="4564457"/>
                  <a:pt x="15135698" y="4558772"/>
                </a:cubicBezTo>
                <a:cubicBezTo>
                  <a:pt x="15137379" y="4554602"/>
                  <a:pt x="15137670" y="4553398"/>
                  <a:pt x="15137669" y="4550992"/>
                </a:cubicBezTo>
                <a:cubicBezTo>
                  <a:pt x="15137669" y="4549373"/>
                  <a:pt x="15137565" y="4548750"/>
                  <a:pt x="15137089" y="4547464"/>
                </a:cubicBezTo>
                <a:cubicBezTo>
                  <a:pt x="15134536" y="4540576"/>
                  <a:pt x="15128084" y="4537484"/>
                  <a:pt x="15119039" y="4538853"/>
                </a:cubicBezTo>
                <a:cubicBezTo>
                  <a:pt x="15111592" y="4539974"/>
                  <a:pt x="15104911" y="4543314"/>
                  <a:pt x="15100243" y="4548252"/>
                </a:cubicBezTo>
                <a:cubicBezTo>
                  <a:pt x="15098397" y="4550203"/>
                  <a:pt x="15097421" y="4551655"/>
                  <a:pt x="15096612" y="4553647"/>
                </a:cubicBezTo>
                <a:cubicBezTo>
                  <a:pt x="15094289" y="4559415"/>
                  <a:pt x="15097111" y="4566221"/>
                  <a:pt x="15103065" y="4569292"/>
                </a:cubicBezTo>
                <a:cubicBezTo>
                  <a:pt x="15104102" y="4569810"/>
                  <a:pt x="15106239" y="4570827"/>
                  <a:pt x="15107836" y="4571532"/>
                </a:cubicBezTo>
                <a:cubicBezTo>
                  <a:pt x="15111654" y="4573213"/>
                  <a:pt x="15113687" y="4574438"/>
                  <a:pt x="15115553" y="4576180"/>
                </a:cubicBezTo>
                <a:cubicBezTo>
                  <a:pt x="15119434" y="4579790"/>
                  <a:pt x="15120636" y="4582239"/>
                  <a:pt x="15126134" y="4597987"/>
                </a:cubicBezTo>
                <a:cubicBezTo>
                  <a:pt x="15126529" y="4599128"/>
                  <a:pt x="15127462" y="4601784"/>
                  <a:pt x="15128208" y="4603900"/>
                </a:cubicBezTo>
                <a:cubicBezTo>
                  <a:pt x="15128955" y="4606017"/>
                  <a:pt x="15130325" y="4609980"/>
                  <a:pt x="15131279" y="4612719"/>
                </a:cubicBezTo>
                <a:lnTo>
                  <a:pt x="15133001" y="4617719"/>
                </a:lnTo>
                <a:lnTo>
                  <a:pt x="15131280" y="4618591"/>
                </a:lnTo>
                <a:cubicBezTo>
                  <a:pt x="15122815" y="4622927"/>
                  <a:pt x="15113168" y="4629421"/>
                  <a:pt x="15105990" y="4635625"/>
                </a:cubicBezTo>
                <a:cubicBezTo>
                  <a:pt x="15103936" y="4637389"/>
                  <a:pt x="15103707" y="4637534"/>
                  <a:pt x="15103459" y="4637202"/>
                </a:cubicBezTo>
                <a:cubicBezTo>
                  <a:pt x="15102836" y="4636372"/>
                  <a:pt x="15102484" y="4633861"/>
                  <a:pt x="15102318" y="4629318"/>
                </a:cubicBezTo>
                <a:cubicBezTo>
                  <a:pt x="15102235" y="4626807"/>
                  <a:pt x="15102048" y="4624379"/>
                  <a:pt x="15101924" y="4623923"/>
                </a:cubicBezTo>
                <a:cubicBezTo>
                  <a:pt x="15101446" y="4622367"/>
                  <a:pt x="15100617" y="4621018"/>
                  <a:pt x="15099372" y="4619815"/>
                </a:cubicBezTo>
                <a:cubicBezTo>
                  <a:pt x="15096011" y="4616578"/>
                  <a:pt x="15091612" y="4616225"/>
                  <a:pt x="15086468" y="4618798"/>
                </a:cubicBezTo>
                <a:cubicBezTo>
                  <a:pt x="15078688" y="4622657"/>
                  <a:pt x="15072734" y="4631330"/>
                  <a:pt x="15073709" y="4637347"/>
                </a:cubicBezTo>
                <a:cubicBezTo>
                  <a:pt x="15074270" y="4640937"/>
                  <a:pt x="15077174" y="4644174"/>
                  <a:pt x="15080659" y="4645087"/>
                </a:cubicBezTo>
                <a:cubicBezTo>
                  <a:pt x="15081406" y="4645273"/>
                  <a:pt x="15083543" y="4645501"/>
                  <a:pt x="15085950" y="4645605"/>
                </a:cubicBezTo>
                <a:cubicBezTo>
                  <a:pt x="15089704" y="4645792"/>
                  <a:pt x="15091779" y="4646082"/>
                  <a:pt x="15093315" y="4646684"/>
                </a:cubicBezTo>
                <a:cubicBezTo>
                  <a:pt x="15093666" y="4646809"/>
                  <a:pt x="15093978" y="4646954"/>
                  <a:pt x="15093999" y="4646975"/>
                </a:cubicBezTo>
                <a:cubicBezTo>
                  <a:pt x="15094040" y="4646995"/>
                  <a:pt x="15092858" y="4648448"/>
                  <a:pt x="15091364" y="4650170"/>
                </a:cubicBezTo>
                <a:cubicBezTo>
                  <a:pt x="15084871" y="4657701"/>
                  <a:pt x="15079041" y="4666271"/>
                  <a:pt x="15074249" y="4675338"/>
                </a:cubicBezTo>
                <a:cubicBezTo>
                  <a:pt x="15073481" y="4676790"/>
                  <a:pt x="15072817" y="4677973"/>
                  <a:pt x="15072776" y="4677973"/>
                </a:cubicBezTo>
                <a:cubicBezTo>
                  <a:pt x="15072485" y="4677973"/>
                  <a:pt x="15050702" y="4670255"/>
                  <a:pt x="15044935" y="4668097"/>
                </a:cubicBezTo>
                <a:cubicBezTo>
                  <a:pt x="15036056" y="4664797"/>
                  <a:pt x="15033337" y="4663221"/>
                  <a:pt x="15030557" y="4659776"/>
                </a:cubicBezTo>
                <a:cubicBezTo>
                  <a:pt x="15028961" y="4657785"/>
                  <a:pt x="15028089" y="4656229"/>
                  <a:pt x="15026159" y="4651747"/>
                </a:cubicBezTo>
                <a:cubicBezTo>
                  <a:pt x="15025288" y="4649714"/>
                  <a:pt x="15024251" y="4647514"/>
                  <a:pt x="15023877" y="4646871"/>
                </a:cubicBezTo>
                <a:cubicBezTo>
                  <a:pt x="15022923" y="4645253"/>
                  <a:pt x="15020745" y="4643136"/>
                  <a:pt x="15019210" y="4642327"/>
                </a:cubicBezTo>
                <a:cubicBezTo>
                  <a:pt x="15016574" y="4640937"/>
                  <a:pt x="15012986" y="4640459"/>
                  <a:pt x="15010330" y="4641144"/>
                </a:cubicBezTo>
                <a:cubicBezTo>
                  <a:pt x="15003484" y="4642887"/>
                  <a:pt x="14996783" y="4651207"/>
                  <a:pt x="14994210" y="4661146"/>
                </a:cubicBezTo>
                <a:cubicBezTo>
                  <a:pt x="14993671" y="4663221"/>
                  <a:pt x="14993567" y="4664030"/>
                  <a:pt x="14993484" y="4667101"/>
                </a:cubicBezTo>
                <a:cubicBezTo>
                  <a:pt x="14993360" y="4671271"/>
                  <a:pt x="14993630" y="4672973"/>
                  <a:pt x="14994812" y="4675483"/>
                </a:cubicBezTo>
                <a:cubicBezTo>
                  <a:pt x="14996244" y="4678471"/>
                  <a:pt x="14999522" y="4681106"/>
                  <a:pt x="15002966" y="4682019"/>
                </a:cubicBezTo>
                <a:cubicBezTo>
                  <a:pt x="15004604" y="4682455"/>
                  <a:pt x="15007550" y="4682414"/>
                  <a:pt x="15009438" y="4681936"/>
                </a:cubicBezTo>
                <a:cubicBezTo>
                  <a:pt x="15010310" y="4681708"/>
                  <a:pt x="15012447" y="4680961"/>
                  <a:pt x="15014231" y="4680276"/>
                </a:cubicBezTo>
                <a:cubicBezTo>
                  <a:pt x="15020953" y="4677641"/>
                  <a:pt x="15024292" y="4677164"/>
                  <a:pt x="15028961" y="4678098"/>
                </a:cubicBezTo>
                <a:cubicBezTo>
                  <a:pt x="15032445" y="4678803"/>
                  <a:pt x="15035474" y="4680131"/>
                  <a:pt x="15053586" y="4688866"/>
                </a:cubicBezTo>
                <a:cubicBezTo>
                  <a:pt x="15057299" y="4690651"/>
                  <a:pt x="15061593" y="4692725"/>
                  <a:pt x="15063171" y="4693472"/>
                </a:cubicBezTo>
                <a:lnTo>
                  <a:pt x="15065991" y="4694821"/>
                </a:lnTo>
                <a:lnTo>
                  <a:pt x="15065598" y="4695983"/>
                </a:lnTo>
                <a:cubicBezTo>
                  <a:pt x="15062713" y="4704345"/>
                  <a:pt x="15060390" y="4716400"/>
                  <a:pt x="15059581" y="4727209"/>
                </a:cubicBezTo>
                <a:cubicBezTo>
                  <a:pt x="15059416" y="4729305"/>
                  <a:pt x="15059250" y="4730467"/>
                  <a:pt x="15059104" y="4730467"/>
                </a:cubicBezTo>
                <a:cubicBezTo>
                  <a:pt x="15058336" y="4730467"/>
                  <a:pt x="15055432" y="4728351"/>
                  <a:pt x="15052921" y="4726007"/>
                </a:cubicBezTo>
                <a:cubicBezTo>
                  <a:pt x="15048545" y="4721857"/>
                  <a:pt x="15047258" y="4721151"/>
                  <a:pt x="15044229" y="4721130"/>
                </a:cubicBezTo>
                <a:cubicBezTo>
                  <a:pt x="15041179" y="4721130"/>
                  <a:pt x="15039292" y="4721940"/>
                  <a:pt x="15037155" y="4724201"/>
                </a:cubicBezTo>
                <a:cubicBezTo>
                  <a:pt x="15035744" y="4725695"/>
                  <a:pt x="15034893" y="4727169"/>
                  <a:pt x="15034105" y="4729534"/>
                </a:cubicBezTo>
                <a:cubicBezTo>
                  <a:pt x="15031283" y="4737999"/>
                  <a:pt x="15033421" y="4748602"/>
                  <a:pt x="15038669" y="4752087"/>
                </a:cubicBezTo>
                <a:cubicBezTo>
                  <a:pt x="15040412" y="4753249"/>
                  <a:pt x="15041573" y="4753582"/>
                  <a:pt x="15043835" y="4753581"/>
                </a:cubicBezTo>
                <a:cubicBezTo>
                  <a:pt x="15047112" y="4753581"/>
                  <a:pt x="15048732" y="4752751"/>
                  <a:pt x="15052424" y="4749162"/>
                </a:cubicBezTo>
                <a:cubicBezTo>
                  <a:pt x="15055163" y="4746506"/>
                  <a:pt x="15056573" y="4745365"/>
                  <a:pt x="15058170" y="4744555"/>
                </a:cubicBezTo>
                <a:lnTo>
                  <a:pt x="15059373" y="4743954"/>
                </a:lnTo>
                <a:lnTo>
                  <a:pt x="15059477" y="4745054"/>
                </a:lnTo>
                <a:cubicBezTo>
                  <a:pt x="15059540" y="4745634"/>
                  <a:pt x="15059726" y="4747730"/>
                  <a:pt x="15059913" y="4749660"/>
                </a:cubicBezTo>
                <a:cubicBezTo>
                  <a:pt x="15060723" y="4758374"/>
                  <a:pt x="15062797" y="4768479"/>
                  <a:pt x="15065494" y="4776861"/>
                </a:cubicBezTo>
                <a:cubicBezTo>
                  <a:pt x="15066013" y="4778479"/>
                  <a:pt x="15066448" y="4779891"/>
                  <a:pt x="15066449" y="4779994"/>
                </a:cubicBezTo>
                <a:cubicBezTo>
                  <a:pt x="15066448" y="4780119"/>
                  <a:pt x="15065017" y="4780886"/>
                  <a:pt x="15063295" y="4781716"/>
                </a:cubicBezTo>
                <a:cubicBezTo>
                  <a:pt x="15033192" y="4796179"/>
                  <a:pt x="15031844" y="4796718"/>
                  <a:pt x="15026304" y="4796718"/>
                </a:cubicBezTo>
                <a:cubicBezTo>
                  <a:pt x="15022715" y="4796718"/>
                  <a:pt x="15021097" y="4796324"/>
                  <a:pt x="15015745" y="4794186"/>
                </a:cubicBezTo>
                <a:cubicBezTo>
                  <a:pt x="15008878" y="4791427"/>
                  <a:pt x="15006389" y="4791240"/>
                  <a:pt x="15002447" y="4793128"/>
                </a:cubicBezTo>
                <a:cubicBezTo>
                  <a:pt x="14998879" y="4794850"/>
                  <a:pt x="14996597" y="4797610"/>
                  <a:pt x="14995455" y="4801531"/>
                </a:cubicBezTo>
                <a:cubicBezTo>
                  <a:pt x="14994791" y="4803876"/>
                  <a:pt x="14994791" y="4809229"/>
                  <a:pt x="14995455" y="4812362"/>
                </a:cubicBezTo>
                <a:cubicBezTo>
                  <a:pt x="14997447" y="4821554"/>
                  <a:pt x="15002945" y="4829687"/>
                  <a:pt x="15009085" y="4832571"/>
                </a:cubicBezTo>
                <a:cubicBezTo>
                  <a:pt x="15011036" y="4833464"/>
                  <a:pt x="15012426" y="4833796"/>
                  <a:pt x="15014334" y="4833796"/>
                </a:cubicBezTo>
                <a:cubicBezTo>
                  <a:pt x="15018007" y="4833795"/>
                  <a:pt x="15022073" y="4831742"/>
                  <a:pt x="15024272" y="4828754"/>
                </a:cubicBezTo>
                <a:cubicBezTo>
                  <a:pt x="15025371" y="4827239"/>
                  <a:pt x="15026014" y="4826015"/>
                  <a:pt x="15027777" y="4821990"/>
                </a:cubicBezTo>
                <a:cubicBezTo>
                  <a:pt x="15029458" y="4818193"/>
                  <a:pt x="15030287" y="4816740"/>
                  <a:pt x="15031823" y="4814831"/>
                </a:cubicBezTo>
                <a:cubicBezTo>
                  <a:pt x="15034105" y="4811968"/>
                  <a:pt x="15037238" y="4809872"/>
                  <a:pt x="15041988" y="4808005"/>
                </a:cubicBezTo>
                <a:cubicBezTo>
                  <a:pt x="15044997" y="4806822"/>
                  <a:pt x="15050702" y="4804747"/>
                  <a:pt x="15054934" y="4803295"/>
                </a:cubicBezTo>
                <a:cubicBezTo>
                  <a:pt x="15057071" y="4802548"/>
                  <a:pt x="15061323" y="4801075"/>
                  <a:pt x="15069767" y="4798129"/>
                </a:cubicBezTo>
                <a:cubicBezTo>
                  <a:pt x="15071760" y="4797423"/>
                  <a:pt x="15073501" y="4796904"/>
                  <a:pt x="15073626" y="4796946"/>
                </a:cubicBezTo>
                <a:cubicBezTo>
                  <a:pt x="15073750" y="4796988"/>
                  <a:pt x="15074436" y="4798108"/>
                  <a:pt x="15075120" y="4799415"/>
                </a:cubicBezTo>
                <a:cubicBezTo>
                  <a:pt x="15079310" y="4807341"/>
                  <a:pt x="15085431" y="4816180"/>
                  <a:pt x="15091820" y="4823525"/>
                </a:cubicBezTo>
                <a:lnTo>
                  <a:pt x="15093626" y="4825600"/>
                </a:lnTo>
                <a:lnTo>
                  <a:pt x="15092754" y="4825973"/>
                </a:lnTo>
                <a:cubicBezTo>
                  <a:pt x="15090783" y="4826824"/>
                  <a:pt x="15089622" y="4826990"/>
                  <a:pt x="15084809" y="4827156"/>
                </a:cubicBezTo>
                <a:cubicBezTo>
                  <a:pt x="15078522" y="4827384"/>
                  <a:pt x="15077235" y="4827778"/>
                  <a:pt x="15075016" y="4830123"/>
                </a:cubicBezTo>
                <a:cubicBezTo>
                  <a:pt x="15071800" y="4833526"/>
                  <a:pt x="15071406" y="4837530"/>
                  <a:pt x="15073813" y="4842655"/>
                </a:cubicBezTo>
                <a:cubicBezTo>
                  <a:pt x="15075058" y="4845332"/>
                  <a:pt x="15076593" y="4847448"/>
                  <a:pt x="15078896" y="4849793"/>
                </a:cubicBezTo>
                <a:cubicBezTo>
                  <a:pt x="15082879" y="4853797"/>
                  <a:pt x="15087277" y="4855997"/>
                  <a:pt x="15091282" y="4855997"/>
                </a:cubicBezTo>
                <a:cubicBezTo>
                  <a:pt x="15094019" y="4855996"/>
                  <a:pt x="15095949" y="4855146"/>
                  <a:pt x="15097899" y="4853051"/>
                </a:cubicBezTo>
                <a:cubicBezTo>
                  <a:pt x="15099870" y="4850975"/>
                  <a:pt x="15100659" y="4848652"/>
                  <a:pt x="15100678" y="4845000"/>
                </a:cubicBezTo>
                <a:cubicBezTo>
                  <a:pt x="15100679" y="4841929"/>
                  <a:pt x="15101052" y="4838713"/>
                  <a:pt x="15101612" y="4836949"/>
                </a:cubicBezTo>
                <a:cubicBezTo>
                  <a:pt x="15102421" y="4834377"/>
                  <a:pt x="15102380" y="4834377"/>
                  <a:pt x="15104205" y="4835995"/>
                </a:cubicBezTo>
                <a:cubicBezTo>
                  <a:pt x="15112089" y="4842987"/>
                  <a:pt x="15122088" y="4849834"/>
                  <a:pt x="15130906" y="4854295"/>
                </a:cubicBezTo>
                <a:cubicBezTo>
                  <a:pt x="15132421" y="4855063"/>
                  <a:pt x="15133666" y="4855789"/>
                  <a:pt x="15133665" y="4855914"/>
                </a:cubicBezTo>
                <a:cubicBezTo>
                  <a:pt x="15133665" y="4856183"/>
                  <a:pt x="15130346" y="4865749"/>
                  <a:pt x="15127130" y="4874774"/>
                </a:cubicBezTo>
                <a:cubicBezTo>
                  <a:pt x="15120823" y="4892473"/>
                  <a:pt x="15119621" y="4895087"/>
                  <a:pt x="15116301" y="4898386"/>
                </a:cubicBezTo>
                <a:cubicBezTo>
                  <a:pt x="15113957" y="4900689"/>
                  <a:pt x="15111986" y="4901893"/>
                  <a:pt x="15107110" y="4903926"/>
                </a:cubicBezTo>
                <a:cubicBezTo>
                  <a:pt x="15102774" y="4905731"/>
                  <a:pt x="15101363" y="4906540"/>
                  <a:pt x="15099642" y="4908283"/>
                </a:cubicBezTo>
                <a:cubicBezTo>
                  <a:pt x="15097172" y="4910732"/>
                  <a:pt x="15096094" y="4913367"/>
                  <a:pt x="15096094" y="4916998"/>
                </a:cubicBezTo>
                <a:cubicBezTo>
                  <a:pt x="15096073" y="4920567"/>
                  <a:pt x="15097546" y="4923803"/>
                  <a:pt x="15100658" y="4927040"/>
                </a:cubicBezTo>
                <a:cubicBezTo>
                  <a:pt x="15105389" y="4931937"/>
                  <a:pt x="15112277" y="4935422"/>
                  <a:pt x="15119558" y="4936564"/>
                </a:cubicBezTo>
                <a:cubicBezTo>
                  <a:pt x="15119848" y="4936626"/>
                  <a:pt x="15121487" y="4936667"/>
                  <a:pt x="15123209" y="4936688"/>
                </a:cubicBezTo>
                <a:cubicBezTo>
                  <a:pt x="15128313" y="4936730"/>
                  <a:pt x="15131051" y="4935775"/>
                  <a:pt x="15133894" y="4932974"/>
                </a:cubicBezTo>
                <a:cubicBezTo>
                  <a:pt x="15136362" y="4930547"/>
                  <a:pt x="15137607" y="4927580"/>
                  <a:pt x="15137607" y="4924135"/>
                </a:cubicBezTo>
                <a:cubicBezTo>
                  <a:pt x="15137606" y="4921998"/>
                  <a:pt x="15137150" y="4920235"/>
                  <a:pt x="15135449" y="4915774"/>
                </a:cubicBezTo>
                <a:cubicBezTo>
                  <a:pt x="15133790" y="4911458"/>
                  <a:pt x="15133353" y="4909902"/>
                  <a:pt x="15133021" y="4907267"/>
                </a:cubicBezTo>
                <a:cubicBezTo>
                  <a:pt x="15132607" y="4903885"/>
                  <a:pt x="15133229" y="4900191"/>
                  <a:pt x="15134889" y="4896249"/>
                </a:cubicBezTo>
                <a:cubicBezTo>
                  <a:pt x="15135884" y="4893842"/>
                  <a:pt x="15139557" y="4885999"/>
                  <a:pt x="15144038" y="4876746"/>
                </a:cubicBezTo>
                <a:cubicBezTo>
                  <a:pt x="15145885" y="4872927"/>
                  <a:pt x="15148145" y="4868239"/>
                  <a:pt x="15149058" y="4866330"/>
                </a:cubicBezTo>
                <a:cubicBezTo>
                  <a:pt x="15149992" y="4864400"/>
                  <a:pt x="15150864" y="4862844"/>
                  <a:pt x="15150988" y="4862844"/>
                </a:cubicBezTo>
                <a:cubicBezTo>
                  <a:pt x="15151133" y="4862844"/>
                  <a:pt x="15152170" y="4863134"/>
                  <a:pt x="15153290" y="4863466"/>
                </a:cubicBezTo>
                <a:cubicBezTo>
                  <a:pt x="15162875" y="4866433"/>
                  <a:pt x="15174576" y="4868508"/>
                  <a:pt x="15184430" y="4868985"/>
                </a:cubicBezTo>
                <a:lnTo>
                  <a:pt x="15187376" y="4869131"/>
                </a:lnTo>
                <a:lnTo>
                  <a:pt x="15186857" y="4870500"/>
                </a:lnTo>
                <a:cubicBezTo>
                  <a:pt x="15186111" y="4872512"/>
                  <a:pt x="15184887" y="4874255"/>
                  <a:pt x="15182335" y="4876953"/>
                </a:cubicBezTo>
                <a:cubicBezTo>
                  <a:pt x="15181090" y="4878260"/>
                  <a:pt x="15179681" y="4879878"/>
                  <a:pt x="15179182" y="4880542"/>
                </a:cubicBezTo>
                <a:cubicBezTo>
                  <a:pt x="15177107" y="4883343"/>
                  <a:pt x="15176879" y="4887286"/>
                  <a:pt x="15178621" y="4890481"/>
                </a:cubicBezTo>
                <a:cubicBezTo>
                  <a:pt x="15180011" y="4893033"/>
                  <a:pt x="15183476" y="4895336"/>
                  <a:pt x="15187460" y="4896353"/>
                </a:cubicBezTo>
                <a:cubicBezTo>
                  <a:pt x="15196546" y="4898656"/>
                  <a:pt x="15206048" y="4895855"/>
                  <a:pt x="15208931" y="4890066"/>
                </a:cubicBezTo>
                <a:cubicBezTo>
                  <a:pt x="15209679" y="4888531"/>
                  <a:pt x="15209699" y="4888427"/>
                  <a:pt x="15209699" y="4886207"/>
                </a:cubicBezTo>
                <a:cubicBezTo>
                  <a:pt x="15209699" y="4882576"/>
                  <a:pt x="15209097" y="4881372"/>
                  <a:pt x="15205052" y="4877098"/>
                </a:cubicBezTo>
                <a:cubicBezTo>
                  <a:pt x="15203683" y="4875666"/>
                  <a:pt x="15202293" y="4874048"/>
                  <a:pt x="15201940" y="4873550"/>
                </a:cubicBezTo>
                <a:cubicBezTo>
                  <a:pt x="15201214" y="4872513"/>
                  <a:pt x="15199845" y="4869732"/>
                  <a:pt x="15199845" y="4869338"/>
                </a:cubicBezTo>
                <a:cubicBezTo>
                  <a:pt x="15199845" y="4869006"/>
                  <a:pt x="15200198" y="4868944"/>
                  <a:pt x="15203787" y="4868653"/>
                </a:cubicBezTo>
                <a:cubicBezTo>
                  <a:pt x="15212334" y="4867989"/>
                  <a:pt x="15222396" y="4866018"/>
                  <a:pt x="15231274" y="4863279"/>
                </a:cubicBezTo>
                <a:lnTo>
                  <a:pt x="15234470" y="4862284"/>
                </a:lnTo>
                <a:lnTo>
                  <a:pt x="15235092" y="4863653"/>
                </a:lnTo>
                <a:cubicBezTo>
                  <a:pt x="15235424" y="4864400"/>
                  <a:pt x="15237271" y="4868238"/>
                  <a:pt x="15239159" y="4872180"/>
                </a:cubicBezTo>
                <a:cubicBezTo>
                  <a:pt x="15248888" y="4892307"/>
                  <a:pt x="15251503" y="4898282"/>
                  <a:pt x="15252084" y="4901747"/>
                </a:cubicBezTo>
                <a:cubicBezTo>
                  <a:pt x="15252893" y="4906457"/>
                  <a:pt x="15252456" y="4909155"/>
                  <a:pt x="15249905" y="4915628"/>
                </a:cubicBezTo>
                <a:cubicBezTo>
                  <a:pt x="15249054" y="4917786"/>
                  <a:pt x="15248162" y="4920296"/>
                  <a:pt x="15247934" y="4921210"/>
                </a:cubicBezTo>
                <a:cubicBezTo>
                  <a:pt x="15246440" y="4927144"/>
                  <a:pt x="15249864" y="4933493"/>
                  <a:pt x="15255755" y="4935671"/>
                </a:cubicBezTo>
                <a:close/>
                <a:moveTo>
                  <a:pt x="14183152" y="5239037"/>
                </a:moveTo>
                <a:cubicBezTo>
                  <a:pt x="14183712" y="5238811"/>
                  <a:pt x="14186523" y="5237015"/>
                  <a:pt x="14189449" y="5235090"/>
                </a:cubicBezTo>
                <a:cubicBezTo>
                  <a:pt x="14198102" y="5229350"/>
                  <a:pt x="14201633" y="5224623"/>
                  <a:pt x="14203236" y="5216664"/>
                </a:cubicBezTo>
                <a:cubicBezTo>
                  <a:pt x="14204637" y="5209760"/>
                  <a:pt x="14203356" y="5203340"/>
                  <a:pt x="14199436" y="5197533"/>
                </a:cubicBezTo>
                <a:cubicBezTo>
                  <a:pt x="14197003" y="5193929"/>
                  <a:pt x="14194225" y="5191475"/>
                  <a:pt x="14186279" y="5185890"/>
                </a:cubicBezTo>
                <a:cubicBezTo>
                  <a:pt x="14178567" y="5180502"/>
                  <a:pt x="14176061" y="5178374"/>
                  <a:pt x="14172501" y="5174309"/>
                </a:cubicBezTo>
                <a:cubicBezTo>
                  <a:pt x="14167951" y="5169079"/>
                  <a:pt x="14164797" y="5162143"/>
                  <a:pt x="14163106" y="5153606"/>
                </a:cubicBezTo>
                <a:cubicBezTo>
                  <a:pt x="14162045" y="5148414"/>
                  <a:pt x="14159309" y="5131009"/>
                  <a:pt x="14156329" y="5110304"/>
                </a:cubicBezTo>
                <a:cubicBezTo>
                  <a:pt x="14155096" y="5101764"/>
                  <a:pt x="14153571" y="5091283"/>
                  <a:pt x="14152936" y="5087026"/>
                </a:cubicBezTo>
                <a:cubicBezTo>
                  <a:pt x="14152313" y="5082709"/>
                  <a:pt x="14152012" y="5079093"/>
                  <a:pt x="14152221" y="5078952"/>
                </a:cubicBezTo>
                <a:cubicBezTo>
                  <a:pt x="14152466" y="5078786"/>
                  <a:pt x="14154546" y="5078095"/>
                  <a:pt x="14156812" y="5077380"/>
                </a:cubicBezTo>
                <a:cubicBezTo>
                  <a:pt x="14176352" y="5071471"/>
                  <a:pt x="14198443" y="5061648"/>
                  <a:pt x="14215602" y="5051235"/>
                </a:cubicBezTo>
                <a:lnTo>
                  <a:pt x="14220735" y="5048126"/>
                </a:lnTo>
                <a:lnTo>
                  <a:pt x="14221420" y="5051025"/>
                </a:lnTo>
                <a:cubicBezTo>
                  <a:pt x="14222451" y="5055269"/>
                  <a:pt x="14222373" y="5059601"/>
                  <a:pt x="14221141" y="5067054"/>
                </a:cubicBezTo>
                <a:cubicBezTo>
                  <a:pt x="14220529" y="5070676"/>
                  <a:pt x="14219993" y="5075011"/>
                  <a:pt x="14219909" y="5076697"/>
                </a:cubicBezTo>
                <a:cubicBezTo>
                  <a:pt x="14219600" y="5083782"/>
                  <a:pt x="14223704" y="5090689"/>
                  <a:pt x="14230279" y="5094093"/>
                </a:cubicBezTo>
                <a:cubicBezTo>
                  <a:pt x="14235529" y="5096813"/>
                  <a:pt x="14243994" y="5096752"/>
                  <a:pt x="14251866" y="5093932"/>
                </a:cubicBezTo>
                <a:cubicBezTo>
                  <a:pt x="14269810" y="5087471"/>
                  <a:pt x="14282641" y="5071931"/>
                  <a:pt x="14280915" y="5058886"/>
                </a:cubicBezTo>
                <a:cubicBezTo>
                  <a:pt x="14280426" y="5055448"/>
                  <a:pt x="14280343" y="5055249"/>
                  <a:pt x="14277815" y="5051506"/>
                </a:cubicBezTo>
                <a:cubicBezTo>
                  <a:pt x="14273681" y="5045383"/>
                  <a:pt x="14271298" y="5044039"/>
                  <a:pt x="14259610" y="5041437"/>
                </a:cubicBezTo>
                <a:cubicBezTo>
                  <a:pt x="14255672" y="5040582"/>
                  <a:pt x="14251485" y="5039436"/>
                  <a:pt x="14250323" y="5038998"/>
                </a:cubicBezTo>
                <a:cubicBezTo>
                  <a:pt x="14247917" y="5038075"/>
                  <a:pt x="14242444" y="5034945"/>
                  <a:pt x="14241995" y="5034281"/>
                </a:cubicBezTo>
                <a:cubicBezTo>
                  <a:pt x="14241617" y="5033721"/>
                  <a:pt x="14242141" y="5033215"/>
                  <a:pt x="14247862" y="5028639"/>
                </a:cubicBezTo>
                <a:cubicBezTo>
                  <a:pt x="14261518" y="5017789"/>
                  <a:pt x="14276240" y="5003010"/>
                  <a:pt x="14288095" y="4988283"/>
                </a:cubicBezTo>
                <a:lnTo>
                  <a:pt x="14292348" y="4982967"/>
                </a:lnTo>
                <a:lnTo>
                  <a:pt x="14294956" y="4984567"/>
                </a:lnTo>
                <a:cubicBezTo>
                  <a:pt x="14296365" y="4985449"/>
                  <a:pt x="14303848" y="4989819"/>
                  <a:pt x="14311520" y="4994318"/>
                </a:cubicBezTo>
                <a:cubicBezTo>
                  <a:pt x="14350839" y="5017176"/>
                  <a:pt x="14362049" y="5024276"/>
                  <a:pt x="14366974" y="5029458"/>
                </a:cubicBezTo>
                <a:cubicBezTo>
                  <a:pt x="14373700" y="5036478"/>
                  <a:pt x="14376038" y="5041522"/>
                  <a:pt x="14379104" y="5055342"/>
                </a:cubicBezTo>
                <a:cubicBezTo>
                  <a:pt x="14380127" y="5059949"/>
                  <a:pt x="14381481" y="5065198"/>
                  <a:pt x="14382134" y="5066998"/>
                </a:cubicBezTo>
                <a:cubicBezTo>
                  <a:pt x="14386372" y="5078704"/>
                  <a:pt x="14399372" y="5085512"/>
                  <a:pt x="14411787" y="5082478"/>
                </a:cubicBezTo>
                <a:cubicBezTo>
                  <a:pt x="14425416" y="5079133"/>
                  <a:pt x="14440688" y="5064187"/>
                  <a:pt x="14447564" y="5047370"/>
                </a:cubicBezTo>
                <a:cubicBezTo>
                  <a:pt x="14454502" y="5030565"/>
                  <a:pt x="14453158" y="5017109"/>
                  <a:pt x="14443742" y="5008746"/>
                </a:cubicBezTo>
                <a:cubicBezTo>
                  <a:pt x="14440352" y="5005687"/>
                  <a:pt x="14436806" y="5003904"/>
                  <a:pt x="14432199" y="5002889"/>
                </a:cubicBezTo>
                <a:cubicBezTo>
                  <a:pt x="14427512" y="5001827"/>
                  <a:pt x="14422900" y="5001936"/>
                  <a:pt x="14415542" y="5003337"/>
                </a:cubicBezTo>
                <a:cubicBezTo>
                  <a:pt x="14400680" y="5006140"/>
                  <a:pt x="14393468" y="5006017"/>
                  <a:pt x="14385441" y="5002879"/>
                </a:cubicBezTo>
                <a:cubicBezTo>
                  <a:pt x="14377897" y="4999926"/>
                  <a:pt x="14374348" y="4997535"/>
                  <a:pt x="14342882" y="4974162"/>
                </a:cubicBezTo>
                <a:cubicBezTo>
                  <a:pt x="14321574" y="4958293"/>
                  <a:pt x="14313154" y="4951856"/>
                  <a:pt x="14313151" y="4951400"/>
                </a:cubicBezTo>
                <a:cubicBezTo>
                  <a:pt x="14313137" y="4951154"/>
                  <a:pt x="14314051" y="4949264"/>
                  <a:pt x="14315197" y="4947267"/>
                </a:cubicBezTo>
                <a:cubicBezTo>
                  <a:pt x="14323748" y="4932021"/>
                  <a:pt x="14333412" y="4907566"/>
                  <a:pt x="14338083" y="4889439"/>
                </a:cubicBezTo>
                <a:cubicBezTo>
                  <a:pt x="14338711" y="4886977"/>
                  <a:pt x="14339296" y="4884901"/>
                  <a:pt x="14339366" y="4884854"/>
                </a:cubicBezTo>
                <a:cubicBezTo>
                  <a:pt x="14339435" y="4884807"/>
                  <a:pt x="14340540" y="4885386"/>
                  <a:pt x="14341787" y="4886174"/>
                </a:cubicBezTo>
                <a:cubicBezTo>
                  <a:pt x="14346075" y="4888830"/>
                  <a:pt x="14347688" y="4890542"/>
                  <a:pt x="14353743" y="4898831"/>
                </a:cubicBezTo>
                <a:cubicBezTo>
                  <a:pt x="14361261" y="4909137"/>
                  <a:pt x="14362979" y="4910473"/>
                  <a:pt x="14370010" y="4911685"/>
                </a:cubicBezTo>
                <a:cubicBezTo>
                  <a:pt x="14375073" y="4912545"/>
                  <a:pt x="14378825" y="4911845"/>
                  <a:pt x="14382968" y="4909304"/>
                </a:cubicBezTo>
                <a:cubicBezTo>
                  <a:pt x="14386863" y="4906928"/>
                  <a:pt x="14389483" y="4904243"/>
                  <a:pt x="14392043" y="4899967"/>
                </a:cubicBezTo>
                <a:cubicBezTo>
                  <a:pt x="14401353" y="4884564"/>
                  <a:pt x="14401808" y="4862305"/>
                  <a:pt x="14392993" y="4852874"/>
                </a:cubicBezTo>
                <a:cubicBezTo>
                  <a:pt x="14390144" y="4849857"/>
                  <a:pt x="14387171" y="4848247"/>
                  <a:pt x="14382718" y="4847384"/>
                </a:cubicBezTo>
                <a:cubicBezTo>
                  <a:pt x="14378709" y="4846576"/>
                  <a:pt x="14375269" y="4846760"/>
                  <a:pt x="14372220" y="4847901"/>
                </a:cubicBezTo>
                <a:cubicBezTo>
                  <a:pt x="14371238" y="4848258"/>
                  <a:pt x="14367353" y="4850423"/>
                  <a:pt x="14363562" y="4852728"/>
                </a:cubicBezTo>
                <a:cubicBezTo>
                  <a:pt x="14359770" y="4855033"/>
                  <a:pt x="14355417" y="4857412"/>
                  <a:pt x="14353863" y="4858053"/>
                </a:cubicBezTo>
                <a:cubicBezTo>
                  <a:pt x="14350828" y="4859288"/>
                  <a:pt x="14345439" y="4860584"/>
                  <a:pt x="14344711" y="4860260"/>
                </a:cubicBezTo>
                <a:cubicBezTo>
                  <a:pt x="14344487" y="4860156"/>
                  <a:pt x="14344568" y="4858013"/>
                  <a:pt x="14344941" y="4855471"/>
                </a:cubicBezTo>
                <a:cubicBezTo>
                  <a:pt x="14347881" y="4834333"/>
                  <a:pt x="14348140" y="4812918"/>
                  <a:pt x="14345761" y="4788498"/>
                </a:cubicBezTo>
                <a:lnTo>
                  <a:pt x="14345447" y="4785094"/>
                </a:lnTo>
                <a:lnTo>
                  <a:pt x="14362501" y="4780557"/>
                </a:lnTo>
                <a:cubicBezTo>
                  <a:pt x="14391595" y="4772883"/>
                  <a:pt x="14413385" y="4767442"/>
                  <a:pt x="14420109" y="4766162"/>
                </a:cubicBezTo>
                <a:cubicBezTo>
                  <a:pt x="14429137" y="4764447"/>
                  <a:pt x="14436524" y="4764755"/>
                  <a:pt x="14443129" y="4767070"/>
                </a:cubicBezTo>
                <a:cubicBezTo>
                  <a:pt x="14447704" y="4768718"/>
                  <a:pt x="14451723" y="4770896"/>
                  <a:pt x="14459773" y="4776105"/>
                </a:cubicBezTo>
                <a:cubicBezTo>
                  <a:pt x="14471302" y="4783602"/>
                  <a:pt x="14477805" y="4784863"/>
                  <a:pt x="14487444" y="4781412"/>
                </a:cubicBezTo>
                <a:cubicBezTo>
                  <a:pt x="14497314" y="4777854"/>
                  <a:pt x="14503709" y="4768088"/>
                  <a:pt x="14505183" y="4754358"/>
                </a:cubicBezTo>
                <a:cubicBezTo>
                  <a:pt x="14506469" y="4742081"/>
                  <a:pt x="14504533" y="4729483"/>
                  <a:pt x="14499704" y="4718635"/>
                </a:cubicBezTo>
                <a:cubicBezTo>
                  <a:pt x="14497615" y="4714035"/>
                  <a:pt x="14492324" y="4706198"/>
                  <a:pt x="14489393" y="4703440"/>
                </a:cubicBezTo>
                <a:cubicBezTo>
                  <a:pt x="14482319" y="4696808"/>
                  <a:pt x="14473058" y="4694555"/>
                  <a:pt x="14464163" y="4697300"/>
                </a:cubicBezTo>
                <a:cubicBezTo>
                  <a:pt x="14457048" y="4699507"/>
                  <a:pt x="14453458" y="4702642"/>
                  <a:pt x="14446054" y="4713245"/>
                </a:cubicBezTo>
                <a:cubicBezTo>
                  <a:pt x="14439321" y="4722884"/>
                  <a:pt x="14437576" y="4724826"/>
                  <a:pt x="14432214" y="4728803"/>
                </a:cubicBezTo>
                <a:cubicBezTo>
                  <a:pt x="14425047" y="4734101"/>
                  <a:pt x="14419951" y="4735911"/>
                  <a:pt x="14405998" y="4738251"/>
                </a:cubicBezTo>
                <a:cubicBezTo>
                  <a:pt x="14395917" y="4739914"/>
                  <a:pt x="14339038" y="4748369"/>
                  <a:pt x="14338287" y="4748315"/>
                </a:cubicBezTo>
                <a:cubicBezTo>
                  <a:pt x="14338170" y="4748292"/>
                  <a:pt x="14337277" y="4745534"/>
                  <a:pt x="14336307" y="4742215"/>
                </a:cubicBezTo>
                <a:cubicBezTo>
                  <a:pt x="14330453" y="4722229"/>
                  <a:pt x="14320473" y="4699375"/>
                  <a:pt x="14309866" y="4681782"/>
                </a:cubicBezTo>
                <a:cubicBezTo>
                  <a:pt x="14306558" y="4676275"/>
                  <a:pt x="14306395" y="4676791"/>
                  <a:pt x="14311576" y="4675941"/>
                </a:cubicBezTo>
                <a:cubicBezTo>
                  <a:pt x="14315844" y="4675250"/>
                  <a:pt x="14318374" y="4675375"/>
                  <a:pt x="14326824" y="4676801"/>
                </a:cubicBezTo>
                <a:cubicBezTo>
                  <a:pt x="14331007" y="4677491"/>
                  <a:pt x="14335624" y="4677991"/>
                  <a:pt x="14337062" y="4677936"/>
                </a:cubicBezTo>
                <a:cubicBezTo>
                  <a:pt x="14345701" y="4677452"/>
                  <a:pt x="14352570" y="4671184"/>
                  <a:pt x="14354179" y="4662254"/>
                </a:cubicBezTo>
                <a:cubicBezTo>
                  <a:pt x="14356765" y="4648131"/>
                  <a:pt x="14345122" y="4627113"/>
                  <a:pt x="14330324" y="4619226"/>
                </a:cubicBezTo>
                <a:cubicBezTo>
                  <a:pt x="14326659" y="4617269"/>
                  <a:pt x="14320774" y="4616098"/>
                  <a:pt x="14317277" y="4616575"/>
                </a:cubicBezTo>
                <a:cubicBezTo>
                  <a:pt x="14313710" y="4617098"/>
                  <a:pt x="14309999" y="4618841"/>
                  <a:pt x="14307155" y="4621422"/>
                </a:cubicBezTo>
                <a:cubicBezTo>
                  <a:pt x="14303243" y="4624980"/>
                  <a:pt x="14301973" y="4627926"/>
                  <a:pt x="14299522" y="4639156"/>
                </a:cubicBezTo>
                <a:cubicBezTo>
                  <a:pt x="14298749" y="4642684"/>
                  <a:pt x="14297705" y="4646648"/>
                  <a:pt x="14297222" y="4647891"/>
                </a:cubicBezTo>
                <a:cubicBezTo>
                  <a:pt x="14296335" y="4650121"/>
                  <a:pt x="14293530" y="4655019"/>
                  <a:pt x="14292864" y="4655468"/>
                </a:cubicBezTo>
                <a:cubicBezTo>
                  <a:pt x="14292479" y="4655728"/>
                  <a:pt x="14291606" y="4654738"/>
                  <a:pt x="14286583" y="4648503"/>
                </a:cubicBezTo>
                <a:cubicBezTo>
                  <a:pt x="14279801" y="4640043"/>
                  <a:pt x="14270505" y="4630123"/>
                  <a:pt x="14261782" y="4621954"/>
                </a:cubicBezTo>
                <a:cubicBezTo>
                  <a:pt x="14257333" y="4617777"/>
                  <a:pt x="14247919" y="4609719"/>
                  <a:pt x="14245026" y="4607546"/>
                </a:cubicBezTo>
                <a:lnTo>
                  <a:pt x="14243592" y="4606477"/>
                </a:lnTo>
                <a:lnTo>
                  <a:pt x="14246918" y="4600768"/>
                </a:lnTo>
                <a:cubicBezTo>
                  <a:pt x="14253140" y="4589996"/>
                  <a:pt x="14265635" y="4568826"/>
                  <a:pt x="14271257" y="4559428"/>
                </a:cubicBezTo>
                <a:cubicBezTo>
                  <a:pt x="14281899" y="4541699"/>
                  <a:pt x="14285951" y="4535857"/>
                  <a:pt x="14290285" y="4532167"/>
                </a:cubicBezTo>
                <a:cubicBezTo>
                  <a:pt x="14291368" y="4531283"/>
                  <a:pt x="14292754" y="4530092"/>
                  <a:pt x="14293347" y="4529539"/>
                </a:cubicBezTo>
                <a:cubicBezTo>
                  <a:pt x="14295071" y="4528019"/>
                  <a:pt x="14301537" y="4524773"/>
                  <a:pt x="14305264" y="4523581"/>
                </a:cubicBezTo>
                <a:cubicBezTo>
                  <a:pt x="14307146" y="4522973"/>
                  <a:pt x="14311999" y="4521785"/>
                  <a:pt x="14316031" y="4520896"/>
                </a:cubicBezTo>
                <a:cubicBezTo>
                  <a:pt x="14320088" y="4520041"/>
                  <a:pt x="14324753" y="4518878"/>
                  <a:pt x="14326423" y="4518260"/>
                </a:cubicBezTo>
                <a:cubicBezTo>
                  <a:pt x="14334845" y="4515272"/>
                  <a:pt x="14340425" y="4508602"/>
                  <a:pt x="14342280" y="4499353"/>
                </a:cubicBezTo>
                <a:cubicBezTo>
                  <a:pt x="14343827" y="4491688"/>
                  <a:pt x="14342052" y="4484533"/>
                  <a:pt x="14336712" y="4476626"/>
                </a:cubicBezTo>
                <a:cubicBezTo>
                  <a:pt x="14327052" y="4462317"/>
                  <a:pt x="14310222" y="4451422"/>
                  <a:pt x="14293933" y="4448870"/>
                </a:cubicBezTo>
                <a:cubicBezTo>
                  <a:pt x="14284689" y="4447473"/>
                  <a:pt x="14277347" y="4448966"/>
                  <a:pt x="14271531" y="4453555"/>
                </a:cubicBezTo>
                <a:cubicBezTo>
                  <a:pt x="14266719" y="4457364"/>
                  <a:pt x="14263047" y="4463766"/>
                  <a:pt x="14262133" y="4469883"/>
                </a:cubicBezTo>
                <a:cubicBezTo>
                  <a:pt x="14261493" y="4474288"/>
                  <a:pt x="14261684" y="4477062"/>
                  <a:pt x="14263430" y="4487038"/>
                </a:cubicBezTo>
                <a:cubicBezTo>
                  <a:pt x="14265382" y="4498149"/>
                  <a:pt x="14265498" y="4501942"/>
                  <a:pt x="14264133" y="4508822"/>
                </a:cubicBezTo>
                <a:cubicBezTo>
                  <a:pt x="14262336" y="4517930"/>
                  <a:pt x="14260228" y="4521595"/>
                  <a:pt x="14245212" y="4541971"/>
                </a:cubicBezTo>
                <a:cubicBezTo>
                  <a:pt x="14233656" y="4557668"/>
                  <a:pt x="14213191" y="4584983"/>
                  <a:pt x="14212805" y="4585243"/>
                </a:cubicBezTo>
                <a:cubicBezTo>
                  <a:pt x="14212631" y="4585361"/>
                  <a:pt x="14211116" y="4584702"/>
                  <a:pt x="14209495" y="4583810"/>
                </a:cubicBezTo>
                <a:cubicBezTo>
                  <a:pt x="14192523" y="4574285"/>
                  <a:pt x="14171551" y="4565626"/>
                  <a:pt x="14152870" y="4560361"/>
                </a:cubicBezTo>
                <a:cubicBezTo>
                  <a:pt x="14149129" y="4559271"/>
                  <a:pt x="14145354" y="4558204"/>
                  <a:pt x="14144521" y="4557951"/>
                </a:cubicBezTo>
                <a:lnTo>
                  <a:pt x="14142997" y="4557503"/>
                </a:lnTo>
                <a:lnTo>
                  <a:pt x="14144144" y="4555658"/>
                </a:lnTo>
                <a:cubicBezTo>
                  <a:pt x="14146196" y="4552439"/>
                  <a:pt x="14149014" y="4549823"/>
                  <a:pt x="14155823" y="4544972"/>
                </a:cubicBezTo>
                <a:cubicBezTo>
                  <a:pt x="14163331" y="4539648"/>
                  <a:pt x="14165554" y="4537586"/>
                  <a:pt x="14167177" y="4534709"/>
                </a:cubicBezTo>
                <a:cubicBezTo>
                  <a:pt x="14169655" y="4530234"/>
                  <a:pt x="14169998" y="4522973"/>
                  <a:pt x="14167921" y="4518009"/>
                </a:cubicBezTo>
                <a:cubicBezTo>
                  <a:pt x="14162920" y="4505851"/>
                  <a:pt x="14141702" y="4497053"/>
                  <a:pt x="14123794" y="4499721"/>
                </a:cubicBezTo>
                <a:cubicBezTo>
                  <a:pt x="14118133" y="4500538"/>
                  <a:pt x="14115516" y="4501490"/>
                  <a:pt x="14111866" y="4504005"/>
                </a:cubicBezTo>
                <a:cubicBezTo>
                  <a:pt x="14107063" y="4507299"/>
                  <a:pt x="14104320" y="4512513"/>
                  <a:pt x="14103981" y="4518802"/>
                </a:cubicBezTo>
                <a:cubicBezTo>
                  <a:pt x="14103752" y="4523592"/>
                  <a:pt x="14104751" y="4526279"/>
                  <a:pt x="14109846" y="4534656"/>
                </a:cubicBezTo>
                <a:cubicBezTo>
                  <a:pt x="14112223" y="4538552"/>
                  <a:pt x="14114685" y="4542951"/>
                  <a:pt x="14115302" y="4544470"/>
                </a:cubicBezTo>
                <a:cubicBezTo>
                  <a:pt x="14116430" y="4547273"/>
                  <a:pt x="14117772" y="4552124"/>
                  <a:pt x="14117422" y="4552360"/>
                </a:cubicBezTo>
                <a:cubicBezTo>
                  <a:pt x="14117316" y="4552431"/>
                  <a:pt x="14114576" y="4552142"/>
                  <a:pt x="14111342" y="4551728"/>
                </a:cubicBezTo>
                <a:cubicBezTo>
                  <a:pt x="14090980" y="4549177"/>
                  <a:pt x="14071485" y="4548892"/>
                  <a:pt x="14050671" y="4550875"/>
                </a:cubicBezTo>
                <a:cubicBezTo>
                  <a:pt x="14045254" y="4551374"/>
                  <a:pt x="14043767" y="4551359"/>
                  <a:pt x="14043636" y="4550786"/>
                </a:cubicBezTo>
                <a:cubicBezTo>
                  <a:pt x="14043561" y="4550377"/>
                  <a:pt x="14041897" y="4544065"/>
                  <a:pt x="14039956" y="4536665"/>
                </a:cubicBezTo>
                <a:cubicBezTo>
                  <a:pt x="14029920" y="4498569"/>
                  <a:pt x="14025214" y="4478775"/>
                  <a:pt x="14024840" y="4472864"/>
                </a:cubicBezTo>
                <a:cubicBezTo>
                  <a:pt x="14024363" y="4465445"/>
                  <a:pt x="14025691" y="4458436"/>
                  <a:pt x="14028721" y="4452213"/>
                </a:cubicBezTo>
                <a:cubicBezTo>
                  <a:pt x="14029612" y="4450440"/>
                  <a:pt x="14032267" y="4445999"/>
                  <a:pt x="14034552" y="4442368"/>
                </a:cubicBezTo>
                <a:cubicBezTo>
                  <a:pt x="14040165" y="4433637"/>
                  <a:pt x="14041484" y="4430913"/>
                  <a:pt x="14042427" y="4426202"/>
                </a:cubicBezTo>
                <a:cubicBezTo>
                  <a:pt x="14043654" y="4419873"/>
                  <a:pt x="14042246" y="4413336"/>
                  <a:pt x="14038373" y="4407598"/>
                </a:cubicBezTo>
                <a:cubicBezTo>
                  <a:pt x="14035042" y="4402665"/>
                  <a:pt x="14030563" y="4399425"/>
                  <a:pt x="14023958" y="4397110"/>
                </a:cubicBezTo>
                <a:cubicBezTo>
                  <a:pt x="14014632" y="4393933"/>
                  <a:pt x="13999611" y="4393786"/>
                  <a:pt x="13988741" y="4396847"/>
                </a:cubicBezTo>
                <a:cubicBezTo>
                  <a:pt x="13980863" y="4399058"/>
                  <a:pt x="13978237" y="4400221"/>
                  <a:pt x="13971542" y="4404486"/>
                </a:cubicBezTo>
                <a:cubicBezTo>
                  <a:pt x="13965968" y="4407995"/>
                  <a:pt x="13965035" y="4408727"/>
                  <a:pt x="13962826" y="4411186"/>
                </a:cubicBezTo>
                <a:cubicBezTo>
                  <a:pt x="13959068" y="4415353"/>
                  <a:pt x="13957449" y="4418535"/>
                  <a:pt x="13956459" y="4423634"/>
                </a:cubicBezTo>
                <a:cubicBezTo>
                  <a:pt x="13955777" y="4427150"/>
                  <a:pt x="13955706" y="4428930"/>
                  <a:pt x="13956171" y="4432029"/>
                </a:cubicBezTo>
                <a:cubicBezTo>
                  <a:pt x="13956950" y="4437258"/>
                  <a:pt x="13957971" y="4439676"/>
                  <a:pt x="13961182" y="4443977"/>
                </a:cubicBezTo>
                <a:cubicBezTo>
                  <a:pt x="13964013" y="4447719"/>
                  <a:pt x="13965578" y="4449056"/>
                  <a:pt x="13975464" y="4455930"/>
                </a:cubicBezTo>
                <a:cubicBezTo>
                  <a:pt x="13986314" y="4463476"/>
                  <a:pt x="13991634" y="4470072"/>
                  <a:pt x="13994890" y="4480251"/>
                </a:cubicBezTo>
                <a:cubicBezTo>
                  <a:pt x="13996738" y="4485930"/>
                  <a:pt x="13998485" y="4496210"/>
                  <a:pt x="14003575" y="4531432"/>
                </a:cubicBezTo>
                <a:cubicBezTo>
                  <a:pt x="14004760" y="4539750"/>
                  <a:pt x="14006139" y="4549260"/>
                  <a:pt x="14006640" y="4552641"/>
                </a:cubicBezTo>
                <a:lnTo>
                  <a:pt x="14007553" y="4558747"/>
                </a:lnTo>
                <a:lnTo>
                  <a:pt x="14003767" y="4559775"/>
                </a:lnTo>
                <a:cubicBezTo>
                  <a:pt x="13984576" y="4564991"/>
                  <a:pt x="13962387" y="4574369"/>
                  <a:pt x="13943159" y="4585416"/>
                </a:cubicBezTo>
                <a:lnTo>
                  <a:pt x="13936870" y="4589000"/>
                </a:lnTo>
                <a:lnTo>
                  <a:pt x="13936387" y="4586473"/>
                </a:lnTo>
                <a:cubicBezTo>
                  <a:pt x="13935552" y="4581842"/>
                  <a:pt x="13935661" y="4578763"/>
                  <a:pt x="13936918" y="4571192"/>
                </a:cubicBezTo>
                <a:cubicBezTo>
                  <a:pt x="13938769" y="4559602"/>
                  <a:pt x="13938432" y="4556010"/>
                  <a:pt x="13935006" y="4550937"/>
                </a:cubicBezTo>
                <a:cubicBezTo>
                  <a:pt x="13931817" y="4546214"/>
                  <a:pt x="13927587" y="4543570"/>
                  <a:pt x="13921658" y="4542632"/>
                </a:cubicBezTo>
                <a:cubicBezTo>
                  <a:pt x="13913572" y="4541368"/>
                  <a:pt x="13904071" y="4544116"/>
                  <a:pt x="13894674" y="4550411"/>
                </a:cubicBezTo>
                <a:cubicBezTo>
                  <a:pt x="13885484" y="4556564"/>
                  <a:pt x="13879361" y="4564314"/>
                  <a:pt x="13877475" y="4572158"/>
                </a:cubicBezTo>
                <a:cubicBezTo>
                  <a:pt x="13876035" y="4578324"/>
                  <a:pt x="13877120" y="4583399"/>
                  <a:pt x="13881038" y="4588446"/>
                </a:cubicBezTo>
                <a:cubicBezTo>
                  <a:pt x="13884600" y="4593120"/>
                  <a:pt x="13887827" y="4594659"/>
                  <a:pt x="13899282" y="4597214"/>
                </a:cubicBezTo>
                <a:cubicBezTo>
                  <a:pt x="13902833" y="4598025"/>
                  <a:pt x="13907126" y="4599252"/>
                  <a:pt x="13908840" y="4599980"/>
                </a:cubicBezTo>
                <a:cubicBezTo>
                  <a:pt x="13911809" y="4601286"/>
                  <a:pt x="13915109" y="4603233"/>
                  <a:pt x="13915030" y="4603644"/>
                </a:cubicBezTo>
                <a:cubicBezTo>
                  <a:pt x="13915009" y="4603761"/>
                  <a:pt x="13912759" y="4605636"/>
                  <a:pt x="13910022" y="4607841"/>
                </a:cubicBezTo>
                <a:cubicBezTo>
                  <a:pt x="13893791" y="4620685"/>
                  <a:pt x="13878415" y="4636005"/>
                  <a:pt x="13866261" y="4651495"/>
                </a:cubicBezTo>
                <a:cubicBezTo>
                  <a:pt x="13864611" y="4653577"/>
                  <a:pt x="13863193" y="4655248"/>
                  <a:pt x="13863111" y="4655201"/>
                </a:cubicBezTo>
                <a:cubicBezTo>
                  <a:pt x="13862758" y="4655133"/>
                  <a:pt x="13834236" y="4638381"/>
                  <a:pt x="13823639" y="4632038"/>
                </a:cubicBezTo>
                <a:cubicBezTo>
                  <a:pt x="13797521" y="4616514"/>
                  <a:pt x="13793324" y="4613389"/>
                  <a:pt x="13788174" y="4605762"/>
                </a:cubicBezTo>
                <a:cubicBezTo>
                  <a:pt x="13784441" y="4600234"/>
                  <a:pt x="13782860" y="4595853"/>
                  <a:pt x="13780269" y="4583645"/>
                </a:cubicBezTo>
                <a:cubicBezTo>
                  <a:pt x="13778356" y="4574700"/>
                  <a:pt x="13777474" y="4572341"/>
                  <a:pt x="13774734" y="4568282"/>
                </a:cubicBezTo>
                <a:cubicBezTo>
                  <a:pt x="13772892" y="4565553"/>
                  <a:pt x="13772010" y="4564622"/>
                  <a:pt x="13769741" y="4562996"/>
                </a:cubicBezTo>
                <a:cubicBezTo>
                  <a:pt x="13757596" y="4554286"/>
                  <a:pt x="13743197" y="4556418"/>
                  <a:pt x="13729504" y="4569025"/>
                </a:cubicBezTo>
                <a:cubicBezTo>
                  <a:pt x="13718220" y="4579393"/>
                  <a:pt x="13710761" y="4592631"/>
                  <a:pt x="13708512" y="4606271"/>
                </a:cubicBezTo>
                <a:cubicBezTo>
                  <a:pt x="13707617" y="4611662"/>
                  <a:pt x="13707629" y="4615221"/>
                  <a:pt x="13708530" y="4619501"/>
                </a:cubicBezTo>
                <a:cubicBezTo>
                  <a:pt x="13711179" y="4631872"/>
                  <a:pt x="13723684" y="4640136"/>
                  <a:pt x="13737221" y="4638535"/>
                </a:cubicBezTo>
                <a:cubicBezTo>
                  <a:pt x="13739560" y="4638229"/>
                  <a:pt x="13744322" y="4637510"/>
                  <a:pt x="13747817" y="4636881"/>
                </a:cubicBezTo>
                <a:cubicBezTo>
                  <a:pt x="13756166" y="4635369"/>
                  <a:pt x="13760988" y="4635119"/>
                  <a:pt x="13766121" y="4635932"/>
                </a:cubicBezTo>
                <a:cubicBezTo>
                  <a:pt x="13776772" y="4637602"/>
                  <a:pt x="13781591" y="4640361"/>
                  <a:pt x="13808787" y="4660656"/>
                </a:cubicBezTo>
                <a:cubicBezTo>
                  <a:pt x="13810751" y="4662131"/>
                  <a:pt x="13815349" y="4665547"/>
                  <a:pt x="13819018" y="4668265"/>
                </a:cubicBezTo>
                <a:cubicBezTo>
                  <a:pt x="13822687" y="4670983"/>
                  <a:pt x="13829507" y="4676107"/>
                  <a:pt x="13834233" y="4679638"/>
                </a:cubicBezTo>
                <a:lnTo>
                  <a:pt x="13842830" y="4686110"/>
                </a:lnTo>
                <a:lnTo>
                  <a:pt x="13840920" y="4689539"/>
                </a:lnTo>
                <a:cubicBezTo>
                  <a:pt x="13831584" y="4706488"/>
                  <a:pt x="13822711" y="4728421"/>
                  <a:pt x="13817670" y="4747053"/>
                </a:cubicBezTo>
                <a:cubicBezTo>
                  <a:pt x="13816214" y="4752366"/>
                  <a:pt x="13815997" y="4752870"/>
                  <a:pt x="13815197" y="4752594"/>
                </a:cubicBezTo>
                <a:cubicBezTo>
                  <a:pt x="13813202" y="4751903"/>
                  <a:pt x="13809751" y="4748071"/>
                  <a:pt x="13804299" y="4740598"/>
                </a:cubicBezTo>
                <a:cubicBezTo>
                  <a:pt x="13801298" y="4736460"/>
                  <a:pt x="13798223" y="4732578"/>
                  <a:pt x="13797492" y="4731950"/>
                </a:cubicBezTo>
                <a:cubicBezTo>
                  <a:pt x="13794916" y="4729870"/>
                  <a:pt x="13791980" y="4728541"/>
                  <a:pt x="13788513" y="4727928"/>
                </a:cubicBezTo>
                <a:cubicBezTo>
                  <a:pt x="13779161" y="4726297"/>
                  <a:pt x="13771341" y="4730709"/>
                  <a:pt x="13765596" y="4740905"/>
                </a:cubicBezTo>
                <a:cubicBezTo>
                  <a:pt x="13756871" y="4756269"/>
                  <a:pt x="13756706" y="4777672"/>
                  <a:pt x="13765202" y="4786707"/>
                </a:cubicBezTo>
                <a:cubicBezTo>
                  <a:pt x="13770231" y="4792122"/>
                  <a:pt x="13778812" y="4794273"/>
                  <a:pt x="13785729" y="4791845"/>
                </a:cubicBezTo>
                <a:cubicBezTo>
                  <a:pt x="13787203" y="4791309"/>
                  <a:pt x="13791065" y="4789261"/>
                  <a:pt x="13795242" y="4786696"/>
                </a:cubicBezTo>
                <a:cubicBezTo>
                  <a:pt x="13801785" y="4782736"/>
                  <a:pt x="13805614" y="4780864"/>
                  <a:pt x="13808886" y="4780131"/>
                </a:cubicBezTo>
                <a:cubicBezTo>
                  <a:pt x="13809624" y="4779939"/>
                  <a:pt x="13810313" y="4779830"/>
                  <a:pt x="13810372" y="4779842"/>
                </a:cubicBezTo>
                <a:cubicBezTo>
                  <a:pt x="13810466" y="4779830"/>
                  <a:pt x="13810126" y="4783625"/>
                  <a:pt x="13809568" y="4788228"/>
                </a:cubicBezTo>
                <a:cubicBezTo>
                  <a:pt x="13807193" y="4808321"/>
                  <a:pt x="13807120" y="4829407"/>
                  <a:pt x="13809361" y="4850151"/>
                </a:cubicBezTo>
                <a:cubicBezTo>
                  <a:pt x="13809720" y="4853474"/>
                  <a:pt x="13809946" y="4856224"/>
                  <a:pt x="13809877" y="4856271"/>
                </a:cubicBezTo>
                <a:cubicBezTo>
                  <a:pt x="13809388" y="4856602"/>
                  <a:pt x="13763871" y="4868386"/>
                  <a:pt x="13751690" y="4871314"/>
                </a:cubicBezTo>
                <a:cubicBezTo>
                  <a:pt x="13732962" y="4875860"/>
                  <a:pt x="13726584" y="4876295"/>
                  <a:pt x="13717974" y="4873653"/>
                </a:cubicBezTo>
                <a:cubicBezTo>
                  <a:pt x="13713013" y="4872112"/>
                  <a:pt x="13709773" y="4870480"/>
                  <a:pt x="13701416" y="4865120"/>
                </a:cubicBezTo>
                <a:cubicBezTo>
                  <a:pt x="13697634" y="4862683"/>
                  <a:pt x="13693381" y="4860156"/>
                  <a:pt x="13692018" y="4859496"/>
                </a:cubicBezTo>
                <a:cubicBezTo>
                  <a:pt x="13688565" y="4857854"/>
                  <a:pt x="13682483" y="4856765"/>
                  <a:pt x="13678976" y="4857149"/>
                </a:cubicBezTo>
                <a:cubicBezTo>
                  <a:pt x="13672951" y="4857804"/>
                  <a:pt x="13666355" y="4861086"/>
                  <a:pt x="13662656" y="4865263"/>
                </a:cubicBezTo>
                <a:cubicBezTo>
                  <a:pt x="13653096" y="4875996"/>
                  <a:pt x="13651270" y="4897654"/>
                  <a:pt x="13658248" y="4917340"/>
                </a:cubicBezTo>
                <a:cubicBezTo>
                  <a:pt x="13659701" y="4921453"/>
                  <a:pt x="13660446" y="4922936"/>
                  <a:pt x="13663803" y="4928208"/>
                </a:cubicBezTo>
                <a:cubicBezTo>
                  <a:pt x="13668339" y="4935382"/>
                  <a:pt x="13670731" y="4937944"/>
                  <a:pt x="13675584" y="4940830"/>
                </a:cubicBezTo>
                <a:cubicBezTo>
                  <a:pt x="13681398" y="4944239"/>
                  <a:pt x="13689927" y="4944950"/>
                  <a:pt x="13696773" y="4942569"/>
                </a:cubicBezTo>
                <a:cubicBezTo>
                  <a:pt x="13700031" y="4941438"/>
                  <a:pt x="13704953" y="4938014"/>
                  <a:pt x="13707590" y="4935061"/>
                </a:cubicBezTo>
                <a:cubicBezTo>
                  <a:pt x="13708800" y="4933684"/>
                  <a:pt x="13711552" y="4929992"/>
                  <a:pt x="13713781" y="4926806"/>
                </a:cubicBezTo>
                <a:cubicBezTo>
                  <a:pt x="13722115" y="4914710"/>
                  <a:pt x="13727206" y="4910103"/>
                  <a:pt x="13736140" y="4906363"/>
                </a:cubicBezTo>
                <a:cubicBezTo>
                  <a:pt x="13742819" y="4903585"/>
                  <a:pt x="13749436" y="4902376"/>
                  <a:pt x="13789922" y="4896486"/>
                </a:cubicBezTo>
                <a:cubicBezTo>
                  <a:pt x="13798214" y="4895267"/>
                  <a:pt x="13807817" y="4893877"/>
                  <a:pt x="13811325" y="4893341"/>
                </a:cubicBezTo>
                <a:lnTo>
                  <a:pt x="13817618" y="4892403"/>
                </a:lnTo>
                <a:lnTo>
                  <a:pt x="13818277" y="4894811"/>
                </a:lnTo>
                <a:cubicBezTo>
                  <a:pt x="13822932" y="4912193"/>
                  <a:pt x="13832740" y="4935165"/>
                  <a:pt x="13843682" y="4954313"/>
                </a:cubicBezTo>
                <a:cubicBezTo>
                  <a:pt x="13845788" y="4958036"/>
                  <a:pt x="13846830" y="4960184"/>
                  <a:pt x="13846588" y="4960349"/>
                </a:cubicBezTo>
                <a:cubicBezTo>
                  <a:pt x="13845292" y="4961223"/>
                  <a:pt x="13837986" y="4960961"/>
                  <a:pt x="13831083" y="4959866"/>
                </a:cubicBezTo>
                <a:cubicBezTo>
                  <a:pt x="13818979" y="4957852"/>
                  <a:pt x="13816006" y="4958127"/>
                  <a:pt x="13810874" y="4961540"/>
                </a:cubicBezTo>
                <a:cubicBezTo>
                  <a:pt x="13805734" y="4965012"/>
                  <a:pt x="13803472" y="4968525"/>
                  <a:pt x="13802444" y="4974771"/>
                </a:cubicBezTo>
                <a:cubicBezTo>
                  <a:pt x="13801764" y="4978897"/>
                  <a:pt x="13802008" y="4982349"/>
                  <a:pt x="13803372" y="4987235"/>
                </a:cubicBezTo>
                <a:cubicBezTo>
                  <a:pt x="13808252" y="5004721"/>
                  <a:pt x="13823924" y="5020167"/>
                  <a:pt x="13836742" y="5020068"/>
                </a:cubicBezTo>
                <a:cubicBezTo>
                  <a:pt x="13841005" y="5020044"/>
                  <a:pt x="13843343" y="5019281"/>
                  <a:pt x="13847153" y="5016707"/>
                </a:cubicBezTo>
                <a:cubicBezTo>
                  <a:pt x="13852683" y="5012974"/>
                  <a:pt x="13854466" y="5009733"/>
                  <a:pt x="13856605" y="4999476"/>
                </a:cubicBezTo>
                <a:cubicBezTo>
                  <a:pt x="13858200" y="4991881"/>
                  <a:pt x="13859279" y="4988350"/>
                  <a:pt x="13861051" y="4985167"/>
                </a:cubicBezTo>
                <a:lnTo>
                  <a:pt x="13862394" y="4982783"/>
                </a:lnTo>
                <a:lnTo>
                  <a:pt x="13863823" y="4984519"/>
                </a:lnTo>
                <a:cubicBezTo>
                  <a:pt x="13864589" y="4985428"/>
                  <a:pt x="13867290" y="4988748"/>
                  <a:pt x="13869800" y="4991790"/>
                </a:cubicBezTo>
                <a:cubicBezTo>
                  <a:pt x="13881086" y="5005562"/>
                  <a:pt x="13896088" y="5020239"/>
                  <a:pt x="13910179" y="5031302"/>
                </a:cubicBezTo>
                <a:cubicBezTo>
                  <a:pt x="13912895" y="5033441"/>
                  <a:pt x="13915237" y="5035324"/>
                  <a:pt x="13915354" y="5035499"/>
                </a:cubicBezTo>
                <a:cubicBezTo>
                  <a:pt x="13915495" y="5035709"/>
                  <a:pt x="13913955" y="5038633"/>
                  <a:pt x="13911996" y="5041993"/>
                </a:cubicBezTo>
                <a:cubicBezTo>
                  <a:pt x="13877704" y="5100647"/>
                  <a:pt x="13876044" y="5103093"/>
                  <a:pt x="13866703" y="5109399"/>
                </a:cubicBezTo>
                <a:cubicBezTo>
                  <a:pt x="13860652" y="5113485"/>
                  <a:pt x="13857474" y="5114662"/>
                  <a:pt x="13846018" y="5117152"/>
                </a:cubicBezTo>
                <a:cubicBezTo>
                  <a:pt x="13831298" y="5120317"/>
                  <a:pt x="13826887" y="5122836"/>
                  <a:pt x="13822389" y="5130507"/>
                </a:cubicBezTo>
                <a:cubicBezTo>
                  <a:pt x="13818333" y="5137474"/>
                  <a:pt x="13817628" y="5144724"/>
                  <a:pt x="13820167" y="5152636"/>
                </a:cubicBezTo>
                <a:cubicBezTo>
                  <a:pt x="13821718" y="5157345"/>
                  <a:pt x="13827812" y="5166371"/>
                  <a:pt x="13832497" y="5170898"/>
                </a:cubicBezTo>
                <a:cubicBezTo>
                  <a:pt x="13846321" y="5184129"/>
                  <a:pt x="13864850" y="5191585"/>
                  <a:pt x="13878487" y="5189457"/>
                </a:cubicBezTo>
                <a:cubicBezTo>
                  <a:pt x="13882791" y="5188741"/>
                  <a:pt x="13885512" y="5187719"/>
                  <a:pt x="13888730" y="5185546"/>
                </a:cubicBezTo>
                <a:cubicBezTo>
                  <a:pt x="13894923" y="5181365"/>
                  <a:pt x="13899441" y="5173272"/>
                  <a:pt x="13899746" y="5165731"/>
                </a:cubicBezTo>
                <a:cubicBezTo>
                  <a:pt x="13899876" y="5161925"/>
                  <a:pt x="13899568" y="5159129"/>
                  <a:pt x="13897960" y="5150334"/>
                </a:cubicBezTo>
                <a:cubicBezTo>
                  <a:pt x="13896470" y="5142019"/>
                  <a:pt x="13896216" y="5138625"/>
                  <a:pt x="13896629" y="5133658"/>
                </a:cubicBezTo>
                <a:cubicBezTo>
                  <a:pt x="13897220" y="5126232"/>
                  <a:pt x="13900115" y="5119132"/>
                  <a:pt x="13906000" y="5110575"/>
                </a:cubicBezTo>
                <a:cubicBezTo>
                  <a:pt x="13909726" y="5105156"/>
                  <a:pt x="13916983" y="5095163"/>
                  <a:pt x="13922466" y="5087896"/>
                </a:cubicBezTo>
                <a:cubicBezTo>
                  <a:pt x="13925218" y="5084204"/>
                  <a:pt x="13930711" y="5076878"/>
                  <a:pt x="13941595" y="5062298"/>
                </a:cubicBezTo>
                <a:cubicBezTo>
                  <a:pt x="13944152" y="5058840"/>
                  <a:pt x="13946498" y="5055982"/>
                  <a:pt x="13946756" y="5055910"/>
                </a:cubicBezTo>
                <a:cubicBezTo>
                  <a:pt x="13947014" y="5055838"/>
                  <a:pt x="13949443" y="5056948"/>
                  <a:pt x="13952085" y="5058373"/>
                </a:cubicBezTo>
                <a:cubicBezTo>
                  <a:pt x="13968175" y="5066966"/>
                  <a:pt x="13988557" y="5074903"/>
                  <a:pt x="14007694" y="5080013"/>
                </a:cubicBezTo>
                <a:lnTo>
                  <a:pt x="14013100" y="5081457"/>
                </a:lnTo>
                <a:lnTo>
                  <a:pt x="14012054" y="5083079"/>
                </a:lnTo>
                <a:cubicBezTo>
                  <a:pt x="14009700" y="5086757"/>
                  <a:pt x="14007929" y="5088359"/>
                  <a:pt x="14000002" y="5094119"/>
                </a:cubicBezTo>
                <a:cubicBezTo>
                  <a:pt x="13989665" y="5101660"/>
                  <a:pt x="13987944" y="5103789"/>
                  <a:pt x="13986871" y="5110269"/>
                </a:cubicBezTo>
                <a:cubicBezTo>
                  <a:pt x="13985321" y="5119668"/>
                  <a:pt x="13989216" y="5126869"/>
                  <a:pt x="13999108" y="5132771"/>
                </a:cubicBezTo>
                <a:cubicBezTo>
                  <a:pt x="14004255" y="5135867"/>
                  <a:pt x="14009252" y="5137687"/>
                  <a:pt x="14015803" y="5139019"/>
                </a:cubicBezTo>
                <a:cubicBezTo>
                  <a:pt x="14027081" y="5141236"/>
                  <a:pt x="14036999" y="5139938"/>
                  <a:pt x="14043752" y="5135379"/>
                </a:cubicBezTo>
                <a:cubicBezTo>
                  <a:pt x="14048369" y="5132262"/>
                  <a:pt x="14050654" y="5128631"/>
                  <a:pt x="14051557" y="5122877"/>
                </a:cubicBezTo>
                <a:cubicBezTo>
                  <a:pt x="14052518" y="5117135"/>
                  <a:pt x="14051200" y="5112319"/>
                  <a:pt x="14047078" y="5106138"/>
                </a:cubicBezTo>
                <a:cubicBezTo>
                  <a:pt x="14043582" y="5100960"/>
                  <a:pt x="14040550" y="5095113"/>
                  <a:pt x="14039488" y="5091501"/>
                </a:cubicBezTo>
                <a:cubicBezTo>
                  <a:pt x="14037922" y="5086242"/>
                  <a:pt x="14037852" y="5086289"/>
                  <a:pt x="14042773" y="5086940"/>
                </a:cubicBezTo>
                <a:cubicBezTo>
                  <a:pt x="14064027" y="5089755"/>
                  <a:pt x="14088682" y="5089916"/>
                  <a:pt x="14108628" y="5087400"/>
                </a:cubicBezTo>
                <a:cubicBezTo>
                  <a:pt x="14112055" y="5086970"/>
                  <a:pt x="14114982" y="5086777"/>
                  <a:pt x="14115122" y="5086988"/>
                </a:cubicBezTo>
                <a:cubicBezTo>
                  <a:pt x="14115430" y="5087443"/>
                  <a:pt x="14120722" y="5107350"/>
                  <a:pt x="14125576" y="5126229"/>
                </a:cubicBezTo>
                <a:cubicBezTo>
                  <a:pt x="14135090" y="5163252"/>
                  <a:pt x="14136037" y="5169030"/>
                  <a:pt x="14134196" y="5178372"/>
                </a:cubicBezTo>
                <a:cubicBezTo>
                  <a:pt x="14132867" y="5184924"/>
                  <a:pt x="14130913" y="5189197"/>
                  <a:pt x="14125007" y="5198175"/>
                </a:cubicBezTo>
                <a:cubicBezTo>
                  <a:pt x="14119752" y="5206156"/>
                  <a:pt x="14118294" y="5209126"/>
                  <a:pt x="14117373" y="5214025"/>
                </a:cubicBezTo>
                <a:cubicBezTo>
                  <a:pt x="14115999" y="5220964"/>
                  <a:pt x="14117180" y="5226635"/>
                  <a:pt x="14121313" y="5232758"/>
                </a:cubicBezTo>
                <a:cubicBezTo>
                  <a:pt x="14125341" y="5238799"/>
                  <a:pt x="14131511" y="5242579"/>
                  <a:pt x="14140443" y="5244494"/>
                </a:cubicBezTo>
                <a:cubicBezTo>
                  <a:pt x="14153993" y="5247366"/>
                  <a:pt x="14169575" y="5245402"/>
                  <a:pt x="14183152" y="5239037"/>
                </a:cubicBezTo>
                <a:close/>
                <a:moveTo>
                  <a:pt x="11981034" y="5766575"/>
                </a:moveTo>
                <a:cubicBezTo>
                  <a:pt x="12028973" y="5758755"/>
                  <a:pt x="12053125" y="5745398"/>
                  <a:pt x="12075281" y="5714552"/>
                </a:cubicBezTo>
                <a:cubicBezTo>
                  <a:pt x="12094534" y="5687809"/>
                  <a:pt x="12101438" y="5657975"/>
                  <a:pt x="12095899" y="5625666"/>
                </a:cubicBezTo>
                <a:cubicBezTo>
                  <a:pt x="12092461" y="5605620"/>
                  <a:pt x="12085344" y="5589810"/>
                  <a:pt x="12062211" y="5550701"/>
                </a:cubicBezTo>
                <a:cubicBezTo>
                  <a:pt x="12039703" y="5512887"/>
                  <a:pt x="12033112" y="5498990"/>
                  <a:pt x="12025759" y="5474807"/>
                </a:cubicBezTo>
                <a:cubicBezTo>
                  <a:pt x="12016429" y="5443749"/>
                  <a:pt x="12016327" y="5408103"/>
                  <a:pt x="12025554" y="5368454"/>
                </a:cubicBezTo>
                <a:cubicBezTo>
                  <a:pt x="12031025" y="5344275"/>
                  <a:pt x="12052855" y="5264799"/>
                  <a:pt x="12080006" y="5170786"/>
                </a:cubicBezTo>
                <a:cubicBezTo>
                  <a:pt x="12091185" y="5132004"/>
                  <a:pt x="12104856" y="5084381"/>
                  <a:pt x="12110347" y="5065008"/>
                </a:cubicBezTo>
                <a:cubicBezTo>
                  <a:pt x="12116001" y="5045405"/>
                  <a:pt x="12121672" y="5029407"/>
                  <a:pt x="12122839" y="5029207"/>
                </a:cubicBezTo>
                <a:cubicBezTo>
                  <a:pt x="12124203" y="5028973"/>
                  <a:pt x="12134399" y="5030029"/>
                  <a:pt x="12145441" y="5031342"/>
                </a:cubicBezTo>
                <a:cubicBezTo>
                  <a:pt x="12240121" y="5043758"/>
                  <a:pt x="12353216" y="5044402"/>
                  <a:pt x="12446422" y="5033029"/>
                </a:cubicBezTo>
                <a:lnTo>
                  <a:pt x="12474289" y="5029653"/>
                </a:lnTo>
                <a:lnTo>
                  <a:pt x="12471626" y="5043333"/>
                </a:lnTo>
                <a:cubicBezTo>
                  <a:pt x="12467857" y="5063413"/>
                  <a:pt x="12459179" y="5081731"/>
                  <a:pt x="12439582" y="5111137"/>
                </a:cubicBezTo>
                <a:cubicBezTo>
                  <a:pt x="12430007" y="5125401"/>
                  <a:pt x="12419376" y="5142851"/>
                  <a:pt x="12415774" y="5149880"/>
                </a:cubicBezTo>
                <a:cubicBezTo>
                  <a:pt x="12400819" y="5179492"/>
                  <a:pt x="12405018" y="5216839"/>
                  <a:pt x="12426505" y="5244009"/>
                </a:cubicBezTo>
                <a:cubicBezTo>
                  <a:pt x="12443649" y="5265713"/>
                  <a:pt x="12479851" y="5281745"/>
                  <a:pt x="12518852" y="5284875"/>
                </a:cubicBezTo>
                <a:cubicBezTo>
                  <a:pt x="12607793" y="5291864"/>
                  <a:pt x="12692417" y="5250307"/>
                  <a:pt x="12710155" y="5191367"/>
                </a:cubicBezTo>
                <a:cubicBezTo>
                  <a:pt x="12714691" y="5175763"/>
                  <a:pt x="12714720" y="5174756"/>
                  <a:pt x="12711149" y="5153931"/>
                </a:cubicBezTo>
                <a:cubicBezTo>
                  <a:pt x="12705309" y="5119871"/>
                  <a:pt x="12697729" y="5109550"/>
                  <a:pt x="12652907" y="5075963"/>
                </a:cubicBezTo>
                <a:cubicBezTo>
                  <a:pt x="12637761" y="5064735"/>
                  <a:pt x="12622120" y="5051790"/>
                  <a:pt x="12618011" y="5047686"/>
                </a:cubicBezTo>
                <a:cubicBezTo>
                  <a:pt x="12609531" y="5039122"/>
                  <a:pt x="12592215" y="5015244"/>
                  <a:pt x="12591581" y="5011546"/>
                </a:cubicBezTo>
                <a:cubicBezTo>
                  <a:pt x="12591047" y="5008432"/>
                  <a:pt x="12594255" y="5007280"/>
                  <a:pt x="12627454" y="4998784"/>
                </a:cubicBezTo>
                <a:cubicBezTo>
                  <a:pt x="12706563" y="4978808"/>
                  <a:pt x="12797777" y="4944135"/>
                  <a:pt x="12876664" y="4904162"/>
                </a:cubicBezTo>
                <a:lnTo>
                  <a:pt x="12905030" y="4889682"/>
                </a:lnTo>
                <a:lnTo>
                  <a:pt x="12913072" y="4901527"/>
                </a:lnTo>
                <a:cubicBezTo>
                  <a:pt x="12917386" y="4907999"/>
                  <a:pt x="12940879" y="4941036"/>
                  <a:pt x="12964930" y="4974980"/>
                </a:cubicBezTo>
                <a:cubicBezTo>
                  <a:pt x="13088569" y="5148122"/>
                  <a:pt x="13122701" y="5199971"/>
                  <a:pt x="13133723" y="5231540"/>
                </a:cubicBezTo>
                <a:cubicBezTo>
                  <a:pt x="13148888" y="5274420"/>
                  <a:pt x="13149139" y="5300423"/>
                  <a:pt x="13135615" y="5365251"/>
                </a:cubicBezTo>
                <a:cubicBezTo>
                  <a:pt x="13131107" y="5386861"/>
                  <a:pt x="13126777" y="5411846"/>
                  <a:pt x="13126105" y="5420777"/>
                </a:cubicBezTo>
                <a:cubicBezTo>
                  <a:pt x="13121637" y="5478844"/>
                  <a:pt x="13163959" y="5532895"/>
                  <a:pt x="13222730" y="5543855"/>
                </a:cubicBezTo>
                <a:cubicBezTo>
                  <a:pt x="13287286" y="5555827"/>
                  <a:pt x="13381162" y="5521499"/>
                  <a:pt x="13442855" y="5463037"/>
                </a:cubicBezTo>
                <a:cubicBezTo>
                  <a:pt x="13504775" y="5404736"/>
                  <a:pt x="13524944" y="5344779"/>
                  <a:pt x="13500899" y="5290999"/>
                </a:cubicBezTo>
                <a:cubicBezTo>
                  <a:pt x="13492335" y="5271431"/>
                  <a:pt x="13480646" y="5257006"/>
                  <a:pt x="13462960" y="5243810"/>
                </a:cubicBezTo>
                <a:cubicBezTo>
                  <a:pt x="13445012" y="5230258"/>
                  <a:pt x="13425138" y="5221845"/>
                  <a:pt x="13391082" y="5213659"/>
                </a:cubicBezTo>
                <a:cubicBezTo>
                  <a:pt x="13322318" y="5196999"/>
                  <a:pt x="13291802" y="5182597"/>
                  <a:pt x="13263623" y="5153770"/>
                </a:cubicBezTo>
                <a:cubicBezTo>
                  <a:pt x="13237138" y="5126655"/>
                  <a:pt x="13226606" y="5109628"/>
                  <a:pt x="13137433" y="4949409"/>
                </a:cubicBezTo>
                <a:cubicBezTo>
                  <a:pt x="13077132" y="4840739"/>
                  <a:pt x="13053622" y="4797086"/>
                  <a:pt x="13054490" y="4795134"/>
                </a:cubicBezTo>
                <a:cubicBezTo>
                  <a:pt x="13054907" y="4794061"/>
                  <a:pt x="13062439" y="4787761"/>
                  <a:pt x="13071175" y="4781455"/>
                </a:cubicBezTo>
                <a:cubicBezTo>
                  <a:pt x="13136971" y="4732908"/>
                  <a:pt x="13225252" y="4647247"/>
                  <a:pt x="13280049" y="4578948"/>
                </a:cubicBezTo>
                <a:cubicBezTo>
                  <a:pt x="13287472" y="4569660"/>
                  <a:pt x="13293961" y="4561937"/>
                  <a:pt x="13294349" y="4561870"/>
                </a:cubicBezTo>
                <a:cubicBezTo>
                  <a:pt x="13294739" y="4561803"/>
                  <a:pt x="13298331" y="4566396"/>
                  <a:pt x="13302124" y="4572157"/>
                </a:cubicBezTo>
                <a:cubicBezTo>
                  <a:pt x="13315297" y="4591736"/>
                  <a:pt x="13318884" y="4602141"/>
                  <a:pt x="13328743" y="4649136"/>
                </a:cubicBezTo>
                <a:cubicBezTo>
                  <a:pt x="13340963" y="4707548"/>
                  <a:pt x="13345713" y="4716551"/>
                  <a:pt x="13373358" y="4735252"/>
                </a:cubicBezTo>
                <a:cubicBezTo>
                  <a:pt x="13393288" y="4748665"/>
                  <a:pt x="13410641" y="4752901"/>
                  <a:pt x="13433187" y="4750038"/>
                </a:cubicBezTo>
                <a:cubicBezTo>
                  <a:pt x="13454371" y="4747407"/>
                  <a:pt x="13470700" y="4741001"/>
                  <a:pt x="13489855" y="4727699"/>
                </a:cubicBezTo>
                <a:cubicBezTo>
                  <a:pt x="13559194" y="4679947"/>
                  <a:pt x="13603971" y="4585917"/>
                  <a:pt x="13584550" y="4528741"/>
                </a:cubicBezTo>
                <a:cubicBezTo>
                  <a:pt x="13578200" y="4510395"/>
                  <a:pt x="13568631" y="4497812"/>
                  <a:pt x="13551303" y="4485556"/>
                </a:cubicBezTo>
                <a:cubicBezTo>
                  <a:pt x="13535767" y="4474396"/>
                  <a:pt x="13520743" y="4468557"/>
                  <a:pt x="13505550" y="4467555"/>
                </a:cubicBezTo>
                <a:cubicBezTo>
                  <a:pt x="13500678" y="4467188"/>
                  <a:pt x="13479944" y="4468940"/>
                  <a:pt x="13459343" y="4471471"/>
                </a:cubicBezTo>
                <a:cubicBezTo>
                  <a:pt x="13438742" y="4474001"/>
                  <a:pt x="13415606" y="4475764"/>
                  <a:pt x="13407751" y="4475508"/>
                </a:cubicBezTo>
                <a:cubicBezTo>
                  <a:pt x="13392426" y="4474930"/>
                  <a:pt x="13366955" y="4470081"/>
                  <a:pt x="13364474" y="4467301"/>
                </a:cubicBezTo>
                <a:cubicBezTo>
                  <a:pt x="13363725" y="4466428"/>
                  <a:pt x="13368195" y="4457447"/>
                  <a:pt x="13374672" y="4447320"/>
                </a:cubicBezTo>
                <a:cubicBezTo>
                  <a:pt x="13427900" y="4362861"/>
                  <a:pt x="13470225" y="4272057"/>
                  <a:pt x="13507079" y="4163358"/>
                </a:cubicBezTo>
                <a:lnTo>
                  <a:pt x="13512297" y="4148239"/>
                </a:lnTo>
                <a:lnTo>
                  <a:pt x="13593740" y="4161722"/>
                </a:lnTo>
                <a:cubicBezTo>
                  <a:pt x="13732552" y="4185005"/>
                  <a:pt x="13835928" y="4203744"/>
                  <a:pt x="13867059" y="4211229"/>
                </a:cubicBezTo>
                <a:cubicBezTo>
                  <a:pt x="13908850" y="4221293"/>
                  <a:pt x="13939760" y="4236830"/>
                  <a:pt x="13963464" y="4259413"/>
                </a:cubicBezTo>
                <a:cubicBezTo>
                  <a:pt x="13979802" y="4275245"/>
                  <a:pt x="13992735" y="4292261"/>
                  <a:pt x="14017029" y="4329969"/>
                </a:cubicBezTo>
                <a:cubicBezTo>
                  <a:pt x="14051756" y="4384120"/>
                  <a:pt x="14077061" y="4402020"/>
                  <a:pt x="14124796" y="4405857"/>
                </a:cubicBezTo>
                <a:cubicBezTo>
                  <a:pt x="14173731" y="4409688"/>
                  <a:pt x="14219785" y="4380354"/>
                  <a:pt x="14252505" y="4324656"/>
                </a:cubicBezTo>
                <a:cubicBezTo>
                  <a:pt x="14281613" y="4274786"/>
                  <a:pt x="14297608" y="4217346"/>
                  <a:pt x="14297898" y="4161799"/>
                </a:cubicBezTo>
                <a:cubicBezTo>
                  <a:pt x="14297852" y="4138166"/>
                  <a:pt x="14290377" y="4094569"/>
                  <a:pt x="14283190" y="4077168"/>
                </a:cubicBezTo>
                <a:cubicBezTo>
                  <a:pt x="14265789" y="4035273"/>
                  <a:pt x="14230634" y="4007842"/>
                  <a:pt x="14187437" y="4002426"/>
                </a:cubicBezTo>
                <a:cubicBezTo>
                  <a:pt x="14152850" y="3998138"/>
                  <a:pt x="14131518" y="4004601"/>
                  <a:pt x="14079533" y="4035553"/>
                </a:cubicBezTo>
                <a:cubicBezTo>
                  <a:pt x="14032273" y="4063692"/>
                  <a:pt x="14021097" y="4068613"/>
                  <a:pt x="13990583" y="4075247"/>
                </a:cubicBezTo>
                <a:cubicBezTo>
                  <a:pt x="13949821" y="4084039"/>
                  <a:pt x="13924623" y="4081948"/>
                  <a:pt x="13860630" y="4065072"/>
                </a:cubicBezTo>
                <a:cubicBezTo>
                  <a:pt x="13814445" y="4052755"/>
                  <a:pt x="13555652" y="3979320"/>
                  <a:pt x="13552563" y="3977646"/>
                </a:cubicBezTo>
                <a:cubicBezTo>
                  <a:pt x="13552104" y="3977324"/>
                  <a:pt x="13553600" y="3963845"/>
                  <a:pt x="13555862" y="3947830"/>
                </a:cubicBezTo>
                <a:cubicBezTo>
                  <a:pt x="13569368" y="3851348"/>
                  <a:pt x="13570805" y="3734697"/>
                  <a:pt x="13559452" y="3639272"/>
                </a:cubicBezTo>
                <a:cubicBezTo>
                  <a:pt x="13555935" y="3609422"/>
                  <a:pt x="13554253" y="3611313"/>
                  <a:pt x="13577980" y="3617663"/>
                </a:cubicBezTo>
                <a:cubicBezTo>
                  <a:pt x="13597514" y="3622929"/>
                  <a:pt x="13608058" y="3628334"/>
                  <a:pt x="13641336" y="3650677"/>
                </a:cubicBezTo>
                <a:cubicBezTo>
                  <a:pt x="13657843" y="3661671"/>
                  <a:pt x="13676561" y="3672687"/>
                  <a:pt x="13682804" y="3675223"/>
                </a:cubicBezTo>
                <a:cubicBezTo>
                  <a:pt x="13720560" y="3689786"/>
                  <a:pt x="13761915" y="3676284"/>
                  <a:pt x="13785967" y="3641306"/>
                </a:cubicBezTo>
                <a:cubicBezTo>
                  <a:pt x="13824173" y="3586070"/>
                  <a:pt x="13814982" y="3474046"/>
                  <a:pt x="13767072" y="3411936"/>
                </a:cubicBezTo>
                <a:cubicBezTo>
                  <a:pt x="13755218" y="3396538"/>
                  <a:pt x="13732386" y="3380218"/>
                  <a:pt x="13716557" y="3375518"/>
                </a:cubicBezTo>
                <a:cubicBezTo>
                  <a:pt x="13700338" y="3370886"/>
                  <a:pt x="13681154" y="3371170"/>
                  <a:pt x="13664074" y="3376704"/>
                </a:cubicBezTo>
                <a:cubicBezTo>
                  <a:pt x="13640544" y="3384344"/>
                  <a:pt x="13629458" y="3394460"/>
                  <a:pt x="13597394" y="3437624"/>
                </a:cubicBezTo>
                <a:cubicBezTo>
                  <a:pt x="13587297" y="3451175"/>
                  <a:pt x="13575227" y="3466068"/>
                  <a:pt x="13570766" y="3470439"/>
                </a:cubicBezTo>
                <a:cubicBezTo>
                  <a:pt x="13562689" y="3478235"/>
                  <a:pt x="13541303" y="3493723"/>
                  <a:pt x="13537606" y="3494357"/>
                </a:cubicBezTo>
                <a:cubicBezTo>
                  <a:pt x="13535467" y="3494724"/>
                  <a:pt x="13533655" y="3488823"/>
                  <a:pt x="13524234" y="3452572"/>
                </a:cubicBezTo>
                <a:cubicBezTo>
                  <a:pt x="13511604" y="3403447"/>
                  <a:pt x="13491065" y="3343257"/>
                  <a:pt x="13469596" y="3291640"/>
                </a:cubicBezTo>
                <a:cubicBezTo>
                  <a:pt x="13458663" y="3265266"/>
                  <a:pt x="13434038" y="3212789"/>
                  <a:pt x="13425889" y="3197956"/>
                </a:cubicBezTo>
                <a:lnTo>
                  <a:pt x="13421827" y="3190640"/>
                </a:lnTo>
                <a:lnTo>
                  <a:pt x="13446999" y="3172699"/>
                </a:lnTo>
                <a:cubicBezTo>
                  <a:pt x="13494262" y="3138750"/>
                  <a:pt x="13588283" y="3072541"/>
                  <a:pt x="13630345" y="3043290"/>
                </a:cubicBezTo>
                <a:cubicBezTo>
                  <a:pt x="13709841" y="2988187"/>
                  <a:pt x="13738358" y="2971075"/>
                  <a:pt x="13763936" y="2963685"/>
                </a:cubicBezTo>
                <a:cubicBezTo>
                  <a:pt x="13770257" y="2962000"/>
                  <a:pt x="13778458" y="2959592"/>
                  <a:pt x="13782055" y="2958374"/>
                </a:cubicBezTo>
                <a:cubicBezTo>
                  <a:pt x="13792330" y="2955210"/>
                  <a:pt x="13826147" y="2953820"/>
                  <a:pt x="13844335" y="2955910"/>
                </a:cubicBezTo>
                <a:cubicBezTo>
                  <a:pt x="13853525" y="2956939"/>
                  <a:pt x="13876495" y="2961215"/>
                  <a:pt x="13895406" y="2965186"/>
                </a:cubicBezTo>
                <a:cubicBezTo>
                  <a:pt x="13914349" y="2969350"/>
                  <a:pt x="13936474" y="2973370"/>
                  <a:pt x="13944786" y="2973949"/>
                </a:cubicBezTo>
                <a:cubicBezTo>
                  <a:pt x="13986448" y="2977424"/>
                  <a:pt x="14023079" y="2959723"/>
                  <a:pt x="14048781" y="2923861"/>
                </a:cubicBezTo>
                <a:cubicBezTo>
                  <a:pt x="14070132" y="2894154"/>
                  <a:pt x="14076334" y="2860233"/>
                  <a:pt x="14068792" y="2816247"/>
                </a:cubicBezTo>
                <a:cubicBezTo>
                  <a:pt x="14055143" y="2736643"/>
                  <a:pt x="14004363" y="2657796"/>
                  <a:pt x="13939830" y="2615567"/>
                </a:cubicBezTo>
                <a:cubicBezTo>
                  <a:pt x="13903103" y="2591812"/>
                  <a:pt x="13868919" y="2584049"/>
                  <a:pt x="13835296" y="2592418"/>
                </a:cubicBezTo>
                <a:cubicBezTo>
                  <a:pt x="13807446" y="2599397"/>
                  <a:pt x="13779463" y="2619622"/>
                  <a:pt x="13763801" y="2643946"/>
                </a:cubicBezTo>
                <a:cubicBezTo>
                  <a:pt x="13752588" y="2661496"/>
                  <a:pt x="13748066" y="2673691"/>
                  <a:pt x="13736305" y="2719585"/>
                </a:cubicBezTo>
                <a:cubicBezTo>
                  <a:pt x="13723235" y="2770712"/>
                  <a:pt x="13716431" y="2787105"/>
                  <a:pt x="13697372" y="2813814"/>
                </a:cubicBezTo>
                <a:cubicBezTo>
                  <a:pt x="13672186" y="2849188"/>
                  <a:pt x="13656139" y="2860754"/>
                  <a:pt x="13552896" y="2918727"/>
                </a:cubicBezTo>
                <a:cubicBezTo>
                  <a:pt x="13473416" y="2963410"/>
                  <a:pt x="13333578" y="3040479"/>
                  <a:pt x="13331437" y="3040846"/>
                </a:cubicBezTo>
                <a:cubicBezTo>
                  <a:pt x="13330465" y="3041013"/>
                  <a:pt x="13325277" y="3035292"/>
                  <a:pt x="13320083" y="3028368"/>
                </a:cubicBezTo>
                <a:cubicBezTo>
                  <a:pt x="13266051" y="2955087"/>
                  <a:pt x="13193304" y="2877803"/>
                  <a:pt x="13123793" y="2819398"/>
                </a:cubicBezTo>
                <a:cubicBezTo>
                  <a:pt x="13109942" y="2807547"/>
                  <a:pt x="13095897" y="2795730"/>
                  <a:pt x="13092831" y="2793050"/>
                </a:cubicBezTo>
                <a:lnTo>
                  <a:pt x="13087194" y="2788207"/>
                </a:lnTo>
                <a:lnTo>
                  <a:pt x="13095640" y="2782552"/>
                </a:lnTo>
                <a:cubicBezTo>
                  <a:pt x="13110590" y="2772775"/>
                  <a:pt x="13127637" y="2767048"/>
                  <a:pt x="13166002" y="2759468"/>
                </a:cubicBezTo>
                <a:cubicBezTo>
                  <a:pt x="13208259" y="2751220"/>
                  <a:pt x="13221709" y="2746710"/>
                  <a:pt x="13234165" y="2737563"/>
                </a:cubicBezTo>
                <a:cubicBezTo>
                  <a:pt x="13253344" y="2723254"/>
                  <a:pt x="13268786" y="2692958"/>
                  <a:pt x="13269479" y="2667795"/>
                </a:cubicBezTo>
                <a:cubicBezTo>
                  <a:pt x="13271559" y="2606331"/>
                  <a:pt x="13198028" y="2527979"/>
                  <a:pt x="13116541" y="2504885"/>
                </a:cubicBezTo>
                <a:cubicBezTo>
                  <a:pt x="13090832" y="2497473"/>
                  <a:pt x="13077842" y="2496495"/>
                  <a:pt x="13057443" y="2500192"/>
                </a:cubicBezTo>
                <a:cubicBezTo>
                  <a:pt x="13030622" y="2504991"/>
                  <a:pt x="13008886" y="2521942"/>
                  <a:pt x="12995344" y="2548106"/>
                </a:cubicBezTo>
                <a:cubicBezTo>
                  <a:pt x="12985148" y="2568086"/>
                  <a:pt x="12984236" y="2581466"/>
                  <a:pt x="12989838" y="2626987"/>
                </a:cubicBezTo>
                <a:cubicBezTo>
                  <a:pt x="12992469" y="2648173"/>
                  <a:pt x="12994494" y="2671669"/>
                  <a:pt x="12994205" y="2679332"/>
                </a:cubicBezTo>
                <a:cubicBezTo>
                  <a:pt x="12993623" y="2693456"/>
                  <a:pt x="12989998" y="2716717"/>
                  <a:pt x="12988052" y="2717051"/>
                </a:cubicBezTo>
                <a:cubicBezTo>
                  <a:pt x="12987469" y="2717151"/>
                  <a:pt x="12976336" y="2710645"/>
                  <a:pt x="12963347" y="2702654"/>
                </a:cubicBezTo>
                <a:cubicBezTo>
                  <a:pt x="12881442" y="2652585"/>
                  <a:pt x="12798877" y="2613848"/>
                  <a:pt x="12706316" y="2582236"/>
                </a:cubicBezTo>
                <a:cubicBezTo>
                  <a:pt x="12682256" y="2573939"/>
                  <a:pt x="12675946" y="2571014"/>
                  <a:pt x="12676484" y="2568317"/>
                </a:cubicBezTo>
                <a:cubicBezTo>
                  <a:pt x="12676962" y="2566432"/>
                  <a:pt x="12682014" y="2536314"/>
                  <a:pt x="12687985" y="2501030"/>
                </a:cubicBezTo>
                <a:cubicBezTo>
                  <a:pt x="12718522" y="2319284"/>
                  <a:pt x="12736556" y="2225833"/>
                  <a:pt x="12746334" y="2199914"/>
                </a:cubicBezTo>
                <a:cubicBezTo>
                  <a:pt x="12758580" y="2167360"/>
                  <a:pt x="12777735" y="2140034"/>
                  <a:pt x="12802632" y="2119336"/>
                </a:cubicBezTo>
                <a:cubicBezTo>
                  <a:pt x="12809843" y="2113492"/>
                  <a:pt x="12829709" y="2099667"/>
                  <a:pt x="12846440" y="2088584"/>
                </a:cubicBezTo>
                <a:cubicBezTo>
                  <a:pt x="12887184" y="2062163"/>
                  <a:pt x="12898048" y="2053088"/>
                  <a:pt x="12911140" y="2034815"/>
                </a:cubicBezTo>
                <a:cubicBezTo>
                  <a:pt x="12928553" y="2010192"/>
                  <a:pt x="12935131" y="1979612"/>
                  <a:pt x="12929658" y="1947693"/>
                </a:cubicBezTo>
                <a:cubicBezTo>
                  <a:pt x="12924953" y="1920250"/>
                  <a:pt x="12912090" y="1897812"/>
                  <a:pt x="12888385" y="1875229"/>
                </a:cubicBezTo>
                <a:cubicBezTo>
                  <a:pt x="12854739" y="1843733"/>
                  <a:pt x="12790979" y="1814193"/>
                  <a:pt x="12738746" y="1806320"/>
                </a:cubicBezTo>
                <a:cubicBezTo>
                  <a:pt x="12700903" y="1800587"/>
                  <a:pt x="12687464" y="1800487"/>
                  <a:pt x="12650711" y="1805787"/>
                </a:cubicBezTo>
                <a:cubicBezTo>
                  <a:pt x="12620186" y="1810019"/>
                  <a:pt x="12614803" y="1811343"/>
                  <a:pt x="12600648" y="1817577"/>
                </a:cubicBezTo>
                <a:cubicBezTo>
                  <a:pt x="12576611" y="1828109"/>
                  <a:pt x="12563580" y="1838558"/>
                  <a:pt x="12549552" y="1858394"/>
                </a:cubicBezTo>
                <a:cubicBezTo>
                  <a:pt x="12539878" y="1872074"/>
                  <a:pt x="12536147" y="1879526"/>
                  <a:pt x="12532155" y="1893633"/>
                </a:cubicBezTo>
                <a:cubicBezTo>
                  <a:pt x="12525418" y="1917428"/>
                  <a:pt x="12525118" y="1929701"/>
                  <a:pt x="12530524" y="1954219"/>
                </a:cubicBezTo>
                <a:cubicBezTo>
                  <a:pt x="12535396" y="1975623"/>
                  <a:pt x="12539494" y="1984337"/>
                  <a:pt x="12568416" y="2032672"/>
                </a:cubicBezTo>
                <a:cubicBezTo>
                  <a:pt x="12600151" y="2085733"/>
                  <a:pt x="12610133" y="2124092"/>
                  <a:pt x="12604424" y="2173757"/>
                </a:cubicBezTo>
                <a:cubicBezTo>
                  <a:pt x="12601375" y="2201527"/>
                  <a:pt x="12589033" y="2248723"/>
                  <a:pt x="12542942" y="2408693"/>
                </a:cubicBezTo>
                <a:cubicBezTo>
                  <a:pt x="12531984" y="2446435"/>
                  <a:pt x="12519560" y="2489638"/>
                  <a:pt x="12515185" y="2505014"/>
                </a:cubicBezTo>
                <a:lnTo>
                  <a:pt x="12507329" y="2532807"/>
                </a:lnTo>
                <a:lnTo>
                  <a:pt x="12489203" y="2529905"/>
                </a:lnTo>
                <a:cubicBezTo>
                  <a:pt x="12397337" y="2515202"/>
                  <a:pt x="12284687" y="2512479"/>
                  <a:pt x="12181446" y="2522567"/>
                </a:cubicBezTo>
                <a:lnTo>
                  <a:pt x="12147734" y="2525743"/>
                </a:lnTo>
                <a:lnTo>
                  <a:pt x="12150536" y="2514042"/>
                </a:lnTo>
                <a:cubicBezTo>
                  <a:pt x="12155889" y="2492689"/>
                  <a:pt x="12162289" y="2479770"/>
                  <a:pt x="12182209" y="2449908"/>
                </a:cubicBezTo>
                <a:cubicBezTo>
                  <a:pt x="12212410" y="2404059"/>
                  <a:pt x="12217885" y="2388094"/>
                  <a:pt x="12213046" y="2359872"/>
                </a:cubicBezTo>
                <a:cubicBezTo>
                  <a:pt x="12208541" y="2333597"/>
                  <a:pt x="12195596" y="2314178"/>
                  <a:pt x="12172120" y="2298769"/>
                </a:cubicBezTo>
                <a:cubicBezTo>
                  <a:pt x="12140082" y="2277816"/>
                  <a:pt x="12094282" y="2271244"/>
                  <a:pt x="12042094" y="2279992"/>
                </a:cubicBezTo>
                <a:cubicBezTo>
                  <a:pt x="11991074" y="2288539"/>
                  <a:pt x="11950047" y="2309798"/>
                  <a:pt x="11926911" y="2339611"/>
                </a:cubicBezTo>
                <a:cubicBezTo>
                  <a:pt x="11908909" y="2363134"/>
                  <a:pt x="11903762" y="2386856"/>
                  <a:pt x="11910748" y="2415911"/>
                </a:cubicBezTo>
                <a:cubicBezTo>
                  <a:pt x="11916942" y="2442698"/>
                  <a:pt x="11927747" y="2455472"/>
                  <a:pt x="11971658" y="2488414"/>
                </a:cubicBezTo>
                <a:cubicBezTo>
                  <a:pt x="11985242" y="2498707"/>
                  <a:pt x="12001177" y="2512203"/>
                  <a:pt x="12007082" y="2518604"/>
                </a:cubicBezTo>
                <a:cubicBezTo>
                  <a:pt x="12017232" y="2529886"/>
                  <a:pt x="12027557" y="2544545"/>
                  <a:pt x="12026428" y="2546141"/>
                </a:cubicBezTo>
                <a:cubicBezTo>
                  <a:pt x="12026106" y="2546597"/>
                  <a:pt x="12012912" y="2550261"/>
                  <a:pt x="11996994" y="2554394"/>
                </a:cubicBezTo>
                <a:cubicBezTo>
                  <a:pt x="11903066" y="2577912"/>
                  <a:pt x="11808026" y="2613641"/>
                  <a:pt x="11726395" y="2656288"/>
                </a:cubicBezTo>
                <a:cubicBezTo>
                  <a:pt x="11715352" y="2661988"/>
                  <a:pt x="11706090" y="2666381"/>
                  <a:pt x="11705827" y="2666026"/>
                </a:cubicBezTo>
                <a:cubicBezTo>
                  <a:pt x="11704460" y="2665058"/>
                  <a:pt x="11615090" y="2538732"/>
                  <a:pt x="11582115" y="2491293"/>
                </a:cubicBezTo>
                <a:cubicBezTo>
                  <a:pt x="11500646" y="2374832"/>
                  <a:pt x="11488763" y="2353428"/>
                  <a:pt x="11481488" y="2310999"/>
                </a:cubicBezTo>
                <a:cubicBezTo>
                  <a:pt x="11476216" y="2280248"/>
                  <a:pt x="11477900" y="2258521"/>
                  <a:pt x="11490357" y="2201488"/>
                </a:cubicBezTo>
                <a:cubicBezTo>
                  <a:pt x="11499412" y="2159665"/>
                  <a:pt x="11500202" y="2147909"/>
                  <a:pt x="11496331" y="2125332"/>
                </a:cubicBezTo>
                <a:cubicBezTo>
                  <a:pt x="11493728" y="2110151"/>
                  <a:pt x="11491752" y="2104479"/>
                  <a:pt x="11485209" y="2093179"/>
                </a:cubicBezTo>
                <a:cubicBezTo>
                  <a:pt x="11450194" y="2032666"/>
                  <a:pt x="11384699" y="2014043"/>
                  <a:pt x="11302052" y="2041437"/>
                </a:cubicBezTo>
                <a:cubicBezTo>
                  <a:pt x="11233992" y="2063925"/>
                  <a:pt x="11176701" y="2106005"/>
                  <a:pt x="11140858" y="2159835"/>
                </a:cubicBezTo>
                <a:cubicBezTo>
                  <a:pt x="11126675" y="2181100"/>
                  <a:pt x="11119864" y="2196293"/>
                  <a:pt x="11115478" y="2216278"/>
                </a:cubicBezTo>
                <a:cubicBezTo>
                  <a:pt x="11102961" y="2274122"/>
                  <a:pt x="11140371" y="2333423"/>
                  <a:pt x="11201162" y="2352652"/>
                </a:cubicBezTo>
                <a:cubicBezTo>
                  <a:pt x="11211728" y="2355849"/>
                  <a:pt x="11233408" y="2361949"/>
                  <a:pt x="11249526" y="2365998"/>
                </a:cubicBezTo>
                <a:cubicBezTo>
                  <a:pt x="11288037" y="2375624"/>
                  <a:pt x="11309078" y="2383837"/>
                  <a:pt x="11329395" y="2397182"/>
                </a:cubicBezTo>
                <a:cubicBezTo>
                  <a:pt x="11371593" y="2424809"/>
                  <a:pt x="11386816" y="2445840"/>
                  <a:pt x="11463717" y="2584722"/>
                </a:cubicBezTo>
                <a:cubicBezTo>
                  <a:pt x="11469250" y="2594793"/>
                  <a:pt x="11482279" y="2618204"/>
                  <a:pt x="11492687" y="2636855"/>
                </a:cubicBezTo>
                <a:cubicBezTo>
                  <a:pt x="11503097" y="2655506"/>
                  <a:pt x="11522315" y="2690478"/>
                  <a:pt x="11535673" y="2714635"/>
                </a:cubicBezTo>
                <a:lnTo>
                  <a:pt x="11559867" y="2758771"/>
                </a:lnTo>
                <a:lnTo>
                  <a:pt x="11545117" y="2769715"/>
                </a:lnTo>
                <a:cubicBezTo>
                  <a:pt x="11472691" y="2824007"/>
                  <a:pt x="11392646" y="2900442"/>
                  <a:pt x="11335292" y="2970181"/>
                </a:cubicBezTo>
                <a:cubicBezTo>
                  <a:pt x="11318862" y="2990028"/>
                  <a:pt x="11316955" y="2991757"/>
                  <a:pt x="11314085" y="2989044"/>
                </a:cubicBezTo>
                <a:cubicBezTo>
                  <a:pt x="11306912" y="2982260"/>
                  <a:pt x="11299566" y="2959277"/>
                  <a:pt x="11290702" y="2916920"/>
                </a:cubicBezTo>
                <a:cubicBezTo>
                  <a:pt x="11285885" y="2893502"/>
                  <a:pt x="11280228" y="2871031"/>
                  <a:pt x="11278328" y="2866950"/>
                </a:cubicBezTo>
                <a:cubicBezTo>
                  <a:pt x="11271349" y="2853120"/>
                  <a:pt x="11261395" y="2841804"/>
                  <a:pt x="11247782" y="2832517"/>
                </a:cubicBezTo>
                <a:cubicBezTo>
                  <a:pt x="11211051" y="2807560"/>
                  <a:pt x="11169227" y="2811325"/>
                  <a:pt x="11125105" y="2843734"/>
                </a:cubicBezTo>
                <a:cubicBezTo>
                  <a:pt x="11058335" y="2892448"/>
                  <a:pt x="11016433" y="2983380"/>
                  <a:pt x="11035257" y="3038254"/>
                </a:cubicBezTo>
                <a:cubicBezTo>
                  <a:pt x="11046284" y="3071025"/>
                  <a:pt x="11078735" y="3096715"/>
                  <a:pt x="11112897" y="3099674"/>
                </a:cubicBezTo>
                <a:cubicBezTo>
                  <a:pt x="11120203" y="3100224"/>
                  <a:pt x="11140615" y="3098928"/>
                  <a:pt x="11163356" y="3096031"/>
                </a:cubicBezTo>
                <a:cubicBezTo>
                  <a:pt x="11198877" y="3091744"/>
                  <a:pt x="11218806" y="3091131"/>
                  <a:pt x="11234174" y="3094307"/>
                </a:cubicBezTo>
                <a:cubicBezTo>
                  <a:pt x="11237682" y="3094907"/>
                  <a:pt x="11240835" y="3095769"/>
                  <a:pt x="11241062" y="3095930"/>
                </a:cubicBezTo>
                <a:cubicBezTo>
                  <a:pt x="11241487" y="3096058"/>
                  <a:pt x="11232730" y="3111585"/>
                  <a:pt x="11221489" y="3130141"/>
                </a:cubicBezTo>
                <a:cubicBezTo>
                  <a:pt x="11172691" y="3211236"/>
                  <a:pt x="11131790" y="3300994"/>
                  <a:pt x="11101419" y="3393756"/>
                </a:cubicBezTo>
                <a:cubicBezTo>
                  <a:pt x="11096555" y="3408614"/>
                  <a:pt x="11092230" y="3420775"/>
                  <a:pt x="11091841" y="3420842"/>
                </a:cubicBezTo>
                <a:cubicBezTo>
                  <a:pt x="11089117" y="3421309"/>
                  <a:pt x="10872367" y="3383943"/>
                  <a:pt x="10814795" y="3372977"/>
                </a:cubicBezTo>
                <a:cubicBezTo>
                  <a:pt x="10726199" y="3356312"/>
                  <a:pt x="10698172" y="3345890"/>
                  <a:pt x="10666555" y="3318053"/>
                </a:cubicBezTo>
                <a:cubicBezTo>
                  <a:pt x="10648367" y="3301938"/>
                  <a:pt x="10637690" y="3288742"/>
                  <a:pt x="10612384" y="3249805"/>
                </a:cubicBezTo>
                <a:cubicBezTo>
                  <a:pt x="10600940" y="3232133"/>
                  <a:pt x="10587672" y="3213170"/>
                  <a:pt x="10583135" y="3207737"/>
                </a:cubicBezTo>
                <a:cubicBezTo>
                  <a:pt x="10571580" y="3194092"/>
                  <a:pt x="10547742" y="3177743"/>
                  <a:pt x="10532040" y="3172621"/>
                </a:cubicBezTo>
                <a:cubicBezTo>
                  <a:pt x="10505090" y="3163819"/>
                  <a:pt x="10470655" y="3165114"/>
                  <a:pt x="10446847" y="3175808"/>
                </a:cubicBezTo>
                <a:cubicBezTo>
                  <a:pt x="10385430" y="3203168"/>
                  <a:pt x="10335954" y="3291993"/>
                  <a:pt x="10327809" y="3389358"/>
                </a:cubicBezTo>
                <a:cubicBezTo>
                  <a:pt x="10326086" y="3409689"/>
                  <a:pt x="10326414" y="3417446"/>
                  <a:pt x="10330576" y="3446385"/>
                </a:cubicBezTo>
                <a:cubicBezTo>
                  <a:pt x="10336115" y="3485706"/>
                  <a:pt x="10341382" y="3501232"/>
                  <a:pt x="10356512" y="3522880"/>
                </a:cubicBezTo>
                <a:cubicBezTo>
                  <a:pt x="10374745" y="3548605"/>
                  <a:pt x="10409731" y="3568051"/>
                  <a:pt x="10443503" y="3571076"/>
                </a:cubicBezTo>
                <a:cubicBezTo>
                  <a:pt x="10459578" y="3572527"/>
                  <a:pt x="10487145" y="3567400"/>
                  <a:pt x="10504087" y="3559886"/>
                </a:cubicBezTo>
                <a:cubicBezTo>
                  <a:pt x="10511893" y="3556344"/>
                  <a:pt x="10530737" y="3545900"/>
                  <a:pt x="10546371" y="3536608"/>
                </a:cubicBezTo>
                <a:cubicBezTo>
                  <a:pt x="10605184" y="3501079"/>
                  <a:pt x="10635748" y="3491231"/>
                  <a:pt x="10681037" y="3492481"/>
                </a:cubicBezTo>
                <a:cubicBezTo>
                  <a:pt x="10714865" y="3493493"/>
                  <a:pt x="10745412" y="3501078"/>
                  <a:pt x="10929351" y="3553888"/>
                </a:cubicBezTo>
                <a:cubicBezTo>
                  <a:pt x="10967056" y="3564653"/>
                  <a:pt x="11010676" y="3577210"/>
                  <a:pt x="11026668" y="3581681"/>
                </a:cubicBezTo>
                <a:lnTo>
                  <a:pt x="11055303" y="3589793"/>
                </a:lnTo>
                <a:lnTo>
                  <a:pt x="11053473" y="3601327"/>
                </a:lnTo>
                <a:cubicBezTo>
                  <a:pt x="11039872" y="3684401"/>
                  <a:pt x="11037466" y="3801219"/>
                  <a:pt x="11047263" y="3903922"/>
                </a:cubicBezTo>
                <a:cubicBezTo>
                  <a:pt x="11049076" y="3923846"/>
                  <a:pt x="11049388" y="3935013"/>
                  <a:pt x="11048025" y="3935247"/>
                </a:cubicBezTo>
                <a:cubicBezTo>
                  <a:pt x="11040826" y="3936481"/>
                  <a:pt x="11010177" y="3921300"/>
                  <a:pt x="10982859" y="3903345"/>
                </a:cubicBezTo>
                <a:cubicBezTo>
                  <a:pt x="10935124" y="3871459"/>
                  <a:pt x="10921923" y="3866910"/>
                  <a:pt x="10893477" y="3871587"/>
                </a:cubicBezTo>
                <a:cubicBezTo>
                  <a:pt x="10864870" y="3876492"/>
                  <a:pt x="10848462" y="3887119"/>
                  <a:pt x="10832055" y="3911770"/>
                </a:cubicBezTo>
                <a:cubicBezTo>
                  <a:pt x="10821225" y="3928053"/>
                  <a:pt x="10815617" y="3943240"/>
                  <a:pt x="10812027" y="3966695"/>
                </a:cubicBezTo>
                <a:cubicBezTo>
                  <a:pt x="10799177" y="4050642"/>
                  <a:pt x="10836273" y="4146662"/>
                  <a:pt x="10891113" y="4170918"/>
                </a:cubicBezTo>
                <a:cubicBezTo>
                  <a:pt x="10909329" y="4179015"/>
                  <a:pt x="10920761" y="4180260"/>
                  <a:pt x="10941973" y="4176623"/>
                </a:cubicBezTo>
                <a:cubicBezTo>
                  <a:pt x="10972720" y="4171351"/>
                  <a:pt x="10986565" y="4160963"/>
                  <a:pt x="11015430" y="4121353"/>
                </a:cubicBezTo>
                <a:cubicBezTo>
                  <a:pt x="11036847" y="4092036"/>
                  <a:pt x="11048245" y="4079062"/>
                  <a:pt x="11061927" y="4068902"/>
                </a:cubicBezTo>
                <a:lnTo>
                  <a:pt x="11072248" y="4061323"/>
                </a:lnTo>
                <a:lnTo>
                  <a:pt x="11074990" y="4071471"/>
                </a:lnTo>
                <a:cubicBezTo>
                  <a:pt x="11076507" y="4076821"/>
                  <a:pt x="11081629" y="4096178"/>
                  <a:pt x="11086484" y="4113978"/>
                </a:cubicBezTo>
                <a:cubicBezTo>
                  <a:pt x="11108090" y="4194422"/>
                  <a:pt x="11143802" y="4285870"/>
                  <a:pt x="11182583" y="4360163"/>
                </a:cubicBezTo>
                <a:cubicBezTo>
                  <a:pt x="11190051" y="4374510"/>
                  <a:pt x="11196407" y="4387044"/>
                  <a:pt x="11196574" y="4388017"/>
                </a:cubicBezTo>
                <a:cubicBezTo>
                  <a:pt x="11196774" y="4389185"/>
                  <a:pt x="11184581" y="4398688"/>
                  <a:pt x="11169763" y="4409243"/>
                </a:cubicBezTo>
                <a:cubicBezTo>
                  <a:pt x="10910654" y="4593316"/>
                  <a:pt x="10898872" y="4600546"/>
                  <a:pt x="10846913" y="4609455"/>
                </a:cubicBezTo>
                <a:cubicBezTo>
                  <a:pt x="10813246" y="4615227"/>
                  <a:pt x="10797432" y="4614132"/>
                  <a:pt x="10743788" y="4602694"/>
                </a:cubicBezTo>
                <a:cubicBezTo>
                  <a:pt x="10674934" y="4587853"/>
                  <a:pt x="10651281" y="4590104"/>
                  <a:pt x="10617343" y="4614155"/>
                </a:cubicBezTo>
                <a:cubicBezTo>
                  <a:pt x="10586641" y="4636050"/>
                  <a:pt x="10569673" y="4665606"/>
                  <a:pt x="10565277" y="4704226"/>
                </a:cubicBezTo>
                <a:cubicBezTo>
                  <a:pt x="10562821" y="4727287"/>
                  <a:pt x="10571431" y="4777502"/>
                  <a:pt x="10582697" y="4805823"/>
                </a:cubicBezTo>
                <a:cubicBezTo>
                  <a:pt x="10616162" y="4888841"/>
                  <a:pt x="10680814" y="4956294"/>
                  <a:pt x="10743056" y="4973471"/>
                </a:cubicBezTo>
                <a:cubicBezTo>
                  <a:pt x="10762784" y="4978704"/>
                  <a:pt x="10776356" y="4979582"/>
                  <a:pt x="10794260" y="4976512"/>
                </a:cubicBezTo>
                <a:cubicBezTo>
                  <a:pt x="10828704" y="4970607"/>
                  <a:pt x="10863544" y="4944798"/>
                  <a:pt x="10879366" y="4913234"/>
                </a:cubicBezTo>
                <a:cubicBezTo>
                  <a:pt x="10887245" y="4897258"/>
                  <a:pt x="10891309" y="4884740"/>
                  <a:pt x="10901376" y="4844146"/>
                </a:cubicBezTo>
                <a:cubicBezTo>
                  <a:pt x="10911032" y="4805826"/>
                  <a:pt x="10916480" y="4790867"/>
                  <a:pt x="10927810" y="4770491"/>
                </a:cubicBezTo>
                <a:cubicBezTo>
                  <a:pt x="10944612" y="4739962"/>
                  <a:pt x="10970625" y="4715267"/>
                  <a:pt x="11012186" y="4690109"/>
                </a:cubicBezTo>
                <a:cubicBezTo>
                  <a:pt x="11038501" y="4674176"/>
                  <a:pt x="11088681" y="4645537"/>
                  <a:pt x="11126044" y="4625106"/>
                </a:cubicBezTo>
                <a:cubicBezTo>
                  <a:pt x="11144888" y="4614663"/>
                  <a:pt x="11182412" y="4594004"/>
                  <a:pt x="11256877" y="4552786"/>
                </a:cubicBezTo>
                <a:cubicBezTo>
                  <a:pt x="11274425" y="4542965"/>
                  <a:pt x="11289938" y="4535296"/>
                  <a:pt x="11291172" y="4535486"/>
                </a:cubicBezTo>
                <a:cubicBezTo>
                  <a:pt x="11292405" y="4535675"/>
                  <a:pt x="11300629" y="4545083"/>
                  <a:pt x="11309155" y="4556244"/>
                </a:cubicBezTo>
                <a:cubicBezTo>
                  <a:pt x="11361212" y="4623853"/>
                  <a:pt x="11432838" y="4696922"/>
                  <a:pt x="11504588" y="4755545"/>
                </a:cubicBezTo>
                <a:lnTo>
                  <a:pt x="11524856" y="4772104"/>
                </a:lnTo>
                <a:lnTo>
                  <a:pt x="11517283" y="4777009"/>
                </a:lnTo>
                <a:cubicBezTo>
                  <a:pt x="11500163" y="4788159"/>
                  <a:pt x="11489532" y="4791584"/>
                  <a:pt x="11444653" y="4800882"/>
                </a:cubicBezTo>
                <a:cubicBezTo>
                  <a:pt x="11386055" y="4813134"/>
                  <a:pt x="11374623" y="4818900"/>
                  <a:pt x="11357571" y="4844465"/>
                </a:cubicBezTo>
                <a:cubicBezTo>
                  <a:pt x="11332880" y="4881555"/>
                  <a:pt x="11335622" y="4919753"/>
                  <a:pt x="11366441" y="4963956"/>
                </a:cubicBezTo>
                <a:cubicBezTo>
                  <a:pt x="11382422" y="4987061"/>
                  <a:pt x="11400227" y="5004444"/>
                  <a:pt x="11425598" y="5022734"/>
                </a:cubicBezTo>
                <a:cubicBezTo>
                  <a:pt x="11469403" y="5053891"/>
                  <a:pt x="11514196" y="5067448"/>
                  <a:pt x="11551755" y="5061008"/>
                </a:cubicBezTo>
                <a:cubicBezTo>
                  <a:pt x="11577442" y="5056604"/>
                  <a:pt x="11594173" y="5045521"/>
                  <a:pt x="11609094" y="5022727"/>
                </a:cubicBezTo>
                <a:cubicBezTo>
                  <a:pt x="11624244" y="5000094"/>
                  <a:pt x="11627902" y="4977028"/>
                  <a:pt x="11622223" y="4942739"/>
                </a:cubicBezTo>
                <a:cubicBezTo>
                  <a:pt x="11617284" y="4913934"/>
                  <a:pt x="11615615" y="4883165"/>
                  <a:pt x="11618034" y="4865721"/>
                </a:cubicBezTo>
                <a:cubicBezTo>
                  <a:pt x="11621484" y="4840286"/>
                  <a:pt x="11621096" y="4840352"/>
                  <a:pt x="11640824" y="4852597"/>
                </a:cubicBezTo>
                <a:cubicBezTo>
                  <a:pt x="11726018" y="4905508"/>
                  <a:pt x="11830832" y="4953654"/>
                  <a:pt x="11920713" y="4981318"/>
                </a:cubicBezTo>
                <a:cubicBezTo>
                  <a:pt x="11936154" y="4986083"/>
                  <a:pt x="11948998" y="4990893"/>
                  <a:pt x="11949199" y="4992062"/>
                </a:cubicBezTo>
                <a:cubicBezTo>
                  <a:pt x="11949633" y="4994592"/>
                  <a:pt x="11933881" y="5089654"/>
                  <a:pt x="11918232" y="5179491"/>
                </a:cubicBezTo>
                <a:cubicBezTo>
                  <a:pt x="11887540" y="5355654"/>
                  <a:pt x="11880455" y="5382114"/>
                  <a:pt x="11854627" y="5418398"/>
                </a:cubicBezTo>
                <a:cubicBezTo>
                  <a:pt x="11836340" y="5443772"/>
                  <a:pt x="11819788" y="5458231"/>
                  <a:pt x="11777326" y="5485146"/>
                </a:cubicBezTo>
                <a:cubicBezTo>
                  <a:pt x="11739558" y="5509053"/>
                  <a:pt x="11727626" y="5518912"/>
                  <a:pt x="11714276" y="5538031"/>
                </a:cubicBezTo>
                <a:cubicBezTo>
                  <a:pt x="11695056" y="5564967"/>
                  <a:pt x="11689175" y="5591421"/>
                  <a:pt x="11695015" y="5625481"/>
                </a:cubicBezTo>
                <a:cubicBezTo>
                  <a:pt x="11700560" y="5658991"/>
                  <a:pt x="11719583" y="5686984"/>
                  <a:pt x="11753979" y="5712341"/>
                </a:cubicBezTo>
                <a:cubicBezTo>
                  <a:pt x="11806225" y="5750667"/>
                  <a:pt x="11876441" y="5772287"/>
                  <a:pt x="11946582" y="5771279"/>
                </a:cubicBezTo>
                <a:cubicBezTo>
                  <a:pt x="11949407" y="5771396"/>
                  <a:pt x="11964848" y="5769149"/>
                  <a:pt x="11981034" y="5766575"/>
                </a:cubicBezTo>
                <a:close/>
                <a:moveTo>
                  <a:pt x="14024393" y="5701786"/>
                </a:moveTo>
                <a:cubicBezTo>
                  <a:pt x="14033248" y="5700581"/>
                  <a:pt x="14038633" y="5696685"/>
                  <a:pt x="14039860" y="5690618"/>
                </a:cubicBezTo>
                <a:cubicBezTo>
                  <a:pt x="14040322" y="5688422"/>
                  <a:pt x="14040204" y="5686474"/>
                  <a:pt x="14039497" y="5684266"/>
                </a:cubicBezTo>
                <a:cubicBezTo>
                  <a:pt x="14038789" y="5682011"/>
                  <a:pt x="14037604" y="5680079"/>
                  <a:pt x="14035190" y="5677299"/>
                </a:cubicBezTo>
                <a:cubicBezTo>
                  <a:pt x="14030327" y="5671677"/>
                  <a:pt x="14028597" y="5668582"/>
                  <a:pt x="14027947" y="5664396"/>
                </a:cubicBezTo>
                <a:cubicBezTo>
                  <a:pt x="14027337" y="5660461"/>
                  <a:pt x="14027476" y="5658362"/>
                  <a:pt x="14029633" y="5639216"/>
                </a:cubicBezTo>
                <a:cubicBezTo>
                  <a:pt x="14031110" y="5626242"/>
                  <a:pt x="14031765" y="5621074"/>
                  <a:pt x="14031958" y="5620960"/>
                </a:cubicBezTo>
                <a:cubicBezTo>
                  <a:pt x="14032059" y="5620894"/>
                  <a:pt x="14033088" y="5620815"/>
                  <a:pt x="14034220" y="5620809"/>
                </a:cubicBezTo>
                <a:cubicBezTo>
                  <a:pt x="14042811" y="5620674"/>
                  <a:pt x="14055590" y="5618738"/>
                  <a:pt x="14064446" y="5616243"/>
                </a:cubicBezTo>
                <a:cubicBezTo>
                  <a:pt x="14065647" y="5615902"/>
                  <a:pt x="14066674" y="5615637"/>
                  <a:pt x="14066711" y="5615656"/>
                </a:cubicBezTo>
                <a:cubicBezTo>
                  <a:pt x="14066748" y="5615674"/>
                  <a:pt x="14066775" y="5616286"/>
                  <a:pt x="14066747" y="5617010"/>
                </a:cubicBezTo>
                <a:cubicBezTo>
                  <a:pt x="14066678" y="5619489"/>
                  <a:pt x="14066350" y="5620597"/>
                  <a:pt x="14064324" y="5625218"/>
                </a:cubicBezTo>
                <a:cubicBezTo>
                  <a:pt x="14061803" y="5630959"/>
                  <a:pt x="14061659" y="5632019"/>
                  <a:pt x="14062882" y="5635306"/>
                </a:cubicBezTo>
                <a:cubicBezTo>
                  <a:pt x="14063767" y="5637670"/>
                  <a:pt x="14064993" y="5639092"/>
                  <a:pt x="14067095" y="5640223"/>
                </a:cubicBezTo>
                <a:cubicBezTo>
                  <a:pt x="14069068" y="5641291"/>
                  <a:pt x="14070855" y="5641741"/>
                  <a:pt x="14073305" y="5641772"/>
                </a:cubicBezTo>
                <a:cubicBezTo>
                  <a:pt x="14082150" y="5641922"/>
                  <a:pt x="14091720" y="5636615"/>
                  <a:pt x="14093550" y="5630540"/>
                </a:cubicBezTo>
                <a:cubicBezTo>
                  <a:pt x="14094127" y="5628583"/>
                  <a:pt x="14094077" y="5626923"/>
                  <a:pt x="14093344" y="5624817"/>
                </a:cubicBezTo>
                <a:cubicBezTo>
                  <a:pt x="14092696" y="5622914"/>
                  <a:pt x="14091768" y="5621498"/>
                  <a:pt x="14090530" y="5620484"/>
                </a:cubicBezTo>
                <a:cubicBezTo>
                  <a:pt x="14090135" y="5620156"/>
                  <a:pt x="14088256" y="5619039"/>
                  <a:pt x="14086339" y="5617998"/>
                </a:cubicBezTo>
                <a:cubicBezTo>
                  <a:pt x="14084423" y="5616957"/>
                  <a:pt x="14082337" y="5615695"/>
                  <a:pt x="14081681" y="5615194"/>
                </a:cubicBezTo>
                <a:cubicBezTo>
                  <a:pt x="14080406" y="5614209"/>
                  <a:pt x="14078524" y="5612239"/>
                  <a:pt x="14078481" y="5611850"/>
                </a:cubicBezTo>
                <a:cubicBezTo>
                  <a:pt x="14078471" y="5611729"/>
                  <a:pt x="14079401" y="5611234"/>
                  <a:pt x="14080573" y="5610764"/>
                </a:cubicBezTo>
                <a:cubicBezTo>
                  <a:pt x="14090281" y="5606791"/>
                  <a:pt x="14099445" y="5601610"/>
                  <a:pt x="14109232" y="5594564"/>
                </a:cubicBezTo>
                <a:lnTo>
                  <a:pt x="14110601" y="5593590"/>
                </a:lnTo>
                <a:lnTo>
                  <a:pt x="14116743" y="5599715"/>
                </a:lnTo>
                <a:cubicBezTo>
                  <a:pt x="14127192" y="5610181"/>
                  <a:pt x="14134888" y="5618094"/>
                  <a:pt x="14137094" y="5620635"/>
                </a:cubicBezTo>
                <a:cubicBezTo>
                  <a:pt x="14140053" y="5624047"/>
                  <a:pt x="14141747" y="5627263"/>
                  <a:pt x="14142396" y="5630641"/>
                </a:cubicBezTo>
                <a:cubicBezTo>
                  <a:pt x="14142826" y="5632992"/>
                  <a:pt x="14142893" y="5635237"/>
                  <a:pt x="14142669" y="5639945"/>
                </a:cubicBezTo>
                <a:cubicBezTo>
                  <a:pt x="14142332" y="5646696"/>
                  <a:pt x="14143404" y="5649771"/>
                  <a:pt x="14147251" y="5653014"/>
                </a:cubicBezTo>
                <a:cubicBezTo>
                  <a:pt x="14151203" y="5656329"/>
                  <a:pt x="14156932" y="5656632"/>
                  <a:pt x="14163130" y="5653867"/>
                </a:cubicBezTo>
                <a:cubicBezTo>
                  <a:pt x="14168664" y="5651379"/>
                  <a:pt x="14173539" y="5647444"/>
                  <a:pt x="14176955" y="5642711"/>
                </a:cubicBezTo>
                <a:cubicBezTo>
                  <a:pt x="14178394" y="5640687"/>
                  <a:pt x="14180416" y="5636503"/>
                  <a:pt x="14180864" y="5634576"/>
                </a:cubicBezTo>
                <a:cubicBezTo>
                  <a:pt x="14181934" y="5629931"/>
                  <a:pt x="14180602" y="5625439"/>
                  <a:pt x="14177238" y="5622339"/>
                </a:cubicBezTo>
                <a:cubicBezTo>
                  <a:pt x="14174542" y="5619860"/>
                  <a:pt x="14172323" y="5619111"/>
                  <a:pt x="14165988" y="5618584"/>
                </a:cubicBezTo>
                <a:cubicBezTo>
                  <a:pt x="14160229" y="5618105"/>
                  <a:pt x="14158973" y="5617843"/>
                  <a:pt x="14155958" y="5616548"/>
                </a:cubicBezTo>
                <a:cubicBezTo>
                  <a:pt x="14151936" y="5614811"/>
                  <a:pt x="14149909" y="5613094"/>
                  <a:pt x="14145466" y="5607744"/>
                </a:cubicBezTo>
                <a:cubicBezTo>
                  <a:pt x="14142269" y="5603871"/>
                  <a:pt x="14124622" y="5581791"/>
                  <a:pt x="14124459" y="5581460"/>
                </a:cubicBezTo>
                <a:cubicBezTo>
                  <a:pt x="14124440" y="5581404"/>
                  <a:pt x="14125391" y="5580343"/>
                  <a:pt x="14126562" y="5579111"/>
                </a:cubicBezTo>
                <a:cubicBezTo>
                  <a:pt x="14133607" y="5571685"/>
                  <a:pt x="14140852" y="5561797"/>
                  <a:pt x="14145707" y="5552944"/>
                </a:cubicBezTo>
                <a:cubicBezTo>
                  <a:pt x="14147228" y="5550177"/>
                  <a:pt x="14146970" y="5550236"/>
                  <a:pt x="14148610" y="5552227"/>
                </a:cubicBezTo>
                <a:cubicBezTo>
                  <a:pt x="14149960" y="5553870"/>
                  <a:pt x="14150531" y="5554976"/>
                  <a:pt x="14152013" y="5558918"/>
                </a:cubicBezTo>
                <a:cubicBezTo>
                  <a:pt x="14152754" y="5560866"/>
                  <a:pt x="14153681" y="5562951"/>
                  <a:pt x="14154060" y="5563549"/>
                </a:cubicBezTo>
                <a:cubicBezTo>
                  <a:pt x="14156400" y="5567100"/>
                  <a:pt x="14160761" y="5568470"/>
                  <a:pt x="14164954" y="5566947"/>
                </a:cubicBezTo>
                <a:cubicBezTo>
                  <a:pt x="14171592" y="5564556"/>
                  <a:pt x="14177646" y="5554415"/>
                  <a:pt x="14177341" y="5546179"/>
                </a:cubicBezTo>
                <a:cubicBezTo>
                  <a:pt x="14177267" y="5544138"/>
                  <a:pt x="14176311" y="5541349"/>
                  <a:pt x="14175244" y="5539980"/>
                </a:cubicBezTo>
                <a:cubicBezTo>
                  <a:pt x="14174140" y="5538594"/>
                  <a:pt x="14172482" y="5537447"/>
                  <a:pt x="14170683" y="5536878"/>
                </a:cubicBezTo>
                <a:cubicBezTo>
                  <a:pt x="14168205" y="5536094"/>
                  <a:pt x="14166639" y="5536283"/>
                  <a:pt x="14161262" y="5538016"/>
                </a:cubicBezTo>
                <a:cubicBezTo>
                  <a:pt x="14159571" y="5538559"/>
                  <a:pt x="14157630" y="5539095"/>
                  <a:pt x="14156982" y="5539197"/>
                </a:cubicBezTo>
                <a:cubicBezTo>
                  <a:pt x="14155815" y="5539370"/>
                  <a:pt x="14153041" y="5539389"/>
                  <a:pt x="14152686" y="5539218"/>
                </a:cubicBezTo>
                <a:cubicBezTo>
                  <a:pt x="14152481" y="5539118"/>
                  <a:pt x="14152685" y="5538503"/>
                  <a:pt x="14154093" y="5534828"/>
                </a:cubicBezTo>
                <a:cubicBezTo>
                  <a:pt x="14156013" y="5529856"/>
                  <a:pt x="14157931" y="5523455"/>
                  <a:pt x="14159246" y="5517730"/>
                </a:cubicBezTo>
                <a:cubicBezTo>
                  <a:pt x="14159921" y="5514807"/>
                  <a:pt x="14161019" y="5508816"/>
                  <a:pt x="14161228" y="5507050"/>
                </a:cubicBezTo>
                <a:lnTo>
                  <a:pt x="14161327" y="5506177"/>
                </a:lnTo>
                <a:lnTo>
                  <a:pt x="14164575" y="5506179"/>
                </a:lnTo>
                <a:cubicBezTo>
                  <a:pt x="14170690" y="5506162"/>
                  <a:pt x="14182772" y="5506240"/>
                  <a:pt x="14188154" y="5506306"/>
                </a:cubicBezTo>
                <a:cubicBezTo>
                  <a:pt x="14198317" y="5506447"/>
                  <a:pt x="14201800" y="5506725"/>
                  <a:pt x="14204438" y="5507655"/>
                </a:cubicBezTo>
                <a:cubicBezTo>
                  <a:pt x="14205082" y="5507897"/>
                  <a:pt x="14205931" y="5508191"/>
                  <a:pt x="14206313" y="5508307"/>
                </a:cubicBezTo>
                <a:cubicBezTo>
                  <a:pt x="14207385" y="5508663"/>
                  <a:pt x="14210361" y="5510609"/>
                  <a:pt x="14211789" y="5511898"/>
                </a:cubicBezTo>
                <a:cubicBezTo>
                  <a:pt x="14212512" y="5512547"/>
                  <a:pt x="14214215" y="5514315"/>
                  <a:pt x="14215590" y="5515809"/>
                </a:cubicBezTo>
                <a:cubicBezTo>
                  <a:pt x="14216955" y="5517322"/>
                  <a:pt x="14218602" y="5519017"/>
                  <a:pt x="14219278" y="5519573"/>
                </a:cubicBezTo>
                <a:cubicBezTo>
                  <a:pt x="14222628" y="5522414"/>
                  <a:pt x="14226841" y="5523137"/>
                  <a:pt x="14231229" y="5521639"/>
                </a:cubicBezTo>
                <a:cubicBezTo>
                  <a:pt x="14234868" y="5520402"/>
                  <a:pt x="14237470" y="5517880"/>
                  <a:pt x="14239510" y="5513658"/>
                </a:cubicBezTo>
                <a:cubicBezTo>
                  <a:pt x="14243202" y="5506018"/>
                  <a:pt x="14243674" y="5496175"/>
                  <a:pt x="14240733" y="5488624"/>
                </a:cubicBezTo>
                <a:cubicBezTo>
                  <a:pt x="14239043" y="5484350"/>
                  <a:pt x="14236593" y="5481599"/>
                  <a:pt x="14233208" y="5480262"/>
                </a:cubicBezTo>
                <a:cubicBezTo>
                  <a:pt x="14230400" y="5479159"/>
                  <a:pt x="14226772" y="5479180"/>
                  <a:pt x="14223947" y="5480304"/>
                </a:cubicBezTo>
                <a:cubicBezTo>
                  <a:pt x="14221918" y="5481120"/>
                  <a:pt x="14220786" y="5481887"/>
                  <a:pt x="14216979" y="5485093"/>
                </a:cubicBezTo>
                <a:cubicBezTo>
                  <a:pt x="14212740" y="5488668"/>
                  <a:pt x="14211157" y="5489654"/>
                  <a:pt x="14207897" y="5490775"/>
                </a:cubicBezTo>
                <a:cubicBezTo>
                  <a:pt x="14203582" y="5492262"/>
                  <a:pt x="14201504" y="5492272"/>
                  <a:pt x="14189136" y="5490926"/>
                </a:cubicBezTo>
                <a:cubicBezTo>
                  <a:pt x="14179611" y="5489895"/>
                  <a:pt x="14162948" y="5487948"/>
                  <a:pt x="14162743" y="5487849"/>
                </a:cubicBezTo>
                <a:cubicBezTo>
                  <a:pt x="14162649" y="5487804"/>
                  <a:pt x="14162555" y="5486998"/>
                  <a:pt x="14162533" y="5486089"/>
                </a:cubicBezTo>
                <a:cubicBezTo>
                  <a:pt x="14162387" y="5476523"/>
                  <a:pt x="14160884" y="5465473"/>
                  <a:pt x="14158506" y="5456234"/>
                </a:cubicBezTo>
                <a:cubicBezTo>
                  <a:pt x="14158044" y="5454375"/>
                  <a:pt x="14157565" y="5452508"/>
                  <a:pt x="14157466" y="5452091"/>
                </a:cubicBezTo>
                <a:lnTo>
                  <a:pt x="14157280" y="5451333"/>
                </a:lnTo>
                <a:lnTo>
                  <a:pt x="14158347" y="5451365"/>
                </a:lnTo>
                <a:cubicBezTo>
                  <a:pt x="14160222" y="5451442"/>
                  <a:pt x="14162030" y="5451993"/>
                  <a:pt x="14165774" y="5453686"/>
                </a:cubicBezTo>
                <a:cubicBezTo>
                  <a:pt x="14169890" y="5455561"/>
                  <a:pt x="14171316" y="5455997"/>
                  <a:pt x="14172940" y="5455975"/>
                </a:cubicBezTo>
                <a:cubicBezTo>
                  <a:pt x="14175453" y="5455922"/>
                  <a:pt x="14178624" y="5454274"/>
                  <a:pt x="14180220" y="5452164"/>
                </a:cubicBezTo>
                <a:cubicBezTo>
                  <a:pt x="14184150" y="5447035"/>
                  <a:pt x="14182645" y="5435846"/>
                  <a:pt x="14177087" y="5428896"/>
                </a:cubicBezTo>
                <a:cubicBezTo>
                  <a:pt x="14175340" y="5426693"/>
                  <a:pt x="14174289" y="5425816"/>
                  <a:pt x="14172319" y="5424887"/>
                </a:cubicBezTo>
                <a:cubicBezTo>
                  <a:pt x="14169733" y="5423660"/>
                  <a:pt x="14166839" y="5423782"/>
                  <a:pt x="14164083" y="5425193"/>
                </a:cubicBezTo>
                <a:cubicBezTo>
                  <a:pt x="14161992" y="5426279"/>
                  <a:pt x="14161097" y="5427368"/>
                  <a:pt x="14158797" y="5431602"/>
                </a:cubicBezTo>
                <a:cubicBezTo>
                  <a:pt x="14157729" y="5433575"/>
                  <a:pt x="14156468" y="5435708"/>
                  <a:pt x="14155975" y="5436345"/>
                </a:cubicBezTo>
                <a:cubicBezTo>
                  <a:pt x="14155062" y="5437518"/>
                  <a:pt x="14153332" y="5439285"/>
                  <a:pt x="14153146" y="5439195"/>
                </a:cubicBezTo>
                <a:cubicBezTo>
                  <a:pt x="14153090" y="5439168"/>
                  <a:pt x="14152535" y="5437932"/>
                  <a:pt x="14151912" y="5436456"/>
                </a:cubicBezTo>
                <a:cubicBezTo>
                  <a:pt x="14147964" y="5427174"/>
                  <a:pt x="14143269" y="5418821"/>
                  <a:pt x="14137284" y="5410466"/>
                </a:cubicBezTo>
                <a:cubicBezTo>
                  <a:pt x="14135732" y="5408288"/>
                  <a:pt x="14135371" y="5407652"/>
                  <a:pt x="14135582" y="5407455"/>
                </a:cubicBezTo>
                <a:cubicBezTo>
                  <a:pt x="14135738" y="5407322"/>
                  <a:pt x="14138009" y="5405055"/>
                  <a:pt x="14140673" y="5402403"/>
                </a:cubicBezTo>
                <a:cubicBezTo>
                  <a:pt x="14154381" y="5388725"/>
                  <a:pt x="14161628" y="5381834"/>
                  <a:pt x="14164047" y="5380215"/>
                </a:cubicBezTo>
                <a:cubicBezTo>
                  <a:pt x="14167082" y="5378179"/>
                  <a:pt x="14170388" y="5377011"/>
                  <a:pt x="14173780" y="5376761"/>
                </a:cubicBezTo>
                <a:cubicBezTo>
                  <a:pt x="14174755" y="5376702"/>
                  <a:pt x="14177297" y="5376732"/>
                  <a:pt x="14179405" y="5376806"/>
                </a:cubicBezTo>
                <a:cubicBezTo>
                  <a:pt x="14184501" y="5377034"/>
                  <a:pt x="14185984" y="5376921"/>
                  <a:pt x="14188220" y="5376158"/>
                </a:cubicBezTo>
                <a:cubicBezTo>
                  <a:pt x="14191213" y="5375115"/>
                  <a:pt x="14193642" y="5372902"/>
                  <a:pt x="14195122" y="5369838"/>
                </a:cubicBezTo>
                <a:cubicBezTo>
                  <a:pt x="14196395" y="5367204"/>
                  <a:pt x="14196665" y="5364500"/>
                  <a:pt x="14196017" y="5361121"/>
                </a:cubicBezTo>
                <a:cubicBezTo>
                  <a:pt x="14195062" y="5356374"/>
                  <a:pt x="14191413" y="5349955"/>
                  <a:pt x="14187427" y="5346093"/>
                </a:cubicBezTo>
                <a:cubicBezTo>
                  <a:pt x="14184541" y="5343292"/>
                  <a:pt x="14183398" y="5342463"/>
                  <a:pt x="14179931" y="5340673"/>
                </a:cubicBezTo>
                <a:cubicBezTo>
                  <a:pt x="14177062" y="5339171"/>
                  <a:pt x="14176522" y="5338956"/>
                  <a:pt x="14174931" y="5338625"/>
                </a:cubicBezTo>
                <a:cubicBezTo>
                  <a:pt x="14172232" y="5338058"/>
                  <a:pt x="14170480" y="5338156"/>
                  <a:pt x="14168069" y="5338996"/>
                </a:cubicBezTo>
                <a:cubicBezTo>
                  <a:pt x="14166406" y="5339575"/>
                  <a:pt x="14165632" y="5339985"/>
                  <a:pt x="14164430" y="5340947"/>
                </a:cubicBezTo>
                <a:cubicBezTo>
                  <a:pt x="14162401" y="5342570"/>
                  <a:pt x="14161626" y="5343602"/>
                  <a:pt x="14160592" y="5346029"/>
                </a:cubicBezTo>
                <a:cubicBezTo>
                  <a:pt x="14159702" y="5348156"/>
                  <a:pt x="14159520" y="5349152"/>
                  <a:pt x="14159043" y="5355051"/>
                </a:cubicBezTo>
                <a:cubicBezTo>
                  <a:pt x="14158517" y="5361526"/>
                  <a:pt x="14157028" y="5365416"/>
                  <a:pt x="14153508" y="5369314"/>
                </a:cubicBezTo>
                <a:cubicBezTo>
                  <a:pt x="14151552" y="5371503"/>
                  <a:pt x="14147615" y="5374785"/>
                  <a:pt x="14133908" y="5385651"/>
                </a:cubicBezTo>
                <a:cubicBezTo>
                  <a:pt x="14130666" y="5388210"/>
                  <a:pt x="14126966" y="5391146"/>
                  <a:pt x="14125653" y="5392194"/>
                </a:cubicBezTo>
                <a:lnTo>
                  <a:pt x="14123284" y="5394091"/>
                </a:lnTo>
                <a:lnTo>
                  <a:pt x="14121912" y="5392736"/>
                </a:lnTo>
                <a:cubicBezTo>
                  <a:pt x="14114954" y="5385870"/>
                  <a:pt x="14105486" y="5378760"/>
                  <a:pt x="14096041" y="5373320"/>
                </a:cubicBezTo>
                <a:lnTo>
                  <a:pt x="14092965" y="5371533"/>
                </a:lnTo>
                <a:lnTo>
                  <a:pt x="14093919" y="5370704"/>
                </a:lnTo>
                <a:cubicBezTo>
                  <a:pt x="14095681" y="5369204"/>
                  <a:pt x="14097016" y="5368490"/>
                  <a:pt x="14100543" y="5367153"/>
                </a:cubicBezTo>
                <a:cubicBezTo>
                  <a:pt x="14105924" y="5365076"/>
                  <a:pt x="14107367" y="5364045"/>
                  <a:pt x="14108676" y="5361336"/>
                </a:cubicBezTo>
                <a:cubicBezTo>
                  <a:pt x="14109896" y="5358814"/>
                  <a:pt x="14109975" y="5356363"/>
                  <a:pt x="14108907" y="5353612"/>
                </a:cubicBezTo>
                <a:cubicBezTo>
                  <a:pt x="14107447" y="5349864"/>
                  <a:pt x="14103931" y="5346506"/>
                  <a:pt x="14098934" y="5344068"/>
                </a:cubicBezTo>
                <a:cubicBezTo>
                  <a:pt x="14094050" y="5341684"/>
                  <a:pt x="14089243" y="5340997"/>
                  <a:pt x="14085445" y="5342134"/>
                </a:cubicBezTo>
                <a:cubicBezTo>
                  <a:pt x="14082469" y="5343047"/>
                  <a:pt x="14080581" y="5344761"/>
                  <a:pt x="14079404" y="5347672"/>
                </a:cubicBezTo>
                <a:cubicBezTo>
                  <a:pt x="14078299" y="5350341"/>
                  <a:pt x="14078443" y="5352093"/>
                  <a:pt x="14080187" y="5357591"/>
                </a:cubicBezTo>
                <a:cubicBezTo>
                  <a:pt x="14080720" y="5359301"/>
                  <a:pt x="14081259" y="5361428"/>
                  <a:pt x="14081373" y="5362336"/>
                </a:cubicBezTo>
                <a:cubicBezTo>
                  <a:pt x="14081552" y="5363920"/>
                  <a:pt x="14081540" y="5365804"/>
                  <a:pt x="14081346" y="5365871"/>
                </a:cubicBezTo>
                <a:cubicBezTo>
                  <a:pt x="14081290" y="5365891"/>
                  <a:pt x="14079939" y="5365399"/>
                  <a:pt x="14078326" y="5364780"/>
                </a:cubicBezTo>
                <a:cubicBezTo>
                  <a:pt x="14068858" y="5361057"/>
                  <a:pt x="14058549" y="5358310"/>
                  <a:pt x="14048964" y="5356973"/>
                </a:cubicBezTo>
                <a:cubicBezTo>
                  <a:pt x="14047672" y="5356787"/>
                  <a:pt x="14046611" y="5356597"/>
                  <a:pt x="14046611" y="5356550"/>
                </a:cubicBezTo>
                <a:cubicBezTo>
                  <a:pt x="14046553" y="5356384"/>
                  <a:pt x="14046622" y="5340125"/>
                  <a:pt x="14046699" y="5334055"/>
                </a:cubicBezTo>
                <a:cubicBezTo>
                  <a:pt x="14046842" y="5319122"/>
                  <a:pt x="14047133" y="5316566"/>
                  <a:pt x="14049101" y="5312494"/>
                </a:cubicBezTo>
                <a:cubicBezTo>
                  <a:pt x="14050527" y="5309543"/>
                  <a:pt x="14051998" y="5307787"/>
                  <a:pt x="14056545" y="5303671"/>
                </a:cubicBezTo>
                <a:cubicBezTo>
                  <a:pt x="14059873" y="5300647"/>
                  <a:pt x="14060658" y="5299690"/>
                  <a:pt x="14061705" y="5297523"/>
                </a:cubicBezTo>
                <a:cubicBezTo>
                  <a:pt x="14062409" y="5296066"/>
                  <a:pt x="14062587" y="5295460"/>
                  <a:pt x="14062717" y="5294094"/>
                </a:cubicBezTo>
                <a:cubicBezTo>
                  <a:pt x="14063417" y="5286782"/>
                  <a:pt x="14058953" y="5281191"/>
                  <a:pt x="14050214" y="5278487"/>
                </a:cubicBezTo>
                <a:cubicBezTo>
                  <a:pt x="14043021" y="5276255"/>
                  <a:pt x="14035552" y="5276356"/>
                  <a:pt x="14029200" y="5278771"/>
                </a:cubicBezTo>
                <a:cubicBezTo>
                  <a:pt x="14026689" y="5279724"/>
                  <a:pt x="14025180" y="5280607"/>
                  <a:pt x="14023584" y="5282049"/>
                </a:cubicBezTo>
                <a:cubicBezTo>
                  <a:pt x="14018982" y="5286231"/>
                  <a:pt x="14018561" y="5293586"/>
                  <a:pt x="14022585" y="5298942"/>
                </a:cubicBezTo>
                <a:cubicBezTo>
                  <a:pt x="14023294" y="5299860"/>
                  <a:pt x="14024776" y="5301705"/>
                  <a:pt x="14025907" y="5303036"/>
                </a:cubicBezTo>
                <a:cubicBezTo>
                  <a:pt x="14028612" y="5306210"/>
                  <a:pt x="14029910" y="5308197"/>
                  <a:pt x="14030833" y="5310579"/>
                </a:cubicBezTo>
                <a:cubicBezTo>
                  <a:pt x="14032755" y="5315517"/>
                  <a:pt x="14032773" y="5318245"/>
                  <a:pt x="14030870" y="5334817"/>
                </a:cubicBezTo>
                <a:cubicBezTo>
                  <a:pt x="14030728" y="5336016"/>
                  <a:pt x="14030414" y="5338813"/>
                  <a:pt x="14030164" y="5341044"/>
                </a:cubicBezTo>
                <a:cubicBezTo>
                  <a:pt x="14029917" y="5343274"/>
                  <a:pt x="14029425" y="5347438"/>
                  <a:pt x="14029092" y="5350319"/>
                </a:cubicBezTo>
                <a:lnTo>
                  <a:pt x="14028467" y="5355571"/>
                </a:lnTo>
                <a:lnTo>
                  <a:pt x="14026537" y="5355606"/>
                </a:lnTo>
                <a:cubicBezTo>
                  <a:pt x="14017029" y="5355827"/>
                  <a:pt x="14005517" y="5357477"/>
                  <a:pt x="13996355" y="5359939"/>
                </a:cubicBezTo>
                <a:cubicBezTo>
                  <a:pt x="13993738" y="5360633"/>
                  <a:pt x="13993470" y="5360665"/>
                  <a:pt x="13993390" y="5360257"/>
                </a:cubicBezTo>
                <a:cubicBezTo>
                  <a:pt x="13993191" y="5359239"/>
                  <a:pt x="13993965" y="5356825"/>
                  <a:pt x="13995794" y="5352662"/>
                </a:cubicBezTo>
                <a:cubicBezTo>
                  <a:pt x="13996812" y="5350365"/>
                  <a:pt x="13997700" y="5348098"/>
                  <a:pt x="13997786" y="5347633"/>
                </a:cubicBezTo>
                <a:cubicBezTo>
                  <a:pt x="13998034" y="5346024"/>
                  <a:pt x="13997873" y="5344449"/>
                  <a:pt x="13997277" y="5342824"/>
                </a:cubicBezTo>
                <a:cubicBezTo>
                  <a:pt x="13995658" y="5338447"/>
                  <a:pt x="13991853" y="5336216"/>
                  <a:pt x="13986100" y="5336294"/>
                </a:cubicBezTo>
                <a:cubicBezTo>
                  <a:pt x="13977416" y="5336383"/>
                  <a:pt x="13968282" y="5341601"/>
                  <a:pt x="13966541" y="5347443"/>
                </a:cubicBezTo>
                <a:cubicBezTo>
                  <a:pt x="13965483" y="5350918"/>
                  <a:pt x="13966690" y="5355097"/>
                  <a:pt x="13969431" y="5357435"/>
                </a:cubicBezTo>
                <a:cubicBezTo>
                  <a:pt x="13970022" y="5357928"/>
                  <a:pt x="13971847" y="5359063"/>
                  <a:pt x="13973968" y="5360204"/>
                </a:cubicBezTo>
                <a:cubicBezTo>
                  <a:pt x="13977268" y="5362006"/>
                  <a:pt x="13979010" y="5363171"/>
                  <a:pt x="13980130" y="5364380"/>
                </a:cubicBezTo>
                <a:cubicBezTo>
                  <a:pt x="13980393" y="5364646"/>
                  <a:pt x="13980610" y="5364912"/>
                  <a:pt x="13980620" y="5364940"/>
                </a:cubicBezTo>
                <a:cubicBezTo>
                  <a:pt x="13980648" y="5364976"/>
                  <a:pt x="13978951" y="5365769"/>
                  <a:pt x="13976857" y="5366670"/>
                </a:cubicBezTo>
                <a:cubicBezTo>
                  <a:pt x="13967734" y="5370626"/>
                  <a:pt x="13958756" y="5375804"/>
                  <a:pt x="13950496" y="5381883"/>
                </a:cubicBezTo>
                <a:cubicBezTo>
                  <a:pt x="13949172" y="5382857"/>
                  <a:pt x="13948060" y="5383633"/>
                  <a:pt x="13948023" y="5383614"/>
                </a:cubicBezTo>
                <a:cubicBezTo>
                  <a:pt x="13947762" y="5383488"/>
                  <a:pt x="13931507" y="5367060"/>
                  <a:pt x="13927253" y="5362607"/>
                </a:cubicBezTo>
                <a:cubicBezTo>
                  <a:pt x="13920694" y="5355773"/>
                  <a:pt x="13918933" y="5353171"/>
                  <a:pt x="13917929" y="5348860"/>
                </a:cubicBezTo>
                <a:cubicBezTo>
                  <a:pt x="13917357" y="5346372"/>
                  <a:pt x="13917250" y="5344591"/>
                  <a:pt x="13917463" y="5339717"/>
                </a:cubicBezTo>
                <a:cubicBezTo>
                  <a:pt x="13917564" y="5337507"/>
                  <a:pt x="13917587" y="5335075"/>
                  <a:pt x="13917531" y="5334333"/>
                </a:cubicBezTo>
                <a:cubicBezTo>
                  <a:pt x="13917376" y="5332461"/>
                  <a:pt x="13916335" y="5329608"/>
                  <a:pt x="13915305" y="5328211"/>
                </a:cubicBezTo>
                <a:cubicBezTo>
                  <a:pt x="13913538" y="5325813"/>
                  <a:pt x="13910514" y="5323821"/>
                  <a:pt x="13907825" y="5323283"/>
                </a:cubicBezTo>
                <a:cubicBezTo>
                  <a:pt x="13900903" y="5321873"/>
                  <a:pt x="13891249" y="5326448"/>
                  <a:pt x="13884608" y="5334277"/>
                </a:cubicBezTo>
                <a:cubicBezTo>
                  <a:pt x="13883219" y="5335910"/>
                  <a:pt x="13882774" y="5336594"/>
                  <a:pt x="13881363" y="5339322"/>
                </a:cubicBezTo>
                <a:cubicBezTo>
                  <a:pt x="13879436" y="5343023"/>
                  <a:pt x="13878939" y="5344673"/>
                  <a:pt x="13878911" y="5347448"/>
                </a:cubicBezTo>
                <a:cubicBezTo>
                  <a:pt x="13878899" y="5350761"/>
                  <a:pt x="13880704" y="5354559"/>
                  <a:pt x="13883408" y="5356880"/>
                </a:cubicBezTo>
                <a:cubicBezTo>
                  <a:pt x="13884694" y="5357985"/>
                  <a:pt x="13887364" y="5359230"/>
                  <a:pt x="13889272" y="5359622"/>
                </a:cubicBezTo>
                <a:cubicBezTo>
                  <a:pt x="13890156" y="5359796"/>
                  <a:pt x="13892404" y="5360053"/>
                  <a:pt x="13894309" y="5360213"/>
                </a:cubicBezTo>
                <a:cubicBezTo>
                  <a:pt x="13901508" y="5360765"/>
                  <a:pt x="13904722" y="5361789"/>
                  <a:pt x="13908518" y="5364661"/>
                </a:cubicBezTo>
                <a:cubicBezTo>
                  <a:pt x="13911350" y="5366812"/>
                  <a:pt x="13913499" y="5369326"/>
                  <a:pt x="13926004" y="5385072"/>
                </a:cubicBezTo>
                <a:cubicBezTo>
                  <a:pt x="13928572" y="5388294"/>
                  <a:pt x="13931536" y="5392031"/>
                  <a:pt x="13932630" y="5393390"/>
                </a:cubicBezTo>
                <a:lnTo>
                  <a:pt x="13934584" y="5395832"/>
                </a:lnTo>
                <a:lnTo>
                  <a:pt x="13933723" y="5396706"/>
                </a:lnTo>
                <a:cubicBezTo>
                  <a:pt x="13927489" y="5402980"/>
                  <a:pt x="13920151" y="5412823"/>
                  <a:pt x="13914718" y="5422204"/>
                </a:cubicBezTo>
                <a:cubicBezTo>
                  <a:pt x="13913656" y="5424018"/>
                  <a:pt x="13913002" y="5424992"/>
                  <a:pt x="13912871" y="5424929"/>
                </a:cubicBezTo>
                <a:cubicBezTo>
                  <a:pt x="13912180" y="5424595"/>
                  <a:pt x="13910485" y="5421426"/>
                  <a:pt x="13909246" y="5418223"/>
                </a:cubicBezTo>
                <a:cubicBezTo>
                  <a:pt x="13907111" y="5412581"/>
                  <a:pt x="13906259" y="5411386"/>
                  <a:pt x="13903541" y="5410050"/>
                </a:cubicBezTo>
                <a:cubicBezTo>
                  <a:pt x="13900795" y="5408723"/>
                  <a:pt x="13898743" y="5408630"/>
                  <a:pt x="13895835" y="5409736"/>
                </a:cubicBezTo>
                <a:cubicBezTo>
                  <a:pt x="13893916" y="5410467"/>
                  <a:pt x="13892508" y="5411424"/>
                  <a:pt x="13890769" y="5413210"/>
                </a:cubicBezTo>
                <a:cubicBezTo>
                  <a:pt x="13884545" y="5419605"/>
                  <a:pt x="13881855" y="5430081"/>
                  <a:pt x="13885065" y="5435503"/>
                </a:cubicBezTo>
                <a:cubicBezTo>
                  <a:pt x="13886128" y="5437307"/>
                  <a:pt x="13887030" y="5438112"/>
                  <a:pt x="13889066" y="5439096"/>
                </a:cubicBezTo>
                <a:cubicBezTo>
                  <a:pt x="13892016" y="5440522"/>
                  <a:pt x="13893835" y="5440479"/>
                  <a:pt x="13898721" y="5438854"/>
                </a:cubicBezTo>
                <a:cubicBezTo>
                  <a:pt x="13902343" y="5437654"/>
                  <a:pt x="13904109" y="5437241"/>
                  <a:pt x="13905900" y="5437207"/>
                </a:cubicBezTo>
                <a:lnTo>
                  <a:pt x="13907246" y="5437189"/>
                </a:lnTo>
                <a:lnTo>
                  <a:pt x="13906860" y="5438225"/>
                </a:lnTo>
                <a:cubicBezTo>
                  <a:pt x="13906664" y="5438775"/>
                  <a:pt x="13905919" y="5440743"/>
                  <a:pt x="13905248" y="5442561"/>
                </a:cubicBezTo>
                <a:cubicBezTo>
                  <a:pt x="13902184" y="5450760"/>
                  <a:pt x="13899655" y="5460760"/>
                  <a:pt x="13898436" y="5469481"/>
                </a:cubicBezTo>
                <a:cubicBezTo>
                  <a:pt x="13898199" y="5471164"/>
                  <a:pt x="13897977" y="5472624"/>
                  <a:pt x="13897932" y="5472717"/>
                </a:cubicBezTo>
                <a:cubicBezTo>
                  <a:pt x="13897877" y="5472829"/>
                  <a:pt x="13896255" y="5472898"/>
                  <a:pt x="13894344" y="5472895"/>
                </a:cubicBezTo>
                <a:cubicBezTo>
                  <a:pt x="13860947" y="5472817"/>
                  <a:pt x="13859498" y="5472717"/>
                  <a:pt x="13854511" y="5470306"/>
                </a:cubicBezTo>
                <a:cubicBezTo>
                  <a:pt x="13851280" y="5468744"/>
                  <a:pt x="13849995" y="5467685"/>
                  <a:pt x="13846106" y="5463432"/>
                </a:cubicBezTo>
                <a:cubicBezTo>
                  <a:pt x="13841124" y="5457959"/>
                  <a:pt x="13838963" y="5456708"/>
                  <a:pt x="13834593" y="5456693"/>
                </a:cubicBezTo>
                <a:cubicBezTo>
                  <a:pt x="13830630" y="5456690"/>
                  <a:pt x="13827374" y="5458182"/>
                  <a:pt x="13824641" y="5461216"/>
                </a:cubicBezTo>
                <a:cubicBezTo>
                  <a:pt x="13823024" y="5463038"/>
                  <a:pt x="13820694" y="5467858"/>
                  <a:pt x="13819928" y="5470968"/>
                </a:cubicBezTo>
                <a:cubicBezTo>
                  <a:pt x="13817721" y="5480111"/>
                  <a:pt x="13819132" y="5489826"/>
                  <a:pt x="13823406" y="5495095"/>
                </a:cubicBezTo>
                <a:cubicBezTo>
                  <a:pt x="13824774" y="5496746"/>
                  <a:pt x="13825881" y="5497650"/>
                  <a:pt x="13827599" y="5498481"/>
                </a:cubicBezTo>
                <a:cubicBezTo>
                  <a:pt x="13830906" y="5500079"/>
                  <a:pt x="13835460" y="5499999"/>
                  <a:pt x="13838740" y="5498265"/>
                </a:cubicBezTo>
                <a:cubicBezTo>
                  <a:pt x="13840389" y="5497380"/>
                  <a:pt x="13841501" y="5496558"/>
                  <a:pt x="13844840" y="5493701"/>
                </a:cubicBezTo>
                <a:cubicBezTo>
                  <a:pt x="13848006" y="5491013"/>
                  <a:pt x="13849385" y="5490067"/>
                  <a:pt x="13851598" y="5489016"/>
                </a:cubicBezTo>
                <a:cubicBezTo>
                  <a:pt x="13854898" y="5487431"/>
                  <a:pt x="13858631" y="5486908"/>
                  <a:pt x="13863721" y="5487293"/>
                </a:cubicBezTo>
                <a:cubicBezTo>
                  <a:pt x="13866944" y="5487538"/>
                  <a:pt x="13872983" y="5488152"/>
                  <a:pt x="13877426" y="5488686"/>
                </a:cubicBezTo>
                <a:cubicBezTo>
                  <a:pt x="13879675" y="5488943"/>
                  <a:pt x="13884145" y="5489468"/>
                  <a:pt x="13893029" y="5490489"/>
                </a:cubicBezTo>
                <a:cubicBezTo>
                  <a:pt x="13895129" y="5490720"/>
                  <a:pt x="13896924" y="5491012"/>
                  <a:pt x="13897018" y="5491103"/>
                </a:cubicBezTo>
                <a:cubicBezTo>
                  <a:pt x="13897113" y="5491195"/>
                  <a:pt x="13897241" y="5492501"/>
                  <a:pt x="13897289" y="5493976"/>
                </a:cubicBezTo>
                <a:cubicBezTo>
                  <a:pt x="13897613" y="5502936"/>
                  <a:pt x="13899277" y="5513557"/>
                  <a:pt x="13901834" y="5522951"/>
                </a:cubicBezTo>
                <a:lnTo>
                  <a:pt x="13902556" y="5525604"/>
                </a:lnTo>
                <a:lnTo>
                  <a:pt x="13901609" y="5525562"/>
                </a:lnTo>
                <a:cubicBezTo>
                  <a:pt x="13899465" y="5525470"/>
                  <a:pt x="13898347" y="5525114"/>
                  <a:pt x="13893940" y="5523169"/>
                </a:cubicBezTo>
                <a:cubicBezTo>
                  <a:pt x="13888182" y="5520639"/>
                  <a:pt x="13886852" y="5520434"/>
                  <a:pt x="13883833" y="5521579"/>
                </a:cubicBezTo>
                <a:cubicBezTo>
                  <a:pt x="13879457" y="5523244"/>
                  <a:pt x="13877360" y="5526678"/>
                  <a:pt x="13877297" y="5532339"/>
                </a:cubicBezTo>
                <a:cubicBezTo>
                  <a:pt x="13877253" y="5535291"/>
                  <a:pt x="13877714" y="5537864"/>
                  <a:pt x="13878767" y="5540977"/>
                </a:cubicBezTo>
                <a:cubicBezTo>
                  <a:pt x="13880610" y="5546316"/>
                  <a:pt x="13883614" y="5550210"/>
                  <a:pt x="13887218" y="5551952"/>
                </a:cubicBezTo>
                <a:cubicBezTo>
                  <a:pt x="13889684" y="5553144"/>
                  <a:pt x="13891792" y="5553218"/>
                  <a:pt x="13894459" y="5552180"/>
                </a:cubicBezTo>
                <a:cubicBezTo>
                  <a:pt x="13897137" y="5551169"/>
                  <a:pt x="13898857" y="5549420"/>
                  <a:pt x="13900465" y="5546141"/>
                </a:cubicBezTo>
                <a:cubicBezTo>
                  <a:pt x="13901801" y="5543376"/>
                  <a:pt x="13903537" y="5540643"/>
                  <a:pt x="13904809" y="5539299"/>
                </a:cubicBezTo>
                <a:cubicBezTo>
                  <a:pt x="13906657" y="5537334"/>
                  <a:pt x="13906620" y="5537316"/>
                  <a:pt x="13907559" y="5539568"/>
                </a:cubicBezTo>
                <a:cubicBezTo>
                  <a:pt x="13911615" y="5549294"/>
                  <a:pt x="13917638" y="5559810"/>
                  <a:pt x="13923636" y="5567663"/>
                </a:cubicBezTo>
                <a:cubicBezTo>
                  <a:pt x="13924665" y="5569013"/>
                  <a:pt x="13925470" y="5570209"/>
                  <a:pt x="13925416" y="5570321"/>
                </a:cubicBezTo>
                <a:cubicBezTo>
                  <a:pt x="13925298" y="5570564"/>
                  <a:pt x="13918148" y="5577731"/>
                  <a:pt x="13911325" y="5584459"/>
                </a:cubicBezTo>
                <a:cubicBezTo>
                  <a:pt x="13897945" y="5597650"/>
                  <a:pt x="13895725" y="5599480"/>
                  <a:pt x="13891300" y="5601005"/>
                </a:cubicBezTo>
                <a:cubicBezTo>
                  <a:pt x="13888188" y="5602059"/>
                  <a:pt x="13885889" y="5602285"/>
                  <a:pt x="13880614" y="5601994"/>
                </a:cubicBezTo>
                <a:cubicBezTo>
                  <a:pt x="13875925" y="5601733"/>
                  <a:pt x="13874303" y="5601847"/>
                  <a:pt x="13871994" y="5602667"/>
                </a:cubicBezTo>
                <a:cubicBezTo>
                  <a:pt x="13868706" y="5603798"/>
                  <a:pt x="13866588" y="5605701"/>
                  <a:pt x="13865009" y="5608970"/>
                </a:cubicBezTo>
                <a:cubicBezTo>
                  <a:pt x="13863437" y="5612174"/>
                  <a:pt x="13863354" y="5615729"/>
                  <a:pt x="13864748" y="5619998"/>
                </a:cubicBezTo>
                <a:cubicBezTo>
                  <a:pt x="13866876" y="5626465"/>
                  <a:pt x="13871561" y="5632600"/>
                  <a:pt x="13877620" y="5636796"/>
                </a:cubicBezTo>
                <a:cubicBezTo>
                  <a:pt x="13877855" y="5636979"/>
                  <a:pt x="13879312" y="5637729"/>
                  <a:pt x="13880853" y="5638497"/>
                </a:cubicBezTo>
                <a:cubicBezTo>
                  <a:pt x="13885430" y="5640755"/>
                  <a:pt x="13888312" y="5641088"/>
                  <a:pt x="13892089" y="5639802"/>
                </a:cubicBezTo>
                <a:cubicBezTo>
                  <a:pt x="13895368" y="5638691"/>
                  <a:pt x="13897780" y="5636561"/>
                  <a:pt x="13899279" y="5633460"/>
                </a:cubicBezTo>
                <a:cubicBezTo>
                  <a:pt x="13900208" y="5631536"/>
                  <a:pt x="13900566" y="5629750"/>
                  <a:pt x="13900975" y="5624993"/>
                </a:cubicBezTo>
                <a:cubicBezTo>
                  <a:pt x="13901358" y="5620385"/>
                  <a:pt x="13901643" y="5618794"/>
                  <a:pt x="13902491" y="5616277"/>
                </a:cubicBezTo>
                <a:cubicBezTo>
                  <a:pt x="13903589" y="5613052"/>
                  <a:pt x="13905756" y="5609997"/>
                  <a:pt x="13908967" y="5607170"/>
                </a:cubicBezTo>
                <a:cubicBezTo>
                  <a:pt x="13910910" y="5605436"/>
                  <a:pt x="13917629" y="5599973"/>
                  <a:pt x="13925690" y="5593591"/>
                </a:cubicBezTo>
                <a:cubicBezTo>
                  <a:pt x="13929014" y="5590957"/>
                  <a:pt x="13933090" y="5587719"/>
                  <a:pt x="13934743" y="5586397"/>
                </a:cubicBezTo>
                <a:cubicBezTo>
                  <a:pt x="13936424" y="5585066"/>
                  <a:pt x="13937885" y="5584044"/>
                  <a:pt x="13937997" y="5584098"/>
                </a:cubicBezTo>
                <a:cubicBezTo>
                  <a:pt x="13938128" y="5584162"/>
                  <a:pt x="13938936" y="5584874"/>
                  <a:pt x="13939799" y="5585661"/>
                </a:cubicBezTo>
                <a:cubicBezTo>
                  <a:pt x="13947138" y="5592503"/>
                  <a:pt x="13956770" y="5599462"/>
                  <a:pt x="13965435" y="5604180"/>
                </a:cubicBezTo>
                <a:lnTo>
                  <a:pt x="13968024" y="5605593"/>
                </a:lnTo>
                <a:lnTo>
                  <a:pt x="13966962" y="5606600"/>
                </a:lnTo>
                <a:cubicBezTo>
                  <a:pt x="13965413" y="5608087"/>
                  <a:pt x="13963552" y="5609124"/>
                  <a:pt x="13960081" y="5610442"/>
                </a:cubicBezTo>
                <a:cubicBezTo>
                  <a:pt x="13958392" y="5611077"/>
                  <a:pt x="13956418" y="5611921"/>
                  <a:pt x="13955681" y="5612302"/>
                </a:cubicBezTo>
                <a:cubicBezTo>
                  <a:pt x="13952594" y="5613921"/>
                  <a:pt x="13950672" y="5617371"/>
                  <a:pt x="13950851" y="5621006"/>
                </a:cubicBezTo>
                <a:cubicBezTo>
                  <a:pt x="13950992" y="5623909"/>
                  <a:pt x="13953109" y="5627490"/>
                  <a:pt x="13956253" y="5630139"/>
                </a:cubicBezTo>
                <a:cubicBezTo>
                  <a:pt x="13963433" y="5636166"/>
                  <a:pt x="13973206" y="5637779"/>
                  <a:pt x="13978322" y="5633822"/>
                </a:cubicBezTo>
                <a:cubicBezTo>
                  <a:pt x="13979662" y="5632765"/>
                  <a:pt x="13979726" y="5632680"/>
                  <a:pt x="13980693" y="5630681"/>
                </a:cubicBezTo>
                <a:cubicBezTo>
                  <a:pt x="13982272" y="5627412"/>
                  <a:pt x="13982254" y="5626067"/>
                  <a:pt x="13980471" y="5620458"/>
                </a:cubicBezTo>
                <a:cubicBezTo>
                  <a:pt x="13979861" y="5618573"/>
                  <a:pt x="13979315" y="5616511"/>
                  <a:pt x="13979213" y="5615909"/>
                </a:cubicBezTo>
                <a:cubicBezTo>
                  <a:pt x="13979012" y="5614659"/>
                  <a:pt x="13978988" y="5611560"/>
                  <a:pt x="13979160" y="5611205"/>
                </a:cubicBezTo>
                <a:cubicBezTo>
                  <a:pt x="13979304" y="5610906"/>
                  <a:pt x="13979649" y="5611004"/>
                  <a:pt x="13983007" y="5612304"/>
                </a:cubicBezTo>
                <a:cubicBezTo>
                  <a:pt x="13990992" y="5615426"/>
                  <a:pt x="14000908" y="5618029"/>
                  <a:pt x="14010095" y="5619427"/>
                </a:cubicBezTo>
                <a:lnTo>
                  <a:pt x="14013405" y="5619921"/>
                </a:lnTo>
                <a:lnTo>
                  <a:pt x="14013369" y="5621424"/>
                </a:lnTo>
                <a:cubicBezTo>
                  <a:pt x="14013343" y="5622241"/>
                  <a:pt x="14013335" y="5626501"/>
                  <a:pt x="14013320" y="5630872"/>
                </a:cubicBezTo>
                <a:cubicBezTo>
                  <a:pt x="14013322" y="5653226"/>
                  <a:pt x="14013075" y="5659744"/>
                  <a:pt x="14012091" y="5663117"/>
                </a:cubicBezTo>
                <a:cubicBezTo>
                  <a:pt x="14010769" y="5667709"/>
                  <a:pt x="14009204" y="5669948"/>
                  <a:pt x="14004089" y="5674666"/>
                </a:cubicBezTo>
                <a:cubicBezTo>
                  <a:pt x="14002385" y="5676239"/>
                  <a:pt x="14000489" y="5678111"/>
                  <a:pt x="13999886" y="5678834"/>
                </a:cubicBezTo>
                <a:cubicBezTo>
                  <a:pt x="13995959" y="5683527"/>
                  <a:pt x="13996278" y="5690733"/>
                  <a:pt x="14000636" y="5695258"/>
                </a:cubicBezTo>
                <a:cubicBezTo>
                  <a:pt x="14005425" y="5700223"/>
                  <a:pt x="14015549" y="5703019"/>
                  <a:pt x="14024393" y="5701786"/>
                </a:cubicBezTo>
                <a:close/>
                <a:moveTo>
                  <a:pt x="10400165" y="10927170"/>
                </a:moveTo>
                <a:cubicBezTo>
                  <a:pt x="10416242" y="10924548"/>
                  <a:pt x="10424343" y="10920068"/>
                  <a:pt x="10431772" y="10909724"/>
                </a:cubicBezTo>
                <a:cubicBezTo>
                  <a:pt x="10438230" y="10900755"/>
                  <a:pt x="10440546" y="10890749"/>
                  <a:pt x="10438688" y="10879914"/>
                </a:cubicBezTo>
                <a:cubicBezTo>
                  <a:pt x="10437535" y="10873191"/>
                  <a:pt x="10435148" y="10867889"/>
                  <a:pt x="10427390" y="10854773"/>
                </a:cubicBezTo>
                <a:cubicBezTo>
                  <a:pt x="10419841" y="10842091"/>
                  <a:pt x="10417631" y="10837431"/>
                  <a:pt x="10415165" y="10829320"/>
                </a:cubicBezTo>
                <a:cubicBezTo>
                  <a:pt x="10412036" y="10818904"/>
                  <a:pt x="10412002" y="10806950"/>
                  <a:pt x="10415096" y="10793653"/>
                </a:cubicBezTo>
                <a:cubicBezTo>
                  <a:pt x="10416931" y="10785544"/>
                  <a:pt x="10424252" y="10758890"/>
                  <a:pt x="10433357" y="10727361"/>
                </a:cubicBezTo>
                <a:cubicBezTo>
                  <a:pt x="10437107" y="10714355"/>
                  <a:pt x="10441691" y="10698383"/>
                  <a:pt x="10443533" y="10691886"/>
                </a:cubicBezTo>
                <a:cubicBezTo>
                  <a:pt x="10445429" y="10685312"/>
                  <a:pt x="10447331" y="10679947"/>
                  <a:pt x="10447723" y="10679879"/>
                </a:cubicBezTo>
                <a:cubicBezTo>
                  <a:pt x="10448179" y="10679801"/>
                  <a:pt x="10451600" y="10680155"/>
                  <a:pt x="10455303" y="10680595"/>
                </a:cubicBezTo>
                <a:cubicBezTo>
                  <a:pt x="10487055" y="10684760"/>
                  <a:pt x="10524984" y="10684976"/>
                  <a:pt x="10556242" y="10681161"/>
                </a:cubicBezTo>
                <a:lnTo>
                  <a:pt x="10565588" y="10680029"/>
                </a:lnTo>
                <a:lnTo>
                  <a:pt x="10564695" y="10684617"/>
                </a:lnTo>
                <a:cubicBezTo>
                  <a:pt x="10563432" y="10691352"/>
                  <a:pt x="10560520" y="10697495"/>
                  <a:pt x="10553948" y="10707357"/>
                </a:cubicBezTo>
                <a:cubicBezTo>
                  <a:pt x="10550737" y="10712140"/>
                  <a:pt x="10547172" y="10717992"/>
                  <a:pt x="10545964" y="10720350"/>
                </a:cubicBezTo>
                <a:cubicBezTo>
                  <a:pt x="10540948" y="10730281"/>
                  <a:pt x="10542356" y="10742805"/>
                  <a:pt x="10549563" y="10751918"/>
                </a:cubicBezTo>
                <a:cubicBezTo>
                  <a:pt x="10555312" y="10759197"/>
                  <a:pt x="10567454" y="10764573"/>
                  <a:pt x="10580533" y="10765623"/>
                </a:cubicBezTo>
                <a:cubicBezTo>
                  <a:pt x="10610361" y="10767967"/>
                  <a:pt x="10638741" y="10754030"/>
                  <a:pt x="10644690" y="10734263"/>
                </a:cubicBezTo>
                <a:cubicBezTo>
                  <a:pt x="10646212" y="10729030"/>
                  <a:pt x="10646221" y="10728692"/>
                  <a:pt x="10645024" y="10721708"/>
                </a:cubicBezTo>
                <a:cubicBezTo>
                  <a:pt x="10643065" y="10710285"/>
                  <a:pt x="10640523" y="10706824"/>
                  <a:pt x="10625491" y="10695560"/>
                </a:cubicBezTo>
                <a:cubicBezTo>
                  <a:pt x="10620412" y="10691795"/>
                  <a:pt x="10615165" y="10687453"/>
                  <a:pt x="10613788" y="10686077"/>
                </a:cubicBezTo>
                <a:cubicBezTo>
                  <a:pt x="10610944" y="10683205"/>
                  <a:pt x="10605136" y="10675197"/>
                  <a:pt x="10604924" y="10673957"/>
                </a:cubicBezTo>
                <a:cubicBezTo>
                  <a:pt x="10604745" y="10672912"/>
                  <a:pt x="10605821" y="10672526"/>
                  <a:pt x="10616955" y="10669677"/>
                </a:cubicBezTo>
                <a:cubicBezTo>
                  <a:pt x="10643485" y="10662977"/>
                  <a:pt x="10674076" y="10651349"/>
                  <a:pt x="10700532" y="10637943"/>
                </a:cubicBezTo>
                <a:lnTo>
                  <a:pt x="10710045" y="10633087"/>
                </a:lnTo>
                <a:lnTo>
                  <a:pt x="10712742" y="10637060"/>
                </a:lnTo>
                <a:cubicBezTo>
                  <a:pt x="10714189" y="10639230"/>
                  <a:pt x="10722068" y="10650310"/>
                  <a:pt x="10730134" y="10661693"/>
                </a:cubicBezTo>
                <a:cubicBezTo>
                  <a:pt x="10771599" y="10719760"/>
                  <a:pt x="10783046" y="10737148"/>
                  <a:pt x="10786742" y="10747736"/>
                </a:cubicBezTo>
                <a:cubicBezTo>
                  <a:pt x="10791828" y="10762117"/>
                  <a:pt x="10791912" y="10770837"/>
                  <a:pt x="10787377" y="10792579"/>
                </a:cubicBezTo>
                <a:cubicBezTo>
                  <a:pt x="10785865" y="10799826"/>
                  <a:pt x="10784413" y="10808205"/>
                  <a:pt x="10784187" y="10811201"/>
                </a:cubicBezTo>
                <a:cubicBezTo>
                  <a:pt x="10782689" y="10830674"/>
                  <a:pt x="10796882" y="10848801"/>
                  <a:pt x="10816592" y="10852477"/>
                </a:cubicBezTo>
                <a:cubicBezTo>
                  <a:pt x="10838242" y="10856492"/>
                  <a:pt x="10869725" y="10844980"/>
                  <a:pt x="10890415" y="10825373"/>
                </a:cubicBezTo>
                <a:cubicBezTo>
                  <a:pt x="10911181" y="10805821"/>
                  <a:pt x="10917946" y="10785713"/>
                  <a:pt x="10909882" y="10767677"/>
                </a:cubicBezTo>
                <a:cubicBezTo>
                  <a:pt x="10907010" y="10761114"/>
                  <a:pt x="10903090" y="10756276"/>
                  <a:pt x="10897158" y="10751851"/>
                </a:cubicBezTo>
                <a:cubicBezTo>
                  <a:pt x="10891138" y="10747306"/>
                  <a:pt x="10884474" y="10744484"/>
                  <a:pt x="10873052" y="10741739"/>
                </a:cubicBezTo>
                <a:cubicBezTo>
                  <a:pt x="10849991" y="10736152"/>
                  <a:pt x="10839757" y="10731322"/>
                  <a:pt x="10830306" y="10721654"/>
                </a:cubicBezTo>
                <a:cubicBezTo>
                  <a:pt x="10821424" y="10712561"/>
                  <a:pt x="10817892" y="10706851"/>
                  <a:pt x="10787986" y="10653118"/>
                </a:cubicBezTo>
                <a:cubicBezTo>
                  <a:pt x="10767764" y="10616673"/>
                  <a:pt x="10759879" y="10602033"/>
                  <a:pt x="10760170" y="10601379"/>
                </a:cubicBezTo>
                <a:cubicBezTo>
                  <a:pt x="10760309" y="10601019"/>
                  <a:pt x="10762836" y="10598906"/>
                  <a:pt x="10765765" y="10596791"/>
                </a:cubicBezTo>
                <a:cubicBezTo>
                  <a:pt x="10787832" y="10580510"/>
                  <a:pt x="10817438" y="10551782"/>
                  <a:pt x="10835816" y="10528876"/>
                </a:cubicBezTo>
                <a:cubicBezTo>
                  <a:pt x="10838305" y="10525762"/>
                  <a:pt x="10840481" y="10523171"/>
                  <a:pt x="10840611" y="10523149"/>
                </a:cubicBezTo>
                <a:cubicBezTo>
                  <a:pt x="10840742" y="10523127"/>
                  <a:pt x="10841947" y="10524667"/>
                  <a:pt x="10843218" y="10526599"/>
                </a:cubicBezTo>
                <a:cubicBezTo>
                  <a:pt x="10847636" y="10533165"/>
                  <a:pt x="10848839" y="10536655"/>
                  <a:pt x="10852146" y="10552415"/>
                </a:cubicBezTo>
                <a:cubicBezTo>
                  <a:pt x="10856244" y="10572005"/>
                  <a:pt x="10857836" y="10575024"/>
                  <a:pt x="10867108" y="10581296"/>
                </a:cubicBezTo>
                <a:cubicBezTo>
                  <a:pt x="10873792" y="10585794"/>
                  <a:pt x="10879612" y="10587215"/>
                  <a:pt x="10887174" y="10586255"/>
                </a:cubicBezTo>
                <a:cubicBezTo>
                  <a:pt x="10894278" y="10585372"/>
                  <a:pt x="10899754" y="10583224"/>
                  <a:pt x="10906178" y="10578763"/>
                </a:cubicBezTo>
                <a:cubicBezTo>
                  <a:pt x="10929432" y="10562748"/>
                  <a:pt x="10944449" y="10531214"/>
                  <a:pt x="10937936" y="10512038"/>
                </a:cubicBezTo>
                <a:cubicBezTo>
                  <a:pt x="10935807" y="10505886"/>
                  <a:pt x="10932597" y="10501666"/>
                  <a:pt x="10926787" y="10497555"/>
                </a:cubicBezTo>
                <a:cubicBezTo>
                  <a:pt x="10921576" y="10493812"/>
                  <a:pt x="10916537" y="10491854"/>
                  <a:pt x="10911441" y="10491519"/>
                </a:cubicBezTo>
                <a:cubicBezTo>
                  <a:pt x="10909808" y="10491395"/>
                  <a:pt x="10902854" y="10491983"/>
                  <a:pt x="10895945" y="10492832"/>
                </a:cubicBezTo>
                <a:cubicBezTo>
                  <a:pt x="10889037" y="10493680"/>
                  <a:pt x="10881278" y="10494272"/>
                  <a:pt x="10878643" y="10494186"/>
                </a:cubicBezTo>
                <a:cubicBezTo>
                  <a:pt x="10873503" y="10493992"/>
                  <a:pt x="10864961" y="10492366"/>
                  <a:pt x="10864129" y="10491433"/>
                </a:cubicBezTo>
                <a:cubicBezTo>
                  <a:pt x="10863878" y="10491141"/>
                  <a:pt x="10865377" y="10488129"/>
                  <a:pt x="10867549" y="10484733"/>
                </a:cubicBezTo>
                <a:cubicBezTo>
                  <a:pt x="10885400" y="10456407"/>
                  <a:pt x="10899595" y="10425955"/>
                  <a:pt x="10911955" y="10389500"/>
                </a:cubicBezTo>
                <a:lnTo>
                  <a:pt x="10913705" y="10384429"/>
                </a:lnTo>
                <a:lnTo>
                  <a:pt x="10941018" y="10388952"/>
                </a:lnTo>
                <a:cubicBezTo>
                  <a:pt x="10987571" y="10396760"/>
                  <a:pt x="11022240" y="10403044"/>
                  <a:pt x="11032681" y="10405555"/>
                </a:cubicBezTo>
                <a:cubicBezTo>
                  <a:pt x="11046696" y="10408930"/>
                  <a:pt x="11057062" y="10414140"/>
                  <a:pt x="11065012" y="10421714"/>
                </a:cubicBezTo>
                <a:cubicBezTo>
                  <a:pt x="11070491" y="10427023"/>
                  <a:pt x="11074829" y="10432730"/>
                  <a:pt x="11082976" y="10445376"/>
                </a:cubicBezTo>
                <a:cubicBezTo>
                  <a:pt x="11094623" y="10463537"/>
                  <a:pt x="11103109" y="10469540"/>
                  <a:pt x="11119118" y="10470827"/>
                </a:cubicBezTo>
                <a:cubicBezTo>
                  <a:pt x="11135529" y="10472112"/>
                  <a:pt x="11150975" y="10462274"/>
                  <a:pt x="11161947" y="10443595"/>
                </a:cubicBezTo>
                <a:cubicBezTo>
                  <a:pt x="11171710" y="10426870"/>
                  <a:pt x="11177074" y="10407606"/>
                  <a:pt x="11177171" y="10388977"/>
                </a:cubicBezTo>
                <a:cubicBezTo>
                  <a:pt x="11177157" y="10381051"/>
                  <a:pt x="11174650" y="10366430"/>
                  <a:pt x="11172238" y="10360595"/>
                </a:cubicBezTo>
                <a:cubicBezTo>
                  <a:pt x="11166403" y="10346544"/>
                  <a:pt x="11154613" y="10337345"/>
                  <a:pt x="11140126" y="10335528"/>
                </a:cubicBezTo>
                <a:cubicBezTo>
                  <a:pt x="11128526" y="10334090"/>
                  <a:pt x="11121373" y="10336258"/>
                  <a:pt x="11103938" y="10346638"/>
                </a:cubicBezTo>
                <a:cubicBezTo>
                  <a:pt x="11088089" y="10356075"/>
                  <a:pt x="11084341" y="10357725"/>
                  <a:pt x="11074107" y="10359950"/>
                </a:cubicBezTo>
                <a:cubicBezTo>
                  <a:pt x="11060437" y="10362899"/>
                  <a:pt x="11051986" y="10362198"/>
                  <a:pt x="11030524" y="10356538"/>
                </a:cubicBezTo>
                <a:cubicBezTo>
                  <a:pt x="11015036" y="10352407"/>
                  <a:pt x="10928245" y="10327779"/>
                  <a:pt x="10927208" y="10327218"/>
                </a:cubicBezTo>
                <a:cubicBezTo>
                  <a:pt x="10927056" y="10327110"/>
                  <a:pt x="10927556" y="10322589"/>
                  <a:pt x="10928315" y="10317218"/>
                </a:cubicBezTo>
                <a:cubicBezTo>
                  <a:pt x="10932845" y="10284861"/>
                  <a:pt x="10933326" y="10245740"/>
                  <a:pt x="10929518" y="10213738"/>
                </a:cubicBezTo>
                <a:cubicBezTo>
                  <a:pt x="10928339" y="10203727"/>
                  <a:pt x="10927776" y="10204361"/>
                  <a:pt x="10935733" y="10206491"/>
                </a:cubicBezTo>
                <a:cubicBezTo>
                  <a:pt x="10942283" y="10208257"/>
                  <a:pt x="10945819" y="10210069"/>
                  <a:pt x="10956980" y="10217563"/>
                </a:cubicBezTo>
                <a:cubicBezTo>
                  <a:pt x="10962516" y="10221250"/>
                  <a:pt x="10968794" y="10224944"/>
                  <a:pt x="10970887" y="10225794"/>
                </a:cubicBezTo>
                <a:cubicBezTo>
                  <a:pt x="10983549" y="10230678"/>
                  <a:pt x="10997419" y="10226150"/>
                  <a:pt x="11005485" y="10214420"/>
                </a:cubicBezTo>
                <a:cubicBezTo>
                  <a:pt x="11018299" y="10195895"/>
                  <a:pt x="11015216" y="10158326"/>
                  <a:pt x="10999148" y="10137496"/>
                </a:cubicBezTo>
                <a:cubicBezTo>
                  <a:pt x="10995172" y="10132332"/>
                  <a:pt x="10987516" y="10126858"/>
                  <a:pt x="10982207" y="10125283"/>
                </a:cubicBezTo>
                <a:cubicBezTo>
                  <a:pt x="10976767" y="10123729"/>
                  <a:pt x="10970334" y="10123824"/>
                  <a:pt x="10964605" y="10125680"/>
                </a:cubicBezTo>
                <a:cubicBezTo>
                  <a:pt x="10956714" y="10128243"/>
                  <a:pt x="10952997" y="10131635"/>
                  <a:pt x="10942243" y="10146111"/>
                </a:cubicBezTo>
                <a:cubicBezTo>
                  <a:pt x="10938857" y="10150656"/>
                  <a:pt x="10934809" y="10155650"/>
                  <a:pt x="10933313" y="10157116"/>
                </a:cubicBezTo>
                <a:cubicBezTo>
                  <a:pt x="10930604" y="10159731"/>
                  <a:pt x="10923433" y="10164925"/>
                  <a:pt x="10922193" y="10165137"/>
                </a:cubicBezTo>
                <a:cubicBezTo>
                  <a:pt x="10921475" y="10165260"/>
                  <a:pt x="10920867" y="10163281"/>
                  <a:pt x="10917708" y="10151124"/>
                </a:cubicBezTo>
                <a:cubicBezTo>
                  <a:pt x="10913472" y="10134649"/>
                  <a:pt x="10906584" y="10114463"/>
                  <a:pt x="10899383" y="10097153"/>
                </a:cubicBezTo>
                <a:cubicBezTo>
                  <a:pt x="10895717" y="10088307"/>
                  <a:pt x="10887459" y="10070708"/>
                  <a:pt x="10884725" y="10065734"/>
                </a:cubicBezTo>
                <a:lnTo>
                  <a:pt x="10883364" y="10063279"/>
                </a:lnTo>
                <a:lnTo>
                  <a:pt x="10891805" y="10057263"/>
                </a:lnTo>
                <a:cubicBezTo>
                  <a:pt x="10907656" y="10045877"/>
                  <a:pt x="10939188" y="10023673"/>
                  <a:pt x="10953294" y="10013863"/>
                </a:cubicBezTo>
                <a:cubicBezTo>
                  <a:pt x="10979955" y="9995383"/>
                  <a:pt x="10989519" y="9989645"/>
                  <a:pt x="10998096" y="9987166"/>
                </a:cubicBezTo>
                <a:cubicBezTo>
                  <a:pt x="11000216" y="9986601"/>
                  <a:pt x="11002967" y="9985793"/>
                  <a:pt x="11004174" y="9985385"/>
                </a:cubicBezTo>
                <a:cubicBezTo>
                  <a:pt x="11007619" y="9984324"/>
                  <a:pt x="11018961" y="9983857"/>
                  <a:pt x="11025060" y="9984559"/>
                </a:cubicBezTo>
                <a:cubicBezTo>
                  <a:pt x="11028142" y="9984903"/>
                  <a:pt x="11035846" y="9986338"/>
                  <a:pt x="11042188" y="9987669"/>
                </a:cubicBezTo>
                <a:cubicBezTo>
                  <a:pt x="11048541" y="9989066"/>
                  <a:pt x="11055960" y="9990414"/>
                  <a:pt x="11058748" y="9990608"/>
                </a:cubicBezTo>
                <a:cubicBezTo>
                  <a:pt x="11072721" y="9991774"/>
                  <a:pt x="11085005" y="9985837"/>
                  <a:pt x="11093625" y="9973810"/>
                </a:cubicBezTo>
                <a:cubicBezTo>
                  <a:pt x="11100786" y="9963848"/>
                  <a:pt x="11102866" y="9952472"/>
                  <a:pt x="11100336" y="9937719"/>
                </a:cubicBezTo>
                <a:cubicBezTo>
                  <a:pt x="11095759" y="9911023"/>
                  <a:pt x="11078729" y="9884580"/>
                  <a:pt x="11057087" y="9870418"/>
                </a:cubicBezTo>
                <a:cubicBezTo>
                  <a:pt x="11044769" y="9862451"/>
                  <a:pt x="11033305" y="9859847"/>
                  <a:pt x="11022029" y="9862654"/>
                </a:cubicBezTo>
                <a:cubicBezTo>
                  <a:pt x="11012689" y="9864995"/>
                  <a:pt x="11003304" y="9871778"/>
                  <a:pt x="10998052" y="9879935"/>
                </a:cubicBezTo>
                <a:cubicBezTo>
                  <a:pt x="10994291" y="9885821"/>
                  <a:pt x="10992774" y="9889911"/>
                  <a:pt x="10988830" y="9905302"/>
                </a:cubicBezTo>
                <a:cubicBezTo>
                  <a:pt x="10984447" y="9922448"/>
                  <a:pt x="10982165" y="9927946"/>
                  <a:pt x="10975773" y="9936904"/>
                </a:cubicBezTo>
                <a:cubicBezTo>
                  <a:pt x="10967327" y="9948767"/>
                  <a:pt x="10961945" y="9952646"/>
                  <a:pt x="10927320" y="9972088"/>
                </a:cubicBezTo>
                <a:cubicBezTo>
                  <a:pt x="10900665" y="9987074"/>
                  <a:pt x="10853768" y="10012921"/>
                  <a:pt x="10853050" y="10013044"/>
                </a:cubicBezTo>
                <a:cubicBezTo>
                  <a:pt x="10852724" y="10013100"/>
                  <a:pt x="10850984" y="10011181"/>
                  <a:pt x="10849243" y="10008859"/>
                </a:cubicBezTo>
                <a:cubicBezTo>
                  <a:pt x="10831122" y="9984282"/>
                  <a:pt x="10806724" y="9958364"/>
                  <a:pt x="10783412" y="9938776"/>
                </a:cubicBezTo>
                <a:cubicBezTo>
                  <a:pt x="10778767" y="9934802"/>
                  <a:pt x="10774056" y="9930839"/>
                  <a:pt x="10773028" y="9929940"/>
                </a:cubicBezTo>
                <a:lnTo>
                  <a:pt x="10771138" y="9928316"/>
                </a:lnTo>
                <a:lnTo>
                  <a:pt x="10773970" y="9926419"/>
                </a:lnTo>
                <a:cubicBezTo>
                  <a:pt x="10778984" y="9923141"/>
                  <a:pt x="10784701" y="9921220"/>
                  <a:pt x="10797568" y="9918678"/>
                </a:cubicBezTo>
                <a:cubicBezTo>
                  <a:pt x="10811740" y="9915912"/>
                  <a:pt x="10816250" y="9914399"/>
                  <a:pt x="10820427" y="9911331"/>
                </a:cubicBezTo>
                <a:cubicBezTo>
                  <a:pt x="10826860" y="9906533"/>
                  <a:pt x="10832038" y="9896373"/>
                  <a:pt x="10832271" y="9887933"/>
                </a:cubicBezTo>
                <a:cubicBezTo>
                  <a:pt x="10832969" y="9867320"/>
                  <a:pt x="10808308" y="9841043"/>
                  <a:pt x="10780980" y="9833298"/>
                </a:cubicBezTo>
                <a:cubicBezTo>
                  <a:pt x="10772358" y="9830813"/>
                  <a:pt x="10768002" y="9830484"/>
                  <a:pt x="10761160" y="9831725"/>
                </a:cubicBezTo>
                <a:cubicBezTo>
                  <a:pt x="10752165" y="9833334"/>
                  <a:pt x="10744876" y="9839018"/>
                  <a:pt x="10740334" y="9847793"/>
                </a:cubicBezTo>
                <a:cubicBezTo>
                  <a:pt x="10736914" y="9854494"/>
                  <a:pt x="10736609" y="9858981"/>
                  <a:pt x="10738487" y="9874248"/>
                </a:cubicBezTo>
                <a:cubicBezTo>
                  <a:pt x="10739370" y="9881353"/>
                  <a:pt x="10740049" y="9889233"/>
                  <a:pt x="10739952" y="9891802"/>
                </a:cubicBezTo>
                <a:cubicBezTo>
                  <a:pt x="10739756" y="9896539"/>
                  <a:pt x="10738541" y="9904341"/>
                  <a:pt x="10737889" y="9904452"/>
                </a:cubicBezTo>
                <a:cubicBezTo>
                  <a:pt x="10737693" y="9904486"/>
                  <a:pt x="10733959" y="9902304"/>
                  <a:pt x="10729603" y="9899624"/>
                </a:cubicBezTo>
                <a:cubicBezTo>
                  <a:pt x="10702135" y="9882832"/>
                  <a:pt x="10674445" y="9869841"/>
                  <a:pt x="10643402" y="9859239"/>
                </a:cubicBezTo>
                <a:cubicBezTo>
                  <a:pt x="10635334" y="9856457"/>
                  <a:pt x="10633217" y="9855476"/>
                  <a:pt x="10633398" y="9854571"/>
                </a:cubicBezTo>
                <a:cubicBezTo>
                  <a:pt x="10633559" y="9853939"/>
                  <a:pt x="10635253" y="9843839"/>
                  <a:pt x="10637255" y="9832006"/>
                </a:cubicBezTo>
                <a:cubicBezTo>
                  <a:pt x="10647497" y="9771053"/>
                  <a:pt x="10653544" y="9739713"/>
                  <a:pt x="10656824" y="9731020"/>
                </a:cubicBezTo>
                <a:cubicBezTo>
                  <a:pt x="10660931" y="9720103"/>
                  <a:pt x="10667354" y="9710938"/>
                  <a:pt x="10675704" y="9703997"/>
                </a:cubicBezTo>
                <a:cubicBezTo>
                  <a:pt x="10678122" y="9702037"/>
                  <a:pt x="10684785" y="9697400"/>
                  <a:pt x="10690396" y="9693683"/>
                </a:cubicBezTo>
                <a:cubicBezTo>
                  <a:pt x="10704060" y="9684823"/>
                  <a:pt x="10707704" y="9681779"/>
                  <a:pt x="10712095" y="9675651"/>
                </a:cubicBezTo>
                <a:cubicBezTo>
                  <a:pt x="10717934" y="9667393"/>
                  <a:pt x="10720140" y="9657138"/>
                  <a:pt x="10718305" y="9646433"/>
                </a:cubicBezTo>
                <a:cubicBezTo>
                  <a:pt x="10716727" y="9637229"/>
                  <a:pt x="10712413" y="9629704"/>
                  <a:pt x="10704463" y="9622131"/>
                </a:cubicBezTo>
                <a:cubicBezTo>
                  <a:pt x="10693179" y="9611568"/>
                  <a:pt x="10671796" y="9601661"/>
                  <a:pt x="10654279" y="9599021"/>
                </a:cubicBezTo>
                <a:cubicBezTo>
                  <a:pt x="10641587" y="9597098"/>
                  <a:pt x="10637080" y="9597065"/>
                  <a:pt x="10624755" y="9598842"/>
                </a:cubicBezTo>
                <a:cubicBezTo>
                  <a:pt x="10614517" y="9600261"/>
                  <a:pt x="10612712" y="9600705"/>
                  <a:pt x="10607965" y="9602796"/>
                </a:cubicBezTo>
                <a:cubicBezTo>
                  <a:pt x="10599904" y="9606328"/>
                  <a:pt x="10595533" y="9609832"/>
                  <a:pt x="10590829" y="9616485"/>
                </a:cubicBezTo>
                <a:cubicBezTo>
                  <a:pt x="10587585" y="9621073"/>
                  <a:pt x="10586333" y="9623572"/>
                  <a:pt x="10584994" y="9628303"/>
                </a:cubicBezTo>
                <a:cubicBezTo>
                  <a:pt x="10582735" y="9636283"/>
                  <a:pt x="10582634" y="9640399"/>
                  <a:pt x="10584447" y="9648622"/>
                </a:cubicBezTo>
                <a:cubicBezTo>
                  <a:pt x="10586081" y="9655800"/>
                  <a:pt x="10587455" y="9658722"/>
                  <a:pt x="10597156" y="9674932"/>
                </a:cubicBezTo>
                <a:cubicBezTo>
                  <a:pt x="10607798" y="9692727"/>
                  <a:pt x="10611146" y="9705592"/>
                  <a:pt x="10609231" y="9722248"/>
                </a:cubicBezTo>
                <a:cubicBezTo>
                  <a:pt x="10608209" y="9731561"/>
                  <a:pt x="10604069" y="9747389"/>
                  <a:pt x="10588612" y="9801038"/>
                </a:cubicBezTo>
                <a:cubicBezTo>
                  <a:pt x="10584937" y="9813696"/>
                  <a:pt x="10580770" y="9828185"/>
                  <a:pt x="10579303" y="9833341"/>
                </a:cubicBezTo>
                <a:lnTo>
                  <a:pt x="10576668" y="9842662"/>
                </a:lnTo>
                <a:lnTo>
                  <a:pt x="10570590" y="9841689"/>
                </a:lnTo>
                <a:cubicBezTo>
                  <a:pt x="10539780" y="9836758"/>
                  <a:pt x="10502001" y="9835845"/>
                  <a:pt x="10467377" y="9839228"/>
                </a:cubicBezTo>
                <a:lnTo>
                  <a:pt x="10456071" y="9840293"/>
                </a:lnTo>
                <a:lnTo>
                  <a:pt x="10457011" y="9836370"/>
                </a:lnTo>
                <a:cubicBezTo>
                  <a:pt x="10458806" y="9829208"/>
                  <a:pt x="10460952" y="9824876"/>
                  <a:pt x="10467633" y="9814861"/>
                </a:cubicBezTo>
                <a:cubicBezTo>
                  <a:pt x="10477761" y="9799484"/>
                  <a:pt x="10479598" y="9794130"/>
                  <a:pt x="10477975" y="9784665"/>
                </a:cubicBezTo>
                <a:cubicBezTo>
                  <a:pt x="10476464" y="9775853"/>
                  <a:pt x="10472123" y="9769341"/>
                  <a:pt x="10464250" y="9764173"/>
                </a:cubicBezTo>
                <a:cubicBezTo>
                  <a:pt x="10453505" y="9757146"/>
                  <a:pt x="10438145" y="9754942"/>
                  <a:pt x="10420643" y="9757876"/>
                </a:cubicBezTo>
                <a:cubicBezTo>
                  <a:pt x="10403533" y="9760742"/>
                  <a:pt x="10389773" y="9767872"/>
                  <a:pt x="10382014" y="9777870"/>
                </a:cubicBezTo>
                <a:cubicBezTo>
                  <a:pt x="10375977" y="9785759"/>
                  <a:pt x="10374250" y="9793715"/>
                  <a:pt x="10376593" y="9803459"/>
                </a:cubicBezTo>
                <a:cubicBezTo>
                  <a:pt x="10378671" y="9812443"/>
                  <a:pt x="10382295" y="9816726"/>
                  <a:pt x="10397021" y="9827775"/>
                </a:cubicBezTo>
                <a:cubicBezTo>
                  <a:pt x="10401576" y="9831226"/>
                  <a:pt x="10406921" y="9835753"/>
                  <a:pt x="10408901" y="9837899"/>
                </a:cubicBezTo>
                <a:cubicBezTo>
                  <a:pt x="10412304" y="9841683"/>
                  <a:pt x="10415768" y="9846599"/>
                  <a:pt x="10415389" y="9847134"/>
                </a:cubicBezTo>
                <a:cubicBezTo>
                  <a:pt x="10415281" y="9847287"/>
                  <a:pt x="10410856" y="9848516"/>
                  <a:pt x="10405517" y="9849902"/>
                </a:cubicBezTo>
                <a:cubicBezTo>
                  <a:pt x="10374017" y="9857789"/>
                  <a:pt x="10342144" y="9869772"/>
                  <a:pt x="10314767" y="9884074"/>
                </a:cubicBezTo>
                <a:cubicBezTo>
                  <a:pt x="10311064" y="9885986"/>
                  <a:pt x="10307957" y="9887459"/>
                  <a:pt x="10307870" y="9887340"/>
                </a:cubicBezTo>
                <a:cubicBezTo>
                  <a:pt x="10307411" y="9887015"/>
                  <a:pt x="10277438" y="9844650"/>
                  <a:pt x="10266380" y="9828740"/>
                </a:cubicBezTo>
                <a:cubicBezTo>
                  <a:pt x="10239058" y="9789682"/>
                  <a:pt x="10235072" y="9782504"/>
                  <a:pt x="10232633" y="9768275"/>
                </a:cubicBezTo>
                <a:cubicBezTo>
                  <a:pt x="10230864" y="9757962"/>
                  <a:pt x="10231429" y="9750675"/>
                  <a:pt x="10235607" y="9731548"/>
                </a:cubicBezTo>
                <a:cubicBezTo>
                  <a:pt x="10238644" y="9717522"/>
                  <a:pt x="10238908" y="9713579"/>
                  <a:pt x="10237610" y="9706008"/>
                </a:cubicBezTo>
                <a:cubicBezTo>
                  <a:pt x="10236737" y="9700916"/>
                  <a:pt x="10236075" y="9699014"/>
                  <a:pt x="10233880" y="9695225"/>
                </a:cubicBezTo>
                <a:cubicBezTo>
                  <a:pt x="10222137" y="9674930"/>
                  <a:pt x="10200172" y="9668685"/>
                  <a:pt x="10172455" y="9677872"/>
                </a:cubicBezTo>
                <a:cubicBezTo>
                  <a:pt x="10149630" y="9685414"/>
                  <a:pt x="10130416" y="9699526"/>
                  <a:pt x="10118395" y="9717579"/>
                </a:cubicBezTo>
                <a:cubicBezTo>
                  <a:pt x="10113639" y="9724711"/>
                  <a:pt x="10111355" y="9729806"/>
                  <a:pt x="10109884" y="9736508"/>
                </a:cubicBezTo>
                <a:cubicBezTo>
                  <a:pt x="10105686" y="9755908"/>
                  <a:pt x="10118232" y="9775795"/>
                  <a:pt x="10138620" y="9782244"/>
                </a:cubicBezTo>
                <a:cubicBezTo>
                  <a:pt x="10142163" y="9783316"/>
                  <a:pt x="10149434" y="9785362"/>
                  <a:pt x="10154840" y="9786720"/>
                </a:cubicBezTo>
                <a:cubicBezTo>
                  <a:pt x="10167755" y="9789948"/>
                  <a:pt x="10174811" y="9792703"/>
                  <a:pt x="10181625" y="9797178"/>
                </a:cubicBezTo>
                <a:cubicBezTo>
                  <a:pt x="10195777" y="9806443"/>
                  <a:pt x="10200883" y="9813496"/>
                  <a:pt x="10226673" y="9860073"/>
                </a:cubicBezTo>
                <a:cubicBezTo>
                  <a:pt x="10228528" y="9863451"/>
                  <a:pt x="10232897" y="9871302"/>
                  <a:pt x="10236388" y="9877557"/>
                </a:cubicBezTo>
                <a:cubicBezTo>
                  <a:pt x="10239880" y="9883812"/>
                  <a:pt x="10246325" y="9895541"/>
                  <a:pt x="10250804" y="9903642"/>
                </a:cubicBezTo>
                <a:lnTo>
                  <a:pt x="10258918" y="9918444"/>
                </a:lnTo>
                <a:lnTo>
                  <a:pt x="10253971" y="9922115"/>
                </a:lnTo>
                <a:cubicBezTo>
                  <a:pt x="10229683" y="9940322"/>
                  <a:pt x="10202837" y="9965956"/>
                  <a:pt x="10183602" y="9989345"/>
                </a:cubicBezTo>
                <a:cubicBezTo>
                  <a:pt x="10178092" y="9996001"/>
                  <a:pt x="10177453" y="9996581"/>
                  <a:pt x="10176490" y="9995671"/>
                </a:cubicBezTo>
                <a:cubicBezTo>
                  <a:pt x="10174085" y="9993395"/>
                  <a:pt x="10171621" y="9985688"/>
                  <a:pt x="10168648" y="9971482"/>
                </a:cubicBezTo>
                <a:cubicBezTo>
                  <a:pt x="10167033" y="9963629"/>
                  <a:pt x="10165136" y="9956093"/>
                  <a:pt x="10164498" y="9954724"/>
                </a:cubicBezTo>
                <a:cubicBezTo>
                  <a:pt x="10162158" y="9950086"/>
                  <a:pt x="10158820" y="9946291"/>
                  <a:pt x="10154255" y="9943176"/>
                </a:cubicBezTo>
                <a:cubicBezTo>
                  <a:pt x="10141936" y="9934807"/>
                  <a:pt x="10127909" y="9936069"/>
                  <a:pt x="10113112" y="9946938"/>
                </a:cubicBezTo>
                <a:cubicBezTo>
                  <a:pt x="10090719" y="9963275"/>
                  <a:pt x="10076666" y="9993771"/>
                  <a:pt x="10082979" y="10012174"/>
                </a:cubicBezTo>
                <a:cubicBezTo>
                  <a:pt x="10086678" y="10023165"/>
                  <a:pt x="10097561" y="10031781"/>
                  <a:pt x="10109017" y="10032773"/>
                </a:cubicBezTo>
                <a:cubicBezTo>
                  <a:pt x="10111468" y="10032957"/>
                  <a:pt x="10118313" y="10032523"/>
                  <a:pt x="10125940" y="10031551"/>
                </a:cubicBezTo>
                <a:cubicBezTo>
                  <a:pt x="10137854" y="10030113"/>
                  <a:pt x="10144536" y="10029908"/>
                  <a:pt x="10149690" y="10030973"/>
                </a:cubicBezTo>
                <a:cubicBezTo>
                  <a:pt x="10150867" y="10031174"/>
                  <a:pt x="10151925" y="10031463"/>
                  <a:pt x="10152001" y="10031517"/>
                </a:cubicBezTo>
                <a:cubicBezTo>
                  <a:pt x="10152143" y="10031560"/>
                  <a:pt x="10149206" y="10036767"/>
                  <a:pt x="10145436" y="10042990"/>
                </a:cubicBezTo>
                <a:cubicBezTo>
                  <a:pt x="10129071" y="10070187"/>
                  <a:pt x="10115354" y="10100289"/>
                  <a:pt x="10105168" y="10131399"/>
                </a:cubicBezTo>
                <a:cubicBezTo>
                  <a:pt x="10103537" y="10136382"/>
                  <a:pt x="10102087" y="10140460"/>
                  <a:pt x="10101956" y="10140483"/>
                </a:cubicBezTo>
                <a:cubicBezTo>
                  <a:pt x="10101042" y="10140639"/>
                  <a:pt x="10028351" y="10128108"/>
                  <a:pt x="10009043" y="10124430"/>
                </a:cubicBezTo>
                <a:cubicBezTo>
                  <a:pt x="9979330" y="10118841"/>
                  <a:pt x="9969930" y="10115346"/>
                  <a:pt x="9959327" y="10106011"/>
                </a:cubicBezTo>
                <a:cubicBezTo>
                  <a:pt x="9953227" y="10100606"/>
                  <a:pt x="9949646" y="10096181"/>
                  <a:pt x="9941160" y="10083122"/>
                </a:cubicBezTo>
                <a:cubicBezTo>
                  <a:pt x="9937322" y="10077196"/>
                  <a:pt x="9932872" y="10070836"/>
                  <a:pt x="9931350" y="10069014"/>
                </a:cubicBezTo>
                <a:cubicBezTo>
                  <a:pt x="9927475" y="10064438"/>
                  <a:pt x="9919481" y="10058955"/>
                  <a:pt x="9914215" y="10057237"/>
                </a:cubicBezTo>
                <a:cubicBezTo>
                  <a:pt x="9905177" y="10054285"/>
                  <a:pt x="9893628" y="10054719"/>
                  <a:pt x="9885644" y="10058306"/>
                </a:cubicBezTo>
                <a:cubicBezTo>
                  <a:pt x="9865046" y="10067482"/>
                  <a:pt x="9848454" y="10097271"/>
                  <a:pt x="9845722" y="10129924"/>
                </a:cubicBezTo>
                <a:cubicBezTo>
                  <a:pt x="9845144" y="10136742"/>
                  <a:pt x="9845254" y="10139344"/>
                  <a:pt x="9846650" y="10149049"/>
                </a:cubicBezTo>
                <a:cubicBezTo>
                  <a:pt x="9848508" y="10162236"/>
                  <a:pt x="9850274" y="10167443"/>
                  <a:pt x="9855348" y="10174703"/>
                </a:cubicBezTo>
                <a:cubicBezTo>
                  <a:pt x="9861463" y="10183331"/>
                  <a:pt x="9873196" y="10189852"/>
                  <a:pt x="9884523" y="10190867"/>
                </a:cubicBezTo>
                <a:cubicBezTo>
                  <a:pt x="9889914" y="10191353"/>
                  <a:pt x="9899159" y="10189634"/>
                  <a:pt x="9904841" y="10187114"/>
                </a:cubicBezTo>
                <a:cubicBezTo>
                  <a:pt x="9907458" y="10185926"/>
                  <a:pt x="9913778" y="10182424"/>
                  <a:pt x="9919021" y="10179307"/>
                </a:cubicBezTo>
                <a:cubicBezTo>
                  <a:pt x="9938745" y="10167392"/>
                  <a:pt x="9948996" y="10164089"/>
                  <a:pt x="9964184" y="10164509"/>
                </a:cubicBezTo>
                <a:cubicBezTo>
                  <a:pt x="9975529" y="10164848"/>
                  <a:pt x="9985774" y="10167392"/>
                  <a:pt x="10047462" y="10185102"/>
                </a:cubicBezTo>
                <a:cubicBezTo>
                  <a:pt x="10060107" y="10188713"/>
                  <a:pt x="10074736" y="10192924"/>
                  <a:pt x="10080098" y="10194423"/>
                </a:cubicBezTo>
                <a:lnTo>
                  <a:pt x="10089702" y="10197144"/>
                </a:lnTo>
                <a:lnTo>
                  <a:pt x="10089089" y="10201012"/>
                </a:lnTo>
                <a:cubicBezTo>
                  <a:pt x="10084527" y="10228873"/>
                  <a:pt x="10083720" y="10268049"/>
                  <a:pt x="10087006" y="10302493"/>
                </a:cubicBezTo>
                <a:cubicBezTo>
                  <a:pt x="10087614" y="10309175"/>
                  <a:pt x="10087719" y="10312920"/>
                  <a:pt x="10087262" y="10312998"/>
                </a:cubicBezTo>
                <a:cubicBezTo>
                  <a:pt x="10084847" y="10313413"/>
                  <a:pt x="10074568" y="10308321"/>
                  <a:pt x="10065406" y="10302300"/>
                </a:cubicBezTo>
                <a:cubicBezTo>
                  <a:pt x="10049397" y="10291606"/>
                  <a:pt x="10044971" y="10290081"/>
                  <a:pt x="10035430" y="10291649"/>
                </a:cubicBezTo>
                <a:cubicBezTo>
                  <a:pt x="10025837" y="10293294"/>
                  <a:pt x="10020334" y="10296858"/>
                  <a:pt x="10014832" y="10305125"/>
                </a:cubicBezTo>
                <a:cubicBezTo>
                  <a:pt x="10011199" y="10310586"/>
                  <a:pt x="10009318" y="10315679"/>
                  <a:pt x="10008114" y="10323545"/>
                </a:cubicBezTo>
                <a:cubicBezTo>
                  <a:pt x="10003804" y="10351699"/>
                  <a:pt x="10016246" y="10383901"/>
                  <a:pt x="10034638" y="10392035"/>
                </a:cubicBezTo>
                <a:cubicBezTo>
                  <a:pt x="10040747" y="10394751"/>
                  <a:pt x="10044581" y="10395169"/>
                  <a:pt x="10051695" y="10393949"/>
                </a:cubicBezTo>
                <a:cubicBezTo>
                  <a:pt x="10062006" y="10392181"/>
                  <a:pt x="10066649" y="10388697"/>
                  <a:pt x="10076330" y="10375413"/>
                </a:cubicBezTo>
                <a:cubicBezTo>
                  <a:pt x="10083513" y="10365581"/>
                  <a:pt x="10087335" y="10361230"/>
                  <a:pt x="10091924" y="10357822"/>
                </a:cubicBezTo>
                <a:lnTo>
                  <a:pt x="10095385" y="10355281"/>
                </a:lnTo>
                <a:lnTo>
                  <a:pt x="10096304" y="10358684"/>
                </a:lnTo>
                <a:cubicBezTo>
                  <a:pt x="10096814" y="10360478"/>
                  <a:pt x="10098531" y="10366970"/>
                  <a:pt x="10100159" y="10372940"/>
                </a:cubicBezTo>
                <a:cubicBezTo>
                  <a:pt x="10107405" y="10399918"/>
                  <a:pt x="10119382" y="10430587"/>
                  <a:pt x="10132388" y="10455503"/>
                </a:cubicBezTo>
                <a:cubicBezTo>
                  <a:pt x="10134893" y="10460314"/>
                  <a:pt x="10137025" y="10464518"/>
                  <a:pt x="10137080" y="10464844"/>
                </a:cubicBezTo>
                <a:cubicBezTo>
                  <a:pt x="10137148" y="10465236"/>
                  <a:pt x="10133058" y="10468423"/>
                  <a:pt x="10128089" y="10471963"/>
                </a:cubicBezTo>
                <a:cubicBezTo>
                  <a:pt x="10041191" y="10533695"/>
                  <a:pt x="10037239" y="10536120"/>
                  <a:pt x="10019814" y="10539108"/>
                </a:cubicBezTo>
                <a:cubicBezTo>
                  <a:pt x="10008523" y="10541044"/>
                  <a:pt x="10003219" y="10540676"/>
                  <a:pt x="9985229" y="10536840"/>
                </a:cubicBezTo>
                <a:cubicBezTo>
                  <a:pt x="9962137" y="10531863"/>
                  <a:pt x="9954205" y="10532618"/>
                  <a:pt x="9942823" y="10540684"/>
                </a:cubicBezTo>
                <a:cubicBezTo>
                  <a:pt x="9932526" y="10548027"/>
                  <a:pt x="9926836" y="10557939"/>
                  <a:pt x="9925361" y="10570891"/>
                </a:cubicBezTo>
                <a:cubicBezTo>
                  <a:pt x="9924537" y="10578625"/>
                  <a:pt x="9927425" y="10595465"/>
                  <a:pt x="9931204" y="10604964"/>
                </a:cubicBezTo>
                <a:cubicBezTo>
                  <a:pt x="9942427" y="10632805"/>
                  <a:pt x="9964109" y="10655427"/>
                  <a:pt x="9984984" y="10661188"/>
                </a:cubicBezTo>
                <a:cubicBezTo>
                  <a:pt x="9991599" y="10662943"/>
                  <a:pt x="9996151" y="10663237"/>
                  <a:pt x="10002155" y="10662208"/>
                </a:cubicBezTo>
                <a:cubicBezTo>
                  <a:pt x="10013708" y="10660227"/>
                  <a:pt x="10025391" y="10651572"/>
                  <a:pt x="10030698" y="10640986"/>
                </a:cubicBezTo>
                <a:cubicBezTo>
                  <a:pt x="10033340" y="10635628"/>
                  <a:pt x="10034703" y="10631430"/>
                  <a:pt x="10038079" y="10617816"/>
                </a:cubicBezTo>
                <a:cubicBezTo>
                  <a:pt x="10041317" y="10604965"/>
                  <a:pt x="10043144" y="10599948"/>
                  <a:pt x="10046944" y="10593114"/>
                </a:cubicBezTo>
                <a:cubicBezTo>
                  <a:pt x="10052579" y="10582876"/>
                  <a:pt x="10061304" y="10574594"/>
                  <a:pt x="10075242" y="10566156"/>
                </a:cubicBezTo>
                <a:cubicBezTo>
                  <a:pt x="10084067" y="10560813"/>
                  <a:pt x="10100896" y="10551209"/>
                  <a:pt x="10113427" y="10544357"/>
                </a:cubicBezTo>
                <a:cubicBezTo>
                  <a:pt x="10119746" y="10540854"/>
                  <a:pt x="10132331" y="10533926"/>
                  <a:pt x="10157304" y="10520102"/>
                </a:cubicBezTo>
                <a:cubicBezTo>
                  <a:pt x="10163189" y="10516809"/>
                  <a:pt x="10168391" y="10514237"/>
                  <a:pt x="10168806" y="10514301"/>
                </a:cubicBezTo>
                <a:cubicBezTo>
                  <a:pt x="10169219" y="10514364"/>
                  <a:pt x="10171978" y="10517519"/>
                  <a:pt x="10174836" y="10521262"/>
                </a:cubicBezTo>
                <a:cubicBezTo>
                  <a:pt x="10192295" y="10543936"/>
                  <a:pt x="10216316" y="10568442"/>
                  <a:pt x="10240379" y="10588102"/>
                </a:cubicBezTo>
                <a:lnTo>
                  <a:pt x="10247176" y="10593655"/>
                </a:lnTo>
                <a:lnTo>
                  <a:pt x="10244637" y="10595300"/>
                </a:lnTo>
                <a:cubicBezTo>
                  <a:pt x="10238896" y="10599040"/>
                  <a:pt x="10235330" y="10600188"/>
                  <a:pt x="10220278" y="10603307"/>
                </a:cubicBezTo>
                <a:cubicBezTo>
                  <a:pt x="10200626" y="10607415"/>
                  <a:pt x="10196792" y="10609349"/>
                  <a:pt x="10191074" y="10617923"/>
                </a:cubicBezTo>
                <a:cubicBezTo>
                  <a:pt x="10182793" y="10630362"/>
                  <a:pt x="10183713" y="10643172"/>
                  <a:pt x="10194048" y="10657997"/>
                </a:cubicBezTo>
                <a:cubicBezTo>
                  <a:pt x="10199408" y="10665745"/>
                  <a:pt x="10205379" y="10671575"/>
                  <a:pt x="10213888" y="10677709"/>
                </a:cubicBezTo>
                <a:cubicBezTo>
                  <a:pt x="10228579" y="10688158"/>
                  <a:pt x="10243601" y="10692705"/>
                  <a:pt x="10256198" y="10690545"/>
                </a:cubicBezTo>
                <a:cubicBezTo>
                  <a:pt x="10264812" y="10689068"/>
                  <a:pt x="10270423" y="10685351"/>
                  <a:pt x="10275428" y="10677707"/>
                </a:cubicBezTo>
                <a:cubicBezTo>
                  <a:pt x="10280509" y="10670116"/>
                  <a:pt x="10281735" y="10662380"/>
                  <a:pt x="10279831" y="10650881"/>
                </a:cubicBezTo>
                <a:cubicBezTo>
                  <a:pt x="10278174" y="10641221"/>
                  <a:pt x="10277614" y="10630902"/>
                  <a:pt x="10278426" y="10625051"/>
                </a:cubicBezTo>
                <a:cubicBezTo>
                  <a:pt x="10279583" y="10616521"/>
                  <a:pt x="10279452" y="10616544"/>
                  <a:pt x="10286068" y="10620650"/>
                </a:cubicBezTo>
                <a:cubicBezTo>
                  <a:pt x="10314640" y="10638395"/>
                  <a:pt x="10349792" y="10654541"/>
                  <a:pt x="10379936" y="10663819"/>
                </a:cubicBezTo>
                <a:cubicBezTo>
                  <a:pt x="10385114" y="10665417"/>
                  <a:pt x="10389421" y="10667030"/>
                  <a:pt x="10389488" y="10667422"/>
                </a:cubicBezTo>
                <a:cubicBezTo>
                  <a:pt x="10389634" y="10668271"/>
                  <a:pt x="10384351" y="10700152"/>
                  <a:pt x="10379104" y="10730280"/>
                </a:cubicBezTo>
                <a:cubicBezTo>
                  <a:pt x="10368810" y="10789360"/>
                  <a:pt x="10366434" y="10798234"/>
                  <a:pt x="10357772" y="10810402"/>
                </a:cubicBezTo>
                <a:cubicBezTo>
                  <a:pt x="10351639" y="10818912"/>
                  <a:pt x="10346088" y="10823761"/>
                  <a:pt x="10331847" y="10832788"/>
                </a:cubicBezTo>
                <a:cubicBezTo>
                  <a:pt x="10319181" y="10840805"/>
                  <a:pt x="10315180" y="10844112"/>
                  <a:pt x="10310702" y="10850524"/>
                </a:cubicBezTo>
                <a:cubicBezTo>
                  <a:pt x="10304257" y="10859557"/>
                  <a:pt x="10302284" y="10868429"/>
                  <a:pt x="10304243" y="10879852"/>
                </a:cubicBezTo>
                <a:cubicBezTo>
                  <a:pt x="10306102" y="10891090"/>
                  <a:pt x="10312482" y="10900478"/>
                  <a:pt x="10324018" y="10908982"/>
                </a:cubicBezTo>
                <a:cubicBezTo>
                  <a:pt x="10341539" y="10921836"/>
                  <a:pt x="10365088" y="10929086"/>
                  <a:pt x="10388611" y="10928748"/>
                </a:cubicBezTo>
                <a:cubicBezTo>
                  <a:pt x="10389558" y="10928787"/>
                  <a:pt x="10394737" y="10928034"/>
                  <a:pt x="10400165" y="10927170"/>
                </a:cubicBezTo>
                <a:close/>
                <a:moveTo>
                  <a:pt x="16733248" y="12080094"/>
                </a:moveTo>
                <a:cubicBezTo>
                  <a:pt x="16848243" y="12061337"/>
                  <a:pt x="16906181" y="12029296"/>
                  <a:pt x="16959327" y="11955303"/>
                </a:cubicBezTo>
                <a:cubicBezTo>
                  <a:pt x="17005512" y="11891153"/>
                  <a:pt x="17022074" y="11819588"/>
                  <a:pt x="17008786" y="11742086"/>
                </a:cubicBezTo>
                <a:cubicBezTo>
                  <a:pt x="17000541" y="11694000"/>
                  <a:pt x="16983465" y="11656077"/>
                  <a:pt x="16927977" y="11562263"/>
                </a:cubicBezTo>
                <a:cubicBezTo>
                  <a:pt x="16873981" y="11471555"/>
                  <a:pt x="16858175" y="11438220"/>
                  <a:pt x="16840538" y="11380210"/>
                </a:cubicBezTo>
                <a:cubicBezTo>
                  <a:pt x="16818155" y="11305709"/>
                  <a:pt x="16817910" y="11220206"/>
                  <a:pt x="16840046" y="11125097"/>
                </a:cubicBezTo>
                <a:cubicBezTo>
                  <a:pt x="16853166" y="11067095"/>
                  <a:pt x="16905533" y="10876451"/>
                  <a:pt x="16970661" y="10650938"/>
                </a:cubicBezTo>
                <a:cubicBezTo>
                  <a:pt x="16997478" y="10557909"/>
                  <a:pt x="17030270" y="10443672"/>
                  <a:pt x="17043444" y="10397199"/>
                </a:cubicBezTo>
                <a:cubicBezTo>
                  <a:pt x="17057007" y="10350177"/>
                  <a:pt x="17070609" y="10311800"/>
                  <a:pt x="17073409" y="10311320"/>
                </a:cubicBezTo>
                <a:cubicBezTo>
                  <a:pt x="17076677" y="10310759"/>
                  <a:pt x="17101140" y="10313294"/>
                  <a:pt x="17127628" y="10316442"/>
                </a:cubicBezTo>
                <a:cubicBezTo>
                  <a:pt x="17354742" y="10346226"/>
                  <a:pt x="17626028" y="10347770"/>
                  <a:pt x="17849606" y="10320490"/>
                </a:cubicBezTo>
                <a:lnTo>
                  <a:pt x="17916453" y="10312392"/>
                </a:lnTo>
                <a:lnTo>
                  <a:pt x="17910067" y="10345206"/>
                </a:lnTo>
                <a:cubicBezTo>
                  <a:pt x="17901026" y="10393375"/>
                  <a:pt x="17880209" y="10437314"/>
                  <a:pt x="17833197" y="10507853"/>
                </a:cubicBezTo>
                <a:cubicBezTo>
                  <a:pt x="17810231" y="10542069"/>
                  <a:pt x="17784732" y="10583927"/>
                  <a:pt x="17776089" y="10600788"/>
                </a:cubicBezTo>
                <a:cubicBezTo>
                  <a:pt x="17740215" y="10671819"/>
                  <a:pt x="17750290" y="10761406"/>
                  <a:pt x="17801829" y="10826581"/>
                </a:cubicBezTo>
                <a:cubicBezTo>
                  <a:pt x="17842953" y="10878644"/>
                  <a:pt x="17929795" y="10917101"/>
                  <a:pt x="18023346" y="10924611"/>
                </a:cubicBezTo>
                <a:cubicBezTo>
                  <a:pt x="18236696" y="10941376"/>
                  <a:pt x="18439689" y="10841690"/>
                  <a:pt x="18482242" y="10700305"/>
                </a:cubicBezTo>
                <a:cubicBezTo>
                  <a:pt x="18493123" y="10662874"/>
                  <a:pt x="18493190" y="10660460"/>
                  <a:pt x="18484624" y="10610505"/>
                </a:cubicBezTo>
                <a:cubicBezTo>
                  <a:pt x="18470616" y="10528803"/>
                  <a:pt x="18452434" y="10504045"/>
                  <a:pt x="18344916" y="10423478"/>
                </a:cubicBezTo>
                <a:cubicBezTo>
                  <a:pt x="18308584" y="10396545"/>
                  <a:pt x="18271063" y="10365492"/>
                  <a:pt x="18261206" y="10355648"/>
                </a:cubicBezTo>
                <a:cubicBezTo>
                  <a:pt x="18240866" y="10335106"/>
                  <a:pt x="18199329" y="10277827"/>
                  <a:pt x="18197808" y="10268957"/>
                </a:cubicBezTo>
                <a:cubicBezTo>
                  <a:pt x="18196528" y="10261487"/>
                  <a:pt x="18204223" y="10258725"/>
                  <a:pt x="18283859" y="10238343"/>
                </a:cubicBezTo>
                <a:cubicBezTo>
                  <a:pt x="18473625" y="10190426"/>
                  <a:pt x="18692425" y="10107254"/>
                  <a:pt x="18881652" y="10011370"/>
                </a:cubicBezTo>
                <a:lnTo>
                  <a:pt x="18949700" y="9976633"/>
                </a:lnTo>
                <a:lnTo>
                  <a:pt x="18968988" y="10005046"/>
                </a:lnTo>
                <a:cubicBezTo>
                  <a:pt x="18979338" y="10020573"/>
                  <a:pt x="19035694" y="10099821"/>
                  <a:pt x="19093383" y="10181243"/>
                </a:cubicBezTo>
                <a:cubicBezTo>
                  <a:pt x="19389967" y="10596570"/>
                  <a:pt x="19471839" y="10720945"/>
                  <a:pt x="19498279" y="10796671"/>
                </a:cubicBezTo>
                <a:cubicBezTo>
                  <a:pt x="19534656" y="10899531"/>
                  <a:pt x="19535259" y="10961905"/>
                  <a:pt x="19502818" y="11117413"/>
                </a:cubicBezTo>
                <a:cubicBezTo>
                  <a:pt x="19492002" y="11169250"/>
                  <a:pt x="19481616" y="11229182"/>
                  <a:pt x="19480005" y="11250608"/>
                </a:cubicBezTo>
                <a:cubicBezTo>
                  <a:pt x="19469287" y="11389894"/>
                  <a:pt x="19570807" y="11519553"/>
                  <a:pt x="19711788" y="11545841"/>
                </a:cubicBezTo>
                <a:cubicBezTo>
                  <a:pt x="19866638" y="11574561"/>
                  <a:pt x="20091826" y="11492215"/>
                  <a:pt x="20239812" y="11351978"/>
                </a:cubicBezTo>
                <a:cubicBezTo>
                  <a:pt x="20388347" y="11212127"/>
                  <a:pt x="20436728" y="11068305"/>
                  <a:pt x="20379048" y="10939299"/>
                </a:cubicBezTo>
                <a:cubicBezTo>
                  <a:pt x="20358506" y="10892360"/>
                  <a:pt x="20330468" y="10857756"/>
                  <a:pt x="20288040" y="10826104"/>
                </a:cubicBezTo>
                <a:cubicBezTo>
                  <a:pt x="20244985" y="10793598"/>
                  <a:pt x="20197315" y="10773415"/>
                  <a:pt x="20115621" y="10753781"/>
                </a:cubicBezTo>
                <a:cubicBezTo>
                  <a:pt x="19950674" y="10713819"/>
                  <a:pt x="19877475" y="10679269"/>
                  <a:pt x="19809876" y="10610119"/>
                </a:cubicBezTo>
                <a:cubicBezTo>
                  <a:pt x="19746345" y="10545078"/>
                  <a:pt x="19721081" y="10504234"/>
                  <a:pt x="19507179" y="10119905"/>
                </a:cubicBezTo>
                <a:cubicBezTo>
                  <a:pt x="19362532" y="9859231"/>
                  <a:pt x="19306135" y="9754518"/>
                  <a:pt x="19308216" y="9749837"/>
                </a:cubicBezTo>
                <a:cubicBezTo>
                  <a:pt x="19309216" y="9747262"/>
                  <a:pt x="19327287" y="9732149"/>
                  <a:pt x="19348240" y="9717022"/>
                </a:cubicBezTo>
                <a:cubicBezTo>
                  <a:pt x="19506071" y="9600569"/>
                  <a:pt x="19717835" y="9395090"/>
                  <a:pt x="19849283" y="9231256"/>
                </a:cubicBezTo>
                <a:cubicBezTo>
                  <a:pt x="19867086" y="9208979"/>
                  <a:pt x="19882651" y="9190450"/>
                  <a:pt x="19883585" y="9190290"/>
                </a:cubicBezTo>
                <a:cubicBezTo>
                  <a:pt x="19884517" y="9190130"/>
                  <a:pt x="19893134" y="9201148"/>
                  <a:pt x="19902232" y="9214968"/>
                </a:cubicBezTo>
                <a:cubicBezTo>
                  <a:pt x="19933831" y="9261934"/>
                  <a:pt x="19942435" y="9286892"/>
                  <a:pt x="19966088" y="9399621"/>
                </a:cubicBezTo>
                <a:cubicBezTo>
                  <a:pt x="19995398" y="9539737"/>
                  <a:pt x="20006789" y="9561333"/>
                  <a:pt x="20073106" y="9606193"/>
                </a:cubicBezTo>
                <a:cubicBezTo>
                  <a:pt x="20120911" y="9638367"/>
                  <a:pt x="20162538" y="9648530"/>
                  <a:pt x="20216622" y="9641660"/>
                </a:cubicBezTo>
                <a:cubicBezTo>
                  <a:pt x="20267437" y="9635350"/>
                  <a:pt x="20306609" y="9619983"/>
                  <a:pt x="20352555" y="9588075"/>
                </a:cubicBezTo>
                <a:cubicBezTo>
                  <a:pt x="20518882" y="9473529"/>
                  <a:pt x="20626292" y="9247975"/>
                  <a:pt x="20579710" y="9110821"/>
                </a:cubicBezTo>
                <a:cubicBezTo>
                  <a:pt x="20564476" y="9066815"/>
                  <a:pt x="20541520" y="9036629"/>
                  <a:pt x="20499958" y="9007230"/>
                </a:cubicBezTo>
                <a:cubicBezTo>
                  <a:pt x="20462692" y="8980459"/>
                  <a:pt x="20426653" y="8966453"/>
                  <a:pt x="20390201" y="8964051"/>
                </a:cubicBezTo>
                <a:cubicBezTo>
                  <a:pt x="20378517" y="8963171"/>
                  <a:pt x="20328783" y="8967374"/>
                  <a:pt x="20279366" y="8973444"/>
                </a:cubicBezTo>
                <a:cubicBezTo>
                  <a:pt x="20229951" y="8979514"/>
                  <a:pt x="20174452" y="8983743"/>
                  <a:pt x="20155606" y="8983129"/>
                </a:cubicBezTo>
                <a:cubicBezTo>
                  <a:pt x="20118848" y="8981741"/>
                  <a:pt x="20057749" y="8970111"/>
                  <a:pt x="20051798" y="8963442"/>
                </a:cubicBezTo>
                <a:cubicBezTo>
                  <a:pt x="20049999" y="8961348"/>
                  <a:pt x="20060720" y="8939804"/>
                  <a:pt x="20076259" y="8915514"/>
                </a:cubicBezTo>
                <a:cubicBezTo>
                  <a:pt x="20203942" y="8712916"/>
                  <a:pt x="20305468" y="8495099"/>
                  <a:pt x="20393871" y="8234355"/>
                </a:cubicBezTo>
                <a:lnTo>
                  <a:pt x="20406393" y="8198086"/>
                </a:lnTo>
                <a:lnTo>
                  <a:pt x="20601750" y="8230431"/>
                </a:lnTo>
                <a:cubicBezTo>
                  <a:pt x="20934727" y="8286279"/>
                  <a:pt x="21182702" y="8331231"/>
                  <a:pt x="21257380" y="8349185"/>
                </a:cubicBezTo>
                <a:cubicBezTo>
                  <a:pt x="21357626" y="8373328"/>
                  <a:pt x="21431772" y="8410596"/>
                  <a:pt x="21488633" y="8464766"/>
                </a:cubicBezTo>
                <a:cubicBezTo>
                  <a:pt x="21527822" y="8502743"/>
                  <a:pt x="21558847" y="8543561"/>
                  <a:pt x="21617123" y="8634014"/>
                </a:cubicBezTo>
                <a:cubicBezTo>
                  <a:pt x="21700423" y="8763911"/>
                  <a:pt x="21761125" y="8806849"/>
                  <a:pt x="21875628" y="8816051"/>
                </a:cubicBezTo>
                <a:cubicBezTo>
                  <a:pt x="21993014" y="8825242"/>
                  <a:pt x="22103485" y="8754875"/>
                  <a:pt x="22181970" y="8621270"/>
                </a:cubicBezTo>
                <a:cubicBezTo>
                  <a:pt x="22251799" y="8501643"/>
                  <a:pt x="22290165" y="8363860"/>
                  <a:pt x="22290864" y="8230615"/>
                </a:cubicBezTo>
                <a:cubicBezTo>
                  <a:pt x="22290754" y="8173923"/>
                  <a:pt x="22272823" y="8069344"/>
                  <a:pt x="22255575" y="8027606"/>
                </a:cubicBezTo>
                <a:cubicBezTo>
                  <a:pt x="22213837" y="7927108"/>
                  <a:pt x="22129513" y="7861307"/>
                  <a:pt x="22025893" y="7848315"/>
                </a:cubicBezTo>
                <a:cubicBezTo>
                  <a:pt x="21942919" y="7838031"/>
                  <a:pt x="21891756" y="7853533"/>
                  <a:pt x="21767054" y="7927780"/>
                </a:cubicBezTo>
                <a:cubicBezTo>
                  <a:pt x="21653688" y="7995277"/>
                  <a:pt x="21626880" y="8007083"/>
                  <a:pt x="21553684" y="8022997"/>
                </a:cubicBezTo>
                <a:cubicBezTo>
                  <a:pt x="21455908" y="8044088"/>
                  <a:pt x="21395461" y="8039073"/>
                  <a:pt x="21241956" y="7998589"/>
                </a:cubicBezTo>
                <a:cubicBezTo>
                  <a:pt x="21131172" y="7969044"/>
                  <a:pt x="20510392" y="7792891"/>
                  <a:pt x="20502974" y="7788876"/>
                </a:cubicBezTo>
                <a:cubicBezTo>
                  <a:pt x="20501882" y="7788103"/>
                  <a:pt x="20505467" y="7755769"/>
                  <a:pt x="20510894" y="7717352"/>
                </a:cubicBezTo>
                <a:cubicBezTo>
                  <a:pt x="20543292" y="7485916"/>
                  <a:pt x="20546732" y="7206098"/>
                  <a:pt x="20519498" y="6977197"/>
                </a:cubicBezTo>
                <a:cubicBezTo>
                  <a:pt x="20511065" y="6905592"/>
                  <a:pt x="20507036" y="6910128"/>
                  <a:pt x="20563948" y="6925361"/>
                </a:cubicBezTo>
                <a:cubicBezTo>
                  <a:pt x="20610805" y="6937993"/>
                  <a:pt x="20636093" y="6950957"/>
                  <a:pt x="20715922" y="7004554"/>
                </a:cubicBezTo>
                <a:cubicBezTo>
                  <a:pt x="20755522" y="7030926"/>
                  <a:pt x="20800419" y="7057350"/>
                  <a:pt x="20815396" y="7063432"/>
                </a:cubicBezTo>
                <a:cubicBezTo>
                  <a:pt x="20905960" y="7098367"/>
                  <a:pt x="21005165" y="7065978"/>
                  <a:pt x="21062858" y="6982074"/>
                </a:cubicBezTo>
                <a:cubicBezTo>
                  <a:pt x="21154507" y="6849576"/>
                  <a:pt x="21132459" y="6580856"/>
                  <a:pt x="21017535" y="6431871"/>
                </a:cubicBezTo>
                <a:cubicBezTo>
                  <a:pt x="20989098" y="6394935"/>
                  <a:pt x="20934332" y="6355785"/>
                  <a:pt x="20896358" y="6344513"/>
                </a:cubicBezTo>
                <a:cubicBezTo>
                  <a:pt x="20857452" y="6333402"/>
                  <a:pt x="20811437" y="6334083"/>
                  <a:pt x="20770465" y="6347356"/>
                </a:cubicBezTo>
                <a:cubicBezTo>
                  <a:pt x="20714021" y="6365684"/>
                  <a:pt x="20687428" y="6389949"/>
                  <a:pt x="20610515" y="6493489"/>
                </a:cubicBezTo>
                <a:cubicBezTo>
                  <a:pt x="20586295" y="6525997"/>
                  <a:pt x="20557342" y="6561720"/>
                  <a:pt x="20546645" y="6572205"/>
                </a:cubicBezTo>
                <a:cubicBezTo>
                  <a:pt x="20527265" y="6590907"/>
                  <a:pt x="20475972" y="6628056"/>
                  <a:pt x="20467103" y="6629577"/>
                </a:cubicBezTo>
                <a:cubicBezTo>
                  <a:pt x="20461967" y="6630458"/>
                  <a:pt x="20457619" y="6616305"/>
                  <a:pt x="20435019" y="6529346"/>
                </a:cubicBezTo>
                <a:cubicBezTo>
                  <a:pt x="20404723" y="6411507"/>
                  <a:pt x="20355461" y="6267125"/>
                  <a:pt x="20303957" y="6143310"/>
                </a:cubicBezTo>
                <a:cubicBezTo>
                  <a:pt x="20277733" y="6080043"/>
                  <a:pt x="20218667" y="5954160"/>
                  <a:pt x="20199113" y="5918585"/>
                </a:cubicBezTo>
                <a:lnTo>
                  <a:pt x="20189374" y="5901031"/>
                </a:lnTo>
                <a:lnTo>
                  <a:pt x="20249752" y="5857997"/>
                </a:lnTo>
                <a:cubicBezTo>
                  <a:pt x="20363131" y="5776561"/>
                  <a:pt x="20588661" y="5617743"/>
                  <a:pt x="20689557" y="5547578"/>
                </a:cubicBezTo>
                <a:cubicBezTo>
                  <a:pt x="20880251" y="5415398"/>
                  <a:pt x="20948657" y="5374352"/>
                  <a:pt x="21010010" y="5356623"/>
                </a:cubicBezTo>
                <a:cubicBezTo>
                  <a:pt x="21025175" y="5352582"/>
                  <a:pt x="21044847" y="5346806"/>
                  <a:pt x="21053476" y="5343884"/>
                </a:cubicBezTo>
                <a:cubicBezTo>
                  <a:pt x="21078124" y="5336294"/>
                  <a:pt x="21159243" y="5332958"/>
                  <a:pt x="21202871" y="5337973"/>
                </a:cubicBezTo>
                <a:cubicBezTo>
                  <a:pt x="21224917" y="5340440"/>
                  <a:pt x="21280016" y="5350698"/>
                  <a:pt x="21325378" y="5360222"/>
                </a:cubicBezTo>
                <a:cubicBezTo>
                  <a:pt x="21370819" y="5370214"/>
                  <a:pt x="21423889" y="5379857"/>
                  <a:pt x="21443829" y="5381244"/>
                </a:cubicBezTo>
                <a:cubicBezTo>
                  <a:pt x="21543768" y="5389580"/>
                  <a:pt x="21631634" y="5347120"/>
                  <a:pt x="21693289" y="5261095"/>
                </a:cubicBezTo>
                <a:cubicBezTo>
                  <a:pt x="21744503" y="5189836"/>
                  <a:pt x="21759384" y="5108467"/>
                  <a:pt x="21741292" y="5002953"/>
                </a:cubicBezTo>
                <a:cubicBezTo>
                  <a:pt x="21708552" y="4812004"/>
                  <a:pt x="21586742" y="4622868"/>
                  <a:pt x="21431941" y="4521572"/>
                </a:cubicBezTo>
                <a:cubicBezTo>
                  <a:pt x="21343843" y="4464587"/>
                  <a:pt x="21261843" y="4445966"/>
                  <a:pt x="21181190" y="4466042"/>
                </a:cubicBezTo>
                <a:cubicBezTo>
                  <a:pt x="21114384" y="4482783"/>
                  <a:pt x="21047258" y="4531300"/>
                  <a:pt x="21009689" y="4589645"/>
                </a:cubicBezTo>
                <a:cubicBezTo>
                  <a:pt x="20982790" y="4631745"/>
                  <a:pt x="20971947" y="4660997"/>
                  <a:pt x="20943730" y="4771086"/>
                </a:cubicBezTo>
                <a:cubicBezTo>
                  <a:pt x="20912380" y="4893727"/>
                  <a:pt x="20896057" y="4933051"/>
                  <a:pt x="20850339" y="4997120"/>
                </a:cubicBezTo>
                <a:cubicBezTo>
                  <a:pt x="20789924" y="5081972"/>
                  <a:pt x="20751434" y="5109717"/>
                  <a:pt x="20503775" y="5248781"/>
                </a:cubicBezTo>
                <a:cubicBezTo>
                  <a:pt x="20313120" y="5355964"/>
                  <a:pt x="19977689" y="5540835"/>
                  <a:pt x="19972553" y="5541716"/>
                </a:cubicBezTo>
                <a:cubicBezTo>
                  <a:pt x="19970220" y="5542116"/>
                  <a:pt x="19957775" y="5528390"/>
                  <a:pt x="19945317" y="5511783"/>
                </a:cubicBezTo>
                <a:cubicBezTo>
                  <a:pt x="19815706" y="5335999"/>
                  <a:pt x="19641200" y="5150612"/>
                  <a:pt x="19474459" y="5010514"/>
                </a:cubicBezTo>
                <a:cubicBezTo>
                  <a:pt x="19441234" y="4982087"/>
                  <a:pt x="19407541" y="4953742"/>
                  <a:pt x="19400192" y="4947313"/>
                </a:cubicBezTo>
                <a:lnTo>
                  <a:pt x="19386667" y="4935695"/>
                </a:lnTo>
                <a:lnTo>
                  <a:pt x="19406927" y="4922128"/>
                </a:lnTo>
                <a:cubicBezTo>
                  <a:pt x="19442790" y="4898677"/>
                  <a:pt x="19483682" y="4884937"/>
                  <a:pt x="19575711" y="4866755"/>
                </a:cubicBezTo>
                <a:cubicBezTo>
                  <a:pt x="19677076" y="4846972"/>
                  <a:pt x="19709339" y="4836153"/>
                  <a:pt x="19739215" y="4814211"/>
                </a:cubicBezTo>
                <a:cubicBezTo>
                  <a:pt x="19785227" y="4779888"/>
                  <a:pt x="19822262" y="4707216"/>
                  <a:pt x="19823925" y="4646855"/>
                </a:cubicBezTo>
                <a:cubicBezTo>
                  <a:pt x="19828920" y="4499417"/>
                  <a:pt x="19652533" y="4311469"/>
                  <a:pt x="19457067" y="4256072"/>
                </a:cubicBezTo>
                <a:cubicBezTo>
                  <a:pt x="19395395" y="4238291"/>
                  <a:pt x="19364238" y="4235944"/>
                  <a:pt x="19315301" y="4244816"/>
                </a:cubicBezTo>
                <a:cubicBezTo>
                  <a:pt x="19250961" y="4256327"/>
                  <a:pt x="19198826" y="4296987"/>
                  <a:pt x="19166340" y="4359748"/>
                </a:cubicBezTo>
                <a:cubicBezTo>
                  <a:pt x="19141881" y="4407676"/>
                  <a:pt x="19139696" y="4439771"/>
                  <a:pt x="19153132" y="4548965"/>
                </a:cubicBezTo>
                <a:cubicBezTo>
                  <a:pt x="19159444" y="4599787"/>
                  <a:pt x="19164302" y="4656146"/>
                  <a:pt x="19163609" y="4674528"/>
                </a:cubicBezTo>
                <a:cubicBezTo>
                  <a:pt x="19162211" y="4708409"/>
                  <a:pt x="19153517" y="4764207"/>
                  <a:pt x="19148849" y="4765008"/>
                </a:cubicBezTo>
                <a:cubicBezTo>
                  <a:pt x="19147448" y="4765248"/>
                  <a:pt x="19120746" y="4749641"/>
                  <a:pt x="19089588" y="4730473"/>
                </a:cubicBezTo>
                <a:cubicBezTo>
                  <a:pt x="18893118" y="4610369"/>
                  <a:pt x="18695064" y="4517449"/>
                  <a:pt x="18473029" y="4441618"/>
                </a:cubicBezTo>
                <a:cubicBezTo>
                  <a:pt x="18415316" y="4421716"/>
                  <a:pt x="18400178" y="4414699"/>
                  <a:pt x="18401470" y="4408231"/>
                </a:cubicBezTo>
                <a:cubicBezTo>
                  <a:pt x="18402618" y="4403707"/>
                  <a:pt x="18414737" y="4331463"/>
                  <a:pt x="18429058" y="4246825"/>
                </a:cubicBezTo>
                <a:cubicBezTo>
                  <a:pt x="18502311" y="3810857"/>
                  <a:pt x="18545567" y="3586692"/>
                  <a:pt x="18569025" y="3524517"/>
                </a:cubicBezTo>
                <a:cubicBezTo>
                  <a:pt x="18598403" y="3446429"/>
                  <a:pt x="18644347" y="3380879"/>
                  <a:pt x="18704071" y="3331230"/>
                </a:cubicBezTo>
                <a:cubicBezTo>
                  <a:pt x="18721368" y="3317211"/>
                  <a:pt x="18769023" y="3284049"/>
                  <a:pt x="18809154" y="3257463"/>
                </a:cubicBezTo>
                <a:cubicBezTo>
                  <a:pt x="18906889" y="3194087"/>
                  <a:pt x="18932949" y="3172317"/>
                  <a:pt x="18964356" y="3128484"/>
                </a:cubicBezTo>
                <a:cubicBezTo>
                  <a:pt x="19006126" y="3069418"/>
                  <a:pt x="19021902" y="2996065"/>
                  <a:pt x="19008774" y="2919498"/>
                </a:cubicBezTo>
                <a:cubicBezTo>
                  <a:pt x="18997487" y="2853669"/>
                  <a:pt x="18966633" y="2799846"/>
                  <a:pt x="18909772" y="2745675"/>
                </a:cubicBezTo>
                <a:cubicBezTo>
                  <a:pt x="18829062" y="2670123"/>
                  <a:pt x="18676117" y="2599266"/>
                  <a:pt x="18550822" y="2580379"/>
                </a:cubicBezTo>
                <a:cubicBezTo>
                  <a:pt x="18460045" y="2566627"/>
                  <a:pt x="18427809" y="2566387"/>
                  <a:pt x="18339647" y="2579100"/>
                </a:cubicBezTo>
                <a:cubicBezTo>
                  <a:pt x="18266424" y="2589252"/>
                  <a:pt x="18253514" y="2592427"/>
                  <a:pt x="18219557" y="2607381"/>
                </a:cubicBezTo>
                <a:cubicBezTo>
                  <a:pt x="18161900" y="2632646"/>
                  <a:pt x="18130638" y="2657711"/>
                  <a:pt x="18096991" y="2705292"/>
                </a:cubicBezTo>
                <a:cubicBezTo>
                  <a:pt x="18073784" y="2738106"/>
                  <a:pt x="18064836" y="2755982"/>
                  <a:pt x="18055260" y="2789823"/>
                </a:cubicBezTo>
                <a:cubicBezTo>
                  <a:pt x="18039100" y="2846902"/>
                  <a:pt x="18038380" y="2876342"/>
                  <a:pt x="18051348" y="2935154"/>
                </a:cubicBezTo>
                <a:cubicBezTo>
                  <a:pt x="18063035" y="2986496"/>
                  <a:pt x="18072864" y="3007399"/>
                  <a:pt x="18142240" y="3123343"/>
                </a:cubicBezTo>
                <a:cubicBezTo>
                  <a:pt x="18218364" y="3250626"/>
                  <a:pt x="18242309" y="3342639"/>
                  <a:pt x="18228618" y="3461773"/>
                </a:cubicBezTo>
                <a:cubicBezTo>
                  <a:pt x="18221300" y="3528388"/>
                  <a:pt x="18191696" y="3641600"/>
                  <a:pt x="18081135" y="4025330"/>
                </a:cubicBezTo>
                <a:cubicBezTo>
                  <a:pt x="18054850" y="4115864"/>
                  <a:pt x="18025047" y="4219496"/>
                  <a:pt x="18014552" y="4256381"/>
                </a:cubicBezTo>
                <a:lnTo>
                  <a:pt x="17995708" y="4323049"/>
                </a:lnTo>
                <a:lnTo>
                  <a:pt x="17952228" y="4316087"/>
                </a:lnTo>
                <a:cubicBezTo>
                  <a:pt x="17731863" y="4280819"/>
                  <a:pt x="17461642" y="4274287"/>
                  <a:pt x="17213991" y="4298487"/>
                </a:cubicBezTo>
                <a:lnTo>
                  <a:pt x="17133126" y="4306103"/>
                </a:lnTo>
                <a:lnTo>
                  <a:pt x="17139847" y="4278038"/>
                </a:lnTo>
                <a:cubicBezTo>
                  <a:pt x="17152688" y="4226816"/>
                  <a:pt x="17168038" y="4195827"/>
                  <a:pt x="17215823" y="4124196"/>
                </a:cubicBezTo>
                <a:cubicBezTo>
                  <a:pt x="17288266" y="4014213"/>
                  <a:pt x="17301403" y="3975916"/>
                  <a:pt x="17289795" y="3908219"/>
                </a:cubicBezTo>
                <a:cubicBezTo>
                  <a:pt x="17278988" y="3845191"/>
                  <a:pt x="17247935" y="3798611"/>
                  <a:pt x="17191623" y="3761649"/>
                </a:cubicBezTo>
                <a:cubicBezTo>
                  <a:pt x="17114768" y="3711387"/>
                  <a:pt x="17004906" y="3695621"/>
                  <a:pt x="16879719" y="3716605"/>
                </a:cubicBezTo>
                <a:cubicBezTo>
                  <a:pt x="16757336" y="3737108"/>
                  <a:pt x="16658920" y="3788105"/>
                  <a:pt x="16603426" y="3859617"/>
                </a:cubicBezTo>
                <a:cubicBezTo>
                  <a:pt x="16560242" y="3916043"/>
                  <a:pt x="16547893" y="3972948"/>
                  <a:pt x="16564651" y="4042645"/>
                </a:cubicBezTo>
                <a:cubicBezTo>
                  <a:pt x="16579511" y="4106900"/>
                  <a:pt x="16605428" y="4137541"/>
                  <a:pt x="16710759" y="4216561"/>
                </a:cubicBezTo>
                <a:cubicBezTo>
                  <a:pt x="16743344" y="4241252"/>
                  <a:pt x="16781571" y="4273626"/>
                  <a:pt x="16795737" y="4288980"/>
                </a:cubicBezTo>
                <a:cubicBezTo>
                  <a:pt x="16820079" y="4316044"/>
                  <a:pt x="16844848" y="4351206"/>
                  <a:pt x="16842142" y="4355035"/>
                </a:cubicBezTo>
                <a:cubicBezTo>
                  <a:pt x="16841368" y="4356128"/>
                  <a:pt x="16809718" y="4364919"/>
                  <a:pt x="16771534" y="4374831"/>
                </a:cubicBezTo>
                <a:cubicBezTo>
                  <a:pt x="16546225" y="4431245"/>
                  <a:pt x="16318249" y="4516951"/>
                  <a:pt x="16122432" y="4619252"/>
                </a:cubicBezTo>
                <a:cubicBezTo>
                  <a:pt x="16095943" y="4632925"/>
                  <a:pt x="16073724" y="4643463"/>
                  <a:pt x="16073097" y="4642610"/>
                </a:cubicBezTo>
                <a:cubicBezTo>
                  <a:pt x="16069816" y="4640288"/>
                  <a:pt x="15855439" y="4337263"/>
                  <a:pt x="15776340" y="4223466"/>
                </a:cubicBezTo>
                <a:cubicBezTo>
                  <a:pt x="15580917" y="3944105"/>
                  <a:pt x="15552411" y="3892762"/>
                  <a:pt x="15534960" y="3790984"/>
                </a:cubicBezTo>
                <a:cubicBezTo>
                  <a:pt x="15522312" y="3717219"/>
                  <a:pt x="15526351" y="3665102"/>
                  <a:pt x="15556234" y="3528294"/>
                </a:cubicBezTo>
                <a:cubicBezTo>
                  <a:pt x="15577954" y="3427969"/>
                  <a:pt x="15579847" y="3399771"/>
                  <a:pt x="15570561" y="3345613"/>
                </a:cubicBezTo>
                <a:cubicBezTo>
                  <a:pt x="15564317" y="3309197"/>
                  <a:pt x="15559582" y="3295592"/>
                  <a:pt x="15543882" y="3268486"/>
                </a:cubicBezTo>
                <a:cubicBezTo>
                  <a:pt x="15459887" y="3123329"/>
                  <a:pt x="15302782" y="3078658"/>
                  <a:pt x="15104534" y="3144368"/>
                </a:cubicBezTo>
                <a:cubicBezTo>
                  <a:pt x="14941275" y="3198313"/>
                  <a:pt x="14803849" y="3299252"/>
                  <a:pt x="14717866" y="3428378"/>
                </a:cubicBezTo>
                <a:cubicBezTo>
                  <a:pt x="14683846" y="3479388"/>
                  <a:pt x="14667508" y="3515830"/>
                  <a:pt x="14656988" y="3563772"/>
                </a:cubicBezTo>
                <a:cubicBezTo>
                  <a:pt x="14626961" y="3702526"/>
                  <a:pt x="14716701" y="3844775"/>
                  <a:pt x="14862526" y="3890901"/>
                </a:cubicBezTo>
                <a:cubicBezTo>
                  <a:pt x="14887868" y="3898571"/>
                  <a:pt x="14939870" y="3913204"/>
                  <a:pt x="14978539" y="3922913"/>
                </a:cubicBezTo>
                <a:cubicBezTo>
                  <a:pt x="15070914" y="3946004"/>
                  <a:pt x="15121388" y="3965705"/>
                  <a:pt x="15170121" y="3997719"/>
                </a:cubicBezTo>
                <a:cubicBezTo>
                  <a:pt x="15271343" y="4063987"/>
                  <a:pt x="15307864" y="4114436"/>
                  <a:pt x="15492329" y="4447582"/>
                </a:cubicBezTo>
                <a:cubicBezTo>
                  <a:pt x="15505600" y="4471739"/>
                  <a:pt x="15536853" y="4527897"/>
                  <a:pt x="15561824" y="4572636"/>
                </a:cubicBezTo>
                <a:cubicBezTo>
                  <a:pt x="15586794" y="4617376"/>
                  <a:pt x="15632893" y="4701266"/>
                  <a:pt x="15664933" y="4759212"/>
                </a:cubicBezTo>
                <a:lnTo>
                  <a:pt x="15722970" y="4865085"/>
                </a:lnTo>
                <a:lnTo>
                  <a:pt x="15687588" y="4891337"/>
                </a:lnTo>
                <a:cubicBezTo>
                  <a:pt x="15513858" y="5021569"/>
                  <a:pt x="15321847" y="5204919"/>
                  <a:pt x="15184267" y="5372207"/>
                </a:cubicBezTo>
                <a:cubicBezTo>
                  <a:pt x="15144858" y="5419816"/>
                  <a:pt x="15140282" y="5423964"/>
                  <a:pt x="15133399" y="5417455"/>
                </a:cubicBezTo>
                <a:cubicBezTo>
                  <a:pt x="15116192" y="5401180"/>
                  <a:pt x="15098571" y="5346050"/>
                  <a:pt x="15077305" y="5244446"/>
                </a:cubicBezTo>
                <a:cubicBezTo>
                  <a:pt x="15065753" y="5188274"/>
                  <a:pt x="15052186" y="5134370"/>
                  <a:pt x="15047623" y="5124579"/>
                </a:cubicBezTo>
                <a:cubicBezTo>
                  <a:pt x="15030884" y="5091404"/>
                  <a:pt x="15007004" y="5064260"/>
                  <a:pt x="14974355" y="5041983"/>
                </a:cubicBezTo>
                <a:cubicBezTo>
                  <a:pt x="14886243" y="4982118"/>
                  <a:pt x="14785920" y="4991149"/>
                  <a:pt x="14680076" y="5068892"/>
                </a:cubicBezTo>
                <a:cubicBezTo>
                  <a:pt x="14519910" y="5185745"/>
                  <a:pt x="14419396" y="5403869"/>
                  <a:pt x="14464553" y="5535499"/>
                </a:cubicBezTo>
                <a:cubicBezTo>
                  <a:pt x="14491003" y="5614108"/>
                  <a:pt x="14568846" y="5675734"/>
                  <a:pt x="14650791" y="5682830"/>
                </a:cubicBezTo>
                <a:cubicBezTo>
                  <a:pt x="14668320" y="5684150"/>
                  <a:pt x="14717281" y="5681042"/>
                  <a:pt x="14771831" y="5674092"/>
                </a:cubicBezTo>
                <a:cubicBezTo>
                  <a:pt x="14857045" y="5663807"/>
                  <a:pt x="14904847" y="5662338"/>
                  <a:pt x="14941711" y="5669955"/>
                </a:cubicBezTo>
                <a:cubicBezTo>
                  <a:pt x="14950128" y="5671395"/>
                  <a:pt x="14957691" y="5673463"/>
                  <a:pt x="14958236" y="5673850"/>
                </a:cubicBezTo>
                <a:cubicBezTo>
                  <a:pt x="14959250" y="5674156"/>
                  <a:pt x="14938245" y="5711401"/>
                  <a:pt x="14911280" y="5755913"/>
                </a:cubicBezTo>
                <a:cubicBezTo>
                  <a:pt x="14794224" y="5950440"/>
                  <a:pt x="14696111" y="6165750"/>
                  <a:pt x="14623262" y="6388261"/>
                </a:cubicBezTo>
                <a:cubicBezTo>
                  <a:pt x="14611593" y="6423904"/>
                  <a:pt x="14601215" y="6453076"/>
                  <a:pt x="14600282" y="6453237"/>
                </a:cubicBezTo>
                <a:cubicBezTo>
                  <a:pt x="14593748" y="6454357"/>
                  <a:pt x="14073817" y="6364723"/>
                  <a:pt x="13935715" y="6338419"/>
                </a:cubicBezTo>
                <a:cubicBezTo>
                  <a:pt x="13723193" y="6298443"/>
                  <a:pt x="13655959" y="6273446"/>
                  <a:pt x="13580117" y="6206671"/>
                </a:cubicBezTo>
                <a:cubicBezTo>
                  <a:pt x="13536487" y="6168015"/>
                  <a:pt x="13510878" y="6136362"/>
                  <a:pt x="13450173" y="6042960"/>
                </a:cubicBezTo>
                <a:cubicBezTo>
                  <a:pt x="13422722" y="6000569"/>
                  <a:pt x="13390896" y="5955082"/>
                  <a:pt x="13380012" y="5942050"/>
                </a:cubicBezTo>
                <a:cubicBezTo>
                  <a:pt x="13352295" y="5909316"/>
                  <a:pt x="13295113" y="5870100"/>
                  <a:pt x="13257449" y="5857814"/>
                </a:cubicBezTo>
                <a:cubicBezTo>
                  <a:pt x="13192801" y="5836699"/>
                  <a:pt x="13110199" y="5839807"/>
                  <a:pt x="13053089" y="5865460"/>
                </a:cubicBezTo>
                <a:cubicBezTo>
                  <a:pt x="12905767" y="5931089"/>
                  <a:pt x="12787084" y="6144160"/>
                  <a:pt x="12767545" y="6377714"/>
                </a:cubicBezTo>
                <a:cubicBezTo>
                  <a:pt x="12763413" y="6426483"/>
                  <a:pt x="12764200" y="6445091"/>
                  <a:pt x="12774181" y="6514508"/>
                </a:cubicBezTo>
                <a:cubicBezTo>
                  <a:pt x="12787470" y="6608830"/>
                  <a:pt x="12800102" y="6646073"/>
                  <a:pt x="12836398" y="6698002"/>
                </a:cubicBezTo>
                <a:cubicBezTo>
                  <a:pt x="12880133" y="6759709"/>
                  <a:pt x="12964058" y="6806356"/>
                  <a:pt x="13045070" y="6813612"/>
                </a:cubicBezTo>
                <a:cubicBezTo>
                  <a:pt x="13083628" y="6817093"/>
                  <a:pt x="13149757" y="6804794"/>
                  <a:pt x="13190396" y="6786771"/>
                </a:cubicBezTo>
                <a:cubicBezTo>
                  <a:pt x="13209121" y="6778274"/>
                  <a:pt x="13254321" y="6753222"/>
                  <a:pt x="13291825" y="6730932"/>
                </a:cubicBezTo>
                <a:cubicBezTo>
                  <a:pt x="13432905" y="6645707"/>
                  <a:pt x="13506220" y="6622082"/>
                  <a:pt x="13614856" y="6625083"/>
                </a:cubicBezTo>
                <a:cubicBezTo>
                  <a:pt x="13696002" y="6627510"/>
                  <a:pt x="13769279" y="6645704"/>
                  <a:pt x="14210508" y="6772380"/>
                </a:cubicBezTo>
                <a:cubicBezTo>
                  <a:pt x="14300953" y="6798203"/>
                  <a:pt x="14405587" y="6828323"/>
                  <a:pt x="14443945" y="6839047"/>
                </a:cubicBezTo>
                <a:lnTo>
                  <a:pt x="14512636" y="6858508"/>
                </a:lnTo>
                <a:lnTo>
                  <a:pt x="14508249" y="6886175"/>
                </a:lnTo>
                <a:cubicBezTo>
                  <a:pt x="14475622" y="7085449"/>
                  <a:pt x="14469850" y="7365667"/>
                  <a:pt x="14493350" y="7612028"/>
                </a:cubicBezTo>
                <a:cubicBezTo>
                  <a:pt x="14497700" y="7659823"/>
                  <a:pt x="14498448" y="7686609"/>
                  <a:pt x="14495181" y="7687169"/>
                </a:cubicBezTo>
                <a:cubicBezTo>
                  <a:pt x="14477909" y="7690130"/>
                  <a:pt x="14404390" y="7653715"/>
                  <a:pt x="14338860" y="7610644"/>
                </a:cubicBezTo>
                <a:cubicBezTo>
                  <a:pt x="14224352" y="7534157"/>
                  <a:pt x="14192687" y="7523247"/>
                  <a:pt x="14124452" y="7534465"/>
                </a:cubicBezTo>
                <a:cubicBezTo>
                  <a:pt x="14055832" y="7546230"/>
                  <a:pt x="14016474" y="7571723"/>
                  <a:pt x="13977120" y="7630855"/>
                </a:cubicBezTo>
                <a:cubicBezTo>
                  <a:pt x="13951138" y="7669913"/>
                  <a:pt x="13937683" y="7706343"/>
                  <a:pt x="13929070" y="7762607"/>
                </a:cubicBezTo>
                <a:cubicBezTo>
                  <a:pt x="13898245" y="7963977"/>
                  <a:pt x="13987232" y="8194305"/>
                  <a:pt x="14118783" y="8252489"/>
                </a:cubicBezTo>
                <a:cubicBezTo>
                  <a:pt x="14162479" y="8271911"/>
                  <a:pt x="14189903" y="8274899"/>
                  <a:pt x="14240781" y="8266175"/>
                </a:cubicBezTo>
                <a:cubicBezTo>
                  <a:pt x="14314539" y="8253528"/>
                  <a:pt x="14347749" y="8228610"/>
                  <a:pt x="14416993" y="8133594"/>
                </a:cubicBezTo>
                <a:cubicBezTo>
                  <a:pt x="14468366" y="8063269"/>
                  <a:pt x="14495707" y="8032147"/>
                  <a:pt x="14528528" y="8007777"/>
                </a:cubicBezTo>
                <a:lnTo>
                  <a:pt x="14553281" y="7989596"/>
                </a:lnTo>
                <a:lnTo>
                  <a:pt x="14559858" y="8013940"/>
                </a:lnTo>
                <a:cubicBezTo>
                  <a:pt x="14563501" y="8026772"/>
                  <a:pt x="14575787" y="8073206"/>
                  <a:pt x="14587433" y="8115905"/>
                </a:cubicBezTo>
                <a:cubicBezTo>
                  <a:pt x="14639259" y="8308870"/>
                  <a:pt x="14724925" y="8528232"/>
                  <a:pt x="14817951" y="8706444"/>
                </a:cubicBezTo>
                <a:cubicBezTo>
                  <a:pt x="14835866" y="8740859"/>
                  <a:pt x="14851112" y="8770924"/>
                  <a:pt x="14851513" y="8773259"/>
                </a:cubicBezTo>
                <a:cubicBezTo>
                  <a:pt x="14851993" y="8776061"/>
                  <a:pt x="14822744" y="8798858"/>
                  <a:pt x="14787199" y="8824176"/>
                </a:cubicBezTo>
                <a:cubicBezTo>
                  <a:pt x="14165651" y="9265725"/>
                  <a:pt x="14137390" y="9283066"/>
                  <a:pt x="14012752" y="9304437"/>
                </a:cubicBezTo>
                <a:cubicBezTo>
                  <a:pt x="13931993" y="9318284"/>
                  <a:pt x="13894060" y="9315656"/>
                  <a:pt x="13765379" y="9288218"/>
                </a:cubicBezTo>
                <a:cubicBezTo>
                  <a:pt x="13600216" y="9252618"/>
                  <a:pt x="13543477" y="9258020"/>
                  <a:pt x="13462068" y="9315713"/>
                </a:cubicBezTo>
                <a:cubicBezTo>
                  <a:pt x="13388422" y="9368231"/>
                  <a:pt x="13347719" y="9439130"/>
                  <a:pt x="13337173" y="9531770"/>
                </a:cubicBezTo>
                <a:cubicBezTo>
                  <a:pt x="13331281" y="9587088"/>
                  <a:pt x="13351934" y="9707542"/>
                  <a:pt x="13378959" y="9775478"/>
                </a:cubicBezTo>
                <a:cubicBezTo>
                  <a:pt x="13459236" y="9974618"/>
                  <a:pt x="13614320" y="10136422"/>
                  <a:pt x="13763624" y="10177626"/>
                </a:cubicBezTo>
                <a:cubicBezTo>
                  <a:pt x="13810947" y="10190177"/>
                  <a:pt x="13843504" y="10192284"/>
                  <a:pt x="13886450" y="10184921"/>
                </a:cubicBezTo>
                <a:cubicBezTo>
                  <a:pt x="13969076" y="10170754"/>
                  <a:pt x="14052646" y="10108845"/>
                  <a:pt x="14090602" y="10033131"/>
                </a:cubicBezTo>
                <a:cubicBezTo>
                  <a:pt x="14109499" y="9994807"/>
                  <a:pt x="14119247" y="9964780"/>
                  <a:pt x="14143397" y="9867404"/>
                </a:cubicBezTo>
                <a:cubicBezTo>
                  <a:pt x="14166560" y="9775484"/>
                  <a:pt x="14179629" y="9739601"/>
                  <a:pt x="14206808" y="9690725"/>
                </a:cubicBezTo>
                <a:cubicBezTo>
                  <a:pt x="14247110" y="9617492"/>
                  <a:pt x="14309513" y="9558253"/>
                  <a:pt x="14409208" y="9497905"/>
                </a:cubicBezTo>
                <a:cubicBezTo>
                  <a:pt x="14472336" y="9459687"/>
                  <a:pt x="14592702" y="9390989"/>
                  <a:pt x="14682328" y="9341979"/>
                </a:cubicBezTo>
                <a:cubicBezTo>
                  <a:pt x="14727528" y="9316928"/>
                  <a:pt x="14817542" y="9267372"/>
                  <a:pt x="14996165" y="9168499"/>
                </a:cubicBezTo>
                <a:cubicBezTo>
                  <a:pt x="15038259" y="9144942"/>
                  <a:pt x="15075469" y="9126547"/>
                  <a:pt x="15078432" y="9127001"/>
                </a:cubicBezTo>
                <a:cubicBezTo>
                  <a:pt x="15081391" y="9127455"/>
                  <a:pt x="15101120" y="9150023"/>
                  <a:pt x="15121568" y="9176796"/>
                </a:cubicBezTo>
                <a:cubicBezTo>
                  <a:pt x="15246442" y="9338973"/>
                  <a:pt x="15418254" y="9514250"/>
                  <a:pt x="15590368" y="9654870"/>
                </a:cubicBezTo>
                <a:lnTo>
                  <a:pt x="15638989" y="9694594"/>
                </a:lnTo>
                <a:lnTo>
                  <a:pt x="15620822" y="9706358"/>
                </a:lnTo>
                <a:cubicBezTo>
                  <a:pt x="15579756" y="9733105"/>
                  <a:pt x="15554254" y="9741322"/>
                  <a:pt x="15446598" y="9763625"/>
                </a:cubicBezTo>
                <a:cubicBezTo>
                  <a:pt x="15306033" y="9793014"/>
                  <a:pt x="15278610" y="9806846"/>
                  <a:pt x="15237706" y="9868168"/>
                </a:cubicBezTo>
                <a:cubicBezTo>
                  <a:pt x="15178478" y="9957140"/>
                  <a:pt x="15185058" y="10048767"/>
                  <a:pt x="15258982" y="10154801"/>
                </a:cubicBezTo>
                <a:cubicBezTo>
                  <a:pt x="15297316" y="10210225"/>
                  <a:pt x="15340028" y="10251923"/>
                  <a:pt x="15400887" y="10295795"/>
                </a:cubicBezTo>
                <a:cubicBezTo>
                  <a:pt x="15505966" y="10370533"/>
                  <a:pt x="15613416" y="10403054"/>
                  <a:pt x="15703511" y="10387606"/>
                </a:cubicBezTo>
                <a:cubicBezTo>
                  <a:pt x="15765129" y="10377041"/>
                  <a:pt x="15805262" y="10350456"/>
                  <a:pt x="15841058" y="10295778"/>
                </a:cubicBezTo>
                <a:cubicBezTo>
                  <a:pt x="15877399" y="10241486"/>
                  <a:pt x="15886170" y="10186156"/>
                  <a:pt x="15872548" y="10103906"/>
                </a:cubicBezTo>
                <a:cubicBezTo>
                  <a:pt x="15860701" y="10034809"/>
                  <a:pt x="15856695" y="9961003"/>
                  <a:pt x="15862497" y="9919157"/>
                </a:cubicBezTo>
                <a:cubicBezTo>
                  <a:pt x="15870775" y="9858144"/>
                  <a:pt x="15869844" y="9858304"/>
                  <a:pt x="15917167" y="9887677"/>
                </a:cubicBezTo>
                <a:cubicBezTo>
                  <a:pt x="16121530" y="10014597"/>
                  <a:pt x="16372949" y="10130087"/>
                  <a:pt x="16588556" y="10196447"/>
                </a:cubicBezTo>
                <a:cubicBezTo>
                  <a:pt x="16625594" y="10207878"/>
                  <a:pt x="16656405" y="10219416"/>
                  <a:pt x="16656886" y="10222218"/>
                </a:cubicBezTo>
                <a:cubicBezTo>
                  <a:pt x="16657926" y="10228287"/>
                  <a:pt x="16620139" y="10456321"/>
                  <a:pt x="16582605" y="10671817"/>
                </a:cubicBezTo>
                <a:cubicBezTo>
                  <a:pt x="16508977" y="11094392"/>
                  <a:pt x="16491988" y="11157861"/>
                  <a:pt x="16430027" y="11244899"/>
                </a:cubicBezTo>
                <a:cubicBezTo>
                  <a:pt x="16386168" y="11305765"/>
                  <a:pt x="16346460" y="11340449"/>
                  <a:pt x="16244606" y="11405011"/>
                </a:cubicBezTo>
                <a:cubicBezTo>
                  <a:pt x="16154006" y="11462359"/>
                  <a:pt x="16125385" y="11486009"/>
                  <a:pt x="16093362" y="11531870"/>
                </a:cubicBezTo>
                <a:cubicBezTo>
                  <a:pt x="16047257" y="11596484"/>
                  <a:pt x="16033151" y="11659941"/>
                  <a:pt x="16047160" y="11741643"/>
                </a:cubicBezTo>
                <a:cubicBezTo>
                  <a:pt x="16060460" y="11822026"/>
                  <a:pt x="16106091" y="11889174"/>
                  <a:pt x="16188600" y="11949999"/>
                </a:cubicBezTo>
                <a:cubicBezTo>
                  <a:pt x="16313928" y="12041934"/>
                  <a:pt x="16482356" y="12093794"/>
                  <a:pt x="16650609" y="12091378"/>
                </a:cubicBezTo>
                <a:cubicBezTo>
                  <a:pt x="16657384" y="12091660"/>
                  <a:pt x="16694422" y="12086269"/>
                  <a:pt x="16733248" y="12080094"/>
                </a:cubicBezTo>
                <a:close/>
                <a:moveTo>
                  <a:pt x="4255997" y="14565259"/>
                </a:moveTo>
                <a:cubicBezTo>
                  <a:pt x="4418523" y="14546046"/>
                  <a:pt x="4524453" y="14474247"/>
                  <a:pt x="4562426" y="14356573"/>
                </a:cubicBezTo>
                <a:cubicBezTo>
                  <a:pt x="4578548" y="14307938"/>
                  <a:pt x="4580845" y="14263462"/>
                  <a:pt x="4570472" y="14211553"/>
                </a:cubicBezTo>
                <a:cubicBezTo>
                  <a:pt x="4560204" y="14158591"/>
                  <a:pt x="4538263" y="14111704"/>
                  <a:pt x="4490659" y="14042470"/>
                </a:cubicBezTo>
                <a:cubicBezTo>
                  <a:pt x="4394757" y="13902444"/>
                  <a:pt x="4363445" y="13827803"/>
                  <a:pt x="4359437" y="13731185"/>
                </a:cubicBezTo>
                <a:cubicBezTo>
                  <a:pt x="4355706" y="13640340"/>
                  <a:pt x="4364240" y="13593080"/>
                  <a:pt x="4462256" y="13164294"/>
                </a:cubicBezTo>
                <a:cubicBezTo>
                  <a:pt x="4529060" y="12873760"/>
                  <a:pt x="4557164" y="12758193"/>
                  <a:pt x="4561842" y="12756105"/>
                </a:cubicBezTo>
                <a:cubicBezTo>
                  <a:pt x="4564307" y="12754860"/>
                  <a:pt x="4587850" y="12755710"/>
                  <a:pt x="4613544" y="12758477"/>
                </a:cubicBezTo>
                <a:cubicBezTo>
                  <a:pt x="4808766" y="12777459"/>
                  <a:pt x="5103626" y="12766326"/>
                  <a:pt x="5310921" y="12732437"/>
                </a:cubicBezTo>
                <a:cubicBezTo>
                  <a:pt x="5339056" y="12727783"/>
                  <a:pt x="5363018" y="12724417"/>
                  <a:pt x="5363820" y="12724923"/>
                </a:cubicBezTo>
                <a:cubicBezTo>
                  <a:pt x="5364621" y="12725428"/>
                  <a:pt x="5363658" y="12739382"/>
                  <a:pt x="5361179" y="12755741"/>
                </a:cubicBezTo>
                <a:cubicBezTo>
                  <a:pt x="5353259" y="12811791"/>
                  <a:pt x="5342964" y="12836100"/>
                  <a:pt x="5285155" y="12935727"/>
                </a:cubicBezTo>
                <a:cubicBezTo>
                  <a:pt x="5213236" y="13059497"/>
                  <a:pt x="5207261" y="13083171"/>
                  <a:pt x="5226562" y="13160874"/>
                </a:cubicBezTo>
                <a:cubicBezTo>
                  <a:pt x="5240583" y="13216766"/>
                  <a:pt x="5264734" y="13252162"/>
                  <a:pt x="5309536" y="13283225"/>
                </a:cubicBezTo>
                <a:cubicBezTo>
                  <a:pt x="5351535" y="13312520"/>
                  <a:pt x="5390933" y="13327294"/>
                  <a:pt x="5446432" y="13334300"/>
                </a:cubicBezTo>
                <a:cubicBezTo>
                  <a:pt x="5646695" y="13360383"/>
                  <a:pt x="5877399" y="13264533"/>
                  <a:pt x="5934497" y="13131413"/>
                </a:cubicBezTo>
                <a:cubicBezTo>
                  <a:pt x="5952603" y="13088509"/>
                  <a:pt x="5955725" y="13050715"/>
                  <a:pt x="5944489" y="13001062"/>
                </a:cubicBezTo>
                <a:cubicBezTo>
                  <a:pt x="5934687" y="12956234"/>
                  <a:pt x="5917262" y="12921719"/>
                  <a:pt x="5891768" y="12895554"/>
                </a:cubicBezTo>
                <a:cubicBezTo>
                  <a:pt x="5883671" y="12887086"/>
                  <a:pt x="5843885" y="12856947"/>
                  <a:pt x="5803087" y="12828411"/>
                </a:cubicBezTo>
                <a:cubicBezTo>
                  <a:pt x="5762291" y="12799874"/>
                  <a:pt x="5718202" y="12765901"/>
                  <a:pt x="5704603" y="12752840"/>
                </a:cubicBezTo>
                <a:cubicBezTo>
                  <a:pt x="5678203" y="12727225"/>
                  <a:pt x="5640557" y="12677715"/>
                  <a:pt x="5640594" y="12668777"/>
                </a:cubicBezTo>
                <a:cubicBezTo>
                  <a:pt x="5640657" y="12666016"/>
                  <a:pt x="5663036" y="12657171"/>
                  <a:pt x="5690833" y="12649504"/>
                </a:cubicBezTo>
                <a:cubicBezTo>
                  <a:pt x="5921256" y="12584279"/>
                  <a:pt x="6142411" y="12490247"/>
                  <a:pt x="6382520" y="12355523"/>
                </a:cubicBezTo>
                <a:lnTo>
                  <a:pt x="6416085" y="12336934"/>
                </a:lnTo>
                <a:lnTo>
                  <a:pt x="6539690" y="12491637"/>
                </a:lnTo>
                <a:cubicBezTo>
                  <a:pt x="6749887" y="12755852"/>
                  <a:pt x="6904177" y="12955117"/>
                  <a:pt x="6947688" y="13018410"/>
                </a:cubicBezTo>
                <a:cubicBezTo>
                  <a:pt x="7006068" y="13103403"/>
                  <a:pt x="7036266" y="13180699"/>
                  <a:pt x="7042309" y="13259000"/>
                </a:cubicBezTo>
                <a:cubicBezTo>
                  <a:pt x="7046045" y="13313443"/>
                  <a:pt x="7041811" y="13364539"/>
                  <a:pt x="7024641" y="13470760"/>
                </a:cubicBezTo>
                <a:cubicBezTo>
                  <a:pt x="6999694" y="13623042"/>
                  <a:pt x="7016106" y="13695561"/>
                  <a:pt x="7095077" y="13778983"/>
                </a:cubicBezTo>
                <a:cubicBezTo>
                  <a:pt x="7176200" y="13864323"/>
                  <a:pt x="7305390" y="13885894"/>
                  <a:pt x="7453095" y="13839057"/>
                </a:cubicBezTo>
                <a:cubicBezTo>
                  <a:pt x="7585015" y="13796823"/>
                  <a:pt x="7705687" y="13720049"/>
                  <a:pt x="7795321" y="13621457"/>
                </a:cubicBezTo>
                <a:cubicBezTo>
                  <a:pt x="7833155" y="13579236"/>
                  <a:pt x="7889767" y="13489495"/>
                  <a:pt x="7904859" y="13446931"/>
                </a:cubicBezTo>
                <a:cubicBezTo>
                  <a:pt x="7941043" y="13344302"/>
                  <a:pt x="7922361" y="13238987"/>
                  <a:pt x="7854014" y="13160026"/>
                </a:cubicBezTo>
                <a:cubicBezTo>
                  <a:pt x="7799206" y="13096888"/>
                  <a:pt x="7750802" y="13074195"/>
                  <a:pt x="7608437" y="13045991"/>
                </a:cubicBezTo>
                <a:cubicBezTo>
                  <a:pt x="7479014" y="13020352"/>
                  <a:pt x="7451188" y="13011200"/>
                  <a:pt x="7386128" y="12974077"/>
                </a:cubicBezTo>
                <a:cubicBezTo>
                  <a:pt x="7299331" y="12924364"/>
                  <a:pt x="7257747" y="12880208"/>
                  <a:pt x="7170700" y="12747447"/>
                </a:cubicBezTo>
                <a:cubicBezTo>
                  <a:pt x="7108099" y="12651390"/>
                  <a:pt x="6764397" y="12105250"/>
                  <a:pt x="6761569" y="12097306"/>
                </a:cubicBezTo>
                <a:cubicBezTo>
                  <a:pt x="6761273" y="12096000"/>
                  <a:pt x="6785564" y="12074359"/>
                  <a:pt x="6815292" y="12049428"/>
                </a:cubicBezTo>
                <a:cubicBezTo>
                  <a:pt x="6994164" y="11899037"/>
                  <a:pt x="7183863" y="11693310"/>
                  <a:pt x="7316706" y="11504922"/>
                </a:cubicBezTo>
                <a:cubicBezTo>
                  <a:pt x="7358326" y="11446047"/>
                  <a:pt x="7352298" y="11446725"/>
                  <a:pt x="7384421" y="11496113"/>
                </a:cubicBezTo>
                <a:cubicBezTo>
                  <a:pt x="7410807" y="11536841"/>
                  <a:pt x="7420937" y="11563393"/>
                  <a:pt x="7444439" y="11656629"/>
                </a:cubicBezTo>
                <a:cubicBezTo>
                  <a:pt x="7456242" y="11702719"/>
                  <a:pt x="7471947" y="11752391"/>
                  <a:pt x="7479015" y="11766929"/>
                </a:cubicBezTo>
                <a:cubicBezTo>
                  <a:pt x="7522979" y="11853471"/>
                  <a:pt x="7618393" y="11895740"/>
                  <a:pt x="7717401" y="11871948"/>
                </a:cubicBezTo>
                <a:cubicBezTo>
                  <a:pt x="7874151" y="11834738"/>
                  <a:pt x="8037481" y="11620216"/>
                  <a:pt x="8051682" y="11432592"/>
                </a:cubicBezTo>
                <a:cubicBezTo>
                  <a:pt x="8055244" y="11386113"/>
                  <a:pt x="8040713" y="11320380"/>
                  <a:pt x="8020020" y="11286604"/>
                </a:cubicBezTo>
                <a:cubicBezTo>
                  <a:pt x="7998526" y="11252322"/>
                  <a:pt x="7963862" y="11222054"/>
                  <a:pt x="7924524" y="11204519"/>
                </a:cubicBezTo>
                <a:cubicBezTo>
                  <a:pt x="7870304" y="11180396"/>
                  <a:pt x="7834305" y="11180649"/>
                  <a:pt x="7707877" y="11206185"/>
                </a:cubicBezTo>
                <a:cubicBezTo>
                  <a:pt x="7668130" y="11214155"/>
                  <a:pt x="7622713" y="11221348"/>
                  <a:pt x="7607748" y="11221990"/>
                </a:cubicBezTo>
                <a:cubicBezTo>
                  <a:pt x="7580833" y="11222933"/>
                  <a:pt x="7517853" y="11216246"/>
                  <a:pt x="7510243" y="11211445"/>
                </a:cubicBezTo>
                <a:cubicBezTo>
                  <a:pt x="7505836" y="11208665"/>
                  <a:pt x="7512069" y="11195234"/>
                  <a:pt x="7553425" y="11115471"/>
                </a:cubicBezTo>
                <a:cubicBezTo>
                  <a:pt x="7609713" y="11007603"/>
                  <a:pt x="7669652" y="10867316"/>
                  <a:pt x="7714171" y="10740822"/>
                </a:cubicBezTo>
                <a:cubicBezTo>
                  <a:pt x="7736987" y="10676248"/>
                  <a:pt x="7777266" y="10543159"/>
                  <a:pt x="7786522" y="10503631"/>
                </a:cubicBezTo>
                <a:lnTo>
                  <a:pt x="7791023" y="10484069"/>
                </a:lnTo>
                <a:lnTo>
                  <a:pt x="7864690" y="10492457"/>
                </a:lnTo>
                <a:cubicBezTo>
                  <a:pt x="8003445" y="10507741"/>
                  <a:pt x="8277332" y="10540504"/>
                  <a:pt x="8399270" y="10555819"/>
                </a:cubicBezTo>
                <a:cubicBezTo>
                  <a:pt x="8629441" y="10585088"/>
                  <a:pt x="8707748" y="10600323"/>
                  <a:pt x="8765217" y="10628175"/>
                </a:cubicBezTo>
                <a:cubicBezTo>
                  <a:pt x="8779194" y="10635313"/>
                  <a:pt x="8797682" y="10644176"/>
                  <a:pt x="8806053" y="10647775"/>
                </a:cubicBezTo>
                <a:cubicBezTo>
                  <a:pt x="8829452" y="10658616"/>
                  <a:pt x="8891991" y="10710389"/>
                  <a:pt x="8921071" y="10743297"/>
                </a:cubicBezTo>
                <a:cubicBezTo>
                  <a:pt x="8935811" y="10759875"/>
                  <a:pt x="8969914" y="10804352"/>
                  <a:pt x="8997268" y="10841770"/>
                </a:cubicBezTo>
                <a:cubicBezTo>
                  <a:pt x="9024369" y="10879589"/>
                  <a:pt x="9057373" y="10922252"/>
                  <a:pt x="9071270" y="10936619"/>
                </a:cubicBezTo>
                <a:cubicBezTo>
                  <a:pt x="9139993" y="11009656"/>
                  <a:pt x="9233714" y="11036855"/>
                  <a:pt x="9337084" y="11014135"/>
                </a:cubicBezTo>
                <a:cubicBezTo>
                  <a:pt x="9422817" y="10995410"/>
                  <a:pt x="9488300" y="10944870"/>
                  <a:pt x="9545418" y="10854326"/>
                </a:cubicBezTo>
                <a:cubicBezTo>
                  <a:pt x="9648785" y="10690470"/>
                  <a:pt x="9684721" y="10468392"/>
                  <a:pt x="9637384" y="10289552"/>
                </a:cubicBezTo>
                <a:cubicBezTo>
                  <a:pt x="9609999" y="10188268"/>
                  <a:pt x="9561491" y="10119582"/>
                  <a:pt x="9488104" y="10080567"/>
                </a:cubicBezTo>
                <a:cubicBezTo>
                  <a:pt x="9427240" y="10048332"/>
                  <a:pt x="9344889" y="10039507"/>
                  <a:pt x="9277936" y="10057758"/>
                </a:cubicBezTo>
                <a:cubicBezTo>
                  <a:pt x="9229782" y="10071066"/>
                  <a:pt x="9202158" y="10085561"/>
                  <a:pt x="9107552" y="10148535"/>
                </a:cubicBezTo>
                <a:cubicBezTo>
                  <a:pt x="9002223" y="10218744"/>
                  <a:pt x="8963788" y="10237062"/>
                  <a:pt x="8886949" y="10254117"/>
                </a:cubicBezTo>
                <a:cubicBezTo>
                  <a:pt x="8785285" y="10276795"/>
                  <a:pt x="8738113" y="10271679"/>
                  <a:pt x="8460988" y="10209429"/>
                </a:cubicBezTo>
                <a:cubicBezTo>
                  <a:pt x="8247562" y="10161604"/>
                  <a:pt x="7874547" y="10074707"/>
                  <a:pt x="7870140" y="10071927"/>
                </a:cubicBezTo>
                <a:cubicBezTo>
                  <a:pt x="7868138" y="10070664"/>
                  <a:pt x="7868066" y="10052136"/>
                  <a:pt x="7869911" y="10031458"/>
                </a:cubicBezTo>
                <a:cubicBezTo>
                  <a:pt x="7891118" y="9814089"/>
                  <a:pt x="7885371" y="9559555"/>
                  <a:pt x="7855108" y="9343883"/>
                </a:cubicBezTo>
                <a:cubicBezTo>
                  <a:pt x="7849418" y="9300528"/>
                  <a:pt x="7843327" y="9256921"/>
                  <a:pt x="7842163" y="9247226"/>
                </a:cubicBezTo>
                <a:lnTo>
                  <a:pt x="7839879" y="9229544"/>
                </a:lnTo>
                <a:lnTo>
                  <a:pt x="7864014" y="9233008"/>
                </a:lnTo>
                <a:cubicBezTo>
                  <a:pt x="7906360" y="9239558"/>
                  <a:pt x="7945950" y="9256692"/>
                  <a:pt x="8026528" y="9304724"/>
                </a:cubicBezTo>
                <a:cubicBezTo>
                  <a:pt x="8115118" y="9357809"/>
                  <a:pt x="8146340" y="9371344"/>
                  <a:pt x="8183225" y="9375012"/>
                </a:cubicBezTo>
                <a:cubicBezTo>
                  <a:pt x="8240388" y="9380268"/>
                  <a:pt x="8316524" y="9351010"/>
                  <a:pt x="8358131" y="9307248"/>
                </a:cubicBezTo>
                <a:cubicBezTo>
                  <a:pt x="8460451" y="9200976"/>
                  <a:pt x="8455017" y="8943280"/>
                  <a:pt x="8346750" y="8771369"/>
                </a:cubicBezTo>
                <a:cubicBezTo>
                  <a:pt x="8312791" y="8716903"/>
                  <a:pt x="8291198" y="8694320"/>
                  <a:pt x="8248885" y="8668186"/>
                </a:cubicBezTo>
                <a:cubicBezTo>
                  <a:pt x="8193352" y="8633714"/>
                  <a:pt x="8127400" y="8629074"/>
                  <a:pt x="8061273" y="8654006"/>
                </a:cubicBezTo>
                <a:cubicBezTo>
                  <a:pt x="8011036" y="8673280"/>
                  <a:pt x="7987945" y="8695678"/>
                  <a:pt x="7924905" y="8785844"/>
                </a:cubicBezTo>
                <a:cubicBezTo>
                  <a:pt x="7895607" y="8827848"/>
                  <a:pt x="7861526" y="8872997"/>
                  <a:pt x="7848717" y="8886200"/>
                </a:cubicBezTo>
                <a:cubicBezTo>
                  <a:pt x="7825018" y="8910453"/>
                  <a:pt x="7781237" y="8946121"/>
                  <a:pt x="7777231" y="8943594"/>
                </a:cubicBezTo>
                <a:cubicBezTo>
                  <a:pt x="7776029" y="8942836"/>
                  <a:pt x="7766615" y="8913374"/>
                  <a:pt x="7756271" y="8878286"/>
                </a:cubicBezTo>
                <a:cubicBezTo>
                  <a:pt x="7690533" y="8657596"/>
                  <a:pt x="7605437" y="8456056"/>
                  <a:pt x="7491083" y="8251183"/>
                </a:cubicBezTo>
                <a:cubicBezTo>
                  <a:pt x="7461488" y="8197789"/>
                  <a:pt x="7454926" y="8182448"/>
                  <a:pt x="7460213" y="8178503"/>
                </a:cubicBezTo>
                <a:cubicBezTo>
                  <a:pt x="7464091" y="8175908"/>
                  <a:pt x="7521419" y="8130304"/>
                  <a:pt x="7588671" y="8076959"/>
                </a:cubicBezTo>
                <a:cubicBezTo>
                  <a:pt x="7934707" y="7801835"/>
                  <a:pt x="8116788" y="7664110"/>
                  <a:pt x="8175810" y="7633576"/>
                </a:cubicBezTo>
                <a:cubicBezTo>
                  <a:pt x="8249877" y="7595171"/>
                  <a:pt x="8327873" y="7577166"/>
                  <a:pt x="8405479" y="7580198"/>
                </a:cubicBezTo>
                <a:cubicBezTo>
                  <a:pt x="8427715" y="7581345"/>
                  <a:pt x="8485322" y="7588561"/>
                  <a:pt x="8532938" y="7595636"/>
                </a:cubicBezTo>
                <a:cubicBezTo>
                  <a:pt x="8647983" y="7613886"/>
                  <a:pt x="8681918" y="7615130"/>
                  <a:pt x="8734583" y="7603548"/>
                </a:cubicBezTo>
                <a:cubicBezTo>
                  <a:pt x="8805141" y="7587572"/>
                  <a:pt x="8865927" y="7543589"/>
                  <a:pt x="8907375" y="7477887"/>
                </a:cubicBezTo>
                <a:cubicBezTo>
                  <a:pt x="8943011" y="7421397"/>
                  <a:pt x="8956070" y="7360748"/>
                  <a:pt x="8950026" y="7282447"/>
                </a:cubicBezTo>
                <a:cubicBezTo>
                  <a:pt x="8940553" y="7172299"/>
                  <a:pt x="8874236" y="7017331"/>
                  <a:pt x="8793719" y="6919493"/>
                </a:cubicBezTo>
                <a:cubicBezTo>
                  <a:pt x="8735429" y="6848557"/>
                  <a:pt x="8711624" y="6826819"/>
                  <a:pt x="8637579" y="6777308"/>
                </a:cubicBezTo>
                <a:cubicBezTo>
                  <a:pt x="8576352" y="6735883"/>
                  <a:pt x="8564631" y="6729608"/>
                  <a:pt x="8529385" y="6718016"/>
                </a:cubicBezTo>
                <a:cubicBezTo>
                  <a:pt x="8469623" y="6698237"/>
                  <a:pt x="8429618" y="6695964"/>
                  <a:pt x="8372781" y="6708834"/>
                </a:cubicBezTo>
                <a:cubicBezTo>
                  <a:pt x="8333581" y="6717709"/>
                  <a:pt x="8314974" y="6725014"/>
                  <a:pt x="8285222" y="6743769"/>
                </a:cubicBezTo>
                <a:cubicBezTo>
                  <a:pt x="8235033" y="6775394"/>
                  <a:pt x="8214809" y="6796801"/>
                  <a:pt x="8185115" y="6849197"/>
                </a:cubicBezTo>
                <a:cubicBezTo>
                  <a:pt x="8159466" y="6895182"/>
                  <a:pt x="8152794" y="6917296"/>
                  <a:pt x="8126827" y="7049893"/>
                </a:cubicBezTo>
                <a:cubicBezTo>
                  <a:pt x="8098294" y="7195432"/>
                  <a:pt x="8054557" y="7279853"/>
                  <a:pt x="7964702" y="7359265"/>
                </a:cubicBezTo>
                <a:cubicBezTo>
                  <a:pt x="7914709" y="7403895"/>
                  <a:pt x="7816983" y="7468262"/>
                  <a:pt x="7478148" y="7679599"/>
                </a:cubicBezTo>
                <a:cubicBezTo>
                  <a:pt x="7398057" y="7729326"/>
                  <a:pt x="7306591" y="7786438"/>
                  <a:pt x="7274120" y="7806839"/>
                </a:cubicBezTo>
                <a:lnTo>
                  <a:pt x="7215523" y="7843802"/>
                </a:lnTo>
                <a:lnTo>
                  <a:pt x="7187855" y="7809546"/>
                </a:lnTo>
                <a:cubicBezTo>
                  <a:pt x="7047613" y="7635946"/>
                  <a:pt x="6851090" y="7450365"/>
                  <a:pt x="6650791" y="7302726"/>
                </a:cubicBezTo>
                <a:lnTo>
                  <a:pt x="6585578" y="7254306"/>
                </a:lnTo>
                <a:lnTo>
                  <a:pt x="6609345" y="7237936"/>
                </a:lnTo>
                <a:cubicBezTo>
                  <a:pt x="6653149" y="7208443"/>
                  <a:pt x="6685286" y="7195671"/>
                  <a:pt x="6768719" y="7174377"/>
                </a:cubicBezTo>
                <a:cubicBezTo>
                  <a:pt x="6896133" y="7141061"/>
                  <a:pt x="6931511" y="7121375"/>
                  <a:pt x="6968158" y="7063283"/>
                </a:cubicBezTo>
                <a:cubicBezTo>
                  <a:pt x="7002277" y="7009198"/>
                  <a:pt x="7010344" y="6953801"/>
                  <a:pt x="6993199" y="6888660"/>
                </a:cubicBezTo>
                <a:cubicBezTo>
                  <a:pt x="6969678" y="6799893"/>
                  <a:pt x="6898546" y="6714694"/>
                  <a:pt x="6791444" y="6646570"/>
                </a:cubicBezTo>
                <a:cubicBezTo>
                  <a:pt x="6686746" y="6579963"/>
                  <a:pt x="6579473" y="6552055"/>
                  <a:pt x="6490389" y="6568105"/>
                </a:cubicBezTo>
                <a:cubicBezTo>
                  <a:pt x="6420547" y="6581174"/>
                  <a:pt x="6373308" y="6615220"/>
                  <a:pt x="6339152" y="6678242"/>
                </a:cubicBezTo>
                <a:cubicBezTo>
                  <a:pt x="6307227" y="6735951"/>
                  <a:pt x="6306002" y="6776064"/>
                  <a:pt x="6331460" y="6905257"/>
                </a:cubicBezTo>
                <a:cubicBezTo>
                  <a:pt x="6339171" y="6945406"/>
                  <a:pt x="6345940" y="6995041"/>
                  <a:pt x="6346202" y="7015928"/>
                </a:cubicBezTo>
                <a:cubicBezTo>
                  <a:pt x="6346198" y="7052330"/>
                  <a:pt x="6341096" y="7095036"/>
                  <a:pt x="6336523" y="7096073"/>
                </a:cubicBezTo>
                <a:cubicBezTo>
                  <a:pt x="6335217" y="7096368"/>
                  <a:pt x="6305808" y="7081736"/>
                  <a:pt x="6270791" y="7063567"/>
                </a:cubicBezTo>
                <a:cubicBezTo>
                  <a:pt x="6065557" y="6954820"/>
                  <a:pt x="5838750" y="6866067"/>
                  <a:pt x="5624753" y="6811159"/>
                </a:cubicBezTo>
                <a:cubicBezTo>
                  <a:pt x="5595917" y="6803608"/>
                  <a:pt x="5572349" y="6796582"/>
                  <a:pt x="5572454" y="6795529"/>
                </a:cubicBezTo>
                <a:cubicBezTo>
                  <a:pt x="5571567" y="6791607"/>
                  <a:pt x="5614855" y="6422951"/>
                  <a:pt x="5632157" y="6285448"/>
                </a:cubicBezTo>
                <a:cubicBezTo>
                  <a:pt x="5673709" y="5947060"/>
                  <a:pt x="5686855" y="5889825"/>
                  <a:pt x="5741951" y="5802488"/>
                </a:cubicBezTo>
                <a:cubicBezTo>
                  <a:pt x="5781882" y="5739189"/>
                  <a:pt x="5819741" y="5703145"/>
                  <a:pt x="5933454" y="5621421"/>
                </a:cubicBezTo>
                <a:cubicBezTo>
                  <a:pt x="6016700" y="5561363"/>
                  <a:pt x="6036966" y="5541665"/>
                  <a:pt x="6066284" y="5495192"/>
                </a:cubicBezTo>
                <a:cubicBezTo>
                  <a:pt x="6085997" y="5463942"/>
                  <a:pt x="6091575" y="5450660"/>
                  <a:pt x="6098032" y="5420009"/>
                </a:cubicBezTo>
                <a:cubicBezTo>
                  <a:pt x="6132669" y="5255918"/>
                  <a:pt x="6045746" y="5117635"/>
                  <a:pt x="5854413" y="5033898"/>
                </a:cubicBezTo>
                <a:cubicBezTo>
                  <a:pt x="5696959" y="4964813"/>
                  <a:pt x="5527283" y="4947945"/>
                  <a:pt x="5377001" y="4986437"/>
                </a:cubicBezTo>
                <a:cubicBezTo>
                  <a:pt x="5317594" y="5001607"/>
                  <a:pt x="5281075" y="5017774"/>
                  <a:pt x="5241191" y="5046379"/>
                </a:cubicBezTo>
                <a:cubicBezTo>
                  <a:pt x="5126066" y="5129451"/>
                  <a:pt x="5097648" y="5295224"/>
                  <a:pt x="5175210" y="5427043"/>
                </a:cubicBezTo>
                <a:cubicBezTo>
                  <a:pt x="5188920" y="5449694"/>
                  <a:pt x="5217795" y="5495353"/>
                  <a:pt x="5240047" y="5528431"/>
                </a:cubicBezTo>
                <a:cubicBezTo>
                  <a:pt x="5293282" y="5607380"/>
                  <a:pt x="5317627" y="5655782"/>
                  <a:pt x="5332451" y="5712178"/>
                </a:cubicBezTo>
                <a:cubicBezTo>
                  <a:pt x="5363382" y="5829142"/>
                  <a:pt x="5356793" y="5891073"/>
                  <a:pt x="5271122" y="6262117"/>
                </a:cubicBezTo>
                <a:cubicBezTo>
                  <a:pt x="5264832" y="6288952"/>
                  <a:pt x="5250509" y="6351605"/>
                  <a:pt x="5239151" y="6401566"/>
                </a:cubicBezTo>
                <a:cubicBezTo>
                  <a:pt x="5227793" y="6451528"/>
                  <a:pt x="5205959" y="6544726"/>
                  <a:pt x="5191025" y="6609234"/>
                </a:cubicBezTo>
                <a:lnTo>
                  <a:pt x="5163363" y="6726759"/>
                </a:lnTo>
                <a:lnTo>
                  <a:pt x="5119502" y="6722612"/>
                </a:lnTo>
                <a:cubicBezTo>
                  <a:pt x="4903245" y="6703242"/>
                  <a:pt x="4637870" y="6711133"/>
                  <a:pt x="4423704" y="6743488"/>
                </a:cubicBezTo>
                <a:cubicBezTo>
                  <a:pt x="4362564" y="6752524"/>
                  <a:pt x="4356388" y="6752548"/>
                  <a:pt x="4355625" y="6743105"/>
                </a:cubicBezTo>
                <a:cubicBezTo>
                  <a:pt x="4353717" y="6719499"/>
                  <a:pt x="4377488" y="6666727"/>
                  <a:pt x="4429632" y="6576968"/>
                </a:cubicBezTo>
                <a:cubicBezTo>
                  <a:pt x="4458610" y="6527480"/>
                  <a:pt x="4484575" y="6478333"/>
                  <a:pt x="4487732" y="6468003"/>
                </a:cubicBezTo>
                <a:cubicBezTo>
                  <a:pt x="4497473" y="6432143"/>
                  <a:pt x="4497878" y="6395995"/>
                  <a:pt x="4488502" y="6357596"/>
                </a:cubicBezTo>
                <a:cubicBezTo>
                  <a:pt x="4463035" y="6254161"/>
                  <a:pt x="4382409" y="6193777"/>
                  <a:pt x="4251726" y="6180786"/>
                </a:cubicBezTo>
                <a:cubicBezTo>
                  <a:pt x="4054501" y="6160540"/>
                  <a:pt x="3833892" y="6255478"/>
                  <a:pt x="3779428" y="6383537"/>
                </a:cubicBezTo>
                <a:cubicBezTo>
                  <a:pt x="3746520" y="6459670"/>
                  <a:pt x="3763175" y="6557546"/>
                  <a:pt x="3819352" y="6617627"/>
                </a:cubicBezTo>
                <a:cubicBezTo>
                  <a:pt x="3831497" y="6630330"/>
                  <a:pt x="3869977" y="6660765"/>
                  <a:pt x="3915180" y="6692082"/>
                </a:cubicBezTo>
                <a:cubicBezTo>
                  <a:pt x="3985411" y="6741426"/>
                  <a:pt x="4021930" y="6772304"/>
                  <a:pt x="4044243" y="6802623"/>
                </a:cubicBezTo>
                <a:cubicBezTo>
                  <a:pt x="4049537" y="6809323"/>
                  <a:pt x="4053777" y="6815917"/>
                  <a:pt x="4053925" y="6816571"/>
                </a:cubicBezTo>
                <a:cubicBezTo>
                  <a:pt x="4054473" y="6817476"/>
                  <a:pt x="4013948" y="6831117"/>
                  <a:pt x="3964130" y="6846175"/>
                </a:cubicBezTo>
                <a:cubicBezTo>
                  <a:pt x="3747008" y="6912508"/>
                  <a:pt x="3530066" y="7006960"/>
                  <a:pt x="3327089" y="7123662"/>
                </a:cubicBezTo>
                <a:cubicBezTo>
                  <a:pt x="3294576" y="7142356"/>
                  <a:pt x="3267352" y="7157104"/>
                  <a:pt x="3266551" y="7156599"/>
                </a:cubicBezTo>
                <a:cubicBezTo>
                  <a:pt x="3260943" y="7153061"/>
                  <a:pt x="2934353" y="6738692"/>
                  <a:pt x="2849276" y="6626775"/>
                </a:cubicBezTo>
                <a:cubicBezTo>
                  <a:pt x="2718014" y="6454920"/>
                  <a:pt x="2684746" y="6391369"/>
                  <a:pt x="2673022" y="6291002"/>
                </a:cubicBezTo>
                <a:cubicBezTo>
                  <a:pt x="2666440" y="6233084"/>
                  <a:pt x="2668570" y="6192423"/>
                  <a:pt x="2685907" y="6082386"/>
                </a:cubicBezTo>
                <a:cubicBezTo>
                  <a:pt x="2693851" y="6032511"/>
                  <a:pt x="2700612" y="5977409"/>
                  <a:pt x="2701236" y="5960440"/>
                </a:cubicBezTo>
                <a:cubicBezTo>
                  <a:pt x="2702523" y="5917568"/>
                  <a:pt x="2686241" y="5850170"/>
                  <a:pt x="2666455" y="5815845"/>
                </a:cubicBezTo>
                <a:cubicBezTo>
                  <a:pt x="2632515" y="5756911"/>
                  <a:pt x="2569027" y="5703978"/>
                  <a:pt x="2509412" y="5684854"/>
                </a:cubicBezTo>
                <a:cubicBezTo>
                  <a:pt x="2355994" y="5635116"/>
                  <a:pt x="2125260" y="5714147"/>
                  <a:pt x="1954531" y="5874713"/>
                </a:cubicBezTo>
                <a:cubicBezTo>
                  <a:pt x="1918841" y="5908205"/>
                  <a:pt x="1906982" y="5922566"/>
                  <a:pt x="1867975" y="5980849"/>
                </a:cubicBezTo>
                <a:cubicBezTo>
                  <a:pt x="1814772" y="6059860"/>
                  <a:pt x="1799256" y="6095996"/>
                  <a:pt x="1791508" y="6158877"/>
                </a:cubicBezTo>
                <a:cubicBezTo>
                  <a:pt x="1782754" y="6234003"/>
                  <a:pt x="1813949" y="6324810"/>
                  <a:pt x="1869324" y="6384386"/>
                </a:cubicBezTo>
                <a:cubicBezTo>
                  <a:pt x="1895662" y="6412762"/>
                  <a:pt x="1953049" y="6447845"/>
                  <a:pt x="1995315" y="6461626"/>
                </a:cubicBezTo>
                <a:cubicBezTo>
                  <a:pt x="2014920" y="6467832"/>
                  <a:pt x="2065278" y="6479438"/>
                  <a:pt x="2108068" y="6487949"/>
                </a:cubicBezTo>
                <a:cubicBezTo>
                  <a:pt x="2269951" y="6518943"/>
                  <a:pt x="2340257" y="6550414"/>
                  <a:pt x="2419014" y="6625301"/>
                </a:cubicBezTo>
                <a:cubicBezTo>
                  <a:pt x="2477718" y="6681376"/>
                  <a:pt x="2520028" y="6743910"/>
                  <a:pt x="2763331" y="7133182"/>
                </a:cubicBezTo>
                <a:cubicBezTo>
                  <a:pt x="2813300" y="7212870"/>
                  <a:pt x="2870946" y="7305242"/>
                  <a:pt x="2892290" y="7338870"/>
                </a:cubicBezTo>
                <a:lnTo>
                  <a:pt x="2930342" y="7399278"/>
                </a:lnTo>
                <a:lnTo>
                  <a:pt x="2908578" y="7416911"/>
                </a:lnTo>
                <a:cubicBezTo>
                  <a:pt x="2751046" y="7543240"/>
                  <a:pt x="2559344" y="7747704"/>
                  <a:pt x="2412048" y="7946575"/>
                </a:cubicBezTo>
                <a:cubicBezTo>
                  <a:pt x="2383317" y="7985018"/>
                  <a:pt x="2365959" y="8005432"/>
                  <a:pt x="2363155" y="8003663"/>
                </a:cubicBezTo>
                <a:cubicBezTo>
                  <a:pt x="2348334" y="7994313"/>
                  <a:pt x="2318032" y="7918071"/>
                  <a:pt x="2298121" y="7842223"/>
                </a:cubicBezTo>
                <a:cubicBezTo>
                  <a:pt x="2264146" y="7708777"/>
                  <a:pt x="2247902" y="7679489"/>
                  <a:pt x="2189672" y="7642193"/>
                </a:cubicBezTo>
                <a:cubicBezTo>
                  <a:pt x="2130787" y="7605046"/>
                  <a:pt x="2084477" y="7597675"/>
                  <a:pt x="2015670" y="7615316"/>
                </a:cubicBezTo>
                <a:cubicBezTo>
                  <a:pt x="1970233" y="7626978"/>
                  <a:pt x="1935865" y="7645062"/>
                  <a:pt x="1891833" y="7681131"/>
                </a:cubicBezTo>
                <a:cubicBezTo>
                  <a:pt x="1734239" y="7810221"/>
                  <a:pt x="1646351" y="8040970"/>
                  <a:pt x="1705239" y="8172209"/>
                </a:cubicBezTo>
                <a:cubicBezTo>
                  <a:pt x="1724734" y="8215872"/>
                  <a:pt x="1743123" y="8236433"/>
                  <a:pt x="1786786" y="8263977"/>
                </a:cubicBezTo>
                <a:cubicBezTo>
                  <a:pt x="1850076" y="8303904"/>
                  <a:pt x="1891430" y="8307589"/>
                  <a:pt x="2006456" y="8283261"/>
                </a:cubicBezTo>
                <a:cubicBezTo>
                  <a:pt x="2091683" y="8265337"/>
                  <a:pt x="2132823" y="8260485"/>
                  <a:pt x="2173523" y="8264319"/>
                </a:cubicBezTo>
                <a:lnTo>
                  <a:pt x="2204086" y="8267358"/>
                </a:lnTo>
                <a:lnTo>
                  <a:pt x="2192694" y="8289854"/>
                </a:lnTo>
                <a:cubicBezTo>
                  <a:pt x="2186819" y="8301830"/>
                  <a:pt x="2164898" y="8344568"/>
                  <a:pt x="2144999" y="8384100"/>
                </a:cubicBezTo>
                <a:cubicBezTo>
                  <a:pt x="2054474" y="8562220"/>
                  <a:pt x="1971451" y="8782596"/>
                  <a:pt x="1921422" y="8977302"/>
                </a:cubicBezTo>
                <a:cubicBezTo>
                  <a:pt x="1911723" y="9014869"/>
                  <a:pt x="1902950" y="9047418"/>
                  <a:pt x="1901687" y="9049421"/>
                </a:cubicBezTo>
                <a:cubicBezTo>
                  <a:pt x="1900170" y="9051826"/>
                  <a:pt x="1863179" y="9049212"/>
                  <a:pt x="1819821" y="9044263"/>
                </a:cubicBezTo>
                <a:cubicBezTo>
                  <a:pt x="1062428" y="8956835"/>
                  <a:pt x="1029820" y="8950826"/>
                  <a:pt x="922865" y="8883355"/>
                </a:cubicBezTo>
                <a:cubicBezTo>
                  <a:pt x="853564" y="8839637"/>
                  <a:pt x="827121" y="8812315"/>
                  <a:pt x="749804" y="8705853"/>
                </a:cubicBezTo>
                <a:cubicBezTo>
                  <a:pt x="650826" y="8568926"/>
                  <a:pt x="605032" y="8534996"/>
                  <a:pt x="505925" y="8523440"/>
                </a:cubicBezTo>
                <a:cubicBezTo>
                  <a:pt x="416047" y="8513228"/>
                  <a:pt x="338370" y="8538716"/>
                  <a:pt x="268573" y="8600535"/>
                </a:cubicBezTo>
                <a:cubicBezTo>
                  <a:pt x="227196" y="8637720"/>
                  <a:pt x="161990" y="8741083"/>
                  <a:pt x="136645" y="8809664"/>
                </a:cubicBezTo>
                <a:cubicBezTo>
                  <a:pt x="63141" y="9011402"/>
                  <a:pt x="70222" y="9235415"/>
                  <a:pt x="153663" y="9365902"/>
                </a:cubicBezTo>
                <a:cubicBezTo>
                  <a:pt x="180449" y="9406882"/>
                  <a:pt x="203244" y="9430223"/>
                  <a:pt x="240097" y="9453472"/>
                </a:cubicBezTo>
                <a:cubicBezTo>
                  <a:pt x="311000" y="9498199"/>
                  <a:pt x="414534" y="9508066"/>
                  <a:pt x="493389" y="9477162"/>
                </a:cubicBezTo>
                <a:cubicBezTo>
                  <a:pt x="533070" y="9461309"/>
                  <a:pt x="560399" y="9445505"/>
                  <a:pt x="643478" y="9389263"/>
                </a:cubicBezTo>
                <a:cubicBezTo>
                  <a:pt x="722174" y="9336417"/>
                  <a:pt x="755889" y="9318481"/>
                  <a:pt x="808783" y="9300322"/>
                </a:cubicBezTo>
                <a:cubicBezTo>
                  <a:pt x="887723" y="9272832"/>
                  <a:pt x="973737" y="9270527"/>
                  <a:pt x="1088215" y="9292338"/>
                </a:cubicBezTo>
                <a:cubicBezTo>
                  <a:pt x="1160705" y="9306144"/>
                  <a:pt x="1296138" y="9335574"/>
                  <a:pt x="1395545" y="9359080"/>
                </a:cubicBezTo>
                <a:cubicBezTo>
                  <a:pt x="1445904" y="9370685"/>
                  <a:pt x="1545967" y="9394045"/>
                  <a:pt x="1744890" y="9440003"/>
                </a:cubicBezTo>
                <a:cubicBezTo>
                  <a:pt x="1791938" y="9450642"/>
                  <a:pt x="1831905" y="9461853"/>
                  <a:pt x="1833803" y="9464171"/>
                </a:cubicBezTo>
                <a:cubicBezTo>
                  <a:pt x="1835700" y="9466488"/>
                  <a:pt x="1835273" y="9496461"/>
                  <a:pt x="1832569" y="9530040"/>
                </a:cubicBezTo>
                <a:cubicBezTo>
                  <a:pt x="1816942" y="9734126"/>
                  <a:pt x="1827448" y="9979341"/>
                  <a:pt x="1861358" y="10198995"/>
                </a:cubicBezTo>
                <a:lnTo>
                  <a:pt x="1870935" y="10261044"/>
                </a:lnTo>
                <a:lnTo>
                  <a:pt x="1849562" y="10257641"/>
                </a:lnTo>
                <a:cubicBezTo>
                  <a:pt x="1801144" y="10250061"/>
                  <a:pt x="1776691" y="10239114"/>
                  <a:pt x="1681735" y="10183693"/>
                </a:cubicBezTo>
                <a:cubicBezTo>
                  <a:pt x="1557580" y="10111532"/>
                  <a:pt x="1527942" y="10103476"/>
                  <a:pt x="1456521" y="10121709"/>
                </a:cubicBezTo>
                <a:cubicBezTo>
                  <a:pt x="1352983" y="10148243"/>
                  <a:pt x="1296595" y="10220762"/>
                  <a:pt x="1280637" y="10349033"/>
                </a:cubicBezTo>
                <a:cubicBezTo>
                  <a:pt x="1272069" y="10415875"/>
                  <a:pt x="1275934" y="10475439"/>
                  <a:pt x="1291838" y="10548760"/>
                </a:cubicBezTo>
                <a:cubicBezTo>
                  <a:pt x="1319972" y="10674599"/>
                  <a:pt x="1378105" y="10770639"/>
                  <a:pt x="1455417" y="10819410"/>
                </a:cubicBezTo>
                <a:cubicBezTo>
                  <a:pt x="1508292" y="10852766"/>
                  <a:pt x="1555907" y="10859842"/>
                  <a:pt x="1619088" y="10843133"/>
                </a:cubicBezTo>
                <a:cubicBezTo>
                  <a:pt x="1682417" y="10827076"/>
                  <a:pt x="1725944" y="10791808"/>
                  <a:pt x="1770826" y="10721549"/>
                </a:cubicBezTo>
                <a:cubicBezTo>
                  <a:pt x="1808230" y="10662256"/>
                  <a:pt x="1854615" y="10604707"/>
                  <a:pt x="1886913" y="10577477"/>
                </a:cubicBezTo>
                <a:cubicBezTo>
                  <a:pt x="1933874" y="10537654"/>
                  <a:pt x="1933073" y="10537149"/>
                  <a:pt x="1948610" y="10590636"/>
                </a:cubicBezTo>
                <a:cubicBezTo>
                  <a:pt x="2015659" y="10821674"/>
                  <a:pt x="2125335" y="11075684"/>
                  <a:pt x="2241243" y="11269217"/>
                </a:cubicBezTo>
                <a:cubicBezTo>
                  <a:pt x="2261134" y="11302487"/>
                  <a:pt x="2276324" y="11331670"/>
                  <a:pt x="2274807" y="11334075"/>
                </a:cubicBezTo>
                <a:cubicBezTo>
                  <a:pt x="2271522" y="11339283"/>
                  <a:pt x="2090919" y="11483540"/>
                  <a:pt x="1918891" y="11618646"/>
                </a:cubicBezTo>
                <a:cubicBezTo>
                  <a:pt x="1581533" y="11883562"/>
                  <a:pt x="1526455" y="11919385"/>
                  <a:pt x="1422180" y="11942653"/>
                </a:cubicBezTo>
                <a:cubicBezTo>
                  <a:pt x="1348860" y="11958568"/>
                  <a:pt x="1296147" y="11957798"/>
                  <a:pt x="1177243" y="11937675"/>
                </a:cubicBezTo>
                <a:cubicBezTo>
                  <a:pt x="1071535" y="11919716"/>
                  <a:pt x="1034439" y="11918156"/>
                  <a:pt x="979961" y="11930835"/>
                </a:cubicBezTo>
                <a:cubicBezTo>
                  <a:pt x="902470" y="11948039"/>
                  <a:pt x="849543" y="11985778"/>
                  <a:pt x="805314" y="12055888"/>
                </a:cubicBezTo>
                <a:cubicBezTo>
                  <a:pt x="761444" y="12124544"/>
                  <a:pt x="750458" y="12204984"/>
                  <a:pt x="771119" y="12305386"/>
                </a:cubicBezTo>
                <a:cubicBezTo>
                  <a:pt x="802805" y="12457551"/>
                  <a:pt x="893338" y="12608753"/>
                  <a:pt x="1020041" y="12719486"/>
                </a:cubicBezTo>
                <a:cubicBezTo>
                  <a:pt x="1024891" y="12724226"/>
                  <a:pt x="1056031" y="12744990"/>
                  <a:pt x="1089026" y="12766365"/>
                </a:cubicBezTo>
                <a:cubicBezTo>
                  <a:pt x="1187063" y="12829330"/>
                  <a:pt x="1251565" y="12844257"/>
                  <a:pt x="1340562" y="12824793"/>
                </a:cubicBezTo>
                <a:cubicBezTo>
                  <a:pt x="1417801" y="12807991"/>
                  <a:pt x="1477978" y="12765862"/>
                  <a:pt x="1519931" y="12699358"/>
                </a:cubicBezTo>
                <a:cubicBezTo>
                  <a:pt x="1545963" y="12658093"/>
                  <a:pt x="1558631" y="12618480"/>
                  <a:pt x="1580121" y="12511624"/>
                </a:cubicBezTo>
                <a:cubicBezTo>
                  <a:pt x="1600645" y="12408077"/>
                  <a:pt x="1611188" y="12372722"/>
                  <a:pt x="1636874" y="12317799"/>
                </a:cubicBezTo>
                <a:cubicBezTo>
                  <a:pt x="1670059" y="12247443"/>
                  <a:pt x="1727062" y="12183712"/>
                  <a:pt x="1807128" y="12127808"/>
                </a:cubicBezTo>
                <a:cubicBezTo>
                  <a:pt x="1855673" y="12093464"/>
                  <a:pt x="2022109" y="11986754"/>
                  <a:pt x="2221351" y="11862657"/>
                </a:cubicBezTo>
                <a:cubicBezTo>
                  <a:pt x="2303507" y="11811431"/>
                  <a:pt x="2404287" y="11748433"/>
                  <a:pt x="2445163" y="11722694"/>
                </a:cubicBezTo>
                <a:cubicBezTo>
                  <a:pt x="2486694" y="11696807"/>
                  <a:pt x="2522473" y="11677373"/>
                  <a:pt x="2524876" y="11678889"/>
                </a:cubicBezTo>
                <a:cubicBezTo>
                  <a:pt x="2527680" y="11680658"/>
                  <a:pt x="2544172" y="11698903"/>
                  <a:pt x="2561758" y="11718958"/>
                </a:cubicBezTo>
                <a:cubicBezTo>
                  <a:pt x="2710684" y="11892996"/>
                  <a:pt x="2911337" y="12075581"/>
                  <a:pt x="3095799" y="12204829"/>
                </a:cubicBezTo>
                <a:lnTo>
                  <a:pt x="3150911" y="12243516"/>
                </a:lnTo>
                <a:lnTo>
                  <a:pt x="3124217" y="12263640"/>
                </a:lnTo>
                <a:cubicBezTo>
                  <a:pt x="3085280" y="12293405"/>
                  <a:pt x="3040417" y="12312147"/>
                  <a:pt x="2958291" y="12333148"/>
                </a:cubicBezTo>
                <a:cubicBezTo>
                  <a:pt x="2918333" y="12343226"/>
                  <a:pt x="2871382" y="12357291"/>
                  <a:pt x="2853680" y="12364046"/>
                </a:cubicBezTo>
                <a:cubicBezTo>
                  <a:pt x="2779503" y="12392860"/>
                  <a:pt x="2727077" y="12466201"/>
                  <a:pt x="2721805" y="12549124"/>
                </a:cubicBezTo>
                <a:cubicBezTo>
                  <a:pt x="2717558" y="12615333"/>
                  <a:pt x="2756400" y="12702004"/>
                  <a:pt x="2820928" y="12770153"/>
                </a:cubicBezTo>
                <a:cubicBezTo>
                  <a:pt x="2968328" y="12925306"/>
                  <a:pt x="3185911" y="12986958"/>
                  <a:pt x="3312104" y="12910307"/>
                </a:cubicBezTo>
                <a:cubicBezTo>
                  <a:pt x="3345227" y="12889757"/>
                  <a:pt x="3346892" y="12888007"/>
                  <a:pt x="3373934" y="12845140"/>
                </a:cubicBezTo>
                <a:cubicBezTo>
                  <a:pt x="3418162" y="12775031"/>
                  <a:pt x="3421203" y="12744465"/>
                  <a:pt x="3395153" y="12612659"/>
                </a:cubicBezTo>
                <a:cubicBezTo>
                  <a:pt x="3386154" y="12568337"/>
                  <a:pt x="3379029" y="12520156"/>
                  <a:pt x="3378285" y="12506246"/>
                </a:cubicBezTo>
                <a:cubicBezTo>
                  <a:pt x="3376901" y="12477371"/>
                  <a:pt x="3384329" y="12407007"/>
                  <a:pt x="3389131" y="12399396"/>
                </a:cubicBezTo>
                <a:cubicBezTo>
                  <a:pt x="3393175" y="12392986"/>
                  <a:pt x="3400743" y="12396079"/>
                  <a:pt x="3473581" y="12434187"/>
                </a:cubicBezTo>
                <a:cubicBezTo>
                  <a:pt x="3646706" y="12525480"/>
                  <a:pt x="3864996" y="12609980"/>
                  <a:pt x="4069803" y="12665252"/>
                </a:cubicBezTo>
                <a:lnTo>
                  <a:pt x="4143624" y="12684938"/>
                </a:lnTo>
                <a:lnTo>
                  <a:pt x="4138961" y="12718961"/>
                </a:lnTo>
                <a:cubicBezTo>
                  <a:pt x="4136272" y="12737426"/>
                  <a:pt x="4125168" y="12834033"/>
                  <a:pt x="4113602" y="12933149"/>
                </a:cubicBezTo>
                <a:cubicBezTo>
                  <a:pt x="4056321" y="13440275"/>
                  <a:pt x="4034006" y="13587497"/>
                  <a:pt x="4003017" y="13661478"/>
                </a:cubicBezTo>
                <a:cubicBezTo>
                  <a:pt x="3961269" y="13762276"/>
                  <a:pt x="3920001" y="13809051"/>
                  <a:pt x="3791878" y="13902965"/>
                </a:cubicBezTo>
                <a:cubicBezTo>
                  <a:pt x="3749169" y="13934270"/>
                  <a:pt x="3701365" y="13971880"/>
                  <a:pt x="3685837" y="13986730"/>
                </a:cubicBezTo>
                <a:cubicBezTo>
                  <a:pt x="3584713" y="14083114"/>
                  <a:pt x="3573473" y="14247403"/>
                  <a:pt x="3660700" y="14361236"/>
                </a:cubicBezTo>
                <a:cubicBezTo>
                  <a:pt x="3756616" y="14486151"/>
                  <a:pt x="3979102" y="14575538"/>
                  <a:pt x="4182912" y="14570254"/>
                </a:cubicBezTo>
                <a:cubicBezTo>
                  <a:pt x="4208407" y="14569675"/>
                  <a:pt x="4232780" y="14568003"/>
                  <a:pt x="4255997" y="14565259"/>
                </a:cubicBezTo>
                <a:close/>
              </a:path>
            </a:pathLst>
          </a:cu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22125" t="15489" r="2013" b="19223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EEBED223-E156-87CE-172C-4671508AFB6E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D2B3D2">
                  <a:alpha val="82353"/>
                </a:srgbClr>
              </a:clrFrom>
              <a:clrTo>
                <a:srgbClr val="D2B3D2">
                  <a:alpha val="0"/>
                </a:srgbClr>
              </a:clrTo>
            </a:clrChange>
            <a:duotone>
              <a:prstClr val="black"/>
              <a:srgbClr val="D60093">
                <a:tint val="45000"/>
                <a:satMod val="400000"/>
              </a:srgbClr>
            </a:duotone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100000"/>
                    </a14:imgEffect>
                    <a14:imgEffect>
                      <a14:colorTemperature colorTemp="4700"/>
                    </a14:imgEffect>
                    <a14:imgEffect>
                      <a14:saturation sat="66000"/>
                    </a14:imgEffect>
                    <a14:imgEffect>
                      <a14:brightnessContrast bright="31000" contrast="29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412421">
            <a:off x="7905201" y="981713"/>
            <a:ext cx="3985527" cy="1651147"/>
          </a:xfrm>
          <a:prstGeom prst="rect">
            <a:avLst/>
          </a:prstGeom>
          <a:noFill/>
          <a:effectLst>
            <a:outerShdw dist="152400" dir="12540000" sy="-23000" kx="-800400" algn="bl" rotWithShape="0">
              <a:schemeClr val="bg1">
                <a:alpha val="58000"/>
              </a:schemeClr>
            </a:outerShdw>
            <a:reflection blurRad="127000" stA="52000" endA="300" endPos="35000" dir="5400000" sy="-100000" algn="bl" rotWithShape="0"/>
          </a:effectLst>
          <a:scene3d>
            <a:camera prst="perspectiveContrastingLeftFacing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2489728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3000">
              <a:srgbClr val="30204D">
                <a:alpha val="80000"/>
              </a:srgbClr>
            </a:gs>
            <a:gs pos="41000">
              <a:srgbClr val="E05895">
                <a:alpha val="31000"/>
              </a:srgbClr>
            </a:gs>
            <a:gs pos="100000">
              <a:srgbClr val="30204D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D23C7333-FF62-509D-3798-E5117DC35EF8}"/>
              </a:ext>
            </a:extLst>
          </p:cNvPr>
          <p:cNvSpPr/>
          <p:nvPr/>
        </p:nvSpPr>
        <p:spPr>
          <a:xfrm rot="219503" flipV="1">
            <a:off x="-7796347" y="-6702804"/>
            <a:ext cx="11662614" cy="12003162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6C80A79-B64C-EFDD-B705-020FA6AB5C31}"/>
              </a:ext>
            </a:extLst>
          </p:cNvPr>
          <p:cNvSpPr/>
          <p:nvPr/>
        </p:nvSpPr>
        <p:spPr>
          <a:xfrm rot="4734266" flipV="1">
            <a:off x="2521734" y="-2813213"/>
            <a:ext cx="11662614" cy="12003162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19" name="Graphic 17">
            <a:extLst>
              <a:ext uri="{FF2B5EF4-FFF2-40B4-BE49-F238E27FC236}">
                <a16:creationId xmlns:a16="http://schemas.microsoft.com/office/drawing/2014/main" id="{25CCEE5B-CCFC-C99C-9C30-04BD83C1A424}"/>
              </a:ext>
            </a:extLst>
          </p:cNvPr>
          <p:cNvSpPr/>
          <p:nvPr/>
        </p:nvSpPr>
        <p:spPr>
          <a:xfrm rot="20291202" flipV="1">
            <a:off x="-714415" y="670213"/>
            <a:ext cx="6860040" cy="6857582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blipFill dpi="0" rotWithShape="0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19" b="19"/>
            </a:stretch>
          </a:blipFill>
          <a:ln w="357" cap="flat">
            <a:noFill/>
            <a:prstDash val="solid"/>
            <a:miter/>
          </a:ln>
          <a:effectLst>
            <a:outerShdw blurRad="50800" dist="38100" dir="5400000" algn="t" rotWithShape="0">
              <a:srgbClr val="7030A0">
                <a:alpha val="78000"/>
              </a:srgb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9EAFF650-BC2A-1189-BDB7-5EB4C4B1C80F}"/>
              </a:ext>
            </a:extLst>
          </p:cNvPr>
          <p:cNvSpPr/>
          <p:nvPr/>
        </p:nvSpPr>
        <p:spPr>
          <a:xfrm rot="4262720" flipV="1">
            <a:off x="1367493" y="-8585742"/>
            <a:ext cx="11662614" cy="12003162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21" name="Graphic 17">
            <a:extLst>
              <a:ext uri="{FF2B5EF4-FFF2-40B4-BE49-F238E27FC236}">
                <a16:creationId xmlns:a16="http://schemas.microsoft.com/office/drawing/2014/main" id="{743034D5-C88C-C716-C45E-4B5E5503DCE9}"/>
              </a:ext>
            </a:extLst>
          </p:cNvPr>
          <p:cNvSpPr/>
          <p:nvPr/>
        </p:nvSpPr>
        <p:spPr>
          <a:xfrm rot="11119122" flipV="1">
            <a:off x="5825665" y="1077857"/>
            <a:ext cx="7492904" cy="7490218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blipFill dpi="0" rotWithShape="0">
            <a:blip r:embed="rId5"/>
            <a:srcRect/>
            <a:stretch>
              <a:fillRect l="-8721" t="-9669" r="-11875" b="-10882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rgbClr val="7030A0"/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65D29C7C-F9DC-765E-ADE2-6D589A694E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91706" y="687080"/>
            <a:ext cx="8205537" cy="1843317"/>
          </a:xfrm>
          <a:prstGeom prst="roundRect">
            <a:avLst/>
          </a:prstGeom>
          <a:solidFill>
            <a:srgbClr val="DE709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sr-Cyrl-RS" sz="2800" b="1" dirty="0">
                <a:solidFill>
                  <a:schemeClr val="bg1">
                    <a:lumMod val="95000"/>
                  </a:schemeClr>
                </a:solidFill>
              </a:rPr>
              <a:t>Репродуктивни период – период у којем је </a:t>
            </a:r>
            <a:br>
              <a:rPr lang="sr-Cyrl-RS" sz="2800" b="1" dirty="0">
                <a:solidFill>
                  <a:schemeClr val="bg1">
                    <a:lumMod val="95000"/>
                  </a:schemeClr>
                </a:solidFill>
              </a:rPr>
            </a:br>
            <a:r>
              <a:rPr lang="sr-Cyrl-RS" sz="2800" b="1" dirty="0">
                <a:solidFill>
                  <a:schemeClr val="bg1">
                    <a:lumMod val="95000"/>
                  </a:schemeClr>
                </a:solidFill>
              </a:rPr>
              <a:t>особа способна да се оствари као родитељ</a:t>
            </a:r>
            <a:endParaRPr lang="en-US" sz="2800" b="1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470104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40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37">
            <a:extLst>
              <a:ext uri="{FF2B5EF4-FFF2-40B4-BE49-F238E27FC236}">
                <a16:creationId xmlns:a16="http://schemas.microsoft.com/office/drawing/2014/main" id="{D0B9F9C8-61A6-8B0D-A900-91D59B5EC9D0}"/>
              </a:ext>
            </a:extLst>
          </p:cNvPr>
          <p:cNvSpPr/>
          <p:nvPr/>
        </p:nvSpPr>
        <p:spPr>
          <a:xfrm rot="9261005" flipH="1" flipV="1">
            <a:off x="9110480" y="3917248"/>
            <a:ext cx="2920467" cy="2919420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>
              <a:alpha val="40000"/>
            </a:srgbClr>
          </a:solidFill>
          <a:ln w="6350" cap="flat">
            <a:solidFill>
              <a:srgbClr val="920065">
                <a:alpha val="40000"/>
              </a:srgbClr>
            </a:solidFill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5BEBBB2D-AF15-B755-0101-818D8054ED09}"/>
              </a:ext>
            </a:extLst>
          </p:cNvPr>
          <p:cNvSpPr/>
          <p:nvPr/>
        </p:nvSpPr>
        <p:spPr>
          <a:xfrm rot="20065801" flipV="1">
            <a:off x="960467" y="-4516551"/>
            <a:ext cx="15560378" cy="16014741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2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3" name="Graphic 37">
            <a:extLst>
              <a:ext uri="{FF2B5EF4-FFF2-40B4-BE49-F238E27FC236}">
                <a16:creationId xmlns:a16="http://schemas.microsoft.com/office/drawing/2014/main" id="{9E291497-8861-3800-9705-CAC2135ED47F}"/>
              </a:ext>
            </a:extLst>
          </p:cNvPr>
          <p:cNvSpPr/>
          <p:nvPr/>
        </p:nvSpPr>
        <p:spPr>
          <a:xfrm rot="9261005" flipH="1" flipV="1">
            <a:off x="161055" y="3979066"/>
            <a:ext cx="2920467" cy="2919420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>
              <a:alpha val="40000"/>
            </a:srgbClr>
          </a:solidFill>
          <a:ln w="6350" cap="flat">
            <a:solidFill>
              <a:srgbClr val="920065">
                <a:alpha val="40000"/>
              </a:srgbClr>
            </a:solidFill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390C236-BE91-9D9A-21BC-E58AB27BAFE0}"/>
              </a:ext>
            </a:extLst>
          </p:cNvPr>
          <p:cNvSpPr/>
          <p:nvPr/>
        </p:nvSpPr>
        <p:spPr>
          <a:xfrm>
            <a:off x="913639" y="2824657"/>
            <a:ext cx="5064214" cy="3320031"/>
          </a:xfrm>
          <a:prstGeom prst="roundRect">
            <a:avLst/>
          </a:prstGeom>
          <a:solidFill>
            <a:srgbClr val="DE709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rmAutofit/>
          </a:bodyPr>
          <a:lstStyle/>
          <a:p>
            <a:pPr indent="-228600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Брига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о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репродуктивном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здрављу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и </a:t>
            </a:r>
            <a:r>
              <a:rPr lang="en-US" sz="3600" b="1" dirty="0" err="1">
                <a:pattFill prst="pct5">
                  <a:fgClr>
                    <a:srgbClr val="D60093"/>
                  </a:fgClr>
                  <a:bgClr>
                    <a:schemeClr val="bg1"/>
                  </a:bgClr>
                </a:pattFill>
                <a:latin typeface="Etar RNIDS" pitchFamily="50" charset="0"/>
              </a:rPr>
              <a:t>одговорно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репродуктивно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3600" b="1" dirty="0" err="1">
                <a:pattFill prst="pct5">
                  <a:fgClr>
                    <a:srgbClr val="D60093"/>
                  </a:fgClr>
                  <a:bgClr>
                    <a:schemeClr val="bg1"/>
                  </a:bgClr>
                </a:pattFill>
                <a:latin typeface="Etar RNIDS" pitchFamily="50" charset="0"/>
              </a:rPr>
              <a:t>понашање</a:t>
            </a:r>
            <a:endParaRPr lang="en-US" sz="3600" b="1" dirty="0">
              <a:pattFill prst="pct5">
                <a:fgClr>
                  <a:srgbClr val="D60093"/>
                </a:fgClr>
                <a:bgClr>
                  <a:schemeClr val="bg1"/>
                </a:bgClr>
              </a:pattFill>
              <a:latin typeface="Etar RNIDS" pitchFamily="50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91E744B2-2A26-AE6F-768A-A7D6351A4408}"/>
              </a:ext>
            </a:extLst>
          </p:cNvPr>
          <p:cNvSpPr/>
          <p:nvPr/>
        </p:nvSpPr>
        <p:spPr>
          <a:xfrm>
            <a:off x="6891492" y="713312"/>
            <a:ext cx="4505016" cy="5431376"/>
          </a:xfrm>
          <a:prstGeom prst="roundRect">
            <a:avLst/>
          </a:prstGeom>
          <a:solidFill>
            <a:srgbClr val="DE709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4400" b="1" dirty="0" err="1">
                <a:solidFill>
                  <a:srgbClr val="920065"/>
                </a:solidFill>
                <a:effectLst>
                  <a:innerShdw blurRad="63500" dist="50800" dir="16200000">
                    <a:prstClr val="black">
                      <a:alpha val="26000"/>
                    </a:prstClr>
                  </a:innerShdw>
                </a:effectLst>
                <a:latin typeface="Etar RNIDS" pitchFamily="50" charset="0"/>
              </a:rPr>
              <a:t>Превенција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 →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неступање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 у </a:t>
            </a:r>
            <a:r>
              <a:rPr lang="en-US" sz="2000" dirty="0" err="1">
                <a:solidFill>
                  <a:schemeClr val="bg1"/>
                </a:solidFill>
                <a:effectLst>
                  <a:innerShdw blurRad="63500" dist="50800" dir="18900000">
                    <a:schemeClr val="bg1"/>
                  </a:innerShdw>
                </a:effectLst>
                <a:latin typeface="Etar RNIDS" pitchFamily="50" charset="0"/>
              </a:rPr>
              <a:t>полне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односе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пре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психофизичке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зрелости</a:t>
            </a:r>
            <a:endParaRPr lang="sr-Latn-RS" sz="2000" dirty="0">
              <a:solidFill>
                <a:schemeClr val="bg1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sr-Latn-RS" sz="2000" b="1" dirty="0">
              <a:solidFill>
                <a:schemeClr val="bg1"/>
              </a:solidFill>
              <a:latin typeface="Etar RNIDS" pitchFamily="50" charset="0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НИКАДА НИЈЕ КАСНО, </a:t>
            </a:r>
            <a:endParaRPr lang="sr-Latn-RS" sz="2000" b="1" dirty="0">
              <a:solidFill>
                <a:schemeClr val="bg1"/>
              </a:solidFill>
              <a:latin typeface="Etar RNIDS" pitchFamily="50" charset="0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А ЧЕСТО МОЖЕ </a:t>
            </a:r>
            <a:r>
              <a:rPr lang="en-US" sz="2000" b="1">
                <a:solidFill>
                  <a:schemeClr val="bg1"/>
                </a:solidFill>
                <a:latin typeface="Etar RNIDS" pitchFamily="50" charset="0"/>
              </a:rPr>
              <a:t>БИТИ РАНО</a:t>
            </a:r>
            <a:endParaRPr lang="sr-Latn-RS" sz="2000" b="1" dirty="0">
              <a:solidFill>
                <a:schemeClr val="bg1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sr-Latn-RS" sz="2000" b="1" dirty="0">
              <a:solidFill>
                <a:schemeClr val="bg1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Редовна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и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правилна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употреба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rgbClr val="920065"/>
                </a:solidFill>
                <a:latin typeface="Etar RNIDS" pitchFamily="50" charset="0"/>
              </a:rPr>
              <a:t>контрацепције</a:t>
            </a:r>
            <a:endParaRPr lang="sr-Latn-RS" sz="2000" b="1" dirty="0">
              <a:solidFill>
                <a:srgbClr val="920065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sr-Latn-RS" sz="2000" b="1" dirty="0">
              <a:solidFill>
                <a:schemeClr val="bg1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Избегавање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мењања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сексуалних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партнера</a:t>
            </a:r>
            <a:endParaRPr lang="en-US" sz="2000" b="1" dirty="0">
              <a:solidFill>
                <a:schemeClr val="bg1"/>
              </a:solidFill>
              <a:latin typeface="Etar RNIDS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40008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3000">
              <a:srgbClr val="30204D">
                <a:alpha val="80000"/>
              </a:srgbClr>
            </a:gs>
            <a:gs pos="41000">
              <a:srgbClr val="E05895">
                <a:alpha val="31000"/>
              </a:srgbClr>
            </a:gs>
            <a:gs pos="100000">
              <a:srgbClr val="30204D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78BA617-6B2D-298C-C9AB-FDC02C269FB9}"/>
              </a:ext>
            </a:extLst>
          </p:cNvPr>
          <p:cNvSpPr/>
          <p:nvPr/>
        </p:nvSpPr>
        <p:spPr>
          <a:xfrm rot="8584775" flipV="1">
            <a:off x="-2176237" y="-1748884"/>
            <a:ext cx="12891861" cy="13268303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2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A1062A47-8C35-341E-A1C5-2EF78D8EBC9F}"/>
              </a:ext>
            </a:extLst>
          </p:cNvPr>
          <p:cNvSpPr/>
          <p:nvPr/>
        </p:nvSpPr>
        <p:spPr>
          <a:xfrm rot="14506944" flipV="1">
            <a:off x="-3672820" y="-2508192"/>
            <a:ext cx="12891861" cy="13268303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2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2" name="Graphic 37">
            <a:extLst>
              <a:ext uri="{FF2B5EF4-FFF2-40B4-BE49-F238E27FC236}">
                <a16:creationId xmlns:a16="http://schemas.microsoft.com/office/drawing/2014/main" id="{AD64A9C3-7B78-CBBC-606F-537EFD8A497E}"/>
              </a:ext>
            </a:extLst>
          </p:cNvPr>
          <p:cNvSpPr/>
          <p:nvPr/>
        </p:nvSpPr>
        <p:spPr>
          <a:xfrm rot="9261005" flipH="1" flipV="1">
            <a:off x="8973989" y="144386"/>
            <a:ext cx="3412320" cy="3411097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>
              <a:alpha val="40000"/>
            </a:srgbClr>
          </a:solidFill>
          <a:ln w="6350" cap="flat">
            <a:solidFill>
              <a:srgbClr val="920065">
                <a:alpha val="40000"/>
              </a:srgbClr>
            </a:solidFill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772B5EE-CE12-8483-0CC9-173800AF470B}"/>
              </a:ext>
            </a:extLst>
          </p:cNvPr>
          <p:cNvSpPr/>
          <p:nvPr/>
        </p:nvSpPr>
        <p:spPr>
          <a:xfrm>
            <a:off x="6408821" y="783776"/>
            <a:ext cx="5257800" cy="5290447"/>
          </a:xfrm>
          <a:prstGeom prst="roundRect">
            <a:avLst/>
          </a:prstGeom>
          <a:solidFill>
            <a:srgbClr val="DE709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Autofit/>
          </a:bodyPr>
          <a:lstStyle/>
          <a:p>
            <a:pPr marL="342900" indent="-3429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Редовни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rgbClr val="920065"/>
                </a:solidFill>
                <a:latin typeface="Etar RNIDS" pitchFamily="50" charset="0"/>
              </a:rPr>
              <a:t>контролни</a:t>
            </a:r>
            <a:r>
              <a:rPr lang="en-US" sz="2000" b="1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rgbClr val="920065"/>
                </a:solidFill>
                <a:latin typeface="Etar RNIDS" pitchFamily="50" charset="0"/>
              </a:rPr>
              <a:t>прегледи</a:t>
            </a:r>
            <a:r>
              <a:rPr lang="en-US" sz="20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код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гинеколога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/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уролога</a:t>
            </a:r>
            <a:r>
              <a:rPr lang="sr-Latn-RS" sz="20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(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једном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годишње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)</a:t>
            </a:r>
            <a:endParaRPr lang="sr-Latn-RS" sz="2000" dirty="0">
              <a:solidFill>
                <a:schemeClr val="bg1"/>
              </a:solidFill>
              <a:latin typeface="Etar RNIDS" pitchFamily="50" charset="0"/>
            </a:endParaRPr>
          </a:p>
          <a:p>
            <a:pPr marL="342900" indent="-3429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sr-Latn-RS" sz="2000" b="1" dirty="0">
              <a:solidFill>
                <a:schemeClr val="bg1"/>
              </a:solidFill>
              <a:latin typeface="Etar RNIDS" pitchFamily="50" charset="0"/>
            </a:endParaRPr>
          </a:p>
          <a:p>
            <a:pPr marL="342900" indent="-3429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Свакодневно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одржавање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rgbClr val="920065"/>
                </a:solidFill>
                <a:latin typeface="Etar RNIDS" pitchFamily="50" charset="0"/>
              </a:rPr>
              <a:t>личне</a:t>
            </a:r>
            <a:r>
              <a:rPr lang="en-US" sz="2000" b="1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rgbClr val="920065"/>
                </a:solidFill>
                <a:latin typeface="Etar RNIDS" pitchFamily="50" charset="0"/>
              </a:rPr>
              <a:t>хигијене</a:t>
            </a:r>
            <a:endParaRPr lang="sr-Latn-RS" sz="2000" b="1" dirty="0">
              <a:solidFill>
                <a:srgbClr val="920065"/>
              </a:solidFill>
              <a:latin typeface="Etar RNIDS" pitchFamily="50" charset="0"/>
            </a:endParaRPr>
          </a:p>
          <a:p>
            <a:pPr marL="342900" indent="-3429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sr-Latn-RS" sz="2000" b="1" dirty="0">
              <a:solidFill>
                <a:schemeClr val="bg1"/>
              </a:solidFill>
              <a:latin typeface="Etar RNIDS" pitchFamily="50" charset="0"/>
            </a:endParaRPr>
          </a:p>
          <a:p>
            <a:pPr marL="342900" indent="-3429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Редовно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rgbClr val="920065"/>
                </a:solidFill>
                <a:latin typeface="Etar RNIDS" pitchFamily="50" charset="0"/>
              </a:rPr>
              <a:t>тестирање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на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сексуално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трансмисивне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болести</a:t>
            </a:r>
            <a:endParaRPr lang="sr-Latn-RS" sz="2000" b="1" dirty="0">
              <a:solidFill>
                <a:schemeClr val="bg1"/>
              </a:solidFill>
              <a:latin typeface="Etar RNIDS" pitchFamily="50" charset="0"/>
            </a:endParaRPr>
          </a:p>
          <a:p>
            <a:pPr marL="342900" indent="-3429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sr-Latn-RS" sz="2000" b="1" dirty="0">
              <a:solidFill>
                <a:schemeClr val="bg1"/>
              </a:solidFill>
              <a:latin typeface="Etar RNIDS" pitchFamily="50" charset="0"/>
            </a:endParaRPr>
          </a:p>
          <a:p>
            <a:pPr marL="342900" indent="-3429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Информације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и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савете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тражити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Etar RNIDS" pitchFamily="50" charset="0"/>
              </a:rPr>
              <a:t>од</a:t>
            </a:r>
            <a:r>
              <a:rPr lang="en-US" sz="20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rgbClr val="920065"/>
                </a:solidFill>
                <a:latin typeface="Etar RNIDS" pitchFamily="50" charset="0"/>
              </a:rPr>
              <a:t>релевантних</a:t>
            </a:r>
            <a:r>
              <a:rPr lang="en-US" sz="2000" b="1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000" b="1" dirty="0" err="1">
                <a:solidFill>
                  <a:srgbClr val="920065"/>
                </a:solidFill>
                <a:latin typeface="Etar RNIDS" pitchFamily="50" charset="0"/>
              </a:rPr>
              <a:t>извора</a:t>
            </a:r>
            <a:r>
              <a:rPr lang="en-US" sz="2000" b="1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(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здравствене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установе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саветовалишта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Црвени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Etar RNIDS" pitchFamily="50" charset="0"/>
              </a:rPr>
              <a:t>крст</a:t>
            </a:r>
            <a:r>
              <a:rPr lang="en-US" sz="2000" dirty="0">
                <a:solidFill>
                  <a:schemeClr val="bg1"/>
                </a:solidFill>
                <a:latin typeface="Etar RNIDS" pitchFamily="50" charset="0"/>
              </a:rPr>
              <a:t>...)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4BDCC95-29FC-CE20-7CF9-81A9CF19DD46}"/>
              </a:ext>
            </a:extLst>
          </p:cNvPr>
          <p:cNvSpPr txBox="1"/>
          <p:nvPr/>
        </p:nvSpPr>
        <p:spPr>
          <a:xfrm>
            <a:off x="228600" y="1386598"/>
            <a:ext cx="6180221" cy="4368888"/>
          </a:xfrm>
          <a:prstGeom prst="rect">
            <a:avLst/>
          </a:prstGeom>
          <a:noFill/>
          <a:effectLst>
            <a:outerShdw dist="38100" dir="5400000" sx="27000" sy="27000" algn="t" rotWithShape="0">
              <a:schemeClr val="bg1"/>
            </a:outerShdw>
          </a:effectLst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400" b="1" kern="1200" dirty="0" err="1">
                <a:solidFill>
                  <a:schemeClr val="bg1"/>
                </a:solidFill>
                <a:effectLst>
                  <a:outerShdw blurRad="558800" dist="38100" dir="2700000" algn="tl" rotWithShape="0">
                    <a:schemeClr val="bg1">
                      <a:alpha val="36000"/>
                    </a:schemeClr>
                  </a:outerShdw>
                </a:effectLst>
                <a:latin typeface="Etar RNIDS" pitchFamily="50" charset="0"/>
                <a:ea typeface="+mj-ea"/>
                <a:cs typeface="+mj-cs"/>
              </a:rPr>
              <a:t>Брига</a:t>
            </a:r>
            <a:r>
              <a:rPr lang="en-US" sz="4400" b="1" kern="1200" dirty="0">
                <a:solidFill>
                  <a:schemeClr val="bg1"/>
                </a:solidFill>
                <a:effectLst>
                  <a:outerShdw blurRad="558800" dist="38100" dir="2700000" algn="tl" rotWithShape="0">
                    <a:schemeClr val="bg1">
                      <a:alpha val="36000"/>
                    </a:schemeClr>
                  </a:outerShdw>
                </a:effectLst>
                <a:latin typeface="Etar RNIDS" pitchFamily="50" charset="0"/>
                <a:ea typeface="+mj-ea"/>
                <a:cs typeface="+mj-cs"/>
              </a:rPr>
              <a:t> о </a:t>
            </a:r>
            <a:r>
              <a:rPr lang="en-US" sz="4400" b="1" kern="1200" dirty="0" err="1">
                <a:solidFill>
                  <a:schemeClr val="bg1"/>
                </a:solidFill>
                <a:effectLst>
                  <a:outerShdw blurRad="558800" dist="38100" dir="2700000" algn="tl" rotWithShape="0">
                    <a:schemeClr val="bg1">
                      <a:alpha val="36000"/>
                    </a:schemeClr>
                  </a:outerShdw>
                </a:effectLst>
                <a:latin typeface="Etar RNIDS" pitchFamily="50" charset="0"/>
                <a:ea typeface="+mj-ea"/>
                <a:cs typeface="+mj-cs"/>
              </a:rPr>
              <a:t>репродуктивном</a:t>
            </a:r>
            <a:r>
              <a:rPr lang="en-US" sz="4400" b="1" kern="1200" dirty="0">
                <a:solidFill>
                  <a:schemeClr val="bg1"/>
                </a:solidFill>
                <a:effectLst>
                  <a:outerShdw blurRad="558800" dist="38100" dir="2700000" algn="tl" rotWithShape="0">
                    <a:schemeClr val="bg1">
                      <a:alpha val="36000"/>
                    </a:schemeClr>
                  </a:outerShdw>
                </a:effectLst>
                <a:latin typeface="Etar RNIDS" pitchFamily="50" charset="0"/>
                <a:ea typeface="+mj-ea"/>
                <a:cs typeface="+mj-cs"/>
              </a:rPr>
              <a:t> </a:t>
            </a:r>
            <a:r>
              <a:rPr lang="en-US" sz="4400" b="1" kern="1200" dirty="0" err="1">
                <a:solidFill>
                  <a:schemeClr val="bg1"/>
                </a:solidFill>
                <a:effectLst>
                  <a:outerShdw blurRad="558800" dist="38100" dir="2700000" algn="tl" rotWithShape="0">
                    <a:schemeClr val="bg1">
                      <a:alpha val="36000"/>
                    </a:schemeClr>
                  </a:outerShdw>
                </a:effectLst>
                <a:latin typeface="Etar RNIDS" pitchFamily="50" charset="0"/>
                <a:ea typeface="+mj-ea"/>
                <a:cs typeface="+mj-cs"/>
              </a:rPr>
              <a:t>здрављу</a:t>
            </a:r>
            <a:r>
              <a:rPr lang="en-US" sz="4400" b="1" kern="1200" dirty="0">
                <a:solidFill>
                  <a:schemeClr val="bg1"/>
                </a:solidFill>
                <a:effectLst>
                  <a:outerShdw blurRad="558800" dist="38100" dir="2700000" algn="tl" rotWithShape="0">
                    <a:schemeClr val="bg1">
                      <a:alpha val="36000"/>
                    </a:schemeClr>
                  </a:outerShdw>
                </a:effectLst>
                <a:latin typeface="Etar RNIDS" pitchFamily="50" charset="0"/>
                <a:ea typeface="+mj-ea"/>
                <a:cs typeface="+mj-cs"/>
              </a:rPr>
              <a:t> и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kumimoji="0" lang="en-US" sz="6000" b="1" i="0" u="sng" strike="noStrike" kern="1200" cap="none" spc="0" normalizeH="0" baseline="0" noProof="0" dirty="0" err="1">
                <a:ln>
                  <a:noFill/>
                </a:ln>
                <a:pattFill prst="pct80">
                  <a:fgClr>
                    <a:srgbClr val="920065"/>
                  </a:fgClr>
                  <a:bgClr>
                    <a:schemeClr val="bg1"/>
                  </a:bgClr>
                </a:pattFill>
                <a:effectLst>
                  <a:outerShdw blurRad="558800" dist="38100" dir="2700000" algn="tl" rotWithShape="0">
                    <a:schemeClr val="bg1">
                      <a:alpha val="36000"/>
                    </a:schemeClr>
                  </a:outerShdw>
                </a:effectLst>
                <a:uLnTx/>
                <a:uFillTx/>
                <a:latin typeface="Etar RNIDS" pitchFamily="50" charset="0"/>
                <a:ea typeface="+mn-ea"/>
                <a:cs typeface="+mn-cs"/>
              </a:rPr>
              <a:t>одговорно</a:t>
            </a:r>
            <a:endParaRPr kumimoji="0" lang="en-US" sz="6000" b="1" i="0" u="sng" strike="noStrike" kern="1200" cap="none" spc="0" normalizeH="0" baseline="0" noProof="0" dirty="0">
              <a:ln>
                <a:noFill/>
              </a:ln>
              <a:pattFill prst="pct80">
                <a:fgClr>
                  <a:srgbClr val="920065"/>
                </a:fgClr>
                <a:bgClr>
                  <a:schemeClr val="bg1"/>
                </a:bgClr>
              </a:pattFill>
              <a:effectLst>
                <a:outerShdw blurRad="558800" dist="38100" dir="2700000" algn="tl" rotWithShape="0">
                  <a:schemeClr val="bg1">
                    <a:alpha val="36000"/>
                  </a:schemeClr>
                </a:outerShdw>
              </a:effectLst>
              <a:uLnTx/>
              <a:uFillTx/>
              <a:latin typeface="Etar RNIDS" pitchFamily="50" charset="0"/>
              <a:ea typeface="+mn-ea"/>
              <a:cs typeface="+mn-cs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400" b="1" kern="1200" dirty="0" err="1">
                <a:solidFill>
                  <a:schemeClr val="bg1"/>
                </a:solidFill>
                <a:effectLst>
                  <a:outerShdw blurRad="558800" dist="38100" dir="2700000" algn="tl" rotWithShape="0">
                    <a:schemeClr val="bg1">
                      <a:alpha val="36000"/>
                    </a:schemeClr>
                  </a:outerShdw>
                </a:effectLst>
                <a:latin typeface="Etar RNIDS" pitchFamily="50" charset="0"/>
                <a:ea typeface="+mj-ea"/>
                <a:cs typeface="+mj-cs"/>
              </a:rPr>
              <a:t>репродуктивно</a:t>
            </a:r>
            <a:r>
              <a:rPr lang="en-US" sz="4400" b="1" kern="1200" dirty="0">
                <a:solidFill>
                  <a:schemeClr val="bg1"/>
                </a:solidFill>
                <a:effectLst>
                  <a:outerShdw blurRad="558800" dist="38100" dir="2700000" algn="tl" rotWithShape="0">
                    <a:schemeClr val="bg1">
                      <a:alpha val="36000"/>
                    </a:schemeClr>
                  </a:outerShdw>
                </a:effectLst>
                <a:latin typeface="Etar RNIDS" pitchFamily="50" charset="0"/>
                <a:ea typeface="+mj-ea"/>
                <a:cs typeface="+mj-cs"/>
              </a:rPr>
              <a:t> </a:t>
            </a:r>
            <a:r>
              <a:rPr lang="en-US" sz="6000" b="1" u="sng" dirty="0" err="1">
                <a:pattFill prst="pct80">
                  <a:fgClr>
                    <a:srgbClr val="920065"/>
                  </a:fgClr>
                  <a:bgClr>
                    <a:schemeClr val="bg1"/>
                  </a:bgClr>
                </a:pattFill>
                <a:effectLst>
                  <a:outerShdw blurRad="558800" dist="38100" dir="2700000" algn="tl" rotWithShape="0">
                    <a:schemeClr val="bg1">
                      <a:alpha val="36000"/>
                    </a:schemeClr>
                  </a:outerShdw>
                </a:effectLst>
                <a:latin typeface="Etar RNIDS" pitchFamily="50" charset="0"/>
              </a:rPr>
              <a:t>понашање</a:t>
            </a:r>
            <a:endParaRPr lang="en-US" sz="6000" b="1" u="sng" dirty="0">
              <a:pattFill prst="pct80">
                <a:fgClr>
                  <a:srgbClr val="920065"/>
                </a:fgClr>
                <a:bgClr>
                  <a:schemeClr val="bg1"/>
                </a:bgClr>
              </a:pattFill>
              <a:effectLst>
                <a:outerShdw blurRad="558800" dist="38100" dir="2700000" algn="tl" rotWithShape="0">
                  <a:schemeClr val="bg1">
                    <a:alpha val="36000"/>
                  </a:schemeClr>
                </a:outerShdw>
              </a:effectLst>
              <a:latin typeface="Etar RNIDS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0572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40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B0C699DC-AF13-64FA-2B33-F1241EB57446}"/>
              </a:ext>
            </a:extLst>
          </p:cNvPr>
          <p:cNvSpPr/>
          <p:nvPr/>
        </p:nvSpPr>
        <p:spPr>
          <a:xfrm rot="19565175" flipV="1">
            <a:off x="9480640" y="2574096"/>
            <a:ext cx="10236667" cy="10535579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  <p:sp>
        <p:nvSpPr>
          <p:cNvPr id="5" name="!!Shape4">
            <a:extLst>
              <a:ext uri="{FF2B5EF4-FFF2-40B4-BE49-F238E27FC236}">
                <a16:creationId xmlns:a16="http://schemas.microsoft.com/office/drawing/2014/main" id="{D5FD37F1-5FFD-9387-446B-4C473988B278}"/>
              </a:ext>
            </a:extLst>
          </p:cNvPr>
          <p:cNvSpPr/>
          <p:nvPr/>
        </p:nvSpPr>
        <p:spPr>
          <a:xfrm rot="14889889" flipV="1">
            <a:off x="-5067864" y="-3761213"/>
            <a:ext cx="16092655" cy="16562561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4" name="Graphic 37">
            <a:extLst>
              <a:ext uri="{FF2B5EF4-FFF2-40B4-BE49-F238E27FC236}">
                <a16:creationId xmlns:a16="http://schemas.microsoft.com/office/drawing/2014/main" id="{3DE36E6E-0E88-6C9F-850E-35E6E5E1C5C7}"/>
              </a:ext>
            </a:extLst>
          </p:cNvPr>
          <p:cNvSpPr/>
          <p:nvPr/>
        </p:nvSpPr>
        <p:spPr>
          <a:xfrm rot="9261005" flipH="1" flipV="1">
            <a:off x="321385" y="4803515"/>
            <a:ext cx="1695446" cy="1694838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>
              <a:alpha val="40000"/>
            </a:srgbClr>
          </a:solidFill>
          <a:ln w="6350" cap="flat">
            <a:solidFill>
              <a:srgbClr val="920065">
                <a:alpha val="40000"/>
              </a:srgbClr>
            </a:solidFill>
            <a:prstDash val="solid"/>
            <a:miter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A6DE3395-8CA9-2E13-E801-71C6C32CD20F}"/>
              </a:ext>
            </a:extLst>
          </p:cNvPr>
          <p:cNvSpPr/>
          <p:nvPr/>
        </p:nvSpPr>
        <p:spPr>
          <a:xfrm>
            <a:off x="643467" y="2875547"/>
            <a:ext cx="5962784" cy="3296653"/>
          </a:xfrm>
          <a:prstGeom prst="roundRect">
            <a:avLst/>
          </a:prstGeom>
          <a:solidFill>
            <a:srgbClr val="DE709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>
            <a:normAutofit/>
          </a:bodyPr>
          <a:lstStyle/>
          <a:p>
            <a:pPr marL="342900" indent="-3429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sr-Latn-RS" sz="2800" b="1" dirty="0">
              <a:solidFill>
                <a:schemeClr val="bg1"/>
              </a:solidFill>
              <a:latin typeface="Etar RNIDS" pitchFamily="50" charset="0"/>
            </a:endParaRPr>
          </a:p>
          <a:p>
            <a:pPr marL="342900" indent="-3429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Избор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је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у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нама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!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2800" b="1" dirty="0">
              <a:solidFill>
                <a:schemeClr val="bg1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Свако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је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одговоран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за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своје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здравље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али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истовремено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и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за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здравље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свог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Etar RNIDS" pitchFamily="50" charset="0"/>
              </a:rPr>
              <a:t>партнера</a:t>
            </a:r>
            <a:r>
              <a:rPr lang="en-US" sz="2800" b="1" dirty="0">
                <a:solidFill>
                  <a:schemeClr val="bg1"/>
                </a:solidFill>
                <a:latin typeface="Etar RNIDS" pitchFamily="50" charset="0"/>
              </a:rPr>
              <a:t>! </a:t>
            </a:r>
            <a:endParaRPr lang="en-US" sz="2800" dirty="0">
              <a:solidFill>
                <a:schemeClr val="bg1"/>
              </a:solidFill>
              <a:latin typeface="Etar RNIDS" pitchFamily="50" charset="0"/>
            </a:endParaRPr>
          </a:p>
        </p:txBody>
      </p:sp>
      <p:pic>
        <p:nvPicPr>
          <p:cNvPr id="3" name="Graphic 2" descr="Social distancing outline">
            <a:extLst>
              <a:ext uri="{FF2B5EF4-FFF2-40B4-BE49-F238E27FC236}">
                <a16:creationId xmlns:a16="http://schemas.microsoft.com/office/drawing/2014/main" id="{E79BC8F9-A1C0-1588-3CF6-FB94BB0FB4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816086" y="661723"/>
            <a:ext cx="4961047" cy="49610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30371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3000">
              <a:srgbClr val="30204D">
                <a:alpha val="80000"/>
              </a:srgbClr>
            </a:gs>
            <a:gs pos="41000">
              <a:srgbClr val="E05895">
                <a:alpha val="31000"/>
              </a:srgbClr>
            </a:gs>
            <a:gs pos="100000">
              <a:srgbClr val="30204D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raphic 37">
            <a:extLst>
              <a:ext uri="{FF2B5EF4-FFF2-40B4-BE49-F238E27FC236}">
                <a16:creationId xmlns:a16="http://schemas.microsoft.com/office/drawing/2014/main" id="{A1E38D79-C06E-55D8-152B-23ED3082293C}"/>
              </a:ext>
            </a:extLst>
          </p:cNvPr>
          <p:cNvSpPr/>
          <p:nvPr/>
        </p:nvSpPr>
        <p:spPr>
          <a:xfrm rot="8711161" flipH="1" flipV="1">
            <a:off x="984110" y="4119018"/>
            <a:ext cx="1408573" cy="1408068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>
              <a:alpha val="40000"/>
            </a:srgbClr>
          </a:solidFill>
          <a:ln w="6350" cap="flat">
            <a:solidFill>
              <a:srgbClr val="920065">
                <a:alpha val="40000"/>
              </a:srgbClr>
            </a:solidFill>
            <a:prstDash val="solid"/>
            <a:miter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12" name="Graphic 37">
            <a:extLst>
              <a:ext uri="{FF2B5EF4-FFF2-40B4-BE49-F238E27FC236}">
                <a16:creationId xmlns:a16="http://schemas.microsoft.com/office/drawing/2014/main" id="{06DAA3DA-9AEC-7F0B-64BF-0FC25C0A583A}"/>
              </a:ext>
            </a:extLst>
          </p:cNvPr>
          <p:cNvSpPr/>
          <p:nvPr/>
        </p:nvSpPr>
        <p:spPr>
          <a:xfrm rot="9102322" flipH="1" flipV="1">
            <a:off x="1866654" y="3713810"/>
            <a:ext cx="1306708" cy="1306240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>
              <a:alpha val="40000"/>
            </a:srgbClr>
          </a:solidFill>
          <a:ln w="6350" cap="flat">
            <a:solidFill>
              <a:srgbClr val="920065">
                <a:alpha val="40000"/>
              </a:srgbClr>
            </a:solidFill>
            <a:prstDash val="solid"/>
            <a:miter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11" name="Graphic 37">
            <a:extLst>
              <a:ext uri="{FF2B5EF4-FFF2-40B4-BE49-F238E27FC236}">
                <a16:creationId xmlns:a16="http://schemas.microsoft.com/office/drawing/2014/main" id="{A5A7BD4F-66C5-D955-81B2-44F55389B9D7}"/>
              </a:ext>
            </a:extLst>
          </p:cNvPr>
          <p:cNvSpPr/>
          <p:nvPr/>
        </p:nvSpPr>
        <p:spPr>
          <a:xfrm rot="9102322" flipH="1" flipV="1">
            <a:off x="-92866" y="381363"/>
            <a:ext cx="2281128" cy="2280311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>
              <a:alpha val="40000"/>
            </a:srgbClr>
          </a:solidFill>
          <a:ln w="6350" cap="flat">
            <a:solidFill>
              <a:srgbClr val="920065">
                <a:alpha val="40000"/>
              </a:srgbClr>
            </a:solidFill>
            <a:prstDash val="solid"/>
            <a:miter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DFD3373-3CCA-43C2-E309-BCF8EFF30071}"/>
              </a:ext>
            </a:extLst>
          </p:cNvPr>
          <p:cNvSpPr/>
          <p:nvPr/>
        </p:nvSpPr>
        <p:spPr>
          <a:xfrm rot="11080526" flipV="1">
            <a:off x="-782213" y="984086"/>
            <a:ext cx="8436348" cy="8682689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266ECB57-D802-C5FD-090A-27266D964D01}"/>
              </a:ext>
            </a:extLst>
          </p:cNvPr>
          <p:cNvSpPr/>
          <p:nvPr/>
        </p:nvSpPr>
        <p:spPr>
          <a:xfrm rot="20977643" flipV="1">
            <a:off x="4148681" y="-2439748"/>
            <a:ext cx="8436348" cy="8682689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2" name="!!Shape4">
            <a:extLst>
              <a:ext uri="{FF2B5EF4-FFF2-40B4-BE49-F238E27FC236}">
                <a16:creationId xmlns:a16="http://schemas.microsoft.com/office/drawing/2014/main" id="{E77DE422-81CE-FA90-F145-EB395FC19978}"/>
              </a:ext>
            </a:extLst>
          </p:cNvPr>
          <p:cNvSpPr/>
          <p:nvPr/>
        </p:nvSpPr>
        <p:spPr>
          <a:xfrm rot="8106075" flipV="1">
            <a:off x="-2226642" y="1456829"/>
            <a:ext cx="8436348" cy="8682689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/>
          </a:p>
        </p:txBody>
      </p:sp>
      <p:sp>
        <p:nvSpPr>
          <p:cNvPr id="4" name="Graphic 37">
            <a:extLst>
              <a:ext uri="{FF2B5EF4-FFF2-40B4-BE49-F238E27FC236}">
                <a16:creationId xmlns:a16="http://schemas.microsoft.com/office/drawing/2014/main" id="{6853AA6D-AD34-305D-5D43-3324981A6AAE}"/>
              </a:ext>
            </a:extLst>
          </p:cNvPr>
          <p:cNvSpPr/>
          <p:nvPr/>
        </p:nvSpPr>
        <p:spPr>
          <a:xfrm rot="9261005" flipV="1">
            <a:off x="-5729127" y="4113202"/>
            <a:ext cx="11458253" cy="11454148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5" name="Callout: Down Arrow 4">
            <a:extLst>
              <a:ext uri="{FF2B5EF4-FFF2-40B4-BE49-F238E27FC236}">
                <a16:creationId xmlns:a16="http://schemas.microsoft.com/office/drawing/2014/main" id="{718D083A-DE2A-E0C4-2E7D-5D38405E6CA6}"/>
              </a:ext>
            </a:extLst>
          </p:cNvPr>
          <p:cNvSpPr/>
          <p:nvPr/>
        </p:nvSpPr>
        <p:spPr>
          <a:xfrm rot="16200000">
            <a:off x="-159029" y="983967"/>
            <a:ext cx="4830892" cy="3619499"/>
          </a:xfrm>
          <a:prstGeom prst="downArrowCallout">
            <a:avLst/>
          </a:prstGeom>
          <a:solidFill>
            <a:srgbClr val="F5E1FF"/>
          </a:solidFill>
          <a:ln w="76200">
            <a:solidFill>
              <a:srgbClr val="9200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 defTabSz="649224">
              <a:spcAft>
                <a:spcPts val="600"/>
              </a:spcAft>
            </a:pPr>
            <a:r>
              <a:rPr lang="sr-Cyrl-RS" sz="2000" b="1" dirty="0">
                <a:solidFill>
                  <a:srgbClr val="D60093"/>
                </a:solidFill>
                <a:latin typeface="Etar RNIDS" pitchFamily="50" charset="0"/>
              </a:rPr>
              <a:t>Неодговорно</a:t>
            </a:r>
            <a:r>
              <a:rPr lang="sr-Cyrl-RS" sz="2000" b="1" kern="1200" dirty="0">
                <a:solidFill>
                  <a:srgbClr val="D60093"/>
                </a:solidFill>
                <a:latin typeface="Etar RNIDS" pitchFamily="50" charset="0"/>
              </a:rPr>
              <a:t> </a:t>
            </a:r>
            <a:r>
              <a:rPr lang="sr-Cyrl-RS" sz="2000" b="1" kern="1200" dirty="0">
                <a:solidFill>
                  <a:srgbClr val="920065"/>
                </a:solidFill>
                <a:latin typeface="Etar RNIDS" pitchFamily="50" charset="0"/>
              </a:rPr>
              <a:t>репродуктивно </a:t>
            </a:r>
            <a:r>
              <a:rPr lang="sr-Cyrl-RS" sz="2000" b="1" kern="1200" dirty="0">
                <a:solidFill>
                  <a:srgbClr val="D60093"/>
                </a:solidFill>
                <a:latin typeface="Etar RNIDS" pitchFamily="50" charset="0"/>
              </a:rPr>
              <a:t>понашање</a:t>
            </a:r>
            <a:r>
              <a:rPr lang="sr-Cyrl-RS" sz="2000" b="1" kern="1200" dirty="0">
                <a:solidFill>
                  <a:srgbClr val="920065"/>
                </a:solidFill>
                <a:latin typeface="Etar RNIDS" pitchFamily="50" charset="0"/>
              </a:rPr>
              <a:t> доводи до:</a:t>
            </a:r>
            <a:endParaRPr lang="sr-Latn-RS" sz="2000" b="1" dirty="0">
              <a:solidFill>
                <a:srgbClr val="920065"/>
              </a:solidFill>
              <a:latin typeface="Etar RNIDS" pitchFamily="50" charset="0"/>
            </a:endParaRPr>
          </a:p>
        </p:txBody>
      </p:sp>
      <p:sp>
        <p:nvSpPr>
          <p:cNvPr id="6" name="Graphic 37">
            <a:extLst>
              <a:ext uri="{FF2B5EF4-FFF2-40B4-BE49-F238E27FC236}">
                <a16:creationId xmlns:a16="http://schemas.microsoft.com/office/drawing/2014/main" id="{DA8C2F6B-E1D4-81ED-08B8-FFB0DA5055F5}"/>
              </a:ext>
            </a:extLst>
          </p:cNvPr>
          <p:cNvSpPr/>
          <p:nvPr/>
        </p:nvSpPr>
        <p:spPr>
          <a:xfrm rot="11267664" flipV="1">
            <a:off x="7004534" y="126918"/>
            <a:ext cx="10044030" cy="10040431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/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375F8F8-9B09-7266-7AD0-03BC710718F2}"/>
              </a:ext>
            </a:extLst>
          </p:cNvPr>
          <p:cNvSpPr/>
          <p:nvPr/>
        </p:nvSpPr>
        <p:spPr>
          <a:xfrm>
            <a:off x="8690749" y="3011086"/>
            <a:ext cx="3188368" cy="3802911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649224">
              <a:spcAft>
                <a:spcPts val="600"/>
              </a:spcAft>
            </a:pPr>
            <a:r>
              <a:rPr lang="sr-Cyrl-RS" sz="2400" b="1" kern="1200" dirty="0">
                <a:solidFill>
                  <a:srgbClr val="920065"/>
                </a:solidFill>
                <a:latin typeface="Etar RNIDS" pitchFamily="50" charset="0"/>
                <a:cs typeface="Calibri" panose="020F0502020204030204" pitchFamily="34" charset="0"/>
              </a:rPr>
              <a:t>→</a:t>
            </a:r>
            <a:r>
              <a:rPr lang="sr-Cyrl-RS" sz="2400" kern="1200" dirty="0">
                <a:solidFill>
                  <a:srgbClr val="920065"/>
                </a:solidFill>
                <a:latin typeface="Etar RNIDS" pitchFamily="50" charset="0"/>
                <a:cs typeface="Calibri" panose="020F0502020204030204" pitchFamily="34" charset="0"/>
              </a:rPr>
              <a:t> н</a:t>
            </a:r>
            <a:r>
              <a:rPr lang="sr-Cyrl-RS" sz="2400" kern="1200" dirty="0">
                <a:solidFill>
                  <a:srgbClr val="920065"/>
                </a:solidFill>
                <a:latin typeface="Etar RNIDS" pitchFamily="50" charset="0"/>
              </a:rPr>
              <a:t>епланиране трудноће</a:t>
            </a:r>
            <a:r>
              <a:rPr lang="sr-Cyrl-RS" sz="2400" kern="1200" dirty="0">
                <a:solidFill>
                  <a:srgbClr val="920065"/>
                </a:solidFill>
                <a:latin typeface="Etar RNIDS" pitchFamily="50" charset="0"/>
                <a:cs typeface="Calibri" panose="020F0502020204030204" pitchFamily="34" charset="0"/>
              </a:rPr>
              <a:t> </a:t>
            </a:r>
          </a:p>
          <a:p>
            <a:pPr algn="r" defTabSz="649224">
              <a:spcAft>
                <a:spcPts val="600"/>
              </a:spcAft>
            </a:pPr>
            <a:r>
              <a:rPr lang="sr-Cyrl-RS" sz="2400" b="1" kern="1200" dirty="0">
                <a:solidFill>
                  <a:srgbClr val="920065"/>
                </a:solidFill>
                <a:latin typeface="Etar RNIDS" pitchFamily="50" charset="0"/>
                <a:cs typeface="Calibri" panose="020F0502020204030204" pitchFamily="34" charset="0"/>
              </a:rPr>
              <a:t>→</a:t>
            </a:r>
            <a:r>
              <a:rPr lang="sr-Cyrl-RS" sz="2400" kern="1200" dirty="0">
                <a:solidFill>
                  <a:srgbClr val="920065"/>
                </a:solidFill>
                <a:latin typeface="Etar RNIDS" pitchFamily="50" charset="0"/>
                <a:cs typeface="Calibri" panose="020F0502020204030204" pitchFamily="34" charset="0"/>
              </a:rPr>
              <a:t> побачаја</a:t>
            </a:r>
            <a:r>
              <a:rPr lang="sr-Cyrl-RS" sz="2400" kern="1200" dirty="0">
                <a:solidFill>
                  <a:srgbClr val="920065"/>
                </a:solidFill>
                <a:latin typeface="Etar RNIDS" pitchFamily="50" charset="0"/>
              </a:rPr>
              <a:t> </a:t>
            </a:r>
            <a:endParaRPr lang="sr-Latn-RS" sz="2400" kern="1200" dirty="0">
              <a:solidFill>
                <a:srgbClr val="920065"/>
              </a:solidFill>
              <a:latin typeface="Etar RNIDS" pitchFamily="50" charset="0"/>
            </a:endParaRPr>
          </a:p>
          <a:p>
            <a:pPr algn="r" defTabSz="649224">
              <a:spcAft>
                <a:spcPts val="600"/>
              </a:spcAft>
            </a:pPr>
            <a:r>
              <a:rPr lang="sr-Cyrl-RS" sz="2400" b="1" kern="1200" dirty="0">
                <a:solidFill>
                  <a:srgbClr val="920065"/>
                </a:solidFill>
                <a:latin typeface="Etar RNIDS" pitchFamily="50" charset="0"/>
                <a:cs typeface="Calibri" panose="020F0502020204030204" pitchFamily="34" charset="0"/>
              </a:rPr>
              <a:t>→</a:t>
            </a:r>
            <a:r>
              <a:rPr lang="sr-Cyrl-RS" sz="2400" kern="1200" dirty="0">
                <a:solidFill>
                  <a:srgbClr val="920065"/>
                </a:solidFill>
                <a:latin typeface="Etar RNIDS" pitchFamily="50" charset="0"/>
                <a:cs typeface="Calibri" panose="020F0502020204030204" pitchFamily="34" charset="0"/>
              </a:rPr>
              <a:t> порођаја у млађем узрасту</a:t>
            </a:r>
            <a:endParaRPr lang="sr-Latn-RS" sz="2400" kern="1200" dirty="0">
              <a:solidFill>
                <a:srgbClr val="920065"/>
              </a:solidFill>
              <a:latin typeface="Etar RNIDS" pitchFamily="50" charset="0"/>
              <a:cs typeface="Calibri" panose="020F0502020204030204" pitchFamily="34" charset="0"/>
            </a:endParaRPr>
          </a:p>
          <a:p>
            <a:pPr algn="r" defTabSz="649224">
              <a:spcAft>
                <a:spcPts val="600"/>
              </a:spcAft>
            </a:pPr>
            <a:r>
              <a:rPr lang="sr-Cyrl-RS" sz="2400" b="1" kern="1200" dirty="0">
                <a:solidFill>
                  <a:srgbClr val="920065"/>
                </a:solidFill>
                <a:latin typeface="Etar RNIDS" pitchFamily="50" charset="0"/>
                <a:cs typeface="Calibri" panose="020F0502020204030204" pitchFamily="34" charset="0"/>
              </a:rPr>
              <a:t>→ </a:t>
            </a:r>
            <a:r>
              <a:rPr lang="sr-Cyrl-RS" sz="2400" kern="1200" dirty="0">
                <a:solidFill>
                  <a:srgbClr val="920065"/>
                </a:solidFill>
                <a:latin typeface="Etar RNIDS" pitchFamily="50" charset="0"/>
                <a:cs typeface="Calibri" panose="020F0502020204030204" pitchFamily="34" charset="0"/>
              </a:rPr>
              <a:t>сексуално преносивих болести</a:t>
            </a:r>
            <a:endParaRPr lang="sr-Latn-RS" sz="2400" dirty="0">
              <a:solidFill>
                <a:srgbClr val="920065"/>
              </a:solidFill>
              <a:latin typeface="Etar RNIDS" pitchFamily="50" charset="0"/>
            </a:endParaRPr>
          </a:p>
        </p:txBody>
      </p:sp>
      <p:pic>
        <p:nvPicPr>
          <p:cNvPr id="10" name="Picture 9" descr="A colorful light bulb with business icons">
            <a:extLst>
              <a:ext uri="{FF2B5EF4-FFF2-40B4-BE49-F238E27FC236}">
                <a16:creationId xmlns:a16="http://schemas.microsoft.com/office/drawing/2014/main" id="{1D5BF1AD-7B7B-D30E-454D-83AED008FDE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718" t="18786" r="30739" b="7926"/>
          <a:stretch/>
        </p:blipFill>
        <p:spPr>
          <a:xfrm>
            <a:off x="4286249" y="253716"/>
            <a:ext cx="3619501" cy="5080000"/>
          </a:xfrm>
          <a:prstGeom prst="rect">
            <a:avLst/>
          </a:prstGeom>
          <a:effectLst>
            <a:softEdge rad="1270000"/>
          </a:effectLst>
        </p:spPr>
      </p:pic>
    </p:spTree>
    <p:extLst>
      <p:ext uri="{BB962C8B-B14F-4D97-AF65-F5344CB8AC3E}">
        <p14:creationId xmlns:p14="http://schemas.microsoft.com/office/powerpoint/2010/main" val="162926561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4498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9">
            <a:extLst>
              <a:ext uri="{FF2B5EF4-FFF2-40B4-BE49-F238E27FC236}">
                <a16:creationId xmlns:a16="http://schemas.microsoft.com/office/drawing/2014/main" id="{04812C46-200A-4DEB-A05E-3ED6C68C23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 3D rendering of virus cells">
            <a:extLst>
              <a:ext uri="{FF2B5EF4-FFF2-40B4-BE49-F238E27FC236}">
                <a16:creationId xmlns:a16="http://schemas.microsoft.com/office/drawing/2014/main" id="{1182DF73-BDAA-11CC-F68F-0AA5C214D0F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26" r="20615"/>
          <a:stretch/>
        </p:blipFill>
        <p:spPr>
          <a:xfrm>
            <a:off x="-491322" y="10"/>
            <a:ext cx="9669642" cy="685799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D1EA859B-E555-4109-94F3-6700E046E0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125019" y="0"/>
            <a:ext cx="7066978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Graphic 37">
            <a:extLst>
              <a:ext uri="{FF2B5EF4-FFF2-40B4-BE49-F238E27FC236}">
                <a16:creationId xmlns:a16="http://schemas.microsoft.com/office/drawing/2014/main" id="{5040D9C6-EF5B-6370-F82B-861A2F159C87}"/>
              </a:ext>
            </a:extLst>
          </p:cNvPr>
          <p:cNvSpPr/>
          <p:nvPr/>
        </p:nvSpPr>
        <p:spPr>
          <a:xfrm rot="9102322" flipH="1" flipV="1">
            <a:off x="7449632" y="743538"/>
            <a:ext cx="1848074" cy="1847412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>
              <a:alpha val="40000"/>
            </a:srgbClr>
          </a:solidFill>
          <a:ln w="6350" cap="flat">
            <a:solidFill>
              <a:srgbClr val="920065">
                <a:alpha val="40000"/>
              </a:srgbClr>
            </a:solidFill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2" name="Graphic 37">
            <a:extLst>
              <a:ext uri="{FF2B5EF4-FFF2-40B4-BE49-F238E27FC236}">
                <a16:creationId xmlns:a16="http://schemas.microsoft.com/office/drawing/2014/main" id="{0FE15955-339B-06C8-19AB-86AEB3706898}"/>
              </a:ext>
            </a:extLst>
          </p:cNvPr>
          <p:cNvSpPr/>
          <p:nvPr/>
        </p:nvSpPr>
        <p:spPr>
          <a:xfrm rot="10277005" flipV="1">
            <a:off x="8999579" y="3317342"/>
            <a:ext cx="3439991" cy="3438759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>
            <a:outerShdw blurRad="50800" dist="38100" dir="2700000" algn="tl" rotWithShape="0">
              <a:srgbClr val="920065">
                <a:alpha val="76000"/>
              </a:srgb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40715E9-1A0E-6900-6D27-1FA927409240}"/>
              </a:ext>
            </a:extLst>
          </p:cNvPr>
          <p:cNvSpPr/>
          <p:nvPr/>
        </p:nvSpPr>
        <p:spPr>
          <a:xfrm rot="11455200" flipV="1">
            <a:off x="2542363" y="-10312203"/>
            <a:ext cx="11662614" cy="12003162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670E495-9370-57D3-306A-762A25600903}"/>
              </a:ext>
            </a:extLst>
          </p:cNvPr>
          <p:cNvSpPr/>
          <p:nvPr/>
        </p:nvSpPr>
        <p:spPr>
          <a:xfrm rot="4236187" flipV="1">
            <a:off x="-314392" y="3590099"/>
            <a:ext cx="11662614" cy="12003162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D68B1BC-FFCF-8D2B-D94C-B35ADC118A59}"/>
              </a:ext>
            </a:extLst>
          </p:cNvPr>
          <p:cNvSpPr/>
          <p:nvPr/>
        </p:nvSpPr>
        <p:spPr>
          <a:xfrm>
            <a:off x="7780604" y="1064795"/>
            <a:ext cx="3778074" cy="4728410"/>
          </a:xfrm>
          <a:prstGeom prst="roundRect">
            <a:avLst/>
          </a:prstGeom>
          <a:solidFill>
            <a:srgbClr val="DE709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>
            <a:no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sr-Latn-RS" sz="2400" b="1" dirty="0">
              <a:solidFill>
                <a:schemeClr val="bg1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b="1" dirty="0">
                <a:solidFill>
                  <a:schemeClr val="bg1"/>
                </a:solidFill>
                <a:latin typeface="Etar RNIDS" pitchFamily="50" charset="0"/>
              </a:rPr>
              <a:t>ХПВ (</a:t>
            </a:r>
            <a:r>
              <a:rPr lang="en-US" sz="2400" b="1" dirty="0" err="1">
                <a:solidFill>
                  <a:schemeClr val="bg1"/>
                </a:solidFill>
                <a:latin typeface="Etar RNIDS" pitchFamily="50" charset="0"/>
              </a:rPr>
              <a:t>Хумани</a:t>
            </a:r>
            <a:r>
              <a:rPr lang="en-US" sz="24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Etar RNIDS" pitchFamily="50" charset="0"/>
              </a:rPr>
              <a:t>папилома</a:t>
            </a:r>
            <a:r>
              <a:rPr lang="en-US" sz="2400" b="1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Etar RNIDS" pitchFamily="50" charset="0"/>
              </a:rPr>
              <a:t>вирус</a:t>
            </a:r>
            <a:r>
              <a:rPr lang="en-US" sz="2400" b="1" dirty="0">
                <a:solidFill>
                  <a:schemeClr val="bg1"/>
                </a:solidFill>
                <a:latin typeface="Etar RNIDS" pitchFamily="50" charset="0"/>
              </a:rPr>
              <a:t>) – </a:t>
            </a:r>
            <a:r>
              <a:rPr lang="en-US" sz="2400" dirty="0" err="1">
                <a:solidFill>
                  <a:schemeClr val="bg1"/>
                </a:solidFill>
                <a:latin typeface="Etar RNIDS" pitchFamily="50" charset="0"/>
              </a:rPr>
              <a:t>узрочник</a:t>
            </a:r>
            <a:r>
              <a:rPr lang="en-US" sz="24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Etar RNIDS" pitchFamily="50" charset="0"/>
              </a:rPr>
              <a:t>једне</a:t>
            </a:r>
            <a:r>
              <a:rPr lang="en-US" sz="24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Etar RNIDS" pitchFamily="50" charset="0"/>
              </a:rPr>
              <a:t>од</a:t>
            </a:r>
            <a:r>
              <a:rPr lang="en-US" sz="24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Etar RNIDS" pitchFamily="50" charset="0"/>
              </a:rPr>
              <a:t>најчешћих</a:t>
            </a:r>
            <a:r>
              <a:rPr lang="en-US" sz="24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Etar RNIDS" pitchFamily="50" charset="0"/>
              </a:rPr>
              <a:t>сексуално</a:t>
            </a:r>
            <a:r>
              <a:rPr lang="en-US" sz="24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Etar RNIDS" pitchFamily="50" charset="0"/>
              </a:rPr>
              <a:t>трансмисивних</a:t>
            </a:r>
            <a:r>
              <a:rPr lang="en-US" sz="24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Etar RNIDS" pitchFamily="50" charset="0"/>
              </a:rPr>
              <a:t>инфекција</a:t>
            </a:r>
            <a:endParaRPr lang="sr-Latn-RS" sz="2400" dirty="0">
              <a:solidFill>
                <a:schemeClr val="bg1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sr-Latn-RS" sz="2400" dirty="0">
              <a:solidFill>
                <a:schemeClr val="bg1"/>
              </a:solidFill>
              <a:latin typeface="Etar RNIDS" pitchFamily="50" charset="0"/>
            </a:endParaRP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solidFill>
                  <a:schemeClr val="bg1"/>
                </a:solidFill>
                <a:latin typeface="Etar RNIDS" pitchFamily="50" charset="0"/>
              </a:rPr>
              <a:t>годишње</a:t>
            </a:r>
            <a:r>
              <a:rPr lang="en-US" sz="24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Etar RNIDS" pitchFamily="50" charset="0"/>
              </a:rPr>
              <a:t>се</a:t>
            </a:r>
            <a:r>
              <a:rPr lang="en-US" sz="2400" dirty="0">
                <a:solidFill>
                  <a:schemeClr val="bg1"/>
                </a:solidFill>
                <a:latin typeface="Etar RNIDS" pitchFamily="50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Etar RNIDS" pitchFamily="50" charset="0"/>
              </a:rPr>
              <a:t>бележи</a:t>
            </a:r>
            <a:r>
              <a:rPr lang="en-US" sz="2400" dirty="0">
                <a:solidFill>
                  <a:schemeClr val="bg1"/>
                </a:solidFill>
                <a:latin typeface="Etar RNIDS" pitchFamily="50" charset="0"/>
              </a:rPr>
              <a:t> 14 000 000 </a:t>
            </a:r>
            <a:r>
              <a:rPr lang="en-US" sz="2400" dirty="0" err="1">
                <a:solidFill>
                  <a:schemeClr val="bg1"/>
                </a:solidFill>
                <a:latin typeface="Etar RNIDS" pitchFamily="50" charset="0"/>
              </a:rPr>
              <a:t>новозаражених</a:t>
            </a:r>
            <a:endParaRPr lang="en-US" sz="2400" dirty="0">
              <a:solidFill>
                <a:schemeClr val="bg1"/>
              </a:solidFill>
              <a:latin typeface="Etar RNIDS" pitchFamily="50" charset="0"/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2400" dirty="0">
              <a:solidFill>
                <a:schemeClr val="bg1"/>
              </a:solidFill>
              <a:latin typeface="Etar RNIDS" pitchFamily="50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D0F097F-5BF6-831C-F3B5-C4FFDCBFE0EA}"/>
              </a:ext>
            </a:extLst>
          </p:cNvPr>
          <p:cNvSpPr/>
          <p:nvPr/>
        </p:nvSpPr>
        <p:spPr>
          <a:xfrm rot="21304208" flipV="1">
            <a:off x="-8848705" y="-4936786"/>
            <a:ext cx="11662614" cy="12003162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</p:spTree>
    <p:extLst>
      <p:ext uri="{BB962C8B-B14F-4D97-AF65-F5344CB8AC3E}">
        <p14:creationId xmlns:p14="http://schemas.microsoft.com/office/powerpoint/2010/main" val="1626594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3000">
              <a:srgbClr val="30204D">
                <a:alpha val="92000"/>
              </a:srgbClr>
            </a:gs>
            <a:gs pos="41000">
              <a:srgbClr val="E05895">
                <a:alpha val="31000"/>
              </a:srgbClr>
            </a:gs>
            <a:gs pos="100000">
              <a:srgbClr val="30204D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3C90846-B3AA-A2DF-A456-317111305D5D}"/>
              </a:ext>
            </a:extLst>
          </p:cNvPr>
          <p:cNvSpPr/>
          <p:nvPr/>
        </p:nvSpPr>
        <p:spPr>
          <a:xfrm rot="15516576" flipV="1">
            <a:off x="-2884281" y="3761513"/>
            <a:ext cx="9248986" cy="9519057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5AB88756-B7FF-65E1-4E6D-EC906E5066C7}"/>
              </a:ext>
            </a:extLst>
          </p:cNvPr>
          <p:cNvSpPr/>
          <p:nvPr/>
        </p:nvSpPr>
        <p:spPr>
          <a:xfrm rot="20273391" flipV="1">
            <a:off x="2741193" y="-3514091"/>
            <a:ext cx="11662614" cy="12003162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  <p:sp>
        <p:nvSpPr>
          <p:cNvPr id="29" name="Graphic 37">
            <a:extLst>
              <a:ext uri="{FF2B5EF4-FFF2-40B4-BE49-F238E27FC236}">
                <a16:creationId xmlns:a16="http://schemas.microsoft.com/office/drawing/2014/main" id="{4AB9FD89-C375-F923-54FC-44A0D038D643}"/>
              </a:ext>
            </a:extLst>
          </p:cNvPr>
          <p:cNvSpPr/>
          <p:nvPr/>
        </p:nvSpPr>
        <p:spPr>
          <a:xfrm rot="9190424" flipV="1">
            <a:off x="1528545" y="2783306"/>
            <a:ext cx="2999646" cy="2998572"/>
          </a:xfrm>
          <a:custGeom>
            <a:avLst/>
            <a:gdLst>
              <a:gd name="connsiteX0" fmla="*/ 2162178 w 6860040"/>
              <a:gd name="connsiteY0" fmla="*/ 6846624 h 6857582"/>
              <a:gd name="connsiteX1" fmla="*/ 1836822 w 6860040"/>
              <a:gd name="connsiteY1" fmla="*/ 6682675 h 6857582"/>
              <a:gd name="connsiteX2" fmla="*/ 1758251 w 6860040"/>
              <a:gd name="connsiteY2" fmla="*/ 6509797 h 6857582"/>
              <a:gd name="connsiteX3" fmla="*/ 1819322 w 6860040"/>
              <a:gd name="connsiteY3" fmla="*/ 6359778 h 6857582"/>
              <a:gd name="connsiteX4" fmla="*/ 1947893 w 6860040"/>
              <a:gd name="connsiteY4" fmla="*/ 6284768 h 6857582"/>
              <a:gd name="connsiteX5" fmla="*/ 2106107 w 6860040"/>
              <a:gd name="connsiteY5" fmla="*/ 6189399 h 6857582"/>
              <a:gd name="connsiteX6" fmla="*/ 2292534 w 6860040"/>
              <a:gd name="connsiteY6" fmla="*/ 5782920 h 6857582"/>
              <a:gd name="connsiteX7" fmla="*/ 2405034 w 6860040"/>
              <a:gd name="connsiteY7" fmla="*/ 5458237 h 6857582"/>
              <a:gd name="connsiteX8" fmla="*/ 2357534 w 6860040"/>
              <a:gd name="connsiteY8" fmla="*/ 5430376 h 6857582"/>
              <a:gd name="connsiteX9" fmla="*/ 1897893 w 6860040"/>
              <a:gd name="connsiteY9" fmla="*/ 5115337 h 6857582"/>
              <a:gd name="connsiteX10" fmla="*/ 1853251 w 6860040"/>
              <a:gd name="connsiteY10" fmla="*/ 5131767 h 6857582"/>
              <a:gd name="connsiteX11" fmla="*/ 1837179 w 6860040"/>
              <a:gd name="connsiteY11" fmla="*/ 5270356 h 6857582"/>
              <a:gd name="connsiteX12" fmla="*/ 1789323 w 6860040"/>
              <a:gd name="connsiteY12" fmla="*/ 5408945 h 6857582"/>
              <a:gd name="connsiteX13" fmla="*/ 1675395 w 6860040"/>
              <a:gd name="connsiteY13" fmla="*/ 5459665 h 6857582"/>
              <a:gd name="connsiteX14" fmla="*/ 1462181 w 6860040"/>
              <a:gd name="connsiteY14" fmla="*/ 5352866 h 6857582"/>
              <a:gd name="connsiteX15" fmla="*/ 1374682 w 6860040"/>
              <a:gd name="connsiteY15" fmla="*/ 5229994 h 6857582"/>
              <a:gd name="connsiteX16" fmla="*/ 1395396 w 6860040"/>
              <a:gd name="connsiteY16" fmla="*/ 5014253 h 6857582"/>
              <a:gd name="connsiteX17" fmla="*/ 1563967 w 6860040"/>
              <a:gd name="connsiteY17" fmla="*/ 4963175 h 6857582"/>
              <a:gd name="connsiteX18" fmla="*/ 1700752 w 6860040"/>
              <a:gd name="connsiteY18" fmla="*/ 4942815 h 6857582"/>
              <a:gd name="connsiteX19" fmla="*/ 1715752 w 6860040"/>
              <a:gd name="connsiteY19" fmla="*/ 4936386 h 6857582"/>
              <a:gd name="connsiteX20" fmla="*/ 1684680 w 6860040"/>
              <a:gd name="connsiteY20" fmla="*/ 4900667 h 6857582"/>
              <a:gd name="connsiteX21" fmla="*/ 1397182 w 6860040"/>
              <a:gd name="connsiteY21" fmla="*/ 4485615 h 6857582"/>
              <a:gd name="connsiteX22" fmla="*/ 1371468 w 6860040"/>
              <a:gd name="connsiteY22" fmla="*/ 4443110 h 6857582"/>
              <a:gd name="connsiteX23" fmla="*/ 1305039 w 6860040"/>
              <a:gd name="connsiteY23" fmla="*/ 4463469 h 6857582"/>
              <a:gd name="connsiteX24" fmla="*/ 1049683 w 6860040"/>
              <a:gd name="connsiteY24" fmla="*/ 4552409 h 6857582"/>
              <a:gd name="connsiteX25" fmla="*/ 826827 w 6860040"/>
              <a:gd name="connsiteY25" fmla="*/ 4633491 h 6857582"/>
              <a:gd name="connsiteX26" fmla="*/ 651828 w 6860040"/>
              <a:gd name="connsiteY26" fmla="*/ 4751005 h 6857582"/>
              <a:gd name="connsiteX27" fmla="*/ 582186 w 6860040"/>
              <a:gd name="connsiteY27" fmla="*/ 4874235 h 6857582"/>
              <a:gd name="connsiteX28" fmla="*/ 521829 w 6860040"/>
              <a:gd name="connsiteY28" fmla="*/ 4990678 h 6857582"/>
              <a:gd name="connsiteX29" fmla="*/ 350758 w 6860040"/>
              <a:gd name="connsiteY29" fmla="*/ 5077475 h 6857582"/>
              <a:gd name="connsiteX30" fmla="*/ 260402 w 6860040"/>
              <a:gd name="connsiteY30" fmla="*/ 5056401 h 6857582"/>
              <a:gd name="connsiteX31" fmla="*/ 25760 w 6860040"/>
              <a:gd name="connsiteY31" fmla="*/ 4708500 h 6857582"/>
              <a:gd name="connsiteX32" fmla="*/ 25760 w 6860040"/>
              <a:gd name="connsiteY32" fmla="*/ 4522048 h 6857582"/>
              <a:gd name="connsiteX33" fmla="*/ 146117 w 6860040"/>
              <a:gd name="connsiteY33" fmla="*/ 4377387 h 6857582"/>
              <a:gd name="connsiteX34" fmla="*/ 375044 w 6860040"/>
              <a:gd name="connsiteY34" fmla="*/ 4395604 h 6857582"/>
              <a:gd name="connsiteX35" fmla="*/ 556829 w 6860040"/>
              <a:gd name="connsiteY35" fmla="*/ 4439181 h 6857582"/>
              <a:gd name="connsiteX36" fmla="*/ 1193611 w 6860040"/>
              <a:gd name="connsiteY36" fmla="*/ 4180934 h 6857582"/>
              <a:gd name="connsiteX37" fmla="*/ 1247897 w 6860040"/>
              <a:gd name="connsiteY37" fmla="*/ 4151287 h 6857582"/>
              <a:gd name="connsiteX38" fmla="*/ 1231468 w 6860040"/>
              <a:gd name="connsiteY38" fmla="*/ 4097352 h 6857582"/>
              <a:gd name="connsiteX39" fmla="*/ 1135397 w 6860040"/>
              <a:gd name="connsiteY39" fmla="*/ 3629079 h 6857582"/>
              <a:gd name="connsiteX40" fmla="*/ 1127897 w 6860040"/>
              <a:gd name="connsiteY40" fmla="*/ 3549784 h 6857582"/>
              <a:gd name="connsiteX41" fmla="*/ 1126112 w 6860040"/>
              <a:gd name="connsiteY41" fmla="*/ 3530853 h 6857582"/>
              <a:gd name="connsiteX42" fmla="*/ 1105397 w 6860040"/>
              <a:gd name="connsiteY42" fmla="*/ 3541211 h 6857582"/>
              <a:gd name="connsiteX43" fmla="*/ 1006469 w 6860040"/>
              <a:gd name="connsiteY43" fmla="*/ 3620507 h 6857582"/>
              <a:gd name="connsiteX44" fmla="*/ 858613 w 6860040"/>
              <a:gd name="connsiteY44" fmla="*/ 3696588 h 6857582"/>
              <a:gd name="connsiteX45" fmla="*/ 769685 w 6860040"/>
              <a:gd name="connsiteY45" fmla="*/ 3670870 h 6857582"/>
              <a:gd name="connsiteX46" fmla="*/ 691114 w 6860040"/>
              <a:gd name="connsiteY46" fmla="*/ 3282607 h 6857582"/>
              <a:gd name="connsiteX47" fmla="*/ 743614 w 6860040"/>
              <a:gd name="connsiteY47" fmla="*/ 3190810 h 6857582"/>
              <a:gd name="connsiteX48" fmla="*/ 865399 w 6860040"/>
              <a:gd name="connsiteY48" fmla="*/ 3137946 h 6857582"/>
              <a:gd name="connsiteX49" fmla="*/ 1015041 w 6860040"/>
              <a:gd name="connsiteY49" fmla="*/ 3221886 h 6857582"/>
              <a:gd name="connsiteX50" fmla="*/ 1121469 w 6860040"/>
              <a:gd name="connsiteY50" fmla="*/ 3298681 h 6857582"/>
              <a:gd name="connsiteX51" fmla="*/ 1129683 w 6860040"/>
              <a:gd name="connsiteY51" fmla="*/ 3242602 h 6857582"/>
              <a:gd name="connsiteX52" fmla="*/ 1233254 w 6860040"/>
              <a:gd name="connsiteY52" fmla="*/ 2705035 h 6857582"/>
              <a:gd name="connsiteX53" fmla="*/ 1240040 w 6860040"/>
              <a:gd name="connsiteY53" fmla="*/ 2685033 h 6857582"/>
              <a:gd name="connsiteX54" fmla="*/ 1191468 w 6860040"/>
              <a:gd name="connsiteY54" fmla="*/ 2661816 h 6857582"/>
              <a:gd name="connsiteX55" fmla="*/ 1026469 w 6860040"/>
              <a:gd name="connsiteY55" fmla="*/ 2582520 h 6857582"/>
              <a:gd name="connsiteX56" fmla="*/ 602543 w 6860040"/>
              <a:gd name="connsiteY56" fmla="*/ 2397140 h 6857582"/>
              <a:gd name="connsiteX57" fmla="*/ 348973 w 6860040"/>
              <a:gd name="connsiteY57" fmla="*/ 2434644 h 6857582"/>
              <a:gd name="connsiteX58" fmla="*/ 266473 w 6860040"/>
              <a:gd name="connsiteY58" fmla="*/ 2463219 h 6857582"/>
              <a:gd name="connsiteX59" fmla="*/ 155045 w 6860040"/>
              <a:gd name="connsiteY59" fmla="*/ 2464648 h 6857582"/>
              <a:gd name="connsiteX60" fmla="*/ 14689 w 6860040"/>
              <a:gd name="connsiteY60" fmla="*/ 2352134 h 6857582"/>
              <a:gd name="connsiteX61" fmla="*/ -8168 w 6860040"/>
              <a:gd name="connsiteY61" fmla="*/ 2207830 h 6857582"/>
              <a:gd name="connsiteX62" fmla="*/ 4332 w 6860040"/>
              <a:gd name="connsiteY62" fmla="*/ 2105317 h 6857582"/>
              <a:gd name="connsiteX63" fmla="*/ 281830 w 6860040"/>
              <a:gd name="connsiteY63" fmla="*/ 1760989 h 6857582"/>
              <a:gd name="connsiteX64" fmla="*/ 434687 w 6860040"/>
              <a:gd name="connsiteY64" fmla="*/ 1781348 h 6857582"/>
              <a:gd name="connsiteX65" fmla="*/ 515043 w 6860040"/>
              <a:gd name="connsiteY65" fmla="*/ 1859572 h 6857582"/>
              <a:gd name="connsiteX66" fmla="*/ 554329 w 6860040"/>
              <a:gd name="connsiteY66" fmla="*/ 1943511 h 6857582"/>
              <a:gd name="connsiteX67" fmla="*/ 630043 w 6860040"/>
              <a:gd name="connsiteY67" fmla="*/ 2081743 h 6857582"/>
              <a:gd name="connsiteX68" fmla="*/ 877541 w 6860040"/>
              <a:gd name="connsiteY68" fmla="*/ 2224975 h 6857582"/>
              <a:gd name="connsiteX69" fmla="*/ 1356825 w 6860040"/>
              <a:gd name="connsiteY69" fmla="*/ 2394996 h 6857582"/>
              <a:gd name="connsiteX70" fmla="*/ 1382182 w 6860040"/>
              <a:gd name="connsiteY70" fmla="*/ 2349634 h 6857582"/>
              <a:gd name="connsiteX71" fmla="*/ 1676823 w 6860040"/>
              <a:gd name="connsiteY71" fmla="*/ 1916365 h 6857582"/>
              <a:gd name="connsiteX72" fmla="*/ 1722180 w 6860040"/>
              <a:gd name="connsiteY72" fmla="*/ 1861358 h 6857582"/>
              <a:gd name="connsiteX73" fmla="*/ 1710394 w 6860040"/>
              <a:gd name="connsiteY73" fmla="*/ 1856358 h 6857582"/>
              <a:gd name="connsiteX74" fmla="*/ 1583609 w 6860040"/>
              <a:gd name="connsiteY74" fmla="*/ 1837784 h 6857582"/>
              <a:gd name="connsiteX75" fmla="*/ 1492538 w 6860040"/>
              <a:gd name="connsiteY75" fmla="*/ 1828854 h 6857582"/>
              <a:gd name="connsiteX76" fmla="*/ 1372896 w 6860040"/>
              <a:gd name="connsiteY76" fmla="*/ 1695623 h 6857582"/>
              <a:gd name="connsiteX77" fmla="*/ 1592538 w 6860040"/>
              <a:gd name="connsiteY77" fmla="*/ 1376298 h 6857582"/>
              <a:gd name="connsiteX78" fmla="*/ 1814680 w 6860040"/>
              <a:gd name="connsiteY78" fmla="*/ 1393800 h 6857582"/>
              <a:gd name="connsiteX79" fmla="*/ 1858608 w 6860040"/>
              <a:gd name="connsiteY79" fmla="*/ 1464523 h 6857582"/>
              <a:gd name="connsiteX80" fmla="*/ 1865394 w 6860040"/>
              <a:gd name="connsiteY80" fmla="*/ 1557392 h 6857582"/>
              <a:gd name="connsiteX81" fmla="*/ 1885036 w 6860040"/>
              <a:gd name="connsiteY81" fmla="*/ 1693123 h 6857582"/>
              <a:gd name="connsiteX82" fmla="*/ 1928608 w 6860040"/>
              <a:gd name="connsiteY82" fmla="*/ 1665977 h 6857582"/>
              <a:gd name="connsiteX83" fmla="*/ 2363963 w 6860040"/>
              <a:gd name="connsiteY83" fmla="*/ 1372726 h 6857582"/>
              <a:gd name="connsiteX84" fmla="*/ 2393605 w 6860040"/>
              <a:gd name="connsiteY84" fmla="*/ 1357724 h 6857582"/>
              <a:gd name="connsiteX85" fmla="*/ 2363963 w 6860040"/>
              <a:gd name="connsiteY85" fmla="*/ 1271642 h 6857582"/>
              <a:gd name="connsiteX86" fmla="*/ 2311106 w 6860040"/>
              <a:gd name="connsiteY86" fmla="*/ 1119837 h 6857582"/>
              <a:gd name="connsiteX87" fmla="*/ 2275392 w 6860040"/>
              <a:gd name="connsiteY87" fmla="*/ 1018039 h 6857582"/>
              <a:gd name="connsiteX88" fmla="*/ 2093250 w 6860040"/>
              <a:gd name="connsiteY88" fmla="*/ 642634 h 6857582"/>
              <a:gd name="connsiteX89" fmla="*/ 1960393 w 6860040"/>
              <a:gd name="connsiteY89" fmla="*/ 562624 h 6857582"/>
              <a:gd name="connsiteX90" fmla="*/ 1878251 w 6860040"/>
              <a:gd name="connsiteY90" fmla="*/ 524048 h 6857582"/>
              <a:gd name="connsiteX91" fmla="*/ 1767180 w 6860040"/>
              <a:gd name="connsiteY91" fmla="*/ 254729 h 6857582"/>
              <a:gd name="connsiteX92" fmla="*/ 1829679 w 6860040"/>
              <a:gd name="connsiteY92" fmla="*/ 161860 h 6857582"/>
              <a:gd name="connsiteX93" fmla="*/ 2153249 w 6860040"/>
              <a:gd name="connsiteY93" fmla="*/ 54 h 6857582"/>
              <a:gd name="connsiteX94" fmla="*/ 2463962 w 6860040"/>
              <a:gd name="connsiteY94" fmla="*/ 148287 h 6857582"/>
              <a:gd name="connsiteX95" fmla="*/ 2473962 w 6860040"/>
              <a:gd name="connsiteY95" fmla="*/ 209009 h 6857582"/>
              <a:gd name="connsiteX96" fmla="*/ 2440034 w 6860040"/>
              <a:gd name="connsiteY96" fmla="*/ 342954 h 6857582"/>
              <a:gd name="connsiteX97" fmla="*/ 2390748 w 6860040"/>
              <a:gd name="connsiteY97" fmla="*/ 535478 h 6857582"/>
              <a:gd name="connsiteX98" fmla="*/ 2515033 w 6860040"/>
              <a:gd name="connsiteY98" fmla="*/ 887665 h 6857582"/>
              <a:gd name="connsiteX99" fmla="*/ 2682175 w 6860040"/>
              <a:gd name="connsiteY99" fmla="*/ 1236995 h 6857582"/>
              <a:gd name="connsiteX100" fmla="*/ 2721818 w 6860040"/>
              <a:gd name="connsiteY100" fmla="*/ 1225922 h 6857582"/>
              <a:gd name="connsiteX101" fmla="*/ 3235387 w 6860040"/>
              <a:gd name="connsiteY101" fmla="*/ 1126981 h 6857582"/>
              <a:gd name="connsiteX102" fmla="*/ 3290386 w 6860040"/>
              <a:gd name="connsiteY102" fmla="*/ 1121266 h 6857582"/>
              <a:gd name="connsiteX103" fmla="*/ 3264315 w 6860040"/>
              <a:gd name="connsiteY103" fmla="*/ 1066259 h 6857582"/>
              <a:gd name="connsiteX104" fmla="*/ 3210387 w 6860040"/>
              <a:gd name="connsiteY104" fmla="*/ 1001608 h 6857582"/>
              <a:gd name="connsiteX105" fmla="*/ 3123959 w 6860040"/>
              <a:gd name="connsiteY105" fmla="*/ 853732 h 6857582"/>
              <a:gd name="connsiteX106" fmla="*/ 3176101 w 6860040"/>
              <a:gd name="connsiteY106" fmla="*/ 722644 h 6857582"/>
              <a:gd name="connsiteX107" fmla="*/ 3399671 w 6860040"/>
              <a:gd name="connsiteY107" fmla="*/ 651564 h 6857582"/>
              <a:gd name="connsiteX108" fmla="*/ 3625742 w 6860040"/>
              <a:gd name="connsiteY108" fmla="*/ 724788 h 6857582"/>
              <a:gd name="connsiteX109" fmla="*/ 3680027 w 6860040"/>
              <a:gd name="connsiteY109" fmla="*/ 846231 h 6857582"/>
              <a:gd name="connsiteX110" fmla="*/ 3597528 w 6860040"/>
              <a:gd name="connsiteY110" fmla="*/ 997322 h 6857582"/>
              <a:gd name="connsiteX111" fmla="*/ 3521457 w 6860040"/>
              <a:gd name="connsiteY111" fmla="*/ 1101978 h 6857582"/>
              <a:gd name="connsiteX112" fmla="*/ 3512885 w 6860040"/>
              <a:gd name="connsiteY112" fmla="*/ 1121980 h 6857582"/>
              <a:gd name="connsiteX113" fmla="*/ 3573956 w 6860040"/>
              <a:gd name="connsiteY113" fmla="*/ 1126624 h 6857582"/>
              <a:gd name="connsiteX114" fmla="*/ 4120382 w 6860040"/>
              <a:gd name="connsiteY114" fmla="*/ 1233780 h 6857582"/>
              <a:gd name="connsiteX115" fmla="*/ 4151810 w 6860040"/>
              <a:gd name="connsiteY115" fmla="*/ 1244495 h 6857582"/>
              <a:gd name="connsiteX116" fmla="*/ 4174310 w 6860040"/>
              <a:gd name="connsiteY116" fmla="*/ 1197347 h 6857582"/>
              <a:gd name="connsiteX117" fmla="*/ 4253239 w 6860040"/>
              <a:gd name="connsiteY117" fmla="*/ 1034112 h 6857582"/>
              <a:gd name="connsiteX118" fmla="*/ 4434666 w 6860040"/>
              <a:gd name="connsiteY118" fmla="*/ 634062 h 6857582"/>
              <a:gd name="connsiteX119" fmla="*/ 4413595 w 6860040"/>
              <a:gd name="connsiteY119" fmla="*/ 371529 h 6857582"/>
              <a:gd name="connsiteX120" fmla="*/ 4370024 w 6860040"/>
              <a:gd name="connsiteY120" fmla="*/ 220082 h 6857582"/>
              <a:gd name="connsiteX121" fmla="*/ 4391452 w 6860040"/>
              <a:gd name="connsiteY121" fmla="*/ 112568 h 6857582"/>
              <a:gd name="connsiteX122" fmla="*/ 4433238 w 6860040"/>
              <a:gd name="connsiteY122" fmla="*/ 55061 h 6857582"/>
              <a:gd name="connsiteX123" fmla="*/ 4536809 w 6860040"/>
              <a:gd name="connsiteY123" fmla="*/ -2089 h 6857582"/>
              <a:gd name="connsiteX124" fmla="*/ 4629665 w 6860040"/>
              <a:gd name="connsiteY124" fmla="*/ -7804 h 6857582"/>
              <a:gd name="connsiteX125" fmla="*/ 4786450 w 6860040"/>
              <a:gd name="connsiteY125" fmla="*/ 20057 h 6857582"/>
              <a:gd name="connsiteX126" fmla="*/ 5032163 w 6860040"/>
              <a:gd name="connsiteY126" fmla="*/ 188649 h 6857582"/>
              <a:gd name="connsiteX127" fmla="*/ 5083592 w 6860040"/>
              <a:gd name="connsiteY127" fmla="*/ 330453 h 6857582"/>
              <a:gd name="connsiteX128" fmla="*/ 5023949 w 6860040"/>
              <a:gd name="connsiteY128" fmla="*/ 480114 h 6857582"/>
              <a:gd name="connsiteX129" fmla="*/ 4892164 w 6860040"/>
              <a:gd name="connsiteY129" fmla="*/ 556195 h 6857582"/>
              <a:gd name="connsiteX130" fmla="*/ 4804664 w 6860040"/>
              <a:gd name="connsiteY130" fmla="*/ 597629 h 6857582"/>
              <a:gd name="connsiteX131" fmla="*/ 4679665 w 6860040"/>
              <a:gd name="connsiteY131" fmla="*/ 724073 h 6857582"/>
              <a:gd name="connsiteX132" fmla="*/ 4483595 w 6860040"/>
              <a:gd name="connsiteY132" fmla="*/ 1243067 h 6857582"/>
              <a:gd name="connsiteX133" fmla="*/ 4442523 w 6860040"/>
              <a:gd name="connsiteY133" fmla="*/ 1359510 h 6857582"/>
              <a:gd name="connsiteX134" fmla="*/ 4491452 w 6860040"/>
              <a:gd name="connsiteY134" fmla="*/ 1393443 h 6857582"/>
              <a:gd name="connsiteX135" fmla="*/ 4912878 w 6860040"/>
              <a:gd name="connsiteY135" fmla="*/ 1686694 h 6857582"/>
              <a:gd name="connsiteX136" fmla="*/ 4952521 w 6860040"/>
              <a:gd name="connsiteY136" fmla="*/ 1719912 h 6857582"/>
              <a:gd name="connsiteX137" fmla="*/ 4975021 w 6860040"/>
              <a:gd name="connsiteY137" fmla="*/ 1654547 h 6857582"/>
              <a:gd name="connsiteX138" fmla="*/ 4983235 w 6860040"/>
              <a:gd name="connsiteY138" fmla="*/ 1559892 h 6857582"/>
              <a:gd name="connsiteX139" fmla="*/ 5017163 w 6860040"/>
              <a:gd name="connsiteY139" fmla="*/ 1420946 h 6857582"/>
              <a:gd name="connsiteX140" fmla="*/ 5142520 w 6860040"/>
              <a:gd name="connsiteY140" fmla="*/ 1354509 h 6857582"/>
              <a:gd name="connsiteX141" fmla="*/ 5246448 w 6860040"/>
              <a:gd name="connsiteY141" fmla="*/ 1380941 h 6857582"/>
              <a:gd name="connsiteX142" fmla="*/ 5469304 w 6860040"/>
              <a:gd name="connsiteY142" fmla="*/ 1718126 h 6857582"/>
              <a:gd name="connsiteX143" fmla="*/ 5385019 w 6860040"/>
              <a:gd name="connsiteY143" fmla="*/ 1831712 h 6857582"/>
              <a:gd name="connsiteX144" fmla="*/ 5256805 w 6860040"/>
              <a:gd name="connsiteY144" fmla="*/ 1849928 h 6857582"/>
              <a:gd name="connsiteX145" fmla="*/ 5124306 w 6860040"/>
              <a:gd name="connsiteY145" fmla="*/ 1869574 h 6857582"/>
              <a:gd name="connsiteX146" fmla="*/ 5107520 w 6860040"/>
              <a:gd name="connsiteY146" fmla="*/ 1877075 h 6857582"/>
              <a:gd name="connsiteX147" fmla="*/ 5116091 w 6860040"/>
              <a:gd name="connsiteY147" fmla="*/ 1887433 h 6857582"/>
              <a:gd name="connsiteX148" fmla="*/ 5163234 w 6860040"/>
              <a:gd name="connsiteY148" fmla="*/ 1943869 h 6857582"/>
              <a:gd name="connsiteX149" fmla="*/ 5449304 w 6860040"/>
              <a:gd name="connsiteY149" fmla="*/ 2376423 h 6857582"/>
              <a:gd name="connsiteX150" fmla="*/ 5465732 w 6860040"/>
              <a:gd name="connsiteY150" fmla="*/ 2402140 h 6857582"/>
              <a:gd name="connsiteX151" fmla="*/ 5897873 w 6860040"/>
              <a:gd name="connsiteY151" fmla="*/ 2252121 h 6857582"/>
              <a:gd name="connsiteX152" fmla="*/ 6187514 w 6860040"/>
              <a:gd name="connsiteY152" fmla="*/ 2109246 h 6857582"/>
              <a:gd name="connsiteX153" fmla="*/ 6285728 w 6860040"/>
              <a:gd name="connsiteY153" fmla="*/ 1953155 h 6857582"/>
              <a:gd name="connsiteX154" fmla="*/ 6357871 w 6860040"/>
              <a:gd name="connsiteY154" fmla="*/ 1826711 h 6857582"/>
              <a:gd name="connsiteX155" fmla="*/ 6501084 w 6860040"/>
              <a:gd name="connsiteY155" fmla="*/ 1756702 h 6857582"/>
              <a:gd name="connsiteX156" fmla="*/ 6680369 w 6860040"/>
              <a:gd name="connsiteY156" fmla="*/ 1829926 h 6857582"/>
              <a:gd name="connsiteX157" fmla="*/ 6848940 w 6860040"/>
              <a:gd name="connsiteY157" fmla="*/ 2227118 h 6857582"/>
              <a:gd name="connsiteX158" fmla="*/ 6780368 w 6860040"/>
              <a:gd name="connsiteY158" fmla="*/ 2412856 h 6857582"/>
              <a:gd name="connsiteX159" fmla="*/ 6579655 w 6860040"/>
              <a:gd name="connsiteY159" fmla="*/ 2470363 h 6857582"/>
              <a:gd name="connsiteX160" fmla="*/ 6494299 w 6860040"/>
              <a:gd name="connsiteY160" fmla="*/ 2439645 h 6857582"/>
              <a:gd name="connsiteX161" fmla="*/ 6406085 w 6860040"/>
              <a:gd name="connsiteY161" fmla="*/ 2407498 h 6857582"/>
              <a:gd name="connsiteX162" fmla="*/ 6294300 w 6860040"/>
              <a:gd name="connsiteY162" fmla="*/ 2392853 h 6857582"/>
              <a:gd name="connsiteX163" fmla="*/ 6260371 w 6860040"/>
              <a:gd name="connsiteY163" fmla="*/ 2396782 h 6857582"/>
              <a:gd name="connsiteX164" fmla="*/ 5997873 w 6860040"/>
              <a:gd name="connsiteY164" fmla="*/ 2497866 h 6857582"/>
              <a:gd name="connsiteX165" fmla="*/ 5631446 w 6860040"/>
              <a:gd name="connsiteY165" fmla="*/ 2672531 h 6857582"/>
              <a:gd name="connsiteX166" fmla="*/ 5581089 w 6860040"/>
              <a:gd name="connsiteY166" fmla="*/ 2696820 h 6857582"/>
              <a:gd name="connsiteX167" fmla="*/ 5586089 w 6860040"/>
              <a:gd name="connsiteY167" fmla="*/ 2711107 h 6857582"/>
              <a:gd name="connsiteX168" fmla="*/ 5635374 w 6860040"/>
              <a:gd name="connsiteY168" fmla="*/ 2891487 h 6857582"/>
              <a:gd name="connsiteX169" fmla="*/ 5683588 w 6860040"/>
              <a:gd name="connsiteY169" fmla="*/ 3195096 h 6857582"/>
              <a:gd name="connsiteX170" fmla="*/ 5694660 w 6860040"/>
              <a:gd name="connsiteY170" fmla="*/ 3273678 h 6857582"/>
              <a:gd name="connsiteX171" fmla="*/ 5761088 w 6860040"/>
              <a:gd name="connsiteY171" fmla="*/ 3241174 h 6857582"/>
              <a:gd name="connsiteX172" fmla="*/ 5818588 w 6860040"/>
              <a:gd name="connsiteY172" fmla="*/ 3190810 h 6857582"/>
              <a:gd name="connsiteX173" fmla="*/ 5956087 w 6860040"/>
              <a:gd name="connsiteY173" fmla="*/ 3102585 h 6857582"/>
              <a:gd name="connsiteX174" fmla="*/ 6050015 w 6860040"/>
              <a:gd name="connsiteY174" fmla="*/ 3116515 h 6857582"/>
              <a:gd name="connsiteX175" fmla="*/ 6128943 w 6860040"/>
              <a:gd name="connsiteY175" fmla="*/ 3196882 h 6857582"/>
              <a:gd name="connsiteX176" fmla="*/ 6092515 w 6860040"/>
              <a:gd name="connsiteY176" fmla="*/ 3611577 h 6857582"/>
              <a:gd name="connsiteX177" fmla="*/ 5898230 w 6860040"/>
              <a:gd name="connsiteY177" fmla="*/ 3640509 h 6857582"/>
              <a:gd name="connsiteX178" fmla="*/ 5831802 w 6860040"/>
              <a:gd name="connsiteY178" fmla="*/ 3584074 h 6857582"/>
              <a:gd name="connsiteX179" fmla="*/ 5728945 w 6860040"/>
              <a:gd name="connsiteY179" fmla="*/ 3505850 h 6857582"/>
              <a:gd name="connsiteX180" fmla="*/ 5689303 w 6860040"/>
              <a:gd name="connsiteY180" fmla="*/ 3538711 h 6857582"/>
              <a:gd name="connsiteX181" fmla="*/ 5588589 w 6860040"/>
              <a:gd name="connsiteY181" fmla="*/ 4087708 h 6857582"/>
              <a:gd name="connsiteX182" fmla="*/ 5573589 w 6860040"/>
              <a:gd name="connsiteY182" fmla="*/ 4139857 h 6857582"/>
              <a:gd name="connsiteX183" fmla="*/ 6096086 w 6860040"/>
              <a:gd name="connsiteY183" fmla="*/ 4389889 h 6857582"/>
              <a:gd name="connsiteX184" fmla="*/ 6324657 w 6860040"/>
              <a:gd name="connsiteY184" fmla="*/ 4447753 h 6857582"/>
              <a:gd name="connsiteX185" fmla="*/ 6495370 w 6860040"/>
              <a:gd name="connsiteY185" fmla="*/ 4404176 h 6857582"/>
              <a:gd name="connsiteX186" fmla="*/ 6697869 w 6860040"/>
              <a:gd name="connsiteY186" fmla="*/ 4378102 h 6857582"/>
              <a:gd name="connsiteX187" fmla="*/ 6845725 w 6860040"/>
              <a:gd name="connsiteY187" fmla="*/ 4540622 h 6857582"/>
              <a:gd name="connsiteX188" fmla="*/ 6846082 w 6860040"/>
              <a:gd name="connsiteY188" fmla="*/ 4695998 h 6857582"/>
              <a:gd name="connsiteX189" fmla="*/ 6715369 w 6860040"/>
              <a:gd name="connsiteY189" fmla="*/ 4972462 h 6857582"/>
              <a:gd name="connsiteX190" fmla="*/ 6462870 w 6860040"/>
              <a:gd name="connsiteY190" fmla="*/ 5078189 h 6857582"/>
              <a:gd name="connsiteX191" fmla="*/ 6293942 w 6860040"/>
              <a:gd name="connsiteY191" fmla="*/ 4909954 h 6857582"/>
              <a:gd name="connsiteX192" fmla="*/ 6220014 w 6860040"/>
              <a:gd name="connsiteY192" fmla="*/ 4767793 h 6857582"/>
              <a:gd name="connsiteX193" fmla="*/ 6062872 w 6860040"/>
              <a:gd name="connsiteY193" fmla="*/ 4652422 h 6857582"/>
              <a:gd name="connsiteX194" fmla="*/ 5590732 w 6860040"/>
              <a:gd name="connsiteY194" fmla="*/ 4480614 h 6857582"/>
              <a:gd name="connsiteX195" fmla="*/ 5449661 w 6860040"/>
              <a:gd name="connsiteY195" fmla="*/ 4431680 h 6857582"/>
              <a:gd name="connsiteX196" fmla="*/ 5435733 w 6860040"/>
              <a:gd name="connsiteY196" fmla="*/ 4457040 h 6857582"/>
              <a:gd name="connsiteX197" fmla="*/ 5112877 w 6860040"/>
              <a:gd name="connsiteY197" fmla="*/ 4922813 h 6857582"/>
              <a:gd name="connsiteX198" fmla="*/ 5088591 w 6860040"/>
              <a:gd name="connsiteY198" fmla="*/ 4955317 h 6857582"/>
              <a:gd name="connsiteX199" fmla="*/ 5163234 w 6860040"/>
              <a:gd name="connsiteY199" fmla="*/ 4983177 h 6857582"/>
              <a:gd name="connsiteX200" fmla="*/ 5256448 w 6860040"/>
              <a:gd name="connsiteY200" fmla="*/ 4991750 h 6857582"/>
              <a:gd name="connsiteX201" fmla="*/ 5340019 w 6860040"/>
              <a:gd name="connsiteY201" fmla="*/ 4998893 h 6857582"/>
              <a:gd name="connsiteX202" fmla="*/ 5416090 w 6860040"/>
              <a:gd name="connsiteY202" fmla="*/ 5044971 h 6857582"/>
              <a:gd name="connsiteX203" fmla="*/ 5462161 w 6860040"/>
              <a:gd name="connsiteY203" fmla="*/ 5132124 h 6857582"/>
              <a:gd name="connsiteX204" fmla="*/ 5232519 w 6860040"/>
              <a:gd name="connsiteY204" fmla="*/ 5457879 h 6857582"/>
              <a:gd name="connsiteX205" fmla="*/ 5124663 w 6860040"/>
              <a:gd name="connsiteY205" fmla="*/ 5480382 h 6857582"/>
              <a:gd name="connsiteX206" fmla="*/ 5022520 w 6860040"/>
              <a:gd name="connsiteY206" fmla="*/ 5435734 h 6857582"/>
              <a:gd name="connsiteX207" fmla="*/ 4969306 w 6860040"/>
              <a:gd name="connsiteY207" fmla="*/ 5268570 h 6857582"/>
              <a:gd name="connsiteX208" fmla="*/ 4945378 w 6860040"/>
              <a:gd name="connsiteY208" fmla="*/ 5123195 h 6857582"/>
              <a:gd name="connsiteX209" fmla="*/ 4934664 w 6860040"/>
              <a:gd name="connsiteY209" fmla="*/ 5102478 h 6857582"/>
              <a:gd name="connsiteX210" fmla="*/ 4903950 w 6860040"/>
              <a:gd name="connsiteY210" fmla="*/ 5128553 h 6857582"/>
              <a:gd name="connsiteX211" fmla="*/ 4469666 w 6860040"/>
              <a:gd name="connsiteY211" fmla="*/ 5425733 h 6857582"/>
              <a:gd name="connsiteX212" fmla="*/ 4435738 w 6860040"/>
              <a:gd name="connsiteY212" fmla="*/ 5445021 h 6857582"/>
              <a:gd name="connsiteX213" fmla="*/ 4536451 w 6860040"/>
              <a:gd name="connsiteY213" fmla="*/ 5745415 h 6857582"/>
              <a:gd name="connsiteX214" fmla="*/ 4698951 w 6860040"/>
              <a:gd name="connsiteY214" fmla="*/ 6148323 h 6857582"/>
              <a:gd name="connsiteX215" fmla="*/ 4907878 w 6860040"/>
              <a:gd name="connsiteY215" fmla="*/ 6294055 h 6857582"/>
              <a:gd name="connsiteX216" fmla="*/ 5026806 w 6860040"/>
              <a:gd name="connsiteY216" fmla="*/ 6369779 h 6857582"/>
              <a:gd name="connsiteX217" fmla="*/ 5080020 w 6860040"/>
              <a:gd name="connsiteY217" fmla="*/ 6465505 h 6857582"/>
              <a:gd name="connsiteX218" fmla="*/ 4923949 w 6860040"/>
              <a:gd name="connsiteY218" fmla="*/ 6754470 h 6857582"/>
              <a:gd name="connsiteX219" fmla="*/ 4506809 w 6860040"/>
              <a:gd name="connsiteY219" fmla="*/ 6831265 h 6857582"/>
              <a:gd name="connsiteX220" fmla="*/ 4372167 w 6860040"/>
              <a:gd name="connsiteY220" fmla="*/ 6582306 h 6857582"/>
              <a:gd name="connsiteX221" fmla="*/ 4406095 w 6860040"/>
              <a:gd name="connsiteY221" fmla="*/ 6486222 h 6857582"/>
              <a:gd name="connsiteX222" fmla="*/ 4443595 w 6860040"/>
              <a:gd name="connsiteY222" fmla="*/ 6247264 h 6857582"/>
              <a:gd name="connsiteX223" fmla="*/ 4221096 w 6860040"/>
              <a:gd name="connsiteY223" fmla="*/ 5738272 h 6857582"/>
              <a:gd name="connsiteX224" fmla="*/ 4151096 w 6860040"/>
              <a:gd name="connsiteY224" fmla="*/ 5591468 h 6857582"/>
              <a:gd name="connsiteX225" fmla="*/ 4140382 w 6860040"/>
              <a:gd name="connsiteY225" fmla="*/ 5567893 h 6857582"/>
              <a:gd name="connsiteX226" fmla="*/ 4085382 w 6860040"/>
              <a:gd name="connsiteY226" fmla="*/ 5585038 h 6857582"/>
              <a:gd name="connsiteX227" fmla="*/ 3612170 w 6860040"/>
              <a:gd name="connsiteY227" fmla="*/ 5677550 h 6857582"/>
              <a:gd name="connsiteX228" fmla="*/ 3544314 w 6860040"/>
              <a:gd name="connsiteY228" fmla="*/ 5689337 h 6857582"/>
              <a:gd name="connsiteX229" fmla="*/ 3580385 w 6860040"/>
              <a:gd name="connsiteY229" fmla="*/ 5761846 h 6857582"/>
              <a:gd name="connsiteX230" fmla="*/ 3633956 w 6860040"/>
              <a:gd name="connsiteY230" fmla="*/ 5822925 h 6857582"/>
              <a:gd name="connsiteX231" fmla="*/ 3713956 w 6860040"/>
              <a:gd name="connsiteY231" fmla="*/ 5979730 h 6857582"/>
              <a:gd name="connsiteX232" fmla="*/ 3700741 w 6860040"/>
              <a:gd name="connsiteY232" fmla="*/ 6046167 h 6857582"/>
              <a:gd name="connsiteX233" fmla="*/ 3331100 w 6860040"/>
              <a:gd name="connsiteY233" fmla="*/ 6154395 h 6857582"/>
              <a:gd name="connsiteX234" fmla="*/ 3178958 w 6860040"/>
              <a:gd name="connsiteY234" fmla="*/ 6053311 h 6857582"/>
              <a:gd name="connsiteX235" fmla="*/ 3188601 w 6860040"/>
              <a:gd name="connsiteY235" fmla="*/ 5882218 h 6857582"/>
              <a:gd name="connsiteX236" fmla="*/ 3242887 w 6860040"/>
              <a:gd name="connsiteY236" fmla="*/ 5820425 h 6857582"/>
              <a:gd name="connsiteX237" fmla="*/ 3320743 w 6860040"/>
              <a:gd name="connsiteY237" fmla="*/ 5709339 h 6857582"/>
              <a:gd name="connsiteX238" fmla="*/ 3329672 w 6860040"/>
              <a:gd name="connsiteY238" fmla="*/ 5685765 h 6857582"/>
              <a:gd name="connsiteX239" fmla="*/ 3278958 w 6860040"/>
              <a:gd name="connsiteY239" fmla="*/ 5683265 h 6857582"/>
              <a:gd name="connsiteX240" fmla="*/ 2742889 w 6860040"/>
              <a:gd name="connsiteY240" fmla="*/ 5588253 h 6857582"/>
              <a:gd name="connsiteX241" fmla="*/ 2703246 w 6860040"/>
              <a:gd name="connsiteY241" fmla="*/ 5577537 h 6857582"/>
              <a:gd name="connsiteX242" fmla="*/ 2670032 w 6860040"/>
              <a:gd name="connsiteY242" fmla="*/ 5637545 h 6857582"/>
              <a:gd name="connsiteX243" fmla="*/ 2583604 w 6860040"/>
              <a:gd name="connsiteY243" fmla="*/ 5816853 h 6857582"/>
              <a:gd name="connsiteX244" fmla="*/ 2426105 w 6860040"/>
              <a:gd name="connsiteY244" fmla="*/ 6152609 h 6857582"/>
              <a:gd name="connsiteX245" fmla="*/ 2393962 w 6860040"/>
              <a:gd name="connsiteY245" fmla="*/ 6342276 h 6857582"/>
              <a:gd name="connsiteX246" fmla="*/ 2435748 w 6860040"/>
              <a:gd name="connsiteY246" fmla="*/ 6488723 h 6857582"/>
              <a:gd name="connsiteX247" fmla="*/ 2472891 w 6860040"/>
              <a:gd name="connsiteY247" fmla="*/ 6632669 h 6857582"/>
              <a:gd name="connsiteX248" fmla="*/ 2408962 w 6860040"/>
              <a:gd name="connsiteY248" fmla="*/ 6784831 h 6857582"/>
              <a:gd name="connsiteX249" fmla="*/ 2225035 w 6860040"/>
              <a:gd name="connsiteY249" fmla="*/ 6848768 h 6857582"/>
              <a:gd name="connsiteX250" fmla="*/ 2162178 w 6860040"/>
              <a:gd name="connsiteY250" fmla="*/ 6846624 h 685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860040" h="6857582">
                <a:moveTo>
                  <a:pt x="2162178" y="6846624"/>
                </a:moveTo>
                <a:cubicBezTo>
                  <a:pt x="2036821" y="6826979"/>
                  <a:pt x="1918250" y="6766972"/>
                  <a:pt x="1836822" y="6682675"/>
                </a:cubicBezTo>
                <a:cubicBezTo>
                  <a:pt x="1783251" y="6626954"/>
                  <a:pt x="1757894" y="6571233"/>
                  <a:pt x="1758251" y="6509797"/>
                </a:cubicBezTo>
                <a:cubicBezTo>
                  <a:pt x="1758251" y="6447289"/>
                  <a:pt x="1776823" y="6401926"/>
                  <a:pt x="1819322" y="6359778"/>
                </a:cubicBezTo>
                <a:cubicBezTo>
                  <a:pt x="1848965" y="6329774"/>
                  <a:pt x="1873251" y="6315844"/>
                  <a:pt x="1947893" y="6284768"/>
                </a:cubicBezTo>
                <a:cubicBezTo>
                  <a:pt x="2031821" y="6249764"/>
                  <a:pt x="2065750" y="6229047"/>
                  <a:pt x="2106107" y="6189399"/>
                </a:cubicBezTo>
                <a:cubicBezTo>
                  <a:pt x="2163249" y="6132607"/>
                  <a:pt x="2183963" y="6087601"/>
                  <a:pt x="2292534" y="5782920"/>
                </a:cubicBezTo>
                <a:cubicBezTo>
                  <a:pt x="2347891" y="5627543"/>
                  <a:pt x="2405034" y="5462880"/>
                  <a:pt x="2405034" y="5458237"/>
                </a:cubicBezTo>
                <a:cubicBezTo>
                  <a:pt x="2405034" y="5456093"/>
                  <a:pt x="2383605" y="5443592"/>
                  <a:pt x="2357534" y="5430376"/>
                </a:cubicBezTo>
                <a:cubicBezTo>
                  <a:pt x="2205749" y="5353581"/>
                  <a:pt x="2033607" y="5235709"/>
                  <a:pt x="1897893" y="5115337"/>
                </a:cubicBezTo>
                <a:cubicBezTo>
                  <a:pt x="1866465" y="5087476"/>
                  <a:pt x="1867179" y="5087476"/>
                  <a:pt x="1853251" y="5131767"/>
                </a:cubicBezTo>
                <a:cubicBezTo>
                  <a:pt x="1843608" y="5162128"/>
                  <a:pt x="1837179" y="5217492"/>
                  <a:pt x="1837179" y="5270356"/>
                </a:cubicBezTo>
                <a:cubicBezTo>
                  <a:pt x="1836822" y="5333221"/>
                  <a:pt x="1823251" y="5373226"/>
                  <a:pt x="1789323" y="5408945"/>
                </a:cubicBezTo>
                <a:cubicBezTo>
                  <a:pt x="1755751" y="5445021"/>
                  <a:pt x="1722537" y="5459665"/>
                  <a:pt x="1675395" y="5459665"/>
                </a:cubicBezTo>
                <a:cubicBezTo>
                  <a:pt x="1606466" y="5459665"/>
                  <a:pt x="1530752" y="5421803"/>
                  <a:pt x="1462181" y="5352866"/>
                </a:cubicBezTo>
                <a:cubicBezTo>
                  <a:pt x="1422539" y="5312504"/>
                  <a:pt x="1396110" y="5276071"/>
                  <a:pt x="1374682" y="5229994"/>
                </a:cubicBezTo>
                <a:cubicBezTo>
                  <a:pt x="1333253" y="5141768"/>
                  <a:pt x="1340039" y="5072831"/>
                  <a:pt x="1395396" y="5014253"/>
                </a:cubicBezTo>
                <a:cubicBezTo>
                  <a:pt x="1433610" y="4973890"/>
                  <a:pt x="1455753" y="4967104"/>
                  <a:pt x="1563967" y="4963175"/>
                </a:cubicBezTo>
                <a:cubicBezTo>
                  <a:pt x="1646823" y="4960317"/>
                  <a:pt x="1666823" y="4957460"/>
                  <a:pt x="1700752" y="4942815"/>
                </a:cubicBezTo>
                <a:lnTo>
                  <a:pt x="1715752" y="4936386"/>
                </a:lnTo>
                <a:lnTo>
                  <a:pt x="1684680" y="4900667"/>
                </a:lnTo>
                <a:cubicBezTo>
                  <a:pt x="1574681" y="4774223"/>
                  <a:pt x="1469324" y="4622061"/>
                  <a:pt x="1397182" y="4485615"/>
                </a:cubicBezTo>
                <a:cubicBezTo>
                  <a:pt x="1385396" y="4463112"/>
                  <a:pt x="1373610" y="4443824"/>
                  <a:pt x="1371468" y="4443110"/>
                </a:cubicBezTo>
                <a:cubicBezTo>
                  <a:pt x="1369325" y="4442395"/>
                  <a:pt x="1339325" y="4451325"/>
                  <a:pt x="1305039" y="4463469"/>
                </a:cubicBezTo>
                <a:cubicBezTo>
                  <a:pt x="1159683" y="4514190"/>
                  <a:pt x="1086469" y="4539550"/>
                  <a:pt x="1049683" y="4552409"/>
                </a:cubicBezTo>
                <a:cubicBezTo>
                  <a:pt x="976827" y="4577412"/>
                  <a:pt x="878613" y="4613131"/>
                  <a:pt x="826827" y="4633491"/>
                </a:cubicBezTo>
                <a:cubicBezTo>
                  <a:pt x="745042" y="4665638"/>
                  <a:pt x="691114" y="4701713"/>
                  <a:pt x="651828" y="4751005"/>
                </a:cubicBezTo>
                <a:cubicBezTo>
                  <a:pt x="625400" y="4783867"/>
                  <a:pt x="611114" y="4808870"/>
                  <a:pt x="582186" y="4874235"/>
                </a:cubicBezTo>
                <a:cubicBezTo>
                  <a:pt x="551829" y="4943529"/>
                  <a:pt x="540758" y="4964603"/>
                  <a:pt x="521829" y="4990678"/>
                </a:cubicBezTo>
                <a:cubicBezTo>
                  <a:pt x="483972" y="5042113"/>
                  <a:pt x="413972" y="5077475"/>
                  <a:pt x="350758" y="5077475"/>
                </a:cubicBezTo>
                <a:cubicBezTo>
                  <a:pt x="317901" y="5077475"/>
                  <a:pt x="293973" y="5071760"/>
                  <a:pt x="260402" y="5056401"/>
                </a:cubicBezTo>
                <a:cubicBezTo>
                  <a:pt x="154688" y="5006752"/>
                  <a:pt x="60046" y="4866734"/>
                  <a:pt x="25760" y="4708500"/>
                </a:cubicBezTo>
                <a:cubicBezTo>
                  <a:pt x="14332" y="4654565"/>
                  <a:pt x="14332" y="4562410"/>
                  <a:pt x="25760" y="4522048"/>
                </a:cubicBezTo>
                <a:cubicBezTo>
                  <a:pt x="45403" y="4454540"/>
                  <a:pt x="84688" y="4407034"/>
                  <a:pt x="146117" y="4377387"/>
                </a:cubicBezTo>
                <a:cubicBezTo>
                  <a:pt x="213973" y="4344883"/>
                  <a:pt x="256830" y="4348098"/>
                  <a:pt x="375044" y="4395604"/>
                </a:cubicBezTo>
                <a:cubicBezTo>
                  <a:pt x="467186" y="4432394"/>
                  <a:pt x="495043" y="4439181"/>
                  <a:pt x="556829" y="4439181"/>
                </a:cubicBezTo>
                <a:cubicBezTo>
                  <a:pt x="652186" y="4439181"/>
                  <a:pt x="675400" y="4429894"/>
                  <a:pt x="1193611" y="4180934"/>
                </a:cubicBezTo>
                <a:cubicBezTo>
                  <a:pt x="1223254" y="4166646"/>
                  <a:pt x="1247897" y="4153431"/>
                  <a:pt x="1247897" y="4151287"/>
                </a:cubicBezTo>
                <a:cubicBezTo>
                  <a:pt x="1247897" y="4149501"/>
                  <a:pt x="1240397" y="4125213"/>
                  <a:pt x="1231468" y="4097352"/>
                </a:cubicBezTo>
                <a:cubicBezTo>
                  <a:pt x="1185040" y="3953048"/>
                  <a:pt x="1149326" y="3779098"/>
                  <a:pt x="1135397" y="3629079"/>
                </a:cubicBezTo>
                <a:cubicBezTo>
                  <a:pt x="1132183" y="3595861"/>
                  <a:pt x="1128969" y="3559785"/>
                  <a:pt x="1127897" y="3549784"/>
                </a:cubicBezTo>
                <a:lnTo>
                  <a:pt x="1126112" y="3530853"/>
                </a:lnTo>
                <a:lnTo>
                  <a:pt x="1105397" y="3541211"/>
                </a:lnTo>
                <a:cubicBezTo>
                  <a:pt x="1077898" y="3555141"/>
                  <a:pt x="1053612" y="3574787"/>
                  <a:pt x="1006469" y="3620507"/>
                </a:cubicBezTo>
                <a:cubicBezTo>
                  <a:pt x="942898" y="3682300"/>
                  <a:pt x="915041" y="3696588"/>
                  <a:pt x="858613" y="3696588"/>
                </a:cubicBezTo>
                <a:cubicBezTo>
                  <a:pt x="819685" y="3696588"/>
                  <a:pt x="799685" y="3690873"/>
                  <a:pt x="769685" y="3670870"/>
                </a:cubicBezTo>
                <a:cubicBezTo>
                  <a:pt x="679328" y="3610863"/>
                  <a:pt x="642543" y="3428340"/>
                  <a:pt x="691114" y="3282607"/>
                </a:cubicBezTo>
                <a:cubicBezTo>
                  <a:pt x="704685" y="3241888"/>
                  <a:pt x="719328" y="3216528"/>
                  <a:pt x="743614" y="3190810"/>
                </a:cubicBezTo>
                <a:cubicBezTo>
                  <a:pt x="780399" y="3151877"/>
                  <a:pt x="812899" y="3137946"/>
                  <a:pt x="865399" y="3137946"/>
                </a:cubicBezTo>
                <a:cubicBezTo>
                  <a:pt x="917541" y="3138304"/>
                  <a:pt x="939684" y="3150448"/>
                  <a:pt x="1015041" y="3221886"/>
                </a:cubicBezTo>
                <a:cubicBezTo>
                  <a:pt x="1058255" y="3262248"/>
                  <a:pt x="1108255" y="3298681"/>
                  <a:pt x="1121469" y="3298681"/>
                </a:cubicBezTo>
                <a:cubicBezTo>
                  <a:pt x="1123969" y="3298681"/>
                  <a:pt x="1126826" y="3278678"/>
                  <a:pt x="1129683" y="3242602"/>
                </a:cubicBezTo>
                <a:cubicBezTo>
                  <a:pt x="1143612" y="3056508"/>
                  <a:pt x="1183611" y="2848982"/>
                  <a:pt x="1233254" y="2705035"/>
                </a:cubicBezTo>
                <a:lnTo>
                  <a:pt x="1240040" y="2685033"/>
                </a:lnTo>
                <a:lnTo>
                  <a:pt x="1191468" y="2661816"/>
                </a:lnTo>
                <a:cubicBezTo>
                  <a:pt x="1164326" y="2648957"/>
                  <a:pt x="1090398" y="2613238"/>
                  <a:pt x="1026469" y="2582520"/>
                </a:cubicBezTo>
                <a:cubicBezTo>
                  <a:pt x="714685" y="2432144"/>
                  <a:pt x="662543" y="2409284"/>
                  <a:pt x="602543" y="2397140"/>
                </a:cubicBezTo>
                <a:cubicBezTo>
                  <a:pt x="522186" y="2381066"/>
                  <a:pt x="464686" y="2389281"/>
                  <a:pt x="348973" y="2434644"/>
                </a:cubicBezTo>
                <a:cubicBezTo>
                  <a:pt x="318259" y="2446431"/>
                  <a:pt x="281473" y="2459290"/>
                  <a:pt x="266473" y="2463219"/>
                </a:cubicBezTo>
                <a:cubicBezTo>
                  <a:pt x="233973" y="2471435"/>
                  <a:pt x="183259" y="2472149"/>
                  <a:pt x="155045" y="2464648"/>
                </a:cubicBezTo>
                <a:cubicBezTo>
                  <a:pt x="95760" y="2448932"/>
                  <a:pt x="39331" y="2403569"/>
                  <a:pt x="14689" y="2352134"/>
                </a:cubicBezTo>
                <a:cubicBezTo>
                  <a:pt x="-5668" y="2308914"/>
                  <a:pt x="-10311" y="2279625"/>
                  <a:pt x="-8168" y="2207830"/>
                </a:cubicBezTo>
                <a:cubicBezTo>
                  <a:pt x="-6740" y="2154966"/>
                  <a:pt x="-4954" y="2141036"/>
                  <a:pt x="4332" y="2105317"/>
                </a:cubicBezTo>
                <a:cubicBezTo>
                  <a:pt x="48617" y="1934225"/>
                  <a:pt x="163974" y="1790992"/>
                  <a:pt x="281830" y="1760989"/>
                </a:cubicBezTo>
                <a:cubicBezTo>
                  <a:pt x="327544" y="1749201"/>
                  <a:pt x="389330" y="1757417"/>
                  <a:pt x="434687" y="1781348"/>
                </a:cubicBezTo>
                <a:cubicBezTo>
                  <a:pt x="461115" y="1795279"/>
                  <a:pt x="498615" y="1831712"/>
                  <a:pt x="515043" y="1859572"/>
                </a:cubicBezTo>
                <a:cubicBezTo>
                  <a:pt x="521472" y="1870645"/>
                  <a:pt x="539329" y="1908507"/>
                  <a:pt x="554329" y="1943511"/>
                </a:cubicBezTo>
                <a:cubicBezTo>
                  <a:pt x="587543" y="2020664"/>
                  <a:pt x="602543" y="2047453"/>
                  <a:pt x="630043" y="2081743"/>
                </a:cubicBezTo>
                <a:cubicBezTo>
                  <a:pt x="677900" y="2141036"/>
                  <a:pt x="724685" y="2168182"/>
                  <a:pt x="877541" y="2224975"/>
                </a:cubicBezTo>
                <a:cubicBezTo>
                  <a:pt x="976827" y="2262123"/>
                  <a:pt x="1351825" y="2394996"/>
                  <a:pt x="1356825" y="2394996"/>
                </a:cubicBezTo>
                <a:cubicBezTo>
                  <a:pt x="1357539" y="2394996"/>
                  <a:pt x="1368968" y="2374637"/>
                  <a:pt x="1382182" y="2349634"/>
                </a:cubicBezTo>
                <a:cubicBezTo>
                  <a:pt x="1464681" y="2193543"/>
                  <a:pt x="1565038" y="2046024"/>
                  <a:pt x="1676823" y="1916365"/>
                </a:cubicBezTo>
                <a:cubicBezTo>
                  <a:pt x="1702537" y="1886719"/>
                  <a:pt x="1722894" y="1861715"/>
                  <a:pt x="1722180" y="1861358"/>
                </a:cubicBezTo>
                <a:cubicBezTo>
                  <a:pt x="1721823" y="1861001"/>
                  <a:pt x="1716466" y="1858501"/>
                  <a:pt x="1710394" y="1856358"/>
                </a:cubicBezTo>
                <a:cubicBezTo>
                  <a:pt x="1683966" y="1845999"/>
                  <a:pt x="1648252" y="1840999"/>
                  <a:pt x="1583609" y="1837784"/>
                </a:cubicBezTo>
                <a:cubicBezTo>
                  <a:pt x="1542181" y="1835998"/>
                  <a:pt x="1505395" y="1832069"/>
                  <a:pt x="1492538" y="1828854"/>
                </a:cubicBezTo>
                <a:cubicBezTo>
                  <a:pt x="1432539" y="1813138"/>
                  <a:pt x="1382539" y="1757417"/>
                  <a:pt x="1372896" y="1695623"/>
                </a:cubicBezTo>
                <a:cubicBezTo>
                  <a:pt x="1356110" y="1592039"/>
                  <a:pt x="1458610" y="1442735"/>
                  <a:pt x="1592538" y="1376298"/>
                </a:cubicBezTo>
                <a:cubicBezTo>
                  <a:pt x="1681109" y="1332006"/>
                  <a:pt x="1756823" y="1338079"/>
                  <a:pt x="1814680" y="1393800"/>
                </a:cubicBezTo>
                <a:cubicBezTo>
                  <a:pt x="1836108" y="1414517"/>
                  <a:pt x="1850394" y="1437734"/>
                  <a:pt x="1858608" y="1464523"/>
                </a:cubicBezTo>
                <a:cubicBezTo>
                  <a:pt x="1860751" y="1472381"/>
                  <a:pt x="1863965" y="1514172"/>
                  <a:pt x="1865394" y="1557392"/>
                </a:cubicBezTo>
                <a:cubicBezTo>
                  <a:pt x="1868251" y="1635616"/>
                  <a:pt x="1874322" y="1678835"/>
                  <a:pt x="1885036" y="1693123"/>
                </a:cubicBezTo>
                <a:cubicBezTo>
                  <a:pt x="1889322" y="1698838"/>
                  <a:pt x="1893251" y="1696338"/>
                  <a:pt x="1928608" y="1665977"/>
                </a:cubicBezTo>
                <a:cubicBezTo>
                  <a:pt x="2052178" y="1559178"/>
                  <a:pt x="2218249" y="1447378"/>
                  <a:pt x="2363963" y="1372726"/>
                </a:cubicBezTo>
                <a:lnTo>
                  <a:pt x="2393605" y="1357724"/>
                </a:lnTo>
                <a:lnTo>
                  <a:pt x="2363963" y="1271642"/>
                </a:lnTo>
                <a:cubicBezTo>
                  <a:pt x="2347534" y="1224493"/>
                  <a:pt x="2323963" y="1156270"/>
                  <a:pt x="2311106" y="1119837"/>
                </a:cubicBezTo>
                <a:cubicBezTo>
                  <a:pt x="2298249" y="1083404"/>
                  <a:pt x="2282177" y="1037684"/>
                  <a:pt x="2275392" y="1018039"/>
                </a:cubicBezTo>
                <a:cubicBezTo>
                  <a:pt x="2180749" y="746933"/>
                  <a:pt x="2160035" y="704785"/>
                  <a:pt x="2093250" y="642634"/>
                </a:cubicBezTo>
                <a:cubicBezTo>
                  <a:pt x="2061107" y="612631"/>
                  <a:pt x="2026107" y="591557"/>
                  <a:pt x="1960393" y="562624"/>
                </a:cubicBezTo>
                <a:cubicBezTo>
                  <a:pt x="1932893" y="550480"/>
                  <a:pt x="1896108" y="532978"/>
                  <a:pt x="1878251" y="524048"/>
                </a:cubicBezTo>
                <a:cubicBezTo>
                  <a:pt x="1775751" y="471184"/>
                  <a:pt x="1727180" y="354027"/>
                  <a:pt x="1767180" y="254729"/>
                </a:cubicBezTo>
                <a:cubicBezTo>
                  <a:pt x="1781108" y="220439"/>
                  <a:pt x="1797894" y="195436"/>
                  <a:pt x="1829679" y="161860"/>
                </a:cubicBezTo>
                <a:cubicBezTo>
                  <a:pt x="1910036" y="76849"/>
                  <a:pt x="2025036" y="19342"/>
                  <a:pt x="2153249" y="54"/>
                </a:cubicBezTo>
                <a:cubicBezTo>
                  <a:pt x="2308963" y="-23520"/>
                  <a:pt x="2420034" y="29701"/>
                  <a:pt x="2463962" y="148287"/>
                </a:cubicBezTo>
                <a:cubicBezTo>
                  <a:pt x="2472176" y="170433"/>
                  <a:pt x="2473962" y="181148"/>
                  <a:pt x="2473962" y="209009"/>
                </a:cubicBezTo>
                <a:cubicBezTo>
                  <a:pt x="2473962" y="250443"/>
                  <a:pt x="2468962" y="271159"/>
                  <a:pt x="2440034" y="342954"/>
                </a:cubicBezTo>
                <a:cubicBezTo>
                  <a:pt x="2400391" y="440824"/>
                  <a:pt x="2390748" y="479043"/>
                  <a:pt x="2390748" y="535478"/>
                </a:cubicBezTo>
                <a:cubicBezTo>
                  <a:pt x="2390748" y="613345"/>
                  <a:pt x="2405391" y="655136"/>
                  <a:pt x="2515033" y="887665"/>
                </a:cubicBezTo>
                <a:cubicBezTo>
                  <a:pt x="2559319" y="982320"/>
                  <a:pt x="2680032" y="1234851"/>
                  <a:pt x="2682175" y="1236995"/>
                </a:cubicBezTo>
                <a:cubicBezTo>
                  <a:pt x="2682532" y="1237709"/>
                  <a:pt x="2700389" y="1232708"/>
                  <a:pt x="2721818" y="1225922"/>
                </a:cubicBezTo>
                <a:cubicBezTo>
                  <a:pt x="2880388" y="1174844"/>
                  <a:pt x="3060745" y="1140197"/>
                  <a:pt x="3235387" y="1126981"/>
                </a:cubicBezTo>
                <a:cubicBezTo>
                  <a:pt x="3265029" y="1124480"/>
                  <a:pt x="3289672" y="1121980"/>
                  <a:pt x="3290386" y="1121266"/>
                </a:cubicBezTo>
                <a:cubicBezTo>
                  <a:pt x="3292886" y="1118765"/>
                  <a:pt x="3278958" y="1089476"/>
                  <a:pt x="3264315" y="1066259"/>
                </a:cubicBezTo>
                <a:cubicBezTo>
                  <a:pt x="3255744" y="1053043"/>
                  <a:pt x="3231458" y="1024111"/>
                  <a:pt x="3210387" y="1001608"/>
                </a:cubicBezTo>
                <a:cubicBezTo>
                  <a:pt x="3142173" y="929456"/>
                  <a:pt x="3126816" y="903381"/>
                  <a:pt x="3123959" y="853732"/>
                </a:cubicBezTo>
                <a:cubicBezTo>
                  <a:pt x="3120387" y="799797"/>
                  <a:pt x="3136816" y="759078"/>
                  <a:pt x="3176101" y="722644"/>
                </a:cubicBezTo>
                <a:cubicBezTo>
                  <a:pt x="3226458" y="676567"/>
                  <a:pt x="3306101" y="651207"/>
                  <a:pt x="3399671" y="651564"/>
                </a:cubicBezTo>
                <a:cubicBezTo>
                  <a:pt x="3495385" y="651921"/>
                  <a:pt x="3575028" y="677639"/>
                  <a:pt x="3625742" y="724788"/>
                </a:cubicBezTo>
                <a:cubicBezTo>
                  <a:pt x="3662884" y="759435"/>
                  <a:pt x="3680027" y="798011"/>
                  <a:pt x="3680027" y="846231"/>
                </a:cubicBezTo>
                <a:cubicBezTo>
                  <a:pt x="3680027" y="898024"/>
                  <a:pt x="3665384" y="924813"/>
                  <a:pt x="3597528" y="997322"/>
                </a:cubicBezTo>
                <a:cubicBezTo>
                  <a:pt x="3552885" y="1044470"/>
                  <a:pt x="3537528" y="1065545"/>
                  <a:pt x="3521457" y="1101978"/>
                </a:cubicBezTo>
                <a:lnTo>
                  <a:pt x="3512885" y="1121980"/>
                </a:lnTo>
                <a:lnTo>
                  <a:pt x="3573956" y="1126624"/>
                </a:lnTo>
                <a:cubicBezTo>
                  <a:pt x="3761098" y="1140197"/>
                  <a:pt x="3961097" y="1179487"/>
                  <a:pt x="4120382" y="1233780"/>
                </a:cubicBezTo>
                <a:lnTo>
                  <a:pt x="4151810" y="1244495"/>
                </a:lnTo>
                <a:lnTo>
                  <a:pt x="4174310" y="1197347"/>
                </a:lnTo>
                <a:cubicBezTo>
                  <a:pt x="4186810" y="1171272"/>
                  <a:pt x="4222167" y="1098049"/>
                  <a:pt x="4253239" y="1034112"/>
                </a:cubicBezTo>
                <a:cubicBezTo>
                  <a:pt x="4384309" y="763007"/>
                  <a:pt x="4420738" y="682639"/>
                  <a:pt x="4434666" y="634062"/>
                </a:cubicBezTo>
                <a:cubicBezTo>
                  <a:pt x="4460023" y="547265"/>
                  <a:pt x="4453952" y="475828"/>
                  <a:pt x="4413595" y="371529"/>
                </a:cubicBezTo>
                <a:cubicBezTo>
                  <a:pt x="4376809" y="276517"/>
                  <a:pt x="4372167" y="259729"/>
                  <a:pt x="4370024" y="220082"/>
                </a:cubicBezTo>
                <a:cubicBezTo>
                  <a:pt x="4367881" y="174719"/>
                  <a:pt x="4372167" y="152930"/>
                  <a:pt x="4391452" y="112568"/>
                </a:cubicBezTo>
                <a:cubicBezTo>
                  <a:pt x="4402881" y="88637"/>
                  <a:pt x="4411809" y="76492"/>
                  <a:pt x="4433238" y="55061"/>
                </a:cubicBezTo>
                <a:cubicBezTo>
                  <a:pt x="4464309" y="23986"/>
                  <a:pt x="4490737" y="9341"/>
                  <a:pt x="4536809" y="-2089"/>
                </a:cubicBezTo>
                <a:cubicBezTo>
                  <a:pt x="4563951" y="-8876"/>
                  <a:pt x="4573951" y="-9590"/>
                  <a:pt x="4629665" y="-7804"/>
                </a:cubicBezTo>
                <a:cubicBezTo>
                  <a:pt x="4696808" y="-6018"/>
                  <a:pt x="4720736" y="-1732"/>
                  <a:pt x="4786450" y="20057"/>
                </a:cubicBezTo>
                <a:cubicBezTo>
                  <a:pt x="4877164" y="50060"/>
                  <a:pt x="4981806" y="122212"/>
                  <a:pt x="5032163" y="188649"/>
                </a:cubicBezTo>
                <a:cubicBezTo>
                  <a:pt x="5067520" y="236155"/>
                  <a:pt x="5083592" y="280089"/>
                  <a:pt x="5083592" y="330453"/>
                </a:cubicBezTo>
                <a:cubicBezTo>
                  <a:pt x="5083592" y="389031"/>
                  <a:pt x="5062520" y="441538"/>
                  <a:pt x="5023949" y="480114"/>
                </a:cubicBezTo>
                <a:cubicBezTo>
                  <a:pt x="4995021" y="508689"/>
                  <a:pt x="4972878" y="521548"/>
                  <a:pt x="4892164" y="556195"/>
                </a:cubicBezTo>
                <a:cubicBezTo>
                  <a:pt x="4858950" y="570840"/>
                  <a:pt x="4819307" y="589414"/>
                  <a:pt x="4804664" y="597629"/>
                </a:cubicBezTo>
                <a:cubicBezTo>
                  <a:pt x="4753950" y="626918"/>
                  <a:pt x="4711451" y="669781"/>
                  <a:pt x="4679665" y="724073"/>
                </a:cubicBezTo>
                <a:cubicBezTo>
                  <a:pt x="4654308" y="767293"/>
                  <a:pt x="4593594" y="928384"/>
                  <a:pt x="4483595" y="1243067"/>
                </a:cubicBezTo>
                <a:cubicBezTo>
                  <a:pt x="4462166" y="1304146"/>
                  <a:pt x="4443952" y="1356295"/>
                  <a:pt x="4442523" y="1359510"/>
                </a:cubicBezTo>
                <a:cubicBezTo>
                  <a:pt x="4440738" y="1364153"/>
                  <a:pt x="4451095" y="1371297"/>
                  <a:pt x="4491452" y="1393443"/>
                </a:cubicBezTo>
                <a:cubicBezTo>
                  <a:pt x="4646808" y="1478096"/>
                  <a:pt x="4782164" y="1572394"/>
                  <a:pt x="4912878" y="1686694"/>
                </a:cubicBezTo>
                <a:cubicBezTo>
                  <a:pt x="4933592" y="1704910"/>
                  <a:pt x="4951449" y="1719912"/>
                  <a:pt x="4952521" y="1719912"/>
                </a:cubicBezTo>
                <a:cubicBezTo>
                  <a:pt x="4956092" y="1719912"/>
                  <a:pt x="4969664" y="1679550"/>
                  <a:pt x="4975021" y="1654547"/>
                </a:cubicBezTo>
                <a:cubicBezTo>
                  <a:pt x="4977878" y="1640974"/>
                  <a:pt x="4981449" y="1598468"/>
                  <a:pt x="4983235" y="1559892"/>
                </a:cubicBezTo>
                <a:cubicBezTo>
                  <a:pt x="4987163" y="1477025"/>
                  <a:pt x="4992878" y="1453450"/>
                  <a:pt x="5017163" y="1420946"/>
                </a:cubicBezTo>
                <a:cubicBezTo>
                  <a:pt x="5049306" y="1378441"/>
                  <a:pt x="5093234" y="1354866"/>
                  <a:pt x="5142520" y="1354509"/>
                </a:cubicBezTo>
                <a:cubicBezTo>
                  <a:pt x="5180020" y="1354152"/>
                  <a:pt x="5202877" y="1359867"/>
                  <a:pt x="5246448" y="1380941"/>
                </a:cubicBezTo>
                <a:cubicBezTo>
                  <a:pt x="5384661" y="1447021"/>
                  <a:pt x="5491804" y="1609184"/>
                  <a:pt x="5469304" y="1718126"/>
                </a:cubicBezTo>
                <a:cubicBezTo>
                  <a:pt x="5460375" y="1762775"/>
                  <a:pt x="5423590" y="1812066"/>
                  <a:pt x="5385019" y="1831712"/>
                </a:cubicBezTo>
                <a:cubicBezTo>
                  <a:pt x="5360019" y="1844213"/>
                  <a:pt x="5334662" y="1848142"/>
                  <a:pt x="5256805" y="1849928"/>
                </a:cubicBezTo>
                <a:cubicBezTo>
                  <a:pt x="5186091" y="1851714"/>
                  <a:pt x="5153948" y="1856715"/>
                  <a:pt x="5124306" y="1869574"/>
                </a:cubicBezTo>
                <a:lnTo>
                  <a:pt x="5107520" y="1877075"/>
                </a:lnTo>
                <a:lnTo>
                  <a:pt x="5116091" y="1887433"/>
                </a:lnTo>
                <a:cubicBezTo>
                  <a:pt x="5120734" y="1893148"/>
                  <a:pt x="5142163" y="1918508"/>
                  <a:pt x="5163234" y="1943869"/>
                </a:cubicBezTo>
                <a:cubicBezTo>
                  <a:pt x="5269305" y="2069241"/>
                  <a:pt x="5375376" y="2229261"/>
                  <a:pt x="5449304" y="2376423"/>
                </a:cubicBezTo>
                <a:cubicBezTo>
                  <a:pt x="5456447" y="2390353"/>
                  <a:pt x="5463947" y="2402140"/>
                  <a:pt x="5465732" y="2402140"/>
                </a:cubicBezTo>
                <a:cubicBezTo>
                  <a:pt x="5469661" y="2402140"/>
                  <a:pt x="5742517" y="2307486"/>
                  <a:pt x="5897873" y="2252121"/>
                </a:cubicBezTo>
                <a:cubicBezTo>
                  <a:pt x="6099658" y="2180327"/>
                  <a:pt x="6131800" y="2164611"/>
                  <a:pt x="6187514" y="2109246"/>
                </a:cubicBezTo>
                <a:cubicBezTo>
                  <a:pt x="6229657" y="2067455"/>
                  <a:pt x="6246800" y="2040309"/>
                  <a:pt x="6285728" y="1953155"/>
                </a:cubicBezTo>
                <a:cubicBezTo>
                  <a:pt x="6320728" y="1874931"/>
                  <a:pt x="6332514" y="1854572"/>
                  <a:pt x="6357871" y="1826711"/>
                </a:cubicBezTo>
                <a:cubicBezTo>
                  <a:pt x="6393228" y="1788135"/>
                  <a:pt x="6449299" y="1760631"/>
                  <a:pt x="6501084" y="1756702"/>
                </a:cubicBezTo>
                <a:cubicBezTo>
                  <a:pt x="6563584" y="1752059"/>
                  <a:pt x="6622155" y="1776348"/>
                  <a:pt x="6680369" y="1829926"/>
                </a:cubicBezTo>
                <a:cubicBezTo>
                  <a:pt x="6782511" y="1924938"/>
                  <a:pt x="6848940" y="2081029"/>
                  <a:pt x="6848940" y="2227118"/>
                </a:cubicBezTo>
                <a:cubicBezTo>
                  <a:pt x="6848940" y="2307843"/>
                  <a:pt x="6827511" y="2366421"/>
                  <a:pt x="6780368" y="2412856"/>
                </a:cubicBezTo>
                <a:cubicBezTo>
                  <a:pt x="6723583" y="2468934"/>
                  <a:pt x="6652869" y="2489294"/>
                  <a:pt x="6579655" y="2470363"/>
                </a:cubicBezTo>
                <a:cubicBezTo>
                  <a:pt x="6565012" y="2466791"/>
                  <a:pt x="6526798" y="2452861"/>
                  <a:pt x="6494299" y="2439645"/>
                </a:cubicBezTo>
                <a:cubicBezTo>
                  <a:pt x="6461799" y="2426786"/>
                  <a:pt x="6422156" y="2412141"/>
                  <a:pt x="6406085" y="2407498"/>
                </a:cubicBezTo>
                <a:cubicBezTo>
                  <a:pt x="6374299" y="2398211"/>
                  <a:pt x="6313585" y="2390353"/>
                  <a:pt x="6294300" y="2392853"/>
                </a:cubicBezTo>
                <a:cubicBezTo>
                  <a:pt x="6287514" y="2393925"/>
                  <a:pt x="6272157" y="2395711"/>
                  <a:pt x="6260371" y="2396782"/>
                </a:cubicBezTo>
                <a:cubicBezTo>
                  <a:pt x="6212514" y="2402140"/>
                  <a:pt x="6156443" y="2423929"/>
                  <a:pt x="5997873" y="2497866"/>
                </a:cubicBezTo>
                <a:cubicBezTo>
                  <a:pt x="5913944" y="2537157"/>
                  <a:pt x="5726088" y="2626454"/>
                  <a:pt x="5631446" y="2672531"/>
                </a:cubicBezTo>
                <a:lnTo>
                  <a:pt x="5581089" y="2696820"/>
                </a:lnTo>
                <a:lnTo>
                  <a:pt x="5586089" y="2711107"/>
                </a:lnTo>
                <a:cubicBezTo>
                  <a:pt x="5596089" y="2740040"/>
                  <a:pt x="5623946" y="2841124"/>
                  <a:pt x="5635374" y="2891487"/>
                </a:cubicBezTo>
                <a:cubicBezTo>
                  <a:pt x="5657874" y="2990071"/>
                  <a:pt x="5676088" y="3103656"/>
                  <a:pt x="5683588" y="3195096"/>
                </a:cubicBezTo>
                <a:cubicBezTo>
                  <a:pt x="5689303" y="3262605"/>
                  <a:pt x="5690731" y="3273678"/>
                  <a:pt x="5694660" y="3273678"/>
                </a:cubicBezTo>
                <a:cubicBezTo>
                  <a:pt x="5701445" y="3273678"/>
                  <a:pt x="5744302" y="3252604"/>
                  <a:pt x="5761088" y="3241174"/>
                </a:cubicBezTo>
                <a:cubicBezTo>
                  <a:pt x="5770374" y="3234744"/>
                  <a:pt x="5796445" y="3211884"/>
                  <a:pt x="5818588" y="3190810"/>
                </a:cubicBezTo>
                <a:cubicBezTo>
                  <a:pt x="5888945" y="3123659"/>
                  <a:pt x="5911802" y="3109014"/>
                  <a:pt x="5956087" y="3102585"/>
                </a:cubicBezTo>
                <a:cubicBezTo>
                  <a:pt x="5988230" y="3097941"/>
                  <a:pt x="6022515" y="3103299"/>
                  <a:pt x="6050015" y="3116515"/>
                </a:cubicBezTo>
                <a:cubicBezTo>
                  <a:pt x="6076801" y="3129731"/>
                  <a:pt x="6112515" y="3165807"/>
                  <a:pt x="6128943" y="3196882"/>
                </a:cubicBezTo>
                <a:cubicBezTo>
                  <a:pt x="6195372" y="3322255"/>
                  <a:pt x="6177514" y="3524781"/>
                  <a:pt x="6092515" y="3611577"/>
                </a:cubicBezTo>
                <a:cubicBezTo>
                  <a:pt x="6038944" y="3666584"/>
                  <a:pt x="5961087" y="3678014"/>
                  <a:pt x="5898230" y="3640509"/>
                </a:cubicBezTo>
                <a:cubicBezTo>
                  <a:pt x="5887873" y="3634080"/>
                  <a:pt x="5857873" y="3608720"/>
                  <a:pt x="5831802" y="3584074"/>
                </a:cubicBezTo>
                <a:cubicBezTo>
                  <a:pt x="5779302" y="3534067"/>
                  <a:pt x="5762159" y="3521209"/>
                  <a:pt x="5728945" y="3505850"/>
                </a:cubicBezTo>
                <a:cubicBezTo>
                  <a:pt x="5688588" y="3487276"/>
                  <a:pt x="5692160" y="3484418"/>
                  <a:pt x="5689303" y="3538711"/>
                </a:cubicBezTo>
                <a:cubicBezTo>
                  <a:pt x="5680374" y="3712304"/>
                  <a:pt x="5642160" y="3919830"/>
                  <a:pt x="5588589" y="4087708"/>
                </a:cubicBezTo>
                <a:cubicBezTo>
                  <a:pt x="5579660" y="4115569"/>
                  <a:pt x="5572875" y="4139143"/>
                  <a:pt x="5573589" y="4139857"/>
                </a:cubicBezTo>
                <a:cubicBezTo>
                  <a:pt x="5578589" y="4143786"/>
                  <a:pt x="6017515" y="4353813"/>
                  <a:pt x="6096086" y="4389889"/>
                </a:cubicBezTo>
                <a:cubicBezTo>
                  <a:pt x="6205014" y="4439538"/>
                  <a:pt x="6249300" y="4450968"/>
                  <a:pt x="6324657" y="4447753"/>
                </a:cubicBezTo>
                <a:cubicBezTo>
                  <a:pt x="6381085" y="4445253"/>
                  <a:pt x="6402513" y="4439895"/>
                  <a:pt x="6495370" y="4404176"/>
                </a:cubicBezTo>
                <a:cubicBezTo>
                  <a:pt x="6597512" y="4364886"/>
                  <a:pt x="6637512" y="4359885"/>
                  <a:pt x="6697869" y="4378102"/>
                </a:cubicBezTo>
                <a:cubicBezTo>
                  <a:pt x="6773226" y="4400962"/>
                  <a:pt x="6827511" y="4460612"/>
                  <a:pt x="6845725" y="4540622"/>
                </a:cubicBezTo>
                <a:cubicBezTo>
                  <a:pt x="6853225" y="4573840"/>
                  <a:pt x="6853225" y="4653850"/>
                  <a:pt x="6846082" y="4695998"/>
                </a:cubicBezTo>
                <a:cubicBezTo>
                  <a:pt x="6828583" y="4794939"/>
                  <a:pt x="6782511" y="4892452"/>
                  <a:pt x="6715369" y="4972462"/>
                </a:cubicBezTo>
                <a:cubicBezTo>
                  <a:pt x="6640012" y="5061758"/>
                  <a:pt x="6548941" y="5099978"/>
                  <a:pt x="6462870" y="5078189"/>
                </a:cubicBezTo>
                <a:cubicBezTo>
                  <a:pt x="6378942" y="5056758"/>
                  <a:pt x="6339299" y="5017110"/>
                  <a:pt x="6293942" y="4909954"/>
                </a:cubicBezTo>
                <a:cubicBezTo>
                  <a:pt x="6262157" y="4835302"/>
                  <a:pt x="6244300" y="4801012"/>
                  <a:pt x="6220014" y="4767793"/>
                </a:cubicBezTo>
                <a:cubicBezTo>
                  <a:pt x="6184657" y="4720287"/>
                  <a:pt x="6134300" y="4683140"/>
                  <a:pt x="6062872" y="4652422"/>
                </a:cubicBezTo>
                <a:cubicBezTo>
                  <a:pt x="6009658" y="4629562"/>
                  <a:pt x="5831088" y="4564553"/>
                  <a:pt x="5590732" y="4480614"/>
                </a:cubicBezTo>
                <a:lnTo>
                  <a:pt x="5449661" y="4431680"/>
                </a:lnTo>
                <a:lnTo>
                  <a:pt x="5435733" y="4457040"/>
                </a:lnTo>
                <a:cubicBezTo>
                  <a:pt x="5336804" y="4639563"/>
                  <a:pt x="5233591" y="4788510"/>
                  <a:pt x="5112877" y="4922813"/>
                </a:cubicBezTo>
                <a:cubicBezTo>
                  <a:pt x="5098234" y="4938886"/>
                  <a:pt x="5087520" y="4953531"/>
                  <a:pt x="5088591" y="4955317"/>
                </a:cubicBezTo>
                <a:cubicBezTo>
                  <a:pt x="5092163" y="4961032"/>
                  <a:pt x="5136091" y="4977462"/>
                  <a:pt x="5163234" y="4983177"/>
                </a:cubicBezTo>
                <a:cubicBezTo>
                  <a:pt x="5177162" y="4986035"/>
                  <a:pt x="5218948" y="4989964"/>
                  <a:pt x="5256448" y="4991750"/>
                </a:cubicBezTo>
                <a:cubicBezTo>
                  <a:pt x="5293948" y="4993536"/>
                  <a:pt x="5331447" y="4996750"/>
                  <a:pt x="5340019" y="4998893"/>
                </a:cubicBezTo>
                <a:cubicBezTo>
                  <a:pt x="5366804" y="5005323"/>
                  <a:pt x="5391804" y="5020325"/>
                  <a:pt x="5416090" y="5044971"/>
                </a:cubicBezTo>
                <a:cubicBezTo>
                  <a:pt x="5443233" y="5072117"/>
                  <a:pt x="5456447" y="5097477"/>
                  <a:pt x="5462161" y="5132124"/>
                </a:cubicBezTo>
                <a:cubicBezTo>
                  <a:pt x="5479304" y="5239995"/>
                  <a:pt x="5370733" y="5393943"/>
                  <a:pt x="5232519" y="5457879"/>
                </a:cubicBezTo>
                <a:cubicBezTo>
                  <a:pt x="5194305" y="5475739"/>
                  <a:pt x="5163234" y="5482168"/>
                  <a:pt x="5124663" y="5480382"/>
                </a:cubicBezTo>
                <a:cubicBezTo>
                  <a:pt x="5083592" y="5478596"/>
                  <a:pt x="5053949" y="5465738"/>
                  <a:pt x="5022520" y="5435734"/>
                </a:cubicBezTo>
                <a:cubicBezTo>
                  <a:pt x="4978949" y="5393943"/>
                  <a:pt x="4973235" y="5376441"/>
                  <a:pt x="4969306" y="5268570"/>
                </a:cubicBezTo>
                <a:cubicBezTo>
                  <a:pt x="4966092" y="5181773"/>
                  <a:pt x="4962878" y="5162128"/>
                  <a:pt x="4945378" y="5123195"/>
                </a:cubicBezTo>
                <a:cubicBezTo>
                  <a:pt x="4940378" y="5111765"/>
                  <a:pt x="4935378" y="5102478"/>
                  <a:pt x="4934664" y="5102478"/>
                </a:cubicBezTo>
                <a:cubicBezTo>
                  <a:pt x="4933949" y="5102478"/>
                  <a:pt x="4920021" y="5114265"/>
                  <a:pt x="4903950" y="5128553"/>
                </a:cubicBezTo>
                <a:cubicBezTo>
                  <a:pt x="4785379" y="5233566"/>
                  <a:pt x="4601808" y="5359296"/>
                  <a:pt x="4469666" y="5425733"/>
                </a:cubicBezTo>
                <a:cubicBezTo>
                  <a:pt x="4452166" y="5434305"/>
                  <a:pt x="4436809" y="5443235"/>
                  <a:pt x="4435738" y="5445021"/>
                </a:cubicBezTo>
                <a:cubicBezTo>
                  <a:pt x="4433595" y="5448235"/>
                  <a:pt x="4462166" y="5533246"/>
                  <a:pt x="4536451" y="5745415"/>
                </a:cubicBezTo>
                <a:cubicBezTo>
                  <a:pt x="4646451" y="6058312"/>
                  <a:pt x="4660022" y="6091887"/>
                  <a:pt x="4698951" y="6148323"/>
                </a:cubicBezTo>
                <a:cubicBezTo>
                  <a:pt x="4740379" y="6208330"/>
                  <a:pt x="4790379" y="6243335"/>
                  <a:pt x="4907878" y="6294055"/>
                </a:cubicBezTo>
                <a:cubicBezTo>
                  <a:pt x="4966092" y="6319058"/>
                  <a:pt x="4998949" y="6340133"/>
                  <a:pt x="5026806" y="6369779"/>
                </a:cubicBezTo>
                <a:cubicBezTo>
                  <a:pt x="5054306" y="6398711"/>
                  <a:pt x="5070734" y="6428001"/>
                  <a:pt x="5080020" y="6465505"/>
                </a:cubicBezTo>
                <a:cubicBezTo>
                  <a:pt x="5106449" y="6568733"/>
                  <a:pt x="5052163" y="6669459"/>
                  <a:pt x="4923949" y="6754470"/>
                </a:cubicBezTo>
                <a:cubicBezTo>
                  <a:pt x="4796093" y="6839838"/>
                  <a:pt x="4618237" y="6872342"/>
                  <a:pt x="4506809" y="6831265"/>
                </a:cubicBezTo>
                <a:cubicBezTo>
                  <a:pt x="4405381" y="6793761"/>
                  <a:pt x="4346452" y="6684461"/>
                  <a:pt x="4372167" y="6582306"/>
                </a:cubicBezTo>
                <a:cubicBezTo>
                  <a:pt x="4376095" y="6566589"/>
                  <a:pt x="4391452" y="6523370"/>
                  <a:pt x="4406095" y="6486222"/>
                </a:cubicBezTo>
                <a:cubicBezTo>
                  <a:pt x="4450023" y="6374780"/>
                  <a:pt x="4457523" y="6328345"/>
                  <a:pt x="4443595" y="6247264"/>
                </a:cubicBezTo>
                <a:cubicBezTo>
                  <a:pt x="4433595" y="6187613"/>
                  <a:pt x="4388595" y="6084743"/>
                  <a:pt x="4221096" y="5738272"/>
                </a:cubicBezTo>
                <a:cubicBezTo>
                  <a:pt x="4188596" y="5670406"/>
                  <a:pt x="4156810" y="5604326"/>
                  <a:pt x="4151096" y="5591468"/>
                </a:cubicBezTo>
                <a:lnTo>
                  <a:pt x="4140382" y="5567893"/>
                </a:lnTo>
                <a:lnTo>
                  <a:pt x="4085382" y="5585038"/>
                </a:lnTo>
                <a:cubicBezTo>
                  <a:pt x="3932526" y="5632187"/>
                  <a:pt x="3759312" y="5666120"/>
                  <a:pt x="3612170" y="5677550"/>
                </a:cubicBezTo>
                <a:cubicBezTo>
                  <a:pt x="3550385" y="5682550"/>
                  <a:pt x="3544314" y="5683622"/>
                  <a:pt x="3544314" y="5689337"/>
                </a:cubicBezTo>
                <a:cubicBezTo>
                  <a:pt x="3544314" y="5696123"/>
                  <a:pt x="3567885" y="5743987"/>
                  <a:pt x="3580385" y="5761846"/>
                </a:cubicBezTo>
                <a:cubicBezTo>
                  <a:pt x="3586456" y="5770418"/>
                  <a:pt x="3610385" y="5798279"/>
                  <a:pt x="3633956" y="5822925"/>
                </a:cubicBezTo>
                <a:cubicBezTo>
                  <a:pt x="3703598" y="5896506"/>
                  <a:pt x="3713956" y="5917223"/>
                  <a:pt x="3713956" y="5979730"/>
                </a:cubicBezTo>
                <a:cubicBezTo>
                  <a:pt x="3713956" y="6017949"/>
                  <a:pt x="3713598" y="6019735"/>
                  <a:pt x="3700741" y="6046167"/>
                </a:cubicBezTo>
                <a:cubicBezTo>
                  <a:pt x="3651099" y="6145823"/>
                  <a:pt x="3487528" y="6194043"/>
                  <a:pt x="3331100" y="6154395"/>
                </a:cubicBezTo>
                <a:cubicBezTo>
                  <a:pt x="3262529" y="6136893"/>
                  <a:pt x="3202887" y="6097245"/>
                  <a:pt x="3178958" y="6053311"/>
                </a:cubicBezTo>
                <a:cubicBezTo>
                  <a:pt x="3148958" y="5998304"/>
                  <a:pt x="3152887" y="5930438"/>
                  <a:pt x="3188601" y="5882218"/>
                </a:cubicBezTo>
                <a:cubicBezTo>
                  <a:pt x="3197173" y="5870788"/>
                  <a:pt x="3221458" y="5842928"/>
                  <a:pt x="3242887" y="5820425"/>
                </a:cubicBezTo>
                <a:cubicBezTo>
                  <a:pt x="3286815" y="5773990"/>
                  <a:pt x="3307886" y="5743987"/>
                  <a:pt x="3320743" y="5709339"/>
                </a:cubicBezTo>
                <a:lnTo>
                  <a:pt x="3329672" y="5685765"/>
                </a:lnTo>
                <a:lnTo>
                  <a:pt x="3278958" y="5683265"/>
                </a:lnTo>
                <a:cubicBezTo>
                  <a:pt x="3109316" y="5675049"/>
                  <a:pt x="2907888" y="5639331"/>
                  <a:pt x="2742889" y="5588253"/>
                </a:cubicBezTo>
                <a:cubicBezTo>
                  <a:pt x="2723604" y="5582538"/>
                  <a:pt x="2705746" y="5577537"/>
                  <a:pt x="2703246" y="5577537"/>
                </a:cubicBezTo>
                <a:cubicBezTo>
                  <a:pt x="2701104" y="5577537"/>
                  <a:pt x="2686104" y="5604326"/>
                  <a:pt x="2670032" y="5637545"/>
                </a:cubicBezTo>
                <a:cubicBezTo>
                  <a:pt x="2654318" y="5670406"/>
                  <a:pt x="2615390" y="5751130"/>
                  <a:pt x="2583604" y="5816853"/>
                </a:cubicBezTo>
                <a:cubicBezTo>
                  <a:pt x="2506462" y="5976158"/>
                  <a:pt x="2443248" y="6111175"/>
                  <a:pt x="2426105" y="6152609"/>
                </a:cubicBezTo>
                <a:cubicBezTo>
                  <a:pt x="2397534" y="6220475"/>
                  <a:pt x="2386820" y="6284054"/>
                  <a:pt x="2393962" y="6342276"/>
                </a:cubicBezTo>
                <a:cubicBezTo>
                  <a:pt x="2399677" y="6387638"/>
                  <a:pt x="2407177" y="6414428"/>
                  <a:pt x="2435748" y="6488723"/>
                </a:cubicBezTo>
                <a:cubicBezTo>
                  <a:pt x="2465033" y="6565518"/>
                  <a:pt x="2472891" y="6595879"/>
                  <a:pt x="2472891" y="6632669"/>
                </a:cubicBezTo>
                <a:cubicBezTo>
                  <a:pt x="2472891" y="6691962"/>
                  <a:pt x="2451462" y="6743040"/>
                  <a:pt x="2408962" y="6784831"/>
                </a:cubicBezTo>
                <a:cubicBezTo>
                  <a:pt x="2360034" y="6833051"/>
                  <a:pt x="2312891" y="6849482"/>
                  <a:pt x="2225035" y="6848768"/>
                </a:cubicBezTo>
                <a:cubicBezTo>
                  <a:pt x="2195392" y="6848410"/>
                  <a:pt x="2167178" y="6847696"/>
                  <a:pt x="2162178" y="6846624"/>
                </a:cubicBezTo>
                <a:close/>
              </a:path>
            </a:pathLst>
          </a:custGeom>
          <a:solidFill>
            <a:srgbClr val="F5E1FF"/>
          </a:solidFill>
          <a:ln w="357" cap="flat">
            <a:solidFill>
              <a:srgbClr val="920065"/>
            </a:solidFill>
            <a:prstDash val="solid"/>
            <a:miter/>
          </a:ln>
          <a:effectLst>
            <a:outerShdw blurRad="50800" dist="38100" dir="2700000" algn="tl" rotWithShape="0">
              <a:srgbClr val="920065">
                <a:alpha val="76000"/>
              </a:srgbClr>
            </a:outerShdw>
          </a:effectLst>
        </p:spPr>
        <p:txBody>
          <a:bodyPr rtlCol="0" anchor="ctr"/>
          <a:lstStyle/>
          <a:p>
            <a:pPr algn="ctr" defTabSz="822960">
              <a:spcAft>
                <a:spcPts val="600"/>
              </a:spcAft>
            </a:pPr>
            <a:endParaRPr lang="sr-Latn-RS" sz="2400" dirty="0">
              <a:solidFill>
                <a:schemeClr val="bg1">
                  <a:lumMod val="95000"/>
                </a:schemeClr>
              </a:solidFill>
              <a:latin typeface="Etar RNIDS" pitchFamily="50" charset="0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64A66FC-AC4C-090A-1E67-43793D59C1F7}"/>
              </a:ext>
            </a:extLst>
          </p:cNvPr>
          <p:cNvSpPr/>
          <p:nvPr/>
        </p:nvSpPr>
        <p:spPr>
          <a:xfrm>
            <a:off x="2377280" y="1560809"/>
            <a:ext cx="9148301" cy="4118586"/>
          </a:xfrm>
          <a:custGeom>
            <a:avLst/>
            <a:gdLst>
              <a:gd name="connsiteX0" fmla="*/ 6508076 w 9148301"/>
              <a:gd name="connsiteY0" fmla="*/ 3054748 h 4118586"/>
              <a:gd name="connsiteX1" fmla="*/ 8970991 w 9148301"/>
              <a:gd name="connsiteY1" fmla="*/ 3054748 h 4118586"/>
              <a:gd name="connsiteX2" fmla="*/ 9148301 w 9148301"/>
              <a:gd name="connsiteY2" fmla="*/ 3232058 h 4118586"/>
              <a:gd name="connsiteX3" fmla="*/ 9148301 w 9148301"/>
              <a:gd name="connsiteY3" fmla="*/ 3941276 h 4118586"/>
              <a:gd name="connsiteX4" fmla="*/ 8970991 w 9148301"/>
              <a:gd name="connsiteY4" fmla="*/ 4118586 h 4118586"/>
              <a:gd name="connsiteX5" fmla="*/ 6508076 w 9148301"/>
              <a:gd name="connsiteY5" fmla="*/ 4118586 h 4118586"/>
              <a:gd name="connsiteX6" fmla="*/ 6330766 w 9148301"/>
              <a:gd name="connsiteY6" fmla="*/ 3941276 h 4118586"/>
              <a:gd name="connsiteX7" fmla="*/ 6330766 w 9148301"/>
              <a:gd name="connsiteY7" fmla="*/ 3232058 h 4118586"/>
              <a:gd name="connsiteX8" fmla="*/ 6508076 w 9148301"/>
              <a:gd name="connsiteY8" fmla="*/ 3054748 h 4118586"/>
              <a:gd name="connsiteX9" fmla="*/ 156279 w 9148301"/>
              <a:gd name="connsiteY9" fmla="*/ 1959327 h 4118586"/>
              <a:gd name="connsiteX10" fmla="*/ 4040625 w 9148301"/>
              <a:gd name="connsiteY10" fmla="*/ 1959327 h 4118586"/>
              <a:gd name="connsiteX11" fmla="*/ 4196904 w 9148301"/>
              <a:gd name="connsiteY11" fmla="*/ 2115606 h 4118586"/>
              <a:gd name="connsiteX12" fmla="*/ 4196904 w 9148301"/>
              <a:gd name="connsiteY12" fmla="*/ 2740704 h 4118586"/>
              <a:gd name="connsiteX13" fmla="*/ 4040625 w 9148301"/>
              <a:gd name="connsiteY13" fmla="*/ 2896983 h 4118586"/>
              <a:gd name="connsiteX14" fmla="*/ 156279 w 9148301"/>
              <a:gd name="connsiteY14" fmla="*/ 2896983 h 4118586"/>
              <a:gd name="connsiteX15" fmla="*/ 0 w 9148301"/>
              <a:gd name="connsiteY15" fmla="*/ 2740704 h 4118586"/>
              <a:gd name="connsiteX16" fmla="*/ 0 w 9148301"/>
              <a:gd name="connsiteY16" fmla="*/ 2115606 h 4118586"/>
              <a:gd name="connsiteX17" fmla="*/ 156279 w 9148301"/>
              <a:gd name="connsiteY17" fmla="*/ 1959327 h 4118586"/>
              <a:gd name="connsiteX18" fmla="*/ 6508076 w 9148301"/>
              <a:gd name="connsiteY18" fmla="*/ 1527374 h 4118586"/>
              <a:gd name="connsiteX19" fmla="*/ 8970991 w 9148301"/>
              <a:gd name="connsiteY19" fmla="*/ 1527374 h 4118586"/>
              <a:gd name="connsiteX20" fmla="*/ 9148301 w 9148301"/>
              <a:gd name="connsiteY20" fmla="*/ 1704684 h 4118586"/>
              <a:gd name="connsiteX21" fmla="*/ 9148301 w 9148301"/>
              <a:gd name="connsiteY21" fmla="*/ 2413902 h 4118586"/>
              <a:gd name="connsiteX22" fmla="*/ 8970991 w 9148301"/>
              <a:gd name="connsiteY22" fmla="*/ 2591212 h 4118586"/>
              <a:gd name="connsiteX23" fmla="*/ 6508076 w 9148301"/>
              <a:gd name="connsiteY23" fmla="*/ 2591212 h 4118586"/>
              <a:gd name="connsiteX24" fmla="*/ 6330766 w 9148301"/>
              <a:gd name="connsiteY24" fmla="*/ 2413902 h 4118586"/>
              <a:gd name="connsiteX25" fmla="*/ 6330766 w 9148301"/>
              <a:gd name="connsiteY25" fmla="*/ 1704684 h 4118586"/>
              <a:gd name="connsiteX26" fmla="*/ 6508076 w 9148301"/>
              <a:gd name="connsiteY26" fmla="*/ 1527374 h 4118586"/>
              <a:gd name="connsiteX27" fmla="*/ 6508076 w 9148301"/>
              <a:gd name="connsiteY27" fmla="*/ 0 h 4118586"/>
              <a:gd name="connsiteX28" fmla="*/ 8970991 w 9148301"/>
              <a:gd name="connsiteY28" fmla="*/ 0 h 4118586"/>
              <a:gd name="connsiteX29" fmla="*/ 9148301 w 9148301"/>
              <a:gd name="connsiteY29" fmla="*/ 177310 h 4118586"/>
              <a:gd name="connsiteX30" fmla="*/ 9148301 w 9148301"/>
              <a:gd name="connsiteY30" fmla="*/ 886528 h 4118586"/>
              <a:gd name="connsiteX31" fmla="*/ 8970991 w 9148301"/>
              <a:gd name="connsiteY31" fmla="*/ 1063838 h 4118586"/>
              <a:gd name="connsiteX32" fmla="*/ 6508076 w 9148301"/>
              <a:gd name="connsiteY32" fmla="*/ 1063838 h 4118586"/>
              <a:gd name="connsiteX33" fmla="*/ 6330766 w 9148301"/>
              <a:gd name="connsiteY33" fmla="*/ 886528 h 4118586"/>
              <a:gd name="connsiteX34" fmla="*/ 6330766 w 9148301"/>
              <a:gd name="connsiteY34" fmla="*/ 177310 h 4118586"/>
              <a:gd name="connsiteX35" fmla="*/ 6508076 w 9148301"/>
              <a:gd name="connsiteY35" fmla="*/ 0 h 4118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148301" h="4118586">
                <a:moveTo>
                  <a:pt x="6508076" y="3054748"/>
                </a:moveTo>
                <a:lnTo>
                  <a:pt x="8970991" y="3054748"/>
                </a:lnTo>
                <a:cubicBezTo>
                  <a:pt x="9068917" y="3054748"/>
                  <a:pt x="9148301" y="3134132"/>
                  <a:pt x="9148301" y="3232058"/>
                </a:cubicBezTo>
                <a:lnTo>
                  <a:pt x="9148301" y="3941276"/>
                </a:lnTo>
                <a:cubicBezTo>
                  <a:pt x="9148301" y="4039202"/>
                  <a:pt x="9068917" y="4118586"/>
                  <a:pt x="8970991" y="4118586"/>
                </a:cubicBezTo>
                <a:lnTo>
                  <a:pt x="6508076" y="4118586"/>
                </a:lnTo>
                <a:cubicBezTo>
                  <a:pt x="6410150" y="4118586"/>
                  <a:pt x="6330766" y="4039202"/>
                  <a:pt x="6330766" y="3941276"/>
                </a:cubicBezTo>
                <a:lnTo>
                  <a:pt x="6330766" y="3232058"/>
                </a:lnTo>
                <a:cubicBezTo>
                  <a:pt x="6330766" y="3134132"/>
                  <a:pt x="6410150" y="3054748"/>
                  <a:pt x="6508076" y="3054748"/>
                </a:cubicBezTo>
                <a:close/>
                <a:moveTo>
                  <a:pt x="156279" y="1959327"/>
                </a:moveTo>
                <a:lnTo>
                  <a:pt x="4040625" y="1959327"/>
                </a:lnTo>
                <a:cubicBezTo>
                  <a:pt x="4126936" y="1959327"/>
                  <a:pt x="4196904" y="2029295"/>
                  <a:pt x="4196904" y="2115606"/>
                </a:cubicBezTo>
                <a:lnTo>
                  <a:pt x="4196904" y="2740704"/>
                </a:lnTo>
                <a:cubicBezTo>
                  <a:pt x="4196904" y="2827015"/>
                  <a:pt x="4126936" y="2896983"/>
                  <a:pt x="4040625" y="2896983"/>
                </a:cubicBezTo>
                <a:lnTo>
                  <a:pt x="156279" y="2896983"/>
                </a:lnTo>
                <a:cubicBezTo>
                  <a:pt x="69968" y="2896983"/>
                  <a:pt x="0" y="2827015"/>
                  <a:pt x="0" y="2740704"/>
                </a:cubicBezTo>
                <a:lnTo>
                  <a:pt x="0" y="2115606"/>
                </a:lnTo>
                <a:cubicBezTo>
                  <a:pt x="0" y="2029295"/>
                  <a:pt x="69968" y="1959327"/>
                  <a:pt x="156279" y="1959327"/>
                </a:cubicBezTo>
                <a:close/>
                <a:moveTo>
                  <a:pt x="6508076" y="1527374"/>
                </a:moveTo>
                <a:lnTo>
                  <a:pt x="8970991" y="1527374"/>
                </a:lnTo>
                <a:cubicBezTo>
                  <a:pt x="9068917" y="1527374"/>
                  <a:pt x="9148301" y="1606758"/>
                  <a:pt x="9148301" y="1704684"/>
                </a:cubicBezTo>
                <a:lnTo>
                  <a:pt x="9148301" y="2413902"/>
                </a:lnTo>
                <a:cubicBezTo>
                  <a:pt x="9148301" y="2511828"/>
                  <a:pt x="9068917" y="2591212"/>
                  <a:pt x="8970991" y="2591212"/>
                </a:cubicBezTo>
                <a:lnTo>
                  <a:pt x="6508076" y="2591212"/>
                </a:lnTo>
                <a:cubicBezTo>
                  <a:pt x="6410150" y="2591212"/>
                  <a:pt x="6330766" y="2511828"/>
                  <a:pt x="6330766" y="2413902"/>
                </a:cubicBezTo>
                <a:lnTo>
                  <a:pt x="6330766" y="1704684"/>
                </a:lnTo>
                <a:cubicBezTo>
                  <a:pt x="6330766" y="1606758"/>
                  <a:pt x="6410150" y="1527374"/>
                  <a:pt x="6508076" y="1527374"/>
                </a:cubicBezTo>
                <a:close/>
                <a:moveTo>
                  <a:pt x="6508076" y="0"/>
                </a:moveTo>
                <a:lnTo>
                  <a:pt x="8970991" y="0"/>
                </a:lnTo>
                <a:cubicBezTo>
                  <a:pt x="9068917" y="0"/>
                  <a:pt x="9148301" y="79384"/>
                  <a:pt x="9148301" y="177310"/>
                </a:cubicBezTo>
                <a:lnTo>
                  <a:pt x="9148301" y="886528"/>
                </a:lnTo>
                <a:cubicBezTo>
                  <a:pt x="9148301" y="984454"/>
                  <a:pt x="9068917" y="1063838"/>
                  <a:pt x="8970991" y="1063838"/>
                </a:cubicBezTo>
                <a:lnTo>
                  <a:pt x="6508076" y="1063838"/>
                </a:lnTo>
                <a:cubicBezTo>
                  <a:pt x="6410150" y="1063838"/>
                  <a:pt x="6330766" y="984454"/>
                  <a:pt x="6330766" y="886528"/>
                </a:cubicBezTo>
                <a:lnTo>
                  <a:pt x="6330766" y="177310"/>
                </a:lnTo>
                <a:cubicBezTo>
                  <a:pt x="6330766" y="79384"/>
                  <a:pt x="6410150" y="0"/>
                  <a:pt x="6508076" y="0"/>
                </a:cubicBezTo>
                <a:close/>
              </a:path>
            </a:pathLst>
          </a:cu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128053" t="-168552" r="-7423" b="-397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defTabSz="1033272">
              <a:spcAft>
                <a:spcPts val="600"/>
              </a:spcAft>
            </a:pPr>
            <a:endParaRPr lang="sr-Cyrl-RS" sz="2800" b="1" dirty="0">
              <a:solidFill>
                <a:schemeClr val="bg1"/>
              </a:solidFill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D68B1BC-FFCF-8D2B-D94C-B35ADC118A59}"/>
              </a:ext>
            </a:extLst>
          </p:cNvPr>
          <p:cNvSpPr/>
          <p:nvPr/>
        </p:nvSpPr>
        <p:spPr>
          <a:xfrm>
            <a:off x="2123363" y="681861"/>
            <a:ext cx="6003733" cy="222727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Aft>
                <a:spcPts val="600"/>
              </a:spcAft>
            </a:pPr>
            <a:r>
              <a:rPr lang="sr-Cyrl-RS" sz="2800" dirty="0">
                <a:solidFill>
                  <a:schemeClr val="bg1"/>
                </a:solidFill>
                <a:effectLst>
                  <a:outerShdw blurRad="50800" dist="38100" dir="2700000" algn="tl" rotWithShape="0">
                    <a:srgbClr val="920065">
                      <a:alpha val="40000"/>
                    </a:srgbClr>
                  </a:outerShdw>
                </a:effectLst>
                <a:latin typeface="Etar RNIDS" pitchFamily="50" charset="0"/>
              </a:rPr>
              <a:t> ▪ постоји </a:t>
            </a:r>
            <a:r>
              <a:rPr lang="sr-Cyrl-RS" sz="28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srgbClr val="920065">
                      <a:alpha val="40000"/>
                    </a:srgbClr>
                  </a:outerShdw>
                </a:effectLst>
                <a:latin typeface="Etar RNIDS" pitchFamily="50" charset="0"/>
              </a:rPr>
              <a:t>више од 200 типова ХПВ </a:t>
            </a:r>
            <a:r>
              <a:rPr lang="sr-Cyrl-RS" sz="2800" dirty="0">
                <a:solidFill>
                  <a:schemeClr val="bg1"/>
                </a:solidFill>
                <a:effectLst>
                  <a:outerShdw blurRad="50800" dist="38100" dir="2700000" algn="tl" rotWithShape="0">
                    <a:srgbClr val="920065">
                      <a:alpha val="40000"/>
                    </a:srgbClr>
                  </a:outerShdw>
                </a:effectLst>
                <a:latin typeface="Etar RNIDS" pitchFamily="50" charset="0"/>
                <a:cs typeface="Calibri" panose="020F0502020204030204" pitchFamily="34" charset="0"/>
              </a:rPr>
              <a:t>→ 40 могу узроковати гениталне инфекције код особа оба пола</a:t>
            </a:r>
            <a:r>
              <a:rPr lang="sr-Cyrl-RS" sz="2800" dirty="0">
                <a:solidFill>
                  <a:schemeClr val="bg1"/>
                </a:solidFill>
                <a:effectLst>
                  <a:outerShdw blurRad="50800" dist="38100" dir="2700000" algn="tl" rotWithShape="0">
                    <a:srgbClr val="920065">
                      <a:alpha val="40000"/>
                    </a:srgbClr>
                  </a:outerShdw>
                </a:effectLst>
                <a:latin typeface="Etar RNIDS" pitchFamily="50" charset="0"/>
              </a:rPr>
              <a:t> </a:t>
            </a:r>
            <a:endParaRPr lang="sr-Latn-RS" sz="2800" dirty="0">
              <a:solidFill>
                <a:schemeClr val="bg1"/>
              </a:solidFill>
              <a:effectLst>
                <a:outerShdw blurRad="50800" dist="38100" dir="2700000" algn="tl" rotWithShape="0">
                  <a:srgbClr val="920065">
                    <a:alpha val="40000"/>
                  </a:srgbClr>
                </a:outerShdw>
              </a:effectLst>
              <a:latin typeface="Etar RNIDS" pitchFamily="50" charset="0"/>
            </a:endParaRP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364EFD7C-3A7A-108A-BE57-1FF9691CBFD4}"/>
              </a:ext>
            </a:extLst>
          </p:cNvPr>
          <p:cNvCxnSpPr>
            <a:cxnSpLocks/>
          </p:cNvCxnSpPr>
          <p:nvPr/>
        </p:nvCxnSpPr>
        <p:spPr>
          <a:xfrm flipV="1">
            <a:off x="6714043" y="2032000"/>
            <a:ext cx="1858457" cy="1651001"/>
          </a:xfrm>
          <a:prstGeom prst="straightConnector1">
            <a:avLst/>
          </a:prstGeom>
          <a:ln w="635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F1CC4985-FE83-0389-9611-69B8850DE8A6}"/>
              </a:ext>
            </a:extLst>
          </p:cNvPr>
          <p:cNvCxnSpPr>
            <a:cxnSpLocks/>
          </p:cNvCxnSpPr>
          <p:nvPr/>
        </p:nvCxnSpPr>
        <p:spPr>
          <a:xfrm flipV="1">
            <a:off x="6755586" y="3573250"/>
            <a:ext cx="1816914" cy="372244"/>
          </a:xfrm>
          <a:prstGeom prst="straightConnector1">
            <a:avLst/>
          </a:prstGeom>
          <a:ln w="635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208C52C0-449C-D944-7F68-7FAE5CCF0146}"/>
              </a:ext>
            </a:extLst>
          </p:cNvPr>
          <p:cNvCxnSpPr>
            <a:cxnSpLocks/>
          </p:cNvCxnSpPr>
          <p:nvPr/>
        </p:nvCxnSpPr>
        <p:spPr>
          <a:xfrm>
            <a:off x="6755586" y="4224230"/>
            <a:ext cx="1816914" cy="906570"/>
          </a:xfrm>
          <a:prstGeom prst="straightConnector1">
            <a:avLst/>
          </a:prstGeom>
          <a:ln w="635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B1F55A7A-F5EB-16DF-8655-AAAE9B9D24F7}"/>
              </a:ext>
            </a:extLst>
          </p:cNvPr>
          <p:cNvSpPr txBox="1"/>
          <p:nvPr/>
        </p:nvSpPr>
        <p:spPr>
          <a:xfrm>
            <a:off x="8054180" y="1893480"/>
            <a:ext cx="4150520" cy="461665"/>
          </a:xfrm>
          <a:prstGeom prst="rect">
            <a:avLst/>
          </a:prstGeom>
          <a:noFill/>
          <a:effectLst>
            <a:outerShdw blurRad="50800" dist="38100" dir="2700000" algn="tl" rotWithShape="0">
              <a:schemeClr val="bg1">
                <a:alpha val="40000"/>
              </a:scheme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r-Cyrl-RS" sz="2400" b="1" dirty="0">
                <a:solidFill>
                  <a:schemeClr val="bg1"/>
                </a:solidFill>
                <a:latin typeface="Etar RNIDS" pitchFamily="50" charset="0"/>
              </a:rPr>
              <a:t>коже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6A2B147-98F1-A69A-BA47-8101E0731207}"/>
              </a:ext>
            </a:extLst>
          </p:cNvPr>
          <p:cNvSpPr txBox="1"/>
          <p:nvPr/>
        </p:nvSpPr>
        <p:spPr>
          <a:xfrm>
            <a:off x="2377280" y="3759372"/>
            <a:ext cx="4150520" cy="523220"/>
          </a:xfrm>
          <a:prstGeom prst="rect">
            <a:avLst/>
          </a:prstGeom>
          <a:noFill/>
          <a:effectLst>
            <a:outerShdw blurRad="50800" dist="38100" dir="2700000" algn="tl" rotWithShape="0">
              <a:schemeClr val="bg1">
                <a:alpha val="40000"/>
              </a:scheme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r-Cyrl-RS" sz="2800" b="1" dirty="0">
                <a:solidFill>
                  <a:schemeClr val="bg1"/>
                </a:solidFill>
                <a:latin typeface="Etar RNIDS" pitchFamily="50" charset="0"/>
              </a:rPr>
              <a:t>Узрочник инфекција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955AD26-DA93-1861-5BDA-3710920083A0}"/>
              </a:ext>
            </a:extLst>
          </p:cNvPr>
          <p:cNvSpPr txBox="1"/>
          <p:nvPr/>
        </p:nvSpPr>
        <p:spPr>
          <a:xfrm>
            <a:off x="8041480" y="3206557"/>
            <a:ext cx="4150520" cy="830997"/>
          </a:xfrm>
          <a:prstGeom prst="rect">
            <a:avLst/>
          </a:prstGeom>
          <a:noFill/>
          <a:effectLst>
            <a:outerShdw blurRad="50800" dist="38100" dir="2700000" algn="tl" rotWithShape="0">
              <a:schemeClr val="bg1">
                <a:alpha val="40000"/>
              </a:scheme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r-Cyrl-RS" sz="2400" b="1" dirty="0">
                <a:solidFill>
                  <a:schemeClr val="bg1"/>
                </a:solidFill>
                <a:latin typeface="Etar RNIDS" pitchFamily="50" charset="0"/>
              </a:rPr>
              <a:t>гениталне</a:t>
            </a:r>
          </a:p>
          <a:p>
            <a:pPr algn="ctr"/>
            <a:r>
              <a:rPr lang="sr-Cyrl-RS" sz="2400" b="1" dirty="0">
                <a:solidFill>
                  <a:schemeClr val="bg1"/>
                </a:solidFill>
                <a:latin typeface="Etar RNIDS" pitchFamily="50" charset="0"/>
              </a:rPr>
              <a:t>слузокоже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7C3EBF0-EE4F-3AC2-B15D-219EA7B568E3}"/>
              </a:ext>
            </a:extLst>
          </p:cNvPr>
          <p:cNvSpPr txBox="1"/>
          <p:nvPr/>
        </p:nvSpPr>
        <p:spPr>
          <a:xfrm>
            <a:off x="8041480" y="4769948"/>
            <a:ext cx="4150520" cy="830997"/>
          </a:xfrm>
          <a:prstGeom prst="rect">
            <a:avLst/>
          </a:prstGeom>
          <a:noFill/>
          <a:effectLst>
            <a:outerShdw blurRad="50800" dist="38100" dir="2700000" algn="tl" rotWithShape="0">
              <a:schemeClr val="bg1">
                <a:alpha val="40000"/>
              </a:scheme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r-Cyrl-RS" sz="2400" b="1" dirty="0">
                <a:solidFill>
                  <a:schemeClr val="bg1"/>
                </a:solidFill>
                <a:latin typeface="Etar RNIDS" pitchFamily="50" charset="0"/>
              </a:rPr>
              <a:t>слузокоже уста</a:t>
            </a:r>
          </a:p>
          <a:p>
            <a:pPr algn="ctr"/>
            <a:r>
              <a:rPr lang="sr-Cyrl-RS" sz="2400" b="1" dirty="0">
                <a:solidFill>
                  <a:schemeClr val="bg1"/>
                </a:solidFill>
                <a:latin typeface="Etar RNIDS" pitchFamily="50" charset="0"/>
              </a:rPr>
              <a:t>и ждрела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CF91488-6570-A856-B2BE-002A0D321FB7}"/>
              </a:ext>
            </a:extLst>
          </p:cNvPr>
          <p:cNvSpPr/>
          <p:nvPr/>
        </p:nvSpPr>
        <p:spPr>
          <a:xfrm rot="5834047" flipV="1">
            <a:off x="-4813090" y="213144"/>
            <a:ext cx="6249540" cy="6432027"/>
          </a:xfrm>
          <a:custGeom>
            <a:avLst/>
            <a:gdLst>
              <a:gd name="connsiteX0" fmla="*/ 7847178 w 11662614"/>
              <a:gd name="connsiteY0" fmla="*/ 2048576 h 12003162"/>
              <a:gd name="connsiteX1" fmla="*/ 7878351 w 11662614"/>
              <a:gd name="connsiteY1" fmla="*/ 2033017 h 12003162"/>
              <a:gd name="connsiteX2" fmla="*/ 7926411 w 11662614"/>
              <a:gd name="connsiteY2" fmla="*/ 1947458 h 12003162"/>
              <a:gd name="connsiteX3" fmla="*/ 7910987 w 11662614"/>
              <a:gd name="connsiteY3" fmla="*/ 1918595 h 12003162"/>
              <a:gd name="connsiteX4" fmla="*/ 7875830 w 11662614"/>
              <a:gd name="connsiteY4" fmla="*/ 1895382 h 12003162"/>
              <a:gd name="connsiteX5" fmla="*/ 7814132 w 11662614"/>
              <a:gd name="connsiteY5" fmla="*/ 1850807 h 12003162"/>
              <a:gd name="connsiteX6" fmla="*/ 7767579 w 11662614"/>
              <a:gd name="connsiteY6" fmla="*/ 1729627 h 12003162"/>
              <a:gd name="connsiteX7" fmla="*/ 7738977 w 11662614"/>
              <a:gd name="connsiteY7" fmla="*/ 1639381 h 12003162"/>
              <a:gd name="connsiteX8" fmla="*/ 7749209 w 11662614"/>
              <a:gd name="connsiteY8" fmla="*/ 1633787 h 12003162"/>
              <a:gd name="connsiteX9" fmla="*/ 7880429 w 11662614"/>
              <a:gd name="connsiteY9" fmla="*/ 1547150 h 12003162"/>
              <a:gd name="connsiteX10" fmla="*/ 7889735 w 11662614"/>
              <a:gd name="connsiteY10" fmla="*/ 1539512 h 12003162"/>
              <a:gd name="connsiteX11" fmla="*/ 7892833 w 11662614"/>
              <a:gd name="connsiteY11" fmla="*/ 1545755 h 12003162"/>
              <a:gd name="connsiteX12" fmla="*/ 7899262 w 11662614"/>
              <a:gd name="connsiteY12" fmla="*/ 1589307 h 12003162"/>
              <a:gd name="connsiteX13" fmla="*/ 7914333 w 11662614"/>
              <a:gd name="connsiteY13" fmla="*/ 1639513 h 12003162"/>
              <a:gd name="connsiteX14" fmla="*/ 7944629 w 11662614"/>
              <a:gd name="connsiteY14" fmla="*/ 1653358 h 12003162"/>
              <a:gd name="connsiteX15" fmla="*/ 7976963 w 11662614"/>
              <a:gd name="connsiteY15" fmla="*/ 1647169 h 12003162"/>
              <a:gd name="connsiteX16" fmla="*/ 8047187 w 11662614"/>
              <a:gd name="connsiteY16" fmla="*/ 1550982 h 12003162"/>
              <a:gd name="connsiteX17" fmla="*/ 8033854 w 11662614"/>
              <a:gd name="connsiteY17" fmla="*/ 1524716 h 12003162"/>
              <a:gd name="connsiteX18" fmla="*/ 8011354 w 11662614"/>
              <a:gd name="connsiteY18" fmla="*/ 1510573 h 12003162"/>
              <a:gd name="connsiteX19" fmla="*/ 7986421 w 11662614"/>
              <a:gd name="connsiteY19" fmla="*/ 1508025 h 12003162"/>
              <a:gd name="connsiteX20" fmla="*/ 7958615 w 11662614"/>
              <a:gd name="connsiteY20" fmla="*/ 1505001 h 12003162"/>
              <a:gd name="connsiteX21" fmla="*/ 7936452 w 11662614"/>
              <a:gd name="connsiteY21" fmla="*/ 1496308 h 12003162"/>
              <a:gd name="connsiteX22" fmla="*/ 7943869 w 11662614"/>
              <a:gd name="connsiteY22" fmla="*/ 1486717 h 12003162"/>
              <a:gd name="connsiteX23" fmla="*/ 8042634 w 11662614"/>
              <a:gd name="connsiteY23" fmla="*/ 1349160 h 12003162"/>
              <a:gd name="connsiteX24" fmla="*/ 8046922 w 11662614"/>
              <a:gd name="connsiteY24" fmla="*/ 1341652 h 12003162"/>
              <a:gd name="connsiteX25" fmla="*/ 8088826 w 11662614"/>
              <a:gd name="connsiteY25" fmla="*/ 1356970 h 12003162"/>
              <a:gd name="connsiteX26" fmla="*/ 8229034 w 11662614"/>
              <a:gd name="connsiteY26" fmla="*/ 1410640 h 12003162"/>
              <a:gd name="connsiteX27" fmla="*/ 8275411 w 11662614"/>
              <a:gd name="connsiteY27" fmla="*/ 1445887 h 12003162"/>
              <a:gd name="connsiteX28" fmla="*/ 8296795 w 11662614"/>
              <a:gd name="connsiteY28" fmla="*/ 1488725 h 12003162"/>
              <a:gd name="connsiteX29" fmla="*/ 8346431 w 11662614"/>
              <a:gd name="connsiteY29" fmla="*/ 1539825 h 12003162"/>
              <a:gd name="connsiteX30" fmla="*/ 8422393 w 11662614"/>
              <a:gd name="connsiteY30" fmla="*/ 1509488 h 12003162"/>
              <a:gd name="connsiteX31" fmla="*/ 8462814 w 11662614"/>
              <a:gd name="connsiteY31" fmla="*/ 1427538 h 12003162"/>
              <a:gd name="connsiteX32" fmla="*/ 8463478 w 11662614"/>
              <a:gd name="connsiteY32" fmla="*/ 1381115 h 12003162"/>
              <a:gd name="connsiteX33" fmla="*/ 8420108 w 11662614"/>
              <a:gd name="connsiteY33" fmla="*/ 1331827 h 12003162"/>
              <a:gd name="connsiteX34" fmla="*/ 8359479 w 11662614"/>
              <a:gd name="connsiteY34" fmla="*/ 1338614 h 12003162"/>
              <a:gd name="connsiteX35" fmla="*/ 8308260 w 11662614"/>
              <a:gd name="connsiteY35" fmla="*/ 1350788 h 12003162"/>
              <a:gd name="connsiteX36" fmla="*/ 8240258 w 11662614"/>
              <a:gd name="connsiteY36" fmla="*/ 1332368 h 12003162"/>
              <a:gd name="connsiteX37" fmla="*/ 8085392 w 11662614"/>
              <a:gd name="connsiteY37" fmla="*/ 1255079 h 12003162"/>
              <a:gd name="connsiteX38" fmla="*/ 8090132 w 11662614"/>
              <a:gd name="connsiteY38" fmla="*/ 1239573 h 12003162"/>
              <a:gd name="connsiteX39" fmla="*/ 8122941 w 11662614"/>
              <a:gd name="connsiteY39" fmla="*/ 1076051 h 12003162"/>
              <a:gd name="connsiteX40" fmla="*/ 8134947 w 11662614"/>
              <a:gd name="connsiteY40" fmla="*/ 1066429 h 12003162"/>
              <a:gd name="connsiteX41" fmla="*/ 8165290 w 11662614"/>
              <a:gd name="connsiteY41" fmla="*/ 1090309 h 12003162"/>
              <a:gd name="connsiteX42" fmla="*/ 8184857 w 11662614"/>
              <a:gd name="connsiteY42" fmla="*/ 1107499 h 12003162"/>
              <a:gd name="connsiteX43" fmla="*/ 8243046 w 11662614"/>
              <a:gd name="connsiteY43" fmla="*/ 1099817 h 12003162"/>
              <a:gd name="connsiteX44" fmla="*/ 8255984 w 11662614"/>
              <a:gd name="connsiteY44" fmla="*/ 976101 h 12003162"/>
              <a:gd name="connsiteX45" fmla="*/ 8232800 w 11662614"/>
              <a:gd name="connsiteY45" fmla="*/ 951699 h 12003162"/>
              <a:gd name="connsiteX46" fmla="*/ 8204807 w 11662614"/>
              <a:gd name="connsiteY46" fmla="*/ 947072 h 12003162"/>
              <a:gd name="connsiteX47" fmla="*/ 8163290 w 11662614"/>
              <a:gd name="connsiteY47" fmla="*/ 972750 h 12003162"/>
              <a:gd name="connsiteX48" fmla="*/ 8145861 w 11662614"/>
              <a:gd name="connsiteY48" fmla="*/ 987512 h 12003162"/>
              <a:gd name="connsiteX49" fmla="*/ 8125854 w 11662614"/>
              <a:gd name="connsiteY49" fmla="*/ 996894 h 12003162"/>
              <a:gd name="connsiteX50" fmla="*/ 8122935 w 11662614"/>
              <a:gd name="connsiteY50" fmla="*/ 973362 h 12003162"/>
              <a:gd name="connsiteX51" fmla="*/ 8110034 w 11662614"/>
              <a:gd name="connsiteY51" fmla="*/ 882415 h 12003162"/>
              <a:gd name="connsiteX52" fmla="*/ 8096203 w 11662614"/>
              <a:gd name="connsiteY52" fmla="*/ 828280 h 12003162"/>
              <a:gd name="connsiteX53" fmla="*/ 8094781 w 11662614"/>
              <a:gd name="connsiteY53" fmla="*/ 823986 h 12003162"/>
              <a:gd name="connsiteX54" fmla="*/ 8109945 w 11662614"/>
              <a:gd name="connsiteY54" fmla="*/ 816979 h 12003162"/>
              <a:gd name="connsiteX55" fmla="*/ 8220287 w 11662614"/>
              <a:gd name="connsiteY55" fmla="*/ 766610 h 12003162"/>
              <a:gd name="connsiteX56" fmla="*/ 8299213 w 11662614"/>
              <a:gd name="connsiteY56" fmla="*/ 737710 h 12003162"/>
              <a:gd name="connsiteX57" fmla="*/ 8309369 w 11662614"/>
              <a:gd name="connsiteY57" fmla="*/ 736704 h 12003162"/>
              <a:gd name="connsiteX58" fmla="*/ 8342694 w 11662614"/>
              <a:gd name="connsiteY58" fmla="*/ 741633 h 12003162"/>
              <a:gd name="connsiteX59" fmla="*/ 8368890 w 11662614"/>
              <a:gd name="connsiteY59" fmla="*/ 751675 h 12003162"/>
              <a:gd name="connsiteX60" fmla="*/ 8394239 w 11662614"/>
              <a:gd name="connsiteY60" fmla="*/ 761275 h 12003162"/>
              <a:gd name="connsiteX61" fmla="*/ 8454490 w 11662614"/>
              <a:gd name="connsiteY61" fmla="*/ 745088 h 12003162"/>
              <a:gd name="connsiteX62" fmla="*/ 8475897 w 11662614"/>
              <a:gd name="connsiteY62" fmla="*/ 689935 h 12003162"/>
              <a:gd name="connsiteX63" fmla="*/ 8427501 w 11662614"/>
              <a:gd name="connsiteY63" fmla="*/ 570433 h 12003162"/>
              <a:gd name="connsiteX64" fmla="*/ 8374300 w 11662614"/>
              <a:gd name="connsiteY64" fmla="*/ 547668 h 12003162"/>
              <a:gd name="connsiteX65" fmla="*/ 8331166 w 11662614"/>
              <a:gd name="connsiteY65" fmla="*/ 567875 h 12003162"/>
              <a:gd name="connsiteX66" fmla="*/ 8308986 w 11662614"/>
              <a:gd name="connsiteY66" fmla="*/ 605295 h 12003162"/>
              <a:gd name="connsiteX67" fmla="*/ 8278870 w 11662614"/>
              <a:gd name="connsiteY67" fmla="*/ 651443 h 12003162"/>
              <a:gd name="connsiteX68" fmla="*/ 8191627 w 11662614"/>
              <a:gd name="connsiteY68" fmla="*/ 692695 h 12003162"/>
              <a:gd name="connsiteX69" fmla="*/ 8061775 w 11662614"/>
              <a:gd name="connsiteY69" fmla="*/ 735375 h 12003162"/>
              <a:gd name="connsiteX70" fmla="*/ 8056994 w 11662614"/>
              <a:gd name="connsiteY70" fmla="*/ 727610 h 12003162"/>
              <a:gd name="connsiteX71" fmla="*/ 7973670 w 11662614"/>
              <a:gd name="connsiteY71" fmla="*/ 596961 h 12003162"/>
              <a:gd name="connsiteX72" fmla="*/ 7959864 w 11662614"/>
              <a:gd name="connsiteY72" fmla="*/ 579866 h 12003162"/>
              <a:gd name="connsiteX73" fmla="*/ 7957355 w 11662614"/>
              <a:gd name="connsiteY73" fmla="*/ 576729 h 12003162"/>
              <a:gd name="connsiteX74" fmla="*/ 7962407 w 11662614"/>
              <a:gd name="connsiteY74" fmla="*/ 574571 h 12003162"/>
              <a:gd name="connsiteX75" fmla="*/ 8002090 w 11662614"/>
              <a:gd name="connsiteY75" fmla="*/ 569358 h 12003162"/>
              <a:gd name="connsiteX76" fmla="*/ 8040487 w 11662614"/>
              <a:gd name="connsiteY76" fmla="*/ 564551 h 12003162"/>
              <a:gd name="connsiteX77" fmla="*/ 8066231 w 11662614"/>
              <a:gd name="connsiteY77" fmla="*/ 531033 h 12003162"/>
              <a:gd name="connsiteX78" fmla="*/ 8001319 w 11662614"/>
              <a:gd name="connsiteY78" fmla="*/ 429189 h 12003162"/>
              <a:gd name="connsiteX79" fmla="*/ 7970400 w 11662614"/>
              <a:gd name="connsiteY79" fmla="*/ 420778 h 12003162"/>
              <a:gd name="connsiteX80" fmla="*/ 7932619 w 11662614"/>
              <a:gd name="connsiteY80" fmla="*/ 440006 h 12003162"/>
              <a:gd name="connsiteX81" fmla="*/ 7921793 w 11662614"/>
              <a:gd name="connsiteY81" fmla="*/ 481350 h 12003162"/>
              <a:gd name="connsiteX82" fmla="*/ 7918871 w 11662614"/>
              <a:gd name="connsiteY82" fmla="*/ 509589 h 12003162"/>
              <a:gd name="connsiteX83" fmla="*/ 7911825 w 11662614"/>
              <a:gd name="connsiteY83" fmla="*/ 529006 h 12003162"/>
              <a:gd name="connsiteX84" fmla="*/ 7900145 w 11662614"/>
              <a:gd name="connsiteY84" fmla="*/ 518886 h 12003162"/>
              <a:gd name="connsiteX85" fmla="*/ 7775690 w 11662614"/>
              <a:gd name="connsiteY85" fmla="*/ 429185 h 12003162"/>
              <a:gd name="connsiteX86" fmla="*/ 7761240 w 11662614"/>
              <a:gd name="connsiteY86" fmla="*/ 418805 h 12003162"/>
              <a:gd name="connsiteX87" fmla="*/ 7774087 w 11662614"/>
              <a:gd name="connsiteY87" fmla="*/ 384219 h 12003162"/>
              <a:gd name="connsiteX88" fmla="*/ 7835238 w 11662614"/>
              <a:gd name="connsiteY88" fmla="*/ 230132 h 12003162"/>
              <a:gd name="connsiteX89" fmla="*/ 7873209 w 11662614"/>
              <a:gd name="connsiteY89" fmla="*/ 192975 h 12003162"/>
              <a:gd name="connsiteX90" fmla="*/ 7899557 w 11662614"/>
              <a:gd name="connsiteY90" fmla="*/ 181029 h 12003162"/>
              <a:gd name="connsiteX91" fmla="*/ 7939306 w 11662614"/>
              <a:gd name="connsiteY91" fmla="*/ 158951 h 12003162"/>
              <a:gd name="connsiteX92" fmla="*/ 7957866 w 11662614"/>
              <a:gd name="connsiteY92" fmla="*/ 114533 h 12003162"/>
              <a:gd name="connsiteX93" fmla="*/ 7943204 w 11662614"/>
              <a:gd name="connsiteY93" fmla="*/ 71912 h 12003162"/>
              <a:gd name="connsiteX94" fmla="*/ 7870629 w 11662614"/>
              <a:gd name="connsiteY94" fmla="*/ 20326 h 12003162"/>
              <a:gd name="connsiteX95" fmla="*/ 7823925 w 11662614"/>
              <a:gd name="connsiteY95" fmla="*/ 11225 h 12003162"/>
              <a:gd name="connsiteX96" fmla="*/ 7796154 w 11662614"/>
              <a:gd name="connsiteY96" fmla="*/ 12473 h 12003162"/>
              <a:gd name="connsiteX97" fmla="*/ 7764927 w 11662614"/>
              <a:gd name="connsiteY97" fmla="*/ 29034 h 12003162"/>
              <a:gd name="connsiteX98" fmla="*/ 7752158 w 11662614"/>
              <a:gd name="connsiteY98" fmla="*/ 46008 h 12003162"/>
              <a:gd name="connsiteX99" fmla="*/ 7745223 w 11662614"/>
              <a:gd name="connsiteY99" fmla="*/ 78024 h 12003162"/>
              <a:gd name="connsiteX100" fmla="*/ 7757491 w 11662614"/>
              <a:gd name="connsiteY100" fmla="*/ 123487 h 12003162"/>
              <a:gd name="connsiteX101" fmla="*/ 7762486 w 11662614"/>
              <a:gd name="connsiteY101" fmla="*/ 202027 h 12003162"/>
              <a:gd name="connsiteX102" fmla="*/ 7706300 w 11662614"/>
              <a:gd name="connsiteY102" fmla="*/ 320649 h 12003162"/>
              <a:gd name="connsiteX103" fmla="*/ 7681911 w 11662614"/>
              <a:gd name="connsiteY103" fmla="*/ 369027 h 12003162"/>
              <a:gd name="connsiteX104" fmla="*/ 7674955 w 11662614"/>
              <a:gd name="connsiteY104" fmla="*/ 383002 h 12003162"/>
              <a:gd name="connsiteX105" fmla="*/ 7665618 w 11662614"/>
              <a:gd name="connsiteY105" fmla="*/ 379645 h 12003162"/>
              <a:gd name="connsiteX106" fmla="*/ 7502896 w 11662614"/>
              <a:gd name="connsiteY106" fmla="*/ 344924 h 12003162"/>
              <a:gd name="connsiteX107" fmla="*/ 7484673 w 11662614"/>
              <a:gd name="connsiteY107" fmla="*/ 343234 h 12003162"/>
              <a:gd name="connsiteX108" fmla="*/ 7487334 w 11662614"/>
              <a:gd name="connsiteY108" fmla="*/ 337301 h 12003162"/>
              <a:gd name="connsiteX109" fmla="*/ 7510579 w 11662614"/>
              <a:gd name="connsiteY109" fmla="*/ 306410 h 12003162"/>
              <a:gd name="connsiteX110" fmla="*/ 7535975 w 11662614"/>
              <a:gd name="connsiteY110" fmla="*/ 261678 h 12003162"/>
              <a:gd name="connsiteX111" fmla="*/ 7520358 w 11662614"/>
              <a:gd name="connsiteY111" fmla="*/ 225126 h 12003162"/>
              <a:gd name="connsiteX112" fmla="*/ 7453179 w 11662614"/>
              <a:gd name="connsiteY112" fmla="*/ 202129 h 12003162"/>
              <a:gd name="connsiteX113" fmla="*/ 7386031 w 11662614"/>
              <a:gd name="connsiteY113" fmla="*/ 222258 h 12003162"/>
              <a:gd name="connsiteX114" fmla="*/ 7369804 w 11662614"/>
              <a:gd name="connsiteY114" fmla="*/ 261165 h 12003162"/>
              <a:gd name="connsiteX115" fmla="*/ 7394893 w 11662614"/>
              <a:gd name="connsiteY115" fmla="*/ 305773 h 12003162"/>
              <a:gd name="connsiteX116" fmla="*/ 7410685 w 11662614"/>
              <a:gd name="connsiteY116" fmla="*/ 325355 h 12003162"/>
              <a:gd name="connsiteX117" fmla="*/ 7418202 w 11662614"/>
              <a:gd name="connsiteY117" fmla="*/ 341919 h 12003162"/>
              <a:gd name="connsiteX118" fmla="*/ 7401742 w 11662614"/>
              <a:gd name="connsiteY118" fmla="*/ 343354 h 12003162"/>
              <a:gd name="connsiteX119" fmla="*/ 7247815 w 11662614"/>
              <a:gd name="connsiteY119" fmla="*/ 370370 h 12003162"/>
              <a:gd name="connsiteX120" fmla="*/ 7235916 w 11662614"/>
              <a:gd name="connsiteY120" fmla="*/ 373482 h 12003162"/>
              <a:gd name="connsiteX121" fmla="*/ 7187710 w 11662614"/>
              <a:gd name="connsiteY121" fmla="*/ 268287 h 12003162"/>
              <a:gd name="connsiteX122" fmla="*/ 7152322 w 11662614"/>
              <a:gd name="connsiteY122" fmla="*/ 162449 h 12003162"/>
              <a:gd name="connsiteX123" fmla="*/ 7168001 w 11662614"/>
              <a:gd name="connsiteY123" fmla="*/ 105174 h 12003162"/>
              <a:gd name="connsiteX124" fmla="*/ 7178801 w 11662614"/>
              <a:gd name="connsiteY124" fmla="*/ 65324 h 12003162"/>
              <a:gd name="connsiteX125" fmla="*/ 7176114 w 11662614"/>
              <a:gd name="connsiteY125" fmla="*/ 47133 h 12003162"/>
              <a:gd name="connsiteX126" fmla="*/ 7084017 w 11662614"/>
              <a:gd name="connsiteY126" fmla="*/ 1307 h 12003162"/>
              <a:gd name="connsiteX127" fmla="*/ 6986544 w 11662614"/>
              <a:gd name="connsiteY127" fmla="*/ 48046 h 12003162"/>
              <a:gd name="connsiteX128" fmla="*/ 6967412 w 11662614"/>
              <a:gd name="connsiteY128" fmla="*/ 75482 h 12003162"/>
              <a:gd name="connsiteX129" fmla="*/ 6999262 w 11662614"/>
              <a:gd name="connsiteY129" fmla="*/ 156496 h 12003162"/>
              <a:gd name="connsiteX130" fmla="*/ 7023613 w 11662614"/>
              <a:gd name="connsiteY130" fmla="*/ 168428 h 12003162"/>
              <a:gd name="connsiteX131" fmla="*/ 7062909 w 11662614"/>
              <a:gd name="connsiteY131" fmla="*/ 192990 h 12003162"/>
              <a:gd name="connsiteX132" fmla="*/ 7115467 w 11662614"/>
              <a:gd name="connsiteY132" fmla="*/ 306051 h 12003162"/>
              <a:gd name="connsiteX133" fmla="*/ 7125633 w 11662614"/>
              <a:gd name="connsiteY133" fmla="*/ 336641 h 12003162"/>
              <a:gd name="connsiteX134" fmla="*/ 7140673 w 11662614"/>
              <a:gd name="connsiteY134" fmla="*/ 382257 h 12003162"/>
              <a:gd name="connsiteX135" fmla="*/ 7149103 w 11662614"/>
              <a:gd name="connsiteY135" fmla="*/ 408122 h 12003162"/>
              <a:gd name="connsiteX136" fmla="*/ 7140173 w 11662614"/>
              <a:gd name="connsiteY136" fmla="*/ 412457 h 12003162"/>
              <a:gd name="connsiteX137" fmla="*/ 7008651 w 11662614"/>
              <a:gd name="connsiteY137" fmla="*/ 497914 h 12003162"/>
              <a:gd name="connsiteX138" fmla="*/ 6995498 w 11662614"/>
              <a:gd name="connsiteY138" fmla="*/ 505809 h 12003162"/>
              <a:gd name="connsiteX139" fmla="*/ 6990303 w 11662614"/>
              <a:gd name="connsiteY139" fmla="*/ 465160 h 12003162"/>
              <a:gd name="connsiteX140" fmla="*/ 6988735 w 11662614"/>
              <a:gd name="connsiteY140" fmla="*/ 437380 h 12003162"/>
              <a:gd name="connsiteX141" fmla="*/ 6975961 w 11662614"/>
              <a:gd name="connsiteY141" fmla="*/ 416033 h 12003162"/>
              <a:gd name="connsiteX142" fmla="*/ 6909680 w 11662614"/>
              <a:gd name="connsiteY142" fmla="*/ 409704 h 12003162"/>
              <a:gd name="connsiteX143" fmla="*/ 6842477 w 11662614"/>
              <a:gd name="connsiteY143" fmla="*/ 504019 h 12003162"/>
              <a:gd name="connsiteX144" fmla="*/ 6877562 w 11662614"/>
              <a:gd name="connsiteY144" fmla="*/ 544416 h 12003162"/>
              <a:gd name="connsiteX145" fmla="*/ 6904727 w 11662614"/>
              <a:gd name="connsiteY145" fmla="*/ 547535 h 12003162"/>
              <a:gd name="connsiteX146" fmla="*/ 6942513 w 11662614"/>
              <a:gd name="connsiteY146" fmla="*/ 553713 h 12003162"/>
              <a:gd name="connsiteX147" fmla="*/ 6946010 w 11662614"/>
              <a:gd name="connsiteY147" fmla="*/ 555265 h 12003162"/>
              <a:gd name="connsiteX148" fmla="*/ 6932186 w 11662614"/>
              <a:gd name="connsiteY148" fmla="*/ 571474 h 12003162"/>
              <a:gd name="connsiteX149" fmla="*/ 6842012 w 11662614"/>
              <a:gd name="connsiteY149" fmla="*/ 699461 h 12003162"/>
              <a:gd name="connsiteX150" fmla="*/ 6834211 w 11662614"/>
              <a:gd name="connsiteY150" fmla="*/ 712888 h 12003162"/>
              <a:gd name="connsiteX151" fmla="*/ 6691860 w 11662614"/>
              <a:gd name="connsiteY151" fmla="*/ 659718 h 12003162"/>
              <a:gd name="connsiteX152" fmla="*/ 6618625 w 11662614"/>
              <a:gd name="connsiteY152" fmla="*/ 615699 h 12003162"/>
              <a:gd name="connsiteX153" fmla="*/ 6596690 w 11662614"/>
              <a:gd name="connsiteY153" fmla="*/ 574025 h 12003162"/>
              <a:gd name="connsiteX154" fmla="*/ 6585368 w 11662614"/>
              <a:gd name="connsiteY154" fmla="*/ 548752 h 12003162"/>
              <a:gd name="connsiteX155" fmla="*/ 6561747 w 11662614"/>
              <a:gd name="connsiteY155" fmla="*/ 524983 h 12003162"/>
              <a:gd name="connsiteX156" fmla="*/ 6516180 w 11662614"/>
              <a:gd name="connsiteY156" fmla="*/ 518144 h 12003162"/>
              <a:gd name="connsiteX157" fmla="*/ 6431568 w 11662614"/>
              <a:gd name="connsiteY157" fmla="*/ 619643 h 12003162"/>
              <a:gd name="connsiteX158" fmla="*/ 6427325 w 11662614"/>
              <a:gd name="connsiteY158" fmla="*/ 650208 h 12003162"/>
              <a:gd name="connsiteX159" fmla="*/ 6433440 w 11662614"/>
              <a:gd name="connsiteY159" fmla="*/ 693434 h 12003162"/>
              <a:gd name="connsiteX160" fmla="*/ 6474816 w 11662614"/>
              <a:gd name="connsiteY160" fmla="*/ 727745 h 12003162"/>
              <a:gd name="connsiteX161" fmla="*/ 6508113 w 11662614"/>
              <a:gd name="connsiteY161" fmla="*/ 727870 h 12003162"/>
              <a:gd name="connsiteX162" fmla="*/ 6532903 w 11662614"/>
              <a:gd name="connsiteY162" fmla="*/ 719741 h 12003162"/>
              <a:gd name="connsiteX163" fmla="*/ 6608847 w 11662614"/>
              <a:gd name="connsiteY163" fmla="*/ 709793 h 12003162"/>
              <a:gd name="connsiteX164" fmla="*/ 6734583 w 11662614"/>
              <a:gd name="connsiteY164" fmla="*/ 767277 h 12003162"/>
              <a:gd name="connsiteX165" fmla="*/ 6783487 w 11662614"/>
              <a:gd name="connsiteY165" fmla="*/ 791785 h 12003162"/>
              <a:gd name="connsiteX166" fmla="*/ 6797883 w 11662614"/>
              <a:gd name="connsiteY166" fmla="*/ 798963 h 12003162"/>
              <a:gd name="connsiteX167" fmla="*/ 6795756 w 11662614"/>
              <a:gd name="connsiteY167" fmla="*/ 804905 h 12003162"/>
              <a:gd name="connsiteX168" fmla="*/ 6762150 w 11662614"/>
              <a:gd name="connsiteY168" fmla="*/ 964998 h 12003162"/>
              <a:gd name="connsiteX169" fmla="*/ 6759419 w 11662614"/>
              <a:gd name="connsiteY169" fmla="*/ 981712 h 12003162"/>
              <a:gd name="connsiteX170" fmla="*/ 6728002 w 11662614"/>
              <a:gd name="connsiteY170" fmla="*/ 958242 h 12003162"/>
              <a:gd name="connsiteX171" fmla="*/ 6683710 w 11662614"/>
              <a:gd name="connsiteY171" fmla="*/ 932422 h 12003162"/>
              <a:gd name="connsiteX172" fmla="*/ 6647063 w 11662614"/>
              <a:gd name="connsiteY172" fmla="*/ 947612 h 12003162"/>
              <a:gd name="connsiteX173" fmla="*/ 6630923 w 11662614"/>
              <a:gd name="connsiteY173" fmla="*/ 974778 h 12003162"/>
              <a:gd name="connsiteX174" fmla="*/ 6652474 w 11662614"/>
              <a:gd name="connsiteY174" fmla="*/ 1091167 h 12003162"/>
              <a:gd name="connsiteX175" fmla="*/ 6678915 w 11662614"/>
              <a:gd name="connsiteY175" fmla="*/ 1099291 h 12003162"/>
              <a:gd name="connsiteX176" fmla="*/ 6723467 w 11662614"/>
              <a:gd name="connsiteY176" fmla="*/ 1077293 h 12003162"/>
              <a:gd name="connsiteX177" fmla="*/ 6753416 w 11662614"/>
              <a:gd name="connsiteY177" fmla="*/ 1054092 h 12003162"/>
              <a:gd name="connsiteX178" fmla="*/ 6759655 w 11662614"/>
              <a:gd name="connsiteY178" fmla="*/ 1051100 h 12003162"/>
              <a:gd name="connsiteX179" fmla="*/ 6760095 w 11662614"/>
              <a:gd name="connsiteY179" fmla="*/ 1056765 h 12003162"/>
              <a:gd name="connsiteX180" fmla="*/ 6761944 w 11662614"/>
              <a:gd name="connsiteY180" fmla="*/ 1080492 h 12003162"/>
              <a:gd name="connsiteX181" fmla="*/ 6788326 w 11662614"/>
              <a:gd name="connsiteY181" fmla="*/ 1220873 h 12003162"/>
              <a:gd name="connsiteX182" fmla="*/ 6792968 w 11662614"/>
              <a:gd name="connsiteY182" fmla="*/ 1237068 h 12003162"/>
              <a:gd name="connsiteX183" fmla="*/ 6776602 w 11662614"/>
              <a:gd name="connsiteY183" fmla="*/ 1245656 h 12003162"/>
              <a:gd name="connsiteX184" fmla="*/ 6585075 w 11662614"/>
              <a:gd name="connsiteY184" fmla="*/ 1319657 h 12003162"/>
              <a:gd name="connsiteX185" fmla="*/ 6530980 w 11662614"/>
              <a:gd name="connsiteY185" fmla="*/ 1305738 h 12003162"/>
              <a:gd name="connsiteX186" fmla="*/ 6462674 w 11662614"/>
              <a:gd name="connsiteY186" fmla="*/ 1299161 h 12003162"/>
              <a:gd name="connsiteX187" fmla="*/ 6425999 w 11662614"/>
              <a:gd name="connsiteY187" fmla="*/ 1341785 h 12003162"/>
              <a:gd name="connsiteX188" fmla="*/ 6425075 w 11662614"/>
              <a:gd name="connsiteY188" fmla="*/ 1397490 h 12003162"/>
              <a:gd name="connsiteX189" fmla="*/ 6493455 w 11662614"/>
              <a:gd name="connsiteY189" fmla="*/ 1502593 h 12003162"/>
              <a:gd name="connsiteX190" fmla="*/ 6520346 w 11662614"/>
              <a:gd name="connsiteY190" fmla="*/ 1509337 h 12003162"/>
              <a:gd name="connsiteX191" fmla="*/ 6571886 w 11662614"/>
              <a:gd name="connsiteY191" fmla="*/ 1484253 h 12003162"/>
              <a:gd name="connsiteX192" fmla="*/ 6590495 w 11662614"/>
              <a:gd name="connsiteY192" fmla="*/ 1449762 h 12003162"/>
              <a:gd name="connsiteX193" fmla="*/ 6611913 w 11662614"/>
              <a:gd name="connsiteY193" fmla="*/ 1413290 h 12003162"/>
              <a:gd name="connsiteX194" fmla="*/ 6664778 w 11662614"/>
              <a:gd name="connsiteY194" fmla="*/ 1379048 h 12003162"/>
              <a:gd name="connsiteX195" fmla="*/ 6731762 w 11662614"/>
              <a:gd name="connsiteY195" fmla="*/ 1355928 h 12003162"/>
              <a:gd name="connsiteX196" fmla="*/ 6808494 w 11662614"/>
              <a:gd name="connsiteY196" fmla="*/ 1330620 h 12003162"/>
              <a:gd name="connsiteX197" fmla="*/ 6828441 w 11662614"/>
              <a:gd name="connsiteY197" fmla="*/ 1324866 h 12003162"/>
              <a:gd name="connsiteX198" fmla="*/ 6835913 w 11662614"/>
              <a:gd name="connsiteY198" fmla="*/ 1337693 h 12003162"/>
              <a:gd name="connsiteX199" fmla="*/ 6919752 w 11662614"/>
              <a:gd name="connsiteY199" fmla="*/ 1463120 h 12003162"/>
              <a:gd name="connsiteX200" fmla="*/ 6928858 w 11662614"/>
              <a:gd name="connsiteY200" fmla="*/ 1473945 h 12003162"/>
              <a:gd name="connsiteX201" fmla="*/ 6924344 w 11662614"/>
              <a:gd name="connsiteY201" fmla="*/ 1475792 h 12003162"/>
              <a:gd name="connsiteX202" fmla="*/ 6883377 w 11662614"/>
              <a:gd name="connsiteY202" fmla="*/ 1481197 h 12003162"/>
              <a:gd name="connsiteX203" fmla="*/ 6832761 w 11662614"/>
              <a:gd name="connsiteY203" fmla="*/ 1495623 h 12003162"/>
              <a:gd name="connsiteX204" fmla="*/ 6825504 w 11662614"/>
              <a:gd name="connsiteY204" fmla="*/ 1559976 h 12003162"/>
              <a:gd name="connsiteX205" fmla="*/ 6851037 w 11662614"/>
              <a:gd name="connsiteY205" fmla="*/ 1597120 h 12003162"/>
              <a:gd name="connsiteX206" fmla="*/ 6914208 w 11662614"/>
              <a:gd name="connsiteY206" fmla="*/ 1630084 h 12003162"/>
              <a:gd name="connsiteX207" fmla="*/ 6948498 w 11662614"/>
              <a:gd name="connsiteY207" fmla="*/ 1615495 h 12003162"/>
              <a:gd name="connsiteX208" fmla="*/ 6963481 w 11662614"/>
              <a:gd name="connsiteY208" fmla="*/ 1574326 h 12003162"/>
              <a:gd name="connsiteX209" fmla="*/ 6968970 w 11662614"/>
              <a:gd name="connsiteY209" fmla="*/ 1533000 h 12003162"/>
              <a:gd name="connsiteX210" fmla="*/ 6982389 w 11662614"/>
              <a:gd name="connsiteY210" fmla="*/ 1528312 h 12003162"/>
              <a:gd name="connsiteX211" fmla="*/ 7118153 w 11662614"/>
              <a:gd name="connsiteY211" fmla="*/ 1624712 h 12003162"/>
              <a:gd name="connsiteX212" fmla="*/ 7132206 w 11662614"/>
              <a:gd name="connsiteY212" fmla="*/ 1633271 h 12003162"/>
              <a:gd name="connsiteX213" fmla="*/ 7096988 w 11662614"/>
              <a:gd name="connsiteY213" fmla="*/ 1729718 h 12003162"/>
              <a:gd name="connsiteX214" fmla="*/ 7039276 w 11662614"/>
              <a:gd name="connsiteY214" fmla="*/ 1850237 h 12003162"/>
              <a:gd name="connsiteX215" fmla="*/ 6991535 w 11662614"/>
              <a:gd name="connsiteY215" fmla="*/ 1877945 h 12003162"/>
              <a:gd name="connsiteX216" fmla="*/ 6952751 w 11662614"/>
              <a:gd name="connsiteY216" fmla="*/ 1899719 h 12003162"/>
              <a:gd name="connsiteX217" fmla="*/ 6933762 w 11662614"/>
              <a:gd name="connsiteY217" fmla="*/ 1944237 h 12003162"/>
              <a:gd name="connsiteX218" fmla="*/ 6956379 w 11662614"/>
              <a:gd name="connsiteY218" fmla="*/ 1996276 h 12003162"/>
              <a:gd name="connsiteX219" fmla="*/ 7052773 w 11662614"/>
              <a:gd name="connsiteY219" fmla="*/ 2046870 h 12003162"/>
              <a:gd name="connsiteX220" fmla="*/ 7071542 w 11662614"/>
              <a:gd name="connsiteY220" fmla="*/ 2047822 h 12003162"/>
              <a:gd name="connsiteX221" fmla="*/ 7126810 w 11662614"/>
              <a:gd name="connsiteY221" fmla="*/ 2029631 h 12003162"/>
              <a:gd name="connsiteX222" fmla="*/ 7146663 w 11662614"/>
              <a:gd name="connsiteY222" fmla="*/ 1984487 h 12003162"/>
              <a:gd name="connsiteX223" fmla="*/ 7136279 w 11662614"/>
              <a:gd name="connsiteY223" fmla="*/ 1941297 h 12003162"/>
              <a:gd name="connsiteX224" fmla="*/ 7124520 w 11662614"/>
              <a:gd name="connsiteY224" fmla="*/ 1897336 h 12003162"/>
              <a:gd name="connsiteX225" fmla="*/ 7135063 w 11662614"/>
              <a:gd name="connsiteY225" fmla="*/ 1840830 h 12003162"/>
              <a:gd name="connsiteX226" fmla="*/ 7183781 w 11662614"/>
              <a:gd name="connsiteY226" fmla="*/ 1741298 h 12003162"/>
              <a:gd name="connsiteX227" fmla="*/ 7210491 w 11662614"/>
              <a:gd name="connsiteY227" fmla="*/ 1688155 h 12003162"/>
              <a:gd name="connsiteX228" fmla="*/ 7220711 w 11662614"/>
              <a:gd name="connsiteY228" fmla="*/ 1670391 h 12003162"/>
              <a:gd name="connsiteX229" fmla="*/ 7232502 w 11662614"/>
              <a:gd name="connsiteY229" fmla="*/ 1673789 h 12003162"/>
              <a:gd name="connsiteX230" fmla="*/ 7392190 w 11662614"/>
              <a:gd name="connsiteY230" fmla="*/ 1704831 h 12003162"/>
              <a:gd name="connsiteX231" fmla="*/ 7407330 w 11662614"/>
              <a:gd name="connsiteY231" fmla="*/ 1705828 h 12003162"/>
              <a:gd name="connsiteX232" fmla="*/ 7404546 w 11662614"/>
              <a:gd name="connsiteY232" fmla="*/ 1712827 h 12003162"/>
              <a:gd name="connsiteX233" fmla="*/ 7380734 w 11662614"/>
              <a:gd name="connsiteY233" fmla="*/ 1745630 h 12003162"/>
              <a:gd name="connsiteX234" fmla="*/ 7364210 w 11662614"/>
              <a:gd name="connsiteY234" fmla="*/ 1763823 h 12003162"/>
              <a:gd name="connsiteX235" fmla="*/ 7360481 w 11662614"/>
              <a:gd name="connsiteY235" fmla="*/ 1814892 h 12003162"/>
              <a:gd name="connsiteX236" fmla="*/ 7405435 w 11662614"/>
              <a:gd name="connsiteY236" fmla="*/ 1845846 h 12003162"/>
              <a:gd name="connsiteX237" fmla="*/ 7516407 w 11662614"/>
              <a:gd name="connsiteY237" fmla="*/ 1815342 h 12003162"/>
              <a:gd name="connsiteX238" fmla="*/ 7520684 w 11662614"/>
              <a:gd name="connsiteY238" fmla="*/ 1795559 h 12003162"/>
              <a:gd name="connsiteX239" fmla="*/ 7497560 w 11662614"/>
              <a:gd name="connsiteY239" fmla="*/ 1748314 h 12003162"/>
              <a:gd name="connsiteX240" fmla="*/ 7481858 w 11662614"/>
              <a:gd name="connsiteY240" fmla="*/ 1729800 h 12003162"/>
              <a:gd name="connsiteX241" fmla="*/ 7471440 w 11662614"/>
              <a:gd name="connsiteY241" fmla="*/ 1707959 h 12003162"/>
              <a:gd name="connsiteX242" fmla="*/ 7491771 w 11662614"/>
              <a:gd name="connsiteY242" fmla="*/ 1704773 h 12003162"/>
              <a:gd name="connsiteX243" fmla="*/ 7633609 w 11662614"/>
              <a:gd name="connsiteY243" fmla="*/ 1679478 h 12003162"/>
              <a:gd name="connsiteX244" fmla="*/ 7650125 w 11662614"/>
              <a:gd name="connsiteY244" fmla="*/ 1674628 h 12003162"/>
              <a:gd name="connsiteX245" fmla="*/ 7653210 w 11662614"/>
              <a:gd name="connsiteY245" fmla="*/ 1681724 h 12003162"/>
              <a:gd name="connsiteX246" fmla="*/ 7673397 w 11662614"/>
              <a:gd name="connsiteY246" fmla="*/ 1725931 h 12003162"/>
              <a:gd name="connsiteX247" fmla="*/ 7737350 w 11662614"/>
              <a:gd name="connsiteY247" fmla="*/ 1879102 h 12003162"/>
              <a:gd name="connsiteX248" fmla="*/ 7724963 w 11662614"/>
              <a:gd name="connsiteY248" fmla="*/ 1950309 h 12003162"/>
              <a:gd name="connsiteX249" fmla="*/ 7714350 w 11662614"/>
              <a:gd name="connsiteY249" fmla="*/ 1978848 h 12003162"/>
              <a:gd name="connsiteX250" fmla="*/ 7753344 w 11662614"/>
              <a:gd name="connsiteY250" fmla="*/ 2053895 h 12003162"/>
              <a:gd name="connsiteX251" fmla="*/ 7847178 w 11662614"/>
              <a:gd name="connsiteY251" fmla="*/ 2048576 h 12003162"/>
              <a:gd name="connsiteX252" fmla="*/ 8172568 w 11662614"/>
              <a:gd name="connsiteY252" fmla="*/ 3031637 h 12003162"/>
              <a:gd name="connsiteX253" fmla="*/ 8182835 w 11662614"/>
              <a:gd name="connsiteY253" fmla="*/ 3012627 h 12003162"/>
              <a:gd name="connsiteX254" fmla="*/ 8179335 w 11662614"/>
              <a:gd name="connsiteY254" fmla="*/ 3006330 h 12003162"/>
              <a:gd name="connsiteX255" fmla="*/ 8171510 w 11662614"/>
              <a:gd name="connsiteY255" fmla="*/ 3001349 h 12003162"/>
              <a:gd name="connsiteX256" fmla="*/ 8157766 w 11662614"/>
              <a:gd name="connsiteY256" fmla="*/ 2991762 h 12003162"/>
              <a:gd name="connsiteX257" fmla="*/ 8147077 w 11662614"/>
              <a:gd name="connsiteY257" fmla="*/ 2965257 h 12003162"/>
              <a:gd name="connsiteX258" fmla="*/ 8140451 w 11662614"/>
              <a:gd name="connsiteY258" fmla="*/ 2945496 h 12003162"/>
              <a:gd name="connsiteX259" fmla="*/ 8142683 w 11662614"/>
              <a:gd name="connsiteY259" fmla="*/ 2944227 h 12003162"/>
              <a:gd name="connsiteX260" fmla="*/ 8171252 w 11662614"/>
              <a:gd name="connsiteY260" fmla="*/ 2924677 h 12003162"/>
              <a:gd name="connsiteX261" fmla="*/ 8173273 w 11662614"/>
              <a:gd name="connsiteY261" fmla="*/ 2922962 h 12003162"/>
              <a:gd name="connsiteX262" fmla="*/ 8173978 w 11662614"/>
              <a:gd name="connsiteY262" fmla="*/ 2924325 h 12003162"/>
              <a:gd name="connsiteX263" fmla="*/ 8175552 w 11662614"/>
              <a:gd name="connsiteY263" fmla="*/ 2933888 h 12003162"/>
              <a:gd name="connsiteX264" fmla="*/ 8179053 w 11662614"/>
              <a:gd name="connsiteY264" fmla="*/ 2944885 h 12003162"/>
              <a:gd name="connsiteX265" fmla="*/ 8185771 w 11662614"/>
              <a:gd name="connsiteY265" fmla="*/ 2947822 h 12003162"/>
              <a:gd name="connsiteX266" fmla="*/ 8192867 w 11662614"/>
              <a:gd name="connsiteY266" fmla="*/ 2946342 h 12003162"/>
              <a:gd name="connsiteX267" fmla="*/ 8207974 w 11662614"/>
              <a:gd name="connsiteY267" fmla="*/ 2924912 h 12003162"/>
              <a:gd name="connsiteX268" fmla="*/ 8204943 w 11662614"/>
              <a:gd name="connsiteY268" fmla="*/ 2919179 h 12003162"/>
              <a:gd name="connsiteX269" fmla="*/ 8199938 w 11662614"/>
              <a:gd name="connsiteY269" fmla="*/ 2916148 h 12003162"/>
              <a:gd name="connsiteX270" fmla="*/ 8194441 w 11662614"/>
              <a:gd name="connsiteY270" fmla="*/ 2915678 h 12003162"/>
              <a:gd name="connsiteX271" fmla="*/ 8188309 w 11662614"/>
              <a:gd name="connsiteY271" fmla="*/ 2915114 h 12003162"/>
              <a:gd name="connsiteX272" fmla="*/ 8183399 w 11662614"/>
              <a:gd name="connsiteY272" fmla="*/ 2913281 h 12003162"/>
              <a:gd name="connsiteX273" fmla="*/ 8184997 w 11662614"/>
              <a:gd name="connsiteY273" fmla="*/ 2911143 h 12003162"/>
              <a:gd name="connsiteX274" fmla="*/ 8206235 w 11662614"/>
              <a:gd name="connsiteY274" fmla="*/ 2880503 h 12003162"/>
              <a:gd name="connsiteX275" fmla="*/ 8207151 w 11662614"/>
              <a:gd name="connsiteY275" fmla="*/ 2878834 h 12003162"/>
              <a:gd name="connsiteX276" fmla="*/ 8216431 w 11662614"/>
              <a:gd name="connsiteY276" fmla="*/ 2882053 h 12003162"/>
              <a:gd name="connsiteX277" fmla="*/ 8247491 w 11662614"/>
              <a:gd name="connsiteY277" fmla="*/ 2893355 h 12003162"/>
              <a:gd name="connsiteX278" fmla="*/ 8257828 w 11662614"/>
              <a:gd name="connsiteY278" fmla="*/ 2900945 h 12003162"/>
              <a:gd name="connsiteX279" fmla="*/ 8262692 w 11662614"/>
              <a:gd name="connsiteY279" fmla="*/ 2910297 h 12003162"/>
              <a:gd name="connsiteX280" fmla="*/ 8273805 w 11662614"/>
              <a:gd name="connsiteY280" fmla="*/ 2921364 h 12003162"/>
              <a:gd name="connsiteX281" fmla="*/ 8290415 w 11662614"/>
              <a:gd name="connsiteY281" fmla="*/ 2914409 h 12003162"/>
              <a:gd name="connsiteX282" fmla="*/ 8299014 w 11662614"/>
              <a:gd name="connsiteY282" fmla="*/ 2896222 h 12003162"/>
              <a:gd name="connsiteX283" fmla="*/ 8298990 w 11662614"/>
              <a:gd name="connsiteY283" fmla="*/ 2886001 h 12003162"/>
              <a:gd name="connsiteX284" fmla="*/ 8289264 w 11662614"/>
              <a:gd name="connsiteY284" fmla="*/ 2875310 h 12003162"/>
              <a:gd name="connsiteX285" fmla="*/ 8275943 w 11662614"/>
              <a:gd name="connsiteY285" fmla="*/ 2877025 h 12003162"/>
              <a:gd name="connsiteX286" fmla="*/ 8264712 w 11662614"/>
              <a:gd name="connsiteY286" fmla="*/ 2879892 h 12003162"/>
              <a:gd name="connsiteX287" fmla="*/ 8249676 w 11662614"/>
              <a:gd name="connsiteY287" fmla="*/ 2876085 h 12003162"/>
              <a:gd name="connsiteX288" fmla="*/ 8215304 w 11662614"/>
              <a:gd name="connsiteY288" fmla="*/ 2859637 h 12003162"/>
              <a:gd name="connsiteX289" fmla="*/ 8216290 w 11662614"/>
              <a:gd name="connsiteY289" fmla="*/ 2856206 h 12003162"/>
              <a:gd name="connsiteX290" fmla="*/ 8222916 w 11662614"/>
              <a:gd name="connsiteY290" fmla="*/ 2820091 h 12003162"/>
              <a:gd name="connsiteX291" fmla="*/ 8225523 w 11662614"/>
              <a:gd name="connsiteY291" fmla="*/ 2817930 h 12003162"/>
              <a:gd name="connsiteX292" fmla="*/ 8232290 w 11662614"/>
              <a:gd name="connsiteY292" fmla="*/ 2823075 h 12003162"/>
              <a:gd name="connsiteX293" fmla="*/ 8236661 w 11662614"/>
              <a:gd name="connsiteY293" fmla="*/ 2826788 h 12003162"/>
              <a:gd name="connsiteX294" fmla="*/ 8249441 w 11662614"/>
              <a:gd name="connsiteY294" fmla="*/ 2824884 h 12003162"/>
              <a:gd name="connsiteX295" fmla="*/ 8251837 w 11662614"/>
              <a:gd name="connsiteY295" fmla="*/ 2797604 h 12003162"/>
              <a:gd name="connsiteX296" fmla="*/ 8246645 w 11662614"/>
              <a:gd name="connsiteY296" fmla="*/ 2792317 h 12003162"/>
              <a:gd name="connsiteX297" fmla="*/ 8240466 w 11662614"/>
              <a:gd name="connsiteY297" fmla="*/ 2791401 h 12003162"/>
              <a:gd name="connsiteX298" fmla="*/ 8231421 w 11662614"/>
              <a:gd name="connsiteY298" fmla="*/ 2797205 h 12003162"/>
              <a:gd name="connsiteX299" fmla="*/ 8227638 w 11662614"/>
              <a:gd name="connsiteY299" fmla="*/ 2800518 h 12003162"/>
              <a:gd name="connsiteX300" fmla="*/ 8223269 w 11662614"/>
              <a:gd name="connsiteY300" fmla="*/ 2802656 h 12003162"/>
              <a:gd name="connsiteX301" fmla="*/ 8222541 w 11662614"/>
              <a:gd name="connsiteY301" fmla="*/ 2797487 h 12003162"/>
              <a:gd name="connsiteX302" fmla="*/ 8219369 w 11662614"/>
              <a:gd name="connsiteY302" fmla="*/ 2777514 h 12003162"/>
              <a:gd name="connsiteX303" fmla="*/ 8216126 w 11662614"/>
              <a:gd name="connsiteY303" fmla="*/ 2765648 h 12003162"/>
              <a:gd name="connsiteX304" fmla="*/ 8215797 w 11662614"/>
              <a:gd name="connsiteY304" fmla="*/ 2764708 h 12003162"/>
              <a:gd name="connsiteX305" fmla="*/ 8219110 w 11662614"/>
              <a:gd name="connsiteY305" fmla="*/ 2763110 h 12003162"/>
              <a:gd name="connsiteX306" fmla="*/ 8243215 w 11662614"/>
              <a:gd name="connsiteY306" fmla="*/ 2751620 h 12003162"/>
              <a:gd name="connsiteX307" fmla="*/ 8260483 w 11662614"/>
              <a:gd name="connsiteY307" fmla="*/ 2744970 h 12003162"/>
              <a:gd name="connsiteX308" fmla="*/ 8262715 w 11662614"/>
              <a:gd name="connsiteY308" fmla="*/ 2744712 h 12003162"/>
              <a:gd name="connsiteX309" fmla="*/ 8270069 w 11662614"/>
              <a:gd name="connsiteY309" fmla="*/ 2745675 h 12003162"/>
              <a:gd name="connsiteX310" fmla="*/ 8275872 w 11662614"/>
              <a:gd name="connsiteY310" fmla="*/ 2747790 h 12003162"/>
              <a:gd name="connsiteX311" fmla="*/ 8281487 w 11662614"/>
              <a:gd name="connsiteY311" fmla="*/ 2749811 h 12003162"/>
              <a:gd name="connsiteX312" fmla="*/ 8294691 w 11662614"/>
              <a:gd name="connsiteY312" fmla="*/ 2746028 h 12003162"/>
              <a:gd name="connsiteX313" fmla="*/ 8299202 w 11662614"/>
              <a:gd name="connsiteY313" fmla="*/ 2733809 h 12003162"/>
              <a:gd name="connsiteX314" fmla="*/ 8288112 w 11662614"/>
              <a:gd name="connsiteY314" fmla="*/ 2707680 h 12003162"/>
              <a:gd name="connsiteX315" fmla="*/ 8276318 w 11662614"/>
              <a:gd name="connsiteY315" fmla="*/ 2702863 h 12003162"/>
              <a:gd name="connsiteX316" fmla="*/ 8266897 w 11662614"/>
              <a:gd name="connsiteY316" fmla="*/ 2707469 h 12003162"/>
              <a:gd name="connsiteX317" fmla="*/ 8262152 w 11662614"/>
              <a:gd name="connsiteY317" fmla="*/ 2715786 h 12003162"/>
              <a:gd name="connsiteX318" fmla="*/ 8255690 w 11662614"/>
              <a:gd name="connsiteY318" fmla="*/ 2726055 h 12003162"/>
              <a:gd name="connsiteX319" fmla="*/ 8236637 w 11662614"/>
              <a:gd name="connsiteY319" fmla="*/ 2735454 h 12003162"/>
              <a:gd name="connsiteX320" fmla="*/ 8208209 w 11662614"/>
              <a:gd name="connsiteY320" fmla="*/ 2745323 h 12003162"/>
              <a:gd name="connsiteX321" fmla="*/ 8207128 w 11662614"/>
              <a:gd name="connsiteY321" fmla="*/ 2743631 h 12003162"/>
              <a:gd name="connsiteX322" fmla="*/ 8188309 w 11662614"/>
              <a:gd name="connsiteY322" fmla="*/ 2715176 h 12003162"/>
              <a:gd name="connsiteX323" fmla="*/ 8185208 w 11662614"/>
              <a:gd name="connsiteY323" fmla="*/ 2711463 h 12003162"/>
              <a:gd name="connsiteX324" fmla="*/ 8184644 w 11662614"/>
              <a:gd name="connsiteY324" fmla="*/ 2710782 h 12003162"/>
              <a:gd name="connsiteX325" fmla="*/ 8185749 w 11662614"/>
              <a:gd name="connsiteY325" fmla="*/ 2710288 h 12003162"/>
              <a:gd name="connsiteX326" fmla="*/ 8194464 w 11662614"/>
              <a:gd name="connsiteY326" fmla="*/ 2708996 h 12003162"/>
              <a:gd name="connsiteX327" fmla="*/ 8202899 w 11662614"/>
              <a:gd name="connsiteY327" fmla="*/ 2707797 h 12003162"/>
              <a:gd name="connsiteX328" fmla="*/ 8208444 w 11662614"/>
              <a:gd name="connsiteY328" fmla="*/ 2700325 h 12003162"/>
              <a:gd name="connsiteX329" fmla="*/ 8193784 w 11662614"/>
              <a:gd name="connsiteY329" fmla="*/ 2678144 h 12003162"/>
              <a:gd name="connsiteX330" fmla="*/ 8186946 w 11662614"/>
              <a:gd name="connsiteY330" fmla="*/ 2676405 h 12003162"/>
              <a:gd name="connsiteX331" fmla="*/ 8178700 w 11662614"/>
              <a:gd name="connsiteY331" fmla="*/ 2680775 h 12003162"/>
              <a:gd name="connsiteX332" fmla="*/ 8176468 w 11662614"/>
              <a:gd name="connsiteY332" fmla="*/ 2689916 h 12003162"/>
              <a:gd name="connsiteX333" fmla="*/ 8175927 w 11662614"/>
              <a:gd name="connsiteY333" fmla="*/ 2696143 h 12003162"/>
              <a:gd name="connsiteX334" fmla="*/ 8174448 w 11662614"/>
              <a:gd name="connsiteY334" fmla="*/ 2700443 h 12003162"/>
              <a:gd name="connsiteX335" fmla="*/ 8171840 w 11662614"/>
              <a:gd name="connsiteY335" fmla="*/ 2698258 h 12003162"/>
              <a:gd name="connsiteX336" fmla="*/ 8144117 w 11662614"/>
              <a:gd name="connsiteY336" fmla="*/ 2678966 h 12003162"/>
              <a:gd name="connsiteX337" fmla="*/ 8140898 w 11662614"/>
              <a:gd name="connsiteY337" fmla="*/ 2676734 h 12003162"/>
              <a:gd name="connsiteX338" fmla="*/ 8143599 w 11662614"/>
              <a:gd name="connsiteY338" fmla="*/ 2669074 h 12003162"/>
              <a:gd name="connsiteX339" fmla="*/ 8156497 w 11662614"/>
              <a:gd name="connsiteY339" fmla="*/ 2634933 h 12003162"/>
              <a:gd name="connsiteX340" fmla="*/ 8164720 w 11662614"/>
              <a:gd name="connsiteY340" fmla="*/ 2626615 h 12003162"/>
              <a:gd name="connsiteX341" fmla="*/ 8170477 w 11662614"/>
              <a:gd name="connsiteY341" fmla="*/ 2623889 h 12003162"/>
              <a:gd name="connsiteX342" fmla="*/ 8179147 w 11662614"/>
              <a:gd name="connsiteY342" fmla="*/ 2618884 h 12003162"/>
              <a:gd name="connsiteX343" fmla="*/ 8183069 w 11662614"/>
              <a:gd name="connsiteY343" fmla="*/ 2609039 h 12003162"/>
              <a:gd name="connsiteX344" fmla="*/ 8179686 w 11662614"/>
              <a:gd name="connsiteY344" fmla="*/ 2599710 h 12003162"/>
              <a:gd name="connsiteX345" fmla="*/ 8163522 w 11662614"/>
              <a:gd name="connsiteY345" fmla="*/ 2588620 h 12003162"/>
              <a:gd name="connsiteX346" fmla="*/ 8153209 w 11662614"/>
              <a:gd name="connsiteY346" fmla="*/ 2586787 h 12003162"/>
              <a:gd name="connsiteX347" fmla="*/ 8147100 w 11662614"/>
              <a:gd name="connsiteY347" fmla="*/ 2587163 h 12003162"/>
              <a:gd name="connsiteX348" fmla="*/ 8140286 w 11662614"/>
              <a:gd name="connsiteY348" fmla="*/ 2590922 h 12003162"/>
              <a:gd name="connsiteX349" fmla="*/ 8137538 w 11662614"/>
              <a:gd name="connsiteY349" fmla="*/ 2594705 h 12003162"/>
              <a:gd name="connsiteX350" fmla="*/ 8136129 w 11662614"/>
              <a:gd name="connsiteY350" fmla="*/ 2601778 h 12003162"/>
              <a:gd name="connsiteX351" fmla="*/ 8138994 w 11662614"/>
              <a:gd name="connsiteY351" fmla="*/ 2611741 h 12003162"/>
              <a:gd name="connsiteX352" fmla="*/ 8140381 w 11662614"/>
              <a:gd name="connsiteY352" fmla="*/ 2629011 h 12003162"/>
              <a:gd name="connsiteX353" fmla="*/ 8128446 w 11662614"/>
              <a:gd name="connsiteY353" fmla="*/ 2655328 h 12003162"/>
              <a:gd name="connsiteX354" fmla="*/ 8123253 w 11662614"/>
              <a:gd name="connsiteY354" fmla="*/ 2666066 h 12003162"/>
              <a:gd name="connsiteX355" fmla="*/ 8121774 w 11662614"/>
              <a:gd name="connsiteY355" fmla="*/ 2669168 h 12003162"/>
              <a:gd name="connsiteX356" fmla="*/ 8119705 w 11662614"/>
              <a:gd name="connsiteY356" fmla="*/ 2668463 h 12003162"/>
              <a:gd name="connsiteX357" fmla="*/ 8083760 w 11662614"/>
              <a:gd name="connsiteY357" fmla="*/ 2661414 h 12003162"/>
              <a:gd name="connsiteX358" fmla="*/ 8079742 w 11662614"/>
              <a:gd name="connsiteY358" fmla="*/ 2661108 h 12003162"/>
              <a:gd name="connsiteX359" fmla="*/ 8080307 w 11662614"/>
              <a:gd name="connsiteY359" fmla="*/ 2659793 h 12003162"/>
              <a:gd name="connsiteX360" fmla="*/ 8085310 w 11662614"/>
              <a:gd name="connsiteY360" fmla="*/ 2652908 h 12003162"/>
              <a:gd name="connsiteX361" fmla="*/ 8090737 w 11662614"/>
              <a:gd name="connsiteY361" fmla="*/ 2642969 h 12003162"/>
              <a:gd name="connsiteX362" fmla="*/ 8087167 w 11662614"/>
              <a:gd name="connsiteY362" fmla="*/ 2634979 h 12003162"/>
              <a:gd name="connsiteX363" fmla="*/ 8072295 w 11662614"/>
              <a:gd name="connsiteY363" fmla="*/ 2630163 h 12003162"/>
              <a:gd name="connsiteX364" fmla="*/ 8057587 w 11662614"/>
              <a:gd name="connsiteY364" fmla="*/ 2634838 h 12003162"/>
              <a:gd name="connsiteX365" fmla="*/ 8054157 w 11662614"/>
              <a:gd name="connsiteY365" fmla="*/ 2643462 h 12003162"/>
              <a:gd name="connsiteX366" fmla="*/ 8059843 w 11662614"/>
              <a:gd name="connsiteY366" fmla="*/ 2653190 h 12003162"/>
              <a:gd name="connsiteX367" fmla="*/ 8063390 w 11662614"/>
              <a:gd name="connsiteY367" fmla="*/ 2657443 h 12003162"/>
              <a:gd name="connsiteX368" fmla="*/ 8065105 w 11662614"/>
              <a:gd name="connsiteY368" fmla="*/ 2661061 h 12003162"/>
              <a:gd name="connsiteX369" fmla="*/ 8061487 w 11662614"/>
              <a:gd name="connsiteY369" fmla="*/ 2661438 h 12003162"/>
              <a:gd name="connsiteX370" fmla="*/ 8027702 w 11662614"/>
              <a:gd name="connsiteY370" fmla="*/ 2667946 h 12003162"/>
              <a:gd name="connsiteX371" fmla="*/ 8025095 w 11662614"/>
              <a:gd name="connsiteY371" fmla="*/ 2668675 h 12003162"/>
              <a:gd name="connsiteX372" fmla="*/ 8014099 w 11662614"/>
              <a:gd name="connsiteY372" fmla="*/ 2645694 h 12003162"/>
              <a:gd name="connsiteX373" fmla="*/ 8005924 w 11662614"/>
              <a:gd name="connsiteY373" fmla="*/ 2622526 h 12003162"/>
              <a:gd name="connsiteX374" fmla="*/ 8009165 w 11662614"/>
              <a:gd name="connsiteY374" fmla="*/ 2609861 h 12003162"/>
              <a:gd name="connsiteX375" fmla="*/ 8011398 w 11662614"/>
              <a:gd name="connsiteY375" fmla="*/ 2601049 h 12003162"/>
              <a:gd name="connsiteX376" fmla="*/ 8010740 w 11662614"/>
              <a:gd name="connsiteY376" fmla="*/ 2597055 h 12003162"/>
              <a:gd name="connsiteX377" fmla="*/ 7990300 w 11662614"/>
              <a:gd name="connsiteY377" fmla="*/ 2587303 h 12003162"/>
              <a:gd name="connsiteX378" fmla="*/ 7969014 w 11662614"/>
              <a:gd name="connsiteY378" fmla="*/ 2597948 h 12003162"/>
              <a:gd name="connsiteX379" fmla="*/ 7964903 w 11662614"/>
              <a:gd name="connsiteY379" fmla="*/ 2604057 h 12003162"/>
              <a:gd name="connsiteX380" fmla="*/ 7972209 w 11662614"/>
              <a:gd name="connsiteY380" fmla="*/ 2621774 h 12003162"/>
              <a:gd name="connsiteX381" fmla="*/ 7977613 w 11662614"/>
              <a:gd name="connsiteY381" fmla="*/ 2624311 h 12003162"/>
              <a:gd name="connsiteX382" fmla="*/ 7986353 w 11662614"/>
              <a:gd name="connsiteY382" fmla="*/ 2629575 h 12003162"/>
              <a:gd name="connsiteX383" fmla="*/ 7998335 w 11662614"/>
              <a:gd name="connsiteY383" fmla="*/ 2654271 h 12003162"/>
              <a:gd name="connsiteX384" fmla="*/ 8000684 w 11662614"/>
              <a:gd name="connsiteY384" fmla="*/ 2660967 h 12003162"/>
              <a:gd name="connsiteX385" fmla="*/ 8004161 w 11662614"/>
              <a:gd name="connsiteY385" fmla="*/ 2670954 h 12003162"/>
              <a:gd name="connsiteX386" fmla="*/ 8006112 w 11662614"/>
              <a:gd name="connsiteY386" fmla="*/ 2676616 h 12003162"/>
              <a:gd name="connsiteX387" fmla="*/ 8004161 w 11662614"/>
              <a:gd name="connsiteY387" fmla="*/ 2677604 h 12003162"/>
              <a:gd name="connsiteX388" fmla="*/ 7975522 w 11662614"/>
              <a:gd name="connsiteY388" fmla="*/ 2696895 h 12003162"/>
              <a:gd name="connsiteX389" fmla="*/ 7972655 w 11662614"/>
              <a:gd name="connsiteY389" fmla="*/ 2698681 h 12003162"/>
              <a:gd name="connsiteX390" fmla="*/ 7971363 w 11662614"/>
              <a:gd name="connsiteY390" fmla="*/ 2689752 h 12003162"/>
              <a:gd name="connsiteX391" fmla="*/ 7970917 w 11662614"/>
              <a:gd name="connsiteY391" fmla="*/ 2683642 h 12003162"/>
              <a:gd name="connsiteX392" fmla="*/ 7968027 w 11662614"/>
              <a:gd name="connsiteY392" fmla="*/ 2678990 h 12003162"/>
              <a:gd name="connsiteX393" fmla="*/ 7953413 w 11662614"/>
              <a:gd name="connsiteY393" fmla="*/ 2677839 h 12003162"/>
              <a:gd name="connsiteX394" fmla="*/ 7938965 w 11662614"/>
              <a:gd name="connsiteY394" fmla="*/ 2698845 h 12003162"/>
              <a:gd name="connsiteX395" fmla="*/ 7946835 w 11662614"/>
              <a:gd name="connsiteY395" fmla="*/ 2707610 h 12003162"/>
              <a:gd name="connsiteX396" fmla="*/ 7952827 w 11662614"/>
              <a:gd name="connsiteY396" fmla="*/ 2708197 h 12003162"/>
              <a:gd name="connsiteX397" fmla="*/ 7961167 w 11662614"/>
              <a:gd name="connsiteY397" fmla="*/ 2709419 h 12003162"/>
              <a:gd name="connsiteX398" fmla="*/ 7961942 w 11662614"/>
              <a:gd name="connsiteY398" fmla="*/ 2709748 h 12003162"/>
              <a:gd name="connsiteX399" fmla="*/ 7958958 w 11662614"/>
              <a:gd name="connsiteY399" fmla="*/ 2713366 h 12003162"/>
              <a:gd name="connsiteX400" fmla="*/ 7939576 w 11662614"/>
              <a:gd name="connsiteY400" fmla="*/ 2741869 h 12003162"/>
              <a:gd name="connsiteX401" fmla="*/ 7937907 w 11662614"/>
              <a:gd name="connsiteY401" fmla="*/ 2744853 h 12003162"/>
              <a:gd name="connsiteX402" fmla="*/ 7906378 w 11662614"/>
              <a:gd name="connsiteY402" fmla="*/ 2733668 h 12003162"/>
              <a:gd name="connsiteX403" fmla="*/ 7890097 w 11662614"/>
              <a:gd name="connsiteY403" fmla="*/ 2724245 h 12003162"/>
              <a:gd name="connsiteX404" fmla="*/ 7885116 w 11662614"/>
              <a:gd name="connsiteY404" fmla="*/ 2715152 h 12003162"/>
              <a:gd name="connsiteX405" fmla="*/ 7882532 w 11662614"/>
              <a:gd name="connsiteY405" fmla="*/ 2709630 h 12003162"/>
              <a:gd name="connsiteX406" fmla="*/ 7877245 w 11662614"/>
              <a:gd name="connsiteY406" fmla="*/ 2704484 h 12003162"/>
              <a:gd name="connsiteX407" fmla="*/ 7867190 w 11662614"/>
              <a:gd name="connsiteY407" fmla="*/ 2703145 h 12003162"/>
              <a:gd name="connsiteX408" fmla="*/ 7848935 w 11662614"/>
              <a:gd name="connsiteY408" fmla="*/ 2725796 h 12003162"/>
              <a:gd name="connsiteX409" fmla="*/ 7848113 w 11662614"/>
              <a:gd name="connsiteY409" fmla="*/ 2732540 h 12003162"/>
              <a:gd name="connsiteX410" fmla="*/ 7849616 w 11662614"/>
              <a:gd name="connsiteY410" fmla="*/ 2742033 h 12003162"/>
              <a:gd name="connsiteX411" fmla="*/ 7858849 w 11662614"/>
              <a:gd name="connsiteY411" fmla="*/ 2749435 h 12003162"/>
              <a:gd name="connsiteX412" fmla="*/ 7866180 w 11662614"/>
              <a:gd name="connsiteY412" fmla="*/ 2749340 h 12003162"/>
              <a:gd name="connsiteX413" fmla="*/ 7871607 w 11662614"/>
              <a:gd name="connsiteY413" fmla="*/ 2747461 h 12003162"/>
              <a:gd name="connsiteX414" fmla="*/ 7888288 w 11662614"/>
              <a:gd name="connsiteY414" fmla="*/ 2744994 h 12003162"/>
              <a:gd name="connsiteX415" fmla="*/ 7916176 w 11662614"/>
              <a:gd name="connsiteY415" fmla="*/ 2757189 h 12003162"/>
              <a:gd name="connsiteX416" fmla="*/ 7927030 w 11662614"/>
              <a:gd name="connsiteY416" fmla="*/ 2762405 h 12003162"/>
              <a:gd name="connsiteX417" fmla="*/ 7930225 w 11662614"/>
              <a:gd name="connsiteY417" fmla="*/ 2763933 h 12003162"/>
              <a:gd name="connsiteX418" fmla="*/ 7929778 w 11662614"/>
              <a:gd name="connsiteY418" fmla="*/ 2765249 h 12003162"/>
              <a:gd name="connsiteX419" fmla="*/ 7922966 w 11662614"/>
              <a:gd name="connsiteY419" fmla="*/ 2800611 h 12003162"/>
              <a:gd name="connsiteX420" fmla="*/ 7922424 w 11662614"/>
              <a:gd name="connsiteY420" fmla="*/ 2804301 h 12003162"/>
              <a:gd name="connsiteX421" fmla="*/ 7915423 w 11662614"/>
              <a:gd name="connsiteY421" fmla="*/ 2799249 h 12003162"/>
              <a:gd name="connsiteX422" fmla="*/ 7905580 w 11662614"/>
              <a:gd name="connsiteY422" fmla="*/ 2793727 h 12003162"/>
              <a:gd name="connsiteX423" fmla="*/ 7897568 w 11662614"/>
              <a:gd name="connsiteY423" fmla="*/ 2797205 h 12003162"/>
              <a:gd name="connsiteX424" fmla="*/ 7894114 w 11662614"/>
              <a:gd name="connsiteY424" fmla="*/ 2803243 h 12003162"/>
              <a:gd name="connsiteX425" fmla="*/ 7899283 w 11662614"/>
              <a:gd name="connsiteY425" fmla="*/ 2828785 h 12003162"/>
              <a:gd name="connsiteX426" fmla="*/ 7905133 w 11662614"/>
              <a:gd name="connsiteY426" fmla="*/ 2830477 h 12003162"/>
              <a:gd name="connsiteX427" fmla="*/ 7914860 w 11662614"/>
              <a:gd name="connsiteY427" fmla="*/ 2825472 h 12003162"/>
              <a:gd name="connsiteX428" fmla="*/ 7921368 w 11662614"/>
              <a:gd name="connsiteY428" fmla="*/ 2820255 h 12003162"/>
              <a:gd name="connsiteX429" fmla="*/ 7922731 w 11662614"/>
              <a:gd name="connsiteY429" fmla="*/ 2819574 h 12003162"/>
              <a:gd name="connsiteX430" fmla="*/ 7922848 w 11662614"/>
              <a:gd name="connsiteY430" fmla="*/ 2820819 h 12003162"/>
              <a:gd name="connsiteX431" fmla="*/ 7923341 w 11662614"/>
              <a:gd name="connsiteY431" fmla="*/ 2826036 h 12003162"/>
              <a:gd name="connsiteX432" fmla="*/ 7929661 w 11662614"/>
              <a:gd name="connsiteY432" fmla="*/ 2856841 h 12003162"/>
              <a:gd name="connsiteX433" fmla="*/ 7930742 w 11662614"/>
              <a:gd name="connsiteY433" fmla="*/ 2860389 h 12003162"/>
              <a:gd name="connsiteX434" fmla="*/ 7927170 w 11662614"/>
              <a:gd name="connsiteY434" fmla="*/ 2862339 h 12003162"/>
              <a:gd name="connsiteX435" fmla="*/ 7885280 w 11662614"/>
              <a:gd name="connsiteY435" fmla="*/ 2879328 h 12003162"/>
              <a:gd name="connsiteX436" fmla="*/ 7873322 w 11662614"/>
              <a:gd name="connsiteY436" fmla="*/ 2876461 h 12003162"/>
              <a:gd name="connsiteX437" fmla="*/ 7858262 w 11662614"/>
              <a:gd name="connsiteY437" fmla="*/ 2875263 h 12003162"/>
              <a:gd name="connsiteX438" fmla="*/ 7850345 w 11662614"/>
              <a:gd name="connsiteY438" fmla="*/ 2884779 h 12003162"/>
              <a:gd name="connsiteX439" fmla="*/ 7850345 w 11662614"/>
              <a:gd name="connsiteY439" fmla="*/ 2897045 h 12003162"/>
              <a:gd name="connsiteX440" fmla="*/ 7865781 w 11662614"/>
              <a:gd name="connsiteY440" fmla="*/ 2919931 h 12003162"/>
              <a:gd name="connsiteX441" fmla="*/ 7871725 w 11662614"/>
              <a:gd name="connsiteY441" fmla="*/ 2921317 h 12003162"/>
              <a:gd name="connsiteX442" fmla="*/ 7882978 w 11662614"/>
              <a:gd name="connsiteY442" fmla="*/ 2915607 h 12003162"/>
              <a:gd name="connsiteX443" fmla="*/ 7886949 w 11662614"/>
              <a:gd name="connsiteY443" fmla="*/ 2907947 h 12003162"/>
              <a:gd name="connsiteX444" fmla="*/ 7891530 w 11662614"/>
              <a:gd name="connsiteY444" fmla="*/ 2899841 h 12003162"/>
              <a:gd name="connsiteX445" fmla="*/ 7903042 w 11662614"/>
              <a:gd name="connsiteY445" fmla="*/ 2892110 h 12003162"/>
              <a:gd name="connsiteX446" fmla="*/ 7917703 w 11662614"/>
              <a:gd name="connsiteY446" fmla="*/ 2886776 h 12003162"/>
              <a:gd name="connsiteX447" fmla="*/ 7934501 w 11662614"/>
              <a:gd name="connsiteY447" fmla="*/ 2880925 h 12003162"/>
              <a:gd name="connsiteX448" fmla="*/ 7938870 w 11662614"/>
              <a:gd name="connsiteY448" fmla="*/ 2879586 h 12003162"/>
              <a:gd name="connsiteX449" fmla="*/ 7940562 w 11662614"/>
              <a:gd name="connsiteY449" fmla="*/ 2882382 h 12003162"/>
              <a:gd name="connsiteX450" fmla="*/ 7959475 w 11662614"/>
              <a:gd name="connsiteY450" fmla="*/ 2909686 h 12003162"/>
              <a:gd name="connsiteX451" fmla="*/ 7961520 w 11662614"/>
              <a:gd name="connsiteY451" fmla="*/ 2912036 h 12003162"/>
              <a:gd name="connsiteX452" fmla="*/ 7960532 w 11662614"/>
              <a:gd name="connsiteY452" fmla="*/ 2912459 h 12003162"/>
              <a:gd name="connsiteX453" fmla="*/ 7951535 w 11662614"/>
              <a:gd name="connsiteY453" fmla="*/ 2913798 h 12003162"/>
              <a:gd name="connsiteX454" fmla="*/ 7940445 w 11662614"/>
              <a:gd name="connsiteY454" fmla="*/ 2917158 h 12003162"/>
              <a:gd name="connsiteX455" fmla="*/ 7939082 w 11662614"/>
              <a:gd name="connsiteY455" fmla="*/ 2931350 h 12003162"/>
              <a:gd name="connsiteX456" fmla="*/ 7944838 w 11662614"/>
              <a:gd name="connsiteY456" fmla="*/ 2939434 h 12003162"/>
              <a:gd name="connsiteX457" fmla="*/ 7958864 w 11662614"/>
              <a:gd name="connsiteY457" fmla="*/ 2946460 h 12003162"/>
              <a:gd name="connsiteX458" fmla="*/ 7966359 w 11662614"/>
              <a:gd name="connsiteY458" fmla="*/ 2943123 h 12003162"/>
              <a:gd name="connsiteX459" fmla="*/ 7969507 w 11662614"/>
              <a:gd name="connsiteY459" fmla="*/ 2934006 h 12003162"/>
              <a:gd name="connsiteX460" fmla="*/ 7970565 w 11662614"/>
              <a:gd name="connsiteY460" fmla="*/ 2924889 h 12003162"/>
              <a:gd name="connsiteX461" fmla="*/ 7973502 w 11662614"/>
              <a:gd name="connsiteY461" fmla="*/ 2923808 h 12003162"/>
              <a:gd name="connsiteX462" fmla="*/ 8003739 w 11662614"/>
              <a:gd name="connsiteY462" fmla="*/ 2944532 h 12003162"/>
              <a:gd name="connsiteX463" fmla="*/ 8006863 w 11662614"/>
              <a:gd name="connsiteY463" fmla="*/ 2946365 h 12003162"/>
              <a:gd name="connsiteX464" fmla="*/ 7999462 w 11662614"/>
              <a:gd name="connsiteY464" fmla="*/ 2967725 h 12003162"/>
              <a:gd name="connsiteX465" fmla="*/ 7987198 w 11662614"/>
              <a:gd name="connsiteY465" fmla="*/ 2994464 h 12003162"/>
              <a:gd name="connsiteX466" fmla="*/ 7976790 w 11662614"/>
              <a:gd name="connsiteY466" fmla="*/ 3000738 h 12003162"/>
              <a:gd name="connsiteX467" fmla="*/ 7968332 w 11662614"/>
              <a:gd name="connsiteY467" fmla="*/ 3005673 h 12003162"/>
              <a:gd name="connsiteX468" fmla="*/ 7964316 w 11662614"/>
              <a:gd name="connsiteY468" fmla="*/ 3015541 h 12003162"/>
              <a:gd name="connsiteX469" fmla="*/ 7969484 w 11662614"/>
              <a:gd name="connsiteY469" fmla="*/ 3026914 h 12003162"/>
              <a:gd name="connsiteX470" fmla="*/ 7990887 w 11662614"/>
              <a:gd name="connsiteY470" fmla="*/ 3037699 h 12003162"/>
              <a:gd name="connsiteX471" fmla="*/ 7995022 w 11662614"/>
              <a:gd name="connsiteY471" fmla="*/ 3037840 h 12003162"/>
              <a:gd name="connsiteX472" fmla="*/ 8007121 w 11662614"/>
              <a:gd name="connsiteY472" fmla="*/ 3033634 h 12003162"/>
              <a:gd name="connsiteX473" fmla="*/ 8011327 w 11662614"/>
              <a:gd name="connsiteY473" fmla="*/ 3023624 h 12003162"/>
              <a:gd name="connsiteX474" fmla="*/ 8008883 w 11662614"/>
              <a:gd name="connsiteY474" fmla="*/ 3014155 h 12003162"/>
              <a:gd name="connsiteX475" fmla="*/ 8006135 w 11662614"/>
              <a:gd name="connsiteY475" fmla="*/ 3004521 h 12003162"/>
              <a:gd name="connsiteX476" fmla="*/ 8008249 w 11662614"/>
              <a:gd name="connsiteY476" fmla="*/ 2992044 h 12003162"/>
              <a:gd name="connsiteX477" fmla="*/ 8018611 w 11662614"/>
              <a:gd name="connsiteY477" fmla="*/ 2969956 h 12003162"/>
              <a:gd name="connsiteX478" fmla="*/ 8024296 w 11662614"/>
              <a:gd name="connsiteY478" fmla="*/ 2958161 h 12003162"/>
              <a:gd name="connsiteX479" fmla="*/ 8026481 w 11662614"/>
              <a:gd name="connsiteY479" fmla="*/ 2954214 h 12003162"/>
              <a:gd name="connsiteX480" fmla="*/ 8029089 w 11662614"/>
              <a:gd name="connsiteY480" fmla="*/ 2954918 h 12003162"/>
              <a:gd name="connsiteX481" fmla="*/ 8064354 w 11662614"/>
              <a:gd name="connsiteY481" fmla="*/ 2961169 h 12003162"/>
              <a:gd name="connsiteX482" fmla="*/ 8067690 w 11662614"/>
              <a:gd name="connsiteY482" fmla="*/ 2961333 h 12003162"/>
              <a:gd name="connsiteX483" fmla="*/ 8067103 w 11662614"/>
              <a:gd name="connsiteY483" fmla="*/ 2962884 h 12003162"/>
              <a:gd name="connsiteX484" fmla="*/ 8061980 w 11662614"/>
              <a:gd name="connsiteY484" fmla="*/ 2970191 h 12003162"/>
              <a:gd name="connsiteX485" fmla="*/ 8058410 w 11662614"/>
              <a:gd name="connsiteY485" fmla="*/ 2974256 h 12003162"/>
              <a:gd name="connsiteX486" fmla="*/ 8057776 w 11662614"/>
              <a:gd name="connsiteY486" fmla="*/ 2985512 h 12003162"/>
              <a:gd name="connsiteX487" fmla="*/ 8067783 w 11662614"/>
              <a:gd name="connsiteY487" fmla="*/ 2992161 h 12003162"/>
              <a:gd name="connsiteX488" fmla="*/ 8092100 w 11662614"/>
              <a:gd name="connsiteY488" fmla="*/ 2985042 h 12003162"/>
              <a:gd name="connsiteX489" fmla="*/ 8092970 w 11662614"/>
              <a:gd name="connsiteY489" fmla="*/ 2980671 h 12003162"/>
              <a:gd name="connsiteX490" fmla="*/ 8087707 w 11662614"/>
              <a:gd name="connsiteY490" fmla="*/ 2970356 h 12003162"/>
              <a:gd name="connsiteX491" fmla="*/ 8084183 w 11662614"/>
              <a:gd name="connsiteY491" fmla="*/ 2966338 h 12003162"/>
              <a:gd name="connsiteX492" fmla="*/ 8081810 w 11662614"/>
              <a:gd name="connsiteY492" fmla="*/ 2961568 h 12003162"/>
              <a:gd name="connsiteX493" fmla="*/ 8086273 w 11662614"/>
              <a:gd name="connsiteY493" fmla="*/ 2960793 h 12003162"/>
              <a:gd name="connsiteX494" fmla="*/ 8117404 w 11662614"/>
              <a:gd name="connsiteY494" fmla="*/ 2954706 h 12003162"/>
              <a:gd name="connsiteX495" fmla="*/ 8121021 w 11662614"/>
              <a:gd name="connsiteY495" fmla="*/ 2953579 h 12003162"/>
              <a:gd name="connsiteX496" fmla="*/ 8121726 w 11662614"/>
              <a:gd name="connsiteY496" fmla="*/ 2955130 h 12003162"/>
              <a:gd name="connsiteX497" fmla="*/ 8126332 w 11662614"/>
              <a:gd name="connsiteY497" fmla="*/ 2964787 h 12003162"/>
              <a:gd name="connsiteX498" fmla="*/ 8140968 w 11662614"/>
              <a:gd name="connsiteY498" fmla="*/ 2998271 h 12003162"/>
              <a:gd name="connsiteX499" fmla="*/ 8138501 w 11662614"/>
              <a:gd name="connsiteY499" fmla="*/ 3013990 h 12003162"/>
              <a:gd name="connsiteX500" fmla="*/ 8136269 w 11662614"/>
              <a:gd name="connsiteY500" fmla="*/ 3020311 h 12003162"/>
              <a:gd name="connsiteX501" fmla="*/ 8145127 w 11662614"/>
              <a:gd name="connsiteY501" fmla="*/ 3036689 h 12003162"/>
              <a:gd name="connsiteX502" fmla="*/ 8172568 w 11662614"/>
              <a:gd name="connsiteY502" fmla="*/ 3031637 h 12003162"/>
              <a:gd name="connsiteX503" fmla="*/ 8766384 w 11662614"/>
              <a:gd name="connsiteY503" fmla="*/ 5029194 h 12003162"/>
              <a:gd name="connsiteX504" fmla="*/ 8789822 w 11662614"/>
              <a:gd name="connsiteY504" fmla="*/ 5008617 h 12003162"/>
              <a:gd name="connsiteX505" fmla="*/ 8790136 w 11662614"/>
              <a:gd name="connsiteY505" fmla="*/ 4982183 h 12003162"/>
              <a:gd name="connsiteX506" fmla="*/ 8775945 w 11662614"/>
              <a:gd name="connsiteY506" fmla="*/ 4963062 h 12003162"/>
              <a:gd name="connsiteX507" fmla="*/ 8760915 w 11662614"/>
              <a:gd name="connsiteY507" fmla="*/ 4943849 h 12003162"/>
              <a:gd name="connsiteX508" fmla="*/ 8754251 w 11662614"/>
              <a:gd name="connsiteY508" fmla="*/ 4913766 h 12003162"/>
              <a:gd name="connsiteX509" fmla="*/ 8757382 w 11662614"/>
              <a:gd name="connsiteY509" fmla="*/ 4854446 h 12003162"/>
              <a:gd name="connsiteX510" fmla="*/ 8759397 w 11662614"/>
              <a:gd name="connsiteY510" fmla="*/ 4822628 h 12003162"/>
              <a:gd name="connsiteX511" fmla="*/ 8760708 w 11662614"/>
              <a:gd name="connsiteY511" fmla="*/ 4811721 h 12003162"/>
              <a:gd name="connsiteX512" fmla="*/ 8767237 w 11662614"/>
              <a:gd name="connsiteY512" fmla="*/ 4810921 h 12003162"/>
              <a:gd name="connsiteX513" fmla="*/ 8852514 w 11662614"/>
              <a:gd name="connsiteY513" fmla="*/ 4792702 h 12003162"/>
              <a:gd name="connsiteX514" fmla="*/ 8860191 w 11662614"/>
              <a:gd name="connsiteY514" fmla="*/ 4790016 h 12003162"/>
              <a:gd name="connsiteX515" fmla="*/ 8860286 w 11662614"/>
              <a:gd name="connsiteY515" fmla="*/ 4794052 h 12003162"/>
              <a:gd name="connsiteX516" fmla="*/ 8855430 w 11662614"/>
              <a:gd name="connsiteY516" fmla="*/ 4815231 h 12003162"/>
              <a:gd name="connsiteX517" fmla="*/ 8851100 w 11662614"/>
              <a:gd name="connsiteY517" fmla="*/ 4827673 h 12003162"/>
              <a:gd name="connsiteX518" fmla="*/ 8859984 w 11662614"/>
              <a:gd name="connsiteY518" fmla="*/ 4853644 h 12003162"/>
              <a:gd name="connsiteX519" fmla="*/ 8888654 w 11662614"/>
              <a:gd name="connsiteY519" fmla="*/ 4859471 h 12003162"/>
              <a:gd name="connsiteX520" fmla="*/ 8936983 w 11662614"/>
              <a:gd name="connsiteY520" fmla="*/ 4821127 h 12003162"/>
              <a:gd name="connsiteX521" fmla="*/ 8934938 w 11662614"/>
              <a:gd name="connsiteY521" fmla="*/ 4810471 h 12003162"/>
              <a:gd name="connsiteX522" fmla="*/ 8913614 w 11662614"/>
              <a:gd name="connsiteY522" fmla="*/ 4792024 h 12003162"/>
              <a:gd name="connsiteX523" fmla="*/ 8901982 w 11662614"/>
              <a:gd name="connsiteY523" fmla="*/ 4786191 h 12003162"/>
              <a:gd name="connsiteX524" fmla="*/ 8892257 w 11662614"/>
              <a:gd name="connsiteY524" fmla="*/ 4777605 h 12003162"/>
              <a:gd name="connsiteX525" fmla="*/ 8901616 w 11662614"/>
              <a:gd name="connsiteY525" fmla="*/ 4771765 h 12003162"/>
              <a:gd name="connsiteX526" fmla="*/ 8966261 w 11662614"/>
              <a:gd name="connsiteY526" fmla="*/ 4729508 h 12003162"/>
              <a:gd name="connsiteX527" fmla="*/ 8973388 w 11662614"/>
              <a:gd name="connsiteY527" fmla="*/ 4723648 h 12003162"/>
              <a:gd name="connsiteX528" fmla="*/ 8976400 w 11662614"/>
              <a:gd name="connsiteY528" fmla="*/ 4726501 h 12003162"/>
              <a:gd name="connsiteX529" fmla="*/ 8995638 w 11662614"/>
              <a:gd name="connsiteY529" fmla="*/ 4744066 h 12003162"/>
              <a:gd name="connsiteX530" fmla="*/ 9059341 w 11662614"/>
              <a:gd name="connsiteY530" fmla="*/ 4806183 h 12003162"/>
              <a:gd name="connsiteX531" fmla="*/ 9068182 w 11662614"/>
              <a:gd name="connsiteY531" fmla="*/ 4843904 h 12003162"/>
              <a:gd name="connsiteX532" fmla="*/ 9068940 w 11662614"/>
              <a:gd name="connsiteY532" fmla="*/ 4860208 h 12003162"/>
              <a:gd name="connsiteX533" fmla="*/ 9103930 w 11662614"/>
              <a:gd name="connsiteY533" fmla="*/ 4889035 h 12003162"/>
              <a:gd name="connsiteX534" fmla="*/ 9161201 w 11662614"/>
              <a:gd name="connsiteY534" fmla="*/ 4852491 h 12003162"/>
              <a:gd name="connsiteX535" fmla="*/ 9166939 w 11662614"/>
              <a:gd name="connsiteY535" fmla="*/ 4800201 h 12003162"/>
              <a:gd name="connsiteX536" fmla="*/ 9153272 w 11662614"/>
              <a:gd name="connsiteY536" fmla="*/ 4789204 h 12003162"/>
              <a:gd name="connsiteX537" fmla="*/ 9131059 w 11662614"/>
              <a:gd name="connsiteY537" fmla="*/ 4785137 h 12003162"/>
              <a:gd name="connsiteX538" fmla="*/ 9091270 w 11662614"/>
              <a:gd name="connsiteY538" fmla="*/ 4776107 h 12003162"/>
              <a:gd name="connsiteX539" fmla="*/ 9042864 w 11662614"/>
              <a:gd name="connsiteY539" fmla="*/ 4726114 h 12003162"/>
              <a:gd name="connsiteX540" fmla="*/ 9009810 w 11662614"/>
              <a:gd name="connsiteY540" fmla="*/ 4687609 h 12003162"/>
              <a:gd name="connsiteX541" fmla="*/ 9013682 w 11662614"/>
              <a:gd name="connsiteY541" fmla="*/ 4682702 h 12003162"/>
              <a:gd name="connsiteX542" fmla="*/ 9060211 w 11662614"/>
              <a:gd name="connsiteY542" fmla="*/ 4612420 h 12003162"/>
              <a:gd name="connsiteX543" fmla="*/ 9063196 w 11662614"/>
              <a:gd name="connsiteY543" fmla="*/ 4606699 h 12003162"/>
              <a:gd name="connsiteX544" fmla="*/ 9066035 w 11662614"/>
              <a:gd name="connsiteY544" fmla="*/ 4609127 h 12003162"/>
              <a:gd name="connsiteX545" fmla="*/ 9078350 w 11662614"/>
              <a:gd name="connsiteY545" fmla="*/ 4629257 h 12003162"/>
              <a:gd name="connsiteX546" fmla="*/ 9096325 w 11662614"/>
              <a:gd name="connsiteY546" fmla="*/ 4650855 h 12003162"/>
              <a:gd name="connsiteX547" fmla="*/ 9114174 w 11662614"/>
              <a:gd name="connsiteY547" fmla="*/ 4651323 h 12003162"/>
              <a:gd name="connsiteX548" fmla="*/ 9128823 w 11662614"/>
              <a:gd name="connsiteY548" fmla="*/ 4641482 h 12003162"/>
              <a:gd name="connsiteX549" fmla="*/ 9143261 w 11662614"/>
              <a:gd name="connsiteY549" fmla="*/ 4579297 h 12003162"/>
              <a:gd name="connsiteX550" fmla="*/ 9131171 w 11662614"/>
              <a:gd name="connsiteY550" fmla="*/ 4569141 h 12003162"/>
              <a:gd name="connsiteX551" fmla="*/ 9117104 w 11662614"/>
              <a:gd name="connsiteY551" fmla="*/ 4566890 h 12003162"/>
              <a:gd name="connsiteX552" fmla="*/ 9104272 w 11662614"/>
              <a:gd name="connsiteY552" fmla="*/ 4570868 h 12003162"/>
              <a:gd name="connsiteX553" fmla="*/ 9089923 w 11662614"/>
              <a:gd name="connsiteY553" fmla="*/ 4575215 h 12003162"/>
              <a:gd name="connsiteX554" fmla="*/ 9077166 w 11662614"/>
              <a:gd name="connsiteY554" fmla="*/ 4575581 h 12003162"/>
              <a:gd name="connsiteX555" fmla="*/ 9078811 w 11662614"/>
              <a:gd name="connsiteY555" fmla="*/ 4569294 h 12003162"/>
              <a:gd name="connsiteX556" fmla="*/ 9098641 w 11662614"/>
              <a:gd name="connsiteY556" fmla="*/ 4480711 h 12003162"/>
              <a:gd name="connsiteX557" fmla="*/ 9099179 w 11662614"/>
              <a:gd name="connsiteY557" fmla="*/ 4476109 h 12003162"/>
              <a:gd name="connsiteX558" fmla="*/ 9123063 w 11662614"/>
              <a:gd name="connsiteY558" fmla="*/ 4474866 h 12003162"/>
              <a:gd name="connsiteX559" fmla="*/ 9203483 w 11662614"/>
              <a:gd name="connsiteY559" fmla="*/ 4471897 h 12003162"/>
              <a:gd name="connsiteX560" fmla="*/ 9233757 w 11662614"/>
              <a:gd name="connsiteY560" fmla="*/ 4479544 h 12003162"/>
              <a:gd name="connsiteX561" fmla="*/ 9253299 w 11662614"/>
              <a:gd name="connsiteY561" fmla="*/ 4496183 h 12003162"/>
              <a:gd name="connsiteX562" fmla="*/ 9288509 w 11662614"/>
              <a:gd name="connsiteY562" fmla="*/ 4510963 h 12003162"/>
              <a:gd name="connsiteX563" fmla="*/ 9319604 w 11662614"/>
              <a:gd name="connsiteY563" fmla="*/ 4480051 h 12003162"/>
              <a:gd name="connsiteX564" fmla="*/ 9322334 w 11662614"/>
              <a:gd name="connsiteY564" fmla="*/ 4431146 h 12003162"/>
              <a:gd name="connsiteX565" fmla="*/ 9312914 w 11662614"/>
              <a:gd name="connsiteY565" fmla="*/ 4408110 h 12003162"/>
              <a:gd name="connsiteX566" fmla="*/ 9281175 w 11662614"/>
              <a:gd name="connsiteY566" fmla="*/ 4392907 h 12003162"/>
              <a:gd name="connsiteX567" fmla="*/ 9252697 w 11662614"/>
              <a:gd name="connsiteY567" fmla="*/ 4408984 h 12003162"/>
              <a:gd name="connsiteX568" fmla="*/ 9229991 w 11662614"/>
              <a:gd name="connsiteY568" fmla="*/ 4425743 h 12003162"/>
              <a:gd name="connsiteX569" fmla="*/ 9192584 w 11662614"/>
              <a:gd name="connsiteY569" fmla="*/ 4430936 h 12003162"/>
              <a:gd name="connsiteX570" fmla="*/ 9099976 w 11662614"/>
              <a:gd name="connsiteY570" fmla="*/ 4425333 h 12003162"/>
              <a:gd name="connsiteX571" fmla="*/ 9099057 w 11662614"/>
              <a:gd name="connsiteY571" fmla="*/ 4416690 h 12003162"/>
              <a:gd name="connsiteX572" fmla="*/ 9080905 w 11662614"/>
              <a:gd name="connsiteY572" fmla="*/ 4329150 h 12003162"/>
              <a:gd name="connsiteX573" fmla="*/ 9084807 w 11662614"/>
              <a:gd name="connsiteY573" fmla="*/ 4321884 h 12003162"/>
              <a:gd name="connsiteX574" fmla="*/ 9104786 w 11662614"/>
              <a:gd name="connsiteY574" fmla="*/ 4327291 h 12003162"/>
              <a:gd name="connsiteX575" fmla="*/ 9118046 w 11662614"/>
              <a:gd name="connsiteY575" fmla="*/ 4331661 h 12003162"/>
              <a:gd name="connsiteX576" fmla="*/ 9145132 w 11662614"/>
              <a:gd name="connsiteY576" fmla="*/ 4315655 h 12003162"/>
              <a:gd name="connsiteX577" fmla="*/ 9125537 w 11662614"/>
              <a:gd name="connsiteY577" fmla="*/ 4251920 h 12003162"/>
              <a:gd name="connsiteX578" fmla="*/ 9108980 w 11662614"/>
              <a:gd name="connsiteY578" fmla="*/ 4244753 h 12003162"/>
              <a:gd name="connsiteX579" fmla="*/ 9094201 w 11662614"/>
              <a:gd name="connsiteY579" fmla="*/ 4248349 h 12003162"/>
              <a:gd name="connsiteX580" fmla="*/ 9079117 w 11662614"/>
              <a:gd name="connsiteY580" fmla="*/ 4269729 h 12003162"/>
              <a:gd name="connsiteX581" fmla="*/ 9073620 w 11662614"/>
              <a:gd name="connsiteY581" fmla="*/ 4280670 h 12003162"/>
              <a:gd name="connsiteX582" fmla="*/ 9065722 w 11662614"/>
              <a:gd name="connsiteY582" fmla="*/ 4289498 h 12003162"/>
              <a:gd name="connsiteX583" fmla="*/ 9059341 w 11662614"/>
              <a:gd name="connsiteY583" fmla="*/ 4278504 h 12003162"/>
              <a:gd name="connsiteX584" fmla="*/ 9033883 w 11662614"/>
              <a:gd name="connsiteY584" fmla="*/ 4236357 h 12003162"/>
              <a:gd name="connsiteX585" fmla="*/ 9015695 w 11662614"/>
              <a:gd name="connsiteY585" fmla="*/ 4212561 h 12003162"/>
              <a:gd name="connsiteX586" fmla="*/ 9014092 w 11662614"/>
              <a:gd name="connsiteY586" fmla="*/ 4210743 h 12003162"/>
              <a:gd name="connsiteX587" fmla="*/ 9020100 w 11662614"/>
              <a:gd name="connsiteY587" fmla="*/ 4204102 h 12003162"/>
              <a:gd name="connsiteX588" fmla="*/ 9063945 w 11662614"/>
              <a:gd name="connsiteY588" fmla="*/ 4156092 h 12003162"/>
              <a:gd name="connsiteX589" fmla="*/ 9096804 w 11662614"/>
              <a:gd name="connsiteY589" fmla="*/ 4125267 h 12003162"/>
              <a:gd name="connsiteX590" fmla="*/ 9101603 w 11662614"/>
              <a:gd name="connsiteY590" fmla="*/ 4122639 h 12003162"/>
              <a:gd name="connsiteX591" fmla="*/ 9119074 w 11662614"/>
              <a:gd name="connsiteY591" fmla="*/ 4118072 h 12003162"/>
              <a:gd name="connsiteX592" fmla="*/ 9134102 w 11662614"/>
              <a:gd name="connsiteY592" fmla="*/ 4117525 h 12003162"/>
              <a:gd name="connsiteX593" fmla="*/ 9148621 w 11662614"/>
              <a:gd name="connsiteY593" fmla="*/ 4116937 h 12003162"/>
              <a:gd name="connsiteX594" fmla="*/ 9174939 w 11662614"/>
              <a:gd name="connsiteY594" fmla="*/ 4096303 h 12003162"/>
              <a:gd name="connsiteX595" fmla="*/ 9173916 w 11662614"/>
              <a:gd name="connsiteY595" fmla="*/ 4064607 h 12003162"/>
              <a:gd name="connsiteX596" fmla="*/ 9124956 w 11662614"/>
              <a:gd name="connsiteY596" fmla="*/ 4015828 h 12003162"/>
              <a:gd name="connsiteX597" fmla="*/ 9093936 w 11662614"/>
              <a:gd name="connsiteY597" fmla="*/ 4015771 h 12003162"/>
              <a:gd name="connsiteX598" fmla="*/ 9076905 w 11662614"/>
              <a:gd name="connsiteY598" fmla="*/ 4034794 h 12003162"/>
              <a:gd name="connsiteX599" fmla="*/ 9073823 w 11662614"/>
              <a:gd name="connsiteY599" fmla="*/ 4057906 h 12003162"/>
              <a:gd name="connsiteX600" fmla="*/ 9068659 w 11662614"/>
              <a:gd name="connsiteY600" fmla="*/ 4086990 h 12003162"/>
              <a:gd name="connsiteX601" fmla="*/ 9034291 w 11662614"/>
              <a:gd name="connsiteY601" fmla="*/ 4125654 h 12003162"/>
              <a:gd name="connsiteX602" fmla="*/ 8979208 w 11662614"/>
              <a:gd name="connsiteY602" fmla="*/ 4173968 h 12003162"/>
              <a:gd name="connsiteX603" fmla="*/ 8975220 w 11662614"/>
              <a:gd name="connsiteY603" fmla="*/ 4171143 h 12003162"/>
              <a:gd name="connsiteX604" fmla="*/ 8906692 w 11662614"/>
              <a:gd name="connsiteY604" fmla="*/ 4124201 h 12003162"/>
              <a:gd name="connsiteX605" fmla="*/ 8896294 w 11662614"/>
              <a:gd name="connsiteY605" fmla="*/ 4118668 h 12003162"/>
              <a:gd name="connsiteX606" fmla="*/ 8894397 w 11662614"/>
              <a:gd name="connsiteY606" fmla="*/ 4117648 h 12003162"/>
              <a:gd name="connsiteX607" fmla="*/ 8896436 w 11662614"/>
              <a:gd name="connsiteY607" fmla="*/ 4115523 h 12003162"/>
              <a:gd name="connsiteX608" fmla="*/ 8914914 w 11662614"/>
              <a:gd name="connsiteY608" fmla="*/ 4104619 h 12003162"/>
              <a:gd name="connsiteX609" fmla="*/ 8932842 w 11662614"/>
              <a:gd name="connsiteY609" fmla="*/ 4094187 h 12003162"/>
              <a:gd name="connsiteX610" fmla="*/ 8938501 w 11662614"/>
              <a:gd name="connsiteY610" fmla="*/ 4072250 h 12003162"/>
              <a:gd name="connsiteX611" fmla="*/ 8885103 w 11662614"/>
              <a:gd name="connsiteY611" fmla="*/ 4035649 h 12003162"/>
              <a:gd name="connsiteX612" fmla="*/ 8868087 w 11662614"/>
              <a:gd name="connsiteY612" fmla="*/ 4037993 h 12003162"/>
              <a:gd name="connsiteX613" fmla="*/ 8853490 w 11662614"/>
              <a:gd name="connsiteY613" fmla="*/ 4055409 h 12003162"/>
              <a:gd name="connsiteX614" fmla="*/ 8856832 w 11662614"/>
              <a:gd name="connsiteY614" fmla="*/ 4078073 h 12003162"/>
              <a:gd name="connsiteX615" fmla="*/ 8861319 w 11662614"/>
              <a:gd name="connsiteY615" fmla="*/ 4092614 h 12003162"/>
              <a:gd name="connsiteX616" fmla="*/ 8861922 w 11662614"/>
              <a:gd name="connsiteY616" fmla="*/ 4103670 h 12003162"/>
              <a:gd name="connsiteX617" fmla="*/ 8854036 w 11662614"/>
              <a:gd name="connsiteY617" fmla="*/ 4101131 h 12003162"/>
              <a:gd name="connsiteX618" fmla="*/ 8773820 w 11662614"/>
              <a:gd name="connsiteY618" fmla="*/ 4083021 h 12003162"/>
              <a:gd name="connsiteX619" fmla="*/ 8764513 w 11662614"/>
              <a:gd name="connsiteY619" fmla="*/ 4080935 h 12003162"/>
              <a:gd name="connsiteX620" fmla="*/ 8763588 w 11662614"/>
              <a:gd name="connsiteY620" fmla="*/ 4061180 h 12003162"/>
              <a:gd name="connsiteX621" fmla="*/ 8761395 w 11662614"/>
              <a:gd name="connsiteY621" fmla="*/ 3972343 h 12003162"/>
              <a:gd name="connsiteX622" fmla="*/ 8772321 w 11662614"/>
              <a:gd name="connsiteY622" fmla="*/ 3946045 h 12003162"/>
              <a:gd name="connsiteX623" fmla="*/ 8782808 w 11662614"/>
              <a:gd name="connsiteY623" fmla="*/ 3934621 h 12003162"/>
              <a:gd name="connsiteX624" fmla="*/ 8797777 w 11662614"/>
              <a:gd name="connsiteY624" fmla="*/ 3915386 h 12003162"/>
              <a:gd name="connsiteX625" fmla="*/ 8797606 w 11662614"/>
              <a:gd name="connsiteY625" fmla="*/ 3889581 h 12003162"/>
              <a:gd name="connsiteX626" fmla="*/ 8781424 w 11662614"/>
              <a:gd name="connsiteY626" fmla="*/ 3871639 h 12003162"/>
              <a:gd name="connsiteX627" fmla="*/ 8734799 w 11662614"/>
              <a:gd name="connsiteY627" fmla="*/ 3861434 h 12003162"/>
              <a:gd name="connsiteX628" fmla="*/ 8709853 w 11662614"/>
              <a:gd name="connsiteY628" fmla="*/ 3866752 h 12003162"/>
              <a:gd name="connsiteX629" fmla="*/ 8696418 w 11662614"/>
              <a:gd name="connsiteY629" fmla="*/ 3873198 h 12003162"/>
              <a:gd name="connsiteX630" fmla="*/ 8684494 w 11662614"/>
              <a:gd name="connsiteY630" fmla="*/ 3887923 h 12003162"/>
              <a:gd name="connsiteX631" fmla="*/ 8681760 w 11662614"/>
              <a:gd name="connsiteY631" fmla="*/ 3898976 h 12003162"/>
              <a:gd name="connsiteX632" fmla="*/ 8685062 w 11662614"/>
              <a:gd name="connsiteY632" fmla="*/ 3916222 h 12003162"/>
              <a:gd name="connsiteX633" fmla="*/ 8700658 w 11662614"/>
              <a:gd name="connsiteY633" fmla="*/ 3936069 h 12003162"/>
              <a:gd name="connsiteX634" fmla="*/ 8719612 w 11662614"/>
              <a:gd name="connsiteY634" fmla="*/ 3973757 h 12003162"/>
              <a:gd name="connsiteX635" fmla="*/ 8716808 w 11662614"/>
              <a:gd name="connsiteY635" fmla="*/ 4044059 h 12003162"/>
              <a:gd name="connsiteX636" fmla="*/ 8714935 w 11662614"/>
              <a:gd name="connsiteY636" fmla="*/ 4073041 h 12003162"/>
              <a:gd name="connsiteX637" fmla="*/ 8714440 w 11662614"/>
              <a:gd name="connsiteY637" fmla="*/ 4081394 h 12003162"/>
              <a:gd name="connsiteX638" fmla="*/ 8709130 w 11662614"/>
              <a:gd name="connsiteY638" fmla="*/ 4081699 h 12003162"/>
              <a:gd name="connsiteX639" fmla="*/ 8621583 w 11662614"/>
              <a:gd name="connsiteY639" fmla="*/ 4098740 h 12003162"/>
              <a:gd name="connsiteX640" fmla="*/ 8612241 w 11662614"/>
              <a:gd name="connsiteY640" fmla="*/ 4101733 h 12003162"/>
              <a:gd name="connsiteX641" fmla="*/ 8612307 w 11662614"/>
              <a:gd name="connsiteY641" fmla="*/ 4098248 h 12003162"/>
              <a:gd name="connsiteX642" fmla="*/ 8617286 w 11662614"/>
              <a:gd name="connsiteY642" fmla="*/ 4078131 h 12003162"/>
              <a:gd name="connsiteX643" fmla="*/ 8620420 w 11662614"/>
              <a:gd name="connsiteY643" fmla="*/ 4050737 h 12003162"/>
              <a:gd name="connsiteX644" fmla="*/ 8605043 w 11662614"/>
              <a:gd name="connsiteY644" fmla="*/ 4035988 h 12003162"/>
              <a:gd name="connsiteX645" fmla="*/ 8567080 w 11662614"/>
              <a:gd name="connsiteY645" fmla="*/ 4038751 h 12003162"/>
              <a:gd name="connsiteX646" fmla="*/ 8538190 w 11662614"/>
              <a:gd name="connsiteY646" fmla="*/ 4062777 h 12003162"/>
              <a:gd name="connsiteX647" fmla="*/ 8538355 w 11662614"/>
              <a:gd name="connsiteY647" fmla="*/ 4085373 h 12003162"/>
              <a:gd name="connsiteX648" fmla="*/ 8560095 w 11662614"/>
              <a:gd name="connsiteY648" fmla="*/ 4102107 h 12003162"/>
              <a:gd name="connsiteX649" fmla="*/ 8571995 w 11662614"/>
              <a:gd name="connsiteY649" fmla="*/ 4108450 h 12003162"/>
              <a:gd name="connsiteX650" fmla="*/ 8579180 w 11662614"/>
              <a:gd name="connsiteY650" fmla="*/ 4115040 h 12003162"/>
              <a:gd name="connsiteX651" fmla="*/ 8571364 w 11662614"/>
              <a:gd name="connsiteY651" fmla="*/ 4119204 h 12003162"/>
              <a:gd name="connsiteX652" fmla="*/ 8501118 w 11662614"/>
              <a:gd name="connsiteY652" fmla="*/ 4164848 h 12003162"/>
              <a:gd name="connsiteX653" fmla="*/ 8495902 w 11662614"/>
              <a:gd name="connsiteY653" fmla="*/ 4168881 h 12003162"/>
              <a:gd name="connsiteX654" fmla="*/ 8450040 w 11662614"/>
              <a:gd name="connsiteY654" fmla="*/ 4127119 h 12003162"/>
              <a:gd name="connsiteX655" fmla="*/ 8410364 w 11662614"/>
              <a:gd name="connsiteY655" fmla="*/ 4082350 h 12003162"/>
              <a:gd name="connsiteX656" fmla="*/ 8406071 w 11662614"/>
              <a:gd name="connsiteY656" fmla="*/ 4050809 h 12003162"/>
              <a:gd name="connsiteX657" fmla="*/ 8403030 w 11662614"/>
              <a:gd name="connsiteY657" fmla="*/ 4028887 h 12003162"/>
              <a:gd name="connsiteX658" fmla="*/ 8397885 w 11662614"/>
              <a:gd name="connsiteY658" fmla="*/ 4020479 h 12003162"/>
              <a:gd name="connsiteX659" fmla="*/ 8342842 w 11662614"/>
              <a:gd name="connsiteY659" fmla="*/ 4017214 h 12003162"/>
              <a:gd name="connsiteX660" fmla="*/ 8304581 w 11662614"/>
              <a:gd name="connsiteY660" fmla="*/ 4060732 h 12003162"/>
              <a:gd name="connsiteX661" fmla="*/ 8300905 w 11662614"/>
              <a:gd name="connsiteY661" fmla="*/ 4078281 h 12003162"/>
              <a:gd name="connsiteX662" fmla="*/ 8333624 w 11662614"/>
              <a:gd name="connsiteY662" fmla="*/ 4111550 h 12003162"/>
              <a:gd name="connsiteX663" fmla="*/ 8348138 w 11662614"/>
              <a:gd name="connsiteY663" fmla="*/ 4112323 h 12003162"/>
              <a:gd name="connsiteX664" fmla="*/ 8372677 w 11662614"/>
              <a:gd name="connsiteY664" fmla="*/ 4116187 h 12003162"/>
              <a:gd name="connsiteX665" fmla="*/ 8422338 w 11662614"/>
              <a:gd name="connsiteY665" fmla="*/ 4160913 h 12003162"/>
              <a:gd name="connsiteX666" fmla="*/ 8433775 w 11662614"/>
              <a:gd name="connsiteY666" fmla="*/ 4173867 h 12003162"/>
              <a:gd name="connsiteX667" fmla="*/ 8450770 w 11662614"/>
              <a:gd name="connsiteY667" fmla="*/ 4193207 h 12003162"/>
              <a:gd name="connsiteX668" fmla="*/ 8460358 w 11662614"/>
              <a:gd name="connsiteY668" fmla="*/ 4204194 h 12003162"/>
              <a:gd name="connsiteX669" fmla="*/ 8456864 w 11662614"/>
              <a:gd name="connsiteY669" fmla="*/ 4208207 h 12003162"/>
              <a:gd name="connsiteX670" fmla="*/ 8409939 w 11662614"/>
              <a:gd name="connsiteY670" fmla="*/ 4277970 h 12003162"/>
              <a:gd name="connsiteX671" fmla="*/ 8405110 w 11662614"/>
              <a:gd name="connsiteY671" fmla="*/ 4284625 h 12003162"/>
              <a:gd name="connsiteX672" fmla="*/ 8394013 w 11662614"/>
              <a:gd name="connsiteY672" fmla="*/ 4265668 h 12003162"/>
              <a:gd name="connsiteX673" fmla="*/ 8387407 w 11662614"/>
              <a:gd name="connsiteY673" fmla="*/ 4252296 h 12003162"/>
              <a:gd name="connsiteX674" fmla="*/ 8376624 w 11662614"/>
              <a:gd name="connsiteY674" fmla="*/ 4244449 h 12003162"/>
              <a:gd name="connsiteX675" fmla="*/ 8342605 w 11662614"/>
              <a:gd name="connsiteY675" fmla="*/ 4255244 h 12003162"/>
              <a:gd name="connsiteX676" fmla="*/ 8329262 w 11662614"/>
              <a:gd name="connsiteY676" fmla="*/ 4315872 h 12003162"/>
              <a:gd name="connsiteX677" fmla="*/ 8355049 w 11662614"/>
              <a:gd name="connsiteY677" fmla="*/ 4328429 h 12003162"/>
              <a:gd name="connsiteX678" fmla="*/ 8369101 w 11662614"/>
              <a:gd name="connsiteY678" fmla="*/ 4324263 h 12003162"/>
              <a:gd name="connsiteX679" fmla="*/ 8389035 w 11662614"/>
              <a:gd name="connsiteY679" fmla="*/ 4319377 h 12003162"/>
              <a:gd name="connsiteX680" fmla="*/ 8391086 w 11662614"/>
              <a:gd name="connsiteY680" fmla="*/ 4319408 h 12003162"/>
              <a:gd name="connsiteX681" fmla="*/ 8387671 w 11662614"/>
              <a:gd name="connsiteY681" fmla="*/ 4330305 h 12003162"/>
              <a:gd name="connsiteX682" fmla="*/ 8370069 w 11662614"/>
              <a:gd name="connsiteY682" fmla="*/ 4412362 h 12003162"/>
              <a:gd name="connsiteX683" fmla="*/ 8369041 w 11662614"/>
              <a:gd name="connsiteY683" fmla="*/ 4420623 h 12003162"/>
              <a:gd name="connsiteX684" fmla="*/ 8287668 w 11662614"/>
              <a:gd name="connsiteY684" fmla="*/ 4424287 h 12003162"/>
              <a:gd name="connsiteX685" fmla="*/ 8242306 w 11662614"/>
              <a:gd name="connsiteY685" fmla="*/ 4417953 h 12003162"/>
              <a:gd name="connsiteX686" fmla="*/ 8222736 w 11662614"/>
              <a:gd name="connsiteY686" fmla="*/ 4402006 h 12003162"/>
              <a:gd name="connsiteX687" fmla="*/ 8211847 w 11662614"/>
              <a:gd name="connsiteY687" fmla="*/ 4391918 h 12003162"/>
              <a:gd name="connsiteX688" fmla="*/ 8195206 w 11662614"/>
              <a:gd name="connsiteY688" fmla="*/ 4385154 h 12003162"/>
              <a:gd name="connsiteX689" fmla="*/ 8171295 w 11662614"/>
              <a:gd name="connsiteY689" fmla="*/ 4391348 h 12003162"/>
              <a:gd name="connsiteX690" fmla="*/ 8150875 w 11662614"/>
              <a:gd name="connsiteY690" fmla="*/ 4459174 h 12003162"/>
              <a:gd name="connsiteX691" fmla="*/ 8155201 w 11662614"/>
              <a:gd name="connsiteY691" fmla="*/ 4475140 h 12003162"/>
              <a:gd name="connsiteX692" fmla="*/ 8167292 w 11662614"/>
              <a:gd name="connsiteY692" fmla="*/ 4495175 h 12003162"/>
              <a:gd name="connsiteX693" fmla="*/ 8194903 w 11662614"/>
              <a:gd name="connsiteY693" fmla="*/ 4503410 h 12003162"/>
              <a:gd name="connsiteX694" fmla="*/ 8211353 w 11662614"/>
              <a:gd name="connsiteY694" fmla="*/ 4496481 h 12003162"/>
              <a:gd name="connsiteX695" fmla="*/ 8221872 w 11662614"/>
              <a:gd name="connsiteY695" fmla="*/ 4487267 h 12003162"/>
              <a:gd name="connsiteX696" fmla="*/ 8257239 w 11662614"/>
              <a:gd name="connsiteY696" fmla="*/ 4466414 h 12003162"/>
              <a:gd name="connsiteX697" fmla="*/ 8331323 w 11662614"/>
              <a:gd name="connsiteY697" fmla="*/ 4468366 h 12003162"/>
              <a:gd name="connsiteX698" fmla="*/ 8360589 w 11662614"/>
              <a:gd name="connsiteY698" fmla="*/ 4470186 h 12003162"/>
              <a:gd name="connsiteX699" fmla="*/ 8369197 w 11662614"/>
              <a:gd name="connsiteY699" fmla="*/ 4470703 h 12003162"/>
              <a:gd name="connsiteX700" fmla="*/ 8369395 w 11662614"/>
              <a:gd name="connsiteY700" fmla="*/ 4474080 h 12003162"/>
              <a:gd name="connsiteX701" fmla="*/ 8386434 w 11662614"/>
              <a:gd name="connsiteY701" fmla="*/ 4560096 h 12003162"/>
              <a:gd name="connsiteX702" fmla="*/ 8388596 w 11662614"/>
              <a:gd name="connsiteY702" fmla="*/ 4568913 h 12003162"/>
              <a:gd name="connsiteX703" fmla="*/ 8368173 w 11662614"/>
              <a:gd name="connsiteY703" fmla="*/ 4563933 h 12003162"/>
              <a:gd name="connsiteX704" fmla="*/ 8340906 w 11662614"/>
              <a:gd name="connsiteY704" fmla="*/ 4560498 h 12003162"/>
              <a:gd name="connsiteX705" fmla="*/ 8326022 w 11662614"/>
              <a:gd name="connsiteY705" fmla="*/ 4575685 h 12003162"/>
              <a:gd name="connsiteX706" fmla="*/ 8323765 w 11662614"/>
              <a:gd name="connsiteY706" fmla="*/ 4592472 h 12003162"/>
              <a:gd name="connsiteX707" fmla="*/ 8358832 w 11662614"/>
              <a:gd name="connsiteY707" fmla="*/ 4645352 h 12003162"/>
              <a:gd name="connsiteX708" fmla="*/ 8373578 w 11662614"/>
              <a:gd name="connsiteY708" fmla="*/ 4643807 h 12003162"/>
              <a:gd name="connsiteX709" fmla="*/ 8390933 w 11662614"/>
              <a:gd name="connsiteY709" fmla="*/ 4623603 h 12003162"/>
              <a:gd name="connsiteX710" fmla="*/ 8400832 w 11662614"/>
              <a:gd name="connsiteY710" fmla="*/ 4605872 h 12003162"/>
              <a:gd name="connsiteX711" fmla="*/ 8403282 w 11662614"/>
              <a:gd name="connsiteY711" fmla="*/ 4603086 h 12003162"/>
              <a:gd name="connsiteX712" fmla="*/ 8404688 w 11662614"/>
              <a:gd name="connsiteY712" fmla="*/ 4605788 h 12003162"/>
              <a:gd name="connsiteX713" fmla="*/ 8410582 w 11662614"/>
              <a:gd name="connsiteY713" fmla="*/ 4617102 h 12003162"/>
              <a:gd name="connsiteX714" fmla="*/ 8453069 w 11662614"/>
              <a:gd name="connsiteY714" fmla="*/ 4680799 h 12003162"/>
              <a:gd name="connsiteX715" fmla="*/ 8458758 w 11662614"/>
              <a:gd name="connsiteY715" fmla="*/ 4687812 h 12003162"/>
              <a:gd name="connsiteX716" fmla="*/ 8452490 w 11662614"/>
              <a:gd name="connsiteY716" fmla="*/ 4695485 h 12003162"/>
              <a:gd name="connsiteX717" fmla="*/ 8373565 w 11662614"/>
              <a:gd name="connsiteY717" fmla="*/ 4772197 h 12003162"/>
              <a:gd name="connsiteX718" fmla="*/ 8343961 w 11662614"/>
              <a:gd name="connsiteY718" fmla="*/ 4776689 h 12003162"/>
              <a:gd name="connsiteX719" fmla="*/ 8308892 w 11662614"/>
              <a:gd name="connsiteY719" fmla="*/ 4787787 h 12003162"/>
              <a:gd name="connsiteX720" fmla="*/ 8299753 w 11662614"/>
              <a:gd name="connsiteY720" fmla="*/ 4816511 h 12003162"/>
              <a:gd name="connsiteX721" fmla="*/ 8310993 w 11662614"/>
              <a:gd name="connsiteY721" fmla="*/ 4844179 h 12003162"/>
              <a:gd name="connsiteX722" fmla="*/ 8366787 w 11662614"/>
              <a:gd name="connsiteY722" fmla="*/ 4881659 h 12003162"/>
              <a:gd name="connsiteX723" fmla="*/ 8381466 w 11662614"/>
              <a:gd name="connsiteY723" fmla="*/ 4879339 h 12003162"/>
              <a:gd name="connsiteX724" fmla="*/ 8401619 w 11662614"/>
              <a:gd name="connsiteY724" fmla="*/ 4856145 h 12003162"/>
              <a:gd name="connsiteX725" fmla="*/ 8403555 w 11662614"/>
              <a:gd name="connsiteY725" fmla="*/ 4835227 h 12003162"/>
              <a:gd name="connsiteX726" fmla="*/ 8406460 w 11662614"/>
              <a:gd name="connsiteY726" fmla="*/ 4812742 h 12003162"/>
              <a:gd name="connsiteX727" fmla="*/ 8425345 w 11662614"/>
              <a:gd name="connsiteY727" fmla="*/ 4784753 h 12003162"/>
              <a:gd name="connsiteX728" fmla="*/ 8453528 w 11662614"/>
              <a:gd name="connsiteY728" fmla="*/ 4759286 h 12003162"/>
              <a:gd name="connsiteX729" fmla="*/ 8486059 w 11662614"/>
              <a:gd name="connsiteY729" fmla="*/ 4730694 h 12003162"/>
              <a:gd name="connsiteX730" fmla="*/ 8494689 w 11662614"/>
              <a:gd name="connsiteY730" fmla="*/ 4723667 h 12003162"/>
              <a:gd name="connsiteX731" fmla="*/ 8501067 w 11662614"/>
              <a:gd name="connsiteY731" fmla="*/ 4728425 h 12003162"/>
              <a:gd name="connsiteX732" fmla="*/ 8568753 w 11662614"/>
              <a:gd name="connsiteY732" fmla="*/ 4772683 h 12003162"/>
              <a:gd name="connsiteX733" fmla="*/ 8575517 w 11662614"/>
              <a:gd name="connsiteY733" fmla="*/ 4776111 h 12003162"/>
              <a:gd name="connsiteX734" fmla="*/ 8573678 w 11662614"/>
              <a:gd name="connsiteY734" fmla="*/ 4777969 h 12003162"/>
              <a:gd name="connsiteX735" fmla="*/ 8554608 w 11662614"/>
              <a:gd name="connsiteY735" fmla="*/ 4789237 h 12003162"/>
              <a:gd name="connsiteX736" fmla="*/ 8532672 w 11662614"/>
              <a:gd name="connsiteY736" fmla="*/ 4806979 h 12003162"/>
              <a:gd name="connsiteX737" fmla="*/ 8542605 w 11662614"/>
              <a:gd name="connsiteY737" fmla="*/ 4840242 h 12003162"/>
              <a:gd name="connsiteX738" fmla="*/ 8562996 w 11662614"/>
              <a:gd name="connsiteY738" fmla="*/ 4853201 h 12003162"/>
              <a:gd name="connsiteX739" fmla="*/ 8601075 w 11662614"/>
              <a:gd name="connsiteY739" fmla="*/ 4856195 h 12003162"/>
              <a:gd name="connsiteX740" fmla="*/ 8614924 w 11662614"/>
              <a:gd name="connsiteY740" fmla="*/ 4841800 h 12003162"/>
              <a:gd name="connsiteX741" fmla="*/ 8613670 w 11662614"/>
              <a:gd name="connsiteY741" fmla="*/ 4818350 h 12003162"/>
              <a:gd name="connsiteX742" fmla="*/ 8607699 w 11662614"/>
              <a:gd name="connsiteY742" fmla="*/ 4796815 h 12003162"/>
              <a:gd name="connsiteX743" fmla="*/ 8613334 w 11662614"/>
              <a:gd name="connsiteY743" fmla="*/ 4791685 h 12003162"/>
              <a:gd name="connsiteX744" fmla="*/ 8700535 w 11662614"/>
              <a:gd name="connsiteY744" fmla="*/ 4810725 h 12003162"/>
              <a:gd name="connsiteX745" fmla="*/ 8709263 w 11662614"/>
              <a:gd name="connsiteY745" fmla="*/ 4811995 h 12003162"/>
              <a:gd name="connsiteX746" fmla="*/ 8712142 w 11662614"/>
              <a:gd name="connsiteY746" fmla="*/ 4866959 h 12003162"/>
              <a:gd name="connsiteX747" fmla="*/ 8708984 w 11662614"/>
              <a:gd name="connsiteY747" fmla="*/ 4938517 h 12003162"/>
              <a:gd name="connsiteX748" fmla="*/ 8691255 w 11662614"/>
              <a:gd name="connsiteY748" fmla="*/ 4962207 h 12003162"/>
              <a:gd name="connsiteX749" fmla="*/ 8676699 w 11662614"/>
              <a:gd name="connsiteY749" fmla="*/ 4981090 h 12003162"/>
              <a:gd name="connsiteX750" fmla="*/ 8676680 w 11662614"/>
              <a:gd name="connsiteY750" fmla="*/ 5007034 h 12003162"/>
              <a:gd name="connsiteX751" fmla="*/ 8698762 w 11662614"/>
              <a:gd name="connsiteY751" fmla="*/ 5027950 h 12003162"/>
              <a:gd name="connsiteX752" fmla="*/ 8756927 w 11662614"/>
              <a:gd name="connsiteY752" fmla="*/ 5032665 h 12003162"/>
              <a:gd name="connsiteX753" fmla="*/ 8766384 w 11662614"/>
              <a:gd name="connsiteY753" fmla="*/ 5029194 h 12003162"/>
              <a:gd name="connsiteX754" fmla="*/ 8973185 w 11662614"/>
              <a:gd name="connsiteY754" fmla="*/ 5872598 h 12003162"/>
              <a:gd name="connsiteX755" fmla="*/ 8988614 w 11662614"/>
              <a:gd name="connsiteY755" fmla="*/ 5844031 h 12003162"/>
              <a:gd name="connsiteX756" fmla="*/ 8983353 w 11662614"/>
              <a:gd name="connsiteY756" fmla="*/ 5834567 h 12003162"/>
              <a:gd name="connsiteX757" fmla="*/ 8971596 w 11662614"/>
              <a:gd name="connsiteY757" fmla="*/ 5827080 h 12003162"/>
              <a:gd name="connsiteX758" fmla="*/ 8950941 w 11662614"/>
              <a:gd name="connsiteY758" fmla="*/ 5812672 h 12003162"/>
              <a:gd name="connsiteX759" fmla="*/ 8934876 w 11662614"/>
              <a:gd name="connsiteY759" fmla="*/ 5772840 h 12003162"/>
              <a:gd name="connsiteX760" fmla="*/ 8924919 w 11662614"/>
              <a:gd name="connsiteY760" fmla="*/ 5743142 h 12003162"/>
              <a:gd name="connsiteX761" fmla="*/ 8928272 w 11662614"/>
              <a:gd name="connsiteY761" fmla="*/ 5741235 h 12003162"/>
              <a:gd name="connsiteX762" fmla="*/ 8971207 w 11662614"/>
              <a:gd name="connsiteY762" fmla="*/ 5711855 h 12003162"/>
              <a:gd name="connsiteX763" fmla="*/ 8974243 w 11662614"/>
              <a:gd name="connsiteY763" fmla="*/ 5709277 h 12003162"/>
              <a:gd name="connsiteX764" fmla="*/ 8975303 w 11662614"/>
              <a:gd name="connsiteY764" fmla="*/ 5711325 h 12003162"/>
              <a:gd name="connsiteX765" fmla="*/ 8977669 w 11662614"/>
              <a:gd name="connsiteY765" fmla="*/ 5725697 h 12003162"/>
              <a:gd name="connsiteX766" fmla="*/ 8982930 w 11662614"/>
              <a:gd name="connsiteY766" fmla="*/ 5742223 h 12003162"/>
              <a:gd name="connsiteX767" fmla="*/ 8993028 w 11662614"/>
              <a:gd name="connsiteY767" fmla="*/ 5746638 h 12003162"/>
              <a:gd name="connsiteX768" fmla="*/ 9003691 w 11662614"/>
              <a:gd name="connsiteY768" fmla="*/ 5744413 h 12003162"/>
              <a:gd name="connsiteX769" fmla="*/ 9026394 w 11662614"/>
              <a:gd name="connsiteY769" fmla="*/ 5712208 h 12003162"/>
              <a:gd name="connsiteX770" fmla="*/ 9021840 w 11662614"/>
              <a:gd name="connsiteY770" fmla="*/ 5703591 h 12003162"/>
              <a:gd name="connsiteX771" fmla="*/ 9014319 w 11662614"/>
              <a:gd name="connsiteY771" fmla="*/ 5699036 h 12003162"/>
              <a:gd name="connsiteX772" fmla="*/ 9006057 w 11662614"/>
              <a:gd name="connsiteY772" fmla="*/ 5698330 h 12003162"/>
              <a:gd name="connsiteX773" fmla="*/ 8996841 w 11662614"/>
              <a:gd name="connsiteY773" fmla="*/ 5697482 h 12003162"/>
              <a:gd name="connsiteX774" fmla="*/ 8989462 w 11662614"/>
              <a:gd name="connsiteY774" fmla="*/ 5694728 h 12003162"/>
              <a:gd name="connsiteX775" fmla="*/ 8991863 w 11662614"/>
              <a:gd name="connsiteY775" fmla="*/ 5691515 h 12003162"/>
              <a:gd name="connsiteX776" fmla="*/ 9023781 w 11662614"/>
              <a:gd name="connsiteY776" fmla="*/ 5645467 h 12003162"/>
              <a:gd name="connsiteX777" fmla="*/ 9025158 w 11662614"/>
              <a:gd name="connsiteY777" fmla="*/ 5642959 h 12003162"/>
              <a:gd name="connsiteX778" fmla="*/ 9039105 w 11662614"/>
              <a:gd name="connsiteY778" fmla="*/ 5647797 h 12003162"/>
              <a:gd name="connsiteX779" fmla="*/ 9085782 w 11662614"/>
              <a:gd name="connsiteY779" fmla="*/ 5664783 h 12003162"/>
              <a:gd name="connsiteX780" fmla="*/ 9101318 w 11662614"/>
              <a:gd name="connsiteY780" fmla="*/ 5676189 h 12003162"/>
              <a:gd name="connsiteX781" fmla="*/ 9108627 w 11662614"/>
              <a:gd name="connsiteY781" fmla="*/ 5690243 h 12003162"/>
              <a:gd name="connsiteX782" fmla="*/ 9125327 w 11662614"/>
              <a:gd name="connsiteY782" fmla="*/ 5706876 h 12003162"/>
              <a:gd name="connsiteX783" fmla="*/ 9150291 w 11662614"/>
              <a:gd name="connsiteY783" fmla="*/ 5696423 h 12003162"/>
              <a:gd name="connsiteX784" fmla="*/ 9163213 w 11662614"/>
              <a:gd name="connsiteY784" fmla="*/ 5669091 h 12003162"/>
              <a:gd name="connsiteX785" fmla="*/ 9163178 w 11662614"/>
              <a:gd name="connsiteY785" fmla="*/ 5653730 h 12003162"/>
              <a:gd name="connsiteX786" fmla="*/ 9148560 w 11662614"/>
              <a:gd name="connsiteY786" fmla="*/ 5637663 h 12003162"/>
              <a:gd name="connsiteX787" fmla="*/ 9128541 w 11662614"/>
              <a:gd name="connsiteY787" fmla="*/ 5640240 h 12003162"/>
              <a:gd name="connsiteX788" fmla="*/ 9111663 w 11662614"/>
              <a:gd name="connsiteY788" fmla="*/ 5644549 h 12003162"/>
              <a:gd name="connsiteX789" fmla="*/ 9089066 w 11662614"/>
              <a:gd name="connsiteY789" fmla="*/ 5638828 h 12003162"/>
              <a:gd name="connsiteX790" fmla="*/ 9037411 w 11662614"/>
              <a:gd name="connsiteY790" fmla="*/ 5614109 h 12003162"/>
              <a:gd name="connsiteX791" fmla="*/ 9038893 w 11662614"/>
              <a:gd name="connsiteY791" fmla="*/ 5608954 h 12003162"/>
              <a:gd name="connsiteX792" fmla="*/ 9048850 w 11662614"/>
              <a:gd name="connsiteY792" fmla="*/ 5554678 h 12003162"/>
              <a:gd name="connsiteX793" fmla="*/ 9052769 w 11662614"/>
              <a:gd name="connsiteY793" fmla="*/ 5551429 h 12003162"/>
              <a:gd name="connsiteX794" fmla="*/ 9062938 w 11662614"/>
              <a:gd name="connsiteY794" fmla="*/ 5559163 h 12003162"/>
              <a:gd name="connsiteX795" fmla="*/ 9069505 w 11662614"/>
              <a:gd name="connsiteY795" fmla="*/ 5564742 h 12003162"/>
              <a:gd name="connsiteX796" fmla="*/ 9088712 w 11662614"/>
              <a:gd name="connsiteY796" fmla="*/ 5561882 h 12003162"/>
              <a:gd name="connsiteX797" fmla="*/ 9092314 w 11662614"/>
              <a:gd name="connsiteY797" fmla="*/ 5520884 h 12003162"/>
              <a:gd name="connsiteX798" fmla="*/ 9084511 w 11662614"/>
              <a:gd name="connsiteY798" fmla="*/ 5512938 h 12003162"/>
              <a:gd name="connsiteX799" fmla="*/ 9075225 w 11662614"/>
              <a:gd name="connsiteY799" fmla="*/ 5511561 h 12003162"/>
              <a:gd name="connsiteX800" fmla="*/ 9061632 w 11662614"/>
              <a:gd name="connsiteY800" fmla="*/ 5520283 h 12003162"/>
              <a:gd name="connsiteX801" fmla="*/ 9055947 w 11662614"/>
              <a:gd name="connsiteY801" fmla="*/ 5525262 h 12003162"/>
              <a:gd name="connsiteX802" fmla="*/ 9049379 w 11662614"/>
              <a:gd name="connsiteY802" fmla="*/ 5528476 h 12003162"/>
              <a:gd name="connsiteX803" fmla="*/ 9048285 w 11662614"/>
              <a:gd name="connsiteY803" fmla="*/ 5520707 h 12003162"/>
              <a:gd name="connsiteX804" fmla="*/ 9043519 w 11662614"/>
              <a:gd name="connsiteY804" fmla="*/ 5490691 h 12003162"/>
              <a:gd name="connsiteX805" fmla="*/ 9038646 w 11662614"/>
              <a:gd name="connsiteY805" fmla="*/ 5472858 h 12003162"/>
              <a:gd name="connsiteX806" fmla="*/ 9038151 w 11662614"/>
              <a:gd name="connsiteY806" fmla="*/ 5471446 h 12003162"/>
              <a:gd name="connsiteX807" fmla="*/ 9043131 w 11662614"/>
              <a:gd name="connsiteY807" fmla="*/ 5469044 h 12003162"/>
              <a:gd name="connsiteX808" fmla="*/ 9079356 w 11662614"/>
              <a:gd name="connsiteY808" fmla="*/ 5451777 h 12003162"/>
              <a:gd name="connsiteX809" fmla="*/ 9105308 w 11662614"/>
              <a:gd name="connsiteY809" fmla="*/ 5441783 h 12003162"/>
              <a:gd name="connsiteX810" fmla="*/ 9108662 w 11662614"/>
              <a:gd name="connsiteY810" fmla="*/ 5441395 h 12003162"/>
              <a:gd name="connsiteX811" fmla="*/ 9119713 w 11662614"/>
              <a:gd name="connsiteY811" fmla="*/ 5442842 h 12003162"/>
              <a:gd name="connsiteX812" fmla="*/ 9128435 w 11662614"/>
              <a:gd name="connsiteY812" fmla="*/ 5446020 h 12003162"/>
              <a:gd name="connsiteX813" fmla="*/ 9136873 w 11662614"/>
              <a:gd name="connsiteY813" fmla="*/ 5449057 h 12003162"/>
              <a:gd name="connsiteX814" fmla="*/ 9156717 w 11662614"/>
              <a:gd name="connsiteY814" fmla="*/ 5443372 h 12003162"/>
              <a:gd name="connsiteX815" fmla="*/ 9163496 w 11662614"/>
              <a:gd name="connsiteY815" fmla="*/ 5425009 h 12003162"/>
              <a:gd name="connsiteX816" fmla="*/ 9146830 w 11662614"/>
              <a:gd name="connsiteY816" fmla="*/ 5385742 h 12003162"/>
              <a:gd name="connsiteX817" fmla="*/ 9129105 w 11662614"/>
              <a:gd name="connsiteY817" fmla="*/ 5378503 h 12003162"/>
              <a:gd name="connsiteX818" fmla="*/ 9114947 w 11662614"/>
              <a:gd name="connsiteY818" fmla="*/ 5385424 h 12003162"/>
              <a:gd name="connsiteX819" fmla="*/ 9107815 w 11662614"/>
              <a:gd name="connsiteY819" fmla="*/ 5397925 h 12003162"/>
              <a:gd name="connsiteX820" fmla="*/ 9098105 w 11662614"/>
              <a:gd name="connsiteY820" fmla="*/ 5413356 h 12003162"/>
              <a:gd name="connsiteX821" fmla="*/ 9069470 w 11662614"/>
              <a:gd name="connsiteY821" fmla="*/ 5427481 h 12003162"/>
              <a:gd name="connsiteX822" fmla="*/ 9026747 w 11662614"/>
              <a:gd name="connsiteY822" fmla="*/ 5442313 h 12003162"/>
              <a:gd name="connsiteX823" fmla="*/ 9025123 w 11662614"/>
              <a:gd name="connsiteY823" fmla="*/ 5439770 h 12003162"/>
              <a:gd name="connsiteX824" fmla="*/ 8996841 w 11662614"/>
              <a:gd name="connsiteY824" fmla="*/ 5397006 h 12003162"/>
              <a:gd name="connsiteX825" fmla="*/ 8992180 w 11662614"/>
              <a:gd name="connsiteY825" fmla="*/ 5391427 h 12003162"/>
              <a:gd name="connsiteX826" fmla="*/ 8991333 w 11662614"/>
              <a:gd name="connsiteY826" fmla="*/ 5390403 h 12003162"/>
              <a:gd name="connsiteX827" fmla="*/ 8992993 w 11662614"/>
              <a:gd name="connsiteY827" fmla="*/ 5389662 h 12003162"/>
              <a:gd name="connsiteX828" fmla="*/ 9006092 w 11662614"/>
              <a:gd name="connsiteY828" fmla="*/ 5387719 h 12003162"/>
              <a:gd name="connsiteX829" fmla="*/ 9018767 w 11662614"/>
              <a:gd name="connsiteY829" fmla="*/ 5385919 h 12003162"/>
              <a:gd name="connsiteX830" fmla="*/ 9027100 w 11662614"/>
              <a:gd name="connsiteY830" fmla="*/ 5374689 h 12003162"/>
              <a:gd name="connsiteX831" fmla="*/ 9005068 w 11662614"/>
              <a:gd name="connsiteY831" fmla="*/ 5341354 h 12003162"/>
              <a:gd name="connsiteX832" fmla="*/ 8994793 w 11662614"/>
              <a:gd name="connsiteY832" fmla="*/ 5338741 h 12003162"/>
              <a:gd name="connsiteX833" fmla="*/ 8982400 w 11662614"/>
              <a:gd name="connsiteY833" fmla="*/ 5345309 h 12003162"/>
              <a:gd name="connsiteX834" fmla="*/ 8979045 w 11662614"/>
              <a:gd name="connsiteY834" fmla="*/ 5359045 h 12003162"/>
              <a:gd name="connsiteX835" fmla="*/ 8978234 w 11662614"/>
              <a:gd name="connsiteY835" fmla="*/ 5368403 h 12003162"/>
              <a:gd name="connsiteX836" fmla="*/ 8976010 w 11662614"/>
              <a:gd name="connsiteY836" fmla="*/ 5374865 h 12003162"/>
              <a:gd name="connsiteX837" fmla="*/ 8972090 w 11662614"/>
              <a:gd name="connsiteY837" fmla="*/ 5371581 h 12003162"/>
              <a:gd name="connsiteX838" fmla="*/ 8930426 w 11662614"/>
              <a:gd name="connsiteY838" fmla="*/ 5342590 h 12003162"/>
              <a:gd name="connsiteX839" fmla="*/ 8925589 w 11662614"/>
              <a:gd name="connsiteY839" fmla="*/ 5339235 h 12003162"/>
              <a:gd name="connsiteX840" fmla="*/ 8929650 w 11662614"/>
              <a:gd name="connsiteY840" fmla="*/ 5327723 h 12003162"/>
              <a:gd name="connsiteX841" fmla="*/ 8949034 w 11662614"/>
              <a:gd name="connsiteY841" fmla="*/ 5276414 h 12003162"/>
              <a:gd name="connsiteX842" fmla="*/ 8961391 w 11662614"/>
              <a:gd name="connsiteY842" fmla="*/ 5263913 h 12003162"/>
              <a:gd name="connsiteX843" fmla="*/ 8970042 w 11662614"/>
              <a:gd name="connsiteY843" fmla="*/ 5259817 h 12003162"/>
              <a:gd name="connsiteX844" fmla="*/ 8983071 w 11662614"/>
              <a:gd name="connsiteY844" fmla="*/ 5252295 h 12003162"/>
              <a:gd name="connsiteX845" fmla="*/ 8988967 w 11662614"/>
              <a:gd name="connsiteY845" fmla="*/ 5237499 h 12003162"/>
              <a:gd name="connsiteX846" fmla="*/ 8983883 w 11662614"/>
              <a:gd name="connsiteY846" fmla="*/ 5223480 h 12003162"/>
              <a:gd name="connsiteX847" fmla="*/ 8959591 w 11662614"/>
              <a:gd name="connsiteY847" fmla="*/ 5206812 h 12003162"/>
              <a:gd name="connsiteX848" fmla="*/ 8944090 w 11662614"/>
              <a:gd name="connsiteY848" fmla="*/ 5204058 h 12003162"/>
              <a:gd name="connsiteX849" fmla="*/ 8934911 w 11662614"/>
              <a:gd name="connsiteY849" fmla="*/ 5204622 h 12003162"/>
              <a:gd name="connsiteX850" fmla="*/ 8924672 w 11662614"/>
              <a:gd name="connsiteY850" fmla="*/ 5210273 h 12003162"/>
              <a:gd name="connsiteX851" fmla="*/ 8920540 w 11662614"/>
              <a:gd name="connsiteY851" fmla="*/ 5215959 h 12003162"/>
              <a:gd name="connsiteX852" fmla="*/ 8918422 w 11662614"/>
              <a:gd name="connsiteY852" fmla="*/ 5226587 h 12003162"/>
              <a:gd name="connsiteX853" fmla="*/ 8922729 w 11662614"/>
              <a:gd name="connsiteY853" fmla="*/ 5241560 h 12003162"/>
              <a:gd name="connsiteX854" fmla="*/ 8924812 w 11662614"/>
              <a:gd name="connsiteY854" fmla="*/ 5267515 h 12003162"/>
              <a:gd name="connsiteX855" fmla="*/ 8906876 w 11662614"/>
              <a:gd name="connsiteY855" fmla="*/ 5307065 h 12003162"/>
              <a:gd name="connsiteX856" fmla="*/ 8899073 w 11662614"/>
              <a:gd name="connsiteY856" fmla="*/ 5323203 h 12003162"/>
              <a:gd name="connsiteX857" fmla="*/ 8896849 w 11662614"/>
              <a:gd name="connsiteY857" fmla="*/ 5327864 h 12003162"/>
              <a:gd name="connsiteX858" fmla="*/ 8893741 w 11662614"/>
              <a:gd name="connsiteY858" fmla="*/ 5326805 h 12003162"/>
              <a:gd name="connsiteX859" fmla="*/ 8839719 w 11662614"/>
              <a:gd name="connsiteY859" fmla="*/ 5316211 h 12003162"/>
              <a:gd name="connsiteX860" fmla="*/ 8833683 w 11662614"/>
              <a:gd name="connsiteY860" fmla="*/ 5315752 h 12003162"/>
              <a:gd name="connsiteX861" fmla="*/ 8834530 w 11662614"/>
              <a:gd name="connsiteY861" fmla="*/ 5313774 h 12003162"/>
              <a:gd name="connsiteX862" fmla="*/ 8842050 w 11662614"/>
              <a:gd name="connsiteY862" fmla="*/ 5303428 h 12003162"/>
              <a:gd name="connsiteX863" fmla="*/ 8850207 w 11662614"/>
              <a:gd name="connsiteY863" fmla="*/ 5288490 h 12003162"/>
              <a:gd name="connsiteX864" fmla="*/ 8844839 w 11662614"/>
              <a:gd name="connsiteY864" fmla="*/ 5276484 h 12003162"/>
              <a:gd name="connsiteX865" fmla="*/ 8822490 w 11662614"/>
              <a:gd name="connsiteY865" fmla="*/ 5269245 h 12003162"/>
              <a:gd name="connsiteX866" fmla="*/ 8800386 w 11662614"/>
              <a:gd name="connsiteY866" fmla="*/ 5276272 h 12003162"/>
              <a:gd name="connsiteX867" fmla="*/ 8795231 w 11662614"/>
              <a:gd name="connsiteY867" fmla="*/ 5289232 h 12003162"/>
              <a:gd name="connsiteX868" fmla="*/ 8803776 w 11662614"/>
              <a:gd name="connsiteY868" fmla="*/ 5303851 h 12003162"/>
              <a:gd name="connsiteX869" fmla="*/ 8809108 w 11662614"/>
              <a:gd name="connsiteY869" fmla="*/ 5310243 h 12003162"/>
              <a:gd name="connsiteX870" fmla="*/ 8811685 w 11662614"/>
              <a:gd name="connsiteY870" fmla="*/ 5315681 h 12003162"/>
              <a:gd name="connsiteX871" fmla="*/ 8806248 w 11662614"/>
              <a:gd name="connsiteY871" fmla="*/ 5316246 h 12003162"/>
              <a:gd name="connsiteX872" fmla="*/ 8755475 w 11662614"/>
              <a:gd name="connsiteY872" fmla="*/ 5326028 h 12003162"/>
              <a:gd name="connsiteX873" fmla="*/ 8751555 w 11662614"/>
              <a:gd name="connsiteY873" fmla="*/ 5327123 h 12003162"/>
              <a:gd name="connsiteX874" fmla="*/ 8735031 w 11662614"/>
              <a:gd name="connsiteY874" fmla="*/ 5292587 h 12003162"/>
              <a:gd name="connsiteX875" fmla="*/ 8722744 w 11662614"/>
              <a:gd name="connsiteY875" fmla="*/ 5257769 h 12003162"/>
              <a:gd name="connsiteX876" fmla="*/ 8727616 w 11662614"/>
              <a:gd name="connsiteY876" fmla="*/ 5238735 h 12003162"/>
              <a:gd name="connsiteX877" fmla="*/ 8730971 w 11662614"/>
              <a:gd name="connsiteY877" fmla="*/ 5225493 h 12003162"/>
              <a:gd name="connsiteX878" fmla="*/ 8729983 w 11662614"/>
              <a:gd name="connsiteY878" fmla="*/ 5219489 h 12003162"/>
              <a:gd name="connsiteX879" fmla="*/ 8699264 w 11662614"/>
              <a:gd name="connsiteY879" fmla="*/ 5204835 h 12003162"/>
              <a:gd name="connsiteX880" fmla="*/ 8667275 w 11662614"/>
              <a:gd name="connsiteY880" fmla="*/ 5220831 h 12003162"/>
              <a:gd name="connsiteX881" fmla="*/ 8661096 w 11662614"/>
              <a:gd name="connsiteY881" fmla="*/ 5230012 h 12003162"/>
              <a:gd name="connsiteX882" fmla="*/ 8672077 w 11662614"/>
              <a:gd name="connsiteY882" fmla="*/ 5256639 h 12003162"/>
              <a:gd name="connsiteX883" fmla="*/ 8680198 w 11662614"/>
              <a:gd name="connsiteY883" fmla="*/ 5260453 h 12003162"/>
              <a:gd name="connsiteX884" fmla="*/ 8693333 w 11662614"/>
              <a:gd name="connsiteY884" fmla="*/ 5268362 h 12003162"/>
              <a:gd name="connsiteX885" fmla="*/ 8711340 w 11662614"/>
              <a:gd name="connsiteY885" fmla="*/ 5305476 h 12003162"/>
              <a:gd name="connsiteX886" fmla="*/ 8714871 w 11662614"/>
              <a:gd name="connsiteY886" fmla="*/ 5315540 h 12003162"/>
              <a:gd name="connsiteX887" fmla="*/ 8720096 w 11662614"/>
              <a:gd name="connsiteY887" fmla="*/ 5330548 h 12003162"/>
              <a:gd name="connsiteX888" fmla="*/ 8723026 w 11662614"/>
              <a:gd name="connsiteY888" fmla="*/ 5339058 h 12003162"/>
              <a:gd name="connsiteX889" fmla="*/ 8720096 w 11662614"/>
              <a:gd name="connsiteY889" fmla="*/ 5340541 h 12003162"/>
              <a:gd name="connsiteX890" fmla="*/ 8677055 w 11662614"/>
              <a:gd name="connsiteY890" fmla="*/ 5369533 h 12003162"/>
              <a:gd name="connsiteX891" fmla="*/ 8672748 w 11662614"/>
              <a:gd name="connsiteY891" fmla="*/ 5372217 h 12003162"/>
              <a:gd name="connsiteX892" fmla="*/ 8670806 w 11662614"/>
              <a:gd name="connsiteY892" fmla="*/ 5358798 h 12003162"/>
              <a:gd name="connsiteX893" fmla="*/ 8670135 w 11662614"/>
              <a:gd name="connsiteY893" fmla="*/ 5349617 h 12003162"/>
              <a:gd name="connsiteX894" fmla="*/ 8665792 w 11662614"/>
              <a:gd name="connsiteY894" fmla="*/ 5342625 h 12003162"/>
              <a:gd name="connsiteX895" fmla="*/ 8643831 w 11662614"/>
              <a:gd name="connsiteY895" fmla="*/ 5340895 h 12003162"/>
              <a:gd name="connsiteX896" fmla="*/ 8622116 w 11662614"/>
              <a:gd name="connsiteY896" fmla="*/ 5372464 h 12003162"/>
              <a:gd name="connsiteX897" fmla="*/ 8633944 w 11662614"/>
              <a:gd name="connsiteY897" fmla="*/ 5385636 h 12003162"/>
              <a:gd name="connsiteX898" fmla="*/ 8642948 w 11662614"/>
              <a:gd name="connsiteY898" fmla="*/ 5386518 h 12003162"/>
              <a:gd name="connsiteX899" fmla="*/ 8655482 w 11662614"/>
              <a:gd name="connsiteY899" fmla="*/ 5388355 h 12003162"/>
              <a:gd name="connsiteX900" fmla="*/ 8656647 w 11662614"/>
              <a:gd name="connsiteY900" fmla="*/ 5388849 h 12003162"/>
              <a:gd name="connsiteX901" fmla="*/ 8652163 w 11662614"/>
              <a:gd name="connsiteY901" fmla="*/ 5394288 h 12003162"/>
              <a:gd name="connsiteX902" fmla="*/ 8623034 w 11662614"/>
              <a:gd name="connsiteY902" fmla="*/ 5437122 h 12003162"/>
              <a:gd name="connsiteX903" fmla="*/ 8620527 w 11662614"/>
              <a:gd name="connsiteY903" fmla="*/ 5441606 h 12003162"/>
              <a:gd name="connsiteX904" fmla="*/ 8573144 w 11662614"/>
              <a:gd name="connsiteY904" fmla="*/ 5424798 h 12003162"/>
              <a:gd name="connsiteX905" fmla="*/ 8548675 w 11662614"/>
              <a:gd name="connsiteY905" fmla="*/ 5410637 h 12003162"/>
              <a:gd name="connsiteX906" fmla="*/ 8541189 w 11662614"/>
              <a:gd name="connsiteY906" fmla="*/ 5396971 h 12003162"/>
              <a:gd name="connsiteX907" fmla="*/ 8537306 w 11662614"/>
              <a:gd name="connsiteY907" fmla="*/ 5388673 h 12003162"/>
              <a:gd name="connsiteX908" fmla="*/ 8529361 w 11662614"/>
              <a:gd name="connsiteY908" fmla="*/ 5380939 h 12003162"/>
              <a:gd name="connsiteX909" fmla="*/ 8514250 w 11662614"/>
              <a:gd name="connsiteY909" fmla="*/ 5378927 h 12003162"/>
              <a:gd name="connsiteX910" fmla="*/ 8486816 w 11662614"/>
              <a:gd name="connsiteY910" fmla="*/ 5412968 h 12003162"/>
              <a:gd name="connsiteX911" fmla="*/ 8485579 w 11662614"/>
              <a:gd name="connsiteY911" fmla="*/ 5423103 h 12003162"/>
              <a:gd name="connsiteX912" fmla="*/ 8487839 w 11662614"/>
              <a:gd name="connsiteY912" fmla="*/ 5437369 h 12003162"/>
              <a:gd name="connsiteX913" fmla="*/ 8501715 w 11662614"/>
              <a:gd name="connsiteY913" fmla="*/ 5448492 h 12003162"/>
              <a:gd name="connsiteX914" fmla="*/ 8512731 w 11662614"/>
              <a:gd name="connsiteY914" fmla="*/ 5448351 h 12003162"/>
              <a:gd name="connsiteX915" fmla="*/ 8520888 w 11662614"/>
              <a:gd name="connsiteY915" fmla="*/ 5445526 h 12003162"/>
              <a:gd name="connsiteX916" fmla="*/ 8545956 w 11662614"/>
              <a:gd name="connsiteY916" fmla="*/ 5441819 h 12003162"/>
              <a:gd name="connsiteX917" fmla="*/ 8587867 w 11662614"/>
              <a:gd name="connsiteY917" fmla="*/ 5460146 h 12003162"/>
              <a:gd name="connsiteX918" fmla="*/ 8604179 w 11662614"/>
              <a:gd name="connsiteY918" fmla="*/ 5467985 h 12003162"/>
              <a:gd name="connsiteX919" fmla="*/ 8608981 w 11662614"/>
              <a:gd name="connsiteY919" fmla="*/ 5470280 h 12003162"/>
              <a:gd name="connsiteX920" fmla="*/ 8608310 w 11662614"/>
              <a:gd name="connsiteY920" fmla="*/ 5472258 h 12003162"/>
              <a:gd name="connsiteX921" fmla="*/ 8598071 w 11662614"/>
              <a:gd name="connsiteY921" fmla="*/ 5525404 h 12003162"/>
              <a:gd name="connsiteX922" fmla="*/ 8597259 w 11662614"/>
              <a:gd name="connsiteY922" fmla="*/ 5530948 h 12003162"/>
              <a:gd name="connsiteX923" fmla="*/ 8586737 w 11662614"/>
              <a:gd name="connsiteY923" fmla="*/ 5523355 h 12003162"/>
              <a:gd name="connsiteX924" fmla="*/ 8571943 w 11662614"/>
              <a:gd name="connsiteY924" fmla="*/ 5515057 h 12003162"/>
              <a:gd name="connsiteX925" fmla="*/ 8559903 w 11662614"/>
              <a:gd name="connsiteY925" fmla="*/ 5520283 h 12003162"/>
              <a:gd name="connsiteX926" fmla="*/ 8554713 w 11662614"/>
              <a:gd name="connsiteY926" fmla="*/ 5529359 h 12003162"/>
              <a:gd name="connsiteX927" fmla="*/ 8562481 w 11662614"/>
              <a:gd name="connsiteY927" fmla="*/ 5567743 h 12003162"/>
              <a:gd name="connsiteX928" fmla="*/ 8571272 w 11662614"/>
              <a:gd name="connsiteY928" fmla="*/ 5570286 h 12003162"/>
              <a:gd name="connsiteX929" fmla="*/ 8585890 w 11662614"/>
              <a:gd name="connsiteY929" fmla="*/ 5562764 h 12003162"/>
              <a:gd name="connsiteX930" fmla="*/ 8595670 w 11662614"/>
              <a:gd name="connsiteY930" fmla="*/ 5554925 h 12003162"/>
              <a:gd name="connsiteX931" fmla="*/ 8597718 w 11662614"/>
              <a:gd name="connsiteY931" fmla="*/ 5553901 h 12003162"/>
              <a:gd name="connsiteX932" fmla="*/ 8597894 w 11662614"/>
              <a:gd name="connsiteY932" fmla="*/ 5555773 h 12003162"/>
              <a:gd name="connsiteX933" fmla="*/ 8598636 w 11662614"/>
              <a:gd name="connsiteY933" fmla="*/ 5563612 h 12003162"/>
              <a:gd name="connsiteX934" fmla="*/ 8608134 w 11662614"/>
              <a:gd name="connsiteY934" fmla="*/ 5609907 h 12003162"/>
              <a:gd name="connsiteX935" fmla="*/ 8609758 w 11662614"/>
              <a:gd name="connsiteY935" fmla="*/ 5615239 h 12003162"/>
              <a:gd name="connsiteX936" fmla="*/ 8604391 w 11662614"/>
              <a:gd name="connsiteY936" fmla="*/ 5618170 h 12003162"/>
              <a:gd name="connsiteX937" fmla="*/ 8541437 w 11662614"/>
              <a:gd name="connsiteY937" fmla="*/ 5643701 h 12003162"/>
              <a:gd name="connsiteX938" fmla="*/ 8523465 w 11662614"/>
              <a:gd name="connsiteY938" fmla="*/ 5639393 h 12003162"/>
              <a:gd name="connsiteX939" fmla="*/ 8500832 w 11662614"/>
              <a:gd name="connsiteY939" fmla="*/ 5637592 h 12003162"/>
              <a:gd name="connsiteX940" fmla="*/ 8488933 w 11662614"/>
              <a:gd name="connsiteY940" fmla="*/ 5651894 h 12003162"/>
              <a:gd name="connsiteX941" fmla="*/ 8488934 w 11662614"/>
              <a:gd name="connsiteY941" fmla="*/ 5670327 h 12003162"/>
              <a:gd name="connsiteX942" fmla="*/ 8512131 w 11662614"/>
              <a:gd name="connsiteY942" fmla="*/ 5704722 h 12003162"/>
              <a:gd name="connsiteX943" fmla="*/ 8521064 w 11662614"/>
              <a:gd name="connsiteY943" fmla="*/ 5706805 h 12003162"/>
              <a:gd name="connsiteX944" fmla="*/ 8537977 w 11662614"/>
              <a:gd name="connsiteY944" fmla="*/ 5698224 h 12003162"/>
              <a:gd name="connsiteX945" fmla="*/ 8543944 w 11662614"/>
              <a:gd name="connsiteY945" fmla="*/ 5686712 h 12003162"/>
              <a:gd name="connsiteX946" fmla="*/ 8550829 w 11662614"/>
              <a:gd name="connsiteY946" fmla="*/ 5674529 h 12003162"/>
              <a:gd name="connsiteX947" fmla="*/ 8568130 w 11662614"/>
              <a:gd name="connsiteY947" fmla="*/ 5662911 h 12003162"/>
              <a:gd name="connsiteX948" fmla="*/ 8590162 w 11662614"/>
              <a:gd name="connsiteY948" fmla="*/ 5654895 h 12003162"/>
              <a:gd name="connsiteX949" fmla="*/ 8615407 w 11662614"/>
              <a:gd name="connsiteY949" fmla="*/ 5646103 h 12003162"/>
              <a:gd name="connsiteX950" fmla="*/ 8621975 w 11662614"/>
              <a:gd name="connsiteY950" fmla="*/ 5644090 h 12003162"/>
              <a:gd name="connsiteX951" fmla="*/ 8624517 w 11662614"/>
              <a:gd name="connsiteY951" fmla="*/ 5648292 h 12003162"/>
              <a:gd name="connsiteX952" fmla="*/ 8652940 w 11662614"/>
              <a:gd name="connsiteY952" fmla="*/ 5689325 h 12003162"/>
              <a:gd name="connsiteX953" fmla="*/ 8656012 w 11662614"/>
              <a:gd name="connsiteY953" fmla="*/ 5692857 h 12003162"/>
              <a:gd name="connsiteX954" fmla="*/ 8654529 w 11662614"/>
              <a:gd name="connsiteY954" fmla="*/ 5693492 h 12003162"/>
              <a:gd name="connsiteX955" fmla="*/ 8641006 w 11662614"/>
              <a:gd name="connsiteY955" fmla="*/ 5695505 h 12003162"/>
              <a:gd name="connsiteX956" fmla="*/ 8624340 w 11662614"/>
              <a:gd name="connsiteY956" fmla="*/ 5700555 h 12003162"/>
              <a:gd name="connsiteX957" fmla="*/ 8622293 w 11662614"/>
              <a:gd name="connsiteY957" fmla="*/ 5721884 h 12003162"/>
              <a:gd name="connsiteX958" fmla="*/ 8630943 w 11662614"/>
              <a:gd name="connsiteY958" fmla="*/ 5734031 h 12003162"/>
              <a:gd name="connsiteX959" fmla="*/ 8652022 w 11662614"/>
              <a:gd name="connsiteY959" fmla="*/ 5744590 h 12003162"/>
              <a:gd name="connsiteX960" fmla="*/ 8663285 w 11662614"/>
              <a:gd name="connsiteY960" fmla="*/ 5739575 h 12003162"/>
              <a:gd name="connsiteX961" fmla="*/ 8668016 w 11662614"/>
              <a:gd name="connsiteY961" fmla="*/ 5725874 h 12003162"/>
              <a:gd name="connsiteX962" fmla="*/ 8669605 w 11662614"/>
              <a:gd name="connsiteY962" fmla="*/ 5712173 h 12003162"/>
              <a:gd name="connsiteX963" fmla="*/ 8674019 w 11662614"/>
              <a:gd name="connsiteY963" fmla="*/ 5710548 h 12003162"/>
              <a:gd name="connsiteX964" fmla="*/ 8719461 w 11662614"/>
              <a:gd name="connsiteY964" fmla="*/ 5741694 h 12003162"/>
              <a:gd name="connsiteX965" fmla="*/ 8724157 w 11662614"/>
              <a:gd name="connsiteY965" fmla="*/ 5744448 h 12003162"/>
              <a:gd name="connsiteX966" fmla="*/ 8713034 w 11662614"/>
              <a:gd name="connsiteY966" fmla="*/ 5776547 h 12003162"/>
              <a:gd name="connsiteX967" fmla="*/ 8694604 w 11662614"/>
              <a:gd name="connsiteY967" fmla="*/ 5816733 h 12003162"/>
              <a:gd name="connsiteX968" fmla="*/ 8678962 w 11662614"/>
              <a:gd name="connsiteY968" fmla="*/ 5826162 h 12003162"/>
              <a:gd name="connsiteX969" fmla="*/ 8666251 w 11662614"/>
              <a:gd name="connsiteY969" fmla="*/ 5833578 h 12003162"/>
              <a:gd name="connsiteX970" fmla="*/ 8660213 w 11662614"/>
              <a:gd name="connsiteY970" fmla="*/ 5848409 h 12003162"/>
              <a:gd name="connsiteX971" fmla="*/ 8667981 w 11662614"/>
              <a:gd name="connsiteY971" fmla="*/ 5865500 h 12003162"/>
              <a:gd name="connsiteX972" fmla="*/ 8700147 w 11662614"/>
              <a:gd name="connsiteY972" fmla="*/ 5881709 h 12003162"/>
              <a:gd name="connsiteX973" fmla="*/ 8706361 w 11662614"/>
              <a:gd name="connsiteY973" fmla="*/ 5881921 h 12003162"/>
              <a:gd name="connsiteX974" fmla="*/ 8724545 w 11662614"/>
              <a:gd name="connsiteY974" fmla="*/ 5875600 h 12003162"/>
              <a:gd name="connsiteX975" fmla="*/ 8730865 w 11662614"/>
              <a:gd name="connsiteY975" fmla="*/ 5860557 h 12003162"/>
              <a:gd name="connsiteX976" fmla="*/ 8727192 w 11662614"/>
              <a:gd name="connsiteY976" fmla="*/ 5846326 h 12003162"/>
              <a:gd name="connsiteX977" fmla="*/ 8723062 w 11662614"/>
              <a:gd name="connsiteY977" fmla="*/ 5831847 h 12003162"/>
              <a:gd name="connsiteX978" fmla="*/ 8726239 w 11662614"/>
              <a:gd name="connsiteY978" fmla="*/ 5813097 h 12003162"/>
              <a:gd name="connsiteX979" fmla="*/ 8741810 w 11662614"/>
              <a:gd name="connsiteY979" fmla="*/ 5779902 h 12003162"/>
              <a:gd name="connsiteX980" fmla="*/ 8750354 w 11662614"/>
              <a:gd name="connsiteY980" fmla="*/ 5762175 h 12003162"/>
              <a:gd name="connsiteX981" fmla="*/ 8753639 w 11662614"/>
              <a:gd name="connsiteY981" fmla="*/ 5756243 h 12003162"/>
              <a:gd name="connsiteX982" fmla="*/ 8757558 w 11662614"/>
              <a:gd name="connsiteY982" fmla="*/ 5757302 h 12003162"/>
              <a:gd name="connsiteX983" fmla="*/ 8810556 w 11662614"/>
              <a:gd name="connsiteY983" fmla="*/ 5766695 h 12003162"/>
              <a:gd name="connsiteX984" fmla="*/ 8815569 w 11662614"/>
              <a:gd name="connsiteY984" fmla="*/ 5766942 h 12003162"/>
              <a:gd name="connsiteX985" fmla="*/ 8814687 w 11662614"/>
              <a:gd name="connsiteY985" fmla="*/ 5769273 h 12003162"/>
              <a:gd name="connsiteX986" fmla="*/ 8806989 w 11662614"/>
              <a:gd name="connsiteY986" fmla="*/ 5780255 h 12003162"/>
              <a:gd name="connsiteX987" fmla="*/ 8801622 w 11662614"/>
              <a:gd name="connsiteY987" fmla="*/ 5786365 h 12003162"/>
              <a:gd name="connsiteX988" fmla="*/ 8800669 w 11662614"/>
              <a:gd name="connsiteY988" fmla="*/ 5803279 h 12003162"/>
              <a:gd name="connsiteX989" fmla="*/ 8815710 w 11662614"/>
              <a:gd name="connsiteY989" fmla="*/ 5813273 h 12003162"/>
              <a:gd name="connsiteX990" fmla="*/ 8852254 w 11662614"/>
              <a:gd name="connsiteY990" fmla="*/ 5802573 h 12003162"/>
              <a:gd name="connsiteX991" fmla="*/ 8853561 w 11662614"/>
              <a:gd name="connsiteY991" fmla="*/ 5796005 h 12003162"/>
              <a:gd name="connsiteX992" fmla="*/ 8845652 w 11662614"/>
              <a:gd name="connsiteY992" fmla="*/ 5780503 h 12003162"/>
              <a:gd name="connsiteX993" fmla="*/ 8840355 w 11662614"/>
              <a:gd name="connsiteY993" fmla="*/ 5774464 h 12003162"/>
              <a:gd name="connsiteX994" fmla="*/ 8836789 w 11662614"/>
              <a:gd name="connsiteY994" fmla="*/ 5767296 h 12003162"/>
              <a:gd name="connsiteX995" fmla="*/ 8843498 w 11662614"/>
              <a:gd name="connsiteY995" fmla="*/ 5766130 h 12003162"/>
              <a:gd name="connsiteX996" fmla="*/ 8890281 w 11662614"/>
              <a:gd name="connsiteY996" fmla="*/ 5756984 h 12003162"/>
              <a:gd name="connsiteX997" fmla="*/ 8895719 w 11662614"/>
              <a:gd name="connsiteY997" fmla="*/ 5755290 h 12003162"/>
              <a:gd name="connsiteX998" fmla="*/ 8896778 w 11662614"/>
              <a:gd name="connsiteY998" fmla="*/ 5757620 h 12003162"/>
              <a:gd name="connsiteX999" fmla="*/ 8903698 w 11662614"/>
              <a:gd name="connsiteY999" fmla="*/ 5772134 h 12003162"/>
              <a:gd name="connsiteX1000" fmla="*/ 8925695 w 11662614"/>
              <a:gd name="connsiteY1000" fmla="*/ 5822454 h 12003162"/>
              <a:gd name="connsiteX1001" fmla="*/ 8921988 w 11662614"/>
              <a:gd name="connsiteY1001" fmla="*/ 5846078 h 12003162"/>
              <a:gd name="connsiteX1002" fmla="*/ 8918634 w 11662614"/>
              <a:gd name="connsiteY1002" fmla="*/ 5855578 h 12003162"/>
              <a:gd name="connsiteX1003" fmla="*/ 8931945 w 11662614"/>
              <a:gd name="connsiteY1003" fmla="*/ 5880191 h 12003162"/>
              <a:gd name="connsiteX1004" fmla="*/ 8973185 w 11662614"/>
              <a:gd name="connsiteY1004" fmla="*/ 5872598 h 12003162"/>
              <a:gd name="connsiteX1005" fmla="*/ 8439421 w 11662614"/>
              <a:gd name="connsiteY1005" fmla="*/ 7249459 h 12003162"/>
              <a:gd name="connsiteX1006" fmla="*/ 8449688 w 11662614"/>
              <a:gd name="connsiteY1006" fmla="*/ 7230450 h 12003162"/>
              <a:gd name="connsiteX1007" fmla="*/ 8446188 w 11662614"/>
              <a:gd name="connsiteY1007" fmla="*/ 7224152 h 12003162"/>
              <a:gd name="connsiteX1008" fmla="*/ 8438364 w 11662614"/>
              <a:gd name="connsiteY1008" fmla="*/ 7219171 h 12003162"/>
              <a:gd name="connsiteX1009" fmla="*/ 8424619 w 11662614"/>
              <a:gd name="connsiteY1009" fmla="*/ 7209584 h 12003162"/>
              <a:gd name="connsiteX1010" fmla="*/ 8413930 w 11662614"/>
              <a:gd name="connsiteY1010" fmla="*/ 7183079 h 12003162"/>
              <a:gd name="connsiteX1011" fmla="*/ 8407304 w 11662614"/>
              <a:gd name="connsiteY1011" fmla="*/ 7163318 h 12003162"/>
              <a:gd name="connsiteX1012" fmla="*/ 8409537 w 11662614"/>
              <a:gd name="connsiteY1012" fmla="*/ 7162049 h 12003162"/>
              <a:gd name="connsiteX1013" fmla="*/ 8438105 w 11662614"/>
              <a:gd name="connsiteY1013" fmla="*/ 7142500 h 12003162"/>
              <a:gd name="connsiteX1014" fmla="*/ 8440126 w 11662614"/>
              <a:gd name="connsiteY1014" fmla="*/ 7140784 h 12003162"/>
              <a:gd name="connsiteX1015" fmla="*/ 8440831 w 11662614"/>
              <a:gd name="connsiteY1015" fmla="*/ 7142147 h 12003162"/>
              <a:gd name="connsiteX1016" fmla="*/ 8442405 w 11662614"/>
              <a:gd name="connsiteY1016" fmla="*/ 7151710 h 12003162"/>
              <a:gd name="connsiteX1017" fmla="*/ 8445906 w 11662614"/>
              <a:gd name="connsiteY1017" fmla="*/ 7162707 h 12003162"/>
              <a:gd name="connsiteX1018" fmla="*/ 8452624 w 11662614"/>
              <a:gd name="connsiteY1018" fmla="*/ 7165644 h 12003162"/>
              <a:gd name="connsiteX1019" fmla="*/ 8459720 w 11662614"/>
              <a:gd name="connsiteY1019" fmla="*/ 7164164 h 12003162"/>
              <a:gd name="connsiteX1020" fmla="*/ 8474827 w 11662614"/>
              <a:gd name="connsiteY1020" fmla="*/ 7142734 h 12003162"/>
              <a:gd name="connsiteX1021" fmla="*/ 8471796 w 11662614"/>
              <a:gd name="connsiteY1021" fmla="*/ 7137001 h 12003162"/>
              <a:gd name="connsiteX1022" fmla="*/ 8466791 w 11662614"/>
              <a:gd name="connsiteY1022" fmla="*/ 7133970 h 12003162"/>
              <a:gd name="connsiteX1023" fmla="*/ 8461294 w 11662614"/>
              <a:gd name="connsiteY1023" fmla="*/ 7133500 h 12003162"/>
              <a:gd name="connsiteX1024" fmla="*/ 8455162 w 11662614"/>
              <a:gd name="connsiteY1024" fmla="*/ 7132936 h 12003162"/>
              <a:gd name="connsiteX1025" fmla="*/ 8450252 w 11662614"/>
              <a:gd name="connsiteY1025" fmla="*/ 7131103 h 12003162"/>
              <a:gd name="connsiteX1026" fmla="*/ 8451850 w 11662614"/>
              <a:gd name="connsiteY1026" fmla="*/ 7128965 h 12003162"/>
              <a:gd name="connsiteX1027" fmla="*/ 8473088 w 11662614"/>
              <a:gd name="connsiteY1027" fmla="*/ 7098325 h 12003162"/>
              <a:gd name="connsiteX1028" fmla="*/ 8474004 w 11662614"/>
              <a:gd name="connsiteY1028" fmla="*/ 7096656 h 12003162"/>
              <a:gd name="connsiteX1029" fmla="*/ 8483284 w 11662614"/>
              <a:gd name="connsiteY1029" fmla="*/ 7099876 h 12003162"/>
              <a:gd name="connsiteX1030" fmla="*/ 8514345 w 11662614"/>
              <a:gd name="connsiteY1030" fmla="*/ 7111178 h 12003162"/>
              <a:gd name="connsiteX1031" fmla="*/ 8524681 w 11662614"/>
              <a:gd name="connsiteY1031" fmla="*/ 7118767 h 12003162"/>
              <a:gd name="connsiteX1032" fmla="*/ 8529545 w 11662614"/>
              <a:gd name="connsiteY1032" fmla="*/ 7128119 h 12003162"/>
              <a:gd name="connsiteX1033" fmla="*/ 8540658 w 11662614"/>
              <a:gd name="connsiteY1033" fmla="*/ 7139186 h 12003162"/>
              <a:gd name="connsiteX1034" fmla="*/ 8557268 w 11662614"/>
              <a:gd name="connsiteY1034" fmla="*/ 7132231 h 12003162"/>
              <a:gd name="connsiteX1035" fmla="*/ 8565867 w 11662614"/>
              <a:gd name="connsiteY1035" fmla="*/ 7114044 h 12003162"/>
              <a:gd name="connsiteX1036" fmla="*/ 8565843 w 11662614"/>
              <a:gd name="connsiteY1036" fmla="*/ 7103823 h 12003162"/>
              <a:gd name="connsiteX1037" fmla="*/ 8556117 w 11662614"/>
              <a:gd name="connsiteY1037" fmla="*/ 7093132 h 12003162"/>
              <a:gd name="connsiteX1038" fmla="*/ 8542796 w 11662614"/>
              <a:gd name="connsiteY1038" fmla="*/ 7094847 h 12003162"/>
              <a:gd name="connsiteX1039" fmla="*/ 8531565 w 11662614"/>
              <a:gd name="connsiteY1039" fmla="*/ 7097714 h 12003162"/>
              <a:gd name="connsiteX1040" fmla="*/ 8516529 w 11662614"/>
              <a:gd name="connsiteY1040" fmla="*/ 7093907 h 12003162"/>
              <a:gd name="connsiteX1041" fmla="*/ 8482157 w 11662614"/>
              <a:gd name="connsiteY1041" fmla="*/ 7077459 h 12003162"/>
              <a:gd name="connsiteX1042" fmla="*/ 8483144 w 11662614"/>
              <a:gd name="connsiteY1042" fmla="*/ 7074029 h 12003162"/>
              <a:gd name="connsiteX1043" fmla="*/ 8489769 w 11662614"/>
              <a:gd name="connsiteY1043" fmla="*/ 7037913 h 12003162"/>
              <a:gd name="connsiteX1044" fmla="*/ 8492377 w 11662614"/>
              <a:gd name="connsiteY1044" fmla="*/ 7035752 h 12003162"/>
              <a:gd name="connsiteX1045" fmla="*/ 8499143 w 11662614"/>
              <a:gd name="connsiteY1045" fmla="*/ 7040897 h 12003162"/>
              <a:gd name="connsiteX1046" fmla="*/ 8503514 w 11662614"/>
              <a:gd name="connsiteY1046" fmla="*/ 7044610 h 12003162"/>
              <a:gd name="connsiteX1047" fmla="*/ 8516294 w 11662614"/>
              <a:gd name="connsiteY1047" fmla="*/ 7042707 h 12003162"/>
              <a:gd name="connsiteX1048" fmla="*/ 8518690 w 11662614"/>
              <a:gd name="connsiteY1048" fmla="*/ 7015426 h 12003162"/>
              <a:gd name="connsiteX1049" fmla="*/ 8513499 w 11662614"/>
              <a:gd name="connsiteY1049" fmla="*/ 7010139 h 12003162"/>
              <a:gd name="connsiteX1050" fmla="*/ 8507319 w 11662614"/>
              <a:gd name="connsiteY1050" fmla="*/ 7009223 h 12003162"/>
              <a:gd name="connsiteX1051" fmla="*/ 8498274 w 11662614"/>
              <a:gd name="connsiteY1051" fmla="*/ 7015027 h 12003162"/>
              <a:gd name="connsiteX1052" fmla="*/ 8494492 w 11662614"/>
              <a:gd name="connsiteY1052" fmla="*/ 7018340 h 12003162"/>
              <a:gd name="connsiteX1053" fmla="*/ 8490122 w 11662614"/>
              <a:gd name="connsiteY1053" fmla="*/ 7020478 h 12003162"/>
              <a:gd name="connsiteX1054" fmla="*/ 8489394 w 11662614"/>
              <a:gd name="connsiteY1054" fmla="*/ 7015309 h 12003162"/>
              <a:gd name="connsiteX1055" fmla="*/ 8486222 w 11662614"/>
              <a:gd name="connsiteY1055" fmla="*/ 6995336 h 12003162"/>
              <a:gd name="connsiteX1056" fmla="*/ 8482979 w 11662614"/>
              <a:gd name="connsiteY1056" fmla="*/ 6983470 h 12003162"/>
              <a:gd name="connsiteX1057" fmla="*/ 8482650 w 11662614"/>
              <a:gd name="connsiteY1057" fmla="*/ 6982530 h 12003162"/>
              <a:gd name="connsiteX1058" fmla="*/ 8485964 w 11662614"/>
              <a:gd name="connsiteY1058" fmla="*/ 6980932 h 12003162"/>
              <a:gd name="connsiteX1059" fmla="*/ 8510068 w 11662614"/>
              <a:gd name="connsiteY1059" fmla="*/ 6969442 h 12003162"/>
              <a:gd name="connsiteX1060" fmla="*/ 8527336 w 11662614"/>
              <a:gd name="connsiteY1060" fmla="*/ 6962792 h 12003162"/>
              <a:gd name="connsiteX1061" fmla="*/ 8529568 w 11662614"/>
              <a:gd name="connsiteY1061" fmla="*/ 6962534 h 12003162"/>
              <a:gd name="connsiteX1062" fmla="*/ 8536922 w 11662614"/>
              <a:gd name="connsiteY1062" fmla="*/ 6963497 h 12003162"/>
              <a:gd name="connsiteX1063" fmla="*/ 8542725 w 11662614"/>
              <a:gd name="connsiteY1063" fmla="*/ 6965612 h 12003162"/>
              <a:gd name="connsiteX1064" fmla="*/ 8548340 w 11662614"/>
              <a:gd name="connsiteY1064" fmla="*/ 6967633 h 12003162"/>
              <a:gd name="connsiteX1065" fmla="*/ 8561544 w 11662614"/>
              <a:gd name="connsiteY1065" fmla="*/ 6963850 h 12003162"/>
              <a:gd name="connsiteX1066" fmla="*/ 8566055 w 11662614"/>
              <a:gd name="connsiteY1066" fmla="*/ 6951631 h 12003162"/>
              <a:gd name="connsiteX1067" fmla="*/ 8554966 w 11662614"/>
              <a:gd name="connsiteY1067" fmla="*/ 6925502 h 12003162"/>
              <a:gd name="connsiteX1068" fmla="*/ 8543171 w 11662614"/>
              <a:gd name="connsiteY1068" fmla="*/ 6920685 h 12003162"/>
              <a:gd name="connsiteX1069" fmla="*/ 8533750 w 11662614"/>
              <a:gd name="connsiteY1069" fmla="*/ 6925291 h 12003162"/>
              <a:gd name="connsiteX1070" fmla="*/ 8529005 w 11662614"/>
              <a:gd name="connsiteY1070" fmla="*/ 6933609 h 12003162"/>
              <a:gd name="connsiteX1071" fmla="*/ 8522543 w 11662614"/>
              <a:gd name="connsiteY1071" fmla="*/ 6943877 h 12003162"/>
              <a:gd name="connsiteX1072" fmla="*/ 8503490 w 11662614"/>
              <a:gd name="connsiteY1072" fmla="*/ 6953276 h 12003162"/>
              <a:gd name="connsiteX1073" fmla="*/ 8475062 w 11662614"/>
              <a:gd name="connsiteY1073" fmla="*/ 6963145 h 12003162"/>
              <a:gd name="connsiteX1074" fmla="*/ 8473981 w 11662614"/>
              <a:gd name="connsiteY1074" fmla="*/ 6961453 h 12003162"/>
              <a:gd name="connsiteX1075" fmla="*/ 8455163 w 11662614"/>
              <a:gd name="connsiteY1075" fmla="*/ 6932998 h 12003162"/>
              <a:gd name="connsiteX1076" fmla="*/ 8452061 w 11662614"/>
              <a:gd name="connsiteY1076" fmla="*/ 6929285 h 12003162"/>
              <a:gd name="connsiteX1077" fmla="*/ 8451497 w 11662614"/>
              <a:gd name="connsiteY1077" fmla="*/ 6928604 h 12003162"/>
              <a:gd name="connsiteX1078" fmla="*/ 8452602 w 11662614"/>
              <a:gd name="connsiteY1078" fmla="*/ 6928110 h 12003162"/>
              <a:gd name="connsiteX1079" fmla="*/ 8461317 w 11662614"/>
              <a:gd name="connsiteY1079" fmla="*/ 6926818 h 12003162"/>
              <a:gd name="connsiteX1080" fmla="*/ 8469752 w 11662614"/>
              <a:gd name="connsiteY1080" fmla="*/ 6925620 h 12003162"/>
              <a:gd name="connsiteX1081" fmla="*/ 8475297 w 11662614"/>
              <a:gd name="connsiteY1081" fmla="*/ 6918148 h 12003162"/>
              <a:gd name="connsiteX1082" fmla="*/ 8460637 w 11662614"/>
              <a:gd name="connsiteY1082" fmla="*/ 6895966 h 12003162"/>
              <a:gd name="connsiteX1083" fmla="*/ 8453800 w 11662614"/>
              <a:gd name="connsiteY1083" fmla="*/ 6894227 h 12003162"/>
              <a:gd name="connsiteX1084" fmla="*/ 8445553 w 11662614"/>
              <a:gd name="connsiteY1084" fmla="*/ 6898598 h 12003162"/>
              <a:gd name="connsiteX1085" fmla="*/ 8443321 w 11662614"/>
              <a:gd name="connsiteY1085" fmla="*/ 6907738 h 12003162"/>
              <a:gd name="connsiteX1086" fmla="*/ 8442780 w 11662614"/>
              <a:gd name="connsiteY1086" fmla="*/ 6913965 h 12003162"/>
              <a:gd name="connsiteX1087" fmla="*/ 8441301 w 11662614"/>
              <a:gd name="connsiteY1087" fmla="*/ 6918265 h 12003162"/>
              <a:gd name="connsiteX1088" fmla="*/ 8438693 w 11662614"/>
              <a:gd name="connsiteY1088" fmla="*/ 6916080 h 12003162"/>
              <a:gd name="connsiteX1089" fmla="*/ 8410970 w 11662614"/>
              <a:gd name="connsiteY1089" fmla="*/ 6896788 h 12003162"/>
              <a:gd name="connsiteX1090" fmla="*/ 8407751 w 11662614"/>
              <a:gd name="connsiteY1090" fmla="*/ 6894556 h 12003162"/>
              <a:gd name="connsiteX1091" fmla="*/ 8410453 w 11662614"/>
              <a:gd name="connsiteY1091" fmla="*/ 6886896 h 12003162"/>
              <a:gd name="connsiteX1092" fmla="*/ 8423351 w 11662614"/>
              <a:gd name="connsiteY1092" fmla="*/ 6852755 h 12003162"/>
              <a:gd name="connsiteX1093" fmla="*/ 8431574 w 11662614"/>
              <a:gd name="connsiteY1093" fmla="*/ 6844437 h 12003162"/>
              <a:gd name="connsiteX1094" fmla="*/ 8437330 w 11662614"/>
              <a:gd name="connsiteY1094" fmla="*/ 6841711 h 12003162"/>
              <a:gd name="connsiteX1095" fmla="*/ 8446000 w 11662614"/>
              <a:gd name="connsiteY1095" fmla="*/ 6836706 h 12003162"/>
              <a:gd name="connsiteX1096" fmla="*/ 8449923 w 11662614"/>
              <a:gd name="connsiteY1096" fmla="*/ 6826861 h 12003162"/>
              <a:gd name="connsiteX1097" fmla="*/ 8446540 w 11662614"/>
              <a:gd name="connsiteY1097" fmla="*/ 6817532 h 12003162"/>
              <a:gd name="connsiteX1098" fmla="*/ 8430376 w 11662614"/>
              <a:gd name="connsiteY1098" fmla="*/ 6806442 h 12003162"/>
              <a:gd name="connsiteX1099" fmla="*/ 8420062 w 11662614"/>
              <a:gd name="connsiteY1099" fmla="*/ 6804609 h 12003162"/>
              <a:gd name="connsiteX1100" fmla="*/ 8413954 w 11662614"/>
              <a:gd name="connsiteY1100" fmla="*/ 6804985 h 12003162"/>
              <a:gd name="connsiteX1101" fmla="*/ 8407140 w 11662614"/>
              <a:gd name="connsiteY1101" fmla="*/ 6808744 h 12003162"/>
              <a:gd name="connsiteX1102" fmla="*/ 8404391 w 11662614"/>
              <a:gd name="connsiteY1102" fmla="*/ 6812527 h 12003162"/>
              <a:gd name="connsiteX1103" fmla="*/ 8402982 w 11662614"/>
              <a:gd name="connsiteY1103" fmla="*/ 6819600 h 12003162"/>
              <a:gd name="connsiteX1104" fmla="*/ 8405847 w 11662614"/>
              <a:gd name="connsiteY1104" fmla="*/ 6829563 h 12003162"/>
              <a:gd name="connsiteX1105" fmla="*/ 8407234 w 11662614"/>
              <a:gd name="connsiteY1105" fmla="*/ 6846834 h 12003162"/>
              <a:gd name="connsiteX1106" fmla="*/ 8395299 w 11662614"/>
              <a:gd name="connsiteY1106" fmla="*/ 6873150 h 12003162"/>
              <a:gd name="connsiteX1107" fmla="*/ 8390106 w 11662614"/>
              <a:gd name="connsiteY1107" fmla="*/ 6883889 h 12003162"/>
              <a:gd name="connsiteX1108" fmla="*/ 8388627 w 11662614"/>
              <a:gd name="connsiteY1108" fmla="*/ 6886990 h 12003162"/>
              <a:gd name="connsiteX1109" fmla="*/ 8386559 w 11662614"/>
              <a:gd name="connsiteY1109" fmla="*/ 6886286 h 12003162"/>
              <a:gd name="connsiteX1110" fmla="*/ 8350613 w 11662614"/>
              <a:gd name="connsiteY1110" fmla="*/ 6879236 h 12003162"/>
              <a:gd name="connsiteX1111" fmla="*/ 8346595 w 11662614"/>
              <a:gd name="connsiteY1111" fmla="*/ 6878931 h 12003162"/>
              <a:gd name="connsiteX1112" fmla="*/ 8347160 w 11662614"/>
              <a:gd name="connsiteY1112" fmla="*/ 6877615 h 12003162"/>
              <a:gd name="connsiteX1113" fmla="*/ 8352163 w 11662614"/>
              <a:gd name="connsiteY1113" fmla="*/ 6870730 h 12003162"/>
              <a:gd name="connsiteX1114" fmla="*/ 8357591 w 11662614"/>
              <a:gd name="connsiteY1114" fmla="*/ 6860791 h 12003162"/>
              <a:gd name="connsiteX1115" fmla="*/ 8354020 w 11662614"/>
              <a:gd name="connsiteY1115" fmla="*/ 6852801 h 12003162"/>
              <a:gd name="connsiteX1116" fmla="*/ 8339148 w 11662614"/>
              <a:gd name="connsiteY1116" fmla="*/ 6847985 h 12003162"/>
              <a:gd name="connsiteX1117" fmla="*/ 8324441 w 11662614"/>
              <a:gd name="connsiteY1117" fmla="*/ 6852661 h 12003162"/>
              <a:gd name="connsiteX1118" fmla="*/ 8321010 w 11662614"/>
              <a:gd name="connsiteY1118" fmla="*/ 6861284 h 12003162"/>
              <a:gd name="connsiteX1119" fmla="*/ 8326696 w 11662614"/>
              <a:gd name="connsiteY1119" fmla="*/ 6871012 h 12003162"/>
              <a:gd name="connsiteX1120" fmla="*/ 8330243 w 11662614"/>
              <a:gd name="connsiteY1120" fmla="*/ 6875265 h 12003162"/>
              <a:gd name="connsiteX1121" fmla="*/ 8331958 w 11662614"/>
              <a:gd name="connsiteY1121" fmla="*/ 6878884 h 12003162"/>
              <a:gd name="connsiteX1122" fmla="*/ 8328340 w 11662614"/>
              <a:gd name="connsiteY1122" fmla="*/ 6879260 h 12003162"/>
              <a:gd name="connsiteX1123" fmla="*/ 8294555 w 11662614"/>
              <a:gd name="connsiteY1123" fmla="*/ 6885769 h 12003162"/>
              <a:gd name="connsiteX1124" fmla="*/ 8291948 w 11662614"/>
              <a:gd name="connsiteY1124" fmla="*/ 6886497 h 12003162"/>
              <a:gd name="connsiteX1125" fmla="*/ 8280953 w 11662614"/>
              <a:gd name="connsiteY1125" fmla="*/ 6863516 h 12003162"/>
              <a:gd name="connsiteX1126" fmla="*/ 8272777 w 11662614"/>
              <a:gd name="connsiteY1126" fmla="*/ 6840348 h 12003162"/>
              <a:gd name="connsiteX1127" fmla="*/ 8276018 w 11662614"/>
              <a:gd name="connsiteY1127" fmla="*/ 6827683 h 12003162"/>
              <a:gd name="connsiteX1128" fmla="*/ 8278251 w 11662614"/>
              <a:gd name="connsiteY1128" fmla="*/ 6818872 h 12003162"/>
              <a:gd name="connsiteX1129" fmla="*/ 8277593 w 11662614"/>
              <a:gd name="connsiteY1129" fmla="*/ 6814877 h 12003162"/>
              <a:gd name="connsiteX1130" fmla="*/ 8257153 w 11662614"/>
              <a:gd name="connsiteY1130" fmla="*/ 6805126 h 12003162"/>
              <a:gd name="connsiteX1131" fmla="*/ 8235867 w 11662614"/>
              <a:gd name="connsiteY1131" fmla="*/ 6815770 h 12003162"/>
              <a:gd name="connsiteX1132" fmla="*/ 8231756 w 11662614"/>
              <a:gd name="connsiteY1132" fmla="*/ 6821879 h 12003162"/>
              <a:gd name="connsiteX1133" fmla="*/ 8239063 w 11662614"/>
              <a:gd name="connsiteY1133" fmla="*/ 6839596 h 12003162"/>
              <a:gd name="connsiteX1134" fmla="*/ 8244466 w 11662614"/>
              <a:gd name="connsiteY1134" fmla="*/ 6842134 h 12003162"/>
              <a:gd name="connsiteX1135" fmla="*/ 8253206 w 11662614"/>
              <a:gd name="connsiteY1135" fmla="*/ 6847397 h 12003162"/>
              <a:gd name="connsiteX1136" fmla="*/ 8265188 w 11662614"/>
              <a:gd name="connsiteY1136" fmla="*/ 6872093 h 12003162"/>
              <a:gd name="connsiteX1137" fmla="*/ 8267538 w 11662614"/>
              <a:gd name="connsiteY1137" fmla="*/ 6878790 h 12003162"/>
              <a:gd name="connsiteX1138" fmla="*/ 8271014 w 11662614"/>
              <a:gd name="connsiteY1138" fmla="*/ 6888776 h 12003162"/>
              <a:gd name="connsiteX1139" fmla="*/ 8272965 w 11662614"/>
              <a:gd name="connsiteY1139" fmla="*/ 6894439 h 12003162"/>
              <a:gd name="connsiteX1140" fmla="*/ 8271014 w 11662614"/>
              <a:gd name="connsiteY1140" fmla="*/ 6895426 h 12003162"/>
              <a:gd name="connsiteX1141" fmla="*/ 8242375 w 11662614"/>
              <a:gd name="connsiteY1141" fmla="*/ 6914717 h 12003162"/>
              <a:gd name="connsiteX1142" fmla="*/ 8239508 w 11662614"/>
              <a:gd name="connsiteY1142" fmla="*/ 6916503 h 12003162"/>
              <a:gd name="connsiteX1143" fmla="*/ 8238216 w 11662614"/>
              <a:gd name="connsiteY1143" fmla="*/ 6907574 h 12003162"/>
              <a:gd name="connsiteX1144" fmla="*/ 8237770 w 11662614"/>
              <a:gd name="connsiteY1144" fmla="*/ 6901465 h 12003162"/>
              <a:gd name="connsiteX1145" fmla="*/ 8234880 w 11662614"/>
              <a:gd name="connsiteY1145" fmla="*/ 6896812 h 12003162"/>
              <a:gd name="connsiteX1146" fmla="*/ 8220267 w 11662614"/>
              <a:gd name="connsiteY1146" fmla="*/ 6895661 h 12003162"/>
              <a:gd name="connsiteX1147" fmla="*/ 8205818 w 11662614"/>
              <a:gd name="connsiteY1147" fmla="*/ 6916667 h 12003162"/>
              <a:gd name="connsiteX1148" fmla="*/ 8213688 w 11662614"/>
              <a:gd name="connsiteY1148" fmla="*/ 6925432 h 12003162"/>
              <a:gd name="connsiteX1149" fmla="*/ 8219680 w 11662614"/>
              <a:gd name="connsiteY1149" fmla="*/ 6926019 h 12003162"/>
              <a:gd name="connsiteX1150" fmla="*/ 8228020 w 11662614"/>
              <a:gd name="connsiteY1150" fmla="*/ 6927241 h 12003162"/>
              <a:gd name="connsiteX1151" fmla="*/ 8228795 w 11662614"/>
              <a:gd name="connsiteY1151" fmla="*/ 6927570 h 12003162"/>
              <a:gd name="connsiteX1152" fmla="*/ 8225812 w 11662614"/>
              <a:gd name="connsiteY1152" fmla="*/ 6931189 h 12003162"/>
              <a:gd name="connsiteX1153" fmla="*/ 8206429 w 11662614"/>
              <a:gd name="connsiteY1153" fmla="*/ 6959691 h 12003162"/>
              <a:gd name="connsiteX1154" fmla="*/ 8204761 w 11662614"/>
              <a:gd name="connsiteY1154" fmla="*/ 6962675 h 12003162"/>
              <a:gd name="connsiteX1155" fmla="*/ 8173231 w 11662614"/>
              <a:gd name="connsiteY1155" fmla="*/ 6951490 h 12003162"/>
              <a:gd name="connsiteX1156" fmla="*/ 8156950 w 11662614"/>
              <a:gd name="connsiteY1156" fmla="*/ 6942068 h 12003162"/>
              <a:gd name="connsiteX1157" fmla="*/ 8151970 w 11662614"/>
              <a:gd name="connsiteY1157" fmla="*/ 6932974 h 12003162"/>
              <a:gd name="connsiteX1158" fmla="*/ 8149385 w 11662614"/>
              <a:gd name="connsiteY1158" fmla="*/ 6927452 h 12003162"/>
              <a:gd name="connsiteX1159" fmla="*/ 8144099 w 11662614"/>
              <a:gd name="connsiteY1159" fmla="*/ 6922307 h 12003162"/>
              <a:gd name="connsiteX1160" fmla="*/ 8134043 w 11662614"/>
              <a:gd name="connsiteY1160" fmla="*/ 6920967 h 12003162"/>
              <a:gd name="connsiteX1161" fmla="*/ 8115788 w 11662614"/>
              <a:gd name="connsiteY1161" fmla="*/ 6943619 h 12003162"/>
              <a:gd name="connsiteX1162" fmla="*/ 8114966 w 11662614"/>
              <a:gd name="connsiteY1162" fmla="*/ 6950362 h 12003162"/>
              <a:gd name="connsiteX1163" fmla="*/ 8116470 w 11662614"/>
              <a:gd name="connsiteY1163" fmla="*/ 6959855 h 12003162"/>
              <a:gd name="connsiteX1164" fmla="*/ 8125702 w 11662614"/>
              <a:gd name="connsiteY1164" fmla="*/ 6967257 h 12003162"/>
              <a:gd name="connsiteX1165" fmla="*/ 8133033 w 11662614"/>
              <a:gd name="connsiteY1165" fmla="*/ 6967163 h 12003162"/>
              <a:gd name="connsiteX1166" fmla="*/ 8138460 w 11662614"/>
              <a:gd name="connsiteY1166" fmla="*/ 6965283 h 12003162"/>
              <a:gd name="connsiteX1167" fmla="*/ 8155141 w 11662614"/>
              <a:gd name="connsiteY1167" fmla="*/ 6962816 h 12003162"/>
              <a:gd name="connsiteX1168" fmla="*/ 8183029 w 11662614"/>
              <a:gd name="connsiteY1168" fmla="*/ 6975011 h 12003162"/>
              <a:gd name="connsiteX1169" fmla="*/ 8193883 w 11662614"/>
              <a:gd name="connsiteY1169" fmla="*/ 6980227 h 12003162"/>
              <a:gd name="connsiteX1170" fmla="*/ 8197078 w 11662614"/>
              <a:gd name="connsiteY1170" fmla="*/ 6981755 h 12003162"/>
              <a:gd name="connsiteX1171" fmla="*/ 8196632 w 11662614"/>
              <a:gd name="connsiteY1171" fmla="*/ 6983071 h 12003162"/>
              <a:gd name="connsiteX1172" fmla="*/ 8189819 w 11662614"/>
              <a:gd name="connsiteY1172" fmla="*/ 7018434 h 12003162"/>
              <a:gd name="connsiteX1173" fmla="*/ 8189278 w 11662614"/>
              <a:gd name="connsiteY1173" fmla="*/ 7022123 h 12003162"/>
              <a:gd name="connsiteX1174" fmla="*/ 8182276 w 11662614"/>
              <a:gd name="connsiteY1174" fmla="*/ 7017071 h 12003162"/>
              <a:gd name="connsiteX1175" fmla="*/ 8172433 w 11662614"/>
              <a:gd name="connsiteY1175" fmla="*/ 7011549 h 12003162"/>
              <a:gd name="connsiteX1176" fmla="*/ 8164421 w 11662614"/>
              <a:gd name="connsiteY1176" fmla="*/ 7015027 h 12003162"/>
              <a:gd name="connsiteX1177" fmla="*/ 8160968 w 11662614"/>
              <a:gd name="connsiteY1177" fmla="*/ 7021066 h 12003162"/>
              <a:gd name="connsiteX1178" fmla="*/ 8166136 w 11662614"/>
              <a:gd name="connsiteY1178" fmla="*/ 7046607 h 12003162"/>
              <a:gd name="connsiteX1179" fmla="*/ 8171986 w 11662614"/>
              <a:gd name="connsiteY1179" fmla="*/ 7048299 h 12003162"/>
              <a:gd name="connsiteX1180" fmla="*/ 8181713 w 11662614"/>
              <a:gd name="connsiteY1180" fmla="*/ 7043294 h 12003162"/>
              <a:gd name="connsiteX1181" fmla="*/ 8188221 w 11662614"/>
              <a:gd name="connsiteY1181" fmla="*/ 7038078 h 12003162"/>
              <a:gd name="connsiteX1182" fmla="*/ 8189584 w 11662614"/>
              <a:gd name="connsiteY1182" fmla="*/ 7037396 h 12003162"/>
              <a:gd name="connsiteX1183" fmla="*/ 8189701 w 11662614"/>
              <a:gd name="connsiteY1183" fmla="*/ 7038641 h 12003162"/>
              <a:gd name="connsiteX1184" fmla="*/ 8190194 w 11662614"/>
              <a:gd name="connsiteY1184" fmla="*/ 7043858 h 12003162"/>
              <a:gd name="connsiteX1185" fmla="*/ 8196514 w 11662614"/>
              <a:gd name="connsiteY1185" fmla="*/ 7074663 h 12003162"/>
              <a:gd name="connsiteX1186" fmla="*/ 8197595 w 11662614"/>
              <a:gd name="connsiteY1186" fmla="*/ 7078211 h 12003162"/>
              <a:gd name="connsiteX1187" fmla="*/ 8194024 w 11662614"/>
              <a:gd name="connsiteY1187" fmla="*/ 7080161 h 12003162"/>
              <a:gd name="connsiteX1188" fmla="*/ 8152133 w 11662614"/>
              <a:gd name="connsiteY1188" fmla="*/ 7097150 h 12003162"/>
              <a:gd name="connsiteX1189" fmla="*/ 8140175 w 11662614"/>
              <a:gd name="connsiteY1189" fmla="*/ 7094283 h 12003162"/>
              <a:gd name="connsiteX1190" fmla="*/ 8125115 w 11662614"/>
              <a:gd name="connsiteY1190" fmla="*/ 7093085 h 12003162"/>
              <a:gd name="connsiteX1191" fmla="*/ 8117198 w 11662614"/>
              <a:gd name="connsiteY1191" fmla="*/ 7102601 h 12003162"/>
              <a:gd name="connsiteX1192" fmla="*/ 8117198 w 11662614"/>
              <a:gd name="connsiteY1192" fmla="*/ 7114867 h 12003162"/>
              <a:gd name="connsiteX1193" fmla="*/ 8132634 w 11662614"/>
              <a:gd name="connsiteY1193" fmla="*/ 7137753 h 12003162"/>
              <a:gd name="connsiteX1194" fmla="*/ 8138578 w 11662614"/>
              <a:gd name="connsiteY1194" fmla="*/ 7139139 h 12003162"/>
              <a:gd name="connsiteX1195" fmla="*/ 8149831 w 11662614"/>
              <a:gd name="connsiteY1195" fmla="*/ 7133430 h 12003162"/>
              <a:gd name="connsiteX1196" fmla="*/ 8153802 w 11662614"/>
              <a:gd name="connsiteY1196" fmla="*/ 7125769 h 12003162"/>
              <a:gd name="connsiteX1197" fmla="*/ 8158383 w 11662614"/>
              <a:gd name="connsiteY1197" fmla="*/ 7117663 h 12003162"/>
              <a:gd name="connsiteX1198" fmla="*/ 8169896 w 11662614"/>
              <a:gd name="connsiteY1198" fmla="*/ 7109932 h 12003162"/>
              <a:gd name="connsiteX1199" fmla="*/ 8184556 w 11662614"/>
              <a:gd name="connsiteY1199" fmla="*/ 7104598 h 12003162"/>
              <a:gd name="connsiteX1200" fmla="*/ 8201354 w 11662614"/>
              <a:gd name="connsiteY1200" fmla="*/ 7098747 h 12003162"/>
              <a:gd name="connsiteX1201" fmla="*/ 8205724 w 11662614"/>
              <a:gd name="connsiteY1201" fmla="*/ 7097408 h 12003162"/>
              <a:gd name="connsiteX1202" fmla="*/ 8207415 w 11662614"/>
              <a:gd name="connsiteY1202" fmla="*/ 7100205 h 12003162"/>
              <a:gd name="connsiteX1203" fmla="*/ 8226328 w 11662614"/>
              <a:gd name="connsiteY1203" fmla="*/ 7127508 h 12003162"/>
              <a:gd name="connsiteX1204" fmla="*/ 8228373 w 11662614"/>
              <a:gd name="connsiteY1204" fmla="*/ 7129858 h 12003162"/>
              <a:gd name="connsiteX1205" fmla="*/ 8227385 w 11662614"/>
              <a:gd name="connsiteY1205" fmla="*/ 7130281 h 12003162"/>
              <a:gd name="connsiteX1206" fmla="*/ 8218388 w 11662614"/>
              <a:gd name="connsiteY1206" fmla="*/ 7131620 h 12003162"/>
              <a:gd name="connsiteX1207" fmla="*/ 8207298 w 11662614"/>
              <a:gd name="connsiteY1207" fmla="*/ 7134980 h 12003162"/>
              <a:gd name="connsiteX1208" fmla="*/ 8205936 w 11662614"/>
              <a:gd name="connsiteY1208" fmla="*/ 7149173 h 12003162"/>
              <a:gd name="connsiteX1209" fmla="*/ 8211691 w 11662614"/>
              <a:gd name="connsiteY1209" fmla="*/ 7157256 h 12003162"/>
              <a:gd name="connsiteX1210" fmla="*/ 8225717 w 11662614"/>
              <a:gd name="connsiteY1210" fmla="*/ 7164282 h 12003162"/>
              <a:gd name="connsiteX1211" fmla="*/ 8233212 w 11662614"/>
              <a:gd name="connsiteY1211" fmla="*/ 7160945 h 12003162"/>
              <a:gd name="connsiteX1212" fmla="*/ 8236360 w 11662614"/>
              <a:gd name="connsiteY1212" fmla="*/ 7151828 h 12003162"/>
              <a:gd name="connsiteX1213" fmla="*/ 8237418 w 11662614"/>
              <a:gd name="connsiteY1213" fmla="*/ 7142711 h 12003162"/>
              <a:gd name="connsiteX1214" fmla="*/ 8240355 w 11662614"/>
              <a:gd name="connsiteY1214" fmla="*/ 7141630 h 12003162"/>
              <a:gd name="connsiteX1215" fmla="*/ 8270592 w 11662614"/>
              <a:gd name="connsiteY1215" fmla="*/ 7162354 h 12003162"/>
              <a:gd name="connsiteX1216" fmla="*/ 8273717 w 11662614"/>
              <a:gd name="connsiteY1216" fmla="*/ 7164187 h 12003162"/>
              <a:gd name="connsiteX1217" fmla="*/ 8266316 w 11662614"/>
              <a:gd name="connsiteY1217" fmla="*/ 7185546 h 12003162"/>
              <a:gd name="connsiteX1218" fmla="*/ 8254051 w 11662614"/>
              <a:gd name="connsiteY1218" fmla="*/ 7212286 h 12003162"/>
              <a:gd name="connsiteX1219" fmla="*/ 8243643 w 11662614"/>
              <a:gd name="connsiteY1219" fmla="*/ 7218560 h 12003162"/>
              <a:gd name="connsiteX1220" fmla="*/ 8235186 w 11662614"/>
              <a:gd name="connsiteY1220" fmla="*/ 7223495 h 12003162"/>
              <a:gd name="connsiteX1221" fmla="*/ 8231169 w 11662614"/>
              <a:gd name="connsiteY1221" fmla="*/ 7233363 h 12003162"/>
              <a:gd name="connsiteX1222" fmla="*/ 8236337 w 11662614"/>
              <a:gd name="connsiteY1222" fmla="*/ 7244736 h 12003162"/>
              <a:gd name="connsiteX1223" fmla="*/ 8257741 w 11662614"/>
              <a:gd name="connsiteY1223" fmla="*/ 7255521 h 12003162"/>
              <a:gd name="connsiteX1224" fmla="*/ 8261875 w 11662614"/>
              <a:gd name="connsiteY1224" fmla="*/ 7255663 h 12003162"/>
              <a:gd name="connsiteX1225" fmla="*/ 8273974 w 11662614"/>
              <a:gd name="connsiteY1225" fmla="*/ 7251456 h 12003162"/>
              <a:gd name="connsiteX1226" fmla="*/ 8278180 w 11662614"/>
              <a:gd name="connsiteY1226" fmla="*/ 7241446 h 12003162"/>
              <a:gd name="connsiteX1227" fmla="*/ 8275736 w 11662614"/>
              <a:gd name="connsiteY1227" fmla="*/ 7231977 h 12003162"/>
              <a:gd name="connsiteX1228" fmla="*/ 8272988 w 11662614"/>
              <a:gd name="connsiteY1228" fmla="*/ 7222343 h 12003162"/>
              <a:gd name="connsiteX1229" fmla="*/ 8275102 w 11662614"/>
              <a:gd name="connsiteY1229" fmla="*/ 7209866 h 12003162"/>
              <a:gd name="connsiteX1230" fmla="*/ 8285464 w 11662614"/>
              <a:gd name="connsiteY1230" fmla="*/ 7187779 h 12003162"/>
              <a:gd name="connsiteX1231" fmla="*/ 8291149 w 11662614"/>
              <a:gd name="connsiteY1231" fmla="*/ 7175983 h 12003162"/>
              <a:gd name="connsiteX1232" fmla="*/ 8293334 w 11662614"/>
              <a:gd name="connsiteY1232" fmla="*/ 7172035 h 12003162"/>
              <a:gd name="connsiteX1233" fmla="*/ 8295942 w 11662614"/>
              <a:gd name="connsiteY1233" fmla="*/ 7172740 h 12003162"/>
              <a:gd name="connsiteX1234" fmla="*/ 8331207 w 11662614"/>
              <a:gd name="connsiteY1234" fmla="*/ 7178991 h 12003162"/>
              <a:gd name="connsiteX1235" fmla="*/ 8334543 w 11662614"/>
              <a:gd name="connsiteY1235" fmla="*/ 7179155 h 12003162"/>
              <a:gd name="connsiteX1236" fmla="*/ 8333956 w 11662614"/>
              <a:gd name="connsiteY1236" fmla="*/ 7180706 h 12003162"/>
              <a:gd name="connsiteX1237" fmla="*/ 8328834 w 11662614"/>
              <a:gd name="connsiteY1237" fmla="*/ 7188014 h 12003162"/>
              <a:gd name="connsiteX1238" fmla="*/ 8325263 w 11662614"/>
              <a:gd name="connsiteY1238" fmla="*/ 7192078 h 12003162"/>
              <a:gd name="connsiteX1239" fmla="*/ 8324629 w 11662614"/>
              <a:gd name="connsiteY1239" fmla="*/ 7203334 h 12003162"/>
              <a:gd name="connsiteX1240" fmla="*/ 8334637 w 11662614"/>
              <a:gd name="connsiteY1240" fmla="*/ 7209984 h 12003162"/>
              <a:gd name="connsiteX1241" fmla="*/ 8358953 w 11662614"/>
              <a:gd name="connsiteY1241" fmla="*/ 7202864 h 12003162"/>
              <a:gd name="connsiteX1242" fmla="*/ 8359823 w 11662614"/>
              <a:gd name="connsiteY1242" fmla="*/ 7198493 h 12003162"/>
              <a:gd name="connsiteX1243" fmla="*/ 8354560 w 11662614"/>
              <a:gd name="connsiteY1243" fmla="*/ 7188178 h 12003162"/>
              <a:gd name="connsiteX1244" fmla="*/ 8351036 w 11662614"/>
              <a:gd name="connsiteY1244" fmla="*/ 7184160 h 12003162"/>
              <a:gd name="connsiteX1245" fmla="*/ 8348663 w 11662614"/>
              <a:gd name="connsiteY1245" fmla="*/ 7179390 h 12003162"/>
              <a:gd name="connsiteX1246" fmla="*/ 8353126 w 11662614"/>
              <a:gd name="connsiteY1246" fmla="*/ 7178615 h 12003162"/>
              <a:gd name="connsiteX1247" fmla="*/ 8384257 w 11662614"/>
              <a:gd name="connsiteY1247" fmla="*/ 7172529 h 12003162"/>
              <a:gd name="connsiteX1248" fmla="*/ 8387875 w 11662614"/>
              <a:gd name="connsiteY1248" fmla="*/ 7171401 h 12003162"/>
              <a:gd name="connsiteX1249" fmla="*/ 8388579 w 11662614"/>
              <a:gd name="connsiteY1249" fmla="*/ 7172952 h 12003162"/>
              <a:gd name="connsiteX1250" fmla="*/ 8393185 w 11662614"/>
              <a:gd name="connsiteY1250" fmla="*/ 7182609 h 12003162"/>
              <a:gd name="connsiteX1251" fmla="*/ 8407821 w 11662614"/>
              <a:gd name="connsiteY1251" fmla="*/ 7216093 h 12003162"/>
              <a:gd name="connsiteX1252" fmla="*/ 8405354 w 11662614"/>
              <a:gd name="connsiteY1252" fmla="*/ 7231813 h 12003162"/>
              <a:gd name="connsiteX1253" fmla="*/ 8403122 w 11662614"/>
              <a:gd name="connsiteY1253" fmla="*/ 7238133 h 12003162"/>
              <a:gd name="connsiteX1254" fmla="*/ 8411980 w 11662614"/>
              <a:gd name="connsiteY1254" fmla="*/ 7254511 h 12003162"/>
              <a:gd name="connsiteX1255" fmla="*/ 8439421 w 11662614"/>
              <a:gd name="connsiteY1255" fmla="*/ 7249459 h 12003162"/>
              <a:gd name="connsiteX1256" fmla="*/ 3201625 w 11662614"/>
              <a:gd name="connsiteY1256" fmla="*/ 9677385 h 12003162"/>
              <a:gd name="connsiteX1257" fmla="*/ 3217986 w 11662614"/>
              <a:gd name="connsiteY1257" fmla="*/ 9647093 h 12003162"/>
              <a:gd name="connsiteX1258" fmla="*/ 3212407 w 11662614"/>
              <a:gd name="connsiteY1258" fmla="*/ 9637058 h 12003162"/>
              <a:gd name="connsiteX1259" fmla="*/ 3199940 w 11662614"/>
              <a:gd name="connsiteY1259" fmla="*/ 9629120 h 12003162"/>
              <a:gd name="connsiteX1260" fmla="*/ 3178038 w 11662614"/>
              <a:gd name="connsiteY1260" fmla="*/ 9613843 h 12003162"/>
              <a:gd name="connsiteX1261" fmla="*/ 3161004 w 11662614"/>
              <a:gd name="connsiteY1261" fmla="*/ 9571607 h 12003162"/>
              <a:gd name="connsiteX1262" fmla="*/ 3150446 w 11662614"/>
              <a:gd name="connsiteY1262" fmla="*/ 9540117 h 12003162"/>
              <a:gd name="connsiteX1263" fmla="*/ 3154003 w 11662614"/>
              <a:gd name="connsiteY1263" fmla="*/ 9538095 h 12003162"/>
              <a:gd name="connsiteX1264" fmla="*/ 3199529 w 11662614"/>
              <a:gd name="connsiteY1264" fmla="*/ 9506942 h 12003162"/>
              <a:gd name="connsiteX1265" fmla="*/ 3202748 w 11662614"/>
              <a:gd name="connsiteY1265" fmla="*/ 9504208 h 12003162"/>
              <a:gd name="connsiteX1266" fmla="*/ 3203871 w 11662614"/>
              <a:gd name="connsiteY1266" fmla="*/ 9506380 h 12003162"/>
              <a:gd name="connsiteX1267" fmla="*/ 3206380 w 11662614"/>
              <a:gd name="connsiteY1267" fmla="*/ 9521620 h 12003162"/>
              <a:gd name="connsiteX1268" fmla="*/ 3211958 w 11662614"/>
              <a:gd name="connsiteY1268" fmla="*/ 9539143 h 12003162"/>
              <a:gd name="connsiteX1269" fmla="*/ 3222666 w 11662614"/>
              <a:gd name="connsiteY1269" fmla="*/ 9543824 h 12003162"/>
              <a:gd name="connsiteX1270" fmla="*/ 3233972 w 11662614"/>
              <a:gd name="connsiteY1270" fmla="*/ 9541465 h 12003162"/>
              <a:gd name="connsiteX1271" fmla="*/ 3258046 w 11662614"/>
              <a:gd name="connsiteY1271" fmla="*/ 9507316 h 12003162"/>
              <a:gd name="connsiteX1272" fmla="*/ 3253215 w 11662614"/>
              <a:gd name="connsiteY1272" fmla="*/ 9498180 h 12003162"/>
              <a:gd name="connsiteX1273" fmla="*/ 3245241 w 11662614"/>
              <a:gd name="connsiteY1273" fmla="*/ 9493350 h 12003162"/>
              <a:gd name="connsiteX1274" fmla="*/ 3236480 w 11662614"/>
              <a:gd name="connsiteY1274" fmla="*/ 9492601 h 12003162"/>
              <a:gd name="connsiteX1275" fmla="*/ 3226709 w 11662614"/>
              <a:gd name="connsiteY1275" fmla="*/ 9491702 h 12003162"/>
              <a:gd name="connsiteX1276" fmla="*/ 3218884 w 11662614"/>
              <a:gd name="connsiteY1276" fmla="*/ 9488782 h 12003162"/>
              <a:gd name="connsiteX1277" fmla="*/ 3221430 w 11662614"/>
              <a:gd name="connsiteY1277" fmla="*/ 9485374 h 12003162"/>
              <a:gd name="connsiteX1278" fmla="*/ 3255275 w 11662614"/>
              <a:gd name="connsiteY1278" fmla="*/ 9436548 h 12003162"/>
              <a:gd name="connsiteX1279" fmla="*/ 3256735 w 11662614"/>
              <a:gd name="connsiteY1279" fmla="*/ 9433889 h 12003162"/>
              <a:gd name="connsiteX1280" fmla="*/ 3271523 w 11662614"/>
              <a:gd name="connsiteY1280" fmla="*/ 9439019 h 12003162"/>
              <a:gd name="connsiteX1281" fmla="*/ 3321017 w 11662614"/>
              <a:gd name="connsiteY1281" fmla="*/ 9457030 h 12003162"/>
              <a:gd name="connsiteX1282" fmla="*/ 3337490 w 11662614"/>
              <a:gd name="connsiteY1282" fmla="*/ 9469124 h 12003162"/>
              <a:gd name="connsiteX1283" fmla="*/ 3345240 w 11662614"/>
              <a:gd name="connsiteY1283" fmla="*/ 9484026 h 12003162"/>
              <a:gd name="connsiteX1284" fmla="*/ 3362949 w 11662614"/>
              <a:gd name="connsiteY1284" fmla="*/ 9501662 h 12003162"/>
              <a:gd name="connsiteX1285" fmla="*/ 3389418 w 11662614"/>
              <a:gd name="connsiteY1285" fmla="*/ 9490579 h 12003162"/>
              <a:gd name="connsiteX1286" fmla="*/ 3403120 w 11662614"/>
              <a:gd name="connsiteY1286" fmla="*/ 9461597 h 12003162"/>
              <a:gd name="connsiteX1287" fmla="*/ 3403083 w 11662614"/>
              <a:gd name="connsiteY1287" fmla="*/ 9445310 h 12003162"/>
              <a:gd name="connsiteX1288" fmla="*/ 3387583 w 11662614"/>
              <a:gd name="connsiteY1288" fmla="*/ 9428273 h 12003162"/>
              <a:gd name="connsiteX1289" fmla="*/ 3366356 w 11662614"/>
              <a:gd name="connsiteY1289" fmla="*/ 9431006 h 12003162"/>
              <a:gd name="connsiteX1290" fmla="*/ 3348460 w 11662614"/>
              <a:gd name="connsiteY1290" fmla="*/ 9435574 h 12003162"/>
              <a:gd name="connsiteX1291" fmla="*/ 3324499 w 11662614"/>
              <a:gd name="connsiteY1291" fmla="*/ 9429508 h 12003162"/>
              <a:gd name="connsiteX1292" fmla="*/ 3269726 w 11662614"/>
              <a:gd name="connsiteY1292" fmla="*/ 9403298 h 12003162"/>
              <a:gd name="connsiteX1293" fmla="*/ 3271299 w 11662614"/>
              <a:gd name="connsiteY1293" fmla="*/ 9397831 h 12003162"/>
              <a:gd name="connsiteX1294" fmla="*/ 3281856 w 11662614"/>
              <a:gd name="connsiteY1294" fmla="*/ 9340280 h 12003162"/>
              <a:gd name="connsiteX1295" fmla="*/ 3286012 w 11662614"/>
              <a:gd name="connsiteY1295" fmla="*/ 9336835 h 12003162"/>
              <a:gd name="connsiteX1296" fmla="*/ 3296794 w 11662614"/>
              <a:gd name="connsiteY1296" fmla="*/ 9345036 h 12003162"/>
              <a:gd name="connsiteX1297" fmla="*/ 3303758 w 11662614"/>
              <a:gd name="connsiteY1297" fmla="*/ 9350952 h 12003162"/>
              <a:gd name="connsiteX1298" fmla="*/ 3324125 w 11662614"/>
              <a:gd name="connsiteY1298" fmla="*/ 9347919 h 12003162"/>
              <a:gd name="connsiteX1299" fmla="*/ 3327943 w 11662614"/>
              <a:gd name="connsiteY1299" fmla="*/ 9304447 h 12003162"/>
              <a:gd name="connsiteX1300" fmla="*/ 3319669 w 11662614"/>
              <a:gd name="connsiteY1300" fmla="*/ 9296022 h 12003162"/>
              <a:gd name="connsiteX1301" fmla="*/ 3309823 w 11662614"/>
              <a:gd name="connsiteY1301" fmla="*/ 9294562 h 12003162"/>
              <a:gd name="connsiteX1302" fmla="*/ 3295409 w 11662614"/>
              <a:gd name="connsiteY1302" fmla="*/ 9303810 h 12003162"/>
              <a:gd name="connsiteX1303" fmla="*/ 3289381 w 11662614"/>
              <a:gd name="connsiteY1303" fmla="*/ 9309090 h 12003162"/>
              <a:gd name="connsiteX1304" fmla="*/ 3282418 w 11662614"/>
              <a:gd name="connsiteY1304" fmla="*/ 9312497 h 12003162"/>
              <a:gd name="connsiteX1305" fmla="*/ 3281258 w 11662614"/>
              <a:gd name="connsiteY1305" fmla="*/ 9304259 h 12003162"/>
              <a:gd name="connsiteX1306" fmla="*/ 3276203 w 11662614"/>
              <a:gd name="connsiteY1306" fmla="*/ 9272432 h 12003162"/>
              <a:gd name="connsiteX1307" fmla="*/ 3271037 w 11662614"/>
              <a:gd name="connsiteY1307" fmla="*/ 9253523 h 12003162"/>
              <a:gd name="connsiteX1308" fmla="*/ 3270512 w 11662614"/>
              <a:gd name="connsiteY1308" fmla="*/ 9252026 h 12003162"/>
              <a:gd name="connsiteX1309" fmla="*/ 3275791 w 11662614"/>
              <a:gd name="connsiteY1309" fmla="*/ 9249480 h 12003162"/>
              <a:gd name="connsiteX1310" fmla="*/ 3314204 w 11662614"/>
              <a:gd name="connsiteY1310" fmla="*/ 9231170 h 12003162"/>
              <a:gd name="connsiteX1311" fmla="*/ 3341720 w 11662614"/>
              <a:gd name="connsiteY1311" fmla="*/ 9220573 h 12003162"/>
              <a:gd name="connsiteX1312" fmla="*/ 3345277 w 11662614"/>
              <a:gd name="connsiteY1312" fmla="*/ 9220161 h 12003162"/>
              <a:gd name="connsiteX1313" fmla="*/ 3356996 w 11662614"/>
              <a:gd name="connsiteY1313" fmla="*/ 9221697 h 12003162"/>
              <a:gd name="connsiteX1314" fmla="*/ 3366243 w 11662614"/>
              <a:gd name="connsiteY1314" fmla="*/ 9225066 h 12003162"/>
              <a:gd name="connsiteX1315" fmla="*/ 3375191 w 11662614"/>
              <a:gd name="connsiteY1315" fmla="*/ 9228286 h 12003162"/>
              <a:gd name="connsiteX1316" fmla="*/ 3396232 w 11662614"/>
              <a:gd name="connsiteY1316" fmla="*/ 9222258 h 12003162"/>
              <a:gd name="connsiteX1317" fmla="*/ 3403420 w 11662614"/>
              <a:gd name="connsiteY1317" fmla="*/ 9202787 h 12003162"/>
              <a:gd name="connsiteX1318" fmla="*/ 3385749 w 11662614"/>
              <a:gd name="connsiteY1318" fmla="*/ 9161150 h 12003162"/>
              <a:gd name="connsiteX1319" fmla="*/ 3366954 w 11662614"/>
              <a:gd name="connsiteY1319" fmla="*/ 9153474 h 12003162"/>
              <a:gd name="connsiteX1320" fmla="*/ 3351942 w 11662614"/>
              <a:gd name="connsiteY1320" fmla="*/ 9160813 h 12003162"/>
              <a:gd name="connsiteX1321" fmla="*/ 3344379 w 11662614"/>
              <a:gd name="connsiteY1321" fmla="*/ 9174068 h 12003162"/>
              <a:gd name="connsiteX1322" fmla="*/ 3334083 w 11662614"/>
              <a:gd name="connsiteY1322" fmla="*/ 9190431 h 12003162"/>
              <a:gd name="connsiteX1323" fmla="*/ 3303720 w 11662614"/>
              <a:gd name="connsiteY1323" fmla="*/ 9205408 h 12003162"/>
              <a:gd name="connsiteX1324" fmla="*/ 3258420 w 11662614"/>
              <a:gd name="connsiteY1324" fmla="*/ 9221135 h 12003162"/>
              <a:gd name="connsiteX1325" fmla="*/ 3256697 w 11662614"/>
              <a:gd name="connsiteY1325" fmla="*/ 9218439 h 12003162"/>
              <a:gd name="connsiteX1326" fmla="*/ 3226709 w 11662614"/>
              <a:gd name="connsiteY1326" fmla="*/ 9173095 h 12003162"/>
              <a:gd name="connsiteX1327" fmla="*/ 3221767 w 11662614"/>
              <a:gd name="connsiteY1327" fmla="*/ 9167179 h 12003162"/>
              <a:gd name="connsiteX1328" fmla="*/ 3220868 w 11662614"/>
              <a:gd name="connsiteY1328" fmla="*/ 9166093 h 12003162"/>
              <a:gd name="connsiteX1329" fmla="*/ 3222628 w 11662614"/>
              <a:gd name="connsiteY1329" fmla="*/ 9165307 h 12003162"/>
              <a:gd name="connsiteX1330" fmla="*/ 3236518 w 11662614"/>
              <a:gd name="connsiteY1330" fmla="*/ 9163247 h 12003162"/>
              <a:gd name="connsiteX1331" fmla="*/ 3249958 w 11662614"/>
              <a:gd name="connsiteY1331" fmla="*/ 9161337 h 12003162"/>
              <a:gd name="connsiteX1332" fmla="*/ 3258794 w 11662614"/>
              <a:gd name="connsiteY1332" fmla="*/ 9149430 h 12003162"/>
              <a:gd name="connsiteX1333" fmla="*/ 3235432 w 11662614"/>
              <a:gd name="connsiteY1333" fmla="*/ 9114083 h 12003162"/>
              <a:gd name="connsiteX1334" fmla="*/ 3224538 w 11662614"/>
              <a:gd name="connsiteY1334" fmla="*/ 9111313 h 12003162"/>
              <a:gd name="connsiteX1335" fmla="*/ 3211396 w 11662614"/>
              <a:gd name="connsiteY1335" fmla="*/ 9118277 h 12003162"/>
              <a:gd name="connsiteX1336" fmla="*/ 3207840 w 11662614"/>
              <a:gd name="connsiteY1336" fmla="*/ 9132843 h 12003162"/>
              <a:gd name="connsiteX1337" fmla="*/ 3206979 w 11662614"/>
              <a:gd name="connsiteY1337" fmla="*/ 9142765 h 12003162"/>
              <a:gd name="connsiteX1338" fmla="*/ 3204620 w 11662614"/>
              <a:gd name="connsiteY1338" fmla="*/ 9149617 h 12003162"/>
              <a:gd name="connsiteX1339" fmla="*/ 3200464 w 11662614"/>
              <a:gd name="connsiteY1339" fmla="*/ 9146135 h 12003162"/>
              <a:gd name="connsiteX1340" fmla="*/ 3156287 w 11662614"/>
              <a:gd name="connsiteY1340" fmla="*/ 9115394 h 12003162"/>
              <a:gd name="connsiteX1341" fmla="*/ 3151157 w 11662614"/>
              <a:gd name="connsiteY1341" fmla="*/ 9111837 h 12003162"/>
              <a:gd name="connsiteX1342" fmla="*/ 3155463 w 11662614"/>
              <a:gd name="connsiteY1342" fmla="*/ 9099631 h 12003162"/>
              <a:gd name="connsiteX1343" fmla="*/ 3176017 w 11662614"/>
              <a:gd name="connsiteY1343" fmla="*/ 9045225 h 12003162"/>
              <a:gd name="connsiteX1344" fmla="*/ 3189120 w 11662614"/>
              <a:gd name="connsiteY1344" fmla="*/ 9031970 h 12003162"/>
              <a:gd name="connsiteX1345" fmla="*/ 3198294 w 11662614"/>
              <a:gd name="connsiteY1345" fmla="*/ 9027626 h 12003162"/>
              <a:gd name="connsiteX1346" fmla="*/ 3212108 w 11662614"/>
              <a:gd name="connsiteY1346" fmla="*/ 9019651 h 12003162"/>
              <a:gd name="connsiteX1347" fmla="*/ 3218360 w 11662614"/>
              <a:gd name="connsiteY1347" fmla="*/ 9003962 h 12003162"/>
              <a:gd name="connsiteX1348" fmla="*/ 3212969 w 11662614"/>
              <a:gd name="connsiteY1348" fmla="*/ 8989097 h 12003162"/>
              <a:gd name="connsiteX1349" fmla="*/ 3187211 w 11662614"/>
              <a:gd name="connsiteY1349" fmla="*/ 8971424 h 12003162"/>
              <a:gd name="connsiteX1350" fmla="*/ 3170775 w 11662614"/>
              <a:gd name="connsiteY1350" fmla="*/ 8968503 h 12003162"/>
              <a:gd name="connsiteX1351" fmla="*/ 3161041 w 11662614"/>
              <a:gd name="connsiteY1351" fmla="*/ 8969102 h 12003162"/>
              <a:gd name="connsiteX1352" fmla="*/ 3150184 w 11662614"/>
              <a:gd name="connsiteY1352" fmla="*/ 8975093 h 12003162"/>
              <a:gd name="connsiteX1353" fmla="*/ 3145804 w 11662614"/>
              <a:gd name="connsiteY1353" fmla="*/ 8981121 h 12003162"/>
              <a:gd name="connsiteX1354" fmla="*/ 3143558 w 11662614"/>
              <a:gd name="connsiteY1354" fmla="*/ 8992392 h 12003162"/>
              <a:gd name="connsiteX1355" fmla="*/ 3148125 w 11662614"/>
              <a:gd name="connsiteY1355" fmla="*/ 9008268 h 12003162"/>
              <a:gd name="connsiteX1356" fmla="*/ 3150334 w 11662614"/>
              <a:gd name="connsiteY1356" fmla="*/ 9035789 h 12003162"/>
              <a:gd name="connsiteX1357" fmla="*/ 3131315 w 11662614"/>
              <a:gd name="connsiteY1357" fmla="*/ 9077726 h 12003162"/>
              <a:gd name="connsiteX1358" fmla="*/ 3123041 w 11662614"/>
              <a:gd name="connsiteY1358" fmla="*/ 9094838 h 12003162"/>
              <a:gd name="connsiteX1359" fmla="*/ 3120682 w 11662614"/>
              <a:gd name="connsiteY1359" fmla="*/ 9099780 h 12003162"/>
              <a:gd name="connsiteX1360" fmla="*/ 3117388 w 11662614"/>
              <a:gd name="connsiteY1360" fmla="*/ 9098657 h 12003162"/>
              <a:gd name="connsiteX1361" fmla="*/ 3060107 w 11662614"/>
              <a:gd name="connsiteY1361" fmla="*/ 9087424 h 12003162"/>
              <a:gd name="connsiteX1362" fmla="*/ 3053705 w 11662614"/>
              <a:gd name="connsiteY1362" fmla="*/ 9086937 h 12003162"/>
              <a:gd name="connsiteX1363" fmla="*/ 3054603 w 11662614"/>
              <a:gd name="connsiteY1363" fmla="*/ 9084840 h 12003162"/>
              <a:gd name="connsiteX1364" fmla="*/ 3062578 w 11662614"/>
              <a:gd name="connsiteY1364" fmla="*/ 9073869 h 12003162"/>
              <a:gd name="connsiteX1365" fmla="*/ 3071226 w 11662614"/>
              <a:gd name="connsiteY1365" fmla="*/ 9058031 h 12003162"/>
              <a:gd name="connsiteX1366" fmla="*/ 3065535 w 11662614"/>
              <a:gd name="connsiteY1366" fmla="*/ 9045300 h 12003162"/>
              <a:gd name="connsiteX1367" fmla="*/ 3041837 w 11662614"/>
              <a:gd name="connsiteY1367" fmla="*/ 9037624 h 12003162"/>
              <a:gd name="connsiteX1368" fmla="*/ 3018400 w 11662614"/>
              <a:gd name="connsiteY1368" fmla="*/ 9045075 h 12003162"/>
              <a:gd name="connsiteX1369" fmla="*/ 3012934 w 11662614"/>
              <a:gd name="connsiteY1369" fmla="*/ 9058817 h 12003162"/>
              <a:gd name="connsiteX1370" fmla="*/ 3021994 w 11662614"/>
              <a:gd name="connsiteY1370" fmla="*/ 9074319 h 12003162"/>
              <a:gd name="connsiteX1371" fmla="*/ 3027647 w 11662614"/>
              <a:gd name="connsiteY1371" fmla="*/ 9081096 h 12003162"/>
              <a:gd name="connsiteX1372" fmla="*/ 3030380 w 11662614"/>
              <a:gd name="connsiteY1372" fmla="*/ 9086862 h 12003162"/>
              <a:gd name="connsiteX1373" fmla="*/ 3024615 w 11662614"/>
              <a:gd name="connsiteY1373" fmla="*/ 9087461 h 12003162"/>
              <a:gd name="connsiteX1374" fmla="*/ 2970778 w 11662614"/>
              <a:gd name="connsiteY1374" fmla="*/ 9097833 h 12003162"/>
              <a:gd name="connsiteX1375" fmla="*/ 2966622 w 11662614"/>
              <a:gd name="connsiteY1375" fmla="*/ 9098994 h 12003162"/>
              <a:gd name="connsiteX1376" fmla="*/ 2949101 w 11662614"/>
              <a:gd name="connsiteY1376" fmla="*/ 9062374 h 12003162"/>
              <a:gd name="connsiteX1377" fmla="*/ 2936072 w 11662614"/>
              <a:gd name="connsiteY1377" fmla="*/ 9025455 h 12003162"/>
              <a:gd name="connsiteX1378" fmla="*/ 2941239 w 11662614"/>
              <a:gd name="connsiteY1378" fmla="*/ 9005272 h 12003162"/>
              <a:gd name="connsiteX1379" fmla="*/ 2944795 w 11662614"/>
              <a:gd name="connsiteY1379" fmla="*/ 8991231 h 12003162"/>
              <a:gd name="connsiteX1380" fmla="*/ 2943747 w 11662614"/>
              <a:gd name="connsiteY1380" fmla="*/ 8984866 h 12003162"/>
              <a:gd name="connsiteX1381" fmla="*/ 2911175 w 11662614"/>
              <a:gd name="connsiteY1381" fmla="*/ 8969327 h 12003162"/>
              <a:gd name="connsiteX1382" fmla="*/ 2877256 w 11662614"/>
              <a:gd name="connsiteY1382" fmla="*/ 8986289 h 12003162"/>
              <a:gd name="connsiteX1383" fmla="*/ 2870704 w 11662614"/>
              <a:gd name="connsiteY1383" fmla="*/ 8996024 h 12003162"/>
              <a:gd name="connsiteX1384" fmla="*/ 2882348 w 11662614"/>
              <a:gd name="connsiteY1384" fmla="*/ 9024256 h 12003162"/>
              <a:gd name="connsiteX1385" fmla="*/ 2890958 w 11662614"/>
              <a:gd name="connsiteY1385" fmla="*/ 9028300 h 12003162"/>
              <a:gd name="connsiteX1386" fmla="*/ 2904886 w 11662614"/>
              <a:gd name="connsiteY1386" fmla="*/ 9036688 h 12003162"/>
              <a:gd name="connsiteX1387" fmla="*/ 2923979 w 11662614"/>
              <a:gd name="connsiteY1387" fmla="*/ 9076041 h 12003162"/>
              <a:gd name="connsiteX1388" fmla="*/ 2927723 w 11662614"/>
              <a:gd name="connsiteY1388" fmla="*/ 9086712 h 12003162"/>
              <a:gd name="connsiteX1389" fmla="*/ 2933264 w 11662614"/>
              <a:gd name="connsiteY1389" fmla="*/ 9102626 h 12003162"/>
              <a:gd name="connsiteX1390" fmla="*/ 2936371 w 11662614"/>
              <a:gd name="connsiteY1390" fmla="*/ 9111650 h 12003162"/>
              <a:gd name="connsiteX1391" fmla="*/ 2933264 w 11662614"/>
              <a:gd name="connsiteY1391" fmla="*/ 9113222 h 12003162"/>
              <a:gd name="connsiteX1392" fmla="*/ 2887626 w 11662614"/>
              <a:gd name="connsiteY1392" fmla="*/ 9143964 h 12003162"/>
              <a:gd name="connsiteX1393" fmla="*/ 2883059 w 11662614"/>
              <a:gd name="connsiteY1393" fmla="*/ 9146809 h 12003162"/>
              <a:gd name="connsiteX1394" fmla="*/ 2881000 w 11662614"/>
              <a:gd name="connsiteY1394" fmla="*/ 9132581 h 12003162"/>
              <a:gd name="connsiteX1395" fmla="*/ 2880289 w 11662614"/>
              <a:gd name="connsiteY1395" fmla="*/ 9122845 h 12003162"/>
              <a:gd name="connsiteX1396" fmla="*/ 2875683 w 11662614"/>
              <a:gd name="connsiteY1396" fmla="*/ 9115432 h 12003162"/>
              <a:gd name="connsiteX1397" fmla="*/ 2852397 w 11662614"/>
              <a:gd name="connsiteY1397" fmla="*/ 9113597 h 12003162"/>
              <a:gd name="connsiteX1398" fmla="*/ 2829372 w 11662614"/>
              <a:gd name="connsiteY1398" fmla="*/ 9147071 h 12003162"/>
              <a:gd name="connsiteX1399" fmla="*/ 2841914 w 11662614"/>
              <a:gd name="connsiteY1399" fmla="*/ 9161038 h 12003162"/>
              <a:gd name="connsiteX1400" fmla="*/ 2851461 w 11662614"/>
              <a:gd name="connsiteY1400" fmla="*/ 9161974 h 12003162"/>
              <a:gd name="connsiteX1401" fmla="*/ 2864752 w 11662614"/>
              <a:gd name="connsiteY1401" fmla="*/ 9163921 h 12003162"/>
              <a:gd name="connsiteX1402" fmla="*/ 2865986 w 11662614"/>
              <a:gd name="connsiteY1402" fmla="*/ 9164445 h 12003162"/>
              <a:gd name="connsiteX1403" fmla="*/ 2861232 w 11662614"/>
              <a:gd name="connsiteY1403" fmla="*/ 9170211 h 12003162"/>
              <a:gd name="connsiteX1404" fmla="*/ 2830345 w 11662614"/>
              <a:gd name="connsiteY1404" fmla="*/ 9215631 h 12003162"/>
              <a:gd name="connsiteX1405" fmla="*/ 2827687 w 11662614"/>
              <a:gd name="connsiteY1405" fmla="*/ 9220386 h 12003162"/>
              <a:gd name="connsiteX1406" fmla="*/ 2777444 w 11662614"/>
              <a:gd name="connsiteY1406" fmla="*/ 9202563 h 12003162"/>
              <a:gd name="connsiteX1407" fmla="*/ 2751499 w 11662614"/>
              <a:gd name="connsiteY1407" fmla="*/ 9187548 h 12003162"/>
              <a:gd name="connsiteX1408" fmla="*/ 2743562 w 11662614"/>
              <a:gd name="connsiteY1408" fmla="*/ 9173057 h 12003162"/>
              <a:gd name="connsiteX1409" fmla="*/ 2739444 w 11662614"/>
              <a:gd name="connsiteY1409" fmla="*/ 9164258 h 12003162"/>
              <a:gd name="connsiteX1410" fmla="*/ 2731020 w 11662614"/>
              <a:gd name="connsiteY1410" fmla="*/ 9156058 h 12003162"/>
              <a:gd name="connsiteX1411" fmla="*/ 2714996 w 11662614"/>
              <a:gd name="connsiteY1411" fmla="*/ 9153924 h 12003162"/>
              <a:gd name="connsiteX1412" fmla="*/ 2685906 w 11662614"/>
              <a:gd name="connsiteY1412" fmla="*/ 9190019 h 12003162"/>
              <a:gd name="connsiteX1413" fmla="*/ 2684596 w 11662614"/>
              <a:gd name="connsiteY1413" fmla="*/ 9200766 h 12003162"/>
              <a:gd name="connsiteX1414" fmla="*/ 2686993 w 11662614"/>
              <a:gd name="connsiteY1414" fmla="*/ 9215893 h 12003162"/>
              <a:gd name="connsiteX1415" fmla="*/ 2701706 w 11662614"/>
              <a:gd name="connsiteY1415" fmla="*/ 9227687 h 12003162"/>
              <a:gd name="connsiteX1416" fmla="*/ 2713386 w 11662614"/>
              <a:gd name="connsiteY1416" fmla="*/ 9227538 h 12003162"/>
              <a:gd name="connsiteX1417" fmla="*/ 2722035 w 11662614"/>
              <a:gd name="connsiteY1417" fmla="*/ 9224542 h 12003162"/>
              <a:gd name="connsiteX1418" fmla="*/ 2748616 w 11662614"/>
              <a:gd name="connsiteY1418" fmla="*/ 9220611 h 12003162"/>
              <a:gd name="connsiteX1419" fmla="*/ 2793056 w 11662614"/>
              <a:gd name="connsiteY1419" fmla="*/ 9240044 h 12003162"/>
              <a:gd name="connsiteX1420" fmla="*/ 2810353 w 11662614"/>
              <a:gd name="connsiteY1420" fmla="*/ 9248357 h 12003162"/>
              <a:gd name="connsiteX1421" fmla="*/ 2815444 w 11662614"/>
              <a:gd name="connsiteY1421" fmla="*/ 9250790 h 12003162"/>
              <a:gd name="connsiteX1422" fmla="*/ 2814733 w 11662614"/>
              <a:gd name="connsiteY1422" fmla="*/ 9252887 h 12003162"/>
              <a:gd name="connsiteX1423" fmla="*/ 2803876 w 11662614"/>
              <a:gd name="connsiteY1423" fmla="*/ 9309239 h 12003162"/>
              <a:gd name="connsiteX1424" fmla="*/ 2803015 w 11662614"/>
              <a:gd name="connsiteY1424" fmla="*/ 9315118 h 12003162"/>
              <a:gd name="connsiteX1425" fmla="*/ 2791858 w 11662614"/>
              <a:gd name="connsiteY1425" fmla="*/ 9307068 h 12003162"/>
              <a:gd name="connsiteX1426" fmla="*/ 2776171 w 11662614"/>
              <a:gd name="connsiteY1426" fmla="*/ 9298269 h 12003162"/>
              <a:gd name="connsiteX1427" fmla="*/ 2763405 w 11662614"/>
              <a:gd name="connsiteY1427" fmla="*/ 9303810 h 12003162"/>
              <a:gd name="connsiteX1428" fmla="*/ 2757901 w 11662614"/>
              <a:gd name="connsiteY1428" fmla="*/ 9313433 h 12003162"/>
              <a:gd name="connsiteX1429" fmla="*/ 2766138 w 11662614"/>
              <a:gd name="connsiteY1429" fmla="*/ 9354134 h 12003162"/>
              <a:gd name="connsiteX1430" fmla="*/ 2775460 w 11662614"/>
              <a:gd name="connsiteY1430" fmla="*/ 9356831 h 12003162"/>
              <a:gd name="connsiteX1431" fmla="*/ 2790959 w 11662614"/>
              <a:gd name="connsiteY1431" fmla="*/ 9348855 h 12003162"/>
              <a:gd name="connsiteX1432" fmla="*/ 2801330 w 11662614"/>
              <a:gd name="connsiteY1432" fmla="*/ 9340542 h 12003162"/>
              <a:gd name="connsiteX1433" fmla="*/ 2803502 w 11662614"/>
              <a:gd name="connsiteY1433" fmla="*/ 9339456 h 12003162"/>
              <a:gd name="connsiteX1434" fmla="*/ 2803689 w 11662614"/>
              <a:gd name="connsiteY1434" fmla="*/ 9341441 h 12003162"/>
              <a:gd name="connsiteX1435" fmla="*/ 2804475 w 11662614"/>
              <a:gd name="connsiteY1435" fmla="*/ 9349754 h 12003162"/>
              <a:gd name="connsiteX1436" fmla="*/ 2814546 w 11662614"/>
              <a:gd name="connsiteY1436" fmla="*/ 9398842 h 12003162"/>
              <a:gd name="connsiteX1437" fmla="*/ 2816268 w 11662614"/>
              <a:gd name="connsiteY1437" fmla="*/ 9404496 h 12003162"/>
              <a:gd name="connsiteX1438" fmla="*/ 2810577 w 11662614"/>
              <a:gd name="connsiteY1438" fmla="*/ 9407604 h 12003162"/>
              <a:gd name="connsiteX1439" fmla="*/ 2743824 w 11662614"/>
              <a:gd name="connsiteY1439" fmla="*/ 9434676 h 12003162"/>
              <a:gd name="connsiteX1440" fmla="*/ 2724768 w 11662614"/>
              <a:gd name="connsiteY1440" fmla="*/ 9430108 h 12003162"/>
              <a:gd name="connsiteX1441" fmla="*/ 2700770 w 11662614"/>
              <a:gd name="connsiteY1441" fmla="*/ 9428198 h 12003162"/>
              <a:gd name="connsiteX1442" fmla="*/ 2688153 w 11662614"/>
              <a:gd name="connsiteY1442" fmla="*/ 9443362 h 12003162"/>
              <a:gd name="connsiteX1443" fmla="*/ 2688153 w 11662614"/>
              <a:gd name="connsiteY1443" fmla="*/ 9462908 h 12003162"/>
              <a:gd name="connsiteX1444" fmla="*/ 2712750 w 11662614"/>
              <a:gd name="connsiteY1444" fmla="*/ 9499378 h 12003162"/>
              <a:gd name="connsiteX1445" fmla="*/ 2722222 w 11662614"/>
              <a:gd name="connsiteY1445" fmla="*/ 9501587 h 12003162"/>
              <a:gd name="connsiteX1446" fmla="*/ 2740156 w 11662614"/>
              <a:gd name="connsiteY1446" fmla="*/ 9492488 h 12003162"/>
              <a:gd name="connsiteX1447" fmla="*/ 2746482 w 11662614"/>
              <a:gd name="connsiteY1447" fmla="*/ 9480282 h 12003162"/>
              <a:gd name="connsiteX1448" fmla="*/ 2753783 w 11662614"/>
              <a:gd name="connsiteY1448" fmla="*/ 9467364 h 12003162"/>
              <a:gd name="connsiteX1449" fmla="*/ 2772128 w 11662614"/>
              <a:gd name="connsiteY1449" fmla="*/ 9455045 h 12003162"/>
              <a:gd name="connsiteX1450" fmla="*/ 2795489 w 11662614"/>
              <a:gd name="connsiteY1450" fmla="*/ 9446545 h 12003162"/>
              <a:gd name="connsiteX1451" fmla="*/ 2822258 w 11662614"/>
              <a:gd name="connsiteY1451" fmla="*/ 9437222 h 12003162"/>
              <a:gd name="connsiteX1452" fmla="*/ 2829222 w 11662614"/>
              <a:gd name="connsiteY1452" fmla="*/ 9435087 h 12003162"/>
              <a:gd name="connsiteX1453" fmla="*/ 2831917 w 11662614"/>
              <a:gd name="connsiteY1453" fmla="*/ 9439543 h 12003162"/>
              <a:gd name="connsiteX1454" fmla="*/ 2862056 w 11662614"/>
              <a:gd name="connsiteY1454" fmla="*/ 9483053 h 12003162"/>
              <a:gd name="connsiteX1455" fmla="*/ 2865313 w 11662614"/>
              <a:gd name="connsiteY1455" fmla="*/ 9486797 h 12003162"/>
              <a:gd name="connsiteX1456" fmla="*/ 2863741 w 11662614"/>
              <a:gd name="connsiteY1456" fmla="*/ 9487471 h 12003162"/>
              <a:gd name="connsiteX1457" fmla="*/ 2849401 w 11662614"/>
              <a:gd name="connsiteY1457" fmla="*/ 9489605 h 12003162"/>
              <a:gd name="connsiteX1458" fmla="*/ 2831730 w 11662614"/>
              <a:gd name="connsiteY1458" fmla="*/ 9494960 h 12003162"/>
              <a:gd name="connsiteX1459" fmla="*/ 2829559 w 11662614"/>
              <a:gd name="connsiteY1459" fmla="*/ 9517576 h 12003162"/>
              <a:gd name="connsiteX1460" fmla="*/ 2838732 w 11662614"/>
              <a:gd name="connsiteY1460" fmla="*/ 9530456 h 12003162"/>
              <a:gd name="connsiteX1461" fmla="*/ 2861083 w 11662614"/>
              <a:gd name="connsiteY1461" fmla="*/ 9541652 h 12003162"/>
              <a:gd name="connsiteX1462" fmla="*/ 2873025 w 11662614"/>
              <a:gd name="connsiteY1462" fmla="*/ 9536335 h 12003162"/>
              <a:gd name="connsiteX1463" fmla="*/ 2878042 w 11662614"/>
              <a:gd name="connsiteY1463" fmla="*/ 9521807 h 12003162"/>
              <a:gd name="connsiteX1464" fmla="*/ 2879727 w 11662614"/>
              <a:gd name="connsiteY1464" fmla="*/ 9507279 h 12003162"/>
              <a:gd name="connsiteX1465" fmla="*/ 2884406 w 11662614"/>
              <a:gd name="connsiteY1465" fmla="*/ 9505556 h 12003162"/>
              <a:gd name="connsiteX1466" fmla="*/ 2932590 w 11662614"/>
              <a:gd name="connsiteY1466" fmla="*/ 9538581 h 12003162"/>
              <a:gd name="connsiteX1467" fmla="*/ 2937569 w 11662614"/>
              <a:gd name="connsiteY1467" fmla="*/ 9541502 h 12003162"/>
              <a:gd name="connsiteX1468" fmla="*/ 2925776 w 11662614"/>
              <a:gd name="connsiteY1468" fmla="*/ 9575538 h 12003162"/>
              <a:gd name="connsiteX1469" fmla="*/ 2906234 w 11662614"/>
              <a:gd name="connsiteY1469" fmla="*/ 9618149 h 12003162"/>
              <a:gd name="connsiteX1470" fmla="*/ 2889648 w 11662614"/>
              <a:gd name="connsiteY1470" fmla="*/ 9628147 h 12003162"/>
              <a:gd name="connsiteX1471" fmla="*/ 2876170 w 11662614"/>
              <a:gd name="connsiteY1471" fmla="*/ 9636010 h 12003162"/>
              <a:gd name="connsiteX1472" fmla="*/ 2869768 w 11662614"/>
              <a:gd name="connsiteY1472" fmla="*/ 9651736 h 12003162"/>
              <a:gd name="connsiteX1473" fmla="*/ 2878005 w 11662614"/>
              <a:gd name="connsiteY1473" fmla="*/ 9669859 h 12003162"/>
              <a:gd name="connsiteX1474" fmla="*/ 2912111 w 11662614"/>
              <a:gd name="connsiteY1474" fmla="*/ 9687046 h 12003162"/>
              <a:gd name="connsiteX1475" fmla="*/ 2918701 w 11662614"/>
              <a:gd name="connsiteY1475" fmla="*/ 9687270 h 12003162"/>
              <a:gd name="connsiteX1476" fmla="*/ 2937981 w 11662614"/>
              <a:gd name="connsiteY1476" fmla="*/ 9680568 h 12003162"/>
              <a:gd name="connsiteX1477" fmla="*/ 2944683 w 11662614"/>
              <a:gd name="connsiteY1477" fmla="*/ 9664617 h 12003162"/>
              <a:gd name="connsiteX1478" fmla="*/ 2940789 w 11662614"/>
              <a:gd name="connsiteY1478" fmla="*/ 9649527 h 12003162"/>
              <a:gd name="connsiteX1479" fmla="*/ 2936409 w 11662614"/>
              <a:gd name="connsiteY1479" fmla="*/ 9634175 h 12003162"/>
              <a:gd name="connsiteX1480" fmla="*/ 2939778 w 11662614"/>
              <a:gd name="connsiteY1480" fmla="*/ 9614292 h 12003162"/>
              <a:gd name="connsiteX1481" fmla="*/ 2956289 w 11662614"/>
              <a:gd name="connsiteY1481" fmla="*/ 9579096 h 12003162"/>
              <a:gd name="connsiteX1482" fmla="*/ 2965350 w 11662614"/>
              <a:gd name="connsiteY1482" fmla="*/ 9560299 h 12003162"/>
              <a:gd name="connsiteX1483" fmla="*/ 2968831 w 11662614"/>
              <a:gd name="connsiteY1483" fmla="*/ 9554008 h 12003162"/>
              <a:gd name="connsiteX1484" fmla="*/ 2972987 w 11662614"/>
              <a:gd name="connsiteY1484" fmla="*/ 9555132 h 12003162"/>
              <a:gd name="connsiteX1485" fmla="*/ 3029182 w 11662614"/>
              <a:gd name="connsiteY1485" fmla="*/ 9565092 h 12003162"/>
              <a:gd name="connsiteX1486" fmla="*/ 3034498 w 11662614"/>
              <a:gd name="connsiteY1486" fmla="*/ 9565354 h 12003162"/>
              <a:gd name="connsiteX1487" fmla="*/ 3033563 w 11662614"/>
              <a:gd name="connsiteY1487" fmla="*/ 9567825 h 12003162"/>
              <a:gd name="connsiteX1488" fmla="*/ 3025401 w 11662614"/>
              <a:gd name="connsiteY1488" fmla="*/ 9579470 h 12003162"/>
              <a:gd name="connsiteX1489" fmla="*/ 3019710 w 11662614"/>
              <a:gd name="connsiteY1489" fmla="*/ 9585948 h 12003162"/>
              <a:gd name="connsiteX1490" fmla="*/ 3018700 w 11662614"/>
              <a:gd name="connsiteY1490" fmla="*/ 9603883 h 12003162"/>
              <a:gd name="connsiteX1491" fmla="*/ 3034649 w 11662614"/>
              <a:gd name="connsiteY1491" fmla="*/ 9614479 h 12003162"/>
              <a:gd name="connsiteX1492" fmla="*/ 3073397 w 11662614"/>
              <a:gd name="connsiteY1492" fmla="*/ 9603134 h 12003162"/>
              <a:gd name="connsiteX1493" fmla="*/ 3074783 w 11662614"/>
              <a:gd name="connsiteY1493" fmla="*/ 9596170 h 12003162"/>
              <a:gd name="connsiteX1494" fmla="*/ 3066396 w 11662614"/>
              <a:gd name="connsiteY1494" fmla="*/ 9579732 h 12003162"/>
              <a:gd name="connsiteX1495" fmla="*/ 3060780 w 11662614"/>
              <a:gd name="connsiteY1495" fmla="*/ 9573329 h 12003162"/>
              <a:gd name="connsiteX1496" fmla="*/ 3056999 w 11662614"/>
              <a:gd name="connsiteY1496" fmla="*/ 9565728 h 12003162"/>
              <a:gd name="connsiteX1497" fmla="*/ 3064112 w 11662614"/>
              <a:gd name="connsiteY1497" fmla="*/ 9564493 h 12003162"/>
              <a:gd name="connsiteX1498" fmla="*/ 3113719 w 11662614"/>
              <a:gd name="connsiteY1498" fmla="*/ 9554795 h 12003162"/>
              <a:gd name="connsiteX1499" fmla="*/ 3119484 w 11662614"/>
              <a:gd name="connsiteY1499" fmla="*/ 9552997 h 12003162"/>
              <a:gd name="connsiteX1500" fmla="*/ 3120608 w 11662614"/>
              <a:gd name="connsiteY1500" fmla="*/ 9555469 h 12003162"/>
              <a:gd name="connsiteX1501" fmla="*/ 3127946 w 11662614"/>
              <a:gd name="connsiteY1501" fmla="*/ 9570858 h 12003162"/>
              <a:gd name="connsiteX1502" fmla="*/ 3151270 w 11662614"/>
              <a:gd name="connsiteY1502" fmla="*/ 9624215 h 12003162"/>
              <a:gd name="connsiteX1503" fmla="*/ 3147339 w 11662614"/>
              <a:gd name="connsiteY1503" fmla="*/ 9649265 h 12003162"/>
              <a:gd name="connsiteX1504" fmla="*/ 3143782 w 11662614"/>
              <a:gd name="connsiteY1504" fmla="*/ 9659337 h 12003162"/>
              <a:gd name="connsiteX1505" fmla="*/ 3157897 w 11662614"/>
              <a:gd name="connsiteY1505" fmla="*/ 9685435 h 12003162"/>
              <a:gd name="connsiteX1506" fmla="*/ 3201625 w 11662614"/>
              <a:gd name="connsiteY1506" fmla="*/ 9677385 h 12003162"/>
              <a:gd name="connsiteX1507" fmla="*/ 7531241 w 11662614"/>
              <a:gd name="connsiteY1507" fmla="*/ 7953153 h 12003162"/>
              <a:gd name="connsiteX1508" fmla="*/ 7541508 w 11662614"/>
              <a:gd name="connsiteY1508" fmla="*/ 7934144 h 12003162"/>
              <a:gd name="connsiteX1509" fmla="*/ 7538007 w 11662614"/>
              <a:gd name="connsiteY1509" fmla="*/ 7927846 h 12003162"/>
              <a:gd name="connsiteX1510" fmla="*/ 7530183 w 11662614"/>
              <a:gd name="connsiteY1510" fmla="*/ 7922865 h 12003162"/>
              <a:gd name="connsiteX1511" fmla="*/ 7516439 w 11662614"/>
              <a:gd name="connsiteY1511" fmla="*/ 7913278 h 12003162"/>
              <a:gd name="connsiteX1512" fmla="*/ 7505750 w 11662614"/>
              <a:gd name="connsiteY1512" fmla="*/ 7886773 h 12003162"/>
              <a:gd name="connsiteX1513" fmla="*/ 7499124 w 11662614"/>
              <a:gd name="connsiteY1513" fmla="*/ 7867012 h 12003162"/>
              <a:gd name="connsiteX1514" fmla="*/ 7501356 w 11662614"/>
              <a:gd name="connsiteY1514" fmla="*/ 7865743 h 12003162"/>
              <a:gd name="connsiteX1515" fmla="*/ 7529925 w 11662614"/>
              <a:gd name="connsiteY1515" fmla="*/ 7846194 h 12003162"/>
              <a:gd name="connsiteX1516" fmla="*/ 7531946 w 11662614"/>
              <a:gd name="connsiteY1516" fmla="*/ 7844478 h 12003162"/>
              <a:gd name="connsiteX1517" fmla="*/ 7532650 w 11662614"/>
              <a:gd name="connsiteY1517" fmla="*/ 7845841 h 12003162"/>
              <a:gd name="connsiteX1518" fmla="*/ 7534225 w 11662614"/>
              <a:gd name="connsiteY1518" fmla="*/ 7855404 h 12003162"/>
              <a:gd name="connsiteX1519" fmla="*/ 7537725 w 11662614"/>
              <a:gd name="connsiteY1519" fmla="*/ 7866401 h 12003162"/>
              <a:gd name="connsiteX1520" fmla="*/ 7544444 w 11662614"/>
              <a:gd name="connsiteY1520" fmla="*/ 7869339 h 12003162"/>
              <a:gd name="connsiteX1521" fmla="*/ 7551539 w 11662614"/>
              <a:gd name="connsiteY1521" fmla="*/ 7867858 h 12003162"/>
              <a:gd name="connsiteX1522" fmla="*/ 7566647 w 11662614"/>
              <a:gd name="connsiteY1522" fmla="*/ 7846428 h 12003162"/>
              <a:gd name="connsiteX1523" fmla="*/ 7563616 w 11662614"/>
              <a:gd name="connsiteY1523" fmla="*/ 7840695 h 12003162"/>
              <a:gd name="connsiteX1524" fmla="*/ 7558611 w 11662614"/>
              <a:gd name="connsiteY1524" fmla="*/ 7837664 h 12003162"/>
              <a:gd name="connsiteX1525" fmla="*/ 7553114 w 11662614"/>
              <a:gd name="connsiteY1525" fmla="*/ 7837194 h 12003162"/>
              <a:gd name="connsiteX1526" fmla="*/ 7546982 w 11662614"/>
              <a:gd name="connsiteY1526" fmla="*/ 7836630 h 12003162"/>
              <a:gd name="connsiteX1527" fmla="*/ 7542072 w 11662614"/>
              <a:gd name="connsiteY1527" fmla="*/ 7834797 h 12003162"/>
              <a:gd name="connsiteX1528" fmla="*/ 7543669 w 11662614"/>
              <a:gd name="connsiteY1528" fmla="*/ 7832659 h 12003162"/>
              <a:gd name="connsiteX1529" fmla="*/ 7564907 w 11662614"/>
              <a:gd name="connsiteY1529" fmla="*/ 7802019 h 12003162"/>
              <a:gd name="connsiteX1530" fmla="*/ 7565824 w 11662614"/>
              <a:gd name="connsiteY1530" fmla="*/ 7800351 h 12003162"/>
              <a:gd name="connsiteX1531" fmla="*/ 7575104 w 11662614"/>
              <a:gd name="connsiteY1531" fmla="*/ 7803570 h 12003162"/>
              <a:gd name="connsiteX1532" fmla="*/ 7606164 w 11662614"/>
              <a:gd name="connsiteY1532" fmla="*/ 7814872 h 12003162"/>
              <a:gd name="connsiteX1533" fmla="*/ 7616501 w 11662614"/>
              <a:gd name="connsiteY1533" fmla="*/ 7822461 h 12003162"/>
              <a:gd name="connsiteX1534" fmla="*/ 7621364 w 11662614"/>
              <a:gd name="connsiteY1534" fmla="*/ 7831813 h 12003162"/>
              <a:gd name="connsiteX1535" fmla="*/ 7632477 w 11662614"/>
              <a:gd name="connsiteY1535" fmla="*/ 7842880 h 12003162"/>
              <a:gd name="connsiteX1536" fmla="*/ 7649088 w 11662614"/>
              <a:gd name="connsiteY1536" fmla="*/ 7835925 h 12003162"/>
              <a:gd name="connsiteX1537" fmla="*/ 7657687 w 11662614"/>
              <a:gd name="connsiteY1537" fmla="*/ 7817738 h 12003162"/>
              <a:gd name="connsiteX1538" fmla="*/ 7657663 w 11662614"/>
              <a:gd name="connsiteY1538" fmla="*/ 7807517 h 12003162"/>
              <a:gd name="connsiteX1539" fmla="*/ 7647937 w 11662614"/>
              <a:gd name="connsiteY1539" fmla="*/ 7796826 h 12003162"/>
              <a:gd name="connsiteX1540" fmla="*/ 7634616 w 11662614"/>
              <a:gd name="connsiteY1540" fmla="*/ 7798541 h 12003162"/>
              <a:gd name="connsiteX1541" fmla="*/ 7623385 w 11662614"/>
              <a:gd name="connsiteY1541" fmla="*/ 7801408 h 12003162"/>
              <a:gd name="connsiteX1542" fmla="*/ 7608348 w 11662614"/>
              <a:gd name="connsiteY1542" fmla="*/ 7797601 h 12003162"/>
              <a:gd name="connsiteX1543" fmla="*/ 7573977 w 11662614"/>
              <a:gd name="connsiteY1543" fmla="*/ 7781153 h 12003162"/>
              <a:gd name="connsiteX1544" fmla="*/ 7574963 w 11662614"/>
              <a:gd name="connsiteY1544" fmla="*/ 7777723 h 12003162"/>
              <a:gd name="connsiteX1545" fmla="*/ 7581589 w 11662614"/>
              <a:gd name="connsiteY1545" fmla="*/ 7741607 h 12003162"/>
              <a:gd name="connsiteX1546" fmla="*/ 7584196 w 11662614"/>
              <a:gd name="connsiteY1546" fmla="*/ 7739446 h 12003162"/>
              <a:gd name="connsiteX1547" fmla="*/ 7590963 w 11662614"/>
              <a:gd name="connsiteY1547" fmla="*/ 7744592 h 12003162"/>
              <a:gd name="connsiteX1548" fmla="*/ 7595333 w 11662614"/>
              <a:gd name="connsiteY1548" fmla="*/ 7748304 h 12003162"/>
              <a:gd name="connsiteX1549" fmla="*/ 7608114 w 11662614"/>
              <a:gd name="connsiteY1549" fmla="*/ 7746401 h 12003162"/>
              <a:gd name="connsiteX1550" fmla="*/ 7610510 w 11662614"/>
              <a:gd name="connsiteY1550" fmla="*/ 7719120 h 12003162"/>
              <a:gd name="connsiteX1551" fmla="*/ 7605318 w 11662614"/>
              <a:gd name="connsiteY1551" fmla="*/ 7713833 h 12003162"/>
              <a:gd name="connsiteX1552" fmla="*/ 7599139 w 11662614"/>
              <a:gd name="connsiteY1552" fmla="*/ 7712917 h 12003162"/>
              <a:gd name="connsiteX1553" fmla="*/ 7590093 w 11662614"/>
              <a:gd name="connsiteY1553" fmla="*/ 7718721 h 12003162"/>
              <a:gd name="connsiteX1554" fmla="*/ 7586311 w 11662614"/>
              <a:gd name="connsiteY1554" fmla="*/ 7722034 h 12003162"/>
              <a:gd name="connsiteX1555" fmla="*/ 7581941 w 11662614"/>
              <a:gd name="connsiteY1555" fmla="*/ 7724172 h 12003162"/>
              <a:gd name="connsiteX1556" fmla="*/ 7581213 w 11662614"/>
              <a:gd name="connsiteY1556" fmla="*/ 7719003 h 12003162"/>
              <a:gd name="connsiteX1557" fmla="*/ 7578041 w 11662614"/>
              <a:gd name="connsiteY1557" fmla="*/ 7699030 h 12003162"/>
              <a:gd name="connsiteX1558" fmla="*/ 7574799 w 11662614"/>
              <a:gd name="connsiteY1558" fmla="*/ 7687164 h 12003162"/>
              <a:gd name="connsiteX1559" fmla="*/ 7574470 w 11662614"/>
              <a:gd name="connsiteY1559" fmla="*/ 7686224 h 12003162"/>
              <a:gd name="connsiteX1560" fmla="*/ 7577783 w 11662614"/>
              <a:gd name="connsiteY1560" fmla="*/ 7684626 h 12003162"/>
              <a:gd name="connsiteX1561" fmla="*/ 7601888 w 11662614"/>
              <a:gd name="connsiteY1561" fmla="*/ 7673136 h 12003162"/>
              <a:gd name="connsiteX1562" fmla="*/ 7619156 w 11662614"/>
              <a:gd name="connsiteY1562" fmla="*/ 7666486 h 12003162"/>
              <a:gd name="connsiteX1563" fmla="*/ 7621388 w 11662614"/>
              <a:gd name="connsiteY1563" fmla="*/ 7666228 h 12003162"/>
              <a:gd name="connsiteX1564" fmla="*/ 7628741 w 11662614"/>
              <a:gd name="connsiteY1564" fmla="*/ 7667192 h 12003162"/>
              <a:gd name="connsiteX1565" fmla="*/ 7634545 w 11662614"/>
              <a:gd name="connsiteY1565" fmla="*/ 7669306 h 12003162"/>
              <a:gd name="connsiteX1566" fmla="*/ 7640159 w 11662614"/>
              <a:gd name="connsiteY1566" fmla="*/ 7671327 h 12003162"/>
              <a:gd name="connsiteX1567" fmla="*/ 7653363 w 11662614"/>
              <a:gd name="connsiteY1567" fmla="*/ 7667544 h 12003162"/>
              <a:gd name="connsiteX1568" fmla="*/ 7657874 w 11662614"/>
              <a:gd name="connsiteY1568" fmla="*/ 7655325 h 12003162"/>
              <a:gd name="connsiteX1569" fmla="*/ 7646785 w 11662614"/>
              <a:gd name="connsiteY1569" fmla="*/ 7629196 h 12003162"/>
              <a:gd name="connsiteX1570" fmla="*/ 7634991 w 11662614"/>
              <a:gd name="connsiteY1570" fmla="*/ 7624379 h 12003162"/>
              <a:gd name="connsiteX1571" fmla="*/ 7625569 w 11662614"/>
              <a:gd name="connsiteY1571" fmla="*/ 7628985 h 12003162"/>
              <a:gd name="connsiteX1572" fmla="*/ 7620824 w 11662614"/>
              <a:gd name="connsiteY1572" fmla="*/ 7637303 h 12003162"/>
              <a:gd name="connsiteX1573" fmla="*/ 7614363 w 11662614"/>
              <a:gd name="connsiteY1573" fmla="*/ 7647571 h 12003162"/>
              <a:gd name="connsiteX1574" fmla="*/ 7595309 w 11662614"/>
              <a:gd name="connsiteY1574" fmla="*/ 7656970 h 12003162"/>
              <a:gd name="connsiteX1575" fmla="*/ 7566881 w 11662614"/>
              <a:gd name="connsiteY1575" fmla="*/ 7666839 h 12003162"/>
              <a:gd name="connsiteX1576" fmla="*/ 7565800 w 11662614"/>
              <a:gd name="connsiteY1576" fmla="*/ 7665147 h 12003162"/>
              <a:gd name="connsiteX1577" fmla="*/ 7546982 w 11662614"/>
              <a:gd name="connsiteY1577" fmla="*/ 7636692 h 12003162"/>
              <a:gd name="connsiteX1578" fmla="*/ 7543881 w 11662614"/>
              <a:gd name="connsiteY1578" fmla="*/ 7632979 h 12003162"/>
              <a:gd name="connsiteX1579" fmla="*/ 7543317 w 11662614"/>
              <a:gd name="connsiteY1579" fmla="*/ 7632298 h 12003162"/>
              <a:gd name="connsiteX1580" fmla="*/ 7544421 w 11662614"/>
              <a:gd name="connsiteY1580" fmla="*/ 7631804 h 12003162"/>
              <a:gd name="connsiteX1581" fmla="*/ 7553137 w 11662614"/>
              <a:gd name="connsiteY1581" fmla="*/ 7630512 h 12003162"/>
              <a:gd name="connsiteX1582" fmla="*/ 7561572 w 11662614"/>
              <a:gd name="connsiteY1582" fmla="*/ 7629314 h 12003162"/>
              <a:gd name="connsiteX1583" fmla="*/ 7567116 w 11662614"/>
              <a:gd name="connsiteY1583" fmla="*/ 7621842 h 12003162"/>
              <a:gd name="connsiteX1584" fmla="*/ 7552456 w 11662614"/>
              <a:gd name="connsiteY1584" fmla="*/ 7599660 h 12003162"/>
              <a:gd name="connsiteX1585" fmla="*/ 7545619 w 11662614"/>
              <a:gd name="connsiteY1585" fmla="*/ 7597921 h 12003162"/>
              <a:gd name="connsiteX1586" fmla="*/ 7537373 w 11662614"/>
              <a:gd name="connsiteY1586" fmla="*/ 7602292 h 12003162"/>
              <a:gd name="connsiteX1587" fmla="*/ 7535141 w 11662614"/>
              <a:gd name="connsiteY1587" fmla="*/ 7611432 h 12003162"/>
              <a:gd name="connsiteX1588" fmla="*/ 7534600 w 11662614"/>
              <a:gd name="connsiteY1588" fmla="*/ 7617659 h 12003162"/>
              <a:gd name="connsiteX1589" fmla="*/ 7533120 w 11662614"/>
              <a:gd name="connsiteY1589" fmla="*/ 7621959 h 12003162"/>
              <a:gd name="connsiteX1590" fmla="*/ 7530512 w 11662614"/>
              <a:gd name="connsiteY1590" fmla="*/ 7619774 h 12003162"/>
              <a:gd name="connsiteX1591" fmla="*/ 7502789 w 11662614"/>
              <a:gd name="connsiteY1591" fmla="*/ 7600482 h 12003162"/>
              <a:gd name="connsiteX1592" fmla="*/ 7499571 w 11662614"/>
              <a:gd name="connsiteY1592" fmla="*/ 7598250 h 12003162"/>
              <a:gd name="connsiteX1593" fmla="*/ 7502272 w 11662614"/>
              <a:gd name="connsiteY1593" fmla="*/ 7590590 h 12003162"/>
              <a:gd name="connsiteX1594" fmla="*/ 7515170 w 11662614"/>
              <a:gd name="connsiteY1594" fmla="*/ 7556449 h 12003162"/>
              <a:gd name="connsiteX1595" fmla="*/ 7523393 w 11662614"/>
              <a:gd name="connsiteY1595" fmla="*/ 7548131 h 12003162"/>
              <a:gd name="connsiteX1596" fmla="*/ 7529149 w 11662614"/>
              <a:gd name="connsiteY1596" fmla="*/ 7545405 h 12003162"/>
              <a:gd name="connsiteX1597" fmla="*/ 7537819 w 11662614"/>
              <a:gd name="connsiteY1597" fmla="*/ 7540400 h 12003162"/>
              <a:gd name="connsiteX1598" fmla="*/ 7541742 w 11662614"/>
              <a:gd name="connsiteY1598" fmla="*/ 7530555 h 12003162"/>
              <a:gd name="connsiteX1599" fmla="*/ 7538359 w 11662614"/>
              <a:gd name="connsiteY1599" fmla="*/ 7521226 h 12003162"/>
              <a:gd name="connsiteX1600" fmla="*/ 7522195 w 11662614"/>
              <a:gd name="connsiteY1600" fmla="*/ 7510136 h 12003162"/>
              <a:gd name="connsiteX1601" fmla="*/ 7511882 w 11662614"/>
              <a:gd name="connsiteY1601" fmla="*/ 7508303 h 12003162"/>
              <a:gd name="connsiteX1602" fmla="*/ 7505773 w 11662614"/>
              <a:gd name="connsiteY1602" fmla="*/ 7508679 h 12003162"/>
              <a:gd name="connsiteX1603" fmla="*/ 7498959 w 11662614"/>
              <a:gd name="connsiteY1603" fmla="*/ 7512439 h 12003162"/>
              <a:gd name="connsiteX1604" fmla="*/ 7496211 w 11662614"/>
              <a:gd name="connsiteY1604" fmla="*/ 7516221 h 12003162"/>
              <a:gd name="connsiteX1605" fmla="*/ 7494801 w 11662614"/>
              <a:gd name="connsiteY1605" fmla="*/ 7523294 h 12003162"/>
              <a:gd name="connsiteX1606" fmla="*/ 7497667 w 11662614"/>
              <a:gd name="connsiteY1606" fmla="*/ 7533257 h 12003162"/>
              <a:gd name="connsiteX1607" fmla="*/ 7499053 w 11662614"/>
              <a:gd name="connsiteY1607" fmla="*/ 7550528 h 12003162"/>
              <a:gd name="connsiteX1608" fmla="*/ 7487119 w 11662614"/>
              <a:gd name="connsiteY1608" fmla="*/ 7576844 h 12003162"/>
              <a:gd name="connsiteX1609" fmla="*/ 7481926 w 11662614"/>
              <a:gd name="connsiteY1609" fmla="*/ 7587583 h 12003162"/>
              <a:gd name="connsiteX1610" fmla="*/ 7480446 w 11662614"/>
              <a:gd name="connsiteY1610" fmla="*/ 7590684 h 12003162"/>
              <a:gd name="connsiteX1611" fmla="*/ 7478378 w 11662614"/>
              <a:gd name="connsiteY1611" fmla="*/ 7589980 h 12003162"/>
              <a:gd name="connsiteX1612" fmla="*/ 7442432 w 11662614"/>
              <a:gd name="connsiteY1612" fmla="*/ 7582930 h 12003162"/>
              <a:gd name="connsiteX1613" fmla="*/ 7438415 w 11662614"/>
              <a:gd name="connsiteY1613" fmla="*/ 7582625 h 12003162"/>
              <a:gd name="connsiteX1614" fmla="*/ 7438979 w 11662614"/>
              <a:gd name="connsiteY1614" fmla="*/ 7581309 h 12003162"/>
              <a:gd name="connsiteX1615" fmla="*/ 7443983 w 11662614"/>
              <a:gd name="connsiteY1615" fmla="*/ 7574424 h 12003162"/>
              <a:gd name="connsiteX1616" fmla="*/ 7449410 w 11662614"/>
              <a:gd name="connsiteY1616" fmla="*/ 7564485 h 12003162"/>
              <a:gd name="connsiteX1617" fmla="*/ 7445839 w 11662614"/>
              <a:gd name="connsiteY1617" fmla="*/ 7556496 h 12003162"/>
              <a:gd name="connsiteX1618" fmla="*/ 7430968 w 11662614"/>
              <a:gd name="connsiteY1618" fmla="*/ 7551679 h 12003162"/>
              <a:gd name="connsiteX1619" fmla="*/ 7416260 w 11662614"/>
              <a:gd name="connsiteY1619" fmla="*/ 7556355 h 12003162"/>
              <a:gd name="connsiteX1620" fmla="*/ 7412830 w 11662614"/>
              <a:gd name="connsiteY1620" fmla="*/ 7564978 h 12003162"/>
              <a:gd name="connsiteX1621" fmla="*/ 7418515 w 11662614"/>
              <a:gd name="connsiteY1621" fmla="*/ 7574706 h 12003162"/>
              <a:gd name="connsiteX1622" fmla="*/ 7422063 w 11662614"/>
              <a:gd name="connsiteY1622" fmla="*/ 7578959 h 12003162"/>
              <a:gd name="connsiteX1623" fmla="*/ 7423778 w 11662614"/>
              <a:gd name="connsiteY1623" fmla="*/ 7582578 h 12003162"/>
              <a:gd name="connsiteX1624" fmla="*/ 7420159 w 11662614"/>
              <a:gd name="connsiteY1624" fmla="*/ 7582954 h 12003162"/>
              <a:gd name="connsiteX1625" fmla="*/ 7386375 w 11662614"/>
              <a:gd name="connsiteY1625" fmla="*/ 7589463 h 12003162"/>
              <a:gd name="connsiteX1626" fmla="*/ 7383767 w 11662614"/>
              <a:gd name="connsiteY1626" fmla="*/ 7590191 h 12003162"/>
              <a:gd name="connsiteX1627" fmla="*/ 7372772 w 11662614"/>
              <a:gd name="connsiteY1627" fmla="*/ 7567211 h 12003162"/>
              <a:gd name="connsiteX1628" fmla="*/ 7364596 w 11662614"/>
              <a:gd name="connsiteY1628" fmla="*/ 7544042 h 12003162"/>
              <a:gd name="connsiteX1629" fmla="*/ 7367838 w 11662614"/>
              <a:gd name="connsiteY1629" fmla="*/ 7531377 h 12003162"/>
              <a:gd name="connsiteX1630" fmla="*/ 7370071 w 11662614"/>
              <a:gd name="connsiteY1630" fmla="*/ 7522566 h 12003162"/>
              <a:gd name="connsiteX1631" fmla="*/ 7369413 w 11662614"/>
              <a:gd name="connsiteY1631" fmla="*/ 7518571 h 12003162"/>
              <a:gd name="connsiteX1632" fmla="*/ 7348972 w 11662614"/>
              <a:gd name="connsiteY1632" fmla="*/ 7508820 h 12003162"/>
              <a:gd name="connsiteX1633" fmla="*/ 7327686 w 11662614"/>
              <a:gd name="connsiteY1633" fmla="*/ 7519464 h 12003162"/>
              <a:gd name="connsiteX1634" fmla="*/ 7323575 w 11662614"/>
              <a:gd name="connsiteY1634" fmla="*/ 7525573 h 12003162"/>
              <a:gd name="connsiteX1635" fmla="*/ 7330882 w 11662614"/>
              <a:gd name="connsiteY1635" fmla="*/ 7543290 h 12003162"/>
              <a:gd name="connsiteX1636" fmla="*/ 7336286 w 11662614"/>
              <a:gd name="connsiteY1636" fmla="*/ 7545828 h 12003162"/>
              <a:gd name="connsiteX1637" fmla="*/ 7345026 w 11662614"/>
              <a:gd name="connsiteY1637" fmla="*/ 7551091 h 12003162"/>
              <a:gd name="connsiteX1638" fmla="*/ 7357008 w 11662614"/>
              <a:gd name="connsiteY1638" fmla="*/ 7575787 h 12003162"/>
              <a:gd name="connsiteX1639" fmla="*/ 7359357 w 11662614"/>
              <a:gd name="connsiteY1639" fmla="*/ 7582484 h 12003162"/>
              <a:gd name="connsiteX1640" fmla="*/ 7362834 w 11662614"/>
              <a:gd name="connsiteY1640" fmla="*/ 7592470 h 12003162"/>
              <a:gd name="connsiteX1641" fmla="*/ 7364784 w 11662614"/>
              <a:gd name="connsiteY1641" fmla="*/ 7598133 h 12003162"/>
              <a:gd name="connsiteX1642" fmla="*/ 7362834 w 11662614"/>
              <a:gd name="connsiteY1642" fmla="*/ 7599120 h 12003162"/>
              <a:gd name="connsiteX1643" fmla="*/ 7334194 w 11662614"/>
              <a:gd name="connsiteY1643" fmla="*/ 7618411 h 12003162"/>
              <a:gd name="connsiteX1644" fmla="*/ 7331328 w 11662614"/>
              <a:gd name="connsiteY1644" fmla="*/ 7620197 h 12003162"/>
              <a:gd name="connsiteX1645" fmla="*/ 7330036 w 11662614"/>
              <a:gd name="connsiteY1645" fmla="*/ 7611268 h 12003162"/>
              <a:gd name="connsiteX1646" fmla="*/ 7329590 w 11662614"/>
              <a:gd name="connsiteY1646" fmla="*/ 7605159 h 12003162"/>
              <a:gd name="connsiteX1647" fmla="*/ 7326700 w 11662614"/>
              <a:gd name="connsiteY1647" fmla="*/ 7600506 h 12003162"/>
              <a:gd name="connsiteX1648" fmla="*/ 7312086 w 11662614"/>
              <a:gd name="connsiteY1648" fmla="*/ 7599355 h 12003162"/>
              <a:gd name="connsiteX1649" fmla="*/ 7297637 w 11662614"/>
              <a:gd name="connsiteY1649" fmla="*/ 7620361 h 12003162"/>
              <a:gd name="connsiteX1650" fmla="*/ 7305508 w 11662614"/>
              <a:gd name="connsiteY1650" fmla="*/ 7629126 h 12003162"/>
              <a:gd name="connsiteX1651" fmla="*/ 7311499 w 11662614"/>
              <a:gd name="connsiteY1651" fmla="*/ 7629713 h 12003162"/>
              <a:gd name="connsiteX1652" fmla="*/ 7319840 w 11662614"/>
              <a:gd name="connsiteY1652" fmla="*/ 7630935 h 12003162"/>
              <a:gd name="connsiteX1653" fmla="*/ 7320614 w 11662614"/>
              <a:gd name="connsiteY1653" fmla="*/ 7631264 h 12003162"/>
              <a:gd name="connsiteX1654" fmla="*/ 7317631 w 11662614"/>
              <a:gd name="connsiteY1654" fmla="*/ 7634883 h 12003162"/>
              <a:gd name="connsiteX1655" fmla="*/ 7298249 w 11662614"/>
              <a:gd name="connsiteY1655" fmla="*/ 7663385 h 12003162"/>
              <a:gd name="connsiteX1656" fmla="*/ 7296580 w 11662614"/>
              <a:gd name="connsiteY1656" fmla="*/ 7666369 h 12003162"/>
              <a:gd name="connsiteX1657" fmla="*/ 7265051 w 11662614"/>
              <a:gd name="connsiteY1657" fmla="*/ 7655184 h 12003162"/>
              <a:gd name="connsiteX1658" fmla="*/ 7248770 w 11662614"/>
              <a:gd name="connsiteY1658" fmla="*/ 7645762 h 12003162"/>
              <a:gd name="connsiteX1659" fmla="*/ 7243789 w 11662614"/>
              <a:gd name="connsiteY1659" fmla="*/ 7636668 h 12003162"/>
              <a:gd name="connsiteX1660" fmla="*/ 7241205 w 11662614"/>
              <a:gd name="connsiteY1660" fmla="*/ 7631146 h 12003162"/>
              <a:gd name="connsiteX1661" fmla="*/ 7235918 w 11662614"/>
              <a:gd name="connsiteY1661" fmla="*/ 7626001 h 12003162"/>
              <a:gd name="connsiteX1662" fmla="*/ 7225862 w 11662614"/>
              <a:gd name="connsiteY1662" fmla="*/ 7624661 h 12003162"/>
              <a:gd name="connsiteX1663" fmla="*/ 7207608 w 11662614"/>
              <a:gd name="connsiteY1663" fmla="*/ 7647313 h 12003162"/>
              <a:gd name="connsiteX1664" fmla="*/ 7206785 w 11662614"/>
              <a:gd name="connsiteY1664" fmla="*/ 7654056 h 12003162"/>
              <a:gd name="connsiteX1665" fmla="*/ 7208289 w 11662614"/>
              <a:gd name="connsiteY1665" fmla="*/ 7663549 h 12003162"/>
              <a:gd name="connsiteX1666" fmla="*/ 7217522 w 11662614"/>
              <a:gd name="connsiteY1666" fmla="*/ 7670951 h 12003162"/>
              <a:gd name="connsiteX1667" fmla="*/ 7224853 w 11662614"/>
              <a:gd name="connsiteY1667" fmla="*/ 7670857 h 12003162"/>
              <a:gd name="connsiteX1668" fmla="*/ 7230279 w 11662614"/>
              <a:gd name="connsiteY1668" fmla="*/ 7668977 h 12003162"/>
              <a:gd name="connsiteX1669" fmla="*/ 7246960 w 11662614"/>
              <a:gd name="connsiteY1669" fmla="*/ 7666510 h 12003162"/>
              <a:gd name="connsiteX1670" fmla="*/ 7274848 w 11662614"/>
              <a:gd name="connsiteY1670" fmla="*/ 7678705 h 12003162"/>
              <a:gd name="connsiteX1671" fmla="*/ 7285703 w 11662614"/>
              <a:gd name="connsiteY1671" fmla="*/ 7683921 h 12003162"/>
              <a:gd name="connsiteX1672" fmla="*/ 7288898 w 11662614"/>
              <a:gd name="connsiteY1672" fmla="*/ 7685449 h 12003162"/>
              <a:gd name="connsiteX1673" fmla="*/ 7288451 w 11662614"/>
              <a:gd name="connsiteY1673" fmla="*/ 7686765 h 12003162"/>
              <a:gd name="connsiteX1674" fmla="*/ 7281638 w 11662614"/>
              <a:gd name="connsiteY1674" fmla="*/ 7722128 h 12003162"/>
              <a:gd name="connsiteX1675" fmla="*/ 7281097 w 11662614"/>
              <a:gd name="connsiteY1675" fmla="*/ 7725817 h 12003162"/>
              <a:gd name="connsiteX1676" fmla="*/ 7274096 w 11662614"/>
              <a:gd name="connsiteY1676" fmla="*/ 7720765 h 12003162"/>
              <a:gd name="connsiteX1677" fmla="*/ 7264252 w 11662614"/>
              <a:gd name="connsiteY1677" fmla="*/ 7715243 h 12003162"/>
              <a:gd name="connsiteX1678" fmla="*/ 7256240 w 11662614"/>
              <a:gd name="connsiteY1678" fmla="*/ 7718721 h 12003162"/>
              <a:gd name="connsiteX1679" fmla="*/ 7252787 w 11662614"/>
              <a:gd name="connsiteY1679" fmla="*/ 7724760 h 12003162"/>
              <a:gd name="connsiteX1680" fmla="*/ 7257956 w 11662614"/>
              <a:gd name="connsiteY1680" fmla="*/ 7750301 h 12003162"/>
              <a:gd name="connsiteX1681" fmla="*/ 7263806 w 11662614"/>
              <a:gd name="connsiteY1681" fmla="*/ 7751993 h 12003162"/>
              <a:gd name="connsiteX1682" fmla="*/ 7273532 w 11662614"/>
              <a:gd name="connsiteY1682" fmla="*/ 7746988 h 12003162"/>
              <a:gd name="connsiteX1683" fmla="*/ 7280041 w 11662614"/>
              <a:gd name="connsiteY1683" fmla="*/ 7741772 h 12003162"/>
              <a:gd name="connsiteX1684" fmla="*/ 7281403 w 11662614"/>
              <a:gd name="connsiteY1684" fmla="*/ 7741090 h 12003162"/>
              <a:gd name="connsiteX1685" fmla="*/ 7281521 w 11662614"/>
              <a:gd name="connsiteY1685" fmla="*/ 7742336 h 12003162"/>
              <a:gd name="connsiteX1686" fmla="*/ 7282013 w 11662614"/>
              <a:gd name="connsiteY1686" fmla="*/ 7747552 h 12003162"/>
              <a:gd name="connsiteX1687" fmla="*/ 7288334 w 11662614"/>
              <a:gd name="connsiteY1687" fmla="*/ 7778357 h 12003162"/>
              <a:gd name="connsiteX1688" fmla="*/ 7289415 w 11662614"/>
              <a:gd name="connsiteY1688" fmla="*/ 7781905 h 12003162"/>
              <a:gd name="connsiteX1689" fmla="*/ 7285843 w 11662614"/>
              <a:gd name="connsiteY1689" fmla="*/ 7783855 h 12003162"/>
              <a:gd name="connsiteX1690" fmla="*/ 7243953 w 11662614"/>
              <a:gd name="connsiteY1690" fmla="*/ 7800844 h 12003162"/>
              <a:gd name="connsiteX1691" fmla="*/ 7231994 w 11662614"/>
              <a:gd name="connsiteY1691" fmla="*/ 7797977 h 12003162"/>
              <a:gd name="connsiteX1692" fmla="*/ 7216935 w 11662614"/>
              <a:gd name="connsiteY1692" fmla="*/ 7796779 h 12003162"/>
              <a:gd name="connsiteX1693" fmla="*/ 7209017 w 11662614"/>
              <a:gd name="connsiteY1693" fmla="*/ 7806295 h 12003162"/>
              <a:gd name="connsiteX1694" fmla="*/ 7209017 w 11662614"/>
              <a:gd name="connsiteY1694" fmla="*/ 7818561 h 12003162"/>
              <a:gd name="connsiteX1695" fmla="*/ 7224453 w 11662614"/>
              <a:gd name="connsiteY1695" fmla="*/ 7841447 h 12003162"/>
              <a:gd name="connsiteX1696" fmla="*/ 7230397 w 11662614"/>
              <a:gd name="connsiteY1696" fmla="*/ 7842833 h 12003162"/>
              <a:gd name="connsiteX1697" fmla="*/ 7241651 w 11662614"/>
              <a:gd name="connsiteY1697" fmla="*/ 7837124 h 12003162"/>
              <a:gd name="connsiteX1698" fmla="*/ 7245622 w 11662614"/>
              <a:gd name="connsiteY1698" fmla="*/ 7829463 h 12003162"/>
              <a:gd name="connsiteX1699" fmla="*/ 7250202 w 11662614"/>
              <a:gd name="connsiteY1699" fmla="*/ 7821357 h 12003162"/>
              <a:gd name="connsiteX1700" fmla="*/ 7261715 w 11662614"/>
              <a:gd name="connsiteY1700" fmla="*/ 7813626 h 12003162"/>
              <a:gd name="connsiteX1701" fmla="*/ 7276376 w 11662614"/>
              <a:gd name="connsiteY1701" fmla="*/ 7808292 h 12003162"/>
              <a:gd name="connsiteX1702" fmla="*/ 7293174 w 11662614"/>
              <a:gd name="connsiteY1702" fmla="*/ 7802441 h 12003162"/>
              <a:gd name="connsiteX1703" fmla="*/ 7297543 w 11662614"/>
              <a:gd name="connsiteY1703" fmla="*/ 7801103 h 12003162"/>
              <a:gd name="connsiteX1704" fmla="*/ 7299235 w 11662614"/>
              <a:gd name="connsiteY1704" fmla="*/ 7803899 h 12003162"/>
              <a:gd name="connsiteX1705" fmla="*/ 7318148 w 11662614"/>
              <a:gd name="connsiteY1705" fmla="*/ 7831202 h 12003162"/>
              <a:gd name="connsiteX1706" fmla="*/ 7320192 w 11662614"/>
              <a:gd name="connsiteY1706" fmla="*/ 7833552 h 12003162"/>
              <a:gd name="connsiteX1707" fmla="*/ 7319205 w 11662614"/>
              <a:gd name="connsiteY1707" fmla="*/ 7833975 h 12003162"/>
              <a:gd name="connsiteX1708" fmla="*/ 7310207 w 11662614"/>
              <a:gd name="connsiteY1708" fmla="*/ 7835314 h 12003162"/>
              <a:gd name="connsiteX1709" fmla="*/ 7299118 w 11662614"/>
              <a:gd name="connsiteY1709" fmla="*/ 7838675 h 12003162"/>
              <a:gd name="connsiteX1710" fmla="*/ 7297755 w 11662614"/>
              <a:gd name="connsiteY1710" fmla="*/ 7852867 h 12003162"/>
              <a:gd name="connsiteX1711" fmla="*/ 7303511 w 11662614"/>
              <a:gd name="connsiteY1711" fmla="*/ 7860950 h 12003162"/>
              <a:gd name="connsiteX1712" fmla="*/ 7317537 w 11662614"/>
              <a:gd name="connsiteY1712" fmla="*/ 7867976 h 12003162"/>
              <a:gd name="connsiteX1713" fmla="*/ 7325032 w 11662614"/>
              <a:gd name="connsiteY1713" fmla="*/ 7864639 h 12003162"/>
              <a:gd name="connsiteX1714" fmla="*/ 7328180 w 11662614"/>
              <a:gd name="connsiteY1714" fmla="*/ 7855522 h 12003162"/>
              <a:gd name="connsiteX1715" fmla="*/ 7329237 w 11662614"/>
              <a:gd name="connsiteY1715" fmla="*/ 7846405 h 12003162"/>
              <a:gd name="connsiteX1716" fmla="*/ 7332174 w 11662614"/>
              <a:gd name="connsiteY1716" fmla="*/ 7845324 h 12003162"/>
              <a:gd name="connsiteX1717" fmla="*/ 7362411 w 11662614"/>
              <a:gd name="connsiteY1717" fmla="*/ 7866049 h 12003162"/>
              <a:gd name="connsiteX1718" fmla="*/ 7365536 w 11662614"/>
              <a:gd name="connsiteY1718" fmla="*/ 7867881 h 12003162"/>
              <a:gd name="connsiteX1719" fmla="*/ 7358135 w 11662614"/>
              <a:gd name="connsiteY1719" fmla="*/ 7889241 h 12003162"/>
              <a:gd name="connsiteX1720" fmla="*/ 7345871 w 11662614"/>
              <a:gd name="connsiteY1720" fmla="*/ 7915981 h 12003162"/>
              <a:gd name="connsiteX1721" fmla="*/ 7335463 w 11662614"/>
              <a:gd name="connsiteY1721" fmla="*/ 7922254 h 12003162"/>
              <a:gd name="connsiteX1722" fmla="*/ 7327005 w 11662614"/>
              <a:gd name="connsiteY1722" fmla="*/ 7927189 h 12003162"/>
              <a:gd name="connsiteX1723" fmla="*/ 7322988 w 11662614"/>
              <a:gd name="connsiteY1723" fmla="*/ 7937057 h 12003162"/>
              <a:gd name="connsiteX1724" fmla="*/ 7328157 w 11662614"/>
              <a:gd name="connsiteY1724" fmla="*/ 7948430 h 12003162"/>
              <a:gd name="connsiteX1725" fmla="*/ 7349560 w 11662614"/>
              <a:gd name="connsiteY1725" fmla="*/ 7959215 h 12003162"/>
              <a:gd name="connsiteX1726" fmla="*/ 7353694 w 11662614"/>
              <a:gd name="connsiteY1726" fmla="*/ 7959357 h 12003162"/>
              <a:gd name="connsiteX1727" fmla="*/ 7365794 w 11662614"/>
              <a:gd name="connsiteY1727" fmla="*/ 7955150 h 12003162"/>
              <a:gd name="connsiteX1728" fmla="*/ 7370000 w 11662614"/>
              <a:gd name="connsiteY1728" fmla="*/ 7945141 h 12003162"/>
              <a:gd name="connsiteX1729" fmla="*/ 7367556 w 11662614"/>
              <a:gd name="connsiteY1729" fmla="*/ 7935671 h 12003162"/>
              <a:gd name="connsiteX1730" fmla="*/ 7364808 w 11662614"/>
              <a:gd name="connsiteY1730" fmla="*/ 7926037 h 12003162"/>
              <a:gd name="connsiteX1731" fmla="*/ 7366922 w 11662614"/>
              <a:gd name="connsiteY1731" fmla="*/ 7913560 h 12003162"/>
              <a:gd name="connsiteX1732" fmla="*/ 7377283 w 11662614"/>
              <a:gd name="connsiteY1732" fmla="*/ 7891473 h 12003162"/>
              <a:gd name="connsiteX1733" fmla="*/ 7382969 w 11662614"/>
              <a:gd name="connsiteY1733" fmla="*/ 7879677 h 12003162"/>
              <a:gd name="connsiteX1734" fmla="*/ 7385154 w 11662614"/>
              <a:gd name="connsiteY1734" fmla="*/ 7875730 h 12003162"/>
              <a:gd name="connsiteX1735" fmla="*/ 7387762 w 11662614"/>
              <a:gd name="connsiteY1735" fmla="*/ 7876435 h 12003162"/>
              <a:gd name="connsiteX1736" fmla="*/ 7423026 w 11662614"/>
              <a:gd name="connsiteY1736" fmla="*/ 7882685 h 12003162"/>
              <a:gd name="connsiteX1737" fmla="*/ 7426363 w 11662614"/>
              <a:gd name="connsiteY1737" fmla="*/ 7882849 h 12003162"/>
              <a:gd name="connsiteX1738" fmla="*/ 7425775 w 11662614"/>
              <a:gd name="connsiteY1738" fmla="*/ 7884400 h 12003162"/>
              <a:gd name="connsiteX1739" fmla="*/ 7420653 w 11662614"/>
              <a:gd name="connsiteY1739" fmla="*/ 7891708 h 12003162"/>
              <a:gd name="connsiteX1740" fmla="*/ 7417083 w 11662614"/>
              <a:gd name="connsiteY1740" fmla="*/ 7895773 h 12003162"/>
              <a:gd name="connsiteX1741" fmla="*/ 7416448 w 11662614"/>
              <a:gd name="connsiteY1741" fmla="*/ 7907028 h 12003162"/>
              <a:gd name="connsiteX1742" fmla="*/ 7426456 w 11662614"/>
              <a:gd name="connsiteY1742" fmla="*/ 7913678 h 12003162"/>
              <a:gd name="connsiteX1743" fmla="*/ 7450773 w 11662614"/>
              <a:gd name="connsiteY1743" fmla="*/ 7906558 h 12003162"/>
              <a:gd name="connsiteX1744" fmla="*/ 7451642 w 11662614"/>
              <a:gd name="connsiteY1744" fmla="*/ 7902187 h 12003162"/>
              <a:gd name="connsiteX1745" fmla="*/ 7446380 w 11662614"/>
              <a:gd name="connsiteY1745" fmla="*/ 7891872 h 12003162"/>
              <a:gd name="connsiteX1746" fmla="*/ 7442855 w 11662614"/>
              <a:gd name="connsiteY1746" fmla="*/ 7887854 h 12003162"/>
              <a:gd name="connsiteX1747" fmla="*/ 7440482 w 11662614"/>
              <a:gd name="connsiteY1747" fmla="*/ 7883084 h 12003162"/>
              <a:gd name="connsiteX1748" fmla="*/ 7444946 w 11662614"/>
              <a:gd name="connsiteY1748" fmla="*/ 7882309 h 12003162"/>
              <a:gd name="connsiteX1749" fmla="*/ 7476077 w 11662614"/>
              <a:gd name="connsiteY1749" fmla="*/ 7876223 h 12003162"/>
              <a:gd name="connsiteX1750" fmla="*/ 7479694 w 11662614"/>
              <a:gd name="connsiteY1750" fmla="*/ 7875095 h 12003162"/>
              <a:gd name="connsiteX1751" fmla="*/ 7480399 w 11662614"/>
              <a:gd name="connsiteY1751" fmla="*/ 7876646 h 12003162"/>
              <a:gd name="connsiteX1752" fmla="*/ 7485004 w 11662614"/>
              <a:gd name="connsiteY1752" fmla="*/ 7886303 h 12003162"/>
              <a:gd name="connsiteX1753" fmla="*/ 7499640 w 11662614"/>
              <a:gd name="connsiteY1753" fmla="*/ 7919787 h 12003162"/>
              <a:gd name="connsiteX1754" fmla="*/ 7497174 w 11662614"/>
              <a:gd name="connsiteY1754" fmla="*/ 7935507 h 12003162"/>
              <a:gd name="connsiteX1755" fmla="*/ 7494942 w 11662614"/>
              <a:gd name="connsiteY1755" fmla="*/ 7941828 h 12003162"/>
              <a:gd name="connsiteX1756" fmla="*/ 7503799 w 11662614"/>
              <a:gd name="connsiteY1756" fmla="*/ 7958205 h 12003162"/>
              <a:gd name="connsiteX1757" fmla="*/ 7531241 w 11662614"/>
              <a:gd name="connsiteY1757" fmla="*/ 7953153 h 12003162"/>
              <a:gd name="connsiteX1758" fmla="*/ 4421654 w 11662614"/>
              <a:gd name="connsiteY1758" fmla="*/ 10724429 h 12003162"/>
              <a:gd name="connsiteX1759" fmla="*/ 4458590 w 11662614"/>
              <a:gd name="connsiteY1759" fmla="*/ 10692005 h 12003162"/>
              <a:gd name="connsiteX1760" fmla="*/ 4459084 w 11662614"/>
              <a:gd name="connsiteY1760" fmla="*/ 10650349 h 12003162"/>
              <a:gd name="connsiteX1761" fmla="*/ 4436723 w 11662614"/>
              <a:gd name="connsiteY1761" fmla="*/ 10620217 h 12003162"/>
              <a:gd name="connsiteX1762" fmla="*/ 4413039 w 11662614"/>
              <a:gd name="connsiteY1762" fmla="*/ 10589941 h 12003162"/>
              <a:gd name="connsiteX1763" fmla="*/ 4402536 w 11662614"/>
              <a:gd name="connsiteY1763" fmla="*/ 10542535 h 12003162"/>
              <a:gd name="connsiteX1764" fmla="*/ 4407469 w 11662614"/>
              <a:gd name="connsiteY1764" fmla="*/ 10449058 h 12003162"/>
              <a:gd name="connsiteX1765" fmla="*/ 4410644 w 11662614"/>
              <a:gd name="connsiteY1765" fmla="*/ 10398917 h 12003162"/>
              <a:gd name="connsiteX1766" fmla="*/ 4412710 w 11662614"/>
              <a:gd name="connsiteY1766" fmla="*/ 10381729 h 12003162"/>
              <a:gd name="connsiteX1767" fmla="*/ 4422999 w 11662614"/>
              <a:gd name="connsiteY1767" fmla="*/ 10380468 h 12003162"/>
              <a:gd name="connsiteX1768" fmla="*/ 4557381 w 11662614"/>
              <a:gd name="connsiteY1768" fmla="*/ 10351759 h 12003162"/>
              <a:gd name="connsiteX1769" fmla="*/ 4569478 w 11662614"/>
              <a:gd name="connsiteY1769" fmla="*/ 10347525 h 12003162"/>
              <a:gd name="connsiteX1770" fmla="*/ 4569630 w 11662614"/>
              <a:gd name="connsiteY1770" fmla="*/ 10353886 h 12003162"/>
              <a:gd name="connsiteX1771" fmla="*/ 4561977 w 11662614"/>
              <a:gd name="connsiteY1771" fmla="*/ 10387260 h 12003162"/>
              <a:gd name="connsiteX1772" fmla="*/ 4555153 w 11662614"/>
              <a:gd name="connsiteY1772" fmla="*/ 10406867 h 12003162"/>
              <a:gd name="connsiteX1773" fmla="*/ 4569152 w 11662614"/>
              <a:gd name="connsiteY1773" fmla="*/ 10447792 h 12003162"/>
              <a:gd name="connsiteX1774" fmla="*/ 4614333 w 11662614"/>
              <a:gd name="connsiteY1774" fmla="*/ 10456976 h 12003162"/>
              <a:gd name="connsiteX1775" fmla="*/ 4690490 w 11662614"/>
              <a:gd name="connsiteY1775" fmla="*/ 10396551 h 12003162"/>
              <a:gd name="connsiteX1776" fmla="*/ 4687268 w 11662614"/>
              <a:gd name="connsiteY1776" fmla="*/ 10379759 h 12003162"/>
              <a:gd name="connsiteX1777" fmla="*/ 4653664 w 11662614"/>
              <a:gd name="connsiteY1777" fmla="*/ 10350692 h 12003162"/>
              <a:gd name="connsiteX1778" fmla="*/ 4635334 w 11662614"/>
              <a:gd name="connsiteY1778" fmla="*/ 10341498 h 12003162"/>
              <a:gd name="connsiteX1779" fmla="*/ 4620010 w 11662614"/>
              <a:gd name="connsiteY1779" fmla="*/ 10327969 h 12003162"/>
              <a:gd name="connsiteX1780" fmla="*/ 4634758 w 11662614"/>
              <a:gd name="connsiteY1780" fmla="*/ 10318766 h 12003162"/>
              <a:gd name="connsiteX1781" fmla="*/ 4736627 w 11662614"/>
              <a:gd name="connsiteY1781" fmla="*/ 10252177 h 12003162"/>
              <a:gd name="connsiteX1782" fmla="*/ 4747860 w 11662614"/>
              <a:gd name="connsiteY1782" fmla="*/ 10242942 h 12003162"/>
              <a:gd name="connsiteX1783" fmla="*/ 4752604 w 11662614"/>
              <a:gd name="connsiteY1783" fmla="*/ 10247438 h 12003162"/>
              <a:gd name="connsiteX1784" fmla="*/ 4782920 w 11662614"/>
              <a:gd name="connsiteY1784" fmla="*/ 10275116 h 12003162"/>
              <a:gd name="connsiteX1785" fmla="*/ 4883306 w 11662614"/>
              <a:gd name="connsiteY1785" fmla="*/ 10373003 h 12003162"/>
              <a:gd name="connsiteX1786" fmla="*/ 4897238 w 11662614"/>
              <a:gd name="connsiteY1786" fmla="*/ 10432445 h 12003162"/>
              <a:gd name="connsiteX1787" fmla="*/ 4898433 w 11662614"/>
              <a:gd name="connsiteY1787" fmla="*/ 10458136 h 12003162"/>
              <a:gd name="connsiteX1788" fmla="*/ 4953570 w 11662614"/>
              <a:gd name="connsiteY1788" fmla="*/ 10503562 h 12003162"/>
              <a:gd name="connsiteX1789" fmla="*/ 5043819 w 11662614"/>
              <a:gd name="connsiteY1789" fmla="*/ 10445975 h 12003162"/>
              <a:gd name="connsiteX1790" fmla="*/ 5052863 w 11662614"/>
              <a:gd name="connsiteY1790" fmla="*/ 10363576 h 12003162"/>
              <a:gd name="connsiteX1791" fmla="*/ 5031325 w 11662614"/>
              <a:gd name="connsiteY1791" fmla="*/ 10346246 h 12003162"/>
              <a:gd name="connsiteX1792" fmla="*/ 4996320 w 11662614"/>
              <a:gd name="connsiteY1792" fmla="*/ 10339837 h 12003162"/>
              <a:gd name="connsiteX1793" fmla="*/ 4933619 w 11662614"/>
              <a:gd name="connsiteY1793" fmla="*/ 10325607 h 12003162"/>
              <a:gd name="connsiteX1794" fmla="*/ 4857343 w 11662614"/>
              <a:gd name="connsiteY1794" fmla="*/ 10246827 h 12003162"/>
              <a:gd name="connsiteX1795" fmla="*/ 4805253 w 11662614"/>
              <a:gd name="connsiteY1795" fmla="*/ 10186150 h 12003162"/>
              <a:gd name="connsiteX1796" fmla="*/ 4811355 w 11662614"/>
              <a:gd name="connsiteY1796" fmla="*/ 10178416 h 12003162"/>
              <a:gd name="connsiteX1797" fmla="*/ 4884676 w 11662614"/>
              <a:gd name="connsiteY1797" fmla="*/ 10067665 h 12003162"/>
              <a:gd name="connsiteX1798" fmla="*/ 4889382 w 11662614"/>
              <a:gd name="connsiteY1798" fmla="*/ 10058650 h 12003162"/>
              <a:gd name="connsiteX1799" fmla="*/ 4893855 w 11662614"/>
              <a:gd name="connsiteY1799" fmla="*/ 10062476 h 12003162"/>
              <a:gd name="connsiteX1800" fmla="*/ 4913262 w 11662614"/>
              <a:gd name="connsiteY1800" fmla="*/ 10094198 h 12003162"/>
              <a:gd name="connsiteX1801" fmla="*/ 4941586 w 11662614"/>
              <a:gd name="connsiteY1801" fmla="*/ 10128233 h 12003162"/>
              <a:gd name="connsiteX1802" fmla="*/ 4969713 w 11662614"/>
              <a:gd name="connsiteY1802" fmla="*/ 10128970 h 12003162"/>
              <a:gd name="connsiteX1803" fmla="*/ 4992797 w 11662614"/>
              <a:gd name="connsiteY1803" fmla="*/ 10113461 h 12003162"/>
              <a:gd name="connsiteX1804" fmla="*/ 5015550 w 11662614"/>
              <a:gd name="connsiteY1804" fmla="*/ 10015469 h 12003162"/>
              <a:gd name="connsiteX1805" fmla="*/ 4996497 w 11662614"/>
              <a:gd name="connsiteY1805" fmla="*/ 9999465 h 12003162"/>
              <a:gd name="connsiteX1806" fmla="*/ 4974330 w 11662614"/>
              <a:gd name="connsiteY1806" fmla="*/ 9995917 h 12003162"/>
              <a:gd name="connsiteX1807" fmla="*/ 4954109 w 11662614"/>
              <a:gd name="connsiteY1807" fmla="*/ 10002186 h 12003162"/>
              <a:gd name="connsiteX1808" fmla="*/ 4931498 w 11662614"/>
              <a:gd name="connsiteY1808" fmla="*/ 10009037 h 12003162"/>
              <a:gd name="connsiteX1809" fmla="*/ 4911396 w 11662614"/>
              <a:gd name="connsiteY1809" fmla="*/ 10009613 h 12003162"/>
              <a:gd name="connsiteX1810" fmla="*/ 4913987 w 11662614"/>
              <a:gd name="connsiteY1810" fmla="*/ 9999705 h 12003162"/>
              <a:gd name="connsiteX1811" fmla="*/ 4945235 w 11662614"/>
              <a:gd name="connsiteY1811" fmla="*/ 9860115 h 12003162"/>
              <a:gd name="connsiteX1812" fmla="*/ 4946083 w 11662614"/>
              <a:gd name="connsiteY1812" fmla="*/ 9852862 h 12003162"/>
              <a:gd name="connsiteX1813" fmla="*/ 4983721 w 11662614"/>
              <a:gd name="connsiteY1813" fmla="*/ 9850903 h 12003162"/>
              <a:gd name="connsiteX1814" fmla="*/ 5110450 w 11662614"/>
              <a:gd name="connsiteY1814" fmla="*/ 9846224 h 12003162"/>
              <a:gd name="connsiteX1815" fmla="*/ 5158156 w 11662614"/>
              <a:gd name="connsiteY1815" fmla="*/ 9858274 h 12003162"/>
              <a:gd name="connsiteX1816" fmla="*/ 5188950 w 11662614"/>
              <a:gd name="connsiteY1816" fmla="*/ 9884495 h 12003162"/>
              <a:gd name="connsiteX1817" fmla="*/ 5244436 w 11662614"/>
              <a:gd name="connsiteY1817" fmla="*/ 9907787 h 12003162"/>
              <a:gd name="connsiteX1818" fmla="*/ 5293436 w 11662614"/>
              <a:gd name="connsiteY1818" fmla="*/ 9859075 h 12003162"/>
              <a:gd name="connsiteX1819" fmla="*/ 5297738 w 11662614"/>
              <a:gd name="connsiteY1819" fmla="*/ 9782008 h 12003162"/>
              <a:gd name="connsiteX1820" fmla="*/ 5282894 w 11662614"/>
              <a:gd name="connsiteY1820" fmla="*/ 9745708 h 12003162"/>
              <a:gd name="connsiteX1821" fmla="*/ 5232878 w 11662614"/>
              <a:gd name="connsiteY1821" fmla="*/ 9721750 h 12003162"/>
              <a:gd name="connsiteX1822" fmla="*/ 5188002 w 11662614"/>
              <a:gd name="connsiteY1822" fmla="*/ 9747085 h 12003162"/>
              <a:gd name="connsiteX1823" fmla="*/ 5152222 w 11662614"/>
              <a:gd name="connsiteY1823" fmla="*/ 9773494 h 12003162"/>
              <a:gd name="connsiteX1824" fmla="*/ 5093275 w 11662614"/>
              <a:gd name="connsiteY1824" fmla="*/ 9781677 h 12003162"/>
              <a:gd name="connsiteX1825" fmla="*/ 4947339 w 11662614"/>
              <a:gd name="connsiteY1825" fmla="*/ 9772847 h 12003162"/>
              <a:gd name="connsiteX1826" fmla="*/ 4945892 w 11662614"/>
              <a:gd name="connsiteY1826" fmla="*/ 9759228 h 12003162"/>
              <a:gd name="connsiteX1827" fmla="*/ 4917288 w 11662614"/>
              <a:gd name="connsiteY1827" fmla="*/ 9621280 h 12003162"/>
              <a:gd name="connsiteX1828" fmla="*/ 4923436 w 11662614"/>
              <a:gd name="connsiteY1828" fmla="*/ 9609830 h 12003162"/>
              <a:gd name="connsiteX1829" fmla="*/ 4954920 w 11662614"/>
              <a:gd name="connsiteY1829" fmla="*/ 9618350 h 12003162"/>
              <a:gd name="connsiteX1830" fmla="*/ 4975815 w 11662614"/>
              <a:gd name="connsiteY1830" fmla="*/ 9625236 h 12003162"/>
              <a:gd name="connsiteX1831" fmla="*/ 5018499 w 11662614"/>
              <a:gd name="connsiteY1831" fmla="*/ 9600013 h 12003162"/>
              <a:gd name="connsiteX1832" fmla="*/ 4987620 w 11662614"/>
              <a:gd name="connsiteY1832" fmla="*/ 9499579 h 12003162"/>
              <a:gd name="connsiteX1833" fmla="*/ 4961528 w 11662614"/>
              <a:gd name="connsiteY1833" fmla="*/ 9488284 h 12003162"/>
              <a:gd name="connsiteX1834" fmla="*/ 4938241 w 11662614"/>
              <a:gd name="connsiteY1834" fmla="*/ 9493950 h 12003162"/>
              <a:gd name="connsiteX1835" fmla="*/ 4914469 w 11662614"/>
              <a:gd name="connsiteY1835" fmla="*/ 9527643 h 12003162"/>
              <a:gd name="connsiteX1836" fmla="*/ 4905807 w 11662614"/>
              <a:gd name="connsiteY1836" fmla="*/ 9544883 h 12003162"/>
              <a:gd name="connsiteX1837" fmla="*/ 4893362 w 11662614"/>
              <a:gd name="connsiteY1837" fmla="*/ 9558795 h 12003162"/>
              <a:gd name="connsiteX1838" fmla="*/ 4883307 w 11662614"/>
              <a:gd name="connsiteY1838" fmla="*/ 9541471 h 12003162"/>
              <a:gd name="connsiteX1839" fmla="*/ 4843189 w 11662614"/>
              <a:gd name="connsiteY1839" fmla="*/ 9475054 h 12003162"/>
              <a:gd name="connsiteX1840" fmla="*/ 4814527 w 11662614"/>
              <a:gd name="connsiteY1840" fmla="*/ 9437556 h 12003162"/>
              <a:gd name="connsiteX1841" fmla="*/ 4812001 w 11662614"/>
              <a:gd name="connsiteY1841" fmla="*/ 9434690 h 12003162"/>
              <a:gd name="connsiteX1842" fmla="*/ 4821469 w 11662614"/>
              <a:gd name="connsiteY1842" fmla="*/ 9424226 h 12003162"/>
              <a:gd name="connsiteX1843" fmla="*/ 4890562 w 11662614"/>
              <a:gd name="connsiteY1843" fmla="*/ 9348570 h 12003162"/>
              <a:gd name="connsiteX1844" fmla="*/ 4942342 w 11662614"/>
              <a:gd name="connsiteY1844" fmla="*/ 9299995 h 12003162"/>
              <a:gd name="connsiteX1845" fmla="*/ 4949903 w 11662614"/>
              <a:gd name="connsiteY1845" fmla="*/ 9295852 h 12003162"/>
              <a:gd name="connsiteX1846" fmla="*/ 4977435 w 11662614"/>
              <a:gd name="connsiteY1846" fmla="*/ 9288657 h 12003162"/>
              <a:gd name="connsiteX1847" fmla="*/ 5001117 w 11662614"/>
              <a:gd name="connsiteY1847" fmla="*/ 9287794 h 12003162"/>
              <a:gd name="connsiteX1848" fmla="*/ 5023995 w 11662614"/>
              <a:gd name="connsiteY1848" fmla="*/ 9286868 h 12003162"/>
              <a:gd name="connsiteX1849" fmla="*/ 5065467 w 11662614"/>
              <a:gd name="connsiteY1849" fmla="*/ 9254352 h 12003162"/>
              <a:gd name="connsiteX1850" fmla="*/ 5063857 w 11662614"/>
              <a:gd name="connsiteY1850" fmla="*/ 9204405 h 12003162"/>
              <a:gd name="connsiteX1851" fmla="*/ 4986703 w 11662614"/>
              <a:gd name="connsiteY1851" fmla="*/ 9127538 h 12003162"/>
              <a:gd name="connsiteX1852" fmla="*/ 4937823 w 11662614"/>
              <a:gd name="connsiteY1852" fmla="*/ 9127448 h 12003162"/>
              <a:gd name="connsiteX1853" fmla="*/ 4910984 w 11662614"/>
              <a:gd name="connsiteY1853" fmla="*/ 9157424 h 12003162"/>
              <a:gd name="connsiteX1854" fmla="*/ 4906127 w 11662614"/>
              <a:gd name="connsiteY1854" fmla="*/ 9193846 h 12003162"/>
              <a:gd name="connsiteX1855" fmla="*/ 4897989 w 11662614"/>
              <a:gd name="connsiteY1855" fmla="*/ 9239678 h 12003162"/>
              <a:gd name="connsiteX1856" fmla="*/ 4843831 w 11662614"/>
              <a:gd name="connsiteY1856" fmla="*/ 9300605 h 12003162"/>
              <a:gd name="connsiteX1857" fmla="*/ 4757031 w 11662614"/>
              <a:gd name="connsiteY1857" fmla="*/ 9376740 h 12003162"/>
              <a:gd name="connsiteX1858" fmla="*/ 4750746 w 11662614"/>
              <a:gd name="connsiteY1858" fmla="*/ 9372287 h 12003162"/>
              <a:gd name="connsiteX1859" fmla="*/ 4642756 w 11662614"/>
              <a:gd name="connsiteY1859" fmla="*/ 9298314 h 12003162"/>
              <a:gd name="connsiteX1860" fmla="*/ 4626370 w 11662614"/>
              <a:gd name="connsiteY1860" fmla="*/ 9289596 h 12003162"/>
              <a:gd name="connsiteX1861" fmla="*/ 4623382 w 11662614"/>
              <a:gd name="connsiteY1861" fmla="*/ 9287988 h 12003162"/>
              <a:gd name="connsiteX1862" fmla="*/ 4626595 w 11662614"/>
              <a:gd name="connsiteY1862" fmla="*/ 9284639 h 12003162"/>
              <a:gd name="connsiteX1863" fmla="*/ 4655712 w 11662614"/>
              <a:gd name="connsiteY1863" fmla="*/ 9267457 h 12003162"/>
              <a:gd name="connsiteX1864" fmla="*/ 4683964 w 11662614"/>
              <a:gd name="connsiteY1864" fmla="*/ 9251017 h 12003162"/>
              <a:gd name="connsiteX1865" fmla="*/ 4692883 w 11662614"/>
              <a:gd name="connsiteY1865" fmla="*/ 9216448 h 12003162"/>
              <a:gd name="connsiteX1866" fmla="*/ 4608736 w 11662614"/>
              <a:gd name="connsiteY1866" fmla="*/ 9158772 h 12003162"/>
              <a:gd name="connsiteX1867" fmla="*/ 4581922 w 11662614"/>
              <a:gd name="connsiteY1867" fmla="*/ 9162464 h 12003162"/>
              <a:gd name="connsiteX1868" fmla="*/ 4558920 w 11662614"/>
              <a:gd name="connsiteY1868" fmla="*/ 9189909 h 12003162"/>
              <a:gd name="connsiteX1869" fmla="*/ 4564186 w 11662614"/>
              <a:gd name="connsiteY1869" fmla="*/ 9225624 h 12003162"/>
              <a:gd name="connsiteX1870" fmla="*/ 4571258 w 11662614"/>
              <a:gd name="connsiteY1870" fmla="*/ 9248539 h 12003162"/>
              <a:gd name="connsiteX1871" fmla="*/ 4572206 w 11662614"/>
              <a:gd name="connsiteY1871" fmla="*/ 9265961 h 12003162"/>
              <a:gd name="connsiteX1872" fmla="*/ 4559780 w 11662614"/>
              <a:gd name="connsiteY1872" fmla="*/ 9261960 h 12003162"/>
              <a:gd name="connsiteX1873" fmla="*/ 4433372 w 11662614"/>
              <a:gd name="connsiteY1873" fmla="*/ 9233421 h 12003162"/>
              <a:gd name="connsiteX1874" fmla="*/ 4418707 w 11662614"/>
              <a:gd name="connsiteY1874" fmla="*/ 9230135 h 12003162"/>
              <a:gd name="connsiteX1875" fmla="*/ 4417249 w 11662614"/>
              <a:gd name="connsiteY1875" fmla="*/ 9199004 h 12003162"/>
              <a:gd name="connsiteX1876" fmla="*/ 4413793 w 11662614"/>
              <a:gd name="connsiteY1876" fmla="*/ 9059013 h 12003162"/>
              <a:gd name="connsiteX1877" fmla="*/ 4431011 w 11662614"/>
              <a:gd name="connsiteY1877" fmla="*/ 9017570 h 12003162"/>
              <a:gd name="connsiteX1878" fmla="*/ 4447536 w 11662614"/>
              <a:gd name="connsiteY1878" fmla="*/ 8999568 h 12003162"/>
              <a:gd name="connsiteX1879" fmla="*/ 4471125 w 11662614"/>
              <a:gd name="connsiteY1879" fmla="*/ 8969257 h 12003162"/>
              <a:gd name="connsiteX1880" fmla="*/ 4470855 w 11662614"/>
              <a:gd name="connsiteY1880" fmla="*/ 8928593 h 12003162"/>
              <a:gd name="connsiteX1881" fmla="*/ 4445356 w 11662614"/>
              <a:gd name="connsiteY1881" fmla="*/ 8900319 h 12003162"/>
              <a:gd name="connsiteX1882" fmla="*/ 4371881 w 11662614"/>
              <a:gd name="connsiteY1882" fmla="*/ 8884238 h 12003162"/>
              <a:gd name="connsiteX1883" fmla="*/ 4332571 w 11662614"/>
              <a:gd name="connsiteY1883" fmla="*/ 8892618 h 12003162"/>
              <a:gd name="connsiteX1884" fmla="*/ 4311400 w 11662614"/>
              <a:gd name="connsiteY1884" fmla="*/ 8902776 h 12003162"/>
              <a:gd name="connsiteX1885" fmla="*/ 4292610 w 11662614"/>
              <a:gd name="connsiteY1885" fmla="*/ 8925980 h 12003162"/>
              <a:gd name="connsiteX1886" fmla="*/ 4288302 w 11662614"/>
              <a:gd name="connsiteY1886" fmla="*/ 8943397 h 12003162"/>
              <a:gd name="connsiteX1887" fmla="*/ 4293505 w 11662614"/>
              <a:gd name="connsiteY1887" fmla="*/ 8970574 h 12003162"/>
              <a:gd name="connsiteX1888" fmla="*/ 4318082 w 11662614"/>
              <a:gd name="connsiteY1888" fmla="*/ 9001850 h 12003162"/>
              <a:gd name="connsiteX1889" fmla="*/ 4347950 w 11662614"/>
              <a:gd name="connsiteY1889" fmla="*/ 9061240 h 12003162"/>
              <a:gd name="connsiteX1890" fmla="*/ 4343531 w 11662614"/>
              <a:gd name="connsiteY1890" fmla="*/ 9172025 h 12003162"/>
              <a:gd name="connsiteX1891" fmla="*/ 4340581 w 11662614"/>
              <a:gd name="connsiteY1891" fmla="*/ 9217695 h 12003162"/>
              <a:gd name="connsiteX1892" fmla="*/ 4339799 w 11662614"/>
              <a:gd name="connsiteY1892" fmla="*/ 9230858 h 12003162"/>
              <a:gd name="connsiteX1893" fmla="*/ 4331432 w 11662614"/>
              <a:gd name="connsiteY1893" fmla="*/ 9231338 h 12003162"/>
              <a:gd name="connsiteX1894" fmla="*/ 4193473 w 11662614"/>
              <a:gd name="connsiteY1894" fmla="*/ 9258192 h 12003162"/>
              <a:gd name="connsiteX1895" fmla="*/ 4178751 w 11662614"/>
              <a:gd name="connsiteY1895" fmla="*/ 9262908 h 12003162"/>
              <a:gd name="connsiteX1896" fmla="*/ 4178855 w 11662614"/>
              <a:gd name="connsiteY1896" fmla="*/ 9257416 h 12003162"/>
              <a:gd name="connsiteX1897" fmla="*/ 4186702 w 11662614"/>
              <a:gd name="connsiteY1897" fmla="*/ 9225716 h 12003162"/>
              <a:gd name="connsiteX1898" fmla="*/ 4191640 w 11662614"/>
              <a:gd name="connsiteY1898" fmla="*/ 9182547 h 12003162"/>
              <a:gd name="connsiteX1899" fmla="*/ 4167408 w 11662614"/>
              <a:gd name="connsiteY1899" fmla="*/ 9159305 h 12003162"/>
              <a:gd name="connsiteX1900" fmla="*/ 4107587 w 11662614"/>
              <a:gd name="connsiteY1900" fmla="*/ 9163659 h 12003162"/>
              <a:gd name="connsiteX1901" fmla="*/ 4062059 w 11662614"/>
              <a:gd name="connsiteY1901" fmla="*/ 9201521 h 12003162"/>
              <a:gd name="connsiteX1902" fmla="*/ 4062319 w 11662614"/>
              <a:gd name="connsiteY1902" fmla="*/ 9237129 h 12003162"/>
              <a:gd name="connsiteX1903" fmla="*/ 4096578 w 11662614"/>
              <a:gd name="connsiteY1903" fmla="*/ 9263498 h 12003162"/>
              <a:gd name="connsiteX1904" fmla="*/ 4115331 w 11662614"/>
              <a:gd name="connsiteY1904" fmla="*/ 9273493 h 12003162"/>
              <a:gd name="connsiteX1905" fmla="*/ 4126654 w 11662614"/>
              <a:gd name="connsiteY1905" fmla="*/ 9283879 h 12003162"/>
              <a:gd name="connsiteX1906" fmla="*/ 4114336 w 11662614"/>
              <a:gd name="connsiteY1906" fmla="*/ 9290440 h 12003162"/>
              <a:gd name="connsiteX1907" fmla="*/ 4003640 w 11662614"/>
              <a:gd name="connsiteY1907" fmla="*/ 9362367 h 12003162"/>
              <a:gd name="connsiteX1908" fmla="*/ 3995422 w 11662614"/>
              <a:gd name="connsiteY1908" fmla="*/ 9368723 h 12003162"/>
              <a:gd name="connsiteX1909" fmla="*/ 3923150 w 11662614"/>
              <a:gd name="connsiteY1909" fmla="*/ 9302913 h 12003162"/>
              <a:gd name="connsiteX1910" fmla="*/ 3860628 w 11662614"/>
              <a:gd name="connsiteY1910" fmla="*/ 9232364 h 12003162"/>
              <a:gd name="connsiteX1911" fmla="*/ 3853863 w 11662614"/>
              <a:gd name="connsiteY1911" fmla="*/ 9182661 h 12003162"/>
              <a:gd name="connsiteX1912" fmla="*/ 3849071 w 11662614"/>
              <a:gd name="connsiteY1912" fmla="*/ 9148115 h 12003162"/>
              <a:gd name="connsiteX1913" fmla="*/ 3840964 w 11662614"/>
              <a:gd name="connsiteY1913" fmla="*/ 9134866 h 12003162"/>
              <a:gd name="connsiteX1914" fmla="*/ 3754224 w 11662614"/>
              <a:gd name="connsiteY1914" fmla="*/ 9129721 h 12003162"/>
              <a:gd name="connsiteX1915" fmla="*/ 3693931 w 11662614"/>
              <a:gd name="connsiteY1915" fmla="*/ 9198298 h 12003162"/>
              <a:gd name="connsiteX1916" fmla="*/ 3688139 w 11662614"/>
              <a:gd name="connsiteY1916" fmla="*/ 9225952 h 12003162"/>
              <a:gd name="connsiteX1917" fmla="*/ 3739698 w 11662614"/>
              <a:gd name="connsiteY1917" fmla="*/ 9278379 h 12003162"/>
              <a:gd name="connsiteX1918" fmla="*/ 3762571 w 11662614"/>
              <a:gd name="connsiteY1918" fmla="*/ 9279596 h 12003162"/>
              <a:gd name="connsiteX1919" fmla="*/ 3801240 w 11662614"/>
              <a:gd name="connsiteY1919" fmla="*/ 9285684 h 12003162"/>
              <a:gd name="connsiteX1920" fmla="*/ 3879497 w 11662614"/>
              <a:gd name="connsiteY1920" fmla="*/ 9356167 h 12003162"/>
              <a:gd name="connsiteX1921" fmla="*/ 3897519 w 11662614"/>
              <a:gd name="connsiteY1921" fmla="*/ 9376578 h 12003162"/>
              <a:gd name="connsiteX1922" fmla="*/ 3924302 w 11662614"/>
              <a:gd name="connsiteY1922" fmla="*/ 9407055 h 12003162"/>
              <a:gd name="connsiteX1923" fmla="*/ 3939411 w 11662614"/>
              <a:gd name="connsiteY1923" fmla="*/ 9424369 h 12003162"/>
              <a:gd name="connsiteX1924" fmla="*/ 3933905 w 11662614"/>
              <a:gd name="connsiteY1924" fmla="*/ 9430693 h 12003162"/>
              <a:gd name="connsiteX1925" fmla="*/ 3859960 w 11662614"/>
              <a:gd name="connsiteY1925" fmla="*/ 9540628 h 12003162"/>
              <a:gd name="connsiteX1926" fmla="*/ 3852349 w 11662614"/>
              <a:gd name="connsiteY1926" fmla="*/ 9551115 h 12003162"/>
              <a:gd name="connsiteX1927" fmla="*/ 3834862 w 11662614"/>
              <a:gd name="connsiteY1927" fmla="*/ 9521241 h 12003162"/>
              <a:gd name="connsiteX1928" fmla="*/ 3824452 w 11662614"/>
              <a:gd name="connsiteY1928" fmla="*/ 9500169 h 12003162"/>
              <a:gd name="connsiteX1929" fmla="*/ 3807460 w 11662614"/>
              <a:gd name="connsiteY1929" fmla="*/ 9487805 h 12003162"/>
              <a:gd name="connsiteX1930" fmla="*/ 3753851 w 11662614"/>
              <a:gd name="connsiteY1930" fmla="*/ 9504816 h 12003162"/>
              <a:gd name="connsiteX1931" fmla="*/ 3732827 w 11662614"/>
              <a:gd name="connsiteY1931" fmla="*/ 9600354 h 12003162"/>
              <a:gd name="connsiteX1932" fmla="*/ 3773461 w 11662614"/>
              <a:gd name="connsiteY1932" fmla="*/ 9620143 h 12003162"/>
              <a:gd name="connsiteX1933" fmla="*/ 3795606 w 11662614"/>
              <a:gd name="connsiteY1933" fmla="*/ 9613580 h 12003162"/>
              <a:gd name="connsiteX1934" fmla="*/ 3827018 w 11662614"/>
              <a:gd name="connsiteY1934" fmla="*/ 9605878 h 12003162"/>
              <a:gd name="connsiteX1935" fmla="*/ 3830249 w 11662614"/>
              <a:gd name="connsiteY1935" fmla="*/ 9605928 h 12003162"/>
              <a:gd name="connsiteX1936" fmla="*/ 3824868 w 11662614"/>
              <a:gd name="connsiteY1936" fmla="*/ 9623100 h 12003162"/>
              <a:gd name="connsiteX1937" fmla="*/ 3797130 w 11662614"/>
              <a:gd name="connsiteY1937" fmla="*/ 9752408 h 12003162"/>
              <a:gd name="connsiteX1938" fmla="*/ 3795511 w 11662614"/>
              <a:gd name="connsiteY1938" fmla="*/ 9765425 h 12003162"/>
              <a:gd name="connsiteX1939" fmla="*/ 3667280 w 11662614"/>
              <a:gd name="connsiteY1939" fmla="*/ 9771200 h 12003162"/>
              <a:gd name="connsiteX1940" fmla="*/ 3595797 w 11662614"/>
              <a:gd name="connsiteY1940" fmla="*/ 9761219 h 12003162"/>
              <a:gd name="connsiteX1941" fmla="*/ 3564959 w 11662614"/>
              <a:gd name="connsiteY1941" fmla="*/ 9736087 h 12003162"/>
              <a:gd name="connsiteX1942" fmla="*/ 3547798 w 11662614"/>
              <a:gd name="connsiteY1942" fmla="*/ 9720191 h 12003162"/>
              <a:gd name="connsiteX1943" fmla="*/ 3521576 w 11662614"/>
              <a:gd name="connsiteY1943" fmla="*/ 9709533 h 12003162"/>
              <a:gd name="connsiteX1944" fmla="*/ 3483897 w 11662614"/>
              <a:gd name="connsiteY1944" fmla="*/ 9719293 h 12003162"/>
              <a:gd name="connsiteX1945" fmla="*/ 3451718 w 11662614"/>
              <a:gd name="connsiteY1945" fmla="*/ 9826175 h 12003162"/>
              <a:gd name="connsiteX1946" fmla="*/ 3458534 w 11662614"/>
              <a:gd name="connsiteY1946" fmla="*/ 9851335 h 12003162"/>
              <a:gd name="connsiteX1947" fmla="*/ 3477588 w 11662614"/>
              <a:gd name="connsiteY1947" fmla="*/ 9882908 h 12003162"/>
              <a:gd name="connsiteX1948" fmla="*/ 3521098 w 11662614"/>
              <a:gd name="connsiteY1948" fmla="*/ 9895885 h 12003162"/>
              <a:gd name="connsiteX1949" fmla="*/ 3547019 w 11662614"/>
              <a:gd name="connsiteY1949" fmla="*/ 9884965 h 12003162"/>
              <a:gd name="connsiteX1950" fmla="*/ 3563597 w 11662614"/>
              <a:gd name="connsiteY1950" fmla="*/ 9870445 h 12003162"/>
              <a:gd name="connsiteX1951" fmla="*/ 3619330 w 11662614"/>
              <a:gd name="connsiteY1951" fmla="*/ 9837585 h 12003162"/>
              <a:gd name="connsiteX1952" fmla="*/ 3736074 w 11662614"/>
              <a:gd name="connsiteY1952" fmla="*/ 9840661 h 12003162"/>
              <a:gd name="connsiteX1953" fmla="*/ 3782191 w 11662614"/>
              <a:gd name="connsiteY1953" fmla="*/ 9843529 h 12003162"/>
              <a:gd name="connsiteX1954" fmla="*/ 3795755 w 11662614"/>
              <a:gd name="connsiteY1954" fmla="*/ 9844343 h 12003162"/>
              <a:gd name="connsiteX1955" fmla="*/ 3796068 w 11662614"/>
              <a:gd name="connsiteY1955" fmla="*/ 9849665 h 12003162"/>
              <a:gd name="connsiteX1956" fmla="*/ 3822919 w 11662614"/>
              <a:gd name="connsiteY1956" fmla="*/ 9985211 h 12003162"/>
              <a:gd name="connsiteX1957" fmla="*/ 3826326 w 11662614"/>
              <a:gd name="connsiteY1957" fmla="*/ 9999105 h 12003162"/>
              <a:gd name="connsiteX1958" fmla="*/ 3794143 w 11662614"/>
              <a:gd name="connsiteY1958" fmla="*/ 9991258 h 12003162"/>
              <a:gd name="connsiteX1959" fmla="*/ 3751175 w 11662614"/>
              <a:gd name="connsiteY1959" fmla="*/ 9985846 h 12003162"/>
              <a:gd name="connsiteX1960" fmla="*/ 3727719 w 11662614"/>
              <a:gd name="connsiteY1960" fmla="*/ 10009777 h 12003162"/>
              <a:gd name="connsiteX1961" fmla="*/ 3724163 w 11662614"/>
              <a:gd name="connsiteY1961" fmla="*/ 10036231 h 12003162"/>
              <a:gd name="connsiteX1962" fmla="*/ 3779422 w 11662614"/>
              <a:gd name="connsiteY1962" fmla="*/ 10119560 h 12003162"/>
              <a:gd name="connsiteX1963" fmla="*/ 3802661 w 11662614"/>
              <a:gd name="connsiteY1963" fmla="*/ 10117125 h 12003162"/>
              <a:gd name="connsiteX1964" fmla="*/ 3830008 w 11662614"/>
              <a:gd name="connsiteY1964" fmla="*/ 10085287 h 12003162"/>
              <a:gd name="connsiteX1965" fmla="*/ 3845608 w 11662614"/>
              <a:gd name="connsiteY1965" fmla="*/ 10057346 h 12003162"/>
              <a:gd name="connsiteX1966" fmla="*/ 3849468 w 11662614"/>
              <a:gd name="connsiteY1966" fmla="*/ 10052956 h 12003162"/>
              <a:gd name="connsiteX1967" fmla="*/ 3851685 w 11662614"/>
              <a:gd name="connsiteY1967" fmla="*/ 10057213 h 12003162"/>
              <a:gd name="connsiteX1968" fmla="*/ 3860971 w 11662614"/>
              <a:gd name="connsiteY1968" fmla="*/ 10075044 h 12003162"/>
              <a:gd name="connsiteX1969" fmla="*/ 3927924 w 11662614"/>
              <a:gd name="connsiteY1969" fmla="*/ 10175419 h 12003162"/>
              <a:gd name="connsiteX1970" fmla="*/ 3936890 w 11662614"/>
              <a:gd name="connsiteY1970" fmla="*/ 10186471 h 12003162"/>
              <a:gd name="connsiteX1971" fmla="*/ 3927012 w 11662614"/>
              <a:gd name="connsiteY1971" fmla="*/ 10198561 h 12003162"/>
              <a:gd name="connsiteX1972" fmla="*/ 3802638 w 11662614"/>
              <a:gd name="connsiteY1972" fmla="*/ 10319446 h 12003162"/>
              <a:gd name="connsiteX1973" fmla="*/ 3755989 w 11662614"/>
              <a:gd name="connsiteY1973" fmla="*/ 10326526 h 12003162"/>
              <a:gd name="connsiteX1974" fmla="*/ 3700725 w 11662614"/>
              <a:gd name="connsiteY1974" fmla="*/ 10344015 h 12003162"/>
              <a:gd name="connsiteX1975" fmla="*/ 3686324 w 11662614"/>
              <a:gd name="connsiteY1975" fmla="*/ 10389277 h 12003162"/>
              <a:gd name="connsiteX1976" fmla="*/ 3704037 w 11662614"/>
              <a:gd name="connsiteY1976" fmla="*/ 10432877 h 12003162"/>
              <a:gd name="connsiteX1977" fmla="*/ 3791958 w 11662614"/>
              <a:gd name="connsiteY1977" fmla="*/ 10491940 h 12003162"/>
              <a:gd name="connsiteX1978" fmla="*/ 3815089 w 11662614"/>
              <a:gd name="connsiteY1978" fmla="*/ 10488284 h 12003162"/>
              <a:gd name="connsiteX1979" fmla="*/ 3846847 w 11662614"/>
              <a:gd name="connsiteY1979" fmla="*/ 10451735 h 12003162"/>
              <a:gd name="connsiteX1980" fmla="*/ 3849899 w 11662614"/>
              <a:gd name="connsiteY1980" fmla="*/ 10418772 h 12003162"/>
              <a:gd name="connsiteX1981" fmla="*/ 3854477 w 11662614"/>
              <a:gd name="connsiteY1981" fmla="*/ 10383339 h 12003162"/>
              <a:gd name="connsiteX1982" fmla="*/ 3884236 w 11662614"/>
              <a:gd name="connsiteY1982" fmla="*/ 10339234 h 12003162"/>
              <a:gd name="connsiteX1983" fmla="*/ 3928646 w 11662614"/>
              <a:gd name="connsiteY1983" fmla="*/ 10299101 h 12003162"/>
              <a:gd name="connsiteX1984" fmla="*/ 3979910 w 11662614"/>
              <a:gd name="connsiteY1984" fmla="*/ 10254044 h 12003162"/>
              <a:gd name="connsiteX1985" fmla="*/ 3993510 w 11662614"/>
              <a:gd name="connsiteY1985" fmla="*/ 10242972 h 12003162"/>
              <a:gd name="connsiteX1986" fmla="*/ 4003561 w 11662614"/>
              <a:gd name="connsiteY1986" fmla="*/ 10250469 h 12003162"/>
              <a:gd name="connsiteX1987" fmla="*/ 4110221 w 11662614"/>
              <a:gd name="connsiteY1987" fmla="*/ 10320213 h 12003162"/>
              <a:gd name="connsiteX1988" fmla="*/ 4120881 w 11662614"/>
              <a:gd name="connsiteY1988" fmla="*/ 10325614 h 12003162"/>
              <a:gd name="connsiteX1989" fmla="*/ 4117984 w 11662614"/>
              <a:gd name="connsiteY1989" fmla="*/ 10328542 h 12003162"/>
              <a:gd name="connsiteX1990" fmla="*/ 4087932 w 11662614"/>
              <a:gd name="connsiteY1990" fmla="*/ 10346298 h 12003162"/>
              <a:gd name="connsiteX1991" fmla="*/ 4053365 w 11662614"/>
              <a:gd name="connsiteY1991" fmla="*/ 10374257 h 12003162"/>
              <a:gd name="connsiteX1992" fmla="*/ 4069017 w 11662614"/>
              <a:gd name="connsiteY1992" fmla="*/ 10426675 h 12003162"/>
              <a:gd name="connsiteX1993" fmla="*/ 4101151 w 11662614"/>
              <a:gd name="connsiteY1993" fmla="*/ 10447095 h 12003162"/>
              <a:gd name="connsiteX1994" fmla="*/ 4161156 w 11662614"/>
              <a:gd name="connsiteY1994" fmla="*/ 10451814 h 12003162"/>
              <a:gd name="connsiteX1995" fmla="*/ 4182979 w 11662614"/>
              <a:gd name="connsiteY1995" fmla="*/ 10429130 h 12003162"/>
              <a:gd name="connsiteX1996" fmla="*/ 4181003 w 11662614"/>
              <a:gd name="connsiteY1996" fmla="*/ 10392175 h 12003162"/>
              <a:gd name="connsiteX1997" fmla="*/ 4171595 w 11662614"/>
              <a:gd name="connsiteY1997" fmla="*/ 10358240 h 12003162"/>
              <a:gd name="connsiteX1998" fmla="*/ 4180474 w 11662614"/>
              <a:gd name="connsiteY1998" fmla="*/ 10350157 h 12003162"/>
              <a:gd name="connsiteX1999" fmla="*/ 4317887 w 11662614"/>
              <a:gd name="connsiteY1999" fmla="*/ 10380160 h 12003162"/>
              <a:gd name="connsiteX2000" fmla="*/ 4331642 w 11662614"/>
              <a:gd name="connsiteY2000" fmla="*/ 10382162 h 12003162"/>
              <a:gd name="connsiteX2001" fmla="*/ 4336180 w 11662614"/>
              <a:gd name="connsiteY2001" fmla="*/ 10468775 h 12003162"/>
              <a:gd name="connsiteX2002" fmla="*/ 4331202 w 11662614"/>
              <a:gd name="connsiteY2002" fmla="*/ 10581538 h 12003162"/>
              <a:gd name="connsiteX2003" fmla="*/ 4303265 w 11662614"/>
              <a:gd name="connsiteY2003" fmla="*/ 10618871 h 12003162"/>
              <a:gd name="connsiteX2004" fmla="*/ 4280326 w 11662614"/>
              <a:gd name="connsiteY2004" fmla="*/ 10648626 h 12003162"/>
              <a:gd name="connsiteX2005" fmla="*/ 4280296 w 11662614"/>
              <a:gd name="connsiteY2005" fmla="*/ 10689509 h 12003162"/>
              <a:gd name="connsiteX2006" fmla="*/ 4315094 w 11662614"/>
              <a:gd name="connsiteY2006" fmla="*/ 10722471 h 12003162"/>
              <a:gd name="connsiteX2007" fmla="*/ 4406752 w 11662614"/>
              <a:gd name="connsiteY2007" fmla="*/ 10729899 h 12003162"/>
              <a:gd name="connsiteX2008" fmla="*/ 4421654 w 11662614"/>
              <a:gd name="connsiteY2008" fmla="*/ 10724429 h 12003162"/>
              <a:gd name="connsiteX2009" fmla="*/ 10306007 w 11662614"/>
              <a:gd name="connsiteY2009" fmla="*/ 8358496 h 12003162"/>
              <a:gd name="connsiteX2010" fmla="*/ 10362999 w 11662614"/>
              <a:gd name="connsiteY2010" fmla="*/ 8308464 h 12003162"/>
              <a:gd name="connsiteX2011" fmla="*/ 10363761 w 11662614"/>
              <a:gd name="connsiteY2011" fmla="*/ 8244190 h 12003162"/>
              <a:gd name="connsiteX2012" fmla="*/ 10329257 w 11662614"/>
              <a:gd name="connsiteY2012" fmla="*/ 8197695 h 12003162"/>
              <a:gd name="connsiteX2013" fmla="*/ 10292713 w 11662614"/>
              <a:gd name="connsiteY2013" fmla="*/ 8150980 h 12003162"/>
              <a:gd name="connsiteX2014" fmla="*/ 10276508 w 11662614"/>
              <a:gd name="connsiteY2014" fmla="*/ 8077831 h 12003162"/>
              <a:gd name="connsiteX2015" fmla="*/ 10284119 w 11662614"/>
              <a:gd name="connsiteY2015" fmla="*/ 7933595 h 12003162"/>
              <a:gd name="connsiteX2016" fmla="*/ 10289019 w 11662614"/>
              <a:gd name="connsiteY2016" fmla="*/ 7856228 h 12003162"/>
              <a:gd name="connsiteX2017" fmla="*/ 10292207 w 11662614"/>
              <a:gd name="connsiteY2017" fmla="*/ 7829707 h 12003162"/>
              <a:gd name="connsiteX2018" fmla="*/ 10308082 w 11662614"/>
              <a:gd name="connsiteY2018" fmla="*/ 7827762 h 12003162"/>
              <a:gd name="connsiteX2019" fmla="*/ 10515435 w 11662614"/>
              <a:gd name="connsiteY2019" fmla="*/ 7783462 h 12003162"/>
              <a:gd name="connsiteX2020" fmla="*/ 10534101 w 11662614"/>
              <a:gd name="connsiteY2020" fmla="*/ 7776930 h 12003162"/>
              <a:gd name="connsiteX2021" fmla="*/ 10534334 w 11662614"/>
              <a:gd name="connsiteY2021" fmla="*/ 7786745 h 12003162"/>
              <a:gd name="connsiteX2022" fmla="*/ 10522526 w 11662614"/>
              <a:gd name="connsiteY2022" fmla="*/ 7838240 h 12003162"/>
              <a:gd name="connsiteX2023" fmla="*/ 10511997 w 11662614"/>
              <a:gd name="connsiteY2023" fmla="*/ 7868494 h 12003162"/>
              <a:gd name="connsiteX2024" fmla="*/ 10533598 w 11662614"/>
              <a:gd name="connsiteY2024" fmla="*/ 7931642 h 12003162"/>
              <a:gd name="connsiteX2025" fmla="*/ 10603312 w 11662614"/>
              <a:gd name="connsiteY2025" fmla="*/ 7945813 h 12003162"/>
              <a:gd name="connsiteX2026" fmla="*/ 10720822 w 11662614"/>
              <a:gd name="connsiteY2026" fmla="*/ 7852577 h 12003162"/>
              <a:gd name="connsiteX2027" fmla="*/ 10715851 w 11662614"/>
              <a:gd name="connsiteY2027" fmla="*/ 7826668 h 12003162"/>
              <a:gd name="connsiteX2028" fmla="*/ 10663999 w 11662614"/>
              <a:gd name="connsiteY2028" fmla="*/ 7781816 h 12003162"/>
              <a:gd name="connsiteX2029" fmla="*/ 10635716 w 11662614"/>
              <a:gd name="connsiteY2029" fmla="*/ 7767630 h 12003162"/>
              <a:gd name="connsiteX2030" fmla="*/ 10612072 w 11662614"/>
              <a:gd name="connsiteY2030" fmla="*/ 7746755 h 12003162"/>
              <a:gd name="connsiteX2031" fmla="*/ 10634828 w 11662614"/>
              <a:gd name="connsiteY2031" fmla="*/ 7732555 h 12003162"/>
              <a:gd name="connsiteX2032" fmla="*/ 10792013 w 11662614"/>
              <a:gd name="connsiteY2032" fmla="*/ 7629806 h 12003162"/>
              <a:gd name="connsiteX2033" fmla="*/ 10809344 w 11662614"/>
              <a:gd name="connsiteY2033" fmla="*/ 7615558 h 12003162"/>
              <a:gd name="connsiteX2034" fmla="*/ 10816666 w 11662614"/>
              <a:gd name="connsiteY2034" fmla="*/ 7622494 h 12003162"/>
              <a:gd name="connsiteX2035" fmla="*/ 10863443 w 11662614"/>
              <a:gd name="connsiteY2035" fmla="*/ 7665203 h 12003162"/>
              <a:gd name="connsiteX2036" fmla="*/ 11018339 w 11662614"/>
              <a:gd name="connsiteY2036" fmla="*/ 7816243 h 12003162"/>
              <a:gd name="connsiteX2037" fmla="*/ 11039836 w 11662614"/>
              <a:gd name="connsiteY2037" fmla="*/ 7907961 h 12003162"/>
              <a:gd name="connsiteX2038" fmla="*/ 11041680 w 11662614"/>
              <a:gd name="connsiteY2038" fmla="*/ 7947604 h 12003162"/>
              <a:gd name="connsiteX2039" fmla="*/ 11126756 w 11662614"/>
              <a:gd name="connsiteY2039" fmla="*/ 8017697 h 12003162"/>
              <a:gd name="connsiteX2040" fmla="*/ 11266012 w 11662614"/>
              <a:gd name="connsiteY2040" fmla="*/ 7928839 h 12003162"/>
              <a:gd name="connsiteX2041" fmla="*/ 11279967 w 11662614"/>
              <a:gd name="connsiteY2041" fmla="*/ 7801696 h 12003162"/>
              <a:gd name="connsiteX2042" fmla="*/ 11246734 w 11662614"/>
              <a:gd name="connsiteY2042" fmla="*/ 7774956 h 12003162"/>
              <a:gd name="connsiteX2043" fmla="*/ 11192721 w 11662614"/>
              <a:gd name="connsiteY2043" fmla="*/ 7765067 h 12003162"/>
              <a:gd name="connsiteX2044" fmla="*/ 11095973 w 11662614"/>
              <a:gd name="connsiteY2044" fmla="*/ 7743110 h 12003162"/>
              <a:gd name="connsiteX2045" fmla="*/ 10978277 w 11662614"/>
              <a:gd name="connsiteY2045" fmla="*/ 7621552 h 12003162"/>
              <a:gd name="connsiteX2046" fmla="*/ 10897903 w 11662614"/>
              <a:gd name="connsiteY2046" fmla="*/ 7527927 h 12003162"/>
              <a:gd name="connsiteX2047" fmla="*/ 10907318 w 11662614"/>
              <a:gd name="connsiteY2047" fmla="*/ 7515994 h 12003162"/>
              <a:gd name="connsiteX2048" fmla="*/ 11020454 w 11662614"/>
              <a:gd name="connsiteY2048" fmla="*/ 7345103 h 12003162"/>
              <a:gd name="connsiteX2049" fmla="*/ 11027714 w 11662614"/>
              <a:gd name="connsiteY2049" fmla="*/ 7331192 h 12003162"/>
              <a:gd name="connsiteX2050" fmla="*/ 11034617 w 11662614"/>
              <a:gd name="connsiteY2050" fmla="*/ 7337097 h 12003162"/>
              <a:gd name="connsiteX2051" fmla="*/ 11064561 w 11662614"/>
              <a:gd name="connsiteY2051" fmla="*/ 7386044 h 12003162"/>
              <a:gd name="connsiteX2052" fmla="*/ 11108266 w 11662614"/>
              <a:gd name="connsiteY2052" fmla="*/ 7438560 h 12003162"/>
              <a:gd name="connsiteX2053" fmla="*/ 11151667 w 11662614"/>
              <a:gd name="connsiteY2053" fmla="*/ 7439697 h 12003162"/>
              <a:gd name="connsiteX2054" fmla="*/ 11187285 w 11662614"/>
              <a:gd name="connsiteY2054" fmla="*/ 7415767 h 12003162"/>
              <a:gd name="connsiteX2055" fmla="*/ 11222393 w 11662614"/>
              <a:gd name="connsiteY2055" fmla="*/ 7264564 h 12003162"/>
              <a:gd name="connsiteX2056" fmla="*/ 11192994 w 11662614"/>
              <a:gd name="connsiteY2056" fmla="*/ 7239871 h 12003162"/>
              <a:gd name="connsiteX2057" fmla="*/ 11158791 w 11662614"/>
              <a:gd name="connsiteY2057" fmla="*/ 7234396 h 12003162"/>
              <a:gd name="connsiteX2058" fmla="*/ 11127589 w 11662614"/>
              <a:gd name="connsiteY2058" fmla="*/ 7244069 h 12003162"/>
              <a:gd name="connsiteX2059" fmla="*/ 11092699 w 11662614"/>
              <a:gd name="connsiteY2059" fmla="*/ 7254640 h 12003162"/>
              <a:gd name="connsiteX2060" fmla="*/ 11061682 w 11662614"/>
              <a:gd name="connsiteY2060" fmla="*/ 7255529 h 12003162"/>
              <a:gd name="connsiteX2061" fmla="*/ 11065681 w 11662614"/>
              <a:gd name="connsiteY2061" fmla="*/ 7240241 h 12003162"/>
              <a:gd name="connsiteX2062" fmla="*/ 11113897 w 11662614"/>
              <a:gd name="connsiteY2062" fmla="*/ 7024852 h 12003162"/>
              <a:gd name="connsiteX2063" fmla="*/ 11115205 w 11662614"/>
              <a:gd name="connsiteY2063" fmla="*/ 7013660 h 12003162"/>
              <a:gd name="connsiteX2064" fmla="*/ 11173280 w 11662614"/>
              <a:gd name="connsiteY2064" fmla="*/ 7010637 h 12003162"/>
              <a:gd name="connsiteX2065" fmla="*/ 11368824 w 11662614"/>
              <a:gd name="connsiteY2065" fmla="*/ 7003419 h 12003162"/>
              <a:gd name="connsiteX2066" fmla="*/ 11442436 w 11662614"/>
              <a:gd name="connsiteY2066" fmla="*/ 7022012 h 12003162"/>
              <a:gd name="connsiteX2067" fmla="*/ 11489951 w 11662614"/>
              <a:gd name="connsiteY2067" fmla="*/ 7062470 h 12003162"/>
              <a:gd name="connsiteX2068" fmla="*/ 11575565 w 11662614"/>
              <a:gd name="connsiteY2068" fmla="*/ 7098410 h 12003162"/>
              <a:gd name="connsiteX2069" fmla="*/ 11651174 w 11662614"/>
              <a:gd name="connsiteY2069" fmla="*/ 7023247 h 12003162"/>
              <a:gd name="connsiteX2070" fmla="*/ 11657812 w 11662614"/>
              <a:gd name="connsiteY2070" fmla="*/ 6904332 h 12003162"/>
              <a:gd name="connsiteX2071" fmla="*/ 11634906 w 11662614"/>
              <a:gd name="connsiteY2071" fmla="*/ 6848321 h 12003162"/>
              <a:gd name="connsiteX2072" fmla="*/ 11557733 w 11662614"/>
              <a:gd name="connsiteY2072" fmla="*/ 6811354 h 12003162"/>
              <a:gd name="connsiteX2073" fmla="*/ 11488489 w 11662614"/>
              <a:gd name="connsiteY2073" fmla="*/ 6850446 h 12003162"/>
              <a:gd name="connsiteX2074" fmla="*/ 11433279 w 11662614"/>
              <a:gd name="connsiteY2074" fmla="*/ 6891195 h 12003162"/>
              <a:gd name="connsiteX2075" fmla="*/ 11342323 w 11662614"/>
              <a:gd name="connsiteY2075" fmla="*/ 6903822 h 12003162"/>
              <a:gd name="connsiteX2076" fmla="*/ 11117143 w 11662614"/>
              <a:gd name="connsiteY2076" fmla="*/ 6890197 h 12003162"/>
              <a:gd name="connsiteX2077" fmla="*/ 11114911 w 11662614"/>
              <a:gd name="connsiteY2077" fmla="*/ 6869182 h 12003162"/>
              <a:gd name="connsiteX2078" fmla="*/ 11070773 w 11662614"/>
              <a:gd name="connsiteY2078" fmla="*/ 6656328 h 12003162"/>
              <a:gd name="connsiteX2079" fmla="*/ 11080261 w 11662614"/>
              <a:gd name="connsiteY2079" fmla="*/ 6638660 h 12003162"/>
              <a:gd name="connsiteX2080" fmla="*/ 11128840 w 11662614"/>
              <a:gd name="connsiteY2080" fmla="*/ 6651807 h 12003162"/>
              <a:gd name="connsiteX2081" fmla="*/ 11161082 w 11662614"/>
              <a:gd name="connsiteY2081" fmla="*/ 6662432 h 12003162"/>
              <a:gd name="connsiteX2082" fmla="*/ 11226942 w 11662614"/>
              <a:gd name="connsiteY2082" fmla="*/ 6623513 h 12003162"/>
              <a:gd name="connsiteX2083" fmla="*/ 11179297 w 11662614"/>
              <a:gd name="connsiteY2083" fmla="*/ 6468542 h 12003162"/>
              <a:gd name="connsiteX2084" fmla="*/ 11139037 w 11662614"/>
              <a:gd name="connsiteY2084" fmla="*/ 6451114 h 12003162"/>
              <a:gd name="connsiteX2085" fmla="*/ 11103104 w 11662614"/>
              <a:gd name="connsiteY2085" fmla="*/ 6459856 h 12003162"/>
              <a:gd name="connsiteX2086" fmla="*/ 11066424 w 11662614"/>
              <a:gd name="connsiteY2086" fmla="*/ 6511846 h 12003162"/>
              <a:gd name="connsiteX2087" fmla="*/ 11053059 w 11662614"/>
              <a:gd name="connsiteY2087" fmla="*/ 6538447 h 12003162"/>
              <a:gd name="connsiteX2088" fmla="*/ 11033856 w 11662614"/>
              <a:gd name="connsiteY2088" fmla="*/ 6559913 h 12003162"/>
              <a:gd name="connsiteX2089" fmla="*/ 11018341 w 11662614"/>
              <a:gd name="connsiteY2089" fmla="*/ 6533182 h 12003162"/>
              <a:gd name="connsiteX2090" fmla="*/ 10956439 w 11662614"/>
              <a:gd name="connsiteY2090" fmla="*/ 6430700 h 12003162"/>
              <a:gd name="connsiteX2091" fmla="*/ 10912213 w 11662614"/>
              <a:gd name="connsiteY2091" fmla="*/ 6372840 h 12003162"/>
              <a:gd name="connsiteX2092" fmla="*/ 10908315 w 11662614"/>
              <a:gd name="connsiteY2092" fmla="*/ 6368418 h 12003162"/>
              <a:gd name="connsiteX2093" fmla="*/ 10922924 w 11662614"/>
              <a:gd name="connsiteY2093" fmla="*/ 6352272 h 12003162"/>
              <a:gd name="connsiteX2094" fmla="*/ 11029536 w 11662614"/>
              <a:gd name="connsiteY2094" fmla="*/ 6235535 h 12003162"/>
              <a:gd name="connsiteX2095" fmla="*/ 11109433 w 11662614"/>
              <a:gd name="connsiteY2095" fmla="*/ 6160582 h 12003162"/>
              <a:gd name="connsiteX2096" fmla="*/ 11121099 w 11662614"/>
              <a:gd name="connsiteY2096" fmla="*/ 6154191 h 12003162"/>
              <a:gd name="connsiteX2097" fmla="*/ 11163581 w 11662614"/>
              <a:gd name="connsiteY2097" fmla="*/ 6143088 h 12003162"/>
              <a:gd name="connsiteX2098" fmla="*/ 11200122 w 11662614"/>
              <a:gd name="connsiteY2098" fmla="*/ 6141756 h 12003162"/>
              <a:gd name="connsiteX2099" fmla="*/ 11235425 w 11662614"/>
              <a:gd name="connsiteY2099" fmla="*/ 6140328 h 12003162"/>
              <a:gd name="connsiteX2100" fmla="*/ 11299416 w 11662614"/>
              <a:gd name="connsiteY2100" fmla="*/ 6090155 h 12003162"/>
              <a:gd name="connsiteX2101" fmla="*/ 11296931 w 11662614"/>
              <a:gd name="connsiteY2101" fmla="*/ 6013085 h 12003162"/>
              <a:gd name="connsiteX2102" fmla="*/ 11177883 w 11662614"/>
              <a:gd name="connsiteY2102" fmla="*/ 5894480 h 12003162"/>
              <a:gd name="connsiteX2103" fmla="*/ 11102459 w 11662614"/>
              <a:gd name="connsiteY2103" fmla="*/ 5894340 h 12003162"/>
              <a:gd name="connsiteX2104" fmla="*/ 11061047 w 11662614"/>
              <a:gd name="connsiteY2104" fmla="*/ 5940595 h 12003162"/>
              <a:gd name="connsiteX2105" fmla="*/ 11053552 w 11662614"/>
              <a:gd name="connsiteY2105" fmla="*/ 5996794 h 12003162"/>
              <a:gd name="connsiteX2106" fmla="*/ 11040995 w 11662614"/>
              <a:gd name="connsiteY2106" fmla="*/ 6067512 h 12003162"/>
              <a:gd name="connsiteX2107" fmla="*/ 10957430 w 11662614"/>
              <a:gd name="connsiteY2107" fmla="*/ 6161523 h 12003162"/>
              <a:gd name="connsiteX2108" fmla="*/ 10823495 w 11662614"/>
              <a:gd name="connsiteY2108" fmla="*/ 6279000 h 12003162"/>
              <a:gd name="connsiteX2109" fmla="*/ 10813798 w 11662614"/>
              <a:gd name="connsiteY2109" fmla="*/ 6272129 h 12003162"/>
              <a:gd name="connsiteX2110" fmla="*/ 10647169 w 11662614"/>
              <a:gd name="connsiteY2110" fmla="*/ 6157989 h 12003162"/>
              <a:gd name="connsiteX2111" fmla="*/ 10621886 w 11662614"/>
              <a:gd name="connsiteY2111" fmla="*/ 6144536 h 12003162"/>
              <a:gd name="connsiteX2112" fmla="*/ 10617275 w 11662614"/>
              <a:gd name="connsiteY2112" fmla="*/ 6142055 h 12003162"/>
              <a:gd name="connsiteX2113" fmla="*/ 10622232 w 11662614"/>
              <a:gd name="connsiteY2113" fmla="*/ 6136888 h 12003162"/>
              <a:gd name="connsiteX2114" fmla="*/ 10667160 w 11662614"/>
              <a:gd name="connsiteY2114" fmla="*/ 6110377 h 12003162"/>
              <a:gd name="connsiteX2115" fmla="*/ 10710753 w 11662614"/>
              <a:gd name="connsiteY2115" fmla="*/ 6085009 h 12003162"/>
              <a:gd name="connsiteX2116" fmla="*/ 10724515 w 11662614"/>
              <a:gd name="connsiteY2116" fmla="*/ 6031669 h 12003162"/>
              <a:gd name="connsiteX2117" fmla="*/ 10594676 w 11662614"/>
              <a:gd name="connsiteY2117" fmla="*/ 5942674 h 12003162"/>
              <a:gd name="connsiteX2118" fmla="*/ 10553302 w 11662614"/>
              <a:gd name="connsiteY2118" fmla="*/ 5948371 h 12003162"/>
              <a:gd name="connsiteX2119" fmla="*/ 10517809 w 11662614"/>
              <a:gd name="connsiteY2119" fmla="*/ 5990719 h 12003162"/>
              <a:gd name="connsiteX2120" fmla="*/ 10525934 w 11662614"/>
              <a:gd name="connsiteY2120" fmla="*/ 6045827 h 12003162"/>
              <a:gd name="connsiteX2121" fmla="*/ 10536846 w 11662614"/>
              <a:gd name="connsiteY2121" fmla="*/ 6081185 h 12003162"/>
              <a:gd name="connsiteX2122" fmla="*/ 10538309 w 11662614"/>
              <a:gd name="connsiteY2122" fmla="*/ 6108069 h 12003162"/>
              <a:gd name="connsiteX2123" fmla="*/ 10519136 w 11662614"/>
              <a:gd name="connsiteY2123" fmla="*/ 6101894 h 12003162"/>
              <a:gd name="connsiteX2124" fmla="*/ 10324089 w 11662614"/>
              <a:gd name="connsiteY2124" fmla="*/ 6057859 h 12003162"/>
              <a:gd name="connsiteX2125" fmla="*/ 10301460 w 11662614"/>
              <a:gd name="connsiteY2125" fmla="*/ 6052788 h 12003162"/>
              <a:gd name="connsiteX2126" fmla="*/ 10299210 w 11662614"/>
              <a:gd name="connsiteY2126" fmla="*/ 6004752 h 12003162"/>
              <a:gd name="connsiteX2127" fmla="*/ 10293878 w 11662614"/>
              <a:gd name="connsiteY2127" fmla="*/ 5788745 h 12003162"/>
              <a:gd name="connsiteX2128" fmla="*/ 10320444 w 11662614"/>
              <a:gd name="connsiteY2128" fmla="*/ 5724798 h 12003162"/>
              <a:gd name="connsiteX2129" fmla="*/ 10345942 w 11662614"/>
              <a:gd name="connsiteY2129" fmla="*/ 5697021 h 12003162"/>
              <a:gd name="connsiteX2130" fmla="*/ 10382341 w 11662614"/>
              <a:gd name="connsiteY2130" fmla="*/ 5650251 h 12003162"/>
              <a:gd name="connsiteX2131" fmla="*/ 10381923 w 11662614"/>
              <a:gd name="connsiteY2131" fmla="*/ 5587507 h 12003162"/>
              <a:gd name="connsiteX2132" fmla="*/ 10342579 w 11662614"/>
              <a:gd name="connsiteY2132" fmla="*/ 5543879 h 12003162"/>
              <a:gd name="connsiteX2133" fmla="*/ 10229207 w 11662614"/>
              <a:gd name="connsiteY2133" fmla="*/ 5519067 h 12003162"/>
              <a:gd name="connsiteX2134" fmla="*/ 10168551 w 11662614"/>
              <a:gd name="connsiteY2134" fmla="*/ 5531997 h 12003162"/>
              <a:gd name="connsiteX2135" fmla="*/ 10135884 w 11662614"/>
              <a:gd name="connsiteY2135" fmla="*/ 5547670 h 12003162"/>
              <a:gd name="connsiteX2136" fmla="*/ 10106891 w 11662614"/>
              <a:gd name="connsiteY2136" fmla="*/ 5583474 h 12003162"/>
              <a:gd name="connsiteX2137" fmla="*/ 10100244 w 11662614"/>
              <a:gd name="connsiteY2137" fmla="*/ 5610349 h 12003162"/>
              <a:gd name="connsiteX2138" fmla="*/ 10108272 w 11662614"/>
              <a:gd name="connsiteY2138" fmla="*/ 5652284 h 12003162"/>
              <a:gd name="connsiteX2139" fmla="*/ 10146195 w 11662614"/>
              <a:gd name="connsiteY2139" fmla="*/ 5700542 h 12003162"/>
              <a:gd name="connsiteX2140" fmla="*/ 10192282 w 11662614"/>
              <a:gd name="connsiteY2140" fmla="*/ 5792181 h 12003162"/>
              <a:gd name="connsiteX2141" fmla="*/ 10185462 w 11662614"/>
              <a:gd name="connsiteY2141" fmla="*/ 5963124 h 12003162"/>
              <a:gd name="connsiteX2142" fmla="*/ 10180911 w 11662614"/>
              <a:gd name="connsiteY2142" fmla="*/ 6033593 h 12003162"/>
              <a:gd name="connsiteX2143" fmla="*/ 10179704 w 11662614"/>
              <a:gd name="connsiteY2143" fmla="*/ 6053903 h 12003162"/>
              <a:gd name="connsiteX2144" fmla="*/ 10166793 w 11662614"/>
              <a:gd name="connsiteY2144" fmla="*/ 6054644 h 12003162"/>
              <a:gd name="connsiteX2145" fmla="*/ 9953922 w 11662614"/>
              <a:gd name="connsiteY2145" fmla="*/ 6096080 h 12003162"/>
              <a:gd name="connsiteX2146" fmla="*/ 9931206 w 11662614"/>
              <a:gd name="connsiteY2146" fmla="*/ 6103357 h 12003162"/>
              <a:gd name="connsiteX2147" fmla="*/ 9931367 w 11662614"/>
              <a:gd name="connsiteY2147" fmla="*/ 6094883 h 12003162"/>
              <a:gd name="connsiteX2148" fmla="*/ 9943474 w 11662614"/>
              <a:gd name="connsiteY2148" fmla="*/ 6045969 h 12003162"/>
              <a:gd name="connsiteX2149" fmla="*/ 9951093 w 11662614"/>
              <a:gd name="connsiteY2149" fmla="*/ 5979359 h 12003162"/>
              <a:gd name="connsiteX2150" fmla="*/ 9913703 w 11662614"/>
              <a:gd name="connsiteY2150" fmla="*/ 5943497 h 12003162"/>
              <a:gd name="connsiteX2151" fmla="*/ 9821398 w 11662614"/>
              <a:gd name="connsiteY2151" fmla="*/ 5950216 h 12003162"/>
              <a:gd name="connsiteX2152" fmla="*/ 9751149 w 11662614"/>
              <a:gd name="connsiteY2152" fmla="*/ 6008636 h 12003162"/>
              <a:gd name="connsiteX2153" fmla="*/ 9751550 w 11662614"/>
              <a:gd name="connsiteY2153" fmla="*/ 6063579 h 12003162"/>
              <a:gd name="connsiteX2154" fmla="*/ 9804413 w 11662614"/>
              <a:gd name="connsiteY2154" fmla="*/ 6104266 h 12003162"/>
              <a:gd name="connsiteX2155" fmla="*/ 9833349 w 11662614"/>
              <a:gd name="connsiteY2155" fmla="*/ 6119689 h 12003162"/>
              <a:gd name="connsiteX2156" fmla="*/ 9850818 w 11662614"/>
              <a:gd name="connsiteY2156" fmla="*/ 6135715 h 12003162"/>
              <a:gd name="connsiteX2157" fmla="*/ 9831811 w 11662614"/>
              <a:gd name="connsiteY2157" fmla="*/ 6145839 h 12003162"/>
              <a:gd name="connsiteX2158" fmla="*/ 9661008 w 11662614"/>
              <a:gd name="connsiteY2158" fmla="*/ 6256823 h 12003162"/>
              <a:gd name="connsiteX2159" fmla="*/ 9648327 w 11662614"/>
              <a:gd name="connsiteY2159" fmla="*/ 6266629 h 12003162"/>
              <a:gd name="connsiteX2160" fmla="*/ 9536810 w 11662614"/>
              <a:gd name="connsiteY2160" fmla="*/ 6165085 h 12003162"/>
              <a:gd name="connsiteX2161" fmla="*/ 9440339 w 11662614"/>
              <a:gd name="connsiteY2161" fmla="*/ 6056226 h 12003162"/>
              <a:gd name="connsiteX2162" fmla="*/ 9429900 w 11662614"/>
              <a:gd name="connsiteY2162" fmla="*/ 5979535 h 12003162"/>
              <a:gd name="connsiteX2163" fmla="*/ 9422507 w 11662614"/>
              <a:gd name="connsiteY2163" fmla="*/ 5926231 h 12003162"/>
              <a:gd name="connsiteX2164" fmla="*/ 9409998 w 11662614"/>
              <a:gd name="connsiteY2164" fmla="*/ 5905786 h 12003162"/>
              <a:gd name="connsiteX2165" fmla="*/ 9276157 w 11662614"/>
              <a:gd name="connsiteY2165" fmla="*/ 5897848 h 12003162"/>
              <a:gd name="connsiteX2166" fmla="*/ 9183124 w 11662614"/>
              <a:gd name="connsiteY2166" fmla="*/ 6003663 h 12003162"/>
              <a:gd name="connsiteX2167" fmla="*/ 9174186 w 11662614"/>
              <a:gd name="connsiteY2167" fmla="*/ 6046334 h 12003162"/>
              <a:gd name="connsiteX2168" fmla="*/ 9253743 w 11662614"/>
              <a:gd name="connsiteY2168" fmla="*/ 6127229 h 12003162"/>
              <a:gd name="connsiteX2169" fmla="*/ 9289036 w 11662614"/>
              <a:gd name="connsiteY2169" fmla="*/ 6129107 h 12003162"/>
              <a:gd name="connsiteX2170" fmla="*/ 9348702 w 11662614"/>
              <a:gd name="connsiteY2170" fmla="*/ 6138501 h 12003162"/>
              <a:gd name="connsiteX2171" fmla="*/ 9469454 w 11662614"/>
              <a:gd name="connsiteY2171" fmla="*/ 6247255 h 12003162"/>
              <a:gd name="connsiteX2172" fmla="*/ 9497263 w 11662614"/>
              <a:gd name="connsiteY2172" fmla="*/ 6278751 h 12003162"/>
              <a:gd name="connsiteX2173" fmla="*/ 9538588 w 11662614"/>
              <a:gd name="connsiteY2173" fmla="*/ 6325778 h 12003162"/>
              <a:gd name="connsiteX2174" fmla="*/ 9561902 w 11662614"/>
              <a:gd name="connsiteY2174" fmla="*/ 6352493 h 12003162"/>
              <a:gd name="connsiteX2175" fmla="*/ 9553406 w 11662614"/>
              <a:gd name="connsiteY2175" fmla="*/ 6362251 h 12003162"/>
              <a:gd name="connsiteX2176" fmla="*/ 9439307 w 11662614"/>
              <a:gd name="connsiteY2176" fmla="*/ 6531881 h 12003162"/>
              <a:gd name="connsiteX2177" fmla="*/ 9427565 w 11662614"/>
              <a:gd name="connsiteY2177" fmla="*/ 6548063 h 12003162"/>
              <a:gd name="connsiteX2178" fmla="*/ 9400581 w 11662614"/>
              <a:gd name="connsiteY2178" fmla="*/ 6501967 h 12003162"/>
              <a:gd name="connsiteX2179" fmla="*/ 9384519 w 11662614"/>
              <a:gd name="connsiteY2179" fmla="*/ 6469453 h 12003162"/>
              <a:gd name="connsiteX2180" fmla="*/ 9358301 w 11662614"/>
              <a:gd name="connsiteY2180" fmla="*/ 6450374 h 12003162"/>
              <a:gd name="connsiteX2181" fmla="*/ 9275581 w 11662614"/>
              <a:gd name="connsiteY2181" fmla="*/ 6476623 h 12003162"/>
              <a:gd name="connsiteX2182" fmla="*/ 9243139 w 11662614"/>
              <a:gd name="connsiteY2182" fmla="*/ 6624039 h 12003162"/>
              <a:gd name="connsiteX2183" fmla="*/ 9305839 w 11662614"/>
              <a:gd name="connsiteY2183" fmla="*/ 6654574 h 12003162"/>
              <a:gd name="connsiteX2184" fmla="*/ 9340009 w 11662614"/>
              <a:gd name="connsiteY2184" fmla="*/ 6644446 h 12003162"/>
              <a:gd name="connsiteX2185" fmla="*/ 9388478 w 11662614"/>
              <a:gd name="connsiteY2185" fmla="*/ 6632562 h 12003162"/>
              <a:gd name="connsiteX2186" fmla="*/ 9393464 w 11662614"/>
              <a:gd name="connsiteY2186" fmla="*/ 6632639 h 12003162"/>
              <a:gd name="connsiteX2187" fmla="*/ 9385161 w 11662614"/>
              <a:gd name="connsiteY2187" fmla="*/ 6659136 h 12003162"/>
              <a:gd name="connsiteX2188" fmla="*/ 9342362 w 11662614"/>
              <a:gd name="connsiteY2188" fmla="*/ 6858660 h 12003162"/>
              <a:gd name="connsiteX2189" fmla="*/ 9339861 w 11662614"/>
              <a:gd name="connsiteY2189" fmla="*/ 6878745 h 12003162"/>
              <a:gd name="connsiteX2190" fmla="*/ 9142002 w 11662614"/>
              <a:gd name="connsiteY2190" fmla="*/ 6887655 h 12003162"/>
              <a:gd name="connsiteX2191" fmla="*/ 9031702 w 11662614"/>
              <a:gd name="connsiteY2191" fmla="*/ 6872255 h 12003162"/>
              <a:gd name="connsiteX2192" fmla="*/ 8984120 w 11662614"/>
              <a:gd name="connsiteY2192" fmla="*/ 6833476 h 12003162"/>
              <a:gd name="connsiteX2193" fmla="*/ 8957640 w 11662614"/>
              <a:gd name="connsiteY2193" fmla="*/ 6808948 h 12003162"/>
              <a:gd name="connsiteX2194" fmla="*/ 8917179 w 11662614"/>
              <a:gd name="connsiteY2194" fmla="*/ 6792502 h 12003162"/>
              <a:gd name="connsiteX2195" fmla="*/ 8859040 w 11662614"/>
              <a:gd name="connsiteY2195" fmla="*/ 6807564 h 12003162"/>
              <a:gd name="connsiteX2196" fmla="*/ 8809387 w 11662614"/>
              <a:gd name="connsiteY2196" fmla="*/ 6972483 h 12003162"/>
              <a:gd name="connsiteX2197" fmla="*/ 8819905 w 11662614"/>
              <a:gd name="connsiteY2197" fmla="*/ 7011304 h 12003162"/>
              <a:gd name="connsiteX2198" fmla="*/ 8849305 w 11662614"/>
              <a:gd name="connsiteY2198" fmla="*/ 7060022 h 12003162"/>
              <a:gd name="connsiteX2199" fmla="*/ 8916442 w 11662614"/>
              <a:gd name="connsiteY2199" fmla="*/ 7080045 h 12003162"/>
              <a:gd name="connsiteX2200" fmla="*/ 8956438 w 11662614"/>
              <a:gd name="connsiteY2200" fmla="*/ 7063195 h 12003162"/>
              <a:gd name="connsiteX2201" fmla="*/ 8982018 w 11662614"/>
              <a:gd name="connsiteY2201" fmla="*/ 7040791 h 12003162"/>
              <a:gd name="connsiteX2202" fmla="*/ 9068014 w 11662614"/>
              <a:gd name="connsiteY2202" fmla="*/ 6990088 h 12003162"/>
              <a:gd name="connsiteX2203" fmla="*/ 9248151 w 11662614"/>
              <a:gd name="connsiteY2203" fmla="*/ 6994834 h 12003162"/>
              <a:gd name="connsiteX2204" fmla="*/ 9319310 w 11662614"/>
              <a:gd name="connsiteY2204" fmla="*/ 6999259 h 12003162"/>
              <a:gd name="connsiteX2205" fmla="*/ 9340239 w 11662614"/>
              <a:gd name="connsiteY2205" fmla="*/ 7000516 h 12003162"/>
              <a:gd name="connsiteX2206" fmla="*/ 9340723 w 11662614"/>
              <a:gd name="connsiteY2206" fmla="*/ 7008728 h 12003162"/>
              <a:gd name="connsiteX2207" fmla="*/ 9382154 w 11662614"/>
              <a:gd name="connsiteY2207" fmla="*/ 7217877 h 12003162"/>
              <a:gd name="connsiteX2208" fmla="*/ 9387411 w 11662614"/>
              <a:gd name="connsiteY2208" fmla="*/ 7239315 h 12003162"/>
              <a:gd name="connsiteX2209" fmla="*/ 9337751 w 11662614"/>
              <a:gd name="connsiteY2209" fmla="*/ 7227207 h 12003162"/>
              <a:gd name="connsiteX2210" fmla="*/ 9271452 w 11662614"/>
              <a:gd name="connsiteY2210" fmla="*/ 7218855 h 12003162"/>
              <a:gd name="connsiteX2211" fmla="*/ 9235259 w 11662614"/>
              <a:gd name="connsiteY2211" fmla="*/ 7255783 h 12003162"/>
              <a:gd name="connsiteX2212" fmla="*/ 9229772 w 11662614"/>
              <a:gd name="connsiteY2212" fmla="*/ 7296601 h 12003162"/>
              <a:gd name="connsiteX2213" fmla="*/ 9315038 w 11662614"/>
              <a:gd name="connsiteY2213" fmla="*/ 7425177 h 12003162"/>
              <a:gd name="connsiteX2214" fmla="*/ 9350895 w 11662614"/>
              <a:gd name="connsiteY2214" fmla="*/ 7421421 h 12003162"/>
              <a:gd name="connsiteX2215" fmla="*/ 9393092 w 11662614"/>
              <a:gd name="connsiteY2215" fmla="*/ 7372295 h 12003162"/>
              <a:gd name="connsiteX2216" fmla="*/ 9417163 w 11662614"/>
              <a:gd name="connsiteY2216" fmla="*/ 7329182 h 12003162"/>
              <a:gd name="connsiteX2217" fmla="*/ 9423120 w 11662614"/>
              <a:gd name="connsiteY2217" fmla="*/ 7322408 h 12003162"/>
              <a:gd name="connsiteX2218" fmla="*/ 9426539 w 11662614"/>
              <a:gd name="connsiteY2218" fmla="*/ 7328977 h 12003162"/>
              <a:gd name="connsiteX2219" fmla="*/ 9440869 w 11662614"/>
              <a:gd name="connsiteY2219" fmla="*/ 7356489 h 12003162"/>
              <a:gd name="connsiteX2220" fmla="*/ 9544177 w 11662614"/>
              <a:gd name="connsiteY2220" fmla="*/ 7511369 h 12003162"/>
              <a:gd name="connsiteX2221" fmla="*/ 9558012 w 11662614"/>
              <a:gd name="connsiteY2221" fmla="*/ 7528422 h 12003162"/>
              <a:gd name="connsiteX2222" fmla="*/ 9542769 w 11662614"/>
              <a:gd name="connsiteY2222" fmla="*/ 7547077 h 12003162"/>
              <a:gd name="connsiteX2223" fmla="*/ 9350860 w 11662614"/>
              <a:gd name="connsiteY2223" fmla="*/ 7733604 h 12003162"/>
              <a:gd name="connsiteX2224" fmla="*/ 9278881 w 11662614"/>
              <a:gd name="connsiteY2224" fmla="*/ 7744528 h 12003162"/>
              <a:gd name="connsiteX2225" fmla="*/ 9193608 w 11662614"/>
              <a:gd name="connsiteY2225" fmla="*/ 7771513 h 12003162"/>
              <a:gd name="connsiteX2226" fmla="*/ 9171387 w 11662614"/>
              <a:gd name="connsiteY2226" fmla="*/ 7841353 h 12003162"/>
              <a:gd name="connsiteX2227" fmla="*/ 9198718 w 11662614"/>
              <a:gd name="connsiteY2227" fmla="*/ 7908629 h 12003162"/>
              <a:gd name="connsiteX2228" fmla="*/ 9334381 w 11662614"/>
              <a:gd name="connsiteY2228" fmla="*/ 7999764 h 12003162"/>
              <a:gd name="connsiteX2229" fmla="*/ 9370072 w 11662614"/>
              <a:gd name="connsiteY2229" fmla="*/ 7994122 h 12003162"/>
              <a:gd name="connsiteX2230" fmla="*/ 9419075 w 11662614"/>
              <a:gd name="connsiteY2230" fmla="*/ 7937727 h 12003162"/>
              <a:gd name="connsiteX2231" fmla="*/ 9423784 w 11662614"/>
              <a:gd name="connsiteY2231" fmla="*/ 7886864 h 12003162"/>
              <a:gd name="connsiteX2232" fmla="*/ 9430848 w 11662614"/>
              <a:gd name="connsiteY2232" fmla="*/ 7832191 h 12003162"/>
              <a:gd name="connsiteX2233" fmla="*/ 9476765 w 11662614"/>
              <a:gd name="connsiteY2233" fmla="*/ 7764136 h 12003162"/>
              <a:gd name="connsiteX2234" fmla="*/ 9545292 w 11662614"/>
              <a:gd name="connsiteY2234" fmla="*/ 7702211 h 12003162"/>
              <a:gd name="connsiteX2235" fmla="*/ 9624392 w 11662614"/>
              <a:gd name="connsiteY2235" fmla="*/ 7632688 h 12003162"/>
              <a:gd name="connsiteX2236" fmla="*/ 9645377 w 11662614"/>
              <a:gd name="connsiteY2236" fmla="*/ 7615604 h 12003162"/>
              <a:gd name="connsiteX2237" fmla="*/ 9660886 w 11662614"/>
              <a:gd name="connsiteY2237" fmla="*/ 7627171 h 12003162"/>
              <a:gd name="connsiteX2238" fmla="*/ 9825463 w 11662614"/>
              <a:gd name="connsiteY2238" fmla="*/ 7734787 h 12003162"/>
              <a:gd name="connsiteX2239" fmla="*/ 9841911 w 11662614"/>
              <a:gd name="connsiteY2239" fmla="*/ 7743121 h 12003162"/>
              <a:gd name="connsiteX2240" fmla="*/ 9837441 w 11662614"/>
              <a:gd name="connsiteY2240" fmla="*/ 7747639 h 12003162"/>
              <a:gd name="connsiteX2241" fmla="*/ 9791070 w 11662614"/>
              <a:gd name="connsiteY2241" fmla="*/ 7775037 h 12003162"/>
              <a:gd name="connsiteX2242" fmla="*/ 9737734 w 11662614"/>
              <a:gd name="connsiteY2242" fmla="*/ 7818178 h 12003162"/>
              <a:gd name="connsiteX2243" fmla="*/ 9761885 w 11662614"/>
              <a:gd name="connsiteY2243" fmla="*/ 7899058 h 12003162"/>
              <a:gd name="connsiteX2244" fmla="*/ 9811468 w 11662614"/>
              <a:gd name="connsiteY2244" fmla="*/ 7930567 h 12003162"/>
              <a:gd name="connsiteX2245" fmla="*/ 9904056 w 11662614"/>
              <a:gd name="connsiteY2245" fmla="*/ 7937848 h 12003162"/>
              <a:gd name="connsiteX2246" fmla="*/ 9937729 w 11662614"/>
              <a:gd name="connsiteY2246" fmla="*/ 7902846 h 12003162"/>
              <a:gd name="connsiteX2247" fmla="*/ 9934681 w 11662614"/>
              <a:gd name="connsiteY2247" fmla="*/ 7845825 h 12003162"/>
              <a:gd name="connsiteX2248" fmla="*/ 9920164 w 11662614"/>
              <a:gd name="connsiteY2248" fmla="*/ 7793463 h 12003162"/>
              <a:gd name="connsiteX2249" fmla="*/ 9933864 w 11662614"/>
              <a:gd name="connsiteY2249" fmla="*/ 7780990 h 12003162"/>
              <a:gd name="connsiteX2250" fmla="*/ 10145894 w 11662614"/>
              <a:gd name="connsiteY2250" fmla="*/ 7827285 h 12003162"/>
              <a:gd name="connsiteX2251" fmla="*/ 10167118 w 11662614"/>
              <a:gd name="connsiteY2251" fmla="*/ 7830375 h 12003162"/>
              <a:gd name="connsiteX2252" fmla="*/ 10174120 w 11662614"/>
              <a:gd name="connsiteY2252" fmla="*/ 7964019 h 12003162"/>
              <a:gd name="connsiteX2253" fmla="*/ 10166438 w 11662614"/>
              <a:gd name="connsiteY2253" fmla="*/ 8138014 h 12003162"/>
              <a:gd name="connsiteX2254" fmla="*/ 10123331 w 11662614"/>
              <a:gd name="connsiteY2254" fmla="*/ 8195618 h 12003162"/>
              <a:gd name="connsiteX2255" fmla="*/ 10087935 w 11662614"/>
              <a:gd name="connsiteY2255" fmla="*/ 8241531 h 12003162"/>
              <a:gd name="connsiteX2256" fmla="*/ 10087891 w 11662614"/>
              <a:gd name="connsiteY2256" fmla="*/ 8304613 h 12003162"/>
              <a:gd name="connsiteX2257" fmla="*/ 10141583 w 11662614"/>
              <a:gd name="connsiteY2257" fmla="*/ 8355474 h 12003162"/>
              <a:gd name="connsiteX2258" fmla="*/ 10283012 w 11662614"/>
              <a:gd name="connsiteY2258" fmla="*/ 8366937 h 12003162"/>
              <a:gd name="connsiteX2259" fmla="*/ 10306007 w 11662614"/>
              <a:gd name="connsiteY2259" fmla="*/ 8358496 h 12003162"/>
              <a:gd name="connsiteX2260" fmla="*/ 1498754 w 11662614"/>
              <a:gd name="connsiteY2260" fmla="*/ 11988514 h 12003162"/>
              <a:gd name="connsiteX2261" fmla="*/ 1555747 w 11662614"/>
              <a:gd name="connsiteY2261" fmla="*/ 11938483 h 12003162"/>
              <a:gd name="connsiteX2262" fmla="*/ 1556509 w 11662614"/>
              <a:gd name="connsiteY2262" fmla="*/ 11874208 h 12003162"/>
              <a:gd name="connsiteX2263" fmla="*/ 1522006 w 11662614"/>
              <a:gd name="connsiteY2263" fmla="*/ 11827714 h 12003162"/>
              <a:gd name="connsiteX2264" fmla="*/ 1485461 w 11662614"/>
              <a:gd name="connsiteY2264" fmla="*/ 11780998 h 12003162"/>
              <a:gd name="connsiteX2265" fmla="*/ 1469256 w 11662614"/>
              <a:gd name="connsiteY2265" fmla="*/ 11707850 h 12003162"/>
              <a:gd name="connsiteX2266" fmla="*/ 1476867 w 11662614"/>
              <a:gd name="connsiteY2266" fmla="*/ 11563614 h 12003162"/>
              <a:gd name="connsiteX2267" fmla="*/ 1481767 w 11662614"/>
              <a:gd name="connsiteY2267" fmla="*/ 11486246 h 12003162"/>
              <a:gd name="connsiteX2268" fmla="*/ 1484955 w 11662614"/>
              <a:gd name="connsiteY2268" fmla="*/ 11459725 h 12003162"/>
              <a:gd name="connsiteX2269" fmla="*/ 1500830 w 11662614"/>
              <a:gd name="connsiteY2269" fmla="*/ 11457780 h 12003162"/>
              <a:gd name="connsiteX2270" fmla="*/ 1708184 w 11662614"/>
              <a:gd name="connsiteY2270" fmla="*/ 11413481 h 12003162"/>
              <a:gd name="connsiteX2271" fmla="*/ 1726849 w 11662614"/>
              <a:gd name="connsiteY2271" fmla="*/ 11406949 h 12003162"/>
              <a:gd name="connsiteX2272" fmla="*/ 1727083 w 11662614"/>
              <a:gd name="connsiteY2272" fmla="*/ 11416764 h 12003162"/>
              <a:gd name="connsiteX2273" fmla="*/ 1715274 w 11662614"/>
              <a:gd name="connsiteY2273" fmla="*/ 11468259 h 12003162"/>
              <a:gd name="connsiteX2274" fmla="*/ 1704745 w 11662614"/>
              <a:gd name="connsiteY2274" fmla="*/ 11498513 h 12003162"/>
              <a:gd name="connsiteX2275" fmla="*/ 1726346 w 11662614"/>
              <a:gd name="connsiteY2275" fmla="*/ 11561661 h 12003162"/>
              <a:gd name="connsiteX2276" fmla="*/ 1796060 w 11662614"/>
              <a:gd name="connsiteY2276" fmla="*/ 11575832 h 12003162"/>
              <a:gd name="connsiteX2277" fmla="*/ 1913570 w 11662614"/>
              <a:gd name="connsiteY2277" fmla="*/ 11482595 h 12003162"/>
              <a:gd name="connsiteX2278" fmla="*/ 1908599 w 11662614"/>
              <a:gd name="connsiteY2278" fmla="*/ 11456686 h 12003162"/>
              <a:gd name="connsiteX2279" fmla="*/ 1856747 w 11662614"/>
              <a:gd name="connsiteY2279" fmla="*/ 11411834 h 12003162"/>
              <a:gd name="connsiteX2280" fmla="*/ 1828464 w 11662614"/>
              <a:gd name="connsiteY2280" fmla="*/ 11397649 h 12003162"/>
              <a:gd name="connsiteX2281" fmla="*/ 1804820 w 11662614"/>
              <a:gd name="connsiteY2281" fmla="*/ 11376773 h 12003162"/>
              <a:gd name="connsiteX2282" fmla="*/ 1827576 w 11662614"/>
              <a:gd name="connsiteY2282" fmla="*/ 11362573 h 12003162"/>
              <a:gd name="connsiteX2283" fmla="*/ 1984760 w 11662614"/>
              <a:gd name="connsiteY2283" fmla="*/ 11259825 h 12003162"/>
              <a:gd name="connsiteX2284" fmla="*/ 2002092 w 11662614"/>
              <a:gd name="connsiteY2284" fmla="*/ 11245576 h 12003162"/>
              <a:gd name="connsiteX2285" fmla="*/ 2009414 w 11662614"/>
              <a:gd name="connsiteY2285" fmla="*/ 11252512 h 12003162"/>
              <a:gd name="connsiteX2286" fmla="*/ 2056192 w 11662614"/>
              <a:gd name="connsiteY2286" fmla="*/ 11295221 h 12003162"/>
              <a:gd name="connsiteX2287" fmla="*/ 2211087 w 11662614"/>
              <a:gd name="connsiteY2287" fmla="*/ 11446261 h 12003162"/>
              <a:gd name="connsiteX2288" fmla="*/ 2232585 w 11662614"/>
              <a:gd name="connsiteY2288" fmla="*/ 11537979 h 12003162"/>
              <a:gd name="connsiteX2289" fmla="*/ 2234428 w 11662614"/>
              <a:gd name="connsiteY2289" fmla="*/ 11577622 h 12003162"/>
              <a:gd name="connsiteX2290" fmla="*/ 2319504 w 11662614"/>
              <a:gd name="connsiteY2290" fmla="*/ 11647715 h 12003162"/>
              <a:gd name="connsiteX2291" fmla="*/ 2458760 w 11662614"/>
              <a:gd name="connsiteY2291" fmla="*/ 11558858 h 12003162"/>
              <a:gd name="connsiteX2292" fmla="*/ 2472715 w 11662614"/>
              <a:gd name="connsiteY2292" fmla="*/ 11431714 h 12003162"/>
              <a:gd name="connsiteX2293" fmla="*/ 2439482 w 11662614"/>
              <a:gd name="connsiteY2293" fmla="*/ 11404974 h 12003162"/>
              <a:gd name="connsiteX2294" fmla="*/ 2385470 w 11662614"/>
              <a:gd name="connsiteY2294" fmla="*/ 11395085 h 12003162"/>
              <a:gd name="connsiteX2295" fmla="*/ 2288722 w 11662614"/>
              <a:gd name="connsiteY2295" fmla="*/ 11373128 h 12003162"/>
              <a:gd name="connsiteX2296" fmla="*/ 2171026 w 11662614"/>
              <a:gd name="connsiteY2296" fmla="*/ 11251571 h 12003162"/>
              <a:gd name="connsiteX2297" fmla="*/ 2090652 w 11662614"/>
              <a:gd name="connsiteY2297" fmla="*/ 11157945 h 12003162"/>
              <a:gd name="connsiteX2298" fmla="*/ 2100066 w 11662614"/>
              <a:gd name="connsiteY2298" fmla="*/ 11146012 h 12003162"/>
              <a:gd name="connsiteX2299" fmla="*/ 2213202 w 11662614"/>
              <a:gd name="connsiteY2299" fmla="*/ 10975122 h 12003162"/>
              <a:gd name="connsiteX2300" fmla="*/ 2220462 w 11662614"/>
              <a:gd name="connsiteY2300" fmla="*/ 10961211 h 12003162"/>
              <a:gd name="connsiteX2301" fmla="*/ 2227365 w 11662614"/>
              <a:gd name="connsiteY2301" fmla="*/ 10967115 h 12003162"/>
              <a:gd name="connsiteX2302" fmla="*/ 2257309 w 11662614"/>
              <a:gd name="connsiteY2302" fmla="*/ 11016062 h 12003162"/>
              <a:gd name="connsiteX2303" fmla="*/ 2301014 w 11662614"/>
              <a:gd name="connsiteY2303" fmla="*/ 11068578 h 12003162"/>
              <a:gd name="connsiteX2304" fmla="*/ 2344415 w 11662614"/>
              <a:gd name="connsiteY2304" fmla="*/ 11069715 h 12003162"/>
              <a:gd name="connsiteX2305" fmla="*/ 2380033 w 11662614"/>
              <a:gd name="connsiteY2305" fmla="*/ 11045785 h 12003162"/>
              <a:gd name="connsiteX2306" fmla="*/ 2415141 w 11662614"/>
              <a:gd name="connsiteY2306" fmla="*/ 10894582 h 12003162"/>
              <a:gd name="connsiteX2307" fmla="*/ 2385742 w 11662614"/>
              <a:gd name="connsiteY2307" fmla="*/ 10869889 h 12003162"/>
              <a:gd name="connsiteX2308" fmla="*/ 2351539 w 11662614"/>
              <a:gd name="connsiteY2308" fmla="*/ 10864414 h 12003162"/>
              <a:gd name="connsiteX2309" fmla="*/ 2320338 w 11662614"/>
              <a:gd name="connsiteY2309" fmla="*/ 10874087 h 12003162"/>
              <a:gd name="connsiteX2310" fmla="*/ 2285447 w 11662614"/>
              <a:gd name="connsiteY2310" fmla="*/ 10884658 h 12003162"/>
              <a:gd name="connsiteX2311" fmla="*/ 2254431 w 11662614"/>
              <a:gd name="connsiteY2311" fmla="*/ 10885548 h 12003162"/>
              <a:gd name="connsiteX2312" fmla="*/ 2258429 w 11662614"/>
              <a:gd name="connsiteY2312" fmla="*/ 10870260 h 12003162"/>
              <a:gd name="connsiteX2313" fmla="*/ 2306645 w 11662614"/>
              <a:gd name="connsiteY2313" fmla="*/ 10654871 h 12003162"/>
              <a:gd name="connsiteX2314" fmla="*/ 2307953 w 11662614"/>
              <a:gd name="connsiteY2314" fmla="*/ 10643679 h 12003162"/>
              <a:gd name="connsiteX2315" fmla="*/ 2366028 w 11662614"/>
              <a:gd name="connsiteY2315" fmla="*/ 10640656 h 12003162"/>
              <a:gd name="connsiteX2316" fmla="*/ 2561572 w 11662614"/>
              <a:gd name="connsiteY2316" fmla="*/ 10633437 h 12003162"/>
              <a:gd name="connsiteX2317" fmla="*/ 2635184 w 11662614"/>
              <a:gd name="connsiteY2317" fmla="*/ 10652030 h 12003162"/>
              <a:gd name="connsiteX2318" fmla="*/ 2682698 w 11662614"/>
              <a:gd name="connsiteY2318" fmla="*/ 10692488 h 12003162"/>
              <a:gd name="connsiteX2319" fmla="*/ 2768313 w 11662614"/>
              <a:gd name="connsiteY2319" fmla="*/ 10728428 h 12003162"/>
              <a:gd name="connsiteX2320" fmla="*/ 2843922 w 11662614"/>
              <a:gd name="connsiteY2320" fmla="*/ 10653266 h 12003162"/>
              <a:gd name="connsiteX2321" fmla="*/ 2850560 w 11662614"/>
              <a:gd name="connsiteY2321" fmla="*/ 10534350 h 12003162"/>
              <a:gd name="connsiteX2322" fmla="*/ 2827654 w 11662614"/>
              <a:gd name="connsiteY2322" fmla="*/ 10478339 h 12003162"/>
              <a:gd name="connsiteX2323" fmla="*/ 2750481 w 11662614"/>
              <a:gd name="connsiteY2323" fmla="*/ 10441372 h 12003162"/>
              <a:gd name="connsiteX2324" fmla="*/ 2681237 w 11662614"/>
              <a:gd name="connsiteY2324" fmla="*/ 10480465 h 12003162"/>
              <a:gd name="connsiteX2325" fmla="*/ 2626028 w 11662614"/>
              <a:gd name="connsiteY2325" fmla="*/ 10521213 h 12003162"/>
              <a:gd name="connsiteX2326" fmla="*/ 2535072 w 11662614"/>
              <a:gd name="connsiteY2326" fmla="*/ 10533840 h 12003162"/>
              <a:gd name="connsiteX2327" fmla="*/ 2309891 w 11662614"/>
              <a:gd name="connsiteY2327" fmla="*/ 10520216 h 12003162"/>
              <a:gd name="connsiteX2328" fmla="*/ 2307659 w 11662614"/>
              <a:gd name="connsiteY2328" fmla="*/ 10499200 h 12003162"/>
              <a:gd name="connsiteX2329" fmla="*/ 2263521 w 11662614"/>
              <a:gd name="connsiteY2329" fmla="*/ 10286346 h 12003162"/>
              <a:gd name="connsiteX2330" fmla="*/ 2273008 w 11662614"/>
              <a:gd name="connsiteY2330" fmla="*/ 10268678 h 12003162"/>
              <a:gd name="connsiteX2331" fmla="*/ 2321588 w 11662614"/>
              <a:gd name="connsiteY2331" fmla="*/ 10281825 h 12003162"/>
              <a:gd name="connsiteX2332" fmla="*/ 2353830 w 11662614"/>
              <a:gd name="connsiteY2332" fmla="*/ 10292451 h 12003162"/>
              <a:gd name="connsiteX2333" fmla="*/ 2419691 w 11662614"/>
              <a:gd name="connsiteY2333" fmla="*/ 10253531 h 12003162"/>
              <a:gd name="connsiteX2334" fmla="*/ 2372045 w 11662614"/>
              <a:gd name="connsiteY2334" fmla="*/ 10098560 h 12003162"/>
              <a:gd name="connsiteX2335" fmla="*/ 2331785 w 11662614"/>
              <a:gd name="connsiteY2335" fmla="*/ 10081132 h 12003162"/>
              <a:gd name="connsiteX2336" fmla="*/ 2295852 w 11662614"/>
              <a:gd name="connsiteY2336" fmla="*/ 10089875 h 12003162"/>
              <a:gd name="connsiteX2337" fmla="*/ 2259172 w 11662614"/>
              <a:gd name="connsiteY2337" fmla="*/ 10141864 h 12003162"/>
              <a:gd name="connsiteX2338" fmla="*/ 2245807 w 11662614"/>
              <a:gd name="connsiteY2338" fmla="*/ 10168465 h 12003162"/>
              <a:gd name="connsiteX2339" fmla="*/ 2226604 w 11662614"/>
              <a:gd name="connsiteY2339" fmla="*/ 10189931 h 12003162"/>
              <a:gd name="connsiteX2340" fmla="*/ 2211089 w 11662614"/>
              <a:gd name="connsiteY2340" fmla="*/ 10163200 h 12003162"/>
              <a:gd name="connsiteX2341" fmla="*/ 2149186 w 11662614"/>
              <a:gd name="connsiteY2341" fmla="*/ 10060719 h 12003162"/>
              <a:gd name="connsiteX2342" fmla="*/ 2104962 w 11662614"/>
              <a:gd name="connsiteY2342" fmla="*/ 10002858 h 12003162"/>
              <a:gd name="connsiteX2343" fmla="*/ 2101063 w 11662614"/>
              <a:gd name="connsiteY2343" fmla="*/ 9998436 h 12003162"/>
              <a:gd name="connsiteX2344" fmla="*/ 2115673 w 11662614"/>
              <a:gd name="connsiteY2344" fmla="*/ 9982290 h 12003162"/>
              <a:gd name="connsiteX2345" fmla="*/ 2222284 w 11662614"/>
              <a:gd name="connsiteY2345" fmla="*/ 9865553 h 12003162"/>
              <a:gd name="connsiteX2346" fmla="*/ 2302181 w 11662614"/>
              <a:gd name="connsiteY2346" fmla="*/ 9790600 h 12003162"/>
              <a:gd name="connsiteX2347" fmla="*/ 2313848 w 11662614"/>
              <a:gd name="connsiteY2347" fmla="*/ 9784209 h 12003162"/>
              <a:gd name="connsiteX2348" fmla="*/ 2356329 w 11662614"/>
              <a:gd name="connsiteY2348" fmla="*/ 9773107 h 12003162"/>
              <a:gd name="connsiteX2349" fmla="*/ 2392871 w 11662614"/>
              <a:gd name="connsiteY2349" fmla="*/ 9771775 h 12003162"/>
              <a:gd name="connsiteX2350" fmla="*/ 2428172 w 11662614"/>
              <a:gd name="connsiteY2350" fmla="*/ 9770346 h 12003162"/>
              <a:gd name="connsiteX2351" fmla="*/ 2492164 w 11662614"/>
              <a:gd name="connsiteY2351" fmla="*/ 9720174 h 12003162"/>
              <a:gd name="connsiteX2352" fmla="*/ 2489679 w 11662614"/>
              <a:gd name="connsiteY2352" fmla="*/ 9643103 h 12003162"/>
              <a:gd name="connsiteX2353" fmla="*/ 2370631 w 11662614"/>
              <a:gd name="connsiteY2353" fmla="*/ 9524499 h 12003162"/>
              <a:gd name="connsiteX2354" fmla="*/ 2295207 w 11662614"/>
              <a:gd name="connsiteY2354" fmla="*/ 9524359 h 12003162"/>
              <a:gd name="connsiteX2355" fmla="*/ 2253795 w 11662614"/>
              <a:gd name="connsiteY2355" fmla="*/ 9570613 h 12003162"/>
              <a:gd name="connsiteX2356" fmla="*/ 2246300 w 11662614"/>
              <a:gd name="connsiteY2356" fmla="*/ 9626812 h 12003162"/>
              <a:gd name="connsiteX2357" fmla="*/ 2233743 w 11662614"/>
              <a:gd name="connsiteY2357" fmla="*/ 9697531 h 12003162"/>
              <a:gd name="connsiteX2358" fmla="*/ 2150178 w 11662614"/>
              <a:gd name="connsiteY2358" fmla="*/ 9791541 h 12003162"/>
              <a:gd name="connsiteX2359" fmla="*/ 2016243 w 11662614"/>
              <a:gd name="connsiteY2359" fmla="*/ 9909019 h 12003162"/>
              <a:gd name="connsiteX2360" fmla="*/ 2006546 w 11662614"/>
              <a:gd name="connsiteY2360" fmla="*/ 9902148 h 12003162"/>
              <a:gd name="connsiteX2361" fmla="*/ 1839917 w 11662614"/>
              <a:gd name="connsiteY2361" fmla="*/ 9788007 h 12003162"/>
              <a:gd name="connsiteX2362" fmla="*/ 1814634 w 11662614"/>
              <a:gd name="connsiteY2362" fmla="*/ 9774555 h 12003162"/>
              <a:gd name="connsiteX2363" fmla="*/ 1810023 w 11662614"/>
              <a:gd name="connsiteY2363" fmla="*/ 9772074 h 12003162"/>
              <a:gd name="connsiteX2364" fmla="*/ 1814980 w 11662614"/>
              <a:gd name="connsiteY2364" fmla="*/ 9766907 h 12003162"/>
              <a:gd name="connsiteX2365" fmla="*/ 1859909 w 11662614"/>
              <a:gd name="connsiteY2365" fmla="*/ 9740395 h 12003162"/>
              <a:gd name="connsiteX2366" fmla="*/ 1903501 w 11662614"/>
              <a:gd name="connsiteY2366" fmla="*/ 9715027 h 12003162"/>
              <a:gd name="connsiteX2367" fmla="*/ 1917263 w 11662614"/>
              <a:gd name="connsiteY2367" fmla="*/ 9661688 h 12003162"/>
              <a:gd name="connsiteX2368" fmla="*/ 1787423 w 11662614"/>
              <a:gd name="connsiteY2368" fmla="*/ 9572692 h 12003162"/>
              <a:gd name="connsiteX2369" fmla="*/ 1746049 w 11662614"/>
              <a:gd name="connsiteY2369" fmla="*/ 9578389 h 12003162"/>
              <a:gd name="connsiteX2370" fmla="*/ 1710557 w 11662614"/>
              <a:gd name="connsiteY2370" fmla="*/ 9620737 h 12003162"/>
              <a:gd name="connsiteX2371" fmla="*/ 1718683 w 11662614"/>
              <a:gd name="connsiteY2371" fmla="*/ 9675846 h 12003162"/>
              <a:gd name="connsiteX2372" fmla="*/ 1729594 w 11662614"/>
              <a:gd name="connsiteY2372" fmla="*/ 9711203 h 12003162"/>
              <a:gd name="connsiteX2373" fmla="*/ 1731057 w 11662614"/>
              <a:gd name="connsiteY2373" fmla="*/ 9738087 h 12003162"/>
              <a:gd name="connsiteX2374" fmla="*/ 1711884 w 11662614"/>
              <a:gd name="connsiteY2374" fmla="*/ 9731912 h 12003162"/>
              <a:gd name="connsiteX2375" fmla="*/ 1516836 w 11662614"/>
              <a:gd name="connsiteY2375" fmla="*/ 9687877 h 12003162"/>
              <a:gd name="connsiteX2376" fmla="*/ 1494208 w 11662614"/>
              <a:gd name="connsiteY2376" fmla="*/ 9682806 h 12003162"/>
              <a:gd name="connsiteX2377" fmla="*/ 1491958 w 11662614"/>
              <a:gd name="connsiteY2377" fmla="*/ 9634770 h 12003162"/>
              <a:gd name="connsiteX2378" fmla="*/ 1486626 w 11662614"/>
              <a:gd name="connsiteY2378" fmla="*/ 9418763 h 12003162"/>
              <a:gd name="connsiteX2379" fmla="*/ 1513193 w 11662614"/>
              <a:gd name="connsiteY2379" fmla="*/ 9354816 h 12003162"/>
              <a:gd name="connsiteX2380" fmla="*/ 1538691 w 11662614"/>
              <a:gd name="connsiteY2380" fmla="*/ 9327039 h 12003162"/>
              <a:gd name="connsiteX2381" fmla="*/ 1575089 w 11662614"/>
              <a:gd name="connsiteY2381" fmla="*/ 9280269 h 12003162"/>
              <a:gd name="connsiteX2382" fmla="*/ 1574671 w 11662614"/>
              <a:gd name="connsiteY2382" fmla="*/ 9217525 h 12003162"/>
              <a:gd name="connsiteX2383" fmla="*/ 1535327 w 11662614"/>
              <a:gd name="connsiteY2383" fmla="*/ 9173898 h 12003162"/>
              <a:gd name="connsiteX2384" fmla="*/ 1421954 w 11662614"/>
              <a:gd name="connsiteY2384" fmla="*/ 9149085 h 12003162"/>
              <a:gd name="connsiteX2385" fmla="*/ 1361299 w 11662614"/>
              <a:gd name="connsiteY2385" fmla="*/ 9162015 h 12003162"/>
              <a:gd name="connsiteX2386" fmla="*/ 1328632 w 11662614"/>
              <a:gd name="connsiteY2386" fmla="*/ 9177689 h 12003162"/>
              <a:gd name="connsiteX2387" fmla="*/ 1299639 w 11662614"/>
              <a:gd name="connsiteY2387" fmla="*/ 9213492 h 12003162"/>
              <a:gd name="connsiteX2388" fmla="*/ 1292991 w 11662614"/>
              <a:gd name="connsiteY2388" fmla="*/ 9240368 h 12003162"/>
              <a:gd name="connsiteX2389" fmla="*/ 1301020 w 11662614"/>
              <a:gd name="connsiteY2389" fmla="*/ 9282302 h 12003162"/>
              <a:gd name="connsiteX2390" fmla="*/ 1338942 w 11662614"/>
              <a:gd name="connsiteY2390" fmla="*/ 9330560 h 12003162"/>
              <a:gd name="connsiteX2391" fmla="*/ 1385030 w 11662614"/>
              <a:gd name="connsiteY2391" fmla="*/ 9422200 h 12003162"/>
              <a:gd name="connsiteX2392" fmla="*/ 1378210 w 11662614"/>
              <a:gd name="connsiteY2392" fmla="*/ 9593142 h 12003162"/>
              <a:gd name="connsiteX2393" fmla="*/ 1373659 w 11662614"/>
              <a:gd name="connsiteY2393" fmla="*/ 9663611 h 12003162"/>
              <a:gd name="connsiteX2394" fmla="*/ 1372452 w 11662614"/>
              <a:gd name="connsiteY2394" fmla="*/ 9683921 h 12003162"/>
              <a:gd name="connsiteX2395" fmla="*/ 1359541 w 11662614"/>
              <a:gd name="connsiteY2395" fmla="*/ 9684662 h 12003162"/>
              <a:gd name="connsiteX2396" fmla="*/ 1146670 w 11662614"/>
              <a:gd name="connsiteY2396" fmla="*/ 9726098 h 12003162"/>
              <a:gd name="connsiteX2397" fmla="*/ 1123954 w 11662614"/>
              <a:gd name="connsiteY2397" fmla="*/ 9733375 h 12003162"/>
              <a:gd name="connsiteX2398" fmla="*/ 1124115 w 11662614"/>
              <a:gd name="connsiteY2398" fmla="*/ 9724901 h 12003162"/>
              <a:gd name="connsiteX2399" fmla="*/ 1136221 w 11662614"/>
              <a:gd name="connsiteY2399" fmla="*/ 9675988 h 12003162"/>
              <a:gd name="connsiteX2400" fmla="*/ 1143841 w 11662614"/>
              <a:gd name="connsiteY2400" fmla="*/ 9609377 h 12003162"/>
              <a:gd name="connsiteX2401" fmla="*/ 1106451 w 11662614"/>
              <a:gd name="connsiteY2401" fmla="*/ 9573515 h 12003162"/>
              <a:gd name="connsiteX2402" fmla="*/ 1014146 w 11662614"/>
              <a:gd name="connsiteY2402" fmla="*/ 9580234 h 12003162"/>
              <a:gd name="connsiteX2403" fmla="*/ 943896 w 11662614"/>
              <a:gd name="connsiteY2403" fmla="*/ 9638654 h 12003162"/>
              <a:gd name="connsiteX2404" fmla="*/ 944298 w 11662614"/>
              <a:gd name="connsiteY2404" fmla="*/ 9693597 h 12003162"/>
              <a:gd name="connsiteX2405" fmla="*/ 997160 w 11662614"/>
              <a:gd name="connsiteY2405" fmla="*/ 9734285 h 12003162"/>
              <a:gd name="connsiteX2406" fmla="*/ 1026096 w 11662614"/>
              <a:gd name="connsiteY2406" fmla="*/ 9749707 h 12003162"/>
              <a:gd name="connsiteX2407" fmla="*/ 1043567 w 11662614"/>
              <a:gd name="connsiteY2407" fmla="*/ 9765733 h 12003162"/>
              <a:gd name="connsiteX2408" fmla="*/ 1024559 w 11662614"/>
              <a:gd name="connsiteY2408" fmla="*/ 9775857 h 12003162"/>
              <a:gd name="connsiteX2409" fmla="*/ 853756 w 11662614"/>
              <a:gd name="connsiteY2409" fmla="*/ 9886841 h 12003162"/>
              <a:gd name="connsiteX2410" fmla="*/ 841075 w 11662614"/>
              <a:gd name="connsiteY2410" fmla="*/ 9896648 h 12003162"/>
              <a:gd name="connsiteX2411" fmla="*/ 729558 w 11662614"/>
              <a:gd name="connsiteY2411" fmla="*/ 9795103 h 12003162"/>
              <a:gd name="connsiteX2412" fmla="*/ 633087 w 11662614"/>
              <a:gd name="connsiteY2412" fmla="*/ 9686245 h 12003162"/>
              <a:gd name="connsiteX2413" fmla="*/ 622648 w 11662614"/>
              <a:gd name="connsiteY2413" fmla="*/ 9609553 h 12003162"/>
              <a:gd name="connsiteX2414" fmla="*/ 615255 w 11662614"/>
              <a:gd name="connsiteY2414" fmla="*/ 9556249 h 12003162"/>
              <a:gd name="connsiteX2415" fmla="*/ 602746 w 11662614"/>
              <a:gd name="connsiteY2415" fmla="*/ 9535805 h 12003162"/>
              <a:gd name="connsiteX2416" fmla="*/ 468904 w 11662614"/>
              <a:gd name="connsiteY2416" fmla="*/ 9527867 h 12003162"/>
              <a:gd name="connsiteX2417" fmla="*/ 375872 w 11662614"/>
              <a:gd name="connsiteY2417" fmla="*/ 9633682 h 12003162"/>
              <a:gd name="connsiteX2418" fmla="*/ 366934 w 11662614"/>
              <a:gd name="connsiteY2418" fmla="*/ 9676353 h 12003162"/>
              <a:gd name="connsiteX2419" fmla="*/ 446491 w 11662614"/>
              <a:gd name="connsiteY2419" fmla="*/ 9757247 h 12003162"/>
              <a:gd name="connsiteX2420" fmla="*/ 481784 w 11662614"/>
              <a:gd name="connsiteY2420" fmla="*/ 9759125 h 12003162"/>
              <a:gd name="connsiteX2421" fmla="*/ 541451 w 11662614"/>
              <a:gd name="connsiteY2421" fmla="*/ 9768519 h 12003162"/>
              <a:gd name="connsiteX2422" fmla="*/ 662202 w 11662614"/>
              <a:gd name="connsiteY2422" fmla="*/ 9877274 h 12003162"/>
              <a:gd name="connsiteX2423" fmla="*/ 690011 w 11662614"/>
              <a:gd name="connsiteY2423" fmla="*/ 9908770 h 12003162"/>
              <a:gd name="connsiteX2424" fmla="*/ 731336 w 11662614"/>
              <a:gd name="connsiteY2424" fmla="*/ 9955796 h 12003162"/>
              <a:gd name="connsiteX2425" fmla="*/ 754650 w 11662614"/>
              <a:gd name="connsiteY2425" fmla="*/ 9982511 h 12003162"/>
              <a:gd name="connsiteX2426" fmla="*/ 746154 w 11662614"/>
              <a:gd name="connsiteY2426" fmla="*/ 9992269 h 12003162"/>
              <a:gd name="connsiteX2427" fmla="*/ 632055 w 11662614"/>
              <a:gd name="connsiteY2427" fmla="*/ 10161899 h 12003162"/>
              <a:gd name="connsiteX2428" fmla="*/ 620313 w 11662614"/>
              <a:gd name="connsiteY2428" fmla="*/ 10178081 h 12003162"/>
              <a:gd name="connsiteX2429" fmla="*/ 593329 w 11662614"/>
              <a:gd name="connsiteY2429" fmla="*/ 10131986 h 12003162"/>
              <a:gd name="connsiteX2430" fmla="*/ 577266 w 11662614"/>
              <a:gd name="connsiteY2430" fmla="*/ 10099471 h 12003162"/>
              <a:gd name="connsiteX2431" fmla="*/ 551049 w 11662614"/>
              <a:gd name="connsiteY2431" fmla="*/ 10080392 h 12003162"/>
              <a:gd name="connsiteX2432" fmla="*/ 468330 w 11662614"/>
              <a:gd name="connsiteY2432" fmla="*/ 10106641 h 12003162"/>
              <a:gd name="connsiteX2433" fmla="*/ 435887 w 11662614"/>
              <a:gd name="connsiteY2433" fmla="*/ 10254058 h 12003162"/>
              <a:gd name="connsiteX2434" fmla="*/ 498587 w 11662614"/>
              <a:gd name="connsiteY2434" fmla="*/ 10284592 h 12003162"/>
              <a:gd name="connsiteX2435" fmla="*/ 532757 w 11662614"/>
              <a:gd name="connsiteY2435" fmla="*/ 10274464 h 12003162"/>
              <a:gd name="connsiteX2436" fmla="*/ 581226 w 11662614"/>
              <a:gd name="connsiteY2436" fmla="*/ 10262581 h 12003162"/>
              <a:gd name="connsiteX2437" fmla="*/ 586212 w 11662614"/>
              <a:gd name="connsiteY2437" fmla="*/ 10262657 h 12003162"/>
              <a:gd name="connsiteX2438" fmla="*/ 577910 w 11662614"/>
              <a:gd name="connsiteY2438" fmla="*/ 10289154 h 12003162"/>
              <a:gd name="connsiteX2439" fmla="*/ 535109 w 11662614"/>
              <a:gd name="connsiteY2439" fmla="*/ 10488678 h 12003162"/>
              <a:gd name="connsiteX2440" fmla="*/ 532609 w 11662614"/>
              <a:gd name="connsiteY2440" fmla="*/ 10508763 h 12003162"/>
              <a:gd name="connsiteX2441" fmla="*/ 334749 w 11662614"/>
              <a:gd name="connsiteY2441" fmla="*/ 10517674 h 12003162"/>
              <a:gd name="connsiteX2442" fmla="*/ 224451 w 11662614"/>
              <a:gd name="connsiteY2442" fmla="*/ 10502273 h 12003162"/>
              <a:gd name="connsiteX2443" fmla="*/ 176868 w 11662614"/>
              <a:gd name="connsiteY2443" fmla="*/ 10463494 h 12003162"/>
              <a:gd name="connsiteX2444" fmla="*/ 150388 w 11662614"/>
              <a:gd name="connsiteY2444" fmla="*/ 10438966 h 12003162"/>
              <a:gd name="connsiteX2445" fmla="*/ 109927 w 11662614"/>
              <a:gd name="connsiteY2445" fmla="*/ 10422521 h 12003162"/>
              <a:gd name="connsiteX2446" fmla="*/ 51788 w 11662614"/>
              <a:gd name="connsiteY2446" fmla="*/ 10437582 h 12003162"/>
              <a:gd name="connsiteX2447" fmla="*/ 2135 w 11662614"/>
              <a:gd name="connsiteY2447" fmla="*/ 10602501 h 12003162"/>
              <a:gd name="connsiteX2448" fmla="*/ 12652 w 11662614"/>
              <a:gd name="connsiteY2448" fmla="*/ 10641323 h 12003162"/>
              <a:gd name="connsiteX2449" fmla="*/ 42053 w 11662614"/>
              <a:gd name="connsiteY2449" fmla="*/ 10690040 h 12003162"/>
              <a:gd name="connsiteX2450" fmla="*/ 109190 w 11662614"/>
              <a:gd name="connsiteY2450" fmla="*/ 10710063 h 12003162"/>
              <a:gd name="connsiteX2451" fmla="*/ 149187 w 11662614"/>
              <a:gd name="connsiteY2451" fmla="*/ 10693213 h 12003162"/>
              <a:gd name="connsiteX2452" fmla="*/ 174765 w 11662614"/>
              <a:gd name="connsiteY2452" fmla="*/ 10670809 h 12003162"/>
              <a:gd name="connsiteX2453" fmla="*/ 260762 w 11662614"/>
              <a:gd name="connsiteY2453" fmla="*/ 10620106 h 12003162"/>
              <a:gd name="connsiteX2454" fmla="*/ 440899 w 11662614"/>
              <a:gd name="connsiteY2454" fmla="*/ 10624853 h 12003162"/>
              <a:gd name="connsiteX2455" fmla="*/ 512058 w 11662614"/>
              <a:gd name="connsiteY2455" fmla="*/ 10629277 h 12003162"/>
              <a:gd name="connsiteX2456" fmla="*/ 532987 w 11662614"/>
              <a:gd name="connsiteY2456" fmla="*/ 10630534 h 12003162"/>
              <a:gd name="connsiteX2457" fmla="*/ 533471 w 11662614"/>
              <a:gd name="connsiteY2457" fmla="*/ 10638746 h 12003162"/>
              <a:gd name="connsiteX2458" fmla="*/ 574901 w 11662614"/>
              <a:gd name="connsiteY2458" fmla="*/ 10847895 h 12003162"/>
              <a:gd name="connsiteX2459" fmla="*/ 580158 w 11662614"/>
              <a:gd name="connsiteY2459" fmla="*/ 10869334 h 12003162"/>
              <a:gd name="connsiteX2460" fmla="*/ 530499 w 11662614"/>
              <a:gd name="connsiteY2460" fmla="*/ 10857225 h 12003162"/>
              <a:gd name="connsiteX2461" fmla="*/ 464200 w 11662614"/>
              <a:gd name="connsiteY2461" fmla="*/ 10848874 h 12003162"/>
              <a:gd name="connsiteX2462" fmla="*/ 428007 w 11662614"/>
              <a:gd name="connsiteY2462" fmla="*/ 10885801 h 12003162"/>
              <a:gd name="connsiteX2463" fmla="*/ 422520 w 11662614"/>
              <a:gd name="connsiteY2463" fmla="*/ 10926619 h 12003162"/>
              <a:gd name="connsiteX2464" fmla="*/ 507785 w 11662614"/>
              <a:gd name="connsiteY2464" fmla="*/ 11055196 h 12003162"/>
              <a:gd name="connsiteX2465" fmla="*/ 543643 w 11662614"/>
              <a:gd name="connsiteY2465" fmla="*/ 11051439 h 12003162"/>
              <a:gd name="connsiteX2466" fmla="*/ 585840 w 11662614"/>
              <a:gd name="connsiteY2466" fmla="*/ 11002314 h 12003162"/>
              <a:gd name="connsiteX2467" fmla="*/ 609911 w 11662614"/>
              <a:gd name="connsiteY2467" fmla="*/ 10959200 h 12003162"/>
              <a:gd name="connsiteX2468" fmla="*/ 615867 w 11662614"/>
              <a:gd name="connsiteY2468" fmla="*/ 10952426 h 12003162"/>
              <a:gd name="connsiteX2469" fmla="*/ 619286 w 11662614"/>
              <a:gd name="connsiteY2469" fmla="*/ 10958995 h 12003162"/>
              <a:gd name="connsiteX2470" fmla="*/ 633617 w 11662614"/>
              <a:gd name="connsiteY2470" fmla="*/ 10986507 h 12003162"/>
              <a:gd name="connsiteX2471" fmla="*/ 736925 w 11662614"/>
              <a:gd name="connsiteY2471" fmla="*/ 11141388 h 12003162"/>
              <a:gd name="connsiteX2472" fmla="*/ 750759 w 11662614"/>
              <a:gd name="connsiteY2472" fmla="*/ 11158440 h 12003162"/>
              <a:gd name="connsiteX2473" fmla="*/ 735517 w 11662614"/>
              <a:gd name="connsiteY2473" fmla="*/ 11177095 h 12003162"/>
              <a:gd name="connsiteX2474" fmla="*/ 543608 w 11662614"/>
              <a:gd name="connsiteY2474" fmla="*/ 11363622 h 12003162"/>
              <a:gd name="connsiteX2475" fmla="*/ 471628 w 11662614"/>
              <a:gd name="connsiteY2475" fmla="*/ 11374546 h 12003162"/>
              <a:gd name="connsiteX2476" fmla="*/ 386356 w 11662614"/>
              <a:gd name="connsiteY2476" fmla="*/ 11401531 h 12003162"/>
              <a:gd name="connsiteX2477" fmla="*/ 364134 w 11662614"/>
              <a:gd name="connsiteY2477" fmla="*/ 11471371 h 12003162"/>
              <a:gd name="connsiteX2478" fmla="*/ 391466 w 11662614"/>
              <a:gd name="connsiteY2478" fmla="*/ 11538647 h 12003162"/>
              <a:gd name="connsiteX2479" fmla="*/ 527129 w 11662614"/>
              <a:gd name="connsiteY2479" fmla="*/ 11629782 h 12003162"/>
              <a:gd name="connsiteX2480" fmla="*/ 562820 w 11662614"/>
              <a:gd name="connsiteY2480" fmla="*/ 11624141 h 12003162"/>
              <a:gd name="connsiteX2481" fmla="*/ 611823 w 11662614"/>
              <a:gd name="connsiteY2481" fmla="*/ 11567745 h 12003162"/>
              <a:gd name="connsiteX2482" fmla="*/ 616532 w 11662614"/>
              <a:gd name="connsiteY2482" fmla="*/ 11516882 h 12003162"/>
              <a:gd name="connsiteX2483" fmla="*/ 623596 w 11662614"/>
              <a:gd name="connsiteY2483" fmla="*/ 11462209 h 12003162"/>
              <a:gd name="connsiteX2484" fmla="*/ 669514 w 11662614"/>
              <a:gd name="connsiteY2484" fmla="*/ 11394155 h 12003162"/>
              <a:gd name="connsiteX2485" fmla="*/ 738039 w 11662614"/>
              <a:gd name="connsiteY2485" fmla="*/ 11332230 h 12003162"/>
              <a:gd name="connsiteX2486" fmla="*/ 817140 w 11662614"/>
              <a:gd name="connsiteY2486" fmla="*/ 11262706 h 12003162"/>
              <a:gd name="connsiteX2487" fmla="*/ 838124 w 11662614"/>
              <a:gd name="connsiteY2487" fmla="*/ 11245622 h 12003162"/>
              <a:gd name="connsiteX2488" fmla="*/ 853633 w 11662614"/>
              <a:gd name="connsiteY2488" fmla="*/ 11257190 h 12003162"/>
              <a:gd name="connsiteX2489" fmla="*/ 1018211 w 11662614"/>
              <a:gd name="connsiteY2489" fmla="*/ 11364806 h 12003162"/>
              <a:gd name="connsiteX2490" fmla="*/ 1034659 w 11662614"/>
              <a:gd name="connsiteY2490" fmla="*/ 11373139 h 12003162"/>
              <a:gd name="connsiteX2491" fmla="*/ 1030189 w 11662614"/>
              <a:gd name="connsiteY2491" fmla="*/ 11377658 h 12003162"/>
              <a:gd name="connsiteX2492" fmla="*/ 983818 w 11662614"/>
              <a:gd name="connsiteY2492" fmla="*/ 11405055 h 12003162"/>
              <a:gd name="connsiteX2493" fmla="*/ 930482 w 11662614"/>
              <a:gd name="connsiteY2493" fmla="*/ 11448196 h 12003162"/>
              <a:gd name="connsiteX2494" fmla="*/ 954633 w 11662614"/>
              <a:gd name="connsiteY2494" fmla="*/ 11529077 h 12003162"/>
              <a:gd name="connsiteX2495" fmla="*/ 1004216 w 11662614"/>
              <a:gd name="connsiteY2495" fmla="*/ 11560585 h 12003162"/>
              <a:gd name="connsiteX2496" fmla="*/ 1096804 w 11662614"/>
              <a:gd name="connsiteY2496" fmla="*/ 11567866 h 12003162"/>
              <a:gd name="connsiteX2497" fmla="*/ 1130477 w 11662614"/>
              <a:gd name="connsiteY2497" fmla="*/ 11532864 h 12003162"/>
              <a:gd name="connsiteX2498" fmla="*/ 1127429 w 11662614"/>
              <a:gd name="connsiteY2498" fmla="*/ 11475843 h 12003162"/>
              <a:gd name="connsiteX2499" fmla="*/ 1112913 w 11662614"/>
              <a:gd name="connsiteY2499" fmla="*/ 11423481 h 12003162"/>
              <a:gd name="connsiteX2500" fmla="*/ 1126612 w 11662614"/>
              <a:gd name="connsiteY2500" fmla="*/ 11411009 h 12003162"/>
              <a:gd name="connsiteX2501" fmla="*/ 1338642 w 11662614"/>
              <a:gd name="connsiteY2501" fmla="*/ 11457304 h 12003162"/>
              <a:gd name="connsiteX2502" fmla="*/ 1359865 w 11662614"/>
              <a:gd name="connsiteY2502" fmla="*/ 11460394 h 12003162"/>
              <a:gd name="connsiteX2503" fmla="*/ 1366868 w 11662614"/>
              <a:gd name="connsiteY2503" fmla="*/ 11594038 h 12003162"/>
              <a:gd name="connsiteX2504" fmla="*/ 1359186 w 11662614"/>
              <a:gd name="connsiteY2504" fmla="*/ 11768033 h 12003162"/>
              <a:gd name="connsiteX2505" fmla="*/ 1316079 w 11662614"/>
              <a:gd name="connsiteY2505" fmla="*/ 11825636 h 12003162"/>
              <a:gd name="connsiteX2506" fmla="*/ 1280683 w 11662614"/>
              <a:gd name="connsiteY2506" fmla="*/ 11871549 h 12003162"/>
              <a:gd name="connsiteX2507" fmla="*/ 1280639 w 11662614"/>
              <a:gd name="connsiteY2507" fmla="*/ 11934631 h 12003162"/>
              <a:gd name="connsiteX2508" fmla="*/ 1334331 w 11662614"/>
              <a:gd name="connsiteY2508" fmla="*/ 11985492 h 12003162"/>
              <a:gd name="connsiteX2509" fmla="*/ 1475760 w 11662614"/>
              <a:gd name="connsiteY2509" fmla="*/ 11996955 h 12003162"/>
              <a:gd name="connsiteX2510" fmla="*/ 1498754 w 11662614"/>
              <a:gd name="connsiteY2510" fmla="*/ 11988514 h 1200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</a:cxnLst>
            <a:rect l="l" t="t" r="r" b="b"/>
            <a:pathLst>
              <a:path w="11662614" h="12003162">
                <a:moveTo>
                  <a:pt x="7847178" y="2048576"/>
                </a:moveTo>
                <a:cubicBezTo>
                  <a:pt x="7858123" y="2044451"/>
                  <a:pt x="7868696" y="2039235"/>
                  <a:pt x="7878351" y="2033017"/>
                </a:cubicBezTo>
                <a:cubicBezTo>
                  <a:pt x="7917079" y="2008254"/>
                  <a:pt x="7933796" y="1978430"/>
                  <a:pt x="7926411" y="1947458"/>
                </a:cubicBezTo>
                <a:cubicBezTo>
                  <a:pt x="7923823" y="1936207"/>
                  <a:pt x="7919059" y="1927375"/>
                  <a:pt x="7910987" y="1918595"/>
                </a:cubicBezTo>
                <a:cubicBezTo>
                  <a:pt x="7902811" y="1909599"/>
                  <a:pt x="7893099" y="1903140"/>
                  <a:pt x="7875830" y="1895382"/>
                </a:cubicBezTo>
                <a:cubicBezTo>
                  <a:pt x="7840977" y="1879647"/>
                  <a:pt x="7826212" y="1868940"/>
                  <a:pt x="7814132" y="1850807"/>
                </a:cubicBezTo>
                <a:cubicBezTo>
                  <a:pt x="7802781" y="1833753"/>
                  <a:pt x="7798893" y="1823655"/>
                  <a:pt x="7767579" y="1729627"/>
                </a:cubicBezTo>
                <a:cubicBezTo>
                  <a:pt x="7746436" y="1665871"/>
                  <a:pt x="7738320" y="1640331"/>
                  <a:pt x="7738977" y="1639381"/>
                </a:cubicBezTo>
                <a:cubicBezTo>
                  <a:pt x="7739305" y="1638853"/>
                  <a:pt x="7743938" y="1636261"/>
                  <a:pt x="7749209" y="1633787"/>
                </a:cubicBezTo>
                <a:cubicBezTo>
                  <a:pt x="7789017" y="1614592"/>
                  <a:pt x="7844485" y="1577937"/>
                  <a:pt x="7880429" y="1547150"/>
                </a:cubicBezTo>
                <a:cubicBezTo>
                  <a:pt x="7885302" y="1542961"/>
                  <a:pt x="7889522" y="1539509"/>
                  <a:pt x="7889735" y="1539512"/>
                </a:cubicBezTo>
                <a:cubicBezTo>
                  <a:pt x="7889949" y="1539516"/>
                  <a:pt x="7891396" y="1542315"/>
                  <a:pt x="7892833" y="1545755"/>
                </a:cubicBezTo>
                <a:cubicBezTo>
                  <a:pt x="7897869" y="1557473"/>
                  <a:pt x="7898732" y="1563359"/>
                  <a:pt x="7899262" y="1589307"/>
                </a:cubicBezTo>
                <a:cubicBezTo>
                  <a:pt x="7899902" y="1621554"/>
                  <a:pt x="7901522" y="1626812"/>
                  <a:pt x="7914333" y="1639513"/>
                </a:cubicBezTo>
                <a:cubicBezTo>
                  <a:pt x="7923574" y="1648633"/>
                  <a:pt x="7932367" y="1652621"/>
                  <a:pt x="7944629" y="1653358"/>
                </a:cubicBezTo>
                <a:cubicBezTo>
                  <a:pt x="7956143" y="1654083"/>
                  <a:pt x="7965458" y="1652316"/>
                  <a:pt x="7976963" y="1647169"/>
                </a:cubicBezTo>
                <a:cubicBezTo>
                  <a:pt x="8018574" y="1628752"/>
                  <a:pt x="8051773" y="1583296"/>
                  <a:pt x="8047187" y="1550982"/>
                </a:cubicBezTo>
                <a:cubicBezTo>
                  <a:pt x="8045651" y="1540602"/>
                  <a:pt x="8041829" y="1532961"/>
                  <a:pt x="8033854" y="1524716"/>
                </a:cubicBezTo>
                <a:cubicBezTo>
                  <a:pt x="8026719" y="1517232"/>
                  <a:pt x="8019325" y="1512626"/>
                  <a:pt x="8011354" y="1510573"/>
                </a:cubicBezTo>
                <a:cubicBezTo>
                  <a:pt x="8008804" y="1509890"/>
                  <a:pt x="7997616" y="1508744"/>
                  <a:pt x="7986421" y="1508025"/>
                </a:cubicBezTo>
                <a:cubicBezTo>
                  <a:pt x="7975226" y="1507305"/>
                  <a:pt x="7962762" y="1505924"/>
                  <a:pt x="7958615" y="1505001"/>
                </a:cubicBezTo>
                <a:cubicBezTo>
                  <a:pt x="7950534" y="1503159"/>
                  <a:pt x="7937491" y="1498033"/>
                  <a:pt x="7936452" y="1496308"/>
                </a:cubicBezTo>
                <a:cubicBezTo>
                  <a:pt x="7936141" y="1495769"/>
                  <a:pt x="7939415" y="1491447"/>
                  <a:pt x="7943869" y="1486717"/>
                </a:cubicBezTo>
                <a:cubicBezTo>
                  <a:pt x="7980600" y="1447190"/>
                  <a:pt x="8012174" y="1403201"/>
                  <a:pt x="8042634" y="1349160"/>
                </a:cubicBezTo>
                <a:lnTo>
                  <a:pt x="8046922" y="1341652"/>
                </a:lnTo>
                <a:lnTo>
                  <a:pt x="8088826" y="1356970"/>
                </a:lnTo>
                <a:cubicBezTo>
                  <a:pt x="8160220" y="1383239"/>
                  <a:pt x="8213248" y="1403546"/>
                  <a:pt x="8229034" y="1410640"/>
                </a:cubicBezTo>
                <a:cubicBezTo>
                  <a:pt x="8250222" y="1420170"/>
                  <a:pt x="8265084" y="1431518"/>
                  <a:pt x="8275411" y="1445887"/>
                </a:cubicBezTo>
                <a:cubicBezTo>
                  <a:pt x="8282502" y="1455932"/>
                  <a:pt x="8287667" y="1466265"/>
                  <a:pt x="8296795" y="1488725"/>
                </a:cubicBezTo>
                <a:cubicBezTo>
                  <a:pt x="8309815" y="1520965"/>
                  <a:pt x="8321463" y="1533007"/>
                  <a:pt x="8346431" y="1539825"/>
                </a:cubicBezTo>
                <a:cubicBezTo>
                  <a:pt x="8372038" y="1546761"/>
                  <a:pt x="8399437" y="1535794"/>
                  <a:pt x="8422393" y="1509488"/>
                </a:cubicBezTo>
                <a:cubicBezTo>
                  <a:pt x="8442849" y="1485916"/>
                  <a:pt x="8457096" y="1457011"/>
                  <a:pt x="8462814" y="1427538"/>
                </a:cubicBezTo>
                <a:cubicBezTo>
                  <a:pt x="8465157" y="1414981"/>
                  <a:pt x="8465554" y="1391077"/>
                  <a:pt x="8463478" y="1381115"/>
                </a:cubicBezTo>
                <a:cubicBezTo>
                  <a:pt x="8458432" y="1357121"/>
                  <a:pt x="8442509" y="1339030"/>
                  <a:pt x="8420108" y="1331827"/>
                </a:cubicBezTo>
                <a:cubicBezTo>
                  <a:pt x="8402166" y="1326086"/>
                  <a:pt x="8390190" y="1327382"/>
                  <a:pt x="8359479" y="1338614"/>
                </a:cubicBezTo>
                <a:cubicBezTo>
                  <a:pt x="8331560" y="1348826"/>
                  <a:pt x="8325131" y="1350320"/>
                  <a:pt x="8308260" y="1350788"/>
                </a:cubicBezTo>
                <a:cubicBezTo>
                  <a:pt x="8285730" y="1351375"/>
                  <a:pt x="8272555" y="1347741"/>
                  <a:pt x="8240258" y="1332368"/>
                </a:cubicBezTo>
                <a:cubicBezTo>
                  <a:pt x="8216962" y="1321200"/>
                  <a:pt x="8086866" y="1256278"/>
                  <a:pt x="8085392" y="1255079"/>
                </a:cubicBezTo>
                <a:cubicBezTo>
                  <a:pt x="8085183" y="1254862"/>
                  <a:pt x="8087326" y="1247853"/>
                  <a:pt x="8090132" y="1239573"/>
                </a:cubicBezTo>
                <a:cubicBezTo>
                  <a:pt x="8106969" y="1189682"/>
                  <a:pt x="8119414" y="1127870"/>
                  <a:pt x="8122941" y="1076051"/>
                </a:cubicBezTo>
                <a:cubicBezTo>
                  <a:pt x="8124063" y="1059844"/>
                  <a:pt x="8122982" y="1060680"/>
                  <a:pt x="8134947" y="1066429"/>
                </a:cubicBezTo>
                <a:cubicBezTo>
                  <a:pt x="8144794" y="1071182"/>
                  <a:pt x="8149852" y="1075109"/>
                  <a:pt x="8165290" y="1090309"/>
                </a:cubicBezTo>
                <a:cubicBezTo>
                  <a:pt x="8172957" y="1097802"/>
                  <a:pt x="8181794" y="1105527"/>
                  <a:pt x="8184857" y="1107499"/>
                </a:cubicBezTo>
                <a:cubicBezTo>
                  <a:pt x="8203451" y="1119016"/>
                  <a:pt x="8226768" y="1115986"/>
                  <a:pt x="8243046" y="1099817"/>
                </a:cubicBezTo>
                <a:cubicBezTo>
                  <a:pt x="8268871" y="1074307"/>
                  <a:pt x="8275209" y="1013888"/>
                  <a:pt x="8255984" y="976101"/>
                </a:cubicBezTo>
                <a:cubicBezTo>
                  <a:pt x="8251229" y="966736"/>
                  <a:pt x="8240738" y="955780"/>
                  <a:pt x="8232800" y="951699"/>
                </a:cubicBezTo>
                <a:cubicBezTo>
                  <a:pt x="8224649" y="947615"/>
                  <a:pt x="8214434" y="945844"/>
                  <a:pt x="8204807" y="947072"/>
                </a:cubicBezTo>
                <a:cubicBezTo>
                  <a:pt x="8191544" y="948774"/>
                  <a:pt x="8184643" y="953036"/>
                  <a:pt x="8163290" y="972750"/>
                </a:cubicBezTo>
                <a:cubicBezTo>
                  <a:pt x="8156570" y="978936"/>
                  <a:pt x="8148668" y="985637"/>
                  <a:pt x="8145861" y="987512"/>
                </a:cubicBezTo>
                <a:cubicBezTo>
                  <a:pt x="8140790" y="990844"/>
                  <a:pt x="8127881" y="996928"/>
                  <a:pt x="8125854" y="996894"/>
                </a:cubicBezTo>
                <a:cubicBezTo>
                  <a:pt x="8124681" y="996874"/>
                  <a:pt x="8124308" y="993559"/>
                  <a:pt x="8122935" y="973362"/>
                </a:cubicBezTo>
                <a:cubicBezTo>
                  <a:pt x="8121147" y="946006"/>
                  <a:pt x="8116269" y="911980"/>
                  <a:pt x="8110034" y="882415"/>
                </a:cubicBezTo>
                <a:cubicBezTo>
                  <a:pt x="8106870" y="867312"/>
                  <a:pt x="8099048" y="836974"/>
                  <a:pt x="8096203" y="828280"/>
                </a:cubicBezTo>
                <a:lnTo>
                  <a:pt x="8094781" y="823986"/>
                </a:lnTo>
                <a:lnTo>
                  <a:pt x="8109945" y="816979"/>
                </a:lnTo>
                <a:cubicBezTo>
                  <a:pt x="8138450" y="803681"/>
                  <a:pt x="8195017" y="777933"/>
                  <a:pt x="8220287" y="766610"/>
                </a:cubicBezTo>
                <a:cubicBezTo>
                  <a:pt x="8268028" y="745306"/>
                  <a:pt x="8284888" y="739074"/>
                  <a:pt x="8299213" y="737710"/>
                </a:cubicBezTo>
                <a:cubicBezTo>
                  <a:pt x="8302739" y="737449"/>
                  <a:pt x="8307337" y="736991"/>
                  <a:pt x="8309369" y="736704"/>
                </a:cubicBezTo>
                <a:cubicBezTo>
                  <a:pt x="8315143" y="736053"/>
                  <a:pt x="8333244" y="738701"/>
                  <a:pt x="8342694" y="741633"/>
                </a:cubicBezTo>
                <a:cubicBezTo>
                  <a:pt x="8347473" y="743100"/>
                  <a:pt x="8359244" y="747672"/>
                  <a:pt x="8368890" y="751675"/>
                </a:cubicBezTo>
                <a:cubicBezTo>
                  <a:pt x="8378534" y="755784"/>
                  <a:pt x="8389882" y="760135"/>
                  <a:pt x="8394239" y="761275"/>
                </a:cubicBezTo>
                <a:cubicBezTo>
                  <a:pt x="8416020" y="767293"/>
                  <a:pt x="8437247" y="761561"/>
                  <a:pt x="8454490" y="745088"/>
                </a:cubicBezTo>
                <a:cubicBezTo>
                  <a:pt x="8468805" y="731448"/>
                  <a:pt x="8475498" y="714053"/>
                  <a:pt x="8475897" y="689935"/>
                </a:cubicBezTo>
                <a:cubicBezTo>
                  <a:pt x="8476620" y="646289"/>
                  <a:pt x="8457547" y="599325"/>
                  <a:pt x="8427501" y="570433"/>
                </a:cubicBezTo>
                <a:cubicBezTo>
                  <a:pt x="8410374" y="554138"/>
                  <a:pt x="8392995" y="546591"/>
                  <a:pt x="8374300" y="547668"/>
                </a:cubicBezTo>
                <a:cubicBezTo>
                  <a:pt x="8358808" y="548586"/>
                  <a:pt x="8341921" y="556525"/>
                  <a:pt x="8331166" y="567875"/>
                </a:cubicBezTo>
                <a:cubicBezTo>
                  <a:pt x="8323452" y="576074"/>
                  <a:pt x="8319830" y="582097"/>
                  <a:pt x="8308986" y="605295"/>
                </a:cubicBezTo>
                <a:cubicBezTo>
                  <a:pt x="8296924" y="631141"/>
                  <a:pt x="8291667" y="639166"/>
                  <a:pt x="8278870" y="651443"/>
                </a:cubicBezTo>
                <a:cubicBezTo>
                  <a:pt x="8261950" y="667709"/>
                  <a:pt x="8252269" y="672244"/>
                  <a:pt x="8191627" y="692695"/>
                </a:cubicBezTo>
                <a:cubicBezTo>
                  <a:pt x="8144938" y="708466"/>
                  <a:pt x="8062949" y="735394"/>
                  <a:pt x="8061775" y="735375"/>
                </a:cubicBezTo>
                <a:cubicBezTo>
                  <a:pt x="8061242" y="735366"/>
                  <a:pt x="8059060" y="731807"/>
                  <a:pt x="8056994" y="727610"/>
                </a:cubicBezTo>
                <a:cubicBezTo>
                  <a:pt x="8035636" y="683277"/>
                  <a:pt x="8004739" y="634943"/>
                  <a:pt x="7973670" y="596961"/>
                </a:cubicBezTo>
                <a:cubicBezTo>
                  <a:pt x="7967500" y="589279"/>
                  <a:pt x="7961223" y="581597"/>
                  <a:pt x="7959864" y="579866"/>
                </a:cubicBezTo>
                <a:lnTo>
                  <a:pt x="7957355" y="576729"/>
                </a:lnTo>
                <a:lnTo>
                  <a:pt x="7962407" y="574571"/>
                </a:lnTo>
                <a:cubicBezTo>
                  <a:pt x="7971326" y="570876"/>
                  <a:pt x="7980954" y="569542"/>
                  <a:pt x="8002090" y="569358"/>
                </a:cubicBezTo>
                <a:cubicBezTo>
                  <a:pt x="8025360" y="569210"/>
                  <a:pt x="8032956" y="568161"/>
                  <a:pt x="8040487" y="564551"/>
                </a:cubicBezTo>
                <a:cubicBezTo>
                  <a:pt x="8052108" y="558872"/>
                  <a:pt x="8063342" y="544328"/>
                  <a:pt x="8066231" y="531033"/>
                </a:cubicBezTo>
                <a:cubicBezTo>
                  <a:pt x="8073492" y="498596"/>
                  <a:pt x="8042285" y="449616"/>
                  <a:pt x="8001319" y="429189"/>
                </a:cubicBezTo>
                <a:cubicBezTo>
                  <a:pt x="7988406" y="422677"/>
                  <a:pt x="7981606" y="420856"/>
                  <a:pt x="7970400" y="420778"/>
                </a:cubicBezTo>
                <a:cubicBezTo>
                  <a:pt x="7955673" y="420640"/>
                  <a:pt x="7942432" y="427466"/>
                  <a:pt x="7932619" y="440006"/>
                </a:cubicBezTo>
                <a:cubicBezTo>
                  <a:pt x="7925202" y="449596"/>
                  <a:pt x="7923378" y="456612"/>
                  <a:pt x="7921793" y="481350"/>
                </a:cubicBezTo>
                <a:cubicBezTo>
                  <a:pt x="7921069" y="492866"/>
                  <a:pt x="7919792" y="505548"/>
                  <a:pt x="7918871" y="509589"/>
                </a:cubicBezTo>
                <a:cubicBezTo>
                  <a:pt x="7917146" y="517033"/>
                  <a:pt x="7912892" y="529024"/>
                  <a:pt x="7911825" y="529006"/>
                </a:cubicBezTo>
                <a:cubicBezTo>
                  <a:pt x="7911505" y="529001"/>
                  <a:pt x="7906244" y="524430"/>
                  <a:pt x="7900145" y="518886"/>
                </a:cubicBezTo>
                <a:cubicBezTo>
                  <a:pt x="7861658" y="484089"/>
                  <a:pt x="7821686" y="455246"/>
                  <a:pt x="7775690" y="429185"/>
                </a:cubicBezTo>
                <a:cubicBezTo>
                  <a:pt x="7763743" y="422369"/>
                  <a:pt x="7760684" y="420183"/>
                  <a:pt x="7761240" y="418805"/>
                </a:cubicBezTo>
                <a:cubicBezTo>
                  <a:pt x="7761683" y="417851"/>
                  <a:pt x="7767383" y="402361"/>
                  <a:pt x="7774087" y="384219"/>
                </a:cubicBezTo>
                <a:cubicBezTo>
                  <a:pt x="7808510" y="290747"/>
                  <a:pt x="7827448" y="242920"/>
                  <a:pt x="7835238" y="230132"/>
                </a:cubicBezTo>
                <a:cubicBezTo>
                  <a:pt x="7845003" y="214069"/>
                  <a:pt x="7857912" y="201474"/>
                  <a:pt x="7873209" y="192975"/>
                </a:cubicBezTo>
                <a:cubicBezTo>
                  <a:pt x="7877625" y="190593"/>
                  <a:pt x="7889561" y="185240"/>
                  <a:pt x="7899557" y="181029"/>
                </a:cubicBezTo>
                <a:cubicBezTo>
                  <a:pt x="7923843" y="171077"/>
                  <a:pt x="7930521" y="167345"/>
                  <a:pt x="7939306" y="158951"/>
                </a:cubicBezTo>
                <a:cubicBezTo>
                  <a:pt x="7951021" y="147617"/>
                  <a:pt x="7957576" y="132034"/>
                  <a:pt x="7957866" y="114533"/>
                </a:cubicBezTo>
                <a:cubicBezTo>
                  <a:pt x="7958116" y="99486"/>
                  <a:pt x="7953532" y="86281"/>
                  <a:pt x="7943204" y="71912"/>
                </a:cubicBezTo>
                <a:cubicBezTo>
                  <a:pt x="7928488" y="51814"/>
                  <a:pt x="7897582" y="29739"/>
                  <a:pt x="7870629" y="20326"/>
                </a:cubicBezTo>
                <a:cubicBezTo>
                  <a:pt x="7851103" y="13490"/>
                  <a:pt x="7843975" y="12092"/>
                  <a:pt x="7823925" y="11225"/>
                </a:cubicBezTo>
                <a:cubicBezTo>
                  <a:pt x="7807288" y="10416"/>
                  <a:pt x="7804296" y="10580"/>
                  <a:pt x="7796154" y="12473"/>
                </a:cubicBezTo>
                <a:cubicBezTo>
                  <a:pt x="7782332" y="15659"/>
                  <a:pt x="7774364" y="19904"/>
                  <a:pt x="7764927" y="29034"/>
                </a:cubicBezTo>
                <a:cubicBezTo>
                  <a:pt x="7758419" y="35331"/>
                  <a:pt x="7755691" y="38915"/>
                  <a:pt x="7752158" y="46008"/>
                </a:cubicBezTo>
                <a:cubicBezTo>
                  <a:pt x="7746196" y="57971"/>
                  <a:pt x="7744809" y="64460"/>
                  <a:pt x="7745223" y="78024"/>
                </a:cubicBezTo>
                <a:cubicBezTo>
                  <a:pt x="7745667" y="89879"/>
                  <a:pt x="7746972" y="94918"/>
                  <a:pt x="7757491" y="123487"/>
                </a:cubicBezTo>
                <a:cubicBezTo>
                  <a:pt x="7769032" y="154848"/>
                  <a:pt x="7770492" y="176220"/>
                  <a:pt x="7762486" y="202027"/>
                </a:cubicBezTo>
                <a:cubicBezTo>
                  <a:pt x="7758084" y="216471"/>
                  <a:pt x="7746802" y="240302"/>
                  <a:pt x="7706300" y="320649"/>
                </a:cubicBezTo>
                <a:cubicBezTo>
                  <a:pt x="7696700" y="339597"/>
                  <a:pt x="7685774" y="361299"/>
                  <a:pt x="7681911" y="369027"/>
                </a:cubicBezTo>
                <a:lnTo>
                  <a:pt x="7674955" y="383002"/>
                </a:lnTo>
                <a:lnTo>
                  <a:pt x="7665618" y="379645"/>
                </a:lnTo>
                <a:cubicBezTo>
                  <a:pt x="7618298" y="362635"/>
                  <a:pt x="7558740" y="349906"/>
                  <a:pt x="7502896" y="344924"/>
                </a:cubicBezTo>
                <a:lnTo>
                  <a:pt x="7484673" y="343234"/>
                </a:lnTo>
                <a:lnTo>
                  <a:pt x="7487334" y="337301"/>
                </a:lnTo>
                <a:cubicBezTo>
                  <a:pt x="7492315" y="326495"/>
                  <a:pt x="7497008" y="320275"/>
                  <a:pt x="7510579" y="306410"/>
                </a:cubicBezTo>
                <a:cubicBezTo>
                  <a:pt x="7531211" y="285083"/>
                  <a:pt x="7535718" y="277152"/>
                  <a:pt x="7535975" y="261678"/>
                </a:cubicBezTo>
                <a:cubicBezTo>
                  <a:pt x="7536214" y="247271"/>
                  <a:pt x="7531284" y="235661"/>
                  <a:pt x="7520358" y="225126"/>
                </a:cubicBezTo>
                <a:cubicBezTo>
                  <a:pt x="7505440" y="210788"/>
                  <a:pt x="7481773" y="202710"/>
                  <a:pt x="7453179" y="202129"/>
                </a:cubicBezTo>
                <a:cubicBezTo>
                  <a:pt x="7425225" y="201559"/>
                  <a:pt x="7401305" y="208741"/>
                  <a:pt x="7386031" y="222258"/>
                </a:cubicBezTo>
                <a:cubicBezTo>
                  <a:pt x="7374114" y="232949"/>
                  <a:pt x="7369004" y="245033"/>
                  <a:pt x="7369804" y="261165"/>
                </a:cubicBezTo>
                <a:cubicBezTo>
                  <a:pt x="7370412" y="276012"/>
                  <a:pt x="7374871" y="283878"/>
                  <a:pt x="7394893" y="305773"/>
                </a:cubicBezTo>
                <a:cubicBezTo>
                  <a:pt x="7401077" y="312600"/>
                  <a:pt x="7408189" y="321365"/>
                  <a:pt x="7410685" y="325355"/>
                </a:cubicBezTo>
                <a:cubicBezTo>
                  <a:pt x="7414944" y="332365"/>
                  <a:pt x="7418961" y="341184"/>
                  <a:pt x="7418202" y="341919"/>
                </a:cubicBezTo>
                <a:cubicBezTo>
                  <a:pt x="7417985" y="342128"/>
                  <a:pt x="7410610" y="342753"/>
                  <a:pt x="7401742" y="343354"/>
                </a:cubicBezTo>
                <a:cubicBezTo>
                  <a:pt x="7349499" y="346437"/>
                  <a:pt x="7295443" y="355895"/>
                  <a:pt x="7247815" y="370370"/>
                </a:cubicBezTo>
                <a:cubicBezTo>
                  <a:pt x="7241379" y="372291"/>
                  <a:pt x="7236019" y="373697"/>
                  <a:pt x="7235916" y="373482"/>
                </a:cubicBezTo>
                <a:cubicBezTo>
                  <a:pt x="7235287" y="372831"/>
                  <a:pt x="7200472" y="296785"/>
                  <a:pt x="7187710" y="268287"/>
                </a:cubicBezTo>
                <a:cubicBezTo>
                  <a:pt x="7156105" y="198272"/>
                  <a:pt x="7151936" y="185713"/>
                  <a:pt x="7152322" y="162449"/>
                </a:cubicBezTo>
                <a:cubicBezTo>
                  <a:pt x="7152602" y="145588"/>
                  <a:pt x="7155672" y="134218"/>
                  <a:pt x="7168001" y="105174"/>
                </a:cubicBezTo>
                <a:cubicBezTo>
                  <a:pt x="7176999" y="83868"/>
                  <a:pt x="7178596" y="77703"/>
                  <a:pt x="7178801" y="65324"/>
                </a:cubicBezTo>
                <a:cubicBezTo>
                  <a:pt x="7178939" y="57000"/>
                  <a:pt x="7178458" y="53790"/>
                  <a:pt x="7176114" y="47133"/>
                </a:cubicBezTo>
                <a:cubicBezTo>
                  <a:pt x="7163577" y="11486"/>
                  <a:pt x="7130656" y="-4965"/>
                  <a:pt x="7084017" y="1307"/>
                </a:cubicBezTo>
                <a:cubicBezTo>
                  <a:pt x="7045616" y="6434"/>
                  <a:pt x="7010974" y="23046"/>
                  <a:pt x="6986544" y="48046"/>
                </a:cubicBezTo>
                <a:cubicBezTo>
                  <a:pt x="6976882" y="57920"/>
                  <a:pt x="6971743" y="65307"/>
                  <a:pt x="6967412" y="75482"/>
                </a:cubicBezTo>
                <a:cubicBezTo>
                  <a:pt x="6954970" y="104951"/>
                  <a:pt x="6968901" y="140195"/>
                  <a:pt x="6999262" y="156496"/>
                </a:cubicBezTo>
                <a:cubicBezTo>
                  <a:pt x="7004553" y="159252"/>
                  <a:pt x="7015457" y="164663"/>
                  <a:pt x="7023613" y="168428"/>
                </a:cubicBezTo>
                <a:cubicBezTo>
                  <a:pt x="7043102" y="177398"/>
                  <a:pt x="7053454" y="183867"/>
                  <a:pt x="7062909" y="192990"/>
                </a:cubicBezTo>
                <a:cubicBezTo>
                  <a:pt x="7082555" y="211890"/>
                  <a:pt x="7088535" y="224585"/>
                  <a:pt x="7115467" y="306051"/>
                </a:cubicBezTo>
                <a:cubicBezTo>
                  <a:pt x="7117398" y="311953"/>
                  <a:pt x="7121972" y="325693"/>
                  <a:pt x="7125633" y="336641"/>
                </a:cubicBezTo>
                <a:cubicBezTo>
                  <a:pt x="7129294" y="347590"/>
                  <a:pt x="7135998" y="368089"/>
                  <a:pt x="7140673" y="382257"/>
                </a:cubicBezTo>
                <a:lnTo>
                  <a:pt x="7149103" y="408122"/>
                </a:lnTo>
                <a:lnTo>
                  <a:pt x="7140173" y="412457"/>
                </a:lnTo>
                <a:cubicBezTo>
                  <a:pt x="7096269" y="434039"/>
                  <a:pt x="7046099" y="466619"/>
                  <a:pt x="7008651" y="497914"/>
                </a:cubicBezTo>
                <a:cubicBezTo>
                  <a:pt x="6997938" y="506810"/>
                  <a:pt x="6996751" y="507538"/>
                  <a:pt x="6995498" y="505809"/>
                </a:cubicBezTo>
                <a:cubicBezTo>
                  <a:pt x="6992369" y="501487"/>
                  <a:pt x="6990769" y="488545"/>
                  <a:pt x="6990303" y="465160"/>
                </a:cubicBezTo>
                <a:cubicBezTo>
                  <a:pt x="6990090" y="452240"/>
                  <a:pt x="6989336" y="439739"/>
                  <a:pt x="6988735" y="437380"/>
                </a:cubicBezTo>
                <a:cubicBezTo>
                  <a:pt x="6986414" y="429336"/>
                  <a:pt x="6982261" y="422328"/>
                  <a:pt x="6975961" y="416033"/>
                </a:cubicBezTo>
                <a:cubicBezTo>
                  <a:pt x="6958952" y="399099"/>
                  <a:pt x="6936361" y="396909"/>
                  <a:pt x="6909680" y="409704"/>
                </a:cubicBezTo>
                <a:cubicBezTo>
                  <a:pt x="6869337" y="428890"/>
                  <a:pt x="6837974" y="472989"/>
                  <a:pt x="6842477" y="504019"/>
                </a:cubicBezTo>
                <a:cubicBezTo>
                  <a:pt x="6845051" y="522529"/>
                  <a:pt x="6859713" y="539424"/>
                  <a:pt x="6877562" y="544416"/>
                </a:cubicBezTo>
                <a:cubicBezTo>
                  <a:pt x="6881387" y="545441"/>
                  <a:pt x="6892358" y="546797"/>
                  <a:pt x="6904727" y="547535"/>
                </a:cubicBezTo>
                <a:cubicBezTo>
                  <a:pt x="6924024" y="548816"/>
                  <a:pt x="6934669" y="550487"/>
                  <a:pt x="6942513" y="553713"/>
                </a:cubicBezTo>
                <a:cubicBezTo>
                  <a:pt x="6944317" y="554383"/>
                  <a:pt x="6945904" y="555157"/>
                  <a:pt x="6946010" y="555265"/>
                </a:cubicBezTo>
                <a:cubicBezTo>
                  <a:pt x="6946221" y="555375"/>
                  <a:pt x="6940015" y="562745"/>
                  <a:pt x="6932186" y="571474"/>
                </a:cubicBezTo>
                <a:cubicBezTo>
                  <a:pt x="6898146" y="609659"/>
                  <a:pt x="6867432" y="653235"/>
                  <a:pt x="6842012" y="699461"/>
                </a:cubicBezTo>
                <a:cubicBezTo>
                  <a:pt x="6837939" y="706866"/>
                  <a:pt x="6834424" y="712892"/>
                  <a:pt x="6834211" y="712888"/>
                </a:cubicBezTo>
                <a:cubicBezTo>
                  <a:pt x="6832717" y="712864"/>
                  <a:pt x="6721339" y="671308"/>
                  <a:pt x="6691860" y="659718"/>
                </a:cubicBezTo>
                <a:cubicBezTo>
                  <a:pt x="6646473" y="641993"/>
                  <a:pt x="6632630" y="633651"/>
                  <a:pt x="6618625" y="615699"/>
                </a:cubicBezTo>
                <a:cubicBezTo>
                  <a:pt x="6610579" y="605318"/>
                  <a:pt x="6606230" y="597240"/>
                  <a:pt x="6596690" y="574025"/>
                </a:cubicBezTo>
                <a:cubicBezTo>
                  <a:pt x="6592381" y="563492"/>
                  <a:pt x="6587234" y="552092"/>
                  <a:pt x="6585368" y="548752"/>
                </a:cubicBezTo>
                <a:cubicBezTo>
                  <a:pt x="6580597" y="540347"/>
                  <a:pt x="6569574" y="529277"/>
                  <a:pt x="6561747" y="524983"/>
                </a:cubicBezTo>
                <a:cubicBezTo>
                  <a:pt x="6548315" y="517609"/>
                  <a:pt x="6529896" y="514848"/>
                  <a:pt x="6516180" y="518144"/>
                </a:cubicBezTo>
                <a:cubicBezTo>
                  <a:pt x="6480820" y="526524"/>
                  <a:pt x="6445646" y="568746"/>
                  <a:pt x="6431568" y="619643"/>
                </a:cubicBezTo>
                <a:cubicBezTo>
                  <a:pt x="6428616" y="630268"/>
                  <a:pt x="6428014" y="634421"/>
                  <a:pt x="6427325" y="650208"/>
                </a:cubicBezTo>
                <a:cubicBezTo>
                  <a:pt x="6426330" y="671647"/>
                  <a:pt x="6427571" y="680421"/>
                  <a:pt x="6433440" y="693434"/>
                </a:cubicBezTo>
                <a:cubicBezTo>
                  <a:pt x="6440546" y="708924"/>
                  <a:pt x="6457181" y="722756"/>
                  <a:pt x="6474816" y="727745"/>
                </a:cubicBezTo>
                <a:cubicBezTo>
                  <a:pt x="6483208" y="730126"/>
                  <a:pt x="6498363" y="730164"/>
                  <a:pt x="6508113" y="727870"/>
                </a:cubicBezTo>
                <a:cubicBezTo>
                  <a:pt x="6512615" y="726770"/>
                  <a:pt x="6523669" y="723111"/>
                  <a:pt x="6532903" y="719741"/>
                </a:cubicBezTo>
                <a:cubicBezTo>
                  <a:pt x="6567699" y="706761"/>
                  <a:pt x="6584919" y="704592"/>
                  <a:pt x="6608847" y="709793"/>
                </a:cubicBezTo>
                <a:cubicBezTo>
                  <a:pt x="6626713" y="713718"/>
                  <a:pt x="6642177" y="720806"/>
                  <a:pt x="6734583" y="767277"/>
                </a:cubicBezTo>
                <a:cubicBezTo>
                  <a:pt x="6753531" y="776771"/>
                  <a:pt x="6775441" y="787809"/>
                  <a:pt x="6783487" y="791785"/>
                </a:cubicBezTo>
                <a:lnTo>
                  <a:pt x="6797883" y="798963"/>
                </a:lnTo>
                <a:lnTo>
                  <a:pt x="6795756" y="804905"/>
                </a:lnTo>
                <a:cubicBezTo>
                  <a:pt x="6780212" y="847665"/>
                  <a:pt x="6767233" y="909469"/>
                  <a:pt x="6762150" y="964998"/>
                </a:cubicBezTo>
                <a:cubicBezTo>
                  <a:pt x="6761118" y="975763"/>
                  <a:pt x="6760166" y="981724"/>
                  <a:pt x="6759419" y="981712"/>
                </a:cubicBezTo>
                <a:cubicBezTo>
                  <a:pt x="6755471" y="981647"/>
                  <a:pt x="6740713" y="970514"/>
                  <a:pt x="6728002" y="958242"/>
                </a:cubicBezTo>
                <a:cubicBezTo>
                  <a:pt x="6705842" y="936525"/>
                  <a:pt x="6699286" y="932787"/>
                  <a:pt x="6683710" y="932422"/>
                </a:cubicBezTo>
                <a:cubicBezTo>
                  <a:pt x="6668025" y="932162"/>
                  <a:pt x="6658246" y="936163"/>
                  <a:pt x="6647063" y="947612"/>
                </a:cubicBezTo>
                <a:cubicBezTo>
                  <a:pt x="6639680" y="955176"/>
                  <a:pt x="6635179" y="962680"/>
                  <a:pt x="6630923" y="974778"/>
                </a:cubicBezTo>
                <a:cubicBezTo>
                  <a:pt x="6615690" y="1018078"/>
                  <a:pt x="6625776" y="1072792"/>
                  <a:pt x="6652474" y="1091167"/>
                </a:cubicBezTo>
                <a:cubicBezTo>
                  <a:pt x="6661338" y="1097292"/>
                  <a:pt x="6667285" y="1099099"/>
                  <a:pt x="6678915" y="1099291"/>
                </a:cubicBezTo>
                <a:cubicBezTo>
                  <a:pt x="6695774" y="1099571"/>
                  <a:pt x="6704168" y="1095440"/>
                  <a:pt x="6723467" y="1077293"/>
                </a:cubicBezTo>
                <a:cubicBezTo>
                  <a:pt x="6737778" y="1063867"/>
                  <a:pt x="6745131" y="1058118"/>
                  <a:pt x="6753416" y="1054092"/>
                </a:cubicBezTo>
                <a:lnTo>
                  <a:pt x="6759655" y="1051100"/>
                </a:lnTo>
                <a:lnTo>
                  <a:pt x="6760095" y="1056765"/>
                </a:lnTo>
                <a:cubicBezTo>
                  <a:pt x="6760366" y="1059758"/>
                  <a:pt x="6761148" y="1070553"/>
                  <a:pt x="6761944" y="1080492"/>
                </a:cubicBezTo>
                <a:cubicBezTo>
                  <a:pt x="6765362" y="1125382"/>
                  <a:pt x="6775170" y="1177530"/>
                  <a:pt x="6788326" y="1220873"/>
                </a:cubicBezTo>
                <a:cubicBezTo>
                  <a:pt x="6790856" y="1229241"/>
                  <a:pt x="6792977" y="1236534"/>
                  <a:pt x="6792968" y="1237068"/>
                </a:cubicBezTo>
                <a:cubicBezTo>
                  <a:pt x="6792957" y="1237708"/>
                  <a:pt x="6785529" y="1241534"/>
                  <a:pt x="6776602" y="1245656"/>
                </a:cubicBezTo>
                <a:cubicBezTo>
                  <a:pt x="6620545" y="1317471"/>
                  <a:pt x="6613564" y="1320130"/>
                  <a:pt x="6585075" y="1319657"/>
                </a:cubicBezTo>
                <a:cubicBezTo>
                  <a:pt x="6566615" y="1319351"/>
                  <a:pt x="6558326" y="1317186"/>
                  <a:pt x="6530980" y="1305738"/>
                </a:cubicBezTo>
                <a:cubicBezTo>
                  <a:pt x="6495896" y="1290959"/>
                  <a:pt x="6483108" y="1289786"/>
                  <a:pt x="6462674" y="1299161"/>
                </a:cubicBezTo>
                <a:cubicBezTo>
                  <a:pt x="6444174" y="1307715"/>
                  <a:pt x="6432202" y="1321713"/>
                  <a:pt x="6425999" y="1341785"/>
                </a:cubicBezTo>
                <a:cubicBezTo>
                  <a:pt x="6422385" y="1353787"/>
                  <a:pt x="6421928" y="1381320"/>
                  <a:pt x="6425075" y="1397490"/>
                </a:cubicBezTo>
                <a:cubicBezTo>
                  <a:pt x="6434535" y="1444935"/>
                  <a:pt x="6462117" y="1487236"/>
                  <a:pt x="6493455" y="1502593"/>
                </a:cubicBezTo>
                <a:cubicBezTo>
                  <a:pt x="6503409" y="1507348"/>
                  <a:pt x="6510530" y="1509174"/>
                  <a:pt x="6520346" y="1509337"/>
                </a:cubicBezTo>
                <a:cubicBezTo>
                  <a:pt x="6539232" y="1509650"/>
                  <a:pt x="6560321" y="1499432"/>
                  <a:pt x="6571886" y="1484253"/>
                </a:cubicBezTo>
                <a:cubicBezTo>
                  <a:pt x="6577670" y="1476556"/>
                  <a:pt x="6581083" y="1470315"/>
                  <a:pt x="6590495" y="1449762"/>
                </a:cubicBezTo>
                <a:cubicBezTo>
                  <a:pt x="6599461" y="1430377"/>
                  <a:pt x="6603853" y="1422978"/>
                  <a:pt x="6611913" y="1413290"/>
                </a:cubicBezTo>
                <a:cubicBezTo>
                  <a:pt x="6623894" y="1398758"/>
                  <a:pt x="6640184" y="1388248"/>
                  <a:pt x="6664778" y="1379048"/>
                </a:cubicBezTo>
                <a:cubicBezTo>
                  <a:pt x="6680351" y="1373222"/>
                  <a:pt x="6709871" y="1363037"/>
                  <a:pt x="6731762" y="1355928"/>
                </a:cubicBezTo>
                <a:cubicBezTo>
                  <a:pt x="6742816" y="1352268"/>
                  <a:pt x="6764814" y="1345054"/>
                  <a:pt x="6808494" y="1330620"/>
                </a:cubicBezTo>
                <a:cubicBezTo>
                  <a:pt x="6818797" y="1327162"/>
                  <a:pt x="6827804" y="1324643"/>
                  <a:pt x="6828441" y="1324866"/>
                </a:cubicBezTo>
                <a:cubicBezTo>
                  <a:pt x="6829077" y="1325090"/>
                  <a:pt x="6832503" y="1330911"/>
                  <a:pt x="6835913" y="1337693"/>
                </a:cubicBezTo>
                <a:cubicBezTo>
                  <a:pt x="6856791" y="1378816"/>
                  <a:pt x="6887514" y="1424798"/>
                  <a:pt x="6919752" y="1463120"/>
                </a:cubicBezTo>
                <a:lnTo>
                  <a:pt x="6928858" y="1473945"/>
                </a:lnTo>
                <a:lnTo>
                  <a:pt x="6924344" y="1475792"/>
                </a:lnTo>
                <a:cubicBezTo>
                  <a:pt x="6914135" y="1480000"/>
                  <a:pt x="6908146" y="1480754"/>
                  <a:pt x="6883377" y="1481197"/>
                </a:cubicBezTo>
                <a:cubicBezTo>
                  <a:pt x="6851027" y="1481835"/>
                  <a:pt x="6844378" y="1483753"/>
                  <a:pt x="6832761" y="1495623"/>
                </a:cubicBezTo>
                <a:cubicBezTo>
                  <a:pt x="6815932" y="1512850"/>
                  <a:pt x="6813563" y="1533412"/>
                  <a:pt x="6825504" y="1559976"/>
                </a:cubicBezTo>
                <a:cubicBezTo>
                  <a:pt x="6831677" y="1573849"/>
                  <a:pt x="6839393" y="1584864"/>
                  <a:pt x="6851037" y="1597120"/>
                </a:cubicBezTo>
                <a:cubicBezTo>
                  <a:pt x="6871182" y="1618055"/>
                  <a:pt x="6893616" y="1629742"/>
                  <a:pt x="6914208" y="1630084"/>
                </a:cubicBezTo>
                <a:cubicBezTo>
                  <a:pt x="6928293" y="1630317"/>
                  <a:pt x="6938289" y="1626106"/>
                  <a:pt x="6948498" y="1615495"/>
                </a:cubicBezTo>
                <a:cubicBezTo>
                  <a:pt x="6958811" y="1604991"/>
                  <a:pt x="6963064" y="1593106"/>
                  <a:pt x="6963481" y="1574326"/>
                </a:cubicBezTo>
                <a:cubicBezTo>
                  <a:pt x="6963744" y="1558532"/>
                  <a:pt x="6965939" y="1542023"/>
                  <a:pt x="6968970" y="1533000"/>
                </a:cubicBezTo>
                <a:cubicBezTo>
                  <a:pt x="6973351" y="1519836"/>
                  <a:pt x="6973138" y="1519833"/>
                  <a:pt x="6982389" y="1528312"/>
                </a:cubicBezTo>
                <a:cubicBezTo>
                  <a:pt x="7022340" y="1564948"/>
                  <a:pt x="7073186" y="1601016"/>
                  <a:pt x="7118153" y="1624712"/>
                </a:cubicBezTo>
                <a:cubicBezTo>
                  <a:pt x="7125877" y="1628789"/>
                  <a:pt x="7132217" y="1632630"/>
                  <a:pt x="7132206" y="1633271"/>
                </a:cubicBezTo>
                <a:cubicBezTo>
                  <a:pt x="7132184" y="1634658"/>
                  <a:pt x="7114296" y="1683571"/>
                  <a:pt x="7096988" y="1729718"/>
                </a:cubicBezTo>
                <a:cubicBezTo>
                  <a:pt x="7063041" y="1820209"/>
                  <a:pt x="7056629" y="1833552"/>
                  <a:pt x="7039276" y="1850237"/>
                </a:cubicBezTo>
                <a:cubicBezTo>
                  <a:pt x="7027023" y="1861882"/>
                  <a:pt x="7016783" y="1867903"/>
                  <a:pt x="6991535" y="1877945"/>
                </a:cubicBezTo>
                <a:cubicBezTo>
                  <a:pt x="6969080" y="1886860"/>
                  <a:pt x="6961756" y="1890902"/>
                  <a:pt x="6952751" y="1899719"/>
                </a:cubicBezTo>
                <a:cubicBezTo>
                  <a:pt x="6939845" y="1912101"/>
                  <a:pt x="6934072" y="1925562"/>
                  <a:pt x="6933762" y="1944237"/>
                </a:cubicBezTo>
                <a:cubicBezTo>
                  <a:pt x="6933351" y="1962590"/>
                  <a:pt x="6940651" y="1979363"/>
                  <a:pt x="6956379" y="1996276"/>
                </a:cubicBezTo>
                <a:cubicBezTo>
                  <a:pt x="6980290" y="2021865"/>
                  <a:pt x="7015418" y="2040380"/>
                  <a:pt x="7052773" y="2046870"/>
                </a:cubicBezTo>
                <a:cubicBezTo>
                  <a:pt x="7054261" y="2047215"/>
                  <a:pt x="7062687" y="2047569"/>
                  <a:pt x="7071542" y="2047822"/>
                </a:cubicBezTo>
                <a:cubicBezTo>
                  <a:pt x="7097787" y="2048471"/>
                  <a:pt x="7111953" y="2043796"/>
                  <a:pt x="7126810" y="2029631"/>
                </a:cubicBezTo>
                <a:cubicBezTo>
                  <a:pt x="7139714" y="2017356"/>
                  <a:pt x="7146369" y="2002202"/>
                  <a:pt x="7146663" y="1984487"/>
                </a:cubicBezTo>
                <a:cubicBezTo>
                  <a:pt x="7146845" y="1973495"/>
                  <a:pt x="7144648" y="1964386"/>
                  <a:pt x="7136279" y="1941297"/>
                </a:cubicBezTo>
                <a:cubicBezTo>
                  <a:pt x="7128111" y="1918959"/>
                  <a:pt x="7126003" y="1910917"/>
                  <a:pt x="7124520" y="1897336"/>
                </a:cubicBezTo>
                <a:cubicBezTo>
                  <a:pt x="7122675" y="1879906"/>
                  <a:pt x="7126190" y="1860965"/>
                  <a:pt x="7135063" y="1840830"/>
                </a:cubicBezTo>
                <a:cubicBezTo>
                  <a:pt x="7140390" y="1828536"/>
                  <a:pt x="7159944" y="1788510"/>
                  <a:pt x="7183781" y="1741298"/>
                </a:cubicBezTo>
                <a:cubicBezTo>
                  <a:pt x="7193603" y="1721819"/>
                  <a:pt x="7205633" y="1697894"/>
                  <a:pt x="7210491" y="1688155"/>
                </a:cubicBezTo>
                <a:cubicBezTo>
                  <a:pt x="7215457" y="1678309"/>
                  <a:pt x="7220071" y="1670380"/>
                  <a:pt x="7220711" y="1670391"/>
                </a:cubicBezTo>
                <a:cubicBezTo>
                  <a:pt x="7221458" y="1670403"/>
                  <a:pt x="7226769" y="1671986"/>
                  <a:pt x="7232502" y="1673789"/>
                </a:cubicBezTo>
                <a:cubicBezTo>
                  <a:pt x="7281545" y="1689867"/>
                  <a:pt x="7341548" y="1701535"/>
                  <a:pt x="7392190" y="1704831"/>
                </a:cubicBezTo>
                <a:lnTo>
                  <a:pt x="7407330" y="1705828"/>
                </a:lnTo>
                <a:lnTo>
                  <a:pt x="7404546" y="1712827"/>
                </a:lnTo>
                <a:cubicBezTo>
                  <a:pt x="7400533" y="1723115"/>
                  <a:pt x="7394089" y="1731975"/>
                  <a:pt x="7380734" y="1745630"/>
                </a:cubicBezTo>
                <a:cubicBezTo>
                  <a:pt x="7374221" y="1752247"/>
                  <a:pt x="7366827" y="1760451"/>
                  <a:pt x="7364210" y="1763823"/>
                </a:cubicBezTo>
                <a:cubicBezTo>
                  <a:pt x="7353300" y="1778053"/>
                  <a:pt x="7351791" y="1798309"/>
                  <a:pt x="7360481" y="1814892"/>
                </a:cubicBezTo>
                <a:cubicBezTo>
                  <a:pt x="7367413" y="1828137"/>
                  <a:pt x="7385035" y="1840278"/>
                  <a:pt x="7405435" y="1845846"/>
                </a:cubicBezTo>
                <a:cubicBezTo>
                  <a:pt x="7451974" y="1858466"/>
                  <a:pt x="7501082" y="1844870"/>
                  <a:pt x="7516407" y="1815342"/>
                </a:cubicBezTo>
                <a:cubicBezTo>
                  <a:pt x="7520379" y="1807509"/>
                  <a:pt x="7520495" y="1806977"/>
                  <a:pt x="7520684" y="1795559"/>
                </a:cubicBezTo>
                <a:cubicBezTo>
                  <a:pt x="7520994" y="1776884"/>
                  <a:pt x="7518002" y="1770643"/>
                  <a:pt x="7497560" y="1748314"/>
                </a:cubicBezTo>
                <a:cubicBezTo>
                  <a:pt x="7490639" y="1740835"/>
                  <a:pt x="7483629" y="1732392"/>
                  <a:pt x="7481858" y="1729800"/>
                </a:cubicBezTo>
                <a:cubicBezTo>
                  <a:pt x="7478211" y="1724403"/>
                  <a:pt x="7471406" y="1709986"/>
                  <a:pt x="7471440" y="1707959"/>
                </a:cubicBezTo>
                <a:cubicBezTo>
                  <a:pt x="7471468" y="1706251"/>
                  <a:pt x="7473287" y="1705961"/>
                  <a:pt x="7491771" y="1704773"/>
                </a:cubicBezTo>
                <a:cubicBezTo>
                  <a:pt x="7535789" y="1702087"/>
                  <a:pt x="7587707" y="1692808"/>
                  <a:pt x="7633609" y="1679478"/>
                </a:cubicBezTo>
                <a:lnTo>
                  <a:pt x="7650125" y="1674628"/>
                </a:lnTo>
                <a:lnTo>
                  <a:pt x="7653210" y="1681724"/>
                </a:lnTo>
                <a:cubicBezTo>
                  <a:pt x="7654854" y="1685594"/>
                  <a:pt x="7664023" y="1705494"/>
                  <a:pt x="7673397" y="1725931"/>
                </a:cubicBezTo>
                <a:cubicBezTo>
                  <a:pt x="7721723" y="1830275"/>
                  <a:pt x="7734658" y="1861231"/>
                  <a:pt x="7737350" y="1879102"/>
                </a:cubicBezTo>
                <a:cubicBezTo>
                  <a:pt x="7741110" y="1903396"/>
                  <a:pt x="7738639" y="1917232"/>
                  <a:pt x="7724963" y="1950309"/>
                </a:cubicBezTo>
                <a:cubicBezTo>
                  <a:pt x="7720404" y="1961336"/>
                  <a:pt x="7715602" y="1974171"/>
                  <a:pt x="7714350" y="1978848"/>
                </a:cubicBezTo>
                <a:cubicBezTo>
                  <a:pt x="7706162" y="2009241"/>
                  <a:pt x="7723226" y="2042188"/>
                  <a:pt x="7753344" y="2053895"/>
                </a:cubicBezTo>
                <a:cubicBezTo>
                  <a:pt x="7778159" y="2063513"/>
                  <a:pt x="7814343" y="2060951"/>
                  <a:pt x="7847178" y="2048576"/>
                </a:cubicBezTo>
                <a:close/>
                <a:moveTo>
                  <a:pt x="8172568" y="3031637"/>
                </a:moveTo>
                <a:cubicBezTo>
                  <a:pt x="8181002" y="3026044"/>
                  <a:pt x="8184573" y="3019418"/>
                  <a:pt x="8182835" y="3012627"/>
                </a:cubicBezTo>
                <a:cubicBezTo>
                  <a:pt x="8182224" y="3010160"/>
                  <a:pt x="8181143" y="3008234"/>
                  <a:pt x="8179335" y="3006330"/>
                </a:cubicBezTo>
                <a:cubicBezTo>
                  <a:pt x="8177502" y="3004380"/>
                  <a:pt x="8175340" y="3002994"/>
                  <a:pt x="8171510" y="3001349"/>
                </a:cubicBezTo>
                <a:cubicBezTo>
                  <a:pt x="8163781" y="2998012"/>
                  <a:pt x="8160491" y="2995710"/>
                  <a:pt x="8157766" y="2991762"/>
                </a:cubicBezTo>
                <a:cubicBezTo>
                  <a:pt x="8155206" y="2988049"/>
                  <a:pt x="8154313" y="2985841"/>
                  <a:pt x="8147077" y="2965257"/>
                </a:cubicBezTo>
                <a:cubicBezTo>
                  <a:pt x="8142190" y="2951300"/>
                  <a:pt x="8140310" y="2945707"/>
                  <a:pt x="8140451" y="2945496"/>
                </a:cubicBezTo>
                <a:cubicBezTo>
                  <a:pt x="8140522" y="2945379"/>
                  <a:pt x="8141532" y="2944791"/>
                  <a:pt x="8142683" y="2944227"/>
                </a:cubicBezTo>
                <a:cubicBezTo>
                  <a:pt x="8151376" y="2939857"/>
                  <a:pt x="8163453" y="2931585"/>
                  <a:pt x="8171252" y="2924677"/>
                </a:cubicBezTo>
                <a:cubicBezTo>
                  <a:pt x="8172309" y="2923737"/>
                  <a:pt x="8173226" y="2922962"/>
                  <a:pt x="8173273" y="2922962"/>
                </a:cubicBezTo>
                <a:cubicBezTo>
                  <a:pt x="8173319" y="2922962"/>
                  <a:pt x="8173649" y="2923573"/>
                  <a:pt x="8173978" y="2924325"/>
                </a:cubicBezTo>
                <a:cubicBezTo>
                  <a:pt x="8175129" y="2926886"/>
                  <a:pt x="8175341" y="2928178"/>
                  <a:pt x="8175552" y="2933888"/>
                </a:cubicBezTo>
                <a:cubicBezTo>
                  <a:pt x="8175810" y="2940984"/>
                  <a:pt x="8176186" y="2942136"/>
                  <a:pt x="8179053" y="2944885"/>
                </a:cubicBezTo>
                <a:cubicBezTo>
                  <a:pt x="8181120" y="2946859"/>
                  <a:pt x="8183070" y="2947704"/>
                  <a:pt x="8185771" y="2947822"/>
                </a:cubicBezTo>
                <a:cubicBezTo>
                  <a:pt x="8188309" y="2947939"/>
                  <a:pt x="8190353" y="2947516"/>
                  <a:pt x="8192867" y="2946342"/>
                </a:cubicBezTo>
                <a:cubicBezTo>
                  <a:pt x="8201959" y="2942136"/>
                  <a:pt x="8209102" y="2932008"/>
                  <a:pt x="8207974" y="2924912"/>
                </a:cubicBezTo>
                <a:cubicBezTo>
                  <a:pt x="8207597" y="2922633"/>
                  <a:pt x="8206729" y="2920965"/>
                  <a:pt x="8204943" y="2919179"/>
                </a:cubicBezTo>
                <a:cubicBezTo>
                  <a:pt x="8203345" y="2917558"/>
                  <a:pt x="8201701" y="2916571"/>
                  <a:pt x="8199938" y="2916148"/>
                </a:cubicBezTo>
                <a:cubicBezTo>
                  <a:pt x="8199375" y="2916007"/>
                  <a:pt x="8196908" y="2915796"/>
                  <a:pt x="8194441" y="2915678"/>
                </a:cubicBezTo>
                <a:cubicBezTo>
                  <a:pt x="8191974" y="2915560"/>
                  <a:pt x="8189225" y="2915302"/>
                  <a:pt x="8188309" y="2915114"/>
                </a:cubicBezTo>
                <a:cubicBezTo>
                  <a:pt x="8186523" y="2914738"/>
                  <a:pt x="8183634" y="2913657"/>
                  <a:pt x="8183399" y="2913281"/>
                </a:cubicBezTo>
                <a:cubicBezTo>
                  <a:pt x="8183329" y="2913164"/>
                  <a:pt x="8184033" y="2912200"/>
                  <a:pt x="8184997" y="2911143"/>
                </a:cubicBezTo>
                <a:cubicBezTo>
                  <a:pt x="8192937" y="2902308"/>
                  <a:pt x="8199727" y="2892509"/>
                  <a:pt x="8206235" y="2880503"/>
                </a:cubicBezTo>
                <a:lnTo>
                  <a:pt x="8207151" y="2878834"/>
                </a:lnTo>
                <a:lnTo>
                  <a:pt x="8216431" y="2882053"/>
                </a:lnTo>
                <a:cubicBezTo>
                  <a:pt x="8232243" y="2887575"/>
                  <a:pt x="8243990" y="2891852"/>
                  <a:pt x="8247491" y="2893355"/>
                </a:cubicBezTo>
                <a:cubicBezTo>
                  <a:pt x="8252189" y="2895376"/>
                  <a:pt x="8255503" y="2897820"/>
                  <a:pt x="8257828" y="2900945"/>
                </a:cubicBezTo>
                <a:cubicBezTo>
                  <a:pt x="8259426" y="2903130"/>
                  <a:pt x="8260601" y="2905386"/>
                  <a:pt x="8262692" y="2910297"/>
                </a:cubicBezTo>
                <a:cubicBezTo>
                  <a:pt x="8265675" y="2917346"/>
                  <a:pt x="8268283" y="2919955"/>
                  <a:pt x="8273805" y="2921364"/>
                </a:cubicBezTo>
                <a:cubicBezTo>
                  <a:pt x="8279466" y="2922797"/>
                  <a:pt x="8285458" y="2920284"/>
                  <a:pt x="8290415" y="2914409"/>
                </a:cubicBezTo>
                <a:cubicBezTo>
                  <a:pt x="8294832" y="2909146"/>
                  <a:pt x="8297862" y="2902731"/>
                  <a:pt x="8299014" y="2896222"/>
                </a:cubicBezTo>
                <a:cubicBezTo>
                  <a:pt x="8299484" y="2893449"/>
                  <a:pt x="8299484" y="2888186"/>
                  <a:pt x="8298990" y="2886001"/>
                </a:cubicBezTo>
                <a:cubicBezTo>
                  <a:pt x="8297792" y="2880737"/>
                  <a:pt x="8294221" y="2876814"/>
                  <a:pt x="8289264" y="2875310"/>
                </a:cubicBezTo>
                <a:cubicBezTo>
                  <a:pt x="8285293" y="2874111"/>
                  <a:pt x="8282662" y="2874440"/>
                  <a:pt x="8275943" y="2877025"/>
                </a:cubicBezTo>
                <a:cubicBezTo>
                  <a:pt x="8269834" y="2879375"/>
                  <a:pt x="8268424" y="2879727"/>
                  <a:pt x="8264712" y="2879892"/>
                </a:cubicBezTo>
                <a:cubicBezTo>
                  <a:pt x="8259755" y="2880103"/>
                  <a:pt x="8256842" y="2879351"/>
                  <a:pt x="8249676" y="2876085"/>
                </a:cubicBezTo>
                <a:cubicBezTo>
                  <a:pt x="8244507" y="2873712"/>
                  <a:pt x="8215633" y="2859896"/>
                  <a:pt x="8215304" y="2859637"/>
                </a:cubicBezTo>
                <a:cubicBezTo>
                  <a:pt x="8215257" y="2859590"/>
                  <a:pt x="8215703" y="2858039"/>
                  <a:pt x="8216290" y="2856206"/>
                </a:cubicBezTo>
                <a:cubicBezTo>
                  <a:pt x="8219815" y="2845162"/>
                  <a:pt x="8222328" y="2831511"/>
                  <a:pt x="8222916" y="2820091"/>
                </a:cubicBezTo>
                <a:cubicBezTo>
                  <a:pt x="8223104" y="2816520"/>
                  <a:pt x="8222869" y="2816707"/>
                  <a:pt x="8225523" y="2817930"/>
                </a:cubicBezTo>
                <a:cubicBezTo>
                  <a:pt x="8227708" y="2818940"/>
                  <a:pt x="8228837" y="2819786"/>
                  <a:pt x="8232290" y="2823075"/>
                </a:cubicBezTo>
                <a:cubicBezTo>
                  <a:pt x="8234005" y="2824696"/>
                  <a:pt x="8235979" y="2826365"/>
                  <a:pt x="8236661" y="2826788"/>
                </a:cubicBezTo>
                <a:cubicBezTo>
                  <a:pt x="8240795" y="2829255"/>
                  <a:pt x="8245917" y="2828503"/>
                  <a:pt x="8249441" y="2824884"/>
                </a:cubicBezTo>
                <a:cubicBezTo>
                  <a:pt x="8255032" y="2819175"/>
                  <a:pt x="8256207" y="2805852"/>
                  <a:pt x="8251837" y="2797604"/>
                </a:cubicBezTo>
                <a:cubicBezTo>
                  <a:pt x="8250756" y="2795560"/>
                  <a:pt x="8248407" y="2793186"/>
                  <a:pt x="8246645" y="2792317"/>
                </a:cubicBezTo>
                <a:cubicBezTo>
                  <a:pt x="8244836" y="2791448"/>
                  <a:pt x="8242581" y="2791095"/>
                  <a:pt x="8240466" y="2791401"/>
                </a:cubicBezTo>
                <a:cubicBezTo>
                  <a:pt x="8237553" y="2791824"/>
                  <a:pt x="8236049" y="2792787"/>
                  <a:pt x="8231421" y="2797205"/>
                </a:cubicBezTo>
                <a:cubicBezTo>
                  <a:pt x="8229964" y="2798591"/>
                  <a:pt x="8228249" y="2800095"/>
                  <a:pt x="8227638" y="2800518"/>
                </a:cubicBezTo>
                <a:cubicBezTo>
                  <a:pt x="8226534" y="2801270"/>
                  <a:pt x="8223715" y="2802656"/>
                  <a:pt x="8223269" y="2802656"/>
                </a:cubicBezTo>
                <a:cubicBezTo>
                  <a:pt x="8223010" y="2802656"/>
                  <a:pt x="8222916" y="2801928"/>
                  <a:pt x="8222541" y="2797487"/>
                </a:cubicBezTo>
                <a:cubicBezTo>
                  <a:pt x="8222047" y="2791471"/>
                  <a:pt x="8220849" y="2783999"/>
                  <a:pt x="8219369" y="2777514"/>
                </a:cubicBezTo>
                <a:cubicBezTo>
                  <a:pt x="8218616" y="2774201"/>
                  <a:pt x="8216784" y="2767551"/>
                  <a:pt x="8216126" y="2765648"/>
                </a:cubicBezTo>
                <a:lnTo>
                  <a:pt x="8215797" y="2764708"/>
                </a:lnTo>
                <a:lnTo>
                  <a:pt x="8219110" y="2763110"/>
                </a:lnTo>
                <a:cubicBezTo>
                  <a:pt x="8225336" y="2760079"/>
                  <a:pt x="8237694" y="2754205"/>
                  <a:pt x="8243215" y="2751620"/>
                </a:cubicBezTo>
                <a:cubicBezTo>
                  <a:pt x="8253647" y="2746756"/>
                  <a:pt x="8257335" y="2745323"/>
                  <a:pt x="8260483" y="2744970"/>
                </a:cubicBezTo>
                <a:cubicBezTo>
                  <a:pt x="8261259" y="2744900"/>
                  <a:pt x="8262269" y="2744782"/>
                  <a:pt x="8262715" y="2744712"/>
                </a:cubicBezTo>
                <a:cubicBezTo>
                  <a:pt x="8263984" y="2744547"/>
                  <a:pt x="8267978" y="2745064"/>
                  <a:pt x="8270069" y="2745675"/>
                </a:cubicBezTo>
                <a:cubicBezTo>
                  <a:pt x="8271126" y="2745980"/>
                  <a:pt x="8273734" y="2746944"/>
                  <a:pt x="8275872" y="2747790"/>
                </a:cubicBezTo>
                <a:cubicBezTo>
                  <a:pt x="8278010" y="2748659"/>
                  <a:pt x="8280523" y="2749576"/>
                  <a:pt x="8281487" y="2749811"/>
                </a:cubicBezTo>
                <a:cubicBezTo>
                  <a:pt x="8286304" y="2751056"/>
                  <a:pt x="8290956" y="2749717"/>
                  <a:pt x="8294691" y="2746028"/>
                </a:cubicBezTo>
                <a:cubicBezTo>
                  <a:pt x="8297792" y="2742973"/>
                  <a:pt x="8299201" y="2739120"/>
                  <a:pt x="8299202" y="2733809"/>
                </a:cubicBezTo>
                <a:cubicBezTo>
                  <a:pt x="8299201" y="2724199"/>
                  <a:pt x="8294832" y="2713930"/>
                  <a:pt x="8288112" y="2707680"/>
                </a:cubicBezTo>
                <a:cubicBezTo>
                  <a:pt x="8284283" y="2704155"/>
                  <a:pt x="8280430" y="2702558"/>
                  <a:pt x="8276318" y="2702863"/>
                </a:cubicBezTo>
                <a:cubicBezTo>
                  <a:pt x="8272912" y="2703121"/>
                  <a:pt x="8269223" y="2704931"/>
                  <a:pt x="8266897" y="2707469"/>
                </a:cubicBezTo>
                <a:cubicBezTo>
                  <a:pt x="8265229" y="2709302"/>
                  <a:pt x="8264454" y="2710641"/>
                  <a:pt x="8262152" y="2715786"/>
                </a:cubicBezTo>
                <a:cubicBezTo>
                  <a:pt x="8259590" y="2721520"/>
                  <a:pt x="8258462" y="2723306"/>
                  <a:pt x="8255690" y="2726055"/>
                </a:cubicBezTo>
                <a:cubicBezTo>
                  <a:pt x="8252026" y="2729697"/>
                  <a:pt x="8249911" y="2730731"/>
                  <a:pt x="8236637" y="2735454"/>
                </a:cubicBezTo>
                <a:cubicBezTo>
                  <a:pt x="8226417" y="2739096"/>
                  <a:pt x="8208467" y="2745323"/>
                  <a:pt x="8208209" y="2745323"/>
                </a:cubicBezTo>
                <a:cubicBezTo>
                  <a:pt x="8208091" y="2745323"/>
                  <a:pt x="8207598" y="2744547"/>
                  <a:pt x="8207128" y="2743631"/>
                </a:cubicBezTo>
                <a:cubicBezTo>
                  <a:pt x="8202265" y="2733950"/>
                  <a:pt x="8195287" y="2723423"/>
                  <a:pt x="8188309" y="2715176"/>
                </a:cubicBezTo>
                <a:cubicBezTo>
                  <a:pt x="8186923" y="2713508"/>
                  <a:pt x="8185513" y="2711839"/>
                  <a:pt x="8185208" y="2711463"/>
                </a:cubicBezTo>
                <a:lnTo>
                  <a:pt x="8184644" y="2710782"/>
                </a:lnTo>
                <a:lnTo>
                  <a:pt x="8185749" y="2710288"/>
                </a:lnTo>
                <a:cubicBezTo>
                  <a:pt x="8187698" y="2709442"/>
                  <a:pt x="8189812" y="2709113"/>
                  <a:pt x="8194464" y="2708996"/>
                </a:cubicBezTo>
                <a:cubicBezTo>
                  <a:pt x="8199586" y="2708878"/>
                  <a:pt x="8201254" y="2708620"/>
                  <a:pt x="8202899" y="2707797"/>
                </a:cubicBezTo>
                <a:cubicBezTo>
                  <a:pt x="8205436" y="2706505"/>
                  <a:pt x="8207856" y="2703263"/>
                  <a:pt x="8208444" y="2700325"/>
                </a:cubicBezTo>
                <a:cubicBezTo>
                  <a:pt x="8209924" y="2693159"/>
                  <a:pt x="8202876" y="2682491"/>
                  <a:pt x="8193784" y="2678144"/>
                </a:cubicBezTo>
                <a:cubicBezTo>
                  <a:pt x="8190917" y="2676758"/>
                  <a:pt x="8189413" y="2676382"/>
                  <a:pt x="8186946" y="2676405"/>
                </a:cubicBezTo>
                <a:cubicBezTo>
                  <a:pt x="8183704" y="2676429"/>
                  <a:pt x="8180814" y="2677980"/>
                  <a:pt x="8178700" y="2680775"/>
                </a:cubicBezTo>
                <a:cubicBezTo>
                  <a:pt x="8177102" y="2682914"/>
                  <a:pt x="8176726" y="2684465"/>
                  <a:pt x="8176468" y="2689916"/>
                </a:cubicBezTo>
                <a:cubicBezTo>
                  <a:pt x="8176351" y="2692453"/>
                  <a:pt x="8176116" y="2695250"/>
                  <a:pt x="8175927" y="2696143"/>
                </a:cubicBezTo>
                <a:cubicBezTo>
                  <a:pt x="8175575" y="2697788"/>
                  <a:pt x="8174682" y="2700443"/>
                  <a:pt x="8174448" y="2700443"/>
                </a:cubicBezTo>
                <a:cubicBezTo>
                  <a:pt x="8174377" y="2700443"/>
                  <a:pt x="8173202" y="2699456"/>
                  <a:pt x="8171840" y="2698258"/>
                </a:cubicBezTo>
                <a:cubicBezTo>
                  <a:pt x="8163241" y="2690738"/>
                  <a:pt x="8154336" y="2684535"/>
                  <a:pt x="8144117" y="2678966"/>
                </a:cubicBezTo>
                <a:cubicBezTo>
                  <a:pt x="8141461" y="2677510"/>
                  <a:pt x="8140780" y="2677040"/>
                  <a:pt x="8140898" y="2676734"/>
                </a:cubicBezTo>
                <a:cubicBezTo>
                  <a:pt x="8140991" y="2676523"/>
                  <a:pt x="8142190" y="2673092"/>
                  <a:pt x="8143599" y="2669074"/>
                </a:cubicBezTo>
                <a:cubicBezTo>
                  <a:pt x="8150836" y="2648373"/>
                  <a:pt x="8154830" y="2637776"/>
                  <a:pt x="8156497" y="2634933"/>
                </a:cubicBezTo>
                <a:cubicBezTo>
                  <a:pt x="8158589" y="2631361"/>
                  <a:pt x="8161384" y="2628541"/>
                  <a:pt x="8164720" y="2626615"/>
                </a:cubicBezTo>
                <a:cubicBezTo>
                  <a:pt x="8165684" y="2626074"/>
                  <a:pt x="8168292" y="2624852"/>
                  <a:pt x="8170477" y="2623889"/>
                </a:cubicBezTo>
                <a:cubicBezTo>
                  <a:pt x="8175786" y="2621610"/>
                  <a:pt x="8177243" y="2620764"/>
                  <a:pt x="8179147" y="2618884"/>
                </a:cubicBezTo>
                <a:cubicBezTo>
                  <a:pt x="8181684" y="2616346"/>
                  <a:pt x="8183070" y="2612892"/>
                  <a:pt x="8183069" y="2609039"/>
                </a:cubicBezTo>
                <a:cubicBezTo>
                  <a:pt x="8183070" y="2605725"/>
                  <a:pt x="8182013" y="2602835"/>
                  <a:pt x="8179686" y="2599710"/>
                </a:cubicBezTo>
                <a:cubicBezTo>
                  <a:pt x="8176374" y="2595340"/>
                  <a:pt x="8169490" y="2590593"/>
                  <a:pt x="8163522" y="2588620"/>
                </a:cubicBezTo>
                <a:cubicBezTo>
                  <a:pt x="8159200" y="2587186"/>
                  <a:pt x="8157626" y="2586904"/>
                  <a:pt x="8153209" y="2586787"/>
                </a:cubicBezTo>
                <a:cubicBezTo>
                  <a:pt x="8149543" y="2586669"/>
                  <a:pt x="8148886" y="2586716"/>
                  <a:pt x="8147100" y="2587163"/>
                </a:cubicBezTo>
                <a:cubicBezTo>
                  <a:pt x="8144070" y="2587915"/>
                  <a:pt x="8142331" y="2588878"/>
                  <a:pt x="8140286" y="2590922"/>
                </a:cubicBezTo>
                <a:cubicBezTo>
                  <a:pt x="8138877" y="2592332"/>
                  <a:pt x="8138290" y="2593131"/>
                  <a:pt x="8137538" y="2594705"/>
                </a:cubicBezTo>
                <a:cubicBezTo>
                  <a:pt x="8136269" y="2597360"/>
                  <a:pt x="8135987" y="2598794"/>
                  <a:pt x="8136129" y="2601778"/>
                </a:cubicBezTo>
                <a:cubicBezTo>
                  <a:pt x="8136269" y="2604386"/>
                  <a:pt x="8136575" y="2605491"/>
                  <a:pt x="8138994" y="2611741"/>
                </a:cubicBezTo>
                <a:cubicBezTo>
                  <a:pt x="8141650" y="2618602"/>
                  <a:pt x="8142049" y="2623301"/>
                  <a:pt x="8140381" y="2629011"/>
                </a:cubicBezTo>
                <a:cubicBezTo>
                  <a:pt x="8139465" y="2632207"/>
                  <a:pt x="8137068" y="2637494"/>
                  <a:pt x="8128446" y="2655328"/>
                </a:cubicBezTo>
                <a:cubicBezTo>
                  <a:pt x="8126402" y="2659534"/>
                  <a:pt x="8124076" y="2664351"/>
                  <a:pt x="8123253" y="2666066"/>
                </a:cubicBezTo>
                <a:lnTo>
                  <a:pt x="8121774" y="2669168"/>
                </a:lnTo>
                <a:lnTo>
                  <a:pt x="8119705" y="2668463"/>
                </a:lnTo>
                <a:cubicBezTo>
                  <a:pt x="8109228" y="2664891"/>
                  <a:pt x="8096071" y="2662307"/>
                  <a:pt x="8083760" y="2661414"/>
                </a:cubicBezTo>
                <a:lnTo>
                  <a:pt x="8079742" y="2661108"/>
                </a:lnTo>
                <a:lnTo>
                  <a:pt x="8080307" y="2659793"/>
                </a:lnTo>
                <a:cubicBezTo>
                  <a:pt x="8081363" y="2657396"/>
                  <a:pt x="8082374" y="2656009"/>
                  <a:pt x="8085310" y="2652908"/>
                </a:cubicBezTo>
                <a:cubicBezTo>
                  <a:pt x="8089774" y="2648138"/>
                  <a:pt x="8090738" y="2646376"/>
                  <a:pt x="8090737" y="2642969"/>
                </a:cubicBezTo>
                <a:cubicBezTo>
                  <a:pt x="8090737" y="2639797"/>
                  <a:pt x="8089610" y="2637259"/>
                  <a:pt x="8087167" y="2634979"/>
                </a:cubicBezTo>
                <a:cubicBezTo>
                  <a:pt x="8083830" y="2631878"/>
                  <a:pt x="8078591" y="2630186"/>
                  <a:pt x="8072295" y="2630163"/>
                </a:cubicBezTo>
                <a:cubicBezTo>
                  <a:pt x="8066139" y="2630139"/>
                  <a:pt x="8060900" y="2631807"/>
                  <a:pt x="8057587" y="2634838"/>
                </a:cubicBezTo>
                <a:cubicBezTo>
                  <a:pt x="8055002" y="2637235"/>
                  <a:pt x="8053922" y="2639914"/>
                  <a:pt x="8054157" y="2643462"/>
                </a:cubicBezTo>
                <a:cubicBezTo>
                  <a:pt x="8054345" y="2646728"/>
                  <a:pt x="8055355" y="2648443"/>
                  <a:pt x="8059843" y="2653190"/>
                </a:cubicBezTo>
                <a:cubicBezTo>
                  <a:pt x="8061229" y="2654670"/>
                  <a:pt x="8062827" y="2656574"/>
                  <a:pt x="8063390" y="2657443"/>
                </a:cubicBezTo>
                <a:cubicBezTo>
                  <a:pt x="8064354" y="2658970"/>
                  <a:pt x="8065269" y="2660897"/>
                  <a:pt x="8065105" y="2661061"/>
                </a:cubicBezTo>
                <a:cubicBezTo>
                  <a:pt x="8065059" y="2661108"/>
                  <a:pt x="8063437" y="2661273"/>
                  <a:pt x="8061487" y="2661438"/>
                </a:cubicBezTo>
                <a:cubicBezTo>
                  <a:pt x="8049998" y="2662307"/>
                  <a:pt x="8038133" y="2664586"/>
                  <a:pt x="8027702" y="2667946"/>
                </a:cubicBezTo>
                <a:cubicBezTo>
                  <a:pt x="8026292" y="2668393"/>
                  <a:pt x="8025118" y="2668722"/>
                  <a:pt x="8025095" y="2668675"/>
                </a:cubicBezTo>
                <a:cubicBezTo>
                  <a:pt x="8024954" y="2668533"/>
                  <a:pt x="8017012" y="2651921"/>
                  <a:pt x="8014099" y="2645694"/>
                </a:cubicBezTo>
                <a:cubicBezTo>
                  <a:pt x="8006887" y="2630398"/>
                  <a:pt x="8005923" y="2627648"/>
                  <a:pt x="8005924" y="2622526"/>
                </a:cubicBezTo>
                <a:cubicBezTo>
                  <a:pt x="8005924" y="2618813"/>
                  <a:pt x="8006558" y="2616299"/>
                  <a:pt x="8009165" y="2609861"/>
                </a:cubicBezTo>
                <a:cubicBezTo>
                  <a:pt x="8011069" y="2605138"/>
                  <a:pt x="8011398" y="2603775"/>
                  <a:pt x="8011398" y="2601049"/>
                </a:cubicBezTo>
                <a:cubicBezTo>
                  <a:pt x="8011397" y="2599217"/>
                  <a:pt x="8011280" y="2598512"/>
                  <a:pt x="8010740" y="2597055"/>
                </a:cubicBezTo>
                <a:cubicBezTo>
                  <a:pt x="8007850" y="2589254"/>
                  <a:pt x="8000543" y="2585753"/>
                  <a:pt x="7990300" y="2587303"/>
                </a:cubicBezTo>
                <a:cubicBezTo>
                  <a:pt x="7981865" y="2588572"/>
                  <a:pt x="7974300" y="2592355"/>
                  <a:pt x="7969014" y="2597948"/>
                </a:cubicBezTo>
                <a:cubicBezTo>
                  <a:pt x="7966923" y="2600157"/>
                  <a:pt x="7965819" y="2601801"/>
                  <a:pt x="7964903" y="2604057"/>
                </a:cubicBezTo>
                <a:cubicBezTo>
                  <a:pt x="7962271" y="2610589"/>
                  <a:pt x="7965467" y="2618296"/>
                  <a:pt x="7972209" y="2621774"/>
                </a:cubicBezTo>
                <a:cubicBezTo>
                  <a:pt x="7973384" y="2622361"/>
                  <a:pt x="7975803" y="2623513"/>
                  <a:pt x="7977613" y="2624311"/>
                </a:cubicBezTo>
                <a:cubicBezTo>
                  <a:pt x="7981935" y="2626215"/>
                  <a:pt x="7984238" y="2627601"/>
                  <a:pt x="7986353" y="2629575"/>
                </a:cubicBezTo>
                <a:cubicBezTo>
                  <a:pt x="7990746" y="2633664"/>
                  <a:pt x="7992109" y="2636436"/>
                  <a:pt x="7998335" y="2654271"/>
                </a:cubicBezTo>
                <a:cubicBezTo>
                  <a:pt x="7998781" y="2655563"/>
                  <a:pt x="7999838" y="2658571"/>
                  <a:pt x="8000684" y="2660967"/>
                </a:cubicBezTo>
                <a:cubicBezTo>
                  <a:pt x="8001530" y="2663364"/>
                  <a:pt x="8003080" y="2667852"/>
                  <a:pt x="8004161" y="2670954"/>
                </a:cubicBezTo>
                <a:lnTo>
                  <a:pt x="8006112" y="2676616"/>
                </a:lnTo>
                <a:lnTo>
                  <a:pt x="8004161" y="2677604"/>
                </a:lnTo>
                <a:cubicBezTo>
                  <a:pt x="7994575" y="2682515"/>
                  <a:pt x="7983651" y="2689869"/>
                  <a:pt x="7975522" y="2696895"/>
                </a:cubicBezTo>
                <a:cubicBezTo>
                  <a:pt x="7973195" y="2698892"/>
                  <a:pt x="7972937" y="2699056"/>
                  <a:pt x="7972655" y="2698681"/>
                </a:cubicBezTo>
                <a:cubicBezTo>
                  <a:pt x="7971950" y="2697741"/>
                  <a:pt x="7971551" y="2694898"/>
                  <a:pt x="7971363" y="2689752"/>
                </a:cubicBezTo>
                <a:cubicBezTo>
                  <a:pt x="7971269" y="2686908"/>
                  <a:pt x="7971058" y="2684159"/>
                  <a:pt x="7970917" y="2683642"/>
                </a:cubicBezTo>
                <a:cubicBezTo>
                  <a:pt x="7970377" y="2681880"/>
                  <a:pt x="7969437" y="2680353"/>
                  <a:pt x="7968027" y="2678990"/>
                </a:cubicBezTo>
                <a:cubicBezTo>
                  <a:pt x="7964221" y="2675325"/>
                  <a:pt x="7959240" y="2674925"/>
                  <a:pt x="7953413" y="2677839"/>
                </a:cubicBezTo>
                <a:cubicBezTo>
                  <a:pt x="7944604" y="2682209"/>
                  <a:pt x="7937860" y="2692031"/>
                  <a:pt x="7938965" y="2698845"/>
                </a:cubicBezTo>
                <a:cubicBezTo>
                  <a:pt x="7939599" y="2702910"/>
                  <a:pt x="7942889" y="2706575"/>
                  <a:pt x="7946835" y="2707610"/>
                </a:cubicBezTo>
                <a:cubicBezTo>
                  <a:pt x="7947681" y="2707821"/>
                  <a:pt x="7950101" y="2708079"/>
                  <a:pt x="7952827" y="2708197"/>
                </a:cubicBezTo>
                <a:cubicBezTo>
                  <a:pt x="7957079" y="2708409"/>
                  <a:pt x="7959429" y="2708737"/>
                  <a:pt x="7961167" y="2709419"/>
                </a:cubicBezTo>
                <a:cubicBezTo>
                  <a:pt x="7961566" y="2709560"/>
                  <a:pt x="7961918" y="2709724"/>
                  <a:pt x="7961942" y="2709748"/>
                </a:cubicBezTo>
                <a:cubicBezTo>
                  <a:pt x="7961989" y="2709771"/>
                  <a:pt x="7960650" y="2711416"/>
                  <a:pt x="7958958" y="2713366"/>
                </a:cubicBezTo>
                <a:cubicBezTo>
                  <a:pt x="7951605" y="2721896"/>
                  <a:pt x="7945003" y="2731600"/>
                  <a:pt x="7939576" y="2741869"/>
                </a:cubicBezTo>
                <a:cubicBezTo>
                  <a:pt x="7938706" y="2743513"/>
                  <a:pt x="7937955" y="2744853"/>
                  <a:pt x="7937907" y="2744853"/>
                </a:cubicBezTo>
                <a:cubicBezTo>
                  <a:pt x="7937578" y="2744853"/>
                  <a:pt x="7912910" y="2736111"/>
                  <a:pt x="7906378" y="2733668"/>
                </a:cubicBezTo>
                <a:cubicBezTo>
                  <a:pt x="7896322" y="2729932"/>
                  <a:pt x="7893245" y="2728146"/>
                  <a:pt x="7890097" y="2724245"/>
                </a:cubicBezTo>
                <a:cubicBezTo>
                  <a:pt x="7888288" y="2721990"/>
                  <a:pt x="7887301" y="2720228"/>
                  <a:pt x="7885116" y="2715152"/>
                </a:cubicBezTo>
                <a:cubicBezTo>
                  <a:pt x="7884129" y="2712850"/>
                  <a:pt x="7882954" y="2710359"/>
                  <a:pt x="7882532" y="2709630"/>
                </a:cubicBezTo>
                <a:cubicBezTo>
                  <a:pt x="7881451" y="2707798"/>
                  <a:pt x="7878984" y="2705401"/>
                  <a:pt x="7877245" y="2704484"/>
                </a:cubicBezTo>
                <a:cubicBezTo>
                  <a:pt x="7874261" y="2702910"/>
                  <a:pt x="7870197" y="2702370"/>
                  <a:pt x="7867190" y="2703145"/>
                </a:cubicBezTo>
                <a:cubicBezTo>
                  <a:pt x="7859437" y="2705119"/>
                  <a:pt x="7851848" y="2714541"/>
                  <a:pt x="7848935" y="2725796"/>
                </a:cubicBezTo>
                <a:cubicBezTo>
                  <a:pt x="7848324" y="2728146"/>
                  <a:pt x="7848207" y="2729063"/>
                  <a:pt x="7848113" y="2732540"/>
                </a:cubicBezTo>
                <a:cubicBezTo>
                  <a:pt x="7847972" y="2737263"/>
                  <a:pt x="7848277" y="2739190"/>
                  <a:pt x="7849616" y="2742033"/>
                </a:cubicBezTo>
                <a:cubicBezTo>
                  <a:pt x="7851237" y="2745417"/>
                  <a:pt x="7854949" y="2748401"/>
                  <a:pt x="7858849" y="2749435"/>
                </a:cubicBezTo>
                <a:cubicBezTo>
                  <a:pt x="7860706" y="2749928"/>
                  <a:pt x="7864042" y="2749881"/>
                  <a:pt x="7866180" y="2749340"/>
                </a:cubicBezTo>
                <a:cubicBezTo>
                  <a:pt x="7867166" y="2749082"/>
                  <a:pt x="7869587" y="2748236"/>
                  <a:pt x="7871607" y="2747461"/>
                </a:cubicBezTo>
                <a:cubicBezTo>
                  <a:pt x="7879219" y="2744477"/>
                  <a:pt x="7883002" y="2743936"/>
                  <a:pt x="7888288" y="2744994"/>
                </a:cubicBezTo>
                <a:cubicBezTo>
                  <a:pt x="7892235" y="2745793"/>
                  <a:pt x="7895665" y="2747296"/>
                  <a:pt x="7916176" y="2757189"/>
                </a:cubicBezTo>
                <a:cubicBezTo>
                  <a:pt x="7920381" y="2759209"/>
                  <a:pt x="7925244" y="2761559"/>
                  <a:pt x="7927030" y="2762405"/>
                </a:cubicBezTo>
                <a:lnTo>
                  <a:pt x="7930225" y="2763933"/>
                </a:lnTo>
                <a:lnTo>
                  <a:pt x="7929778" y="2765249"/>
                </a:lnTo>
                <a:cubicBezTo>
                  <a:pt x="7926512" y="2774718"/>
                  <a:pt x="7923881" y="2788370"/>
                  <a:pt x="7922966" y="2800611"/>
                </a:cubicBezTo>
                <a:cubicBezTo>
                  <a:pt x="7922777" y="2802985"/>
                  <a:pt x="7922590" y="2804301"/>
                  <a:pt x="7922424" y="2804301"/>
                </a:cubicBezTo>
                <a:cubicBezTo>
                  <a:pt x="7921556" y="2804301"/>
                  <a:pt x="7918267" y="2801904"/>
                  <a:pt x="7915423" y="2799249"/>
                </a:cubicBezTo>
                <a:cubicBezTo>
                  <a:pt x="7910467" y="2794549"/>
                  <a:pt x="7909010" y="2793751"/>
                  <a:pt x="7905580" y="2793727"/>
                </a:cubicBezTo>
                <a:cubicBezTo>
                  <a:pt x="7902126" y="2793727"/>
                  <a:pt x="7899988" y="2794644"/>
                  <a:pt x="7897568" y="2797205"/>
                </a:cubicBezTo>
                <a:cubicBezTo>
                  <a:pt x="7895970" y="2798897"/>
                  <a:pt x="7895007" y="2800565"/>
                  <a:pt x="7894114" y="2803243"/>
                </a:cubicBezTo>
                <a:cubicBezTo>
                  <a:pt x="7890919" y="2812830"/>
                  <a:pt x="7893339" y="2824837"/>
                  <a:pt x="7899283" y="2828785"/>
                </a:cubicBezTo>
                <a:cubicBezTo>
                  <a:pt x="7901257" y="2830101"/>
                  <a:pt x="7902572" y="2830477"/>
                  <a:pt x="7905133" y="2830477"/>
                </a:cubicBezTo>
                <a:cubicBezTo>
                  <a:pt x="7908845" y="2830477"/>
                  <a:pt x="7910678" y="2829537"/>
                  <a:pt x="7914860" y="2825472"/>
                </a:cubicBezTo>
                <a:cubicBezTo>
                  <a:pt x="7917961" y="2822464"/>
                  <a:pt x="7919559" y="2821172"/>
                  <a:pt x="7921368" y="2820255"/>
                </a:cubicBezTo>
                <a:lnTo>
                  <a:pt x="7922731" y="2819574"/>
                </a:lnTo>
                <a:lnTo>
                  <a:pt x="7922848" y="2820819"/>
                </a:lnTo>
                <a:cubicBezTo>
                  <a:pt x="7922918" y="2821477"/>
                  <a:pt x="7923130" y="2823851"/>
                  <a:pt x="7923341" y="2826036"/>
                </a:cubicBezTo>
                <a:cubicBezTo>
                  <a:pt x="7924258" y="2835905"/>
                  <a:pt x="7926606" y="2847348"/>
                  <a:pt x="7929661" y="2856841"/>
                </a:cubicBezTo>
                <a:cubicBezTo>
                  <a:pt x="7930248" y="2858674"/>
                  <a:pt x="7930742" y="2860271"/>
                  <a:pt x="7930742" y="2860389"/>
                </a:cubicBezTo>
                <a:cubicBezTo>
                  <a:pt x="7930742" y="2860530"/>
                  <a:pt x="7929121" y="2861399"/>
                  <a:pt x="7927170" y="2862339"/>
                </a:cubicBezTo>
                <a:cubicBezTo>
                  <a:pt x="7893081" y="2878716"/>
                  <a:pt x="7891554" y="2879328"/>
                  <a:pt x="7885280" y="2879328"/>
                </a:cubicBezTo>
                <a:cubicBezTo>
                  <a:pt x="7881216" y="2879327"/>
                  <a:pt x="7879383" y="2878881"/>
                  <a:pt x="7873322" y="2876461"/>
                </a:cubicBezTo>
                <a:cubicBezTo>
                  <a:pt x="7865546" y="2873336"/>
                  <a:pt x="7862726" y="2873124"/>
                  <a:pt x="7858262" y="2875263"/>
                </a:cubicBezTo>
                <a:cubicBezTo>
                  <a:pt x="7854221" y="2877213"/>
                  <a:pt x="7851636" y="2880338"/>
                  <a:pt x="7850345" y="2884779"/>
                </a:cubicBezTo>
                <a:cubicBezTo>
                  <a:pt x="7849593" y="2887434"/>
                  <a:pt x="7849593" y="2893497"/>
                  <a:pt x="7850345" y="2897045"/>
                </a:cubicBezTo>
                <a:cubicBezTo>
                  <a:pt x="7852600" y="2907454"/>
                  <a:pt x="7858826" y="2916665"/>
                  <a:pt x="7865781" y="2919931"/>
                </a:cubicBezTo>
                <a:cubicBezTo>
                  <a:pt x="7867989" y="2920941"/>
                  <a:pt x="7869563" y="2921317"/>
                  <a:pt x="7871725" y="2921317"/>
                </a:cubicBezTo>
                <a:cubicBezTo>
                  <a:pt x="7875883" y="2921317"/>
                  <a:pt x="7880488" y="2918991"/>
                  <a:pt x="7882978" y="2915607"/>
                </a:cubicBezTo>
                <a:cubicBezTo>
                  <a:pt x="7884223" y="2913892"/>
                  <a:pt x="7884952" y="2912506"/>
                  <a:pt x="7886949" y="2907947"/>
                </a:cubicBezTo>
                <a:cubicBezTo>
                  <a:pt x="7888851" y="2903647"/>
                  <a:pt x="7889791" y="2902002"/>
                  <a:pt x="7891530" y="2899841"/>
                </a:cubicBezTo>
                <a:cubicBezTo>
                  <a:pt x="7894114" y="2896598"/>
                  <a:pt x="7897662" y="2894225"/>
                  <a:pt x="7903042" y="2892110"/>
                </a:cubicBezTo>
                <a:cubicBezTo>
                  <a:pt x="7906449" y="2890771"/>
                  <a:pt x="7912910" y="2888421"/>
                  <a:pt x="7917703" y="2886776"/>
                </a:cubicBezTo>
                <a:cubicBezTo>
                  <a:pt x="7920123" y="2885930"/>
                  <a:pt x="7924939" y="2884262"/>
                  <a:pt x="7934501" y="2880925"/>
                </a:cubicBezTo>
                <a:cubicBezTo>
                  <a:pt x="7936756" y="2880127"/>
                  <a:pt x="7938730" y="2879539"/>
                  <a:pt x="7938870" y="2879586"/>
                </a:cubicBezTo>
                <a:cubicBezTo>
                  <a:pt x="7939011" y="2879633"/>
                  <a:pt x="7939787" y="2880902"/>
                  <a:pt x="7940562" y="2882382"/>
                </a:cubicBezTo>
                <a:cubicBezTo>
                  <a:pt x="7945309" y="2891358"/>
                  <a:pt x="7952239" y="2901368"/>
                  <a:pt x="7959475" y="2909686"/>
                </a:cubicBezTo>
                <a:lnTo>
                  <a:pt x="7961520" y="2912036"/>
                </a:lnTo>
                <a:lnTo>
                  <a:pt x="7960532" y="2912459"/>
                </a:lnTo>
                <a:cubicBezTo>
                  <a:pt x="7958301" y="2913422"/>
                  <a:pt x="7956985" y="2913610"/>
                  <a:pt x="7951535" y="2913798"/>
                </a:cubicBezTo>
                <a:cubicBezTo>
                  <a:pt x="7944415" y="2914056"/>
                  <a:pt x="7942959" y="2914503"/>
                  <a:pt x="7940445" y="2917158"/>
                </a:cubicBezTo>
                <a:cubicBezTo>
                  <a:pt x="7936803" y="2921011"/>
                  <a:pt x="7936357" y="2925547"/>
                  <a:pt x="7939082" y="2931350"/>
                </a:cubicBezTo>
                <a:cubicBezTo>
                  <a:pt x="7940492" y="2934382"/>
                  <a:pt x="7942231" y="2936778"/>
                  <a:pt x="7944838" y="2939434"/>
                </a:cubicBezTo>
                <a:cubicBezTo>
                  <a:pt x="7949349" y="2943969"/>
                  <a:pt x="7954330" y="2946459"/>
                  <a:pt x="7958864" y="2946460"/>
                </a:cubicBezTo>
                <a:cubicBezTo>
                  <a:pt x="7961966" y="2946459"/>
                  <a:pt x="7964151" y="2945496"/>
                  <a:pt x="7966359" y="2943123"/>
                </a:cubicBezTo>
                <a:cubicBezTo>
                  <a:pt x="7968591" y="2940773"/>
                  <a:pt x="7969484" y="2938141"/>
                  <a:pt x="7969507" y="2934006"/>
                </a:cubicBezTo>
                <a:cubicBezTo>
                  <a:pt x="7969507" y="2930528"/>
                  <a:pt x="7969931" y="2926886"/>
                  <a:pt x="7970565" y="2924889"/>
                </a:cubicBezTo>
                <a:cubicBezTo>
                  <a:pt x="7971481" y="2921975"/>
                  <a:pt x="7971434" y="2921975"/>
                  <a:pt x="7973502" y="2923808"/>
                </a:cubicBezTo>
                <a:cubicBezTo>
                  <a:pt x="7982430" y="2931726"/>
                  <a:pt x="7993753" y="2939481"/>
                  <a:pt x="8003739" y="2944532"/>
                </a:cubicBezTo>
                <a:cubicBezTo>
                  <a:pt x="8005453" y="2945402"/>
                  <a:pt x="8006863" y="2946224"/>
                  <a:pt x="8006863" y="2946365"/>
                </a:cubicBezTo>
                <a:cubicBezTo>
                  <a:pt x="8006863" y="2946671"/>
                  <a:pt x="8003104" y="2957503"/>
                  <a:pt x="7999462" y="2967725"/>
                </a:cubicBezTo>
                <a:cubicBezTo>
                  <a:pt x="7992320" y="2987768"/>
                  <a:pt x="7990957" y="2990728"/>
                  <a:pt x="7987198" y="2994464"/>
                </a:cubicBezTo>
                <a:cubicBezTo>
                  <a:pt x="7984544" y="2997073"/>
                  <a:pt x="7982311" y="2998435"/>
                  <a:pt x="7976790" y="3000738"/>
                </a:cubicBezTo>
                <a:cubicBezTo>
                  <a:pt x="7971880" y="3002782"/>
                  <a:pt x="7970283" y="3003698"/>
                  <a:pt x="7968332" y="3005673"/>
                </a:cubicBezTo>
                <a:cubicBezTo>
                  <a:pt x="7965536" y="3008445"/>
                  <a:pt x="7964315" y="3011429"/>
                  <a:pt x="7964316" y="3015541"/>
                </a:cubicBezTo>
                <a:cubicBezTo>
                  <a:pt x="7964292" y="3019583"/>
                  <a:pt x="7965959" y="3023248"/>
                  <a:pt x="7969484" y="3026914"/>
                </a:cubicBezTo>
                <a:cubicBezTo>
                  <a:pt x="7974840" y="3032460"/>
                  <a:pt x="7982641" y="3036407"/>
                  <a:pt x="7990887" y="3037699"/>
                </a:cubicBezTo>
                <a:cubicBezTo>
                  <a:pt x="7991216" y="3037770"/>
                  <a:pt x="7993072" y="3037817"/>
                  <a:pt x="7995022" y="3037840"/>
                </a:cubicBezTo>
                <a:cubicBezTo>
                  <a:pt x="8000801" y="3037887"/>
                  <a:pt x="8003903" y="3036806"/>
                  <a:pt x="8007121" y="3033634"/>
                </a:cubicBezTo>
                <a:cubicBezTo>
                  <a:pt x="8009917" y="3030885"/>
                  <a:pt x="8011327" y="3027525"/>
                  <a:pt x="8011327" y="3023624"/>
                </a:cubicBezTo>
                <a:cubicBezTo>
                  <a:pt x="8011327" y="3021204"/>
                  <a:pt x="8010810" y="3019207"/>
                  <a:pt x="8008883" y="3014155"/>
                </a:cubicBezTo>
                <a:cubicBezTo>
                  <a:pt x="8007004" y="3009267"/>
                  <a:pt x="8006511" y="3007505"/>
                  <a:pt x="8006135" y="3004521"/>
                </a:cubicBezTo>
                <a:cubicBezTo>
                  <a:pt x="8005665" y="3000691"/>
                  <a:pt x="8006369" y="2996509"/>
                  <a:pt x="8008249" y="2992044"/>
                </a:cubicBezTo>
                <a:cubicBezTo>
                  <a:pt x="8009377" y="2989318"/>
                  <a:pt x="8013536" y="2980436"/>
                  <a:pt x="8018611" y="2969956"/>
                </a:cubicBezTo>
                <a:cubicBezTo>
                  <a:pt x="8020701" y="2965633"/>
                  <a:pt x="8023262" y="2960323"/>
                  <a:pt x="8024296" y="2958161"/>
                </a:cubicBezTo>
                <a:cubicBezTo>
                  <a:pt x="8025353" y="2955976"/>
                  <a:pt x="8026340" y="2954214"/>
                  <a:pt x="8026481" y="2954214"/>
                </a:cubicBezTo>
                <a:cubicBezTo>
                  <a:pt x="8026645" y="2954213"/>
                  <a:pt x="8027820" y="2954542"/>
                  <a:pt x="8029089" y="2954918"/>
                </a:cubicBezTo>
                <a:cubicBezTo>
                  <a:pt x="8039943" y="2958278"/>
                  <a:pt x="8053194" y="2960628"/>
                  <a:pt x="8064354" y="2961169"/>
                </a:cubicBezTo>
                <a:lnTo>
                  <a:pt x="8067690" y="2961333"/>
                </a:lnTo>
                <a:lnTo>
                  <a:pt x="8067103" y="2962884"/>
                </a:lnTo>
                <a:cubicBezTo>
                  <a:pt x="8066256" y="2965163"/>
                  <a:pt x="8064870" y="2967137"/>
                  <a:pt x="8061980" y="2970191"/>
                </a:cubicBezTo>
                <a:cubicBezTo>
                  <a:pt x="8060571" y="2971672"/>
                  <a:pt x="8058973" y="2973505"/>
                  <a:pt x="8058410" y="2974256"/>
                </a:cubicBezTo>
                <a:cubicBezTo>
                  <a:pt x="8056060" y="2977428"/>
                  <a:pt x="8055801" y="2981893"/>
                  <a:pt x="8057776" y="2985512"/>
                </a:cubicBezTo>
                <a:cubicBezTo>
                  <a:pt x="8059349" y="2988402"/>
                  <a:pt x="8063272" y="2991010"/>
                  <a:pt x="8067783" y="2992161"/>
                </a:cubicBezTo>
                <a:cubicBezTo>
                  <a:pt x="8078074" y="2994770"/>
                  <a:pt x="8088834" y="2991598"/>
                  <a:pt x="8092100" y="2985042"/>
                </a:cubicBezTo>
                <a:cubicBezTo>
                  <a:pt x="8092946" y="2983303"/>
                  <a:pt x="8092969" y="2983186"/>
                  <a:pt x="8092970" y="2980671"/>
                </a:cubicBezTo>
                <a:cubicBezTo>
                  <a:pt x="8092969" y="2976559"/>
                  <a:pt x="8092288" y="2975197"/>
                  <a:pt x="8087707" y="2970356"/>
                </a:cubicBezTo>
                <a:cubicBezTo>
                  <a:pt x="8086156" y="2968735"/>
                  <a:pt x="8084582" y="2966902"/>
                  <a:pt x="8084183" y="2966338"/>
                </a:cubicBezTo>
                <a:cubicBezTo>
                  <a:pt x="8083360" y="2965163"/>
                  <a:pt x="8081810" y="2962014"/>
                  <a:pt x="8081810" y="2961568"/>
                </a:cubicBezTo>
                <a:cubicBezTo>
                  <a:pt x="8081809" y="2961192"/>
                  <a:pt x="8082209" y="2961122"/>
                  <a:pt x="8086273" y="2960793"/>
                </a:cubicBezTo>
                <a:cubicBezTo>
                  <a:pt x="8095953" y="2960041"/>
                  <a:pt x="8107348" y="2957809"/>
                  <a:pt x="8117404" y="2954706"/>
                </a:cubicBezTo>
                <a:lnTo>
                  <a:pt x="8121021" y="2953579"/>
                </a:lnTo>
                <a:lnTo>
                  <a:pt x="8121726" y="2955130"/>
                </a:lnTo>
                <a:cubicBezTo>
                  <a:pt x="8122102" y="2955976"/>
                  <a:pt x="8124193" y="2960323"/>
                  <a:pt x="8126332" y="2964787"/>
                </a:cubicBezTo>
                <a:cubicBezTo>
                  <a:pt x="8137350" y="2987580"/>
                  <a:pt x="8140310" y="2994347"/>
                  <a:pt x="8140968" y="2998271"/>
                </a:cubicBezTo>
                <a:cubicBezTo>
                  <a:pt x="8141885" y="3003604"/>
                  <a:pt x="8141391" y="3006659"/>
                  <a:pt x="8138501" y="3013990"/>
                </a:cubicBezTo>
                <a:cubicBezTo>
                  <a:pt x="8137538" y="3016434"/>
                  <a:pt x="8136528" y="3019277"/>
                  <a:pt x="8136269" y="3020311"/>
                </a:cubicBezTo>
                <a:cubicBezTo>
                  <a:pt x="8134578" y="3027031"/>
                  <a:pt x="8138454" y="3034222"/>
                  <a:pt x="8145127" y="3036689"/>
                </a:cubicBezTo>
                <a:cubicBezTo>
                  <a:pt x="8152457" y="3039391"/>
                  <a:pt x="8164157" y="3037253"/>
                  <a:pt x="8172568" y="3031637"/>
                </a:cubicBezTo>
                <a:close/>
                <a:moveTo>
                  <a:pt x="8766384" y="5029194"/>
                </a:moveTo>
                <a:cubicBezTo>
                  <a:pt x="8779464" y="5024003"/>
                  <a:pt x="8785468" y="5018722"/>
                  <a:pt x="8789822" y="5008617"/>
                </a:cubicBezTo>
                <a:cubicBezTo>
                  <a:pt x="8793609" y="4999854"/>
                  <a:pt x="8793710" y="4990982"/>
                  <a:pt x="8790136" y="4982183"/>
                </a:cubicBezTo>
                <a:cubicBezTo>
                  <a:pt x="8787918" y="4976724"/>
                  <a:pt x="8784921" y="4972692"/>
                  <a:pt x="8775945" y="4963062"/>
                </a:cubicBezTo>
                <a:cubicBezTo>
                  <a:pt x="8767227" y="4953760"/>
                  <a:pt x="8764499" y="4950236"/>
                  <a:pt x="8760915" y="4943849"/>
                </a:cubicBezTo>
                <a:cubicBezTo>
                  <a:pt x="8756346" y="4935641"/>
                  <a:pt x="8754102" y="4925559"/>
                  <a:pt x="8754251" y="4913766"/>
                </a:cubicBezTo>
                <a:cubicBezTo>
                  <a:pt x="8754298" y="4906584"/>
                  <a:pt x="8755538" y="4882738"/>
                  <a:pt x="8757382" y="4854446"/>
                </a:cubicBezTo>
                <a:cubicBezTo>
                  <a:pt x="8758136" y="4842777"/>
                  <a:pt x="8759046" y="4828452"/>
                  <a:pt x="8759397" y="4822628"/>
                </a:cubicBezTo>
                <a:cubicBezTo>
                  <a:pt x="8759779" y="4816730"/>
                  <a:pt x="8760390" y="4811850"/>
                  <a:pt x="8760708" y="4811721"/>
                </a:cubicBezTo>
                <a:cubicBezTo>
                  <a:pt x="8761079" y="4811570"/>
                  <a:pt x="8764030" y="4811235"/>
                  <a:pt x="8767237" y="4810921"/>
                </a:cubicBezTo>
                <a:cubicBezTo>
                  <a:pt x="8794801" y="4808553"/>
                  <a:pt x="8826844" y="4801710"/>
                  <a:pt x="8852514" y="4792702"/>
                </a:cubicBezTo>
                <a:lnTo>
                  <a:pt x="8860191" y="4790016"/>
                </a:lnTo>
                <a:lnTo>
                  <a:pt x="8860286" y="4794052"/>
                </a:lnTo>
                <a:cubicBezTo>
                  <a:pt x="8860468" y="4799969"/>
                  <a:pt x="8859150" y="4805691"/>
                  <a:pt x="8855430" y="4815231"/>
                </a:cubicBezTo>
                <a:cubicBezTo>
                  <a:pt x="8853608" y="4819862"/>
                  <a:pt x="8851683" y="4825460"/>
                  <a:pt x="8851100" y="4827673"/>
                </a:cubicBezTo>
                <a:cubicBezTo>
                  <a:pt x="8848707" y="4836982"/>
                  <a:pt x="8852216" y="4847289"/>
                  <a:pt x="8859984" y="4853644"/>
                </a:cubicBezTo>
                <a:cubicBezTo>
                  <a:pt x="8866183" y="4858720"/>
                  <a:pt x="8877424" y="4861008"/>
                  <a:pt x="8888654" y="4859471"/>
                </a:cubicBezTo>
                <a:cubicBezTo>
                  <a:pt x="8914258" y="4855924"/>
                  <a:pt x="8935623" y="4838907"/>
                  <a:pt x="8936983" y="4821127"/>
                </a:cubicBezTo>
                <a:cubicBezTo>
                  <a:pt x="8937297" y="4816429"/>
                  <a:pt x="8937242" y="4816142"/>
                  <a:pt x="8934938" y="4810471"/>
                </a:cubicBezTo>
                <a:cubicBezTo>
                  <a:pt x="8931170" y="4801196"/>
                  <a:pt x="8928383" y="4798745"/>
                  <a:pt x="8913614" y="4792024"/>
                </a:cubicBezTo>
                <a:cubicBezTo>
                  <a:pt x="8908630" y="4789789"/>
                  <a:pt x="8903399" y="4787097"/>
                  <a:pt x="8901982" y="4786191"/>
                </a:cubicBezTo>
                <a:cubicBezTo>
                  <a:pt x="8899050" y="4784295"/>
                  <a:pt x="8892666" y="4778613"/>
                  <a:pt x="8892257" y="4777605"/>
                </a:cubicBezTo>
                <a:cubicBezTo>
                  <a:pt x="8891912" y="4776757"/>
                  <a:pt x="8892749" y="4776233"/>
                  <a:pt x="8901616" y="4771765"/>
                </a:cubicBezTo>
                <a:cubicBezTo>
                  <a:pt x="8922762" y="4761199"/>
                  <a:pt x="8946420" y="4745721"/>
                  <a:pt x="8966261" y="4729508"/>
                </a:cubicBezTo>
                <a:lnTo>
                  <a:pt x="8973388" y="4723648"/>
                </a:lnTo>
                <a:lnTo>
                  <a:pt x="8976400" y="4726501"/>
                </a:lnTo>
                <a:cubicBezTo>
                  <a:pt x="8978023" y="4728065"/>
                  <a:pt x="8986724" y="4735954"/>
                  <a:pt x="8995638" y="4744066"/>
                </a:cubicBezTo>
                <a:cubicBezTo>
                  <a:pt x="9041381" y="4785382"/>
                  <a:pt x="9054261" y="4797934"/>
                  <a:pt x="9059341" y="4806183"/>
                </a:cubicBezTo>
                <a:cubicBezTo>
                  <a:pt x="9066295" y="4817376"/>
                  <a:pt x="9067982" y="4824718"/>
                  <a:pt x="9068182" y="4843904"/>
                </a:cubicBezTo>
                <a:cubicBezTo>
                  <a:pt x="9068249" y="4850299"/>
                  <a:pt x="9068576" y="4857639"/>
                  <a:pt x="9068940" y="4860208"/>
                </a:cubicBezTo>
                <a:cubicBezTo>
                  <a:pt x="9071283" y="4876918"/>
                  <a:pt x="9086617" y="4889584"/>
                  <a:pt x="9103930" y="4889035"/>
                </a:cubicBezTo>
                <a:cubicBezTo>
                  <a:pt x="9122941" y="4888413"/>
                  <a:pt x="9147374" y="4872867"/>
                  <a:pt x="9161201" y="4852491"/>
                </a:cubicBezTo>
                <a:cubicBezTo>
                  <a:pt x="9175102" y="4832146"/>
                  <a:pt x="9177085" y="4813926"/>
                  <a:pt x="9166939" y="4800201"/>
                </a:cubicBezTo>
                <a:cubicBezTo>
                  <a:pt x="9163301" y="4795195"/>
                  <a:pt x="9159097" y="4791839"/>
                  <a:pt x="9153272" y="4789204"/>
                </a:cubicBezTo>
                <a:cubicBezTo>
                  <a:pt x="9147351" y="4786484"/>
                  <a:pt x="9141204" y="4785337"/>
                  <a:pt x="9131059" y="4785137"/>
                </a:cubicBezTo>
                <a:cubicBezTo>
                  <a:pt x="9110565" y="4784694"/>
                  <a:pt x="9101034" y="4782514"/>
                  <a:pt x="9091270" y="4776107"/>
                </a:cubicBezTo>
                <a:cubicBezTo>
                  <a:pt x="9082090" y="4770079"/>
                  <a:pt x="9078053" y="4765914"/>
                  <a:pt x="9042864" y="4726114"/>
                </a:cubicBezTo>
                <a:cubicBezTo>
                  <a:pt x="9019051" y="4699108"/>
                  <a:pt x="9009686" y="4688215"/>
                  <a:pt x="9009810" y="4687609"/>
                </a:cubicBezTo>
                <a:cubicBezTo>
                  <a:pt x="9009861" y="4687279"/>
                  <a:pt x="9011602" y="4685029"/>
                  <a:pt x="9013682" y="4682702"/>
                </a:cubicBezTo>
                <a:cubicBezTo>
                  <a:pt x="9029286" y="4664876"/>
                  <a:pt x="9048946" y="4635151"/>
                  <a:pt x="9060211" y="4612420"/>
                </a:cubicBezTo>
                <a:cubicBezTo>
                  <a:pt x="9061734" y="4609330"/>
                  <a:pt x="9063091" y="4606742"/>
                  <a:pt x="9063196" y="4606699"/>
                </a:cubicBezTo>
                <a:cubicBezTo>
                  <a:pt x="9063303" y="4606656"/>
                  <a:pt x="9064605" y="4607732"/>
                  <a:pt x="9066035" y="4609127"/>
                </a:cubicBezTo>
                <a:cubicBezTo>
                  <a:pt x="9070979" y="4613850"/>
                  <a:pt x="9072641" y="4616571"/>
                  <a:pt x="9078350" y="4629257"/>
                </a:cubicBezTo>
                <a:cubicBezTo>
                  <a:pt x="9085437" y="4645029"/>
                  <a:pt x="9087340" y="4647281"/>
                  <a:pt x="9096325" y="4650855"/>
                </a:cubicBezTo>
                <a:cubicBezTo>
                  <a:pt x="9102798" y="4653413"/>
                  <a:pt x="9107972" y="4653534"/>
                  <a:pt x="9114174" y="4651323"/>
                </a:cubicBezTo>
                <a:cubicBezTo>
                  <a:pt x="9120005" y="4649263"/>
                  <a:pt x="9124229" y="4646436"/>
                  <a:pt x="9128823" y="4641482"/>
                </a:cubicBezTo>
                <a:cubicBezTo>
                  <a:pt x="9145479" y="4623661"/>
                  <a:pt x="9152309" y="4594271"/>
                  <a:pt x="9143261" y="4579297"/>
                </a:cubicBezTo>
                <a:cubicBezTo>
                  <a:pt x="9140325" y="4574500"/>
                  <a:pt x="9136835" y="4571534"/>
                  <a:pt x="9131171" y="4569141"/>
                </a:cubicBezTo>
                <a:cubicBezTo>
                  <a:pt x="9126081" y="4566948"/>
                  <a:pt x="9121466" y="4566229"/>
                  <a:pt x="9117104" y="4566890"/>
                </a:cubicBezTo>
                <a:cubicBezTo>
                  <a:pt x="9115703" y="4567089"/>
                  <a:pt x="9109945" y="4568872"/>
                  <a:pt x="9104272" y="4570868"/>
                </a:cubicBezTo>
                <a:cubicBezTo>
                  <a:pt x="9098599" y="4572863"/>
                  <a:pt x="9092162" y="4574800"/>
                  <a:pt x="9089923" y="4575215"/>
                </a:cubicBezTo>
                <a:cubicBezTo>
                  <a:pt x="9085550" y="4576004"/>
                  <a:pt x="9078041" y="4576214"/>
                  <a:pt x="9077166" y="4575581"/>
                </a:cubicBezTo>
                <a:cubicBezTo>
                  <a:pt x="9076900" y="4575381"/>
                  <a:pt x="9077607" y="4572562"/>
                  <a:pt x="9078811" y="4569294"/>
                </a:cubicBezTo>
                <a:cubicBezTo>
                  <a:pt x="9088627" y="4542087"/>
                  <a:pt x="9094964" y="4513762"/>
                  <a:pt x="9098641" y="4480711"/>
                </a:cubicBezTo>
                <a:lnTo>
                  <a:pt x="9099179" y="4476109"/>
                </a:lnTo>
                <a:lnTo>
                  <a:pt x="9123063" y="4474866"/>
                </a:lnTo>
                <a:cubicBezTo>
                  <a:pt x="9163790" y="4472831"/>
                  <a:pt x="9194208" y="4471713"/>
                  <a:pt x="9203483" y="4471897"/>
                </a:cubicBezTo>
                <a:cubicBezTo>
                  <a:pt x="9215934" y="4472149"/>
                  <a:pt x="9225647" y="4474626"/>
                  <a:pt x="9233757" y="4479544"/>
                </a:cubicBezTo>
                <a:cubicBezTo>
                  <a:pt x="9239364" y="4483010"/>
                  <a:pt x="9244082" y="4487020"/>
                  <a:pt x="9253299" y="4496183"/>
                </a:cubicBezTo>
                <a:cubicBezTo>
                  <a:pt x="9266490" y="4509349"/>
                  <a:pt x="9274762" y="4512843"/>
                  <a:pt x="9288509" y="4510963"/>
                </a:cubicBezTo>
                <a:cubicBezTo>
                  <a:pt x="9302595" y="4509008"/>
                  <a:pt x="9313806" y="4497846"/>
                  <a:pt x="9319604" y="4480051"/>
                </a:cubicBezTo>
                <a:cubicBezTo>
                  <a:pt x="9324744" y="4464131"/>
                  <a:pt x="9325702" y="4446883"/>
                  <a:pt x="9322334" y="4431146"/>
                </a:cubicBezTo>
                <a:cubicBezTo>
                  <a:pt x="9320853" y="4424461"/>
                  <a:pt x="9316029" y="4412588"/>
                  <a:pt x="9312914" y="4408110"/>
                </a:cubicBezTo>
                <a:cubicBezTo>
                  <a:pt x="9305387" y="4397335"/>
                  <a:pt x="9293736" y="4391757"/>
                  <a:pt x="9281175" y="4392907"/>
                </a:cubicBezTo>
                <a:cubicBezTo>
                  <a:pt x="9271120" y="4393843"/>
                  <a:pt x="9265486" y="4396996"/>
                  <a:pt x="9252697" y="4408984"/>
                </a:cubicBezTo>
                <a:cubicBezTo>
                  <a:pt x="9241071" y="4419883"/>
                  <a:pt x="9238214" y="4421971"/>
                  <a:pt x="9229991" y="4425743"/>
                </a:cubicBezTo>
                <a:cubicBezTo>
                  <a:pt x="9219003" y="4430763"/>
                  <a:pt x="9211742" y="4431737"/>
                  <a:pt x="9192584" y="4430936"/>
                </a:cubicBezTo>
                <a:cubicBezTo>
                  <a:pt x="9178750" y="4430320"/>
                  <a:pt x="9100955" y="4425614"/>
                  <a:pt x="9099976" y="4425333"/>
                </a:cubicBezTo>
                <a:cubicBezTo>
                  <a:pt x="9099826" y="4425270"/>
                  <a:pt x="9099412" y="4421362"/>
                  <a:pt x="9099057" y="4416690"/>
                </a:cubicBezTo>
                <a:cubicBezTo>
                  <a:pt x="9096887" y="4388548"/>
                  <a:pt x="9090046" y="4355449"/>
                  <a:pt x="9080905" y="4329150"/>
                </a:cubicBezTo>
                <a:cubicBezTo>
                  <a:pt x="9078057" y="4320921"/>
                  <a:pt x="9077698" y="4321561"/>
                  <a:pt x="9084807" y="4321884"/>
                </a:cubicBezTo>
                <a:cubicBezTo>
                  <a:pt x="9090661" y="4322161"/>
                  <a:pt x="9093981" y="4323036"/>
                  <a:pt x="9104786" y="4327291"/>
                </a:cubicBezTo>
                <a:cubicBezTo>
                  <a:pt x="9110141" y="4329376"/>
                  <a:pt x="9116121" y="4331331"/>
                  <a:pt x="9118046" y="4331661"/>
                </a:cubicBezTo>
                <a:cubicBezTo>
                  <a:pt x="9129634" y="4333437"/>
                  <a:pt x="9140499" y="4327047"/>
                  <a:pt x="9145132" y="4315655"/>
                </a:cubicBezTo>
                <a:cubicBezTo>
                  <a:pt x="9152513" y="4297650"/>
                  <a:pt x="9142953" y="4266520"/>
                  <a:pt x="9125537" y="4251920"/>
                </a:cubicBezTo>
                <a:cubicBezTo>
                  <a:pt x="9121226" y="4248299"/>
                  <a:pt x="9113751" y="4245099"/>
                  <a:pt x="9108980" y="4244753"/>
                </a:cubicBezTo>
                <a:cubicBezTo>
                  <a:pt x="9104102" y="4244449"/>
                  <a:pt x="9098692" y="4245721"/>
                  <a:pt x="9094201" y="4248349"/>
                </a:cubicBezTo>
                <a:cubicBezTo>
                  <a:pt x="9088018" y="4251972"/>
                  <a:pt x="9085509" y="4255523"/>
                  <a:pt x="9079117" y="4269729"/>
                </a:cubicBezTo>
                <a:cubicBezTo>
                  <a:pt x="9077101" y="4274192"/>
                  <a:pt x="9074610" y="4279156"/>
                  <a:pt x="9073620" y="4280670"/>
                </a:cubicBezTo>
                <a:cubicBezTo>
                  <a:pt x="9071818" y="4283378"/>
                  <a:pt x="9066729" y="4289089"/>
                  <a:pt x="9065722" y="4289498"/>
                </a:cubicBezTo>
                <a:cubicBezTo>
                  <a:pt x="9065139" y="4289735"/>
                  <a:pt x="9064260" y="4288178"/>
                  <a:pt x="9059341" y="4278504"/>
                </a:cubicBezTo>
                <a:cubicBezTo>
                  <a:pt x="9052716" y="4265387"/>
                  <a:pt x="9043166" y="4249630"/>
                  <a:pt x="9033883" y="4236357"/>
                </a:cubicBezTo>
                <a:cubicBezTo>
                  <a:pt x="9029152" y="4229572"/>
                  <a:pt x="9018924" y="4216252"/>
                  <a:pt x="9015695" y="4212561"/>
                </a:cubicBezTo>
                <a:lnTo>
                  <a:pt x="9014092" y="4210743"/>
                </a:lnTo>
                <a:lnTo>
                  <a:pt x="9020100" y="4204102"/>
                </a:lnTo>
                <a:cubicBezTo>
                  <a:pt x="9031367" y="4191560"/>
                  <a:pt x="9053860" y="4166983"/>
                  <a:pt x="9063945" y="4156092"/>
                </a:cubicBezTo>
                <a:cubicBezTo>
                  <a:pt x="9083019" y="4135561"/>
                  <a:pt x="9090026" y="4128947"/>
                  <a:pt x="9096804" y="4125267"/>
                </a:cubicBezTo>
                <a:cubicBezTo>
                  <a:pt x="9098489" y="4124398"/>
                  <a:pt x="9100660" y="4123206"/>
                  <a:pt x="9101603" y="4122639"/>
                </a:cubicBezTo>
                <a:cubicBezTo>
                  <a:pt x="9104314" y="4121105"/>
                  <a:pt x="9113798" y="4118610"/>
                  <a:pt x="9119074" y="4118072"/>
                </a:cubicBezTo>
                <a:cubicBezTo>
                  <a:pt x="9121739" y="4117793"/>
                  <a:pt x="9128505" y="4117576"/>
                  <a:pt x="9134102" y="4117525"/>
                </a:cubicBezTo>
                <a:cubicBezTo>
                  <a:pt x="9139722" y="4117526"/>
                  <a:pt x="9146233" y="4117290"/>
                  <a:pt x="9148621" y="4116937"/>
                </a:cubicBezTo>
                <a:cubicBezTo>
                  <a:pt x="9160626" y="4115332"/>
                  <a:pt x="9169892" y="4108048"/>
                  <a:pt x="9174939" y="4096303"/>
                </a:cubicBezTo>
                <a:cubicBezTo>
                  <a:pt x="9179135" y="4086570"/>
                  <a:pt x="9178783" y="4076586"/>
                  <a:pt x="9173916" y="4064607"/>
                </a:cubicBezTo>
                <a:cubicBezTo>
                  <a:pt x="9165109" y="4042928"/>
                  <a:pt x="9145841" y="4023769"/>
                  <a:pt x="9124956" y="4015828"/>
                </a:cubicBezTo>
                <a:cubicBezTo>
                  <a:pt x="9113087" y="4011387"/>
                  <a:pt x="9102932" y="4011314"/>
                  <a:pt x="9093936" y="4015771"/>
                </a:cubicBezTo>
                <a:cubicBezTo>
                  <a:pt x="9086488" y="4019476"/>
                  <a:pt x="9079827" y="4026938"/>
                  <a:pt x="9076905" y="4034794"/>
                </a:cubicBezTo>
                <a:cubicBezTo>
                  <a:pt x="9074822" y="4040457"/>
                  <a:pt x="9074301" y="4044189"/>
                  <a:pt x="9073823" y="4057906"/>
                </a:cubicBezTo>
                <a:cubicBezTo>
                  <a:pt x="9073301" y="4073187"/>
                  <a:pt x="9072393" y="4078248"/>
                  <a:pt x="9068659" y="4086990"/>
                </a:cubicBezTo>
                <a:cubicBezTo>
                  <a:pt x="9063729" y="4098566"/>
                  <a:pt x="9059907" y="4102835"/>
                  <a:pt x="9034291" y="4125654"/>
                </a:cubicBezTo>
                <a:cubicBezTo>
                  <a:pt x="9014575" y="4143236"/>
                  <a:pt x="8979791" y="4173732"/>
                  <a:pt x="8979208" y="4173968"/>
                </a:cubicBezTo>
                <a:cubicBezTo>
                  <a:pt x="8978943" y="4174076"/>
                  <a:pt x="8977120" y="4172779"/>
                  <a:pt x="8975220" y="4171143"/>
                </a:cubicBezTo>
                <a:cubicBezTo>
                  <a:pt x="8955377" y="4153761"/>
                  <a:pt x="8929990" y="4136410"/>
                  <a:pt x="8906692" y="4124201"/>
                </a:cubicBezTo>
                <a:cubicBezTo>
                  <a:pt x="8902036" y="4121708"/>
                  <a:pt x="8897327" y="4119236"/>
                  <a:pt x="8896294" y="4118668"/>
                </a:cubicBezTo>
                <a:lnTo>
                  <a:pt x="8894397" y="4117648"/>
                </a:lnTo>
                <a:lnTo>
                  <a:pt x="8896436" y="4115523"/>
                </a:lnTo>
                <a:cubicBezTo>
                  <a:pt x="8900060" y="4111827"/>
                  <a:pt x="8904527" y="4109147"/>
                  <a:pt x="8914914" y="4104619"/>
                </a:cubicBezTo>
                <a:cubicBezTo>
                  <a:pt x="8926359" y="4099661"/>
                  <a:pt x="8929886" y="4097549"/>
                  <a:pt x="8932842" y="4094187"/>
                </a:cubicBezTo>
                <a:cubicBezTo>
                  <a:pt x="8937381" y="4088946"/>
                  <a:pt x="8939868" y="4079414"/>
                  <a:pt x="8938501" y="4072250"/>
                </a:cubicBezTo>
                <a:cubicBezTo>
                  <a:pt x="8935272" y="4054728"/>
                  <a:pt x="8909597" y="4037123"/>
                  <a:pt x="8885103" y="4035649"/>
                </a:cubicBezTo>
                <a:cubicBezTo>
                  <a:pt x="8877367" y="4035149"/>
                  <a:pt x="8873631" y="4035679"/>
                  <a:pt x="8868087" y="4037993"/>
                </a:cubicBezTo>
                <a:cubicBezTo>
                  <a:pt x="8860795" y="4041017"/>
                  <a:pt x="8855698" y="4047164"/>
                  <a:pt x="8853490" y="4055409"/>
                </a:cubicBezTo>
                <a:cubicBezTo>
                  <a:pt x="8851846" y="4061696"/>
                  <a:pt x="8852419" y="4065539"/>
                  <a:pt x="8856832" y="4078073"/>
                </a:cubicBezTo>
                <a:cubicBezTo>
                  <a:pt x="8858893" y="4083905"/>
                  <a:pt x="8860925" y="4090428"/>
                  <a:pt x="8861319" y="4092614"/>
                </a:cubicBezTo>
                <a:cubicBezTo>
                  <a:pt x="8862032" y="4096648"/>
                  <a:pt x="8862452" y="4103455"/>
                  <a:pt x="8861922" y="4103670"/>
                </a:cubicBezTo>
                <a:cubicBezTo>
                  <a:pt x="8861762" y="4103735"/>
                  <a:pt x="8858209" y="4102586"/>
                  <a:pt x="8854036" y="4101131"/>
                </a:cubicBezTo>
                <a:cubicBezTo>
                  <a:pt x="8827748" y="4092050"/>
                  <a:pt x="8801977" y="4086217"/>
                  <a:pt x="8773820" y="4083021"/>
                </a:cubicBezTo>
                <a:cubicBezTo>
                  <a:pt x="8766496" y="4082168"/>
                  <a:pt x="8764528" y="4081732"/>
                  <a:pt x="8764513" y="4080935"/>
                </a:cubicBezTo>
                <a:cubicBezTo>
                  <a:pt x="8764532" y="4080372"/>
                  <a:pt x="8764090" y="4071536"/>
                  <a:pt x="8763588" y="4061180"/>
                </a:cubicBezTo>
                <a:cubicBezTo>
                  <a:pt x="8760940" y="4007851"/>
                  <a:pt x="8760238" y="3980286"/>
                  <a:pt x="8761395" y="3972343"/>
                </a:cubicBezTo>
                <a:cubicBezTo>
                  <a:pt x="8762839" y="3962371"/>
                  <a:pt x="8766561" y="3953448"/>
                  <a:pt x="8772321" y="3946045"/>
                </a:cubicBezTo>
                <a:cubicBezTo>
                  <a:pt x="8773999" y="3943943"/>
                  <a:pt x="8778762" y="3938796"/>
                  <a:pt x="8782808" y="3934621"/>
                </a:cubicBezTo>
                <a:cubicBezTo>
                  <a:pt x="8792696" y="3924613"/>
                  <a:pt x="8795207" y="3921370"/>
                  <a:pt x="8797777" y="3915386"/>
                </a:cubicBezTo>
                <a:cubicBezTo>
                  <a:pt x="8801175" y="3907336"/>
                  <a:pt x="8801137" y="3898274"/>
                  <a:pt x="8797606" y="3889581"/>
                </a:cubicBezTo>
                <a:cubicBezTo>
                  <a:pt x="8794569" y="3882108"/>
                  <a:pt x="8789535" y="3876557"/>
                  <a:pt x="8781424" y="3871639"/>
                </a:cubicBezTo>
                <a:cubicBezTo>
                  <a:pt x="8769946" y="3864816"/>
                  <a:pt x="8750068" y="3860418"/>
                  <a:pt x="8734799" y="3861434"/>
                </a:cubicBezTo>
                <a:cubicBezTo>
                  <a:pt x="8723733" y="3862162"/>
                  <a:pt x="8719924" y="3862969"/>
                  <a:pt x="8709853" y="3866752"/>
                </a:cubicBezTo>
                <a:cubicBezTo>
                  <a:pt x="8701477" y="3869846"/>
                  <a:pt x="8700036" y="3870555"/>
                  <a:pt x="8696418" y="3873198"/>
                </a:cubicBezTo>
                <a:cubicBezTo>
                  <a:pt x="8690270" y="3877672"/>
                  <a:pt x="8687231" y="3881438"/>
                  <a:pt x="8684494" y="3887923"/>
                </a:cubicBezTo>
                <a:cubicBezTo>
                  <a:pt x="8682606" y="3892395"/>
                  <a:pt x="8682013" y="3894735"/>
                  <a:pt x="8681760" y="3898976"/>
                </a:cubicBezTo>
                <a:cubicBezTo>
                  <a:pt x="8681332" y="3906128"/>
                  <a:pt x="8682009" y="3909620"/>
                  <a:pt x="8685062" y="3916222"/>
                </a:cubicBezTo>
                <a:cubicBezTo>
                  <a:pt x="8687771" y="3921976"/>
                  <a:pt x="8689471" y="3924188"/>
                  <a:pt x="8700658" y="3936069"/>
                </a:cubicBezTo>
                <a:cubicBezTo>
                  <a:pt x="8712934" y="3949114"/>
                  <a:pt x="8718142" y="3959348"/>
                  <a:pt x="8719612" y="3973757"/>
                </a:cubicBezTo>
                <a:cubicBezTo>
                  <a:pt x="8720474" y="3981806"/>
                  <a:pt x="8719914" y="3995928"/>
                  <a:pt x="8716808" y="4044059"/>
                </a:cubicBezTo>
                <a:cubicBezTo>
                  <a:pt x="8716051" y="4055421"/>
                  <a:pt x="8715219" y="4068418"/>
                  <a:pt x="8714935" y="4073041"/>
                </a:cubicBezTo>
                <a:lnTo>
                  <a:pt x="8714440" y="4081394"/>
                </a:lnTo>
                <a:lnTo>
                  <a:pt x="8709130" y="4081699"/>
                </a:lnTo>
                <a:cubicBezTo>
                  <a:pt x="8682219" y="4083245"/>
                  <a:pt x="8650172" y="4089472"/>
                  <a:pt x="8621583" y="4098740"/>
                </a:cubicBezTo>
                <a:lnTo>
                  <a:pt x="8612241" y="4101733"/>
                </a:lnTo>
                <a:lnTo>
                  <a:pt x="8612307" y="4098248"/>
                </a:lnTo>
                <a:cubicBezTo>
                  <a:pt x="8612495" y="4091872"/>
                  <a:pt x="8613504" y="4087819"/>
                  <a:pt x="8617286" y="4078131"/>
                </a:cubicBezTo>
                <a:cubicBezTo>
                  <a:pt x="8622984" y="4063281"/>
                  <a:pt x="8623542" y="4058422"/>
                  <a:pt x="8620420" y="4050737"/>
                </a:cubicBezTo>
                <a:cubicBezTo>
                  <a:pt x="8617513" y="4043581"/>
                  <a:pt x="8612643" y="4038890"/>
                  <a:pt x="8605043" y="4035988"/>
                </a:cubicBezTo>
                <a:cubicBezTo>
                  <a:pt x="8594674" y="4032049"/>
                  <a:pt x="8581305" y="4033034"/>
                  <a:pt x="8567080" y="4038751"/>
                </a:cubicBezTo>
                <a:cubicBezTo>
                  <a:pt x="8553174" y="4044339"/>
                  <a:pt x="8542884" y="4052904"/>
                  <a:pt x="8538190" y="4062777"/>
                </a:cubicBezTo>
                <a:cubicBezTo>
                  <a:pt x="8534556" y="4070553"/>
                  <a:pt x="8534573" y="4077585"/>
                  <a:pt x="8538355" y="4085373"/>
                </a:cubicBezTo>
                <a:cubicBezTo>
                  <a:pt x="8541772" y="4092569"/>
                  <a:pt x="8545622" y="4095513"/>
                  <a:pt x="8560095" y="4102107"/>
                </a:cubicBezTo>
                <a:cubicBezTo>
                  <a:pt x="8564578" y="4104176"/>
                  <a:pt x="8569926" y="4107005"/>
                  <a:pt x="8571995" y="4108450"/>
                </a:cubicBezTo>
                <a:cubicBezTo>
                  <a:pt x="8575567" y="4111012"/>
                  <a:pt x="8579400" y="4114519"/>
                  <a:pt x="8579180" y="4115040"/>
                </a:cubicBezTo>
                <a:cubicBezTo>
                  <a:pt x="8579118" y="4115190"/>
                  <a:pt x="8575611" y="4117046"/>
                  <a:pt x="8571364" y="4119204"/>
                </a:cubicBezTo>
                <a:cubicBezTo>
                  <a:pt x="8546244" y="4131694"/>
                  <a:pt x="8521569" y="4147709"/>
                  <a:pt x="8501118" y="4164848"/>
                </a:cubicBezTo>
                <a:cubicBezTo>
                  <a:pt x="8498347" y="4167147"/>
                  <a:pt x="8495998" y="4168966"/>
                  <a:pt x="8495902" y="4168881"/>
                </a:cubicBezTo>
                <a:cubicBezTo>
                  <a:pt x="8495455" y="4168692"/>
                  <a:pt x="8462318" y="4138496"/>
                  <a:pt x="8450040" y="4127119"/>
                </a:cubicBezTo>
                <a:cubicBezTo>
                  <a:pt x="8419751" y="4099224"/>
                  <a:pt x="8415059" y="4093905"/>
                  <a:pt x="8410364" y="4082350"/>
                </a:cubicBezTo>
                <a:cubicBezTo>
                  <a:pt x="8406962" y="4073975"/>
                  <a:pt x="8406088" y="4067722"/>
                  <a:pt x="8406071" y="4050809"/>
                </a:cubicBezTo>
                <a:cubicBezTo>
                  <a:pt x="8406035" y="4038411"/>
                  <a:pt x="8405528" y="4035036"/>
                  <a:pt x="8403030" y="4028887"/>
                </a:cubicBezTo>
                <a:cubicBezTo>
                  <a:pt x="8401351" y="4024753"/>
                  <a:pt x="8400440" y="4023270"/>
                  <a:pt x="8397885" y="4020479"/>
                </a:cubicBezTo>
                <a:cubicBezTo>
                  <a:pt x="8384217" y="4005530"/>
                  <a:pt x="8364527" y="4004328"/>
                  <a:pt x="8342842" y="4017214"/>
                </a:cubicBezTo>
                <a:cubicBezTo>
                  <a:pt x="8324978" y="4027806"/>
                  <a:pt x="8311380" y="4043272"/>
                  <a:pt x="8304581" y="4060732"/>
                </a:cubicBezTo>
                <a:cubicBezTo>
                  <a:pt x="8301887" y="4067631"/>
                  <a:pt x="8300904" y="4072353"/>
                  <a:pt x="8300905" y="4078281"/>
                </a:cubicBezTo>
                <a:cubicBezTo>
                  <a:pt x="8300955" y="4095428"/>
                  <a:pt x="8315226" y="4109885"/>
                  <a:pt x="8333624" y="4111550"/>
                </a:cubicBezTo>
                <a:cubicBezTo>
                  <a:pt x="8336812" y="4111799"/>
                  <a:pt x="8343326" y="4112179"/>
                  <a:pt x="8348138" y="4112323"/>
                </a:cubicBezTo>
                <a:cubicBezTo>
                  <a:pt x="8359634" y="4112655"/>
                  <a:pt x="8366098" y="4113672"/>
                  <a:pt x="8372677" y="4116187"/>
                </a:cubicBezTo>
                <a:cubicBezTo>
                  <a:pt x="8386335" y="4121383"/>
                  <a:pt x="8391949" y="4126389"/>
                  <a:pt x="8422338" y="4160913"/>
                </a:cubicBezTo>
                <a:cubicBezTo>
                  <a:pt x="8424529" y="4163420"/>
                  <a:pt x="8429671" y="4169235"/>
                  <a:pt x="8433775" y="4173867"/>
                </a:cubicBezTo>
                <a:cubicBezTo>
                  <a:pt x="8437879" y="4178498"/>
                  <a:pt x="8445490" y="4187201"/>
                  <a:pt x="8450770" y="4193207"/>
                </a:cubicBezTo>
                <a:lnTo>
                  <a:pt x="8460358" y="4204194"/>
                </a:lnTo>
                <a:lnTo>
                  <a:pt x="8456864" y="4208207"/>
                </a:lnTo>
                <a:cubicBezTo>
                  <a:pt x="8439742" y="4228069"/>
                  <a:pt x="8421838" y="4254672"/>
                  <a:pt x="8409939" y="4277970"/>
                </a:cubicBezTo>
                <a:cubicBezTo>
                  <a:pt x="8406523" y="4284607"/>
                  <a:pt x="8406091" y="4285215"/>
                  <a:pt x="8405110" y="4284625"/>
                </a:cubicBezTo>
                <a:cubicBezTo>
                  <a:pt x="8402659" y="4283151"/>
                  <a:pt x="8399153" y="4277104"/>
                  <a:pt x="8394013" y="4265668"/>
                </a:cubicBezTo>
                <a:cubicBezTo>
                  <a:pt x="8391195" y="4259341"/>
                  <a:pt x="8388198" y="4253333"/>
                  <a:pt x="8387407" y="4252296"/>
                </a:cubicBezTo>
                <a:cubicBezTo>
                  <a:pt x="8384573" y="4248815"/>
                  <a:pt x="8381053" y="4246231"/>
                  <a:pt x="8376624" y="4244449"/>
                </a:cubicBezTo>
                <a:cubicBezTo>
                  <a:pt x="8364680" y="4239668"/>
                  <a:pt x="8353078" y="4243332"/>
                  <a:pt x="8342605" y="4255244"/>
                </a:cubicBezTo>
                <a:cubicBezTo>
                  <a:pt x="8326736" y="4273177"/>
                  <a:pt x="8320527" y="4301512"/>
                  <a:pt x="8329262" y="4315872"/>
                </a:cubicBezTo>
                <a:cubicBezTo>
                  <a:pt x="8334419" y="4324460"/>
                  <a:pt x="8345198" y="4329714"/>
                  <a:pt x="8355049" y="4328429"/>
                </a:cubicBezTo>
                <a:cubicBezTo>
                  <a:pt x="8357150" y="4328131"/>
                  <a:pt x="8362846" y="4326496"/>
                  <a:pt x="8369101" y="4324263"/>
                </a:cubicBezTo>
                <a:cubicBezTo>
                  <a:pt x="8378888" y="4320844"/>
                  <a:pt x="8384489" y="4319433"/>
                  <a:pt x="8389035" y="4319377"/>
                </a:cubicBezTo>
                <a:cubicBezTo>
                  <a:pt x="8390066" y="4319329"/>
                  <a:pt x="8391011" y="4319376"/>
                  <a:pt x="8391086" y="4319408"/>
                </a:cubicBezTo>
                <a:cubicBezTo>
                  <a:pt x="8391214" y="4319418"/>
                  <a:pt x="8389700" y="4324355"/>
                  <a:pt x="8387671" y="4330305"/>
                </a:cubicBezTo>
                <a:cubicBezTo>
                  <a:pt x="8378899" y="4356285"/>
                  <a:pt x="8372901" y="4384226"/>
                  <a:pt x="8370069" y="4412362"/>
                </a:cubicBezTo>
                <a:cubicBezTo>
                  <a:pt x="8369615" y="4416870"/>
                  <a:pt x="8369147" y="4420579"/>
                  <a:pt x="8369041" y="4420623"/>
                </a:cubicBezTo>
                <a:cubicBezTo>
                  <a:pt x="8368298" y="4420924"/>
                  <a:pt x="8304641" y="4423814"/>
                  <a:pt x="8287668" y="4424287"/>
                </a:cubicBezTo>
                <a:cubicBezTo>
                  <a:pt x="8261561" y="4425074"/>
                  <a:pt x="8252982" y="4423867"/>
                  <a:pt x="8242306" y="4417953"/>
                </a:cubicBezTo>
                <a:cubicBezTo>
                  <a:pt x="8236158" y="4414523"/>
                  <a:pt x="8232316" y="4411452"/>
                  <a:pt x="8222736" y="4402006"/>
                </a:cubicBezTo>
                <a:cubicBezTo>
                  <a:pt x="8218401" y="4397715"/>
                  <a:pt x="8213468" y="4393173"/>
                  <a:pt x="8211847" y="4391918"/>
                </a:cubicBezTo>
                <a:cubicBezTo>
                  <a:pt x="8207729" y="4388774"/>
                  <a:pt x="8199968" y="4385628"/>
                  <a:pt x="8195206" y="4385154"/>
                </a:cubicBezTo>
                <a:cubicBezTo>
                  <a:pt x="8187033" y="4384338"/>
                  <a:pt x="8177369" y="4386843"/>
                  <a:pt x="8171295" y="4391348"/>
                </a:cubicBezTo>
                <a:cubicBezTo>
                  <a:pt x="8155615" y="4402906"/>
                  <a:pt x="8147132" y="4431115"/>
                  <a:pt x="8150875" y="4459174"/>
                </a:cubicBezTo>
                <a:cubicBezTo>
                  <a:pt x="8151651" y="4465034"/>
                  <a:pt x="8152225" y="4467209"/>
                  <a:pt x="8155201" y="4475140"/>
                </a:cubicBezTo>
                <a:cubicBezTo>
                  <a:pt x="8159210" y="4485923"/>
                  <a:pt x="8161665" y="4489989"/>
                  <a:pt x="8167292" y="4495175"/>
                </a:cubicBezTo>
                <a:cubicBezTo>
                  <a:pt x="8174050" y="4501323"/>
                  <a:pt x="8185158" y="4504652"/>
                  <a:pt x="8194903" y="4503410"/>
                </a:cubicBezTo>
                <a:cubicBezTo>
                  <a:pt x="8199542" y="4502823"/>
                  <a:pt x="8207025" y="4499659"/>
                  <a:pt x="8211353" y="4496481"/>
                </a:cubicBezTo>
                <a:cubicBezTo>
                  <a:pt x="8213341" y="4494993"/>
                  <a:pt x="8218024" y="4490868"/>
                  <a:pt x="8221872" y="4487267"/>
                </a:cubicBezTo>
                <a:cubicBezTo>
                  <a:pt x="8236308" y="4473559"/>
                  <a:pt x="8244346" y="4468874"/>
                  <a:pt x="8257239" y="4466414"/>
                </a:cubicBezTo>
                <a:cubicBezTo>
                  <a:pt x="8266875" y="4464599"/>
                  <a:pt x="8275991" y="4464848"/>
                  <a:pt x="8331323" y="4468366"/>
                </a:cubicBezTo>
                <a:cubicBezTo>
                  <a:pt x="8342662" y="4469071"/>
                  <a:pt x="8355786" y="4469914"/>
                  <a:pt x="8360589" y="4470186"/>
                </a:cubicBezTo>
                <a:lnTo>
                  <a:pt x="8369197" y="4470703"/>
                </a:lnTo>
                <a:lnTo>
                  <a:pt x="8369395" y="4474080"/>
                </a:lnTo>
                <a:cubicBezTo>
                  <a:pt x="8370706" y="4498434"/>
                  <a:pt x="8377282" y="4531641"/>
                  <a:pt x="8386434" y="4560096"/>
                </a:cubicBezTo>
                <a:cubicBezTo>
                  <a:pt x="8388185" y="4565621"/>
                  <a:pt x="8388967" y="4568763"/>
                  <a:pt x="8388596" y="4568913"/>
                </a:cubicBezTo>
                <a:cubicBezTo>
                  <a:pt x="8386635" y="4569710"/>
                  <a:pt x="8377019" y="4567317"/>
                  <a:pt x="8368173" y="4563933"/>
                </a:cubicBezTo>
                <a:cubicBezTo>
                  <a:pt x="8352684" y="4557875"/>
                  <a:pt x="8348666" y="4557408"/>
                  <a:pt x="8340906" y="4560498"/>
                </a:cubicBezTo>
                <a:cubicBezTo>
                  <a:pt x="8333116" y="4563663"/>
                  <a:pt x="8329133" y="4567690"/>
                  <a:pt x="8326022" y="4575685"/>
                </a:cubicBezTo>
                <a:cubicBezTo>
                  <a:pt x="8323968" y="4580966"/>
                  <a:pt x="8323324" y="4585612"/>
                  <a:pt x="8323765" y="4592472"/>
                </a:cubicBezTo>
                <a:cubicBezTo>
                  <a:pt x="8325343" y="4617027"/>
                  <a:pt x="8341806" y="4641894"/>
                  <a:pt x="8358832" y="4645352"/>
                </a:cubicBezTo>
                <a:cubicBezTo>
                  <a:pt x="8364490" y="4646511"/>
                  <a:pt x="8367802" y="4646154"/>
                  <a:pt x="8373578" y="4643807"/>
                </a:cubicBezTo>
                <a:cubicBezTo>
                  <a:pt x="8381952" y="4640405"/>
                  <a:pt x="8385225" y="4636605"/>
                  <a:pt x="8390933" y="4623603"/>
                </a:cubicBezTo>
                <a:cubicBezTo>
                  <a:pt x="8395172" y="4613977"/>
                  <a:pt x="8397592" y="4609597"/>
                  <a:pt x="8400832" y="4605872"/>
                </a:cubicBezTo>
                <a:lnTo>
                  <a:pt x="8403282" y="4603086"/>
                </a:lnTo>
                <a:lnTo>
                  <a:pt x="8404688" y="4605788"/>
                </a:lnTo>
                <a:cubicBezTo>
                  <a:pt x="8405450" y="4607207"/>
                  <a:pt x="8408102" y="4612366"/>
                  <a:pt x="8410582" y="4617102"/>
                </a:cubicBezTo>
                <a:cubicBezTo>
                  <a:pt x="8421693" y="4638524"/>
                  <a:pt x="8437480" y="4662185"/>
                  <a:pt x="8453069" y="4680799"/>
                </a:cubicBezTo>
                <a:cubicBezTo>
                  <a:pt x="8456074" y="4684395"/>
                  <a:pt x="8458651" y="4687548"/>
                  <a:pt x="8458758" y="4687812"/>
                </a:cubicBezTo>
                <a:cubicBezTo>
                  <a:pt x="8458888" y="4688131"/>
                  <a:pt x="8456028" y="4691577"/>
                  <a:pt x="8452490" y="4695485"/>
                </a:cubicBezTo>
                <a:cubicBezTo>
                  <a:pt x="8390600" y="4763670"/>
                  <a:pt x="8387714" y="4766448"/>
                  <a:pt x="8373565" y="4772197"/>
                </a:cubicBezTo>
                <a:cubicBezTo>
                  <a:pt x="8364395" y="4775922"/>
                  <a:pt x="8359852" y="4776594"/>
                  <a:pt x="8343961" y="4776689"/>
                </a:cubicBezTo>
                <a:cubicBezTo>
                  <a:pt x="8323555" y="4776767"/>
                  <a:pt x="8317002" y="4778873"/>
                  <a:pt x="8308892" y="4787787"/>
                </a:cubicBezTo>
                <a:cubicBezTo>
                  <a:pt x="8301564" y="4795890"/>
                  <a:pt x="8298597" y="4805308"/>
                  <a:pt x="8299753" y="4816511"/>
                </a:cubicBezTo>
                <a:cubicBezTo>
                  <a:pt x="8300491" y="4823189"/>
                  <a:pt x="8306046" y="4836864"/>
                  <a:pt x="8310993" y="4844179"/>
                </a:cubicBezTo>
                <a:cubicBezTo>
                  <a:pt x="8325621" y="4865592"/>
                  <a:pt x="8348106" y="4880664"/>
                  <a:pt x="8366787" y="4881659"/>
                </a:cubicBezTo>
                <a:cubicBezTo>
                  <a:pt x="8372694" y="4881915"/>
                  <a:pt x="8376590" y="4881320"/>
                  <a:pt x="8381466" y="4879339"/>
                </a:cubicBezTo>
                <a:cubicBezTo>
                  <a:pt x="8390846" y="4875528"/>
                  <a:pt x="8399102" y="4866061"/>
                  <a:pt x="8401619" y="4856145"/>
                </a:cubicBezTo>
                <a:cubicBezTo>
                  <a:pt x="8402856" y="4851135"/>
                  <a:pt x="8403228" y="4847340"/>
                  <a:pt x="8403555" y="4835227"/>
                </a:cubicBezTo>
                <a:cubicBezTo>
                  <a:pt x="8403908" y="4823783"/>
                  <a:pt x="8404520" y="4819213"/>
                  <a:pt x="8406460" y="4812742"/>
                </a:cubicBezTo>
                <a:cubicBezTo>
                  <a:pt x="8409319" y="4803059"/>
                  <a:pt x="8415146" y="4794455"/>
                  <a:pt x="8425345" y="4784753"/>
                </a:cubicBezTo>
                <a:cubicBezTo>
                  <a:pt x="8431802" y="4778610"/>
                  <a:pt x="8444223" y="4767389"/>
                  <a:pt x="8453528" y="4759286"/>
                </a:cubicBezTo>
                <a:cubicBezTo>
                  <a:pt x="8458211" y="4755161"/>
                  <a:pt x="8467547" y="4746983"/>
                  <a:pt x="8486059" y="4730694"/>
                </a:cubicBezTo>
                <a:cubicBezTo>
                  <a:pt x="8490414" y="4726825"/>
                  <a:pt x="8494327" y="4723691"/>
                  <a:pt x="8494689" y="4723667"/>
                </a:cubicBezTo>
                <a:cubicBezTo>
                  <a:pt x="8495050" y="4723645"/>
                  <a:pt x="8497962" y="4725796"/>
                  <a:pt x="8501067" y="4728425"/>
                </a:cubicBezTo>
                <a:cubicBezTo>
                  <a:pt x="8519999" y="4744323"/>
                  <a:pt x="8544806" y="4760552"/>
                  <a:pt x="8568753" y="4772683"/>
                </a:cubicBezTo>
                <a:lnTo>
                  <a:pt x="8575517" y="4776111"/>
                </a:lnTo>
                <a:lnTo>
                  <a:pt x="8573678" y="4777969"/>
                </a:lnTo>
                <a:cubicBezTo>
                  <a:pt x="8569526" y="4782188"/>
                  <a:pt x="8566731" y="4783818"/>
                  <a:pt x="8554608" y="4789237"/>
                </a:cubicBezTo>
                <a:cubicBezTo>
                  <a:pt x="8538786" y="4796344"/>
                  <a:pt x="8535909" y="4798686"/>
                  <a:pt x="8532672" y="4806979"/>
                </a:cubicBezTo>
                <a:cubicBezTo>
                  <a:pt x="8527989" y="4819009"/>
                  <a:pt x="8531138" y="4829648"/>
                  <a:pt x="8542605" y="4840242"/>
                </a:cubicBezTo>
                <a:cubicBezTo>
                  <a:pt x="8548562" y="4845788"/>
                  <a:pt x="8554681" y="4849601"/>
                  <a:pt x="8562996" y="4853201"/>
                </a:cubicBezTo>
                <a:cubicBezTo>
                  <a:pt x="8577328" y="4859297"/>
                  <a:pt x="8590846" y="4860351"/>
                  <a:pt x="8601075" y="4856195"/>
                </a:cubicBezTo>
                <a:cubicBezTo>
                  <a:pt x="8608070" y="4853354"/>
                  <a:pt x="8612116" y="4849178"/>
                  <a:pt x="8614924" y="4841800"/>
                </a:cubicBezTo>
                <a:cubicBezTo>
                  <a:pt x="8617805" y="4834454"/>
                  <a:pt x="8617407" y="4827700"/>
                  <a:pt x="8613670" y="4818350"/>
                </a:cubicBezTo>
                <a:cubicBezTo>
                  <a:pt x="8610483" y="4810505"/>
                  <a:pt x="8608100" y="4801902"/>
                  <a:pt x="8607699" y="4796815"/>
                </a:cubicBezTo>
                <a:cubicBezTo>
                  <a:pt x="8607096" y="4789403"/>
                  <a:pt x="8606991" y="4789446"/>
                  <a:pt x="8613334" y="4791685"/>
                </a:cubicBezTo>
                <a:cubicBezTo>
                  <a:pt x="8640729" y="4801366"/>
                  <a:pt x="8673381" y="4808480"/>
                  <a:pt x="8700535" y="4810725"/>
                </a:cubicBezTo>
                <a:cubicBezTo>
                  <a:pt x="8705199" y="4811114"/>
                  <a:pt x="8709134" y="4811677"/>
                  <a:pt x="8709263" y="4811995"/>
                </a:cubicBezTo>
                <a:cubicBezTo>
                  <a:pt x="8709543" y="4812684"/>
                  <a:pt x="8710990" y="4840565"/>
                  <a:pt x="8712142" y="4866959"/>
                </a:cubicBezTo>
                <a:cubicBezTo>
                  <a:pt x="8714400" y="4918717"/>
                  <a:pt x="8714039" y="4926645"/>
                  <a:pt x="8708984" y="4938517"/>
                </a:cubicBezTo>
                <a:cubicBezTo>
                  <a:pt x="8705385" y="4946833"/>
                  <a:pt x="8701599" y="4951954"/>
                  <a:pt x="8691255" y="4962207"/>
                </a:cubicBezTo>
                <a:cubicBezTo>
                  <a:pt x="8682052" y="4971318"/>
                  <a:pt x="8679288" y="4974850"/>
                  <a:pt x="8676699" y="4981090"/>
                </a:cubicBezTo>
                <a:cubicBezTo>
                  <a:pt x="8672933" y="4989906"/>
                  <a:pt x="8672911" y="4997758"/>
                  <a:pt x="8676680" y="5007034"/>
                </a:cubicBezTo>
                <a:cubicBezTo>
                  <a:pt x="8680331" y="5016171"/>
                  <a:pt x="8687452" y="5022911"/>
                  <a:pt x="8698762" y="5027950"/>
                </a:cubicBezTo>
                <a:cubicBezTo>
                  <a:pt x="8715927" y="5035551"/>
                  <a:pt x="8737140" y="5037307"/>
                  <a:pt x="8756927" y="5032665"/>
                </a:cubicBezTo>
                <a:cubicBezTo>
                  <a:pt x="8757733" y="5032523"/>
                  <a:pt x="8761963" y="5030928"/>
                  <a:pt x="8766384" y="5029194"/>
                </a:cubicBezTo>
                <a:close/>
                <a:moveTo>
                  <a:pt x="8973185" y="5872598"/>
                </a:moveTo>
                <a:cubicBezTo>
                  <a:pt x="8985861" y="5864194"/>
                  <a:pt x="8991227" y="5854236"/>
                  <a:pt x="8988614" y="5844031"/>
                </a:cubicBezTo>
                <a:cubicBezTo>
                  <a:pt x="8987696" y="5840323"/>
                  <a:pt x="8986072" y="5837427"/>
                  <a:pt x="8983353" y="5834567"/>
                </a:cubicBezTo>
                <a:cubicBezTo>
                  <a:pt x="8980599" y="5831636"/>
                  <a:pt x="8977351" y="5829552"/>
                  <a:pt x="8971596" y="5827080"/>
                </a:cubicBezTo>
                <a:cubicBezTo>
                  <a:pt x="8959979" y="5822066"/>
                  <a:pt x="8955036" y="5818605"/>
                  <a:pt x="8950941" y="5812672"/>
                </a:cubicBezTo>
                <a:cubicBezTo>
                  <a:pt x="8947092" y="5807093"/>
                  <a:pt x="8945751" y="5803774"/>
                  <a:pt x="8934876" y="5772840"/>
                </a:cubicBezTo>
                <a:cubicBezTo>
                  <a:pt x="8927532" y="5751864"/>
                  <a:pt x="8924707" y="5743459"/>
                  <a:pt x="8924919" y="5743142"/>
                </a:cubicBezTo>
                <a:cubicBezTo>
                  <a:pt x="8925024" y="5742966"/>
                  <a:pt x="8926542" y="5742083"/>
                  <a:pt x="8928272" y="5741235"/>
                </a:cubicBezTo>
                <a:cubicBezTo>
                  <a:pt x="8941337" y="5734667"/>
                  <a:pt x="8959485" y="5722237"/>
                  <a:pt x="8971207" y="5711855"/>
                </a:cubicBezTo>
                <a:cubicBezTo>
                  <a:pt x="8972797" y="5710442"/>
                  <a:pt x="8974173" y="5709277"/>
                  <a:pt x="8974243" y="5709277"/>
                </a:cubicBezTo>
                <a:cubicBezTo>
                  <a:pt x="8974315" y="5709277"/>
                  <a:pt x="8974809" y="5710195"/>
                  <a:pt x="8975303" y="5711325"/>
                </a:cubicBezTo>
                <a:cubicBezTo>
                  <a:pt x="8977033" y="5715174"/>
                  <a:pt x="8977351" y="5717117"/>
                  <a:pt x="8977669" y="5725697"/>
                </a:cubicBezTo>
                <a:cubicBezTo>
                  <a:pt x="8978057" y="5736362"/>
                  <a:pt x="8978622" y="5738092"/>
                  <a:pt x="8982930" y="5742223"/>
                </a:cubicBezTo>
                <a:cubicBezTo>
                  <a:pt x="8986037" y="5745190"/>
                  <a:pt x="8988967" y="5746461"/>
                  <a:pt x="8993028" y="5746638"/>
                </a:cubicBezTo>
                <a:cubicBezTo>
                  <a:pt x="8996841" y="5746815"/>
                  <a:pt x="8999913" y="5746179"/>
                  <a:pt x="9003691" y="5744413"/>
                </a:cubicBezTo>
                <a:cubicBezTo>
                  <a:pt x="9017355" y="5738092"/>
                  <a:pt x="9028089" y="5722872"/>
                  <a:pt x="9026394" y="5712208"/>
                </a:cubicBezTo>
                <a:cubicBezTo>
                  <a:pt x="9025829" y="5708783"/>
                  <a:pt x="9024523" y="5706275"/>
                  <a:pt x="9021840" y="5703591"/>
                </a:cubicBezTo>
                <a:cubicBezTo>
                  <a:pt x="9019438" y="5701155"/>
                  <a:pt x="9016967" y="5699672"/>
                  <a:pt x="9014319" y="5699036"/>
                </a:cubicBezTo>
                <a:cubicBezTo>
                  <a:pt x="9013471" y="5698825"/>
                  <a:pt x="9009764" y="5698507"/>
                  <a:pt x="9006057" y="5698330"/>
                </a:cubicBezTo>
                <a:cubicBezTo>
                  <a:pt x="9002350" y="5698153"/>
                  <a:pt x="8998219" y="5697765"/>
                  <a:pt x="8996841" y="5697482"/>
                </a:cubicBezTo>
                <a:cubicBezTo>
                  <a:pt x="8994158" y="5696917"/>
                  <a:pt x="8989815" y="5695293"/>
                  <a:pt x="8989462" y="5694728"/>
                </a:cubicBezTo>
                <a:cubicBezTo>
                  <a:pt x="8989355" y="5694552"/>
                  <a:pt x="8990415" y="5693104"/>
                  <a:pt x="8991863" y="5691515"/>
                </a:cubicBezTo>
                <a:cubicBezTo>
                  <a:pt x="9003797" y="5678237"/>
                  <a:pt x="9014001" y="5663512"/>
                  <a:pt x="9023781" y="5645467"/>
                </a:cubicBezTo>
                <a:lnTo>
                  <a:pt x="9025158" y="5642959"/>
                </a:lnTo>
                <a:lnTo>
                  <a:pt x="9039105" y="5647797"/>
                </a:lnTo>
                <a:cubicBezTo>
                  <a:pt x="9062867" y="5656096"/>
                  <a:pt x="9080521" y="5662523"/>
                  <a:pt x="9085782" y="5664783"/>
                </a:cubicBezTo>
                <a:cubicBezTo>
                  <a:pt x="9092844" y="5667820"/>
                  <a:pt x="9097823" y="5671492"/>
                  <a:pt x="9101318" y="5676189"/>
                </a:cubicBezTo>
                <a:cubicBezTo>
                  <a:pt x="9103719" y="5679473"/>
                  <a:pt x="9105484" y="5682863"/>
                  <a:pt x="9108627" y="5690243"/>
                </a:cubicBezTo>
                <a:cubicBezTo>
                  <a:pt x="9113111" y="5700837"/>
                  <a:pt x="9117030" y="5704757"/>
                  <a:pt x="9125327" y="5706876"/>
                </a:cubicBezTo>
                <a:cubicBezTo>
                  <a:pt x="9133837" y="5709030"/>
                  <a:pt x="9142840" y="5705251"/>
                  <a:pt x="9150291" y="5696423"/>
                </a:cubicBezTo>
                <a:cubicBezTo>
                  <a:pt x="9156928" y="5688513"/>
                  <a:pt x="9161483" y="5678873"/>
                  <a:pt x="9163213" y="5669091"/>
                </a:cubicBezTo>
                <a:cubicBezTo>
                  <a:pt x="9163919" y="5664924"/>
                  <a:pt x="9163919" y="5657014"/>
                  <a:pt x="9163178" y="5653730"/>
                </a:cubicBezTo>
                <a:cubicBezTo>
                  <a:pt x="9161377" y="5645820"/>
                  <a:pt x="9156010" y="5639923"/>
                  <a:pt x="9148560" y="5637663"/>
                </a:cubicBezTo>
                <a:cubicBezTo>
                  <a:pt x="9142593" y="5635862"/>
                  <a:pt x="9138638" y="5636356"/>
                  <a:pt x="9128541" y="5640240"/>
                </a:cubicBezTo>
                <a:cubicBezTo>
                  <a:pt x="9119361" y="5643772"/>
                  <a:pt x="9117242" y="5644301"/>
                  <a:pt x="9111663" y="5644549"/>
                </a:cubicBezTo>
                <a:cubicBezTo>
                  <a:pt x="9104213" y="5644867"/>
                  <a:pt x="9099835" y="5643737"/>
                  <a:pt x="9089066" y="5638828"/>
                </a:cubicBezTo>
                <a:cubicBezTo>
                  <a:pt x="9081298" y="5635261"/>
                  <a:pt x="9037904" y="5614498"/>
                  <a:pt x="9037411" y="5614109"/>
                </a:cubicBezTo>
                <a:cubicBezTo>
                  <a:pt x="9037340" y="5614039"/>
                  <a:pt x="9038010" y="5611708"/>
                  <a:pt x="9038893" y="5608954"/>
                </a:cubicBezTo>
                <a:cubicBezTo>
                  <a:pt x="9044190" y="5592356"/>
                  <a:pt x="9047967" y="5571840"/>
                  <a:pt x="9048850" y="5554678"/>
                </a:cubicBezTo>
                <a:cubicBezTo>
                  <a:pt x="9049132" y="5549310"/>
                  <a:pt x="9048779" y="5549593"/>
                  <a:pt x="9052769" y="5551429"/>
                </a:cubicBezTo>
                <a:cubicBezTo>
                  <a:pt x="9056053" y="5552947"/>
                  <a:pt x="9057747" y="5554219"/>
                  <a:pt x="9062938" y="5559163"/>
                </a:cubicBezTo>
                <a:cubicBezTo>
                  <a:pt x="9065515" y="5561599"/>
                  <a:pt x="9068481" y="5564106"/>
                  <a:pt x="9069505" y="5564742"/>
                </a:cubicBezTo>
                <a:cubicBezTo>
                  <a:pt x="9075719" y="5568450"/>
                  <a:pt x="9083417" y="5567320"/>
                  <a:pt x="9088712" y="5561882"/>
                </a:cubicBezTo>
                <a:cubicBezTo>
                  <a:pt x="9097117" y="5553301"/>
                  <a:pt x="9098881" y="5533279"/>
                  <a:pt x="9092314" y="5520884"/>
                </a:cubicBezTo>
                <a:cubicBezTo>
                  <a:pt x="9090690" y="5517811"/>
                  <a:pt x="9087159" y="5514245"/>
                  <a:pt x="9084511" y="5512938"/>
                </a:cubicBezTo>
                <a:cubicBezTo>
                  <a:pt x="9081792" y="5511632"/>
                  <a:pt x="9078403" y="5511102"/>
                  <a:pt x="9075225" y="5511561"/>
                </a:cubicBezTo>
                <a:cubicBezTo>
                  <a:pt x="9070847" y="5512197"/>
                  <a:pt x="9068587" y="5513644"/>
                  <a:pt x="9061632" y="5520283"/>
                </a:cubicBezTo>
                <a:cubicBezTo>
                  <a:pt x="9059442" y="5522367"/>
                  <a:pt x="9056865" y="5524627"/>
                  <a:pt x="9055947" y="5525262"/>
                </a:cubicBezTo>
                <a:cubicBezTo>
                  <a:pt x="9054287" y="5526393"/>
                  <a:pt x="9050051" y="5528476"/>
                  <a:pt x="9049379" y="5528476"/>
                </a:cubicBezTo>
                <a:cubicBezTo>
                  <a:pt x="9048991" y="5528476"/>
                  <a:pt x="9048850" y="5527381"/>
                  <a:pt x="9048285" y="5520707"/>
                </a:cubicBezTo>
                <a:cubicBezTo>
                  <a:pt x="9047544" y="5511667"/>
                  <a:pt x="9045743" y="5500438"/>
                  <a:pt x="9043519" y="5490691"/>
                </a:cubicBezTo>
                <a:cubicBezTo>
                  <a:pt x="9042388" y="5485712"/>
                  <a:pt x="9039634" y="5475718"/>
                  <a:pt x="9038646" y="5472858"/>
                </a:cubicBezTo>
                <a:lnTo>
                  <a:pt x="9038151" y="5471446"/>
                </a:lnTo>
                <a:lnTo>
                  <a:pt x="9043131" y="5469044"/>
                </a:lnTo>
                <a:cubicBezTo>
                  <a:pt x="9052487" y="5464489"/>
                  <a:pt x="9071059" y="5455661"/>
                  <a:pt x="9079356" y="5451777"/>
                </a:cubicBezTo>
                <a:cubicBezTo>
                  <a:pt x="9095033" y="5444467"/>
                  <a:pt x="9100576" y="5442312"/>
                  <a:pt x="9105308" y="5441783"/>
                </a:cubicBezTo>
                <a:cubicBezTo>
                  <a:pt x="9106473" y="5441677"/>
                  <a:pt x="9107991" y="5441501"/>
                  <a:pt x="9108662" y="5441395"/>
                </a:cubicBezTo>
                <a:cubicBezTo>
                  <a:pt x="9110569" y="5441147"/>
                  <a:pt x="9116570" y="5441924"/>
                  <a:pt x="9119713" y="5442842"/>
                </a:cubicBezTo>
                <a:cubicBezTo>
                  <a:pt x="9121302" y="5443302"/>
                  <a:pt x="9125221" y="5444750"/>
                  <a:pt x="9128435" y="5446020"/>
                </a:cubicBezTo>
                <a:cubicBezTo>
                  <a:pt x="9131648" y="5447327"/>
                  <a:pt x="9135425" y="5448705"/>
                  <a:pt x="9136873" y="5449057"/>
                </a:cubicBezTo>
                <a:cubicBezTo>
                  <a:pt x="9144111" y="5450929"/>
                  <a:pt x="9151103" y="5448916"/>
                  <a:pt x="9156717" y="5443372"/>
                </a:cubicBezTo>
                <a:cubicBezTo>
                  <a:pt x="9161377" y="5438782"/>
                  <a:pt x="9163496" y="5432990"/>
                  <a:pt x="9163496" y="5425009"/>
                </a:cubicBezTo>
                <a:cubicBezTo>
                  <a:pt x="9163496" y="5410567"/>
                  <a:pt x="9156928" y="5395135"/>
                  <a:pt x="9146830" y="5385742"/>
                </a:cubicBezTo>
                <a:cubicBezTo>
                  <a:pt x="9141074" y="5380445"/>
                  <a:pt x="9135285" y="5378044"/>
                  <a:pt x="9129105" y="5378503"/>
                </a:cubicBezTo>
                <a:cubicBezTo>
                  <a:pt x="9123986" y="5378891"/>
                  <a:pt x="9118443" y="5381610"/>
                  <a:pt x="9114947" y="5385424"/>
                </a:cubicBezTo>
                <a:cubicBezTo>
                  <a:pt x="9112440" y="5388178"/>
                  <a:pt x="9111274" y="5390191"/>
                  <a:pt x="9107815" y="5397925"/>
                </a:cubicBezTo>
                <a:cubicBezTo>
                  <a:pt x="9103966" y="5406541"/>
                  <a:pt x="9102271" y="5409225"/>
                  <a:pt x="9098105" y="5413356"/>
                </a:cubicBezTo>
                <a:cubicBezTo>
                  <a:pt x="9092597" y="5418830"/>
                  <a:pt x="9089419" y="5420384"/>
                  <a:pt x="9069470" y="5427481"/>
                </a:cubicBezTo>
                <a:cubicBezTo>
                  <a:pt x="9054111" y="5432955"/>
                  <a:pt x="9027136" y="5442313"/>
                  <a:pt x="9026747" y="5442313"/>
                </a:cubicBezTo>
                <a:cubicBezTo>
                  <a:pt x="9026570" y="5442313"/>
                  <a:pt x="9025829" y="5441147"/>
                  <a:pt x="9025123" y="5439770"/>
                </a:cubicBezTo>
                <a:cubicBezTo>
                  <a:pt x="9017814" y="5425221"/>
                  <a:pt x="9007328" y="5409401"/>
                  <a:pt x="8996841" y="5397006"/>
                </a:cubicBezTo>
                <a:cubicBezTo>
                  <a:pt x="8994758" y="5394499"/>
                  <a:pt x="8992639" y="5391992"/>
                  <a:pt x="8992180" y="5391427"/>
                </a:cubicBezTo>
                <a:lnTo>
                  <a:pt x="8991333" y="5390403"/>
                </a:lnTo>
                <a:lnTo>
                  <a:pt x="8992993" y="5389662"/>
                </a:lnTo>
                <a:cubicBezTo>
                  <a:pt x="8995923" y="5388390"/>
                  <a:pt x="8999101" y="5387896"/>
                  <a:pt x="9006092" y="5387719"/>
                </a:cubicBezTo>
                <a:cubicBezTo>
                  <a:pt x="9013789" y="5387543"/>
                  <a:pt x="9016296" y="5387154"/>
                  <a:pt x="9018767" y="5385919"/>
                </a:cubicBezTo>
                <a:cubicBezTo>
                  <a:pt x="9022581" y="5383976"/>
                  <a:pt x="9026218" y="5379103"/>
                  <a:pt x="9027100" y="5374689"/>
                </a:cubicBezTo>
                <a:cubicBezTo>
                  <a:pt x="9029324" y="5363919"/>
                  <a:pt x="9018732" y="5347887"/>
                  <a:pt x="9005068" y="5341354"/>
                </a:cubicBezTo>
                <a:cubicBezTo>
                  <a:pt x="9000760" y="5339270"/>
                  <a:pt x="8998500" y="5338705"/>
                  <a:pt x="8994793" y="5338741"/>
                </a:cubicBezTo>
                <a:cubicBezTo>
                  <a:pt x="8989921" y="5338776"/>
                  <a:pt x="8985578" y="5341106"/>
                  <a:pt x="8982400" y="5345309"/>
                </a:cubicBezTo>
                <a:cubicBezTo>
                  <a:pt x="8979999" y="5348522"/>
                  <a:pt x="8979434" y="5350853"/>
                  <a:pt x="8979045" y="5359045"/>
                </a:cubicBezTo>
                <a:cubicBezTo>
                  <a:pt x="8978869" y="5362859"/>
                  <a:pt x="8978516" y="5367062"/>
                  <a:pt x="8978234" y="5368403"/>
                </a:cubicBezTo>
                <a:cubicBezTo>
                  <a:pt x="8977704" y="5370875"/>
                  <a:pt x="8976363" y="5374865"/>
                  <a:pt x="8976010" y="5374865"/>
                </a:cubicBezTo>
                <a:cubicBezTo>
                  <a:pt x="8975903" y="5374866"/>
                  <a:pt x="8974138" y="5373382"/>
                  <a:pt x="8972090" y="5371581"/>
                </a:cubicBezTo>
                <a:cubicBezTo>
                  <a:pt x="8959167" y="5360282"/>
                  <a:pt x="8945786" y="5350959"/>
                  <a:pt x="8930426" y="5342590"/>
                </a:cubicBezTo>
                <a:cubicBezTo>
                  <a:pt x="8926437" y="5340400"/>
                  <a:pt x="8925413" y="5339694"/>
                  <a:pt x="8925589" y="5339235"/>
                </a:cubicBezTo>
                <a:cubicBezTo>
                  <a:pt x="8925731" y="5338917"/>
                  <a:pt x="8927532" y="5333761"/>
                  <a:pt x="8929650" y="5327723"/>
                </a:cubicBezTo>
                <a:cubicBezTo>
                  <a:pt x="8940525" y="5296612"/>
                  <a:pt x="8946527" y="5280687"/>
                  <a:pt x="8949034" y="5276414"/>
                </a:cubicBezTo>
                <a:cubicBezTo>
                  <a:pt x="8952177" y="5271046"/>
                  <a:pt x="8956378" y="5266809"/>
                  <a:pt x="8961391" y="5263913"/>
                </a:cubicBezTo>
                <a:cubicBezTo>
                  <a:pt x="8962839" y="5263101"/>
                  <a:pt x="8966758" y="5261264"/>
                  <a:pt x="8970042" y="5259817"/>
                </a:cubicBezTo>
                <a:cubicBezTo>
                  <a:pt x="8978021" y="5256391"/>
                  <a:pt x="8980211" y="5255120"/>
                  <a:pt x="8983071" y="5252295"/>
                </a:cubicBezTo>
                <a:cubicBezTo>
                  <a:pt x="8986884" y="5248481"/>
                  <a:pt x="8988967" y="5243290"/>
                  <a:pt x="8988967" y="5237499"/>
                </a:cubicBezTo>
                <a:cubicBezTo>
                  <a:pt x="8988967" y="5232520"/>
                  <a:pt x="8987379" y="5228176"/>
                  <a:pt x="8983883" y="5223480"/>
                </a:cubicBezTo>
                <a:cubicBezTo>
                  <a:pt x="8978905" y="5216912"/>
                  <a:pt x="8968559" y="5209778"/>
                  <a:pt x="8959591" y="5206812"/>
                </a:cubicBezTo>
                <a:cubicBezTo>
                  <a:pt x="8953094" y="5204658"/>
                  <a:pt x="8950729" y="5204234"/>
                  <a:pt x="8944090" y="5204058"/>
                </a:cubicBezTo>
                <a:cubicBezTo>
                  <a:pt x="8938583" y="5203881"/>
                  <a:pt x="8937594" y="5203952"/>
                  <a:pt x="8934911" y="5204622"/>
                </a:cubicBezTo>
                <a:cubicBezTo>
                  <a:pt x="8930355" y="5205753"/>
                  <a:pt x="8927743" y="5207201"/>
                  <a:pt x="8924672" y="5210273"/>
                </a:cubicBezTo>
                <a:cubicBezTo>
                  <a:pt x="8922553" y="5212392"/>
                  <a:pt x="8921670" y="5213592"/>
                  <a:pt x="8920540" y="5215959"/>
                </a:cubicBezTo>
                <a:cubicBezTo>
                  <a:pt x="8918633" y="5219949"/>
                  <a:pt x="8918210" y="5222102"/>
                  <a:pt x="8918422" y="5226587"/>
                </a:cubicBezTo>
                <a:cubicBezTo>
                  <a:pt x="8918634" y="5230507"/>
                  <a:pt x="8919093" y="5232167"/>
                  <a:pt x="8922729" y="5241560"/>
                </a:cubicBezTo>
                <a:cubicBezTo>
                  <a:pt x="8926719" y="5251871"/>
                  <a:pt x="8927320" y="5258934"/>
                  <a:pt x="8924812" y="5267515"/>
                </a:cubicBezTo>
                <a:cubicBezTo>
                  <a:pt x="8923436" y="5272317"/>
                  <a:pt x="8919834" y="5280263"/>
                  <a:pt x="8906876" y="5307065"/>
                </a:cubicBezTo>
                <a:cubicBezTo>
                  <a:pt x="8903804" y="5313386"/>
                  <a:pt x="8900308" y="5320625"/>
                  <a:pt x="8899073" y="5323203"/>
                </a:cubicBezTo>
                <a:lnTo>
                  <a:pt x="8896849" y="5327864"/>
                </a:lnTo>
                <a:lnTo>
                  <a:pt x="8893741" y="5326805"/>
                </a:lnTo>
                <a:cubicBezTo>
                  <a:pt x="8877994" y="5321437"/>
                  <a:pt x="8858221" y="5317553"/>
                  <a:pt x="8839719" y="5316211"/>
                </a:cubicBezTo>
                <a:lnTo>
                  <a:pt x="8833683" y="5315752"/>
                </a:lnTo>
                <a:lnTo>
                  <a:pt x="8834530" y="5313774"/>
                </a:lnTo>
                <a:cubicBezTo>
                  <a:pt x="8836119" y="5310173"/>
                  <a:pt x="8837637" y="5308088"/>
                  <a:pt x="8842050" y="5303428"/>
                </a:cubicBezTo>
                <a:cubicBezTo>
                  <a:pt x="8848759" y="5296259"/>
                  <a:pt x="8850206" y="5293611"/>
                  <a:pt x="8850207" y="5288490"/>
                </a:cubicBezTo>
                <a:cubicBezTo>
                  <a:pt x="8850207" y="5283723"/>
                  <a:pt x="8848512" y="5279910"/>
                  <a:pt x="8844839" y="5276484"/>
                </a:cubicBezTo>
                <a:cubicBezTo>
                  <a:pt x="8839826" y="5271823"/>
                  <a:pt x="8831952" y="5269280"/>
                  <a:pt x="8822490" y="5269245"/>
                </a:cubicBezTo>
                <a:cubicBezTo>
                  <a:pt x="8813239" y="5269209"/>
                  <a:pt x="8805365" y="5271717"/>
                  <a:pt x="8800386" y="5276272"/>
                </a:cubicBezTo>
                <a:cubicBezTo>
                  <a:pt x="8796503" y="5279874"/>
                  <a:pt x="8794878" y="5283900"/>
                  <a:pt x="8795231" y="5289232"/>
                </a:cubicBezTo>
                <a:cubicBezTo>
                  <a:pt x="8795515" y="5294140"/>
                  <a:pt x="8797032" y="5296718"/>
                  <a:pt x="8803776" y="5303851"/>
                </a:cubicBezTo>
                <a:cubicBezTo>
                  <a:pt x="8805860" y="5306076"/>
                  <a:pt x="8808260" y="5308937"/>
                  <a:pt x="8809108" y="5310243"/>
                </a:cubicBezTo>
                <a:cubicBezTo>
                  <a:pt x="8810555" y="5312539"/>
                  <a:pt x="8811932" y="5315434"/>
                  <a:pt x="8811685" y="5315681"/>
                </a:cubicBezTo>
                <a:cubicBezTo>
                  <a:pt x="8811615" y="5315752"/>
                  <a:pt x="8809179" y="5315999"/>
                  <a:pt x="8806248" y="5316246"/>
                </a:cubicBezTo>
                <a:cubicBezTo>
                  <a:pt x="8788982" y="5317553"/>
                  <a:pt x="8771151" y="5320978"/>
                  <a:pt x="8755475" y="5326028"/>
                </a:cubicBezTo>
                <a:cubicBezTo>
                  <a:pt x="8753356" y="5326699"/>
                  <a:pt x="8751591" y="5327193"/>
                  <a:pt x="8751555" y="5327123"/>
                </a:cubicBezTo>
                <a:cubicBezTo>
                  <a:pt x="8751344" y="5326911"/>
                  <a:pt x="8739409" y="5301945"/>
                  <a:pt x="8735031" y="5292587"/>
                </a:cubicBezTo>
                <a:cubicBezTo>
                  <a:pt x="8724192" y="5269598"/>
                  <a:pt x="8722744" y="5265467"/>
                  <a:pt x="8722744" y="5257769"/>
                </a:cubicBezTo>
                <a:cubicBezTo>
                  <a:pt x="8722744" y="5252189"/>
                  <a:pt x="8723697" y="5248411"/>
                  <a:pt x="8727616" y="5238735"/>
                </a:cubicBezTo>
                <a:cubicBezTo>
                  <a:pt x="8730476" y="5231637"/>
                  <a:pt x="8730971" y="5229589"/>
                  <a:pt x="8730971" y="5225493"/>
                </a:cubicBezTo>
                <a:cubicBezTo>
                  <a:pt x="8730971" y="5222738"/>
                  <a:pt x="8730795" y="5221679"/>
                  <a:pt x="8729983" y="5219489"/>
                </a:cubicBezTo>
                <a:cubicBezTo>
                  <a:pt x="8725640" y="5207766"/>
                  <a:pt x="8714659" y="5202504"/>
                  <a:pt x="8699264" y="5204835"/>
                </a:cubicBezTo>
                <a:cubicBezTo>
                  <a:pt x="8686588" y="5206741"/>
                  <a:pt x="8675219" y="5212426"/>
                  <a:pt x="8667275" y="5220831"/>
                </a:cubicBezTo>
                <a:cubicBezTo>
                  <a:pt x="8664133" y="5224151"/>
                  <a:pt x="8662473" y="5226623"/>
                  <a:pt x="8661096" y="5230012"/>
                </a:cubicBezTo>
                <a:cubicBezTo>
                  <a:pt x="8657142" y="5239829"/>
                  <a:pt x="8661943" y="5251412"/>
                  <a:pt x="8672077" y="5256639"/>
                </a:cubicBezTo>
                <a:cubicBezTo>
                  <a:pt x="8673842" y="5257521"/>
                  <a:pt x="8677479" y="5259252"/>
                  <a:pt x="8680198" y="5260453"/>
                </a:cubicBezTo>
                <a:cubicBezTo>
                  <a:pt x="8686695" y="5263313"/>
                  <a:pt x="8690154" y="5265396"/>
                  <a:pt x="8693333" y="5268362"/>
                </a:cubicBezTo>
                <a:cubicBezTo>
                  <a:pt x="8699935" y="5274507"/>
                  <a:pt x="8701982" y="5278673"/>
                  <a:pt x="8711340" y="5305476"/>
                </a:cubicBezTo>
                <a:cubicBezTo>
                  <a:pt x="8712010" y="5307418"/>
                  <a:pt x="8713599" y="5311938"/>
                  <a:pt x="8714871" y="5315540"/>
                </a:cubicBezTo>
                <a:cubicBezTo>
                  <a:pt x="8716142" y="5319142"/>
                  <a:pt x="8718472" y="5325887"/>
                  <a:pt x="8720096" y="5330548"/>
                </a:cubicBezTo>
                <a:lnTo>
                  <a:pt x="8723026" y="5339058"/>
                </a:lnTo>
                <a:lnTo>
                  <a:pt x="8720096" y="5340541"/>
                </a:lnTo>
                <a:cubicBezTo>
                  <a:pt x="8705691" y="5347922"/>
                  <a:pt x="8689272" y="5358975"/>
                  <a:pt x="8677055" y="5369533"/>
                </a:cubicBezTo>
                <a:cubicBezTo>
                  <a:pt x="8673560" y="5372535"/>
                  <a:pt x="8673171" y="5372782"/>
                  <a:pt x="8672748" y="5372217"/>
                </a:cubicBezTo>
                <a:cubicBezTo>
                  <a:pt x="8671688" y="5370805"/>
                  <a:pt x="8671089" y="5366531"/>
                  <a:pt x="8670806" y="5358798"/>
                </a:cubicBezTo>
                <a:cubicBezTo>
                  <a:pt x="8670664" y="5354525"/>
                  <a:pt x="8670347" y="5350394"/>
                  <a:pt x="8670135" y="5349617"/>
                </a:cubicBezTo>
                <a:cubicBezTo>
                  <a:pt x="8669322" y="5346968"/>
                  <a:pt x="8667911" y="5344673"/>
                  <a:pt x="8665792" y="5342625"/>
                </a:cubicBezTo>
                <a:cubicBezTo>
                  <a:pt x="8660072" y="5337116"/>
                  <a:pt x="8652587" y="5336516"/>
                  <a:pt x="8643831" y="5340895"/>
                </a:cubicBezTo>
                <a:cubicBezTo>
                  <a:pt x="8630590" y="5347463"/>
                  <a:pt x="8620457" y="5362223"/>
                  <a:pt x="8622116" y="5372464"/>
                </a:cubicBezTo>
                <a:cubicBezTo>
                  <a:pt x="8623069" y="5378573"/>
                  <a:pt x="8628013" y="5384082"/>
                  <a:pt x="8633944" y="5385636"/>
                </a:cubicBezTo>
                <a:cubicBezTo>
                  <a:pt x="8635215" y="5385954"/>
                  <a:pt x="8638851" y="5386342"/>
                  <a:pt x="8642948" y="5386518"/>
                </a:cubicBezTo>
                <a:cubicBezTo>
                  <a:pt x="8649339" y="5386836"/>
                  <a:pt x="8652869" y="5387331"/>
                  <a:pt x="8655482" y="5388355"/>
                </a:cubicBezTo>
                <a:cubicBezTo>
                  <a:pt x="8656082" y="5388567"/>
                  <a:pt x="8656612" y="5388814"/>
                  <a:pt x="8656647" y="5388849"/>
                </a:cubicBezTo>
                <a:cubicBezTo>
                  <a:pt x="8656718" y="5388884"/>
                  <a:pt x="8654706" y="5391356"/>
                  <a:pt x="8652163" y="5394288"/>
                </a:cubicBezTo>
                <a:cubicBezTo>
                  <a:pt x="8641112" y="5407106"/>
                  <a:pt x="8631190" y="5421690"/>
                  <a:pt x="8623034" y="5437122"/>
                </a:cubicBezTo>
                <a:cubicBezTo>
                  <a:pt x="8621727" y="5439594"/>
                  <a:pt x="8620598" y="5441606"/>
                  <a:pt x="8620527" y="5441606"/>
                </a:cubicBezTo>
                <a:cubicBezTo>
                  <a:pt x="8620032" y="5441606"/>
                  <a:pt x="8582959" y="5428470"/>
                  <a:pt x="8573144" y="5424798"/>
                </a:cubicBezTo>
                <a:cubicBezTo>
                  <a:pt x="8558032" y="5419183"/>
                  <a:pt x="8553407" y="5416499"/>
                  <a:pt x="8548675" y="5410637"/>
                </a:cubicBezTo>
                <a:cubicBezTo>
                  <a:pt x="8545957" y="5407247"/>
                  <a:pt x="8544474" y="5404599"/>
                  <a:pt x="8541189" y="5396971"/>
                </a:cubicBezTo>
                <a:cubicBezTo>
                  <a:pt x="8539707" y="5393511"/>
                  <a:pt x="8537941" y="5389768"/>
                  <a:pt x="8537306" y="5388673"/>
                </a:cubicBezTo>
                <a:cubicBezTo>
                  <a:pt x="8535682" y="5385918"/>
                  <a:pt x="8531974" y="5382317"/>
                  <a:pt x="8529361" y="5380939"/>
                </a:cubicBezTo>
                <a:cubicBezTo>
                  <a:pt x="8524877" y="5378573"/>
                  <a:pt x="8518769" y="5377761"/>
                  <a:pt x="8514250" y="5378927"/>
                </a:cubicBezTo>
                <a:cubicBezTo>
                  <a:pt x="8502598" y="5381892"/>
                  <a:pt x="8491193" y="5396053"/>
                  <a:pt x="8486816" y="5412968"/>
                </a:cubicBezTo>
                <a:cubicBezTo>
                  <a:pt x="8485897" y="5416499"/>
                  <a:pt x="8485721" y="5417876"/>
                  <a:pt x="8485579" y="5423103"/>
                </a:cubicBezTo>
                <a:cubicBezTo>
                  <a:pt x="8485367" y="5430200"/>
                  <a:pt x="8485827" y="5433096"/>
                  <a:pt x="8487839" y="5437369"/>
                </a:cubicBezTo>
                <a:cubicBezTo>
                  <a:pt x="8490275" y="5442454"/>
                  <a:pt x="8495854" y="5446939"/>
                  <a:pt x="8501715" y="5448492"/>
                </a:cubicBezTo>
                <a:cubicBezTo>
                  <a:pt x="8504505" y="5449234"/>
                  <a:pt x="8509518" y="5449164"/>
                  <a:pt x="8512731" y="5448351"/>
                </a:cubicBezTo>
                <a:cubicBezTo>
                  <a:pt x="8514214" y="5447963"/>
                  <a:pt x="8517851" y="5446691"/>
                  <a:pt x="8520888" y="5445526"/>
                </a:cubicBezTo>
                <a:cubicBezTo>
                  <a:pt x="8532327" y="5441041"/>
                  <a:pt x="8538012" y="5440230"/>
                  <a:pt x="8545956" y="5441819"/>
                </a:cubicBezTo>
                <a:cubicBezTo>
                  <a:pt x="8551888" y="5443019"/>
                  <a:pt x="8557043" y="5445279"/>
                  <a:pt x="8587867" y="5460146"/>
                </a:cubicBezTo>
                <a:cubicBezTo>
                  <a:pt x="8594187" y="5463183"/>
                  <a:pt x="8601496" y="5466714"/>
                  <a:pt x="8604179" y="5467985"/>
                </a:cubicBezTo>
                <a:lnTo>
                  <a:pt x="8608981" y="5470280"/>
                </a:lnTo>
                <a:lnTo>
                  <a:pt x="8608310" y="5472258"/>
                </a:lnTo>
                <a:cubicBezTo>
                  <a:pt x="8603403" y="5486489"/>
                  <a:pt x="8599448" y="5507006"/>
                  <a:pt x="8598071" y="5525404"/>
                </a:cubicBezTo>
                <a:cubicBezTo>
                  <a:pt x="8597788" y="5528970"/>
                  <a:pt x="8597506" y="5530948"/>
                  <a:pt x="8597259" y="5530948"/>
                </a:cubicBezTo>
                <a:cubicBezTo>
                  <a:pt x="8595953" y="5530947"/>
                  <a:pt x="8591009" y="5527346"/>
                  <a:pt x="8586737" y="5523355"/>
                </a:cubicBezTo>
                <a:cubicBezTo>
                  <a:pt x="8579287" y="5516293"/>
                  <a:pt x="8577098" y="5515092"/>
                  <a:pt x="8571943" y="5515057"/>
                </a:cubicBezTo>
                <a:cubicBezTo>
                  <a:pt x="8566752" y="5515057"/>
                  <a:pt x="8563539" y="5516434"/>
                  <a:pt x="8559903" y="5520283"/>
                </a:cubicBezTo>
                <a:cubicBezTo>
                  <a:pt x="8557502" y="5522826"/>
                  <a:pt x="8556054" y="5525333"/>
                  <a:pt x="8554713" y="5529359"/>
                </a:cubicBezTo>
                <a:cubicBezTo>
                  <a:pt x="8549911" y="5543766"/>
                  <a:pt x="8553548" y="5561811"/>
                  <a:pt x="8562481" y="5567743"/>
                </a:cubicBezTo>
                <a:cubicBezTo>
                  <a:pt x="8565446" y="5569721"/>
                  <a:pt x="8567423" y="5570287"/>
                  <a:pt x="8571272" y="5570286"/>
                </a:cubicBezTo>
                <a:cubicBezTo>
                  <a:pt x="8576851" y="5570286"/>
                  <a:pt x="8579605" y="5568873"/>
                  <a:pt x="8585890" y="5562764"/>
                </a:cubicBezTo>
                <a:cubicBezTo>
                  <a:pt x="8590551" y="5558245"/>
                  <a:pt x="8592951" y="5556302"/>
                  <a:pt x="8595670" y="5554925"/>
                </a:cubicBezTo>
                <a:lnTo>
                  <a:pt x="8597718" y="5553901"/>
                </a:lnTo>
                <a:lnTo>
                  <a:pt x="8597894" y="5555773"/>
                </a:lnTo>
                <a:cubicBezTo>
                  <a:pt x="8598000" y="5556761"/>
                  <a:pt x="8598318" y="5560328"/>
                  <a:pt x="8598636" y="5563612"/>
                </a:cubicBezTo>
                <a:cubicBezTo>
                  <a:pt x="8600013" y="5578443"/>
                  <a:pt x="8603543" y="5595641"/>
                  <a:pt x="8608134" y="5609907"/>
                </a:cubicBezTo>
                <a:cubicBezTo>
                  <a:pt x="8609016" y="5612661"/>
                  <a:pt x="8609758" y="5615063"/>
                  <a:pt x="8609758" y="5615239"/>
                </a:cubicBezTo>
                <a:cubicBezTo>
                  <a:pt x="8609758" y="5615451"/>
                  <a:pt x="8607322" y="5616758"/>
                  <a:pt x="8604391" y="5618170"/>
                </a:cubicBezTo>
                <a:cubicBezTo>
                  <a:pt x="8553159" y="5642783"/>
                  <a:pt x="8550864" y="5643701"/>
                  <a:pt x="8541437" y="5643701"/>
                </a:cubicBezTo>
                <a:cubicBezTo>
                  <a:pt x="8535329" y="5643701"/>
                  <a:pt x="8532574" y="5643030"/>
                  <a:pt x="8523465" y="5639393"/>
                </a:cubicBezTo>
                <a:cubicBezTo>
                  <a:pt x="8511777" y="5634697"/>
                  <a:pt x="8507541" y="5634378"/>
                  <a:pt x="8500832" y="5637592"/>
                </a:cubicBezTo>
                <a:cubicBezTo>
                  <a:pt x="8494759" y="5640523"/>
                  <a:pt x="8490875" y="5645220"/>
                  <a:pt x="8488933" y="5651894"/>
                </a:cubicBezTo>
                <a:cubicBezTo>
                  <a:pt x="8487804" y="5655884"/>
                  <a:pt x="8487803" y="5664995"/>
                  <a:pt x="8488934" y="5670327"/>
                </a:cubicBezTo>
                <a:cubicBezTo>
                  <a:pt x="8492323" y="5685971"/>
                  <a:pt x="8501680" y="5699813"/>
                  <a:pt x="8512131" y="5704722"/>
                </a:cubicBezTo>
                <a:cubicBezTo>
                  <a:pt x="8515450" y="5706240"/>
                  <a:pt x="8517815" y="5706805"/>
                  <a:pt x="8521064" y="5706805"/>
                </a:cubicBezTo>
                <a:cubicBezTo>
                  <a:pt x="8527314" y="5706805"/>
                  <a:pt x="8534234" y="5703309"/>
                  <a:pt x="8537977" y="5698224"/>
                </a:cubicBezTo>
                <a:cubicBezTo>
                  <a:pt x="8539848" y="5695646"/>
                  <a:pt x="8540943" y="5693562"/>
                  <a:pt x="8543944" y="5686712"/>
                </a:cubicBezTo>
                <a:cubicBezTo>
                  <a:pt x="8546804" y="5680250"/>
                  <a:pt x="8548216" y="5677778"/>
                  <a:pt x="8550829" y="5674529"/>
                </a:cubicBezTo>
                <a:cubicBezTo>
                  <a:pt x="8554713" y="5669656"/>
                  <a:pt x="8560044" y="5666090"/>
                  <a:pt x="8568130" y="5662911"/>
                </a:cubicBezTo>
                <a:cubicBezTo>
                  <a:pt x="8573249" y="5660899"/>
                  <a:pt x="8582959" y="5657367"/>
                  <a:pt x="8590162" y="5654895"/>
                </a:cubicBezTo>
                <a:cubicBezTo>
                  <a:pt x="8593799" y="5653624"/>
                  <a:pt x="8601037" y="5651117"/>
                  <a:pt x="8615407" y="5646103"/>
                </a:cubicBezTo>
                <a:cubicBezTo>
                  <a:pt x="8618797" y="5644902"/>
                  <a:pt x="8621762" y="5644019"/>
                  <a:pt x="8621975" y="5644090"/>
                </a:cubicBezTo>
                <a:cubicBezTo>
                  <a:pt x="8622187" y="5644160"/>
                  <a:pt x="8623352" y="5646067"/>
                  <a:pt x="8624517" y="5648292"/>
                </a:cubicBezTo>
                <a:cubicBezTo>
                  <a:pt x="8631649" y="5661782"/>
                  <a:pt x="8642065" y="5676825"/>
                  <a:pt x="8652940" y="5689325"/>
                </a:cubicBezTo>
                <a:lnTo>
                  <a:pt x="8656012" y="5692857"/>
                </a:lnTo>
                <a:lnTo>
                  <a:pt x="8654529" y="5693492"/>
                </a:lnTo>
                <a:cubicBezTo>
                  <a:pt x="8651174" y="5694940"/>
                  <a:pt x="8649197" y="5695223"/>
                  <a:pt x="8641006" y="5695505"/>
                </a:cubicBezTo>
                <a:cubicBezTo>
                  <a:pt x="8630308" y="5695893"/>
                  <a:pt x="8628118" y="5696564"/>
                  <a:pt x="8624340" y="5700555"/>
                </a:cubicBezTo>
                <a:cubicBezTo>
                  <a:pt x="8618868" y="5706346"/>
                  <a:pt x="8618196" y="5713161"/>
                  <a:pt x="8622293" y="5721884"/>
                </a:cubicBezTo>
                <a:cubicBezTo>
                  <a:pt x="8624411" y="5726439"/>
                  <a:pt x="8627024" y="5730041"/>
                  <a:pt x="8630943" y="5734031"/>
                </a:cubicBezTo>
                <a:cubicBezTo>
                  <a:pt x="8637722" y="5740847"/>
                  <a:pt x="8645207" y="5744590"/>
                  <a:pt x="8652022" y="5744590"/>
                </a:cubicBezTo>
                <a:cubicBezTo>
                  <a:pt x="8656683" y="5744589"/>
                  <a:pt x="8659966" y="5743142"/>
                  <a:pt x="8663285" y="5739575"/>
                </a:cubicBezTo>
                <a:cubicBezTo>
                  <a:pt x="8666640" y="5736044"/>
                  <a:pt x="8667981" y="5732089"/>
                  <a:pt x="8668016" y="5725874"/>
                </a:cubicBezTo>
                <a:cubicBezTo>
                  <a:pt x="8668016" y="5720648"/>
                  <a:pt x="8668652" y="5715175"/>
                  <a:pt x="8669605" y="5712173"/>
                </a:cubicBezTo>
                <a:cubicBezTo>
                  <a:pt x="8670982" y="5707794"/>
                  <a:pt x="8670912" y="5707794"/>
                  <a:pt x="8674019" y="5710548"/>
                </a:cubicBezTo>
                <a:cubicBezTo>
                  <a:pt x="8687436" y="5722449"/>
                  <a:pt x="8704455" y="5734102"/>
                  <a:pt x="8719461" y="5741694"/>
                </a:cubicBezTo>
                <a:cubicBezTo>
                  <a:pt x="8722038" y="5743001"/>
                  <a:pt x="8724156" y="5744237"/>
                  <a:pt x="8724157" y="5744448"/>
                </a:cubicBezTo>
                <a:cubicBezTo>
                  <a:pt x="8724156" y="5744908"/>
                  <a:pt x="8718507" y="5761186"/>
                  <a:pt x="8713034" y="5776547"/>
                </a:cubicBezTo>
                <a:cubicBezTo>
                  <a:pt x="8702301" y="5806669"/>
                  <a:pt x="8700253" y="5811119"/>
                  <a:pt x="8694604" y="5816733"/>
                </a:cubicBezTo>
                <a:cubicBezTo>
                  <a:pt x="8690614" y="5820653"/>
                  <a:pt x="8687259" y="5822702"/>
                  <a:pt x="8678962" y="5826162"/>
                </a:cubicBezTo>
                <a:cubicBezTo>
                  <a:pt x="8671583" y="5829234"/>
                  <a:pt x="8669182" y="5830611"/>
                  <a:pt x="8666251" y="5833578"/>
                </a:cubicBezTo>
                <a:cubicBezTo>
                  <a:pt x="8662049" y="5837745"/>
                  <a:pt x="8660213" y="5842229"/>
                  <a:pt x="8660213" y="5848409"/>
                </a:cubicBezTo>
                <a:cubicBezTo>
                  <a:pt x="8660178" y="5854483"/>
                  <a:pt x="8662685" y="5859991"/>
                  <a:pt x="8667981" y="5865500"/>
                </a:cubicBezTo>
                <a:cubicBezTo>
                  <a:pt x="8676031" y="5873834"/>
                  <a:pt x="8687754" y="5879767"/>
                  <a:pt x="8700147" y="5881709"/>
                </a:cubicBezTo>
                <a:cubicBezTo>
                  <a:pt x="8700642" y="5881815"/>
                  <a:pt x="8703430" y="5881886"/>
                  <a:pt x="8706361" y="5881921"/>
                </a:cubicBezTo>
                <a:cubicBezTo>
                  <a:pt x="8715046" y="5881992"/>
                  <a:pt x="8719708" y="5880367"/>
                  <a:pt x="8724545" y="5875600"/>
                </a:cubicBezTo>
                <a:cubicBezTo>
                  <a:pt x="8728746" y="5871469"/>
                  <a:pt x="8730865" y="5866418"/>
                  <a:pt x="8730865" y="5860557"/>
                </a:cubicBezTo>
                <a:cubicBezTo>
                  <a:pt x="8730865" y="5856920"/>
                  <a:pt x="8730088" y="5853918"/>
                  <a:pt x="8727192" y="5846326"/>
                </a:cubicBezTo>
                <a:cubicBezTo>
                  <a:pt x="8724368" y="5838981"/>
                  <a:pt x="8723627" y="5836332"/>
                  <a:pt x="8723062" y="5831847"/>
                </a:cubicBezTo>
                <a:cubicBezTo>
                  <a:pt x="8722356" y="5826091"/>
                  <a:pt x="8723415" y="5819805"/>
                  <a:pt x="8726239" y="5813097"/>
                </a:cubicBezTo>
                <a:cubicBezTo>
                  <a:pt x="8727934" y="5809000"/>
                  <a:pt x="8734183" y="5795652"/>
                  <a:pt x="8741810" y="5779902"/>
                </a:cubicBezTo>
                <a:cubicBezTo>
                  <a:pt x="8744953" y="5773405"/>
                  <a:pt x="8748801" y="5765424"/>
                  <a:pt x="8750354" y="5762175"/>
                </a:cubicBezTo>
                <a:cubicBezTo>
                  <a:pt x="8751944" y="5758891"/>
                  <a:pt x="8753426" y="5756243"/>
                  <a:pt x="8753639" y="5756243"/>
                </a:cubicBezTo>
                <a:cubicBezTo>
                  <a:pt x="8753886" y="5756243"/>
                  <a:pt x="8755651" y="5756737"/>
                  <a:pt x="8757558" y="5757302"/>
                </a:cubicBezTo>
                <a:cubicBezTo>
                  <a:pt x="8773870" y="5762352"/>
                  <a:pt x="8793784" y="5765884"/>
                  <a:pt x="8810556" y="5766695"/>
                </a:cubicBezTo>
                <a:lnTo>
                  <a:pt x="8815569" y="5766942"/>
                </a:lnTo>
                <a:lnTo>
                  <a:pt x="8814687" y="5769273"/>
                </a:lnTo>
                <a:cubicBezTo>
                  <a:pt x="8813416" y="5772698"/>
                  <a:pt x="8811332" y="5775665"/>
                  <a:pt x="8806989" y="5780255"/>
                </a:cubicBezTo>
                <a:cubicBezTo>
                  <a:pt x="8804871" y="5782480"/>
                  <a:pt x="8802470" y="5785235"/>
                  <a:pt x="8801622" y="5786365"/>
                </a:cubicBezTo>
                <a:cubicBezTo>
                  <a:pt x="8798092" y="5791132"/>
                  <a:pt x="8797704" y="5797841"/>
                  <a:pt x="8800669" y="5803279"/>
                </a:cubicBezTo>
                <a:cubicBezTo>
                  <a:pt x="8803034" y="5807623"/>
                  <a:pt x="8808931" y="5811543"/>
                  <a:pt x="8815710" y="5813273"/>
                </a:cubicBezTo>
                <a:cubicBezTo>
                  <a:pt x="8831176" y="5817193"/>
                  <a:pt x="8847347" y="5812425"/>
                  <a:pt x="8852254" y="5802573"/>
                </a:cubicBezTo>
                <a:cubicBezTo>
                  <a:pt x="8853525" y="5799960"/>
                  <a:pt x="8853560" y="5799783"/>
                  <a:pt x="8853561" y="5796005"/>
                </a:cubicBezTo>
                <a:cubicBezTo>
                  <a:pt x="8853561" y="5789825"/>
                  <a:pt x="8852537" y="5787777"/>
                  <a:pt x="8845652" y="5780503"/>
                </a:cubicBezTo>
                <a:cubicBezTo>
                  <a:pt x="8843321" y="5778066"/>
                  <a:pt x="8840956" y="5775312"/>
                  <a:pt x="8840355" y="5774464"/>
                </a:cubicBezTo>
                <a:cubicBezTo>
                  <a:pt x="8839120" y="5772699"/>
                  <a:pt x="8836790" y="5767967"/>
                  <a:pt x="8836789" y="5767296"/>
                </a:cubicBezTo>
                <a:cubicBezTo>
                  <a:pt x="8836789" y="5766731"/>
                  <a:pt x="8837390" y="5766625"/>
                  <a:pt x="8843498" y="5766130"/>
                </a:cubicBezTo>
                <a:cubicBezTo>
                  <a:pt x="8858045" y="5765000"/>
                  <a:pt x="8875170" y="5761645"/>
                  <a:pt x="8890281" y="5756984"/>
                </a:cubicBezTo>
                <a:lnTo>
                  <a:pt x="8895719" y="5755290"/>
                </a:lnTo>
                <a:lnTo>
                  <a:pt x="8896778" y="5757620"/>
                </a:lnTo>
                <a:cubicBezTo>
                  <a:pt x="8897343" y="5758891"/>
                  <a:pt x="8900486" y="5765424"/>
                  <a:pt x="8903698" y="5772134"/>
                </a:cubicBezTo>
                <a:cubicBezTo>
                  <a:pt x="8920258" y="5806387"/>
                  <a:pt x="8924707" y="5816557"/>
                  <a:pt x="8925695" y="5822454"/>
                </a:cubicBezTo>
                <a:cubicBezTo>
                  <a:pt x="8927072" y="5830470"/>
                  <a:pt x="8926331" y="5835061"/>
                  <a:pt x="8921988" y="5846078"/>
                </a:cubicBezTo>
                <a:cubicBezTo>
                  <a:pt x="8920540" y="5849751"/>
                  <a:pt x="8919022" y="5854024"/>
                  <a:pt x="8918634" y="5855578"/>
                </a:cubicBezTo>
                <a:cubicBezTo>
                  <a:pt x="8916091" y="5865677"/>
                  <a:pt x="8921917" y="5876483"/>
                  <a:pt x="8931945" y="5880191"/>
                </a:cubicBezTo>
                <a:cubicBezTo>
                  <a:pt x="8942960" y="5884251"/>
                  <a:pt x="8960544" y="5881038"/>
                  <a:pt x="8973185" y="5872598"/>
                </a:cubicBezTo>
                <a:close/>
                <a:moveTo>
                  <a:pt x="8439421" y="7249459"/>
                </a:moveTo>
                <a:cubicBezTo>
                  <a:pt x="8447856" y="7243867"/>
                  <a:pt x="8451426" y="7237241"/>
                  <a:pt x="8449688" y="7230450"/>
                </a:cubicBezTo>
                <a:cubicBezTo>
                  <a:pt x="8449077" y="7227983"/>
                  <a:pt x="8447996" y="7226056"/>
                  <a:pt x="8446188" y="7224152"/>
                </a:cubicBezTo>
                <a:cubicBezTo>
                  <a:pt x="8444355" y="7222202"/>
                  <a:pt x="8442193" y="7220816"/>
                  <a:pt x="8438364" y="7219171"/>
                </a:cubicBezTo>
                <a:cubicBezTo>
                  <a:pt x="8430634" y="7215834"/>
                  <a:pt x="8427345" y="7213532"/>
                  <a:pt x="8424619" y="7209584"/>
                </a:cubicBezTo>
                <a:cubicBezTo>
                  <a:pt x="8422059" y="7205872"/>
                  <a:pt x="8421166" y="7203663"/>
                  <a:pt x="8413930" y="7183079"/>
                </a:cubicBezTo>
                <a:cubicBezTo>
                  <a:pt x="8409043" y="7169122"/>
                  <a:pt x="8407163" y="7163530"/>
                  <a:pt x="8407304" y="7163318"/>
                </a:cubicBezTo>
                <a:cubicBezTo>
                  <a:pt x="8407375" y="7163201"/>
                  <a:pt x="8408385" y="7162613"/>
                  <a:pt x="8409537" y="7162049"/>
                </a:cubicBezTo>
                <a:cubicBezTo>
                  <a:pt x="8418229" y="7157679"/>
                  <a:pt x="8430306" y="7149407"/>
                  <a:pt x="8438105" y="7142500"/>
                </a:cubicBezTo>
                <a:cubicBezTo>
                  <a:pt x="8439162" y="7141560"/>
                  <a:pt x="8440079" y="7140784"/>
                  <a:pt x="8440126" y="7140784"/>
                </a:cubicBezTo>
                <a:cubicBezTo>
                  <a:pt x="8440173" y="7140784"/>
                  <a:pt x="8440502" y="7141395"/>
                  <a:pt x="8440831" y="7142147"/>
                </a:cubicBezTo>
                <a:cubicBezTo>
                  <a:pt x="8441982" y="7144708"/>
                  <a:pt x="8442194" y="7146000"/>
                  <a:pt x="8442405" y="7151710"/>
                </a:cubicBezTo>
                <a:cubicBezTo>
                  <a:pt x="8442663" y="7158807"/>
                  <a:pt x="8443039" y="7159958"/>
                  <a:pt x="8445906" y="7162707"/>
                </a:cubicBezTo>
                <a:cubicBezTo>
                  <a:pt x="8447973" y="7164681"/>
                  <a:pt x="8449923" y="7165527"/>
                  <a:pt x="8452624" y="7165644"/>
                </a:cubicBezTo>
                <a:cubicBezTo>
                  <a:pt x="8455162" y="7165762"/>
                  <a:pt x="8457206" y="7165339"/>
                  <a:pt x="8459720" y="7164164"/>
                </a:cubicBezTo>
                <a:cubicBezTo>
                  <a:pt x="8468812" y="7159958"/>
                  <a:pt x="8475955" y="7149831"/>
                  <a:pt x="8474827" y="7142734"/>
                </a:cubicBezTo>
                <a:cubicBezTo>
                  <a:pt x="8474451" y="7140455"/>
                  <a:pt x="8473582" y="7138787"/>
                  <a:pt x="8471796" y="7137001"/>
                </a:cubicBezTo>
                <a:cubicBezTo>
                  <a:pt x="8470198" y="7135380"/>
                  <a:pt x="8468554" y="7134393"/>
                  <a:pt x="8466791" y="7133970"/>
                </a:cubicBezTo>
                <a:cubicBezTo>
                  <a:pt x="8466228" y="7133829"/>
                  <a:pt x="8463761" y="7133618"/>
                  <a:pt x="8461294" y="7133500"/>
                </a:cubicBezTo>
                <a:cubicBezTo>
                  <a:pt x="8458828" y="7133383"/>
                  <a:pt x="8456078" y="7133124"/>
                  <a:pt x="8455162" y="7132936"/>
                </a:cubicBezTo>
                <a:cubicBezTo>
                  <a:pt x="8453376" y="7132560"/>
                  <a:pt x="8450487" y="7131479"/>
                  <a:pt x="8450252" y="7131103"/>
                </a:cubicBezTo>
                <a:cubicBezTo>
                  <a:pt x="8450182" y="7130986"/>
                  <a:pt x="8450886" y="7130023"/>
                  <a:pt x="8451850" y="7128965"/>
                </a:cubicBezTo>
                <a:cubicBezTo>
                  <a:pt x="8459790" y="7120130"/>
                  <a:pt x="8466581" y="7110332"/>
                  <a:pt x="8473088" y="7098325"/>
                </a:cubicBezTo>
                <a:lnTo>
                  <a:pt x="8474004" y="7096656"/>
                </a:lnTo>
                <a:lnTo>
                  <a:pt x="8483284" y="7099876"/>
                </a:lnTo>
                <a:cubicBezTo>
                  <a:pt x="8499097" y="7105397"/>
                  <a:pt x="8510843" y="7109674"/>
                  <a:pt x="8514345" y="7111178"/>
                </a:cubicBezTo>
                <a:cubicBezTo>
                  <a:pt x="8519043" y="7113199"/>
                  <a:pt x="8522356" y="7115642"/>
                  <a:pt x="8524681" y="7118767"/>
                </a:cubicBezTo>
                <a:cubicBezTo>
                  <a:pt x="8526279" y="7120952"/>
                  <a:pt x="8527454" y="7123208"/>
                  <a:pt x="8529545" y="7128119"/>
                </a:cubicBezTo>
                <a:cubicBezTo>
                  <a:pt x="8532529" y="7135168"/>
                  <a:pt x="8535136" y="7137777"/>
                  <a:pt x="8540658" y="7139186"/>
                </a:cubicBezTo>
                <a:cubicBezTo>
                  <a:pt x="8546320" y="7140620"/>
                  <a:pt x="8552311" y="7138105"/>
                  <a:pt x="8557268" y="7132231"/>
                </a:cubicBezTo>
                <a:cubicBezTo>
                  <a:pt x="8561685" y="7126968"/>
                  <a:pt x="8564716" y="7120553"/>
                  <a:pt x="8565867" y="7114044"/>
                </a:cubicBezTo>
                <a:cubicBezTo>
                  <a:pt x="8566337" y="7111271"/>
                  <a:pt x="8566337" y="7106008"/>
                  <a:pt x="8565843" y="7103823"/>
                </a:cubicBezTo>
                <a:cubicBezTo>
                  <a:pt x="8564645" y="7098560"/>
                  <a:pt x="8561074" y="7094636"/>
                  <a:pt x="8556117" y="7093132"/>
                </a:cubicBezTo>
                <a:cubicBezTo>
                  <a:pt x="8552146" y="7091933"/>
                  <a:pt x="8549515" y="7092262"/>
                  <a:pt x="8542796" y="7094847"/>
                </a:cubicBezTo>
                <a:cubicBezTo>
                  <a:pt x="8536687" y="7097197"/>
                  <a:pt x="8535277" y="7097549"/>
                  <a:pt x="8531565" y="7097714"/>
                </a:cubicBezTo>
                <a:cubicBezTo>
                  <a:pt x="8526608" y="7097925"/>
                  <a:pt x="8523695" y="7097173"/>
                  <a:pt x="8516529" y="7093907"/>
                </a:cubicBezTo>
                <a:cubicBezTo>
                  <a:pt x="8511360" y="7091534"/>
                  <a:pt x="8482486" y="7077717"/>
                  <a:pt x="8482157" y="7077459"/>
                </a:cubicBezTo>
                <a:cubicBezTo>
                  <a:pt x="8482110" y="7077412"/>
                  <a:pt x="8482556" y="7075861"/>
                  <a:pt x="8483144" y="7074029"/>
                </a:cubicBezTo>
                <a:cubicBezTo>
                  <a:pt x="8486668" y="7062985"/>
                  <a:pt x="8489182" y="7049333"/>
                  <a:pt x="8489769" y="7037913"/>
                </a:cubicBezTo>
                <a:cubicBezTo>
                  <a:pt x="8489957" y="7034342"/>
                  <a:pt x="8489722" y="7034529"/>
                  <a:pt x="8492377" y="7035752"/>
                </a:cubicBezTo>
                <a:cubicBezTo>
                  <a:pt x="8494562" y="7036762"/>
                  <a:pt x="8495690" y="7037608"/>
                  <a:pt x="8499143" y="7040897"/>
                </a:cubicBezTo>
                <a:cubicBezTo>
                  <a:pt x="8500858" y="7042519"/>
                  <a:pt x="8502832" y="7044187"/>
                  <a:pt x="8503514" y="7044610"/>
                </a:cubicBezTo>
                <a:cubicBezTo>
                  <a:pt x="8507648" y="7047077"/>
                  <a:pt x="8512770" y="7046325"/>
                  <a:pt x="8516294" y="7042707"/>
                </a:cubicBezTo>
                <a:cubicBezTo>
                  <a:pt x="8521885" y="7036997"/>
                  <a:pt x="8523060" y="7023674"/>
                  <a:pt x="8518690" y="7015426"/>
                </a:cubicBezTo>
                <a:cubicBezTo>
                  <a:pt x="8517610" y="7013382"/>
                  <a:pt x="8515260" y="7011009"/>
                  <a:pt x="8513499" y="7010139"/>
                </a:cubicBezTo>
                <a:cubicBezTo>
                  <a:pt x="8511689" y="7009270"/>
                  <a:pt x="8509434" y="7008917"/>
                  <a:pt x="8507319" y="7009223"/>
                </a:cubicBezTo>
                <a:cubicBezTo>
                  <a:pt x="8504406" y="7009646"/>
                  <a:pt x="8502902" y="7010609"/>
                  <a:pt x="8498274" y="7015027"/>
                </a:cubicBezTo>
                <a:cubicBezTo>
                  <a:pt x="8496817" y="7016413"/>
                  <a:pt x="8495102" y="7017917"/>
                  <a:pt x="8494492" y="7018340"/>
                </a:cubicBezTo>
                <a:cubicBezTo>
                  <a:pt x="8493387" y="7019092"/>
                  <a:pt x="8490568" y="7020478"/>
                  <a:pt x="8490122" y="7020478"/>
                </a:cubicBezTo>
                <a:cubicBezTo>
                  <a:pt x="8489863" y="7020478"/>
                  <a:pt x="8489769" y="7019750"/>
                  <a:pt x="8489394" y="7015309"/>
                </a:cubicBezTo>
                <a:cubicBezTo>
                  <a:pt x="8488900" y="7009293"/>
                  <a:pt x="8487702" y="7001821"/>
                  <a:pt x="8486222" y="6995336"/>
                </a:cubicBezTo>
                <a:cubicBezTo>
                  <a:pt x="8485470" y="6992023"/>
                  <a:pt x="8483637" y="6985373"/>
                  <a:pt x="8482979" y="6983470"/>
                </a:cubicBezTo>
                <a:lnTo>
                  <a:pt x="8482650" y="6982530"/>
                </a:lnTo>
                <a:lnTo>
                  <a:pt x="8485964" y="6980932"/>
                </a:lnTo>
                <a:cubicBezTo>
                  <a:pt x="8492190" y="6977901"/>
                  <a:pt x="8504547" y="6972027"/>
                  <a:pt x="8510068" y="6969442"/>
                </a:cubicBezTo>
                <a:cubicBezTo>
                  <a:pt x="8520500" y="6964578"/>
                  <a:pt x="8524189" y="6963145"/>
                  <a:pt x="8527336" y="6962792"/>
                </a:cubicBezTo>
                <a:cubicBezTo>
                  <a:pt x="8528112" y="6962722"/>
                  <a:pt x="8529122" y="6962604"/>
                  <a:pt x="8529568" y="6962534"/>
                </a:cubicBezTo>
                <a:cubicBezTo>
                  <a:pt x="8530837" y="6962370"/>
                  <a:pt x="8534831" y="6962886"/>
                  <a:pt x="8536922" y="6963497"/>
                </a:cubicBezTo>
                <a:cubicBezTo>
                  <a:pt x="8537979" y="6963803"/>
                  <a:pt x="8540587" y="6964766"/>
                  <a:pt x="8542725" y="6965612"/>
                </a:cubicBezTo>
                <a:cubicBezTo>
                  <a:pt x="8544863" y="6966482"/>
                  <a:pt x="8547377" y="6967398"/>
                  <a:pt x="8548340" y="6967633"/>
                </a:cubicBezTo>
                <a:cubicBezTo>
                  <a:pt x="8553157" y="6968878"/>
                  <a:pt x="8557809" y="6967539"/>
                  <a:pt x="8561544" y="6963850"/>
                </a:cubicBezTo>
                <a:cubicBezTo>
                  <a:pt x="8564645" y="6960795"/>
                  <a:pt x="8566055" y="6956942"/>
                  <a:pt x="8566055" y="6951631"/>
                </a:cubicBezTo>
                <a:cubicBezTo>
                  <a:pt x="8566055" y="6942021"/>
                  <a:pt x="8561685" y="6931752"/>
                  <a:pt x="8554966" y="6925502"/>
                </a:cubicBezTo>
                <a:cubicBezTo>
                  <a:pt x="8551136" y="6921978"/>
                  <a:pt x="8547283" y="6920380"/>
                  <a:pt x="8543171" y="6920685"/>
                </a:cubicBezTo>
                <a:cubicBezTo>
                  <a:pt x="8539765" y="6920944"/>
                  <a:pt x="8536076" y="6922753"/>
                  <a:pt x="8533750" y="6925291"/>
                </a:cubicBezTo>
                <a:cubicBezTo>
                  <a:pt x="8532082" y="6927124"/>
                  <a:pt x="8531307" y="6928463"/>
                  <a:pt x="8529005" y="6933609"/>
                </a:cubicBezTo>
                <a:cubicBezTo>
                  <a:pt x="8526443" y="6939342"/>
                  <a:pt x="8525316" y="6941128"/>
                  <a:pt x="8522543" y="6943877"/>
                </a:cubicBezTo>
                <a:cubicBezTo>
                  <a:pt x="8518879" y="6947519"/>
                  <a:pt x="8516764" y="6948553"/>
                  <a:pt x="8503490" y="6953276"/>
                </a:cubicBezTo>
                <a:cubicBezTo>
                  <a:pt x="8493270" y="6956918"/>
                  <a:pt x="8475320" y="6963145"/>
                  <a:pt x="8475062" y="6963145"/>
                </a:cubicBezTo>
                <a:cubicBezTo>
                  <a:pt x="8474944" y="6963145"/>
                  <a:pt x="8474451" y="6962369"/>
                  <a:pt x="8473981" y="6961453"/>
                </a:cubicBezTo>
                <a:cubicBezTo>
                  <a:pt x="8469118" y="6951772"/>
                  <a:pt x="8462140" y="6941245"/>
                  <a:pt x="8455163" y="6932998"/>
                </a:cubicBezTo>
                <a:cubicBezTo>
                  <a:pt x="8453776" y="6931330"/>
                  <a:pt x="8452366" y="6929661"/>
                  <a:pt x="8452061" y="6929285"/>
                </a:cubicBezTo>
                <a:lnTo>
                  <a:pt x="8451497" y="6928604"/>
                </a:lnTo>
                <a:lnTo>
                  <a:pt x="8452602" y="6928110"/>
                </a:lnTo>
                <a:cubicBezTo>
                  <a:pt x="8454552" y="6927264"/>
                  <a:pt x="8456665" y="6926936"/>
                  <a:pt x="8461317" y="6926818"/>
                </a:cubicBezTo>
                <a:cubicBezTo>
                  <a:pt x="8466440" y="6926700"/>
                  <a:pt x="8468107" y="6926442"/>
                  <a:pt x="8469752" y="6925620"/>
                </a:cubicBezTo>
                <a:cubicBezTo>
                  <a:pt x="8472290" y="6924327"/>
                  <a:pt x="8474709" y="6921085"/>
                  <a:pt x="8475297" y="6918148"/>
                </a:cubicBezTo>
                <a:cubicBezTo>
                  <a:pt x="8476777" y="6910981"/>
                  <a:pt x="8469729" y="6900313"/>
                  <a:pt x="8460637" y="6895966"/>
                </a:cubicBezTo>
                <a:cubicBezTo>
                  <a:pt x="8457770" y="6894580"/>
                  <a:pt x="8456266" y="6894204"/>
                  <a:pt x="8453800" y="6894227"/>
                </a:cubicBezTo>
                <a:cubicBezTo>
                  <a:pt x="8450557" y="6894251"/>
                  <a:pt x="8447667" y="6895802"/>
                  <a:pt x="8445553" y="6898598"/>
                </a:cubicBezTo>
                <a:cubicBezTo>
                  <a:pt x="8443955" y="6900736"/>
                  <a:pt x="8443580" y="6902287"/>
                  <a:pt x="8443321" y="6907738"/>
                </a:cubicBezTo>
                <a:cubicBezTo>
                  <a:pt x="8443204" y="6910276"/>
                  <a:pt x="8442969" y="6913072"/>
                  <a:pt x="8442780" y="6913965"/>
                </a:cubicBezTo>
                <a:cubicBezTo>
                  <a:pt x="8442429" y="6915610"/>
                  <a:pt x="8441535" y="6918265"/>
                  <a:pt x="8441301" y="6918265"/>
                </a:cubicBezTo>
                <a:cubicBezTo>
                  <a:pt x="8441230" y="6918265"/>
                  <a:pt x="8440055" y="6917278"/>
                  <a:pt x="8438693" y="6916080"/>
                </a:cubicBezTo>
                <a:cubicBezTo>
                  <a:pt x="8430094" y="6908560"/>
                  <a:pt x="8421190" y="6902357"/>
                  <a:pt x="8410970" y="6896788"/>
                </a:cubicBezTo>
                <a:cubicBezTo>
                  <a:pt x="8408314" y="6895332"/>
                  <a:pt x="8407633" y="6894862"/>
                  <a:pt x="8407751" y="6894556"/>
                </a:cubicBezTo>
                <a:cubicBezTo>
                  <a:pt x="8407844" y="6894345"/>
                  <a:pt x="8409043" y="6890914"/>
                  <a:pt x="8410453" y="6886896"/>
                </a:cubicBezTo>
                <a:cubicBezTo>
                  <a:pt x="8417689" y="6866195"/>
                  <a:pt x="8421683" y="6855598"/>
                  <a:pt x="8423351" y="6852755"/>
                </a:cubicBezTo>
                <a:cubicBezTo>
                  <a:pt x="8425442" y="6849183"/>
                  <a:pt x="8428237" y="6846364"/>
                  <a:pt x="8431574" y="6844437"/>
                </a:cubicBezTo>
                <a:cubicBezTo>
                  <a:pt x="8432537" y="6843896"/>
                  <a:pt x="8435145" y="6842675"/>
                  <a:pt x="8437330" y="6841711"/>
                </a:cubicBezTo>
                <a:cubicBezTo>
                  <a:pt x="8442640" y="6839432"/>
                  <a:pt x="8444096" y="6838586"/>
                  <a:pt x="8446000" y="6836706"/>
                </a:cubicBezTo>
                <a:cubicBezTo>
                  <a:pt x="8448537" y="6834168"/>
                  <a:pt x="8449923" y="6830714"/>
                  <a:pt x="8449923" y="6826861"/>
                </a:cubicBezTo>
                <a:cubicBezTo>
                  <a:pt x="8449923" y="6823547"/>
                  <a:pt x="8448866" y="6820657"/>
                  <a:pt x="8446540" y="6817532"/>
                </a:cubicBezTo>
                <a:cubicBezTo>
                  <a:pt x="8443227" y="6813162"/>
                  <a:pt x="8436343" y="6808415"/>
                  <a:pt x="8430376" y="6806442"/>
                </a:cubicBezTo>
                <a:cubicBezTo>
                  <a:pt x="8426053" y="6805008"/>
                  <a:pt x="8424479" y="6804726"/>
                  <a:pt x="8420062" y="6804609"/>
                </a:cubicBezTo>
                <a:cubicBezTo>
                  <a:pt x="8416397" y="6804491"/>
                  <a:pt x="8415739" y="6804538"/>
                  <a:pt x="8413954" y="6804985"/>
                </a:cubicBezTo>
                <a:cubicBezTo>
                  <a:pt x="8410923" y="6805737"/>
                  <a:pt x="8409184" y="6806700"/>
                  <a:pt x="8407140" y="6808744"/>
                </a:cubicBezTo>
                <a:cubicBezTo>
                  <a:pt x="8405730" y="6810154"/>
                  <a:pt x="8405143" y="6810953"/>
                  <a:pt x="8404391" y="6812527"/>
                </a:cubicBezTo>
                <a:cubicBezTo>
                  <a:pt x="8403122" y="6815182"/>
                  <a:pt x="8402840" y="6816616"/>
                  <a:pt x="8402982" y="6819600"/>
                </a:cubicBezTo>
                <a:cubicBezTo>
                  <a:pt x="8403123" y="6822208"/>
                  <a:pt x="8403428" y="6823313"/>
                  <a:pt x="8405847" y="6829563"/>
                </a:cubicBezTo>
                <a:cubicBezTo>
                  <a:pt x="8408503" y="6836424"/>
                  <a:pt x="8408902" y="6841124"/>
                  <a:pt x="8407234" y="6846834"/>
                </a:cubicBezTo>
                <a:cubicBezTo>
                  <a:pt x="8406318" y="6850029"/>
                  <a:pt x="8403921" y="6855316"/>
                  <a:pt x="8395299" y="6873150"/>
                </a:cubicBezTo>
                <a:cubicBezTo>
                  <a:pt x="8393255" y="6877356"/>
                  <a:pt x="8390929" y="6882173"/>
                  <a:pt x="8390106" y="6883889"/>
                </a:cubicBezTo>
                <a:lnTo>
                  <a:pt x="8388627" y="6886990"/>
                </a:lnTo>
                <a:lnTo>
                  <a:pt x="8386559" y="6886286"/>
                </a:lnTo>
                <a:cubicBezTo>
                  <a:pt x="8376081" y="6882714"/>
                  <a:pt x="8362924" y="6880129"/>
                  <a:pt x="8350613" y="6879236"/>
                </a:cubicBezTo>
                <a:lnTo>
                  <a:pt x="8346595" y="6878931"/>
                </a:lnTo>
                <a:lnTo>
                  <a:pt x="8347160" y="6877615"/>
                </a:lnTo>
                <a:cubicBezTo>
                  <a:pt x="8348216" y="6875218"/>
                  <a:pt x="8349227" y="6873832"/>
                  <a:pt x="8352163" y="6870730"/>
                </a:cubicBezTo>
                <a:cubicBezTo>
                  <a:pt x="8356627" y="6865960"/>
                  <a:pt x="8357591" y="6864198"/>
                  <a:pt x="8357591" y="6860791"/>
                </a:cubicBezTo>
                <a:cubicBezTo>
                  <a:pt x="8357591" y="6857619"/>
                  <a:pt x="8356463" y="6855081"/>
                  <a:pt x="8354020" y="6852801"/>
                </a:cubicBezTo>
                <a:cubicBezTo>
                  <a:pt x="8350683" y="6849700"/>
                  <a:pt x="8345444" y="6848008"/>
                  <a:pt x="8339148" y="6847985"/>
                </a:cubicBezTo>
                <a:cubicBezTo>
                  <a:pt x="8332993" y="6847961"/>
                  <a:pt x="8327753" y="6849629"/>
                  <a:pt x="8324441" y="6852661"/>
                </a:cubicBezTo>
                <a:cubicBezTo>
                  <a:pt x="8321856" y="6855058"/>
                  <a:pt x="8320775" y="6857736"/>
                  <a:pt x="8321010" y="6861284"/>
                </a:cubicBezTo>
                <a:cubicBezTo>
                  <a:pt x="8321198" y="6864550"/>
                  <a:pt x="8322208" y="6866266"/>
                  <a:pt x="8326696" y="6871012"/>
                </a:cubicBezTo>
                <a:cubicBezTo>
                  <a:pt x="8328082" y="6872492"/>
                  <a:pt x="8329680" y="6874396"/>
                  <a:pt x="8330243" y="6875265"/>
                </a:cubicBezTo>
                <a:cubicBezTo>
                  <a:pt x="8331207" y="6876792"/>
                  <a:pt x="8332123" y="6878719"/>
                  <a:pt x="8331958" y="6878884"/>
                </a:cubicBezTo>
                <a:cubicBezTo>
                  <a:pt x="8331912" y="6878931"/>
                  <a:pt x="8330290" y="6879095"/>
                  <a:pt x="8328340" y="6879260"/>
                </a:cubicBezTo>
                <a:cubicBezTo>
                  <a:pt x="8316851" y="6880129"/>
                  <a:pt x="8304987" y="6882408"/>
                  <a:pt x="8294555" y="6885769"/>
                </a:cubicBezTo>
                <a:cubicBezTo>
                  <a:pt x="8293146" y="6886215"/>
                  <a:pt x="8291971" y="6886544"/>
                  <a:pt x="8291948" y="6886497"/>
                </a:cubicBezTo>
                <a:cubicBezTo>
                  <a:pt x="8291807" y="6886356"/>
                  <a:pt x="8283866" y="6869743"/>
                  <a:pt x="8280953" y="6863516"/>
                </a:cubicBezTo>
                <a:cubicBezTo>
                  <a:pt x="8273740" y="6848220"/>
                  <a:pt x="8272776" y="6845471"/>
                  <a:pt x="8272777" y="6840348"/>
                </a:cubicBezTo>
                <a:cubicBezTo>
                  <a:pt x="8272777" y="6836636"/>
                  <a:pt x="8273411" y="6834121"/>
                  <a:pt x="8276018" y="6827683"/>
                </a:cubicBezTo>
                <a:cubicBezTo>
                  <a:pt x="8277922" y="6822960"/>
                  <a:pt x="8278251" y="6821597"/>
                  <a:pt x="8278251" y="6818872"/>
                </a:cubicBezTo>
                <a:cubicBezTo>
                  <a:pt x="8278250" y="6817039"/>
                  <a:pt x="8278133" y="6816334"/>
                  <a:pt x="8277593" y="6814877"/>
                </a:cubicBezTo>
                <a:cubicBezTo>
                  <a:pt x="8274703" y="6807076"/>
                  <a:pt x="8267396" y="6803575"/>
                  <a:pt x="8257153" y="6805126"/>
                </a:cubicBezTo>
                <a:cubicBezTo>
                  <a:pt x="8248718" y="6806395"/>
                  <a:pt x="8241154" y="6810178"/>
                  <a:pt x="8235867" y="6815770"/>
                </a:cubicBezTo>
                <a:cubicBezTo>
                  <a:pt x="8233776" y="6817979"/>
                  <a:pt x="8232672" y="6819623"/>
                  <a:pt x="8231756" y="6821879"/>
                </a:cubicBezTo>
                <a:cubicBezTo>
                  <a:pt x="8229124" y="6828412"/>
                  <a:pt x="8232320" y="6836118"/>
                  <a:pt x="8239063" y="6839596"/>
                </a:cubicBezTo>
                <a:cubicBezTo>
                  <a:pt x="8240237" y="6840184"/>
                  <a:pt x="8242657" y="6841335"/>
                  <a:pt x="8244466" y="6842134"/>
                </a:cubicBezTo>
                <a:cubicBezTo>
                  <a:pt x="8248789" y="6844037"/>
                  <a:pt x="8251092" y="6845424"/>
                  <a:pt x="8253206" y="6847397"/>
                </a:cubicBezTo>
                <a:cubicBezTo>
                  <a:pt x="8257599" y="6851486"/>
                  <a:pt x="8258962" y="6854259"/>
                  <a:pt x="8265188" y="6872093"/>
                </a:cubicBezTo>
                <a:cubicBezTo>
                  <a:pt x="8265635" y="6873385"/>
                  <a:pt x="8266691" y="6876393"/>
                  <a:pt x="8267538" y="6878790"/>
                </a:cubicBezTo>
                <a:cubicBezTo>
                  <a:pt x="8268383" y="6881186"/>
                  <a:pt x="8269933" y="6885674"/>
                  <a:pt x="8271014" y="6888776"/>
                </a:cubicBezTo>
                <a:lnTo>
                  <a:pt x="8272965" y="6894439"/>
                </a:lnTo>
                <a:lnTo>
                  <a:pt x="8271014" y="6895426"/>
                </a:lnTo>
                <a:cubicBezTo>
                  <a:pt x="8261429" y="6900337"/>
                  <a:pt x="8250504" y="6907691"/>
                  <a:pt x="8242375" y="6914717"/>
                </a:cubicBezTo>
                <a:cubicBezTo>
                  <a:pt x="8240049" y="6916715"/>
                  <a:pt x="8239791" y="6916879"/>
                  <a:pt x="8239508" y="6916503"/>
                </a:cubicBezTo>
                <a:cubicBezTo>
                  <a:pt x="8238804" y="6915563"/>
                  <a:pt x="8238404" y="6912720"/>
                  <a:pt x="8238216" y="6907574"/>
                </a:cubicBezTo>
                <a:cubicBezTo>
                  <a:pt x="8238122" y="6904731"/>
                  <a:pt x="8237911" y="6901981"/>
                  <a:pt x="8237770" y="6901465"/>
                </a:cubicBezTo>
                <a:cubicBezTo>
                  <a:pt x="8237230" y="6899702"/>
                  <a:pt x="8236290" y="6898175"/>
                  <a:pt x="8234880" y="6896812"/>
                </a:cubicBezTo>
                <a:cubicBezTo>
                  <a:pt x="8231074" y="6893147"/>
                  <a:pt x="8226093" y="6892747"/>
                  <a:pt x="8220267" y="6895661"/>
                </a:cubicBezTo>
                <a:cubicBezTo>
                  <a:pt x="8211457" y="6900031"/>
                  <a:pt x="8204714" y="6909853"/>
                  <a:pt x="8205818" y="6916667"/>
                </a:cubicBezTo>
                <a:cubicBezTo>
                  <a:pt x="8206452" y="6920732"/>
                  <a:pt x="8209742" y="6924398"/>
                  <a:pt x="8213688" y="6925432"/>
                </a:cubicBezTo>
                <a:cubicBezTo>
                  <a:pt x="8214534" y="6925643"/>
                  <a:pt x="8216954" y="6925902"/>
                  <a:pt x="8219680" y="6926019"/>
                </a:cubicBezTo>
                <a:cubicBezTo>
                  <a:pt x="8223932" y="6926231"/>
                  <a:pt x="8226282" y="6926559"/>
                  <a:pt x="8228020" y="6927241"/>
                </a:cubicBezTo>
                <a:cubicBezTo>
                  <a:pt x="8228420" y="6927382"/>
                  <a:pt x="8228771" y="6927547"/>
                  <a:pt x="8228795" y="6927570"/>
                </a:cubicBezTo>
                <a:cubicBezTo>
                  <a:pt x="8228842" y="6927594"/>
                  <a:pt x="8227503" y="6929238"/>
                  <a:pt x="8225812" y="6931189"/>
                </a:cubicBezTo>
                <a:cubicBezTo>
                  <a:pt x="8218458" y="6939718"/>
                  <a:pt x="8211856" y="6949422"/>
                  <a:pt x="8206429" y="6959691"/>
                </a:cubicBezTo>
                <a:cubicBezTo>
                  <a:pt x="8205559" y="6961336"/>
                  <a:pt x="8204808" y="6962675"/>
                  <a:pt x="8204761" y="6962675"/>
                </a:cubicBezTo>
                <a:cubicBezTo>
                  <a:pt x="8204431" y="6962675"/>
                  <a:pt x="8179763" y="6953934"/>
                  <a:pt x="8173231" y="6951490"/>
                </a:cubicBezTo>
                <a:cubicBezTo>
                  <a:pt x="8163176" y="6947754"/>
                  <a:pt x="8160098" y="6945968"/>
                  <a:pt x="8156950" y="6942068"/>
                </a:cubicBezTo>
                <a:cubicBezTo>
                  <a:pt x="8155141" y="6939812"/>
                  <a:pt x="8154155" y="6938050"/>
                  <a:pt x="8151970" y="6932974"/>
                </a:cubicBezTo>
                <a:cubicBezTo>
                  <a:pt x="8150982" y="6930672"/>
                  <a:pt x="8149807" y="6928181"/>
                  <a:pt x="8149385" y="6927452"/>
                </a:cubicBezTo>
                <a:cubicBezTo>
                  <a:pt x="8148304" y="6925620"/>
                  <a:pt x="8145837" y="6923223"/>
                  <a:pt x="8144099" y="6922307"/>
                </a:cubicBezTo>
                <a:cubicBezTo>
                  <a:pt x="8141115" y="6920733"/>
                  <a:pt x="8137050" y="6920192"/>
                  <a:pt x="8134043" y="6920967"/>
                </a:cubicBezTo>
                <a:cubicBezTo>
                  <a:pt x="8126290" y="6922941"/>
                  <a:pt x="8118701" y="6932364"/>
                  <a:pt x="8115788" y="6943619"/>
                </a:cubicBezTo>
                <a:cubicBezTo>
                  <a:pt x="8115178" y="6945968"/>
                  <a:pt x="8115060" y="6946885"/>
                  <a:pt x="8114966" y="6950362"/>
                </a:cubicBezTo>
                <a:cubicBezTo>
                  <a:pt x="8114825" y="6955085"/>
                  <a:pt x="8115130" y="6957012"/>
                  <a:pt x="8116470" y="6959855"/>
                </a:cubicBezTo>
                <a:cubicBezTo>
                  <a:pt x="8118090" y="6963239"/>
                  <a:pt x="8121803" y="6966223"/>
                  <a:pt x="8125702" y="6967257"/>
                </a:cubicBezTo>
                <a:cubicBezTo>
                  <a:pt x="8127559" y="6967750"/>
                  <a:pt x="8130895" y="6967703"/>
                  <a:pt x="8133033" y="6967163"/>
                </a:cubicBezTo>
                <a:cubicBezTo>
                  <a:pt x="8134019" y="6966904"/>
                  <a:pt x="8136440" y="6966058"/>
                  <a:pt x="8138460" y="6965283"/>
                </a:cubicBezTo>
                <a:cubicBezTo>
                  <a:pt x="8146072" y="6962299"/>
                  <a:pt x="8149855" y="6961758"/>
                  <a:pt x="8155141" y="6962816"/>
                </a:cubicBezTo>
                <a:cubicBezTo>
                  <a:pt x="8159088" y="6963615"/>
                  <a:pt x="8162518" y="6965119"/>
                  <a:pt x="8183029" y="6975011"/>
                </a:cubicBezTo>
                <a:cubicBezTo>
                  <a:pt x="8187234" y="6977032"/>
                  <a:pt x="8192098" y="6979381"/>
                  <a:pt x="8193883" y="6980227"/>
                </a:cubicBezTo>
                <a:lnTo>
                  <a:pt x="8197078" y="6981755"/>
                </a:lnTo>
                <a:lnTo>
                  <a:pt x="8196632" y="6983071"/>
                </a:lnTo>
                <a:cubicBezTo>
                  <a:pt x="8193366" y="6992540"/>
                  <a:pt x="8190735" y="7006192"/>
                  <a:pt x="8189819" y="7018434"/>
                </a:cubicBezTo>
                <a:cubicBezTo>
                  <a:pt x="8189630" y="7020807"/>
                  <a:pt x="8189443" y="7022123"/>
                  <a:pt x="8189278" y="7022123"/>
                </a:cubicBezTo>
                <a:cubicBezTo>
                  <a:pt x="8188409" y="7022123"/>
                  <a:pt x="8185120" y="7019726"/>
                  <a:pt x="8182276" y="7017071"/>
                </a:cubicBezTo>
                <a:cubicBezTo>
                  <a:pt x="8177320" y="7012371"/>
                  <a:pt x="8175863" y="7011573"/>
                  <a:pt x="8172433" y="7011549"/>
                </a:cubicBezTo>
                <a:cubicBezTo>
                  <a:pt x="8168979" y="7011549"/>
                  <a:pt x="8166841" y="7012466"/>
                  <a:pt x="8164421" y="7015027"/>
                </a:cubicBezTo>
                <a:cubicBezTo>
                  <a:pt x="8162823" y="7016719"/>
                  <a:pt x="8161860" y="7018387"/>
                  <a:pt x="8160968" y="7021066"/>
                </a:cubicBezTo>
                <a:cubicBezTo>
                  <a:pt x="8157772" y="7030653"/>
                  <a:pt x="8160192" y="7042660"/>
                  <a:pt x="8166136" y="7046607"/>
                </a:cubicBezTo>
                <a:cubicBezTo>
                  <a:pt x="8168110" y="7047923"/>
                  <a:pt x="8169425" y="7048299"/>
                  <a:pt x="8171986" y="7048299"/>
                </a:cubicBezTo>
                <a:cubicBezTo>
                  <a:pt x="8175698" y="7048299"/>
                  <a:pt x="8177531" y="7047359"/>
                  <a:pt x="8181713" y="7043294"/>
                </a:cubicBezTo>
                <a:cubicBezTo>
                  <a:pt x="8184814" y="7040286"/>
                  <a:pt x="8186412" y="7038994"/>
                  <a:pt x="8188221" y="7038078"/>
                </a:cubicBezTo>
                <a:lnTo>
                  <a:pt x="8189584" y="7037396"/>
                </a:lnTo>
                <a:lnTo>
                  <a:pt x="8189701" y="7038641"/>
                </a:lnTo>
                <a:cubicBezTo>
                  <a:pt x="8189771" y="7039300"/>
                  <a:pt x="8189983" y="7041673"/>
                  <a:pt x="8190194" y="7043858"/>
                </a:cubicBezTo>
                <a:cubicBezTo>
                  <a:pt x="8191111" y="7053727"/>
                  <a:pt x="8193460" y="7065170"/>
                  <a:pt x="8196514" y="7074663"/>
                </a:cubicBezTo>
                <a:cubicBezTo>
                  <a:pt x="8197101" y="7076496"/>
                  <a:pt x="8197595" y="7078093"/>
                  <a:pt x="8197595" y="7078211"/>
                </a:cubicBezTo>
                <a:cubicBezTo>
                  <a:pt x="8197595" y="7078352"/>
                  <a:pt x="8195974" y="7079221"/>
                  <a:pt x="8194024" y="7080161"/>
                </a:cubicBezTo>
                <a:cubicBezTo>
                  <a:pt x="8159934" y="7096539"/>
                  <a:pt x="8158407" y="7097150"/>
                  <a:pt x="8152133" y="7097150"/>
                </a:cubicBezTo>
                <a:cubicBezTo>
                  <a:pt x="8148069" y="7097150"/>
                  <a:pt x="8146237" y="7096703"/>
                  <a:pt x="8140175" y="7094283"/>
                </a:cubicBezTo>
                <a:cubicBezTo>
                  <a:pt x="8132399" y="7091158"/>
                  <a:pt x="8129579" y="7090947"/>
                  <a:pt x="8125115" y="7093085"/>
                </a:cubicBezTo>
                <a:cubicBezTo>
                  <a:pt x="8121074" y="7095035"/>
                  <a:pt x="8118490" y="7098160"/>
                  <a:pt x="8117198" y="7102601"/>
                </a:cubicBezTo>
                <a:cubicBezTo>
                  <a:pt x="8116446" y="7105256"/>
                  <a:pt x="8116446" y="7111319"/>
                  <a:pt x="8117198" y="7114867"/>
                </a:cubicBezTo>
                <a:cubicBezTo>
                  <a:pt x="8119453" y="7125276"/>
                  <a:pt x="8125679" y="7134487"/>
                  <a:pt x="8132634" y="7137753"/>
                </a:cubicBezTo>
                <a:cubicBezTo>
                  <a:pt x="8134842" y="7138764"/>
                  <a:pt x="8136416" y="7139140"/>
                  <a:pt x="8138578" y="7139139"/>
                </a:cubicBezTo>
                <a:cubicBezTo>
                  <a:pt x="8142736" y="7139140"/>
                  <a:pt x="8147341" y="7136813"/>
                  <a:pt x="8149831" y="7133430"/>
                </a:cubicBezTo>
                <a:cubicBezTo>
                  <a:pt x="8151076" y="7131714"/>
                  <a:pt x="8151805" y="7130328"/>
                  <a:pt x="8153802" y="7125769"/>
                </a:cubicBezTo>
                <a:cubicBezTo>
                  <a:pt x="8155705" y="7121470"/>
                  <a:pt x="8156645" y="7119825"/>
                  <a:pt x="8158383" y="7117663"/>
                </a:cubicBezTo>
                <a:cubicBezTo>
                  <a:pt x="8160967" y="7114420"/>
                  <a:pt x="8164515" y="7112047"/>
                  <a:pt x="8169896" y="7109932"/>
                </a:cubicBezTo>
                <a:cubicBezTo>
                  <a:pt x="8173302" y="7108593"/>
                  <a:pt x="8179763" y="7106243"/>
                  <a:pt x="8184556" y="7104598"/>
                </a:cubicBezTo>
                <a:cubicBezTo>
                  <a:pt x="8186976" y="7103752"/>
                  <a:pt x="8191792" y="7102084"/>
                  <a:pt x="8201354" y="7098747"/>
                </a:cubicBezTo>
                <a:cubicBezTo>
                  <a:pt x="8203609" y="7097949"/>
                  <a:pt x="8205583" y="7097361"/>
                  <a:pt x="8205724" y="7097408"/>
                </a:cubicBezTo>
                <a:cubicBezTo>
                  <a:pt x="8205865" y="7097455"/>
                  <a:pt x="8206640" y="7098724"/>
                  <a:pt x="8207415" y="7100205"/>
                </a:cubicBezTo>
                <a:cubicBezTo>
                  <a:pt x="8212162" y="7109180"/>
                  <a:pt x="8219092" y="7119190"/>
                  <a:pt x="8226328" y="7127508"/>
                </a:cubicBezTo>
                <a:lnTo>
                  <a:pt x="8228373" y="7129858"/>
                </a:lnTo>
                <a:lnTo>
                  <a:pt x="8227385" y="7130281"/>
                </a:lnTo>
                <a:cubicBezTo>
                  <a:pt x="8225154" y="7131244"/>
                  <a:pt x="8223838" y="7131432"/>
                  <a:pt x="8218388" y="7131620"/>
                </a:cubicBezTo>
                <a:cubicBezTo>
                  <a:pt x="8211269" y="7131879"/>
                  <a:pt x="8209812" y="7132325"/>
                  <a:pt x="8207298" y="7134980"/>
                </a:cubicBezTo>
                <a:cubicBezTo>
                  <a:pt x="8203657" y="7138834"/>
                  <a:pt x="8203210" y="7143369"/>
                  <a:pt x="8205936" y="7149173"/>
                </a:cubicBezTo>
                <a:cubicBezTo>
                  <a:pt x="8207345" y="7152204"/>
                  <a:pt x="8209084" y="7154601"/>
                  <a:pt x="8211691" y="7157256"/>
                </a:cubicBezTo>
                <a:cubicBezTo>
                  <a:pt x="8216202" y="7161791"/>
                  <a:pt x="8221184" y="7164281"/>
                  <a:pt x="8225717" y="7164282"/>
                </a:cubicBezTo>
                <a:cubicBezTo>
                  <a:pt x="8228819" y="7164281"/>
                  <a:pt x="8231004" y="7163318"/>
                  <a:pt x="8233212" y="7160945"/>
                </a:cubicBezTo>
                <a:cubicBezTo>
                  <a:pt x="8235444" y="7158595"/>
                  <a:pt x="8236337" y="7155963"/>
                  <a:pt x="8236360" y="7151828"/>
                </a:cubicBezTo>
                <a:cubicBezTo>
                  <a:pt x="8236361" y="7148350"/>
                  <a:pt x="8236784" y="7144708"/>
                  <a:pt x="8237418" y="7142711"/>
                </a:cubicBezTo>
                <a:cubicBezTo>
                  <a:pt x="8238334" y="7139797"/>
                  <a:pt x="8238287" y="7139797"/>
                  <a:pt x="8240355" y="7141630"/>
                </a:cubicBezTo>
                <a:cubicBezTo>
                  <a:pt x="8249283" y="7149549"/>
                  <a:pt x="8260606" y="7157303"/>
                  <a:pt x="8270592" y="7162354"/>
                </a:cubicBezTo>
                <a:cubicBezTo>
                  <a:pt x="8272306" y="7163224"/>
                  <a:pt x="8273716" y="7164047"/>
                  <a:pt x="8273717" y="7164187"/>
                </a:cubicBezTo>
                <a:cubicBezTo>
                  <a:pt x="8273716" y="7164493"/>
                  <a:pt x="8269957" y="7175325"/>
                  <a:pt x="8266316" y="7185546"/>
                </a:cubicBezTo>
                <a:cubicBezTo>
                  <a:pt x="8259173" y="7205590"/>
                  <a:pt x="8257810" y="7208550"/>
                  <a:pt x="8254051" y="7212286"/>
                </a:cubicBezTo>
                <a:cubicBezTo>
                  <a:pt x="8251397" y="7214895"/>
                  <a:pt x="8249165" y="7216258"/>
                  <a:pt x="8243643" y="7218560"/>
                </a:cubicBezTo>
                <a:cubicBezTo>
                  <a:pt x="8238734" y="7220604"/>
                  <a:pt x="8237136" y="7221521"/>
                  <a:pt x="8235186" y="7223495"/>
                </a:cubicBezTo>
                <a:cubicBezTo>
                  <a:pt x="8232390" y="7226267"/>
                  <a:pt x="8231168" y="7229251"/>
                  <a:pt x="8231169" y="7233363"/>
                </a:cubicBezTo>
                <a:cubicBezTo>
                  <a:pt x="8231145" y="7237405"/>
                  <a:pt x="8232812" y="7241071"/>
                  <a:pt x="8236337" y="7244736"/>
                </a:cubicBezTo>
                <a:cubicBezTo>
                  <a:pt x="8241693" y="7250281"/>
                  <a:pt x="8249494" y="7254229"/>
                  <a:pt x="8257741" y="7255521"/>
                </a:cubicBezTo>
                <a:cubicBezTo>
                  <a:pt x="8258069" y="7255592"/>
                  <a:pt x="8259925" y="7255639"/>
                  <a:pt x="8261875" y="7255663"/>
                </a:cubicBezTo>
                <a:cubicBezTo>
                  <a:pt x="8267655" y="7255709"/>
                  <a:pt x="8270756" y="7254629"/>
                  <a:pt x="8273974" y="7251456"/>
                </a:cubicBezTo>
                <a:cubicBezTo>
                  <a:pt x="8276770" y="7248707"/>
                  <a:pt x="8278180" y="7245347"/>
                  <a:pt x="8278180" y="7241446"/>
                </a:cubicBezTo>
                <a:cubicBezTo>
                  <a:pt x="8278180" y="7239026"/>
                  <a:pt x="8277663" y="7237029"/>
                  <a:pt x="8275736" y="7231977"/>
                </a:cubicBezTo>
                <a:cubicBezTo>
                  <a:pt x="8273858" y="7227090"/>
                  <a:pt x="8273364" y="7225327"/>
                  <a:pt x="8272988" y="7222343"/>
                </a:cubicBezTo>
                <a:cubicBezTo>
                  <a:pt x="8272518" y="7218513"/>
                  <a:pt x="8273223" y="7214331"/>
                  <a:pt x="8275102" y="7209866"/>
                </a:cubicBezTo>
                <a:cubicBezTo>
                  <a:pt x="8276230" y="7207140"/>
                  <a:pt x="8280389" y="7198258"/>
                  <a:pt x="8285464" y="7187779"/>
                </a:cubicBezTo>
                <a:cubicBezTo>
                  <a:pt x="8287554" y="7183455"/>
                  <a:pt x="8290115" y="7178145"/>
                  <a:pt x="8291149" y="7175983"/>
                </a:cubicBezTo>
                <a:cubicBezTo>
                  <a:pt x="8292206" y="7173798"/>
                  <a:pt x="8293193" y="7172036"/>
                  <a:pt x="8293334" y="7172035"/>
                </a:cubicBezTo>
                <a:cubicBezTo>
                  <a:pt x="8293498" y="7172035"/>
                  <a:pt x="8294673" y="7172365"/>
                  <a:pt x="8295942" y="7172740"/>
                </a:cubicBezTo>
                <a:cubicBezTo>
                  <a:pt x="8306796" y="7176101"/>
                  <a:pt x="8320047" y="7178450"/>
                  <a:pt x="8331207" y="7178991"/>
                </a:cubicBezTo>
                <a:lnTo>
                  <a:pt x="8334543" y="7179155"/>
                </a:lnTo>
                <a:lnTo>
                  <a:pt x="8333956" y="7180706"/>
                </a:lnTo>
                <a:cubicBezTo>
                  <a:pt x="8333109" y="7182985"/>
                  <a:pt x="8331723" y="7184959"/>
                  <a:pt x="8328834" y="7188014"/>
                </a:cubicBezTo>
                <a:cubicBezTo>
                  <a:pt x="8327424" y="7189494"/>
                  <a:pt x="8325827" y="7191327"/>
                  <a:pt x="8325263" y="7192078"/>
                </a:cubicBezTo>
                <a:cubicBezTo>
                  <a:pt x="8322913" y="7195251"/>
                  <a:pt x="8322655" y="7199715"/>
                  <a:pt x="8324629" y="7203334"/>
                </a:cubicBezTo>
                <a:cubicBezTo>
                  <a:pt x="8326202" y="7206224"/>
                  <a:pt x="8330126" y="7208832"/>
                  <a:pt x="8334637" y="7209984"/>
                </a:cubicBezTo>
                <a:cubicBezTo>
                  <a:pt x="8344927" y="7212592"/>
                  <a:pt x="8355687" y="7209420"/>
                  <a:pt x="8358953" y="7202864"/>
                </a:cubicBezTo>
                <a:cubicBezTo>
                  <a:pt x="8359799" y="7201125"/>
                  <a:pt x="8359822" y="7201008"/>
                  <a:pt x="8359823" y="7198493"/>
                </a:cubicBezTo>
                <a:cubicBezTo>
                  <a:pt x="8359822" y="7194382"/>
                  <a:pt x="8359141" y="7193019"/>
                  <a:pt x="8354560" y="7188178"/>
                </a:cubicBezTo>
                <a:cubicBezTo>
                  <a:pt x="8353009" y="7186557"/>
                  <a:pt x="8351435" y="7184724"/>
                  <a:pt x="8351036" y="7184160"/>
                </a:cubicBezTo>
                <a:cubicBezTo>
                  <a:pt x="8350213" y="7182985"/>
                  <a:pt x="8348663" y="7179837"/>
                  <a:pt x="8348663" y="7179390"/>
                </a:cubicBezTo>
                <a:cubicBezTo>
                  <a:pt x="8348663" y="7179014"/>
                  <a:pt x="8349062" y="7178944"/>
                  <a:pt x="8353126" y="7178615"/>
                </a:cubicBezTo>
                <a:cubicBezTo>
                  <a:pt x="8362806" y="7177863"/>
                  <a:pt x="8374201" y="7175631"/>
                  <a:pt x="8384257" y="7172529"/>
                </a:cubicBezTo>
                <a:lnTo>
                  <a:pt x="8387875" y="7171401"/>
                </a:lnTo>
                <a:lnTo>
                  <a:pt x="8388579" y="7172952"/>
                </a:lnTo>
                <a:cubicBezTo>
                  <a:pt x="8388955" y="7173798"/>
                  <a:pt x="8391046" y="7178145"/>
                  <a:pt x="8393185" y="7182609"/>
                </a:cubicBezTo>
                <a:cubicBezTo>
                  <a:pt x="8404203" y="7205402"/>
                  <a:pt x="8407164" y="7212169"/>
                  <a:pt x="8407821" y="7216093"/>
                </a:cubicBezTo>
                <a:cubicBezTo>
                  <a:pt x="8408738" y="7221427"/>
                  <a:pt x="8408244" y="7224481"/>
                  <a:pt x="8405354" y="7231813"/>
                </a:cubicBezTo>
                <a:cubicBezTo>
                  <a:pt x="8404391" y="7234256"/>
                  <a:pt x="8403381" y="7237099"/>
                  <a:pt x="8403122" y="7238133"/>
                </a:cubicBezTo>
                <a:cubicBezTo>
                  <a:pt x="8401431" y="7244854"/>
                  <a:pt x="8405308" y="7252044"/>
                  <a:pt x="8411980" y="7254511"/>
                </a:cubicBezTo>
                <a:cubicBezTo>
                  <a:pt x="8419310" y="7257213"/>
                  <a:pt x="8431011" y="7255075"/>
                  <a:pt x="8439421" y="7249459"/>
                </a:cubicBezTo>
                <a:close/>
                <a:moveTo>
                  <a:pt x="3201625" y="9677385"/>
                </a:moveTo>
                <a:cubicBezTo>
                  <a:pt x="3215065" y="9668473"/>
                  <a:pt x="3220756" y="9657914"/>
                  <a:pt x="3217986" y="9647093"/>
                </a:cubicBezTo>
                <a:cubicBezTo>
                  <a:pt x="3217012" y="9643162"/>
                  <a:pt x="3215290" y="9640091"/>
                  <a:pt x="3212407" y="9637058"/>
                </a:cubicBezTo>
                <a:cubicBezTo>
                  <a:pt x="3209487" y="9633950"/>
                  <a:pt x="3206043" y="9631741"/>
                  <a:pt x="3199940" y="9629120"/>
                </a:cubicBezTo>
                <a:cubicBezTo>
                  <a:pt x="3187623" y="9623803"/>
                  <a:pt x="3182381" y="9620134"/>
                  <a:pt x="3178038" y="9613843"/>
                </a:cubicBezTo>
                <a:cubicBezTo>
                  <a:pt x="3173957" y="9607927"/>
                  <a:pt x="3172535" y="9604407"/>
                  <a:pt x="3161004" y="9571607"/>
                </a:cubicBezTo>
                <a:cubicBezTo>
                  <a:pt x="3153217" y="9549365"/>
                  <a:pt x="3150222" y="9540454"/>
                  <a:pt x="3150446" y="9540117"/>
                </a:cubicBezTo>
                <a:cubicBezTo>
                  <a:pt x="3150558" y="9539930"/>
                  <a:pt x="3152168" y="9538993"/>
                  <a:pt x="3154003" y="9538095"/>
                </a:cubicBezTo>
                <a:cubicBezTo>
                  <a:pt x="3167855" y="9531130"/>
                  <a:pt x="3187099" y="9517950"/>
                  <a:pt x="3199529" y="9506942"/>
                </a:cubicBezTo>
                <a:cubicBezTo>
                  <a:pt x="3201213" y="9505444"/>
                  <a:pt x="3202673" y="9504208"/>
                  <a:pt x="3202748" y="9504208"/>
                </a:cubicBezTo>
                <a:cubicBezTo>
                  <a:pt x="3202823" y="9504208"/>
                  <a:pt x="3203347" y="9505182"/>
                  <a:pt x="3203871" y="9506380"/>
                </a:cubicBezTo>
                <a:cubicBezTo>
                  <a:pt x="3205706" y="9510462"/>
                  <a:pt x="3206043" y="9512521"/>
                  <a:pt x="3206380" y="9521620"/>
                </a:cubicBezTo>
                <a:cubicBezTo>
                  <a:pt x="3206792" y="9532928"/>
                  <a:pt x="3207391" y="9534762"/>
                  <a:pt x="3211958" y="9539143"/>
                </a:cubicBezTo>
                <a:cubicBezTo>
                  <a:pt x="3215253" y="9542289"/>
                  <a:pt x="3218360" y="9543636"/>
                  <a:pt x="3222666" y="9543824"/>
                </a:cubicBezTo>
                <a:cubicBezTo>
                  <a:pt x="3226709" y="9544011"/>
                  <a:pt x="3229966" y="9543337"/>
                  <a:pt x="3233972" y="9541465"/>
                </a:cubicBezTo>
                <a:cubicBezTo>
                  <a:pt x="3248461" y="9534762"/>
                  <a:pt x="3259843" y="9518624"/>
                  <a:pt x="3258046" y="9507316"/>
                </a:cubicBezTo>
                <a:cubicBezTo>
                  <a:pt x="3257446" y="9503684"/>
                  <a:pt x="3256061" y="9501026"/>
                  <a:pt x="3253215" y="9498180"/>
                </a:cubicBezTo>
                <a:cubicBezTo>
                  <a:pt x="3250670" y="9495596"/>
                  <a:pt x="3248049" y="9494024"/>
                  <a:pt x="3245241" y="9493350"/>
                </a:cubicBezTo>
                <a:cubicBezTo>
                  <a:pt x="3244342" y="9493125"/>
                  <a:pt x="3240411" y="9492788"/>
                  <a:pt x="3236480" y="9492601"/>
                </a:cubicBezTo>
                <a:cubicBezTo>
                  <a:pt x="3232549" y="9492414"/>
                  <a:pt x="3228169" y="9492002"/>
                  <a:pt x="3226709" y="9491702"/>
                </a:cubicBezTo>
                <a:cubicBezTo>
                  <a:pt x="3223864" y="9491103"/>
                  <a:pt x="3219258" y="9489381"/>
                  <a:pt x="3218884" y="9488782"/>
                </a:cubicBezTo>
                <a:cubicBezTo>
                  <a:pt x="3218772" y="9488594"/>
                  <a:pt x="3219895" y="9487059"/>
                  <a:pt x="3221430" y="9485374"/>
                </a:cubicBezTo>
                <a:cubicBezTo>
                  <a:pt x="3234085" y="9471295"/>
                  <a:pt x="3244905" y="9455681"/>
                  <a:pt x="3255275" y="9436548"/>
                </a:cubicBezTo>
                <a:lnTo>
                  <a:pt x="3256735" y="9433889"/>
                </a:lnTo>
                <a:lnTo>
                  <a:pt x="3271523" y="9439019"/>
                </a:lnTo>
                <a:cubicBezTo>
                  <a:pt x="3296720" y="9447818"/>
                  <a:pt x="3315439" y="9454633"/>
                  <a:pt x="3321017" y="9457030"/>
                </a:cubicBezTo>
                <a:cubicBezTo>
                  <a:pt x="3328505" y="9460250"/>
                  <a:pt x="3333784" y="9464144"/>
                  <a:pt x="3337490" y="9469124"/>
                </a:cubicBezTo>
                <a:cubicBezTo>
                  <a:pt x="3340036" y="9472606"/>
                  <a:pt x="3341908" y="9476200"/>
                  <a:pt x="3345240" y="9484026"/>
                </a:cubicBezTo>
                <a:cubicBezTo>
                  <a:pt x="3349995" y="9495259"/>
                  <a:pt x="3354151" y="9499416"/>
                  <a:pt x="3362949" y="9501662"/>
                </a:cubicBezTo>
                <a:cubicBezTo>
                  <a:pt x="3371971" y="9503946"/>
                  <a:pt x="3381518" y="9499940"/>
                  <a:pt x="3389418" y="9490579"/>
                </a:cubicBezTo>
                <a:cubicBezTo>
                  <a:pt x="3396456" y="9482192"/>
                  <a:pt x="3401286" y="9471969"/>
                  <a:pt x="3403120" y="9461597"/>
                </a:cubicBezTo>
                <a:cubicBezTo>
                  <a:pt x="3403869" y="9457179"/>
                  <a:pt x="3403869" y="9448792"/>
                  <a:pt x="3403083" y="9445310"/>
                </a:cubicBezTo>
                <a:cubicBezTo>
                  <a:pt x="3401173" y="9436922"/>
                  <a:pt x="3395483" y="9430669"/>
                  <a:pt x="3387583" y="9428273"/>
                </a:cubicBezTo>
                <a:cubicBezTo>
                  <a:pt x="3381256" y="9426363"/>
                  <a:pt x="3377063" y="9426887"/>
                  <a:pt x="3366356" y="9431006"/>
                </a:cubicBezTo>
                <a:cubicBezTo>
                  <a:pt x="3356621" y="9434751"/>
                  <a:pt x="3354375" y="9435312"/>
                  <a:pt x="3348460" y="9435574"/>
                </a:cubicBezTo>
                <a:cubicBezTo>
                  <a:pt x="3340560" y="9435911"/>
                  <a:pt x="3335917" y="9434713"/>
                  <a:pt x="3324499" y="9429508"/>
                </a:cubicBezTo>
                <a:cubicBezTo>
                  <a:pt x="3316262" y="9425727"/>
                  <a:pt x="3270250" y="9403710"/>
                  <a:pt x="3269726" y="9403298"/>
                </a:cubicBezTo>
                <a:cubicBezTo>
                  <a:pt x="3269652" y="9403223"/>
                  <a:pt x="3270363" y="9400752"/>
                  <a:pt x="3271299" y="9397831"/>
                </a:cubicBezTo>
                <a:cubicBezTo>
                  <a:pt x="3276914" y="9380233"/>
                  <a:pt x="3280920" y="9358478"/>
                  <a:pt x="3281856" y="9340280"/>
                </a:cubicBezTo>
                <a:cubicBezTo>
                  <a:pt x="3282156" y="9334589"/>
                  <a:pt x="3281781" y="9334888"/>
                  <a:pt x="3286012" y="9336835"/>
                </a:cubicBezTo>
                <a:cubicBezTo>
                  <a:pt x="3289494" y="9338446"/>
                  <a:pt x="3291291" y="9339794"/>
                  <a:pt x="3296794" y="9345036"/>
                </a:cubicBezTo>
                <a:cubicBezTo>
                  <a:pt x="3299527" y="9347619"/>
                  <a:pt x="3302672" y="9350278"/>
                  <a:pt x="3303758" y="9350952"/>
                </a:cubicBezTo>
                <a:cubicBezTo>
                  <a:pt x="3310348" y="9354883"/>
                  <a:pt x="3318509" y="9353685"/>
                  <a:pt x="3324125" y="9347919"/>
                </a:cubicBezTo>
                <a:cubicBezTo>
                  <a:pt x="3333035" y="9338820"/>
                  <a:pt x="3334907" y="9317589"/>
                  <a:pt x="3327943" y="9304447"/>
                </a:cubicBezTo>
                <a:cubicBezTo>
                  <a:pt x="3326221" y="9301189"/>
                  <a:pt x="3322477" y="9297407"/>
                  <a:pt x="3319669" y="9296022"/>
                </a:cubicBezTo>
                <a:cubicBezTo>
                  <a:pt x="3316786" y="9294637"/>
                  <a:pt x="3313192" y="9294075"/>
                  <a:pt x="3309823" y="9294562"/>
                </a:cubicBezTo>
                <a:cubicBezTo>
                  <a:pt x="3305180" y="9295236"/>
                  <a:pt x="3302785" y="9296771"/>
                  <a:pt x="3295409" y="9303810"/>
                </a:cubicBezTo>
                <a:cubicBezTo>
                  <a:pt x="3293088" y="9306019"/>
                  <a:pt x="3290355" y="9308416"/>
                  <a:pt x="3289381" y="9309090"/>
                </a:cubicBezTo>
                <a:cubicBezTo>
                  <a:pt x="3287622" y="9310288"/>
                  <a:pt x="3283129" y="9312497"/>
                  <a:pt x="3282418" y="9312497"/>
                </a:cubicBezTo>
                <a:cubicBezTo>
                  <a:pt x="3282006" y="9312497"/>
                  <a:pt x="3281856" y="9311336"/>
                  <a:pt x="3281258" y="9304259"/>
                </a:cubicBezTo>
                <a:cubicBezTo>
                  <a:pt x="3280471" y="9294674"/>
                  <a:pt x="3278561" y="9282767"/>
                  <a:pt x="3276203" y="9272432"/>
                </a:cubicBezTo>
                <a:cubicBezTo>
                  <a:pt x="3275005" y="9267153"/>
                  <a:pt x="3272085" y="9256557"/>
                  <a:pt x="3271037" y="9253523"/>
                </a:cubicBezTo>
                <a:lnTo>
                  <a:pt x="3270512" y="9252026"/>
                </a:lnTo>
                <a:lnTo>
                  <a:pt x="3275791" y="9249480"/>
                </a:lnTo>
                <a:cubicBezTo>
                  <a:pt x="3285713" y="9244649"/>
                  <a:pt x="3305405" y="9235289"/>
                  <a:pt x="3314204" y="9231170"/>
                </a:cubicBezTo>
                <a:cubicBezTo>
                  <a:pt x="3330826" y="9223419"/>
                  <a:pt x="3336704" y="9221135"/>
                  <a:pt x="3341720" y="9220573"/>
                </a:cubicBezTo>
                <a:cubicBezTo>
                  <a:pt x="3342956" y="9220461"/>
                  <a:pt x="3344566" y="9220274"/>
                  <a:pt x="3345277" y="9220161"/>
                </a:cubicBezTo>
                <a:cubicBezTo>
                  <a:pt x="3347299" y="9219899"/>
                  <a:pt x="3353664" y="9220723"/>
                  <a:pt x="3356996" y="9221697"/>
                </a:cubicBezTo>
                <a:cubicBezTo>
                  <a:pt x="3358681" y="9222183"/>
                  <a:pt x="3362836" y="9223719"/>
                  <a:pt x="3366243" y="9225066"/>
                </a:cubicBezTo>
                <a:cubicBezTo>
                  <a:pt x="3369650" y="9226452"/>
                  <a:pt x="3373656" y="9227912"/>
                  <a:pt x="3375191" y="9228286"/>
                </a:cubicBezTo>
                <a:cubicBezTo>
                  <a:pt x="3382866" y="9230271"/>
                  <a:pt x="3390279" y="9228137"/>
                  <a:pt x="3396232" y="9222258"/>
                </a:cubicBezTo>
                <a:cubicBezTo>
                  <a:pt x="3401174" y="9217390"/>
                  <a:pt x="3403420" y="9211250"/>
                  <a:pt x="3403420" y="9202787"/>
                </a:cubicBezTo>
                <a:cubicBezTo>
                  <a:pt x="3403420" y="9187473"/>
                  <a:pt x="3396456" y="9171110"/>
                  <a:pt x="3385749" y="9161150"/>
                </a:cubicBezTo>
                <a:cubicBezTo>
                  <a:pt x="3379646" y="9155534"/>
                  <a:pt x="3373506" y="9152988"/>
                  <a:pt x="3366954" y="9153474"/>
                </a:cubicBezTo>
                <a:cubicBezTo>
                  <a:pt x="3361526" y="9153886"/>
                  <a:pt x="3355648" y="9156769"/>
                  <a:pt x="3351942" y="9160813"/>
                </a:cubicBezTo>
                <a:cubicBezTo>
                  <a:pt x="3349283" y="9163734"/>
                  <a:pt x="3348048" y="9165868"/>
                  <a:pt x="3344379" y="9174068"/>
                </a:cubicBezTo>
                <a:cubicBezTo>
                  <a:pt x="3340298" y="9183204"/>
                  <a:pt x="3338501" y="9186050"/>
                  <a:pt x="3334083" y="9190431"/>
                </a:cubicBezTo>
                <a:cubicBezTo>
                  <a:pt x="3328243" y="9196235"/>
                  <a:pt x="3324874" y="9197882"/>
                  <a:pt x="3303720" y="9205408"/>
                </a:cubicBezTo>
                <a:cubicBezTo>
                  <a:pt x="3287435" y="9211212"/>
                  <a:pt x="3258831" y="9221135"/>
                  <a:pt x="3258420" y="9221135"/>
                </a:cubicBezTo>
                <a:cubicBezTo>
                  <a:pt x="3258232" y="9221135"/>
                  <a:pt x="3257446" y="9219899"/>
                  <a:pt x="3256697" y="9218439"/>
                </a:cubicBezTo>
                <a:cubicBezTo>
                  <a:pt x="3248947" y="9203012"/>
                  <a:pt x="3237828" y="9186237"/>
                  <a:pt x="3226709" y="9173095"/>
                </a:cubicBezTo>
                <a:cubicBezTo>
                  <a:pt x="3224500" y="9170436"/>
                  <a:pt x="3222254" y="9167778"/>
                  <a:pt x="3221767" y="9167179"/>
                </a:cubicBezTo>
                <a:lnTo>
                  <a:pt x="3220868" y="9166093"/>
                </a:lnTo>
                <a:lnTo>
                  <a:pt x="3222628" y="9165307"/>
                </a:lnTo>
                <a:cubicBezTo>
                  <a:pt x="3225736" y="9163958"/>
                  <a:pt x="3229105" y="9163434"/>
                  <a:pt x="3236518" y="9163247"/>
                </a:cubicBezTo>
                <a:cubicBezTo>
                  <a:pt x="3244679" y="9163060"/>
                  <a:pt x="3247338" y="9162648"/>
                  <a:pt x="3249958" y="9161337"/>
                </a:cubicBezTo>
                <a:cubicBezTo>
                  <a:pt x="3254002" y="9159278"/>
                  <a:pt x="3257858" y="9154111"/>
                  <a:pt x="3258794" y="9149430"/>
                </a:cubicBezTo>
                <a:cubicBezTo>
                  <a:pt x="3261152" y="9138010"/>
                  <a:pt x="3249921" y="9121011"/>
                  <a:pt x="3235432" y="9114083"/>
                </a:cubicBezTo>
                <a:cubicBezTo>
                  <a:pt x="3230865" y="9111874"/>
                  <a:pt x="3228469" y="9111275"/>
                  <a:pt x="3224538" y="9111313"/>
                </a:cubicBezTo>
                <a:cubicBezTo>
                  <a:pt x="3219371" y="9111350"/>
                  <a:pt x="3214766" y="9113822"/>
                  <a:pt x="3211396" y="9118277"/>
                </a:cubicBezTo>
                <a:cubicBezTo>
                  <a:pt x="3208850" y="9121685"/>
                  <a:pt x="3208252" y="9124156"/>
                  <a:pt x="3207840" y="9132843"/>
                </a:cubicBezTo>
                <a:cubicBezTo>
                  <a:pt x="3207653" y="9136887"/>
                  <a:pt x="3207278" y="9141343"/>
                  <a:pt x="3206979" y="9142765"/>
                </a:cubicBezTo>
                <a:cubicBezTo>
                  <a:pt x="3206417" y="9145387"/>
                  <a:pt x="3204995" y="9149618"/>
                  <a:pt x="3204620" y="9149617"/>
                </a:cubicBezTo>
                <a:cubicBezTo>
                  <a:pt x="3204508" y="9149618"/>
                  <a:pt x="3202636" y="9148045"/>
                  <a:pt x="3200464" y="9146135"/>
                </a:cubicBezTo>
                <a:cubicBezTo>
                  <a:pt x="3186762" y="9134153"/>
                  <a:pt x="3172573" y="9124268"/>
                  <a:pt x="3156287" y="9115394"/>
                </a:cubicBezTo>
                <a:cubicBezTo>
                  <a:pt x="3152056" y="9113073"/>
                  <a:pt x="3150970" y="9112324"/>
                  <a:pt x="3151157" y="9111837"/>
                </a:cubicBezTo>
                <a:cubicBezTo>
                  <a:pt x="3151307" y="9111500"/>
                  <a:pt x="3153217" y="9106033"/>
                  <a:pt x="3155463" y="9099631"/>
                </a:cubicBezTo>
                <a:cubicBezTo>
                  <a:pt x="3166994" y="9066643"/>
                  <a:pt x="3173359" y="9049756"/>
                  <a:pt x="3176017" y="9045225"/>
                </a:cubicBezTo>
                <a:cubicBezTo>
                  <a:pt x="3179349" y="9039534"/>
                  <a:pt x="3183804" y="9035040"/>
                  <a:pt x="3189120" y="9031970"/>
                </a:cubicBezTo>
                <a:cubicBezTo>
                  <a:pt x="3190655" y="9031109"/>
                  <a:pt x="3194811" y="9029162"/>
                  <a:pt x="3198294" y="9027626"/>
                </a:cubicBezTo>
                <a:cubicBezTo>
                  <a:pt x="3206754" y="9023994"/>
                  <a:pt x="3209075" y="9022646"/>
                  <a:pt x="3212108" y="9019651"/>
                </a:cubicBezTo>
                <a:cubicBezTo>
                  <a:pt x="3216151" y="9015607"/>
                  <a:pt x="3218360" y="9010103"/>
                  <a:pt x="3218360" y="9003962"/>
                </a:cubicBezTo>
                <a:cubicBezTo>
                  <a:pt x="3218360" y="8998682"/>
                  <a:pt x="3216675" y="8994077"/>
                  <a:pt x="3212969" y="8989097"/>
                </a:cubicBezTo>
                <a:cubicBezTo>
                  <a:pt x="3207690" y="8982132"/>
                  <a:pt x="3196721" y="8974569"/>
                  <a:pt x="3187211" y="8971424"/>
                </a:cubicBezTo>
                <a:cubicBezTo>
                  <a:pt x="3180322" y="8969139"/>
                  <a:pt x="3177814" y="8968690"/>
                  <a:pt x="3170775" y="8968503"/>
                </a:cubicBezTo>
                <a:cubicBezTo>
                  <a:pt x="3164936" y="8968315"/>
                  <a:pt x="3163887" y="8968390"/>
                  <a:pt x="3161041" y="8969102"/>
                </a:cubicBezTo>
                <a:cubicBezTo>
                  <a:pt x="3156212" y="8970300"/>
                  <a:pt x="3153441" y="8971835"/>
                  <a:pt x="3150184" y="8975093"/>
                </a:cubicBezTo>
                <a:cubicBezTo>
                  <a:pt x="3147938" y="8977340"/>
                  <a:pt x="3147003" y="8978612"/>
                  <a:pt x="3145804" y="8981121"/>
                </a:cubicBezTo>
                <a:cubicBezTo>
                  <a:pt x="3143782" y="8985353"/>
                  <a:pt x="3143333" y="8987637"/>
                  <a:pt x="3143558" y="8992392"/>
                </a:cubicBezTo>
                <a:cubicBezTo>
                  <a:pt x="3143782" y="8996548"/>
                  <a:pt x="3144269" y="8998308"/>
                  <a:pt x="3148125" y="9008268"/>
                </a:cubicBezTo>
                <a:cubicBezTo>
                  <a:pt x="3152356" y="9019202"/>
                  <a:pt x="3152992" y="9026690"/>
                  <a:pt x="3150334" y="9035789"/>
                </a:cubicBezTo>
                <a:cubicBezTo>
                  <a:pt x="3148874" y="9040881"/>
                  <a:pt x="3145055" y="9049306"/>
                  <a:pt x="3131315" y="9077726"/>
                </a:cubicBezTo>
                <a:cubicBezTo>
                  <a:pt x="3128058" y="9084428"/>
                  <a:pt x="3124351" y="9092104"/>
                  <a:pt x="3123041" y="9094838"/>
                </a:cubicBezTo>
                <a:lnTo>
                  <a:pt x="3120682" y="9099780"/>
                </a:lnTo>
                <a:lnTo>
                  <a:pt x="3117388" y="9098657"/>
                </a:lnTo>
                <a:cubicBezTo>
                  <a:pt x="3100690" y="9092965"/>
                  <a:pt x="3079724" y="9088847"/>
                  <a:pt x="3060107" y="9087424"/>
                </a:cubicBezTo>
                <a:lnTo>
                  <a:pt x="3053705" y="9086937"/>
                </a:lnTo>
                <a:lnTo>
                  <a:pt x="3054603" y="9084840"/>
                </a:lnTo>
                <a:cubicBezTo>
                  <a:pt x="3056288" y="9081021"/>
                  <a:pt x="3057898" y="9078812"/>
                  <a:pt x="3062578" y="9073869"/>
                </a:cubicBezTo>
                <a:cubicBezTo>
                  <a:pt x="3069691" y="9066268"/>
                  <a:pt x="3071226" y="9063460"/>
                  <a:pt x="3071226" y="9058031"/>
                </a:cubicBezTo>
                <a:cubicBezTo>
                  <a:pt x="3071226" y="9052976"/>
                  <a:pt x="3069429" y="9048932"/>
                  <a:pt x="3065535" y="9045300"/>
                </a:cubicBezTo>
                <a:cubicBezTo>
                  <a:pt x="3060219" y="9040357"/>
                  <a:pt x="3051870" y="9037661"/>
                  <a:pt x="3041837" y="9037624"/>
                </a:cubicBezTo>
                <a:cubicBezTo>
                  <a:pt x="3032028" y="9037586"/>
                  <a:pt x="3023679" y="9040245"/>
                  <a:pt x="3018400" y="9045075"/>
                </a:cubicBezTo>
                <a:cubicBezTo>
                  <a:pt x="3014282" y="9048894"/>
                  <a:pt x="3012559" y="9053163"/>
                  <a:pt x="3012934" y="9058817"/>
                </a:cubicBezTo>
                <a:cubicBezTo>
                  <a:pt x="3013233" y="9064022"/>
                  <a:pt x="3014843" y="9066755"/>
                  <a:pt x="3021994" y="9074319"/>
                </a:cubicBezTo>
                <a:cubicBezTo>
                  <a:pt x="3024203" y="9076678"/>
                  <a:pt x="3026748" y="9079710"/>
                  <a:pt x="3027647" y="9081096"/>
                </a:cubicBezTo>
                <a:cubicBezTo>
                  <a:pt x="3029182" y="9083530"/>
                  <a:pt x="3030642" y="9086600"/>
                  <a:pt x="3030380" y="9086862"/>
                </a:cubicBezTo>
                <a:cubicBezTo>
                  <a:pt x="3030306" y="9086937"/>
                  <a:pt x="3027722" y="9087199"/>
                  <a:pt x="3024615" y="9087461"/>
                </a:cubicBezTo>
                <a:cubicBezTo>
                  <a:pt x="3006307" y="9088847"/>
                  <a:pt x="2987401" y="9092479"/>
                  <a:pt x="2970778" y="9097833"/>
                </a:cubicBezTo>
                <a:cubicBezTo>
                  <a:pt x="2968531" y="9098545"/>
                  <a:pt x="2966659" y="9099069"/>
                  <a:pt x="2966622" y="9098994"/>
                </a:cubicBezTo>
                <a:cubicBezTo>
                  <a:pt x="2966397" y="9098769"/>
                  <a:pt x="2953743" y="9072297"/>
                  <a:pt x="2949101" y="9062374"/>
                </a:cubicBezTo>
                <a:cubicBezTo>
                  <a:pt x="2937607" y="9037998"/>
                  <a:pt x="2936072" y="9033617"/>
                  <a:pt x="2936072" y="9025455"/>
                </a:cubicBezTo>
                <a:cubicBezTo>
                  <a:pt x="2936072" y="9019539"/>
                  <a:pt x="2937083" y="9015532"/>
                  <a:pt x="2941239" y="9005272"/>
                </a:cubicBezTo>
                <a:cubicBezTo>
                  <a:pt x="2944271" y="8997746"/>
                  <a:pt x="2944795" y="8995575"/>
                  <a:pt x="2944795" y="8991231"/>
                </a:cubicBezTo>
                <a:cubicBezTo>
                  <a:pt x="2944795" y="8988311"/>
                  <a:pt x="2944608" y="8987187"/>
                  <a:pt x="2943747" y="8984866"/>
                </a:cubicBezTo>
                <a:cubicBezTo>
                  <a:pt x="2939142" y="8972434"/>
                  <a:pt x="2927498" y="8966855"/>
                  <a:pt x="2911175" y="8969327"/>
                </a:cubicBezTo>
                <a:cubicBezTo>
                  <a:pt x="2897735" y="8971349"/>
                  <a:pt x="2885679" y="8977377"/>
                  <a:pt x="2877256" y="8986289"/>
                </a:cubicBezTo>
                <a:cubicBezTo>
                  <a:pt x="2873924" y="8989808"/>
                  <a:pt x="2872164" y="8992430"/>
                  <a:pt x="2870704" y="8996024"/>
                </a:cubicBezTo>
                <a:cubicBezTo>
                  <a:pt x="2866511" y="9006433"/>
                  <a:pt x="2871603" y="9018715"/>
                  <a:pt x="2882348" y="9024256"/>
                </a:cubicBezTo>
                <a:cubicBezTo>
                  <a:pt x="2884219" y="9025193"/>
                  <a:pt x="2888075" y="9027027"/>
                  <a:pt x="2890958" y="9028300"/>
                </a:cubicBezTo>
                <a:cubicBezTo>
                  <a:pt x="2897848" y="9031333"/>
                  <a:pt x="2901516" y="9033543"/>
                  <a:pt x="2904886" y="9036688"/>
                </a:cubicBezTo>
                <a:cubicBezTo>
                  <a:pt x="2911887" y="9043203"/>
                  <a:pt x="2914058" y="9047621"/>
                  <a:pt x="2923979" y="9076041"/>
                </a:cubicBezTo>
                <a:cubicBezTo>
                  <a:pt x="2924691" y="9078100"/>
                  <a:pt x="2926376" y="9082893"/>
                  <a:pt x="2927723" y="9086712"/>
                </a:cubicBezTo>
                <a:cubicBezTo>
                  <a:pt x="2929071" y="9090531"/>
                  <a:pt x="2931542" y="9097683"/>
                  <a:pt x="2933264" y="9102626"/>
                </a:cubicBezTo>
                <a:lnTo>
                  <a:pt x="2936371" y="9111650"/>
                </a:lnTo>
                <a:lnTo>
                  <a:pt x="2933264" y="9113222"/>
                </a:lnTo>
                <a:cubicBezTo>
                  <a:pt x="2917989" y="9121048"/>
                  <a:pt x="2900580" y="9132768"/>
                  <a:pt x="2887626" y="9143964"/>
                </a:cubicBezTo>
                <a:cubicBezTo>
                  <a:pt x="2883920" y="9147146"/>
                  <a:pt x="2883508" y="9147408"/>
                  <a:pt x="2883059" y="9146809"/>
                </a:cubicBezTo>
                <a:cubicBezTo>
                  <a:pt x="2881936" y="9145312"/>
                  <a:pt x="2881300" y="9140781"/>
                  <a:pt x="2881000" y="9132581"/>
                </a:cubicBezTo>
                <a:cubicBezTo>
                  <a:pt x="2880850" y="9128050"/>
                  <a:pt x="2880513" y="9123669"/>
                  <a:pt x="2880289" y="9122845"/>
                </a:cubicBezTo>
                <a:cubicBezTo>
                  <a:pt x="2879427" y="9120037"/>
                  <a:pt x="2877930" y="9117603"/>
                  <a:pt x="2875683" y="9115432"/>
                </a:cubicBezTo>
                <a:cubicBezTo>
                  <a:pt x="2869618" y="9109590"/>
                  <a:pt x="2861681" y="9108954"/>
                  <a:pt x="2852397" y="9113597"/>
                </a:cubicBezTo>
                <a:cubicBezTo>
                  <a:pt x="2838357" y="9120561"/>
                  <a:pt x="2827612" y="9136213"/>
                  <a:pt x="2829372" y="9147071"/>
                </a:cubicBezTo>
                <a:cubicBezTo>
                  <a:pt x="2830383" y="9153549"/>
                  <a:pt x="2835624" y="9159390"/>
                  <a:pt x="2841914" y="9161038"/>
                </a:cubicBezTo>
                <a:cubicBezTo>
                  <a:pt x="2843261" y="9161375"/>
                  <a:pt x="2847118" y="9161787"/>
                  <a:pt x="2851461" y="9161974"/>
                </a:cubicBezTo>
                <a:cubicBezTo>
                  <a:pt x="2858237" y="9162311"/>
                  <a:pt x="2861981" y="9162835"/>
                  <a:pt x="2864752" y="9163921"/>
                </a:cubicBezTo>
                <a:cubicBezTo>
                  <a:pt x="2865388" y="9164146"/>
                  <a:pt x="2865949" y="9164408"/>
                  <a:pt x="2865986" y="9164445"/>
                </a:cubicBezTo>
                <a:cubicBezTo>
                  <a:pt x="2866062" y="9164483"/>
                  <a:pt x="2863928" y="9167104"/>
                  <a:pt x="2861232" y="9170211"/>
                </a:cubicBezTo>
                <a:cubicBezTo>
                  <a:pt x="2849514" y="9183803"/>
                  <a:pt x="2838993" y="9199268"/>
                  <a:pt x="2830345" y="9215631"/>
                </a:cubicBezTo>
                <a:cubicBezTo>
                  <a:pt x="2828960" y="9218252"/>
                  <a:pt x="2827762" y="9220386"/>
                  <a:pt x="2827687" y="9220386"/>
                </a:cubicBezTo>
                <a:cubicBezTo>
                  <a:pt x="2827163" y="9220386"/>
                  <a:pt x="2787852" y="9206457"/>
                  <a:pt x="2777444" y="9202563"/>
                </a:cubicBezTo>
                <a:cubicBezTo>
                  <a:pt x="2761421" y="9196609"/>
                  <a:pt x="2756516" y="9193764"/>
                  <a:pt x="2751499" y="9187548"/>
                </a:cubicBezTo>
                <a:cubicBezTo>
                  <a:pt x="2748616" y="9183953"/>
                  <a:pt x="2747044" y="9181145"/>
                  <a:pt x="2743562" y="9173057"/>
                </a:cubicBezTo>
                <a:cubicBezTo>
                  <a:pt x="2741990" y="9169388"/>
                  <a:pt x="2740118" y="9165419"/>
                  <a:pt x="2739444" y="9164258"/>
                </a:cubicBezTo>
                <a:cubicBezTo>
                  <a:pt x="2737721" y="9161338"/>
                  <a:pt x="2733790" y="9157518"/>
                  <a:pt x="2731020" y="9156058"/>
                </a:cubicBezTo>
                <a:cubicBezTo>
                  <a:pt x="2726266" y="9153549"/>
                  <a:pt x="2719789" y="9152688"/>
                  <a:pt x="2714996" y="9153924"/>
                </a:cubicBezTo>
                <a:cubicBezTo>
                  <a:pt x="2702642" y="9157069"/>
                  <a:pt x="2690549" y="9172084"/>
                  <a:pt x="2685906" y="9190019"/>
                </a:cubicBezTo>
                <a:cubicBezTo>
                  <a:pt x="2684933" y="9193763"/>
                  <a:pt x="2684746" y="9195224"/>
                  <a:pt x="2684596" y="9200766"/>
                </a:cubicBezTo>
                <a:cubicBezTo>
                  <a:pt x="2684372" y="9208292"/>
                  <a:pt x="2684858" y="9211362"/>
                  <a:pt x="2686993" y="9215893"/>
                </a:cubicBezTo>
                <a:cubicBezTo>
                  <a:pt x="2689575" y="9221285"/>
                  <a:pt x="2695491" y="9226040"/>
                  <a:pt x="2701706" y="9227687"/>
                </a:cubicBezTo>
                <a:cubicBezTo>
                  <a:pt x="2704663" y="9228474"/>
                  <a:pt x="2709979" y="9228399"/>
                  <a:pt x="2713386" y="9227538"/>
                </a:cubicBezTo>
                <a:cubicBezTo>
                  <a:pt x="2714959" y="9227126"/>
                  <a:pt x="2718815" y="9225778"/>
                  <a:pt x="2722035" y="9224542"/>
                </a:cubicBezTo>
                <a:cubicBezTo>
                  <a:pt x="2734165" y="9219787"/>
                  <a:pt x="2740193" y="9218926"/>
                  <a:pt x="2748616" y="9220611"/>
                </a:cubicBezTo>
                <a:cubicBezTo>
                  <a:pt x="2754906" y="9221884"/>
                  <a:pt x="2760372" y="9224280"/>
                  <a:pt x="2793056" y="9240044"/>
                </a:cubicBezTo>
                <a:cubicBezTo>
                  <a:pt x="2799758" y="9243264"/>
                  <a:pt x="2807507" y="9247008"/>
                  <a:pt x="2810353" y="9248357"/>
                </a:cubicBezTo>
                <a:lnTo>
                  <a:pt x="2815444" y="9250790"/>
                </a:lnTo>
                <a:lnTo>
                  <a:pt x="2814733" y="9252887"/>
                </a:lnTo>
                <a:cubicBezTo>
                  <a:pt x="2809529" y="9267977"/>
                  <a:pt x="2805337" y="9289731"/>
                  <a:pt x="2803876" y="9309239"/>
                </a:cubicBezTo>
                <a:cubicBezTo>
                  <a:pt x="2803576" y="9313021"/>
                  <a:pt x="2803277" y="9315118"/>
                  <a:pt x="2803015" y="9315118"/>
                </a:cubicBezTo>
                <a:cubicBezTo>
                  <a:pt x="2801629" y="9315118"/>
                  <a:pt x="2796388" y="9311299"/>
                  <a:pt x="2791858" y="9307068"/>
                </a:cubicBezTo>
                <a:cubicBezTo>
                  <a:pt x="2783959" y="9299579"/>
                  <a:pt x="2781637" y="9298306"/>
                  <a:pt x="2776171" y="9298269"/>
                </a:cubicBezTo>
                <a:cubicBezTo>
                  <a:pt x="2770668" y="9298269"/>
                  <a:pt x="2767261" y="9299729"/>
                  <a:pt x="2763405" y="9303810"/>
                </a:cubicBezTo>
                <a:cubicBezTo>
                  <a:pt x="2760859" y="9306506"/>
                  <a:pt x="2759324" y="9309165"/>
                  <a:pt x="2757901" y="9313433"/>
                </a:cubicBezTo>
                <a:cubicBezTo>
                  <a:pt x="2752810" y="9328710"/>
                  <a:pt x="2756665" y="9347844"/>
                  <a:pt x="2766138" y="9354134"/>
                </a:cubicBezTo>
                <a:cubicBezTo>
                  <a:pt x="2769283" y="9356231"/>
                  <a:pt x="2771379" y="9356830"/>
                  <a:pt x="2775460" y="9356831"/>
                </a:cubicBezTo>
                <a:cubicBezTo>
                  <a:pt x="2781375" y="9356830"/>
                  <a:pt x="2784295" y="9355333"/>
                  <a:pt x="2790959" y="9348855"/>
                </a:cubicBezTo>
                <a:cubicBezTo>
                  <a:pt x="2795901" y="9344062"/>
                  <a:pt x="2798447" y="9342003"/>
                  <a:pt x="2801330" y="9340542"/>
                </a:cubicBezTo>
                <a:lnTo>
                  <a:pt x="2803502" y="9339456"/>
                </a:lnTo>
                <a:lnTo>
                  <a:pt x="2803689" y="9341441"/>
                </a:lnTo>
                <a:cubicBezTo>
                  <a:pt x="2803801" y="9342490"/>
                  <a:pt x="2804138" y="9346271"/>
                  <a:pt x="2804475" y="9349754"/>
                </a:cubicBezTo>
                <a:cubicBezTo>
                  <a:pt x="2805935" y="9365480"/>
                  <a:pt x="2809679" y="9383715"/>
                  <a:pt x="2814546" y="9398842"/>
                </a:cubicBezTo>
                <a:cubicBezTo>
                  <a:pt x="2815482" y="9401763"/>
                  <a:pt x="2816268" y="9404309"/>
                  <a:pt x="2816268" y="9404496"/>
                </a:cubicBezTo>
                <a:cubicBezTo>
                  <a:pt x="2816268" y="9404721"/>
                  <a:pt x="2813685" y="9406106"/>
                  <a:pt x="2810577" y="9407604"/>
                </a:cubicBezTo>
                <a:cubicBezTo>
                  <a:pt x="2756254" y="9433702"/>
                  <a:pt x="2753820" y="9434676"/>
                  <a:pt x="2743824" y="9434676"/>
                </a:cubicBezTo>
                <a:cubicBezTo>
                  <a:pt x="2737347" y="9434676"/>
                  <a:pt x="2734427" y="9433964"/>
                  <a:pt x="2724768" y="9430108"/>
                </a:cubicBezTo>
                <a:cubicBezTo>
                  <a:pt x="2712376" y="9425128"/>
                  <a:pt x="2707883" y="9424791"/>
                  <a:pt x="2700770" y="9428198"/>
                </a:cubicBezTo>
                <a:cubicBezTo>
                  <a:pt x="2694330" y="9431306"/>
                  <a:pt x="2690212" y="9436285"/>
                  <a:pt x="2688153" y="9443362"/>
                </a:cubicBezTo>
                <a:cubicBezTo>
                  <a:pt x="2686955" y="9447594"/>
                  <a:pt x="2686955" y="9457254"/>
                  <a:pt x="2688153" y="9462908"/>
                </a:cubicBezTo>
                <a:cubicBezTo>
                  <a:pt x="2691748" y="9479495"/>
                  <a:pt x="2701668" y="9494173"/>
                  <a:pt x="2712750" y="9499378"/>
                </a:cubicBezTo>
                <a:cubicBezTo>
                  <a:pt x="2716269" y="9500988"/>
                  <a:pt x="2718777" y="9501587"/>
                  <a:pt x="2722222" y="9501587"/>
                </a:cubicBezTo>
                <a:cubicBezTo>
                  <a:pt x="2728849" y="9501587"/>
                  <a:pt x="2736187" y="9497880"/>
                  <a:pt x="2740156" y="9492488"/>
                </a:cubicBezTo>
                <a:cubicBezTo>
                  <a:pt x="2742139" y="9489755"/>
                  <a:pt x="2743300" y="9487546"/>
                  <a:pt x="2746482" y="9480282"/>
                </a:cubicBezTo>
                <a:cubicBezTo>
                  <a:pt x="2749515" y="9473430"/>
                  <a:pt x="2751012" y="9470809"/>
                  <a:pt x="2753783" y="9467364"/>
                </a:cubicBezTo>
                <a:cubicBezTo>
                  <a:pt x="2757902" y="9462196"/>
                  <a:pt x="2763554" y="9458415"/>
                  <a:pt x="2772128" y="9455045"/>
                </a:cubicBezTo>
                <a:cubicBezTo>
                  <a:pt x="2777557" y="9452911"/>
                  <a:pt x="2787852" y="9449166"/>
                  <a:pt x="2795489" y="9446545"/>
                </a:cubicBezTo>
                <a:cubicBezTo>
                  <a:pt x="2799346" y="9445197"/>
                  <a:pt x="2807021" y="9442539"/>
                  <a:pt x="2822258" y="9437222"/>
                </a:cubicBezTo>
                <a:cubicBezTo>
                  <a:pt x="2825852" y="9435949"/>
                  <a:pt x="2828997" y="9435013"/>
                  <a:pt x="2829222" y="9435087"/>
                </a:cubicBezTo>
                <a:cubicBezTo>
                  <a:pt x="2829447" y="9435162"/>
                  <a:pt x="2830683" y="9437184"/>
                  <a:pt x="2831917" y="9439543"/>
                </a:cubicBezTo>
                <a:cubicBezTo>
                  <a:pt x="2839480" y="9453847"/>
                  <a:pt x="2850525" y="9469798"/>
                  <a:pt x="2862056" y="9483053"/>
                </a:cubicBezTo>
                <a:lnTo>
                  <a:pt x="2865313" y="9486797"/>
                </a:lnTo>
                <a:lnTo>
                  <a:pt x="2863741" y="9487471"/>
                </a:lnTo>
                <a:cubicBezTo>
                  <a:pt x="2860184" y="9489006"/>
                  <a:pt x="2858087" y="9489306"/>
                  <a:pt x="2849401" y="9489605"/>
                </a:cubicBezTo>
                <a:cubicBezTo>
                  <a:pt x="2838058" y="9490017"/>
                  <a:pt x="2835736" y="9490729"/>
                  <a:pt x="2831730" y="9494960"/>
                </a:cubicBezTo>
                <a:cubicBezTo>
                  <a:pt x="2825928" y="9501100"/>
                  <a:pt x="2825216" y="9508327"/>
                  <a:pt x="2829559" y="9517576"/>
                </a:cubicBezTo>
                <a:cubicBezTo>
                  <a:pt x="2831805" y="9522406"/>
                  <a:pt x="2834576" y="9526225"/>
                  <a:pt x="2838732" y="9530456"/>
                </a:cubicBezTo>
                <a:cubicBezTo>
                  <a:pt x="2845920" y="9537683"/>
                  <a:pt x="2853857" y="9541652"/>
                  <a:pt x="2861083" y="9541652"/>
                </a:cubicBezTo>
                <a:cubicBezTo>
                  <a:pt x="2866024" y="9541652"/>
                  <a:pt x="2869506" y="9540117"/>
                  <a:pt x="2873025" y="9536335"/>
                </a:cubicBezTo>
                <a:cubicBezTo>
                  <a:pt x="2876582" y="9532591"/>
                  <a:pt x="2878004" y="9528397"/>
                  <a:pt x="2878042" y="9521807"/>
                </a:cubicBezTo>
                <a:cubicBezTo>
                  <a:pt x="2878042" y="9516265"/>
                  <a:pt x="2878716" y="9510461"/>
                  <a:pt x="2879727" y="9507279"/>
                </a:cubicBezTo>
                <a:cubicBezTo>
                  <a:pt x="2881187" y="9502636"/>
                  <a:pt x="2881112" y="9502636"/>
                  <a:pt x="2884406" y="9505556"/>
                </a:cubicBezTo>
                <a:cubicBezTo>
                  <a:pt x="2898633" y="9518175"/>
                  <a:pt x="2916679" y="9530531"/>
                  <a:pt x="2932590" y="9538581"/>
                </a:cubicBezTo>
                <a:cubicBezTo>
                  <a:pt x="2935323" y="9539967"/>
                  <a:pt x="2937570" y="9541277"/>
                  <a:pt x="2937569" y="9541502"/>
                </a:cubicBezTo>
                <a:cubicBezTo>
                  <a:pt x="2937570" y="9541989"/>
                  <a:pt x="2931579" y="9559250"/>
                  <a:pt x="2925776" y="9575538"/>
                </a:cubicBezTo>
                <a:cubicBezTo>
                  <a:pt x="2914395" y="9607478"/>
                  <a:pt x="2912224" y="9612195"/>
                  <a:pt x="2906234" y="9618149"/>
                </a:cubicBezTo>
                <a:cubicBezTo>
                  <a:pt x="2902003" y="9622305"/>
                  <a:pt x="2898446" y="9624477"/>
                  <a:pt x="2889648" y="9628147"/>
                </a:cubicBezTo>
                <a:cubicBezTo>
                  <a:pt x="2881824" y="9631404"/>
                  <a:pt x="2879277" y="9632865"/>
                  <a:pt x="2876170" y="9636010"/>
                </a:cubicBezTo>
                <a:cubicBezTo>
                  <a:pt x="2871715" y="9640428"/>
                  <a:pt x="2869768" y="9645184"/>
                  <a:pt x="2869768" y="9651736"/>
                </a:cubicBezTo>
                <a:cubicBezTo>
                  <a:pt x="2869731" y="9658176"/>
                  <a:pt x="2872389" y="9664018"/>
                  <a:pt x="2878005" y="9669859"/>
                </a:cubicBezTo>
                <a:cubicBezTo>
                  <a:pt x="2886540" y="9678696"/>
                  <a:pt x="2898970" y="9684986"/>
                  <a:pt x="2912111" y="9687046"/>
                </a:cubicBezTo>
                <a:cubicBezTo>
                  <a:pt x="2912635" y="9687158"/>
                  <a:pt x="2915593" y="9687232"/>
                  <a:pt x="2918701" y="9687270"/>
                </a:cubicBezTo>
                <a:cubicBezTo>
                  <a:pt x="2927910" y="9687345"/>
                  <a:pt x="2932852" y="9685623"/>
                  <a:pt x="2937981" y="9680568"/>
                </a:cubicBezTo>
                <a:cubicBezTo>
                  <a:pt x="2942437" y="9676187"/>
                  <a:pt x="2944683" y="9670832"/>
                  <a:pt x="2944683" y="9664617"/>
                </a:cubicBezTo>
                <a:cubicBezTo>
                  <a:pt x="2944683" y="9660760"/>
                  <a:pt x="2943860" y="9657577"/>
                  <a:pt x="2940789" y="9649527"/>
                </a:cubicBezTo>
                <a:cubicBezTo>
                  <a:pt x="2937794" y="9641739"/>
                  <a:pt x="2937008" y="9638930"/>
                  <a:pt x="2936409" y="9634175"/>
                </a:cubicBezTo>
                <a:cubicBezTo>
                  <a:pt x="2935660" y="9628072"/>
                  <a:pt x="2936783" y="9621407"/>
                  <a:pt x="2939778" y="9614292"/>
                </a:cubicBezTo>
                <a:cubicBezTo>
                  <a:pt x="2941576" y="9609949"/>
                  <a:pt x="2948202" y="9595795"/>
                  <a:pt x="2956289" y="9579096"/>
                </a:cubicBezTo>
                <a:cubicBezTo>
                  <a:pt x="2959621" y="9572206"/>
                  <a:pt x="2963702" y="9563744"/>
                  <a:pt x="2965350" y="9560299"/>
                </a:cubicBezTo>
                <a:cubicBezTo>
                  <a:pt x="2967034" y="9556817"/>
                  <a:pt x="2968607" y="9554008"/>
                  <a:pt x="2968831" y="9554008"/>
                </a:cubicBezTo>
                <a:cubicBezTo>
                  <a:pt x="2969093" y="9554008"/>
                  <a:pt x="2970965" y="9554533"/>
                  <a:pt x="2972987" y="9555132"/>
                </a:cubicBezTo>
                <a:cubicBezTo>
                  <a:pt x="2990283" y="9560486"/>
                  <a:pt x="3011399" y="9564230"/>
                  <a:pt x="3029182" y="9565092"/>
                </a:cubicBezTo>
                <a:lnTo>
                  <a:pt x="3034498" y="9565354"/>
                </a:lnTo>
                <a:lnTo>
                  <a:pt x="3033563" y="9567825"/>
                </a:lnTo>
                <a:cubicBezTo>
                  <a:pt x="3032215" y="9571457"/>
                  <a:pt x="3030006" y="9574602"/>
                  <a:pt x="3025401" y="9579470"/>
                </a:cubicBezTo>
                <a:cubicBezTo>
                  <a:pt x="3023155" y="9581829"/>
                  <a:pt x="3020609" y="9584749"/>
                  <a:pt x="3019710" y="9585948"/>
                </a:cubicBezTo>
                <a:cubicBezTo>
                  <a:pt x="3015966" y="9591003"/>
                  <a:pt x="3015554" y="9598117"/>
                  <a:pt x="3018700" y="9603883"/>
                </a:cubicBezTo>
                <a:cubicBezTo>
                  <a:pt x="3021208" y="9608489"/>
                  <a:pt x="3027460" y="9612645"/>
                  <a:pt x="3034649" y="9614479"/>
                </a:cubicBezTo>
                <a:cubicBezTo>
                  <a:pt x="3051047" y="9618636"/>
                  <a:pt x="3068193" y="9613581"/>
                  <a:pt x="3073397" y="9603134"/>
                </a:cubicBezTo>
                <a:cubicBezTo>
                  <a:pt x="3074745" y="9600363"/>
                  <a:pt x="3074783" y="9600176"/>
                  <a:pt x="3074783" y="9596170"/>
                </a:cubicBezTo>
                <a:cubicBezTo>
                  <a:pt x="3074783" y="9589617"/>
                  <a:pt x="3073697" y="9587445"/>
                  <a:pt x="3066396" y="9579732"/>
                </a:cubicBezTo>
                <a:cubicBezTo>
                  <a:pt x="3063925" y="9577148"/>
                  <a:pt x="3061417" y="9574228"/>
                  <a:pt x="3060780" y="9573329"/>
                </a:cubicBezTo>
                <a:cubicBezTo>
                  <a:pt x="3059470" y="9571457"/>
                  <a:pt x="3056999" y="9566440"/>
                  <a:pt x="3056999" y="9565728"/>
                </a:cubicBezTo>
                <a:cubicBezTo>
                  <a:pt x="3056999" y="9565129"/>
                  <a:pt x="3057636" y="9565017"/>
                  <a:pt x="3064112" y="9564493"/>
                </a:cubicBezTo>
                <a:cubicBezTo>
                  <a:pt x="3079538" y="9563294"/>
                  <a:pt x="3097696" y="9559737"/>
                  <a:pt x="3113719" y="9554795"/>
                </a:cubicBezTo>
                <a:lnTo>
                  <a:pt x="3119484" y="9552997"/>
                </a:lnTo>
                <a:lnTo>
                  <a:pt x="3120608" y="9555469"/>
                </a:lnTo>
                <a:cubicBezTo>
                  <a:pt x="3121206" y="9556817"/>
                  <a:pt x="3124539" y="9563744"/>
                  <a:pt x="3127946" y="9570858"/>
                </a:cubicBezTo>
                <a:cubicBezTo>
                  <a:pt x="3145504" y="9607178"/>
                  <a:pt x="3150222" y="9617962"/>
                  <a:pt x="3151270" y="9624215"/>
                </a:cubicBezTo>
                <a:cubicBezTo>
                  <a:pt x="3152730" y="9632715"/>
                  <a:pt x="3151944" y="9637582"/>
                  <a:pt x="3147339" y="9649265"/>
                </a:cubicBezTo>
                <a:cubicBezTo>
                  <a:pt x="3145804" y="9653159"/>
                  <a:pt x="3144194" y="9657690"/>
                  <a:pt x="3143782" y="9659337"/>
                </a:cubicBezTo>
                <a:cubicBezTo>
                  <a:pt x="3141087" y="9670046"/>
                  <a:pt x="3147264" y="9681504"/>
                  <a:pt x="3157897" y="9685435"/>
                </a:cubicBezTo>
                <a:cubicBezTo>
                  <a:pt x="3169577" y="9689741"/>
                  <a:pt x="3188222" y="9686334"/>
                  <a:pt x="3201625" y="9677385"/>
                </a:cubicBezTo>
                <a:close/>
                <a:moveTo>
                  <a:pt x="7531241" y="7953153"/>
                </a:moveTo>
                <a:cubicBezTo>
                  <a:pt x="7539675" y="7947561"/>
                  <a:pt x="7543246" y="7940935"/>
                  <a:pt x="7541508" y="7934144"/>
                </a:cubicBezTo>
                <a:cubicBezTo>
                  <a:pt x="7540896" y="7931677"/>
                  <a:pt x="7539816" y="7929750"/>
                  <a:pt x="7538007" y="7927846"/>
                </a:cubicBezTo>
                <a:cubicBezTo>
                  <a:pt x="7536174" y="7925896"/>
                  <a:pt x="7534013" y="7924510"/>
                  <a:pt x="7530183" y="7922865"/>
                </a:cubicBezTo>
                <a:cubicBezTo>
                  <a:pt x="7522454" y="7919529"/>
                  <a:pt x="7519164" y="7917226"/>
                  <a:pt x="7516439" y="7913278"/>
                </a:cubicBezTo>
                <a:cubicBezTo>
                  <a:pt x="7513878" y="7909566"/>
                  <a:pt x="7512985" y="7907357"/>
                  <a:pt x="7505750" y="7886773"/>
                </a:cubicBezTo>
                <a:cubicBezTo>
                  <a:pt x="7500863" y="7872816"/>
                  <a:pt x="7498983" y="7867224"/>
                  <a:pt x="7499124" y="7867012"/>
                </a:cubicBezTo>
                <a:cubicBezTo>
                  <a:pt x="7499195" y="7866895"/>
                  <a:pt x="7500205" y="7866307"/>
                  <a:pt x="7501356" y="7865743"/>
                </a:cubicBezTo>
                <a:cubicBezTo>
                  <a:pt x="7510048" y="7861373"/>
                  <a:pt x="7522125" y="7853102"/>
                  <a:pt x="7529925" y="7846194"/>
                </a:cubicBezTo>
                <a:cubicBezTo>
                  <a:pt x="7530982" y="7845254"/>
                  <a:pt x="7531898" y="7844478"/>
                  <a:pt x="7531946" y="7844478"/>
                </a:cubicBezTo>
                <a:cubicBezTo>
                  <a:pt x="7531992" y="7844478"/>
                  <a:pt x="7532321" y="7845089"/>
                  <a:pt x="7532650" y="7845841"/>
                </a:cubicBezTo>
                <a:cubicBezTo>
                  <a:pt x="7533801" y="7848402"/>
                  <a:pt x="7534013" y="7849695"/>
                  <a:pt x="7534225" y="7855404"/>
                </a:cubicBezTo>
                <a:cubicBezTo>
                  <a:pt x="7534483" y="7862501"/>
                  <a:pt x="7534859" y="7863652"/>
                  <a:pt x="7537725" y="7866401"/>
                </a:cubicBezTo>
                <a:cubicBezTo>
                  <a:pt x="7539792" y="7868375"/>
                  <a:pt x="7541743" y="7869221"/>
                  <a:pt x="7544444" y="7869339"/>
                </a:cubicBezTo>
                <a:cubicBezTo>
                  <a:pt x="7546982" y="7869456"/>
                  <a:pt x="7549026" y="7869033"/>
                  <a:pt x="7551539" y="7867858"/>
                </a:cubicBezTo>
                <a:cubicBezTo>
                  <a:pt x="7560632" y="7863652"/>
                  <a:pt x="7567774" y="7853525"/>
                  <a:pt x="7566647" y="7846428"/>
                </a:cubicBezTo>
                <a:cubicBezTo>
                  <a:pt x="7566270" y="7844150"/>
                  <a:pt x="7565401" y="7842481"/>
                  <a:pt x="7563616" y="7840695"/>
                </a:cubicBezTo>
                <a:cubicBezTo>
                  <a:pt x="7562018" y="7839074"/>
                  <a:pt x="7560374" y="7838087"/>
                  <a:pt x="7558611" y="7837664"/>
                </a:cubicBezTo>
                <a:cubicBezTo>
                  <a:pt x="7558047" y="7837523"/>
                  <a:pt x="7555580" y="7837312"/>
                  <a:pt x="7553114" y="7837194"/>
                </a:cubicBezTo>
                <a:cubicBezTo>
                  <a:pt x="7550647" y="7837077"/>
                  <a:pt x="7547898" y="7836818"/>
                  <a:pt x="7546982" y="7836630"/>
                </a:cubicBezTo>
                <a:cubicBezTo>
                  <a:pt x="7545196" y="7836254"/>
                  <a:pt x="7542306" y="7835173"/>
                  <a:pt x="7542072" y="7834797"/>
                </a:cubicBezTo>
                <a:cubicBezTo>
                  <a:pt x="7542001" y="7834680"/>
                  <a:pt x="7542705" y="7833717"/>
                  <a:pt x="7543669" y="7832659"/>
                </a:cubicBezTo>
                <a:cubicBezTo>
                  <a:pt x="7551610" y="7823824"/>
                  <a:pt x="7558400" y="7814026"/>
                  <a:pt x="7564907" y="7802019"/>
                </a:cubicBezTo>
                <a:lnTo>
                  <a:pt x="7565824" y="7800351"/>
                </a:lnTo>
                <a:lnTo>
                  <a:pt x="7575104" y="7803570"/>
                </a:lnTo>
                <a:cubicBezTo>
                  <a:pt x="7590916" y="7809091"/>
                  <a:pt x="7602663" y="7813368"/>
                  <a:pt x="7606164" y="7814872"/>
                </a:cubicBezTo>
                <a:cubicBezTo>
                  <a:pt x="7610862" y="7816893"/>
                  <a:pt x="7614176" y="7819336"/>
                  <a:pt x="7616501" y="7822461"/>
                </a:cubicBezTo>
                <a:cubicBezTo>
                  <a:pt x="7618099" y="7824647"/>
                  <a:pt x="7619273" y="7826902"/>
                  <a:pt x="7621364" y="7831813"/>
                </a:cubicBezTo>
                <a:cubicBezTo>
                  <a:pt x="7624348" y="7838862"/>
                  <a:pt x="7626956" y="7841471"/>
                  <a:pt x="7632477" y="7842880"/>
                </a:cubicBezTo>
                <a:cubicBezTo>
                  <a:pt x="7638139" y="7844314"/>
                  <a:pt x="7644130" y="7841800"/>
                  <a:pt x="7649088" y="7835925"/>
                </a:cubicBezTo>
                <a:cubicBezTo>
                  <a:pt x="7653505" y="7830662"/>
                  <a:pt x="7656535" y="7824247"/>
                  <a:pt x="7657687" y="7817738"/>
                </a:cubicBezTo>
                <a:cubicBezTo>
                  <a:pt x="7658157" y="7814966"/>
                  <a:pt x="7658157" y="7809702"/>
                  <a:pt x="7657663" y="7807517"/>
                </a:cubicBezTo>
                <a:cubicBezTo>
                  <a:pt x="7656465" y="7802254"/>
                  <a:pt x="7652893" y="7798330"/>
                  <a:pt x="7647937" y="7796826"/>
                </a:cubicBezTo>
                <a:cubicBezTo>
                  <a:pt x="7643966" y="7795628"/>
                  <a:pt x="7641335" y="7795956"/>
                  <a:pt x="7634616" y="7798541"/>
                </a:cubicBezTo>
                <a:cubicBezTo>
                  <a:pt x="7628507" y="7800891"/>
                  <a:pt x="7627097" y="7801243"/>
                  <a:pt x="7623385" y="7801408"/>
                </a:cubicBezTo>
                <a:cubicBezTo>
                  <a:pt x="7618428" y="7801619"/>
                  <a:pt x="7615515" y="7800867"/>
                  <a:pt x="7608348" y="7797601"/>
                </a:cubicBezTo>
                <a:cubicBezTo>
                  <a:pt x="7603180" y="7795228"/>
                  <a:pt x="7574305" y="7781412"/>
                  <a:pt x="7573977" y="7781153"/>
                </a:cubicBezTo>
                <a:cubicBezTo>
                  <a:pt x="7573930" y="7781106"/>
                  <a:pt x="7574376" y="7779555"/>
                  <a:pt x="7574963" y="7777723"/>
                </a:cubicBezTo>
                <a:cubicBezTo>
                  <a:pt x="7578487" y="7766679"/>
                  <a:pt x="7581001" y="7753027"/>
                  <a:pt x="7581589" y="7741607"/>
                </a:cubicBezTo>
                <a:cubicBezTo>
                  <a:pt x="7581776" y="7738036"/>
                  <a:pt x="7581542" y="7738224"/>
                  <a:pt x="7584196" y="7739446"/>
                </a:cubicBezTo>
                <a:cubicBezTo>
                  <a:pt x="7586381" y="7740456"/>
                  <a:pt x="7587509" y="7741302"/>
                  <a:pt x="7590963" y="7744592"/>
                </a:cubicBezTo>
                <a:cubicBezTo>
                  <a:pt x="7592678" y="7746213"/>
                  <a:pt x="7594652" y="7747881"/>
                  <a:pt x="7595333" y="7748304"/>
                </a:cubicBezTo>
                <a:cubicBezTo>
                  <a:pt x="7599468" y="7750771"/>
                  <a:pt x="7604590" y="7750019"/>
                  <a:pt x="7608114" y="7746401"/>
                </a:cubicBezTo>
                <a:cubicBezTo>
                  <a:pt x="7613705" y="7740691"/>
                  <a:pt x="7614880" y="7727368"/>
                  <a:pt x="7610510" y="7719120"/>
                </a:cubicBezTo>
                <a:cubicBezTo>
                  <a:pt x="7609429" y="7717076"/>
                  <a:pt x="7607080" y="7714703"/>
                  <a:pt x="7605318" y="7713833"/>
                </a:cubicBezTo>
                <a:cubicBezTo>
                  <a:pt x="7603509" y="7712964"/>
                  <a:pt x="7601253" y="7712612"/>
                  <a:pt x="7599139" y="7712917"/>
                </a:cubicBezTo>
                <a:cubicBezTo>
                  <a:pt x="7596226" y="7713340"/>
                  <a:pt x="7594722" y="7714303"/>
                  <a:pt x="7590093" y="7718721"/>
                </a:cubicBezTo>
                <a:cubicBezTo>
                  <a:pt x="7588637" y="7720107"/>
                  <a:pt x="7586922" y="7721611"/>
                  <a:pt x="7586311" y="7722034"/>
                </a:cubicBezTo>
                <a:cubicBezTo>
                  <a:pt x="7585207" y="7722786"/>
                  <a:pt x="7582387" y="7724172"/>
                  <a:pt x="7581941" y="7724172"/>
                </a:cubicBezTo>
                <a:cubicBezTo>
                  <a:pt x="7581683" y="7724172"/>
                  <a:pt x="7581588" y="7723444"/>
                  <a:pt x="7581213" y="7719003"/>
                </a:cubicBezTo>
                <a:cubicBezTo>
                  <a:pt x="7580720" y="7712987"/>
                  <a:pt x="7579521" y="7705515"/>
                  <a:pt x="7578041" y="7699030"/>
                </a:cubicBezTo>
                <a:cubicBezTo>
                  <a:pt x="7577289" y="7695717"/>
                  <a:pt x="7575457" y="7689067"/>
                  <a:pt x="7574799" y="7687164"/>
                </a:cubicBezTo>
                <a:lnTo>
                  <a:pt x="7574470" y="7686224"/>
                </a:lnTo>
                <a:lnTo>
                  <a:pt x="7577783" y="7684626"/>
                </a:lnTo>
                <a:cubicBezTo>
                  <a:pt x="7584009" y="7681595"/>
                  <a:pt x="7596367" y="7675721"/>
                  <a:pt x="7601888" y="7673136"/>
                </a:cubicBezTo>
                <a:cubicBezTo>
                  <a:pt x="7612319" y="7668272"/>
                  <a:pt x="7616008" y="7666839"/>
                  <a:pt x="7619156" y="7666486"/>
                </a:cubicBezTo>
                <a:cubicBezTo>
                  <a:pt x="7619931" y="7666416"/>
                  <a:pt x="7620941" y="7666299"/>
                  <a:pt x="7621388" y="7666228"/>
                </a:cubicBezTo>
                <a:cubicBezTo>
                  <a:pt x="7622656" y="7666064"/>
                  <a:pt x="7626650" y="7666580"/>
                  <a:pt x="7628741" y="7667192"/>
                </a:cubicBezTo>
                <a:cubicBezTo>
                  <a:pt x="7629799" y="7667497"/>
                  <a:pt x="7632406" y="7668460"/>
                  <a:pt x="7634545" y="7669306"/>
                </a:cubicBezTo>
                <a:cubicBezTo>
                  <a:pt x="7636682" y="7670176"/>
                  <a:pt x="7639196" y="7671092"/>
                  <a:pt x="7640159" y="7671327"/>
                </a:cubicBezTo>
                <a:cubicBezTo>
                  <a:pt x="7644976" y="7672572"/>
                  <a:pt x="7649628" y="7671233"/>
                  <a:pt x="7653363" y="7667544"/>
                </a:cubicBezTo>
                <a:cubicBezTo>
                  <a:pt x="7656465" y="7664489"/>
                  <a:pt x="7657874" y="7660636"/>
                  <a:pt x="7657874" y="7655325"/>
                </a:cubicBezTo>
                <a:cubicBezTo>
                  <a:pt x="7657874" y="7645715"/>
                  <a:pt x="7653505" y="7635447"/>
                  <a:pt x="7646785" y="7629196"/>
                </a:cubicBezTo>
                <a:cubicBezTo>
                  <a:pt x="7642956" y="7625672"/>
                  <a:pt x="7639102" y="7624074"/>
                  <a:pt x="7634991" y="7624379"/>
                </a:cubicBezTo>
                <a:cubicBezTo>
                  <a:pt x="7631584" y="7624638"/>
                  <a:pt x="7627895" y="7626447"/>
                  <a:pt x="7625569" y="7628985"/>
                </a:cubicBezTo>
                <a:cubicBezTo>
                  <a:pt x="7623902" y="7630818"/>
                  <a:pt x="7623127" y="7632157"/>
                  <a:pt x="7620824" y="7637303"/>
                </a:cubicBezTo>
                <a:cubicBezTo>
                  <a:pt x="7618263" y="7643036"/>
                  <a:pt x="7617135" y="7644822"/>
                  <a:pt x="7614363" y="7647571"/>
                </a:cubicBezTo>
                <a:cubicBezTo>
                  <a:pt x="7610698" y="7651213"/>
                  <a:pt x="7608584" y="7652247"/>
                  <a:pt x="7595309" y="7656970"/>
                </a:cubicBezTo>
                <a:cubicBezTo>
                  <a:pt x="7585090" y="7660612"/>
                  <a:pt x="7567139" y="7666839"/>
                  <a:pt x="7566881" y="7666839"/>
                </a:cubicBezTo>
                <a:cubicBezTo>
                  <a:pt x="7566764" y="7666839"/>
                  <a:pt x="7566271" y="7666064"/>
                  <a:pt x="7565800" y="7665147"/>
                </a:cubicBezTo>
                <a:cubicBezTo>
                  <a:pt x="7560938" y="7655466"/>
                  <a:pt x="7553959" y="7644939"/>
                  <a:pt x="7546982" y="7636692"/>
                </a:cubicBezTo>
                <a:cubicBezTo>
                  <a:pt x="7545595" y="7635024"/>
                  <a:pt x="7544186" y="7633355"/>
                  <a:pt x="7543881" y="7632979"/>
                </a:cubicBezTo>
                <a:lnTo>
                  <a:pt x="7543317" y="7632298"/>
                </a:lnTo>
                <a:lnTo>
                  <a:pt x="7544421" y="7631804"/>
                </a:lnTo>
                <a:cubicBezTo>
                  <a:pt x="7546371" y="7630958"/>
                  <a:pt x="7548485" y="7630630"/>
                  <a:pt x="7553137" y="7630512"/>
                </a:cubicBezTo>
                <a:cubicBezTo>
                  <a:pt x="7558259" y="7630395"/>
                  <a:pt x="7559927" y="7630136"/>
                  <a:pt x="7561572" y="7629314"/>
                </a:cubicBezTo>
                <a:cubicBezTo>
                  <a:pt x="7564109" y="7628021"/>
                  <a:pt x="7566529" y="7624779"/>
                  <a:pt x="7567116" y="7621842"/>
                </a:cubicBezTo>
                <a:cubicBezTo>
                  <a:pt x="7568597" y="7614675"/>
                  <a:pt x="7561548" y="7604007"/>
                  <a:pt x="7552456" y="7599660"/>
                </a:cubicBezTo>
                <a:cubicBezTo>
                  <a:pt x="7549590" y="7598274"/>
                  <a:pt x="7548086" y="7597898"/>
                  <a:pt x="7545619" y="7597921"/>
                </a:cubicBezTo>
                <a:cubicBezTo>
                  <a:pt x="7542377" y="7597945"/>
                  <a:pt x="7539487" y="7599496"/>
                  <a:pt x="7537373" y="7602292"/>
                </a:cubicBezTo>
                <a:cubicBezTo>
                  <a:pt x="7535775" y="7604430"/>
                  <a:pt x="7535399" y="7605981"/>
                  <a:pt x="7535141" y="7611432"/>
                </a:cubicBezTo>
                <a:cubicBezTo>
                  <a:pt x="7535023" y="7613970"/>
                  <a:pt x="7534789" y="7616766"/>
                  <a:pt x="7534600" y="7617659"/>
                </a:cubicBezTo>
                <a:cubicBezTo>
                  <a:pt x="7534248" y="7619304"/>
                  <a:pt x="7533355" y="7621959"/>
                  <a:pt x="7533120" y="7621959"/>
                </a:cubicBezTo>
                <a:cubicBezTo>
                  <a:pt x="7533049" y="7621959"/>
                  <a:pt x="7531875" y="7620973"/>
                  <a:pt x="7530512" y="7619774"/>
                </a:cubicBezTo>
                <a:cubicBezTo>
                  <a:pt x="7521914" y="7612255"/>
                  <a:pt x="7513009" y="7606052"/>
                  <a:pt x="7502789" y="7600482"/>
                </a:cubicBezTo>
                <a:cubicBezTo>
                  <a:pt x="7500134" y="7599026"/>
                  <a:pt x="7499453" y="7598556"/>
                  <a:pt x="7499571" y="7598250"/>
                </a:cubicBezTo>
                <a:cubicBezTo>
                  <a:pt x="7499664" y="7598039"/>
                  <a:pt x="7500863" y="7594608"/>
                  <a:pt x="7502272" y="7590590"/>
                </a:cubicBezTo>
                <a:cubicBezTo>
                  <a:pt x="7509509" y="7569889"/>
                  <a:pt x="7513503" y="7559292"/>
                  <a:pt x="7515170" y="7556449"/>
                </a:cubicBezTo>
                <a:cubicBezTo>
                  <a:pt x="7517262" y="7552877"/>
                  <a:pt x="7520057" y="7550058"/>
                  <a:pt x="7523393" y="7548131"/>
                </a:cubicBezTo>
                <a:cubicBezTo>
                  <a:pt x="7524357" y="7547591"/>
                  <a:pt x="7526964" y="7546369"/>
                  <a:pt x="7529149" y="7545405"/>
                </a:cubicBezTo>
                <a:cubicBezTo>
                  <a:pt x="7534459" y="7543126"/>
                  <a:pt x="7535916" y="7542280"/>
                  <a:pt x="7537819" y="7540400"/>
                </a:cubicBezTo>
                <a:cubicBezTo>
                  <a:pt x="7540357" y="7537862"/>
                  <a:pt x="7541742" y="7534408"/>
                  <a:pt x="7541742" y="7530555"/>
                </a:cubicBezTo>
                <a:cubicBezTo>
                  <a:pt x="7541743" y="7527242"/>
                  <a:pt x="7540685" y="7524351"/>
                  <a:pt x="7538359" y="7521226"/>
                </a:cubicBezTo>
                <a:cubicBezTo>
                  <a:pt x="7535047" y="7516856"/>
                  <a:pt x="7528163" y="7512109"/>
                  <a:pt x="7522195" y="7510136"/>
                </a:cubicBezTo>
                <a:cubicBezTo>
                  <a:pt x="7517873" y="7508702"/>
                  <a:pt x="7516299" y="7508420"/>
                  <a:pt x="7511882" y="7508303"/>
                </a:cubicBezTo>
                <a:cubicBezTo>
                  <a:pt x="7508216" y="7508186"/>
                  <a:pt x="7507558" y="7508232"/>
                  <a:pt x="7505773" y="7508679"/>
                </a:cubicBezTo>
                <a:cubicBezTo>
                  <a:pt x="7502742" y="7509431"/>
                  <a:pt x="7501004" y="7510394"/>
                  <a:pt x="7498959" y="7512439"/>
                </a:cubicBezTo>
                <a:cubicBezTo>
                  <a:pt x="7497550" y="7513848"/>
                  <a:pt x="7496963" y="7514647"/>
                  <a:pt x="7496211" y="7516221"/>
                </a:cubicBezTo>
                <a:cubicBezTo>
                  <a:pt x="7494942" y="7518877"/>
                  <a:pt x="7494660" y="7520310"/>
                  <a:pt x="7494801" y="7523294"/>
                </a:cubicBezTo>
                <a:cubicBezTo>
                  <a:pt x="7494942" y="7525902"/>
                  <a:pt x="7495247" y="7527007"/>
                  <a:pt x="7497667" y="7533257"/>
                </a:cubicBezTo>
                <a:cubicBezTo>
                  <a:pt x="7500323" y="7540118"/>
                  <a:pt x="7500722" y="7544817"/>
                  <a:pt x="7499053" y="7550528"/>
                </a:cubicBezTo>
                <a:cubicBezTo>
                  <a:pt x="7498138" y="7553723"/>
                  <a:pt x="7495740" y="7559010"/>
                  <a:pt x="7487119" y="7576844"/>
                </a:cubicBezTo>
                <a:cubicBezTo>
                  <a:pt x="7485075" y="7581050"/>
                  <a:pt x="7482749" y="7585867"/>
                  <a:pt x="7481926" y="7587583"/>
                </a:cubicBezTo>
                <a:lnTo>
                  <a:pt x="7480446" y="7590684"/>
                </a:lnTo>
                <a:lnTo>
                  <a:pt x="7478378" y="7589980"/>
                </a:lnTo>
                <a:cubicBezTo>
                  <a:pt x="7467900" y="7586408"/>
                  <a:pt x="7454744" y="7583823"/>
                  <a:pt x="7442432" y="7582930"/>
                </a:cubicBezTo>
                <a:lnTo>
                  <a:pt x="7438415" y="7582625"/>
                </a:lnTo>
                <a:lnTo>
                  <a:pt x="7438979" y="7581309"/>
                </a:lnTo>
                <a:cubicBezTo>
                  <a:pt x="7440036" y="7578912"/>
                  <a:pt x="7441046" y="7577526"/>
                  <a:pt x="7443983" y="7574424"/>
                </a:cubicBezTo>
                <a:cubicBezTo>
                  <a:pt x="7448447" y="7569654"/>
                  <a:pt x="7449410" y="7567892"/>
                  <a:pt x="7449410" y="7564485"/>
                </a:cubicBezTo>
                <a:cubicBezTo>
                  <a:pt x="7449410" y="7561313"/>
                  <a:pt x="7448283" y="7558775"/>
                  <a:pt x="7445839" y="7556496"/>
                </a:cubicBezTo>
                <a:cubicBezTo>
                  <a:pt x="7442503" y="7553394"/>
                  <a:pt x="7437263" y="7551702"/>
                  <a:pt x="7430968" y="7551679"/>
                </a:cubicBezTo>
                <a:cubicBezTo>
                  <a:pt x="7424812" y="7551655"/>
                  <a:pt x="7419573" y="7553323"/>
                  <a:pt x="7416260" y="7556355"/>
                </a:cubicBezTo>
                <a:cubicBezTo>
                  <a:pt x="7413675" y="7558752"/>
                  <a:pt x="7412595" y="7561430"/>
                  <a:pt x="7412830" y="7564978"/>
                </a:cubicBezTo>
                <a:cubicBezTo>
                  <a:pt x="7413018" y="7568244"/>
                  <a:pt x="7414028" y="7569960"/>
                  <a:pt x="7418515" y="7574706"/>
                </a:cubicBezTo>
                <a:cubicBezTo>
                  <a:pt x="7419901" y="7576187"/>
                  <a:pt x="7421499" y="7578090"/>
                  <a:pt x="7422063" y="7578959"/>
                </a:cubicBezTo>
                <a:cubicBezTo>
                  <a:pt x="7423026" y="7580486"/>
                  <a:pt x="7423942" y="7582413"/>
                  <a:pt x="7423778" y="7582578"/>
                </a:cubicBezTo>
                <a:cubicBezTo>
                  <a:pt x="7423731" y="7582625"/>
                  <a:pt x="7422110" y="7582789"/>
                  <a:pt x="7420159" y="7582954"/>
                </a:cubicBezTo>
                <a:cubicBezTo>
                  <a:pt x="7408671" y="7583823"/>
                  <a:pt x="7396806" y="7586103"/>
                  <a:pt x="7386375" y="7589463"/>
                </a:cubicBezTo>
                <a:cubicBezTo>
                  <a:pt x="7384965" y="7589909"/>
                  <a:pt x="7383791" y="7590238"/>
                  <a:pt x="7383767" y="7590191"/>
                </a:cubicBezTo>
                <a:cubicBezTo>
                  <a:pt x="7383627" y="7590050"/>
                  <a:pt x="7375685" y="7573437"/>
                  <a:pt x="7372772" y="7567211"/>
                </a:cubicBezTo>
                <a:cubicBezTo>
                  <a:pt x="7365559" y="7551914"/>
                  <a:pt x="7364596" y="7549165"/>
                  <a:pt x="7364596" y="7544042"/>
                </a:cubicBezTo>
                <a:cubicBezTo>
                  <a:pt x="7364596" y="7540330"/>
                  <a:pt x="7365230" y="7537815"/>
                  <a:pt x="7367838" y="7531377"/>
                </a:cubicBezTo>
                <a:cubicBezTo>
                  <a:pt x="7369741" y="7526654"/>
                  <a:pt x="7370070" y="7525291"/>
                  <a:pt x="7370071" y="7522566"/>
                </a:cubicBezTo>
                <a:cubicBezTo>
                  <a:pt x="7370070" y="7520733"/>
                  <a:pt x="7369953" y="7520028"/>
                  <a:pt x="7369413" y="7518571"/>
                </a:cubicBezTo>
                <a:cubicBezTo>
                  <a:pt x="7366523" y="7510770"/>
                  <a:pt x="7359216" y="7507269"/>
                  <a:pt x="7348972" y="7508820"/>
                </a:cubicBezTo>
                <a:cubicBezTo>
                  <a:pt x="7340538" y="7510089"/>
                  <a:pt x="7332973" y="7513872"/>
                  <a:pt x="7327686" y="7519464"/>
                </a:cubicBezTo>
                <a:cubicBezTo>
                  <a:pt x="7325596" y="7521673"/>
                  <a:pt x="7324492" y="7523318"/>
                  <a:pt x="7323575" y="7525573"/>
                </a:cubicBezTo>
                <a:cubicBezTo>
                  <a:pt x="7320944" y="7532106"/>
                  <a:pt x="7324139" y="7539812"/>
                  <a:pt x="7330882" y="7543290"/>
                </a:cubicBezTo>
                <a:cubicBezTo>
                  <a:pt x="7332057" y="7543878"/>
                  <a:pt x="7334476" y="7545029"/>
                  <a:pt x="7336286" y="7545828"/>
                </a:cubicBezTo>
                <a:cubicBezTo>
                  <a:pt x="7340608" y="7547732"/>
                  <a:pt x="7342911" y="7549118"/>
                  <a:pt x="7345026" y="7551091"/>
                </a:cubicBezTo>
                <a:cubicBezTo>
                  <a:pt x="7349419" y="7555180"/>
                  <a:pt x="7350781" y="7557953"/>
                  <a:pt x="7357008" y="7575787"/>
                </a:cubicBezTo>
                <a:cubicBezTo>
                  <a:pt x="7357454" y="7577079"/>
                  <a:pt x="7358511" y="7580087"/>
                  <a:pt x="7359357" y="7582484"/>
                </a:cubicBezTo>
                <a:cubicBezTo>
                  <a:pt x="7360202" y="7584881"/>
                  <a:pt x="7361753" y="7589369"/>
                  <a:pt x="7362834" y="7592470"/>
                </a:cubicBezTo>
                <a:lnTo>
                  <a:pt x="7364784" y="7598133"/>
                </a:lnTo>
                <a:lnTo>
                  <a:pt x="7362834" y="7599120"/>
                </a:lnTo>
                <a:cubicBezTo>
                  <a:pt x="7353248" y="7604031"/>
                  <a:pt x="7342324" y="7611385"/>
                  <a:pt x="7334194" y="7618411"/>
                </a:cubicBezTo>
                <a:cubicBezTo>
                  <a:pt x="7331868" y="7620409"/>
                  <a:pt x="7331610" y="7620573"/>
                  <a:pt x="7331328" y="7620197"/>
                </a:cubicBezTo>
                <a:cubicBezTo>
                  <a:pt x="7330623" y="7619257"/>
                  <a:pt x="7330224" y="7616414"/>
                  <a:pt x="7330036" y="7611268"/>
                </a:cubicBezTo>
                <a:cubicBezTo>
                  <a:pt x="7329942" y="7608425"/>
                  <a:pt x="7329731" y="7605676"/>
                  <a:pt x="7329590" y="7605159"/>
                </a:cubicBezTo>
                <a:cubicBezTo>
                  <a:pt x="7329050" y="7603396"/>
                  <a:pt x="7328110" y="7601869"/>
                  <a:pt x="7326700" y="7600506"/>
                </a:cubicBezTo>
                <a:cubicBezTo>
                  <a:pt x="7322894" y="7596841"/>
                  <a:pt x="7317913" y="7596441"/>
                  <a:pt x="7312086" y="7599355"/>
                </a:cubicBezTo>
                <a:cubicBezTo>
                  <a:pt x="7303276" y="7603725"/>
                  <a:pt x="7296533" y="7613547"/>
                  <a:pt x="7297637" y="7620361"/>
                </a:cubicBezTo>
                <a:cubicBezTo>
                  <a:pt x="7298272" y="7624426"/>
                  <a:pt x="7301561" y="7628092"/>
                  <a:pt x="7305508" y="7629126"/>
                </a:cubicBezTo>
                <a:cubicBezTo>
                  <a:pt x="7306354" y="7629337"/>
                  <a:pt x="7308774" y="7629596"/>
                  <a:pt x="7311499" y="7629713"/>
                </a:cubicBezTo>
                <a:cubicBezTo>
                  <a:pt x="7315752" y="7629925"/>
                  <a:pt x="7318101" y="7630254"/>
                  <a:pt x="7319840" y="7630935"/>
                </a:cubicBezTo>
                <a:cubicBezTo>
                  <a:pt x="7320239" y="7631076"/>
                  <a:pt x="7320591" y="7631241"/>
                  <a:pt x="7320614" y="7631264"/>
                </a:cubicBezTo>
                <a:cubicBezTo>
                  <a:pt x="7320662" y="7631288"/>
                  <a:pt x="7319322" y="7632932"/>
                  <a:pt x="7317631" y="7634883"/>
                </a:cubicBezTo>
                <a:cubicBezTo>
                  <a:pt x="7310278" y="7643412"/>
                  <a:pt x="7303676" y="7653116"/>
                  <a:pt x="7298249" y="7663385"/>
                </a:cubicBezTo>
                <a:cubicBezTo>
                  <a:pt x="7297379" y="7665030"/>
                  <a:pt x="7296628" y="7666369"/>
                  <a:pt x="7296580" y="7666369"/>
                </a:cubicBezTo>
                <a:cubicBezTo>
                  <a:pt x="7296251" y="7666369"/>
                  <a:pt x="7271583" y="7657628"/>
                  <a:pt x="7265051" y="7655184"/>
                </a:cubicBezTo>
                <a:cubicBezTo>
                  <a:pt x="7254995" y="7651448"/>
                  <a:pt x="7251918" y="7649663"/>
                  <a:pt x="7248770" y="7645762"/>
                </a:cubicBezTo>
                <a:cubicBezTo>
                  <a:pt x="7246961" y="7643506"/>
                  <a:pt x="7245974" y="7641744"/>
                  <a:pt x="7243789" y="7636668"/>
                </a:cubicBezTo>
                <a:cubicBezTo>
                  <a:pt x="7242802" y="7634366"/>
                  <a:pt x="7241627" y="7631875"/>
                  <a:pt x="7241205" y="7631146"/>
                </a:cubicBezTo>
                <a:cubicBezTo>
                  <a:pt x="7240123" y="7629314"/>
                  <a:pt x="7237657" y="7626917"/>
                  <a:pt x="7235918" y="7626001"/>
                </a:cubicBezTo>
                <a:cubicBezTo>
                  <a:pt x="7232934" y="7624427"/>
                  <a:pt x="7228870" y="7623886"/>
                  <a:pt x="7225862" y="7624661"/>
                </a:cubicBezTo>
                <a:cubicBezTo>
                  <a:pt x="7218109" y="7626635"/>
                  <a:pt x="7210521" y="7636058"/>
                  <a:pt x="7207608" y="7647313"/>
                </a:cubicBezTo>
                <a:cubicBezTo>
                  <a:pt x="7206997" y="7649662"/>
                  <a:pt x="7206879" y="7650579"/>
                  <a:pt x="7206785" y="7654056"/>
                </a:cubicBezTo>
                <a:cubicBezTo>
                  <a:pt x="7206645" y="7658779"/>
                  <a:pt x="7206949" y="7660706"/>
                  <a:pt x="7208289" y="7663549"/>
                </a:cubicBezTo>
                <a:cubicBezTo>
                  <a:pt x="7209910" y="7666933"/>
                  <a:pt x="7213622" y="7669917"/>
                  <a:pt x="7217522" y="7670951"/>
                </a:cubicBezTo>
                <a:cubicBezTo>
                  <a:pt x="7219378" y="7671444"/>
                  <a:pt x="7222715" y="7671397"/>
                  <a:pt x="7224853" y="7670857"/>
                </a:cubicBezTo>
                <a:cubicBezTo>
                  <a:pt x="7225839" y="7670599"/>
                  <a:pt x="7228259" y="7669752"/>
                  <a:pt x="7230279" y="7668977"/>
                </a:cubicBezTo>
                <a:cubicBezTo>
                  <a:pt x="7237892" y="7665993"/>
                  <a:pt x="7241675" y="7665453"/>
                  <a:pt x="7246960" y="7666510"/>
                </a:cubicBezTo>
                <a:cubicBezTo>
                  <a:pt x="7250907" y="7667309"/>
                  <a:pt x="7254337" y="7668813"/>
                  <a:pt x="7274848" y="7678705"/>
                </a:cubicBezTo>
                <a:cubicBezTo>
                  <a:pt x="7279054" y="7680726"/>
                  <a:pt x="7283917" y="7683075"/>
                  <a:pt x="7285703" y="7683921"/>
                </a:cubicBezTo>
                <a:lnTo>
                  <a:pt x="7288898" y="7685449"/>
                </a:lnTo>
                <a:lnTo>
                  <a:pt x="7288451" y="7686765"/>
                </a:lnTo>
                <a:cubicBezTo>
                  <a:pt x="7285185" y="7696234"/>
                  <a:pt x="7282554" y="7709886"/>
                  <a:pt x="7281638" y="7722128"/>
                </a:cubicBezTo>
                <a:cubicBezTo>
                  <a:pt x="7281450" y="7724501"/>
                  <a:pt x="7281262" y="7725817"/>
                  <a:pt x="7281097" y="7725817"/>
                </a:cubicBezTo>
                <a:cubicBezTo>
                  <a:pt x="7280228" y="7725817"/>
                  <a:pt x="7276939" y="7723420"/>
                  <a:pt x="7274096" y="7720765"/>
                </a:cubicBezTo>
                <a:cubicBezTo>
                  <a:pt x="7269139" y="7716066"/>
                  <a:pt x="7267683" y="7715267"/>
                  <a:pt x="7264252" y="7715243"/>
                </a:cubicBezTo>
                <a:cubicBezTo>
                  <a:pt x="7260799" y="7715243"/>
                  <a:pt x="7258660" y="7716160"/>
                  <a:pt x="7256240" y="7718721"/>
                </a:cubicBezTo>
                <a:cubicBezTo>
                  <a:pt x="7254643" y="7720413"/>
                  <a:pt x="7253680" y="7722081"/>
                  <a:pt x="7252787" y="7724760"/>
                </a:cubicBezTo>
                <a:cubicBezTo>
                  <a:pt x="7249592" y="7734347"/>
                  <a:pt x="7252012" y="7746354"/>
                  <a:pt x="7257956" y="7750301"/>
                </a:cubicBezTo>
                <a:cubicBezTo>
                  <a:pt x="7259929" y="7751617"/>
                  <a:pt x="7261245" y="7751993"/>
                  <a:pt x="7263806" y="7751993"/>
                </a:cubicBezTo>
                <a:cubicBezTo>
                  <a:pt x="7267518" y="7751993"/>
                  <a:pt x="7269351" y="7751053"/>
                  <a:pt x="7273532" y="7746988"/>
                </a:cubicBezTo>
                <a:cubicBezTo>
                  <a:pt x="7276633" y="7743981"/>
                  <a:pt x="7278231" y="7742688"/>
                  <a:pt x="7280041" y="7741772"/>
                </a:cubicBezTo>
                <a:lnTo>
                  <a:pt x="7281403" y="7741090"/>
                </a:lnTo>
                <a:lnTo>
                  <a:pt x="7281521" y="7742336"/>
                </a:lnTo>
                <a:cubicBezTo>
                  <a:pt x="7281591" y="7742994"/>
                  <a:pt x="7281802" y="7745367"/>
                  <a:pt x="7282013" y="7747552"/>
                </a:cubicBezTo>
                <a:cubicBezTo>
                  <a:pt x="7282930" y="7757421"/>
                  <a:pt x="7285279" y="7768864"/>
                  <a:pt x="7288334" y="7778357"/>
                </a:cubicBezTo>
                <a:cubicBezTo>
                  <a:pt x="7288921" y="7780190"/>
                  <a:pt x="7289414" y="7781788"/>
                  <a:pt x="7289415" y="7781905"/>
                </a:cubicBezTo>
                <a:cubicBezTo>
                  <a:pt x="7289415" y="7782046"/>
                  <a:pt x="7287794" y="7782915"/>
                  <a:pt x="7285843" y="7783855"/>
                </a:cubicBezTo>
                <a:cubicBezTo>
                  <a:pt x="7251753" y="7800233"/>
                  <a:pt x="7250226" y="7800844"/>
                  <a:pt x="7243953" y="7800844"/>
                </a:cubicBezTo>
                <a:cubicBezTo>
                  <a:pt x="7239889" y="7800844"/>
                  <a:pt x="7238056" y="7800397"/>
                  <a:pt x="7231994" y="7797977"/>
                </a:cubicBezTo>
                <a:cubicBezTo>
                  <a:pt x="7224218" y="7794852"/>
                  <a:pt x="7221398" y="7794641"/>
                  <a:pt x="7216935" y="7796779"/>
                </a:cubicBezTo>
                <a:cubicBezTo>
                  <a:pt x="7212894" y="7798729"/>
                  <a:pt x="7210309" y="7801854"/>
                  <a:pt x="7209017" y="7806295"/>
                </a:cubicBezTo>
                <a:cubicBezTo>
                  <a:pt x="7208266" y="7808950"/>
                  <a:pt x="7208265" y="7815013"/>
                  <a:pt x="7209017" y="7818561"/>
                </a:cubicBezTo>
                <a:cubicBezTo>
                  <a:pt x="7211273" y="7828970"/>
                  <a:pt x="7217499" y="7838181"/>
                  <a:pt x="7224453" y="7841447"/>
                </a:cubicBezTo>
                <a:cubicBezTo>
                  <a:pt x="7226661" y="7842458"/>
                  <a:pt x="7228235" y="7842834"/>
                  <a:pt x="7230397" y="7842833"/>
                </a:cubicBezTo>
                <a:cubicBezTo>
                  <a:pt x="7234555" y="7842834"/>
                  <a:pt x="7239160" y="7840507"/>
                  <a:pt x="7241651" y="7837124"/>
                </a:cubicBezTo>
                <a:cubicBezTo>
                  <a:pt x="7242896" y="7835408"/>
                  <a:pt x="7243624" y="7834022"/>
                  <a:pt x="7245622" y="7829463"/>
                </a:cubicBezTo>
                <a:cubicBezTo>
                  <a:pt x="7247524" y="7825164"/>
                  <a:pt x="7248464" y="7823519"/>
                  <a:pt x="7250202" y="7821357"/>
                </a:cubicBezTo>
                <a:cubicBezTo>
                  <a:pt x="7252787" y="7818114"/>
                  <a:pt x="7256335" y="7815741"/>
                  <a:pt x="7261715" y="7813626"/>
                </a:cubicBezTo>
                <a:cubicBezTo>
                  <a:pt x="7265122" y="7812287"/>
                  <a:pt x="7271582" y="7809937"/>
                  <a:pt x="7276376" y="7808292"/>
                </a:cubicBezTo>
                <a:cubicBezTo>
                  <a:pt x="7278795" y="7807447"/>
                  <a:pt x="7283612" y="7805778"/>
                  <a:pt x="7293174" y="7802441"/>
                </a:cubicBezTo>
                <a:cubicBezTo>
                  <a:pt x="7295429" y="7801643"/>
                  <a:pt x="7297403" y="7801055"/>
                  <a:pt x="7297543" y="7801103"/>
                </a:cubicBezTo>
                <a:cubicBezTo>
                  <a:pt x="7297684" y="7801149"/>
                  <a:pt x="7298460" y="7802418"/>
                  <a:pt x="7299235" y="7803899"/>
                </a:cubicBezTo>
                <a:cubicBezTo>
                  <a:pt x="7303981" y="7812874"/>
                  <a:pt x="7310912" y="7822884"/>
                  <a:pt x="7318148" y="7831202"/>
                </a:cubicBezTo>
                <a:lnTo>
                  <a:pt x="7320192" y="7833552"/>
                </a:lnTo>
                <a:lnTo>
                  <a:pt x="7319205" y="7833975"/>
                </a:lnTo>
                <a:cubicBezTo>
                  <a:pt x="7316973" y="7834938"/>
                  <a:pt x="7315657" y="7835126"/>
                  <a:pt x="7310207" y="7835314"/>
                </a:cubicBezTo>
                <a:cubicBezTo>
                  <a:pt x="7303088" y="7835573"/>
                  <a:pt x="7301632" y="7836019"/>
                  <a:pt x="7299118" y="7838675"/>
                </a:cubicBezTo>
                <a:cubicBezTo>
                  <a:pt x="7295476" y="7842528"/>
                  <a:pt x="7295029" y="7847063"/>
                  <a:pt x="7297755" y="7852867"/>
                </a:cubicBezTo>
                <a:cubicBezTo>
                  <a:pt x="7299165" y="7855898"/>
                  <a:pt x="7300904" y="7858294"/>
                  <a:pt x="7303511" y="7860950"/>
                </a:cubicBezTo>
                <a:cubicBezTo>
                  <a:pt x="7308021" y="7865485"/>
                  <a:pt x="7313003" y="7867975"/>
                  <a:pt x="7317537" y="7867976"/>
                </a:cubicBezTo>
                <a:cubicBezTo>
                  <a:pt x="7320639" y="7867975"/>
                  <a:pt x="7322824" y="7867012"/>
                  <a:pt x="7325032" y="7864639"/>
                </a:cubicBezTo>
                <a:cubicBezTo>
                  <a:pt x="7327264" y="7862289"/>
                  <a:pt x="7328157" y="7859657"/>
                  <a:pt x="7328180" y="7855522"/>
                </a:cubicBezTo>
                <a:cubicBezTo>
                  <a:pt x="7328180" y="7852044"/>
                  <a:pt x="7328603" y="7848402"/>
                  <a:pt x="7329237" y="7846405"/>
                </a:cubicBezTo>
                <a:cubicBezTo>
                  <a:pt x="7330154" y="7843491"/>
                  <a:pt x="7330106" y="7843491"/>
                  <a:pt x="7332174" y="7845324"/>
                </a:cubicBezTo>
                <a:cubicBezTo>
                  <a:pt x="7341102" y="7853243"/>
                  <a:pt x="7352426" y="7860997"/>
                  <a:pt x="7362411" y="7866049"/>
                </a:cubicBezTo>
                <a:cubicBezTo>
                  <a:pt x="7364126" y="7866918"/>
                  <a:pt x="7365536" y="7867741"/>
                  <a:pt x="7365536" y="7867881"/>
                </a:cubicBezTo>
                <a:cubicBezTo>
                  <a:pt x="7365536" y="7868187"/>
                  <a:pt x="7361777" y="7879019"/>
                  <a:pt x="7358135" y="7889241"/>
                </a:cubicBezTo>
                <a:cubicBezTo>
                  <a:pt x="7350993" y="7909284"/>
                  <a:pt x="7349630" y="7912244"/>
                  <a:pt x="7345871" y="7915981"/>
                </a:cubicBezTo>
                <a:cubicBezTo>
                  <a:pt x="7343216" y="7918589"/>
                  <a:pt x="7340984" y="7919951"/>
                  <a:pt x="7335463" y="7922254"/>
                </a:cubicBezTo>
                <a:cubicBezTo>
                  <a:pt x="7330553" y="7924298"/>
                  <a:pt x="7328955" y="7925215"/>
                  <a:pt x="7327005" y="7927189"/>
                </a:cubicBezTo>
                <a:cubicBezTo>
                  <a:pt x="7324209" y="7929961"/>
                  <a:pt x="7322987" y="7932946"/>
                  <a:pt x="7322988" y="7937057"/>
                </a:cubicBezTo>
                <a:cubicBezTo>
                  <a:pt x="7322965" y="7941099"/>
                  <a:pt x="7324632" y="7944765"/>
                  <a:pt x="7328157" y="7948430"/>
                </a:cubicBezTo>
                <a:cubicBezTo>
                  <a:pt x="7333513" y="7953976"/>
                  <a:pt x="7341313" y="7957923"/>
                  <a:pt x="7349560" y="7959215"/>
                </a:cubicBezTo>
                <a:cubicBezTo>
                  <a:pt x="7349889" y="7959286"/>
                  <a:pt x="7351745" y="7959333"/>
                  <a:pt x="7353694" y="7959357"/>
                </a:cubicBezTo>
                <a:cubicBezTo>
                  <a:pt x="7359474" y="7959404"/>
                  <a:pt x="7362575" y="7958323"/>
                  <a:pt x="7365794" y="7955150"/>
                </a:cubicBezTo>
                <a:cubicBezTo>
                  <a:pt x="7368590" y="7952401"/>
                  <a:pt x="7370000" y="7949041"/>
                  <a:pt x="7370000" y="7945141"/>
                </a:cubicBezTo>
                <a:cubicBezTo>
                  <a:pt x="7370000" y="7942720"/>
                  <a:pt x="7369483" y="7940723"/>
                  <a:pt x="7367556" y="7935671"/>
                </a:cubicBezTo>
                <a:cubicBezTo>
                  <a:pt x="7365677" y="7930784"/>
                  <a:pt x="7365183" y="7929021"/>
                  <a:pt x="7364808" y="7926037"/>
                </a:cubicBezTo>
                <a:cubicBezTo>
                  <a:pt x="7364337" y="7922207"/>
                  <a:pt x="7365042" y="7918025"/>
                  <a:pt x="7366922" y="7913560"/>
                </a:cubicBezTo>
                <a:cubicBezTo>
                  <a:pt x="7368050" y="7910834"/>
                  <a:pt x="7372209" y="7901952"/>
                  <a:pt x="7377283" y="7891473"/>
                </a:cubicBezTo>
                <a:cubicBezTo>
                  <a:pt x="7379374" y="7887149"/>
                  <a:pt x="7381934" y="7881839"/>
                  <a:pt x="7382969" y="7879677"/>
                </a:cubicBezTo>
                <a:cubicBezTo>
                  <a:pt x="7384026" y="7877492"/>
                  <a:pt x="7385012" y="7875730"/>
                  <a:pt x="7385154" y="7875730"/>
                </a:cubicBezTo>
                <a:cubicBezTo>
                  <a:pt x="7385318" y="7875730"/>
                  <a:pt x="7386493" y="7876059"/>
                  <a:pt x="7387762" y="7876435"/>
                </a:cubicBezTo>
                <a:cubicBezTo>
                  <a:pt x="7398616" y="7879795"/>
                  <a:pt x="7411866" y="7882144"/>
                  <a:pt x="7423026" y="7882685"/>
                </a:cubicBezTo>
                <a:lnTo>
                  <a:pt x="7426363" y="7882849"/>
                </a:lnTo>
                <a:lnTo>
                  <a:pt x="7425775" y="7884400"/>
                </a:lnTo>
                <a:cubicBezTo>
                  <a:pt x="7424929" y="7886679"/>
                  <a:pt x="7423543" y="7888653"/>
                  <a:pt x="7420653" y="7891708"/>
                </a:cubicBezTo>
                <a:cubicBezTo>
                  <a:pt x="7419244" y="7893188"/>
                  <a:pt x="7417646" y="7895021"/>
                  <a:pt x="7417083" y="7895773"/>
                </a:cubicBezTo>
                <a:cubicBezTo>
                  <a:pt x="7414733" y="7898945"/>
                  <a:pt x="7414474" y="7903409"/>
                  <a:pt x="7416448" y="7907028"/>
                </a:cubicBezTo>
                <a:cubicBezTo>
                  <a:pt x="7418022" y="7909918"/>
                  <a:pt x="7421945" y="7912526"/>
                  <a:pt x="7426456" y="7913678"/>
                </a:cubicBezTo>
                <a:cubicBezTo>
                  <a:pt x="7436747" y="7916286"/>
                  <a:pt x="7447507" y="7913114"/>
                  <a:pt x="7450773" y="7906558"/>
                </a:cubicBezTo>
                <a:cubicBezTo>
                  <a:pt x="7451618" y="7904819"/>
                  <a:pt x="7451642" y="7904702"/>
                  <a:pt x="7451642" y="7902187"/>
                </a:cubicBezTo>
                <a:cubicBezTo>
                  <a:pt x="7451642" y="7898076"/>
                  <a:pt x="7450961" y="7896713"/>
                  <a:pt x="7446380" y="7891872"/>
                </a:cubicBezTo>
                <a:cubicBezTo>
                  <a:pt x="7444829" y="7890251"/>
                  <a:pt x="7443255" y="7888418"/>
                  <a:pt x="7442855" y="7887854"/>
                </a:cubicBezTo>
                <a:cubicBezTo>
                  <a:pt x="7442033" y="7886680"/>
                  <a:pt x="7440483" y="7883531"/>
                  <a:pt x="7440482" y="7883084"/>
                </a:cubicBezTo>
                <a:cubicBezTo>
                  <a:pt x="7440482" y="7882708"/>
                  <a:pt x="7440882" y="7882638"/>
                  <a:pt x="7444946" y="7882309"/>
                </a:cubicBezTo>
                <a:cubicBezTo>
                  <a:pt x="7454626" y="7881557"/>
                  <a:pt x="7466020" y="7879325"/>
                  <a:pt x="7476077" y="7876223"/>
                </a:cubicBezTo>
                <a:lnTo>
                  <a:pt x="7479694" y="7875095"/>
                </a:lnTo>
                <a:lnTo>
                  <a:pt x="7480399" y="7876646"/>
                </a:lnTo>
                <a:cubicBezTo>
                  <a:pt x="7480775" y="7877492"/>
                  <a:pt x="7482866" y="7881839"/>
                  <a:pt x="7485004" y="7886303"/>
                </a:cubicBezTo>
                <a:cubicBezTo>
                  <a:pt x="7496022" y="7909096"/>
                  <a:pt x="7498983" y="7915863"/>
                  <a:pt x="7499640" y="7919787"/>
                </a:cubicBezTo>
                <a:cubicBezTo>
                  <a:pt x="7500557" y="7925121"/>
                  <a:pt x="7500064" y="7928175"/>
                  <a:pt x="7497174" y="7935507"/>
                </a:cubicBezTo>
                <a:cubicBezTo>
                  <a:pt x="7496211" y="7937950"/>
                  <a:pt x="7495200" y="7940794"/>
                  <a:pt x="7494942" y="7941828"/>
                </a:cubicBezTo>
                <a:cubicBezTo>
                  <a:pt x="7493251" y="7948548"/>
                  <a:pt x="7497127" y="7955738"/>
                  <a:pt x="7503799" y="7958205"/>
                </a:cubicBezTo>
                <a:cubicBezTo>
                  <a:pt x="7511129" y="7960907"/>
                  <a:pt x="7522830" y="7958769"/>
                  <a:pt x="7531241" y="7953153"/>
                </a:cubicBezTo>
                <a:close/>
                <a:moveTo>
                  <a:pt x="4421654" y="10724429"/>
                </a:moveTo>
                <a:cubicBezTo>
                  <a:pt x="4442266" y="10716250"/>
                  <a:pt x="4451729" y="10707929"/>
                  <a:pt x="4458590" y="10692005"/>
                </a:cubicBezTo>
                <a:cubicBezTo>
                  <a:pt x="4464558" y="10678194"/>
                  <a:pt x="4464717" y="10664214"/>
                  <a:pt x="4459084" y="10650349"/>
                </a:cubicBezTo>
                <a:cubicBezTo>
                  <a:pt x="4455589" y="10641746"/>
                  <a:pt x="4450867" y="10635393"/>
                  <a:pt x="4436723" y="10620217"/>
                </a:cubicBezTo>
                <a:cubicBezTo>
                  <a:pt x="4422984" y="10605558"/>
                  <a:pt x="4418685" y="10600006"/>
                  <a:pt x="4413039" y="10589941"/>
                </a:cubicBezTo>
                <a:cubicBezTo>
                  <a:pt x="4405837" y="10577004"/>
                  <a:pt x="4402303" y="10561119"/>
                  <a:pt x="4402536" y="10542535"/>
                </a:cubicBezTo>
                <a:cubicBezTo>
                  <a:pt x="4402609" y="10531217"/>
                  <a:pt x="4404564" y="10493639"/>
                  <a:pt x="4407469" y="10449058"/>
                </a:cubicBezTo>
                <a:cubicBezTo>
                  <a:pt x="4408658" y="10430669"/>
                  <a:pt x="4410092" y="10408094"/>
                  <a:pt x="4410644" y="10398917"/>
                </a:cubicBezTo>
                <a:cubicBezTo>
                  <a:pt x="4411247" y="10389622"/>
                  <a:pt x="4412210" y="10381932"/>
                  <a:pt x="4412710" y="10381729"/>
                </a:cubicBezTo>
                <a:cubicBezTo>
                  <a:pt x="4413296" y="10381491"/>
                  <a:pt x="4417946" y="10380964"/>
                  <a:pt x="4422999" y="10380468"/>
                </a:cubicBezTo>
                <a:cubicBezTo>
                  <a:pt x="4466436" y="10376737"/>
                  <a:pt x="4516932" y="10365954"/>
                  <a:pt x="4557381" y="10351759"/>
                </a:cubicBezTo>
                <a:lnTo>
                  <a:pt x="4569478" y="10347525"/>
                </a:lnTo>
                <a:lnTo>
                  <a:pt x="4569630" y="10353886"/>
                </a:lnTo>
                <a:cubicBezTo>
                  <a:pt x="4569915" y="10363210"/>
                  <a:pt x="4567838" y="10372228"/>
                  <a:pt x="4561977" y="10387260"/>
                </a:cubicBezTo>
                <a:cubicBezTo>
                  <a:pt x="4559104" y="10394558"/>
                  <a:pt x="4556072" y="10403380"/>
                  <a:pt x="4555153" y="10406867"/>
                </a:cubicBezTo>
                <a:cubicBezTo>
                  <a:pt x="4551382" y="10421536"/>
                  <a:pt x="4556911" y="10437779"/>
                  <a:pt x="4569152" y="10447792"/>
                </a:cubicBezTo>
                <a:cubicBezTo>
                  <a:pt x="4578922" y="10455792"/>
                  <a:pt x="4596636" y="10459398"/>
                  <a:pt x="4614333" y="10456976"/>
                </a:cubicBezTo>
                <a:cubicBezTo>
                  <a:pt x="4654680" y="10451386"/>
                  <a:pt x="4688349" y="10424571"/>
                  <a:pt x="4690490" y="10396551"/>
                </a:cubicBezTo>
                <a:cubicBezTo>
                  <a:pt x="4690985" y="10389148"/>
                  <a:pt x="4690899" y="10388696"/>
                  <a:pt x="4687268" y="10379759"/>
                </a:cubicBezTo>
                <a:cubicBezTo>
                  <a:pt x="4681330" y="10365142"/>
                  <a:pt x="4676939" y="10361282"/>
                  <a:pt x="4653664" y="10350692"/>
                </a:cubicBezTo>
                <a:cubicBezTo>
                  <a:pt x="4645811" y="10347168"/>
                  <a:pt x="4637568" y="10342926"/>
                  <a:pt x="4635334" y="10341498"/>
                </a:cubicBezTo>
                <a:cubicBezTo>
                  <a:pt x="4630714" y="10338509"/>
                  <a:pt x="4620655" y="10329556"/>
                  <a:pt x="4620010" y="10327969"/>
                </a:cubicBezTo>
                <a:cubicBezTo>
                  <a:pt x="4619467" y="10326633"/>
                  <a:pt x="4620785" y="10325805"/>
                  <a:pt x="4634758" y="10318766"/>
                </a:cubicBezTo>
                <a:cubicBezTo>
                  <a:pt x="4668081" y="10302115"/>
                  <a:pt x="4705362" y="10277724"/>
                  <a:pt x="4736627" y="10252177"/>
                </a:cubicBezTo>
                <a:lnTo>
                  <a:pt x="4747860" y="10242942"/>
                </a:lnTo>
                <a:lnTo>
                  <a:pt x="4752604" y="10247438"/>
                </a:lnTo>
                <a:cubicBezTo>
                  <a:pt x="4755162" y="10249901"/>
                  <a:pt x="4768873" y="10262334"/>
                  <a:pt x="4782920" y="10275116"/>
                </a:cubicBezTo>
                <a:cubicBezTo>
                  <a:pt x="4855004" y="10340224"/>
                  <a:pt x="4875300" y="10360004"/>
                  <a:pt x="4883306" y="10373003"/>
                </a:cubicBezTo>
                <a:cubicBezTo>
                  <a:pt x="4894266" y="10390640"/>
                  <a:pt x="4896923" y="10402211"/>
                  <a:pt x="4897238" y="10432445"/>
                </a:cubicBezTo>
                <a:cubicBezTo>
                  <a:pt x="4897343" y="10442522"/>
                  <a:pt x="4897858" y="10454088"/>
                  <a:pt x="4898433" y="10458136"/>
                </a:cubicBezTo>
                <a:cubicBezTo>
                  <a:pt x="4902124" y="10484468"/>
                  <a:pt x="4926288" y="10504428"/>
                  <a:pt x="4953570" y="10503562"/>
                </a:cubicBezTo>
                <a:cubicBezTo>
                  <a:pt x="4983529" y="10502582"/>
                  <a:pt x="5022031" y="10478085"/>
                  <a:pt x="5043819" y="10445975"/>
                </a:cubicBezTo>
                <a:cubicBezTo>
                  <a:pt x="5065725" y="10413915"/>
                  <a:pt x="5068850" y="10385204"/>
                  <a:pt x="5052863" y="10363576"/>
                </a:cubicBezTo>
                <a:cubicBezTo>
                  <a:pt x="5047129" y="10355688"/>
                  <a:pt x="5040505" y="10350399"/>
                  <a:pt x="5031325" y="10346246"/>
                </a:cubicBezTo>
                <a:cubicBezTo>
                  <a:pt x="5021994" y="10341960"/>
                  <a:pt x="5012309" y="10340153"/>
                  <a:pt x="4996320" y="10339837"/>
                </a:cubicBezTo>
                <a:cubicBezTo>
                  <a:pt x="4964026" y="10339139"/>
                  <a:pt x="4949008" y="10335704"/>
                  <a:pt x="4933619" y="10325607"/>
                </a:cubicBezTo>
                <a:cubicBezTo>
                  <a:pt x="4919155" y="10316108"/>
                  <a:pt x="4912791" y="10309546"/>
                  <a:pt x="4857343" y="10246827"/>
                </a:cubicBezTo>
                <a:cubicBezTo>
                  <a:pt x="4819815" y="10204270"/>
                  <a:pt x="4805057" y="10187105"/>
                  <a:pt x="4805253" y="10186150"/>
                </a:cubicBezTo>
                <a:cubicBezTo>
                  <a:pt x="4805334" y="10185631"/>
                  <a:pt x="4808077" y="10182083"/>
                  <a:pt x="4811355" y="10178416"/>
                </a:cubicBezTo>
                <a:cubicBezTo>
                  <a:pt x="4835944" y="10150327"/>
                  <a:pt x="4866926" y="10103486"/>
                  <a:pt x="4884676" y="10067665"/>
                </a:cubicBezTo>
                <a:cubicBezTo>
                  <a:pt x="4887077" y="10062797"/>
                  <a:pt x="4889214" y="10058718"/>
                  <a:pt x="4889382" y="10058650"/>
                </a:cubicBezTo>
                <a:cubicBezTo>
                  <a:pt x="4889549" y="10058582"/>
                  <a:pt x="4891600" y="10060278"/>
                  <a:pt x="4893855" y="10062476"/>
                </a:cubicBezTo>
                <a:cubicBezTo>
                  <a:pt x="4901646" y="10069918"/>
                  <a:pt x="4904264" y="10074206"/>
                  <a:pt x="4913262" y="10094198"/>
                </a:cubicBezTo>
                <a:cubicBezTo>
                  <a:pt x="4924428" y="10119050"/>
                  <a:pt x="4927428" y="10122600"/>
                  <a:pt x="4941586" y="10128233"/>
                </a:cubicBezTo>
                <a:cubicBezTo>
                  <a:pt x="4951787" y="10132263"/>
                  <a:pt x="4959940" y="10132454"/>
                  <a:pt x="4969713" y="10128970"/>
                </a:cubicBezTo>
                <a:cubicBezTo>
                  <a:pt x="4978903" y="10125723"/>
                  <a:pt x="4985558" y="10121268"/>
                  <a:pt x="4992797" y="10113461"/>
                </a:cubicBezTo>
                <a:cubicBezTo>
                  <a:pt x="5019044" y="10085379"/>
                  <a:pt x="5029807" y="10039065"/>
                  <a:pt x="5015550" y="10015469"/>
                </a:cubicBezTo>
                <a:cubicBezTo>
                  <a:pt x="5010922" y="10007910"/>
                  <a:pt x="5005423" y="10003235"/>
                  <a:pt x="4996497" y="9999465"/>
                </a:cubicBezTo>
                <a:cubicBezTo>
                  <a:pt x="4988476" y="9996009"/>
                  <a:pt x="4981205" y="9994876"/>
                  <a:pt x="4974330" y="9995917"/>
                </a:cubicBezTo>
                <a:cubicBezTo>
                  <a:pt x="4972122" y="9996231"/>
                  <a:pt x="4963048" y="9999041"/>
                  <a:pt x="4954109" y="10002186"/>
                </a:cubicBezTo>
                <a:cubicBezTo>
                  <a:pt x="4945170" y="10005331"/>
                  <a:pt x="4935026" y="10008382"/>
                  <a:pt x="4931498" y="10009037"/>
                </a:cubicBezTo>
                <a:cubicBezTo>
                  <a:pt x="4924608" y="10010279"/>
                  <a:pt x="4912774" y="10010611"/>
                  <a:pt x="4911396" y="10009613"/>
                </a:cubicBezTo>
                <a:cubicBezTo>
                  <a:pt x="4910976" y="10009298"/>
                  <a:pt x="4912090" y="10004855"/>
                  <a:pt x="4913987" y="9999705"/>
                </a:cubicBezTo>
                <a:cubicBezTo>
                  <a:pt x="4929456" y="9956831"/>
                  <a:pt x="4939442" y="9912195"/>
                  <a:pt x="4945235" y="9860115"/>
                </a:cubicBezTo>
                <a:lnTo>
                  <a:pt x="4946083" y="9852862"/>
                </a:lnTo>
                <a:lnTo>
                  <a:pt x="4983721" y="9850903"/>
                </a:lnTo>
                <a:cubicBezTo>
                  <a:pt x="5047901" y="9847697"/>
                  <a:pt x="5095834" y="9845934"/>
                  <a:pt x="5110450" y="9846224"/>
                </a:cubicBezTo>
                <a:cubicBezTo>
                  <a:pt x="5130071" y="9846622"/>
                  <a:pt x="5145375" y="9850524"/>
                  <a:pt x="5158156" y="9858274"/>
                </a:cubicBezTo>
                <a:cubicBezTo>
                  <a:pt x="5166992" y="9863735"/>
                  <a:pt x="5174425" y="9870057"/>
                  <a:pt x="5188950" y="9884495"/>
                </a:cubicBezTo>
                <a:cubicBezTo>
                  <a:pt x="5209736" y="9905243"/>
                  <a:pt x="5222773" y="9910749"/>
                  <a:pt x="5244436" y="9907787"/>
                </a:cubicBezTo>
                <a:cubicBezTo>
                  <a:pt x="5266632" y="9904705"/>
                  <a:pt x="5284298" y="9887115"/>
                  <a:pt x="5293436" y="9859075"/>
                </a:cubicBezTo>
                <a:cubicBezTo>
                  <a:pt x="5301536" y="9833987"/>
                  <a:pt x="5303045" y="9806807"/>
                  <a:pt x="5297738" y="9782008"/>
                </a:cubicBezTo>
                <a:cubicBezTo>
                  <a:pt x="5295404" y="9771473"/>
                  <a:pt x="5287803" y="9752763"/>
                  <a:pt x="5282894" y="9745708"/>
                </a:cubicBezTo>
                <a:cubicBezTo>
                  <a:pt x="5271033" y="9728728"/>
                  <a:pt x="5252672" y="9719937"/>
                  <a:pt x="5232878" y="9721750"/>
                </a:cubicBezTo>
                <a:cubicBezTo>
                  <a:pt x="5217034" y="9723224"/>
                  <a:pt x="5208155" y="9728194"/>
                  <a:pt x="5188002" y="9747085"/>
                </a:cubicBezTo>
                <a:cubicBezTo>
                  <a:pt x="5169682" y="9764260"/>
                  <a:pt x="5165180" y="9767548"/>
                  <a:pt x="5152222" y="9773494"/>
                </a:cubicBezTo>
                <a:cubicBezTo>
                  <a:pt x="5134906" y="9781405"/>
                  <a:pt x="5123464" y="9782939"/>
                  <a:pt x="5093275" y="9781677"/>
                </a:cubicBezTo>
                <a:cubicBezTo>
                  <a:pt x="5071474" y="9780706"/>
                  <a:pt x="4948882" y="9773291"/>
                  <a:pt x="4947339" y="9772847"/>
                </a:cubicBezTo>
                <a:cubicBezTo>
                  <a:pt x="4947104" y="9772748"/>
                  <a:pt x="4946451" y="9766591"/>
                  <a:pt x="4945892" y="9759228"/>
                </a:cubicBezTo>
                <a:cubicBezTo>
                  <a:pt x="4942471" y="9714881"/>
                  <a:pt x="4931692" y="9662722"/>
                  <a:pt x="4917288" y="9621280"/>
                </a:cubicBezTo>
                <a:cubicBezTo>
                  <a:pt x="4912798" y="9608313"/>
                  <a:pt x="4912234" y="9609320"/>
                  <a:pt x="4923436" y="9609830"/>
                </a:cubicBezTo>
                <a:cubicBezTo>
                  <a:pt x="4932662" y="9610266"/>
                  <a:pt x="4937892" y="9611644"/>
                  <a:pt x="4954920" y="9618350"/>
                </a:cubicBezTo>
                <a:cubicBezTo>
                  <a:pt x="4963358" y="9621637"/>
                  <a:pt x="4972782" y="9624717"/>
                  <a:pt x="4975815" y="9625236"/>
                </a:cubicBezTo>
                <a:cubicBezTo>
                  <a:pt x="4994077" y="9628035"/>
                  <a:pt x="5011197" y="9617966"/>
                  <a:pt x="5018499" y="9600013"/>
                </a:cubicBezTo>
                <a:cubicBezTo>
                  <a:pt x="5030129" y="9571642"/>
                  <a:pt x="5015065" y="9522586"/>
                  <a:pt x="4987620" y="9499579"/>
                </a:cubicBezTo>
                <a:cubicBezTo>
                  <a:pt x="4980826" y="9493873"/>
                  <a:pt x="4969047" y="9488830"/>
                  <a:pt x="4961528" y="9488284"/>
                </a:cubicBezTo>
                <a:cubicBezTo>
                  <a:pt x="4953842" y="9487806"/>
                  <a:pt x="4945316" y="9489810"/>
                  <a:pt x="4938241" y="9493950"/>
                </a:cubicBezTo>
                <a:cubicBezTo>
                  <a:pt x="4928496" y="9499660"/>
                  <a:pt x="4924542" y="9505256"/>
                  <a:pt x="4914469" y="9527643"/>
                </a:cubicBezTo>
                <a:cubicBezTo>
                  <a:pt x="4911293" y="9534675"/>
                  <a:pt x="4907368" y="9542498"/>
                  <a:pt x="4905807" y="9544883"/>
                </a:cubicBezTo>
                <a:cubicBezTo>
                  <a:pt x="4902968" y="9549151"/>
                  <a:pt x="4894948" y="9558150"/>
                  <a:pt x="4893362" y="9558795"/>
                </a:cubicBezTo>
                <a:cubicBezTo>
                  <a:pt x="4892443" y="9559168"/>
                  <a:pt x="4891057" y="9556715"/>
                  <a:pt x="4883307" y="9541471"/>
                </a:cubicBezTo>
                <a:cubicBezTo>
                  <a:pt x="4872866" y="9520801"/>
                  <a:pt x="4857816" y="9495970"/>
                  <a:pt x="4843189" y="9475054"/>
                </a:cubicBezTo>
                <a:cubicBezTo>
                  <a:pt x="4835733" y="9464363"/>
                  <a:pt x="4819615" y="9443371"/>
                  <a:pt x="4814527" y="9437556"/>
                </a:cubicBezTo>
                <a:lnTo>
                  <a:pt x="4812001" y="9434690"/>
                </a:lnTo>
                <a:lnTo>
                  <a:pt x="4821469" y="9424226"/>
                </a:lnTo>
                <a:cubicBezTo>
                  <a:pt x="4839224" y="9404460"/>
                  <a:pt x="4874669" y="9365732"/>
                  <a:pt x="4890562" y="9348570"/>
                </a:cubicBezTo>
                <a:cubicBezTo>
                  <a:pt x="4920618" y="9316216"/>
                  <a:pt x="4931660" y="9305794"/>
                  <a:pt x="4942342" y="9299995"/>
                </a:cubicBezTo>
                <a:cubicBezTo>
                  <a:pt x="4944997" y="9298624"/>
                  <a:pt x="4948418" y="9296748"/>
                  <a:pt x="4949903" y="9295852"/>
                </a:cubicBezTo>
                <a:cubicBezTo>
                  <a:pt x="4954175" y="9293436"/>
                  <a:pt x="4969119" y="9289505"/>
                  <a:pt x="4977435" y="9288657"/>
                </a:cubicBezTo>
                <a:cubicBezTo>
                  <a:pt x="4981634" y="9288216"/>
                  <a:pt x="4992296" y="9287875"/>
                  <a:pt x="5001117" y="9287794"/>
                </a:cubicBezTo>
                <a:cubicBezTo>
                  <a:pt x="5009972" y="9287797"/>
                  <a:pt x="5020232" y="9287424"/>
                  <a:pt x="5023995" y="9286868"/>
                </a:cubicBezTo>
                <a:cubicBezTo>
                  <a:pt x="5042914" y="9284340"/>
                  <a:pt x="5057516" y="9272861"/>
                  <a:pt x="5065467" y="9254352"/>
                </a:cubicBezTo>
                <a:cubicBezTo>
                  <a:pt x="5072081" y="9239015"/>
                  <a:pt x="5071526" y="9223282"/>
                  <a:pt x="5063857" y="9204405"/>
                </a:cubicBezTo>
                <a:cubicBezTo>
                  <a:pt x="5049978" y="9170243"/>
                  <a:pt x="5019615" y="9140053"/>
                  <a:pt x="4986703" y="9127538"/>
                </a:cubicBezTo>
                <a:cubicBezTo>
                  <a:pt x="4968001" y="9120540"/>
                  <a:pt x="4951997" y="9120424"/>
                  <a:pt x="4937823" y="9127448"/>
                </a:cubicBezTo>
                <a:cubicBezTo>
                  <a:pt x="4926086" y="9133286"/>
                  <a:pt x="4915587" y="9145045"/>
                  <a:pt x="4910984" y="9157424"/>
                </a:cubicBezTo>
                <a:cubicBezTo>
                  <a:pt x="4907702" y="9166348"/>
                  <a:pt x="4906879" y="9172229"/>
                  <a:pt x="4906127" y="9193846"/>
                </a:cubicBezTo>
                <a:cubicBezTo>
                  <a:pt x="4905303" y="9217925"/>
                  <a:pt x="4903873" y="9225902"/>
                  <a:pt x="4897989" y="9239678"/>
                </a:cubicBezTo>
                <a:cubicBezTo>
                  <a:pt x="4890220" y="9257917"/>
                  <a:pt x="4884197" y="9264646"/>
                  <a:pt x="4843831" y="9300605"/>
                </a:cubicBezTo>
                <a:cubicBezTo>
                  <a:pt x="4812762" y="9328311"/>
                  <a:pt x="4757949" y="9376367"/>
                  <a:pt x="4757031" y="9376740"/>
                </a:cubicBezTo>
                <a:cubicBezTo>
                  <a:pt x="4756613" y="9376910"/>
                  <a:pt x="4753739" y="9374866"/>
                  <a:pt x="4750746" y="9372287"/>
                </a:cubicBezTo>
                <a:cubicBezTo>
                  <a:pt x="4719477" y="9344897"/>
                  <a:pt x="4679471" y="9317555"/>
                  <a:pt x="4642756" y="9298314"/>
                </a:cubicBezTo>
                <a:cubicBezTo>
                  <a:pt x="4635420" y="9294386"/>
                  <a:pt x="4627999" y="9290491"/>
                  <a:pt x="4626370" y="9289596"/>
                </a:cubicBezTo>
                <a:lnTo>
                  <a:pt x="4623382" y="9287988"/>
                </a:lnTo>
                <a:lnTo>
                  <a:pt x="4626595" y="9284639"/>
                </a:lnTo>
                <a:cubicBezTo>
                  <a:pt x="4632305" y="9278816"/>
                  <a:pt x="4639346" y="9274593"/>
                  <a:pt x="4655712" y="9267457"/>
                </a:cubicBezTo>
                <a:cubicBezTo>
                  <a:pt x="4673749" y="9259643"/>
                  <a:pt x="4679305" y="9256315"/>
                  <a:pt x="4683964" y="9251017"/>
                </a:cubicBezTo>
                <a:cubicBezTo>
                  <a:pt x="4691117" y="9242759"/>
                  <a:pt x="4695036" y="9227738"/>
                  <a:pt x="4692883" y="9216448"/>
                </a:cubicBezTo>
                <a:cubicBezTo>
                  <a:pt x="4687794" y="9188835"/>
                  <a:pt x="4647334" y="9161093"/>
                  <a:pt x="4608736" y="9158772"/>
                </a:cubicBezTo>
                <a:cubicBezTo>
                  <a:pt x="4596545" y="9157983"/>
                  <a:pt x="4590657" y="9158818"/>
                  <a:pt x="4581922" y="9162464"/>
                </a:cubicBezTo>
                <a:cubicBezTo>
                  <a:pt x="4570431" y="9167230"/>
                  <a:pt x="4562398" y="9176916"/>
                  <a:pt x="4558920" y="9189909"/>
                </a:cubicBezTo>
                <a:cubicBezTo>
                  <a:pt x="4556329" y="9199817"/>
                  <a:pt x="4557232" y="9205873"/>
                  <a:pt x="4564186" y="9225624"/>
                </a:cubicBezTo>
                <a:cubicBezTo>
                  <a:pt x="4567433" y="9234814"/>
                  <a:pt x="4570636" y="9245093"/>
                  <a:pt x="4571258" y="9248539"/>
                </a:cubicBezTo>
                <a:cubicBezTo>
                  <a:pt x="4572380" y="9254894"/>
                  <a:pt x="4573041" y="9265622"/>
                  <a:pt x="4572206" y="9265961"/>
                </a:cubicBezTo>
                <a:cubicBezTo>
                  <a:pt x="4571955" y="9266063"/>
                  <a:pt x="4566354" y="9264252"/>
                  <a:pt x="4559780" y="9261960"/>
                </a:cubicBezTo>
                <a:cubicBezTo>
                  <a:pt x="4518355" y="9247650"/>
                  <a:pt x="4477743" y="9238458"/>
                  <a:pt x="4433372" y="9233421"/>
                </a:cubicBezTo>
                <a:cubicBezTo>
                  <a:pt x="4421831" y="9232077"/>
                  <a:pt x="4418731" y="9231390"/>
                  <a:pt x="4418707" y="9230135"/>
                </a:cubicBezTo>
                <a:cubicBezTo>
                  <a:pt x="4418736" y="9229247"/>
                  <a:pt x="4418041" y="9215322"/>
                  <a:pt x="4417249" y="9199004"/>
                </a:cubicBezTo>
                <a:cubicBezTo>
                  <a:pt x="4413077" y="9114966"/>
                  <a:pt x="4411970" y="9071529"/>
                  <a:pt x="4413793" y="9059013"/>
                </a:cubicBezTo>
                <a:cubicBezTo>
                  <a:pt x="4416068" y="9043297"/>
                  <a:pt x="4421934" y="9029237"/>
                  <a:pt x="4431011" y="9017570"/>
                </a:cubicBezTo>
                <a:cubicBezTo>
                  <a:pt x="4433655" y="9014257"/>
                  <a:pt x="4441160" y="9006148"/>
                  <a:pt x="4447536" y="8999568"/>
                </a:cubicBezTo>
                <a:cubicBezTo>
                  <a:pt x="4463119" y="8983798"/>
                  <a:pt x="4467075" y="8978687"/>
                  <a:pt x="4471125" y="8969257"/>
                </a:cubicBezTo>
                <a:cubicBezTo>
                  <a:pt x="4476480" y="8956572"/>
                  <a:pt x="4476420" y="8942291"/>
                  <a:pt x="4470855" y="8928593"/>
                </a:cubicBezTo>
                <a:cubicBezTo>
                  <a:pt x="4466070" y="8916816"/>
                  <a:pt x="4458137" y="8908069"/>
                  <a:pt x="4445356" y="8900319"/>
                </a:cubicBezTo>
                <a:cubicBezTo>
                  <a:pt x="4427269" y="8889567"/>
                  <a:pt x="4395944" y="8882636"/>
                  <a:pt x="4371881" y="8884238"/>
                </a:cubicBezTo>
                <a:cubicBezTo>
                  <a:pt x="4354444" y="8885386"/>
                  <a:pt x="4348442" y="8886657"/>
                  <a:pt x="4332571" y="8892618"/>
                </a:cubicBezTo>
                <a:cubicBezTo>
                  <a:pt x="4319374" y="8897493"/>
                  <a:pt x="4317103" y="8898611"/>
                  <a:pt x="4311400" y="8902776"/>
                </a:cubicBezTo>
                <a:cubicBezTo>
                  <a:pt x="4301712" y="8909826"/>
                  <a:pt x="4296924" y="8915761"/>
                  <a:pt x="4292610" y="8925980"/>
                </a:cubicBezTo>
                <a:cubicBezTo>
                  <a:pt x="4289636" y="8933027"/>
                  <a:pt x="4288701" y="8936715"/>
                  <a:pt x="4288302" y="8943397"/>
                </a:cubicBezTo>
                <a:cubicBezTo>
                  <a:pt x="4287627" y="8954668"/>
                  <a:pt x="4288695" y="8960170"/>
                  <a:pt x="4293505" y="8970574"/>
                </a:cubicBezTo>
                <a:cubicBezTo>
                  <a:pt x="4297773" y="8979642"/>
                  <a:pt x="4300453" y="8983127"/>
                  <a:pt x="4318082" y="9001850"/>
                </a:cubicBezTo>
                <a:cubicBezTo>
                  <a:pt x="4337428" y="9022406"/>
                  <a:pt x="4345634" y="9038534"/>
                  <a:pt x="4347950" y="9061240"/>
                </a:cubicBezTo>
                <a:cubicBezTo>
                  <a:pt x="4349308" y="9073922"/>
                  <a:pt x="4348425" y="9096177"/>
                  <a:pt x="4343531" y="9172025"/>
                </a:cubicBezTo>
                <a:cubicBezTo>
                  <a:pt x="4342339" y="9189928"/>
                  <a:pt x="4341027" y="9210410"/>
                  <a:pt x="4340581" y="9217695"/>
                </a:cubicBezTo>
                <a:lnTo>
                  <a:pt x="4339799" y="9230858"/>
                </a:lnTo>
                <a:lnTo>
                  <a:pt x="4331432" y="9231338"/>
                </a:lnTo>
                <a:cubicBezTo>
                  <a:pt x="4289026" y="9233774"/>
                  <a:pt x="4238526" y="9243586"/>
                  <a:pt x="4193473" y="9258192"/>
                </a:cubicBezTo>
                <a:lnTo>
                  <a:pt x="4178751" y="9262908"/>
                </a:lnTo>
                <a:lnTo>
                  <a:pt x="4178855" y="9257416"/>
                </a:lnTo>
                <a:cubicBezTo>
                  <a:pt x="4179152" y="9247370"/>
                  <a:pt x="4180742" y="9240982"/>
                  <a:pt x="4186702" y="9225716"/>
                </a:cubicBezTo>
                <a:cubicBezTo>
                  <a:pt x="4195681" y="9202314"/>
                  <a:pt x="4196560" y="9194658"/>
                  <a:pt x="4191640" y="9182547"/>
                </a:cubicBezTo>
                <a:cubicBezTo>
                  <a:pt x="4187059" y="9171271"/>
                  <a:pt x="4179385" y="9163879"/>
                  <a:pt x="4167408" y="9159305"/>
                </a:cubicBezTo>
                <a:cubicBezTo>
                  <a:pt x="4151070" y="9153098"/>
                  <a:pt x="4130002" y="9154650"/>
                  <a:pt x="4107587" y="9163659"/>
                </a:cubicBezTo>
                <a:cubicBezTo>
                  <a:pt x="4085672" y="9172465"/>
                  <a:pt x="4069457" y="9185962"/>
                  <a:pt x="4062059" y="9201521"/>
                </a:cubicBezTo>
                <a:cubicBezTo>
                  <a:pt x="4056334" y="9213773"/>
                  <a:pt x="4056360" y="9224855"/>
                  <a:pt x="4062319" y="9237129"/>
                </a:cubicBezTo>
                <a:cubicBezTo>
                  <a:pt x="4067704" y="9248467"/>
                  <a:pt x="4073772" y="9253106"/>
                  <a:pt x="4096578" y="9263498"/>
                </a:cubicBezTo>
                <a:cubicBezTo>
                  <a:pt x="4103644" y="9266758"/>
                  <a:pt x="4112072" y="9271216"/>
                  <a:pt x="4115331" y="9273493"/>
                </a:cubicBezTo>
                <a:cubicBezTo>
                  <a:pt x="4120961" y="9277531"/>
                  <a:pt x="4127000" y="9283056"/>
                  <a:pt x="4126654" y="9283879"/>
                </a:cubicBezTo>
                <a:cubicBezTo>
                  <a:pt x="4126554" y="9284113"/>
                  <a:pt x="4121029" y="9287039"/>
                  <a:pt x="4114336" y="9290440"/>
                </a:cubicBezTo>
                <a:cubicBezTo>
                  <a:pt x="4074752" y="9310122"/>
                  <a:pt x="4035868" y="9335358"/>
                  <a:pt x="4003640" y="9362367"/>
                </a:cubicBezTo>
                <a:cubicBezTo>
                  <a:pt x="3999274" y="9365990"/>
                  <a:pt x="3995573" y="9368856"/>
                  <a:pt x="3995422" y="9368723"/>
                </a:cubicBezTo>
                <a:cubicBezTo>
                  <a:pt x="3994717" y="9368425"/>
                  <a:pt x="3942498" y="9320840"/>
                  <a:pt x="3923150" y="9302913"/>
                </a:cubicBezTo>
                <a:cubicBezTo>
                  <a:pt x="3875420" y="9258954"/>
                  <a:pt x="3868025" y="9250572"/>
                  <a:pt x="3860628" y="9232364"/>
                </a:cubicBezTo>
                <a:cubicBezTo>
                  <a:pt x="3855266" y="9219167"/>
                  <a:pt x="3853890" y="9209313"/>
                  <a:pt x="3853863" y="9182661"/>
                </a:cubicBezTo>
                <a:cubicBezTo>
                  <a:pt x="3853806" y="9163124"/>
                  <a:pt x="3853008" y="9157804"/>
                  <a:pt x="3849071" y="9148115"/>
                </a:cubicBezTo>
                <a:cubicBezTo>
                  <a:pt x="3846424" y="9141600"/>
                  <a:pt x="3844989" y="9139264"/>
                  <a:pt x="3840964" y="9134866"/>
                </a:cubicBezTo>
                <a:cubicBezTo>
                  <a:pt x="3819426" y="9111309"/>
                  <a:pt x="3788397" y="9109415"/>
                  <a:pt x="3754224" y="9129721"/>
                </a:cubicBezTo>
                <a:cubicBezTo>
                  <a:pt x="3726074" y="9146412"/>
                  <a:pt x="3704645" y="9170785"/>
                  <a:pt x="3693931" y="9198298"/>
                </a:cubicBezTo>
                <a:cubicBezTo>
                  <a:pt x="3689688" y="9209169"/>
                  <a:pt x="3688138" y="9216611"/>
                  <a:pt x="3688139" y="9225952"/>
                </a:cubicBezTo>
                <a:cubicBezTo>
                  <a:pt x="3688219" y="9252973"/>
                  <a:pt x="3710707" y="9275755"/>
                  <a:pt x="3739698" y="9278379"/>
                </a:cubicBezTo>
                <a:cubicBezTo>
                  <a:pt x="3744722" y="9278771"/>
                  <a:pt x="3754987" y="9279369"/>
                  <a:pt x="3762571" y="9279596"/>
                </a:cubicBezTo>
                <a:cubicBezTo>
                  <a:pt x="3780686" y="9280119"/>
                  <a:pt x="3790873" y="9281722"/>
                  <a:pt x="3801240" y="9285684"/>
                </a:cubicBezTo>
                <a:cubicBezTo>
                  <a:pt x="3822762" y="9293873"/>
                  <a:pt x="3831610" y="9301761"/>
                  <a:pt x="3879497" y="9356167"/>
                </a:cubicBezTo>
                <a:cubicBezTo>
                  <a:pt x="3882950" y="9360116"/>
                  <a:pt x="3891052" y="9369280"/>
                  <a:pt x="3897519" y="9376578"/>
                </a:cubicBezTo>
                <a:cubicBezTo>
                  <a:pt x="3903987" y="9383876"/>
                  <a:pt x="3915980" y="9397591"/>
                  <a:pt x="3924302" y="9407055"/>
                </a:cubicBezTo>
                <a:lnTo>
                  <a:pt x="3939411" y="9424369"/>
                </a:lnTo>
                <a:lnTo>
                  <a:pt x="3933905" y="9430693"/>
                </a:lnTo>
                <a:cubicBezTo>
                  <a:pt x="3906923" y="9461993"/>
                  <a:pt x="3878709" y="9503914"/>
                  <a:pt x="3859960" y="9540628"/>
                </a:cubicBezTo>
                <a:cubicBezTo>
                  <a:pt x="3854576" y="9551087"/>
                  <a:pt x="3853894" y="9552045"/>
                  <a:pt x="3852349" y="9551115"/>
                </a:cubicBezTo>
                <a:cubicBezTo>
                  <a:pt x="3848486" y="9548792"/>
                  <a:pt x="3842961" y="9539262"/>
                  <a:pt x="3834862" y="9521241"/>
                </a:cubicBezTo>
                <a:cubicBezTo>
                  <a:pt x="3830421" y="9511270"/>
                  <a:pt x="3825700" y="9501803"/>
                  <a:pt x="3824452" y="9500169"/>
                </a:cubicBezTo>
                <a:cubicBezTo>
                  <a:pt x="3819986" y="9494685"/>
                  <a:pt x="3814439" y="9490613"/>
                  <a:pt x="3807460" y="9487805"/>
                </a:cubicBezTo>
                <a:cubicBezTo>
                  <a:pt x="3788638" y="9480271"/>
                  <a:pt x="3770355" y="9486044"/>
                  <a:pt x="3753851" y="9504816"/>
                </a:cubicBezTo>
                <a:cubicBezTo>
                  <a:pt x="3728845" y="9533075"/>
                  <a:pt x="3719060" y="9577727"/>
                  <a:pt x="3732827" y="9600354"/>
                </a:cubicBezTo>
                <a:cubicBezTo>
                  <a:pt x="3740951" y="9613888"/>
                  <a:pt x="3757937" y="9622168"/>
                  <a:pt x="3773461" y="9620143"/>
                </a:cubicBezTo>
                <a:cubicBezTo>
                  <a:pt x="3776773" y="9619674"/>
                  <a:pt x="3785748" y="9617098"/>
                  <a:pt x="3795606" y="9613580"/>
                </a:cubicBezTo>
                <a:cubicBezTo>
                  <a:pt x="3811027" y="9608190"/>
                  <a:pt x="3819854" y="9605966"/>
                  <a:pt x="3827018" y="9605878"/>
                </a:cubicBezTo>
                <a:cubicBezTo>
                  <a:pt x="3828641" y="9605802"/>
                  <a:pt x="3830131" y="9605878"/>
                  <a:pt x="3830249" y="9605928"/>
                </a:cubicBezTo>
                <a:cubicBezTo>
                  <a:pt x="3830450" y="9605943"/>
                  <a:pt x="3828065" y="9613724"/>
                  <a:pt x="3824868" y="9623100"/>
                </a:cubicBezTo>
                <a:cubicBezTo>
                  <a:pt x="3811046" y="9664039"/>
                  <a:pt x="3801593" y="9708070"/>
                  <a:pt x="3797130" y="9752408"/>
                </a:cubicBezTo>
                <a:cubicBezTo>
                  <a:pt x="3796416" y="9759510"/>
                  <a:pt x="3795677" y="9765357"/>
                  <a:pt x="3795511" y="9765425"/>
                </a:cubicBezTo>
                <a:cubicBezTo>
                  <a:pt x="3794341" y="9765900"/>
                  <a:pt x="3694027" y="9770454"/>
                  <a:pt x="3667280" y="9771200"/>
                </a:cubicBezTo>
                <a:cubicBezTo>
                  <a:pt x="3626141" y="9772441"/>
                  <a:pt x="3612621" y="9770538"/>
                  <a:pt x="3595797" y="9761219"/>
                </a:cubicBezTo>
                <a:cubicBezTo>
                  <a:pt x="3586109" y="9755813"/>
                  <a:pt x="3580057" y="9750973"/>
                  <a:pt x="3564959" y="9736087"/>
                </a:cubicBezTo>
                <a:cubicBezTo>
                  <a:pt x="3558126" y="9729327"/>
                  <a:pt x="3550353" y="9722169"/>
                  <a:pt x="3547798" y="9720191"/>
                </a:cubicBezTo>
                <a:cubicBezTo>
                  <a:pt x="3541310" y="9715236"/>
                  <a:pt x="3529079" y="9710280"/>
                  <a:pt x="3521576" y="9709533"/>
                </a:cubicBezTo>
                <a:cubicBezTo>
                  <a:pt x="3508696" y="9708245"/>
                  <a:pt x="3493467" y="9712194"/>
                  <a:pt x="3483897" y="9719293"/>
                </a:cubicBezTo>
                <a:cubicBezTo>
                  <a:pt x="3459188" y="9737506"/>
                  <a:pt x="3445819" y="9781959"/>
                  <a:pt x="3451718" y="9826175"/>
                </a:cubicBezTo>
                <a:cubicBezTo>
                  <a:pt x="3452940" y="9835410"/>
                  <a:pt x="3453846" y="9838837"/>
                  <a:pt x="3458534" y="9851335"/>
                </a:cubicBezTo>
                <a:cubicBezTo>
                  <a:pt x="3464853" y="9868327"/>
                  <a:pt x="3468722" y="9874735"/>
                  <a:pt x="3477588" y="9882908"/>
                </a:cubicBezTo>
                <a:cubicBezTo>
                  <a:pt x="3488237" y="9892595"/>
                  <a:pt x="3505742" y="9897842"/>
                  <a:pt x="3521098" y="9895885"/>
                </a:cubicBezTo>
                <a:cubicBezTo>
                  <a:pt x="3528409" y="9894958"/>
                  <a:pt x="3540200" y="9889973"/>
                  <a:pt x="3547019" y="9884965"/>
                </a:cubicBezTo>
                <a:cubicBezTo>
                  <a:pt x="3550154" y="9882621"/>
                  <a:pt x="3557535" y="9876119"/>
                  <a:pt x="3563597" y="9870445"/>
                </a:cubicBezTo>
                <a:cubicBezTo>
                  <a:pt x="3586346" y="9848844"/>
                  <a:pt x="3599012" y="9841460"/>
                  <a:pt x="3619330" y="9837585"/>
                </a:cubicBezTo>
                <a:cubicBezTo>
                  <a:pt x="3634514" y="9834725"/>
                  <a:pt x="3648879" y="9835117"/>
                  <a:pt x="3736074" y="9840661"/>
                </a:cubicBezTo>
                <a:cubicBezTo>
                  <a:pt x="3753941" y="9841771"/>
                  <a:pt x="3774622" y="9843100"/>
                  <a:pt x="3782191" y="9843529"/>
                </a:cubicBezTo>
                <a:lnTo>
                  <a:pt x="3795755" y="9844343"/>
                </a:lnTo>
                <a:lnTo>
                  <a:pt x="3796068" y="9849665"/>
                </a:lnTo>
                <a:cubicBezTo>
                  <a:pt x="3798135" y="9888042"/>
                  <a:pt x="3808497" y="9940371"/>
                  <a:pt x="3822919" y="9985211"/>
                </a:cubicBezTo>
                <a:cubicBezTo>
                  <a:pt x="3825678" y="9993919"/>
                  <a:pt x="3826911" y="9998868"/>
                  <a:pt x="3826326" y="9999105"/>
                </a:cubicBezTo>
                <a:cubicBezTo>
                  <a:pt x="3823236" y="10000361"/>
                  <a:pt x="3808082" y="9996591"/>
                  <a:pt x="3794143" y="9991258"/>
                </a:cubicBezTo>
                <a:cubicBezTo>
                  <a:pt x="3769734" y="9981712"/>
                  <a:pt x="3763402" y="9980976"/>
                  <a:pt x="3751175" y="9985846"/>
                </a:cubicBezTo>
                <a:cubicBezTo>
                  <a:pt x="3738898" y="9990833"/>
                  <a:pt x="3732622" y="9997179"/>
                  <a:pt x="3727719" y="10009777"/>
                </a:cubicBezTo>
                <a:cubicBezTo>
                  <a:pt x="3724483" y="10018099"/>
                  <a:pt x="3723468" y="10025420"/>
                  <a:pt x="3724163" y="10036231"/>
                </a:cubicBezTo>
                <a:cubicBezTo>
                  <a:pt x="3726650" y="10074924"/>
                  <a:pt x="3752592" y="10114111"/>
                  <a:pt x="3779422" y="10119560"/>
                </a:cubicBezTo>
                <a:cubicBezTo>
                  <a:pt x="3788338" y="10121387"/>
                  <a:pt x="3793558" y="10120823"/>
                  <a:pt x="3802661" y="10117125"/>
                </a:cubicBezTo>
                <a:cubicBezTo>
                  <a:pt x="3815856" y="10111764"/>
                  <a:pt x="3821013" y="10105777"/>
                  <a:pt x="3830008" y="10085287"/>
                </a:cubicBezTo>
                <a:cubicBezTo>
                  <a:pt x="3836689" y="10070117"/>
                  <a:pt x="3840501" y="10063216"/>
                  <a:pt x="3845608" y="10057346"/>
                </a:cubicBezTo>
                <a:lnTo>
                  <a:pt x="3849468" y="10052956"/>
                </a:lnTo>
                <a:lnTo>
                  <a:pt x="3851685" y="10057213"/>
                </a:lnTo>
                <a:cubicBezTo>
                  <a:pt x="3852885" y="10059450"/>
                  <a:pt x="3857064" y="10067581"/>
                  <a:pt x="3860971" y="10075044"/>
                </a:cubicBezTo>
                <a:cubicBezTo>
                  <a:pt x="3878480" y="10108801"/>
                  <a:pt x="3903358" y="10146086"/>
                  <a:pt x="3927924" y="10175419"/>
                </a:cubicBezTo>
                <a:cubicBezTo>
                  <a:pt x="3932659" y="10181086"/>
                  <a:pt x="3936720" y="10186053"/>
                  <a:pt x="3936890" y="10186471"/>
                </a:cubicBezTo>
                <a:cubicBezTo>
                  <a:pt x="3937093" y="10186972"/>
                  <a:pt x="3932586" y="10192403"/>
                  <a:pt x="3927012" y="10198561"/>
                </a:cubicBezTo>
                <a:cubicBezTo>
                  <a:pt x="3829483" y="10306010"/>
                  <a:pt x="3824937" y="10310387"/>
                  <a:pt x="3802638" y="10319446"/>
                </a:cubicBezTo>
                <a:cubicBezTo>
                  <a:pt x="3788190" y="10325316"/>
                  <a:pt x="3781031" y="10326375"/>
                  <a:pt x="3755989" y="10326526"/>
                </a:cubicBezTo>
                <a:cubicBezTo>
                  <a:pt x="3723832" y="10326648"/>
                  <a:pt x="3713505" y="10329967"/>
                  <a:pt x="3700725" y="10344015"/>
                </a:cubicBezTo>
                <a:cubicBezTo>
                  <a:pt x="3689177" y="10356783"/>
                  <a:pt x="3684504" y="10371624"/>
                  <a:pt x="3686324" y="10389277"/>
                </a:cubicBezTo>
                <a:cubicBezTo>
                  <a:pt x="3687486" y="10399801"/>
                  <a:pt x="3696241" y="10421351"/>
                  <a:pt x="3704037" y="10432877"/>
                </a:cubicBezTo>
                <a:cubicBezTo>
                  <a:pt x="3727087" y="10466622"/>
                  <a:pt x="3762521" y="10490373"/>
                  <a:pt x="3791958" y="10491940"/>
                </a:cubicBezTo>
                <a:cubicBezTo>
                  <a:pt x="3801267" y="10492343"/>
                  <a:pt x="3807406" y="10491406"/>
                  <a:pt x="3815089" y="10488284"/>
                </a:cubicBezTo>
                <a:cubicBezTo>
                  <a:pt x="3829871" y="10482279"/>
                  <a:pt x="3842881" y="10467360"/>
                  <a:pt x="3846847" y="10451735"/>
                </a:cubicBezTo>
                <a:cubicBezTo>
                  <a:pt x="3848797" y="10443839"/>
                  <a:pt x="3849384" y="10437859"/>
                  <a:pt x="3849899" y="10418772"/>
                </a:cubicBezTo>
                <a:cubicBezTo>
                  <a:pt x="3850454" y="10400738"/>
                  <a:pt x="3851419" y="10393534"/>
                  <a:pt x="3854477" y="10383339"/>
                </a:cubicBezTo>
                <a:cubicBezTo>
                  <a:pt x="3858981" y="10368080"/>
                  <a:pt x="3868165" y="10354521"/>
                  <a:pt x="3884236" y="10339234"/>
                </a:cubicBezTo>
                <a:cubicBezTo>
                  <a:pt x="3894411" y="10329553"/>
                  <a:pt x="3913984" y="10311870"/>
                  <a:pt x="3928646" y="10299101"/>
                </a:cubicBezTo>
                <a:cubicBezTo>
                  <a:pt x="3936026" y="10292600"/>
                  <a:pt x="3950738" y="10279714"/>
                  <a:pt x="3979910" y="10254044"/>
                </a:cubicBezTo>
                <a:cubicBezTo>
                  <a:pt x="3986774" y="10247947"/>
                  <a:pt x="3992941" y="10243009"/>
                  <a:pt x="3993510" y="10242972"/>
                </a:cubicBezTo>
                <a:cubicBezTo>
                  <a:pt x="3994079" y="10242936"/>
                  <a:pt x="3998667" y="10246326"/>
                  <a:pt x="4003561" y="10250469"/>
                </a:cubicBezTo>
                <a:cubicBezTo>
                  <a:pt x="4033393" y="10275522"/>
                  <a:pt x="4072487" y="10301095"/>
                  <a:pt x="4110221" y="10320213"/>
                </a:cubicBezTo>
                <a:lnTo>
                  <a:pt x="4120881" y="10325614"/>
                </a:lnTo>
                <a:lnTo>
                  <a:pt x="4117984" y="10328542"/>
                </a:lnTo>
                <a:cubicBezTo>
                  <a:pt x="4111441" y="10335190"/>
                  <a:pt x="4107035" y="10337759"/>
                  <a:pt x="4087932" y="10346298"/>
                </a:cubicBezTo>
                <a:cubicBezTo>
                  <a:pt x="4063000" y="10357498"/>
                  <a:pt x="4058466" y="10361188"/>
                  <a:pt x="4053365" y="10374257"/>
                </a:cubicBezTo>
                <a:cubicBezTo>
                  <a:pt x="4045985" y="10393214"/>
                  <a:pt x="4050947" y="10409980"/>
                  <a:pt x="4069017" y="10426675"/>
                </a:cubicBezTo>
                <a:cubicBezTo>
                  <a:pt x="4078405" y="10435414"/>
                  <a:pt x="4088047" y="10441423"/>
                  <a:pt x="4101151" y="10447095"/>
                </a:cubicBezTo>
                <a:cubicBezTo>
                  <a:pt x="4123736" y="10456701"/>
                  <a:pt x="4145038" y="10458362"/>
                  <a:pt x="4161156" y="10451814"/>
                </a:cubicBezTo>
                <a:cubicBezTo>
                  <a:pt x="4172180" y="10447335"/>
                  <a:pt x="4178556" y="10440755"/>
                  <a:pt x="4182979" y="10429130"/>
                </a:cubicBezTo>
                <a:cubicBezTo>
                  <a:pt x="4187519" y="10417554"/>
                  <a:pt x="4186892" y="10406909"/>
                  <a:pt x="4181003" y="10392175"/>
                </a:cubicBezTo>
                <a:cubicBezTo>
                  <a:pt x="4175981" y="10379813"/>
                  <a:pt x="4172225" y="10366256"/>
                  <a:pt x="4171595" y="10358240"/>
                </a:cubicBezTo>
                <a:cubicBezTo>
                  <a:pt x="4170645" y="10346560"/>
                  <a:pt x="4170478" y="10346627"/>
                  <a:pt x="4180474" y="10350157"/>
                </a:cubicBezTo>
                <a:cubicBezTo>
                  <a:pt x="4223645" y="10365412"/>
                  <a:pt x="4275098" y="10376622"/>
                  <a:pt x="4317887" y="10380160"/>
                </a:cubicBezTo>
                <a:cubicBezTo>
                  <a:pt x="4325239" y="10380773"/>
                  <a:pt x="4331438" y="10381661"/>
                  <a:pt x="4331642" y="10382162"/>
                </a:cubicBezTo>
                <a:cubicBezTo>
                  <a:pt x="4332083" y="10383248"/>
                  <a:pt x="4334365" y="10427182"/>
                  <a:pt x="4336180" y="10468775"/>
                </a:cubicBezTo>
                <a:cubicBezTo>
                  <a:pt x="4339737" y="10550337"/>
                  <a:pt x="4339169" y="10562829"/>
                  <a:pt x="4331202" y="10581538"/>
                </a:cubicBezTo>
                <a:cubicBezTo>
                  <a:pt x="4325531" y="10594644"/>
                  <a:pt x="4319565" y="10602712"/>
                  <a:pt x="4303265" y="10618871"/>
                </a:cubicBezTo>
                <a:cubicBezTo>
                  <a:pt x="4288763" y="10633229"/>
                  <a:pt x="4284407" y="10638793"/>
                  <a:pt x="4280326" y="10648626"/>
                </a:cubicBezTo>
                <a:cubicBezTo>
                  <a:pt x="4274392" y="10662519"/>
                  <a:pt x="4274358" y="10674892"/>
                  <a:pt x="4280296" y="10689509"/>
                </a:cubicBezTo>
                <a:cubicBezTo>
                  <a:pt x="4286049" y="10703909"/>
                  <a:pt x="4297273" y="10714530"/>
                  <a:pt x="4315094" y="10722471"/>
                </a:cubicBezTo>
                <a:cubicBezTo>
                  <a:pt x="4342144" y="10734447"/>
                  <a:pt x="4375571" y="10737215"/>
                  <a:pt x="4406752" y="10729899"/>
                </a:cubicBezTo>
                <a:cubicBezTo>
                  <a:pt x="4408023" y="10729675"/>
                  <a:pt x="4414688" y="10727162"/>
                  <a:pt x="4421654" y="10724429"/>
                </a:cubicBezTo>
                <a:close/>
                <a:moveTo>
                  <a:pt x="10306007" y="8358496"/>
                </a:moveTo>
                <a:cubicBezTo>
                  <a:pt x="10337811" y="8345875"/>
                  <a:pt x="10352414" y="8333035"/>
                  <a:pt x="10362999" y="8308464"/>
                </a:cubicBezTo>
                <a:cubicBezTo>
                  <a:pt x="10372208" y="8287155"/>
                  <a:pt x="10372452" y="8265584"/>
                  <a:pt x="10363761" y="8244190"/>
                </a:cubicBezTo>
                <a:cubicBezTo>
                  <a:pt x="10358367" y="8230915"/>
                  <a:pt x="10351082" y="8221112"/>
                  <a:pt x="10329257" y="8197695"/>
                </a:cubicBezTo>
                <a:cubicBezTo>
                  <a:pt x="10308058" y="8175076"/>
                  <a:pt x="10301424" y="8166509"/>
                  <a:pt x="10292713" y="8150980"/>
                </a:cubicBezTo>
                <a:cubicBezTo>
                  <a:pt x="10281601" y="8131018"/>
                  <a:pt x="10276147" y="8106507"/>
                  <a:pt x="10276508" y="8077831"/>
                </a:cubicBezTo>
                <a:cubicBezTo>
                  <a:pt x="10276619" y="8060368"/>
                  <a:pt x="10279636" y="8002384"/>
                  <a:pt x="10284119" y="7933595"/>
                </a:cubicBezTo>
                <a:cubicBezTo>
                  <a:pt x="10285953" y="7905222"/>
                  <a:pt x="10288166" y="7870388"/>
                  <a:pt x="10289019" y="7856228"/>
                </a:cubicBezTo>
                <a:cubicBezTo>
                  <a:pt x="10289949" y="7841885"/>
                  <a:pt x="10291434" y="7830020"/>
                  <a:pt x="10292207" y="7829707"/>
                </a:cubicBezTo>
                <a:cubicBezTo>
                  <a:pt x="10293109" y="7829340"/>
                  <a:pt x="10300286" y="7828526"/>
                  <a:pt x="10308082" y="7827762"/>
                </a:cubicBezTo>
                <a:cubicBezTo>
                  <a:pt x="10375104" y="7822005"/>
                  <a:pt x="10453020" y="7805366"/>
                  <a:pt x="10515435" y="7783462"/>
                </a:cubicBezTo>
                <a:lnTo>
                  <a:pt x="10534101" y="7776930"/>
                </a:lnTo>
                <a:lnTo>
                  <a:pt x="10534334" y="7786745"/>
                </a:lnTo>
                <a:cubicBezTo>
                  <a:pt x="10534775" y="7801132"/>
                  <a:pt x="10531569" y="7815046"/>
                  <a:pt x="10522526" y="7838240"/>
                </a:cubicBezTo>
                <a:cubicBezTo>
                  <a:pt x="10518093" y="7849501"/>
                  <a:pt x="10513414" y="7863114"/>
                  <a:pt x="10511997" y="7868494"/>
                </a:cubicBezTo>
                <a:cubicBezTo>
                  <a:pt x="10506179" y="7891129"/>
                  <a:pt x="10514710" y="7916192"/>
                  <a:pt x="10533598" y="7931642"/>
                </a:cubicBezTo>
                <a:cubicBezTo>
                  <a:pt x="10548673" y="7943987"/>
                  <a:pt x="10576004" y="7949550"/>
                  <a:pt x="10603312" y="7945813"/>
                </a:cubicBezTo>
                <a:cubicBezTo>
                  <a:pt x="10665567" y="7937188"/>
                  <a:pt x="10717519" y="7895812"/>
                  <a:pt x="10720822" y="7852577"/>
                </a:cubicBezTo>
                <a:cubicBezTo>
                  <a:pt x="10721587" y="7841155"/>
                  <a:pt x="10721454" y="7840458"/>
                  <a:pt x="10715851" y="7826668"/>
                </a:cubicBezTo>
                <a:cubicBezTo>
                  <a:pt x="10706688" y="7804114"/>
                  <a:pt x="10699914" y="7798157"/>
                  <a:pt x="10663999" y="7781816"/>
                </a:cubicBezTo>
                <a:cubicBezTo>
                  <a:pt x="10651882" y="7776378"/>
                  <a:pt x="10639164" y="7769833"/>
                  <a:pt x="10635716" y="7767630"/>
                </a:cubicBezTo>
                <a:cubicBezTo>
                  <a:pt x="10628588" y="7763018"/>
                  <a:pt x="10613067" y="7749203"/>
                  <a:pt x="10612072" y="7746755"/>
                </a:cubicBezTo>
                <a:cubicBezTo>
                  <a:pt x="10611234" y="7744692"/>
                  <a:pt x="10613267" y="7743416"/>
                  <a:pt x="10634828" y="7732555"/>
                </a:cubicBezTo>
                <a:cubicBezTo>
                  <a:pt x="10686244" y="7706861"/>
                  <a:pt x="10743770" y="7669226"/>
                  <a:pt x="10792013" y="7629806"/>
                </a:cubicBezTo>
                <a:lnTo>
                  <a:pt x="10809344" y="7615558"/>
                </a:lnTo>
                <a:lnTo>
                  <a:pt x="10816666" y="7622494"/>
                </a:lnTo>
                <a:cubicBezTo>
                  <a:pt x="10820612" y="7626296"/>
                  <a:pt x="10841769" y="7645479"/>
                  <a:pt x="10863443" y="7665203"/>
                </a:cubicBezTo>
                <a:cubicBezTo>
                  <a:pt x="10974670" y="7765663"/>
                  <a:pt x="11005987" y="7796185"/>
                  <a:pt x="11018339" y="7816243"/>
                </a:cubicBezTo>
                <a:cubicBezTo>
                  <a:pt x="11035250" y="7843456"/>
                  <a:pt x="11039351" y="7861311"/>
                  <a:pt x="11039836" y="7907961"/>
                </a:cubicBezTo>
                <a:cubicBezTo>
                  <a:pt x="11039999" y="7923511"/>
                  <a:pt x="11040793" y="7941357"/>
                  <a:pt x="11041680" y="7947604"/>
                </a:cubicBezTo>
                <a:cubicBezTo>
                  <a:pt x="11047376" y="7988233"/>
                  <a:pt x="11084661" y="8019033"/>
                  <a:pt x="11126756" y="8017697"/>
                </a:cubicBezTo>
                <a:cubicBezTo>
                  <a:pt x="11172984" y="8016184"/>
                  <a:pt x="11232393" y="7978384"/>
                  <a:pt x="11266012" y="7928839"/>
                </a:cubicBezTo>
                <a:cubicBezTo>
                  <a:pt x="11299813" y="7879370"/>
                  <a:pt x="11304635" y="7835069"/>
                  <a:pt x="11279967" y="7801696"/>
                </a:cubicBezTo>
                <a:cubicBezTo>
                  <a:pt x="11271119" y="7789524"/>
                  <a:pt x="11260898" y="7781364"/>
                  <a:pt x="11246734" y="7774956"/>
                </a:cubicBezTo>
                <a:cubicBezTo>
                  <a:pt x="11232337" y="7768343"/>
                  <a:pt x="11217391" y="7765555"/>
                  <a:pt x="11192721" y="7765067"/>
                </a:cubicBezTo>
                <a:cubicBezTo>
                  <a:pt x="11142891" y="7763990"/>
                  <a:pt x="11119718" y="7758689"/>
                  <a:pt x="11095973" y="7743110"/>
                </a:cubicBezTo>
                <a:cubicBezTo>
                  <a:pt x="11073654" y="7728453"/>
                  <a:pt x="11063835" y="7718328"/>
                  <a:pt x="10978277" y="7621552"/>
                </a:cubicBezTo>
                <a:cubicBezTo>
                  <a:pt x="10920372" y="7555886"/>
                  <a:pt x="10897602" y="7529400"/>
                  <a:pt x="10897903" y="7527927"/>
                </a:cubicBezTo>
                <a:cubicBezTo>
                  <a:pt x="10898028" y="7527125"/>
                  <a:pt x="10902260" y="7521652"/>
                  <a:pt x="10907318" y="7515994"/>
                </a:cubicBezTo>
                <a:cubicBezTo>
                  <a:pt x="10945260" y="7472651"/>
                  <a:pt x="10993065" y="7400375"/>
                  <a:pt x="11020454" y="7345103"/>
                </a:cubicBezTo>
                <a:cubicBezTo>
                  <a:pt x="11024159" y="7337592"/>
                  <a:pt x="11027456" y="7331297"/>
                  <a:pt x="11027714" y="7331192"/>
                </a:cubicBezTo>
                <a:cubicBezTo>
                  <a:pt x="11027972" y="7331087"/>
                  <a:pt x="11031138" y="7333706"/>
                  <a:pt x="11034617" y="7337097"/>
                </a:cubicBezTo>
                <a:cubicBezTo>
                  <a:pt x="11046639" y="7348579"/>
                  <a:pt x="11050678" y="7355197"/>
                  <a:pt x="11064561" y="7386044"/>
                </a:cubicBezTo>
                <a:cubicBezTo>
                  <a:pt x="11081791" y="7424391"/>
                  <a:pt x="11086419" y="7429868"/>
                  <a:pt x="11108266" y="7438560"/>
                </a:cubicBezTo>
                <a:cubicBezTo>
                  <a:pt x="11124005" y="7444779"/>
                  <a:pt x="11136585" y="7445073"/>
                  <a:pt x="11151667" y="7439697"/>
                </a:cubicBezTo>
                <a:cubicBezTo>
                  <a:pt x="11165846" y="7434687"/>
                  <a:pt x="11176115" y="7427813"/>
                  <a:pt x="11187285" y="7415767"/>
                </a:cubicBezTo>
                <a:cubicBezTo>
                  <a:pt x="11227783" y="7372436"/>
                  <a:pt x="11244392" y="7300973"/>
                  <a:pt x="11222393" y="7264564"/>
                </a:cubicBezTo>
                <a:cubicBezTo>
                  <a:pt x="11215253" y="7252900"/>
                  <a:pt x="11206767" y="7245687"/>
                  <a:pt x="11192994" y="7239871"/>
                </a:cubicBezTo>
                <a:cubicBezTo>
                  <a:pt x="11180618" y="7234538"/>
                  <a:pt x="11169398" y="7232790"/>
                  <a:pt x="11158791" y="7234396"/>
                </a:cubicBezTo>
                <a:cubicBezTo>
                  <a:pt x="11155384" y="7234879"/>
                  <a:pt x="11141382" y="7239217"/>
                  <a:pt x="11127589" y="7244069"/>
                </a:cubicBezTo>
                <a:cubicBezTo>
                  <a:pt x="11113797" y="7248922"/>
                  <a:pt x="11098143" y="7253630"/>
                  <a:pt x="11092699" y="7254640"/>
                </a:cubicBezTo>
                <a:cubicBezTo>
                  <a:pt x="11082068" y="7256557"/>
                  <a:pt x="11063809" y="7257068"/>
                  <a:pt x="11061682" y="7255529"/>
                </a:cubicBezTo>
                <a:cubicBezTo>
                  <a:pt x="11061034" y="7255042"/>
                  <a:pt x="11062753" y="7248187"/>
                  <a:pt x="11065681" y="7240241"/>
                </a:cubicBezTo>
                <a:cubicBezTo>
                  <a:pt x="11089550" y="7174086"/>
                  <a:pt x="11104957" y="7105213"/>
                  <a:pt x="11113897" y="7024852"/>
                </a:cubicBezTo>
                <a:lnTo>
                  <a:pt x="11115205" y="7013660"/>
                </a:lnTo>
                <a:lnTo>
                  <a:pt x="11173280" y="7010637"/>
                </a:lnTo>
                <a:cubicBezTo>
                  <a:pt x="11272310" y="7005691"/>
                  <a:pt x="11346272" y="7002971"/>
                  <a:pt x="11368824" y="7003419"/>
                </a:cubicBezTo>
                <a:cubicBezTo>
                  <a:pt x="11399099" y="7004032"/>
                  <a:pt x="11422714" y="7010054"/>
                  <a:pt x="11442436" y="7022012"/>
                </a:cubicBezTo>
                <a:cubicBezTo>
                  <a:pt x="11456069" y="7030438"/>
                  <a:pt x="11467539" y="7040193"/>
                  <a:pt x="11489951" y="7062470"/>
                </a:cubicBezTo>
                <a:cubicBezTo>
                  <a:pt x="11522025" y="7094485"/>
                  <a:pt x="11542140" y="7102980"/>
                  <a:pt x="11575565" y="7098410"/>
                </a:cubicBezTo>
                <a:cubicBezTo>
                  <a:pt x="11609816" y="7093654"/>
                  <a:pt x="11637073" y="7066514"/>
                  <a:pt x="11651174" y="7023247"/>
                </a:cubicBezTo>
                <a:cubicBezTo>
                  <a:pt x="11663671" y="6984536"/>
                  <a:pt x="11666001" y="6942597"/>
                  <a:pt x="11657812" y="6904332"/>
                </a:cubicBezTo>
                <a:cubicBezTo>
                  <a:pt x="11654211" y="6888077"/>
                  <a:pt x="11642482" y="6859207"/>
                  <a:pt x="11634906" y="6848321"/>
                </a:cubicBezTo>
                <a:cubicBezTo>
                  <a:pt x="11616605" y="6822121"/>
                  <a:pt x="11588274" y="6808556"/>
                  <a:pt x="11557733" y="6811354"/>
                </a:cubicBezTo>
                <a:cubicBezTo>
                  <a:pt x="11533284" y="6813629"/>
                  <a:pt x="11519584" y="6821297"/>
                  <a:pt x="11488489" y="6850446"/>
                </a:cubicBezTo>
                <a:cubicBezTo>
                  <a:pt x="11460219" y="6876946"/>
                  <a:pt x="11453274" y="6882021"/>
                  <a:pt x="11433279" y="6891195"/>
                </a:cubicBezTo>
                <a:cubicBezTo>
                  <a:pt x="11406560" y="6903401"/>
                  <a:pt x="11388906" y="6905769"/>
                  <a:pt x="11342323" y="6903822"/>
                </a:cubicBezTo>
                <a:cubicBezTo>
                  <a:pt x="11308685" y="6902323"/>
                  <a:pt x="11119524" y="6890882"/>
                  <a:pt x="11117143" y="6890197"/>
                </a:cubicBezTo>
                <a:cubicBezTo>
                  <a:pt x="11116781" y="6890044"/>
                  <a:pt x="11115773" y="6880544"/>
                  <a:pt x="11114911" y="6869182"/>
                </a:cubicBezTo>
                <a:cubicBezTo>
                  <a:pt x="11109631" y="6800755"/>
                  <a:pt x="11092999" y="6720273"/>
                  <a:pt x="11070773" y="6656328"/>
                </a:cubicBezTo>
                <a:cubicBezTo>
                  <a:pt x="11063846" y="6636319"/>
                  <a:pt x="11062976" y="6637874"/>
                  <a:pt x="11080261" y="6638660"/>
                </a:cubicBezTo>
                <a:cubicBezTo>
                  <a:pt x="11094496" y="6639333"/>
                  <a:pt x="11102567" y="6641459"/>
                  <a:pt x="11128840" y="6651807"/>
                </a:cubicBezTo>
                <a:cubicBezTo>
                  <a:pt x="11141860" y="6656878"/>
                  <a:pt x="11156402" y="6661631"/>
                  <a:pt x="11161082" y="6662432"/>
                </a:cubicBezTo>
                <a:cubicBezTo>
                  <a:pt x="11189259" y="6666751"/>
                  <a:pt x="11215676" y="6651214"/>
                  <a:pt x="11226942" y="6623513"/>
                </a:cubicBezTo>
                <a:cubicBezTo>
                  <a:pt x="11244889" y="6579735"/>
                  <a:pt x="11221645" y="6504041"/>
                  <a:pt x="11179297" y="6468542"/>
                </a:cubicBezTo>
                <a:cubicBezTo>
                  <a:pt x="11168814" y="6459737"/>
                  <a:pt x="11150639" y="6451956"/>
                  <a:pt x="11139037" y="6451114"/>
                </a:cubicBezTo>
                <a:cubicBezTo>
                  <a:pt x="11127177" y="6450376"/>
                  <a:pt x="11114021" y="6453469"/>
                  <a:pt x="11103104" y="6459856"/>
                </a:cubicBezTo>
                <a:cubicBezTo>
                  <a:pt x="11088068" y="6468667"/>
                  <a:pt x="11081967" y="6477302"/>
                  <a:pt x="11066424" y="6511846"/>
                </a:cubicBezTo>
                <a:cubicBezTo>
                  <a:pt x="11061523" y="6522695"/>
                  <a:pt x="11055467" y="6534766"/>
                  <a:pt x="11053059" y="6538447"/>
                </a:cubicBezTo>
                <a:cubicBezTo>
                  <a:pt x="11048678" y="6545032"/>
                  <a:pt x="11036303" y="6558918"/>
                  <a:pt x="11033856" y="6559913"/>
                </a:cubicBezTo>
                <a:cubicBezTo>
                  <a:pt x="11032437" y="6560489"/>
                  <a:pt x="11030299" y="6556703"/>
                  <a:pt x="11018341" y="6533182"/>
                </a:cubicBezTo>
                <a:cubicBezTo>
                  <a:pt x="11002231" y="6501287"/>
                  <a:pt x="10979009" y="6462973"/>
                  <a:pt x="10956439" y="6430700"/>
                </a:cubicBezTo>
                <a:cubicBezTo>
                  <a:pt x="10944932" y="6414204"/>
                  <a:pt x="10920063" y="6381814"/>
                  <a:pt x="10912213" y="6372840"/>
                </a:cubicBezTo>
                <a:lnTo>
                  <a:pt x="10908315" y="6368418"/>
                </a:lnTo>
                <a:lnTo>
                  <a:pt x="10922924" y="6352272"/>
                </a:lnTo>
                <a:cubicBezTo>
                  <a:pt x="10950319" y="6321773"/>
                  <a:pt x="11005012" y="6262015"/>
                  <a:pt x="11029536" y="6235535"/>
                </a:cubicBezTo>
                <a:cubicBezTo>
                  <a:pt x="11075913" y="6185612"/>
                  <a:pt x="11092951" y="6169530"/>
                  <a:pt x="11109433" y="6160582"/>
                </a:cubicBezTo>
                <a:cubicBezTo>
                  <a:pt x="11113528" y="6158468"/>
                  <a:pt x="11118808" y="6155572"/>
                  <a:pt x="11121099" y="6154191"/>
                </a:cubicBezTo>
                <a:cubicBezTo>
                  <a:pt x="11127691" y="6150461"/>
                  <a:pt x="11150750" y="6144397"/>
                  <a:pt x="11163581" y="6143088"/>
                </a:cubicBezTo>
                <a:cubicBezTo>
                  <a:pt x="11170061" y="6142407"/>
                  <a:pt x="11186511" y="6141881"/>
                  <a:pt x="11200122" y="6141756"/>
                </a:cubicBezTo>
                <a:cubicBezTo>
                  <a:pt x="11213787" y="6141761"/>
                  <a:pt x="11229617" y="6141186"/>
                  <a:pt x="11235425" y="6140328"/>
                </a:cubicBezTo>
                <a:cubicBezTo>
                  <a:pt x="11264617" y="6136426"/>
                  <a:pt x="11287147" y="6118714"/>
                  <a:pt x="11299416" y="6090155"/>
                </a:cubicBezTo>
                <a:cubicBezTo>
                  <a:pt x="11309619" y="6066490"/>
                  <a:pt x="11308765" y="6042213"/>
                  <a:pt x="11296931" y="6013085"/>
                </a:cubicBezTo>
                <a:cubicBezTo>
                  <a:pt x="11275516" y="5960373"/>
                  <a:pt x="11228665" y="5913790"/>
                  <a:pt x="11177883" y="5894480"/>
                </a:cubicBezTo>
                <a:cubicBezTo>
                  <a:pt x="11149024" y="5883681"/>
                  <a:pt x="11124329" y="5883503"/>
                  <a:pt x="11102459" y="5894340"/>
                </a:cubicBezTo>
                <a:cubicBezTo>
                  <a:pt x="11084349" y="5903350"/>
                  <a:pt x="11068150" y="5921493"/>
                  <a:pt x="11061047" y="5940595"/>
                </a:cubicBezTo>
                <a:cubicBezTo>
                  <a:pt x="11055982" y="5954365"/>
                  <a:pt x="11054714" y="5963438"/>
                  <a:pt x="11053552" y="5996794"/>
                </a:cubicBezTo>
                <a:cubicBezTo>
                  <a:pt x="11052281" y="6033947"/>
                  <a:pt x="11050075" y="6046255"/>
                  <a:pt x="11040995" y="6067512"/>
                </a:cubicBezTo>
                <a:cubicBezTo>
                  <a:pt x="11029008" y="6095657"/>
                  <a:pt x="11019714" y="6106039"/>
                  <a:pt x="10957430" y="6161523"/>
                </a:cubicBezTo>
                <a:cubicBezTo>
                  <a:pt x="10909490" y="6204274"/>
                  <a:pt x="10824913" y="6278425"/>
                  <a:pt x="10823495" y="6279000"/>
                </a:cubicBezTo>
                <a:cubicBezTo>
                  <a:pt x="10822850" y="6279262"/>
                  <a:pt x="10818417" y="6276108"/>
                  <a:pt x="10813798" y="6272129"/>
                </a:cubicBezTo>
                <a:cubicBezTo>
                  <a:pt x="10765551" y="6229867"/>
                  <a:pt x="10703820" y="6187677"/>
                  <a:pt x="10647169" y="6157989"/>
                </a:cubicBezTo>
                <a:cubicBezTo>
                  <a:pt x="10635849" y="6151927"/>
                  <a:pt x="10624399" y="6145918"/>
                  <a:pt x="10621886" y="6144536"/>
                </a:cubicBezTo>
                <a:lnTo>
                  <a:pt x="10617275" y="6142055"/>
                </a:lnTo>
                <a:lnTo>
                  <a:pt x="10622232" y="6136888"/>
                </a:lnTo>
                <a:cubicBezTo>
                  <a:pt x="10631043" y="6127903"/>
                  <a:pt x="10641908" y="6121387"/>
                  <a:pt x="10667160" y="6110377"/>
                </a:cubicBezTo>
                <a:cubicBezTo>
                  <a:pt x="10694992" y="6098319"/>
                  <a:pt x="10703565" y="6093184"/>
                  <a:pt x="10710753" y="6085009"/>
                </a:cubicBezTo>
                <a:cubicBezTo>
                  <a:pt x="10721791" y="6072266"/>
                  <a:pt x="10727838" y="6049088"/>
                  <a:pt x="10724515" y="6031669"/>
                </a:cubicBezTo>
                <a:cubicBezTo>
                  <a:pt x="10716664" y="5989062"/>
                  <a:pt x="10654233" y="5946256"/>
                  <a:pt x="10594676" y="5942674"/>
                </a:cubicBezTo>
                <a:cubicBezTo>
                  <a:pt x="10575865" y="5941457"/>
                  <a:pt x="10566780" y="5942745"/>
                  <a:pt x="10553302" y="5948371"/>
                </a:cubicBezTo>
                <a:cubicBezTo>
                  <a:pt x="10535570" y="5955725"/>
                  <a:pt x="10523175" y="5970671"/>
                  <a:pt x="10517809" y="5990719"/>
                </a:cubicBezTo>
                <a:cubicBezTo>
                  <a:pt x="10513811" y="6006007"/>
                  <a:pt x="10515204" y="6015351"/>
                  <a:pt x="10525934" y="6045827"/>
                </a:cubicBezTo>
                <a:cubicBezTo>
                  <a:pt x="10530945" y="6060008"/>
                  <a:pt x="10535888" y="6075869"/>
                  <a:pt x="10536846" y="6081185"/>
                </a:cubicBezTo>
                <a:cubicBezTo>
                  <a:pt x="10538579" y="6090992"/>
                  <a:pt x="10539598" y="6107545"/>
                  <a:pt x="10538309" y="6108069"/>
                </a:cubicBezTo>
                <a:cubicBezTo>
                  <a:pt x="10537923" y="6108226"/>
                  <a:pt x="10529280" y="6105430"/>
                  <a:pt x="10519136" y="6101894"/>
                </a:cubicBezTo>
                <a:cubicBezTo>
                  <a:pt x="10455216" y="6079814"/>
                  <a:pt x="10392553" y="6065630"/>
                  <a:pt x="10324089" y="6057859"/>
                </a:cubicBezTo>
                <a:cubicBezTo>
                  <a:pt x="10306280" y="6055784"/>
                  <a:pt x="10301496" y="6054724"/>
                  <a:pt x="10301460" y="6052788"/>
                </a:cubicBezTo>
                <a:cubicBezTo>
                  <a:pt x="10301504" y="6051418"/>
                  <a:pt x="10300431" y="6029932"/>
                  <a:pt x="10299210" y="6004752"/>
                </a:cubicBezTo>
                <a:cubicBezTo>
                  <a:pt x="10292771" y="5875082"/>
                  <a:pt x="10291063" y="5808057"/>
                  <a:pt x="10293878" y="5788745"/>
                </a:cubicBezTo>
                <a:cubicBezTo>
                  <a:pt x="10297388" y="5764496"/>
                  <a:pt x="10306439" y="5742800"/>
                  <a:pt x="10320444" y="5724798"/>
                </a:cubicBezTo>
                <a:cubicBezTo>
                  <a:pt x="10324524" y="5719687"/>
                  <a:pt x="10336105" y="5707173"/>
                  <a:pt x="10345942" y="5697021"/>
                </a:cubicBezTo>
                <a:cubicBezTo>
                  <a:pt x="10369987" y="5672688"/>
                  <a:pt x="10376092" y="5664802"/>
                  <a:pt x="10382341" y="5650251"/>
                </a:cubicBezTo>
                <a:cubicBezTo>
                  <a:pt x="10390604" y="5630678"/>
                  <a:pt x="10390509" y="5608643"/>
                  <a:pt x="10381923" y="5587507"/>
                </a:cubicBezTo>
                <a:cubicBezTo>
                  <a:pt x="10374540" y="5569334"/>
                  <a:pt x="10362301" y="5555838"/>
                  <a:pt x="10342579" y="5543879"/>
                </a:cubicBezTo>
                <a:cubicBezTo>
                  <a:pt x="10314670" y="5527289"/>
                  <a:pt x="10266336" y="5516595"/>
                  <a:pt x="10229207" y="5519067"/>
                </a:cubicBezTo>
                <a:cubicBezTo>
                  <a:pt x="10202302" y="5520838"/>
                  <a:pt x="10193039" y="5522799"/>
                  <a:pt x="10168551" y="5531997"/>
                </a:cubicBezTo>
                <a:cubicBezTo>
                  <a:pt x="10148186" y="5539519"/>
                  <a:pt x="10144683" y="5541243"/>
                  <a:pt x="10135884" y="5547670"/>
                </a:cubicBezTo>
                <a:cubicBezTo>
                  <a:pt x="10120935" y="5558548"/>
                  <a:pt x="10113547" y="5567706"/>
                  <a:pt x="10106891" y="5583474"/>
                </a:cubicBezTo>
                <a:cubicBezTo>
                  <a:pt x="10102301" y="5594348"/>
                  <a:pt x="10100860" y="5600039"/>
                  <a:pt x="10100244" y="5610349"/>
                </a:cubicBezTo>
                <a:cubicBezTo>
                  <a:pt x="10099202" y="5627740"/>
                  <a:pt x="10100850" y="5636229"/>
                  <a:pt x="10108272" y="5652284"/>
                </a:cubicBezTo>
                <a:cubicBezTo>
                  <a:pt x="10114858" y="5666275"/>
                  <a:pt x="10118994" y="5671652"/>
                  <a:pt x="10146195" y="5700542"/>
                </a:cubicBezTo>
                <a:cubicBezTo>
                  <a:pt x="10176045" y="5732260"/>
                  <a:pt x="10188708" y="5757145"/>
                  <a:pt x="10192282" y="5792181"/>
                </a:cubicBezTo>
                <a:cubicBezTo>
                  <a:pt x="10194377" y="5811751"/>
                  <a:pt x="10193014" y="5846089"/>
                  <a:pt x="10185462" y="5963124"/>
                </a:cubicBezTo>
                <a:cubicBezTo>
                  <a:pt x="10183622" y="5990748"/>
                  <a:pt x="10181599" y="6022352"/>
                  <a:pt x="10180911" y="6033593"/>
                </a:cubicBezTo>
                <a:lnTo>
                  <a:pt x="10179704" y="6053903"/>
                </a:lnTo>
                <a:lnTo>
                  <a:pt x="10166793" y="6054644"/>
                </a:lnTo>
                <a:cubicBezTo>
                  <a:pt x="10101361" y="6058403"/>
                  <a:pt x="10023437" y="6073544"/>
                  <a:pt x="9953922" y="6096080"/>
                </a:cubicBezTo>
                <a:lnTo>
                  <a:pt x="9931206" y="6103357"/>
                </a:lnTo>
                <a:lnTo>
                  <a:pt x="9931367" y="6094883"/>
                </a:lnTo>
                <a:cubicBezTo>
                  <a:pt x="9931825" y="6079381"/>
                  <a:pt x="9934277" y="6069525"/>
                  <a:pt x="9943474" y="6045969"/>
                </a:cubicBezTo>
                <a:cubicBezTo>
                  <a:pt x="9957328" y="6009859"/>
                  <a:pt x="9958685" y="5998047"/>
                  <a:pt x="9951093" y="5979359"/>
                </a:cubicBezTo>
                <a:cubicBezTo>
                  <a:pt x="9944024" y="5961960"/>
                  <a:pt x="9932183" y="5950554"/>
                  <a:pt x="9913703" y="5943497"/>
                </a:cubicBezTo>
                <a:cubicBezTo>
                  <a:pt x="9888493" y="5933919"/>
                  <a:pt x="9855986" y="5936314"/>
                  <a:pt x="9821398" y="5950216"/>
                </a:cubicBezTo>
                <a:cubicBezTo>
                  <a:pt x="9787584" y="5963803"/>
                  <a:pt x="9762564" y="5984628"/>
                  <a:pt x="9751149" y="6008636"/>
                </a:cubicBezTo>
                <a:cubicBezTo>
                  <a:pt x="9742314" y="6027541"/>
                  <a:pt x="9742355" y="6044641"/>
                  <a:pt x="9751550" y="6063579"/>
                </a:cubicBezTo>
                <a:cubicBezTo>
                  <a:pt x="9759859" y="6081074"/>
                  <a:pt x="9769223" y="6088232"/>
                  <a:pt x="9804413" y="6104266"/>
                </a:cubicBezTo>
                <a:cubicBezTo>
                  <a:pt x="9815314" y="6109297"/>
                  <a:pt x="9828319" y="6116176"/>
                  <a:pt x="9833349" y="6119689"/>
                </a:cubicBezTo>
                <a:cubicBezTo>
                  <a:pt x="9842035" y="6125920"/>
                  <a:pt x="9851354" y="6134446"/>
                  <a:pt x="9850818" y="6135715"/>
                </a:cubicBezTo>
                <a:cubicBezTo>
                  <a:pt x="9850665" y="6136077"/>
                  <a:pt x="9842141" y="6140591"/>
                  <a:pt x="9831811" y="6145839"/>
                </a:cubicBezTo>
                <a:cubicBezTo>
                  <a:pt x="9770734" y="6176208"/>
                  <a:pt x="9710736" y="6215148"/>
                  <a:pt x="9661008" y="6256823"/>
                </a:cubicBezTo>
                <a:cubicBezTo>
                  <a:pt x="9654270" y="6262413"/>
                  <a:pt x="9648561" y="6266835"/>
                  <a:pt x="9648327" y="6266629"/>
                </a:cubicBezTo>
                <a:cubicBezTo>
                  <a:pt x="9647239" y="6266170"/>
                  <a:pt x="9566665" y="6192747"/>
                  <a:pt x="9536810" y="6165085"/>
                </a:cubicBezTo>
                <a:cubicBezTo>
                  <a:pt x="9463162" y="6097256"/>
                  <a:pt x="9451753" y="6084323"/>
                  <a:pt x="9440339" y="6056226"/>
                </a:cubicBezTo>
                <a:cubicBezTo>
                  <a:pt x="9432066" y="6035863"/>
                  <a:pt x="9429943" y="6020660"/>
                  <a:pt x="9429900" y="5979535"/>
                </a:cubicBezTo>
                <a:cubicBezTo>
                  <a:pt x="9429814" y="5949389"/>
                  <a:pt x="9428581" y="5941181"/>
                  <a:pt x="9422507" y="5926231"/>
                </a:cubicBezTo>
                <a:cubicBezTo>
                  <a:pt x="9418423" y="5916178"/>
                  <a:pt x="9416208" y="5912574"/>
                  <a:pt x="9409998" y="5905786"/>
                </a:cubicBezTo>
                <a:cubicBezTo>
                  <a:pt x="9376764" y="5869438"/>
                  <a:pt x="9328885" y="5866516"/>
                  <a:pt x="9276157" y="5897848"/>
                </a:cubicBezTo>
                <a:cubicBezTo>
                  <a:pt x="9232721" y="5923603"/>
                  <a:pt x="9199657" y="5961210"/>
                  <a:pt x="9183124" y="6003663"/>
                </a:cubicBezTo>
                <a:cubicBezTo>
                  <a:pt x="9176577" y="6020437"/>
                  <a:pt x="9174185" y="6031920"/>
                  <a:pt x="9174186" y="6046334"/>
                </a:cubicBezTo>
                <a:cubicBezTo>
                  <a:pt x="9174309" y="6088027"/>
                  <a:pt x="9209009" y="6123180"/>
                  <a:pt x="9253743" y="6127229"/>
                </a:cubicBezTo>
                <a:cubicBezTo>
                  <a:pt x="9261495" y="6127833"/>
                  <a:pt x="9277333" y="6128756"/>
                  <a:pt x="9289036" y="6129107"/>
                </a:cubicBezTo>
                <a:cubicBezTo>
                  <a:pt x="9316989" y="6129913"/>
                  <a:pt x="9332707" y="6132387"/>
                  <a:pt x="9348702" y="6138501"/>
                </a:cubicBezTo>
                <a:cubicBezTo>
                  <a:pt x="9381911" y="6151136"/>
                  <a:pt x="9395563" y="6163308"/>
                  <a:pt x="9469454" y="6247255"/>
                </a:cubicBezTo>
                <a:cubicBezTo>
                  <a:pt x="9474782" y="6253349"/>
                  <a:pt x="9487283" y="6267490"/>
                  <a:pt x="9497263" y="6278751"/>
                </a:cubicBezTo>
                <a:cubicBezTo>
                  <a:pt x="9507242" y="6290013"/>
                  <a:pt x="9525748" y="6311174"/>
                  <a:pt x="9538588" y="6325778"/>
                </a:cubicBezTo>
                <a:lnTo>
                  <a:pt x="9561902" y="6352493"/>
                </a:lnTo>
                <a:lnTo>
                  <a:pt x="9553406" y="6362251"/>
                </a:lnTo>
                <a:cubicBezTo>
                  <a:pt x="9511772" y="6410547"/>
                  <a:pt x="9468238" y="6475231"/>
                  <a:pt x="9439307" y="6531881"/>
                </a:cubicBezTo>
                <a:cubicBezTo>
                  <a:pt x="9431000" y="6548019"/>
                  <a:pt x="9429949" y="6549497"/>
                  <a:pt x="9427565" y="6548063"/>
                </a:cubicBezTo>
                <a:cubicBezTo>
                  <a:pt x="9421604" y="6544478"/>
                  <a:pt x="9413078" y="6529774"/>
                  <a:pt x="9400581" y="6501967"/>
                </a:cubicBezTo>
                <a:cubicBezTo>
                  <a:pt x="9393729" y="6486582"/>
                  <a:pt x="9386443" y="6471974"/>
                  <a:pt x="9384519" y="6469453"/>
                </a:cubicBezTo>
                <a:cubicBezTo>
                  <a:pt x="9377628" y="6460991"/>
                  <a:pt x="9369070" y="6454708"/>
                  <a:pt x="9358301" y="6450374"/>
                </a:cubicBezTo>
                <a:cubicBezTo>
                  <a:pt x="9329257" y="6438750"/>
                  <a:pt x="9301048" y="6447657"/>
                  <a:pt x="9275581" y="6476623"/>
                </a:cubicBezTo>
                <a:cubicBezTo>
                  <a:pt x="9236996" y="6520227"/>
                  <a:pt x="9221898" y="6589125"/>
                  <a:pt x="9243139" y="6624039"/>
                </a:cubicBezTo>
                <a:cubicBezTo>
                  <a:pt x="9255678" y="6644922"/>
                  <a:pt x="9281887" y="6657698"/>
                  <a:pt x="9305839" y="6654574"/>
                </a:cubicBezTo>
                <a:cubicBezTo>
                  <a:pt x="9310950" y="6653849"/>
                  <a:pt x="9324799" y="6649875"/>
                  <a:pt x="9340009" y="6644446"/>
                </a:cubicBezTo>
                <a:cubicBezTo>
                  <a:pt x="9363805" y="6636130"/>
                  <a:pt x="9377424" y="6632699"/>
                  <a:pt x="9388478" y="6632562"/>
                </a:cubicBezTo>
                <a:cubicBezTo>
                  <a:pt x="9390984" y="6632446"/>
                  <a:pt x="9393283" y="6632563"/>
                  <a:pt x="9393464" y="6632639"/>
                </a:cubicBezTo>
                <a:cubicBezTo>
                  <a:pt x="9393774" y="6632663"/>
                  <a:pt x="9390094" y="6644669"/>
                  <a:pt x="9385161" y="6659136"/>
                </a:cubicBezTo>
                <a:cubicBezTo>
                  <a:pt x="9363833" y="6722306"/>
                  <a:pt x="9349247" y="6790245"/>
                  <a:pt x="9342362" y="6858660"/>
                </a:cubicBezTo>
                <a:cubicBezTo>
                  <a:pt x="9341258" y="6869619"/>
                  <a:pt x="9340119" y="6878640"/>
                  <a:pt x="9339861" y="6878745"/>
                </a:cubicBezTo>
                <a:cubicBezTo>
                  <a:pt x="9338058" y="6879477"/>
                  <a:pt x="9183272" y="6886505"/>
                  <a:pt x="9142002" y="6887655"/>
                </a:cubicBezTo>
                <a:cubicBezTo>
                  <a:pt x="9078523" y="6889570"/>
                  <a:pt x="9057662" y="6886633"/>
                  <a:pt x="9031702" y="6872255"/>
                </a:cubicBezTo>
                <a:cubicBezTo>
                  <a:pt x="9016753" y="6863913"/>
                  <a:pt x="9007414" y="6856446"/>
                  <a:pt x="8984120" y="6833476"/>
                </a:cubicBezTo>
                <a:cubicBezTo>
                  <a:pt x="8973577" y="6823044"/>
                  <a:pt x="8961583" y="6812001"/>
                  <a:pt x="8957640" y="6808948"/>
                </a:cubicBezTo>
                <a:cubicBezTo>
                  <a:pt x="8947628" y="6801303"/>
                  <a:pt x="8928757" y="6793655"/>
                  <a:pt x="8917179" y="6792502"/>
                </a:cubicBezTo>
                <a:cubicBezTo>
                  <a:pt x="8897305" y="6790516"/>
                  <a:pt x="8873807" y="6796609"/>
                  <a:pt x="8859040" y="6807564"/>
                </a:cubicBezTo>
                <a:cubicBezTo>
                  <a:pt x="8820913" y="6835666"/>
                  <a:pt x="8800287" y="6904257"/>
                  <a:pt x="8809387" y="6972483"/>
                </a:cubicBezTo>
                <a:cubicBezTo>
                  <a:pt x="8811273" y="6986732"/>
                  <a:pt x="8812670" y="6992020"/>
                  <a:pt x="8819905" y="7011304"/>
                </a:cubicBezTo>
                <a:cubicBezTo>
                  <a:pt x="8829655" y="7037524"/>
                  <a:pt x="8835625" y="7047411"/>
                  <a:pt x="8849305" y="7060022"/>
                </a:cubicBezTo>
                <a:cubicBezTo>
                  <a:pt x="8865737" y="7074969"/>
                  <a:pt x="8892747" y="7083065"/>
                  <a:pt x="8916442" y="7080045"/>
                </a:cubicBezTo>
                <a:cubicBezTo>
                  <a:pt x="8927722" y="7078615"/>
                  <a:pt x="8945916" y="7070924"/>
                  <a:pt x="8956438" y="7063195"/>
                </a:cubicBezTo>
                <a:cubicBezTo>
                  <a:pt x="8961275" y="7059579"/>
                  <a:pt x="8972663" y="7049546"/>
                  <a:pt x="8982018" y="7040791"/>
                </a:cubicBezTo>
                <a:cubicBezTo>
                  <a:pt x="9017120" y="7007461"/>
                  <a:pt x="9036663" y="6996068"/>
                  <a:pt x="9068014" y="6990088"/>
                </a:cubicBezTo>
                <a:cubicBezTo>
                  <a:pt x="9091443" y="6985674"/>
                  <a:pt x="9113608" y="6986280"/>
                  <a:pt x="9248151" y="6994834"/>
                </a:cubicBezTo>
                <a:cubicBezTo>
                  <a:pt x="9275721" y="6996546"/>
                  <a:pt x="9307632" y="6998598"/>
                  <a:pt x="9319310" y="6999259"/>
                </a:cubicBezTo>
                <a:lnTo>
                  <a:pt x="9340239" y="7000516"/>
                </a:lnTo>
                <a:lnTo>
                  <a:pt x="9340723" y="7008728"/>
                </a:lnTo>
                <a:cubicBezTo>
                  <a:pt x="9343912" y="7067944"/>
                  <a:pt x="9359900" y="7148688"/>
                  <a:pt x="9382154" y="7217877"/>
                </a:cubicBezTo>
                <a:cubicBezTo>
                  <a:pt x="9386411" y="7231313"/>
                  <a:pt x="9388312" y="7238949"/>
                  <a:pt x="9387411" y="7239315"/>
                </a:cubicBezTo>
                <a:cubicBezTo>
                  <a:pt x="9382642" y="7241252"/>
                  <a:pt x="9359260" y="7235436"/>
                  <a:pt x="9337751" y="7227207"/>
                </a:cubicBezTo>
                <a:cubicBezTo>
                  <a:pt x="9300089" y="7212477"/>
                  <a:pt x="9290319" y="7211341"/>
                  <a:pt x="9271452" y="7218855"/>
                </a:cubicBezTo>
                <a:cubicBezTo>
                  <a:pt x="9252509" y="7226551"/>
                  <a:pt x="9242824" y="7236342"/>
                  <a:pt x="9235259" y="7255783"/>
                </a:cubicBezTo>
                <a:cubicBezTo>
                  <a:pt x="9230266" y="7268622"/>
                  <a:pt x="9228700" y="7279919"/>
                  <a:pt x="9229772" y="7296601"/>
                </a:cubicBezTo>
                <a:cubicBezTo>
                  <a:pt x="9233610" y="7356305"/>
                  <a:pt x="9273638" y="7416771"/>
                  <a:pt x="9315038" y="7425177"/>
                </a:cubicBezTo>
                <a:cubicBezTo>
                  <a:pt x="9328795" y="7427997"/>
                  <a:pt x="9336849" y="7427127"/>
                  <a:pt x="9350895" y="7421421"/>
                </a:cubicBezTo>
                <a:cubicBezTo>
                  <a:pt x="9371255" y="7413150"/>
                  <a:pt x="9379212" y="7403910"/>
                  <a:pt x="9393092" y="7372295"/>
                </a:cubicBezTo>
                <a:cubicBezTo>
                  <a:pt x="9403400" y="7348888"/>
                  <a:pt x="9409283" y="7338239"/>
                  <a:pt x="9417163" y="7329182"/>
                </a:cubicBezTo>
                <a:lnTo>
                  <a:pt x="9423120" y="7322408"/>
                </a:lnTo>
                <a:lnTo>
                  <a:pt x="9426539" y="7328977"/>
                </a:lnTo>
                <a:cubicBezTo>
                  <a:pt x="9428392" y="7332428"/>
                  <a:pt x="9434839" y="7344974"/>
                  <a:pt x="9440869" y="7356489"/>
                </a:cubicBezTo>
                <a:cubicBezTo>
                  <a:pt x="9467886" y="7408577"/>
                  <a:pt x="9506271" y="7466107"/>
                  <a:pt x="9544177" y="7511369"/>
                </a:cubicBezTo>
                <a:cubicBezTo>
                  <a:pt x="9551483" y="7520113"/>
                  <a:pt x="9557750" y="7527777"/>
                  <a:pt x="9558012" y="7528422"/>
                </a:cubicBezTo>
                <a:cubicBezTo>
                  <a:pt x="9558326" y="7529195"/>
                  <a:pt x="9551371" y="7537576"/>
                  <a:pt x="9542769" y="7547077"/>
                </a:cubicBezTo>
                <a:cubicBezTo>
                  <a:pt x="9392282" y="7712872"/>
                  <a:pt x="9385267" y="7719625"/>
                  <a:pt x="9350860" y="7733604"/>
                </a:cubicBezTo>
                <a:cubicBezTo>
                  <a:pt x="9328567" y="7742661"/>
                  <a:pt x="9317521" y="7744295"/>
                  <a:pt x="9278881" y="7744528"/>
                </a:cubicBezTo>
                <a:cubicBezTo>
                  <a:pt x="9229262" y="7744715"/>
                  <a:pt x="9213328" y="7749838"/>
                  <a:pt x="9193608" y="7771513"/>
                </a:cubicBezTo>
                <a:cubicBezTo>
                  <a:pt x="9175789" y="7791215"/>
                  <a:pt x="9168578" y="7814115"/>
                  <a:pt x="9171387" y="7841353"/>
                </a:cubicBezTo>
                <a:cubicBezTo>
                  <a:pt x="9173180" y="7857592"/>
                  <a:pt x="9186688" y="7890843"/>
                  <a:pt x="9198718" y="7908629"/>
                </a:cubicBezTo>
                <a:cubicBezTo>
                  <a:pt x="9234285" y="7960697"/>
                  <a:pt x="9288959" y="7997346"/>
                  <a:pt x="9334381" y="7999764"/>
                </a:cubicBezTo>
                <a:cubicBezTo>
                  <a:pt x="9348746" y="8000384"/>
                  <a:pt x="9358217" y="7998939"/>
                  <a:pt x="9370072" y="7994122"/>
                </a:cubicBezTo>
                <a:cubicBezTo>
                  <a:pt x="9392882" y="7984856"/>
                  <a:pt x="9412955" y="7961835"/>
                  <a:pt x="9419075" y="7937727"/>
                </a:cubicBezTo>
                <a:cubicBezTo>
                  <a:pt x="9422083" y="7925544"/>
                  <a:pt x="9422988" y="7916317"/>
                  <a:pt x="9423784" y="7886864"/>
                </a:cubicBezTo>
                <a:cubicBezTo>
                  <a:pt x="9424640" y="7859038"/>
                  <a:pt x="9426130" y="7847922"/>
                  <a:pt x="9430848" y="7832191"/>
                </a:cubicBezTo>
                <a:cubicBezTo>
                  <a:pt x="9437798" y="7808646"/>
                  <a:pt x="9451968" y="7787724"/>
                  <a:pt x="9476765" y="7764136"/>
                </a:cubicBezTo>
                <a:cubicBezTo>
                  <a:pt x="9492466" y="7749199"/>
                  <a:pt x="9522668" y="7721913"/>
                  <a:pt x="9545292" y="7702211"/>
                </a:cubicBezTo>
                <a:cubicBezTo>
                  <a:pt x="9556679" y="7692180"/>
                  <a:pt x="9579380" y="7672296"/>
                  <a:pt x="9624392" y="7632688"/>
                </a:cubicBezTo>
                <a:cubicBezTo>
                  <a:pt x="9634982" y="7623280"/>
                  <a:pt x="9644498" y="7615660"/>
                  <a:pt x="9645377" y="7615604"/>
                </a:cubicBezTo>
                <a:cubicBezTo>
                  <a:pt x="9646254" y="7615548"/>
                  <a:pt x="9653334" y="7620780"/>
                  <a:pt x="9660886" y="7627171"/>
                </a:cubicBezTo>
                <a:cubicBezTo>
                  <a:pt x="9706917" y="7665829"/>
                  <a:pt x="9767238" y="7705288"/>
                  <a:pt x="9825463" y="7734787"/>
                </a:cubicBezTo>
                <a:lnTo>
                  <a:pt x="9841911" y="7743121"/>
                </a:lnTo>
                <a:lnTo>
                  <a:pt x="9837441" y="7747639"/>
                </a:lnTo>
                <a:cubicBezTo>
                  <a:pt x="9827346" y="7757897"/>
                  <a:pt x="9820547" y="7761860"/>
                  <a:pt x="9791070" y="7775037"/>
                </a:cubicBezTo>
                <a:cubicBezTo>
                  <a:pt x="9752601" y="7792318"/>
                  <a:pt x="9745606" y="7798012"/>
                  <a:pt x="9737734" y="7818178"/>
                </a:cubicBezTo>
                <a:cubicBezTo>
                  <a:pt x="9726346" y="7847429"/>
                  <a:pt x="9734004" y="7873297"/>
                  <a:pt x="9761885" y="7899058"/>
                </a:cubicBezTo>
                <a:cubicBezTo>
                  <a:pt x="9776371" y="7912543"/>
                  <a:pt x="9791248" y="7921815"/>
                  <a:pt x="9811468" y="7930567"/>
                </a:cubicBezTo>
                <a:cubicBezTo>
                  <a:pt x="9846316" y="7945389"/>
                  <a:pt x="9879185" y="7947952"/>
                  <a:pt x="9904056" y="7937848"/>
                </a:cubicBezTo>
                <a:cubicBezTo>
                  <a:pt x="9921066" y="7930937"/>
                  <a:pt x="9930904" y="7920784"/>
                  <a:pt x="9937729" y="7902846"/>
                </a:cubicBezTo>
                <a:cubicBezTo>
                  <a:pt x="9944735" y="7884984"/>
                  <a:pt x="9943767" y="7868560"/>
                  <a:pt x="9934681" y="7845825"/>
                </a:cubicBezTo>
                <a:cubicBezTo>
                  <a:pt x="9926932" y="7826750"/>
                  <a:pt x="9921136" y="7805831"/>
                  <a:pt x="9920164" y="7793463"/>
                </a:cubicBezTo>
                <a:cubicBezTo>
                  <a:pt x="9918697" y="7775440"/>
                  <a:pt x="9918440" y="7775544"/>
                  <a:pt x="9933864" y="7780990"/>
                </a:cubicBezTo>
                <a:cubicBezTo>
                  <a:pt x="10000477" y="7804529"/>
                  <a:pt x="10079869" y="7821826"/>
                  <a:pt x="10145894" y="7827285"/>
                </a:cubicBezTo>
                <a:cubicBezTo>
                  <a:pt x="10157239" y="7828232"/>
                  <a:pt x="10166803" y="7829601"/>
                  <a:pt x="10167118" y="7830375"/>
                </a:cubicBezTo>
                <a:cubicBezTo>
                  <a:pt x="10167798" y="7832050"/>
                  <a:pt x="10171317" y="7899841"/>
                  <a:pt x="10174120" y="7964019"/>
                </a:cubicBezTo>
                <a:cubicBezTo>
                  <a:pt x="10179608" y="8089870"/>
                  <a:pt x="10178731" y="8109146"/>
                  <a:pt x="10166438" y="8138014"/>
                </a:cubicBezTo>
                <a:cubicBezTo>
                  <a:pt x="10157688" y="8158236"/>
                  <a:pt x="10148483" y="8170685"/>
                  <a:pt x="10123331" y="8195618"/>
                </a:cubicBezTo>
                <a:cubicBezTo>
                  <a:pt x="10100954" y="8217773"/>
                  <a:pt x="10094233" y="8226359"/>
                  <a:pt x="10087935" y="8241531"/>
                </a:cubicBezTo>
                <a:cubicBezTo>
                  <a:pt x="10078780" y="8262968"/>
                  <a:pt x="10078728" y="8282059"/>
                  <a:pt x="10087891" y="8304613"/>
                </a:cubicBezTo>
                <a:cubicBezTo>
                  <a:pt x="10096767" y="8326833"/>
                  <a:pt x="10114085" y="8343221"/>
                  <a:pt x="10141583" y="8355474"/>
                </a:cubicBezTo>
                <a:cubicBezTo>
                  <a:pt x="10183321" y="8373954"/>
                  <a:pt x="10234900" y="8378224"/>
                  <a:pt x="10283012" y="8366937"/>
                </a:cubicBezTo>
                <a:cubicBezTo>
                  <a:pt x="10284973" y="8366591"/>
                  <a:pt x="10295258" y="8362712"/>
                  <a:pt x="10306007" y="8358496"/>
                </a:cubicBezTo>
                <a:close/>
                <a:moveTo>
                  <a:pt x="1498754" y="11988514"/>
                </a:moveTo>
                <a:cubicBezTo>
                  <a:pt x="1530560" y="11975893"/>
                  <a:pt x="1545161" y="11963054"/>
                  <a:pt x="1555747" y="11938483"/>
                </a:cubicBezTo>
                <a:cubicBezTo>
                  <a:pt x="1564956" y="11917174"/>
                  <a:pt x="1565201" y="11895602"/>
                  <a:pt x="1556509" y="11874208"/>
                </a:cubicBezTo>
                <a:cubicBezTo>
                  <a:pt x="1551116" y="11860933"/>
                  <a:pt x="1543830" y="11851130"/>
                  <a:pt x="1522006" y="11827714"/>
                </a:cubicBezTo>
                <a:cubicBezTo>
                  <a:pt x="1500806" y="11805095"/>
                  <a:pt x="1494172" y="11796528"/>
                  <a:pt x="1485461" y="11780998"/>
                </a:cubicBezTo>
                <a:cubicBezTo>
                  <a:pt x="1474349" y="11761037"/>
                  <a:pt x="1468895" y="11736526"/>
                  <a:pt x="1469256" y="11707850"/>
                </a:cubicBezTo>
                <a:cubicBezTo>
                  <a:pt x="1469368" y="11690386"/>
                  <a:pt x="1472384" y="11632403"/>
                  <a:pt x="1476867" y="11563614"/>
                </a:cubicBezTo>
                <a:cubicBezTo>
                  <a:pt x="1478702" y="11535240"/>
                  <a:pt x="1480914" y="11500406"/>
                  <a:pt x="1481767" y="11486246"/>
                </a:cubicBezTo>
                <a:cubicBezTo>
                  <a:pt x="1482697" y="11471904"/>
                  <a:pt x="1484182" y="11460039"/>
                  <a:pt x="1484955" y="11459725"/>
                </a:cubicBezTo>
                <a:cubicBezTo>
                  <a:pt x="1485857" y="11459359"/>
                  <a:pt x="1493033" y="11458545"/>
                  <a:pt x="1500830" y="11457780"/>
                </a:cubicBezTo>
                <a:cubicBezTo>
                  <a:pt x="1567853" y="11452023"/>
                  <a:pt x="1645768" y="11435384"/>
                  <a:pt x="1708184" y="11413481"/>
                </a:cubicBezTo>
                <a:lnTo>
                  <a:pt x="1726849" y="11406949"/>
                </a:lnTo>
                <a:lnTo>
                  <a:pt x="1727083" y="11416764"/>
                </a:lnTo>
                <a:cubicBezTo>
                  <a:pt x="1727523" y="11431150"/>
                  <a:pt x="1724318" y="11445064"/>
                  <a:pt x="1715274" y="11468259"/>
                </a:cubicBezTo>
                <a:cubicBezTo>
                  <a:pt x="1710841" y="11479520"/>
                  <a:pt x="1706162" y="11493132"/>
                  <a:pt x="1704745" y="11498513"/>
                </a:cubicBezTo>
                <a:cubicBezTo>
                  <a:pt x="1698927" y="11521147"/>
                  <a:pt x="1707458" y="11546210"/>
                  <a:pt x="1726346" y="11561661"/>
                </a:cubicBezTo>
                <a:cubicBezTo>
                  <a:pt x="1741420" y="11574005"/>
                  <a:pt x="1768752" y="11579568"/>
                  <a:pt x="1796060" y="11575832"/>
                </a:cubicBezTo>
                <a:cubicBezTo>
                  <a:pt x="1858315" y="11567207"/>
                  <a:pt x="1910266" y="11525830"/>
                  <a:pt x="1913570" y="11482595"/>
                </a:cubicBezTo>
                <a:cubicBezTo>
                  <a:pt x="1914334" y="11471173"/>
                  <a:pt x="1914201" y="11470476"/>
                  <a:pt x="1908599" y="11456686"/>
                </a:cubicBezTo>
                <a:cubicBezTo>
                  <a:pt x="1899436" y="11434132"/>
                  <a:pt x="1892662" y="11428175"/>
                  <a:pt x="1856747" y="11411834"/>
                </a:cubicBezTo>
                <a:cubicBezTo>
                  <a:pt x="1844630" y="11406397"/>
                  <a:pt x="1831911" y="11399852"/>
                  <a:pt x="1828464" y="11397649"/>
                </a:cubicBezTo>
                <a:cubicBezTo>
                  <a:pt x="1821336" y="11393037"/>
                  <a:pt x="1805814" y="11379222"/>
                  <a:pt x="1804820" y="11376773"/>
                </a:cubicBezTo>
                <a:cubicBezTo>
                  <a:pt x="1803982" y="11374711"/>
                  <a:pt x="1806015" y="11373434"/>
                  <a:pt x="1827576" y="11362573"/>
                </a:cubicBezTo>
                <a:cubicBezTo>
                  <a:pt x="1878993" y="11336880"/>
                  <a:pt x="1936518" y="11299245"/>
                  <a:pt x="1984760" y="11259825"/>
                </a:cubicBezTo>
                <a:lnTo>
                  <a:pt x="2002092" y="11245576"/>
                </a:lnTo>
                <a:lnTo>
                  <a:pt x="2009414" y="11252512"/>
                </a:lnTo>
                <a:cubicBezTo>
                  <a:pt x="2013361" y="11256314"/>
                  <a:pt x="2034516" y="11275498"/>
                  <a:pt x="2056192" y="11295221"/>
                </a:cubicBezTo>
                <a:cubicBezTo>
                  <a:pt x="2167418" y="11395682"/>
                  <a:pt x="2198735" y="11426203"/>
                  <a:pt x="2211087" y="11446261"/>
                </a:cubicBezTo>
                <a:cubicBezTo>
                  <a:pt x="2227998" y="11473475"/>
                  <a:pt x="2232099" y="11491329"/>
                  <a:pt x="2232585" y="11537979"/>
                </a:cubicBezTo>
                <a:cubicBezTo>
                  <a:pt x="2232746" y="11553530"/>
                  <a:pt x="2233541" y="11571375"/>
                  <a:pt x="2234428" y="11577622"/>
                </a:cubicBezTo>
                <a:cubicBezTo>
                  <a:pt x="2240124" y="11618252"/>
                  <a:pt x="2277409" y="11649051"/>
                  <a:pt x="2319504" y="11647715"/>
                </a:cubicBezTo>
                <a:cubicBezTo>
                  <a:pt x="2365731" y="11646202"/>
                  <a:pt x="2425141" y="11608402"/>
                  <a:pt x="2458760" y="11558858"/>
                </a:cubicBezTo>
                <a:cubicBezTo>
                  <a:pt x="2492561" y="11509389"/>
                  <a:pt x="2497384" y="11465087"/>
                  <a:pt x="2472715" y="11431714"/>
                </a:cubicBezTo>
                <a:cubicBezTo>
                  <a:pt x="2463867" y="11419543"/>
                  <a:pt x="2453645" y="11411383"/>
                  <a:pt x="2439482" y="11404974"/>
                </a:cubicBezTo>
                <a:cubicBezTo>
                  <a:pt x="2425084" y="11398361"/>
                  <a:pt x="2410140" y="11395573"/>
                  <a:pt x="2385470" y="11395085"/>
                </a:cubicBezTo>
                <a:cubicBezTo>
                  <a:pt x="2335639" y="11394008"/>
                  <a:pt x="2312466" y="11388707"/>
                  <a:pt x="2288722" y="11373128"/>
                </a:cubicBezTo>
                <a:cubicBezTo>
                  <a:pt x="2266402" y="11358472"/>
                  <a:pt x="2256584" y="11348346"/>
                  <a:pt x="2171026" y="11251571"/>
                </a:cubicBezTo>
                <a:cubicBezTo>
                  <a:pt x="2113120" y="11185905"/>
                  <a:pt x="2090350" y="11159419"/>
                  <a:pt x="2090652" y="11157945"/>
                </a:cubicBezTo>
                <a:cubicBezTo>
                  <a:pt x="2090776" y="11157144"/>
                  <a:pt x="2095009" y="11151670"/>
                  <a:pt x="2100066" y="11146012"/>
                </a:cubicBezTo>
                <a:cubicBezTo>
                  <a:pt x="2138007" y="11102670"/>
                  <a:pt x="2185813" y="11030394"/>
                  <a:pt x="2213202" y="10975122"/>
                </a:cubicBezTo>
                <a:cubicBezTo>
                  <a:pt x="2216907" y="10967610"/>
                  <a:pt x="2220204" y="10961316"/>
                  <a:pt x="2220462" y="10961211"/>
                </a:cubicBezTo>
                <a:cubicBezTo>
                  <a:pt x="2220720" y="10961106"/>
                  <a:pt x="2223886" y="10963724"/>
                  <a:pt x="2227365" y="10967115"/>
                </a:cubicBezTo>
                <a:cubicBezTo>
                  <a:pt x="2239387" y="10978598"/>
                  <a:pt x="2243426" y="10985215"/>
                  <a:pt x="2257309" y="11016062"/>
                </a:cubicBezTo>
                <a:cubicBezTo>
                  <a:pt x="2274540" y="11054409"/>
                  <a:pt x="2279167" y="11059886"/>
                  <a:pt x="2301014" y="11068578"/>
                </a:cubicBezTo>
                <a:cubicBezTo>
                  <a:pt x="2316753" y="11074797"/>
                  <a:pt x="2329334" y="11075091"/>
                  <a:pt x="2344415" y="11069715"/>
                </a:cubicBezTo>
                <a:cubicBezTo>
                  <a:pt x="2358594" y="11064706"/>
                  <a:pt x="2368863" y="11057831"/>
                  <a:pt x="2380033" y="11045785"/>
                </a:cubicBezTo>
                <a:cubicBezTo>
                  <a:pt x="2420532" y="11002455"/>
                  <a:pt x="2437139" y="10930992"/>
                  <a:pt x="2415141" y="10894582"/>
                </a:cubicBezTo>
                <a:cubicBezTo>
                  <a:pt x="2408000" y="10882919"/>
                  <a:pt x="2399515" y="10875705"/>
                  <a:pt x="2385742" y="10869889"/>
                </a:cubicBezTo>
                <a:cubicBezTo>
                  <a:pt x="2373366" y="10864556"/>
                  <a:pt x="2362146" y="10862808"/>
                  <a:pt x="2351539" y="10864414"/>
                </a:cubicBezTo>
                <a:cubicBezTo>
                  <a:pt x="2348132" y="10864898"/>
                  <a:pt x="2334130" y="10869235"/>
                  <a:pt x="2320338" y="10874087"/>
                </a:cubicBezTo>
                <a:cubicBezTo>
                  <a:pt x="2306545" y="10878940"/>
                  <a:pt x="2290892" y="10883648"/>
                  <a:pt x="2285447" y="10884658"/>
                </a:cubicBezTo>
                <a:cubicBezTo>
                  <a:pt x="2274816" y="10886575"/>
                  <a:pt x="2256557" y="10887086"/>
                  <a:pt x="2254431" y="10885548"/>
                </a:cubicBezTo>
                <a:cubicBezTo>
                  <a:pt x="2253782" y="10885060"/>
                  <a:pt x="2255501" y="10878205"/>
                  <a:pt x="2258429" y="10870260"/>
                </a:cubicBezTo>
                <a:cubicBezTo>
                  <a:pt x="2282298" y="10804105"/>
                  <a:pt x="2297705" y="10735231"/>
                  <a:pt x="2306645" y="10654871"/>
                </a:cubicBezTo>
                <a:lnTo>
                  <a:pt x="2307953" y="10643679"/>
                </a:lnTo>
                <a:lnTo>
                  <a:pt x="2366028" y="10640656"/>
                </a:lnTo>
                <a:cubicBezTo>
                  <a:pt x="2465058" y="10635709"/>
                  <a:pt x="2539020" y="10632989"/>
                  <a:pt x="2561572" y="10633437"/>
                </a:cubicBezTo>
                <a:cubicBezTo>
                  <a:pt x="2591848" y="10634050"/>
                  <a:pt x="2615463" y="10640072"/>
                  <a:pt x="2635184" y="10652030"/>
                </a:cubicBezTo>
                <a:cubicBezTo>
                  <a:pt x="2648817" y="10660456"/>
                  <a:pt x="2660287" y="10670211"/>
                  <a:pt x="2682698" y="10692488"/>
                </a:cubicBezTo>
                <a:cubicBezTo>
                  <a:pt x="2714772" y="10724504"/>
                  <a:pt x="2734888" y="10732998"/>
                  <a:pt x="2768313" y="10728428"/>
                </a:cubicBezTo>
                <a:cubicBezTo>
                  <a:pt x="2802563" y="10723673"/>
                  <a:pt x="2829821" y="10696532"/>
                  <a:pt x="2843922" y="10653266"/>
                </a:cubicBezTo>
                <a:cubicBezTo>
                  <a:pt x="2856420" y="10614554"/>
                  <a:pt x="2858749" y="10572615"/>
                  <a:pt x="2850560" y="10534350"/>
                </a:cubicBezTo>
                <a:cubicBezTo>
                  <a:pt x="2846958" y="10518095"/>
                  <a:pt x="2835230" y="10489226"/>
                  <a:pt x="2827654" y="10478339"/>
                </a:cubicBezTo>
                <a:cubicBezTo>
                  <a:pt x="2809353" y="10452140"/>
                  <a:pt x="2781022" y="10438575"/>
                  <a:pt x="2750481" y="10441372"/>
                </a:cubicBezTo>
                <a:cubicBezTo>
                  <a:pt x="2726032" y="10443647"/>
                  <a:pt x="2712332" y="10451315"/>
                  <a:pt x="2681237" y="10480465"/>
                </a:cubicBezTo>
                <a:cubicBezTo>
                  <a:pt x="2652968" y="10506965"/>
                  <a:pt x="2646021" y="10512039"/>
                  <a:pt x="2626028" y="10521213"/>
                </a:cubicBezTo>
                <a:cubicBezTo>
                  <a:pt x="2599308" y="10533420"/>
                  <a:pt x="2581653" y="10535787"/>
                  <a:pt x="2535072" y="10533840"/>
                </a:cubicBezTo>
                <a:cubicBezTo>
                  <a:pt x="2501433" y="10532341"/>
                  <a:pt x="2312271" y="10520900"/>
                  <a:pt x="2309891" y="10520216"/>
                </a:cubicBezTo>
                <a:cubicBezTo>
                  <a:pt x="2309529" y="10520063"/>
                  <a:pt x="2308521" y="10510562"/>
                  <a:pt x="2307659" y="10499200"/>
                </a:cubicBezTo>
                <a:cubicBezTo>
                  <a:pt x="2302379" y="10430773"/>
                  <a:pt x="2285747" y="10350291"/>
                  <a:pt x="2263521" y="10286346"/>
                </a:cubicBezTo>
                <a:cubicBezTo>
                  <a:pt x="2256594" y="10266337"/>
                  <a:pt x="2255724" y="10267892"/>
                  <a:pt x="2273008" y="10268678"/>
                </a:cubicBezTo>
                <a:cubicBezTo>
                  <a:pt x="2287244" y="10269351"/>
                  <a:pt x="2295315" y="10271478"/>
                  <a:pt x="2321588" y="10281825"/>
                </a:cubicBezTo>
                <a:cubicBezTo>
                  <a:pt x="2334608" y="10286897"/>
                  <a:pt x="2349150" y="10291649"/>
                  <a:pt x="2353830" y="10292451"/>
                </a:cubicBezTo>
                <a:cubicBezTo>
                  <a:pt x="2382008" y="10296769"/>
                  <a:pt x="2408425" y="10281232"/>
                  <a:pt x="2419691" y="10253531"/>
                </a:cubicBezTo>
                <a:cubicBezTo>
                  <a:pt x="2437637" y="10209754"/>
                  <a:pt x="2414392" y="10134060"/>
                  <a:pt x="2372045" y="10098560"/>
                </a:cubicBezTo>
                <a:cubicBezTo>
                  <a:pt x="2361562" y="10089756"/>
                  <a:pt x="2343387" y="10081974"/>
                  <a:pt x="2331785" y="10081132"/>
                </a:cubicBezTo>
                <a:cubicBezTo>
                  <a:pt x="2319925" y="10080394"/>
                  <a:pt x="2306769" y="10083487"/>
                  <a:pt x="2295852" y="10089875"/>
                </a:cubicBezTo>
                <a:cubicBezTo>
                  <a:pt x="2280815" y="10098686"/>
                  <a:pt x="2274715" y="10107321"/>
                  <a:pt x="2259172" y="10141864"/>
                </a:cubicBezTo>
                <a:cubicBezTo>
                  <a:pt x="2254271" y="10152714"/>
                  <a:pt x="2248215" y="10164784"/>
                  <a:pt x="2245807" y="10168465"/>
                </a:cubicBezTo>
                <a:cubicBezTo>
                  <a:pt x="2241426" y="10175050"/>
                  <a:pt x="2229052" y="10188936"/>
                  <a:pt x="2226604" y="10189931"/>
                </a:cubicBezTo>
                <a:cubicBezTo>
                  <a:pt x="2225186" y="10190507"/>
                  <a:pt x="2223047" y="10186721"/>
                  <a:pt x="2211089" y="10163200"/>
                </a:cubicBezTo>
                <a:cubicBezTo>
                  <a:pt x="2194979" y="10131306"/>
                  <a:pt x="2171757" y="10092992"/>
                  <a:pt x="2149186" y="10060719"/>
                </a:cubicBezTo>
                <a:cubicBezTo>
                  <a:pt x="2137680" y="10044222"/>
                  <a:pt x="2112811" y="10011832"/>
                  <a:pt x="2104962" y="10002858"/>
                </a:cubicBezTo>
                <a:lnTo>
                  <a:pt x="2101063" y="9998436"/>
                </a:lnTo>
                <a:lnTo>
                  <a:pt x="2115673" y="9982290"/>
                </a:lnTo>
                <a:cubicBezTo>
                  <a:pt x="2143067" y="9951791"/>
                  <a:pt x="2197760" y="9892033"/>
                  <a:pt x="2222284" y="9865553"/>
                </a:cubicBezTo>
                <a:cubicBezTo>
                  <a:pt x="2268661" y="9815630"/>
                  <a:pt x="2285699" y="9799549"/>
                  <a:pt x="2302181" y="9790600"/>
                </a:cubicBezTo>
                <a:cubicBezTo>
                  <a:pt x="2306277" y="9788486"/>
                  <a:pt x="2311556" y="9785590"/>
                  <a:pt x="2313848" y="9784209"/>
                </a:cubicBezTo>
                <a:cubicBezTo>
                  <a:pt x="2320440" y="9780480"/>
                  <a:pt x="2343499" y="9774415"/>
                  <a:pt x="2356329" y="9773107"/>
                </a:cubicBezTo>
                <a:cubicBezTo>
                  <a:pt x="2362808" y="9772426"/>
                  <a:pt x="2379259" y="9771899"/>
                  <a:pt x="2392871" y="9771775"/>
                </a:cubicBezTo>
                <a:cubicBezTo>
                  <a:pt x="2406535" y="9771779"/>
                  <a:pt x="2422365" y="9771204"/>
                  <a:pt x="2428172" y="9770346"/>
                </a:cubicBezTo>
                <a:cubicBezTo>
                  <a:pt x="2457365" y="9766444"/>
                  <a:pt x="2479895" y="9748732"/>
                  <a:pt x="2492164" y="9720174"/>
                </a:cubicBezTo>
                <a:cubicBezTo>
                  <a:pt x="2502367" y="9696508"/>
                  <a:pt x="2501513" y="9672231"/>
                  <a:pt x="2489679" y="9643103"/>
                </a:cubicBezTo>
                <a:cubicBezTo>
                  <a:pt x="2468264" y="9590391"/>
                  <a:pt x="2421414" y="9543808"/>
                  <a:pt x="2370631" y="9524499"/>
                </a:cubicBezTo>
                <a:cubicBezTo>
                  <a:pt x="2341772" y="9513700"/>
                  <a:pt x="2317078" y="9513522"/>
                  <a:pt x="2295207" y="9524359"/>
                </a:cubicBezTo>
                <a:cubicBezTo>
                  <a:pt x="2277098" y="9533368"/>
                  <a:pt x="2260898" y="9551511"/>
                  <a:pt x="2253795" y="9570613"/>
                </a:cubicBezTo>
                <a:cubicBezTo>
                  <a:pt x="2248730" y="9584383"/>
                  <a:pt x="2247462" y="9593457"/>
                  <a:pt x="2246300" y="9626812"/>
                </a:cubicBezTo>
                <a:cubicBezTo>
                  <a:pt x="2245029" y="9663966"/>
                  <a:pt x="2242823" y="9676274"/>
                  <a:pt x="2233743" y="9697531"/>
                </a:cubicBezTo>
                <a:cubicBezTo>
                  <a:pt x="2221756" y="9725675"/>
                  <a:pt x="2212462" y="9736057"/>
                  <a:pt x="2150178" y="9791541"/>
                </a:cubicBezTo>
                <a:cubicBezTo>
                  <a:pt x="2102238" y="9834292"/>
                  <a:pt x="2017660" y="9908443"/>
                  <a:pt x="2016243" y="9909019"/>
                </a:cubicBezTo>
                <a:cubicBezTo>
                  <a:pt x="2015599" y="9909281"/>
                  <a:pt x="2011164" y="9906127"/>
                  <a:pt x="2006546" y="9902148"/>
                </a:cubicBezTo>
                <a:cubicBezTo>
                  <a:pt x="1958298" y="9859886"/>
                  <a:pt x="1896568" y="9817696"/>
                  <a:pt x="1839917" y="9788007"/>
                </a:cubicBezTo>
                <a:cubicBezTo>
                  <a:pt x="1828597" y="9781945"/>
                  <a:pt x="1817147" y="9775936"/>
                  <a:pt x="1814634" y="9774555"/>
                </a:cubicBezTo>
                <a:lnTo>
                  <a:pt x="1810023" y="9772074"/>
                </a:lnTo>
                <a:lnTo>
                  <a:pt x="1814980" y="9766907"/>
                </a:lnTo>
                <a:cubicBezTo>
                  <a:pt x="1823791" y="9757921"/>
                  <a:pt x="1834656" y="9751405"/>
                  <a:pt x="1859909" y="9740395"/>
                </a:cubicBezTo>
                <a:cubicBezTo>
                  <a:pt x="1887740" y="9728337"/>
                  <a:pt x="1896313" y="9723203"/>
                  <a:pt x="1903501" y="9715027"/>
                </a:cubicBezTo>
                <a:cubicBezTo>
                  <a:pt x="1914539" y="9702284"/>
                  <a:pt x="1920586" y="9679107"/>
                  <a:pt x="1917263" y="9661688"/>
                </a:cubicBezTo>
                <a:cubicBezTo>
                  <a:pt x="1909411" y="9619081"/>
                  <a:pt x="1846980" y="9576275"/>
                  <a:pt x="1787423" y="9572692"/>
                </a:cubicBezTo>
                <a:cubicBezTo>
                  <a:pt x="1768613" y="9571475"/>
                  <a:pt x="1759528" y="9572763"/>
                  <a:pt x="1746049" y="9578389"/>
                </a:cubicBezTo>
                <a:cubicBezTo>
                  <a:pt x="1728318" y="9585743"/>
                  <a:pt x="1715924" y="9600689"/>
                  <a:pt x="1710557" y="9620737"/>
                </a:cubicBezTo>
                <a:cubicBezTo>
                  <a:pt x="1706559" y="9636025"/>
                  <a:pt x="1707953" y="9645370"/>
                  <a:pt x="1718683" y="9675846"/>
                </a:cubicBezTo>
                <a:cubicBezTo>
                  <a:pt x="1723693" y="9690027"/>
                  <a:pt x="1728635" y="9705887"/>
                  <a:pt x="1729594" y="9711203"/>
                </a:cubicBezTo>
                <a:cubicBezTo>
                  <a:pt x="1731326" y="9721010"/>
                  <a:pt x="1732346" y="9737563"/>
                  <a:pt x="1731057" y="9738087"/>
                </a:cubicBezTo>
                <a:cubicBezTo>
                  <a:pt x="1730671" y="9738244"/>
                  <a:pt x="1722028" y="9735449"/>
                  <a:pt x="1711884" y="9731912"/>
                </a:cubicBezTo>
                <a:cubicBezTo>
                  <a:pt x="1647964" y="9709832"/>
                  <a:pt x="1585301" y="9695649"/>
                  <a:pt x="1516836" y="9687877"/>
                </a:cubicBezTo>
                <a:cubicBezTo>
                  <a:pt x="1499029" y="9685802"/>
                  <a:pt x="1494244" y="9684743"/>
                  <a:pt x="1494208" y="9682806"/>
                </a:cubicBezTo>
                <a:cubicBezTo>
                  <a:pt x="1494252" y="9681436"/>
                  <a:pt x="1493179" y="9659950"/>
                  <a:pt x="1491958" y="9634770"/>
                </a:cubicBezTo>
                <a:cubicBezTo>
                  <a:pt x="1485519" y="9505100"/>
                  <a:pt x="1483812" y="9438075"/>
                  <a:pt x="1486626" y="9418763"/>
                </a:cubicBezTo>
                <a:cubicBezTo>
                  <a:pt x="1490136" y="9394514"/>
                  <a:pt x="1499187" y="9372818"/>
                  <a:pt x="1513193" y="9354816"/>
                </a:cubicBezTo>
                <a:cubicBezTo>
                  <a:pt x="1517272" y="9349705"/>
                  <a:pt x="1528853" y="9337192"/>
                  <a:pt x="1538691" y="9327039"/>
                </a:cubicBezTo>
                <a:cubicBezTo>
                  <a:pt x="1562735" y="9302706"/>
                  <a:pt x="1568840" y="9294820"/>
                  <a:pt x="1575089" y="9280269"/>
                </a:cubicBezTo>
                <a:cubicBezTo>
                  <a:pt x="1583351" y="9260696"/>
                  <a:pt x="1583258" y="9238661"/>
                  <a:pt x="1574671" y="9217525"/>
                </a:cubicBezTo>
                <a:cubicBezTo>
                  <a:pt x="1567288" y="9199353"/>
                  <a:pt x="1555049" y="9185856"/>
                  <a:pt x="1535327" y="9173898"/>
                </a:cubicBezTo>
                <a:cubicBezTo>
                  <a:pt x="1507418" y="9157308"/>
                  <a:pt x="1459085" y="9146613"/>
                  <a:pt x="1421954" y="9149085"/>
                </a:cubicBezTo>
                <a:cubicBezTo>
                  <a:pt x="1395050" y="9150856"/>
                  <a:pt x="1385787" y="9152817"/>
                  <a:pt x="1361299" y="9162015"/>
                </a:cubicBezTo>
                <a:cubicBezTo>
                  <a:pt x="1340934" y="9169538"/>
                  <a:pt x="1337431" y="9171261"/>
                  <a:pt x="1328632" y="9177689"/>
                </a:cubicBezTo>
                <a:cubicBezTo>
                  <a:pt x="1313684" y="9188567"/>
                  <a:pt x="1306295" y="9197725"/>
                  <a:pt x="1299639" y="9213492"/>
                </a:cubicBezTo>
                <a:cubicBezTo>
                  <a:pt x="1295048" y="9224366"/>
                  <a:pt x="1293607" y="9230057"/>
                  <a:pt x="1292991" y="9240368"/>
                </a:cubicBezTo>
                <a:cubicBezTo>
                  <a:pt x="1291950" y="9257758"/>
                  <a:pt x="1293597" y="9266248"/>
                  <a:pt x="1301020" y="9282302"/>
                </a:cubicBezTo>
                <a:cubicBezTo>
                  <a:pt x="1307605" y="9296294"/>
                  <a:pt x="1311741" y="9301671"/>
                  <a:pt x="1338942" y="9330560"/>
                </a:cubicBezTo>
                <a:cubicBezTo>
                  <a:pt x="1368793" y="9362278"/>
                  <a:pt x="1381456" y="9387164"/>
                  <a:pt x="1385030" y="9422200"/>
                </a:cubicBezTo>
                <a:cubicBezTo>
                  <a:pt x="1387125" y="9441769"/>
                  <a:pt x="1385761" y="9476108"/>
                  <a:pt x="1378210" y="9593142"/>
                </a:cubicBezTo>
                <a:cubicBezTo>
                  <a:pt x="1376371" y="9620767"/>
                  <a:pt x="1374347" y="9652370"/>
                  <a:pt x="1373659" y="9663611"/>
                </a:cubicBezTo>
                <a:lnTo>
                  <a:pt x="1372452" y="9683921"/>
                </a:lnTo>
                <a:lnTo>
                  <a:pt x="1359541" y="9684662"/>
                </a:lnTo>
                <a:cubicBezTo>
                  <a:pt x="1294109" y="9688422"/>
                  <a:pt x="1216185" y="9703563"/>
                  <a:pt x="1146670" y="9726098"/>
                </a:cubicBezTo>
                <a:lnTo>
                  <a:pt x="1123954" y="9733375"/>
                </a:lnTo>
                <a:lnTo>
                  <a:pt x="1124115" y="9724901"/>
                </a:lnTo>
                <a:cubicBezTo>
                  <a:pt x="1124573" y="9709399"/>
                  <a:pt x="1127025" y="9699544"/>
                  <a:pt x="1136221" y="9675988"/>
                </a:cubicBezTo>
                <a:cubicBezTo>
                  <a:pt x="1150076" y="9639878"/>
                  <a:pt x="1151433" y="9628065"/>
                  <a:pt x="1143841" y="9609377"/>
                </a:cubicBezTo>
                <a:cubicBezTo>
                  <a:pt x="1136772" y="9591978"/>
                  <a:pt x="1124932" y="9580572"/>
                  <a:pt x="1106451" y="9573515"/>
                </a:cubicBezTo>
                <a:cubicBezTo>
                  <a:pt x="1081241" y="9563937"/>
                  <a:pt x="1048734" y="9566332"/>
                  <a:pt x="1014146" y="9580234"/>
                </a:cubicBezTo>
                <a:cubicBezTo>
                  <a:pt x="980331" y="9593822"/>
                  <a:pt x="955312" y="9614647"/>
                  <a:pt x="943896" y="9638654"/>
                </a:cubicBezTo>
                <a:cubicBezTo>
                  <a:pt x="935062" y="9657559"/>
                  <a:pt x="935103" y="9674660"/>
                  <a:pt x="944298" y="9693597"/>
                </a:cubicBezTo>
                <a:cubicBezTo>
                  <a:pt x="952607" y="9711093"/>
                  <a:pt x="961970" y="9718250"/>
                  <a:pt x="997160" y="9734285"/>
                </a:cubicBezTo>
                <a:cubicBezTo>
                  <a:pt x="1008062" y="9739315"/>
                  <a:pt x="1021066" y="9746195"/>
                  <a:pt x="1026096" y="9749707"/>
                </a:cubicBezTo>
                <a:cubicBezTo>
                  <a:pt x="1034783" y="9755938"/>
                  <a:pt x="1044102" y="9764464"/>
                  <a:pt x="1043567" y="9765733"/>
                </a:cubicBezTo>
                <a:cubicBezTo>
                  <a:pt x="1043413" y="9766096"/>
                  <a:pt x="1034888" y="9770610"/>
                  <a:pt x="1024559" y="9775857"/>
                </a:cubicBezTo>
                <a:cubicBezTo>
                  <a:pt x="963482" y="9806227"/>
                  <a:pt x="903484" y="9845167"/>
                  <a:pt x="853756" y="9886841"/>
                </a:cubicBezTo>
                <a:cubicBezTo>
                  <a:pt x="847018" y="9892431"/>
                  <a:pt x="841308" y="9896853"/>
                  <a:pt x="841075" y="9896648"/>
                </a:cubicBezTo>
                <a:cubicBezTo>
                  <a:pt x="839987" y="9896188"/>
                  <a:pt x="759413" y="9822765"/>
                  <a:pt x="729558" y="9795103"/>
                </a:cubicBezTo>
                <a:cubicBezTo>
                  <a:pt x="655911" y="9727274"/>
                  <a:pt x="644501" y="9714341"/>
                  <a:pt x="633087" y="9686245"/>
                </a:cubicBezTo>
                <a:cubicBezTo>
                  <a:pt x="624814" y="9665882"/>
                  <a:pt x="622691" y="9650678"/>
                  <a:pt x="622648" y="9609553"/>
                </a:cubicBezTo>
                <a:cubicBezTo>
                  <a:pt x="622561" y="9579407"/>
                  <a:pt x="621329" y="9571199"/>
                  <a:pt x="615255" y="9556249"/>
                </a:cubicBezTo>
                <a:cubicBezTo>
                  <a:pt x="611171" y="9546196"/>
                  <a:pt x="608956" y="9542592"/>
                  <a:pt x="602746" y="9535805"/>
                </a:cubicBezTo>
                <a:cubicBezTo>
                  <a:pt x="569512" y="9499456"/>
                  <a:pt x="521634" y="9496535"/>
                  <a:pt x="468904" y="9527867"/>
                </a:cubicBezTo>
                <a:cubicBezTo>
                  <a:pt x="425470" y="9553621"/>
                  <a:pt x="392404" y="9591229"/>
                  <a:pt x="375872" y="9633682"/>
                </a:cubicBezTo>
                <a:cubicBezTo>
                  <a:pt x="369325" y="9650456"/>
                  <a:pt x="366933" y="9661938"/>
                  <a:pt x="366934" y="9676353"/>
                </a:cubicBezTo>
                <a:cubicBezTo>
                  <a:pt x="367058" y="9718045"/>
                  <a:pt x="401757" y="9753198"/>
                  <a:pt x="446491" y="9757247"/>
                </a:cubicBezTo>
                <a:cubicBezTo>
                  <a:pt x="454243" y="9757852"/>
                  <a:pt x="470081" y="9758775"/>
                  <a:pt x="481784" y="9759125"/>
                </a:cubicBezTo>
                <a:cubicBezTo>
                  <a:pt x="509737" y="9759932"/>
                  <a:pt x="525455" y="9762405"/>
                  <a:pt x="541451" y="9768519"/>
                </a:cubicBezTo>
                <a:cubicBezTo>
                  <a:pt x="574659" y="9781155"/>
                  <a:pt x="588311" y="9793326"/>
                  <a:pt x="662202" y="9877274"/>
                </a:cubicBezTo>
                <a:cubicBezTo>
                  <a:pt x="667530" y="9883367"/>
                  <a:pt x="680031" y="9897508"/>
                  <a:pt x="690011" y="9908770"/>
                </a:cubicBezTo>
                <a:cubicBezTo>
                  <a:pt x="699990" y="9920031"/>
                  <a:pt x="718496" y="9941192"/>
                  <a:pt x="731336" y="9955796"/>
                </a:cubicBezTo>
                <a:lnTo>
                  <a:pt x="754650" y="9982511"/>
                </a:lnTo>
                <a:lnTo>
                  <a:pt x="746154" y="9992269"/>
                </a:lnTo>
                <a:cubicBezTo>
                  <a:pt x="704520" y="10040565"/>
                  <a:pt x="660986" y="10105250"/>
                  <a:pt x="632055" y="10161899"/>
                </a:cubicBezTo>
                <a:cubicBezTo>
                  <a:pt x="623748" y="10178037"/>
                  <a:pt x="622697" y="10179515"/>
                  <a:pt x="620313" y="10178081"/>
                </a:cubicBezTo>
                <a:cubicBezTo>
                  <a:pt x="614353" y="10174496"/>
                  <a:pt x="605826" y="10159792"/>
                  <a:pt x="593329" y="10131986"/>
                </a:cubicBezTo>
                <a:cubicBezTo>
                  <a:pt x="586478" y="10116600"/>
                  <a:pt x="579192" y="10101992"/>
                  <a:pt x="577266" y="10099471"/>
                </a:cubicBezTo>
                <a:cubicBezTo>
                  <a:pt x="570376" y="10091009"/>
                  <a:pt x="561818" y="10084726"/>
                  <a:pt x="551049" y="10080392"/>
                </a:cubicBezTo>
                <a:cubicBezTo>
                  <a:pt x="522005" y="10068768"/>
                  <a:pt x="493795" y="10077676"/>
                  <a:pt x="468330" y="10106641"/>
                </a:cubicBezTo>
                <a:cubicBezTo>
                  <a:pt x="429744" y="10150245"/>
                  <a:pt x="414646" y="10219143"/>
                  <a:pt x="435887" y="10254058"/>
                </a:cubicBezTo>
                <a:cubicBezTo>
                  <a:pt x="448425" y="10274941"/>
                  <a:pt x="474634" y="10287717"/>
                  <a:pt x="498587" y="10284592"/>
                </a:cubicBezTo>
                <a:cubicBezTo>
                  <a:pt x="503698" y="10283868"/>
                  <a:pt x="517547" y="10279893"/>
                  <a:pt x="532757" y="10274464"/>
                </a:cubicBezTo>
                <a:cubicBezTo>
                  <a:pt x="556553" y="10266148"/>
                  <a:pt x="570172" y="10262717"/>
                  <a:pt x="581226" y="10262581"/>
                </a:cubicBezTo>
                <a:cubicBezTo>
                  <a:pt x="583731" y="10262464"/>
                  <a:pt x="586031" y="10262581"/>
                  <a:pt x="586212" y="10262657"/>
                </a:cubicBezTo>
                <a:cubicBezTo>
                  <a:pt x="586522" y="10262681"/>
                  <a:pt x="582842" y="10274688"/>
                  <a:pt x="577910" y="10289154"/>
                </a:cubicBezTo>
                <a:cubicBezTo>
                  <a:pt x="556582" y="10352324"/>
                  <a:pt x="541995" y="10420264"/>
                  <a:pt x="535109" y="10488678"/>
                </a:cubicBezTo>
                <a:cubicBezTo>
                  <a:pt x="534006" y="10499637"/>
                  <a:pt x="532867" y="10508658"/>
                  <a:pt x="532609" y="10508763"/>
                </a:cubicBezTo>
                <a:cubicBezTo>
                  <a:pt x="530805" y="10509496"/>
                  <a:pt x="376020" y="10516523"/>
                  <a:pt x="334749" y="10517674"/>
                </a:cubicBezTo>
                <a:cubicBezTo>
                  <a:pt x="271270" y="10519588"/>
                  <a:pt x="250410" y="10516652"/>
                  <a:pt x="224451" y="10502273"/>
                </a:cubicBezTo>
                <a:cubicBezTo>
                  <a:pt x="209501" y="10493931"/>
                  <a:pt x="200162" y="10486464"/>
                  <a:pt x="176868" y="10463494"/>
                </a:cubicBezTo>
                <a:cubicBezTo>
                  <a:pt x="166324" y="10453063"/>
                  <a:pt x="154331" y="10442019"/>
                  <a:pt x="150388" y="10438966"/>
                </a:cubicBezTo>
                <a:cubicBezTo>
                  <a:pt x="140376" y="10431322"/>
                  <a:pt x="121505" y="10423673"/>
                  <a:pt x="109927" y="10422521"/>
                </a:cubicBezTo>
                <a:cubicBezTo>
                  <a:pt x="90053" y="10420534"/>
                  <a:pt x="66555" y="10426627"/>
                  <a:pt x="51788" y="10437582"/>
                </a:cubicBezTo>
                <a:cubicBezTo>
                  <a:pt x="13661" y="10465684"/>
                  <a:pt x="-6966" y="10534276"/>
                  <a:pt x="2135" y="10602501"/>
                </a:cubicBezTo>
                <a:cubicBezTo>
                  <a:pt x="4021" y="10616751"/>
                  <a:pt x="5419" y="10622039"/>
                  <a:pt x="12652" y="10641323"/>
                </a:cubicBezTo>
                <a:cubicBezTo>
                  <a:pt x="22404" y="10667542"/>
                  <a:pt x="28372" y="10677430"/>
                  <a:pt x="42053" y="10690040"/>
                </a:cubicBezTo>
                <a:cubicBezTo>
                  <a:pt x="58485" y="10704987"/>
                  <a:pt x="85495" y="10713083"/>
                  <a:pt x="109190" y="10710063"/>
                </a:cubicBezTo>
                <a:cubicBezTo>
                  <a:pt x="120470" y="10708634"/>
                  <a:pt x="138664" y="10700942"/>
                  <a:pt x="149187" y="10693213"/>
                </a:cubicBezTo>
                <a:cubicBezTo>
                  <a:pt x="154023" y="10689597"/>
                  <a:pt x="165411" y="10679565"/>
                  <a:pt x="174765" y="10670809"/>
                </a:cubicBezTo>
                <a:cubicBezTo>
                  <a:pt x="209868" y="10637479"/>
                  <a:pt x="229411" y="10626086"/>
                  <a:pt x="260762" y="10620106"/>
                </a:cubicBezTo>
                <a:cubicBezTo>
                  <a:pt x="284191" y="10615693"/>
                  <a:pt x="306356" y="10616298"/>
                  <a:pt x="440899" y="10624853"/>
                </a:cubicBezTo>
                <a:cubicBezTo>
                  <a:pt x="468468" y="10626565"/>
                  <a:pt x="500379" y="10628616"/>
                  <a:pt x="512058" y="10629277"/>
                </a:cubicBezTo>
                <a:lnTo>
                  <a:pt x="532987" y="10630534"/>
                </a:lnTo>
                <a:lnTo>
                  <a:pt x="533471" y="10638746"/>
                </a:lnTo>
                <a:cubicBezTo>
                  <a:pt x="536659" y="10697963"/>
                  <a:pt x="552648" y="10778706"/>
                  <a:pt x="574901" y="10847895"/>
                </a:cubicBezTo>
                <a:cubicBezTo>
                  <a:pt x="579159" y="10861331"/>
                  <a:pt x="581060" y="10868967"/>
                  <a:pt x="580158" y="10869334"/>
                </a:cubicBezTo>
                <a:cubicBezTo>
                  <a:pt x="575390" y="10871271"/>
                  <a:pt x="552008" y="10865454"/>
                  <a:pt x="530499" y="10857225"/>
                </a:cubicBezTo>
                <a:cubicBezTo>
                  <a:pt x="492837" y="10842496"/>
                  <a:pt x="483067" y="10841360"/>
                  <a:pt x="464200" y="10848874"/>
                </a:cubicBezTo>
                <a:cubicBezTo>
                  <a:pt x="445257" y="10856570"/>
                  <a:pt x="435573" y="10866361"/>
                  <a:pt x="428007" y="10885801"/>
                </a:cubicBezTo>
                <a:cubicBezTo>
                  <a:pt x="423014" y="10898641"/>
                  <a:pt x="421448" y="10909938"/>
                  <a:pt x="422520" y="10926619"/>
                </a:cubicBezTo>
                <a:cubicBezTo>
                  <a:pt x="426357" y="10986323"/>
                  <a:pt x="466386" y="11046789"/>
                  <a:pt x="507785" y="11055196"/>
                </a:cubicBezTo>
                <a:cubicBezTo>
                  <a:pt x="521542" y="11058016"/>
                  <a:pt x="529597" y="11057146"/>
                  <a:pt x="543643" y="11051439"/>
                </a:cubicBezTo>
                <a:cubicBezTo>
                  <a:pt x="564003" y="11043168"/>
                  <a:pt x="571960" y="11033929"/>
                  <a:pt x="585840" y="11002314"/>
                </a:cubicBezTo>
                <a:cubicBezTo>
                  <a:pt x="596148" y="10978906"/>
                  <a:pt x="602031" y="10968257"/>
                  <a:pt x="609911" y="10959200"/>
                </a:cubicBezTo>
                <a:lnTo>
                  <a:pt x="615867" y="10952426"/>
                </a:lnTo>
                <a:lnTo>
                  <a:pt x="619286" y="10958995"/>
                </a:lnTo>
                <a:cubicBezTo>
                  <a:pt x="621139" y="10962446"/>
                  <a:pt x="627587" y="10974992"/>
                  <a:pt x="633617" y="10986507"/>
                </a:cubicBezTo>
                <a:cubicBezTo>
                  <a:pt x="660634" y="11038596"/>
                  <a:pt x="699019" y="11096125"/>
                  <a:pt x="736925" y="11141388"/>
                </a:cubicBezTo>
                <a:cubicBezTo>
                  <a:pt x="744231" y="11150131"/>
                  <a:pt x="750497" y="11157796"/>
                  <a:pt x="750759" y="11158440"/>
                </a:cubicBezTo>
                <a:cubicBezTo>
                  <a:pt x="751073" y="11159214"/>
                  <a:pt x="744119" y="11167595"/>
                  <a:pt x="735517" y="11177095"/>
                </a:cubicBezTo>
                <a:cubicBezTo>
                  <a:pt x="585030" y="11342890"/>
                  <a:pt x="578015" y="11349644"/>
                  <a:pt x="543608" y="11363622"/>
                </a:cubicBezTo>
                <a:cubicBezTo>
                  <a:pt x="521315" y="11372679"/>
                  <a:pt x="510268" y="11374314"/>
                  <a:pt x="471628" y="11374546"/>
                </a:cubicBezTo>
                <a:cubicBezTo>
                  <a:pt x="422010" y="11374734"/>
                  <a:pt x="406075" y="11379856"/>
                  <a:pt x="386356" y="11401531"/>
                </a:cubicBezTo>
                <a:cubicBezTo>
                  <a:pt x="368537" y="11421234"/>
                  <a:pt x="361326" y="11444134"/>
                  <a:pt x="364134" y="11471371"/>
                </a:cubicBezTo>
                <a:cubicBezTo>
                  <a:pt x="365927" y="11487610"/>
                  <a:pt x="379436" y="11520862"/>
                  <a:pt x="391466" y="11538647"/>
                </a:cubicBezTo>
                <a:cubicBezTo>
                  <a:pt x="427033" y="11590716"/>
                  <a:pt x="481707" y="11627364"/>
                  <a:pt x="527129" y="11629782"/>
                </a:cubicBezTo>
                <a:cubicBezTo>
                  <a:pt x="541493" y="11630403"/>
                  <a:pt x="550965" y="11628957"/>
                  <a:pt x="562820" y="11624141"/>
                </a:cubicBezTo>
                <a:cubicBezTo>
                  <a:pt x="585630" y="11614874"/>
                  <a:pt x="605703" y="11591854"/>
                  <a:pt x="611823" y="11567745"/>
                </a:cubicBezTo>
                <a:cubicBezTo>
                  <a:pt x="614831" y="11555562"/>
                  <a:pt x="615736" y="11546335"/>
                  <a:pt x="616532" y="11516882"/>
                </a:cubicBezTo>
                <a:cubicBezTo>
                  <a:pt x="617388" y="11489057"/>
                  <a:pt x="618878" y="11477941"/>
                  <a:pt x="623596" y="11462209"/>
                </a:cubicBezTo>
                <a:cubicBezTo>
                  <a:pt x="630546" y="11438665"/>
                  <a:pt x="644716" y="11417743"/>
                  <a:pt x="669514" y="11394155"/>
                </a:cubicBezTo>
                <a:cubicBezTo>
                  <a:pt x="685214" y="11379217"/>
                  <a:pt x="715416" y="11351932"/>
                  <a:pt x="738039" y="11332230"/>
                </a:cubicBezTo>
                <a:cubicBezTo>
                  <a:pt x="749428" y="11322198"/>
                  <a:pt x="772127" y="11302315"/>
                  <a:pt x="817140" y="11262706"/>
                </a:cubicBezTo>
                <a:cubicBezTo>
                  <a:pt x="827731" y="11253298"/>
                  <a:pt x="837246" y="11245678"/>
                  <a:pt x="838124" y="11245622"/>
                </a:cubicBezTo>
                <a:cubicBezTo>
                  <a:pt x="839002" y="11245566"/>
                  <a:pt x="846082" y="11250798"/>
                  <a:pt x="853633" y="11257190"/>
                </a:cubicBezTo>
                <a:cubicBezTo>
                  <a:pt x="899666" y="11295847"/>
                  <a:pt x="959986" y="11335307"/>
                  <a:pt x="1018211" y="11364806"/>
                </a:cubicBezTo>
                <a:lnTo>
                  <a:pt x="1034659" y="11373139"/>
                </a:lnTo>
                <a:lnTo>
                  <a:pt x="1030189" y="11377658"/>
                </a:lnTo>
                <a:cubicBezTo>
                  <a:pt x="1020094" y="11387915"/>
                  <a:pt x="1013296" y="11391878"/>
                  <a:pt x="983818" y="11405055"/>
                </a:cubicBezTo>
                <a:cubicBezTo>
                  <a:pt x="945348" y="11422336"/>
                  <a:pt x="938353" y="11428030"/>
                  <a:pt x="930482" y="11448196"/>
                </a:cubicBezTo>
                <a:cubicBezTo>
                  <a:pt x="919095" y="11477447"/>
                  <a:pt x="926751" y="11503316"/>
                  <a:pt x="954633" y="11529077"/>
                </a:cubicBezTo>
                <a:cubicBezTo>
                  <a:pt x="969119" y="11542561"/>
                  <a:pt x="983996" y="11551833"/>
                  <a:pt x="1004216" y="11560585"/>
                </a:cubicBezTo>
                <a:cubicBezTo>
                  <a:pt x="1039064" y="11575408"/>
                  <a:pt x="1071933" y="11577970"/>
                  <a:pt x="1096804" y="11567866"/>
                </a:cubicBezTo>
                <a:cubicBezTo>
                  <a:pt x="1113814" y="11560955"/>
                  <a:pt x="1123652" y="11550803"/>
                  <a:pt x="1130477" y="11532864"/>
                </a:cubicBezTo>
                <a:cubicBezTo>
                  <a:pt x="1137483" y="11515003"/>
                  <a:pt x="1136516" y="11498579"/>
                  <a:pt x="1127429" y="11475843"/>
                </a:cubicBezTo>
                <a:cubicBezTo>
                  <a:pt x="1119680" y="11456769"/>
                  <a:pt x="1113884" y="11435849"/>
                  <a:pt x="1112913" y="11423481"/>
                </a:cubicBezTo>
                <a:cubicBezTo>
                  <a:pt x="1111446" y="11405458"/>
                  <a:pt x="1111188" y="11405563"/>
                  <a:pt x="1126612" y="11411009"/>
                </a:cubicBezTo>
                <a:cubicBezTo>
                  <a:pt x="1193226" y="11434547"/>
                  <a:pt x="1272617" y="11451844"/>
                  <a:pt x="1338642" y="11457304"/>
                </a:cubicBezTo>
                <a:cubicBezTo>
                  <a:pt x="1349986" y="11458250"/>
                  <a:pt x="1359551" y="11459620"/>
                  <a:pt x="1359865" y="11460394"/>
                </a:cubicBezTo>
                <a:cubicBezTo>
                  <a:pt x="1360546" y="11462069"/>
                  <a:pt x="1364065" y="11529859"/>
                  <a:pt x="1366868" y="11594038"/>
                </a:cubicBezTo>
                <a:cubicBezTo>
                  <a:pt x="1372356" y="11719889"/>
                  <a:pt x="1371479" y="11739164"/>
                  <a:pt x="1359186" y="11768033"/>
                </a:cubicBezTo>
                <a:cubicBezTo>
                  <a:pt x="1350437" y="11788254"/>
                  <a:pt x="1341231" y="11800703"/>
                  <a:pt x="1316079" y="11825636"/>
                </a:cubicBezTo>
                <a:cubicBezTo>
                  <a:pt x="1293702" y="11847791"/>
                  <a:pt x="1286981" y="11856377"/>
                  <a:pt x="1280683" y="11871549"/>
                </a:cubicBezTo>
                <a:cubicBezTo>
                  <a:pt x="1271527" y="11892987"/>
                  <a:pt x="1271476" y="11912077"/>
                  <a:pt x="1280639" y="11934631"/>
                </a:cubicBezTo>
                <a:cubicBezTo>
                  <a:pt x="1289516" y="11956851"/>
                  <a:pt x="1306833" y="11973240"/>
                  <a:pt x="1334331" y="11985492"/>
                </a:cubicBezTo>
                <a:cubicBezTo>
                  <a:pt x="1376069" y="12003972"/>
                  <a:pt x="1427649" y="12008242"/>
                  <a:pt x="1475760" y="11996955"/>
                </a:cubicBezTo>
                <a:cubicBezTo>
                  <a:pt x="1477721" y="11996609"/>
                  <a:pt x="1488006" y="11992730"/>
                  <a:pt x="1498754" y="11988514"/>
                </a:cubicBezTo>
                <a:close/>
              </a:path>
            </a:pathLst>
          </a:custGeom>
          <a:blipFill>
            <a:blip r:embed="rId3"/>
            <a:stretch>
              <a:fillRect l="-98923" t="-111695" r="-206331" b="-24424"/>
            </a:stretch>
          </a:blipFill>
          <a:ln w="357" cap="flat">
            <a:noFill/>
            <a:prstDash val="solid"/>
            <a:miter/>
          </a:ln>
          <a:effectLst>
            <a:outerShdw blurRad="50800" dist="38100" dir="2700000" algn="tl" rotWithShape="0">
              <a:schemeClr val="tx1">
                <a:alpha val="80000"/>
              </a:schemeClr>
            </a:outerShdw>
          </a:effectLst>
        </p:spPr>
        <p:txBody>
          <a:bodyPr rtlCol="0" anchor="ctr"/>
          <a:lstStyle/>
          <a:p>
            <a:endParaRPr lang="sr-Cyrl-RS" dirty="0"/>
          </a:p>
        </p:txBody>
      </p:sp>
    </p:spTree>
    <p:extLst>
      <p:ext uri="{BB962C8B-B14F-4D97-AF65-F5344CB8AC3E}">
        <p14:creationId xmlns:p14="http://schemas.microsoft.com/office/powerpoint/2010/main" val="363650632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934</TotalTime>
  <Words>520</Words>
  <Application>Microsoft Office PowerPoint</Application>
  <PresentationFormat>Widescreen</PresentationFormat>
  <Paragraphs>131</Paragraphs>
  <Slides>16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1" baseType="lpstr">
      <vt:lpstr>Arial</vt:lpstr>
      <vt:lpstr>Calibri</vt:lpstr>
      <vt:lpstr>Calibri Light</vt:lpstr>
      <vt:lpstr>Etar RNIDS</vt:lpstr>
      <vt:lpstr>Office Theme</vt:lpstr>
      <vt:lpstr>PowerPoint Presentation</vt:lpstr>
      <vt:lpstr>PowerPoint Presentation</vt:lpstr>
      <vt:lpstr>Репродуктивни период – период у којем је  особа способна да се оствари као родитељ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ПРЕВЕНЦИЈА ОБОЉЕЊА ИЗАЗВАНИХ ХУМАНИМ ПАПИЛОМА ВИРУСИМА</dc:title>
  <dc:creator>Aleksandra</dc:creator>
  <cp:lastModifiedBy>Aleksandra</cp:lastModifiedBy>
  <cp:revision>86</cp:revision>
  <dcterms:created xsi:type="dcterms:W3CDTF">2023-03-17T12:41:51Z</dcterms:created>
  <dcterms:modified xsi:type="dcterms:W3CDTF">2023-05-22T06:55:28Z</dcterms:modified>
</cp:coreProperties>
</file>